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4.xml" ContentType="application/vnd.openxmlformats-officedocument.theme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theme/theme5.xml" ContentType="application/vnd.openxmlformats-officedocument.theme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theme/theme6.xml" ContentType="application/vnd.openxmlformats-officedocument.theme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7.xml" ContentType="application/vnd.openxmlformats-officedocument.theme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theme/theme8.xml" ContentType="application/vnd.openxmlformats-officedocument.theme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theme/theme9.xml" ContentType="application/vnd.openxmlformats-officedocument.theme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theme/theme10.xml" ContentType="application/vnd.openxmlformats-officedocument.theme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theme/theme11.xml" ContentType="application/vnd.openxmlformats-officedocument.theme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theme/theme12.xml" ContentType="application/vnd.openxmlformats-officedocument.theme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theme/theme13.xml" ContentType="application/vnd.openxmlformats-officedocument.theme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theme/theme14.xml" ContentType="application/vnd.openxmlformats-officedocument.theme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theme/theme15.xml" ContentType="application/vnd.openxmlformats-officedocument.theme+xml"/>
  <Override PartName="/ppt/theme/theme16.xml" ContentType="application/vnd.openxmlformats-officedocument.theme+xml"/>
  <Override PartName="/ppt/theme/theme17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ppt/drawings/drawing2.xml" ContentType="application/vnd.openxmlformats-officedocument.drawingml.chartshapes+xml"/>
  <Override PartName="/ppt/charts/chart3.xml" ContentType="application/vnd.openxmlformats-officedocument.drawingml.chart+xml"/>
  <Override PartName="/ppt/theme/themeOverride3.xml" ContentType="application/vnd.openxmlformats-officedocument.themeOverride+xml"/>
  <Override PartName="/ppt/drawings/drawing3.xml" ContentType="application/vnd.openxmlformats-officedocument.drawingml.chartshapes+xml"/>
  <Override PartName="/ppt/charts/chart4.xml" ContentType="application/vnd.openxmlformats-officedocument.drawingml.chart+xml"/>
  <Override PartName="/ppt/theme/themeOverride4.xml" ContentType="application/vnd.openxmlformats-officedocument.themeOverride+xml"/>
  <Override PartName="/ppt/drawings/drawing4.xml" ContentType="application/vnd.openxmlformats-officedocument.drawingml.chartshapes+xml"/>
  <Override PartName="/ppt/charts/chart5.xml" ContentType="application/vnd.openxmlformats-officedocument.drawingml.chart+xml"/>
  <Override PartName="/ppt/theme/themeOverride5.xml" ContentType="application/vnd.openxmlformats-officedocument.themeOverride+xml"/>
  <Override PartName="/ppt/drawings/drawing5.xml" ContentType="application/vnd.openxmlformats-officedocument.drawingml.chartshapes+xml"/>
  <Override PartName="/ppt/charts/chart6.xml" ContentType="application/vnd.openxmlformats-officedocument.drawingml.chart+xml"/>
  <Override PartName="/ppt/theme/themeOverride6.xml" ContentType="application/vnd.openxmlformats-officedocument.themeOverride+xml"/>
  <Override PartName="/ppt/drawings/drawing6.xml" ContentType="application/vnd.openxmlformats-officedocument.drawingml.chartshapes+xml"/>
  <Override PartName="/ppt/notesSlides/notesSlide2.xml" ContentType="application/vnd.openxmlformats-officedocument.presentationml.notesSlide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3.xml" ContentType="application/vnd.openxmlformats-officedocument.presentationml.notesSlide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ppt/charts/chart11.xml" ContentType="application/vnd.openxmlformats-officedocument.drawingml.chart+xml"/>
  <Override PartName="/ppt/charts/chart12.xml" ContentType="application/vnd.openxmlformats-officedocument.drawingml.chart+xml"/>
  <Override PartName="/ppt/charts/chart13.xml" ContentType="application/vnd.openxmlformats-officedocument.drawingml.chart+xml"/>
  <Override PartName="/ppt/charts/chart14.xml" ContentType="application/vnd.openxmlformats-officedocument.drawingml.chart+xml"/>
  <Override PartName="/ppt/charts/chart15.xml" ContentType="application/vnd.openxmlformats-officedocument.drawingml.chart+xml"/>
  <Override PartName="/ppt/charts/chart16.xml" ContentType="application/vnd.openxmlformats-officedocument.drawingml.chart+xml"/>
  <Override PartName="/ppt/charts/chart17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4.xml" ContentType="application/vnd.openxmlformats-officedocument.presentationml.notesSlide+xml"/>
  <Override PartName="/ppt/charts/chart18.xml" ContentType="application/vnd.openxmlformats-officedocument.drawingml.chart+xml"/>
  <Override PartName="/ppt/notesSlides/notesSlide5.xml" ContentType="application/vnd.openxmlformats-officedocument.presentationml.notesSlide+xml"/>
  <Override PartName="/ppt/charts/chart19.xml" ContentType="application/vnd.openxmlformats-officedocument.drawingml.chart+xml"/>
  <Override PartName="/ppt/notesSlides/notesSlide6.xml" ContentType="application/vnd.openxmlformats-officedocument.presentationml.notesSlide+xml"/>
  <Override PartName="/ppt/charts/chart20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21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22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23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24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25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charts/chart26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charts/chart27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charts/chart28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charts/chart29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charts/chart30.xml" ContentType="application/vnd.openxmlformats-officedocument.drawingml.chart+xml"/>
  <Override PartName="/ppt/charts/style13.xml" ContentType="application/vnd.ms-office.chartstyle+xml"/>
  <Override PartName="/ppt/charts/colors13.xml" ContentType="application/vnd.ms-office.chartcolorstyle+xml"/>
  <Override PartName="/ppt/charts/chart31.xml" ContentType="application/vnd.openxmlformats-officedocument.drawingml.chart+xml"/>
  <Override PartName="/ppt/charts/style14.xml" ContentType="application/vnd.ms-office.chartstyle+xml"/>
  <Override PartName="/ppt/charts/colors14.xml" ContentType="application/vnd.ms-office.chartcolorstyle+xml"/>
  <Override PartName="/ppt/charts/chart32.xml" ContentType="application/vnd.openxmlformats-officedocument.drawingml.chart+xml"/>
  <Override PartName="/ppt/charts/style15.xml" ContentType="application/vnd.ms-office.chartstyle+xml"/>
  <Override PartName="/ppt/charts/colors15.xml" ContentType="application/vnd.ms-office.chartcolorstyle+xml"/>
  <Override PartName="/ppt/charts/chart33.xml" ContentType="application/vnd.openxmlformats-officedocument.drawingml.chart+xml"/>
  <Override PartName="/ppt/charts/style16.xml" ContentType="application/vnd.ms-office.chartstyle+xml"/>
  <Override PartName="/ppt/charts/colors16.xml" ContentType="application/vnd.ms-office.chartcolorstyle+xml"/>
  <Override PartName="/ppt/charts/chart34.xml" ContentType="application/vnd.openxmlformats-officedocument.drawingml.chart+xml"/>
  <Override PartName="/ppt/charts/style17.xml" ContentType="application/vnd.ms-office.chartstyle+xml"/>
  <Override PartName="/ppt/charts/colors17.xml" ContentType="application/vnd.ms-office.chartcolorstyle+xml"/>
  <Override PartName="/ppt/charts/chart35.xml" ContentType="application/vnd.openxmlformats-officedocument.drawingml.chart+xml"/>
  <Override PartName="/ppt/charts/style18.xml" ContentType="application/vnd.ms-office.chartstyle+xml"/>
  <Override PartName="/ppt/charts/colors18.xml" ContentType="application/vnd.ms-office.chartcolorstyle+xml"/>
  <Override PartName="/ppt/charts/chart36.xml" ContentType="application/vnd.openxmlformats-officedocument.drawingml.chart+xml"/>
  <Override PartName="/ppt/charts/style19.xml" ContentType="application/vnd.ms-office.chartstyle+xml"/>
  <Override PartName="/ppt/charts/colors19.xml" ContentType="application/vnd.ms-office.chartcolorstyle+xml"/>
  <Override PartName="/ppt/charts/chart37.xml" ContentType="application/vnd.openxmlformats-officedocument.drawingml.chart+xml"/>
  <Override PartName="/ppt/charts/style20.xml" ContentType="application/vnd.ms-office.chartstyle+xml"/>
  <Override PartName="/ppt/charts/colors20.xml" ContentType="application/vnd.ms-office.chartcolorstyle+xml"/>
  <Override PartName="/ppt/charts/chart38.xml" ContentType="application/vnd.openxmlformats-officedocument.drawingml.chart+xml"/>
  <Override PartName="/ppt/charts/style21.xml" ContentType="application/vnd.ms-office.chartstyle+xml"/>
  <Override PartName="/ppt/charts/colors21.xml" ContentType="application/vnd.ms-office.chartcolorstyle+xml"/>
  <Override PartName="/ppt/charts/chart39.xml" ContentType="application/vnd.openxmlformats-officedocument.drawingml.chart+xml"/>
  <Override PartName="/ppt/charts/style22.xml" ContentType="application/vnd.ms-office.chartstyle+xml"/>
  <Override PartName="/ppt/charts/colors22.xml" ContentType="application/vnd.ms-office.chartcolorstyle+xml"/>
  <Override PartName="/ppt/charts/chart40.xml" ContentType="application/vnd.openxmlformats-officedocument.drawingml.chart+xml"/>
  <Override PartName="/ppt/charts/style23.xml" ContentType="application/vnd.ms-office.chartstyle+xml"/>
  <Override PartName="/ppt/charts/colors23.xml" ContentType="application/vnd.ms-office.chartcolorstyle+xml"/>
  <Override PartName="/ppt/charts/chart41.xml" ContentType="application/vnd.openxmlformats-officedocument.drawingml.chart+xml"/>
  <Override PartName="/ppt/charts/style24.xml" ContentType="application/vnd.ms-office.chartstyle+xml"/>
  <Override PartName="/ppt/charts/colors24.xml" ContentType="application/vnd.ms-office.chartcolorstyle+xml"/>
  <Override PartName="/ppt/charts/chart42.xml" ContentType="application/vnd.openxmlformats-officedocument.drawingml.chart+xml"/>
  <Override PartName="/ppt/charts/style25.xml" ContentType="application/vnd.ms-office.chartstyle+xml"/>
  <Override PartName="/ppt/charts/colors25.xml" ContentType="application/vnd.ms-office.chartcolorstyle+xml"/>
  <Override PartName="/ppt/charts/chart43.xml" ContentType="application/vnd.openxmlformats-officedocument.drawingml.chart+xml"/>
  <Override PartName="/ppt/charts/style26.xml" ContentType="application/vnd.ms-office.chartstyle+xml"/>
  <Override PartName="/ppt/charts/colors26.xml" ContentType="application/vnd.ms-office.chartcolorstyle+xml"/>
  <Override PartName="/ppt/notesSlides/notesSlide7.xml" ContentType="application/vnd.openxmlformats-officedocument.presentationml.notesSlide+xml"/>
  <Override PartName="/ppt/charts/chart44.xml" ContentType="application/vnd.openxmlformats-officedocument.drawingml.chart+xml"/>
  <Override PartName="/ppt/charts/style27.xml" ContentType="application/vnd.ms-office.chartstyle+xml"/>
  <Override PartName="/ppt/charts/colors27.xml" ContentType="application/vnd.ms-office.chartcolorstyle+xml"/>
  <Override PartName="/ppt/notesSlides/notesSlide8.xml" ContentType="application/vnd.openxmlformats-officedocument.presentationml.notesSlide+xml"/>
  <Override PartName="/ppt/charts/chart45.xml" ContentType="application/vnd.openxmlformats-officedocument.drawingml.chart+xml"/>
  <Override PartName="/ppt/charts/style28.xml" ContentType="application/vnd.ms-office.chartstyle+xml"/>
  <Override PartName="/ppt/charts/colors28.xml" ContentType="application/vnd.ms-office.chartcolorstyle+xml"/>
  <Override PartName="/ppt/notesSlides/notesSlide9.xml" ContentType="application/vnd.openxmlformats-officedocument.presentationml.notesSlide+xml"/>
  <Override PartName="/ppt/charts/chart46.xml" ContentType="application/vnd.openxmlformats-officedocument.drawingml.chart+xml"/>
  <Override PartName="/ppt/charts/style29.xml" ContentType="application/vnd.ms-office.chartstyle+xml"/>
  <Override PartName="/ppt/charts/colors29.xml" ContentType="application/vnd.ms-office.chartcolorstyle+xml"/>
  <Override PartName="/ppt/charts/chart47.xml" ContentType="application/vnd.openxmlformats-officedocument.drawingml.chart+xml"/>
  <Override PartName="/ppt/charts/style30.xml" ContentType="application/vnd.ms-office.chartstyle+xml"/>
  <Override PartName="/ppt/charts/colors30.xml" ContentType="application/vnd.ms-office.chartcolorstyle+xml"/>
  <Override PartName="/ppt/notesSlides/notesSlide10.xml" ContentType="application/vnd.openxmlformats-officedocument.presentationml.notesSlide+xml"/>
  <Override PartName="/ppt/charts/chart48.xml" ContentType="application/vnd.openxmlformats-officedocument.drawingml.chart+xml"/>
  <Override PartName="/ppt/charts/style31.xml" ContentType="application/vnd.ms-office.chartstyle+xml"/>
  <Override PartName="/ppt/charts/colors31.xml" ContentType="application/vnd.ms-office.chartcolorstyle+xml"/>
  <Override PartName="/ppt/charts/chart49.xml" ContentType="application/vnd.openxmlformats-officedocument.drawingml.chart+xml"/>
  <Override PartName="/ppt/charts/style32.xml" ContentType="application/vnd.ms-office.chartstyle+xml"/>
  <Override PartName="/ppt/charts/colors32.xml" ContentType="application/vnd.ms-office.chartcolorstyle+xml"/>
  <Override PartName="/ppt/notesSlides/notesSlide11.xml" ContentType="application/vnd.openxmlformats-officedocument.presentationml.notesSlide+xml"/>
  <Override PartName="/ppt/charts/chart50.xml" ContentType="application/vnd.openxmlformats-officedocument.drawingml.chart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charts/chart51.xml" ContentType="application/vnd.openxmlformats-officedocument.drawingml.chart+xml"/>
  <Override PartName="/ppt/charts/style33.xml" ContentType="application/vnd.ms-office.chartstyle+xml"/>
  <Override PartName="/ppt/charts/colors33.xml" ContentType="application/vnd.ms-office.chartcolorstyle+xml"/>
  <Override PartName="/ppt/notesSlides/notesSlide17.xml" ContentType="application/vnd.openxmlformats-officedocument.presentationml.notesSlide+xml"/>
  <Override PartName="/ppt/charts/chart52.xml" ContentType="application/vnd.openxmlformats-officedocument.drawingml.chart+xml"/>
  <Override PartName="/ppt/charts/chart53.xml" ContentType="application/vnd.openxmlformats-officedocument.drawingml.chart+xml"/>
  <Override PartName="/ppt/charts/chart54.xml" ContentType="application/vnd.openxmlformats-officedocument.drawingml.chart+xml"/>
  <Override PartName="/ppt/charts/chart55.xml" ContentType="application/vnd.openxmlformats-officedocument.drawingml.chart+xml"/>
  <Override PartName="/ppt/charts/chart56.xml" ContentType="application/vnd.openxmlformats-officedocument.drawingml.chart+xml"/>
  <Override PartName="/ppt/charts/chart57.xml" ContentType="application/vnd.openxmlformats-officedocument.drawingml.chart+xml"/>
  <Override PartName="/ppt/charts/chart58.xml" ContentType="application/vnd.openxmlformats-officedocument.drawingml.chart+xml"/>
  <Override PartName="/ppt/charts/chart59.xml" ContentType="application/vnd.openxmlformats-officedocument.drawingml.chart+xml"/>
  <Override PartName="/ppt/notesSlides/notesSlide18.xml" ContentType="application/vnd.openxmlformats-officedocument.presentationml.notesSlide+xml"/>
  <Override PartName="/ppt/charts/chart60.xml" ContentType="application/vnd.openxmlformats-officedocument.drawingml.chart+xml"/>
  <Override PartName="/ppt/charts/chart61.xml" ContentType="application/vnd.openxmlformats-officedocument.drawingml.chart+xml"/>
  <Override PartName="/ppt/charts/style34.xml" ContentType="application/vnd.ms-office.chartstyle+xml"/>
  <Override PartName="/ppt/charts/colors34.xml" ContentType="application/vnd.ms-office.chartcolorstyle+xml"/>
  <Override PartName="/ppt/notesSlides/notesSlide19.xml" ContentType="application/vnd.openxmlformats-officedocument.presentationml.notesSlide+xml"/>
  <Override PartName="/ppt/charts/chart62.xml" ContentType="application/vnd.openxmlformats-officedocument.drawingml.chart+xml"/>
  <Override PartName="/ppt/charts/chart63.xml" ContentType="application/vnd.openxmlformats-officedocument.drawingml.chart+xml"/>
  <Override PartName="/ppt/charts/chart64.xml" ContentType="application/vnd.openxmlformats-officedocument.drawingml.chart+xml"/>
  <Override PartName="/ppt/charts/chart65.xml" ContentType="application/vnd.openxmlformats-officedocument.drawingml.chart+xml"/>
  <Override PartName="/ppt/charts/chart66.xml" ContentType="application/vnd.openxmlformats-officedocument.drawingml.chart+xml"/>
  <Override PartName="/ppt/charts/chart67.xml" ContentType="application/vnd.openxmlformats-officedocument.drawingml.chart+xml"/>
  <Override PartName="/ppt/charts/chart68.xml" ContentType="application/vnd.openxmlformats-officedocument.drawingml.chart+xml"/>
  <Override PartName="/ppt/charts/chart69.xml" ContentType="application/vnd.openxmlformats-officedocument.drawingml.chart+xml"/>
  <Override PartName="/ppt/notesSlides/notesSlide20.xml" ContentType="application/vnd.openxmlformats-officedocument.presentationml.notesSlide+xml"/>
  <Override PartName="/ppt/charts/chart70.xml" ContentType="application/vnd.openxmlformats-officedocument.drawingml.chart+xml"/>
  <Override PartName="/ppt/charts/chart71.xml" ContentType="application/vnd.openxmlformats-officedocument.drawingml.chart+xml"/>
  <Override PartName="/ppt/charts/chart72.xml" ContentType="application/vnd.openxmlformats-officedocument.drawingml.chart+xml"/>
  <Override PartName="/ppt/charts/chart73.xml" ContentType="application/vnd.openxmlformats-officedocument.drawingml.chart+xml"/>
  <Override PartName="/ppt/charts/chart74.xml" ContentType="application/vnd.openxmlformats-officedocument.drawingml.chart+xml"/>
  <Override PartName="/ppt/charts/chart75.xml" ContentType="application/vnd.openxmlformats-officedocument.drawingml.chart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charts/chart76.xml" ContentType="application/vnd.openxmlformats-officedocument.drawingml.chart+xml"/>
  <Override PartName="/ppt/charts/style35.xml" ContentType="application/vnd.ms-office.chartstyle+xml"/>
  <Override PartName="/ppt/charts/colors35.xml" ContentType="application/vnd.ms-office.chartcolorstyle+xml"/>
  <Override PartName="/ppt/charts/chart77.xml" ContentType="application/vnd.openxmlformats-officedocument.drawingml.chart+xml"/>
  <Override PartName="/ppt/charts/style36.xml" ContentType="application/vnd.ms-office.chartstyle+xml"/>
  <Override PartName="/ppt/charts/colors36.xml" ContentType="application/vnd.ms-office.chartcolorstyle+xml"/>
  <Override PartName="/ppt/notesSlides/notesSlide25.xml" ContentType="application/vnd.openxmlformats-officedocument.presentationml.notesSlide+xml"/>
  <Override PartName="/ppt/charts/chart78.xml" ContentType="application/vnd.openxmlformats-officedocument.drawingml.chart+xml"/>
  <Override PartName="/ppt/charts/style37.xml" ContentType="application/vnd.ms-office.chartstyle+xml"/>
  <Override PartName="/ppt/charts/colors37.xml" ContentType="application/vnd.ms-office.chartcolorstyle+xml"/>
  <Override PartName="/ppt/charts/chart79.xml" ContentType="application/vnd.openxmlformats-officedocument.drawingml.chart+xml"/>
  <Override PartName="/ppt/charts/style38.xml" ContentType="application/vnd.ms-office.chartstyle+xml"/>
  <Override PartName="/ppt/charts/colors38.xml" ContentType="application/vnd.ms-office.chartcolorstyle+xml"/>
  <Override PartName="/ppt/charts/chart80.xml" ContentType="application/vnd.openxmlformats-officedocument.drawingml.chart+xml"/>
  <Override PartName="/ppt/charts/chart81.xml" ContentType="application/vnd.openxmlformats-officedocument.drawingml.chart+xml"/>
  <Override PartName="/ppt/theme/themeOverride7.xml" ContentType="application/vnd.openxmlformats-officedocument.themeOverride+xml"/>
  <Override PartName="/ppt/charts/chart82.xml" ContentType="application/vnd.openxmlformats-officedocument.drawingml.chart+xml"/>
  <Override PartName="/ppt/theme/themeOverride8.xml" ContentType="application/vnd.openxmlformats-officedocument.themeOverride+xml"/>
  <Override PartName="/ppt/charts/chart83.xml" ContentType="application/vnd.openxmlformats-officedocument.drawingml.chart+xml"/>
  <Override PartName="/ppt/theme/themeOverride9.xml" ContentType="application/vnd.openxmlformats-officedocument.themeOverride+xml"/>
  <Override PartName="/ppt/charts/chart84.xml" ContentType="application/vnd.openxmlformats-officedocument.drawingml.chart+xml"/>
  <Override PartName="/ppt/theme/themeOverride10.xml" ContentType="application/vnd.openxmlformats-officedocument.themeOverride+xml"/>
  <Override PartName="/ppt/charts/chart85.xml" ContentType="application/vnd.openxmlformats-officedocument.drawingml.chart+xml"/>
  <Override PartName="/ppt/theme/themeOverride11.xml" ContentType="application/vnd.openxmlformats-officedocument.themeOverride+xml"/>
  <Override PartName="/ppt/charts/chart86.xml" ContentType="application/vnd.openxmlformats-officedocument.drawingml.chart+xml"/>
  <Override PartName="/ppt/theme/themeOverride12.xml" ContentType="application/vnd.openxmlformats-officedocument.themeOverride+xml"/>
  <Override PartName="/ppt/charts/chart87.xml" ContentType="application/vnd.openxmlformats-officedocument.drawingml.chart+xml"/>
  <Override PartName="/ppt/theme/themeOverride13.xml" ContentType="application/vnd.openxmlformats-officedocument.themeOverride+xml"/>
  <Override PartName="/ppt/charts/chart88.xml" ContentType="application/vnd.openxmlformats-officedocument.drawingml.chart+xml"/>
  <Override PartName="/ppt/theme/themeOverride14.xml" ContentType="application/vnd.openxmlformats-officedocument.themeOverride+xml"/>
  <Override PartName="/ppt/drawings/drawing7.xml" ContentType="application/vnd.openxmlformats-officedocument.drawingml.chartshapes+xml"/>
  <Override PartName="/ppt/charts/chart89.xml" ContentType="application/vnd.openxmlformats-officedocument.drawingml.chart+xml"/>
  <Override PartName="/ppt/theme/themeOverride15.xml" ContentType="application/vnd.openxmlformats-officedocument.themeOverride+xml"/>
  <Override PartName="/ppt/drawings/drawing8.xml" ContentType="application/vnd.openxmlformats-officedocument.drawingml.chartshapes+xml"/>
  <Override PartName="/ppt/charts/chart90.xml" ContentType="application/vnd.openxmlformats-officedocument.drawingml.chart+xml"/>
  <Override PartName="/ppt/theme/themeOverride16.xml" ContentType="application/vnd.openxmlformats-officedocument.themeOverride+xml"/>
  <Override PartName="/ppt/drawings/drawing9.xml" ContentType="application/vnd.openxmlformats-officedocument.drawingml.chartshapes+xml"/>
  <Override PartName="/ppt/charts/chart91.xml" ContentType="application/vnd.openxmlformats-officedocument.drawingml.chart+xml"/>
  <Override PartName="/ppt/theme/themeOverride17.xml" ContentType="application/vnd.openxmlformats-officedocument.themeOverride+xml"/>
  <Override PartName="/ppt/drawings/drawing10.xml" ContentType="application/vnd.openxmlformats-officedocument.drawingml.chartshapes+xml"/>
  <Override PartName="/ppt/charts/chart92.xml" ContentType="application/vnd.openxmlformats-officedocument.drawingml.chart+xml"/>
  <Override PartName="/ppt/theme/themeOverride18.xml" ContentType="application/vnd.openxmlformats-officedocument.themeOverride+xml"/>
  <Override PartName="/ppt/drawings/drawing11.xml" ContentType="application/vnd.openxmlformats-officedocument.drawingml.chartshapes+xml"/>
  <Override PartName="/ppt/charts/chart93.xml" ContentType="application/vnd.openxmlformats-officedocument.drawingml.chart+xml"/>
  <Override PartName="/ppt/theme/themeOverride19.xml" ContentType="application/vnd.openxmlformats-officedocument.themeOverride+xml"/>
  <Override PartName="/ppt/drawings/drawing12.xml" ContentType="application/vnd.openxmlformats-officedocument.drawingml.chartshapes+xml"/>
  <Override PartName="/ppt/charts/chart94.xml" ContentType="application/vnd.openxmlformats-officedocument.drawingml.chart+xml"/>
  <Override PartName="/ppt/theme/themeOverride20.xml" ContentType="application/vnd.openxmlformats-officedocument.themeOverride+xml"/>
  <Override PartName="/ppt/drawings/drawing13.xml" ContentType="application/vnd.openxmlformats-officedocument.drawingml.chartshapes+xml"/>
  <Override PartName="/ppt/charts/chart95.xml" ContentType="application/vnd.openxmlformats-officedocument.drawingml.chart+xml"/>
  <Override PartName="/ppt/theme/themeOverride21.xml" ContentType="application/vnd.openxmlformats-officedocument.themeOverride+xml"/>
  <Override PartName="/ppt/drawings/drawing14.xml" ContentType="application/vnd.openxmlformats-officedocument.drawingml.chartshapes+xml"/>
  <Override PartName="/ppt/charts/chart96.xml" ContentType="application/vnd.openxmlformats-officedocument.drawingml.chart+xml"/>
  <Override PartName="/ppt/charts/style39.xml" ContentType="application/vnd.ms-office.chartstyle+xml"/>
  <Override PartName="/ppt/charts/colors39.xml" ContentType="application/vnd.ms-office.chartcolorstyle+xml"/>
  <Override PartName="/ppt/notesSlides/notesSlide26.xml" ContentType="application/vnd.openxmlformats-officedocument.presentationml.notesSlide+xml"/>
  <Override PartName="/ppt/charts/chart97.xml" ContentType="application/vnd.openxmlformats-officedocument.drawingml.chart+xml"/>
  <Override PartName="/ppt/theme/themeOverride22.xml" ContentType="application/vnd.openxmlformats-officedocument.themeOverride+xml"/>
  <Override PartName="/ppt/charts/chart98.xml" ContentType="application/vnd.openxmlformats-officedocument.drawingml.chart+xml"/>
  <Override PartName="/ppt/theme/themeOverride23.xml" ContentType="application/vnd.openxmlformats-officedocument.themeOverride+xml"/>
  <Override PartName="/ppt/charts/chart99.xml" ContentType="application/vnd.openxmlformats-officedocument.drawingml.chart+xml"/>
  <Override PartName="/ppt/theme/themeOverride24.xml" ContentType="application/vnd.openxmlformats-officedocument.themeOverride+xml"/>
  <Override PartName="/ppt/charts/chart100.xml" ContentType="application/vnd.openxmlformats-officedocument.drawingml.chart+xml"/>
  <Override PartName="/ppt/theme/themeOverride25.xml" ContentType="application/vnd.openxmlformats-officedocument.themeOverride+xml"/>
  <Override PartName="/ppt/charts/chart101.xml" ContentType="application/vnd.openxmlformats-officedocument.drawingml.chart+xml"/>
  <Override PartName="/ppt/theme/themeOverride26.xml" ContentType="application/vnd.openxmlformats-officedocument.themeOverride+xml"/>
  <Override PartName="/ppt/charts/chart102.xml" ContentType="application/vnd.openxmlformats-officedocument.drawingml.chart+xml"/>
  <Override PartName="/ppt/charts/style40.xml" ContentType="application/vnd.ms-office.chartstyle+xml"/>
  <Override PartName="/ppt/charts/colors40.xml" ContentType="application/vnd.ms-office.chartcolorstyle+xml"/>
  <Override PartName="/ppt/charts/chart103.xml" ContentType="application/vnd.openxmlformats-officedocument.drawingml.chart+xml"/>
  <Override PartName="/ppt/charts/style41.xml" ContentType="application/vnd.ms-office.chartstyle+xml"/>
  <Override PartName="/ppt/charts/colors41.xml" ContentType="application/vnd.ms-office.chartcolorstyle+xml"/>
  <Override PartName="/ppt/charts/chart104.xml" ContentType="application/vnd.openxmlformats-officedocument.drawingml.chart+xml"/>
  <Override PartName="/ppt/charts/style42.xml" ContentType="application/vnd.ms-office.chartstyle+xml"/>
  <Override PartName="/ppt/charts/colors42.xml" ContentType="application/vnd.ms-office.chartcolorstyle+xml"/>
  <Override PartName="/ppt/charts/chart105.xml" ContentType="application/vnd.openxmlformats-officedocument.drawingml.chart+xml"/>
  <Override PartName="/ppt/charts/style43.xml" ContentType="application/vnd.ms-office.chartstyle+xml"/>
  <Override PartName="/ppt/charts/colors43.xml" ContentType="application/vnd.ms-office.chartcolorstyle+xml"/>
  <Override PartName="/ppt/charts/chart106.xml" ContentType="application/vnd.openxmlformats-officedocument.drawingml.chart+xml"/>
  <Override PartName="/ppt/charts/style44.xml" ContentType="application/vnd.ms-office.chartstyle+xml"/>
  <Override PartName="/ppt/charts/colors44.xml" ContentType="application/vnd.ms-office.chartcolorstyle+xml"/>
  <Override PartName="/ppt/notesSlides/notesSlide27.xml" ContentType="application/vnd.openxmlformats-officedocument.presentationml.notesSlide+xml"/>
  <Override PartName="/ppt/charts/chart107.xml" ContentType="application/vnd.openxmlformats-officedocument.drawingml.chart+xml"/>
  <Override PartName="/ppt/charts/style45.xml" ContentType="application/vnd.ms-office.chartstyle+xml"/>
  <Override PartName="/ppt/charts/colors45.xml" ContentType="application/vnd.ms-office.chartcolorstyle+xml"/>
  <Override PartName="/ppt/charts/chart108.xml" ContentType="application/vnd.openxmlformats-officedocument.drawingml.chart+xml"/>
  <Override PartName="/ppt/charts/style46.xml" ContentType="application/vnd.ms-office.chartstyle+xml"/>
  <Override PartName="/ppt/charts/colors46.xml" ContentType="application/vnd.ms-office.chartcolorstyle+xml"/>
  <Override PartName="/ppt/charts/chart109.xml" ContentType="application/vnd.openxmlformats-officedocument.drawingml.chart+xml"/>
  <Override PartName="/ppt/charts/style47.xml" ContentType="application/vnd.ms-office.chartstyle+xml"/>
  <Override PartName="/ppt/charts/colors47.xml" ContentType="application/vnd.ms-office.chartcolorstyle+xml"/>
  <Override PartName="/ppt/charts/chart110.xml" ContentType="application/vnd.openxmlformats-officedocument.drawingml.chart+xml"/>
  <Override PartName="/ppt/charts/style48.xml" ContentType="application/vnd.ms-office.chartstyle+xml"/>
  <Override PartName="/ppt/charts/colors48.xml" ContentType="application/vnd.ms-office.chartcolorstyle+xml"/>
  <Override PartName="/ppt/charts/chart111.xml" ContentType="application/vnd.openxmlformats-officedocument.drawingml.chart+xml"/>
  <Override PartName="/ppt/charts/style49.xml" ContentType="application/vnd.ms-office.chartstyle+xml"/>
  <Override PartName="/ppt/charts/colors49.xml" ContentType="application/vnd.ms-office.chartcolorstyle+xml"/>
  <Override PartName="/ppt/charts/chart112.xml" ContentType="application/vnd.openxmlformats-officedocument.drawingml.chart+xml"/>
  <Override PartName="/ppt/charts/style50.xml" ContentType="application/vnd.ms-office.chartstyle+xml"/>
  <Override PartName="/ppt/charts/colors50.xml" ContentType="application/vnd.ms-office.chartcolorstyle+xml"/>
  <Override PartName="/ppt/charts/chart113.xml" ContentType="application/vnd.openxmlformats-officedocument.drawingml.chart+xml"/>
  <Override PartName="/ppt/charts/style51.xml" ContentType="application/vnd.ms-office.chartstyle+xml"/>
  <Override PartName="/ppt/charts/colors51.xml" ContentType="application/vnd.ms-office.chartcolorstyle+xml"/>
  <Override PartName="/ppt/charts/chart114.xml" ContentType="application/vnd.openxmlformats-officedocument.drawingml.chart+xml"/>
  <Override PartName="/ppt/charts/style52.xml" ContentType="application/vnd.ms-office.chartstyle+xml"/>
  <Override PartName="/ppt/charts/colors52.xml" ContentType="application/vnd.ms-office.chartcolorstyle+xml"/>
  <Override PartName="/ppt/charts/chart115.xml" ContentType="application/vnd.openxmlformats-officedocument.drawingml.chart+xml"/>
  <Override PartName="/ppt/charts/style53.xml" ContentType="application/vnd.ms-office.chartstyle+xml"/>
  <Override PartName="/ppt/charts/colors53.xml" ContentType="application/vnd.ms-office.chartcolorstyle+xml"/>
  <Override PartName="/ppt/charts/chart116.xml" ContentType="application/vnd.openxmlformats-officedocument.drawingml.chart+xml"/>
  <Override PartName="/ppt/charts/style54.xml" ContentType="application/vnd.ms-office.chartstyle+xml"/>
  <Override PartName="/ppt/charts/colors54.xml" ContentType="application/vnd.ms-office.chartcolorstyle+xml"/>
  <Override PartName="/ppt/charts/chart117.xml" ContentType="application/vnd.openxmlformats-officedocument.drawingml.chart+xml"/>
  <Override PartName="/ppt/charts/style55.xml" ContentType="application/vnd.ms-office.chartstyle+xml"/>
  <Override PartName="/ppt/charts/colors55.xml" ContentType="application/vnd.ms-office.chartcolorstyle+xml"/>
  <Override PartName="/ppt/charts/chart118.xml" ContentType="application/vnd.openxmlformats-officedocument.drawingml.chart+xml"/>
  <Override PartName="/ppt/charts/style56.xml" ContentType="application/vnd.ms-office.chartstyle+xml"/>
  <Override PartName="/ppt/charts/colors56.xml" ContentType="application/vnd.ms-office.chartcolorstyle+xml"/>
  <Override PartName="/ppt/charts/chart119.xml" ContentType="application/vnd.openxmlformats-officedocument.drawingml.chart+xml"/>
  <Override PartName="/ppt/charts/style57.xml" ContentType="application/vnd.ms-office.chartstyle+xml"/>
  <Override PartName="/ppt/charts/colors57.xml" ContentType="application/vnd.ms-office.chartcolorstyle+xml"/>
  <Override PartName="/ppt/charts/chart120.xml" ContentType="application/vnd.openxmlformats-officedocument.drawingml.chart+xml"/>
  <Override PartName="/ppt/charts/style58.xml" ContentType="application/vnd.ms-office.chartstyle+xml"/>
  <Override PartName="/ppt/charts/colors58.xml" ContentType="application/vnd.ms-office.chartcolorstyle+xml"/>
  <Override PartName="/ppt/notesSlides/notesSlide28.xml" ContentType="application/vnd.openxmlformats-officedocument.presentationml.notesSlide+xml"/>
  <Override PartName="/ppt/charts/chart121.xml" ContentType="application/vnd.openxmlformats-officedocument.drawingml.chart+xml"/>
  <Override PartName="/ppt/charts/style59.xml" ContentType="application/vnd.ms-office.chartstyle+xml"/>
  <Override PartName="/ppt/charts/colors59.xml" ContentType="application/vnd.ms-office.chartcolorstyle+xml"/>
  <Override PartName="/ppt/notesSlides/notesSlide29.xml" ContentType="application/vnd.openxmlformats-officedocument.presentationml.notesSlide+xml"/>
  <Override PartName="/ppt/charts/chart122.xml" ContentType="application/vnd.openxmlformats-officedocument.drawingml.chart+xml"/>
  <Override PartName="/ppt/charts/style60.xml" ContentType="application/vnd.ms-office.chartstyle+xml"/>
  <Override PartName="/ppt/charts/colors60.xml" ContentType="application/vnd.ms-office.chartcolorstyle+xml"/>
  <Override PartName="/ppt/notesSlides/notesSlide30.xml" ContentType="application/vnd.openxmlformats-officedocument.presentationml.notesSlide+xml"/>
  <Override PartName="/ppt/charts/chart123.xml" ContentType="application/vnd.openxmlformats-officedocument.drawingml.chart+xml"/>
  <Override PartName="/ppt/charts/style61.xml" ContentType="application/vnd.ms-office.chartstyle+xml"/>
  <Override PartName="/ppt/charts/colors61.xml" ContentType="application/vnd.ms-office.chartcolorstyle+xml"/>
  <Override PartName="/ppt/charts/chart124.xml" ContentType="application/vnd.openxmlformats-officedocument.drawingml.chart+xml"/>
  <Override PartName="/ppt/charts/style62.xml" ContentType="application/vnd.ms-office.chartstyle+xml"/>
  <Override PartName="/ppt/charts/colors62.xml" ContentType="application/vnd.ms-office.chartcolorstyle+xml"/>
  <Override PartName="/ppt/notesSlides/notesSlide31.xml" ContentType="application/vnd.openxmlformats-officedocument.presentationml.notesSlide+xml"/>
  <Override PartName="/ppt/charts/chart125.xml" ContentType="application/vnd.openxmlformats-officedocument.drawingml.chart+xml"/>
  <Override PartName="/ppt/charts/style63.xml" ContentType="application/vnd.ms-office.chartstyle+xml"/>
  <Override PartName="/ppt/charts/colors63.xml" ContentType="application/vnd.ms-office.chartcolorstyle+xml"/>
  <Override PartName="/ppt/charts/chart126.xml" ContentType="application/vnd.openxmlformats-officedocument.drawingml.chart+xml"/>
  <Override PartName="/ppt/charts/style64.xml" ContentType="application/vnd.ms-office.chartstyle+xml"/>
  <Override PartName="/ppt/charts/colors64.xml" ContentType="application/vnd.ms-office.chartcolorstyle+xml"/>
  <Override PartName="/ppt/charts/chart127.xml" ContentType="application/vnd.openxmlformats-officedocument.drawingml.chart+xml"/>
  <Override PartName="/ppt/theme/themeOverride27.xml" ContentType="application/vnd.openxmlformats-officedocument.themeOverride+xml"/>
  <Override PartName="/ppt/drawings/drawing15.xml" ContentType="application/vnd.openxmlformats-officedocument.drawingml.chartshapes+xml"/>
  <Override PartName="/ppt/charts/chart128.xml" ContentType="application/vnd.openxmlformats-officedocument.drawingml.chart+xml"/>
  <Override PartName="/ppt/theme/themeOverride28.xml" ContentType="application/vnd.openxmlformats-officedocument.themeOverride+xml"/>
  <Override PartName="/ppt/drawings/drawing16.xml" ContentType="application/vnd.openxmlformats-officedocument.drawingml.chartshapes+xml"/>
  <Override PartName="/ppt/charts/chart129.xml" ContentType="application/vnd.openxmlformats-officedocument.drawingml.chart+xml"/>
  <Override PartName="/ppt/theme/themeOverride29.xml" ContentType="application/vnd.openxmlformats-officedocument.themeOverride+xml"/>
  <Override PartName="/ppt/drawings/drawing17.xml" ContentType="application/vnd.openxmlformats-officedocument.drawingml.chartshapes+xml"/>
  <Override PartName="/ppt/charts/chart130.xml" ContentType="application/vnd.openxmlformats-officedocument.drawingml.chart+xml"/>
  <Override PartName="/ppt/theme/themeOverride30.xml" ContentType="application/vnd.openxmlformats-officedocument.themeOverride+xml"/>
  <Override PartName="/ppt/drawings/drawing18.xml" ContentType="application/vnd.openxmlformats-officedocument.drawingml.chartshapes+xml"/>
  <Override PartName="/ppt/charts/chart131.xml" ContentType="application/vnd.openxmlformats-officedocument.drawingml.chart+xml"/>
  <Override PartName="/ppt/theme/themeOverride31.xml" ContentType="application/vnd.openxmlformats-officedocument.themeOverride+xml"/>
  <Override PartName="/ppt/drawings/drawing19.xml" ContentType="application/vnd.openxmlformats-officedocument.drawingml.chartshapes+xml"/>
  <Override PartName="/ppt/charts/chart132.xml" ContentType="application/vnd.openxmlformats-officedocument.drawingml.chart+xml"/>
  <Override PartName="/ppt/theme/themeOverride32.xml" ContentType="application/vnd.openxmlformats-officedocument.themeOverride+xml"/>
  <Override PartName="/ppt/drawings/drawing20.xml" ContentType="application/vnd.openxmlformats-officedocument.drawingml.chartshapes+xml"/>
  <Override PartName="/ppt/charts/chart133.xml" ContentType="application/vnd.openxmlformats-officedocument.drawingml.chart+xml"/>
  <Override PartName="/ppt/theme/themeOverride33.xml" ContentType="application/vnd.openxmlformats-officedocument.themeOverride+xml"/>
  <Override PartName="/ppt/drawings/drawing21.xml" ContentType="application/vnd.openxmlformats-officedocument.drawingml.chartshapes+xml"/>
  <Override PartName="/ppt/charts/chart134.xml" ContentType="application/vnd.openxmlformats-officedocument.drawingml.chart+xml"/>
  <Override PartName="/ppt/theme/themeOverride34.xml" ContentType="application/vnd.openxmlformats-officedocument.themeOverride+xml"/>
  <Override PartName="/ppt/drawings/drawing22.xml" ContentType="application/vnd.openxmlformats-officedocument.drawingml.chartshapes+xml"/>
  <Override PartName="/ppt/charts/chart135.xml" ContentType="application/vnd.openxmlformats-officedocument.drawingml.chart+xml"/>
  <Override PartName="/ppt/theme/themeOverride35.xml" ContentType="application/vnd.openxmlformats-officedocument.themeOverride+xml"/>
  <Override PartName="/ppt/drawings/drawing23.xml" ContentType="application/vnd.openxmlformats-officedocument.drawingml.chartshapes+xml"/>
  <Override PartName="/ppt/charts/chart136.xml" ContentType="application/vnd.openxmlformats-officedocument.drawingml.chart+xml"/>
  <Override PartName="/ppt/theme/themeOverride36.xml" ContentType="application/vnd.openxmlformats-officedocument.themeOverride+xml"/>
  <Override PartName="/ppt/drawings/drawing24.xml" ContentType="application/vnd.openxmlformats-officedocument.drawingml.chartshapes+xml"/>
  <Override PartName="/ppt/charts/chart137.xml" ContentType="application/vnd.openxmlformats-officedocument.drawingml.chart+xml"/>
  <Override PartName="/ppt/theme/themeOverride37.xml" ContentType="application/vnd.openxmlformats-officedocument.themeOverride+xml"/>
  <Override PartName="/ppt/drawings/drawing25.xml" ContentType="application/vnd.openxmlformats-officedocument.drawingml.chartshapes+xml"/>
  <Override PartName="/ppt/charts/chart138.xml" ContentType="application/vnd.openxmlformats-officedocument.drawingml.chart+xml"/>
  <Override PartName="/ppt/theme/themeOverride38.xml" ContentType="application/vnd.openxmlformats-officedocument.themeOverride+xml"/>
  <Override PartName="/ppt/drawings/drawing26.xml" ContentType="application/vnd.openxmlformats-officedocument.drawingml.chartshapes+xml"/>
  <Override PartName="/ppt/charts/chart139.xml" ContentType="application/vnd.openxmlformats-officedocument.drawingml.chart+xml"/>
  <Override PartName="/ppt/charts/style65.xml" ContentType="application/vnd.ms-office.chartstyle+xml"/>
  <Override PartName="/ppt/charts/colors65.xml" ContentType="application/vnd.ms-office.chartcolorstyle+xml"/>
  <Override PartName="/ppt/charts/chart140.xml" ContentType="application/vnd.openxmlformats-officedocument.drawingml.chart+xml"/>
  <Override PartName="/ppt/charts/chart141.xml" ContentType="application/vnd.openxmlformats-officedocument.drawingml.chart+xml"/>
  <Override PartName="/ppt/theme/themeOverride39.xml" ContentType="application/vnd.openxmlformats-officedocument.themeOverride+xml"/>
  <Override PartName="/ppt/charts/chart142.xml" ContentType="application/vnd.openxmlformats-officedocument.drawingml.chart+xml"/>
  <Override PartName="/ppt/theme/themeOverride40.xml" ContentType="application/vnd.openxmlformats-officedocument.themeOverride+xml"/>
  <Override PartName="/ppt/charts/chart143.xml" ContentType="application/vnd.openxmlformats-officedocument.drawingml.chart+xml"/>
  <Override PartName="/ppt/theme/themeOverride41.xml" ContentType="application/vnd.openxmlformats-officedocument.themeOverride+xml"/>
  <Override PartName="/ppt/charts/chart144.xml" ContentType="application/vnd.openxmlformats-officedocument.drawingml.chart+xml"/>
  <Override PartName="/ppt/charts/style66.xml" ContentType="application/vnd.ms-office.chartstyle+xml"/>
  <Override PartName="/ppt/charts/colors66.xml" ContentType="application/vnd.ms-office.chartcolorstyle+xml"/>
  <Override PartName="/ppt/notesSlides/notesSlide32.xml" ContentType="application/vnd.openxmlformats-officedocument.presentationml.notesSlide+xml"/>
  <Override PartName="/ppt/charts/chart145.xml" ContentType="application/vnd.openxmlformats-officedocument.drawingml.chart+xml"/>
  <Override PartName="/ppt/charts/chart146.xml" ContentType="application/vnd.openxmlformats-officedocument.drawingml.chart+xml"/>
  <Override PartName="/ppt/charts/chart147.xml" ContentType="application/vnd.openxmlformats-officedocument.drawingml.chart+xml"/>
  <Override PartName="/ppt/charts/chart148.xml" ContentType="application/vnd.openxmlformats-officedocument.drawingml.chart+xml"/>
  <Override PartName="/ppt/charts/chart149.xml" ContentType="application/vnd.openxmlformats-officedocument.drawingml.chart+xml"/>
  <Override PartName="/ppt/charts/chart150.xml" ContentType="application/vnd.openxmlformats-officedocument.drawingml.chart+xml"/>
  <Override PartName="/ppt/charts/chart151.xml" ContentType="application/vnd.openxmlformats-officedocument.drawingml.chart+xml"/>
  <Override PartName="/ppt/charts/chart152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3" r:id="rId1"/>
    <p:sldMasterId id="2147483650" r:id="rId2"/>
    <p:sldMasterId id="2147483854" r:id="rId3"/>
    <p:sldMasterId id="2147483694" r:id="rId4"/>
    <p:sldMasterId id="2147483858" r:id="rId5"/>
    <p:sldMasterId id="2147483842" r:id="rId6"/>
    <p:sldMasterId id="2147483929" r:id="rId7"/>
    <p:sldMasterId id="2147483942" r:id="rId8"/>
    <p:sldMasterId id="2147483953" r:id="rId9"/>
    <p:sldMasterId id="2147483967" r:id="rId10"/>
    <p:sldMasterId id="2147483972" r:id="rId11"/>
    <p:sldMasterId id="2147483985" r:id="rId12"/>
    <p:sldMasterId id="2147483991" r:id="rId13"/>
    <p:sldMasterId id="2147484008" r:id="rId14"/>
    <p:sldMasterId id="2147484019" r:id="rId15"/>
  </p:sldMasterIdLst>
  <p:notesMasterIdLst>
    <p:notesMasterId r:id="rId101"/>
  </p:notesMasterIdLst>
  <p:handoutMasterIdLst>
    <p:handoutMasterId r:id="rId102"/>
  </p:handoutMasterIdLst>
  <p:sldIdLst>
    <p:sldId id="291" r:id="rId16"/>
    <p:sldId id="307" r:id="rId17"/>
    <p:sldId id="970" r:id="rId18"/>
    <p:sldId id="868" r:id="rId19"/>
    <p:sldId id="971" r:id="rId20"/>
    <p:sldId id="1041" r:id="rId21"/>
    <p:sldId id="1112" r:id="rId22"/>
    <p:sldId id="1048" r:id="rId23"/>
    <p:sldId id="1148" r:id="rId24"/>
    <p:sldId id="1203" r:id="rId25"/>
    <p:sldId id="1201" r:id="rId26"/>
    <p:sldId id="1171" r:id="rId27"/>
    <p:sldId id="1152" r:id="rId28"/>
    <p:sldId id="1194" r:id="rId29"/>
    <p:sldId id="1153" r:id="rId30"/>
    <p:sldId id="1116" r:id="rId31"/>
    <p:sldId id="1114" r:id="rId32"/>
    <p:sldId id="1154" r:id="rId33"/>
    <p:sldId id="1155" r:id="rId34"/>
    <p:sldId id="1195" r:id="rId35"/>
    <p:sldId id="1159" r:id="rId36"/>
    <p:sldId id="1156" r:id="rId37"/>
    <p:sldId id="1157" r:id="rId38"/>
    <p:sldId id="1158" r:id="rId39"/>
    <p:sldId id="1160" r:id="rId40"/>
    <p:sldId id="1173" r:id="rId41"/>
    <p:sldId id="1172" r:id="rId42"/>
    <p:sldId id="1196" r:id="rId43"/>
    <p:sldId id="1161" r:id="rId44"/>
    <p:sldId id="1162" r:id="rId45"/>
    <p:sldId id="1163" r:id="rId46"/>
    <p:sldId id="1175" r:id="rId47"/>
    <p:sldId id="1164" r:id="rId48"/>
    <p:sldId id="1165" r:id="rId49"/>
    <p:sldId id="1166" r:id="rId50"/>
    <p:sldId id="1167" r:id="rId51"/>
    <p:sldId id="1168" r:id="rId52"/>
    <p:sldId id="1169" r:id="rId53"/>
    <p:sldId id="1170" r:id="rId54"/>
    <p:sldId id="1197" r:id="rId55"/>
    <p:sldId id="1198" r:id="rId56"/>
    <p:sldId id="1111" r:id="rId57"/>
    <p:sldId id="1150" r:id="rId58"/>
    <p:sldId id="1117" r:id="rId59"/>
    <p:sldId id="1119" r:id="rId60"/>
    <p:sldId id="1120" r:id="rId61"/>
    <p:sldId id="1121" r:id="rId62"/>
    <p:sldId id="1123" r:id="rId63"/>
    <p:sldId id="1124" r:id="rId64"/>
    <p:sldId id="1151" r:id="rId65"/>
    <p:sldId id="1125" r:id="rId66"/>
    <p:sldId id="1176" r:id="rId67"/>
    <p:sldId id="1126" r:id="rId68"/>
    <p:sldId id="1127" r:id="rId69"/>
    <p:sldId id="1177" r:id="rId70"/>
    <p:sldId id="1128" r:id="rId71"/>
    <p:sldId id="1180" r:id="rId72"/>
    <p:sldId id="1185" r:id="rId73"/>
    <p:sldId id="1186" r:id="rId74"/>
    <p:sldId id="1187" r:id="rId75"/>
    <p:sldId id="1129" r:id="rId76"/>
    <p:sldId id="1130" r:id="rId77"/>
    <p:sldId id="1131" r:id="rId78"/>
    <p:sldId id="1132" r:id="rId79"/>
    <p:sldId id="1133" r:id="rId80"/>
    <p:sldId id="1134" r:id="rId81"/>
    <p:sldId id="1137" r:id="rId82"/>
    <p:sldId id="1135" r:id="rId83"/>
    <p:sldId id="1136" r:id="rId84"/>
    <p:sldId id="1138" r:id="rId85"/>
    <p:sldId id="1139" r:id="rId86"/>
    <p:sldId id="1149" r:id="rId87"/>
    <p:sldId id="1140" r:id="rId88"/>
    <p:sldId id="1141" r:id="rId89"/>
    <p:sldId id="1143" r:id="rId90"/>
    <p:sldId id="1144" r:id="rId91"/>
    <p:sldId id="1146" r:id="rId92"/>
    <p:sldId id="1191" r:id="rId93"/>
    <p:sldId id="1192" r:id="rId94"/>
    <p:sldId id="1193" r:id="rId95"/>
    <p:sldId id="1199" r:id="rId96"/>
    <p:sldId id="976" r:id="rId97"/>
    <p:sldId id="1102" r:id="rId98"/>
    <p:sldId id="1103" r:id="rId99"/>
    <p:sldId id="1104" r:id="rId100"/>
  </p:sldIdLst>
  <p:sldSz cx="9144000" cy="5143500" type="screen16x9"/>
  <p:notesSz cx="6797675" cy="9926638"/>
  <p:defaultTextStyle>
    <a:defPPr>
      <a:defRPr lang="cs-CZ"/>
    </a:defPPr>
    <a:lvl1pPr marL="0" algn="l" defTabSz="91437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89" algn="l" defTabSz="91437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378" algn="l" defTabSz="91437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566" algn="l" defTabSz="91437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754" algn="l" defTabSz="91437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943" algn="l" defTabSz="91437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132" algn="l" defTabSz="91437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320" algn="l" defTabSz="91437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509" algn="l" defTabSz="91437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9">
          <p15:clr>
            <a:srgbClr val="A4A3A4"/>
          </p15:clr>
        </p15:guide>
        <p15:guide id="2" orient="horz" pos="3117">
          <p15:clr>
            <a:srgbClr val="A4A3A4"/>
          </p15:clr>
        </p15:guide>
        <p15:guide id="3" pos="249">
          <p15:clr>
            <a:srgbClr val="A4A3A4"/>
          </p15:clr>
        </p15:guide>
        <p15:guide id="4" pos="5420">
          <p15:clr>
            <a:srgbClr val="A4A3A4"/>
          </p15:clr>
        </p15:guide>
        <p15:guide id="5" orient="horz" pos="2527">
          <p15:clr>
            <a:srgbClr val="A4A3A4"/>
          </p15:clr>
        </p15:guide>
        <p15:guide id="6" pos="1066">
          <p15:clr>
            <a:srgbClr val="A4A3A4"/>
          </p15:clr>
        </p15:guide>
        <p15:guide id="7" pos="4604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6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Emese" initials="E" lastIdx="20" clrIdx="0"/>
  <p:cmAuthor id="1" name="Nikolett Papp" initials="NP" lastIdx="1" clrIdx="1">
    <p:extLst>
      <p:ext uri="{19B8F6BF-5375-455C-9EA6-DF929625EA0E}">
        <p15:presenceInfo xmlns:p15="http://schemas.microsoft.com/office/powerpoint/2012/main" userId="S-1-5-21-3343930222-3471731563-1258133589-508568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E5854"/>
    <a:srgbClr val="404040"/>
    <a:srgbClr val="FF4343"/>
    <a:srgbClr val="00B7C0"/>
    <a:srgbClr val="999999"/>
    <a:srgbClr val="B9B9B9"/>
    <a:srgbClr val="E3E3E3"/>
    <a:srgbClr val="ED6737"/>
    <a:srgbClr val="F4A487"/>
    <a:srgbClr val="D9D9D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Bez stylu, bez mřížky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21E4AEA4-8DFA-4A89-87EB-49C32662AFE0}" styleName="Közepesen sötét stílus 2 – 2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5185" autoAdjust="0"/>
  </p:normalViewPr>
  <p:slideViewPr>
    <p:cSldViewPr showGuides="1">
      <p:cViewPr varScale="1">
        <p:scale>
          <a:sx n="93" d="100"/>
          <a:sy n="93" d="100"/>
        </p:scale>
        <p:origin x="666" y="90"/>
      </p:cViewPr>
      <p:guideLst>
        <p:guide orient="horz" pos="169"/>
        <p:guide orient="horz" pos="3117"/>
        <p:guide pos="249"/>
        <p:guide pos="5420"/>
        <p:guide orient="horz" pos="2527"/>
        <p:guide pos="1066"/>
        <p:guide pos="4604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66" d="100"/>
        <a:sy n="66" d="100"/>
      </p:scale>
      <p:origin x="0" y="0"/>
    </p:cViewPr>
  </p:notesTextViewPr>
  <p:sorterViewPr>
    <p:cViewPr>
      <p:scale>
        <a:sx n="200" d="100"/>
        <a:sy n="200" d="100"/>
      </p:scale>
      <p:origin x="0" y="-111216"/>
    </p:cViewPr>
  </p:sorterViewPr>
  <p:notesViewPr>
    <p:cSldViewPr showGuides="1">
      <p:cViewPr varScale="1">
        <p:scale>
          <a:sx n="50" d="100"/>
          <a:sy n="50" d="100"/>
        </p:scale>
        <p:origin x="2898" y="42"/>
      </p:cViewPr>
      <p:guideLst>
        <p:guide orient="horz" pos="3126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11.xml"/><Relationship Id="rId21" Type="http://schemas.openxmlformats.org/officeDocument/2006/relationships/slide" Target="slides/slide6.xml"/><Relationship Id="rId42" Type="http://schemas.openxmlformats.org/officeDocument/2006/relationships/slide" Target="slides/slide27.xml"/><Relationship Id="rId47" Type="http://schemas.openxmlformats.org/officeDocument/2006/relationships/slide" Target="slides/slide32.xml"/><Relationship Id="rId63" Type="http://schemas.openxmlformats.org/officeDocument/2006/relationships/slide" Target="slides/slide48.xml"/><Relationship Id="rId68" Type="http://schemas.openxmlformats.org/officeDocument/2006/relationships/slide" Target="slides/slide53.xml"/><Relationship Id="rId84" Type="http://schemas.openxmlformats.org/officeDocument/2006/relationships/slide" Target="slides/slide69.xml"/><Relationship Id="rId89" Type="http://schemas.openxmlformats.org/officeDocument/2006/relationships/slide" Target="slides/slide74.xml"/><Relationship Id="rId7" Type="http://schemas.openxmlformats.org/officeDocument/2006/relationships/slideMaster" Target="slideMasters/slideMaster7.xml"/><Relationship Id="rId71" Type="http://schemas.openxmlformats.org/officeDocument/2006/relationships/slide" Target="slides/slide56.xml"/><Relationship Id="rId92" Type="http://schemas.openxmlformats.org/officeDocument/2006/relationships/slide" Target="slides/slide77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.xml"/><Relationship Id="rId29" Type="http://schemas.openxmlformats.org/officeDocument/2006/relationships/slide" Target="slides/slide14.xml"/><Relationship Id="rId107" Type="http://schemas.openxmlformats.org/officeDocument/2006/relationships/tableStyles" Target="tableStyles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9.xml"/><Relationship Id="rId32" Type="http://schemas.openxmlformats.org/officeDocument/2006/relationships/slide" Target="slides/slide17.xml"/><Relationship Id="rId37" Type="http://schemas.openxmlformats.org/officeDocument/2006/relationships/slide" Target="slides/slide22.xml"/><Relationship Id="rId40" Type="http://schemas.openxmlformats.org/officeDocument/2006/relationships/slide" Target="slides/slide25.xml"/><Relationship Id="rId45" Type="http://schemas.openxmlformats.org/officeDocument/2006/relationships/slide" Target="slides/slide30.xml"/><Relationship Id="rId53" Type="http://schemas.openxmlformats.org/officeDocument/2006/relationships/slide" Target="slides/slide38.xml"/><Relationship Id="rId58" Type="http://schemas.openxmlformats.org/officeDocument/2006/relationships/slide" Target="slides/slide43.xml"/><Relationship Id="rId66" Type="http://schemas.openxmlformats.org/officeDocument/2006/relationships/slide" Target="slides/slide51.xml"/><Relationship Id="rId74" Type="http://schemas.openxmlformats.org/officeDocument/2006/relationships/slide" Target="slides/slide59.xml"/><Relationship Id="rId79" Type="http://schemas.openxmlformats.org/officeDocument/2006/relationships/slide" Target="slides/slide64.xml"/><Relationship Id="rId87" Type="http://schemas.openxmlformats.org/officeDocument/2006/relationships/slide" Target="slides/slide72.xml"/><Relationship Id="rId102" Type="http://schemas.openxmlformats.org/officeDocument/2006/relationships/handoutMaster" Target="handoutMasters/handoutMaster1.xml"/><Relationship Id="rId5" Type="http://schemas.openxmlformats.org/officeDocument/2006/relationships/slideMaster" Target="slideMasters/slideMaster5.xml"/><Relationship Id="rId61" Type="http://schemas.openxmlformats.org/officeDocument/2006/relationships/slide" Target="slides/slide46.xml"/><Relationship Id="rId82" Type="http://schemas.openxmlformats.org/officeDocument/2006/relationships/slide" Target="slides/slide67.xml"/><Relationship Id="rId90" Type="http://schemas.openxmlformats.org/officeDocument/2006/relationships/slide" Target="slides/slide75.xml"/><Relationship Id="rId95" Type="http://schemas.openxmlformats.org/officeDocument/2006/relationships/slide" Target="slides/slide80.xml"/><Relationship Id="rId19" Type="http://schemas.openxmlformats.org/officeDocument/2006/relationships/slide" Target="slides/slide4.xml"/><Relationship Id="rId14" Type="http://schemas.openxmlformats.org/officeDocument/2006/relationships/slideMaster" Target="slideMasters/slideMaster14.xml"/><Relationship Id="rId22" Type="http://schemas.openxmlformats.org/officeDocument/2006/relationships/slide" Target="slides/slide7.xml"/><Relationship Id="rId27" Type="http://schemas.openxmlformats.org/officeDocument/2006/relationships/slide" Target="slides/slide12.xml"/><Relationship Id="rId30" Type="http://schemas.openxmlformats.org/officeDocument/2006/relationships/slide" Target="slides/slide15.xml"/><Relationship Id="rId35" Type="http://schemas.openxmlformats.org/officeDocument/2006/relationships/slide" Target="slides/slide20.xml"/><Relationship Id="rId43" Type="http://schemas.openxmlformats.org/officeDocument/2006/relationships/slide" Target="slides/slide28.xml"/><Relationship Id="rId48" Type="http://schemas.openxmlformats.org/officeDocument/2006/relationships/slide" Target="slides/slide33.xml"/><Relationship Id="rId56" Type="http://schemas.openxmlformats.org/officeDocument/2006/relationships/slide" Target="slides/slide41.xml"/><Relationship Id="rId64" Type="http://schemas.openxmlformats.org/officeDocument/2006/relationships/slide" Target="slides/slide49.xml"/><Relationship Id="rId69" Type="http://schemas.openxmlformats.org/officeDocument/2006/relationships/slide" Target="slides/slide54.xml"/><Relationship Id="rId77" Type="http://schemas.openxmlformats.org/officeDocument/2006/relationships/slide" Target="slides/slide62.xml"/><Relationship Id="rId100" Type="http://schemas.openxmlformats.org/officeDocument/2006/relationships/slide" Target="slides/slide85.xml"/><Relationship Id="rId105" Type="http://schemas.openxmlformats.org/officeDocument/2006/relationships/viewProps" Target="viewProps.xml"/><Relationship Id="rId8" Type="http://schemas.openxmlformats.org/officeDocument/2006/relationships/slideMaster" Target="slideMasters/slideMaster8.xml"/><Relationship Id="rId51" Type="http://schemas.openxmlformats.org/officeDocument/2006/relationships/slide" Target="slides/slide36.xml"/><Relationship Id="rId72" Type="http://schemas.openxmlformats.org/officeDocument/2006/relationships/slide" Target="slides/slide57.xml"/><Relationship Id="rId80" Type="http://schemas.openxmlformats.org/officeDocument/2006/relationships/slide" Target="slides/slide65.xml"/><Relationship Id="rId85" Type="http://schemas.openxmlformats.org/officeDocument/2006/relationships/slide" Target="slides/slide70.xml"/><Relationship Id="rId93" Type="http://schemas.openxmlformats.org/officeDocument/2006/relationships/slide" Target="slides/slide78.xml"/><Relationship Id="rId98" Type="http://schemas.openxmlformats.org/officeDocument/2006/relationships/slide" Target="slides/slide83.xml"/><Relationship Id="rId3" Type="http://schemas.openxmlformats.org/officeDocument/2006/relationships/slideMaster" Target="slideMasters/slideMaster3.xml"/><Relationship Id="rId12" Type="http://schemas.openxmlformats.org/officeDocument/2006/relationships/slideMaster" Target="slideMasters/slideMaster12.xml"/><Relationship Id="rId17" Type="http://schemas.openxmlformats.org/officeDocument/2006/relationships/slide" Target="slides/slide2.xml"/><Relationship Id="rId25" Type="http://schemas.openxmlformats.org/officeDocument/2006/relationships/slide" Target="slides/slide10.xml"/><Relationship Id="rId33" Type="http://schemas.openxmlformats.org/officeDocument/2006/relationships/slide" Target="slides/slide18.xml"/><Relationship Id="rId38" Type="http://schemas.openxmlformats.org/officeDocument/2006/relationships/slide" Target="slides/slide23.xml"/><Relationship Id="rId46" Type="http://schemas.openxmlformats.org/officeDocument/2006/relationships/slide" Target="slides/slide31.xml"/><Relationship Id="rId59" Type="http://schemas.openxmlformats.org/officeDocument/2006/relationships/slide" Target="slides/slide44.xml"/><Relationship Id="rId67" Type="http://schemas.openxmlformats.org/officeDocument/2006/relationships/slide" Target="slides/slide52.xml"/><Relationship Id="rId103" Type="http://schemas.openxmlformats.org/officeDocument/2006/relationships/commentAuthors" Target="commentAuthors.xml"/><Relationship Id="rId20" Type="http://schemas.openxmlformats.org/officeDocument/2006/relationships/slide" Target="slides/slide5.xml"/><Relationship Id="rId41" Type="http://schemas.openxmlformats.org/officeDocument/2006/relationships/slide" Target="slides/slide26.xml"/><Relationship Id="rId54" Type="http://schemas.openxmlformats.org/officeDocument/2006/relationships/slide" Target="slides/slide39.xml"/><Relationship Id="rId62" Type="http://schemas.openxmlformats.org/officeDocument/2006/relationships/slide" Target="slides/slide47.xml"/><Relationship Id="rId70" Type="http://schemas.openxmlformats.org/officeDocument/2006/relationships/slide" Target="slides/slide55.xml"/><Relationship Id="rId75" Type="http://schemas.openxmlformats.org/officeDocument/2006/relationships/slide" Target="slides/slide60.xml"/><Relationship Id="rId83" Type="http://schemas.openxmlformats.org/officeDocument/2006/relationships/slide" Target="slides/slide68.xml"/><Relationship Id="rId88" Type="http://schemas.openxmlformats.org/officeDocument/2006/relationships/slide" Target="slides/slide73.xml"/><Relationship Id="rId91" Type="http://schemas.openxmlformats.org/officeDocument/2006/relationships/slide" Target="slides/slide76.xml"/><Relationship Id="rId96" Type="http://schemas.openxmlformats.org/officeDocument/2006/relationships/slide" Target="slides/slide8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5" Type="http://schemas.openxmlformats.org/officeDocument/2006/relationships/slideMaster" Target="slideMasters/slideMaster15.xml"/><Relationship Id="rId23" Type="http://schemas.openxmlformats.org/officeDocument/2006/relationships/slide" Target="slides/slide8.xml"/><Relationship Id="rId28" Type="http://schemas.openxmlformats.org/officeDocument/2006/relationships/slide" Target="slides/slide13.xml"/><Relationship Id="rId36" Type="http://schemas.openxmlformats.org/officeDocument/2006/relationships/slide" Target="slides/slide21.xml"/><Relationship Id="rId49" Type="http://schemas.openxmlformats.org/officeDocument/2006/relationships/slide" Target="slides/slide34.xml"/><Relationship Id="rId57" Type="http://schemas.openxmlformats.org/officeDocument/2006/relationships/slide" Target="slides/slide42.xml"/><Relationship Id="rId106" Type="http://schemas.openxmlformats.org/officeDocument/2006/relationships/theme" Target="theme/theme1.xml"/><Relationship Id="rId10" Type="http://schemas.openxmlformats.org/officeDocument/2006/relationships/slideMaster" Target="slideMasters/slideMaster10.xml"/><Relationship Id="rId31" Type="http://schemas.openxmlformats.org/officeDocument/2006/relationships/slide" Target="slides/slide16.xml"/><Relationship Id="rId44" Type="http://schemas.openxmlformats.org/officeDocument/2006/relationships/slide" Target="slides/slide29.xml"/><Relationship Id="rId52" Type="http://schemas.openxmlformats.org/officeDocument/2006/relationships/slide" Target="slides/slide37.xml"/><Relationship Id="rId60" Type="http://schemas.openxmlformats.org/officeDocument/2006/relationships/slide" Target="slides/slide45.xml"/><Relationship Id="rId65" Type="http://schemas.openxmlformats.org/officeDocument/2006/relationships/slide" Target="slides/slide50.xml"/><Relationship Id="rId73" Type="http://schemas.openxmlformats.org/officeDocument/2006/relationships/slide" Target="slides/slide58.xml"/><Relationship Id="rId78" Type="http://schemas.openxmlformats.org/officeDocument/2006/relationships/slide" Target="slides/slide63.xml"/><Relationship Id="rId81" Type="http://schemas.openxmlformats.org/officeDocument/2006/relationships/slide" Target="slides/slide66.xml"/><Relationship Id="rId86" Type="http://schemas.openxmlformats.org/officeDocument/2006/relationships/slide" Target="slides/slide71.xml"/><Relationship Id="rId94" Type="http://schemas.openxmlformats.org/officeDocument/2006/relationships/slide" Target="slides/slide79.xml"/><Relationship Id="rId99" Type="http://schemas.openxmlformats.org/officeDocument/2006/relationships/slide" Target="slides/slide84.xml"/><Relationship Id="rId101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3" Type="http://schemas.openxmlformats.org/officeDocument/2006/relationships/slideMaster" Target="slideMasters/slideMaster13.xml"/><Relationship Id="rId18" Type="http://schemas.openxmlformats.org/officeDocument/2006/relationships/slide" Target="slides/slide3.xml"/><Relationship Id="rId39" Type="http://schemas.openxmlformats.org/officeDocument/2006/relationships/slide" Target="slides/slide24.xml"/><Relationship Id="rId34" Type="http://schemas.openxmlformats.org/officeDocument/2006/relationships/slide" Target="slides/slide19.xml"/><Relationship Id="rId50" Type="http://schemas.openxmlformats.org/officeDocument/2006/relationships/slide" Target="slides/slide35.xml"/><Relationship Id="rId55" Type="http://schemas.openxmlformats.org/officeDocument/2006/relationships/slide" Target="slides/slide40.xml"/><Relationship Id="rId76" Type="http://schemas.openxmlformats.org/officeDocument/2006/relationships/slide" Target="slides/slide61.xml"/><Relationship Id="rId97" Type="http://schemas.openxmlformats.org/officeDocument/2006/relationships/slide" Target="slides/slide82.xml"/><Relationship Id="rId104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.xml"/><Relationship Id="rId2" Type="http://schemas.openxmlformats.org/officeDocument/2006/relationships/package" Target="../embeddings/Microsoft_Excel-munkalap1.xlsx"/><Relationship Id="rId1" Type="http://schemas.openxmlformats.org/officeDocument/2006/relationships/themeOverride" Target="../theme/themeOverride1.xml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-munkalap10.xlsx"/></Relationships>
</file>

<file path=ppt/charts/_rels/chart100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-munkalap100.xlsx"/><Relationship Id="rId1" Type="http://schemas.openxmlformats.org/officeDocument/2006/relationships/themeOverride" Target="../theme/themeOverride25.xml"/></Relationships>
</file>

<file path=ppt/charts/_rels/chart10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-munkalap101.xlsx"/><Relationship Id="rId1" Type="http://schemas.openxmlformats.org/officeDocument/2006/relationships/themeOverride" Target="../theme/themeOverride26.xml"/></Relationships>
</file>

<file path=ppt/charts/_rels/chart10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-munkalap102.xlsx"/><Relationship Id="rId2" Type="http://schemas.microsoft.com/office/2011/relationships/chartColorStyle" Target="colors40.xml"/><Relationship Id="rId1" Type="http://schemas.microsoft.com/office/2011/relationships/chartStyle" Target="style40.xml"/></Relationships>
</file>

<file path=ppt/charts/_rels/chart10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-munkalap103.xlsx"/><Relationship Id="rId2" Type="http://schemas.microsoft.com/office/2011/relationships/chartColorStyle" Target="colors41.xml"/><Relationship Id="rId1" Type="http://schemas.microsoft.com/office/2011/relationships/chartStyle" Target="style41.xml"/></Relationships>
</file>

<file path=ppt/charts/_rels/chart10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-munkalap104.xlsx"/><Relationship Id="rId2" Type="http://schemas.microsoft.com/office/2011/relationships/chartColorStyle" Target="colors42.xml"/><Relationship Id="rId1" Type="http://schemas.microsoft.com/office/2011/relationships/chartStyle" Target="style42.xml"/></Relationships>
</file>

<file path=ppt/charts/_rels/chart10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-munkalap105.xlsx"/><Relationship Id="rId2" Type="http://schemas.microsoft.com/office/2011/relationships/chartColorStyle" Target="colors43.xml"/><Relationship Id="rId1" Type="http://schemas.microsoft.com/office/2011/relationships/chartStyle" Target="style43.xml"/></Relationships>
</file>

<file path=ppt/charts/_rels/chart10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-munkalap106.xlsx"/><Relationship Id="rId2" Type="http://schemas.microsoft.com/office/2011/relationships/chartColorStyle" Target="colors44.xml"/><Relationship Id="rId1" Type="http://schemas.microsoft.com/office/2011/relationships/chartStyle" Target="style44.xml"/></Relationships>
</file>

<file path=ppt/charts/_rels/chart10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-munkalap107.xlsx"/><Relationship Id="rId2" Type="http://schemas.microsoft.com/office/2011/relationships/chartColorStyle" Target="colors45.xml"/><Relationship Id="rId1" Type="http://schemas.microsoft.com/office/2011/relationships/chartStyle" Target="style45.xml"/></Relationships>
</file>

<file path=ppt/charts/_rels/chart10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-munkalap108.xlsx"/><Relationship Id="rId2" Type="http://schemas.microsoft.com/office/2011/relationships/chartColorStyle" Target="colors46.xml"/><Relationship Id="rId1" Type="http://schemas.microsoft.com/office/2011/relationships/chartStyle" Target="style46.xml"/></Relationships>
</file>

<file path=ppt/charts/_rels/chart10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-munkalap109.xlsx"/><Relationship Id="rId2" Type="http://schemas.microsoft.com/office/2011/relationships/chartColorStyle" Target="colors47.xml"/><Relationship Id="rId1" Type="http://schemas.microsoft.com/office/2011/relationships/chartStyle" Target="style47.xml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-munkalap11.xlsx"/></Relationships>
</file>

<file path=ppt/charts/_rels/chart11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-munkalap110.xlsx"/><Relationship Id="rId2" Type="http://schemas.microsoft.com/office/2011/relationships/chartColorStyle" Target="colors48.xml"/><Relationship Id="rId1" Type="http://schemas.microsoft.com/office/2011/relationships/chartStyle" Target="style48.xml"/></Relationships>
</file>

<file path=ppt/charts/_rels/chart11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-munkalap111.xlsx"/><Relationship Id="rId2" Type="http://schemas.microsoft.com/office/2011/relationships/chartColorStyle" Target="colors49.xml"/><Relationship Id="rId1" Type="http://schemas.microsoft.com/office/2011/relationships/chartStyle" Target="style49.xml"/></Relationships>
</file>

<file path=ppt/charts/_rels/chart11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-munkalap112.xlsx"/><Relationship Id="rId2" Type="http://schemas.microsoft.com/office/2011/relationships/chartColorStyle" Target="colors50.xml"/><Relationship Id="rId1" Type="http://schemas.microsoft.com/office/2011/relationships/chartStyle" Target="style50.xml"/></Relationships>
</file>

<file path=ppt/charts/_rels/chart11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-munkalap113.xlsx"/><Relationship Id="rId2" Type="http://schemas.microsoft.com/office/2011/relationships/chartColorStyle" Target="colors51.xml"/><Relationship Id="rId1" Type="http://schemas.microsoft.com/office/2011/relationships/chartStyle" Target="style51.xml"/></Relationships>
</file>

<file path=ppt/charts/_rels/chart11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-munkalap114.xlsx"/><Relationship Id="rId2" Type="http://schemas.microsoft.com/office/2011/relationships/chartColorStyle" Target="colors52.xml"/><Relationship Id="rId1" Type="http://schemas.microsoft.com/office/2011/relationships/chartStyle" Target="style52.xml"/></Relationships>
</file>

<file path=ppt/charts/_rels/chart11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-munkalap115.xlsx"/><Relationship Id="rId2" Type="http://schemas.microsoft.com/office/2011/relationships/chartColorStyle" Target="colors53.xml"/><Relationship Id="rId1" Type="http://schemas.microsoft.com/office/2011/relationships/chartStyle" Target="style53.xml"/></Relationships>
</file>

<file path=ppt/charts/_rels/chart11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-munkalap116.xlsx"/><Relationship Id="rId2" Type="http://schemas.microsoft.com/office/2011/relationships/chartColorStyle" Target="colors54.xml"/><Relationship Id="rId1" Type="http://schemas.microsoft.com/office/2011/relationships/chartStyle" Target="style54.xml"/></Relationships>
</file>

<file path=ppt/charts/_rels/chart11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-munkalap117.xlsx"/><Relationship Id="rId2" Type="http://schemas.microsoft.com/office/2011/relationships/chartColorStyle" Target="colors55.xml"/><Relationship Id="rId1" Type="http://schemas.microsoft.com/office/2011/relationships/chartStyle" Target="style55.xml"/></Relationships>
</file>

<file path=ppt/charts/_rels/chart11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-munkalap118.xlsx"/><Relationship Id="rId2" Type="http://schemas.microsoft.com/office/2011/relationships/chartColorStyle" Target="colors56.xml"/><Relationship Id="rId1" Type="http://schemas.microsoft.com/office/2011/relationships/chartStyle" Target="style56.xml"/></Relationships>
</file>

<file path=ppt/charts/_rels/chart11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-munkalap119.xlsx"/><Relationship Id="rId2" Type="http://schemas.microsoft.com/office/2011/relationships/chartColorStyle" Target="colors57.xml"/><Relationship Id="rId1" Type="http://schemas.microsoft.com/office/2011/relationships/chartStyle" Target="style57.xml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-munkalap12.xlsx"/></Relationships>
</file>

<file path=ppt/charts/_rels/chart12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-munkalap120.xlsx"/><Relationship Id="rId2" Type="http://schemas.microsoft.com/office/2011/relationships/chartColorStyle" Target="colors58.xml"/><Relationship Id="rId1" Type="http://schemas.microsoft.com/office/2011/relationships/chartStyle" Target="style58.xml"/></Relationships>
</file>

<file path=ppt/charts/_rels/chart12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-munkalap121.xlsx"/><Relationship Id="rId2" Type="http://schemas.microsoft.com/office/2011/relationships/chartColorStyle" Target="colors59.xml"/><Relationship Id="rId1" Type="http://schemas.microsoft.com/office/2011/relationships/chartStyle" Target="style59.xml"/></Relationships>
</file>

<file path=ppt/charts/_rels/chart12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-munkalap122.xlsx"/><Relationship Id="rId2" Type="http://schemas.microsoft.com/office/2011/relationships/chartColorStyle" Target="colors60.xml"/><Relationship Id="rId1" Type="http://schemas.microsoft.com/office/2011/relationships/chartStyle" Target="style60.xml"/></Relationships>
</file>

<file path=ppt/charts/_rels/chart12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-munkalap123.xlsx"/><Relationship Id="rId2" Type="http://schemas.microsoft.com/office/2011/relationships/chartColorStyle" Target="colors61.xml"/><Relationship Id="rId1" Type="http://schemas.microsoft.com/office/2011/relationships/chartStyle" Target="style61.xml"/></Relationships>
</file>

<file path=ppt/charts/_rels/chart12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-munkalap124.xlsx"/><Relationship Id="rId2" Type="http://schemas.microsoft.com/office/2011/relationships/chartColorStyle" Target="colors62.xml"/><Relationship Id="rId1" Type="http://schemas.microsoft.com/office/2011/relationships/chartStyle" Target="style62.xml"/></Relationships>
</file>

<file path=ppt/charts/_rels/chart12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-munkalap125.xlsx"/><Relationship Id="rId2" Type="http://schemas.microsoft.com/office/2011/relationships/chartColorStyle" Target="colors63.xml"/><Relationship Id="rId1" Type="http://schemas.microsoft.com/office/2011/relationships/chartStyle" Target="style63.xml"/></Relationships>
</file>

<file path=ppt/charts/_rels/chart12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-munkalap126.xlsx"/><Relationship Id="rId2" Type="http://schemas.microsoft.com/office/2011/relationships/chartColorStyle" Target="colors64.xml"/><Relationship Id="rId1" Type="http://schemas.microsoft.com/office/2011/relationships/chartStyle" Target="style64.xml"/></Relationships>
</file>

<file path=ppt/charts/_rels/chart127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5.xml"/><Relationship Id="rId2" Type="http://schemas.openxmlformats.org/officeDocument/2006/relationships/package" Target="../embeddings/Microsoft_Excel-munkalap127.xlsx"/><Relationship Id="rId1" Type="http://schemas.openxmlformats.org/officeDocument/2006/relationships/themeOverride" Target="../theme/themeOverride27.xml"/></Relationships>
</file>

<file path=ppt/charts/_rels/chart128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6.xml"/><Relationship Id="rId2" Type="http://schemas.openxmlformats.org/officeDocument/2006/relationships/package" Target="../embeddings/Microsoft_Excel-munkalap128.xlsx"/><Relationship Id="rId1" Type="http://schemas.openxmlformats.org/officeDocument/2006/relationships/themeOverride" Target="../theme/themeOverride28.xml"/></Relationships>
</file>

<file path=ppt/charts/_rels/chart129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7.xml"/><Relationship Id="rId2" Type="http://schemas.openxmlformats.org/officeDocument/2006/relationships/package" Target="../embeddings/Microsoft_Excel-munkalap129.xlsx"/><Relationship Id="rId1" Type="http://schemas.openxmlformats.org/officeDocument/2006/relationships/themeOverride" Target="../theme/themeOverride29.xml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-munkalap13.xlsx"/></Relationships>
</file>

<file path=ppt/charts/_rels/chart130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8.xml"/><Relationship Id="rId2" Type="http://schemas.openxmlformats.org/officeDocument/2006/relationships/package" Target="../embeddings/Microsoft_Excel-munkalap130.xlsx"/><Relationship Id="rId1" Type="http://schemas.openxmlformats.org/officeDocument/2006/relationships/themeOverride" Target="../theme/themeOverride30.xml"/></Relationships>
</file>

<file path=ppt/charts/_rels/chart131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9.xml"/><Relationship Id="rId2" Type="http://schemas.openxmlformats.org/officeDocument/2006/relationships/package" Target="../embeddings/Microsoft_Excel-munkalap131.xlsx"/><Relationship Id="rId1" Type="http://schemas.openxmlformats.org/officeDocument/2006/relationships/themeOverride" Target="../theme/themeOverride31.xml"/></Relationships>
</file>

<file path=ppt/charts/_rels/chart132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20.xml"/><Relationship Id="rId2" Type="http://schemas.openxmlformats.org/officeDocument/2006/relationships/package" Target="../embeddings/Microsoft_Excel-munkalap132.xlsx"/><Relationship Id="rId1" Type="http://schemas.openxmlformats.org/officeDocument/2006/relationships/themeOverride" Target="../theme/themeOverride32.xml"/></Relationships>
</file>

<file path=ppt/charts/_rels/chart133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21.xml"/><Relationship Id="rId2" Type="http://schemas.openxmlformats.org/officeDocument/2006/relationships/package" Target="../embeddings/Microsoft_Excel-munkalap133.xlsx"/><Relationship Id="rId1" Type="http://schemas.openxmlformats.org/officeDocument/2006/relationships/themeOverride" Target="../theme/themeOverride33.xml"/></Relationships>
</file>

<file path=ppt/charts/_rels/chart134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22.xml"/><Relationship Id="rId2" Type="http://schemas.openxmlformats.org/officeDocument/2006/relationships/package" Target="../embeddings/Microsoft_Excel-munkalap134.xlsx"/><Relationship Id="rId1" Type="http://schemas.openxmlformats.org/officeDocument/2006/relationships/themeOverride" Target="../theme/themeOverride34.xml"/></Relationships>
</file>

<file path=ppt/charts/_rels/chart135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23.xml"/><Relationship Id="rId2" Type="http://schemas.openxmlformats.org/officeDocument/2006/relationships/package" Target="../embeddings/Microsoft_Excel-munkalap135.xlsx"/><Relationship Id="rId1" Type="http://schemas.openxmlformats.org/officeDocument/2006/relationships/themeOverride" Target="../theme/themeOverride35.xml"/></Relationships>
</file>

<file path=ppt/charts/_rels/chart136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24.xml"/><Relationship Id="rId2" Type="http://schemas.openxmlformats.org/officeDocument/2006/relationships/package" Target="../embeddings/Microsoft_Excel-munkalap136.xlsx"/><Relationship Id="rId1" Type="http://schemas.openxmlformats.org/officeDocument/2006/relationships/themeOverride" Target="../theme/themeOverride36.xml"/></Relationships>
</file>

<file path=ppt/charts/_rels/chart137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25.xml"/><Relationship Id="rId2" Type="http://schemas.openxmlformats.org/officeDocument/2006/relationships/package" Target="../embeddings/Microsoft_Excel-munkalap137.xlsx"/><Relationship Id="rId1" Type="http://schemas.openxmlformats.org/officeDocument/2006/relationships/themeOverride" Target="../theme/themeOverride37.xml"/></Relationships>
</file>

<file path=ppt/charts/_rels/chart138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26.xml"/><Relationship Id="rId2" Type="http://schemas.openxmlformats.org/officeDocument/2006/relationships/package" Target="../embeddings/Microsoft_Excel-munkalap138.xlsx"/><Relationship Id="rId1" Type="http://schemas.openxmlformats.org/officeDocument/2006/relationships/themeOverride" Target="../theme/themeOverride38.xml"/></Relationships>
</file>

<file path=ppt/charts/_rels/chart13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-munkalap139.xlsx"/><Relationship Id="rId2" Type="http://schemas.microsoft.com/office/2011/relationships/chartColorStyle" Target="colors65.xml"/><Relationship Id="rId1" Type="http://schemas.microsoft.com/office/2011/relationships/chartStyle" Target="style65.xml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-munkalap14.xlsx"/></Relationships>
</file>

<file path=ppt/charts/_rels/chart14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-munkalap140.xlsx"/></Relationships>
</file>

<file path=ppt/charts/_rels/chart14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-munkalap141.xlsx"/><Relationship Id="rId1" Type="http://schemas.openxmlformats.org/officeDocument/2006/relationships/themeOverride" Target="../theme/themeOverride39.xml"/></Relationships>
</file>

<file path=ppt/charts/_rels/chart14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-munkalap142.xlsx"/><Relationship Id="rId1" Type="http://schemas.openxmlformats.org/officeDocument/2006/relationships/themeOverride" Target="../theme/themeOverride40.xml"/></Relationships>
</file>

<file path=ppt/charts/_rels/chart143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-munkalap143.xlsx"/><Relationship Id="rId1" Type="http://schemas.openxmlformats.org/officeDocument/2006/relationships/themeOverride" Target="../theme/themeOverride41.xml"/></Relationships>
</file>

<file path=ppt/charts/_rels/chart14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-munkalap144.xlsx"/><Relationship Id="rId2" Type="http://schemas.microsoft.com/office/2011/relationships/chartColorStyle" Target="colors66.xml"/><Relationship Id="rId1" Type="http://schemas.microsoft.com/office/2011/relationships/chartStyle" Target="style66.xml"/></Relationships>
</file>

<file path=ppt/charts/_rels/chart14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-munkalap145.xlsx"/></Relationships>
</file>

<file path=ppt/charts/_rels/chart14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-munkalap146.xlsx"/></Relationships>
</file>

<file path=ppt/charts/_rels/chart14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-munkalap147.xlsx"/></Relationships>
</file>

<file path=ppt/charts/_rels/chart14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-munkalap148.xlsx"/></Relationships>
</file>

<file path=ppt/charts/_rels/chart14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-munkalap149.xlsx"/></Relationships>
</file>

<file path=ppt/charts/_rels/chart1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-munkalap15.xlsx"/></Relationships>
</file>

<file path=ppt/charts/_rels/chart15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-munkalap150.xlsx"/></Relationships>
</file>

<file path=ppt/charts/_rels/chart15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-munkalap151.xlsx"/></Relationships>
</file>

<file path=ppt/charts/_rels/chart15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-munkalap152.xlsx"/></Relationships>
</file>

<file path=ppt/charts/_rels/chart1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-munkalap16.xlsx"/></Relationships>
</file>

<file path=ppt/charts/_rels/chart1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-munkalap17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1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-munkalap18.xlsx"/></Relationships>
</file>

<file path=ppt/charts/_rels/chart1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-munkalap19.xlsx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2.xml"/><Relationship Id="rId2" Type="http://schemas.openxmlformats.org/officeDocument/2006/relationships/package" Target="../embeddings/Microsoft_Excel-munkalap2.xlsx"/><Relationship Id="rId1" Type="http://schemas.openxmlformats.org/officeDocument/2006/relationships/themeOverride" Target="../theme/themeOverride2.xml"/></Relationships>
</file>

<file path=ppt/charts/_rels/chart2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-munkalap20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2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-munkalap21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2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-munkalap22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2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-munkalap23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2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-munkalap24.xlsx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2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-munkalap25.xlsx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2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-munkalap26.xlsx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_rels/chart2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-munkalap27.xlsx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2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-munkalap28.xlsx"/><Relationship Id="rId2" Type="http://schemas.microsoft.com/office/2011/relationships/chartColorStyle" Target="colors11.xml"/><Relationship Id="rId1" Type="http://schemas.microsoft.com/office/2011/relationships/chartStyle" Target="style11.xml"/></Relationships>
</file>

<file path=ppt/charts/_rels/chart2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-munkalap29.xlsx"/><Relationship Id="rId2" Type="http://schemas.microsoft.com/office/2011/relationships/chartColorStyle" Target="colors12.xml"/><Relationship Id="rId1" Type="http://schemas.microsoft.com/office/2011/relationships/chartStyle" Target="style1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3.xml"/><Relationship Id="rId2" Type="http://schemas.openxmlformats.org/officeDocument/2006/relationships/package" Target="../embeddings/Microsoft_Excel-munkalap3.xlsx"/><Relationship Id="rId1" Type="http://schemas.openxmlformats.org/officeDocument/2006/relationships/themeOverride" Target="../theme/themeOverride3.xml"/></Relationships>
</file>

<file path=ppt/charts/_rels/chart3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-munkalap30.xlsx"/><Relationship Id="rId2" Type="http://schemas.microsoft.com/office/2011/relationships/chartColorStyle" Target="colors13.xml"/><Relationship Id="rId1" Type="http://schemas.microsoft.com/office/2011/relationships/chartStyle" Target="style13.xml"/></Relationships>
</file>

<file path=ppt/charts/_rels/chart3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-munkalap31.xlsx"/><Relationship Id="rId2" Type="http://schemas.microsoft.com/office/2011/relationships/chartColorStyle" Target="colors14.xml"/><Relationship Id="rId1" Type="http://schemas.microsoft.com/office/2011/relationships/chartStyle" Target="style14.xml"/></Relationships>
</file>

<file path=ppt/charts/_rels/chart3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-munkalap32.xlsx"/><Relationship Id="rId2" Type="http://schemas.microsoft.com/office/2011/relationships/chartColorStyle" Target="colors15.xml"/><Relationship Id="rId1" Type="http://schemas.microsoft.com/office/2011/relationships/chartStyle" Target="style15.xml"/></Relationships>
</file>

<file path=ppt/charts/_rels/chart3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-munkalap33.xlsx"/><Relationship Id="rId2" Type="http://schemas.microsoft.com/office/2011/relationships/chartColorStyle" Target="colors16.xml"/><Relationship Id="rId1" Type="http://schemas.microsoft.com/office/2011/relationships/chartStyle" Target="style16.xml"/></Relationships>
</file>

<file path=ppt/charts/_rels/chart3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-munkalap34.xlsx"/><Relationship Id="rId2" Type="http://schemas.microsoft.com/office/2011/relationships/chartColorStyle" Target="colors17.xml"/><Relationship Id="rId1" Type="http://schemas.microsoft.com/office/2011/relationships/chartStyle" Target="style17.xml"/></Relationships>
</file>

<file path=ppt/charts/_rels/chart3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-munkalap35.xlsx"/><Relationship Id="rId2" Type="http://schemas.microsoft.com/office/2011/relationships/chartColorStyle" Target="colors18.xml"/><Relationship Id="rId1" Type="http://schemas.microsoft.com/office/2011/relationships/chartStyle" Target="style18.xml"/></Relationships>
</file>

<file path=ppt/charts/_rels/chart3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-munkalap36.xlsx"/><Relationship Id="rId2" Type="http://schemas.microsoft.com/office/2011/relationships/chartColorStyle" Target="colors19.xml"/><Relationship Id="rId1" Type="http://schemas.microsoft.com/office/2011/relationships/chartStyle" Target="style19.xml"/></Relationships>
</file>

<file path=ppt/charts/_rels/chart3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-munkalap37.xlsx"/><Relationship Id="rId2" Type="http://schemas.microsoft.com/office/2011/relationships/chartColorStyle" Target="colors20.xml"/><Relationship Id="rId1" Type="http://schemas.microsoft.com/office/2011/relationships/chartStyle" Target="style20.xml"/></Relationships>
</file>

<file path=ppt/charts/_rels/chart3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-munkalap38.xlsx"/><Relationship Id="rId2" Type="http://schemas.microsoft.com/office/2011/relationships/chartColorStyle" Target="colors21.xml"/><Relationship Id="rId1" Type="http://schemas.microsoft.com/office/2011/relationships/chartStyle" Target="style21.xml"/></Relationships>
</file>

<file path=ppt/charts/_rels/chart3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-munkalap39.xlsx"/><Relationship Id="rId2" Type="http://schemas.microsoft.com/office/2011/relationships/chartColorStyle" Target="colors22.xml"/><Relationship Id="rId1" Type="http://schemas.microsoft.com/office/2011/relationships/chartStyle" Target="style22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4.xml"/><Relationship Id="rId2" Type="http://schemas.openxmlformats.org/officeDocument/2006/relationships/package" Target="../embeddings/Microsoft_Excel-munkalap4.xlsx"/><Relationship Id="rId1" Type="http://schemas.openxmlformats.org/officeDocument/2006/relationships/themeOverride" Target="../theme/themeOverride4.xml"/></Relationships>
</file>

<file path=ppt/charts/_rels/chart4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-munkalap40.xlsx"/><Relationship Id="rId2" Type="http://schemas.microsoft.com/office/2011/relationships/chartColorStyle" Target="colors23.xml"/><Relationship Id="rId1" Type="http://schemas.microsoft.com/office/2011/relationships/chartStyle" Target="style23.xml"/></Relationships>
</file>

<file path=ppt/charts/_rels/chart4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-munkalap41.xlsx"/><Relationship Id="rId2" Type="http://schemas.microsoft.com/office/2011/relationships/chartColorStyle" Target="colors24.xml"/><Relationship Id="rId1" Type="http://schemas.microsoft.com/office/2011/relationships/chartStyle" Target="style24.xml"/></Relationships>
</file>

<file path=ppt/charts/_rels/chart4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-munkalap42.xlsx"/><Relationship Id="rId2" Type="http://schemas.microsoft.com/office/2011/relationships/chartColorStyle" Target="colors25.xml"/><Relationship Id="rId1" Type="http://schemas.microsoft.com/office/2011/relationships/chartStyle" Target="style25.xml"/></Relationships>
</file>

<file path=ppt/charts/_rels/chart4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-munkalap43.xlsx"/><Relationship Id="rId2" Type="http://schemas.microsoft.com/office/2011/relationships/chartColorStyle" Target="colors26.xml"/><Relationship Id="rId1" Type="http://schemas.microsoft.com/office/2011/relationships/chartStyle" Target="style26.xml"/></Relationships>
</file>

<file path=ppt/charts/_rels/chart4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-munkalap44.xlsx"/><Relationship Id="rId2" Type="http://schemas.microsoft.com/office/2011/relationships/chartColorStyle" Target="colors27.xml"/><Relationship Id="rId1" Type="http://schemas.microsoft.com/office/2011/relationships/chartStyle" Target="style27.xml"/></Relationships>
</file>

<file path=ppt/charts/_rels/chart4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-munkalap45.xlsx"/><Relationship Id="rId2" Type="http://schemas.microsoft.com/office/2011/relationships/chartColorStyle" Target="colors28.xml"/><Relationship Id="rId1" Type="http://schemas.microsoft.com/office/2011/relationships/chartStyle" Target="style28.xml"/></Relationships>
</file>

<file path=ppt/charts/_rels/chart4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-munkalap46.xlsx"/><Relationship Id="rId2" Type="http://schemas.microsoft.com/office/2011/relationships/chartColorStyle" Target="colors29.xml"/><Relationship Id="rId1" Type="http://schemas.microsoft.com/office/2011/relationships/chartStyle" Target="style29.xml"/></Relationships>
</file>

<file path=ppt/charts/_rels/chart4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-munkalap47.xlsx"/><Relationship Id="rId2" Type="http://schemas.microsoft.com/office/2011/relationships/chartColorStyle" Target="colors30.xml"/><Relationship Id="rId1" Type="http://schemas.microsoft.com/office/2011/relationships/chartStyle" Target="style30.xml"/></Relationships>
</file>

<file path=ppt/charts/_rels/chart4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-munkalap48.xlsx"/><Relationship Id="rId2" Type="http://schemas.microsoft.com/office/2011/relationships/chartColorStyle" Target="colors31.xml"/><Relationship Id="rId1" Type="http://schemas.microsoft.com/office/2011/relationships/chartStyle" Target="style31.xml"/></Relationships>
</file>

<file path=ppt/charts/_rels/chart4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-munkalap49.xlsx"/><Relationship Id="rId2" Type="http://schemas.microsoft.com/office/2011/relationships/chartColorStyle" Target="colors32.xml"/><Relationship Id="rId1" Type="http://schemas.microsoft.com/office/2011/relationships/chartStyle" Target="style32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5.xml"/><Relationship Id="rId2" Type="http://schemas.openxmlformats.org/officeDocument/2006/relationships/package" Target="../embeddings/Microsoft_Excel-munkalap5.xlsx"/><Relationship Id="rId1" Type="http://schemas.openxmlformats.org/officeDocument/2006/relationships/themeOverride" Target="../theme/themeOverride5.xml"/></Relationships>
</file>

<file path=ppt/charts/_rels/chart5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-munkalap50.xlsx"/></Relationships>
</file>

<file path=ppt/charts/_rels/chart5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-munkalap51.xlsx"/><Relationship Id="rId2" Type="http://schemas.microsoft.com/office/2011/relationships/chartColorStyle" Target="colors33.xml"/><Relationship Id="rId1" Type="http://schemas.microsoft.com/office/2011/relationships/chartStyle" Target="style33.xml"/></Relationships>
</file>

<file path=ppt/charts/_rels/chart5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-munkalap52.xlsx"/></Relationships>
</file>

<file path=ppt/charts/_rels/chart5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-munkalap53.xlsx"/></Relationships>
</file>

<file path=ppt/charts/_rels/chart5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-munkalap54.xlsx"/></Relationships>
</file>

<file path=ppt/charts/_rels/chart5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-munkalap55.xlsx"/></Relationships>
</file>

<file path=ppt/charts/_rels/chart5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-munkalap56.xlsx"/></Relationships>
</file>

<file path=ppt/charts/_rels/chart5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-munkalap57.xlsx"/></Relationships>
</file>

<file path=ppt/charts/_rels/chart5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-munkalap58.xlsx"/></Relationships>
</file>

<file path=ppt/charts/_rels/chart5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-munkalap59.xlsx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6.xml"/><Relationship Id="rId2" Type="http://schemas.openxmlformats.org/officeDocument/2006/relationships/package" Target="../embeddings/Microsoft_Excel-munkalap6.xlsx"/><Relationship Id="rId1" Type="http://schemas.openxmlformats.org/officeDocument/2006/relationships/themeOverride" Target="../theme/themeOverride6.xml"/></Relationships>
</file>

<file path=ppt/charts/_rels/chart6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-munkalap60.xlsx"/></Relationships>
</file>

<file path=ppt/charts/_rels/chart6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-munkalap61.xlsx"/><Relationship Id="rId2" Type="http://schemas.microsoft.com/office/2011/relationships/chartColorStyle" Target="colors34.xml"/><Relationship Id="rId1" Type="http://schemas.microsoft.com/office/2011/relationships/chartStyle" Target="style34.xml"/></Relationships>
</file>

<file path=ppt/charts/_rels/chart6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-munkalap62.xlsx"/></Relationships>
</file>

<file path=ppt/charts/_rels/chart6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-munkalap63.xlsx"/></Relationships>
</file>

<file path=ppt/charts/_rels/chart6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-munkalap64.xlsx"/></Relationships>
</file>

<file path=ppt/charts/_rels/chart6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-munkalap65.xlsx"/></Relationships>
</file>

<file path=ppt/charts/_rels/chart6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-munkalap66.xlsx"/></Relationships>
</file>

<file path=ppt/charts/_rels/chart6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-munkalap67.xlsx"/></Relationships>
</file>

<file path=ppt/charts/_rels/chart6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-munkalap68.xlsx"/></Relationships>
</file>

<file path=ppt/charts/_rels/chart6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-munkalap69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-munkalap7.xlsx"/></Relationships>
</file>

<file path=ppt/charts/_rels/chart7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-munkalap70.xlsx"/></Relationships>
</file>

<file path=ppt/charts/_rels/chart7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-munkalap71.xlsx"/></Relationships>
</file>

<file path=ppt/charts/_rels/chart7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-munkalap72.xlsx"/></Relationships>
</file>

<file path=ppt/charts/_rels/chart7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-munkalap73.xlsx"/></Relationships>
</file>

<file path=ppt/charts/_rels/chart7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-munkalap74.xlsx"/></Relationships>
</file>

<file path=ppt/charts/_rels/chart7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-munkalap75.xlsx"/></Relationships>
</file>

<file path=ppt/charts/_rels/chart7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-munkalap76.xlsx"/><Relationship Id="rId2" Type="http://schemas.microsoft.com/office/2011/relationships/chartColorStyle" Target="colors35.xml"/><Relationship Id="rId1" Type="http://schemas.microsoft.com/office/2011/relationships/chartStyle" Target="style35.xml"/></Relationships>
</file>

<file path=ppt/charts/_rels/chart7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-munkalap77.xlsx"/><Relationship Id="rId2" Type="http://schemas.microsoft.com/office/2011/relationships/chartColorStyle" Target="colors36.xml"/><Relationship Id="rId1" Type="http://schemas.microsoft.com/office/2011/relationships/chartStyle" Target="style36.xml"/></Relationships>
</file>

<file path=ppt/charts/_rels/chart7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-munkalap78.xlsx"/><Relationship Id="rId2" Type="http://schemas.microsoft.com/office/2011/relationships/chartColorStyle" Target="colors37.xml"/><Relationship Id="rId1" Type="http://schemas.microsoft.com/office/2011/relationships/chartStyle" Target="style37.xml"/></Relationships>
</file>

<file path=ppt/charts/_rels/chart7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-munkalap79.xlsx"/><Relationship Id="rId2" Type="http://schemas.microsoft.com/office/2011/relationships/chartColorStyle" Target="colors38.xml"/><Relationship Id="rId1" Type="http://schemas.microsoft.com/office/2011/relationships/chartStyle" Target="style38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-munkalap8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8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-munkalap80.xlsx"/></Relationships>
</file>

<file path=ppt/charts/_rels/chart8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-munkalap81.xlsx"/><Relationship Id="rId1" Type="http://schemas.openxmlformats.org/officeDocument/2006/relationships/themeOverride" Target="../theme/themeOverride7.xml"/></Relationships>
</file>

<file path=ppt/charts/_rels/chart8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-munkalap82.xlsx"/><Relationship Id="rId1" Type="http://schemas.openxmlformats.org/officeDocument/2006/relationships/themeOverride" Target="../theme/themeOverride8.xml"/></Relationships>
</file>

<file path=ppt/charts/_rels/chart83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-munkalap83.xlsx"/><Relationship Id="rId1" Type="http://schemas.openxmlformats.org/officeDocument/2006/relationships/themeOverride" Target="../theme/themeOverride9.xml"/></Relationships>
</file>

<file path=ppt/charts/_rels/chart84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-munkalap84.xlsx"/><Relationship Id="rId1" Type="http://schemas.openxmlformats.org/officeDocument/2006/relationships/themeOverride" Target="../theme/themeOverride10.xml"/></Relationships>
</file>

<file path=ppt/charts/_rels/chart85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-munkalap85.xlsx"/><Relationship Id="rId1" Type="http://schemas.openxmlformats.org/officeDocument/2006/relationships/themeOverride" Target="../theme/themeOverride11.xml"/></Relationships>
</file>

<file path=ppt/charts/_rels/chart86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-munkalap86.xlsx"/><Relationship Id="rId1" Type="http://schemas.openxmlformats.org/officeDocument/2006/relationships/themeOverride" Target="../theme/themeOverride12.xml"/></Relationships>
</file>

<file path=ppt/charts/_rels/chart87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-munkalap87.xlsx"/><Relationship Id="rId1" Type="http://schemas.openxmlformats.org/officeDocument/2006/relationships/themeOverride" Target="../theme/themeOverride13.xml"/></Relationships>
</file>

<file path=ppt/charts/_rels/chart88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7.xml"/><Relationship Id="rId2" Type="http://schemas.openxmlformats.org/officeDocument/2006/relationships/package" Target="../embeddings/Microsoft_Excel-munkalap88.xlsx"/><Relationship Id="rId1" Type="http://schemas.openxmlformats.org/officeDocument/2006/relationships/themeOverride" Target="../theme/themeOverride14.xml"/></Relationships>
</file>

<file path=ppt/charts/_rels/chart89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8.xml"/><Relationship Id="rId2" Type="http://schemas.openxmlformats.org/officeDocument/2006/relationships/package" Target="../embeddings/Microsoft_Excel-munkalap89.xlsx"/><Relationship Id="rId1" Type="http://schemas.openxmlformats.org/officeDocument/2006/relationships/themeOverride" Target="../theme/themeOverride15.xml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-munkalap9.xlsx"/></Relationships>
</file>

<file path=ppt/charts/_rels/chart90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9.xml"/><Relationship Id="rId2" Type="http://schemas.openxmlformats.org/officeDocument/2006/relationships/package" Target="../embeddings/Microsoft_Excel-munkalap90.xlsx"/><Relationship Id="rId1" Type="http://schemas.openxmlformats.org/officeDocument/2006/relationships/themeOverride" Target="../theme/themeOverride16.xml"/></Relationships>
</file>

<file path=ppt/charts/_rels/chart91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0.xml"/><Relationship Id="rId2" Type="http://schemas.openxmlformats.org/officeDocument/2006/relationships/package" Target="../embeddings/Microsoft_Excel-munkalap91.xlsx"/><Relationship Id="rId1" Type="http://schemas.openxmlformats.org/officeDocument/2006/relationships/themeOverride" Target="../theme/themeOverride17.xml"/></Relationships>
</file>

<file path=ppt/charts/_rels/chart92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1.xml"/><Relationship Id="rId2" Type="http://schemas.openxmlformats.org/officeDocument/2006/relationships/package" Target="../embeddings/Microsoft_Excel-munkalap92.xlsx"/><Relationship Id="rId1" Type="http://schemas.openxmlformats.org/officeDocument/2006/relationships/themeOverride" Target="../theme/themeOverride18.xml"/></Relationships>
</file>

<file path=ppt/charts/_rels/chart93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2.xml"/><Relationship Id="rId2" Type="http://schemas.openxmlformats.org/officeDocument/2006/relationships/package" Target="../embeddings/Microsoft_Excel-munkalap93.xlsx"/><Relationship Id="rId1" Type="http://schemas.openxmlformats.org/officeDocument/2006/relationships/themeOverride" Target="../theme/themeOverride19.xml"/></Relationships>
</file>

<file path=ppt/charts/_rels/chart94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3.xml"/><Relationship Id="rId2" Type="http://schemas.openxmlformats.org/officeDocument/2006/relationships/package" Target="../embeddings/Microsoft_Excel-munkalap94.xlsx"/><Relationship Id="rId1" Type="http://schemas.openxmlformats.org/officeDocument/2006/relationships/themeOverride" Target="../theme/themeOverride20.xml"/></Relationships>
</file>

<file path=ppt/charts/_rels/chart95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4.xml"/><Relationship Id="rId2" Type="http://schemas.openxmlformats.org/officeDocument/2006/relationships/package" Target="../embeddings/Microsoft_Excel-munkalap95.xlsx"/><Relationship Id="rId1" Type="http://schemas.openxmlformats.org/officeDocument/2006/relationships/themeOverride" Target="../theme/themeOverride21.xml"/></Relationships>
</file>

<file path=ppt/charts/_rels/chart9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-munkalap96.xlsx"/><Relationship Id="rId2" Type="http://schemas.microsoft.com/office/2011/relationships/chartColorStyle" Target="colors39.xml"/><Relationship Id="rId1" Type="http://schemas.microsoft.com/office/2011/relationships/chartStyle" Target="style39.xml"/></Relationships>
</file>

<file path=ppt/charts/_rels/chart97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-munkalap97.xlsx"/><Relationship Id="rId1" Type="http://schemas.openxmlformats.org/officeDocument/2006/relationships/themeOverride" Target="../theme/themeOverride22.xml"/></Relationships>
</file>

<file path=ppt/charts/_rels/chart98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-munkalap98.xlsx"/><Relationship Id="rId1" Type="http://schemas.openxmlformats.org/officeDocument/2006/relationships/themeOverride" Target="../theme/themeOverride23.xml"/></Relationships>
</file>

<file path=ppt/charts/_rels/chart99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-munkalap99.xlsx"/><Relationship Id="rId1" Type="http://schemas.openxmlformats.org/officeDocument/2006/relationships/themeOverride" Target="../theme/themeOverride24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8.4305808047376307E-2"/>
          <c:y val="0"/>
          <c:w val="0.93894940035902474"/>
          <c:h val="1"/>
        </c:manualLayout>
      </c:layout>
      <c:doughnutChart>
        <c:varyColors val="1"/>
        <c:ser>
          <c:idx val="0"/>
          <c:order val="0"/>
          <c:tx>
            <c:strRef>
              <c:f>Sheet1!$A$2</c:f>
              <c:strCache>
                <c:ptCount val="1"/>
                <c:pt idx="0">
                  <c:v>East</c:v>
                </c:pt>
              </c:strCache>
            </c:strRef>
          </c:tx>
          <c:spPr>
            <a:solidFill>
              <a:schemeClr val="accent1"/>
            </a:solidFill>
            <a:ln w="12700">
              <a:noFill/>
              <a:prstDash val="solid"/>
            </a:ln>
          </c:spPr>
          <c:dPt>
            <c:idx val="0"/>
            <c:bubble3D val="0"/>
            <c:spPr>
              <a:noFill/>
              <a:ln w="12700">
                <a:noFill/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416F-4738-A2AD-41262ECBF087}"/>
              </c:ext>
            </c:extLst>
          </c:dPt>
          <c:dPt>
            <c:idx val="1"/>
            <c:bubble3D val="0"/>
            <c:spPr>
              <a:solidFill>
                <a:srgbClr val="FF4343"/>
              </a:solidFill>
              <a:ln w="12700">
                <a:noFill/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416F-4738-A2AD-41262ECBF087}"/>
              </c:ext>
            </c:extLst>
          </c:dPt>
          <c:dPt>
            <c:idx val="2"/>
            <c:bubble3D val="0"/>
            <c:spPr>
              <a:solidFill>
                <a:srgbClr val="D9D9D9"/>
              </a:solidFill>
              <a:ln w="12700">
                <a:noFill/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416F-4738-A2AD-41262ECBF087}"/>
              </c:ext>
            </c:extLst>
          </c:dPt>
          <c:cat>
            <c:strRef>
              <c:f>Sheet1!$B$1:$D$1</c:f>
              <c:strCache>
                <c:ptCount val="3"/>
                <c:pt idx="0">
                  <c:v>HIDDEN Bottom</c:v>
                </c:pt>
                <c:pt idx="1">
                  <c:v>Main Percentage</c:v>
                </c:pt>
                <c:pt idx="2">
                  <c:v>Remain</c:v>
                </c:pt>
              </c:strCache>
            </c:strRef>
          </c:cat>
          <c:val>
            <c:numRef>
              <c:f>Sheet1!$B$2:$D$2</c:f>
              <c:numCache>
                <c:formatCode>0%</c:formatCode>
                <c:ptCount val="3"/>
                <c:pt idx="0">
                  <c:v>1</c:v>
                </c:pt>
                <c:pt idx="1">
                  <c:v>0.4</c:v>
                </c:pt>
                <c:pt idx="2">
                  <c:v>0.6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416F-4738-A2AD-41262ECBF08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90"/>
        <c:holeSize val="64"/>
      </c:doughnutChart>
      <c:spPr>
        <a:noFill/>
        <a:ln w="12700">
          <a:noFill/>
          <a:prstDash val="solid"/>
        </a:ln>
      </c:spPr>
    </c:plotArea>
    <c:plotVisOnly val="1"/>
    <c:dispBlanksAs val="zero"/>
    <c:showDLblsOverMax val="0"/>
  </c:chart>
  <c:spPr>
    <a:noFill/>
    <a:ln>
      <a:noFill/>
    </a:ln>
  </c:spPr>
  <c:txPr>
    <a:bodyPr/>
    <a:lstStyle/>
    <a:p>
      <a:pPr>
        <a:defRPr sz="2550" b="1" i="0" u="none" strike="noStrike" baseline="0">
          <a:solidFill>
            <a:schemeClr val="tx1"/>
          </a:solidFill>
          <a:latin typeface="AvantGarde MdCn BT" panose="020B0506020202020204" pitchFamily="34" charset="0"/>
          <a:ea typeface="Calibri"/>
          <a:cs typeface="Calibri"/>
        </a:defRPr>
      </a:pPr>
      <a:endParaRPr lang="hu-HU"/>
    </a:p>
  </c:txPr>
  <c:externalData r:id="rId2">
    <c:autoUpdate val="0"/>
  </c:externalData>
  <c:userShapes r:id="rId3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2322169487670799E-2"/>
          <c:y val="7.3777461270951222E-2"/>
          <c:w val="0.91535566102465782"/>
          <c:h val="0.66117145689170942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spPr>
            <a:ln>
              <a:noFill/>
            </a:ln>
          </c:spPr>
          <c:dPt>
            <c:idx val="0"/>
            <c:bubble3D val="0"/>
            <c:spPr>
              <a:solidFill>
                <a:schemeClr val="accent2"/>
              </a:solidFill>
              <a:ln>
                <a:noFill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9273-49FA-BDBB-409BDA568A72}"/>
              </c:ext>
            </c:extLst>
          </c:dPt>
          <c:dPt>
            <c:idx val="1"/>
            <c:bubble3D val="0"/>
            <c:spPr>
              <a:solidFill>
                <a:srgbClr val="D9D9D9"/>
              </a:solidFill>
              <a:ln>
                <a:noFill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9273-49FA-BDBB-409BDA568A72}"/>
              </c:ext>
            </c:extLst>
          </c:dPt>
          <c:dLbls>
            <c:delete val="1"/>
          </c:dLbls>
          <c:cat>
            <c:numRef>
              <c:f>Sheet1!$A$2:$A$3</c:f>
              <c:numCache>
                <c:formatCode>General</c:formatCode>
                <c:ptCount val="2"/>
              </c:numCache>
            </c:numRef>
          </c:cat>
          <c:val>
            <c:numRef>
              <c:f>Sheet1!$B$2:$B$3</c:f>
              <c:numCache>
                <c:formatCode>General</c:formatCode>
                <c:ptCount val="2"/>
                <c:pt idx="0">
                  <c:v>11</c:v>
                </c:pt>
                <c:pt idx="1">
                  <c:v>89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9273-49FA-BDBB-409BDA568A72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  <c:holeSize val="80"/>
      </c:doughnutChart>
    </c:plotArea>
    <c:plotVisOnly val="1"/>
    <c:dispBlanksAs val="zero"/>
    <c:showDLblsOverMax val="0"/>
  </c:chart>
  <c:txPr>
    <a:bodyPr/>
    <a:lstStyle/>
    <a:p>
      <a:pPr>
        <a:defRPr sz="1800"/>
      </a:pPr>
      <a:endParaRPr lang="hu-HU"/>
    </a:p>
  </c:txPr>
  <c:externalData r:id="rId1">
    <c:autoUpdate val="0"/>
  </c:externalData>
</c:chartSpace>
</file>

<file path=ppt/charts/chart10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4.2322169487670799E-2"/>
          <c:y val="7.3777461270951333E-2"/>
          <c:w val="0.91535566102465749"/>
          <c:h val="0.66117145689171331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spPr>
            <a:ln>
              <a:noFill/>
            </a:ln>
          </c:spPr>
          <c:dPt>
            <c:idx val="0"/>
            <c:bubble3D val="0"/>
            <c:spPr>
              <a:solidFill>
                <a:srgbClr val="008BCA"/>
              </a:solidFill>
              <a:ln>
                <a:noFill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6BB1-4DB2-A42E-BE73E8214915}"/>
              </c:ext>
            </c:extLst>
          </c:dPt>
          <c:dPt>
            <c:idx val="1"/>
            <c:bubble3D val="0"/>
            <c:spPr>
              <a:solidFill>
                <a:srgbClr val="A6A6A6"/>
              </a:solidFill>
              <a:ln>
                <a:noFill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6BB1-4DB2-A42E-BE73E8214915}"/>
              </c:ext>
            </c:extLst>
          </c:dPt>
          <c:dPt>
            <c:idx val="2"/>
            <c:bubble3D val="0"/>
            <c:spPr>
              <a:solidFill>
                <a:srgbClr val="BABABA">
                  <a:lumMod val="75000"/>
                </a:srgbClr>
              </a:solidFill>
              <a:ln>
                <a:noFill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6BB1-4DB2-A42E-BE73E8214915}"/>
              </c:ext>
            </c:extLst>
          </c:dPt>
          <c:dLbls>
            <c:delete val="1"/>
          </c:dLbls>
          <c:cat>
            <c:strRef>
              <c:f>Sheet1!$A$2:$A$3</c:f>
              <c:strCache>
                <c:ptCount val="2"/>
                <c:pt idx="0">
                  <c:v>igen</c:v>
                </c:pt>
                <c:pt idx="1">
                  <c:v>nem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16</c:v>
                </c:pt>
                <c:pt idx="1">
                  <c:v>84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6BB1-4DB2-A42E-BE73E8214915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360"/>
        <c:holeSize val="80"/>
      </c:doughnutChart>
    </c:plotArea>
    <c:plotVisOnly val="1"/>
    <c:dispBlanksAs val="zero"/>
    <c:showDLblsOverMax val="0"/>
  </c:chart>
  <c:txPr>
    <a:bodyPr/>
    <a:lstStyle/>
    <a:p>
      <a:pPr>
        <a:defRPr sz="1800"/>
      </a:pPr>
      <a:endParaRPr lang="hu-HU"/>
    </a:p>
  </c:txPr>
  <c:externalData r:id="rId2">
    <c:autoUpdate val="0"/>
  </c:externalData>
</c:chartSpace>
</file>

<file path=ppt/charts/chart10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4.2322169487670799E-2"/>
          <c:y val="7.3777461270951333E-2"/>
          <c:w val="0.91535566102465749"/>
          <c:h val="0.66117145689171331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spPr>
            <a:ln>
              <a:noFill/>
            </a:ln>
          </c:spPr>
          <c:dPt>
            <c:idx val="0"/>
            <c:bubble3D val="0"/>
            <c:spPr>
              <a:solidFill>
                <a:srgbClr val="008BCA"/>
              </a:solidFill>
              <a:ln>
                <a:noFill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20D9-402E-A41C-59A937DB586B}"/>
              </c:ext>
            </c:extLst>
          </c:dPt>
          <c:dPt>
            <c:idx val="1"/>
            <c:bubble3D val="0"/>
            <c:spPr>
              <a:solidFill>
                <a:srgbClr val="A6A6A6"/>
              </a:solidFill>
              <a:ln>
                <a:noFill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20D9-402E-A41C-59A937DB586B}"/>
              </c:ext>
            </c:extLst>
          </c:dPt>
          <c:dPt>
            <c:idx val="2"/>
            <c:bubble3D val="0"/>
            <c:spPr>
              <a:solidFill>
                <a:srgbClr val="BABABA">
                  <a:lumMod val="75000"/>
                </a:srgbClr>
              </a:solidFill>
              <a:ln>
                <a:noFill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20D9-402E-A41C-59A937DB586B}"/>
              </c:ext>
            </c:extLst>
          </c:dPt>
          <c:dLbls>
            <c:delete val="1"/>
          </c:dLbls>
          <c:cat>
            <c:strRef>
              <c:f>Sheet1!$A$2:$A$3</c:f>
              <c:strCache>
                <c:ptCount val="2"/>
                <c:pt idx="0">
                  <c:v>igen</c:v>
                </c:pt>
                <c:pt idx="1">
                  <c:v>nem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17</c:v>
                </c:pt>
                <c:pt idx="1">
                  <c:v>83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20D9-402E-A41C-59A937DB586B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360"/>
        <c:holeSize val="80"/>
      </c:doughnutChart>
    </c:plotArea>
    <c:plotVisOnly val="1"/>
    <c:dispBlanksAs val="zero"/>
    <c:showDLblsOverMax val="0"/>
  </c:chart>
  <c:txPr>
    <a:bodyPr/>
    <a:lstStyle/>
    <a:p>
      <a:pPr>
        <a:defRPr sz="1800"/>
      </a:pPr>
      <a:endParaRPr lang="hu-HU"/>
    </a:p>
  </c:txPr>
  <c:externalData r:id="rId2">
    <c:autoUpdate val="0"/>
  </c:externalData>
</c:chartSpace>
</file>

<file path=ppt/charts/chart10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Pt>
            <c:idx val="4"/>
            <c:invertIfNegative val="0"/>
            <c:bubble3D val="0"/>
            <c:spPr>
              <a:solidFill>
                <a:schemeClr val="accent3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7FC5-4BCA-AAF5-FE196450CAA2}"/>
              </c:ext>
            </c:extLst>
          </c:dPt>
          <c:dPt>
            <c:idx val="7"/>
            <c:invertIfNegative val="0"/>
            <c:bubble3D val="0"/>
            <c:spPr>
              <a:solidFill>
                <a:schemeClr val="accent3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7FC5-4BCA-AAF5-FE196450CAA2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rgbClr val="404040"/>
                    </a:solidFill>
                    <a:latin typeface="+mn-lt"/>
                    <a:ea typeface="+mn-ea"/>
                    <a:cs typeface="+mn-cs"/>
                  </a:defRPr>
                </a:pPr>
                <a:endParaRPr lang="hu-H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Sheet1!$A$2:$A$10</c:f>
              <c:strCache>
                <c:ptCount val="9"/>
                <c:pt idx="0">
                  <c:v>RTL Klub</c:v>
                </c:pt>
                <c:pt idx="1">
                  <c:v>Cool</c:v>
                </c:pt>
                <c:pt idx="2">
                  <c:v>Film+</c:v>
                </c:pt>
                <c:pt idx="3">
                  <c:v>RTL 2</c:v>
                </c:pt>
                <c:pt idx="4">
                  <c:v>RTL Gold</c:v>
                </c:pt>
                <c:pt idx="5">
                  <c:v>Sorozat+</c:v>
                </c:pt>
                <c:pt idx="6">
                  <c:v>Muzsika TV</c:v>
                </c:pt>
                <c:pt idx="7">
                  <c:v>RTL Spike</c:v>
                </c:pt>
                <c:pt idx="8">
                  <c:v>RTL+</c:v>
                </c:pt>
              </c:strCache>
            </c:strRef>
          </c:cat>
          <c:val>
            <c:numRef>
              <c:f>Sheet1!$B$2:$B$10</c:f>
              <c:numCache>
                <c:formatCode>0%</c:formatCode>
                <c:ptCount val="9"/>
                <c:pt idx="0">
                  <c:v>0.4</c:v>
                </c:pt>
                <c:pt idx="1">
                  <c:v>0.1042977004482743</c:v>
                </c:pt>
                <c:pt idx="2">
                  <c:v>0.10289097949087837</c:v>
                </c:pt>
                <c:pt idx="3">
                  <c:v>2.1754599896408558E-2</c:v>
                </c:pt>
                <c:pt idx="4">
                  <c:v>1.2789604384155632E-2</c:v>
                </c:pt>
                <c:pt idx="5">
                  <c:v>8.0723035050859898E-3</c:v>
                </c:pt>
                <c:pt idx="6">
                  <c:v>5.9574378978795852E-3</c:v>
                </c:pt>
                <c:pt idx="7">
                  <c:v>2.7644355462296145E-3</c:v>
                </c:pt>
                <c:pt idx="8">
                  <c:v>9.2080942086241911E-4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7FC5-4BCA-AAF5-FE196450CAA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30"/>
        <c:axId val="255760800"/>
        <c:axId val="255761192"/>
      </c:barChart>
      <c:catAx>
        <c:axId val="255760800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6350" cap="flat" cmpd="sng" algn="ctr">
            <a:solidFill>
              <a:schemeClr val="bg2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pPr>
            <a:endParaRPr lang="hu-HU"/>
          </a:p>
        </c:txPr>
        <c:crossAx val="255761192"/>
        <c:crosses val="autoZero"/>
        <c:auto val="1"/>
        <c:lblAlgn val="ctr"/>
        <c:lblOffset val="100"/>
        <c:noMultiLvlLbl val="0"/>
      </c:catAx>
      <c:valAx>
        <c:axId val="255761192"/>
        <c:scaling>
          <c:orientation val="minMax"/>
        </c:scaling>
        <c:delete val="1"/>
        <c:axPos val="t"/>
        <c:numFmt formatCode="0%" sourceLinked="1"/>
        <c:majorTickMark val="none"/>
        <c:minorTickMark val="none"/>
        <c:tickLblPos val="nextTo"/>
        <c:crossAx val="25576080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hu-HU"/>
    </a:p>
  </c:txPr>
  <c:externalData r:id="rId3">
    <c:autoUpdate val="0"/>
  </c:externalData>
</c:chartSpace>
</file>

<file path=ppt/charts/chart10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Pt>
            <c:idx val="4"/>
            <c:invertIfNegative val="0"/>
            <c:bubble3D val="0"/>
            <c:spPr>
              <a:solidFill>
                <a:schemeClr val="accent3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A850-4E53-9171-3BA485C9BB7A}"/>
              </c:ext>
            </c:extLst>
          </c:dPt>
          <c:dPt>
            <c:idx val="7"/>
            <c:invertIfNegative val="0"/>
            <c:bubble3D val="0"/>
            <c:spPr>
              <a:solidFill>
                <a:schemeClr val="accent3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A850-4E53-9171-3BA485C9BB7A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rgbClr val="404040"/>
                    </a:solidFill>
                    <a:latin typeface="+mn-lt"/>
                    <a:ea typeface="+mn-ea"/>
                    <a:cs typeface="+mn-cs"/>
                  </a:defRPr>
                </a:pPr>
                <a:endParaRPr lang="hu-H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Sheet1!$A$2:$A$11</c:f>
              <c:strCache>
                <c:ptCount val="10"/>
                <c:pt idx="0">
                  <c:v>TV2</c:v>
                </c:pt>
                <c:pt idx="1">
                  <c:v>Mozi+</c:v>
                </c:pt>
                <c:pt idx="2">
                  <c:v>Super TV2</c:v>
                </c:pt>
                <c:pt idx="3">
                  <c:v>Humor+</c:v>
                </c:pt>
                <c:pt idx="4">
                  <c:v>Prime TV</c:v>
                </c:pt>
                <c:pt idx="5">
                  <c:v>FEM3</c:v>
                </c:pt>
                <c:pt idx="6">
                  <c:v>Spíler</c:v>
                </c:pt>
                <c:pt idx="7">
                  <c:v>Chili TV</c:v>
                </c:pt>
                <c:pt idx="8">
                  <c:v>Kiwi TV</c:v>
                </c:pt>
                <c:pt idx="9">
                  <c:v>Izaura TV</c:v>
                </c:pt>
              </c:strCache>
            </c:strRef>
          </c:cat>
          <c:val>
            <c:numRef>
              <c:f>Sheet1!$B$2:$B$11</c:f>
              <c:numCache>
                <c:formatCode>0%</c:formatCode>
                <c:ptCount val="10"/>
                <c:pt idx="0">
                  <c:v>0.2246651880773011</c:v>
                </c:pt>
                <c:pt idx="1">
                  <c:v>4.7897979797371849E-2</c:v>
                </c:pt>
                <c:pt idx="2">
                  <c:v>4.2760637103562621E-2</c:v>
                </c:pt>
                <c:pt idx="3">
                  <c:v>2.2383274480364378E-2</c:v>
                </c:pt>
                <c:pt idx="4">
                  <c:v>2.1619415734642725E-2</c:v>
                </c:pt>
                <c:pt idx="5">
                  <c:v>1.1244842646262328E-2</c:v>
                </c:pt>
                <c:pt idx="6">
                  <c:v>6.4663465826475027E-3</c:v>
                </c:pt>
                <c:pt idx="7">
                  <c:v>6.1215480991647806E-3</c:v>
                </c:pt>
                <c:pt idx="8">
                  <c:v>2.2558952353005303E-3</c:v>
                </c:pt>
                <c:pt idx="9">
                  <c:v>9.2080942086241911E-4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A850-4E53-9171-3BA485C9BB7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5"/>
        <c:axId val="255761976"/>
        <c:axId val="255762368"/>
      </c:barChart>
      <c:catAx>
        <c:axId val="255761976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6350" cap="flat" cmpd="sng" algn="ctr">
            <a:solidFill>
              <a:schemeClr val="bg2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pPr>
            <a:endParaRPr lang="hu-HU"/>
          </a:p>
        </c:txPr>
        <c:crossAx val="255762368"/>
        <c:crosses val="autoZero"/>
        <c:auto val="1"/>
        <c:lblAlgn val="ctr"/>
        <c:lblOffset val="100"/>
        <c:noMultiLvlLbl val="0"/>
      </c:catAx>
      <c:valAx>
        <c:axId val="255762368"/>
        <c:scaling>
          <c:orientation val="minMax"/>
        </c:scaling>
        <c:delete val="1"/>
        <c:axPos val="t"/>
        <c:numFmt formatCode="0%" sourceLinked="1"/>
        <c:majorTickMark val="none"/>
        <c:minorTickMark val="none"/>
        <c:tickLblPos val="nextTo"/>
        <c:crossAx val="25576197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hu-HU"/>
    </a:p>
  </c:txPr>
  <c:externalData r:id="rId3">
    <c:autoUpdate val="0"/>
  </c:externalData>
</c:chartSpace>
</file>

<file path=ppt/charts/chart10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Pt>
            <c:idx val="4"/>
            <c:invertIfNegative val="0"/>
            <c:bubble3D val="0"/>
            <c:spPr>
              <a:solidFill>
                <a:schemeClr val="accent3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273A-4D2D-A960-79C9AF0D091F}"/>
              </c:ext>
            </c:extLst>
          </c:dPt>
          <c:dPt>
            <c:idx val="7"/>
            <c:invertIfNegative val="0"/>
            <c:bubble3D val="0"/>
            <c:spPr>
              <a:solidFill>
                <a:schemeClr val="accent3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273A-4D2D-A960-79C9AF0D091F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rgbClr val="404040"/>
                    </a:solidFill>
                    <a:latin typeface="+mn-lt"/>
                    <a:ea typeface="+mn-ea"/>
                    <a:cs typeface="+mn-cs"/>
                  </a:defRPr>
                </a:pPr>
                <a:endParaRPr lang="hu-H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Sheet1!$A$2:$A$7</c:f>
              <c:strCache>
                <c:ptCount val="6"/>
                <c:pt idx="0">
                  <c:v>CC</c:v>
                </c:pt>
                <c:pt idx="1">
                  <c:v>Viva</c:v>
                </c:pt>
                <c:pt idx="2">
                  <c:v>MTV</c:v>
                </c:pt>
                <c:pt idx="3">
                  <c:v>Paramount</c:v>
                </c:pt>
                <c:pt idx="4">
                  <c:v>Nick Jr.</c:v>
                </c:pt>
                <c:pt idx="5">
                  <c:v>Nickelodeon</c:v>
                </c:pt>
              </c:strCache>
            </c:strRef>
          </c:cat>
          <c:val>
            <c:numRef>
              <c:f>Sheet1!$B$2:$B$7</c:f>
              <c:numCache>
                <c:formatCode>0%</c:formatCode>
                <c:ptCount val="6"/>
                <c:pt idx="0">
                  <c:v>0.31757998763949019</c:v>
                </c:pt>
                <c:pt idx="1">
                  <c:v>2.8939049706374741E-2</c:v>
                </c:pt>
                <c:pt idx="2">
                  <c:v>1.8004596379951977E-2</c:v>
                </c:pt>
                <c:pt idx="3">
                  <c:v>1.1833871802603755E-2</c:v>
                </c:pt>
                <c:pt idx="4">
                  <c:v>4.7411826733787365E-3</c:v>
                </c:pt>
                <c:pt idx="5">
                  <c:v>4.1152807148046502E-3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273A-4D2D-A960-79C9AF0D091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40"/>
        <c:axId val="255763152"/>
        <c:axId val="256131440"/>
      </c:barChart>
      <c:catAx>
        <c:axId val="255763152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6350" cap="flat" cmpd="sng" algn="ctr">
            <a:solidFill>
              <a:schemeClr val="bg2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pPr>
            <a:endParaRPr lang="hu-HU"/>
          </a:p>
        </c:txPr>
        <c:crossAx val="256131440"/>
        <c:crosses val="autoZero"/>
        <c:auto val="1"/>
        <c:lblAlgn val="ctr"/>
        <c:lblOffset val="100"/>
        <c:noMultiLvlLbl val="0"/>
      </c:catAx>
      <c:valAx>
        <c:axId val="256131440"/>
        <c:scaling>
          <c:orientation val="minMax"/>
        </c:scaling>
        <c:delete val="1"/>
        <c:axPos val="t"/>
        <c:numFmt formatCode="0%" sourceLinked="1"/>
        <c:majorTickMark val="none"/>
        <c:minorTickMark val="none"/>
        <c:tickLblPos val="nextTo"/>
        <c:crossAx val="25576315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hu-HU"/>
    </a:p>
  </c:txPr>
  <c:externalData r:id="rId3">
    <c:autoUpdate val="0"/>
  </c:externalData>
</c:chartSpace>
</file>

<file path=ppt/charts/chart10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45072636610124273"/>
          <c:y val="7.1824491174636337E-2"/>
          <c:w val="0.35499265403728114"/>
          <c:h val="0.8563510176507273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Pt>
            <c:idx val="4"/>
            <c:invertIfNegative val="0"/>
            <c:bubble3D val="0"/>
            <c:spPr>
              <a:solidFill>
                <a:schemeClr val="accent3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DB7E-49B5-BF77-82F0757857DF}"/>
              </c:ext>
            </c:extLst>
          </c:dPt>
          <c:dPt>
            <c:idx val="7"/>
            <c:invertIfNegative val="0"/>
            <c:bubble3D val="0"/>
            <c:spPr>
              <a:solidFill>
                <a:schemeClr val="accent3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DB7E-49B5-BF77-82F0757857DF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rgbClr val="404040"/>
                    </a:solidFill>
                    <a:latin typeface="+mn-lt"/>
                    <a:ea typeface="+mn-ea"/>
                    <a:cs typeface="+mn-cs"/>
                  </a:defRPr>
                </a:pPr>
                <a:endParaRPr lang="hu-H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Sheet1!$A$2:$A$9</c:f>
              <c:strCache>
                <c:ptCount val="8"/>
                <c:pt idx="0">
                  <c:v>Sport1</c:v>
                </c:pt>
                <c:pt idx="1">
                  <c:v>Spektrum</c:v>
                </c:pt>
                <c:pt idx="2">
                  <c:v>Sport2</c:v>
                </c:pt>
                <c:pt idx="3">
                  <c:v>Spektrum H</c:v>
                </c:pt>
                <c:pt idx="4">
                  <c:v>AMC </c:v>
                </c:pt>
                <c:pt idx="5">
                  <c:v>TV Paprika</c:v>
                </c:pt>
                <c:pt idx="6">
                  <c:v>Minimax</c:v>
                </c:pt>
                <c:pt idx="7">
                  <c:v>Film Cafe</c:v>
                </c:pt>
              </c:strCache>
            </c:strRef>
          </c:cat>
          <c:val>
            <c:numRef>
              <c:f>Sheet1!$B$2:$B$9</c:f>
              <c:numCache>
                <c:formatCode>0%</c:formatCode>
                <c:ptCount val="8"/>
                <c:pt idx="0">
                  <c:v>5.6532589886261725E-2</c:v>
                </c:pt>
                <c:pt idx="1">
                  <c:v>3.0525166995635188E-2</c:v>
                </c:pt>
                <c:pt idx="2">
                  <c:v>2.4812307611034166E-2</c:v>
                </c:pt>
                <c:pt idx="3">
                  <c:v>1.8128916125138249E-2</c:v>
                </c:pt>
                <c:pt idx="4">
                  <c:v>1.6552673584502069E-2</c:v>
                </c:pt>
                <c:pt idx="5">
                  <c:v>1.2714085188037055E-2</c:v>
                </c:pt>
                <c:pt idx="6">
                  <c:v>3.4333216464691781E-3</c:v>
                </c:pt>
                <c:pt idx="7">
                  <c:v>2.1380857802985546E-3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DB7E-49B5-BF77-82F0757857D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77"/>
        <c:axId val="256132224"/>
        <c:axId val="256132616"/>
      </c:barChart>
      <c:catAx>
        <c:axId val="256132224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6350" cap="flat" cmpd="sng" algn="ctr">
            <a:solidFill>
              <a:schemeClr val="bg2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pPr>
            <a:endParaRPr lang="hu-HU"/>
          </a:p>
        </c:txPr>
        <c:crossAx val="256132616"/>
        <c:crosses val="autoZero"/>
        <c:auto val="1"/>
        <c:lblAlgn val="ctr"/>
        <c:lblOffset val="100"/>
        <c:noMultiLvlLbl val="0"/>
      </c:catAx>
      <c:valAx>
        <c:axId val="256132616"/>
        <c:scaling>
          <c:orientation val="minMax"/>
          <c:max val="0.4"/>
        </c:scaling>
        <c:delete val="1"/>
        <c:axPos val="t"/>
        <c:numFmt formatCode="0%" sourceLinked="1"/>
        <c:majorTickMark val="out"/>
        <c:minorTickMark val="none"/>
        <c:tickLblPos val="nextTo"/>
        <c:crossAx val="25613222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hu-HU"/>
    </a:p>
  </c:txPr>
  <c:externalData r:id="rId3">
    <c:autoUpdate val="0"/>
  </c:externalData>
</c:chartSpace>
</file>

<file path=ppt/charts/chart10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Pt>
            <c:idx val="4"/>
            <c:invertIfNegative val="0"/>
            <c:bubble3D val="0"/>
            <c:spPr>
              <a:solidFill>
                <a:schemeClr val="accent3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C56D-464B-B021-C60F0FC597BC}"/>
              </c:ext>
            </c:extLst>
          </c:dPt>
          <c:dPt>
            <c:idx val="7"/>
            <c:invertIfNegative val="0"/>
            <c:bubble3D val="0"/>
            <c:spPr>
              <a:solidFill>
                <a:schemeClr val="accent3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C56D-464B-B021-C60F0FC597BC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rgbClr val="404040"/>
                    </a:solidFill>
                    <a:latin typeface="+mn-lt"/>
                    <a:ea typeface="+mn-ea"/>
                    <a:cs typeface="+mn-cs"/>
                  </a:defRPr>
                </a:pPr>
                <a:endParaRPr lang="hu-H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Viasat3</c:v>
                </c:pt>
                <c:pt idx="1">
                  <c:v>AXN</c:v>
                </c:pt>
                <c:pt idx="2">
                  <c:v>Viasat6</c:v>
                </c:pt>
                <c:pt idx="3">
                  <c:v>Viasat</c:v>
                </c:pt>
                <c:pt idx="4">
                  <c:v>White/Black</c:v>
                </c:pt>
              </c:strCache>
            </c:strRef>
          </c:cat>
          <c:val>
            <c:numRef>
              <c:f>Sheet1!$B$2:$B$6</c:f>
              <c:numCache>
                <c:formatCode>0%</c:formatCode>
                <c:ptCount val="5"/>
                <c:pt idx="0">
                  <c:v>7.8502075739859373E-2</c:v>
                </c:pt>
                <c:pt idx="1">
                  <c:v>5.3468452034928636E-2</c:v>
                </c:pt>
                <c:pt idx="2">
                  <c:v>2.4999820716074234E-2</c:v>
                </c:pt>
                <c:pt idx="3">
                  <c:v>1.38319721368925E-2</c:v>
                </c:pt>
                <c:pt idx="4">
                  <c:v>1.0602534693546588E-3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C56D-464B-B021-C60F0FC597B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47"/>
        <c:axId val="256133400"/>
        <c:axId val="256133792"/>
      </c:barChart>
      <c:catAx>
        <c:axId val="256133400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6350" cap="flat" cmpd="sng" algn="ctr">
            <a:solidFill>
              <a:schemeClr val="bg2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pPr>
            <a:endParaRPr lang="hu-HU"/>
          </a:p>
        </c:txPr>
        <c:crossAx val="256133792"/>
        <c:crosses val="autoZero"/>
        <c:auto val="1"/>
        <c:lblAlgn val="ctr"/>
        <c:lblOffset val="100"/>
        <c:noMultiLvlLbl val="0"/>
      </c:catAx>
      <c:valAx>
        <c:axId val="256133792"/>
        <c:scaling>
          <c:orientation val="minMax"/>
          <c:max val="0.4"/>
        </c:scaling>
        <c:delete val="1"/>
        <c:axPos val="t"/>
        <c:numFmt formatCode="0%" sourceLinked="1"/>
        <c:majorTickMark val="out"/>
        <c:minorTickMark val="none"/>
        <c:tickLblPos val="nextTo"/>
        <c:crossAx val="25613340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hu-HU"/>
    </a:p>
  </c:txPr>
  <c:externalData r:id="rId3">
    <c:autoUpdate val="0"/>
  </c:externalData>
</c:chartSpace>
</file>

<file path=ppt/charts/chart10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Munka1!$B$1</c:f>
              <c:strCache>
                <c:ptCount val="1"/>
                <c:pt idx="0">
                  <c:v>1. adatsor</c:v>
                </c:pt>
              </c:strCache>
            </c:strRef>
          </c:tx>
          <c:spPr>
            <a:solidFill>
              <a:schemeClr val="accent1"/>
            </a:solidFill>
            <a:ln w="12700" cap="flat" cmpd="sng">
              <a:noFill/>
              <a:round/>
            </a:ln>
            <a:effectLst/>
          </c:spPr>
          <c:invertIfNegative val="0"/>
          <c:cat>
            <c:strRef>
              <c:f>Munka1!$A$2:$A$11</c:f>
              <c:strCache>
                <c:ptCount val="10"/>
                <c:pt idx="0">
                  <c:v>Kategória 1</c:v>
                </c:pt>
                <c:pt idx="1">
                  <c:v>Kategória 2</c:v>
                </c:pt>
                <c:pt idx="2">
                  <c:v>Kategória 3</c:v>
                </c:pt>
                <c:pt idx="3">
                  <c:v>Kategória 4</c:v>
                </c:pt>
                <c:pt idx="4">
                  <c:v>Kategória 5</c:v>
                </c:pt>
                <c:pt idx="5">
                  <c:v>Kategória 6</c:v>
                </c:pt>
                <c:pt idx="6">
                  <c:v>Kategória 7</c:v>
                </c:pt>
                <c:pt idx="7">
                  <c:v>Kategória 8</c:v>
                </c:pt>
                <c:pt idx="8">
                  <c:v>Kategória 9</c:v>
                </c:pt>
                <c:pt idx="9">
                  <c:v>Kategória 10</c:v>
                </c:pt>
              </c:strCache>
            </c:strRef>
          </c:cat>
          <c:val>
            <c:numRef>
              <c:f>Munka1!$B$2:$B$11</c:f>
              <c:numCache>
                <c:formatCode>General</c:formatCode>
                <c:ptCount val="10"/>
                <c:pt idx="0">
                  <c:v>100</c:v>
                </c:pt>
                <c:pt idx="1">
                  <c:v>100</c:v>
                </c:pt>
                <c:pt idx="2">
                  <c:v>100</c:v>
                </c:pt>
                <c:pt idx="3">
                  <c:v>100</c:v>
                </c:pt>
                <c:pt idx="4">
                  <c:v>100</c:v>
                </c:pt>
                <c:pt idx="5">
                  <c:v>40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0D0B-4B10-8530-D10B2DDB613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overlap val="100"/>
        <c:axId val="256134968"/>
        <c:axId val="226735520"/>
      </c:barChart>
      <c:catAx>
        <c:axId val="256134968"/>
        <c:scaling>
          <c:orientation val="minMax"/>
        </c:scaling>
        <c:delete val="1"/>
        <c:axPos val="l"/>
        <c:majorGridlines>
          <c:spPr>
            <a:ln w="9525" cap="flat" cmpd="sng" algn="ctr">
              <a:noFill/>
              <a:round/>
            </a:ln>
            <a:effectLst/>
          </c:spPr>
        </c:majorGridlines>
        <c:numFmt formatCode="General" sourceLinked="1"/>
        <c:majorTickMark val="out"/>
        <c:minorTickMark val="none"/>
        <c:tickLblPos val="nextTo"/>
        <c:crossAx val="226735520"/>
        <c:crosses val="autoZero"/>
        <c:auto val="1"/>
        <c:lblAlgn val="ctr"/>
        <c:lblOffset val="100"/>
        <c:noMultiLvlLbl val="0"/>
      </c:catAx>
      <c:valAx>
        <c:axId val="226735520"/>
        <c:scaling>
          <c:orientation val="minMax"/>
          <c:max val="100"/>
        </c:scaling>
        <c:delete val="1"/>
        <c:axPos val="b"/>
        <c:majorGridlines>
          <c:spPr>
            <a:ln w="9525" cap="flat" cmpd="sng" algn="ctr">
              <a:noFill/>
              <a:round/>
            </a:ln>
            <a:effectLst/>
          </c:spPr>
        </c:majorGridlines>
        <c:numFmt formatCode="General" sourceLinked="1"/>
        <c:majorTickMark val="out"/>
        <c:minorTickMark val="none"/>
        <c:tickLblPos val="nextTo"/>
        <c:crossAx val="256134968"/>
        <c:crosses val="autoZero"/>
        <c:crossBetween val="between"/>
      </c:valAx>
      <c:spPr>
        <a:solidFill>
          <a:schemeClr val="bg2"/>
        </a:solidFill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hu-HU"/>
    </a:p>
  </c:txPr>
  <c:externalData r:id="rId3">
    <c:autoUpdate val="0"/>
  </c:externalData>
</c:chartSpace>
</file>

<file path=ppt/charts/chart10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Munka1!$B$1</c:f>
              <c:strCache>
                <c:ptCount val="1"/>
                <c:pt idx="0">
                  <c:v>1. adatsor</c:v>
                </c:pt>
              </c:strCache>
            </c:strRef>
          </c:tx>
          <c:spPr>
            <a:solidFill>
              <a:schemeClr val="accent1"/>
            </a:solidFill>
            <a:ln w="12700" cap="flat" cmpd="sng">
              <a:noFill/>
              <a:round/>
            </a:ln>
            <a:effectLst/>
          </c:spPr>
          <c:invertIfNegative val="0"/>
          <c:cat>
            <c:strRef>
              <c:f>Munka1!$A$2:$A$11</c:f>
              <c:strCache>
                <c:ptCount val="10"/>
                <c:pt idx="0">
                  <c:v>Kategória 1</c:v>
                </c:pt>
                <c:pt idx="1">
                  <c:v>Kategória 2</c:v>
                </c:pt>
                <c:pt idx="2">
                  <c:v>Kategória 3</c:v>
                </c:pt>
                <c:pt idx="3">
                  <c:v>Kategória 4</c:v>
                </c:pt>
                <c:pt idx="4">
                  <c:v>Kategória 5</c:v>
                </c:pt>
                <c:pt idx="5">
                  <c:v>Kategória 6</c:v>
                </c:pt>
                <c:pt idx="6">
                  <c:v>Kategória 7</c:v>
                </c:pt>
                <c:pt idx="7">
                  <c:v>Kategória 8</c:v>
                </c:pt>
                <c:pt idx="8">
                  <c:v>Kategória 9</c:v>
                </c:pt>
                <c:pt idx="9">
                  <c:v>Kategória 10</c:v>
                </c:pt>
              </c:strCache>
            </c:strRef>
          </c:cat>
          <c:val>
            <c:numRef>
              <c:f>Munka1!$B$2:$B$11</c:f>
              <c:numCache>
                <c:formatCode>General</c:formatCode>
                <c:ptCount val="10"/>
                <c:pt idx="0">
                  <c:v>100</c:v>
                </c:pt>
                <c:pt idx="1">
                  <c:v>100</c:v>
                </c:pt>
                <c:pt idx="2">
                  <c:v>100</c:v>
                </c:pt>
                <c:pt idx="3">
                  <c:v>100</c:v>
                </c:pt>
                <c:pt idx="4">
                  <c:v>100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AEC7-4058-B4A7-0DE4258FFE5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overlap val="100"/>
        <c:axId val="226736304"/>
        <c:axId val="226736696"/>
      </c:barChart>
      <c:catAx>
        <c:axId val="226736304"/>
        <c:scaling>
          <c:orientation val="minMax"/>
        </c:scaling>
        <c:delete val="1"/>
        <c:axPos val="l"/>
        <c:majorGridlines>
          <c:spPr>
            <a:ln w="9525" cap="flat" cmpd="sng" algn="ctr">
              <a:noFill/>
              <a:round/>
            </a:ln>
            <a:effectLst/>
          </c:spPr>
        </c:majorGridlines>
        <c:numFmt formatCode="General" sourceLinked="1"/>
        <c:majorTickMark val="out"/>
        <c:minorTickMark val="none"/>
        <c:tickLblPos val="nextTo"/>
        <c:crossAx val="226736696"/>
        <c:crosses val="autoZero"/>
        <c:auto val="1"/>
        <c:lblAlgn val="ctr"/>
        <c:lblOffset val="100"/>
        <c:noMultiLvlLbl val="0"/>
      </c:catAx>
      <c:valAx>
        <c:axId val="226736696"/>
        <c:scaling>
          <c:orientation val="minMax"/>
          <c:max val="100"/>
        </c:scaling>
        <c:delete val="1"/>
        <c:axPos val="b"/>
        <c:majorGridlines>
          <c:spPr>
            <a:ln w="9525" cap="flat" cmpd="sng" algn="ctr">
              <a:noFill/>
              <a:round/>
            </a:ln>
            <a:effectLst/>
          </c:spPr>
        </c:majorGridlines>
        <c:numFmt formatCode="General" sourceLinked="1"/>
        <c:majorTickMark val="out"/>
        <c:minorTickMark val="none"/>
        <c:tickLblPos val="nextTo"/>
        <c:crossAx val="226736304"/>
        <c:crosses val="autoZero"/>
        <c:crossBetween val="between"/>
      </c:valAx>
      <c:spPr>
        <a:solidFill>
          <a:schemeClr val="bg2"/>
        </a:solidFill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hu-HU"/>
    </a:p>
  </c:txPr>
  <c:externalData r:id="rId3">
    <c:autoUpdate val="0"/>
  </c:externalData>
</c:chartSpace>
</file>

<file path=ppt/charts/chart10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Munka1!$B$1</c:f>
              <c:strCache>
                <c:ptCount val="1"/>
                <c:pt idx="0">
                  <c:v>1. adatsor</c:v>
                </c:pt>
              </c:strCache>
            </c:strRef>
          </c:tx>
          <c:spPr>
            <a:solidFill>
              <a:schemeClr val="accent1"/>
            </a:solidFill>
            <a:ln w="12700" cap="flat" cmpd="sng">
              <a:noFill/>
              <a:round/>
            </a:ln>
            <a:effectLst/>
          </c:spPr>
          <c:invertIfNegative val="0"/>
          <c:cat>
            <c:strRef>
              <c:f>Munka1!$A$2:$A$11</c:f>
              <c:strCache>
                <c:ptCount val="10"/>
                <c:pt idx="0">
                  <c:v>Kategória 1</c:v>
                </c:pt>
                <c:pt idx="1">
                  <c:v>Kategória 2</c:v>
                </c:pt>
                <c:pt idx="2">
                  <c:v>Kategória 3</c:v>
                </c:pt>
                <c:pt idx="3">
                  <c:v>Kategória 4</c:v>
                </c:pt>
                <c:pt idx="4">
                  <c:v>Kategória 5</c:v>
                </c:pt>
                <c:pt idx="5">
                  <c:v>Kategória 6</c:v>
                </c:pt>
                <c:pt idx="6">
                  <c:v>Kategória 7</c:v>
                </c:pt>
                <c:pt idx="7">
                  <c:v>Kategória 8</c:v>
                </c:pt>
                <c:pt idx="8">
                  <c:v>Kategória 9</c:v>
                </c:pt>
                <c:pt idx="9">
                  <c:v>Kategória 10</c:v>
                </c:pt>
              </c:strCache>
            </c:strRef>
          </c:cat>
          <c:val>
            <c:numRef>
              <c:f>Munka1!$B$2:$B$11</c:f>
              <c:numCache>
                <c:formatCode>General</c:formatCode>
                <c:ptCount val="10"/>
                <c:pt idx="0">
                  <c:v>100</c:v>
                </c:pt>
                <c:pt idx="1">
                  <c:v>100</c:v>
                </c:pt>
                <c:pt idx="2">
                  <c:v>40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9485-47E6-A7D2-C687EDABD44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overlap val="100"/>
        <c:axId val="226737480"/>
        <c:axId val="226737872"/>
      </c:barChart>
      <c:catAx>
        <c:axId val="226737480"/>
        <c:scaling>
          <c:orientation val="minMax"/>
        </c:scaling>
        <c:delete val="1"/>
        <c:axPos val="l"/>
        <c:majorGridlines>
          <c:spPr>
            <a:ln w="9525" cap="flat" cmpd="sng" algn="ctr">
              <a:noFill/>
              <a:round/>
            </a:ln>
            <a:effectLst/>
          </c:spPr>
        </c:majorGridlines>
        <c:numFmt formatCode="General" sourceLinked="1"/>
        <c:majorTickMark val="out"/>
        <c:minorTickMark val="none"/>
        <c:tickLblPos val="nextTo"/>
        <c:crossAx val="226737872"/>
        <c:crosses val="autoZero"/>
        <c:auto val="1"/>
        <c:lblAlgn val="ctr"/>
        <c:lblOffset val="100"/>
        <c:noMultiLvlLbl val="0"/>
      </c:catAx>
      <c:valAx>
        <c:axId val="226737872"/>
        <c:scaling>
          <c:orientation val="minMax"/>
          <c:max val="100"/>
        </c:scaling>
        <c:delete val="1"/>
        <c:axPos val="b"/>
        <c:majorGridlines>
          <c:spPr>
            <a:ln w="9525" cap="flat" cmpd="sng" algn="ctr">
              <a:noFill/>
              <a:round/>
            </a:ln>
            <a:effectLst/>
          </c:spPr>
        </c:majorGridlines>
        <c:numFmt formatCode="General" sourceLinked="1"/>
        <c:majorTickMark val="out"/>
        <c:minorTickMark val="none"/>
        <c:tickLblPos val="nextTo"/>
        <c:crossAx val="226737480"/>
        <c:crosses val="autoZero"/>
        <c:crossBetween val="between"/>
      </c:valAx>
      <c:spPr>
        <a:solidFill>
          <a:schemeClr val="bg2"/>
        </a:solidFill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hu-HU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2322169487670799E-2"/>
          <c:y val="7.3777461270951222E-2"/>
          <c:w val="0.91535566102465782"/>
          <c:h val="0.66117145689170942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spPr>
            <a:ln>
              <a:noFill/>
            </a:ln>
          </c:spPr>
          <c:dPt>
            <c:idx val="0"/>
            <c:bubble3D val="0"/>
            <c:spPr>
              <a:solidFill>
                <a:schemeClr val="accent2"/>
              </a:solidFill>
              <a:ln>
                <a:noFill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D9B5-40A7-8C32-B7BF8C2FE4C3}"/>
              </c:ext>
            </c:extLst>
          </c:dPt>
          <c:dPt>
            <c:idx val="1"/>
            <c:bubble3D val="0"/>
            <c:spPr>
              <a:solidFill>
                <a:srgbClr val="D9D9D9"/>
              </a:solidFill>
              <a:ln>
                <a:noFill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D9B5-40A7-8C32-B7BF8C2FE4C3}"/>
              </c:ext>
            </c:extLst>
          </c:dPt>
          <c:dLbls>
            <c:delete val="1"/>
          </c:dLbls>
          <c:cat>
            <c:numRef>
              <c:f>Sheet1!$A$2:$A$3</c:f>
              <c:numCache>
                <c:formatCode>General</c:formatCode>
                <c:ptCount val="2"/>
              </c:numCache>
            </c:numRef>
          </c:cat>
          <c:val>
            <c:numRef>
              <c:f>Sheet1!$B$2:$B$3</c:f>
              <c:numCache>
                <c:formatCode>General</c:formatCode>
                <c:ptCount val="2"/>
                <c:pt idx="0">
                  <c:v>49</c:v>
                </c:pt>
                <c:pt idx="1">
                  <c:v>51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D9B5-40A7-8C32-B7BF8C2FE4C3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  <c:holeSize val="80"/>
      </c:doughnutChart>
    </c:plotArea>
    <c:plotVisOnly val="1"/>
    <c:dispBlanksAs val="zero"/>
    <c:showDLblsOverMax val="0"/>
  </c:chart>
  <c:txPr>
    <a:bodyPr/>
    <a:lstStyle/>
    <a:p>
      <a:pPr>
        <a:defRPr sz="1800"/>
      </a:pPr>
      <a:endParaRPr lang="hu-HU"/>
    </a:p>
  </c:txPr>
  <c:externalData r:id="rId1">
    <c:autoUpdate val="0"/>
  </c:externalData>
</c:chartSpace>
</file>

<file path=ppt/charts/chart1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Munka1!$B$1</c:f>
              <c:strCache>
                <c:ptCount val="1"/>
                <c:pt idx="0">
                  <c:v>1. adatsor</c:v>
                </c:pt>
              </c:strCache>
            </c:strRef>
          </c:tx>
          <c:spPr>
            <a:solidFill>
              <a:schemeClr val="accent1"/>
            </a:solidFill>
            <a:ln w="12700" cap="flat" cmpd="sng">
              <a:noFill/>
              <a:round/>
            </a:ln>
            <a:effectLst/>
          </c:spPr>
          <c:invertIfNegative val="0"/>
          <c:cat>
            <c:strRef>
              <c:f>Munka1!$A$2:$A$11</c:f>
              <c:strCache>
                <c:ptCount val="10"/>
                <c:pt idx="0">
                  <c:v>Kategória 1</c:v>
                </c:pt>
                <c:pt idx="1">
                  <c:v>Kategória 2</c:v>
                </c:pt>
                <c:pt idx="2">
                  <c:v>Kategória 3</c:v>
                </c:pt>
                <c:pt idx="3">
                  <c:v>Kategória 4</c:v>
                </c:pt>
                <c:pt idx="4">
                  <c:v>Kategória 5</c:v>
                </c:pt>
                <c:pt idx="5">
                  <c:v>Kategória 6</c:v>
                </c:pt>
                <c:pt idx="6">
                  <c:v>Kategória 7</c:v>
                </c:pt>
                <c:pt idx="7">
                  <c:v>Kategória 8</c:v>
                </c:pt>
                <c:pt idx="8">
                  <c:v>Kategória 9</c:v>
                </c:pt>
                <c:pt idx="9">
                  <c:v>Kategória 10</c:v>
                </c:pt>
              </c:strCache>
            </c:strRef>
          </c:cat>
          <c:val>
            <c:numRef>
              <c:f>Munka1!$B$2:$B$11</c:f>
              <c:numCache>
                <c:formatCode>General</c:formatCode>
                <c:ptCount val="10"/>
                <c:pt idx="0">
                  <c:v>100</c:v>
                </c:pt>
                <c:pt idx="1">
                  <c:v>90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3E0C-4593-9894-259FCA8927C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overlap val="100"/>
        <c:axId val="226738656"/>
        <c:axId val="226739048"/>
      </c:barChart>
      <c:catAx>
        <c:axId val="226738656"/>
        <c:scaling>
          <c:orientation val="minMax"/>
        </c:scaling>
        <c:delete val="1"/>
        <c:axPos val="l"/>
        <c:majorGridlines>
          <c:spPr>
            <a:ln w="9525" cap="flat" cmpd="sng" algn="ctr">
              <a:noFill/>
              <a:round/>
            </a:ln>
            <a:effectLst/>
          </c:spPr>
        </c:majorGridlines>
        <c:numFmt formatCode="General" sourceLinked="1"/>
        <c:majorTickMark val="out"/>
        <c:minorTickMark val="none"/>
        <c:tickLblPos val="nextTo"/>
        <c:crossAx val="226739048"/>
        <c:crosses val="autoZero"/>
        <c:auto val="1"/>
        <c:lblAlgn val="ctr"/>
        <c:lblOffset val="100"/>
        <c:noMultiLvlLbl val="0"/>
      </c:catAx>
      <c:valAx>
        <c:axId val="226739048"/>
        <c:scaling>
          <c:orientation val="minMax"/>
          <c:max val="100"/>
        </c:scaling>
        <c:delete val="1"/>
        <c:axPos val="b"/>
        <c:majorGridlines>
          <c:spPr>
            <a:ln w="9525" cap="flat" cmpd="sng" algn="ctr">
              <a:noFill/>
              <a:round/>
            </a:ln>
            <a:effectLst/>
          </c:spPr>
        </c:majorGridlines>
        <c:numFmt formatCode="General" sourceLinked="1"/>
        <c:majorTickMark val="out"/>
        <c:minorTickMark val="none"/>
        <c:tickLblPos val="nextTo"/>
        <c:crossAx val="226738656"/>
        <c:crosses val="autoZero"/>
        <c:crossBetween val="between"/>
      </c:valAx>
      <c:spPr>
        <a:solidFill>
          <a:schemeClr val="bg2"/>
        </a:solidFill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hu-HU"/>
    </a:p>
  </c:txPr>
  <c:externalData r:id="rId3">
    <c:autoUpdate val="0"/>
  </c:externalData>
</c:chartSpace>
</file>

<file path=ppt/charts/chart1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Munka1!$B$1</c:f>
              <c:strCache>
                <c:ptCount val="1"/>
                <c:pt idx="0">
                  <c:v>1. adatsor</c:v>
                </c:pt>
              </c:strCache>
            </c:strRef>
          </c:tx>
          <c:spPr>
            <a:solidFill>
              <a:schemeClr val="accent1"/>
            </a:solidFill>
            <a:ln w="12700" cap="flat" cmpd="sng">
              <a:noFill/>
              <a:round/>
            </a:ln>
            <a:effectLst/>
          </c:spPr>
          <c:invertIfNegative val="0"/>
          <c:cat>
            <c:strRef>
              <c:f>Munka1!$A$2:$A$11</c:f>
              <c:strCache>
                <c:ptCount val="10"/>
                <c:pt idx="0">
                  <c:v>Kategória 1</c:v>
                </c:pt>
                <c:pt idx="1">
                  <c:v>Kategória 2</c:v>
                </c:pt>
                <c:pt idx="2">
                  <c:v>Kategória 3</c:v>
                </c:pt>
                <c:pt idx="3">
                  <c:v>Kategória 4</c:v>
                </c:pt>
                <c:pt idx="4">
                  <c:v>Kategória 5</c:v>
                </c:pt>
                <c:pt idx="5">
                  <c:v>Kategória 6</c:v>
                </c:pt>
                <c:pt idx="6">
                  <c:v>Kategória 7</c:v>
                </c:pt>
                <c:pt idx="7">
                  <c:v>Kategória 8</c:v>
                </c:pt>
                <c:pt idx="8">
                  <c:v>Kategória 9</c:v>
                </c:pt>
                <c:pt idx="9">
                  <c:v>Kategória 10</c:v>
                </c:pt>
              </c:strCache>
            </c:strRef>
          </c:cat>
          <c:val>
            <c:numRef>
              <c:f>Munka1!$B$2:$B$11</c:f>
              <c:numCache>
                <c:formatCode>General</c:formatCode>
                <c:ptCount val="10"/>
                <c:pt idx="0">
                  <c:v>100</c:v>
                </c:pt>
                <c:pt idx="1">
                  <c:v>80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2058-4E15-92FF-9C955CF265F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overlap val="100"/>
        <c:axId val="226739832"/>
        <c:axId val="226740224"/>
      </c:barChart>
      <c:catAx>
        <c:axId val="226739832"/>
        <c:scaling>
          <c:orientation val="minMax"/>
        </c:scaling>
        <c:delete val="1"/>
        <c:axPos val="l"/>
        <c:majorGridlines>
          <c:spPr>
            <a:ln w="9525" cap="flat" cmpd="sng" algn="ctr">
              <a:noFill/>
              <a:round/>
            </a:ln>
            <a:effectLst/>
          </c:spPr>
        </c:majorGridlines>
        <c:numFmt formatCode="General" sourceLinked="1"/>
        <c:majorTickMark val="out"/>
        <c:minorTickMark val="none"/>
        <c:tickLblPos val="nextTo"/>
        <c:crossAx val="226740224"/>
        <c:crosses val="autoZero"/>
        <c:auto val="1"/>
        <c:lblAlgn val="ctr"/>
        <c:lblOffset val="100"/>
        <c:noMultiLvlLbl val="0"/>
      </c:catAx>
      <c:valAx>
        <c:axId val="226740224"/>
        <c:scaling>
          <c:orientation val="minMax"/>
          <c:max val="100"/>
        </c:scaling>
        <c:delete val="1"/>
        <c:axPos val="b"/>
        <c:majorGridlines>
          <c:spPr>
            <a:ln w="9525" cap="flat" cmpd="sng" algn="ctr">
              <a:noFill/>
              <a:round/>
            </a:ln>
            <a:effectLst/>
          </c:spPr>
        </c:majorGridlines>
        <c:numFmt formatCode="General" sourceLinked="1"/>
        <c:majorTickMark val="out"/>
        <c:minorTickMark val="none"/>
        <c:tickLblPos val="nextTo"/>
        <c:crossAx val="226739832"/>
        <c:crosses val="autoZero"/>
        <c:crossBetween val="between"/>
      </c:valAx>
      <c:spPr>
        <a:solidFill>
          <a:schemeClr val="bg2"/>
        </a:solidFill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hu-HU"/>
    </a:p>
  </c:txPr>
  <c:externalData r:id="rId3">
    <c:autoUpdate val="0"/>
  </c:externalData>
</c:chartSpace>
</file>

<file path=ppt/charts/chart1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Munka1!$B$1</c:f>
              <c:strCache>
                <c:ptCount val="1"/>
                <c:pt idx="0">
                  <c:v>1. adatsor</c:v>
                </c:pt>
              </c:strCache>
            </c:strRef>
          </c:tx>
          <c:spPr>
            <a:solidFill>
              <a:schemeClr val="accent1"/>
            </a:solidFill>
            <a:ln w="12700" cap="flat" cmpd="sng">
              <a:noFill/>
              <a:round/>
            </a:ln>
            <a:effectLst/>
          </c:spPr>
          <c:invertIfNegative val="0"/>
          <c:cat>
            <c:strRef>
              <c:f>Munka1!$A$2:$A$11</c:f>
              <c:strCache>
                <c:ptCount val="10"/>
                <c:pt idx="0">
                  <c:v>Kategória 1</c:v>
                </c:pt>
                <c:pt idx="1">
                  <c:v>Kategória 2</c:v>
                </c:pt>
                <c:pt idx="2">
                  <c:v>Kategória 3</c:v>
                </c:pt>
                <c:pt idx="3">
                  <c:v>Kategória 4</c:v>
                </c:pt>
                <c:pt idx="4">
                  <c:v>Kategória 5</c:v>
                </c:pt>
                <c:pt idx="5">
                  <c:v>Kategória 6</c:v>
                </c:pt>
                <c:pt idx="6">
                  <c:v>Kategória 7</c:v>
                </c:pt>
                <c:pt idx="7">
                  <c:v>Kategória 8</c:v>
                </c:pt>
                <c:pt idx="8">
                  <c:v>Kategória 9</c:v>
                </c:pt>
                <c:pt idx="9">
                  <c:v>Kategória 10</c:v>
                </c:pt>
              </c:strCache>
            </c:strRef>
          </c:cat>
          <c:val>
            <c:numRef>
              <c:f>Munka1!$B$2:$B$11</c:f>
              <c:numCache>
                <c:formatCode>General</c:formatCode>
                <c:ptCount val="10"/>
                <c:pt idx="0">
                  <c:v>100</c:v>
                </c:pt>
                <c:pt idx="1">
                  <c:v>70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31D9-47A7-8E04-01483723DC7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overlap val="100"/>
        <c:axId val="226741008"/>
        <c:axId val="226741400"/>
      </c:barChart>
      <c:catAx>
        <c:axId val="226741008"/>
        <c:scaling>
          <c:orientation val="minMax"/>
        </c:scaling>
        <c:delete val="1"/>
        <c:axPos val="l"/>
        <c:majorGridlines>
          <c:spPr>
            <a:ln w="9525" cap="flat" cmpd="sng" algn="ctr">
              <a:noFill/>
              <a:round/>
            </a:ln>
            <a:effectLst/>
          </c:spPr>
        </c:majorGridlines>
        <c:numFmt formatCode="General" sourceLinked="1"/>
        <c:majorTickMark val="out"/>
        <c:minorTickMark val="none"/>
        <c:tickLblPos val="nextTo"/>
        <c:crossAx val="226741400"/>
        <c:crosses val="autoZero"/>
        <c:auto val="1"/>
        <c:lblAlgn val="ctr"/>
        <c:lblOffset val="100"/>
        <c:noMultiLvlLbl val="0"/>
      </c:catAx>
      <c:valAx>
        <c:axId val="226741400"/>
        <c:scaling>
          <c:orientation val="minMax"/>
          <c:max val="100"/>
        </c:scaling>
        <c:delete val="1"/>
        <c:axPos val="b"/>
        <c:majorGridlines>
          <c:spPr>
            <a:ln w="9525" cap="flat" cmpd="sng" algn="ctr">
              <a:noFill/>
              <a:round/>
            </a:ln>
            <a:effectLst/>
          </c:spPr>
        </c:majorGridlines>
        <c:numFmt formatCode="General" sourceLinked="1"/>
        <c:majorTickMark val="out"/>
        <c:minorTickMark val="none"/>
        <c:tickLblPos val="nextTo"/>
        <c:crossAx val="226741008"/>
        <c:crosses val="autoZero"/>
        <c:crossBetween val="between"/>
      </c:valAx>
      <c:spPr>
        <a:solidFill>
          <a:schemeClr val="bg2"/>
        </a:solidFill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hu-HU"/>
    </a:p>
  </c:txPr>
  <c:externalData r:id="rId3">
    <c:autoUpdate val="0"/>
  </c:externalData>
</c:chartSpace>
</file>

<file path=ppt/charts/chart1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Munka1!$B$1</c:f>
              <c:strCache>
                <c:ptCount val="1"/>
                <c:pt idx="0">
                  <c:v>1. adatsor</c:v>
                </c:pt>
              </c:strCache>
            </c:strRef>
          </c:tx>
          <c:spPr>
            <a:solidFill>
              <a:schemeClr val="accent1"/>
            </a:solidFill>
            <a:ln w="12700" cap="flat" cmpd="sng">
              <a:noFill/>
              <a:round/>
            </a:ln>
            <a:effectLst/>
          </c:spPr>
          <c:invertIfNegative val="0"/>
          <c:cat>
            <c:strRef>
              <c:f>Munka1!$A$2:$A$11</c:f>
              <c:strCache>
                <c:ptCount val="10"/>
                <c:pt idx="0">
                  <c:v>Kategória 1</c:v>
                </c:pt>
                <c:pt idx="1">
                  <c:v>Kategória 2</c:v>
                </c:pt>
                <c:pt idx="2">
                  <c:v>Kategória 3</c:v>
                </c:pt>
                <c:pt idx="3">
                  <c:v>Kategória 4</c:v>
                </c:pt>
                <c:pt idx="4">
                  <c:v>Kategória 5</c:v>
                </c:pt>
                <c:pt idx="5">
                  <c:v>Kategória 6</c:v>
                </c:pt>
                <c:pt idx="6">
                  <c:v>Kategória 7</c:v>
                </c:pt>
                <c:pt idx="7">
                  <c:v>Kategória 8</c:v>
                </c:pt>
                <c:pt idx="8">
                  <c:v>Kategória 9</c:v>
                </c:pt>
                <c:pt idx="9">
                  <c:v>Kategória 10</c:v>
                </c:pt>
              </c:strCache>
            </c:strRef>
          </c:cat>
          <c:val>
            <c:numRef>
              <c:f>Munka1!$B$2:$B$11</c:f>
              <c:numCache>
                <c:formatCode>General</c:formatCode>
                <c:ptCount val="10"/>
                <c:pt idx="0">
                  <c:v>100</c:v>
                </c:pt>
                <c:pt idx="1">
                  <c:v>50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7AEF-45EA-AADF-3A77ECE3225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overlap val="100"/>
        <c:axId val="226742184"/>
        <c:axId val="226742576"/>
      </c:barChart>
      <c:catAx>
        <c:axId val="226742184"/>
        <c:scaling>
          <c:orientation val="minMax"/>
        </c:scaling>
        <c:delete val="1"/>
        <c:axPos val="l"/>
        <c:majorGridlines>
          <c:spPr>
            <a:ln w="9525" cap="flat" cmpd="sng" algn="ctr">
              <a:noFill/>
              <a:round/>
            </a:ln>
            <a:effectLst/>
          </c:spPr>
        </c:majorGridlines>
        <c:numFmt formatCode="General" sourceLinked="1"/>
        <c:majorTickMark val="out"/>
        <c:minorTickMark val="none"/>
        <c:tickLblPos val="nextTo"/>
        <c:crossAx val="226742576"/>
        <c:crosses val="autoZero"/>
        <c:auto val="1"/>
        <c:lblAlgn val="ctr"/>
        <c:lblOffset val="100"/>
        <c:noMultiLvlLbl val="0"/>
      </c:catAx>
      <c:valAx>
        <c:axId val="226742576"/>
        <c:scaling>
          <c:orientation val="minMax"/>
          <c:max val="100"/>
        </c:scaling>
        <c:delete val="1"/>
        <c:axPos val="b"/>
        <c:majorGridlines>
          <c:spPr>
            <a:ln w="9525" cap="flat" cmpd="sng" algn="ctr">
              <a:noFill/>
              <a:round/>
            </a:ln>
            <a:effectLst/>
          </c:spPr>
        </c:majorGridlines>
        <c:numFmt formatCode="General" sourceLinked="1"/>
        <c:majorTickMark val="out"/>
        <c:minorTickMark val="none"/>
        <c:tickLblPos val="nextTo"/>
        <c:crossAx val="226742184"/>
        <c:crosses val="autoZero"/>
        <c:crossBetween val="between"/>
      </c:valAx>
      <c:spPr>
        <a:solidFill>
          <a:schemeClr val="bg2"/>
        </a:solidFill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hu-HU"/>
    </a:p>
  </c:txPr>
  <c:externalData r:id="rId3">
    <c:autoUpdate val="0"/>
  </c:externalData>
</c:chartSpace>
</file>

<file path=ppt/charts/chart1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Munka1!$B$1</c:f>
              <c:strCache>
                <c:ptCount val="1"/>
                <c:pt idx="0">
                  <c:v>1. adatsor</c:v>
                </c:pt>
              </c:strCache>
            </c:strRef>
          </c:tx>
          <c:spPr>
            <a:solidFill>
              <a:schemeClr val="accent1"/>
            </a:solidFill>
            <a:ln w="12700" cap="flat" cmpd="sng">
              <a:noFill/>
              <a:round/>
            </a:ln>
            <a:effectLst/>
          </c:spPr>
          <c:invertIfNegative val="0"/>
          <c:cat>
            <c:strRef>
              <c:f>Munka1!$A$2:$A$11</c:f>
              <c:strCache>
                <c:ptCount val="10"/>
                <c:pt idx="0">
                  <c:v>Kategória 1</c:v>
                </c:pt>
                <c:pt idx="1">
                  <c:v>Kategória 2</c:v>
                </c:pt>
                <c:pt idx="2">
                  <c:v>Kategória 3</c:v>
                </c:pt>
                <c:pt idx="3">
                  <c:v>Kategória 4</c:v>
                </c:pt>
                <c:pt idx="4">
                  <c:v>Kategória 5</c:v>
                </c:pt>
                <c:pt idx="5">
                  <c:v>Kategória 6</c:v>
                </c:pt>
                <c:pt idx="6">
                  <c:v>Kategória 7</c:v>
                </c:pt>
                <c:pt idx="7">
                  <c:v>Kategória 8</c:v>
                </c:pt>
                <c:pt idx="8">
                  <c:v>Kategória 9</c:v>
                </c:pt>
                <c:pt idx="9">
                  <c:v>Kategória 10</c:v>
                </c:pt>
              </c:strCache>
            </c:strRef>
          </c:cat>
          <c:val>
            <c:numRef>
              <c:f>Munka1!$B$2:$B$11</c:f>
              <c:numCache>
                <c:formatCode>General</c:formatCode>
                <c:ptCount val="10"/>
                <c:pt idx="0">
                  <c:v>100</c:v>
                </c:pt>
                <c:pt idx="1">
                  <c:v>30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AB86-4D86-AF2C-9096793CEEF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overlap val="100"/>
        <c:axId val="558367928"/>
        <c:axId val="558368320"/>
      </c:barChart>
      <c:catAx>
        <c:axId val="558367928"/>
        <c:scaling>
          <c:orientation val="minMax"/>
        </c:scaling>
        <c:delete val="1"/>
        <c:axPos val="l"/>
        <c:majorGridlines>
          <c:spPr>
            <a:ln w="9525" cap="flat" cmpd="sng" algn="ctr">
              <a:noFill/>
              <a:round/>
            </a:ln>
            <a:effectLst/>
          </c:spPr>
        </c:majorGridlines>
        <c:numFmt formatCode="General" sourceLinked="1"/>
        <c:majorTickMark val="out"/>
        <c:minorTickMark val="none"/>
        <c:tickLblPos val="nextTo"/>
        <c:crossAx val="558368320"/>
        <c:crosses val="autoZero"/>
        <c:auto val="1"/>
        <c:lblAlgn val="ctr"/>
        <c:lblOffset val="100"/>
        <c:noMultiLvlLbl val="0"/>
      </c:catAx>
      <c:valAx>
        <c:axId val="558368320"/>
        <c:scaling>
          <c:orientation val="minMax"/>
          <c:max val="100"/>
        </c:scaling>
        <c:delete val="1"/>
        <c:axPos val="b"/>
        <c:majorGridlines>
          <c:spPr>
            <a:ln w="9525" cap="flat" cmpd="sng" algn="ctr">
              <a:noFill/>
              <a:round/>
            </a:ln>
            <a:effectLst/>
          </c:spPr>
        </c:majorGridlines>
        <c:numFmt formatCode="General" sourceLinked="1"/>
        <c:majorTickMark val="out"/>
        <c:minorTickMark val="none"/>
        <c:tickLblPos val="nextTo"/>
        <c:crossAx val="558367928"/>
        <c:crosses val="autoZero"/>
        <c:crossBetween val="between"/>
      </c:valAx>
      <c:spPr>
        <a:solidFill>
          <a:schemeClr val="bg2"/>
        </a:solidFill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hu-HU"/>
    </a:p>
  </c:txPr>
  <c:externalData r:id="rId3">
    <c:autoUpdate val="0"/>
  </c:externalData>
</c:chartSpace>
</file>

<file path=ppt/charts/chart1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Munka1!$B$1</c:f>
              <c:strCache>
                <c:ptCount val="1"/>
                <c:pt idx="0">
                  <c:v>1. adatsor</c:v>
                </c:pt>
              </c:strCache>
            </c:strRef>
          </c:tx>
          <c:spPr>
            <a:solidFill>
              <a:schemeClr val="accent1"/>
            </a:solidFill>
            <a:ln w="12700" cap="flat" cmpd="sng">
              <a:noFill/>
              <a:round/>
            </a:ln>
            <a:effectLst/>
          </c:spPr>
          <c:invertIfNegative val="0"/>
          <c:cat>
            <c:strRef>
              <c:f>Munka1!$A$2:$A$11</c:f>
              <c:strCache>
                <c:ptCount val="10"/>
                <c:pt idx="0">
                  <c:v>Kategória 1</c:v>
                </c:pt>
                <c:pt idx="1">
                  <c:v>Kategória 2</c:v>
                </c:pt>
                <c:pt idx="2">
                  <c:v>Kategória 3</c:v>
                </c:pt>
                <c:pt idx="3">
                  <c:v>Kategória 4</c:v>
                </c:pt>
                <c:pt idx="4">
                  <c:v>Kategória 5</c:v>
                </c:pt>
                <c:pt idx="5">
                  <c:v>Kategória 6</c:v>
                </c:pt>
                <c:pt idx="6">
                  <c:v>Kategória 7</c:v>
                </c:pt>
                <c:pt idx="7">
                  <c:v>Kategória 8</c:v>
                </c:pt>
                <c:pt idx="8">
                  <c:v>Kategória 9</c:v>
                </c:pt>
                <c:pt idx="9">
                  <c:v>Kategória 10</c:v>
                </c:pt>
              </c:strCache>
            </c:strRef>
          </c:cat>
          <c:val>
            <c:numRef>
              <c:f>Munka1!$B$2:$B$11</c:f>
              <c:numCache>
                <c:formatCode>General</c:formatCode>
                <c:ptCount val="10"/>
                <c:pt idx="0">
                  <c:v>100</c:v>
                </c:pt>
                <c:pt idx="1">
                  <c:v>20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4B62-4958-8F69-804D27C7B0A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overlap val="100"/>
        <c:axId val="558369104"/>
        <c:axId val="558369496"/>
      </c:barChart>
      <c:catAx>
        <c:axId val="558369104"/>
        <c:scaling>
          <c:orientation val="minMax"/>
        </c:scaling>
        <c:delete val="1"/>
        <c:axPos val="l"/>
        <c:majorGridlines>
          <c:spPr>
            <a:ln w="9525" cap="flat" cmpd="sng" algn="ctr">
              <a:noFill/>
              <a:round/>
            </a:ln>
            <a:effectLst/>
          </c:spPr>
        </c:majorGridlines>
        <c:numFmt formatCode="General" sourceLinked="1"/>
        <c:majorTickMark val="out"/>
        <c:minorTickMark val="none"/>
        <c:tickLblPos val="nextTo"/>
        <c:crossAx val="558369496"/>
        <c:crosses val="autoZero"/>
        <c:auto val="1"/>
        <c:lblAlgn val="ctr"/>
        <c:lblOffset val="100"/>
        <c:noMultiLvlLbl val="0"/>
      </c:catAx>
      <c:valAx>
        <c:axId val="558369496"/>
        <c:scaling>
          <c:orientation val="minMax"/>
          <c:max val="100"/>
        </c:scaling>
        <c:delete val="1"/>
        <c:axPos val="b"/>
        <c:majorGridlines>
          <c:spPr>
            <a:ln w="9525" cap="flat" cmpd="sng" algn="ctr">
              <a:noFill/>
              <a:round/>
            </a:ln>
            <a:effectLst/>
          </c:spPr>
        </c:majorGridlines>
        <c:numFmt formatCode="General" sourceLinked="1"/>
        <c:majorTickMark val="out"/>
        <c:minorTickMark val="none"/>
        <c:tickLblPos val="nextTo"/>
        <c:crossAx val="558369104"/>
        <c:crosses val="autoZero"/>
        <c:crossBetween val="between"/>
      </c:valAx>
      <c:spPr>
        <a:solidFill>
          <a:schemeClr val="bg2"/>
        </a:solidFill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hu-HU"/>
    </a:p>
  </c:txPr>
  <c:externalData r:id="rId3">
    <c:autoUpdate val="0"/>
  </c:externalData>
</c:chartSpace>
</file>

<file path=ppt/charts/chart11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Munka1!$B$1</c:f>
              <c:strCache>
                <c:ptCount val="1"/>
                <c:pt idx="0">
                  <c:v>1. adatsor</c:v>
                </c:pt>
              </c:strCache>
            </c:strRef>
          </c:tx>
          <c:spPr>
            <a:solidFill>
              <a:schemeClr val="accent1"/>
            </a:solidFill>
            <a:ln w="12700" cap="flat" cmpd="sng">
              <a:noFill/>
              <a:round/>
            </a:ln>
            <a:effectLst/>
          </c:spPr>
          <c:invertIfNegative val="0"/>
          <c:cat>
            <c:strRef>
              <c:f>Munka1!$A$2:$A$11</c:f>
              <c:strCache>
                <c:ptCount val="10"/>
                <c:pt idx="0">
                  <c:v>Kategória 1</c:v>
                </c:pt>
                <c:pt idx="1">
                  <c:v>Kategória 2</c:v>
                </c:pt>
                <c:pt idx="2">
                  <c:v>Kategória 3</c:v>
                </c:pt>
                <c:pt idx="3">
                  <c:v>Kategória 4</c:v>
                </c:pt>
                <c:pt idx="4">
                  <c:v>Kategória 5</c:v>
                </c:pt>
                <c:pt idx="5">
                  <c:v>Kategória 6</c:v>
                </c:pt>
                <c:pt idx="6">
                  <c:v>Kategória 7</c:v>
                </c:pt>
                <c:pt idx="7">
                  <c:v>Kategória 8</c:v>
                </c:pt>
                <c:pt idx="8">
                  <c:v>Kategória 9</c:v>
                </c:pt>
                <c:pt idx="9">
                  <c:v>Kategória 10</c:v>
                </c:pt>
              </c:strCache>
            </c:strRef>
          </c:cat>
          <c:val>
            <c:numRef>
              <c:f>Munka1!$B$2:$B$11</c:f>
              <c:numCache>
                <c:formatCode>General</c:formatCode>
                <c:ptCount val="10"/>
                <c:pt idx="0">
                  <c:v>100</c:v>
                </c:pt>
                <c:pt idx="1">
                  <c:v>20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E63F-445D-BD29-2FEC3F4579A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overlap val="100"/>
        <c:axId val="558370280"/>
        <c:axId val="558370672"/>
      </c:barChart>
      <c:catAx>
        <c:axId val="558370280"/>
        <c:scaling>
          <c:orientation val="minMax"/>
        </c:scaling>
        <c:delete val="1"/>
        <c:axPos val="l"/>
        <c:majorGridlines>
          <c:spPr>
            <a:ln w="9525" cap="flat" cmpd="sng" algn="ctr">
              <a:noFill/>
              <a:round/>
            </a:ln>
            <a:effectLst/>
          </c:spPr>
        </c:majorGridlines>
        <c:numFmt formatCode="General" sourceLinked="1"/>
        <c:majorTickMark val="out"/>
        <c:minorTickMark val="none"/>
        <c:tickLblPos val="nextTo"/>
        <c:crossAx val="558370672"/>
        <c:crosses val="autoZero"/>
        <c:auto val="1"/>
        <c:lblAlgn val="ctr"/>
        <c:lblOffset val="100"/>
        <c:noMultiLvlLbl val="0"/>
      </c:catAx>
      <c:valAx>
        <c:axId val="558370672"/>
        <c:scaling>
          <c:orientation val="minMax"/>
          <c:max val="100"/>
        </c:scaling>
        <c:delete val="1"/>
        <c:axPos val="b"/>
        <c:majorGridlines>
          <c:spPr>
            <a:ln w="9525" cap="flat" cmpd="sng" algn="ctr">
              <a:noFill/>
              <a:round/>
            </a:ln>
            <a:effectLst/>
          </c:spPr>
        </c:majorGridlines>
        <c:numFmt formatCode="General" sourceLinked="1"/>
        <c:majorTickMark val="out"/>
        <c:minorTickMark val="none"/>
        <c:tickLblPos val="nextTo"/>
        <c:crossAx val="558370280"/>
        <c:crosses val="autoZero"/>
        <c:crossBetween val="between"/>
      </c:valAx>
      <c:spPr>
        <a:solidFill>
          <a:schemeClr val="bg2"/>
        </a:solidFill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hu-HU"/>
    </a:p>
  </c:txPr>
  <c:externalData r:id="rId3">
    <c:autoUpdate val="0"/>
  </c:externalData>
</c:chartSpace>
</file>

<file path=ppt/charts/chart11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Munka1!$B$1</c:f>
              <c:strCache>
                <c:ptCount val="1"/>
                <c:pt idx="0">
                  <c:v>1. adatsor</c:v>
                </c:pt>
              </c:strCache>
            </c:strRef>
          </c:tx>
          <c:spPr>
            <a:solidFill>
              <a:schemeClr val="accent1"/>
            </a:solidFill>
            <a:ln w="12700" cap="flat" cmpd="sng">
              <a:noFill/>
              <a:round/>
            </a:ln>
            <a:effectLst/>
          </c:spPr>
          <c:invertIfNegative val="0"/>
          <c:cat>
            <c:strRef>
              <c:f>Munka1!$A$2:$A$11</c:f>
              <c:strCache>
                <c:ptCount val="10"/>
                <c:pt idx="0">
                  <c:v>Kategória 1</c:v>
                </c:pt>
                <c:pt idx="1">
                  <c:v>Kategória 2</c:v>
                </c:pt>
                <c:pt idx="2">
                  <c:v>Kategória 3</c:v>
                </c:pt>
                <c:pt idx="3">
                  <c:v>Kategória 4</c:v>
                </c:pt>
                <c:pt idx="4">
                  <c:v>Kategória 5</c:v>
                </c:pt>
                <c:pt idx="5">
                  <c:v>Kategória 6</c:v>
                </c:pt>
                <c:pt idx="6">
                  <c:v>Kategória 7</c:v>
                </c:pt>
                <c:pt idx="7">
                  <c:v>Kategória 8</c:v>
                </c:pt>
                <c:pt idx="8">
                  <c:v>Kategória 9</c:v>
                </c:pt>
                <c:pt idx="9">
                  <c:v>Kategória 10</c:v>
                </c:pt>
              </c:strCache>
            </c:strRef>
          </c:cat>
          <c:val>
            <c:numRef>
              <c:f>Munka1!$B$2:$B$11</c:f>
              <c:numCache>
                <c:formatCode>General</c:formatCode>
                <c:ptCount val="10"/>
                <c:pt idx="0">
                  <c:v>100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6810-4DB2-9445-2B84B5AFD53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overlap val="100"/>
        <c:axId val="558371456"/>
        <c:axId val="558371848"/>
      </c:barChart>
      <c:catAx>
        <c:axId val="558371456"/>
        <c:scaling>
          <c:orientation val="minMax"/>
        </c:scaling>
        <c:delete val="1"/>
        <c:axPos val="l"/>
        <c:majorGridlines>
          <c:spPr>
            <a:ln w="9525" cap="flat" cmpd="sng" algn="ctr">
              <a:noFill/>
              <a:round/>
            </a:ln>
            <a:effectLst/>
          </c:spPr>
        </c:majorGridlines>
        <c:numFmt formatCode="General" sourceLinked="1"/>
        <c:majorTickMark val="out"/>
        <c:minorTickMark val="none"/>
        <c:tickLblPos val="nextTo"/>
        <c:crossAx val="558371848"/>
        <c:crosses val="autoZero"/>
        <c:auto val="1"/>
        <c:lblAlgn val="ctr"/>
        <c:lblOffset val="100"/>
        <c:noMultiLvlLbl val="0"/>
      </c:catAx>
      <c:valAx>
        <c:axId val="558371848"/>
        <c:scaling>
          <c:orientation val="minMax"/>
          <c:max val="100"/>
        </c:scaling>
        <c:delete val="1"/>
        <c:axPos val="b"/>
        <c:majorGridlines>
          <c:spPr>
            <a:ln w="9525" cap="flat" cmpd="sng" algn="ctr">
              <a:noFill/>
              <a:round/>
            </a:ln>
            <a:effectLst/>
          </c:spPr>
        </c:majorGridlines>
        <c:numFmt formatCode="General" sourceLinked="1"/>
        <c:majorTickMark val="out"/>
        <c:minorTickMark val="none"/>
        <c:tickLblPos val="nextTo"/>
        <c:crossAx val="558371456"/>
        <c:crosses val="autoZero"/>
        <c:crossBetween val="between"/>
      </c:valAx>
      <c:spPr>
        <a:solidFill>
          <a:schemeClr val="bg2"/>
        </a:solidFill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hu-HU"/>
    </a:p>
  </c:txPr>
  <c:externalData r:id="rId3">
    <c:autoUpdate val="0"/>
  </c:externalData>
</c:chartSpace>
</file>

<file path=ppt/charts/chart11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Munka1!$B$1</c:f>
              <c:strCache>
                <c:ptCount val="1"/>
                <c:pt idx="0">
                  <c:v>1. adatsor</c:v>
                </c:pt>
              </c:strCache>
            </c:strRef>
          </c:tx>
          <c:spPr>
            <a:solidFill>
              <a:schemeClr val="accent1"/>
            </a:solidFill>
            <a:ln w="12700" cap="flat" cmpd="sng">
              <a:noFill/>
              <a:round/>
            </a:ln>
            <a:effectLst/>
          </c:spPr>
          <c:invertIfNegative val="0"/>
          <c:cat>
            <c:strRef>
              <c:f>Munka1!$A$2:$A$11</c:f>
              <c:strCache>
                <c:ptCount val="10"/>
                <c:pt idx="0">
                  <c:v>Kategória 1</c:v>
                </c:pt>
                <c:pt idx="1">
                  <c:v>Kategória 2</c:v>
                </c:pt>
                <c:pt idx="2">
                  <c:v>Kategória 3</c:v>
                </c:pt>
                <c:pt idx="3">
                  <c:v>Kategória 4</c:v>
                </c:pt>
                <c:pt idx="4">
                  <c:v>Kategória 5</c:v>
                </c:pt>
                <c:pt idx="5">
                  <c:v>Kategória 6</c:v>
                </c:pt>
                <c:pt idx="6">
                  <c:v>Kategória 7</c:v>
                </c:pt>
                <c:pt idx="7">
                  <c:v>Kategória 8</c:v>
                </c:pt>
                <c:pt idx="8">
                  <c:v>Kategória 9</c:v>
                </c:pt>
                <c:pt idx="9">
                  <c:v>Kategória 10</c:v>
                </c:pt>
              </c:strCache>
            </c:strRef>
          </c:cat>
          <c:val>
            <c:numRef>
              <c:f>Munka1!$B$2:$B$11</c:f>
              <c:numCache>
                <c:formatCode>General</c:formatCode>
                <c:ptCount val="10"/>
                <c:pt idx="0">
                  <c:v>90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2861-44DB-BB43-C688D0C821B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overlap val="100"/>
        <c:axId val="558372632"/>
        <c:axId val="558373024"/>
      </c:barChart>
      <c:catAx>
        <c:axId val="558372632"/>
        <c:scaling>
          <c:orientation val="minMax"/>
        </c:scaling>
        <c:delete val="1"/>
        <c:axPos val="l"/>
        <c:majorGridlines>
          <c:spPr>
            <a:ln w="9525" cap="flat" cmpd="sng" algn="ctr">
              <a:noFill/>
              <a:round/>
            </a:ln>
            <a:effectLst/>
          </c:spPr>
        </c:majorGridlines>
        <c:numFmt formatCode="General" sourceLinked="1"/>
        <c:majorTickMark val="out"/>
        <c:minorTickMark val="none"/>
        <c:tickLblPos val="nextTo"/>
        <c:crossAx val="558373024"/>
        <c:crosses val="autoZero"/>
        <c:auto val="1"/>
        <c:lblAlgn val="ctr"/>
        <c:lblOffset val="100"/>
        <c:noMultiLvlLbl val="0"/>
      </c:catAx>
      <c:valAx>
        <c:axId val="558373024"/>
        <c:scaling>
          <c:orientation val="minMax"/>
          <c:max val="100"/>
        </c:scaling>
        <c:delete val="1"/>
        <c:axPos val="b"/>
        <c:majorGridlines>
          <c:spPr>
            <a:ln w="9525" cap="flat" cmpd="sng" algn="ctr">
              <a:noFill/>
              <a:round/>
            </a:ln>
            <a:effectLst/>
          </c:spPr>
        </c:majorGridlines>
        <c:numFmt formatCode="General" sourceLinked="1"/>
        <c:majorTickMark val="out"/>
        <c:minorTickMark val="none"/>
        <c:tickLblPos val="nextTo"/>
        <c:crossAx val="558372632"/>
        <c:crosses val="autoZero"/>
        <c:crossBetween val="between"/>
      </c:valAx>
      <c:spPr>
        <a:solidFill>
          <a:schemeClr val="bg2"/>
        </a:solidFill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hu-HU"/>
    </a:p>
  </c:txPr>
  <c:externalData r:id="rId3">
    <c:autoUpdate val="0"/>
  </c:externalData>
</c:chartSpace>
</file>

<file path=ppt/charts/chart11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Munka1!$B$1</c:f>
              <c:strCache>
                <c:ptCount val="1"/>
                <c:pt idx="0">
                  <c:v>1. adatsor</c:v>
                </c:pt>
              </c:strCache>
            </c:strRef>
          </c:tx>
          <c:spPr>
            <a:solidFill>
              <a:schemeClr val="accent1"/>
            </a:solidFill>
            <a:ln w="12700" cap="flat" cmpd="sng">
              <a:noFill/>
              <a:round/>
            </a:ln>
            <a:effectLst/>
          </c:spPr>
          <c:invertIfNegative val="0"/>
          <c:cat>
            <c:strRef>
              <c:f>Munka1!$A$2:$A$11</c:f>
              <c:strCache>
                <c:ptCount val="10"/>
                <c:pt idx="0">
                  <c:v>Kategória 1</c:v>
                </c:pt>
                <c:pt idx="1">
                  <c:v>Kategória 2</c:v>
                </c:pt>
                <c:pt idx="2">
                  <c:v>Kategória 3</c:v>
                </c:pt>
                <c:pt idx="3">
                  <c:v>Kategória 4</c:v>
                </c:pt>
                <c:pt idx="4">
                  <c:v>Kategória 5</c:v>
                </c:pt>
                <c:pt idx="5">
                  <c:v>Kategória 6</c:v>
                </c:pt>
                <c:pt idx="6">
                  <c:v>Kategória 7</c:v>
                </c:pt>
                <c:pt idx="7">
                  <c:v>Kategória 8</c:v>
                </c:pt>
                <c:pt idx="8">
                  <c:v>Kategória 9</c:v>
                </c:pt>
                <c:pt idx="9">
                  <c:v>Kategória 10</c:v>
                </c:pt>
              </c:strCache>
            </c:strRef>
          </c:cat>
          <c:val>
            <c:numRef>
              <c:f>Munka1!$B$2:$B$11</c:f>
              <c:numCache>
                <c:formatCode>General</c:formatCode>
                <c:ptCount val="10"/>
                <c:pt idx="0">
                  <c:v>30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3DA3-4EC8-B397-EB783509386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overlap val="100"/>
        <c:axId val="558373808"/>
        <c:axId val="558374200"/>
      </c:barChart>
      <c:catAx>
        <c:axId val="558373808"/>
        <c:scaling>
          <c:orientation val="minMax"/>
        </c:scaling>
        <c:delete val="1"/>
        <c:axPos val="l"/>
        <c:majorGridlines>
          <c:spPr>
            <a:ln w="9525" cap="flat" cmpd="sng" algn="ctr">
              <a:noFill/>
              <a:round/>
            </a:ln>
            <a:effectLst/>
          </c:spPr>
        </c:majorGridlines>
        <c:numFmt formatCode="General" sourceLinked="1"/>
        <c:majorTickMark val="out"/>
        <c:minorTickMark val="none"/>
        <c:tickLblPos val="nextTo"/>
        <c:crossAx val="558374200"/>
        <c:crosses val="autoZero"/>
        <c:auto val="1"/>
        <c:lblAlgn val="ctr"/>
        <c:lblOffset val="100"/>
        <c:noMultiLvlLbl val="0"/>
      </c:catAx>
      <c:valAx>
        <c:axId val="558374200"/>
        <c:scaling>
          <c:orientation val="minMax"/>
          <c:max val="100"/>
        </c:scaling>
        <c:delete val="1"/>
        <c:axPos val="b"/>
        <c:majorGridlines>
          <c:spPr>
            <a:ln w="9525" cap="flat" cmpd="sng" algn="ctr">
              <a:noFill/>
              <a:round/>
            </a:ln>
            <a:effectLst/>
          </c:spPr>
        </c:majorGridlines>
        <c:numFmt formatCode="General" sourceLinked="1"/>
        <c:majorTickMark val="out"/>
        <c:minorTickMark val="none"/>
        <c:tickLblPos val="nextTo"/>
        <c:crossAx val="558373808"/>
        <c:crosses val="autoZero"/>
        <c:crossBetween val="between"/>
      </c:valAx>
      <c:spPr>
        <a:solidFill>
          <a:schemeClr val="bg2"/>
        </a:solidFill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hu-HU"/>
    </a:p>
  </c:txPr>
  <c:externalData r:id="rId3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2322169487670799E-2"/>
          <c:y val="7.3777461270951222E-2"/>
          <c:w val="0.91535566102465782"/>
          <c:h val="0.66117145689170942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spPr>
            <a:ln>
              <a:noFill/>
            </a:ln>
          </c:spPr>
          <c:dPt>
            <c:idx val="0"/>
            <c:bubble3D val="0"/>
            <c:spPr>
              <a:solidFill>
                <a:schemeClr val="accent2"/>
              </a:solidFill>
              <a:ln>
                <a:noFill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A2D9-40D1-8EA4-154DAB3371DF}"/>
              </c:ext>
            </c:extLst>
          </c:dPt>
          <c:dPt>
            <c:idx val="1"/>
            <c:bubble3D val="0"/>
            <c:spPr>
              <a:solidFill>
                <a:srgbClr val="D9D9D9"/>
              </a:solidFill>
              <a:ln>
                <a:noFill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A2D9-40D1-8EA4-154DAB3371DF}"/>
              </c:ext>
            </c:extLst>
          </c:dPt>
          <c:dLbls>
            <c:delete val="1"/>
          </c:dLbls>
          <c:cat>
            <c:numRef>
              <c:f>Sheet1!$A$2:$A$3</c:f>
              <c:numCache>
                <c:formatCode>General</c:formatCode>
                <c:ptCount val="2"/>
              </c:numCache>
            </c:numRef>
          </c:cat>
          <c:val>
            <c:numRef>
              <c:f>Sheet1!$B$2:$B$3</c:f>
              <c:numCache>
                <c:formatCode>General</c:formatCode>
                <c:ptCount val="2"/>
                <c:pt idx="0">
                  <c:v>26</c:v>
                </c:pt>
                <c:pt idx="1">
                  <c:v>74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A2D9-40D1-8EA4-154DAB3371DF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  <c:holeSize val="80"/>
      </c:doughnutChart>
    </c:plotArea>
    <c:plotVisOnly val="1"/>
    <c:dispBlanksAs val="zero"/>
    <c:showDLblsOverMax val="0"/>
  </c:chart>
  <c:txPr>
    <a:bodyPr/>
    <a:lstStyle/>
    <a:p>
      <a:pPr>
        <a:defRPr sz="1800"/>
      </a:pPr>
      <a:endParaRPr lang="hu-HU"/>
    </a:p>
  </c:txPr>
  <c:externalData r:id="rId1">
    <c:autoUpdate val="0"/>
  </c:externalData>
</c:chartSpace>
</file>

<file path=ppt/charts/chart12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Munka1!$B$1</c:f>
              <c:strCache>
                <c:ptCount val="1"/>
                <c:pt idx="0">
                  <c:v>1. adatsor</c:v>
                </c:pt>
              </c:strCache>
            </c:strRef>
          </c:tx>
          <c:spPr>
            <a:solidFill>
              <a:schemeClr val="accent1"/>
            </a:solidFill>
            <a:ln w="12700" cap="flat" cmpd="sng">
              <a:noFill/>
              <a:round/>
            </a:ln>
            <a:effectLst/>
          </c:spPr>
          <c:invertIfNegative val="0"/>
          <c:cat>
            <c:strRef>
              <c:f>Munka1!$A$2:$A$11</c:f>
              <c:strCache>
                <c:ptCount val="10"/>
                <c:pt idx="0">
                  <c:v>Kategória 1</c:v>
                </c:pt>
                <c:pt idx="1">
                  <c:v>Kategória 2</c:v>
                </c:pt>
                <c:pt idx="2">
                  <c:v>Kategória 3</c:v>
                </c:pt>
                <c:pt idx="3">
                  <c:v>Kategória 4</c:v>
                </c:pt>
                <c:pt idx="4">
                  <c:v>Kategória 5</c:v>
                </c:pt>
                <c:pt idx="5">
                  <c:v>Kategória 6</c:v>
                </c:pt>
                <c:pt idx="6">
                  <c:v>Kategória 7</c:v>
                </c:pt>
                <c:pt idx="7">
                  <c:v>Kategória 8</c:v>
                </c:pt>
                <c:pt idx="8">
                  <c:v>Kategória 9</c:v>
                </c:pt>
                <c:pt idx="9">
                  <c:v>Kategória 10</c:v>
                </c:pt>
              </c:strCache>
            </c:strRef>
          </c:cat>
          <c:val>
            <c:numRef>
              <c:f>Munka1!$B$2:$B$11</c:f>
              <c:numCache>
                <c:formatCode>General</c:formatCode>
                <c:ptCount val="10"/>
                <c:pt idx="0">
                  <c:v>30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E05C-46CE-829E-D126C27DB79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overlap val="100"/>
        <c:axId val="558374984"/>
        <c:axId val="558375376"/>
      </c:barChart>
      <c:catAx>
        <c:axId val="558374984"/>
        <c:scaling>
          <c:orientation val="minMax"/>
        </c:scaling>
        <c:delete val="1"/>
        <c:axPos val="l"/>
        <c:majorGridlines>
          <c:spPr>
            <a:ln w="9525" cap="flat" cmpd="sng" algn="ctr">
              <a:noFill/>
              <a:round/>
            </a:ln>
            <a:effectLst/>
          </c:spPr>
        </c:majorGridlines>
        <c:numFmt formatCode="General" sourceLinked="1"/>
        <c:majorTickMark val="out"/>
        <c:minorTickMark val="none"/>
        <c:tickLblPos val="nextTo"/>
        <c:crossAx val="558375376"/>
        <c:crosses val="autoZero"/>
        <c:auto val="1"/>
        <c:lblAlgn val="ctr"/>
        <c:lblOffset val="100"/>
        <c:noMultiLvlLbl val="0"/>
      </c:catAx>
      <c:valAx>
        <c:axId val="558375376"/>
        <c:scaling>
          <c:orientation val="minMax"/>
          <c:max val="100"/>
        </c:scaling>
        <c:delete val="1"/>
        <c:axPos val="b"/>
        <c:majorGridlines>
          <c:spPr>
            <a:ln w="9525" cap="flat" cmpd="sng" algn="ctr">
              <a:noFill/>
              <a:round/>
            </a:ln>
            <a:effectLst/>
          </c:spPr>
        </c:majorGridlines>
        <c:numFmt formatCode="General" sourceLinked="1"/>
        <c:majorTickMark val="out"/>
        <c:minorTickMark val="none"/>
        <c:tickLblPos val="nextTo"/>
        <c:crossAx val="558374984"/>
        <c:crosses val="autoZero"/>
        <c:crossBetween val="between"/>
      </c:valAx>
      <c:spPr>
        <a:solidFill>
          <a:schemeClr val="bg2"/>
        </a:solidFill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hu-HU"/>
    </a:p>
  </c:txPr>
  <c:externalData r:id="rId3">
    <c:autoUpdate val="0"/>
  </c:externalData>
</c:chartSpace>
</file>

<file path=ppt/charts/chart12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radarChart>
        <c:radarStyle val="fill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Férfi</c:v>
                </c:pt>
              </c:strCache>
            </c:strRef>
          </c:tx>
          <c:spPr>
            <a:noFill/>
            <a:ln w="19050">
              <a:solidFill>
                <a:srgbClr val="00B7C0"/>
              </a:solidFill>
            </a:ln>
            <a:effectLst/>
          </c:spPr>
          <c:cat>
            <c:strRef>
              <c:f>Sheet1!$A$2:$A$15</c:f>
              <c:strCache>
                <c:ptCount val="14"/>
                <c:pt idx="0">
                  <c:v>Mozifilm</c:v>
                </c:pt>
                <c:pt idx="1">
                  <c:v>Sorozat</c:v>
                </c:pt>
                <c:pt idx="2">
                  <c:v>Napi szappanopera</c:v>
                </c:pt>
                <c:pt idx="3">
                  <c:v>Hírműsor</c:v>
                </c:pt>
                <c:pt idx="4">
                  <c:v>Sport</c:v>
                </c:pt>
                <c:pt idx="5">
                  <c:v>Ismeretterjesztő</c:v>
                </c:pt>
                <c:pt idx="6">
                  <c:v>Valóság show</c:v>
                </c:pt>
                <c:pt idx="7">
                  <c:v>Főzős / gasztronómiai</c:v>
                </c:pt>
                <c:pt idx="8">
                  <c:v>Zenés szórakoztató / tehetségkutató</c:v>
                </c:pt>
                <c:pt idx="9">
                  <c:v>Vetélkedő / kvíz</c:v>
                </c:pt>
                <c:pt idx="10">
                  <c:v>Zenei videóklipek</c:v>
                </c:pt>
                <c:pt idx="11">
                  <c:v>Reggeli információs műsor</c:v>
                </c:pt>
                <c:pt idx="12">
                  <c:v>Rajzfilm gyerekeknek</c:v>
                </c:pt>
                <c:pt idx="13">
                  <c:v>Felnőtt animáció</c:v>
                </c:pt>
              </c:strCache>
            </c:strRef>
          </c:cat>
          <c:val>
            <c:numRef>
              <c:f>Sheet1!$B$2:$B$15</c:f>
              <c:numCache>
                <c:formatCode>0%</c:formatCode>
                <c:ptCount val="14"/>
                <c:pt idx="0">
                  <c:v>0.52761133578707553</c:v>
                </c:pt>
                <c:pt idx="1">
                  <c:v>0.44665299828630667</c:v>
                </c:pt>
                <c:pt idx="2">
                  <c:v>2.3459252134291338E-2</c:v>
                </c:pt>
                <c:pt idx="3">
                  <c:v>0.15195849864935598</c:v>
                </c:pt>
                <c:pt idx="4">
                  <c:v>0.3064556065433483</c:v>
                </c:pt>
                <c:pt idx="5">
                  <c:v>0.27249028090119543</c:v>
                </c:pt>
                <c:pt idx="6">
                  <c:v>6.5680502537008217E-2</c:v>
                </c:pt>
                <c:pt idx="7">
                  <c:v>9.7775277425089083E-2</c:v>
                </c:pt>
                <c:pt idx="8">
                  <c:v>0.14230426201630056</c:v>
                </c:pt>
                <c:pt idx="9">
                  <c:v>0.14448124911158206</c:v>
                </c:pt>
                <c:pt idx="10">
                  <c:v>0.12769832269525647</c:v>
                </c:pt>
                <c:pt idx="11">
                  <c:v>2.4550904185563428E-2</c:v>
                </c:pt>
                <c:pt idx="12">
                  <c:v>5.0501965691456506E-2</c:v>
                </c:pt>
                <c:pt idx="13">
                  <c:v>0.14947036135811392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7479-4D3F-9A81-B7C761EC212B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Nő</c:v>
                </c:pt>
              </c:strCache>
            </c:strRef>
          </c:tx>
          <c:spPr>
            <a:noFill/>
            <a:ln w="19050">
              <a:solidFill>
                <a:srgbClr val="FF4343"/>
              </a:solidFill>
            </a:ln>
            <a:effectLst/>
          </c:spPr>
          <c:cat>
            <c:strRef>
              <c:f>Sheet1!$A$2:$A$15</c:f>
              <c:strCache>
                <c:ptCount val="14"/>
                <c:pt idx="0">
                  <c:v>Mozifilm</c:v>
                </c:pt>
                <c:pt idx="1">
                  <c:v>Sorozat</c:v>
                </c:pt>
                <c:pt idx="2">
                  <c:v>Napi szappanopera</c:v>
                </c:pt>
                <c:pt idx="3">
                  <c:v>Hírműsor</c:v>
                </c:pt>
                <c:pt idx="4">
                  <c:v>Sport</c:v>
                </c:pt>
                <c:pt idx="5">
                  <c:v>Ismeretterjesztő</c:v>
                </c:pt>
                <c:pt idx="6">
                  <c:v>Valóság show</c:v>
                </c:pt>
                <c:pt idx="7">
                  <c:v>Főzős / gasztronómiai</c:v>
                </c:pt>
                <c:pt idx="8">
                  <c:v>Zenés szórakoztató / tehetségkutató</c:v>
                </c:pt>
                <c:pt idx="9">
                  <c:v>Vetélkedő / kvíz</c:v>
                </c:pt>
                <c:pt idx="10">
                  <c:v>Zenei videóklipek</c:v>
                </c:pt>
                <c:pt idx="11">
                  <c:v>Reggeli információs műsor</c:v>
                </c:pt>
                <c:pt idx="12">
                  <c:v>Rajzfilm gyerekeknek</c:v>
                </c:pt>
                <c:pt idx="13">
                  <c:v>Felnőtt animáció</c:v>
                </c:pt>
              </c:strCache>
            </c:strRef>
          </c:cat>
          <c:val>
            <c:numRef>
              <c:f>Sheet1!$C$2:$C$15</c:f>
              <c:numCache>
                <c:formatCode>0%</c:formatCode>
                <c:ptCount val="14"/>
                <c:pt idx="0">
                  <c:v>0.54847663480709508</c:v>
                </c:pt>
                <c:pt idx="1">
                  <c:v>0.56149295090252105</c:v>
                </c:pt>
                <c:pt idx="2">
                  <c:v>3.9022285112497362E-2</c:v>
                </c:pt>
                <c:pt idx="3">
                  <c:v>9.3769004715597071E-2</c:v>
                </c:pt>
                <c:pt idx="4">
                  <c:v>7.7638508961952166E-2</c:v>
                </c:pt>
                <c:pt idx="5">
                  <c:v>0.20806497694633908</c:v>
                </c:pt>
                <c:pt idx="6">
                  <c:v>0.10675946261567421</c:v>
                </c:pt>
                <c:pt idx="7">
                  <c:v>0.26334375174547481</c:v>
                </c:pt>
                <c:pt idx="8">
                  <c:v>0.15784750039511031</c:v>
                </c:pt>
                <c:pt idx="9">
                  <c:v>0.20435144377320977</c:v>
                </c:pt>
                <c:pt idx="10">
                  <c:v>0.13515589853647308</c:v>
                </c:pt>
                <c:pt idx="11">
                  <c:v>4.2336878211092561E-2</c:v>
                </c:pt>
                <c:pt idx="12">
                  <c:v>0.14425357510381259</c:v>
                </c:pt>
                <c:pt idx="13">
                  <c:v>8.8732675008446005E-2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7479-4D3F-9A81-B7C761EC212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535278456"/>
        <c:axId val="535278848"/>
      </c:radarChart>
      <c:catAx>
        <c:axId val="535278456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ln>
                  <a:noFill/>
                </a:ln>
                <a:solidFill>
                  <a:srgbClr val="404040"/>
                </a:solidFill>
                <a:latin typeface="+mn-lt"/>
                <a:ea typeface="+mn-ea"/>
                <a:cs typeface="+mn-cs"/>
              </a:defRPr>
            </a:pPr>
            <a:endParaRPr lang="hu-HU"/>
          </a:p>
        </c:txPr>
        <c:crossAx val="535278848"/>
        <c:crosses val="autoZero"/>
        <c:auto val="1"/>
        <c:lblAlgn val="ctr"/>
        <c:lblOffset val="100"/>
        <c:noMultiLvlLbl val="0"/>
      </c:catAx>
      <c:valAx>
        <c:axId val="53527884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bg2"/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>
            <a:solidFill>
              <a:schemeClr val="bg1">
                <a:lumMod val="85000"/>
              </a:schemeClr>
            </a:solidFill>
            <a:prstDash val="dash"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pPr>
            <a:endParaRPr lang="hu-HU"/>
          </a:p>
        </c:txPr>
        <c:crossAx val="535278456"/>
        <c:crosses val="autoZero"/>
        <c:crossBetween val="between"/>
      </c:valAx>
      <c:spPr>
        <a:noFill/>
        <a:ln w="25400"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hu-HU"/>
    </a:p>
  </c:txPr>
  <c:externalData r:id="rId3">
    <c:autoUpdate val="0"/>
  </c:externalData>
</c:chartSpace>
</file>

<file path=ppt/charts/chart12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radarChart>
        <c:radarStyle val="fill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15-21</c:v>
                </c:pt>
              </c:strCache>
            </c:strRef>
          </c:tx>
          <c:spPr>
            <a:noFill/>
            <a:ln w="19050">
              <a:solidFill>
                <a:srgbClr val="00B7C0"/>
              </a:solidFill>
            </a:ln>
            <a:effectLst/>
          </c:spPr>
          <c:cat>
            <c:strRef>
              <c:f>Sheet1!$A$2:$A$15</c:f>
              <c:strCache>
                <c:ptCount val="14"/>
                <c:pt idx="0">
                  <c:v>Mozifilm</c:v>
                </c:pt>
                <c:pt idx="1">
                  <c:v>Sorozat</c:v>
                </c:pt>
                <c:pt idx="2">
                  <c:v>Napi szappanopera</c:v>
                </c:pt>
                <c:pt idx="3">
                  <c:v>Hírműsor</c:v>
                </c:pt>
                <c:pt idx="4">
                  <c:v>Sport</c:v>
                </c:pt>
                <c:pt idx="5">
                  <c:v>Ismeretterjesztő</c:v>
                </c:pt>
                <c:pt idx="6">
                  <c:v>Valóság show</c:v>
                </c:pt>
                <c:pt idx="7">
                  <c:v>Főzős / gasztronómiai</c:v>
                </c:pt>
                <c:pt idx="8">
                  <c:v>Zenés szórakoztató / tehetségkutató</c:v>
                </c:pt>
                <c:pt idx="9">
                  <c:v>Vetélkedő / kvíz</c:v>
                </c:pt>
                <c:pt idx="10">
                  <c:v>Zenei videóklipek</c:v>
                </c:pt>
                <c:pt idx="11">
                  <c:v>Reggeli információs műsor</c:v>
                </c:pt>
                <c:pt idx="12">
                  <c:v>Rajzfilm gyerekeknek</c:v>
                </c:pt>
                <c:pt idx="13">
                  <c:v>Felnőtt animáció</c:v>
                </c:pt>
              </c:strCache>
            </c:strRef>
          </c:cat>
          <c:val>
            <c:numRef>
              <c:f>Sheet1!$B$2:$B$15</c:f>
              <c:numCache>
                <c:formatCode>0%</c:formatCode>
                <c:ptCount val="14"/>
                <c:pt idx="0">
                  <c:v>0.53372925627540735</c:v>
                </c:pt>
                <c:pt idx="1">
                  <c:v>0.46692687695271734</c:v>
                </c:pt>
                <c:pt idx="2">
                  <c:v>3.0218619443901987E-2</c:v>
                </c:pt>
                <c:pt idx="3">
                  <c:v>8.2140042500768493E-2</c:v>
                </c:pt>
                <c:pt idx="4">
                  <c:v>0.20605387686144705</c:v>
                </c:pt>
                <c:pt idx="5">
                  <c:v>0.19382476721652794</c:v>
                </c:pt>
                <c:pt idx="6">
                  <c:v>9.2006254457968964E-2</c:v>
                </c:pt>
                <c:pt idx="7">
                  <c:v>0.14306761390832382</c:v>
                </c:pt>
                <c:pt idx="8">
                  <c:v>0.17225539804347348</c:v>
                </c:pt>
                <c:pt idx="9">
                  <c:v>0.16350926519058906</c:v>
                </c:pt>
                <c:pt idx="10">
                  <c:v>0.16284399130623567</c:v>
                </c:pt>
                <c:pt idx="11">
                  <c:v>3.7159831510627808E-2</c:v>
                </c:pt>
                <c:pt idx="12">
                  <c:v>8.3392629184216721E-2</c:v>
                </c:pt>
                <c:pt idx="13">
                  <c:v>0.12271684062583782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7479-4D3F-9A81-B7C761EC212B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22-29</c:v>
                </c:pt>
              </c:strCache>
            </c:strRef>
          </c:tx>
          <c:spPr>
            <a:noFill/>
            <a:ln w="19050">
              <a:solidFill>
                <a:srgbClr val="FF4343"/>
              </a:solidFill>
            </a:ln>
            <a:effectLst/>
          </c:spPr>
          <c:cat>
            <c:strRef>
              <c:f>Sheet1!$A$2:$A$15</c:f>
              <c:strCache>
                <c:ptCount val="14"/>
                <c:pt idx="0">
                  <c:v>Mozifilm</c:v>
                </c:pt>
                <c:pt idx="1">
                  <c:v>Sorozat</c:v>
                </c:pt>
                <c:pt idx="2">
                  <c:v>Napi szappanopera</c:v>
                </c:pt>
                <c:pt idx="3">
                  <c:v>Hírműsor</c:v>
                </c:pt>
                <c:pt idx="4">
                  <c:v>Sport</c:v>
                </c:pt>
                <c:pt idx="5">
                  <c:v>Ismeretterjesztő</c:v>
                </c:pt>
                <c:pt idx="6">
                  <c:v>Valóság show</c:v>
                </c:pt>
                <c:pt idx="7">
                  <c:v>Főzős / gasztronómiai</c:v>
                </c:pt>
                <c:pt idx="8">
                  <c:v>Zenés szórakoztató / tehetségkutató</c:v>
                </c:pt>
                <c:pt idx="9">
                  <c:v>Vetélkedő / kvíz</c:v>
                </c:pt>
                <c:pt idx="10">
                  <c:v>Zenei videóklipek</c:v>
                </c:pt>
                <c:pt idx="11">
                  <c:v>Reggeli információs műsor</c:v>
                </c:pt>
                <c:pt idx="12">
                  <c:v>Rajzfilm gyerekeknek</c:v>
                </c:pt>
                <c:pt idx="13">
                  <c:v>Felnőtt animáció</c:v>
                </c:pt>
              </c:strCache>
            </c:strRef>
          </c:cat>
          <c:val>
            <c:numRef>
              <c:f>Sheet1!$C$2:$C$15</c:f>
              <c:numCache>
                <c:formatCode>0%</c:formatCode>
                <c:ptCount val="14"/>
                <c:pt idx="0">
                  <c:v>0.54080869770903062</c:v>
                </c:pt>
                <c:pt idx="1">
                  <c:v>0.52899187370387135</c:v>
                </c:pt>
                <c:pt idx="2">
                  <c:v>3.1712617460674532E-2</c:v>
                </c:pt>
                <c:pt idx="3">
                  <c:v>0.15335660133005333</c:v>
                </c:pt>
                <c:pt idx="4">
                  <c:v>0.18584931111447353</c:v>
                </c:pt>
                <c:pt idx="5">
                  <c:v>0.27502668919363343</c:v>
                </c:pt>
                <c:pt idx="6">
                  <c:v>8.1321665695264306E-2</c:v>
                </c:pt>
                <c:pt idx="7">
                  <c:v>0.20485419310478445</c:v>
                </c:pt>
                <c:pt idx="8">
                  <c:v>0.13374686490288407</c:v>
                </c:pt>
                <c:pt idx="9">
                  <c:v>0.18128233295827831</c:v>
                </c:pt>
                <c:pt idx="10">
                  <c:v>0.10854837673937501</c:v>
                </c:pt>
                <c:pt idx="11">
                  <c:v>3.0446383144187333E-2</c:v>
                </c:pt>
                <c:pt idx="12">
                  <c:v>0.1058885345624969</c:v>
                </c:pt>
                <c:pt idx="13">
                  <c:v>0.11753072755837103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7479-4D3F-9A81-B7C761EC212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535280024"/>
        <c:axId val="535280416"/>
      </c:radarChart>
      <c:catAx>
        <c:axId val="535280024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ln w="0">
                  <a:noFill/>
                </a:ln>
                <a:solidFill>
                  <a:srgbClr val="404040"/>
                </a:solidFill>
                <a:latin typeface="+mn-lt"/>
                <a:ea typeface="+mn-ea"/>
                <a:cs typeface="+mn-cs"/>
              </a:defRPr>
            </a:pPr>
            <a:endParaRPr lang="hu-HU"/>
          </a:p>
        </c:txPr>
        <c:crossAx val="535280416"/>
        <c:crosses val="autoZero"/>
        <c:auto val="1"/>
        <c:lblAlgn val="ctr"/>
        <c:lblOffset val="100"/>
        <c:noMultiLvlLbl val="0"/>
      </c:catAx>
      <c:valAx>
        <c:axId val="53528041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bg2"/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>
            <a:solidFill>
              <a:schemeClr val="bg1">
                <a:lumMod val="85000"/>
              </a:schemeClr>
            </a:solidFill>
            <a:prstDash val="dash"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pPr>
            <a:endParaRPr lang="hu-HU"/>
          </a:p>
        </c:txPr>
        <c:crossAx val="53528002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hu-HU"/>
    </a:p>
  </c:txPr>
  <c:externalData r:id="rId3">
    <c:autoUpdate val="0"/>
  </c:externalData>
</c:chartSpace>
</file>

<file path=ppt/charts/chart12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Férfi</c:v>
                </c:pt>
              </c:strCache>
            </c:strRef>
          </c:tx>
          <c:spPr>
            <a:ln w="19050" cap="rnd">
              <a:solidFill>
                <a:srgbClr val="00B7C0"/>
              </a:solidFill>
              <a:round/>
            </a:ln>
            <a:effectLst/>
          </c:spPr>
          <c:marker>
            <c:symbol val="none"/>
          </c:marker>
          <c:cat>
            <c:strRef>
              <c:f>Sheet1!$A$2:$A$13</c:f>
              <c:strCache>
                <c:ptCount val="12"/>
                <c:pt idx="0">
                  <c:v>Rajzfilm gyerekeknek</c:v>
                </c:pt>
                <c:pt idx="1">
                  <c:v>Főzős / gasztronómiai</c:v>
                </c:pt>
                <c:pt idx="2">
                  <c:v>Valóság show</c:v>
                </c:pt>
                <c:pt idx="3">
                  <c:v>Vetélkedő / kvíz</c:v>
                </c:pt>
                <c:pt idx="4">
                  <c:v>Sorozat</c:v>
                </c:pt>
                <c:pt idx="5">
                  <c:v>Zenés szórakoztató / tehetségkutató</c:v>
                </c:pt>
                <c:pt idx="6">
                  <c:v>Zenei videóklipek</c:v>
                </c:pt>
                <c:pt idx="7">
                  <c:v>Mozifilm</c:v>
                </c:pt>
                <c:pt idx="8">
                  <c:v>Ismeretterjesztő</c:v>
                </c:pt>
                <c:pt idx="9">
                  <c:v>Hírműsor</c:v>
                </c:pt>
                <c:pt idx="10">
                  <c:v>Felnőtt animáció</c:v>
                </c:pt>
                <c:pt idx="11">
                  <c:v>Sport</c:v>
                </c:pt>
              </c:strCache>
            </c:strRef>
          </c:cat>
          <c:val>
            <c:numRef>
              <c:f>Sheet1!$B$2:$B$13</c:f>
              <c:numCache>
                <c:formatCode>0%</c:formatCode>
                <c:ptCount val="12"/>
                <c:pt idx="0">
                  <c:v>0.5236606441586541</c:v>
                </c:pt>
                <c:pt idx="1">
                  <c:v>0.5465242276327732</c:v>
                </c:pt>
                <c:pt idx="2">
                  <c:v>0.7654250116964042</c:v>
                </c:pt>
                <c:pt idx="3">
                  <c:v>0.83122314498419247</c:v>
                </c:pt>
                <c:pt idx="4">
                  <c:v>0.88811130023936358</c:v>
                </c:pt>
                <c:pt idx="5">
                  <c:v>0.94919847915690503</c:v>
                </c:pt>
                <c:pt idx="6">
                  <c:v>0.97218011691841888</c:v>
                </c:pt>
                <c:pt idx="7">
                  <c:v>0.98099047067812506</c:v>
                </c:pt>
                <c:pt idx="8">
                  <c:v>1.1310316799815237</c:v>
                </c:pt>
                <c:pt idx="9">
                  <c:v>1.2309749497685847</c:v>
                </c:pt>
                <c:pt idx="10">
                  <c:v>1.2486153288758939</c:v>
                </c:pt>
                <c:pt idx="11">
                  <c:v>1.57694314380825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7479-4D3F-9A81-B7C761EC212B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Nő</c:v>
                </c:pt>
              </c:strCache>
            </c:strRef>
          </c:tx>
          <c:spPr>
            <a:ln w="19050" cap="rnd">
              <a:solidFill>
                <a:srgbClr val="FF4343"/>
              </a:solidFill>
              <a:round/>
            </a:ln>
            <a:effectLst/>
          </c:spPr>
          <c:marker>
            <c:symbol val="none"/>
          </c:marker>
          <c:cat>
            <c:strRef>
              <c:f>Sheet1!$A$2:$A$13</c:f>
              <c:strCache>
                <c:ptCount val="12"/>
                <c:pt idx="0">
                  <c:v>Rajzfilm gyerekeknek</c:v>
                </c:pt>
                <c:pt idx="1">
                  <c:v>Főzős / gasztronómiai</c:v>
                </c:pt>
                <c:pt idx="2">
                  <c:v>Valóság show</c:v>
                </c:pt>
                <c:pt idx="3">
                  <c:v>Vetélkedő / kvíz</c:v>
                </c:pt>
                <c:pt idx="4">
                  <c:v>Sorozat</c:v>
                </c:pt>
                <c:pt idx="5">
                  <c:v>Zenés szórakoztató / tehetségkutató</c:v>
                </c:pt>
                <c:pt idx="6">
                  <c:v>Zenei videóklipek</c:v>
                </c:pt>
                <c:pt idx="7">
                  <c:v>Mozifilm</c:v>
                </c:pt>
                <c:pt idx="8">
                  <c:v>Ismeretterjesztő</c:v>
                </c:pt>
                <c:pt idx="9">
                  <c:v>Hírműsor</c:v>
                </c:pt>
                <c:pt idx="10">
                  <c:v>Felnőtt animáció</c:v>
                </c:pt>
                <c:pt idx="11">
                  <c:v>Sport</c:v>
                </c:pt>
              </c:strCache>
            </c:strRef>
          </c:cat>
          <c:val>
            <c:numRef>
              <c:f>Sheet1!$C$2:$C$13</c:f>
              <c:numCache>
                <c:formatCode>0%</c:formatCode>
                <c:ptCount val="12"/>
                <c:pt idx="0">
                  <c:v>1.4957817785265037</c:v>
                </c:pt>
                <c:pt idx="1">
                  <c:v>1.4719849875637543</c:v>
                </c:pt>
                <c:pt idx="2">
                  <c:v>1.2441494776210109</c:v>
                </c:pt>
                <c:pt idx="3">
                  <c:v>1.1756657062401545</c:v>
                </c:pt>
                <c:pt idx="4">
                  <c:v>1.1164555854646394</c:v>
                </c:pt>
                <c:pt idx="5">
                  <c:v>1.052875052305849</c:v>
                </c:pt>
                <c:pt idx="6">
                  <c:v>1.0289553885133624</c:v>
                </c:pt>
                <c:pt idx="7">
                  <c:v>1.0197854284777983</c:v>
                </c:pt>
                <c:pt idx="8">
                  <c:v>0.86362008818312508</c:v>
                </c:pt>
                <c:pt idx="9">
                  <c:v>0.75959750126237169</c:v>
                </c:pt>
                <c:pt idx="10">
                  <c:v>0.74123710668137921</c:v>
                </c:pt>
                <c:pt idx="11">
                  <c:v>0.39950815644721394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2-7479-4D3F-9A81-B7C761EC212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535281592"/>
        <c:axId val="227315240"/>
      </c:lineChart>
      <c:catAx>
        <c:axId val="53528159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900" b="0" i="0" u="none" strike="noStrike" kern="1200" baseline="0">
                <a:ln>
                  <a:noFill/>
                </a:ln>
                <a:solidFill>
                  <a:srgbClr val="404040"/>
                </a:solidFill>
                <a:latin typeface="+mn-lt"/>
                <a:ea typeface="+mn-ea"/>
                <a:cs typeface="+mn-cs"/>
              </a:defRPr>
            </a:pPr>
            <a:endParaRPr lang="hu-HU"/>
          </a:p>
        </c:txPr>
        <c:crossAx val="227315240"/>
        <c:crosses val="autoZero"/>
        <c:auto val="1"/>
        <c:lblAlgn val="ctr"/>
        <c:lblOffset val="100"/>
        <c:noMultiLvlLbl val="0"/>
      </c:catAx>
      <c:valAx>
        <c:axId val="22731524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bg2"/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>
            <a:solidFill>
              <a:schemeClr val="bg1">
                <a:lumMod val="85000"/>
              </a:schemeClr>
            </a:solidFill>
            <a:prstDash val="dash"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pPr>
            <a:endParaRPr lang="hu-HU"/>
          </a:p>
        </c:txPr>
        <c:crossAx val="53528159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hu-HU"/>
    </a:p>
  </c:txPr>
  <c:externalData r:id="rId3">
    <c:autoUpdate val="0"/>
  </c:externalData>
</c:chartSpace>
</file>

<file path=ppt/charts/chart12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15-21</c:v>
                </c:pt>
              </c:strCache>
            </c:strRef>
          </c:tx>
          <c:spPr>
            <a:ln w="19050" cap="rnd">
              <a:solidFill>
                <a:srgbClr val="00B7C0"/>
              </a:solidFill>
              <a:round/>
            </a:ln>
            <a:effectLst/>
          </c:spPr>
          <c:marker>
            <c:symbol val="none"/>
          </c:marker>
          <c:cat>
            <c:strRef>
              <c:f>Sheet1!$A$2:$A$13</c:f>
              <c:strCache>
                <c:ptCount val="12"/>
                <c:pt idx="0">
                  <c:v>Zenei videóklipek</c:v>
                </c:pt>
                <c:pt idx="1">
                  <c:v>Zenés szórakoztató / tehetségkutató</c:v>
                </c:pt>
                <c:pt idx="2">
                  <c:v>Valóság show</c:v>
                </c:pt>
                <c:pt idx="3">
                  <c:v>Sport</c:v>
                </c:pt>
                <c:pt idx="4">
                  <c:v>Felnőtt animáció</c:v>
                </c:pt>
                <c:pt idx="5">
                  <c:v>Mozifilm</c:v>
                </c:pt>
                <c:pt idx="6">
                  <c:v>Vetélkedő / kvíz</c:v>
                </c:pt>
                <c:pt idx="7">
                  <c:v>Sorozat</c:v>
                </c:pt>
                <c:pt idx="8">
                  <c:v>Rajzfilm gyerekeknek</c:v>
                </c:pt>
                <c:pt idx="9">
                  <c:v>Ismeretterjesztő</c:v>
                </c:pt>
                <c:pt idx="10">
                  <c:v>Főzős / gasztronómiai</c:v>
                </c:pt>
                <c:pt idx="11">
                  <c:v>Hírműsor</c:v>
                </c:pt>
              </c:strCache>
            </c:strRef>
          </c:cat>
          <c:val>
            <c:numRef>
              <c:f>Sheet1!$B$2:$B$13</c:f>
              <c:numCache>
                <c:formatCode>0%</c:formatCode>
                <c:ptCount val="12"/>
                <c:pt idx="0">
                  <c:v>1.2397476111363126</c:v>
                </c:pt>
                <c:pt idx="1">
                  <c:v>1.1489786710021612</c:v>
                </c:pt>
                <c:pt idx="2">
                  <c:v>1.0722190859449092</c:v>
                </c:pt>
                <c:pt idx="3">
                  <c:v>1.0603012032863759</c:v>
                </c:pt>
                <c:pt idx="4">
                  <c:v>1.0251271685195757</c:v>
                </c:pt>
                <c:pt idx="5">
                  <c:v>0.9923655517128549</c:v>
                </c:pt>
                <c:pt idx="6">
                  <c:v>0.94069428719301273</c:v>
                </c:pt>
                <c:pt idx="7">
                  <c:v>0.92842326682730425</c:v>
                </c:pt>
                <c:pt idx="8">
                  <c:v>0.86470768649859375</c:v>
                </c:pt>
                <c:pt idx="9">
                  <c:v>0.80451292193583568</c:v>
                </c:pt>
                <c:pt idx="10">
                  <c:v>0.79969005713551655</c:v>
                </c:pt>
                <c:pt idx="11">
                  <c:v>0.6653944043280493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0D16-47F0-B202-BD2256FDB802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22-29</c:v>
                </c:pt>
              </c:strCache>
            </c:strRef>
          </c:tx>
          <c:spPr>
            <a:ln w="19050" cap="rnd">
              <a:solidFill>
                <a:srgbClr val="FF4343"/>
              </a:solidFill>
              <a:round/>
            </a:ln>
            <a:effectLst/>
          </c:spPr>
          <c:marker>
            <c:symbol val="none"/>
          </c:marker>
          <c:cat>
            <c:strRef>
              <c:f>Sheet1!$A$2:$A$13</c:f>
              <c:strCache>
                <c:ptCount val="12"/>
                <c:pt idx="0">
                  <c:v>Zenei videóklipek</c:v>
                </c:pt>
                <c:pt idx="1">
                  <c:v>Zenés szórakoztató / tehetségkutató</c:v>
                </c:pt>
                <c:pt idx="2">
                  <c:v>Valóság show</c:v>
                </c:pt>
                <c:pt idx="3">
                  <c:v>Sport</c:v>
                </c:pt>
                <c:pt idx="4">
                  <c:v>Felnőtt animáció</c:v>
                </c:pt>
                <c:pt idx="5">
                  <c:v>Mozifilm</c:v>
                </c:pt>
                <c:pt idx="6">
                  <c:v>Vetélkedő / kvíz</c:v>
                </c:pt>
                <c:pt idx="7">
                  <c:v>Sorozat</c:v>
                </c:pt>
                <c:pt idx="8">
                  <c:v>Rajzfilm gyerekeknek</c:v>
                </c:pt>
                <c:pt idx="9">
                  <c:v>Ismeretterjesztő</c:v>
                </c:pt>
                <c:pt idx="10">
                  <c:v>Főzős / gasztronómiai</c:v>
                </c:pt>
                <c:pt idx="11">
                  <c:v>Hírműsor</c:v>
                </c:pt>
              </c:strCache>
            </c:strRef>
          </c:cat>
          <c:val>
            <c:numRef>
              <c:f>Sheet1!$C$2:$C$13</c:f>
              <c:numCache>
                <c:formatCode>0%</c:formatCode>
                <c:ptCount val="12"/>
                <c:pt idx="0">
                  <c:v>0.82638966090124055</c:v>
                </c:pt>
                <c:pt idx="1">
                  <c:v>0.89211889341219841</c:v>
                </c:pt>
                <c:pt idx="2">
                  <c:v>0.94770342052264211</c:v>
                </c:pt>
                <c:pt idx="3">
                  <c:v>0.95633361141330597</c:v>
                </c:pt>
                <c:pt idx="4">
                  <c:v>0.98180446417548062</c:v>
                </c:pt>
                <c:pt idx="5">
                  <c:v>1.0055283935872588</c:v>
                </c:pt>
                <c:pt idx="6">
                  <c:v>1.0429455161705974</c:v>
                </c:pt>
                <c:pt idx="7">
                  <c:v>1.0518314274699125</c:v>
                </c:pt>
                <c:pt idx="8">
                  <c:v>1.0979702959838165</c:v>
                </c:pt>
                <c:pt idx="9">
                  <c:v>1.141559608253415</c:v>
                </c:pt>
                <c:pt idx="10">
                  <c:v>1.1450520275915779</c:v>
                </c:pt>
                <c:pt idx="11">
                  <c:v>1.2423006037625346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1-0D16-47F0-B202-BD2256FDB80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27316024"/>
        <c:axId val="227316416"/>
      </c:lineChart>
      <c:catAx>
        <c:axId val="22731602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900" b="0" i="0" u="none" strike="noStrike" kern="1200" baseline="0">
                <a:ln>
                  <a:noFill/>
                </a:ln>
                <a:solidFill>
                  <a:srgbClr val="404040"/>
                </a:solidFill>
                <a:latin typeface="+mn-lt"/>
                <a:ea typeface="+mn-ea"/>
                <a:cs typeface="+mn-cs"/>
              </a:defRPr>
            </a:pPr>
            <a:endParaRPr lang="hu-HU"/>
          </a:p>
        </c:txPr>
        <c:crossAx val="227316416"/>
        <c:crosses val="autoZero"/>
        <c:auto val="1"/>
        <c:lblAlgn val="ctr"/>
        <c:lblOffset val="100"/>
        <c:noMultiLvlLbl val="0"/>
      </c:catAx>
      <c:valAx>
        <c:axId val="227316416"/>
        <c:scaling>
          <c:orientation val="minMax"/>
          <c:max val="2"/>
        </c:scaling>
        <c:delete val="0"/>
        <c:axPos val="l"/>
        <c:majorGridlines>
          <c:spPr>
            <a:ln w="9525" cap="flat" cmpd="sng" algn="ctr">
              <a:solidFill>
                <a:schemeClr val="bg2"/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>
            <a:solidFill>
              <a:schemeClr val="bg1">
                <a:lumMod val="85000"/>
              </a:schemeClr>
            </a:solidFill>
            <a:prstDash val="dash"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pPr>
            <a:endParaRPr lang="hu-HU"/>
          </a:p>
        </c:txPr>
        <c:crossAx val="22731602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hu-HU"/>
    </a:p>
  </c:txPr>
  <c:externalData r:id="rId3">
    <c:autoUpdate val="0"/>
  </c:externalData>
</c:chartSpace>
</file>

<file path=ppt/charts/chart12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Szülő </c:v>
                </c:pt>
              </c:strCache>
            </c:strRef>
          </c:tx>
          <c:spPr>
            <a:ln w="19050" cap="rnd">
              <a:solidFill>
                <a:srgbClr val="00B7C0"/>
              </a:solidFill>
              <a:round/>
            </a:ln>
            <a:effectLst/>
          </c:spPr>
          <c:marker>
            <c:symbol val="none"/>
          </c:marker>
          <c:cat>
            <c:strRef>
              <c:f>Sheet1!$A$2:$A$13</c:f>
              <c:strCache>
                <c:ptCount val="12"/>
                <c:pt idx="0">
                  <c:v>Felnőtt animáció</c:v>
                </c:pt>
                <c:pt idx="1">
                  <c:v>Sport</c:v>
                </c:pt>
                <c:pt idx="2">
                  <c:v>Ismeretterjesztő</c:v>
                </c:pt>
                <c:pt idx="3">
                  <c:v>Mozifilm</c:v>
                </c:pt>
                <c:pt idx="4">
                  <c:v>Hírműsor</c:v>
                </c:pt>
                <c:pt idx="5">
                  <c:v>Sorozat</c:v>
                </c:pt>
                <c:pt idx="6">
                  <c:v>Zenés szórakoztató / tehetségkutató</c:v>
                </c:pt>
                <c:pt idx="7">
                  <c:v>Vetélkedő / kvíz</c:v>
                </c:pt>
                <c:pt idx="8">
                  <c:v>Zenei videóklipek</c:v>
                </c:pt>
                <c:pt idx="9">
                  <c:v>Főzős / gasztronómiai</c:v>
                </c:pt>
                <c:pt idx="10">
                  <c:v>Valóság show</c:v>
                </c:pt>
                <c:pt idx="11">
                  <c:v>Rajzfilm gyerekeknek</c:v>
                </c:pt>
              </c:strCache>
            </c:strRef>
          </c:cat>
          <c:val>
            <c:numRef>
              <c:f>Sheet1!$B$2:$B$13</c:f>
              <c:numCache>
                <c:formatCode>0%</c:formatCode>
                <c:ptCount val="12"/>
                <c:pt idx="0">
                  <c:v>0.54207944762090621</c:v>
                </c:pt>
                <c:pt idx="1">
                  <c:v>0.57473159120478301</c:v>
                </c:pt>
                <c:pt idx="2">
                  <c:v>0.72830164885147208</c:v>
                </c:pt>
                <c:pt idx="3">
                  <c:v>0.85038099316820626</c:v>
                </c:pt>
                <c:pt idx="4">
                  <c:v>0.97210469339731453</c:v>
                </c:pt>
                <c:pt idx="5">
                  <c:v>1.0336709741797283</c:v>
                </c:pt>
                <c:pt idx="6">
                  <c:v>1.0393318378279977</c:v>
                </c:pt>
                <c:pt idx="7">
                  <c:v>1.0922739765452305</c:v>
                </c:pt>
                <c:pt idx="8">
                  <c:v>1.1211493234398024</c:v>
                </c:pt>
                <c:pt idx="9">
                  <c:v>1.326029295980389</c:v>
                </c:pt>
                <c:pt idx="10">
                  <c:v>1.4342281194867676</c:v>
                </c:pt>
                <c:pt idx="11">
                  <c:v>3.0095359320452553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7479-4D3F-9A81-B7C761EC212B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Nem szülő</c:v>
                </c:pt>
              </c:strCache>
            </c:strRef>
          </c:tx>
          <c:spPr>
            <a:ln w="19050" cap="rnd">
              <a:solidFill>
                <a:srgbClr val="FF4343"/>
              </a:solidFill>
              <a:round/>
            </a:ln>
            <a:effectLst/>
          </c:spPr>
          <c:marker>
            <c:symbol val="none"/>
          </c:marker>
          <c:cat>
            <c:strRef>
              <c:f>Sheet1!$A$2:$A$13</c:f>
              <c:strCache>
                <c:ptCount val="12"/>
                <c:pt idx="0">
                  <c:v>Felnőtt animáció</c:v>
                </c:pt>
                <c:pt idx="1">
                  <c:v>Sport</c:v>
                </c:pt>
                <c:pt idx="2">
                  <c:v>Ismeretterjesztő</c:v>
                </c:pt>
                <c:pt idx="3">
                  <c:v>Mozifilm</c:v>
                </c:pt>
                <c:pt idx="4">
                  <c:v>Hírműsor</c:v>
                </c:pt>
                <c:pt idx="5">
                  <c:v>Sorozat</c:v>
                </c:pt>
                <c:pt idx="6">
                  <c:v>Zenés szórakoztató / tehetségkutató</c:v>
                </c:pt>
                <c:pt idx="7">
                  <c:v>Vetélkedő / kvíz</c:v>
                </c:pt>
                <c:pt idx="8">
                  <c:v>Zenei videóklipek</c:v>
                </c:pt>
                <c:pt idx="9">
                  <c:v>Főzős / gasztronómiai</c:v>
                </c:pt>
                <c:pt idx="10">
                  <c:v>Valóság show</c:v>
                </c:pt>
                <c:pt idx="11">
                  <c:v>Rajzfilm gyerekeknek</c:v>
                </c:pt>
              </c:strCache>
            </c:strRef>
          </c:cat>
          <c:val>
            <c:numRef>
              <c:f>Sheet1!$C$2:$C$13</c:f>
              <c:numCache>
                <c:formatCode>0%</c:formatCode>
                <c:ptCount val="12"/>
                <c:pt idx="0">
                  <c:v>1.0735114555735108</c:v>
                </c:pt>
                <c:pt idx="1">
                  <c:v>1.0682697021951673</c:v>
                </c:pt>
                <c:pt idx="2">
                  <c:v>1.0436166080908207</c:v>
                </c:pt>
                <c:pt idx="3">
                  <c:v>1.0240188192395507</c:v>
                </c:pt>
                <c:pt idx="4">
                  <c:v>1.004478123074797</c:v>
                </c:pt>
                <c:pt idx="5">
                  <c:v>0.99459469047704951</c:v>
                </c:pt>
                <c:pt idx="6">
                  <c:v>0.99368593387194371</c:v>
                </c:pt>
                <c:pt idx="7">
                  <c:v>0.98518696247164572</c:v>
                </c:pt>
                <c:pt idx="8">
                  <c:v>0.98055151038419996</c:v>
                </c:pt>
                <c:pt idx="9">
                  <c:v>0.94766147100712672</c:v>
                </c:pt>
                <c:pt idx="10">
                  <c:v>0.93029196669907244</c:v>
                </c:pt>
                <c:pt idx="11">
                  <c:v>0.67740274896064268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2-7479-4D3F-9A81-B7C761EC212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27317200"/>
        <c:axId val="227317592"/>
      </c:lineChart>
      <c:catAx>
        <c:axId val="22731720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900" b="0" i="0" u="none" strike="noStrike" kern="1200" baseline="0">
                <a:ln>
                  <a:noFill/>
                </a:ln>
                <a:solidFill>
                  <a:srgbClr val="404040"/>
                </a:solidFill>
                <a:latin typeface="+mn-lt"/>
                <a:ea typeface="+mn-ea"/>
                <a:cs typeface="+mn-cs"/>
              </a:defRPr>
            </a:pPr>
            <a:endParaRPr lang="hu-HU"/>
          </a:p>
        </c:txPr>
        <c:crossAx val="227317592"/>
        <c:crosses val="autoZero"/>
        <c:auto val="1"/>
        <c:lblAlgn val="ctr"/>
        <c:lblOffset val="100"/>
        <c:noMultiLvlLbl val="0"/>
      </c:catAx>
      <c:valAx>
        <c:axId val="227317592"/>
        <c:scaling>
          <c:orientation val="minMax"/>
          <c:max val="2"/>
        </c:scaling>
        <c:delete val="0"/>
        <c:axPos val="l"/>
        <c:majorGridlines>
          <c:spPr>
            <a:ln w="9525" cap="flat" cmpd="sng" algn="ctr">
              <a:solidFill>
                <a:schemeClr val="bg2"/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>
            <a:solidFill>
              <a:schemeClr val="bg1">
                <a:lumMod val="85000"/>
              </a:schemeClr>
            </a:solidFill>
            <a:prstDash val="dash"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pPr>
            <a:endParaRPr lang="hu-HU"/>
          </a:p>
        </c:txPr>
        <c:crossAx val="22731720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hu-HU"/>
    </a:p>
  </c:txPr>
  <c:externalData r:id="rId3">
    <c:autoUpdate val="0"/>
  </c:externalData>
</c:chartSpace>
</file>

<file path=ppt/charts/chart12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Jómódúak </c:v>
                </c:pt>
              </c:strCache>
            </c:strRef>
          </c:tx>
          <c:spPr>
            <a:ln w="19050" cap="rnd">
              <a:solidFill>
                <a:srgbClr val="00B7C0"/>
              </a:solidFill>
              <a:round/>
            </a:ln>
            <a:effectLst/>
          </c:spPr>
          <c:marker>
            <c:symbol val="none"/>
          </c:marker>
          <c:cat>
            <c:strRef>
              <c:f>Sheet1!$A$2:$A$13</c:f>
              <c:strCache>
                <c:ptCount val="12"/>
                <c:pt idx="0">
                  <c:v>Hírműsor</c:v>
                </c:pt>
                <c:pt idx="1">
                  <c:v>Sport</c:v>
                </c:pt>
                <c:pt idx="2">
                  <c:v>Felnőtt animáció</c:v>
                </c:pt>
                <c:pt idx="3">
                  <c:v>Sorozat</c:v>
                </c:pt>
                <c:pt idx="4">
                  <c:v>Ismeretterjesztő</c:v>
                </c:pt>
                <c:pt idx="5">
                  <c:v>Zenés szórakoztató / tehetségkutató</c:v>
                </c:pt>
                <c:pt idx="6">
                  <c:v>Főzős / gasztronómiai</c:v>
                </c:pt>
                <c:pt idx="7">
                  <c:v>Vetélkedő / kvíz</c:v>
                </c:pt>
                <c:pt idx="8">
                  <c:v>Mozifilm</c:v>
                </c:pt>
                <c:pt idx="9">
                  <c:v>Valóság show</c:v>
                </c:pt>
                <c:pt idx="10">
                  <c:v>Rajzfilm gyerekeknek</c:v>
                </c:pt>
                <c:pt idx="11">
                  <c:v>Zenei videóklipek</c:v>
                </c:pt>
              </c:strCache>
            </c:strRef>
          </c:cat>
          <c:val>
            <c:numRef>
              <c:f>Sheet1!$B$2:$B$13</c:f>
              <c:numCache>
                <c:formatCode>0%</c:formatCode>
                <c:ptCount val="12"/>
                <c:pt idx="0">
                  <c:v>1.2014893566691327</c:v>
                </c:pt>
                <c:pt idx="1">
                  <c:v>1.147064844567246</c:v>
                </c:pt>
                <c:pt idx="2">
                  <c:v>1.066932028927372</c:v>
                </c:pt>
                <c:pt idx="3">
                  <c:v>1.0995516377754191</c:v>
                </c:pt>
                <c:pt idx="4">
                  <c:v>1.1067862873114385</c:v>
                </c:pt>
                <c:pt idx="5">
                  <c:v>1.05731177669531</c:v>
                </c:pt>
                <c:pt idx="6">
                  <c:v>1.0780928460844303</c:v>
                </c:pt>
                <c:pt idx="7">
                  <c:v>1.0384667661163922</c:v>
                </c:pt>
                <c:pt idx="8">
                  <c:v>1.0274311031479482</c:v>
                </c:pt>
                <c:pt idx="9">
                  <c:v>0.96935401264440946</c:v>
                </c:pt>
                <c:pt idx="10">
                  <c:v>0.72047676560505458</c:v>
                </c:pt>
                <c:pt idx="11">
                  <c:v>0.72652008747727903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0D16-47F0-B202-BD2256FDB802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Nélkülözők</c:v>
                </c:pt>
              </c:strCache>
            </c:strRef>
          </c:tx>
          <c:spPr>
            <a:ln w="19050" cap="rnd">
              <a:solidFill>
                <a:srgbClr val="FF4343"/>
              </a:solidFill>
              <a:round/>
            </a:ln>
            <a:effectLst/>
          </c:spPr>
          <c:marker>
            <c:symbol val="none"/>
          </c:marker>
          <c:cat>
            <c:strRef>
              <c:f>Sheet1!$A$2:$A$13</c:f>
              <c:strCache>
                <c:ptCount val="12"/>
                <c:pt idx="0">
                  <c:v>Hírműsor</c:v>
                </c:pt>
                <c:pt idx="1">
                  <c:v>Sport</c:v>
                </c:pt>
                <c:pt idx="2">
                  <c:v>Felnőtt animáció</c:v>
                </c:pt>
                <c:pt idx="3">
                  <c:v>Sorozat</c:v>
                </c:pt>
                <c:pt idx="4">
                  <c:v>Ismeretterjesztő</c:v>
                </c:pt>
                <c:pt idx="5">
                  <c:v>Zenés szórakoztató / tehetségkutató</c:v>
                </c:pt>
                <c:pt idx="6">
                  <c:v>Főzős / gasztronómiai</c:v>
                </c:pt>
                <c:pt idx="7">
                  <c:v>Vetélkedő / kvíz</c:v>
                </c:pt>
                <c:pt idx="8">
                  <c:v>Mozifilm</c:v>
                </c:pt>
                <c:pt idx="9">
                  <c:v>Valóság show</c:v>
                </c:pt>
                <c:pt idx="10">
                  <c:v>Rajzfilm gyerekeknek</c:v>
                </c:pt>
                <c:pt idx="11">
                  <c:v>Zenei videóklipek</c:v>
                </c:pt>
              </c:strCache>
            </c:strRef>
          </c:cat>
          <c:val>
            <c:numRef>
              <c:f>Sheet1!$C$2:$C$13</c:f>
              <c:numCache>
                <c:formatCode>0%</c:formatCode>
                <c:ptCount val="12"/>
                <c:pt idx="0">
                  <c:v>0.87497724119314524</c:v>
                </c:pt>
                <c:pt idx="1">
                  <c:v>0.87708898394942425</c:v>
                </c:pt>
                <c:pt idx="2">
                  <c:v>0.91535409929011602</c:v>
                </c:pt>
                <c:pt idx="3">
                  <c:v>0.9299962371005156</c:v>
                </c:pt>
                <c:pt idx="4">
                  <c:v>0.94362174608834726</c:v>
                </c:pt>
                <c:pt idx="5">
                  <c:v>0.94622234235461722</c:v>
                </c:pt>
                <c:pt idx="6">
                  <c:v>0.95273702059559018</c:v>
                </c:pt>
                <c:pt idx="7">
                  <c:v>0.97114401225173741</c:v>
                </c:pt>
                <c:pt idx="8">
                  <c:v>0.98038679182712052</c:v>
                </c:pt>
                <c:pt idx="9">
                  <c:v>1.0022281902094701</c:v>
                </c:pt>
                <c:pt idx="10">
                  <c:v>1.1839590336754873</c:v>
                </c:pt>
                <c:pt idx="11">
                  <c:v>1.1979761492975685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1-0D16-47F0-B202-BD2256FDB80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27318376"/>
        <c:axId val="227318768"/>
      </c:lineChart>
      <c:catAx>
        <c:axId val="2273183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900" b="0" i="0" u="none" strike="noStrike" kern="1200" baseline="0">
                <a:ln>
                  <a:noFill/>
                </a:ln>
                <a:solidFill>
                  <a:srgbClr val="404040"/>
                </a:solidFill>
                <a:latin typeface="+mn-lt"/>
                <a:ea typeface="+mn-ea"/>
                <a:cs typeface="+mn-cs"/>
              </a:defRPr>
            </a:pPr>
            <a:endParaRPr lang="hu-HU"/>
          </a:p>
        </c:txPr>
        <c:crossAx val="227318768"/>
        <c:crosses val="autoZero"/>
        <c:auto val="1"/>
        <c:lblAlgn val="ctr"/>
        <c:lblOffset val="100"/>
        <c:noMultiLvlLbl val="0"/>
      </c:catAx>
      <c:valAx>
        <c:axId val="227318768"/>
        <c:scaling>
          <c:orientation val="minMax"/>
          <c:max val="2"/>
        </c:scaling>
        <c:delete val="0"/>
        <c:axPos val="l"/>
        <c:majorGridlines>
          <c:spPr>
            <a:ln w="9525" cap="flat" cmpd="sng" algn="ctr">
              <a:solidFill>
                <a:schemeClr val="bg2"/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>
            <a:solidFill>
              <a:schemeClr val="bg1">
                <a:lumMod val="85000"/>
              </a:schemeClr>
            </a:solidFill>
            <a:prstDash val="dash"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pPr>
            <a:endParaRPr lang="hu-HU"/>
          </a:p>
        </c:txPr>
        <c:crossAx val="22731837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hu-HU"/>
    </a:p>
  </c:txPr>
  <c:externalData r:id="rId3">
    <c:autoUpdate val="0"/>
  </c:externalData>
</c:chartSpace>
</file>

<file path=ppt/charts/chart12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8.4305808047376307E-2"/>
          <c:y val="0"/>
          <c:w val="0.93894940035902474"/>
          <c:h val="1"/>
        </c:manualLayout>
      </c:layout>
      <c:doughnutChart>
        <c:varyColors val="1"/>
        <c:ser>
          <c:idx val="0"/>
          <c:order val="0"/>
          <c:tx>
            <c:strRef>
              <c:f>Sheet1!$A$2</c:f>
              <c:strCache>
                <c:ptCount val="1"/>
                <c:pt idx="0">
                  <c:v>East</c:v>
                </c:pt>
              </c:strCache>
            </c:strRef>
          </c:tx>
          <c:spPr>
            <a:solidFill>
              <a:schemeClr val="accent1"/>
            </a:solidFill>
            <a:ln w="12700">
              <a:noFill/>
              <a:prstDash val="solid"/>
            </a:ln>
          </c:spPr>
          <c:dPt>
            <c:idx val="0"/>
            <c:bubble3D val="0"/>
            <c:spPr>
              <a:noFill/>
              <a:ln w="12700">
                <a:noFill/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F91E-43D9-9CB4-F6AF74BFD05A}"/>
              </c:ext>
            </c:extLst>
          </c:dPt>
          <c:dPt>
            <c:idx val="1"/>
            <c:bubble3D val="0"/>
            <c:spPr>
              <a:solidFill>
                <a:srgbClr val="A1C46B"/>
              </a:solidFill>
              <a:ln w="12700">
                <a:noFill/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F91E-43D9-9CB4-F6AF74BFD05A}"/>
              </c:ext>
            </c:extLst>
          </c:dPt>
          <c:dPt>
            <c:idx val="2"/>
            <c:bubble3D val="0"/>
            <c:spPr>
              <a:solidFill>
                <a:srgbClr val="D9D9D9"/>
              </a:solidFill>
              <a:ln w="12700">
                <a:noFill/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F91E-43D9-9CB4-F6AF74BFD05A}"/>
              </c:ext>
            </c:extLst>
          </c:dPt>
          <c:cat>
            <c:strRef>
              <c:f>Sheet1!$B$1:$D$1</c:f>
              <c:strCache>
                <c:ptCount val="3"/>
                <c:pt idx="0">
                  <c:v>HIDDEN Bottom</c:v>
                </c:pt>
                <c:pt idx="1">
                  <c:v>Main Percentage</c:v>
                </c:pt>
                <c:pt idx="2">
                  <c:v>Remain</c:v>
                </c:pt>
              </c:strCache>
            </c:strRef>
          </c:cat>
          <c:val>
            <c:numRef>
              <c:f>Sheet1!$B$2:$D$2</c:f>
              <c:numCache>
                <c:formatCode>0%</c:formatCode>
                <c:ptCount val="3"/>
                <c:pt idx="0">
                  <c:v>1</c:v>
                </c:pt>
                <c:pt idx="1">
                  <c:v>0.56999999999999995</c:v>
                </c:pt>
                <c:pt idx="2">
                  <c:v>0.43000000000000005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F91E-43D9-9CB4-F6AF74BFD05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90"/>
        <c:holeSize val="64"/>
      </c:doughnutChart>
      <c:spPr>
        <a:noFill/>
        <a:ln w="12700">
          <a:noFill/>
          <a:prstDash val="solid"/>
        </a:ln>
      </c:spPr>
    </c:plotArea>
    <c:plotVisOnly val="1"/>
    <c:dispBlanksAs val="zero"/>
    <c:showDLblsOverMax val="0"/>
  </c:chart>
  <c:spPr>
    <a:noFill/>
    <a:ln>
      <a:noFill/>
    </a:ln>
  </c:spPr>
  <c:txPr>
    <a:bodyPr/>
    <a:lstStyle/>
    <a:p>
      <a:pPr>
        <a:defRPr sz="2550" b="1" i="0" u="none" strike="noStrike" baseline="0">
          <a:solidFill>
            <a:schemeClr val="tx1"/>
          </a:solidFill>
          <a:latin typeface="AvantGarde MdCn BT" panose="020B0506020202020204" pitchFamily="34" charset="0"/>
          <a:ea typeface="Calibri"/>
          <a:cs typeface="Calibri"/>
        </a:defRPr>
      </a:pPr>
      <a:endParaRPr lang="hu-HU"/>
    </a:p>
  </c:txPr>
  <c:externalData r:id="rId2">
    <c:autoUpdate val="0"/>
  </c:externalData>
  <c:userShapes r:id="rId3"/>
</c:chartSpace>
</file>

<file path=ppt/charts/chart12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8.4305808047376307E-2"/>
          <c:y val="0"/>
          <c:w val="0.93894940035902474"/>
          <c:h val="1"/>
        </c:manualLayout>
      </c:layout>
      <c:doughnutChart>
        <c:varyColors val="1"/>
        <c:ser>
          <c:idx val="0"/>
          <c:order val="0"/>
          <c:tx>
            <c:strRef>
              <c:f>Sheet1!$A$2</c:f>
              <c:strCache>
                <c:ptCount val="1"/>
                <c:pt idx="0">
                  <c:v>East</c:v>
                </c:pt>
              </c:strCache>
            </c:strRef>
          </c:tx>
          <c:spPr>
            <a:solidFill>
              <a:schemeClr val="accent1"/>
            </a:solidFill>
            <a:ln w="12700">
              <a:noFill/>
              <a:prstDash val="solid"/>
            </a:ln>
          </c:spPr>
          <c:dPt>
            <c:idx val="0"/>
            <c:bubble3D val="0"/>
            <c:spPr>
              <a:noFill/>
              <a:ln w="12700">
                <a:noFill/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7787-40BD-90B1-12D7A95280D0}"/>
              </c:ext>
            </c:extLst>
          </c:dPt>
          <c:dPt>
            <c:idx val="1"/>
            <c:bubble3D val="0"/>
            <c:spPr>
              <a:solidFill>
                <a:srgbClr val="A1C46B"/>
              </a:solidFill>
              <a:ln w="12700">
                <a:noFill/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7787-40BD-90B1-12D7A95280D0}"/>
              </c:ext>
            </c:extLst>
          </c:dPt>
          <c:dPt>
            <c:idx val="2"/>
            <c:bubble3D val="0"/>
            <c:spPr>
              <a:solidFill>
                <a:srgbClr val="D9D9D9"/>
              </a:solidFill>
              <a:ln w="12700">
                <a:noFill/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7787-40BD-90B1-12D7A95280D0}"/>
              </c:ext>
            </c:extLst>
          </c:dPt>
          <c:cat>
            <c:strRef>
              <c:f>Sheet1!$B$1:$D$1</c:f>
              <c:strCache>
                <c:ptCount val="3"/>
                <c:pt idx="0">
                  <c:v>HIDDEN Bottom</c:v>
                </c:pt>
                <c:pt idx="1">
                  <c:v>Main Percentage</c:v>
                </c:pt>
                <c:pt idx="2">
                  <c:v>Remain</c:v>
                </c:pt>
              </c:strCache>
            </c:strRef>
          </c:cat>
          <c:val>
            <c:numRef>
              <c:f>Sheet1!$B$2:$D$2</c:f>
              <c:numCache>
                <c:formatCode>0%</c:formatCode>
                <c:ptCount val="3"/>
                <c:pt idx="0">
                  <c:v>1</c:v>
                </c:pt>
                <c:pt idx="1">
                  <c:v>0.28000000000000003</c:v>
                </c:pt>
                <c:pt idx="2">
                  <c:v>0.72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7787-40BD-90B1-12D7A95280D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90"/>
        <c:holeSize val="64"/>
      </c:doughnutChart>
      <c:spPr>
        <a:noFill/>
        <a:ln w="12700">
          <a:noFill/>
          <a:prstDash val="solid"/>
        </a:ln>
      </c:spPr>
    </c:plotArea>
    <c:plotVisOnly val="1"/>
    <c:dispBlanksAs val="zero"/>
    <c:showDLblsOverMax val="0"/>
  </c:chart>
  <c:spPr>
    <a:noFill/>
    <a:ln>
      <a:noFill/>
    </a:ln>
  </c:spPr>
  <c:txPr>
    <a:bodyPr/>
    <a:lstStyle/>
    <a:p>
      <a:pPr>
        <a:defRPr sz="2550" b="1" i="0" u="none" strike="noStrike" baseline="0">
          <a:solidFill>
            <a:schemeClr val="tx1"/>
          </a:solidFill>
          <a:latin typeface="AvantGarde MdCn BT" panose="020B0506020202020204" pitchFamily="34" charset="0"/>
          <a:ea typeface="Calibri"/>
          <a:cs typeface="Calibri"/>
        </a:defRPr>
      </a:pPr>
      <a:endParaRPr lang="hu-HU"/>
    </a:p>
  </c:txPr>
  <c:externalData r:id="rId2">
    <c:autoUpdate val="0"/>
  </c:externalData>
  <c:userShapes r:id="rId3"/>
</c:chartSpace>
</file>

<file path=ppt/charts/chart12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8.4305808047376307E-2"/>
          <c:y val="0"/>
          <c:w val="0.93894940035902474"/>
          <c:h val="1"/>
        </c:manualLayout>
      </c:layout>
      <c:doughnutChart>
        <c:varyColors val="1"/>
        <c:ser>
          <c:idx val="0"/>
          <c:order val="0"/>
          <c:tx>
            <c:strRef>
              <c:f>Sheet1!$A$2</c:f>
              <c:strCache>
                <c:ptCount val="1"/>
                <c:pt idx="0">
                  <c:v>East</c:v>
                </c:pt>
              </c:strCache>
            </c:strRef>
          </c:tx>
          <c:spPr>
            <a:solidFill>
              <a:schemeClr val="accent1"/>
            </a:solidFill>
            <a:ln w="12700">
              <a:noFill/>
              <a:prstDash val="solid"/>
            </a:ln>
          </c:spPr>
          <c:dPt>
            <c:idx val="0"/>
            <c:bubble3D val="0"/>
            <c:spPr>
              <a:noFill/>
              <a:ln w="12700">
                <a:noFill/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617F-41DF-B45B-1A8F96603C9F}"/>
              </c:ext>
            </c:extLst>
          </c:dPt>
          <c:dPt>
            <c:idx val="1"/>
            <c:bubble3D val="0"/>
            <c:spPr>
              <a:solidFill>
                <a:srgbClr val="A1C46B"/>
              </a:solidFill>
              <a:ln w="12700">
                <a:noFill/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617F-41DF-B45B-1A8F96603C9F}"/>
              </c:ext>
            </c:extLst>
          </c:dPt>
          <c:dPt>
            <c:idx val="2"/>
            <c:bubble3D val="0"/>
            <c:spPr>
              <a:solidFill>
                <a:srgbClr val="D9D9D9"/>
              </a:solidFill>
              <a:ln w="12700">
                <a:noFill/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617F-41DF-B45B-1A8F96603C9F}"/>
              </c:ext>
            </c:extLst>
          </c:dPt>
          <c:cat>
            <c:strRef>
              <c:f>Sheet1!$B$1:$D$1</c:f>
              <c:strCache>
                <c:ptCount val="3"/>
                <c:pt idx="0">
                  <c:v>HIDDEN Bottom</c:v>
                </c:pt>
                <c:pt idx="1">
                  <c:v>Main Percentage</c:v>
                </c:pt>
                <c:pt idx="2">
                  <c:v>Remain</c:v>
                </c:pt>
              </c:strCache>
            </c:strRef>
          </c:cat>
          <c:val>
            <c:numRef>
              <c:f>Sheet1!$B$2:$D$2</c:f>
              <c:numCache>
                <c:formatCode>0%</c:formatCode>
                <c:ptCount val="3"/>
                <c:pt idx="0">
                  <c:v>1</c:v>
                </c:pt>
                <c:pt idx="1">
                  <c:v>0.06</c:v>
                </c:pt>
                <c:pt idx="2">
                  <c:v>0.94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617F-41DF-B45B-1A8F96603C9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90"/>
        <c:holeSize val="64"/>
      </c:doughnutChart>
      <c:spPr>
        <a:noFill/>
        <a:ln w="12700">
          <a:noFill/>
          <a:prstDash val="solid"/>
        </a:ln>
      </c:spPr>
    </c:plotArea>
    <c:plotVisOnly val="1"/>
    <c:dispBlanksAs val="zero"/>
    <c:showDLblsOverMax val="0"/>
  </c:chart>
  <c:spPr>
    <a:noFill/>
    <a:ln>
      <a:noFill/>
    </a:ln>
  </c:spPr>
  <c:txPr>
    <a:bodyPr/>
    <a:lstStyle/>
    <a:p>
      <a:pPr>
        <a:defRPr sz="2550" b="1" i="0" u="none" strike="noStrike" baseline="0">
          <a:solidFill>
            <a:schemeClr val="tx1"/>
          </a:solidFill>
          <a:latin typeface="AvantGarde MdCn BT" panose="020B0506020202020204" pitchFamily="34" charset="0"/>
          <a:ea typeface="Calibri"/>
          <a:cs typeface="Calibri"/>
        </a:defRPr>
      </a:pPr>
      <a:endParaRPr lang="hu-HU"/>
    </a:p>
  </c:txPr>
  <c:externalData r:id="rId2">
    <c:autoUpdate val="0"/>
  </c:externalData>
  <c:userShapes r:id="rId3"/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2322169487670799E-2"/>
          <c:y val="7.3777461270951222E-2"/>
          <c:w val="0.91535566102465782"/>
          <c:h val="0.66117145689170942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spPr>
            <a:ln>
              <a:noFill/>
            </a:ln>
          </c:spPr>
          <c:dPt>
            <c:idx val="0"/>
            <c:bubble3D val="0"/>
            <c:spPr>
              <a:solidFill>
                <a:schemeClr val="accent4"/>
              </a:solidFill>
              <a:ln>
                <a:noFill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EDB2-45E9-ABE4-C5D71382E3A4}"/>
              </c:ext>
            </c:extLst>
          </c:dPt>
          <c:dPt>
            <c:idx val="1"/>
            <c:bubble3D val="0"/>
            <c:spPr>
              <a:solidFill>
                <a:srgbClr val="D9D9D9"/>
              </a:solidFill>
              <a:ln>
                <a:noFill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EDB2-45E9-ABE4-C5D71382E3A4}"/>
              </c:ext>
            </c:extLst>
          </c:dPt>
          <c:dLbls>
            <c:delete val="1"/>
          </c:dLbls>
          <c:cat>
            <c:numRef>
              <c:f>Sheet1!$A$2:$A$3</c:f>
              <c:numCache>
                <c:formatCode>General</c:formatCode>
                <c:ptCount val="2"/>
              </c:numCache>
            </c:numRef>
          </c:cat>
          <c:val>
            <c:numRef>
              <c:f>Sheet1!$B$2:$B$3</c:f>
              <c:numCache>
                <c:formatCode>General</c:formatCode>
                <c:ptCount val="2"/>
                <c:pt idx="0">
                  <c:v>34</c:v>
                </c:pt>
                <c:pt idx="1">
                  <c:v>66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EDB2-45E9-ABE4-C5D71382E3A4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  <c:holeSize val="80"/>
      </c:doughnutChart>
    </c:plotArea>
    <c:plotVisOnly val="1"/>
    <c:dispBlanksAs val="zero"/>
    <c:showDLblsOverMax val="0"/>
  </c:chart>
  <c:txPr>
    <a:bodyPr/>
    <a:lstStyle/>
    <a:p>
      <a:pPr>
        <a:defRPr sz="1800"/>
      </a:pPr>
      <a:endParaRPr lang="hu-HU"/>
    </a:p>
  </c:txPr>
  <c:externalData r:id="rId1">
    <c:autoUpdate val="0"/>
  </c:externalData>
</c:chartSpace>
</file>

<file path=ppt/charts/chart13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8.4305808047376307E-2"/>
          <c:y val="0"/>
          <c:w val="0.93894940035902474"/>
          <c:h val="1"/>
        </c:manualLayout>
      </c:layout>
      <c:doughnutChart>
        <c:varyColors val="1"/>
        <c:ser>
          <c:idx val="0"/>
          <c:order val="0"/>
          <c:tx>
            <c:strRef>
              <c:f>Sheet1!$A$2</c:f>
              <c:strCache>
                <c:ptCount val="1"/>
                <c:pt idx="0">
                  <c:v>East3</c:v>
                </c:pt>
              </c:strCache>
            </c:strRef>
          </c:tx>
          <c:spPr>
            <a:solidFill>
              <a:schemeClr val="accent1"/>
            </a:solidFill>
            <a:ln w="12700">
              <a:noFill/>
              <a:prstDash val="solid"/>
            </a:ln>
          </c:spPr>
          <c:dPt>
            <c:idx val="0"/>
            <c:bubble3D val="0"/>
            <c:spPr>
              <a:noFill/>
              <a:ln w="12700">
                <a:noFill/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80B5-4E75-80DF-BF873D9A8F5A}"/>
              </c:ext>
            </c:extLst>
          </c:dPt>
          <c:dPt>
            <c:idx val="1"/>
            <c:bubble3D val="0"/>
            <c:spPr>
              <a:solidFill>
                <a:srgbClr val="A1C46B"/>
              </a:solidFill>
              <a:ln w="12700">
                <a:noFill/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80B5-4E75-80DF-BF873D9A8F5A}"/>
              </c:ext>
            </c:extLst>
          </c:dPt>
          <c:dPt>
            <c:idx val="2"/>
            <c:bubble3D val="0"/>
            <c:spPr>
              <a:solidFill>
                <a:srgbClr val="D9D9D9"/>
              </a:solidFill>
              <a:ln w="12700">
                <a:noFill/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80B5-4E75-80DF-BF873D9A8F5A}"/>
              </c:ext>
            </c:extLst>
          </c:dPt>
          <c:cat>
            <c:strRef>
              <c:f>Sheet1!$B$1:$D$1</c:f>
              <c:strCache>
                <c:ptCount val="3"/>
                <c:pt idx="0">
                  <c:v>HIDDEN Bottom</c:v>
                </c:pt>
                <c:pt idx="1">
                  <c:v>Main Percentage</c:v>
                </c:pt>
                <c:pt idx="2">
                  <c:v>Remain</c:v>
                </c:pt>
              </c:strCache>
            </c:strRef>
          </c:cat>
          <c:val>
            <c:numRef>
              <c:f>Sheet1!$B$2:$D$2</c:f>
              <c:numCache>
                <c:formatCode>0%</c:formatCode>
                <c:ptCount val="3"/>
                <c:pt idx="0">
                  <c:v>1</c:v>
                </c:pt>
                <c:pt idx="1">
                  <c:v>0.03</c:v>
                </c:pt>
                <c:pt idx="2">
                  <c:v>0.97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80B5-4E75-80DF-BF873D9A8F5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90"/>
        <c:holeSize val="64"/>
      </c:doughnutChart>
      <c:spPr>
        <a:noFill/>
        <a:ln w="12700">
          <a:noFill/>
          <a:prstDash val="solid"/>
        </a:ln>
      </c:spPr>
    </c:plotArea>
    <c:plotVisOnly val="1"/>
    <c:dispBlanksAs val="zero"/>
    <c:showDLblsOverMax val="0"/>
  </c:chart>
  <c:spPr>
    <a:noFill/>
    <a:ln>
      <a:noFill/>
    </a:ln>
  </c:spPr>
  <c:txPr>
    <a:bodyPr/>
    <a:lstStyle/>
    <a:p>
      <a:pPr>
        <a:defRPr sz="2550" b="1" i="0" u="none" strike="noStrike" baseline="0">
          <a:solidFill>
            <a:schemeClr val="tx1"/>
          </a:solidFill>
          <a:latin typeface="AvantGarde MdCn BT" panose="020B0506020202020204" pitchFamily="34" charset="0"/>
          <a:ea typeface="Calibri"/>
          <a:cs typeface="Calibri"/>
        </a:defRPr>
      </a:pPr>
      <a:endParaRPr lang="hu-HU"/>
    </a:p>
  </c:txPr>
  <c:externalData r:id="rId2">
    <c:autoUpdate val="0"/>
  </c:externalData>
  <c:userShapes r:id="rId3"/>
</c:chartSpace>
</file>

<file path=ppt/charts/chart13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8.4305808047376307E-2"/>
          <c:y val="0"/>
          <c:w val="0.93894940035902474"/>
          <c:h val="1"/>
        </c:manualLayout>
      </c:layout>
      <c:doughnutChart>
        <c:varyColors val="1"/>
        <c:ser>
          <c:idx val="0"/>
          <c:order val="0"/>
          <c:tx>
            <c:strRef>
              <c:f>Sheet1!$A$2</c:f>
              <c:strCache>
                <c:ptCount val="1"/>
                <c:pt idx="0">
                  <c:v>East</c:v>
                </c:pt>
              </c:strCache>
            </c:strRef>
          </c:tx>
          <c:spPr>
            <a:solidFill>
              <a:schemeClr val="accent1"/>
            </a:solidFill>
            <a:ln w="12700">
              <a:noFill/>
              <a:prstDash val="solid"/>
            </a:ln>
          </c:spPr>
          <c:dPt>
            <c:idx val="0"/>
            <c:bubble3D val="0"/>
            <c:spPr>
              <a:noFill/>
              <a:ln w="12700">
                <a:noFill/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9552-4988-95D8-7C23510352FF}"/>
              </c:ext>
            </c:extLst>
          </c:dPt>
          <c:dPt>
            <c:idx val="1"/>
            <c:bubble3D val="0"/>
            <c:spPr>
              <a:solidFill>
                <a:srgbClr val="A1C46B"/>
              </a:solidFill>
              <a:ln w="12700">
                <a:noFill/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9552-4988-95D8-7C23510352FF}"/>
              </c:ext>
            </c:extLst>
          </c:dPt>
          <c:dPt>
            <c:idx val="2"/>
            <c:bubble3D val="0"/>
            <c:spPr>
              <a:solidFill>
                <a:srgbClr val="D9D9D9"/>
              </a:solidFill>
              <a:ln w="12700">
                <a:noFill/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9552-4988-95D8-7C23510352FF}"/>
              </c:ext>
            </c:extLst>
          </c:dPt>
          <c:cat>
            <c:strRef>
              <c:f>Sheet1!$B$1:$D$1</c:f>
              <c:strCache>
                <c:ptCount val="3"/>
                <c:pt idx="0">
                  <c:v>HIDDEN Bottom</c:v>
                </c:pt>
                <c:pt idx="1">
                  <c:v>Main Percentage</c:v>
                </c:pt>
                <c:pt idx="2">
                  <c:v>Remain</c:v>
                </c:pt>
              </c:strCache>
            </c:strRef>
          </c:cat>
          <c:val>
            <c:numRef>
              <c:f>Sheet1!$B$2:$D$2</c:f>
              <c:numCache>
                <c:formatCode>0%</c:formatCode>
                <c:ptCount val="3"/>
                <c:pt idx="0">
                  <c:v>1</c:v>
                </c:pt>
                <c:pt idx="1">
                  <c:v>0.02</c:v>
                </c:pt>
                <c:pt idx="2">
                  <c:v>0.98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9552-4988-95D8-7C23510352F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90"/>
        <c:holeSize val="64"/>
      </c:doughnutChart>
      <c:spPr>
        <a:noFill/>
        <a:ln w="12700">
          <a:noFill/>
          <a:prstDash val="solid"/>
        </a:ln>
      </c:spPr>
    </c:plotArea>
    <c:plotVisOnly val="1"/>
    <c:dispBlanksAs val="zero"/>
    <c:showDLblsOverMax val="0"/>
  </c:chart>
  <c:spPr>
    <a:noFill/>
    <a:ln>
      <a:noFill/>
    </a:ln>
  </c:spPr>
  <c:txPr>
    <a:bodyPr/>
    <a:lstStyle/>
    <a:p>
      <a:pPr>
        <a:defRPr sz="2550" b="1" i="0" u="none" strike="noStrike" baseline="0">
          <a:solidFill>
            <a:schemeClr val="tx1"/>
          </a:solidFill>
          <a:latin typeface="AvantGarde MdCn BT" panose="020B0506020202020204" pitchFamily="34" charset="0"/>
          <a:ea typeface="Calibri"/>
          <a:cs typeface="Calibri"/>
        </a:defRPr>
      </a:pPr>
      <a:endParaRPr lang="hu-HU"/>
    </a:p>
  </c:txPr>
  <c:externalData r:id="rId2">
    <c:autoUpdate val="0"/>
  </c:externalData>
  <c:userShapes r:id="rId3"/>
</c:chartSpace>
</file>

<file path=ppt/charts/chart13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8.4305808047376307E-2"/>
          <c:y val="0"/>
          <c:w val="0.93894940035902474"/>
          <c:h val="1"/>
        </c:manualLayout>
      </c:layout>
      <c:doughnutChart>
        <c:varyColors val="1"/>
        <c:ser>
          <c:idx val="0"/>
          <c:order val="0"/>
          <c:tx>
            <c:strRef>
              <c:f>Sheet1!$A$2</c:f>
              <c:strCache>
                <c:ptCount val="1"/>
                <c:pt idx="0">
                  <c:v>East3</c:v>
                </c:pt>
              </c:strCache>
            </c:strRef>
          </c:tx>
          <c:spPr>
            <a:solidFill>
              <a:schemeClr val="accent1"/>
            </a:solidFill>
            <a:ln w="12700">
              <a:noFill/>
              <a:prstDash val="solid"/>
            </a:ln>
          </c:spPr>
          <c:dPt>
            <c:idx val="0"/>
            <c:bubble3D val="0"/>
            <c:spPr>
              <a:noFill/>
              <a:ln w="12700">
                <a:noFill/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8E6D-4719-AE2C-BB257FD1C16D}"/>
              </c:ext>
            </c:extLst>
          </c:dPt>
          <c:dPt>
            <c:idx val="1"/>
            <c:bubble3D val="0"/>
            <c:spPr>
              <a:solidFill>
                <a:srgbClr val="FFFFFF">
                  <a:lumMod val="65000"/>
                </a:srgbClr>
              </a:solidFill>
              <a:ln w="12700">
                <a:noFill/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8E6D-4719-AE2C-BB257FD1C16D}"/>
              </c:ext>
            </c:extLst>
          </c:dPt>
          <c:dPt>
            <c:idx val="2"/>
            <c:bubble3D val="0"/>
            <c:spPr>
              <a:solidFill>
                <a:srgbClr val="D9D9D9"/>
              </a:solidFill>
              <a:ln w="12700">
                <a:noFill/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8E6D-4719-AE2C-BB257FD1C16D}"/>
              </c:ext>
            </c:extLst>
          </c:dPt>
          <c:cat>
            <c:strRef>
              <c:f>Sheet1!$B$1:$D$1</c:f>
              <c:strCache>
                <c:ptCount val="3"/>
                <c:pt idx="0">
                  <c:v>HIDDEN Bottom</c:v>
                </c:pt>
                <c:pt idx="1">
                  <c:v>Main Percentage</c:v>
                </c:pt>
                <c:pt idx="2">
                  <c:v>Remain</c:v>
                </c:pt>
              </c:strCache>
            </c:strRef>
          </c:cat>
          <c:val>
            <c:numRef>
              <c:f>Sheet1!$B$2:$D$2</c:f>
              <c:numCache>
                <c:formatCode>0%</c:formatCode>
                <c:ptCount val="3"/>
                <c:pt idx="0">
                  <c:v>1</c:v>
                </c:pt>
                <c:pt idx="1">
                  <c:v>0.03</c:v>
                </c:pt>
                <c:pt idx="2">
                  <c:v>0.97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8E6D-4719-AE2C-BB257FD1C16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90"/>
        <c:holeSize val="64"/>
      </c:doughnutChart>
      <c:spPr>
        <a:noFill/>
        <a:ln w="12700">
          <a:noFill/>
          <a:prstDash val="solid"/>
        </a:ln>
      </c:spPr>
    </c:plotArea>
    <c:plotVisOnly val="1"/>
    <c:dispBlanksAs val="zero"/>
    <c:showDLblsOverMax val="0"/>
  </c:chart>
  <c:spPr>
    <a:noFill/>
    <a:ln>
      <a:noFill/>
    </a:ln>
  </c:spPr>
  <c:txPr>
    <a:bodyPr/>
    <a:lstStyle/>
    <a:p>
      <a:pPr>
        <a:defRPr sz="2550" b="1" i="0" u="none" strike="noStrike" baseline="0">
          <a:solidFill>
            <a:schemeClr val="tx1"/>
          </a:solidFill>
          <a:latin typeface="AvantGarde MdCn BT" panose="020B0506020202020204" pitchFamily="34" charset="0"/>
          <a:ea typeface="Calibri"/>
          <a:cs typeface="Calibri"/>
        </a:defRPr>
      </a:pPr>
      <a:endParaRPr lang="hu-HU"/>
    </a:p>
  </c:txPr>
  <c:externalData r:id="rId2">
    <c:autoUpdate val="0"/>
  </c:externalData>
  <c:userShapes r:id="rId3"/>
</c:chartSpace>
</file>

<file path=ppt/charts/chart13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8.4305808047376307E-2"/>
          <c:y val="0"/>
          <c:w val="0.93894940035902474"/>
          <c:h val="1"/>
        </c:manualLayout>
      </c:layout>
      <c:doughnutChart>
        <c:varyColors val="1"/>
        <c:ser>
          <c:idx val="0"/>
          <c:order val="0"/>
          <c:tx>
            <c:strRef>
              <c:f>Sheet1!$A$2</c:f>
              <c:strCache>
                <c:ptCount val="1"/>
                <c:pt idx="0">
                  <c:v>East</c:v>
                </c:pt>
              </c:strCache>
            </c:strRef>
          </c:tx>
          <c:spPr>
            <a:solidFill>
              <a:schemeClr val="accent1"/>
            </a:solidFill>
            <a:ln w="12700">
              <a:noFill/>
              <a:prstDash val="solid"/>
            </a:ln>
          </c:spPr>
          <c:dPt>
            <c:idx val="0"/>
            <c:bubble3D val="0"/>
            <c:spPr>
              <a:noFill/>
              <a:ln w="12700">
                <a:noFill/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F91E-43D9-9CB4-F6AF74BFD05A}"/>
              </c:ext>
            </c:extLst>
          </c:dPt>
          <c:dPt>
            <c:idx val="1"/>
            <c:bubble3D val="0"/>
            <c:spPr>
              <a:solidFill>
                <a:srgbClr val="00B7C0"/>
              </a:solidFill>
              <a:ln w="12700">
                <a:noFill/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F91E-43D9-9CB4-F6AF74BFD05A}"/>
              </c:ext>
            </c:extLst>
          </c:dPt>
          <c:dPt>
            <c:idx val="2"/>
            <c:bubble3D val="0"/>
            <c:spPr>
              <a:solidFill>
                <a:srgbClr val="D9D9D9"/>
              </a:solidFill>
              <a:ln w="12700">
                <a:noFill/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F91E-43D9-9CB4-F6AF74BFD05A}"/>
              </c:ext>
            </c:extLst>
          </c:dPt>
          <c:cat>
            <c:strRef>
              <c:f>Sheet1!$B$1:$D$1</c:f>
              <c:strCache>
                <c:ptCount val="3"/>
                <c:pt idx="0">
                  <c:v>HIDDEN Bottom</c:v>
                </c:pt>
                <c:pt idx="1">
                  <c:v>Main Percentage</c:v>
                </c:pt>
                <c:pt idx="2">
                  <c:v>Remain</c:v>
                </c:pt>
              </c:strCache>
            </c:strRef>
          </c:cat>
          <c:val>
            <c:numRef>
              <c:f>Sheet1!$B$2:$D$2</c:f>
              <c:numCache>
                <c:formatCode>0%</c:formatCode>
                <c:ptCount val="3"/>
                <c:pt idx="0">
                  <c:v>1</c:v>
                </c:pt>
                <c:pt idx="1">
                  <c:v>0.56000000000000005</c:v>
                </c:pt>
                <c:pt idx="2">
                  <c:v>0.43999999999999995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F91E-43D9-9CB4-F6AF74BFD05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90"/>
        <c:holeSize val="64"/>
      </c:doughnutChart>
      <c:spPr>
        <a:noFill/>
        <a:ln w="12700">
          <a:noFill/>
          <a:prstDash val="solid"/>
        </a:ln>
      </c:spPr>
    </c:plotArea>
    <c:plotVisOnly val="1"/>
    <c:dispBlanksAs val="zero"/>
    <c:showDLblsOverMax val="0"/>
  </c:chart>
  <c:spPr>
    <a:noFill/>
    <a:ln>
      <a:noFill/>
    </a:ln>
  </c:spPr>
  <c:txPr>
    <a:bodyPr/>
    <a:lstStyle/>
    <a:p>
      <a:pPr>
        <a:defRPr sz="2550" b="1" i="0" u="none" strike="noStrike" baseline="0">
          <a:solidFill>
            <a:schemeClr val="tx1"/>
          </a:solidFill>
          <a:latin typeface="AvantGarde MdCn BT" panose="020B0506020202020204" pitchFamily="34" charset="0"/>
          <a:ea typeface="Calibri"/>
          <a:cs typeface="Calibri"/>
        </a:defRPr>
      </a:pPr>
      <a:endParaRPr lang="hu-HU"/>
    </a:p>
  </c:txPr>
  <c:externalData r:id="rId2">
    <c:autoUpdate val="0"/>
  </c:externalData>
  <c:userShapes r:id="rId3"/>
</c:chartSpace>
</file>

<file path=ppt/charts/chart13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8.4305808047376307E-2"/>
          <c:y val="0"/>
          <c:w val="0.93894940035902474"/>
          <c:h val="1"/>
        </c:manualLayout>
      </c:layout>
      <c:doughnutChart>
        <c:varyColors val="1"/>
        <c:ser>
          <c:idx val="0"/>
          <c:order val="0"/>
          <c:tx>
            <c:strRef>
              <c:f>Sheet1!$A$2</c:f>
              <c:strCache>
                <c:ptCount val="1"/>
                <c:pt idx="0">
                  <c:v>East</c:v>
                </c:pt>
              </c:strCache>
            </c:strRef>
          </c:tx>
          <c:spPr>
            <a:solidFill>
              <a:schemeClr val="accent1"/>
            </a:solidFill>
            <a:ln w="12700">
              <a:noFill/>
              <a:prstDash val="solid"/>
            </a:ln>
          </c:spPr>
          <c:dPt>
            <c:idx val="0"/>
            <c:bubble3D val="0"/>
            <c:spPr>
              <a:noFill/>
              <a:ln w="12700">
                <a:noFill/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7787-40BD-90B1-12D7A95280D0}"/>
              </c:ext>
            </c:extLst>
          </c:dPt>
          <c:dPt>
            <c:idx val="1"/>
            <c:bubble3D val="0"/>
            <c:spPr>
              <a:solidFill>
                <a:srgbClr val="00B7C0"/>
              </a:solidFill>
              <a:ln w="12700">
                <a:noFill/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7787-40BD-90B1-12D7A95280D0}"/>
              </c:ext>
            </c:extLst>
          </c:dPt>
          <c:dPt>
            <c:idx val="2"/>
            <c:bubble3D val="0"/>
            <c:spPr>
              <a:solidFill>
                <a:srgbClr val="D9D9D9"/>
              </a:solidFill>
              <a:ln w="12700">
                <a:noFill/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7787-40BD-90B1-12D7A95280D0}"/>
              </c:ext>
            </c:extLst>
          </c:dPt>
          <c:cat>
            <c:strRef>
              <c:f>Sheet1!$B$1:$D$1</c:f>
              <c:strCache>
                <c:ptCount val="3"/>
                <c:pt idx="0">
                  <c:v>HIDDEN Bottom</c:v>
                </c:pt>
                <c:pt idx="1">
                  <c:v>Main Percentage</c:v>
                </c:pt>
                <c:pt idx="2">
                  <c:v>Remain</c:v>
                </c:pt>
              </c:strCache>
            </c:strRef>
          </c:cat>
          <c:val>
            <c:numRef>
              <c:f>Sheet1!$B$2:$D$2</c:f>
              <c:numCache>
                <c:formatCode>0%</c:formatCode>
                <c:ptCount val="3"/>
                <c:pt idx="0">
                  <c:v>1</c:v>
                </c:pt>
                <c:pt idx="1">
                  <c:v>0.3</c:v>
                </c:pt>
                <c:pt idx="2">
                  <c:v>0.7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7787-40BD-90B1-12D7A95280D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90"/>
        <c:holeSize val="64"/>
      </c:doughnutChart>
      <c:spPr>
        <a:noFill/>
        <a:ln w="12700">
          <a:noFill/>
          <a:prstDash val="solid"/>
        </a:ln>
      </c:spPr>
    </c:plotArea>
    <c:plotVisOnly val="1"/>
    <c:dispBlanksAs val="zero"/>
    <c:showDLblsOverMax val="0"/>
  </c:chart>
  <c:spPr>
    <a:noFill/>
    <a:ln>
      <a:noFill/>
    </a:ln>
  </c:spPr>
  <c:txPr>
    <a:bodyPr/>
    <a:lstStyle/>
    <a:p>
      <a:pPr>
        <a:defRPr sz="2550" b="1" i="0" u="none" strike="noStrike" baseline="0">
          <a:solidFill>
            <a:schemeClr val="tx1"/>
          </a:solidFill>
          <a:latin typeface="AvantGarde MdCn BT" panose="020B0506020202020204" pitchFamily="34" charset="0"/>
          <a:ea typeface="Calibri"/>
          <a:cs typeface="Calibri"/>
        </a:defRPr>
      </a:pPr>
      <a:endParaRPr lang="hu-HU"/>
    </a:p>
  </c:txPr>
  <c:externalData r:id="rId2">
    <c:autoUpdate val="0"/>
  </c:externalData>
  <c:userShapes r:id="rId3"/>
</c:chartSpace>
</file>

<file path=ppt/charts/chart13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8.4305808047376307E-2"/>
          <c:y val="0"/>
          <c:w val="0.93894940035902474"/>
          <c:h val="1"/>
        </c:manualLayout>
      </c:layout>
      <c:doughnutChart>
        <c:varyColors val="1"/>
        <c:ser>
          <c:idx val="0"/>
          <c:order val="0"/>
          <c:tx>
            <c:strRef>
              <c:f>Sheet1!$A$2</c:f>
              <c:strCache>
                <c:ptCount val="1"/>
                <c:pt idx="0">
                  <c:v>East</c:v>
                </c:pt>
              </c:strCache>
            </c:strRef>
          </c:tx>
          <c:spPr>
            <a:solidFill>
              <a:schemeClr val="accent1"/>
            </a:solidFill>
            <a:ln w="12700">
              <a:noFill/>
              <a:prstDash val="solid"/>
            </a:ln>
          </c:spPr>
          <c:dPt>
            <c:idx val="0"/>
            <c:bubble3D val="0"/>
            <c:spPr>
              <a:noFill/>
              <a:ln w="12700">
                <a:noFill/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617F-41DF-B45B-1A8F96603C9F}"/>
              </c:ext>
            </c:extLst>
          </c:dPt>
          <c:dPt>
            <c:idx val="1"/>
            <c:bubble3D val="0"/>
            <c:spPr>
              <a:solidFill>
                <a:srgbClr val="00B7C0"/>
              </a:solidFill>
              <a:ln w="12700">
                <a:noFill/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617F-41DF-B45B-1A8F96603C9F}"/>
              </c:ext>
            </c:extLst>
          </c:dPt>
          <c:dPt>
            <c:idx val="2"/>
            <c:bubble3D val="0"/>
            <c:spPr>
              <a:solidFill>
                <a:srgbClr val="D9D9D9"/>
              </a:solidFill>
              <a:ln w="12700">
                <a:noFill/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617F-41DF-B45B-1A8F96603C9F}"/>
              </c:ext>
            </c:extLst>
          </c:dPt>
          <c:cat>
            <c:strRef>
              <c:f>Sheet1!$B$1:$D$1</c:f>
              <c:strCache>
                <c:ptCount val="3"/>
                <c:pt idx="0">
                  <c:v>HIDDEN Bottom</c:v>
                </c:pt>
                <c:pt idx="1">
                  <c:v>Main Percentage</c:v>
                </c:pt>
                <c:pt idx="2">
                  <c:v>Remain</c:v>
                </c:pt>
              </c:strCache>
            </c:strRef>
          </c:cat>
          <c:val>
            <c:numRef>
              <c:f>Sheet1!$B$2:$D$2</c:f>
              <c:numCache>
                <c:formatCode>0%</c:formatCode>
                <c:ptCount val="3"/>
                <c:pt idx="0">
                  <c:v>1</c:v>
                </c:pt>
                <c:pt idx="1">
                  <c:v>7.0000000000000007E-2</c:v>
                </c:pt>
                <c:pt idx="2">
                  <c:v>0.92999999999999994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617F-41DF-B45B-1A8F96603C9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90"/>
        <c:holeSize val="64"/>
      </c:doughnutChart>
      <c:spPr>
        <a:noFill/>
        <a:ln w="12700">
          <a:noFill/>
          <a:prstDash val="solid"/>
        </a:ln>
      </c:spPr>
    </c:plotArea>
    <c:plotVisOnly val="1"/>
    <c:dispBlanksAs val="zero"/>
    <c:showDLblsOverMax val="0"/>
  </c:chart>
  <c:spPr>
    <a:noFill/>
    <a:ln>
      <a:noFill/>
    </a:ln>
  </c:spPr>
  <c:txPr>
    <a:bodyPr/>
    <a:lstStyle/>
    <a:p>
      <a:pPr>
        <a:defRPr sz="2550" b="1" i="0" u="none" strike="noStrike" baseline="0">
          <a:solidFill>
            <a:schemeClr val="tx1"/>
          </a:solidFill>
          <a:latin typeface="AvantGarde MdCn BT" panose="020B0506020202020204" pitchFamily="34" charset="0"/>
          <a:ea typeface="Calibri"/>
          <a:cs typeface="Calibri"/>
        </a:defRPr>
      </a:pPr>
      <a:endParaRPr lang="hu-HU"/>
    </a:p>
  </c:txPr>
  <c:externalData r:id="rId2">
    <c:autoUpdate val="0"/>
  </c:externalData>
  <c:userShapes r:id="rId3"/>
</c:chartSpace>
</file>

<file path=ppt/charts/chart13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8.4305808047376307E-2"/>
          <c:y val="0"/>
          <c:w val="0.93894940035902474"/>
          <c:h val="1"/>
        </c:manualLayout>
      </c:layout>
      <c:doughnutChart>
        <c:varyColors val="1"/>
        <c:ser>
          <c:idx val="0"/>
          <c:order val="0"/>
          <c:tx>
            <c:strRef>
              <c:f>Sheet1!$A$2</c:f>
              <c:strCache>
                <c:ptCount val="1"/>
                <c:pt idx="0">
                  <c:v>East3</c:v>
                </c:pt>
              </c:strCache>
            </c:strRef>
          </c:tx>
          <c:spPr>
            <a:solidFill>
              <a:schemeClr val="accent1"/>
            </a:solidFill>
            <a:ln w="12700">
              <a:noFill/>
              <a:prstDash val="solid"/>
            </a:ln>
          </c:spPr>
          <c:dPt>
            <c:idx val="0"/>
            <c:bubble3D val="0"/>
            <c:spPr>
              <a:noFill/>
              <a:ln w="12700">
                <a:noFill/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80B5-4E75-80DF-BF873D9A8F5A}"/>
              </c:ext>
            </c:extLst>
          </c:dPt>
          <c:dPt>
            <c:idx val="1"/>
            <c:bubble3D val="0"/>
            <c:spPr>
              <a:solidFill>
                <a:srgbClr val="00B7C0"/>
              </a:solidFill>
              <a:ln w="12700">
                <a:noFill/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80B5-4E75-80DF-BF873D9A8F5A}"/>
              </c:ext>
            </c:extLst>
          </c:dPt>
          <c:dPt>
            <c:idx val="2"/>
            <c:bubble3D val="0"/>
            <c:spPr>
              <a:solidFill>
                <a:srgbClr val="D9D9D9"/>
              </a:solidFill>
              <a:ln w="12700">
                <a:noFill/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80B5-4E75-80DF-BF873D9A8F5A}"/>
              </c:ext>
            </c:extLst>
          </c:dPt>
          <c:cat>
            <c:strRef>
              <c:f>Sheet1!$B$1:$D$1</c:f>
              <c:strCache>
                <c:ptCount val="3"/>
                <c:pt idx="0">
                  <c:v>HIDDEN Bottom</c:v>
                </c:pt>
                <c:pt idx="1">
                  <c:v>Main Percentage</c:v>
                </c:pt>
                <c:pt idx="2">
                  <c:v>Remain</c:v>
                </c:pt>
              </c:strCache>
            </c:strRef>
          </c:cat>
          <c:val>
            <c:numRef>
              <c:f>Sheet1!$B$2:$D$2</c:f>
              <c:numCache>
                <c:formatCode>0%</c:formatCode>
                <c:ptCount val="3"/>
                <c:pt idx="0">
                  <c:v>1</c:v>
                </c:pt>
                <c:pt idx="1">
                  <c:v>0.03</c:v>
                </c:pt>
                <c:pt idx="2">
                  <c:v>0.97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80B5-4E75-80DF-BF873D9A8F5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90"/>
        <c:holeSize val="64"/>
      </c:doughnutChart>
      <c:spPr>
        <a:noFill/>
        <a:ln w="12700">
          <a:noFill/>
          <a:prstDash val="solid"/>
        </a:ln>
      </c:spPr>
    </c:plotArea>
    <c:plotVisOnly val="1"/>
    <c:dispBlanksAs val="zero"/>
    <c:showDLblsOverMax val="0"/>
  </c:chart>
  <c:spPr>
    <a:noFill/>
    <a:ln>
      <a:noFill/>
    </a:ln>
  </c:spPr>
  <c:txPr>
    <a:bodyPr/>
    <a:lstStyle/>
    <a:p>
      <a:pPr>
        <a:defRPr sz="2550" b="1" i="0" u="none" strike="noStrike" baseline="0">
          <a:solidFill>
            <a:schemeClr val="tx1"/>
          </a:solidFill>
          <a:latin typeface="AvantGarde MdCn BT" panose="020B0506020202020204" pitchFamily="34" charset="0"/>
          <a:ea typeface="Calibri"/>
          <a:cs typeface="Calibri"/>
        </a:defRPr>
      </a:pPr>
      <a:endParaRPr lang="hu-HU"/>
    </a:p>
  </c:txPr>
  <c:externalData r:id="rId2">
    <c:autoUpdate val="0"/>
  </c:externalData>
  <c:userShapes r:id="rId3"/>
</c:chartSpace>
</file>

<file path=ppt/charts/chart13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8.4305808047376307E-2"/>
          <c:y val="0"/>
          <c:w val="0.93894940035902474"/>
          <c:h val="1"/>
        </c:manualLayout>
      </c:layout>
      <c:doughnutChart>
        <c:varyColors val="1"/>
        <c:ser>
          <c:idx val="0"/>
          <c:order val="0"/>
          <c:tx>
            <c:strRef>
              <c:f>Sheet1!$A$2</c:f>
              <c:strCache>
                <c:ptCount val="1"/>
                <c:pt idx="0">
                  <c:v>East</c:v>
                </c:pt>
              </c:strCache>
            </c:strRef>
          </c:tx>
          <c:spPr>
            <a:solidFill>
              <a:schemeClr val="accent1"/>
            </a:solidFill>
            <a:ln w="12700">
              <a:noFill/>
              <a:prstDash val="solid"/>
            </a:ln>
          </c:spPr>
          <c:dPt>
            <c:idx val="0"/>
            <c:bubble3D val="0"/>
            <c:spPr>
              <a:noFill/>
              <a:ln w="12700">
                <a:noFill/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9552-4988-95D8-7C23510352FF}"/>
              </c:ext>
            </c:extLst>
          </c:dPt>
          <c:dPt>
            <c:idx val="1"/>
            <c:bubble3D val="0"/>
            <c:spPr>
              <a:solidFill>
                <a:srgbClr val="00B7C0"/>
              </a:solidFill>
              <a:ln w="12700">
                <a:noFill/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9552-4988-95D8-7C23510352FF}"/>
              </c:ext>
            </c:extLst>
          </c:dPt>
          <c:dPt>
            <c:idx val="2"/>
            <c:bubble3D val="0"/>
            <c:spPr>
              <a:solidFill>
                <a:srgbClr val="D9D9D9"/>
              </a:solidFill>
              <a:ln w="12700">
                <a:noFill/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9552-4988-95D8-7C23510352FF}"/>
              </c:ext>
            </c:extLst>
          </c:dPt>
          <c:cat>
            <c:strRef>
              <c:f>Sheet1!$B$1:$D$1</c:f>
              <c:strCache>
                <c:ptCount val="3"/>
                <c:pt idx="0">
                  <c:v>HIDDEN Bottom</c:v>
                </c:pt>
                <c:pt idx="1">
                  <c:v>Main Percentage</c:v>
                </c:pt>
                <c:pt idx="2">
                  <c:v>Remain</c:v>
                </c:pt>
              </c:strCache>
            </c:strRef>
          </c:cat>
          <c:val>
            <c:numRef>
              <c:f>Sheet1!$B$2:$D$2</c:f>
              <c:numCache>
                <c:formatCode>0%</c:formatCode>
                <c:ptCount val="3"/>
                <c:pt idx="0">
                  <c:v>1</c:v>
                </c:pt>
                <c:pt idx="1">
                  <c:v>0.02</c:v>
                </c:pt>
                <c:pt idx="2">
                  <c:v>0.98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9552-4988-95D8-7C23510352F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90"/>
        <c:holeSize val="64"/>
      </c:doughnutChart>
      <c:spPr>
        <a:noFill/>
        <a:ln w="12700">
          <a:noFill/>
          <a:prstDash val="solid"/>
        </a:ln>
      </c:spPr>
    </c:plotArea>
    <c:plotVisOnly val="1"/>
    <c:dispBlanksAs val="zero"/>
    <c:showDLblsOverMax val="0"/>
  </c:chart>
  <c:spPr>
    <a:noFill/>
    <a:ln>
      <a:noFill/>
    </a:ln>
  </c:spPr>
  <c:txPr>
    <a:bodyPr/>
    <a:lstStyle/>
    <a:p>
      <a:pPr>
        <a:defRPr sz="2550" b="1" i="0" u="none" strike="noStrike" baseline="0">
          <a:solidFill>
            <a:schemeClr val="tx1"/>
          </a:solidFill>
          <a:latin typeface="AvantGarde MdCn BT" panose="020B0506020202020204" pitchFamily="34" charset="0"/>
          <a:ea typeface="Calibri"/>
          <a:cs typeface="Calibri"/>
        </a:defRPr>
      </a:pPr>
      <a:endParaRPr lang="hu-HU"/>
    </a:p>
  </c:txPr>
  <c:externalData r:id="rId2">
    <c:autoUpdate val="0"/>
  </c:externalData>
  <c:userShapes r:id="rId3"/>
</c:chartSpace>
</file>

<file path=ppt/charts/chart13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8.4305808047376307E-2"/>
          <c:y val="0"/>
          <c:w val="0.93894940035902474"/>
          <c:h val="1"/>
        </c:manualLayout>
      </c:layout>
      <c:doughnutChart>
        <c:varyColors val="1"/>
        <c:ser>
          <c:idx val="0"/>
          <c:order val="0"/>
          <c:tx>
            <c:strRef>
              <c:f>Sheet1!$A$2</c:f>
              <c:strCache>
                <c:ptCount val="1"/>
                <c:pt idx="0">
                  <c:v>East3</c:v>
                </c:pt>
              </c:strCache>
            </c:strRef>
          </c:tx>
          <c:spPr>
            <a:solidFill>
              <a:schemeClr val="accent1"/>
            </a:solidFill>
            <a:ln w="12700">
              <a:noFill/>
              <a:prstDash val="solid"/>
            </a:ln>
          </c:spPr>
          <c:dPt>
            <c:idx val="0"/>
            <c:bubble3D val="0"/>
            <c:spPr>
              <a:noFill/>
              <a:ln w="12700">
                <a:noFill/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8E6D-4719-AE2C-BB257FD1C16D}"/>
              </c:ext>
            </c:extLst>
          </c:dPt>
          <c:dPt>
            <c:idx val="1"/>
            <c:bubble3D val="0"/>
            <c:spPr>
              <a:solidFill>
                <a:srgbClr val="FFFFFF">
                  <a:lumMod val="65000"/>
                </a:srgbClr>
              </a:solidFill>
              <a:ln w="12700">
                <a:noFill/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8E6D-4719-AE2C-BB257FD1C16D}"/>
              </c:ext>
            </c:extLst>
          </c:dPt>
          <c:dPt>
            <c:idx val="2"/>
            <c:bubble3D val="0"/>
            <c:spPr>
              <a:solidFill>
                <a:srgbClr val="D9D9D9"/>
              </a:solidFill>
              <a:ln w="12700">
                <a:noFill/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8E6D-4719-AE2C-BB257FD1C16D}"/>
              </c:ext>
            </c:extLst>
          </c:dPt>
          <c:cat>
            <c:strRef>
              <c:f>Sheet1!$B$1:$D$1</c:f>
              <c:strCache>
                <c:ptCount val="3"/>
                <c:pt idx="0">
                  <c:v>HIDDEN Bottom</c:v>
                </c:pt>
                <c:pt idx="1">
                  <c:v>Main Percentage</c:v>
                </c:pt>
                <c:pt idx="2">
                  <c:v>Remain</c:v>
                </c:pt>
              </c:strCache>
            </c:strRef>
          </c:cat>
          <c:val>
            <c:numRef>
              <c:f>Sheet1!$B$2:$D$2</c:f>
              <c:numCache>
                <c:formatCode>0%</c:formatCode>
                <c:ptCount val="3"/>
                <c:pt idx="0">
                  <c:v>1</c:v>
                </c:pt>
                <c:pt idx="1">
                  <c:v>0.02</c:v>
                </c:pt>
                <c:pt idx="2">
                  <c:v>0.98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8E6D-4719-AE2C-BB257FD1C16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90"/>
        <c:holeSize val="64"/>
      </c:doughnutChart>
      <c:spPr>
        <a:noFill/>
        <a:ln w="12700">
          <a:noFill/>
          <a:prstDash val="solid"/>
        </a:ln>
      </c:spPr>
    </c:plotArea>
    <c:plotVisOnly val="1"/>
    <c:dispBlanksAs val="zero"/>
    <c:showDLblsOverMax val="0"/>
  </c:chart>
  <c:spPr>
    <a:noFill/>
    <a:ln>
      <a:noFill/>
    </a:ln>
  </c:spPr>
  <c:txPr>
    <a:bodyPr/>
    <a:lstStyle/>
    <a:p>
      <a:pPr>
        <a:defRPr sz="2550" b="1" i="0" u="none" strike="noStrike" baseline="0">
          <a:solidFill>
            <a:schemeClr val="tx1"/>
          </a:solidFill>
          <a:latin typeface="AvantGarde MdCn BT" panose="020B0506020202020204" pitchFamily="34" charset="0"/>
          <a:ea typeface="Calibri"/>
          <a:cs typeface="Calibri"/>
        </a:defRPr>
      </a:pPr>
      <a:endParaRPr lang="hu-HU"/>
    </a:p>
  </c:txPr>
  <c:externalData r:id="rId2">
    <c:autoUpdate val="0"/>
  </c:externalData>
  <c:userShapes r:id="rId3"/>
</c:chartSpace>
</file>

<file path=ppt/charts/chart13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4049998718091151"/>
          <c:y val="0.2584237193035745"/>
          <c:w val="0.65848261154855647"/>
          <c:h val="0.64352066929133867"/>
        </c:manualLayout>
      </c:layout>
      <c:barChart>
        <c:barDir val="bar"/>
        <c:grouping val="percent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Rendszeres használója vagyok</c:v>
                </c:pt>
              </c:strCache>
            </c:strRef>
          </c:tx>
          <c:spPr>
            <a:solidFill>
              <a:schemeClr val="accent4">
                <a:lumMod val="60000"/>
                <a:lumOff val="40000"/>
              </a:schemeClr>
            </a:solidFill>
            <a:ln>
              <a:solidFill>
                <a:schemeClr val="bg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hu-H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Sheet1!$A$2:$A$12</c:f>
              <c:strCache>
                <c:ptCount val="11"/>
                <c:pt idx="0">
                  <c:v>AXN Now</c:v>
                </c:pt>
                <c:pt idx="1">
                  <c:v>Viasat Play</c:v>
                </c:pt>
                <c:pt idx="2">
                  <c:v>UPC Horizon Go</c:v>
                </c:pt>
                <c:pt idx="3">
                  <c:v>Mediaklikk</c:v>
                </c:pt>
                <c:pt idx="4">
                  <c:v>Telenor MyTV</c:v>
                </c:pt>
                <c:pt idx="5">
                  <c:v>Mindig TV app</c:v>
                </c:pt>
                <c:pt idx="6">
                  <c:v>TV2 Live</c:v>
                </c:pt>
                <c:pt idx="7">
                  <c:v>T-Home TV GO</c:v>
                </c:pt>
                <c:pt idx="8">
                  <c:v>HBO Go</c:v>
                </c:pt>
                <c:pt idx="9">
                  <c:v>Netflix</c:v>
                </c:pt>
                <c:pt idx="10">
                  <c:v>RTL Most</c:v>
                </c:pt>
              </c:strCache>
            </c:strRef>
          </c:cat>
          <c:val>
            <c:numRef>
              <c:f>Sheet1!$B$2:$B$12</c:f>
              <c:numCache>
                <c:formatCode>###0</c:formatCode>
                <c:ptCount val="11"/>
                <c:pt idx="0">
                  <c:v>2.8547683346501027</c:v>
                </c:pt>
                <c:pt idx="1">
                  <c:v>3.8266561203986824</c:v>
                </c:pt>
                <c:pt idx="2">
                  <c:v>7.5080252166013857</c:v>
                </c:pt>
                <c:pt idx="3">
                  <c:v>9.7952369984149144</c:v>
                </c:pt>
                <c:pt idx="4">
                  <c:v>3.7626369510033486</c:v>
                </c:pt>
                <c:pt idx="5">
                  <c:v>5.0067602312741348</c:v>
                </c:pt>
                <c:pt idx="6">
                  <c:v>6.7048766491606706</c:v>
                </c:pt>
                <c:pt idx="7">
                  <c:v>7.0769381093006025</c:v>
                </c:pt>
                <c:pt idx="8">
                  <c:v>8.4455107212076825</c:v>
                </c:pt>
                <c:pt idx="9">
                  <c:v>5.922758425688305</c:v>
                </c:pt>
                <c:pt idx="10">
                  <c:v>23.878412643903246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FF19-4195-9835-21DB2CCD587F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Kipróbáltam már egyszer</c:v>
                </c:pt>
              </c:strCache>
            </c:strRef>
          </c:tx>
          <c:spPr>
            <a:solidFill>
              <a:schemeClr val="accent4"/>
            </a:solidFill>
            <a:ln>
              <a:solidFill>
                <a:schemeClr val="bg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hu-H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Sheet1!$A$2:$A$12</c:f>
              <c:strCache>
                <c:ptCount val="11"/>
                <c:pt idx="0">
                  <c:v>AXN Now</c:v>
                </c:pt>
                <c:pt idx="1">
                  <c:v>Viasat Play</c:v>
                </c:pt>
                <c:pt idx="2">
                  <c:v>UPC Horizon Go</c:v>
                </c:pt>
                <c:pt idx="3">
                  <c:v>Mediaklikk</c:v>
                </c:pt>
                <c:pt idx="4">
                  <c:v>Telenor MyTV</c:v>
                </c:pt>
                <c:pt idx="5">
                  <c:v>Mindig TV app</c:v>
                </c:pt>
                <c:pt idx="6">
                  <c:v>TV2 Live</c:v>
                </c:pt>
                <c:pt idx="7">
                  <c:v>T-Home TV GO</c:v>
                </c:pt>
                <c:pt idx="8">
                  <c:v>HBO Go</c:v>
                </c:pt>
                <c:pt idx="9">
                  <c:v>Netflix</c:v>
                </c:pt>
                <c:pt idx="10">
                  <c:v>RTL Most</c:v>
                </c:pt>
              </c:strCache>
            </c:strRef>
          </c:cat>
          <c:val>
            <c:numRef>
              <c:f>Sheet1!$C$2:$C$12</c:f>
              <c:numCache>
                <c:formatCode>###0</c:formatCode>
                <c:ptCount val="11"/>
                <c:pt idx="0">
                  <c:v>9.7875213002941592</c:v>
                </c:pt>
                <c:pt idx="1">
                  <c:v>11.655185834249021</c:v>
                </c:pt>
                <c:pt idx="2">
                  <c:v>7.9185929942233306</c:v>
                </c:pt>
                <c:pt idx="3">
                  <c:v>15.23147522383497</c:v>
                </c:pt>
                <c:pt idx="4">
                  <c:v>12.914668852216524</c:v>
                </c:pt>
                <c:pt idx="5">
                  <c:v>11.631067079755326</c:v>
                </c:pt>
                <c:pt idx="6">
                  <c:v>20.25249580973475</c:v>
                </c:pt>
                <c:pt idx="7">
                  <c:v>13.679389536449188</c:v>
                </c:pt>
                <c:pt idx="8">
                  <c:v>16.081915713362037</c:v>
                </c:pt>
                <c:pt idx="9">
                  <c:v>14.347227866272933</c:v>
                </c:pt>
                <c:pt idx="10">
                  <c:v>34.348115810058047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FF19-4195-9835-21DB2CCD587F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Hallottam róla, de soha nem használtam</c:v>
                </c:pt>
              </c:strCache>
            </c:strRef>
          </c:tx>
          <c:spPr>
            <a:solidFill>
              <a:schemeClr val="accent4">
                <a:lumMod val="75000"/>
              </a:schemeClr>
            </a:solidFill>
            <a:ln>
              <a:solidFill>
                <a:schemeClr val="bg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hu-H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Sheet1!$A$2:$A$12</c:f>
              <c:strCache>
                <c:ptCount val="11"/>
                <c:pt idx="0">
                  <c:v>AXN Now</c:v>
                </c:pt>
                <c:pt idx="1">
                  <c:v>Viasat Play</c:v>
                </c:pt>
                <c:pt idx="2">
                  <c:v>UPC Horizon Go</c:v>
                </c:pt>
                <c:pt idx="3">
                  <c:v>Mediaklikk</c:v>
                </c:pt>
                <c:pt idx="4">
                  <c:v>Telenor MyTV</c:v>
                </c:pt>
                <c:pt idx="5">
                  <c:v>Mindig TV app</c:v>
                </c:pt>
                <c:pt idx="6">
                  <c:v>TV2 Live</c:v>
                </c:pt>
                <c:pt idx="7">
                  <c:v>T-Home TV GO</c:v>
                </c:pt>
                <c:pt idx="8">
                  <c:v>HBO Go</c:v>
                </c:pt>
                <c:pt idx="9">
                  <c:v>Netflix</c:v>
                </c:pt>
                <c:pt idx="10">
                  <c:v>RTL Most</c:v>
                </c:pt>
              </c:strCache>
            </c:strRef>
          </c:cat>
          <c:val>
            <c:numRef>
              <c:f>Sheet1!$D$2:$D$12</c:f>
              <c:numCache>
                <c:formatCode>###0</c:formatCode>
                <c:ptCount val="11"/>
                <c:pt idx="0">
                  <c:v>43.896443655189145</c:v>
                </c:pt>
                <c:pt idx="1">
                  <c:v>42.632805188619614</c:v>
                </c:pt>
                <c:pt idx="2">
                  <c:v>44.902671062449478</c:v>
                </c:pt>
                <c:pt idx="3">
                  <c:v>37.541982273543908</c:v>
                </c:pt>
                <c:pt idx="4">
                  <c:v>49.956987596116868</c:v>
                </c:pt>
                <c:pt idx="5">
                  <c:v>54.88542669093264</c:v>
                </c:pt>
                <c:pt idx="6">
                  <c:v>45.614574751083424</c:v>
                </c:pt>
                <c:pt idx="7">
                  <c:v>53.32341277411976</c:v>
                </c:pt>
                <c:pt idx="8">
                  <c:v>53.290067368624271</c:v>
                </c:pt>
                <c:pt idx="9">
                  <c:v>61.188900652069968</c:v>
                </c:pt>
                <c:pt idx="10">
                  <c:v>33.025324666898243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FF19-4195-9835-21DB2CCD587F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Soha nem hallottam még róla</c:v>
                </c:pt>
              </c:strCache>
            </c:strRef>
          </c:tx>
          <c:spPr>
            <a:solidFill>
              <a:schemeClr val="bg2"/>
            </a:solidFill>
            <a:ln>
              <a:solidFill>
                <a:schemeClr val="bg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hu-HU" sz="9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hu-H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Sheet1!$A$2:$A$12</c:f>
              <c:strCache>
                <c:ptCount val="11"/>
                <c:pt idx="0">
                  <c:v>AXN Now</c:v>
                </c:pt>
                <c:pt idx="1">
                  <c:v>Viasat Play</c:v>
                </c:pt>
                <c:pt idx="2">
                  <c:v>UPC Horizon Go</c:v>
                </c:pt>
                <c:pt idx="3">
                  <c:v>Mediaklikk</c:v>
                </c:pt>
                <c:pt idx="4">
                  <c:v>Telenor MyTV</c:v>
                </c:pt>
                <c:pt idx="5">
                  <c:v>Mindig TV app</c:v>
                </c:pt>
                <c:pt idx="6">
                  <c:v>TV2 Live</c:v>
                </c:pt>
                <c:pt idx="7">
                  <c:v>T-Home TV GO</c:v>
                </c:pt>
                <c:pt idx="8">
                  <c:v>HBO Go</c:v>
                </c:pt>
                <c:pt idx="9">
                  <c:v>Netflix</c:v>
                </c:pt>
                <c:pt idx="10">
                  <c:v>RTL Most</c:v>
                </c:pt>
              </c:strCache>
            </c:strRef>
          </c:cat>
          <c:val>
            <c:numRef>
              <c:f>Sheet1!$E$2:$E$12</c:f>
              <c:numCache>
                <c:formatCode>###0</c:formatCode>
                <c:ptCount val="11"/>
                <c:pt idx="0">
                  <c:v>43.461266709866209</c:v>
                </c:pt>
                <c:pt idx="1">
                  <c:v>41.885352856732318</c:v>
                </c:pt>
                <c:pt idx="2">
                  <c:v>39.670710726725439</c:v>
                </c:pt>
                <c:pt idx="3">
                  <c:v>37.43130550420593</c:v>
                </c:pt>
                <c:pt idx="4">
                  <c:v>33.36570660066289</c:v>
                </c:pt>
                <c:pt idx="5">
                  <c:v>28.476745998037583</c:v>
                </c:pt>
                <c:pt idx="6">
                  <c:v>27.428052790020889</c:v>
                </c:pt>
                <c:pt idx="7">
                  <c:v>25.920259580130136</c:v>
                </c:pt>
                <c:pt idx="8">
                  <c:v>22.182506196805726</c:v>
                </c:pt>
                <c:pt idx="9">
                  <c:v>18.541113055968601</c:v>
                </c:pt>
                <c:pt idx="10">
                  <c:v>8.7481468791402577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FF19-4195-9835-21DB2CCD587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8"/>
        <c:overlap val="100"/>
        <c:axId val="530444440"/>
        <c:axId val="530446400"/>
      </c:barChart>
      <c:catAx>
        <c:axId val="53044444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bg2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 algn="ctr">
              <a:defRPr lang="hu-HU" sz="800" b="0" i="0" u="none" strike="noStrike" kern="1200" cap="all" baseline="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pPr>
            <a:endParaRPr lang="hu-HU"/>
          </a:p>
        </c:txPr>
        <c:crossAx val="530446400"/>
        <c:crosses val="autoZero"/>
        <c:auto val="1"/>
        <c:lblAlgn val="ctr"/>
        <c:lblOffset val="100"/>
        <c:noMultiLvlLbl val="0"/>
      </c:catAx>
      <c:valAx>
        <c:axId val="530446400"/>
        <c:scaling>
          <c:orientation val="minMax"/>
        </c:scaling>
        <c:delete val="0"/>
        <c:axPos val="b"/>
        <c:numFmt formatCode="0%" sourceLinked="1"/>
        <c:majorTickMark val="out"/>
        <c:minorTickMark val="none"/>
        <c:tickLblPos val="nextTo"/>
        <c:spPr>
          <a:noFill/>
          <a:ln>
            <a:solidFill>
              <a:srgbClr val="404040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hu-HU" sz="1200" b="0" i="0" u="none" strike="noStrike" kern="1200" baseline="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pPr>
            <a:endParaRPr lang="hu-HU"/>
          </a:p>
        </c:txPr>
        <c:crossAx val="530444440"/>
        <c:crosses val="autoZero"/>
        <c:crossBetween val="between"/>
        <c:majorUnit val="0.5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38078824575047215"/>
          <c:y val="1.6332454032579331E-2"/>
          <c:w val="0.47811632040884344"/>
          <c:h val="0.21000582785352381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algn="ctr">
            <a:defRPr lang="hu-HU" sz="900" b="0" i="0" u="none" strike="noStrike" kern="1200" baseline="0">
              <a:solidFill>
                <a:srgbClr val="404040"/>
              </a:solidFill>
              <a:latin typeface="+mn-lt"/>
              <a:ea typeface="+mn-ea"/>
              <a:cs typeface="+mn-cs"/>
            </a:defRPr>
          </a:pPr>
          <a:endParaRPr lang="hu-H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hu-HU"/>
    </a:p>
  </c:txPr>
  <c:externalData r:id="rId3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2322169487670799E-2"/>
          <c:y val="7.3777461270951222E-2"/>
          <c:w val="0.91535566102465782"/>
          <c:h val="0.66117145689170942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spPr>
            <a:ln>
              <a:noFill/>
            </a:ln>
          </c:spPr>
          <c:dPt>
            <c:idx val="0"/>
            <c:bubble3D val="0"/>
            <c:spPr>
              <a:solidFill>
                <a:schemeClr val="accent4"/>
              </a:solidFill>
              <a:ln>
                <a:noFill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238E-47AA-817E-4BE09951B57F}"/>
              </c:ext>
            </c:extLst>
          </c:dPt>
          <c:dPt>
            <c:idx val="1"/>
            <c:bubble3D val="0"/>
            <c:spPr>
              <a:solidFill>
                <a:srgbClr val="D9D9D9"/>
              </a:solidFill>
              <a:ln>
                <a:noFill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238E-47AA-817E-4BE09951B57F}"/>
              </c:ext>
            </c:extLst>
          </c:dPt>
          <c:dLbls>
            <c:delete val="1"/>
          </c:dLbls>
          <c:cat>
            <c:numRef>
              <c:f>Sheet1!$A$2:$A$3</c:f>
              <c:numCache>
                <c:formatCode>General</c:formatCode>
                <c:ptCount val="2"/>
              </c:numCache>
            </c:numRef>
          </c:cat>
          <c:val>
            <c:numRef>
              <c:f>Sheet1!$B$2:$B$3</c:f>
              <c:numCache>
                <c:formatCode>General</c:formatCode>
                <c:ptCount val="2"/>
                <c:pt idx="0">
                  <c:v>9</c:v>
                </c:pt>
                <c:pt idx="1">
                  <c:v>91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238E-47AA-817E-4BE09951B57F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  <c:holeSize val="80"/>
      </c:doughnutChart>
    </c:plotArea>
    <c:plotVisOnly val="1"/>
    <c:dispBlanksAs val="zero"/>
    <c:showDLblsOverMax val="0"/>
  </c:chart>
  <c:txPr>
    <a:bodyPr/>
    <a:lstStyle/>
    <a:p>
      <a:pPr>
        <a:defRPr sz="1800"/>
      </a:pPr>
      <a:endParaRPr lang="hu-HU"/>
    </a:p>
  </c:txPr>
  <c:externalData r:id="rId1">
    <c:autoUpdate val="0"/>
  </c:externalData>
</c:chartSpace>
</file>

<file path=ppt/charts/chart14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7248772857219916"/>
          <c:y val="0.18429945406208956"/>
          <c:w val="0.91535566102465804"/>
          <c:h val="0.66117145689170898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spPr>
            <a:ln>
              <a:noFill/>
            </a:ln>
          </c:spPr>
          <c:dPt>
            <c:idx val="0"/>
            <c:bubble3D val="0"/>
            <c:spPr>
              <a:solidFill>
                <a:schemeClr val="accent4"/>
              </a:solidFill>
              <a:ln>
                <a:noFill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616D-4AD4-8773-F23EA8E38C3D}"/>
              </c:ext>
            </c:extLst>
          </c:dPt>
          <c:dPt>
            <c:idx val="1"/>
            <c:bubble3D val="0"/>
            <c:spPr>
              <a:solidFill>
                <a:schemeClr val="bg2">
                  <a:lumMod val="60000"/>
                  <a:lumOff val="40000"/>
                </a:schemeClr>
              </a:solidFill>
              <a:ln>
                <a:noFill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616D-4AD4-8773-F23EA8E38C3D}"/>
              </c:ext>
            </c:extLst>
          </c:dPt>
          <c:dLbls>
            <c:delete val="1"/>
          </c:dLbls>
          <c:cat>
            <c:strRef>
              <c:f>Sheet1!$A$2:$A$3</c:f>
              <c:strCache>
                <c:ptCount val="2"/>
                <c:pt idx="0">
                  <c:v>yes</c:v>
                </c:pt>
                <c:pt idx="1">
                  <c:v>no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80</c:v>
                </c:pt>
                <c:pt idx="1">
                  <c:v>20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616D-4AD4-8773-F23EA8E38C3D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  <c:holeSize val="51"/>
      </c:doughnutChart>
    </c:plotArea>
    <c:plotVisOnly val="1"/>
    <c:dispBlanksAs val="zero"/>
    <c:showDLblsOverMax val="0"/>
  </c:chart>
  <c:txPr>
    <a:bodyPr/>
    <a:lstStyle/>
    <a:p>
      <a:pPr>
        <a:defRPr sz="1800"/>
      </a:pPr>
      <a:endParaRPr lang="hu-HU"/>
    </a:p>
  </c:txPr>
  <c:externalData r:id="rId1">
    <c:autoUpdate val="0"/>
  </c:externalData>
</c:chartSpace>
</file>

<file path=ppt/charts/chart14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4.2322169487670799E-2"/>
          <c:y val="7.3777461270951333E-2"/>
          <c:w val="0.91535566102465749"/>
          <c:h val="0.66117145689171331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spPr>
            <a:ln>
              <a:noFill/>
            </a:ln>
          </c:spPr>
          <c:dPt>
            <c:idx val="0"/>
            <c:bubble3D val="0"/>
            <c:spPr>
              <a:solidFill>
                <a:srgbClr val="A1C46B"/>
              </a:solidFill>
              <a:ln>
                <a:noFill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A41A-4A18-91EB-BC2AC909CE2D}"/>
              </c:ext>
            </c:extLst>
          </c:dPt>
          <c:dPt>
            <c:idx val="1"/>
            <c:bubble3D val="0"/>
            <c:spPr>
              <a:solidFill>
                <a:srgbClr val="A6A6A6"/>
              </a:solidFill>
              <a:ln>
                <a:noFill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A41A-4A18-91EB-BC2AC909CE2D}"/>
              </c:ext>
            </c:extLst>
          </c:dPt>
          <c:dPt>
            <c:idx val="2"/>
            <c:bubble3D val="0"/>
            <c:spPr>
              <a:solidFill>
                <a:srgbClr val="BABABA">
                  <a:lumMod val="75000"/>
                </a:srgbClr>
              </a:solidFill>
              <a:ln>
                <a:noFill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A41A-4A18-91EB-BC2AC909CE2D}"/>
              </c:ext>
            </c:extLst>
          </c:dPt>
          <c:dLbls>
            <c:delete val="1"/>
          </c:dLbls>
          <c:cat>
            <c:strRef>
              <c:f>Sheet1!$A$2:$A$3</c:f>
              <c:strCache>
                <c:ptCount val="2"/>
                <c:pt idx="0">
                  <c:v>igen</c:v>
                </c:pt>
                <c:pt idx="1">
                  <c:v>nem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20</c:v>
                </c:pt>
                <c:pt idx="1">
                  <c:v>80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A41A-4A18-91EB-BC2AC909CE2D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360"/>
        <c:holeSize val="80"/>
      </c:doughnutChart>
    </c:plotArea>
    <c:plotVisOnly val="1"/>
    <c:dispBlanksAs val="zero"/>
    <c:showDLblsOverMax val="0"/>
  </c:chart>
  <c:txPr>
    <a:bodyPr/>
    <a:lstStyle/>
    <a:p>
      <a:pPr>
        <a:defRPr sz="1800"/>
      </a:pPr>
      <a:endParaRPr lang="hu-HU"/>
    </a:p>
  </c:txPr>
  <c:externalData r:id="rId2">
    <c:autoUpdate val="0"/>
  </c:externalData>
</c:chartSpace>
</file>

<file path=ppt/charts/chart14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4.2322169487670799E-2"/>
          <c:y val="7.3777461270951333E-2"/>
          <c:w val="0.91535566102465749"/>
          <c:h val="0.66117145689171331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spPr>
            <a:ln>
              <a:noFill/>
            </a:ln>
          </c:spPr>
          <c:dPt>
            <c:idx val="0"/>
            <c:bubble3D val="0"/>
            <c:spPr>
              <a:solidFill>
                <a:srgbClr val="00B7C0"/>
              </a:solidFill>
              <a:ln>
                <a:noFill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3B98-4683-967F-3D4545340574}"/>
              </c:ext>
            </c:extLst>
          </c:dPt>
          <c:dPt>
            <c:idx val="1"/>
            <c:bubble3D val="0"/>
            <c:spPr>
              <a:solidFill>
                <a:srgbClr val="A6A6A6"/>
              </a:solidFill>
              <a:ln>
                <a:noFill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3B98-4683-967F-3D4545340574}"/>
              </c:ext>
            </c:extLst>
          </c:dPt>
          <c:dPt>
            <c:idx val="2"/>
            <c:bubble3D val="0"/>
            <c:spPr>
              <a:solidFill>
                <a:srgbClr val="BABABA">
                  <a:lumMod val="75000"/>
                </a:srgbClr>
              </a:solidFill>
              <a:ln>
                <a:noFill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3B98-4683-967F-3D4545340574}"/>
              </c:ext>
            </c:extLst>
          </c:dPt>
          <c:dLbls>
            <c:delete val="1"/>
          </c:dLbls>
          <c:cat>
            <c:strRef>
              <c:f>Sheet1!$A$2:$A$3</c:f>
              <c:strCache>
                <c:ptCount val="2"/>
                <c:pt idx="0">
                  <c:v>igen</c:v>
                </c:pt>
                <c:pt idx="1">
                  <c:v>nem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80</c:v>
                </c:pt>
                <c:pt idx="1">
                  <c:v>20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3B98-4683-967F-3D4545340574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360"/>
        <c:holeSize val="80"/>
      </c:doughnutChart>
    </c:plotArea>
    <c:plotVisOnly val="1"/>
    <c:dispBlanksAs val="zero"/>
    <c:showDLblsOverMax val="0"/>
  </c:chart>
  <c:txPr>
    <a:bodyPr/>
    <a:lstStyle/>
    <a:p>
      <a:pPr>
        <a:defRPr sz="1800"/>
      </a:pPr>
      <a:endParaRPr lang="hu-HU"/>
    </a:p>
  </c:txPr>
  <c:externalData r:id="rId2">
    <c:autoUpdate val="0"/>
  </c:externalData>
</c:chartSpace>
</file>

<file path=ppt/charts/chart14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4.2322169487670799E-2"/>
          <c:y val="7.3777461270951333E-2"/>
          <c:w val="0.91535566102465749"/>
          <c:h val="0.66117145689171331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spPr>
            <a:ln>
              <a:noFill/>
            </a:ln>
          </c:spPr>
          <c:dPt>
            <c:idx val="0"/>
            <c:bubble3D val="0"/>
            <c:spPr>
              <a:solidFill>
                <a:srgbClr val="FBB040"/>
              </a:solidFill>
              <a:ln>
                <a:noFill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15C7-4734-8563-DB40701B7452}"/>
              </c:ext>
            </c:extLst>
          </c:dPt>
          <c:dPt>
            <c:idx val="1"/>
            <c:bubble3D val="0"/>
            <c:spPr>
              <a:solidFill>
                <a:srgbClr val="A6A6A6"/>
              </a:solidFill>
              <a:ln>
                <a:noFill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15C7-4734-8563-DB40701B7452}"/>
              </c:ext>
            </c:extLst>
          </c:dPt>
          <c:dPt>
            <c:idx val="2"/>
            <c:bubble3D val="0"/>
            <c:spPr>
              <a:solidFill>
                <a:srgbClr val="BABABA">
                  <a:lumMod val="75000"/>
                </a:srgbClr>
              </a:solidFill>
              <a:ln>
                <a:noFill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15C7-4734-8563-DB40701B7452}"/>
              </c:ext>
            </c:extLst>
          </c:dPt>
          <c:dLbls>
            <c:delete val="1"/>
          </c:dLbls>
          <c:cat>
            <c:strRef>
              <c:f>Sheet1!$A$2:$A$3</c:f>
              <c:strCache>
                <c:ptCount val="2"/>
                <c:pt idx="0">
                  <c:v>igen</c:v>
                </c:pt>
                <c:pt idx="1">
                  <c:v>nem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67</c:v>
                </c:pt>
                <c:pt idx="1">
                  <c:v>33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15C7-4734-8563-DB40701B7452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360"/>
        <c:holeSize val="80"/>
      </c:doughnutChart>
    </c:plotArea>
    <c:plotVisOnly val="1"/>
    <c:dispBlanksAs val="zero"/>
    <c:showDLblsOverMax val="0"/>
  </c:chart>
  <c:txPr>
    <a:bodyPr/>
    <a:lstStyle/>
    <a:p>
      <a:pPr>
        <a:defRPr sz="1800"/>
      </a:pPr>
      <a:endParaRPr lang="hu-HU"/>
    </a:p>
  </c:txPr>
  <c:externalData r:id="rId2">
    <c:autoUpdate val="0"/>
  </c:externalData>
</c:chartSpace>
</file>

<file path=ppt/charts/chart14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4049998718091151"/>
          <c:y val="0.2584237193035745"/>
          <c:w val="0.65848261154855647"/>
          <c:h val="0.64352066929133867"/>
        </c:manualLayout>
      </c:layout>
      <c:barChart>
        <c:barDir val="bar"/>
        <c:grouping val="percent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Most is használom</c:v>
                </c:pt>
              </c:strCache>
            </c:strRef>
          </c:tx>
          <c:spPr>
            <a:solidFill>
              <a:schemeClr val="accent4">
                <a:lumMod val="60000"/>
                <a:lumOff val="40000"/>
              </a:schemeClr>
            </a:solidFill>
            <a:ln>
              <a:solidFill>
                <a:schemeClr val="bg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hu-H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TV/okos TV</c:v>
                </c:pt>
                <c:pt idx="1">
                  <c:v>Mobil/okostelefon</c:v>
                </c:pt>
                <c:pt idx="2">
                  <c:v>Tablet</c:v>
                </c:pt>
                <c:pt idx="3">
                  <c:v>Asztali számítógép</c:v>
                </c:pt>
                <c:pt idx="4">
                  <c:v>Laptop vagy notebook</c:v>
                </c:pt>
              </c:strCache>
            </c:strRef>
          </c:cat>
          <c:val>
            <c:numRef>
              <c:f>Sheet1!$B$2:$B$6</c:f>
              <c:numCache>
                <c:formatCode>###0</c:formatCode>
                <c:ptCount val="5"/>
                <c:pt idx="0">
                  <c:v>17.9224428861422</c:v>
                </c:pt>
                <c:pt idx="1">
                  <c:v>26.140881869870324</c:v>
                </c:pt>
                <c:pt idx="2">
                  <c:v>29.723553793406698</c:v>
                </c:pt>
                <c:pt idx="3">
                  <c:v>61.45822318197883</c:v>
                </c:pt>
                <c:pt idx="4">
                  <c:v>62.685032123026474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055C-4465-AF18-1C3729C36E5E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Kipróbáltam már, de jelenleg nem használom</c:v>
                </c:pt>
              </c:strCache>
            </c:strRef>
          </c:tx>
          <c:spPr>
            <a:solidFill>
              <a:schemeClr val="accent4"/>
            </a:solidFill>
            <a:ln>
              <a:solidFill>
                <a:schemeClr val="bg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hu-H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TV/okos TV</c:v>
                </c:pt>
                <c:pt idx="1">
                  <c:v>Mobil/okostelefon</c:v>
                </c:pt>
                <c:pt idx="2">
                  <c:v>Tablet</c:v>
                </c:pt>
                <c:pt idx="3">
                  <c:v>Asztali számítógép</c:v>
                </c:pt>
                <c:pt idx="4">
                  <c:v>Laptop vagy notebook</c:v>
                </c:pt>
              </c:strCache>
            </c:strRef>
          </c:cat>
          <c:val>
            <c:numRef>
              <c:f>Sheet1!$C$2:$C$6</c:f>
              <c:numCache>
                <c:formatCode>###0</c:formatCode>
                <c:ptCount val="5"/>
                <c:pt idx="0">
                  <c:v>7.1700838259391189</c:v>
                </c:pt>
                <c:pt idx="1">
                  <c:v>12.055592207867008</c:v>
                </c:pt>
                <c:pt idx="2">
                  <c:v>13.312328646152594</c:v>
                </c:pt>
                <c:pt idx="3">
                  <c:v>11.955592310407951</c:v>
                </c:pt>
                <c:pt idx="4">
                  <c:v>12.468487317733496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055C-4465-AF18-1C3729C36E5E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Nem használom, de tervezem a jövõben</c:v>
                </c:pt>
              </c:strCache>
            </c:strRef>
          </c:tx>
          <c:spPr>
            <a:solidFill>
              <a:schemeClr val="accent4">
                <a:lumMod val="75000"/>
              </a:schemeClr>
            </a:solidFill>
            <a:ln>
              <a:solidFill>
                <a:schemeClr val="bg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hu-H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TV/okos TV</c:v>
                </c:pt>
                <c:pt idx="1">
                  <c:v>Mobil/okostelefon</c:v>
                </c:pt>
                <c:pt idx="2">
                  <c:v>Tablet</c:v>
                </c:pt>
                <c:pt idx="3">
                  <c:v>Asztali számítógép</c:v>
                </c:pt>
                <c:pt idx="4">
                  <c:v>Laptop vagy notebook</c:v>
                </c:pt>
              </c:strCache>
            </c:strRef>
          </c:cat>
          <c:val>
            <c:numRef>
              <c:f>Sheet1!$D$2:$D$6</c:f>
              <c:numCache>
                <c:formatCode>###0</c:formatCode>
                <c:ptCount val="5"/>
                <c:pt idx="0">
                  <c:v>25.283854440323537</c:v>
                </c:pt>
                <c:pt idx="1">
                  <c:v>23.415338610438909</c:v>
                </c:pt>
                <c:pt idx="2">
                  <c:v>20.44093613430573</c:v>
                </c:pt>
                <c:pt idx="3">
                  <c:v>12.123651263793164</c:v>
                </c:pt>
                <c:pt idx="4">
                  <c:v>10.954351279240687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055C-4465-AF18-1C3729C36E5E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Nem használom</c:v>
                </c:pt>
              </c:strCache>
            </c:strRef>
          </c:tx>
          <c:spPr>
            <a:solidFill>
              <a:schemeClr val="bg2"/>
            </a:solidFill>
            <a:ln>
              <a:solidFill>
                <a:schemeClr val="bg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hu-HU" sz="9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hu-H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TV/okos TV</c:v>
                </c:pt>
                <c:pt idx="1">
                  <c:v>Mobil/okostelefon</c:v>
                </c:pt>
                <c:pt idx="2">
                  <c:v>Tablet</c:v>
                </c:pt>
                <c:pt idx="3">
                  <c:v>Asztali számítógép</c:v>
                </c:pt>
                <c:pt idx="4">
                  <c:v>Laptop vagy notebook</c:v>
                </c:pt>
              </c:strCache>
            </c:strRef>
          </c:cat>
          <c:val>
            <c:numRef>
              <c:f>Sheet1!$E$2:$E$6</c:f>
              <c:numCache>
                <c:formatCode>###0</c:formatCode>
                <c:ptCount val="5"/>
                <c:pt idx="0">
                  <c:v>49.623618847595154</c:v>
                </c:pt>
                <c:pt idx="1">
                  <c:v>38.388187311823955</c:v>
                </c:pt>
                <c:pt idx="2">
                  <c:v>36.523181426134919</c:v>
                </c:pt>
                <c:pt idx="3">
                  <c:v>14.462533243820049</c:v>
                </c:pt>
                <c:pt idx="4">
                  <c:v>13.892129279999581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055C-4465-AF18-1C3729C36E5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8"/>
        <c:overlap val="100"/>
        <c:axId val="535275712"/>
        <c:axId val="535275320"/>
      </c:barChart>
      <c:catAx>
        <c:axId val="53527571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bg2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 algn="ctr">
              <a:defRPr lang="hu-HU" sz="800" b="0" i="0" u="none" strike="noStrike" kern="1200" cap="all" baseline="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pPr>
            <a:endParaRPr lang="hu-HU"/>
          </a:p>
        </c:txPr>
        <c:crossAx val="535275320"/>
        <c:crosses val="autoZero"/>
        <c:auto val="1"/>
        <c:lblAlgn val="ctr"/>
        <c:lblOffset val="100"/>
        <c:noMultiLvlLbl val="0"/>
      </c:catAx>
      <c:valAx>
        <c:axId val="535275320"/>
        <c:scaling>
          <c:orientation val="minMax"/>
        </c:scaling>
        <c:delete val="0"/>
        <c:axPos val="b"/>
        <c:numFmt formatCode="0%" sourceLinked="1"/>
        <c:majorTickMark val="out"/>
        <c:minorTickMark val="none"/>
        <c:tickLblPos val="nextTo"/>
        <c:spPr>
          <a:noFill/>
          <a:ln>
            <a:solidFill>
              <a:srgbClr val="404040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hu-HU" sz="1200" b="0" i="0" u="none" strike="noStrike" kern="1200" baseline="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pPr>
            <a:endParaRPr lang="hu-HU"/>
          </a:p>
        </c:txPr>
        <c:crossAx val="535275712"/>
        <c:crosses val="autoZero"/>
        <c:crossBetween val="between"/>
        <c:majorUnit val="0.5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30481378137471904"/>
          <c:y val="2.0905892086123187E-3"/>
          <c:w val="0.58393789578935673"/>
          <c:h val="0.25629216327622267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algn="ctr">
            <a:defRPr lang="hu-HU" sz="900" b="0" i="0" u="none" strike="noStrike" kern="1200" baseline="0">
              <a:solidFill>
                <a:srgbClr val="404040"/>
              </a:solidFill>
              <a:latin typeface="+mn-lt"/>
              <a:ea typeface="+mn-ea"/>
              <a:cs typeface="+mn-cs"/>
            </a:defRPr>
          </a:pPr>
          <a:endParaRPr lang="hu-H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hu-HU"/>
    </a:p>
  </c:txPr>
  <c:externalData r:id="rId3">
    <c:autoUpdate val="0"/>
  </c:externalData>
</c:chartSpace>
</file>

<file path=ppt/charts/chart14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2322169487670799E-2"/>
          <c:y val="7.3777461270951222E-2"/>
          <c:w val="0.91535566102465782"/>
          <c:h val="0.66117145689170942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spPr>
            <a:ln>
              <a:noFill/>
            </a:ln>
          </c:spPr>
          <c:dPt>
            <c:idx val="0"/>
            <c:bubble3D val="0"/>
            <c:spPr>
              <a:solidFill>
                <a:schemeClr val="accent3"/>
              </a:solidFill>
              <a:ln>
                <a:noFill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D144-496D-99EC-526764357E4A}"/>
              </c:ext>
            </c:extLst>
          </c:dPt>
          <c:dPt>
            <c:idx val="1"/>
            <c:bubble3D val="0"/>
            <c:spPr>
              <a:solidFill>
                <a:srgbClr val="D9D9D9"/>
              </a:solidFill>
              <a:ln>
                <a:noFill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D144-496D-99EC-526764357E4A}"/>
              </c:ext>
            </c:extLst>
          </c:dPt>
          <c:dLbls>
            <c:delete val="1"/>
          </c:dLbls>
          <c:cat>
            <c:numRef>
              <c:f>Sheet1!$A$2:$A$3</c:f>
              <c:numCache>
                <c:formatCode>General</c:formatCode>
                <c:ptCount val="2"/>
              </c:numCache>
            </c:numRef>
          </c:cat>
          <c:val>
            <c:numRef>
              <c:f>Sheet1!$B$2:$B$3</c:f>
              <c:numCache>
                <c:formatCode>General</c:formatCode>
                <c:ptCount val="2"/>
                <c:pt idx="0">
                  <c:v>100</c:v>
                </c:pt>
                <c:pt idx="1">
                  <c:v>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D144-496D-99EC-526764357E4A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  <c:holeSize val="80"/>
      </c:doughnutChart>
    </c:plotArea>
    <c:plotVisOnly val="1"/>
    <c:dispBlanksAs val="zero"/>
    <c:showDLblsOverMax val="0"/>
  </c:chart>
  <c:txPr>
    <a:bodyPr/>
    <a:lstStyle/>
    <a:p>
      <a:pPr>
        <a:defRPr sz="1800"/>
      </a:pPr>
      <a:endParaRPr lang="hu-HU"/>
    </a:p>
  </c:txPr>
  <c:externalData r:id="rId1">
    <c:autoUpdate val="0"/>
  </c:externalData>
</c:chartSpace>
</file>

<file path=ppt/charts/chart14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2322169487670799E-2"/>
          <c:y val="7.3777461270951222E-2"/>
          <c:w val="0.91535566102465782"/>
          <c:h val="0.66117145689170942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spPr>
            <a:ln>
              <a:noFill/>
            </a:ln>
          </c:spPr>
          <c:dPt>
            <c:idx val="0"/>
            <c:bubble3D val="0"/>
            <c:spPr>
              <a:solidFill>
                <a:schemeClr val="accent4"/>
              </a:solidFill>
              <a:ln>
                <a:noFill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669D-4271-A2DD-A2A3A8067CB6}"/>
              </c:ext>
            </c:extLst>
          </c:dPt>
          <c:dPt>
            <c:idx val="1"/>
            <c:bubble3D val="0"/>
            <c:spPr>
              <a:solidFill>
                <a:srgbClr val="D9D9D9"/>
              </a:solidFill>
              <a:ln>
                <a:noFill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669D-4271-A2DD-A2A3A8067CB6}"/>
              </c:ext>
            </c:extLst>
          </c:dPt>
          <c:dLbls>
            <c:delete val="1"/>
          </c:dLbls>
          <c:cat>
            <c:numRef>
              <c:f>Sheet1!$A$2:$A$3</c:f>
              <c:numCache>
                <c:formatCode>General</c:formatCode>
                <c:ptCount val="2"/>
              </c:numCache>
            </c:numRef>
          </c:cat>
          <c:val>
            <c:numRef>
              <c:f>Sheet1!$B$2:$B$3</c:f>
              <c:numCache>
                <c:formatCode>General</c:formatCode>
                <c:ptCount val="2"/>
                <c:pt idx="0">
                  <c:v>24</c:v>
                </c:pt>
                <c:pt idx="1">
                  <c:v>76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669D-4271-A2DD-A2A3A8067CB6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  <c:holeSize val="80"/>
      </c:doughnutChart>
    </c:plotArea>
    <c:plotVisOnly val="1"/>
    <c:dispBlanksAs val="zero"/>
    <c:showDLblsOverMax val="0"/>
  </c:chart>
  <c:txPr>
    <a:bodyPr/>
    <a:lstStyle/>
    <a:p>
      <a:pPr>
        <a:defRPr sz="1800"/>
      </a:pPr>
      <a:endParaRPr lang="hu-HU"/>
    </a:p>
  </c:txPr>
  <c:externalData r:id="rId1">
    <c:autoUpdate val="0"/>
  </c:externalData>
</c:chartSpace>
</file>

<file path=ppt/charts/chart14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2322169487670799E-2"/>
          <c:y val="7.3777461270951222E-2"/>
          <c:w val="0.91535566102465782"/>
          <c:h val="0.66117145689170942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spPr>
            <a:ln>
              <a:noFill/>
            </a:ln>
          </c:spPr>
          <c:dPt>
            <c:idx val="0"/>
            <c:bubble3D val="0"/>
            <c:spPr>
              <a:solidFill>
                <a:schemeClr val="accent4"/>
              </a:solidFill>
              <a:ln>
                <a:noFill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E667-49BF-A6B9-324CA6B8F0FB}"/>
              </c:ext>
            </c:extLst>
          </c:dPt>
          <c:dPt>
            <c:idx val="1"/>
            <c:bubble3D val="0"/>
            <c:spPr>
              <a:solidFill>
                <a:srgbClr val="D9D9D9"/>
              </a:solidFill>
              <a:ln>
                <a:noFill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E667-49BF-A6B9-324CA6B8F0FB}"/>
              </c:ext>
            </c:extLst>
          </c:dPt>
          <c:dLbls>
            <c:delete val="1"/>
          </c:dLbls>
          <c:cat>
            <c:numRef>
              <c:f>Sheet1!$A$2:$A$3</c:f>
              <c:numCache>
                <c:formatCode>General</c:formatCode>
                <c:ptCount val="2"/>
              </c:numCache>
            </c:numRef>
          </c:cat>
          <c:val>
            <c:numRef>
              <c:f>Sheet1!$B$2:$B$3</c:f>
              <c:numCache>
                <c:formatCode>General</c:formatCode>
                <c:ptCount val="2"/>
                <c:pt idx="0">
                  <c:v>9</c:v>
                </c:pt>
                <c:pt idx="1">
                  <c:v>91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E667-49BF-A6B9-324CA6B8F0FB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  <c:holeSize val="80"/>
      </c:doughnutChart>
    </c:plotArea>
    <c:plotVisOnly val="1"/>
    <c:dispBlanksAs val="zero"/>
    <c:showDLblsOverMax val="0"/>
  </c:chart>
  <c:txPr>
    <a:bodyPr/>
    <a:lstStyle/>
    <a:p>
      <a:pPr>
        <a:defRPr sz="1800"/>
      </a:pPr>
      <a:endParaRPr lang="hu-HU"/>
    </a:p>
  </c:txPr>
  <c:externalData r:id="rId1">
    <c:autoUpdate val="0"/>
  </c:externalData>
</c:chartSpace>
</file>

<file path=ppt/charts/chart14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2322169487670799E-2"/>
          <c:y val="7.3777461270951222E-2"/>
          <c:w val="0.91535566102465782"/>
          <c:h val="0.66117145689170942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spPr>
            <a:ln>
              <a:noFill/>
            </a:ln>
          </c:spPr>
          <c:dPt>
            <c:idx val="0"/>
            <c:bubble3D val="0"/>
            <c:spPr>
              <a:solidFill>
                <a:schemeClr val="accent4"/>
              </a:solidFill>
              <a:ln>
                <a:noFill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A19C-4322-BD16-C615C37571CA}"/>
              </c:ext>
            </c:extLst>
          </c:dPt>
          <c:dPt>
            <c:idx val="1"/>
            <c:bubble3D val="0"/>
            <c:spPr>
              <a:solidFill>
                <a:srgbClr val="D9D9D9"/>
              </a:solidFill>
              <a:ln>
                <a:noFill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A19C-4322-BD16-C615C37571CA}"/>
              </c:ext>
            </c:extLst>
          </c:dPt>
          <c:dLbls>
            <c:delete val="1"/>
          </c:dLbls>
          <c:cat>
            <c:numRef>
              <c:f>Sheet1!$A$2:$A$3</c:f>
              <c:numCache>
                <c:formatCode>General</c:formatCode>
                <c:ptCount val="2"/>
              </c:numCache>
            </c:numRef>
          </c:cat>
          <c:val>
            <c:numRef>
              <c:f>Sheet1!$B$2:$B$3</c:f>
              <c:numCache>
                <c:formatCode>General</c:formatCode>
                <c:ptCount val="2"/>
                <c:pt idx="0">
                  <c:v>3</c:v>
                </c:pt>
                <c:pt idx="1">
                  <c:v>97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A19C-4322-BD16-C615C37571CA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  <c:holeSize val="80"/>
      </c:doughnutChart>
    </c:plotArea>
    <c:plotVisOnly val="1"/>
    <c:dispBlanksAs val="zero"/>
    <c:showDLblsOverMax val="0"/>
  </c:chart>
  <c:txPr>
    <a:bodyPr/>
    <a:lstStyle/>
    <a:p>
      <a:pPr>
        <a:defRPr sz="1800"/>
      </a:pPr>
      <a:endParaRPr lang="hu-HU"/>
    </a:p>
  </c:txPr>
  <c:externalData r:id="rId1">
    <c:autoUpdate val="0"/>
  </c:externalData>
</c:chartSpace>
</file>

<file path=ppt/charts/chart14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2322169487670799E-2"/>
          <c:y val="7.3777461270951222E-2"/>
          <c:w val="0.91535566102465782"/>
          <c:h val="0.66117145689170942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spPr>
            <a:ln>
              <a:noFill/>
            </a:ln>
          </c:spPr>
          <c:dPt>
            <c:idx val="0"/>
            <c:bubble3D val="0"/>
            <c:spPr>
              <a:solidFill>
                <a:schemeClr val="accent3"/>
              </a:solidFill>
              <a:ln>
                <a:noFill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BDE0-4344-BF45-33C947CB53BD}"/>
              </c:ext>
            </c:extLst>
          </c:dPt>
          <c:dPt>
            <c:idx val="1"/>
            <c:bubble3D val="0"/>
            <c:spPr>
              <a:solidFill>
                <a:srgbClr val="D9D9D9"/>
              </a:solidFill>
              <a:ln>
                <a:noFill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BDE0-4344-BF45-33C947CB53BD}"/>
              </c:ext>
            </c:extLst>
          </c:dPt>
          <c:dLbls>
            <c:delete val="1"/>
          </c:dLbls>
          <c:cat>
            <c:numRef>
              <c:f>Sheet1!$A$2:$A$3</c:f>
              <c:numCache>
                <c:formatCode>General</c:formatCode>
                <c:ptCount val="2"/>
              </c:numCache>
            </c:numRef>
          </c:cat>
          <c:val>
            <c:numRef>
              <c:f>Sheet1!$B$2:$B$3</c:f>
              <c:numCache>
                <c:formatCode>General</c:formatCode>
                <c:ptCount val="2"/>
                <c:pt idx="0">
                  <c:v>31</c:v>
                </c:pt>
                <c:pt idx="1">
                  <c:v>69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BDE0-4344-BF45-33C947CB53BD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  <c:holeSize val="80"/>
      </c:doughnutChart>
    </c:plotArea>
    <c:plotVisOnly val="1"/>
    <c:dispBlanksAs val="zero"/>
    <c:showDLblsOverMax val="0"/>
  </c:chart>
  <c:txPr>
    <a:bodyPr/>
    <a:lstStyle/>
    <a:p>
      <a:pPr>
        <a:defRPr sz="1800"/>
      </a:pPr>
      <a:endParaRPr lang="hu-HU"/>
    </a:p>
  </c:txPr>
  <c:externalData r:id="rId1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2322169487670799E-2"/>
          <c:y val="7.3777461270951222E-2"/>
          <c:w val="0.91535566102465782"/>
          <c:h val="0.66117145689170942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spPr>
            <a:ln>
              <a:noFill/>
            </a:ln>
          </c:spPr>
          <c:dPt>
            <c:idx val="0"/>
            <c:bubble3D val="0"/>
            <c:spPr>
              <a:solidFill>
                <a:schemeClr val="accent4"/>
              </a:solidFill>
              <a:ln>
                <a:noFill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66B1-44CD-9B9A-430DBDC94180}"/>
              </c:ext>
            </c:extLst>
          </c:dPt>
          <c:dPt>
            <c:idx val="1"/>
            <c:bubble3D val="0"/>
            <c:spPr>
              <a:solidFill>
                <a:srgbClr val="D9D9D9"/>
              </a:solidFill>
              <a:ln>
                <a:noFill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66B1-44CD-9B9A-430DBDC94180}"/>
              </c:ext>
            </c:extLst>
          </c:dPt>
          <c:dLbls>
            <c:delete val="1"/>
          </c:dLbls>
          <c:cat>
            <c:numRef>
              <c:f>Sheet1!$A$2:$A$3</c:f>
              <c:numCache>
                <c:formatCode>General</c:formatCode>
                <c:ptCount val="2"/>
              </c:numCache>
            </c:numRef>
          </c:cat>
          <c:val>
            <c:numRef>
              <c:f>Sheet1!$B$2:$B$3</c:f>
              <c:numCache>
                <c:formatCode>General</c:formatCode>
                <c:ptCount val="2"/>
                <c:pt idx="0">
                  <c:v>42</c:v>
                </c:pt>
                <c:pt idx="1">
                  <c:v>58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66B1-44CD-9B9A-430DBDC94180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  <c:holeSize val="80"/>
      </c:doughnutChart>
    </c:plotArea>
    <c:plotVisOnly val="1"/>
    <c:dispBlanksAs val="zero"/>
    <c:showDLblsOverMax val="0"/>
  </c:chart>
  <c:txPr>
    <a:bodyPr/>
    <a:lstStyle/>
    <a:p>
      <a:pPr>
        <a:defRPr sz="1800"/>
      </a:pPr>
      <a:endParaRPr lang="hu-HU"/>
    </a:p>
  </c:txPr>
  <c:externalData r:id="rId1">
    <c:autoUpdate val="0"/>
  </c:externalData>
</c:chartSpace>
</file>

<file path=ppt/charts/chart15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2322169487670799E-2"/>
          <c:y val="7.3777461270951222E-2"/>
          <c:w val="0.91535566102465782"/>
          <c:h val="0.66117145689170942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spPr>
            <a:ln>
              <a:noFill/>
            </a:ln>
          </c:spPr>
          <c:dPt>
            <c:idx val="0"/>
            <c:bubble3D val="0"/>
            <c:spPr>
              <a:solidFill>
                <a:schemeClr val="accent3"/>
              </a:solidFill>
              <a:ln>
                <a:noFill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7474-4190-A444-30B3FBE06FF4}"/>
              </c:ext>
            </c:extLst>
          </c:dPt>
          <c:dPt>
            <c:idx val="1"/>
            <c:bubble3D val="0"/>
            <c:spPr>
              <a:solidFill>
                <a:srgbClr val="D9D9D9"/>
              </a:solidFill>
              <a:ln>
                <a:noFill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7474-4190-A444-30B3FBE06FF4}"/>
              </c:ext>
            </c:extLst>
          </c:dPt>
          <c:dLbls>
            <c:delete val="1"/>
          </c:dLbls>
          <c:cat>
            <c:numRef>
              <c:f>Sheet1!$A$2:$A$3</c:f>
              <c:numCache>
                <c:formatCode>General</c:formatCode>
                <c:ptCount val="2"/>
              </c:numCache>
            </c:numRef>
          </c:cat>
          <c:val>
            <c:numRef>
              <c:f>Sheet1!$B$2:$B$3</c:f>
              <c:numCache>
                <c:formatCode>General</c:formatCode>
                <c:ptCount val="2"/>
                <c:pt idx="0">
                  <c:v>12</c:v>
                </c:pt>
                <c:pt idx="1">
                  <c:v>88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7474-4190-A444-30B3FBE06FF4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  <c:holeSize val="80"/>
      </c:doughnutChart>
    </c:plotArea>
    <c:plotVisOnly val="1"/>
    <c:dispBlanksAs val="zero"/>
    <c:showDLblsOverMax val="0"/>
  </c:chart>
  <c:txPr>
    <a:bodyPr/>
    <a:lstStyle/>
    <a:p>
      <a:pPr>
        <a:defRPr sz="1800"/>
      </a:pPr>
      <a:endParaRPr lang="hu-HU"/>
    </a:p>
  </c:txPr>
  <c:externalData r:id="rId1">
    <c:autoUpdate val="0"/>
  </c:externalData>
</c:chartSpace>
</file>

<file path=ppt/charts/chart15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2322169487670799E-2"/>
          <c:y val="7.3777461270951222E-2"/>
          <c:w val="0.91535566102465782"/>
          <c:h val="0.66117145689170942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spPr>
            <a:ln>
              <a:noFill/>
            </a:ln>
          </c:spPr>
          <c:dPt>
            <c:idx val="0"/>
            <c:bubble3D val="0"/>
            <c:spPr>
              <a:solidFill>
                <a:schemeClr val="accent4"/>
              </a:solidFill>
              <a:ln>
                <a:noFill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D147-4553-BC30-9E6D9A84AEC4}"/>
              </c:ext>
            </c:extLst>
          </c:dPt>
          <c:dPt>
            <c:idx val="1"/>
            <c:bubble3D val="0"/>
            <c:spPr>
              <a:solidFill>
                <a:srgbClr val="D9D9D9"/>
              </a:solidFill>
              <a:ln>
                <a:noFill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D147-4553-BC30-9E6D9A84AEC4}"/>
              </c:ext>
            </c:extLst>
          </c:dPt>
          <c:dLbls>
            <c:delete val="1"/>
          </c:dLbls>
          <c:cat>
            <c:numRef>
              <c:f>Sheet1!$A$2:$A$3</c:f>
              <c:numCache>
                <c:formatCode>General</c:formatCode>
                <c:ptCount val="2"/>
              </c:numCache>
            </c:numRef>
          </c:cat>
          <c:val>
            <c:numRef>
              <c:f>Sheet1!$B$2:$B$3</c:f>
              <c:numCache>
                <c:formatCode>General</c:formatCode>
                <c:ptCount val="2"/>
                <c:pt idx="0">
                  <c:v>82</c:v>
                </c:pt>
                <c:pt idx="1">
                  <c:v>18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D147-4553-BC30-9E6D9A84AEC4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  <c:holeSize val="80"/>
      </c:doughnutChart>
    </c:plotArea>
    <c:plotVisOnly val="1"/>
    <c:dispBlanksAs val="zero"/>
    <c:showDLblsOverMax val="0"/>
  </c:chart>
  <c:txPr>
    <a:bodyPr/>
    <a:lstStyle/>
    <a:p>
      <a:pPr>
        <a:defRPr sz="1800"/>
      </a:pPr>
      <a:endParaRPr lang="hu-HU"/>
    </a:p>
  </c:txPr>
  <c:externalData r:id="rId1">
    <c:autoUpdate val="0"/>
  </c:externalData>
</c:chartSpace>
</file>

<file path=ppt/charts/chart15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2322169487670799E-2"/>
          <c:y val="7.3777461270951222E-2"/>
          <c:w val="0.91535566102465782"/>
          <c:h val="0.66117145689170942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spPr>
            <a:ln>
              <a:noFill/>
            </a:ln>
          </c:spPr>
          <c:dPt>
            <c:idx val="0"/>
            <c:bubble3D val="0"/>
            <c:spPr>
              <a:solidFill>
                <a:schemeClr val="accent3"/>
              </a:solidFill>
              <a:ln>
                <a:noFill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9F3A-4208-901A-9AB8D39AAC23}"/>
              </c:ext>
            </c:extLst>
          </c:dPt>
          <c:dPt>
            <c:idx val="1"/>
            <c:bubble3D val="0"/>
            <c:spPr>
              <a:solidFill>
                <a:srgbClr val="D9D9D9"/>
              </a:solidFill>
              <a:ln>
                <a:noFill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9F3A-4208-901A-9AB8D39AAC23}"/>
              </c:ext>
            </c:extLst>
          </c:dPt>
          <c:dLbls>
            <c:delete val="1"/>
          </c:dLbls>
          <c:cat>
            <c:numRef>
              <c:f>Sheet1!$A$2:$A$3</c:f>
              <c:numCache>
                <c:formatCode>General</c:formatCode>
                <c:ptCount val="2"/>
              </c:numCache>
            </c:numRef>
          </c:cat>
          <c:val>
            <c:numRef>
              <c:f>Sheet1!$B$2:$B$3</c:f>
              <c:numCache>
                <c:formatCode>General</c:formatCode>
                <c:ptCount val="2"/>
                <c:pt idx="0">
                  <c:v>92</c:v>
                </c:pt>
                <c:pt idx="1">
                  <c:v>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9F3A-4208-901A-9AB8D39AAC23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  <c:holeSize val="80"/>
      </c:doughnutChart>
    </c:plotArea>
    <c:plotVisOnly val="1"/>
    <c:dispBlanksAs val="zero"/>
    <c:showDLblsOverMax val="0"/>
  </c:chart>
  <c:txPr>
    <a:bodyPr/>
    <a:lstStyle/>
    <a:p>
      <a:pPr>
        <a:defRPr sz="1800"/>
      </a:pPr>
      <a:endParaRPr lang="hu-HU"/>
    </a:p>
  </c:txPr>
  <c:externalData r:id="rId1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2322169487670799E-2"/>
          <c:y val="7.3777461270951222E-2"/>
          <c:w val="0.91535566102465782"/>
          <c:h val="0.66117145689170942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spPr>
            <a:ln>
              <a:noFill/>
            </a:ln>
          </c:spPr>
          <c:dPt>
            <c:idx val="0"/>
            <c:bubble3D val="0"/>
            <c:spPr>
              <a:solidFill>
                <a:schemeClr val="accent4"/>
              </a:solidFill>
              <a:ln>
                <a:noFill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3033-4022-8221-D24705491B7B}"/>
              </c:ext>
            </c:extLst>
          </c:dPt>
          <c:dPt>
            <c:idx val="1"/>
            <c:bubble3D val="0"/>
            <c:spPr>
              <a:solidFill>
                <a:srgbClr val="D9D9D9"/>
              </a:solidFill>
              <a:ln>
                <a:noFill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3033-4022-8221-D24705491B7B}"/>
              </c:ext>
            </c:extLst>
          </c:dPt>
          <c:dLbls>
            <c:delete val="1"/>
          </c:dLbls>
          <c:cat>
            <c:numRef>
              <c:f>Sheet1!$A$2:$A$3</c:f>
              <c:numCache>
                <c:formatCode>General</c:formatCode>
                <c:ptCount val="2"/>
              </c:numCache>
            </c:numRef>
          </c:cat>
          <c:val>
            <c:numRef>
              <c:f>Sheet1!$B$2:$B$3</c:f>
              <c:numCache>
                <c:formatCode>General</c:formatCode>
                <c:ptCount val="2"/>
                <c:pt idx="0">
                  <c:v>15</c:v>
                </c:pt>
                <c:pt idx="1">
                  <c:v>85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3033-4022-8221-D24705491B7B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  <c:holeSize val="80"/>
      </c:doughnutChart>
    </c:plotArea>
    <c:plotVisOnly val="1"/>
    <c:dispBlanksAs val="zero"/>
    <c:showDLblsOverMax val="0"/>
  </c:chart>
  <c:txPr>
    <a:bodyPr/>
    <a:lstStyle/>
    <a:p>
      <a:pPr>
        <a:defRPr sz="1800"/>
      </a:pPr>
      <a:endParaRPr lang="hu-HU"/>
    </a:p>
  </c:txPr>
  <c:externalData r:id="rId1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Ipsos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hu-HU" sz="1000" b="0" i="0" u="none" strike="noStrike" kern="1200" baseline="0">
                    <a:solidFill>
                      <a:srgbClr val="404040"/>
                    </a:solidFill>
                    <a:latin typeface="+mn-lt"/>
                    <a:ea typeface="+mn-ea"/>
                    <a:cs typeface="+mn-cs"/>
                  </a:defRPr>
                </a:pPr>
                <a:endParaRPr lang="hu-H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Tanuló, hallgató</c:v>
                </c:pt>
                <c:pt idx="1">
                  <c:v>Beosztott értelmiségi</c:v>
                </c:pt>
                <c:pt idx="2">
                  <c:v>Fizikai dolgozó</c:v>
                </c:pt>
                <c:pt idx="3">
                  <c:v>Vezető, önálló</c:v>
                </c:pt>
                <c:pt idx="4">
                  <c:v>Egyéb nem tanuló, nem kereső</c:v>
                </c:pt>
              </c:strCache>
            </c:strRef>
          </c:cat>
          <c:val>
            <c:numRef>
              <c:f>Sheet1!$B$2:$B$6</c:f>
              <c:numCache>
                <c:formatCode>0%</c:formatCode>
                <c:ptCount val="5"/>
                <c:pt idx="0">
                  <c:v>0.4</c:v>
                </c:pt>
                <c:pt idx="1">
                  <c:v>0.28999999999999998</c:v>
                </c:pt>
                <c:pt idx="2">
                  <c:v>0.17</c:v>
                </c:pt>
                <c:pt idx="3">
                  <c:v>0.05</c:v>
                </c:pt>
                <c:pt idx="4">
                  <c:v>0.1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BFC3-45A5-9C46-F7E2BE2375A3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Nielsen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hu-HU" sz="1000" b="0" i="0" u="none" strike="noStrike" kern="1200" baseline="0">
                    <a:solidFill>
                      <a:srgbClr val="404040"/>
                    </a:solidFill>
                    <a:latin typeface="+mn-lt"/>
                    <a:ea typeface="+mn-ea"/>
                    <a:cs typeface="+mn-cs"/>
                  </a:defRPr>
                </a:pPr>
                <a:endParaRPr lang="hu-H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Tanuló, hallgató</c:v>
                </c:pt>
                <c:pt idx="1">
                  <c:v>Beosztott értelmiségi</c:v>
                </c:pt>
                <c:pt idx="2">
                  <c:v>Fizikai dolgozó</c:v>
                </c:pt>
                <c:pt idx="3">
                  <c:v>Vezető, önálló</c:v>
                </c:pt>
                <c:pt idx="4">
                  <c:v>Egyéb nem tanuló, nem kereső</c:v>
                </c:pt>
              </c:strCache>
            </c:strRef>
          </c:cat>
          <c:val>
            <c:numRef>
              <c:f>Sheet1!$C$2:$C$6</c:f>
              <c:numCache>
                <c:formatCode>0%</c:formatCode>
                <c:ptCount val="5"/>
                <c:pt idx="0">
                  <c:v>0.4</c:v>
                </c:pt>
                <c:pt idx="1">
                  <c:v>0.19</c:v>
                </c:pt>
                <c:pt idx="2">
                  <c:v>0.27</c:v>
                </c:pt>
                <c:pt idx="3">
                  <c:v>0.02</c:v>
                </c:pt>
                <c:pt idx="4">
                  <c:v>0.1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BFC3-45A5-9C46-F7E2BE2375A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5"/>
        <c:axId val="527430016"/>
        <c:axId val="527430408"/>
      </c:barChart>
      <c:catAx>
        <c:axId val="527430016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bg2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hu-HU" sz="900" b="0" i="0" u="none" strike="noStrike" kern="1200" baseline="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pPr>
            <a:endParaRPr lang="hu-HU"/>
          </a:p>
        </c:txPr>
        <c:crossAx val="527430408"/>
        <c:crosses val="autoZero"/>
        <c:auto val="1"/>
        <c:lblAlgn val="ctr"/>
        <c:lblOffset val="100"/>
        <c:noMultiLvlLbl val="0"/>
      </c:catAx>
      <c:valAx>
        <c:axId val="527430408"/>
        <c:scaling>
          <c:orientation val="minMax"/>
        </c:scaling>
        <c:delete val="1"/>
        <c:axPos val="t"/>
        <c:numFmt formatCode="0%" sourceLinked="1"/>
        <c:majorTickMark val="none"/>
        <c:minorTickMark val="none"/>
        <c:tickLblPos val="nextTo"/>
        <c:crossAx val="52743001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hu-HU"/>
    </a:p>
  </c:txPr>
  <c:externalData r:id="rId3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>
        <c:manualLayout>
          <c:layoutTarget val="inner"/>
          <c:xMode val="edge"/>
          <c:yMode val="edge"/>
          <c:x val="1.1250314887899909E-2"/>
          <c:y val="0"/>
          <c:w val="0.99"/>
          <c:h val="0.98750000000000004"/>
        </c:manualLayout>
      </c:layout>
      <c:pieChart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Region 1</c:v>
                </c:pt>
              </c:strCache>
            </c:strRef>
          </c:tx>
          <c:spPr>
            <a:solidFill>
              <a:srgbClr val="FE5854"/>
            </a:solidFill>
            <a:ln w="25400" cap="flat">
              <a:solidFill>
                <a:srgbClr val="520A3A"/>
              </a:solidFill>
              <a:prstDash val="solid"/>
              <a:miter lim="400000"/>
            </a:ln>
            <a:effectLst/>
          </c:spPr>
          <c:explosion val="16"/>
          <c:dPt>
            <c:idx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0-FF65-4685-A8E8-C77A0C69E91B}"/>
              </c:ext>
            </c:extLst>
          </c:dPt>
          <c:dPt>
            <c:idx val="1"/>
            <c:bubble3D val="0"/>
            <c:spPr>
              <a:solidFill>
                <a:srgbClr val="FFC66A"/>
              </a:solidFill>
              <a:ln w="25400" cap="flat">
                <a:solidFill>
                  <a:srgbClr val="520A3A"/>
                </a:solidFill>
                <a:prstDash val="solid"/>
                <a:miter lim="400000"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2-FF65-4685-A8E8-C77A0C69E91B}"/>
              </c:ext>
            </c:extLst>
          </c:dPt>
          <c:cat>
            <c:strRef>
              <c:f>Sheet1!$B$1:$C$1</c:f>
              <c:strCache>
                <c:ptCount val="2"/>
                <c:pt idx="0">
                  <c:v>1</c:v>
                </c:pt>
                <c:pt idx="1">
                  <c:v>2</c:v>
                </c:pt>
              </c:strCache>
            </c:strRef>
          </c:cat>
          <c:val>
            <c:numRef>
              <c:f>Sheet1!$B$2:$C$2</c:f>
              <c:numCache>
                <c:formatCode>General</c:formatCode>
                <c:ptCount val="2"/>
                <c:pt idx="0">
                  <c:v>5</c:v>
                </c:pt>
                <c:pt idx="1">
                  <c:v>95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FF65-4685-A8E8-C77A0C69E91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 w="12700" cap="flat">
          <a:noFill/>
          <a:miter lim="400000"/>
        </a:ln>
        <a:effectLst/>
      </c:spPr>
    </c:plotArea>
    <c:plotVisOnly val="1"/>
    <c:dispBlanksAs val="gap"/>
    <c:showDLblsOverMax val="1"/>
  </c:chart>
  <c:spPr>
    <a:noFill/>
    <a:ln>
      <a:noFill/>
    </a:ln>
    <a:effectLst/>
  </c:spPr>
  <c:externalData r:id="rId1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7248772857219916"/>
          <c:y val="0.18429945406208956"/>
          <c:w val="0.91535566102465804"/>
          <c:h val="0.66117145689170898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spPr>
            <a:ln>
              <a:noFill/>
            </a:ln>
          </c:spPr>
          <c:dPt>
            <c:idx val="0"/>
            <c:bubble3D val="0"/>
            <c:spPr>
              <a:solidFill>
                <a:schemeClr val="accent4"/>
              </a:solidFill>
              <a:ln>
                <a:noFill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AB5F-4CFB-8F19-49056FB4041B}"/>
              </c:ext>
            </c:extLst>
          </c:dPt>
          <c:dPt>
            <c:idx val="1"/>
            <c:bubble3D val="0"/>
            <c:spPr>
              <a:solidFill>
                <a:schemeClr val="bg2">
                  <a:lumMod val="60000"/>
                  <a:lumOff val="40000"/>
                </a:schemeClr>
              </a:solidFill>
              <a:ln>
                <a:noFill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AB5F-4CFB-8F19-49056FB4041B}"/>
              </c:ext>
            </c:extLst>
          </c:dPt>
          <c:dLbls>
            <c:delete val="1"/>
          </c:dLbls>
          <c:cat>
            <c:strRef>
              <c:f>Sheet1!$A$2:$A$3</c:f>
              <c:strCache>
                <c:ptCount val="2"/>
                <c:pt idx="0">
                  <c:v>yes</c:v>
                </c:pt>
                <c:pt idx="1">
                  <c:v>no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64</c:v>
                </c:pt>
                <c:pt idx="1">
                  <c:v>36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AB5F-4CFB-8F19-49056FB4041B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  <c:holeSize val="51"/>
      </c:doughnutChart>
    </c:plotArea>
    <c:plotVisOnly val="1"/>
    <c:dispBlanksAs val="zero"/>
    <c:showDLblsOverMax val="0"/>
  </c:chart>
  <c:txPr>
    <a:bodyPr/>
    <a:lstStyle/>
    <a:p>
      <a:pPr>
        <a:defRPr sz="1800"/>
      </a:pPr>
      <a:endParaRPr lang="hu-H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8.4305808047376307E-2"/>
          <c:y val="0"/>
          <c:w val="0.93894940035902474"/>
          <c:h val="1"/>
        </c:manualLayout>
      </c:layout>
      <c:doughnutChart>
        <c:varyColors val="1"/>
        <c:ser>
          <c:idx val="0"/>
          <c:order val="0"/>
          <c:tx>
            <c:strRef>
              <c:f>Sheet1!$A$2</c:f>
              <c:strCache>
                <c:ptCount val="1"/>
                <c:pt idx="0">
                  <c:v>East</c:v>
                </c:pt>
              </c:strCache>
            </c:strRef>
          </c:tx>
          <c:spPr>
            <a:solidFill>
              <a:schemeClr val="accent1"/>
            </a:solidFill>
            <a:ln w="12700">
              <a:noFill/>
              <a:prstDash val="solid"/>
            </a:ln>
          </c:spPr>
          <c:dPt>
            <c:idx val="0"/>
            <c:bubble3D val="0"/>
            <c:spPr>
              <a:noFill/>
              <a:ln w="12700">
                <a:noFill/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3D53-46AF-9604-84630736AC3E}"/>
              </c:ext>
            </c:extLst>
          </c:dPt>
          <c:dPt>
            <c:idx val="1"/>
            <c:bubble3D val="0"/>
            <c:spPr>
              <a:solidFill>
                <a:srgbClr val="008E94"/>
              </a:solidFill>
              <a:ln w="12700">
                <a:noFill/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3D53-46AF-9604-84630736AC3E}"/>
              </c:ext>
            </c:extLst>
          </c:dPt>
          <c:dPt>
            <c:idx val="2"/>
            <c:bubble3D val="0"/>
            <c:spPr>
              <a:solidFill>
                <a:srgbClr val="D9D9D9"/>
              </a:solidFill>
              <a:ln w="12700">
                <a:noFill/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3D53-46AF-9604-84630736AC3E}"/>
              </c:ext>
            </c:extLst>
          </c:dPt>
          <c:cat>
            <c:strRef>
              <c:f>Sheet1!$B$1:$D$1</c:f>
              <c:strCache>
                <c:ptCount val="3"/>
                <c:pt idx="0">
                  <c:v>HIDDEN Bottom</c:v>
                </c:pt>
                <c:pt idx="1">
                  <c:v>Main Percentage</c:v>
                </c:pt>
                <c:pt idx="2">
                  <c:v>Remain</c:v>
                </c:pt>
              </c:strCache>
            </c:strRef>
          </c:cat>
          <c:val>
            <c:numRef>
              <c:f>Sheet1!$B$2:$D$2</c:f>
              <c:numCache>
                <c:formatCode>0%</c:formatCode>
                <c:ptCount val="3"/>
                <c:pt idx="0">
                  <c:v>1</c:v>
                </c:pt>
                <c:pt idx="1">
                  <c:v>0.28999999999999998</c:v>
                </c:pt>
                <c:pt idx="2">
                  <c:v>0.71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3D53-46AF-9604-84630736AC3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90"/>
        <c:holeSize val="64"/>
      </c:doughnutChart>
      <c:spPr>
        <a:noFill/>
        <a:ln w="12700">
          <a:noFill/>
          <a:prstDash val="solid"/>
        </a:ln>
      </c:spPr>
    </c:plotArea>
    <c:plotVisOnly val="1"/>
    <c:dispBlanksAs val="zero"/>
    <c:showDLblsOverMax val="0"/>
  </c:chart>
  <c:spPr>
    <a:noFill/>
    <a:ln>
      <a:noFill/>
    </a:ln>
  </c:spPr>
  <c:txPr>
    <a:bodyPr/>
    <a:lstStyle/>
    <a:p>
      <a:pPr>
        <a:defRPr sz="2550" b="1" i="0" u="none" strike="noStrike" baseline="0">
          <a:solidFill>
            <a:schemeClr val="tx1"/>
          </a:solidFill>
          <a:latin typeface="AvantGarde MdCn BT" panose="020B0506020202020204" pitchFamily="34" charset="0"/>
          <a:ea typeface="Calibri"/>
          <a:cs typeface="Calibri"/>
        </a:defRPr>
      </a:pPr>
      <a:endParaRPr lang="hu-HU"/>
    </a:p>
  </c:txPr>
  <c:externalData r:id="rId2">
    <c:autoUpdate val="0"/>
  </c:externalData>
  <c:userShapes r:id="rId3"/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Munka1!$B$1</c:f>
              <c:strCache>
                <c:ptCount val="1"/>
                <c:pt idx="0">
                  <c:v>1. adatsor</c:v>
                </c:pt>
              </c:strCache>
            </c:strRef>
          </c:tx>
          <c:spPr>
            <a:solidFill>
              <a:schemeClr val="accent1"/>
            </a:solidFill>
            <a:ln w="12700" cap="flat" cmpd="sng">
              <a:noFill/>
              <a:round/>
            </a:ln>
            <a:effectLst/>
          </c:spPr>
          <c:invertIfNegative val="0"/>
          <c:cat>
            <c:strRef>
              <c:f>Munka1!$A$2:$A$11</c:f>
              <c:strCache>
                <c:ptCount val="10"/>
                <c:pt idx="0">
                  <c:v>Kategória 1</c:v>
                </c:pt>
                <c:pt idx="1">
                  <c:v>Kategória 2</c:v>
                </c:pt>
                <c:pt idx="2">
                  <c:v>Kategória 3</c:v>
                </c:pt>
                <c:pt idx="3">
                  <c:v>Kategória 4</c:v>
                </c:pt>
                <c:pt idx="4">
                  <c:v>Kategória 5</c:v>
                </c:pt>
                <c:pt idx="5">
                  <c:v>Kategória 6</c:v>
                </c:pt>
                <c:pt idx="6">
                  <c:v>Kategória 7</c:v>
                </c:pt>
                <c:pt idx="7">
                  <c:v>Kategória 8</c:v>
                </c:pt>
                <c:pt idx="8">
                  <c:v>Kategória 9</c:v>
                </c:pt>
                <c:pt idx="9">
                  <c:v>Kategória 10</c:v>
                </c:pt>
              </c:strCache>
            </c:strRef>
          </c:cat>
          <c:val>
            <c:numRef>
              <c:f>Munka1!$B$2:$B$11</c:f>
              <c:numCache>
                <c:formatCode>General</c:formatCode>
                <c:ptCount val="10"/>
                <c:pt idx="0">
                  <c:v>100</c:v>
                </c:pt>
                <c:pt idx="1">
                  <c:v>100</c:v>
                </c:pt>
                <c:pt idx="2">
                  <c:v>100</c:v>
                </c:pt>
                <c:pt idx="3">
                  <c:v>100</c:v>
                </c:pt>
                <c:pt idx="4">
                  <c:v>100</c:v>
                </c:pt>
                <c:pt idx="5">
                  <c:v>100</c:v>
                </c:pt>
                <c:pt idx="6">
                  <c:v>40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9577-4B8D-9752-6A8BFD09DA9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overlap val="100"/>
        <c:axId val="135587272"/>
        <c:axId val="135587664"/>
      </c:barChart>
      <c:catAx>
        <c:axId val="135587272"/>
        <c:scaling>
          <c:orientation val="minMax"/>
        </c:scaling>
        <c:delete val="1"/>
        <c:axPos val="l"/>
        <c:majorGridlines>
          <c:spPr>
            <a:ln w="9525" cap="flat" cmpd="sng" algn="ctr">
              <a:noFill/>
              <a:round/>
            </a:ln>
            <a:effectLst/>
          </c:spPr>
        </c:majorGridlines>
        <c:numFmt formatCode="General" sourceLinked="1"/>
        <c:majorTickMark val="out"/>
        <c:minorTickMark val="none"/>
        <c:tickLblPos val="nextTo"/>
        <c:crossAx val="135587664"/>
        <c:crosses val="autoZero"/>
        <c:auto val="1"/>
        <c:lblAlgn val="ctr"/>
        <c:lblOffset val="100"/>
        <c:noMultiLvlLbl val="0"/>
      </c:catAx>
      <c:valAx>
        <c:axId val="135587664"/>
        <c:scaling>
          <c:orientation val="minMax"/>
          <c:max val="100"/>
        </c:scaling>
        <c:delete val="1"/>
        <c:axPos val="b"/>
        <c:majorGridlines>
          <c:spPr>
            <a:ln w="9525" cap="flat" cmpd="sng" algn="ctr">
              <a:noFill/>
              <a:round/>
            </a:ln>
            <a:effectLst/>
          </c:spPr>
        </c:majorGridlines>
        <c:numFmt formatCode="General" sourceLinked="1"/>
        <c:majorTickMark val="out"/>
        <c:minorTickMark val="none"/>
        <c:tickLblPos val="nextTo"/>
        <c:crossAx val="135587272"/>
        <c:crosses val="autoZero"/>
        <c:crossBetween val="between"/>
      </c:valAx>
      <c:spPr>
        <a:solidFill>
          <a:schemeClr val="bg2"/>
        </a:solidFill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hu-HU"/>
    </a:p>
  </c:txPr>
  <c:externalData r:id="rId3">
    <c:autoUpdate val="0"/>
  </c:externalData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Munka1!$B$1</c:f>
              <c:strCache>
                <c:ptCount val="1"/>
                <c:pt idx="0">
                  <c:v>1. adatsor</c:v>
                </c:pt>
              </c:strCache>
            </c:strRef>
          </c:tx>
          <c:spPr>
            <a:solidFill>
              <a:schemeClr val="accent1"/>
            </a:solidFill>
            <a:ln w="12700" cap="flat" cmpd="sng">
              <a:noFill/>
              <a:round/>
            </a:ln>
            <a:effectLst/>
          </c:spPr>
          <c:invertIfNegative val="0"/>
          <c:cat>
            <c:strRef>
              <c:f>Munka1!$A$2:$A$11</c:f>
              <c:strCache>
                <c:ptCount val="10"/>
                <c:pt idx="0">
                  <c:v>Kategória 1</c:v>
                </c:pt>
                <c:pt idx="1">
                  <c:v>Kategória 2</c:v>
                </c:pt>
                <c:pt idx="2">
                  <c:v>Kategória 3</c:v>
                </c:pt>
                <c:pt idx="3">
                  <c:v>Kategória 4</c:v>
                </c:pt>
                <c:pt idx="4">
                  <c:v>Kategória 5</c:v>
                </c:pt>
                <c:pt idx="5">
                  <c:v>Kategória 6</c:v>
                </c:pt>
                <c:pt idx="6">
                  <c:v>Kategória 7</c:v>
                </c:pt>
                <c:pt idx="7">
                  <c:v>Kategória 8</c:v>
                </c:pt>
                <c:pt idx="8">
                  <c:v>Kategória 9</c:v>
                </c:pt>
                <c:pt idx="9">
                  <c:v>Kategória 10</c:v>
                </c:pt>
              </c:strCache>
            </c:strRef>
          </c:cat>
          <c:val>
            <c:numRef>
              <c:f>Munka1!$B$2:$B$11</c:f>
              <c:numCache>
                <c:formatCode>General</c:formatCode>
                <c:ptCount val="10"/>
                <c:pt idx="0">
                  <c:v>100</c:v>
                </c:pt>
                <c:pt idx="1">
                  <c:v>100</c:v>
                </c:pt>
                <c:pt idx="2">
                  <c:v>100</c:v>
                </c:pt>
                <c:pt idx="3">
                  <c:v>100</c:v>
                </c:pt>
                <c:pt idx="4">
                  <c:v>100</c:v>
                </c:pt>
                <c:pt idx="5">
                  <c:v>70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1A6C-449B-8367-260F74F8140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overlap val="100"/>
        <c:axId val="164092120"/>
        <c:axId val="164092512"/>
      </c:barChart>
      <c:catAx>
        <c:axId val="164092120"/>
        <c:scaling>
          <c:orientation val="minMax"/>
        </c:scaling>
        <c:delete val="1"/>
        <c:axPos val="l"/>
        <c:majorGridlines>
          <c:spPr>
            <a:ln w="9525" cap="flat" cmpd="sng" algn="ctr">
              <a:noFill/>
              <a:round/>
            </a:ln>
            <a:effectLst/>
          </c:spPr>
        </c:majorGridlines>
        <c:numFmt formatCode="General" sourceLinked="1"/>
        <c:majorTickMark val="out"/>
        <c:minorTickMark val="none"/>
        <c:tickLblPos val="nextTo"/>
        <c:crossAx val="164092512"/>
        <c:crosses val="autoZero"/>
        <c:auto val="1"/>
        <c:lblAlgn val="ctr"/>
        <c:lblOffset val="100"/>
        <c:noMultiLvlLbl val="0"/>
      </c:catAx>
      <c:valAx>
        <c:axId val="164092512"/>
        <c:scaling>
          <c:orientation val="minMax"/>
          <c:max val="100"/>
        </c:scaling>
        <c:delete val="1"/>
        <c:axPos val="b"/>
        <c:majorGridlines>
          <c:spPr>
            <a:ln w="9525" cap="flat" cmpd="sng" algn="ctr">
              <a:noFill/>
              <a:round/>
            </a:ln>
            <a:effectLst/>
          </c:spPr>
        </c:majorGridlines>
        <c:numFmt formatCode="General" sourceLinked="1"/>
        <c:majorTickMark val="out"/>
        <c:minorTickMark val="none"/>
        <c:tickLblPos val="nextTo"/>
        <c:crossAx val="164092120"/>
        <c:crosses val="autoZero"/>
        <c:crossBetween val="between"/>
      </c:valAx>
      <c:spPr>
        <a:solidFill>
          <a:schemeClr val="bg2"/>
        </a:solidFill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hu-HU"/>
    </a:p>
  </c:txPr>
  <c:externalData r:id="rId3">
    <c:autoUpdate val="0"/>
  </c:externalData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Munka1!$B$1</c:f>
              <c:strCache>
                <c:ptCount val="1"/>
                <c:pt idx="0">
                  <c:v>1. adatsor</c:v>
                </c:pt>
              </c:strCache>
            </c:strRef>
          </c:tx>
          <c:spPr>
            <a:solidFill>
              <a:schemeClr val="accent1"/>
            </a:solidFill>
            <a:ln w="12700" cap="flat" cmpd="sng">
              <a:noFill/>
              <a:round/>
            </a:ln>
            <a:effectLst/>
          </c:spPr>
          <c:invertIfNegative val="0"/>
          <c:cat>
            <c:strRef>
              <c:f>Munka1!$A$2:$A$11</c:f>
              <c:strCache>
                <c:ptCount val="10"/>
                <c:pt idx="0">
                  <c:v>Kategória 1</c:v>
                </c:pt>
                <c:pt idx="1">
                  <c:v>Kategória 2</c:v>
                </c:pt>
                <c:pt idx="2">
                  <c:v>Kategória 3</c:v>
                </c:pt>
                <c:pt idx="3">
                  <c:v>Kategória 4</c:v>
                </c:pt>
                <c:pt idx="4">
                  <c:v>Kategória 5</c:v>
                </c:pt>
                <c:pt idx="5">
                  <c:v>Kategória 6</c:v>
                </c:pt>
                <c:pt idx="6">
                  <c:v>Kategória 7</c:v>
                </c:pt>
                <c:pt idx="7">
                  <c:v>Kategória 8</c:v>
                </c:pt>
                <c:pt idx="8">
                  <c:v>Kategória 9</c:v>
                </c:pt>
                <c:pt idx="9">
                  <c:v>Kategória 10</c:v>
                </c:pt>
              </c:strCache>
            </c:strRef>
          </c:cat>
          <c:val>
            <c:numRef>
              <c:f>Munka1!$B$2:$B$11</c:f>
              <c:numCache>
                <c:formatCode>General</c:formatCode>
                <c:ptCount val="10"/>
                <c:pt idx="0">
                  <c:v>100</c:v>
                </c:pt>
                <c:pt idx="1">
                  <c:v>100</c:v>
                </c:pt>
                <c:pt idx="2">
                  <c:v>100</c:v>
                </c:pt>
                <c:pt idx="3">
                  <c:v>100</c:v>
                </c:pt>
                <c:pt idx="4">
                  <c:v>40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2CC5-4CB1-8235-04813F843C9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overlap val="100"/>
        <c:axId val="164093296"/>
        <c:axId val="164093688"/>
      </c:barChart>
      <c:catAx>
        <c:axId val="164093296"/>
        <c:scaling>
          <c:orientation val="minMax"/>
        </c:scaling>
        <c:delete val="1"/>
        <c:axPos val="l"/>
        <c:majorGridlines>
          <c:spPr>
            <a:ln w="9525" cap="flat" cmpd="sng" algn="ctr">
              <a:noFill/>
              <a:round/>
            </a:ln>
            <a:effectLst/>
          </c:spPr>
        </c:majorGridlines>
        <c:numFmt formatCode="General" sourceLinked="1"/>
        <c:majorTickMark val="out"/>
        <c:minorTickMark val="none"/>
        <c:tickLblPos val="nextTo"/>
        <c:crossAx val="164093688"/>
        <c:crosses val="autoZero"/>
        <c:auto val="1"/>
        <c:lblAlgn val="ctr"/>
        <c:lblOffset val="100"/>
        <c:noMultiLvlLbl val="0"/>
      </c:catAx>
      <c:valAx>
        <c:axId val="164093688"/>
        <c:scaling>
          <c:orientation val="minMax"/>
          <c:max val="100"/>
        </c:scaling>
        <c:delete val="1"/>
        <c:axPos val="b"/>
        <c:majorGridlines>
          <c:spPr>
            <a:ln w="9525" cap="flat" cmpd="sng" algn="ctr">
              <a:noFill/>
              <a:round/>
            </a:ln>
            <a:effectLst/>
          </c:spPr>
        </c:majorGridlines>
        <c:numFmt formatCode="General" sourceLinked="1"/>
        <c:majorTickMark val="out"/>
        <c:minorTickMark val="none"/>
        <c:tickLblPos val="nextTo"/>
        <c:crossAx val="164093296"/>
        <c:crosses val="autoZero"/>
        <c:crossBetween val="between"/>
      </c:valAx>
      <c:spPr>
        <a:solidFill>
          <a:schemeClr val="bg2"/>
        </a:solidFill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hu-HU"/>
    </a:p>
  </c:txPr>
  <c:externalData r:id="rId3">
    <c:autoUpdate val="0"/>
  </c:externalData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Munka1!$B$1</c:f>
              <c:strCache>
                <c:ptCount val="1"/>
                <c:pt idx="0">
                  <c:v>1. adatsor</c:v>
                </c:pt>
              </c:strCache>
            </c:strRef>
          </c:tx>
          <c:spPr>
            <a:solidFill>
              <a:schemeClr val="accent1"/>
            </a:solidFill>
            <a:ln w="12700" cap="flat" cmpd="sng">
              <a:noFill/>
              <a:round/>
            </a:ln>
            <a:effectLst/>
          </c:spPr>
          <c:invertIfNegative val="0"/>
          <c:cat>
            <c:strRef>
              <c:f>Munka1!$A$2:$A$11</c:f>
              <c:strCache>
                <c:ptCount val="10"/>
                <c:pt idx="0">
                  <c:v>Kategória 1</c:v>
                </c:pt>
                <c:pt idx="1">
                  <c:v>Kategória 2</c:v>
                </c:pt>
                <c:pt idx="2">
                  <c:v>Kategória 3</c:v>
                </c:pt>
                <c:pt idx="3">
                  <c:v>Kategória 4</c:v>
                </c:pt>
                <c:pt idx="4">
                  <c:v>Kategória 5</c:v>
                </c:pt>
                <c:pt idx="5">
                  <c:v>Kategória 6</c:v>
                </c:pt>
                <c:pt idx="6">
                  <c:v>Kategória 7</c:v>
                </c:pt>
                <c:pt idx="7">
                  <c:v>Kategória 8</c:v>
                </c:pt>
                <c:pt idx="8">
                  <c:v>Kategória 9</c:v>
                </c:pt>
                <c:pt idx="9">
                  <c:v>Kategória 10</c:v>
                </c:pt>
              </c:strCache>
            </c:strRef>
          </c:cat>
          <c:val>
            <c:numRef>
              <c:f>Munka1!$B$2:$B$11</c:f>
              <c:numCache>
                <c:formatCode>General</c:formatCode>
                <c:ptCount val="10"/>
                <c:pt idx="0">
                  <c:v>100</c:v>
                </c:pt>
                <c:pt idx="1">
                  <c:v>100</c:v>
                </c:pt>
                <c:pt idx="2">
                  <c:v>100</c:v>
                </c:pt>
                <c:pt idx="3">
                  <c:v>100</c:v>
                </c:pt>
                <c:pt idx="4">
                  <c:v>20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CE1E-4C62-98E4-E084CE2AE1B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overlap val="100"/>
        <c:axId val="530290704"/>
        <c:axId val="530291096"/>
      </c:barChart>
      <c:catAx>
        <c:axId val="530290704"/>
        <c:scaling>
          <c:orientation val="minMax"/>
        </c:scaling>
        <c:delete val="1"/>
        <c:axPos val="l"/>
        <c:majorGridlines>
          <c:spPr>
            <a:ln w="9525" cap="flat" cmpd="sng" algn="ctr">
              <a:noFill/>
              <a:round/>
            </a:ln>
            <a:effectLst/>
          </c:spPr>
        </c:majorGridlines>
        <c:numFmt formatCode="General" sourceLinked="1"/>
        <c:majorTickMark val="out"/>
        <c:minorTickMark val="none"/>
        <c:tickLblPos val="nextTo"/>
        <c:crossAx val="530291096"/>
        <c:crosses val="autoZero"/>
        <c:auto val="1"/>
        <c:lblAlgn val="ctr"/>
        <c:lblOffset val="100"/>
        <c:noMultiLvlLbl val="0"/>
      </c:catAx>
      <c:valAx>
        <c:axId val="530291096"/>
        <c:scaling>
          <c:orientation val="minMax"/>
          <c:max val="100"/>
        </c:scaling>
        <c:delete val="1"/>
        <c:axPos val="b"/>
        <c:majorGridlines>
          <c:spPr>
            <a:ln w="9525" cap="flat" cmpd="sng" algn="ctr">
              <a:noFill/>
              <a:round/>
            </a:ln>
            <a:effectLst/>
          </c:spPr>
        </c:majorGridlines>
        <c:numFmt formatCode="General" sourceLinked="1"/>
        <c:majorTickMark val="out"/>
        <c:minorTickMark val="none"/>
        <c:tickLblPos val="nextTo"/>
        <c:crossAx val="530290704"/>
        <c:crosses val="autoZero"/>
        <c:crossBetween val="between"/>
      </c:valAx>
      <c:spPr>
        <a:solidFill>
          <a:schemeClr val="bg2"/>
        </a:solidFill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hu-HU"/>
    </a:p>
  </c:txPr>
  <c:externalData r:id="rId3">
    <c:autoUpdate val="0"/>
  </c:externalData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Munka1!$B$1</c:f>
              <c:strCache>
                <c:ptCount val="1"/>
                <c:pt idx="0">
                  <c:v>1. adatsor</c:v>
                </c:pt>
              </c:strCache>
            </c:strRef>
          </c:tx>
          <c:spPr>
            <a:solidFill>
              <a:schemeClr val="accent1"/>
            </a:solidFill>
            <a:ln w="12700" cap="flat" cmpd="sng">
              <a:noFill/>
              <a:round/>
            </a:ln>
            <a:effectLst/>
          </c:spPr>
          <c:invertIfNegative val="0"/>
          <c:cat>
            <c:strRef>
              <c:f>Munka1!$A$2:$A$11</c:f>
              <c:strCache>
                <c:ptCount val="10"/>
                <c:pt idx="0">
                  <c:v>Kategória 1</c:v>
                </c:pt>
                <c:pt idx="1">
                  <c:v>Kategória 2</c:v>
                </c:pt>
                <c:pt idx="2">
                  <c:v>Kategória 3</c:v>
                </c:pt>
                <c:pt idx="3">
                  <c:v>Kategória 4</c:v>
                </c:pt>
                <c:pt idx="4">
                  <c:v>Kategória 5</c:v>
                </c:pt>
                <c:pt idx="5">
                  <c:v>Kategória 6</c:v>
                </c:pt>
                <c:pt idx="6">
                  <c:v>Kategória 7</c:v>
                </c:pt>
                <c:pt idx="7">
                  <c:v>Kategória 8</c:v>
                </c:pt>
                <c:pt idx="8">
                  <c:v>Kategória 9</c:v>
                </c:pt>
                <c:pt idx="9">
                  <c:v>Kategória 10</c:v>
                </c:pt>
              </c:strCache>
            </c:strRef>
          </c:cat>
          <c:val>
            <c:numRef>
              <c:f>Munka1!$B$2:$B$11</c:f>
              <c:numCache>
                <c:formatCode>General</c:formatCode>
                <c:ptCount val="10"/>
                <c:pt idx="0">
                  <c:v>100</c:v>
                </c:pt>
                <c:pt idx="1">
                  <c:v>100</c:v>
                </c:pt>
                <c:pt idx="2">
                  <c:v>100</c:v>
                </c:pt>
                <c:pt idx="3">
                  <c:v>100</c:v>
                </c:pt>
                <c:pt idx="4">
                  <c:v>20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3885-4814-81B1-FB46637D64D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overlap val="100"/>
        <c:axId val="530291880"/>
        <c:axId val="558669576"/>
      </c:barChart>
      <c:catAx>
        <c:axId val="530291880"/>
        <c:scaling>
          <c:orientation val="minMax"/>
        </c:scaling>
        <c:delete val="1"/>
        <c:axPos val="l"/>
        <c:majorGridlines>
          <c:spPr>
            <a:ln w="9525" cap="flat" cmpd="sng" algn="ctr">
              <a:noFill/>
              <a:round/>
            </a:ln>
            <a:effectLst/>
          </c:spPr>
        </c:majorGridlines>
        <c:numFmt formatCode="General" sourceLinked="1"/>
        <c:majorTickMark val="out"/>
        <c:minorTickMark val="none"/>
        <c:tickLblPos val="nextTo"/>
        <c:crossAx val="558669576"/>
        <c:crosses val="autoZero"/>
        <c:auto val="1"/>
        <c:lblAlgn val="ctr"/>
        <c:lblOffset val="100"/>
        <c:noMultiLvlLbl val="0"/>
      </c:catAx>
      <c:valAx>
        <c:axId val="558669576"/>
        <c:scaling>
          <c:orientation val="minMax"/>
          <c:max val="100"/>
        </c:scaling>
        <c:delete val="1"/>
        <c:axPos val="b"/>
        <c:majorGridlines>
          <c:spPr>
            <a:ln w="9525" cap="flat" cmpd="sng" algn="ctr">
              <a:noFill/>
              <a:round/>
            </a:ln>
            <a:effectLst/>
          </c:spPr>
        </c:majorGridlines>
        <c:numFmt formatCode="General" sourceLinked="1"/>
        <c:majorTickMark val="out"/>
        <c:minorTickMark val="none"/>
        <c:tickLblPos val="nextTo"/>
        <c:crossAx val="530291880"/>
        <c:crosses val="autoZero"/>
        <c:crossBetween val="between"/>
      </c:valAx>
      <c:spPr>
        <a:solidFill>
          <a:schemeClr val="bg2"/>
        </a:solidFill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hu-HU"/>
    </a:p>
  </c:txPr>
  <c:externalData r:id="rId3">
    <c:autoUpdate val="0"/>
  </c:externalData>
</c:chartSpace>
</file>

<file path=ppt/charts/chart2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Munka1!$B$1</c:f>
              <c:strCache>
                <c:ptCount val="1"/>
                <c:pt idx="0">
                  <c:v>1. adatsor</c:v>
                </c:pt>
              </c:strCache>
            </c:strRef>
          </c:tx>
          <c:spPr>
            <a:solidFill>
              <a:schemeClr val="accent1"/>
            </a:solidFill>
            <a:ln w="12700" cap="flat" cmpd="sng">
              <a:noFill/>
              <a:round/>
            </a:ln>
            <a:effectLst/>
          </c:spPr>
          <c:invertIfNegative val="0"/>
          <c:cat>
            <c:strRef>
              <c:f>Munka1!$A$2:$A$11</c:f>
              <c:strCache>
                <c:ptCount val="10"/>
                <c:pt idx="0">
                  <c:v>Kategória 1</c:v>
                </c:pt>
                <c:pt idx="1">
                  <c:v>Kategória 2</c:v>
                </c:pt>
                <c:pt idx="2">
                  <c:v>Kategória 3</c:v>
                </c:pt>
                <c:pt idx="3">
                  <c:v>Kategória 4</c:v>
                </c:pt>
                <c:pt idx="4">
                  <c:v>Kategória 5</c:v>
                </c:pt>
                <c:pt idx="5">
                  <c:v>Kategória 6</c:v>
                </c:pt>
                <c:pt idx="6">
                  <c:v>Kategória 7</c:v>
                </c:pt>
                <c:pt idx="7">
                  <c:v>Kategória 8</c:v>
                </c:pt>
                <c:pt idx="8">
                  <c:v>Kategória 9</c:v>
                </c:pt>
                <c:pt idx="9">
                  <c:v>Kategória 10</c:v>
                </c:pt>
              </c:strCache>
            </c:strRef>
          </c:cat>
          <c:val>
            <c:numRef>
              <c:f>Munka1!$B$2:$B$11</c:f>
              <c:numCache>
                <c:formatCode>General</c:formatCode>
                <c:ptCount val="10"/>
                <c:pt idx="0">
                  <c:v>100</c:v>
                </c:pt>
                <c:pt idx="1">
                  <c:v>100</c:v>
                </c:pt>
                <c:pt idx="2">
                  <c:v>100</c:v>
                </c:pt>
                <c:pt idx="3">
                  <c:v>100</c:v>
                </c:pt>
                <c:pt idx="4">
                  <c:v>10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47AC-4970-A28C-0C1AF2DA484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overlap val="100"/>
        <c:axId val="558670360"/>
        <c:axId val="558670752"/>
      </c:barChart>
      <c:catAx>
        <c:axId val="558670360"/>
        <c:scaling>
          <c:orientation val="minMax"/>
        </c:scaling>
        <c:delete val="1"/>
        <c:axPos val="l"/>
        <c:majorGridlines>
          <c:spPr>
            <a:ln w="9525" cap="flat" cmpd="sng" algn="ctr">
              <a:noFill/>
              <a:round/>
            </a:ln>
            <a:effectLst/>
          </c:spPr>
        </c:majorGridlines>
        <c:numFmt formatCode="General" sourceLinked="1"/>
        <c:majorTickMark val="out"/>
        <c:minorTickMark val="none"/>
        <c:tickLblPos val="nextTo"/>
        <c:crossAx val="558670752"/>
        <c:crosses val="autoZero"/>
        <c:auto val="1"/>
        <c:lblAlgn val="ctr"/>
        <c:lblOffset val="100"/>
        <c:noMultiLvlLbl val="0"/>
      </c:catAx>
      <c:valAx>
        <c:axId val="558670752"/>
        <c:scaling>
          <c:orientation val="minMax"/>
          <c:max val="100"/>
        </c:scaling>
        <c:delete val="1"/>
        <c:axPos val="b"/>
        <c:majorGridlines>
          <c:spPr>
            <a:ln w="9525" cap="flat" cmpd="sng" algn="ctr">
              <a:noFill/>
              <a:round/>
            </a:ln>
            <a:effectLst/>
          </c:spPr>
        </c:majorGridlines>
        <c:numFmt formatCode="General" sourceLinked="1"/>
        <c:majorTickMark val="out"/>
        <c:minorTickMark val="none"/>
        <c:tickLblPos val="nextTo"/>
        <c:crossAx val="558670360"/>
        <c:crosses val="autoZero"/>
        <c:crossBetween val="between"/>
      </c:valAx>
      <c:spPr>
        <a:solidFill>
          <a:schemeClr val="bg2"/>
        </a:solidFill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hu-HU"/>
    </a:p>
  </c:txPr>
  <c:externalData r:id="rId3">
    <c:autoUpdate val="0"/>
  </c:externalData>
</c:chartSpace>
</file>

<file path=ppt/charts/chart2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Munka1!$B$1</c:f>
              <c:strCache>
                <c:ptCount val="1"/>
                <c:pt idx="0">
                  <c:v>1. adatsor</c:v>
                </c:pt>
              </c:strCache>
            </c:strRef>
          </c:tx>
          <c:spPr>
            <a:solidFill>
              <a:schemeClr val="accent1"/>
            </a:solidFill>
            <a:ln w="12700" cap="flat" cmpd="sng">
              <a:noFill/>
              <a:round/>
            </a:ln>
            <a:effectLst/>
          </c:spPr>
          <c:invertIfNegative val="0"/>
          <c:cat>
            <c:strRef>
              <c:f>Munka1!$A$2:$A$11</c:f>
              <c:strCache>
                <c:ptCount val="10"/>
                <c:pt idx="0">
                  <c:v>Kategória 1</c:v>
                </c:pt>
                <c:pt idx="1">
                  <c:v>Kategória 2</c:v>
                </c:pt>
                <c:pt idx="2">
                  <c:v>Kategória 3</c:v>
                </c:pt>
                <c:pt idx="3">
                  <c:v>Kategória 4</c:v>
                </c:pt>
                <c:pt idx="4">
                  <c:v>Kategória 5</c:v>
                </c:pt>
                <c:pt idx="5">
                  <c:v>Kategória 6</c:v>
                </c:pt>
                <c:pt idx="6">
                  <c:v>Kategória 7</c:v>
                </c:pt>
                <c:pt idx="7">
                  <c:v>Kategória 8</c:v>
                </c:pt>
                <c:pt idx="8">
                  <c:v>Kategória 9</c:v>
                </c:pt>
                <c:pt idx="9">
                  <c:v>Kategória 10</c:v>
                </c:pt>
              </c:strCache>
            </c:strRef>
          </c:cat>
          <c:val>
            <c:numRef>
              <c:f>Munka1!$B$2:$B$11</c:f>
              <c:numCache>
                <c:formatCode>General</c:formatCode>
                <c:ptCount val="10"/>
                <c:pt idx="0">
                  <c:v>100</c:v>
                </c:pt>
                <c:pt idx="1">
                  <c:v>100</c:v>
                </c:pt>
                <c:pt idx="2">
                  <c:v>100</c:v>
                </c:pt>
                <c:pt idx="3">
                  <c:v>100</c:v>
                </c:pt>
                <c:pt idx="4">
                  <c:v>10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961F-47E5-BA39-6AB2A798E10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overlap val="100"/>
        <c:axId val="480280840"/>
        <c:axId val="480281232"/>
      </c:barChart>
      <c:catAx>
        <c:axId val="480280840"/>
        <c:scaling>
          <c:orientation val="minMax"/>
        </c:scaling>
        <c:delete val="1"/>
        <c:axPos val="l"/>
        <c:majorGridlines>
          <c:spPr>
            <a:ln w="9525" cap="flat" cmpd="sng" algn="ctr">
              <a:noFill/>
              <a:round/>
            </a:ln>
            <a:effectLst/>
          </c:spPr>
        </c:majorGridlines>
        <c:numFmt formatCode="General" sourceLinked="1"/>
        <c:majorTickMark val="out"/>
        <c:minorTickMark val="none"/>
        <c:tickLblPos val="nextTo"/>
        <c:crossAx val="480281232"/>
        <c:crosses val="autoZero"/>
        <c:auto val="1"/>
        <c:lblAlgn val="ctr"/>
        <c:lblOffset val="100"/>
        <c:noMultiLvlLbl val="0"/>
      </c:catAx>
      <c:valAx>
        <c:axId val="480281232"/>
        <c:scaling>
          <c:orientation val="minMax"/>
          <c:max val="100"/>
        </c:scaling>
        <c:delete val="1"/>
        <c:axPos val="b"/>
        <c:majorGridlines>
          <c:spPr>
            <a:ln w="9525" cap="flat" cmpd="sng" algn="ctr">
              <a:noFill/>
              <a:round/>
            </a:ln>
            <a:effectLst/>
          </c:spPr>
        </c:majorGridlines>
        <c:numFmt formatCode="General" sourceLinked="1"/>
        <c:majorTickMark val="out"/>
        <c:minorTickMark val="none"/>
        <c:tickLblPos val="nextTo"/>
        <c:crossAx val="480280840"/>
        <c:crosses val="autoZero"/>
        <c:crossBetween val="between"/>
      </c:valAx>
      <c:spPr>
        <a:solidFill>
          <a:schemeClr val="bg2"/>
        </a:solidFill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hu-HU"/>
    </a:p>
  </c:txPr>
  <c:externalData r:id="rId3">
    <c:autoUpdate val="0"/>
  </c:externalData>
</c:chartSpace>
</file>

<file path=ppt/charts/chart2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Munka1!$B$1</c:f>
              <c:strCache>
                <c:ptCount val="1"/>
                <c:pt idx="0">
                  <c:v>1. adatsor</c:v>
                </c:pt>
              </c:strCache>
            </c:strRef>
          </c:tx>
          <c:spPr>
            <a:solidFill>
              <a:schemeClr val="accent1"/>
            </a:solidFill>
            <a:ln w="12700" cap="flat" cmpd="sng">
              <a:noFill/>
              <a:round/>
            </a:ln>
            <a:effectLst/>
          </c:spPr>
          <c:invertIfNegative val="0"/>
          <c:cat>
            <c:strRef>
              <c:f>Munka1!$A$2:$A$11</c:f>
              <c:strCache>
                <c:ptCount val="10"/>
                <c:pt idx="0">
                  <c:v>Kategória 1</c:v>
                </c:pt>
                <c:pt idx="1">
                  <c:v>Kategória 2</c:v>
                </c:pt>
                <c:pt idx="2">
                  <c:v>Kategória 3</c:v>
                </c:pt>
                <c:pt idx="3">
                  <c:v>Kategória 4</c:v>
                </c:pt>
                <c:pt idx="4">
                  <c:v>Kategória 5</c:v>
                </c:pt>
                <c:pt idx="5">
                  <c:v>Kategória 6</c:v>
                </c:pt>
                <c:pt idx="6">
                  <c:v>Kategória 7</c:v>
                </c:pt>
                <c:pt idx="7">
                  <c:v>Kategória 8</c:v>
                </c:pt>
                <c:pt idx="8">
                  <c:v>Kategória 9</c:v>
                </c:pt>
                <c:pt idx="9">
                  <c:v>Kategória 10</c:v>
                </c:pt>
              </c:strCache>
            </c:strRef>
          </c:cat>
          <c:val>
            <c:numRef>
              <c:f>Munka1!$B$2:$B$11</c:f>
              <c:numCache>
                <c:formatCode>General</c:formatCode>
                <c:ptCount val="10"/>
                <c:pt idx="0">
                  <c:v>100</c:v>
                </c:pt>
                <c:pt idx="1">
                  <c:v>100</c:v>
                </c:pt>
                <c:pt idx="2">
                  <c:v>100</c:v>
                </c:pt>
                <c:pt idx="3">
                  <c:v>90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C90E-4CA2-B926-409E0E32BAB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overlap val="100"/>
        <c:axId val="480282016"/>
        <c:axId val="480282408"/>
      </c:barChart>
      <c:catAx>
        <c:axId val="480282016"/>
        <c:scaling>
          <c:orientation val="minMax"/>
        </c:scaling>
        <c:delete val="1"/>
        <c:axPos val="l"/>
        <c:majorGridlines>
          <c:spPr>
            <a:ln w="9525" cap="flat" cmpd="sng" algn="ctr">
              <a:noFill/>
              <a:round/>
            </a:ln>
            <a:effectLst/>
          </c:spPr>
        </c:majorGridlines>
        <c:numFmt formatCode="General" sourceLinked="1"/>
        <c:majorTickMark val="out"/>
        <c:minorTickMark val="none"/>
        <c:tickLblPos val="nextTo"/>
        <c:crossAx val="480282408"/>
        <c:crosses val="autoZero"/>
        <c:auto val="1"/>
        <c:lblAlgn val="ctr"/>
        <c:lblOffset val="100"/>
        <c:noMultiLvlLbl val="0"/>
      </c:catAx>
      <c:valAx>
        <c:axId val="480282408"/>
        <c:scaling>
          <c:orientation val="minMax"/>
          <c:max val="100"/>
        </c:scaling>
        <c:delete val="1"/>
        <c:axPos val="b"/>
        <c:majorGridlines>
          <c:spPr>
            <a:ln w="9525" cap="flat" cmpd="sng" algn="ctr">
              <a:noFill/>
              <a:round/>
            </a:ln>
            <a:effectLst/>
          </c:spPr>
        </c:majorGridlines>
        <c:numFmt formatCode="General" sourceLinked="1"/>
        <c:majorTickMark val="out"/>
        <c:minorTickMark val="none"/>
        <c:tickLblPos val="nextTo"/>
        <c:crossAx val="480282016"/>
        <c:crosses val="autoZero"/>
        <c:crossBetween val="between"/>
      </c:valAx>
      <c:spPr>
        <a:solidFill>
          <a:schemeClr val="bg2"/>
        </a:solidFill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hu-HU"/>
    </a:p>
  </c:txPr>
  <c:externalData r:id="rId3">
    <c:autoUpdate val="0"/>
  </c:externalData>
</c:chartSpace>
</file>

<file path=ppt/charts/chart2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Munka1!$B$1</c:f>
              <c:strCache>
                <c:ptCount val="1"/>
                <c:pt idx="0">
                  <c:v>1. adatsor</c:v>
                </c:pt>
              </c:strCache>
            </c:strRef>
          </c:tx>
          <c:spPr>
            <a:solidFill>
              <a:schemeClr val="accent1"/>
            </a:solidFill>
            <a:ln w="12700" cap="flat" cmpd="sng">
              <a:noFill/>
              <a:round/>
            </a:ln>
            <a:effectLst/>
          </c:spPr>
          <c:invertIfNegative val="0"/>
          <c:cat>
            <c:strRef>
              <c:f>Munka1!$A$2:$A$11</c:f>
              <c:strCache>
                <c:ptCount val="10"/>
                <c:pt idx="0">
                  <c:v>Kategória 1</c:v>
                </c:pt>
                <c:pt idx="1">
                  <c:v>Kategória 2</c:v>
                </c:pt>
                <c:pt idx="2">
                  <c:v>Kategória 3</c:v>
                </c:pt>
                <c:pt idx="3">
                  <c:v>Kategória 4</c:v>
                </c:pt>
                <c:pt idx="4">
                  <c:v>Kategória 5</c:v>
                </c:pt>
                <c:pt idx="5">
                  <c:v>Kategória 6</c:v>
                </c:pt>
                <c:pt idx="6">
                  <c:v>Kategória 7</c:v>
                </c:pt>
                <c:pt idx="7">
                  <c:v>Kategória 8</c:v>
                </c:pt>
                <c:pt idx="8">
                  <c:v>Kategória 9</c:v>
                </c:pt>
                <c:pt idx="9">
                  <c:v>Kategória 10</c:v>
                </c:pt>
              </c:strCache>
            </c:strRef>
          </c:cat>
          <c:val>
            <c:numRef>
              <c:f>Munka1!$B$2:$B$11</c:f>
              <c:numCache>
                <c:formatCode>General</c:formatCode>
                <c:ptCount val="10"/>
                <c:pt idx="0">
                  <c:v>100</c:v>
                </c:pt>
                <c:pt idx="1">
                  <c:v>100</c:v>
                </c:pt>
                <c:pt idx="2">
                  <c:v>100</c:v>
                </c:pt>
                <c:pt idx="3">
                  <c:v>70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EC08-478A-B3B0-69EF0A6E642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overlap val="100"/>
        <c:axId val="493071952"/>
        <c:axId val="493072344"/>
      </c:barChart>
      <c:catAx>
        <c:axId val="493071952"/>
        <c:scaling>
          <c:orientation val="minMax"/>
        </c:scaling>
        <c:delete val="1"/>
        <c:axPos val="l"/>
        <c:majorGridlines>
          <c:spPr>
            <a:ln w="9525" cap="flat" cmpd="sng" algn="ctr">
              <a:noFill/>
              <a:round/>
            </a:ln>
            <a:effectLst/>
          </c:spPr>
        </c:majorGridlines>
        <c:numFmt formatCode="General" sourceLinked="1"/>
        <c:majorTickMark val="out"/>
        <c:minorTickMark val="none"/>
        <c:tickLblPos val="nextTo"/>
        <c:crossAx val="493072344"/>
        <c:crosses val="autoZero"/>
        <c:auto val="1"/>
        <c:lblAlgn val="ctr"/>
        <c:lblOffset val="100"/>
        <c:noMultiLvlLbl val="0"/>
      </c:catAx>
      <c:valAx>
        <c:axId val="493072344"/>
        <c:scaling>
          <c:orientation val="minMax"/>
          <c:max val="100"/>
        </c:scaling>
        <c:delete val="1"/>
        <c:axPos val="b"/>
        <c:majorGridlines>
          <c:spPr>
            <a:ln w="9525" cap="flat" cmpd="sng" algn="ctr">
              <a:noFill/>
              <a:round/>
            </a:ln>
            <a:effectLst/>
          </c:spPr>
        </c:majorGridlines>
        <c:numFmt formatCode="General" sourceLinked="1"/>
        <c:majorTickMark val="out"/>
        <c:minorTickMark val="none"/>
        <c:tickLblPos val="nextTo"/>
        <c:crossAx val="493071952"/>
        <c:crosses val="autoZero"/>
        <c:crossBetween val="between"/>
      </c:valAx>
      <c:spPr>
        <a:solidFill>
          <a:schemeClr val="bg2"/>
        </a:solidFill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hu-HU"/>
    </a:p>
  </c:txPr>
  <c:externalData r:id="rId3">
    <c:autoUpdate val="0"/>
  </c:externalData>
</c:chartSpace>
</file>

<file path=ppt/charts/chart2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Munka1!$B$1</c:f>
              <c:strCache>
                <c:ptCount val="1"/>
                <c:pt idx="0">
                  <c:v>1. adatsor</c:v>
                </c:pt>
              </c:strCache>
            </c:strRef>
          </c:tx>
          <c:spPr>
            <a:solidFill>
              <a:schemeClr val="accent1"/>
            </a:solidFill>
            <a:ln w="12700" cap="flat" cmpd="sng">
              <a:noFill/>
              <a:round/>
            </a:ln>
            <a:effectLst/>
          </c:spPr>
          <c:invertIfNegative val="0"/>
          <c:cat>
            <c:strRef>
              <c:f>Munka1!$A$2:$A$11</c:f>
              <c:strCache>
                <c:ptCount val="10"/>
                <c:pt idx="0">
                  <c:v>Kategória 1</c:v>
                </c:pt>
                <c:pt idx="1">
                  <c:v>Kategória 2</c:v>
                </c:pt>
                <c:pt idx="2">
                  <c:v>Kategória 3</c:v>
                </c:pt>
                <c:pt idx="3">
                  <c:v>Kategória 4</c:v>
                </c:pt>
                <c:pt idx="4">
                  <c:v>Kategória 5</c:v>
                </c:pt>
                <c:pt idx="5">
                  <c:v>Kategória 6</c:v>
                </c:pt>
                <c:pt idx="6">
                  <c:v>Kategória 7</c:v>
                </c:pt>
                <c:pt idx="7">
                  <c:v>Kategória 8</c:v>
                </c:pt>
                <c:pt idx="8">
                  <c:v>Kategória 9</c:v>
                </c:pt>
                <c:pt idx="9">
                  <c:v>Kategória 10</c:v>
                </c:pt>
              </c:strCache>
            </c:strRef>
          </c:cat>
          <c:val>
            <c:numRef>
              <c:f>Munka1!$B$2:$B$11</c:f>
              <c:numCache>
                <c:formatCode>General</c:formatCode>
                <c:ptCount val="10"/>
                <c:pt idx="0">
                  <c:v>100</c:v>
                </c:pt>
                <c:pt idx="1">
                  <c:v>100</c:v>
                </c:pt>
                <c:pt idx="2">
                  <c:v>100</c:v>
                </c:pt>
                <c:pt idx="3">
                  <c:v>70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2083-48CB-80A9-B90765C7762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overlap val="100"/>
        <c:axId val="493073128"/>
        <c:axId val="135663256"/>
      </c:barChart>
      <c:catAx>
        <c:axId val="493073128"/>
        <c:scaling>
          <c:orientation val="minMax"/>
        </c:scaling>
        <c:delete val="1"/>
        <c:axPos val="l"/>
        <c:majorGridlines>
          <c:spPr>
            <a:ln w="9525" cap="flat" cmpd="sng" algn="ctr">
              <a:noFill/>
              <a:round/>
            </a:ln>
            <a:effectLst/>
          </c:spPr>
        </c:majorGridlines>
        <c:numFmt formatCode="General" sourceLinked="1"/>
        <c:majorTickMark val="out"/>
        <c:minorTickMark val="none"/>
        <c:tickLblPos val="nextTo"/>
        <c:crossAx val="135663256"/>
        <c:crosses val="autoZero"/>
        <c:auto val="1"/>
        <c:lblAlgn val="ctr"/>
        <c:lblOffset val="100"/>
        <c:noMultiLvlLbl val="0"/>
      </c:catAx>
      <c:valAx>
        <c:axId val="135663256"/>
        <c:scaling>
          <c:orientation val="minMax"/>
          <c:max val="100"/>
        </c:scaling>
        <c:delete val="1"/>
        <c:axPos val="b"/>
        <c:majorGridlines>
          <c:spPr>
            <a:ln w="9525" cap="flat" cmpd="sng" algn="ctr">
              <a:noFill/>
              <a:round/>
            </a:ln>
            <a:effectLst/>
          </c:spPr>
        </c:majorGridlines>
        <c:numFmt formatCode="General" sourceLinked="1"/>
        <c:majorTickMark val="out"/>
        <c:minorTickMark val="none"/>
        <c:tickLblPos val="nextTo"/>
        <c:crossAx val="493073128"/>
        <c:crosses val="autoZero"/>
        <c:crossBetween val="between"/>
      </c:valAx>
      <c:spPr>
        <a:solidFill>
          <a:schemeClr val="bg2"/>
        </a:solidFill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hu-HU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8.4305808047376307E-2"/>
          <c:y val="0"/>
          <c:w val="0.93894940035902474"/>
          <c:h val="1"/>
        </c:manualLayout>
      </c:layout>
      <c:doughnutChart>
        <c:varyColors val="1"/>
        <c:ser>
          <c:idx val="0"/>
          <c:order val="0"/>
          <c:tx>
            <c:strRef>
              <c:f>Sheet1!$A$2</c:f>
              <c:strCache>
                <c:ptCount val="1"/>
                <c:pt idx="0">
                  <c:v>East</c:v>
                </c:pt>
              </c:strCache>
            </c:strRef>
          </c:tx>
          <c:spPr>
            <a:solidFill>
              <a:schemeClr val="accent1"/>
            </a:solidFill>
            <a:ln w="12700">
              <a:noFill/>
              <a:prstDash val="solid"/>
            </a:ln>
          </c:spPr>
          <c:dPt>
            <c:idx val="0"/>
            <c:bubble3D val="0"/>
            <c:spPr>
              <a:noFill/>
              <a:ln w="12700">
                <a:noFill/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2718-45D1-A6E4-5741CF4F5E99}"/>
              </c:ext>
            </c:extLst>
          </c:dPt>
          <c:dPt>
            <c:idx val="1"/>
            <c:bubble3D val="0"/>
            <c:spPr>
              <a:solidFill>
                <a:srgbClr val="008E94"/>
              </a:solidFill>
              <a:ln w="12700">
                <a:noFill/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2718-45D1-A6E4-5741CF4F5E99}"/>
              </c:ext>
            </c:extLst>
          </c:dPt>
          <c:dPt>
            <c:idx val="2"/>
            <c:bubble3D val="0"/>
            <c:spPr>
              <a:solidFill>
                <a:srgbClr val="D9D9D9"/>
              </a:solidFill>
              <a:ln w="12700">
                <a:noFill/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2718-45D1-A6E4-5741CF4F5E99}"/>
              </c:ext>
            </c:extLst>
          </c:dPt>
          <c:cat>
            <c:strRef>
              <c:f>Sheet1!$B$1:$D$1</c:f>
              <c:strCache>
                <c:ptCount val="3"/>
                <c:pt idx="0">
                  <c:v>HIDDEN Bottom</c:v>
                </c:pt>
                <c:pt idx="1">
                  <c:v>Main Percentage</c:v>
                </c:pt>
                <c:pt idx="2">
                  <c:v>Remain</c:v>
                </c:pt>
              </c:strCache>
            </c:strRef>
          </c:cat>
          <c:val>
            <c:numRef>
              <c:f>Sheet1!$B$2:$D$2</c:f>
              <c:numCache>
                <c:formatCode>0%</c:formatCode>
                <c:ptCount val="3"/>
                <c:pt idx="0">
                  <c:v>1</c:v>
                </c:pt>
                <c:pt idx="1">
                  <c:v>0.17</c:v>
                </c:pt>
                <c:pt idx="2">
                  <c:v>0.83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2718-45D1-A6E4-5741CF4F5E9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90"/>
        <c:holeSize val="64"/>
      </c:doughnutChart>
      <c:spPr>
        <a:noFill/>
        <a:ln w="12700">
          <a:noFill/>
          <a:prstDash val="solid"/>
        </a:ln>
      </c:spPr>
    </c:plotArea>
    <c:plotVisOnly val="1"/>
    <c:dispBlanksAs val="zero"/>
    <c:showDLblsOverMax val="0"/>
  </c:chart>
  <c:spPr>
    <a:noFill/>
    <a:ln>
      <a:noFill/>
    </a:ln>
  </c:spPr>
  <c:txPr>
    <a:bodyPr/>
    <a:lstStyle/>
    <a:p>
      <a:pPr>
        <a:defRPr sz="2550" b="1" i="0" u="none" strike="noStrike" baseline="0">
          <a:solidFill>
            <a:schemeClr val="tx1"/>
          </a:solidFill>
          <a:latin typeface="AvantGarde MdCn BT" panose="020B0506020202020204" pitchFamily="34" charset="0"/>
          <a:ea typeface="Calibri"/>
          <a:cs typeface="Calibri"/>
        </a:defRPr>
      </a:pPr>
      <a:endParaRPr lang="hu-HU"/>
    </a:p>
  </c:txPr>
  <c:externalData r:id="rId2">
    <c:autoUpdate val="0"/>
  </c:externalData>
  <c:userShapes r:id="rId3"/>
</c:chartSpace>
</file>

<file path=ppt/charts/chart3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Munka1!$B$1</c:f>
              <c:strCache>
                <c:ptCount val="1"/>
                <c:pt idx="0">
                  <c:v>1. adatsor</c:v>
                </c:pt>
              </c:strCache>
            </c:strRef>
          </c:tx>
          <c:spPr>
            <a:solidFill>
              <a:schemeClr val="accent1"/>
            </a:solidFill>
            <a:ln w="12700" cap="flat" cmpd="sng">
              <a:noFill/>
              <a:round/>
            </a:ln>
            <a:effectLst/>
          </c:spPr>
          <c:invertIfNegative val="0"/>
          <c:cat>
            <c:strRef>
              <c:f>Munka1!$A$2:$A$11</c:f>
              <c:strCache>
                <c:ptCount val="10"/>
                <c:pt idx="0">
                  <c:v>Kategória 1</c:v>
                </c:pt>
                <c:pt idx="1">
                  <c:v>Kategória 2</c:v>
                </c:pt>
                <c:pt idx="2">
                  <c:v>Kategória 3</c:v>
                </c:pt>
                <c:pt idx="3">
                  <c:v>Kategória 4</c:v>
                </c:pt>
                <c:pt idx="4">
                  <c:v>Kategória 5</c:v>
                </c:pt>
                <c:pt idx="5">
                  <c:v>Kategória 6</c:v>
                </c:pt>
                <c:pt idx="6">
                  <c:v>Kategória 7</c:v>
                </c:pt>
                <c:pt idx="7">
                  <c:v>Kategória 8</c:v>
                </c:pt>
                <c:pt idx="8">
                  <c:v>Kategória 9</c:v>
                </c:pt>
                <c:pt idx="9">
                  <c:v>Kategória 10</c:v>
                </c:pt>
              </c:strCache>
            </c:strRef>
          </c:cat>
          <c:val>
            <c:numRef>
              <c:f>Munka1!$B$2:$B$11</c:f>
              <c:numCache>
                <c:formatCode>General</c:formatCode>
                <c:ptCount val="10"/>
                <c:pt idx="0">
                  <c:v>100</c:v>
                </c:pt>
                <c:pt idx="1">
                  <c:v>100</c:v>
                </c:pt>
                <c:pt idx="2">
                  <c:v>100</c:v>
                </c:pt>
                <c:pt idx="3">
                  <c:v>60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F96B-4CA0-A8EC-5B86E2D853B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overlap val="100"/>
        <c:axId val="135664040"/>
        <c:axId val="135664432"/>
      </c:barChart>
      <c:catAx>
        <c:axId val="135664040"/>
        <c:scaling>
          <c:orientation val="minMax"/>
        </c:scaling>
        <c:delete val="1"/>
        <c:axPos val="l"/>
        <c:majorGridlines>
          <c:spPr>
            <a:ln w="9525" cap="flat" cmpd="sng" algn="ctr">
              <a:noFill/>
              <a:round/>
            </a:ln>
            <a:effectLst/>
          </c:spPr>
        </c:majorGridlines>
        <c:numFmt formatCode="General" sourceLinked="1"/>
        <c:majorTickMark val="out"/>
        <c:minorTickMark val="none"/>
        <c:tickLblPos val="nextTo"/>
        <c:crossAx val="135664432"/>
        <c:crosses val="autoZero"/>
        <c:auto val="1"/>
        <c:lblAlgn val="ctr"/>
        <c:lblOffset val="100"/>
        <c:noMultiLvlLbl val="0"/>
      </c:catAx>
      <c:valAx>
        <c:axId val="135664432"/>
        <c:scaling>
          <c:orientation val="minMax"/>
          <c:max val="100"/>
        </c:scaling>
        <c:delete val="1"/>
        <c:axPos val="b"/>
        <c:majorGridlines>
          <c:spPr>
            <a:ln w="9525" cap="flat" cmpd="sng" algn="ctr">
              <a:noFill/>
              <a:round/>
            </a:ln>
            <a:effectLst/>
          </c:spPr>
        </c:majorGridlines>
        <c:numFmt formatCode="General" sourceLinked="1"/>
        <c:majorTickMark val="out"/>
        <c:minorTickMark val="none"/>
        <c:tickLblPos val="nextTo"/>
        <c:crossAx val="135664040"/>
        <c:crosses val="autoZero"/>
        <c:crossBetween val="between"/>
      </c:valAx>
      <c:spPr>
        <a:solidFill>
          <a:schemeClr val="bg2"/>
        </a:solidFill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hu-HU"/>
    </a:p>
  </c:txPr>
  <c:externalData r:id="rId3">
    <c:autoUpdate val="0"/>
  </c:externalData>
</c:chartSpace>
</file>

<file path=ppt/charts/chart3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Munka1!$B$1</c:f>
              <c:strCache>
                <c:ptCount val="1"/>
                <c:pt idx="0">
                  <c:v>1. adatsor</c:v>
                </c:pt>
              </c:strCache>
            </c:strRef>
          </c:tx>
          <c:spPr>
            <a:solidFill>
              <a:schemeClr val="accent1"/>
            </a:solidFill>
            <a:ln w="12700" cap="flat" cmpd="sng">
              <a:noFill/>
              <a:round/>
            </a:ln>
            <a:effectLst/>
          </c:spPr>
          <c:invertIfNegative val="0"/>
          <c:cat>
            <c:strRef>
              <c:f>Munka1!$A$2:$A$11</c:f>
              <c:strCache>
                <c:ptCount val="10"/>
                <c:pt idx="0">
                  <c:v>Kategória 1</c:v>
                </c:pt>
                <c:pt idx="1">
                  <c:v>Kategória 2</c:v>
                </c:pt>
                <c:pt idx="2">
                  <c:v>Kategória 3</c:v>
                </c:pt>
                <c:pt idx="3">
                  <c:v>Kategória 4</c:v>
                </c:pt>
                <c:pt idx="4">
                  <c:v>Kategória 5</c:v>
                </c:pt>
                <c:pt idx="5">
                  <c:v>Kategória 6</c:v>
                </c:pt>
                <c:pt idx="6">
                  <c:v>Kategória 7</c:v>
                </c:pt>
                <c:pt idx="7">
                  <c:v>Kategória 8</c:v>
                </c:pt>
                <c:pt idx="8">
                  <c:v>Kategória 9</c:v>
                </c:pt>
                <c:pt idx="9">
                  <c:v>Kategória 10</c:v>
                </c:pt>
              </c:strCache>
            </c:strRef>
          </c:cat>
          <c:val>
            <c:numRef>
              <c:f>Munka1!$B$2:$B$11</c:f>
              <c:numCache>
                <c:formatCode>General</c:formatCode>
                <c:ptCount val="10"/>
                <c:pt idx="0">
                  <c:v>100</c:v>
                </c:pt>
                <c:pt idx="1">
                  <c:v>100</c:v>
                </c:pt>
                <c:pt idx="2">
                  <c:v>100</c:v>
                </c:pt>
                <c:pt idx="3">
                  <c:v>50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033B-4C99-B4D2-BE5568707CF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overlap val="100"/>
        <c:axId val="532522072"/>
        <c:axId val="532522464"/>
      </c:barChart>
      <c:catAx>
        <c:axId val="532522072"/>
        <c:scaling>
          <c:orientation val="minMax"/>
        </c:scaling>
        <c:delete val="1"/>
        <c:axPos val="l"/>
        <c:majorGridlines>
          <c:spPr>
            <a:ln w="9525" cap="flat" cmpd="sng" algn="ctr">
              <a:noFill/>
              <a:round/>
            </a:ln>
            <a:effectLst/>
          </c:spPr>
        </c:majorGridlines>
        <c:numFmt formatCode="General" sourceLinked="1"/>
        <c:majorTickMark val="out"/>
        <c:minorTickMark val="none"/>
        <c:tickLblPos val="nextTo"/>
        <c:crossAx val="532522464"/>
        <c:crosses val="autoZero"/>
        <c:auto val="1"/>
        <c:lblAlgn val="ctr"/>
        <c:lblOffset val="100"/>
        <c:noMultiLvlLbl val="0"/>
      </c:catAx>
      <c:valAx>
        <c:axId val="532522464"/>
        <c:scaling>
          <c:orientation val="minMax"/>
          <c:max val="100"/>
        </c:scaling>
        <c:delete val="1"/>
        <c:axPos val="b"/>
        <c:majorGridlines>
          <c:spPr>
            <a:ln w="9525" cap="flat" cmpd="sng" algn="ctr">
              <a:noFill/>
              <a:round/>
            </a:ln>
            <a:effectLst/>
          </c:spPr>
        </c:majorGridlines>
        <c:numFmt formatCode="General" sourceLinked="1"/>
        <c:majorTickMark val="out"/>
        <c:minorTickMark val="none"/>
        <c:tickLblPos val="nextTo"/>
        <c:crossAx val="532522072"/>
        <c:crosses val="autoZero"/>
        <c:crossBetween val="between"/>
      </c:valAx>
      <c:spPr>
        <a:solidFill>
          <a:schemeClr val="bg2"/>
        </a:solidFill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hu-HU"/>
    </a:p>
  </c:txPr>
  <c:externalData r:id="rId3">
    <c:autoUpdate val="0"/>
  </c:externalData>
</c:chartSpace>
</file>

<file path=ppt/charts/chart3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Munka1!$B$1</c:f>
              <c:strCache>
                <c:ptCount val="1"/>
                <c:pt idx="0">
                  <c:v>1. adatsor</c:v>
                </c:pt>
              </c:strCache>
            </c:strRef>
          </c:tx>
          <c:spPr>
            <a:solidFill>
              <a:schemeClr val="accent1"/>
            </a:solidFill>
            <a:ln w="12700" cap="flat" cmpd="sng">
              <a:noFill/>
              <a:round/>
            </a:ln>
            <a:effectLst/>
          </c:spPr>
          <c:invertIfNegative val="0"/>
          <c:cat>
            <c:strRef>
              <c:f>Munka1!$A$2:$A$11</c:f>
              <c:strCache>
                <c:ptCount val="10"/>
                <c:pt idx="0">
                  <c:v>Kategória 1</c:v>
                </c:pt>
                <c:pt idx="1">
                  <c:v>Kategória 2</c:v>
                </c:pt>
                <c:pt idx="2">
                  <c:v>Kategória 3</c:v>
                </c:pt>
                <c:pt idx="3">
                  <c:v>Kategória 4</c:v>
                </c:pt>
                <c:pt idx="4">
                  <c:v>Kategória 5</c:v>
                </c:pt>
                <c:pt idx="5">
                  <c:v>Kategória 6</c:v>
                </c:pt>
                <c:pt idx="6">
                  <c:v>Kategória 7</c:v>
                </c:pt>
                <c:pt idx="7">
                  <c:v>Kategória 8</c:v>
                </c:pt>
                <c:pt idx="8">
                  <c:v>Kategória 9</c:v>
                </c:pt>
                <c:pt idx="9">
                  <c:v>Kategória 10</c:v>
                </c:pt>
              </c:strCache>
            </c:strRef>
          </c:cat>
          <c:val>
            <c:numRef>
              <c:f>Munka1!$B$2:$B$11</c:f>
              <c:numCache>
                <c:formatCode>General</c:formatCode>
                <c:ptCount val="10"/>
                <c:pt idx="0">
                  <c:v>100</c:v>
                </c:pt>
                <c:pt idx="1">
                  <c:v>100</c:v>
                </c:pt>
                <c:pt idx="2">
                  <c:v>100</c:v>
                </c:pt>
                <c:pt idx="3">
                  <c:v>30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7EB7-4626-9198-F84D2C5723B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overlap val="100"/>
        <c:axId val="532523248"/>
        <c:axId val="532523640"/>
      </c:barChart>
      <c:catAx>
        <c:axId val="532523248"/>
        <c:scaling>
          <c:orientation val="minMax"/>
        </c:scaling>
        <c:delete val="1"/>
        <c:axPos val="l"/>
        <c:majorGridlines>
          <c:spPr>
            <a:ln w="9525" cap="flat" cmpd="sng" algn="ctr">
              <a:noFill/>
              <a:round/>
            </a:ln>
            <a:effectLst/>
          </c:spPr>
        </c:majorGridlines>
        <c:numFmt formatCode="General" sourceLinked="1"/>
        <c:majorTickMark val="out"/>
        <c:minorTickMark val="none"/>
        <c:tickLblPos val="nextTo"/>
        <c:crossAx val="532523640"/>
        <c:crosses val="autoZero"/>
        <c:auto val="1"/>
        <c:lblAlgn val="ctr"/>
        <c:lblOffset val="100"/>
        <c:noMultiLvlLbl val="0"/>
      </c:catAx>
      <c:valAx>
        <c:axId val="532523640"/>
        <c:scaling>
          <c:orientation val="minMax"/>
          <c:max val="100"/>
        </c:scaling>
        <c:delete val="1"/>
        <c:axPos val="b"/>
        <c:majorGridlines>
          <c:spPr>
            <a:ln w="9525" cap="flat" cmpd="sng" algn="ctr">
              <a:noFill/>
              <a:round/>
            </a:ln>
            <a:effectLst/>
          </c:spPr>
        </c:majorGridlines>
        <c:numFmt formatCode="General" sourceLinked="1"/>
        <c:majorTickMark val="out"/>
        <c:minorTickMark val="none"/>
        <c:tickLblPos val="nextTo"/>
        <c:crossAx val="532523248"/>
        <c:crosses val="autoZero"/>
        <c:crossBetween val="between"/>
      </c:valAx>
      <c:spPr>
        <a:solidFill>
          <a:schemeClr val="bg2"/>
        </a:solidFill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hu-HU"/>
    </a:p>
  </c:txPr>
  <c:externalData r:id="rId3">
    <c:autoUpdate val="0"/>
  </c:externalData>
</c:chartSpace>
</file>

<file path=ppt/charts/chart3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Munka1!$B$1</c:f>
              <c:strCache>
                <c:ptCount val="1"/>
                <c:pt idx="0">
                  <c:v>1. adatsor</c:v>
                </c:pt>
              </c:strCache>
            </c:strRef>
          </c:tx>
          <c:spPr>
            <a:solidFill>
              <a:schemeClr val="accent1"/>
            </a:solidFill>
            <a:ln w="12700" cap="flat" cmpd="sng">
              <a:noFill/>
              <a:round/>
            </a:ln>
            <a:effectLst/>
          </c:spPr>
          <c:invertIfNegative val="0"/>
          <c:cat>
            <c:strRef>
              <c:f>Munka1!$A$2:$A$11</c:f>
              <c:strCache>
                <c:ptCount val="10"/>
                <c:pt idx="0">
                  <c:v>Kategória 1</c:v>
                </c:pt>
                <c:pt idx="1">
                  <c:v>Kategória 2</c:v>
                </c:pt>
                <c:pt idx="2">
                  <c:v>Kategória 3</c:v>
                </c:pt>
                <c:pt idx="3">
                  <c:v>Kategória 4</c:v>
                </c:pt>
                <c:pt idx="4">
                  <c:v>Kategória 5</c:v>
                </c:pt>
                <c:pt idx="5">
                  <c:v>Kategória 6</c:v>
                </c:pt>
                <c:pt idx="6">
                  <c:v>Kategória 7</c:v>
                </c:pt>
                <c:pt idx="7">
                  <c:v>Kategória 8</c:v>
                </c:pt>
                <c:pt idx="8">
                  <c:v>Kategória 9</c:v>
                </c:pt>
                <c:pt idx="9">
                  <c:v>Kategória 10</c:v>
                </c:pt>
              </c:strCache>
            </c:strRef>
          </c:cat>
          <c:val>
            <c:numRef>
              <c:f>Munka1!$B$2:$B$11</c:f>
              <c:numCache>
                <c:formatCode>General</c:formatCode>
                <c:ptCount val="10"/>
                <c:pt idx="0">
                  <c:v>100</c:v>
                </c:pt>
                <c:pt idx="1">
                  <c:v>100</c:v>
                </c:pt>
                <c:pt idx="2">
                  <c:v>80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FCBF-44F5-9047-C74E8C7B918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overlap val="100"/>
        <c:axId val="526043040"/>
        <c:axId val="526043432"/>
      </c:barChart>
      <c:catAx>
        <c:axId val="526043040"/>
        <c:scaling>
          <c:orientation val="minMax"/>
        </c:scaling>
        <c:delete val="1"/>
        <c:axPos val="l"/>
        <c:majorGridlines>
          <c:spPr>
            <a:ln w="9525" cap="flat" cmpd="sng" algn="ctr">
              <a:noFill/>
              <a:round/>
            </a:ln>
            <a:effectLst/>
          </c:spPr>
        </c:majorGridlines>
        <c:numFmt formatCode="General" sourceLinked="1"/>
        <c:majorTickMark val="out"/>
        <c:minorTickMark val="none"/>
        <c:tickLblPos val="nextTo"/>
        <c:crossAx val="526043432"/>
        <c:crosses val="autoZero"/>
        <c:auto val="1"/>
        <c:lblAlgn val="ctr"/>
        <c:lblOffset val="100"/>
        <c:noMultiLvlLbl val="0"/>
      </c:catAx>
      <c:valAx>
        <c:axId val="526043432"/>
        <c:scaling>
          <c:orientation val="minMax"/>
          <c:max val="100"/>
        </c:scaling>
        <c:delete val="1"/>
        <c:axPos val="b"/>
        <c:majorGridlines>
          <c:spPr>
            <a:ln w="9525" cap="flat" cmpd="sng" algn="ctr">
              <a:noFill/>
              <a:round/>
            </a:ln>
            <a:effectLst/>
          </c:spPr>
        </c:majorGridlines>
        <c:numFmt formatCode="General" sourceLinked="1"/>
        <c:majorTickMark val="out"/>
        <c:minorTickMark val="none"/>
        <c:tickLblPos val="nextTo"/>
        <c:crossAx val="526043040"/>
        <c:crosses val="autoZero"/>
        <c:crossBetween val="between"/>
      </c:valAx>
      <c:spPr>
        <a:solidFill>
          <a:schemeClr val="bg2"/>
        </a:solidFill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hu-HU"/>
    </a:p>
  </c:txPr>
  <c:externalData r:id="rId3">
    <c:autoUpdate val="0"/>
  </c:externalData>
</c:chartSpace>
</file>

<file path=ppt/charts/chart3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Munka1!$B$1</c:f>
              <c:strCache>
                <c:ptCount val="1"/>
                <c:pt idx="0">
                  <c:v>1. adatsor</c:v>
                </c:pt>
              </c:strCache>
            </c:strRef>
          </c:tx>
          <c:spPr>
            <a:solidFill>
              <a:schemeClr val="accent1"/>
            </a:solidFill>
            <a:ln w="12700" cap="flat" cmpd="sng">
              <a:noFill/>
              <a:round/>
            </a:ln>
            <a:effectLst/>
          </c:spPr>
          <c:invertIfNegative val="0"/>
          <c:cat>
            <c:strRef>
              <c:f>Munka1!$A$2:$A$11</c:f>
              <c:strCache>
                <c:ptCount val="10"/>
                <c:pt idx="0">
                  <c:v>Kategória 1</c:v>
                </c:pt>
                <c:pt idx="1">
                  <c:v>Kategória 2</c:v>
                </c:pt>
                <c:pt idx="2">
                  <c:v>Kategória 3</c:v>
                </c:pt>
                <c:pt idx="3">
                  <c:v>Kategória 4</c:v>
                </c:pt>
                <c:pt idx="4">
                  <c:v>Kategória 5</c:v>
                </c:pt>
                <c:pt idx="5">
                  <c:v>Kategória 6</c:v>
                </c:pt>
                <c:pt idx="6">
                  <c:v>Kategória 7</c:v>
                </c:pt>
                <c:pt idx="7">
                  <c:v>Kategória 8</c:v>
                </c:pt>
                <c:pt idx="8">
                  <c:v>Kategória 9</c:v>
                </c:pt>
                <c:pt idx="9">
                  <c:v>Kategória 10</c:v>
                </c:pt>
              </c:strCache>
            </c:strRef>
          </c:cat>
          <c:val>
            <c:numRef>
              <c:f>Munka1!$B$2:$B$11</c:f>
              <c:numCache>
                <c:formatCode>General</c:formatCode>
                <c:ptCount val="10"/>
                <c:pt idx="0">
                  <c:v>100</c:v>
                </c:pt>
                <c:pt idx="1">
                  <c:v>100</c:v>
                </c:pt>
                <c:pt idx="2">
                  <c:v>100</c:v>
                </c:pt>
                <c:pt idx="3">
                  <c:v>100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C095-4D75-86A0-F0C5A5C5D57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overlap val="100"/>
        <c:axId val="526044216"/>
        <c:axId val="558358608"/>
      </c:barChart>
      <c:catAx>
        <c:axId val="526044216"/>
        <c:scaling>
          <c:orientation val="minMax"/>
        </c:scaling>
        <c:delete val="1"/>
        <c:axPos val="l"/>
        <c:majorGridlines>
          <c:spPr>
            <a:ln w="9525" cap="flat" cmpd="sng" algn="ctr">
              <a:noFill/>
              <a:round/>
            </a:ln>
            <a:effectLst/>
          </c:spPr>
        </c:majorGridlines>
        <c:numFmt formatCode="General" sourceLinked="1"/>
        <c:majorTickMark val="out"/>
        <c:minorTickMark val="none"/>
        <c:tickLblPos val="nextTo"/>
        <c:crossAx val="558358608"/>
        <c:crosses val="autoZero"/>
        <c:auto val="1"/>
        <c:lblAlgn val="ctr"/>
        <c:lblOffset val="100"/>
        <c:noMultiLvlLbl val="0"/>
      </c:catAx>
      <c:valAx>
        <c:axId val="558358608"/>
        <c:scaling>
          <c:orientation val="minMax"/>
          <c:max val="100"/>
        </c:scaling>
        <c:delete val="1"/>
        <c:axPos val="b"/>
        <c:majorGridlines>
          <c:spPr>
            <a:ln w="9525" cap="flat" cmpd="sng" algn="ctr">
              <a:noFill/>
              <a:round/>
            </a:ln>
            <a:effectLst/>
          </c:spPr>
        </c:majorGridlines>
        <c:numFmt formatCode="General" sourceLinked="1"/>
        <c:majorTickMark val="out"/>
        <c:minorTickMark val="none"/>
        <c:tickLblPos val="nextTo"/>
        <c:crossAx val="526044216"/>
        <c:crosses val="autoZero"/>
        <c:crossBetween val="between"/>
      </c:valAx>
      <c:spPr>
        <a:solidFill>
          <a:schemeClr val="bg2"/>
        </a:solidFill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hu-HU"/>
    </a:p>
  </c:txPr>
  <c:externalData r:id="rId3">
    <c:autoUpdate val="0"/>
  </c:externalData>
</c:chartSpace>
</file>

<file path=ppt/charts/chart3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Munka1!$B$1</c:f>
              <c:strCache>
                <c:ptCount val="1"/>
                <c:pt idx="0">
                  <c:v>1. adatsor</c:v>
                </c:pt>
              </c:strCache>
            </c:strRef>
          </c:tx>
          <c:spPr>
            <a:solidFill>
              <a:schemeClr val="accent1"/>
            </a:solidFill>
            <a:ln w="12700" cap="flat" cmpd="sng">
              <a:noFill/>
              <a:round/>
            </a:ln>
            <a:effectLst/>
          </c:spPr>
          <c:invertIfNegative val="0"/>
          <c:cat>
            <c:strRef>
              <c:f>Munka1!$A$2:$A$11</c:f>
              <c:strCache>
                <c:ptCount val="10"/>
                <c:pt idx="0">
                  <c:v>Kategória 1</c:v>
                </c:pt>
                <c:pt idx="1">
                  <c:v>Kategória 2</c:v>
                </c:pt>
                <c:pt idx="2">
                  <c:v>Kategória 3</c:v>
                </c:pt>
                <c:pt idx="3">
                  <c:v>Kategória 4</c:v>
                </c:pt>
                <c:pt idx="4">
                  <c:v>Kategória 5</c:v>
                </c:pt>
                <c:pt idx="5">
                  <c:v>Kategória 6</c:v>
                </c:pt>
                <c:pt idx="6">
                  <c:v>Kategória 7</c:v>
                </c:pt>
                <c:pt idx="7">
                  <c:v>Kategória 8</c:v>
                </c:pt>
                <c:pt idx="8">
                  <c:v>Kategória 9</c:v>
                </c:pt>
                <c:pt idx="9">
                  <c:v>Kategória 10</c:v>
                </c:pt>
              </c:strCache>
            </c:strRef>
          </c:cat>
          <c:val>
            <c:numRef>
              <c:f>Munka1!$B$2:$B$11</c:f>
              <c:numCache>
                <c:formatCode>General</c:formatCode>
                <c:ptCount val="10"/>
                <c:pt idx="0">
                  <c:v>100</c:v>
                </c:pt>
                <c:pt idx="1">
                  <c:v>100</c:v>
                </c:pt>
                <c:pt idx="2">
                  <c:v>80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118A-42B7-A20D-F3C323DFDCC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overlap val="100"/>
        <c:axId val="558359392"/>
        <c:axId val="558359784"/>
      </c:barChart>
      <c:catAx>
        <c:axId val="558359392"/>
        <c:scaling>
          <c:orientation val="minMax"/>
        </c:scaling>
        <c:delete val="1"/>
        <c:axPos val="l"/>
        <c:majorGridlines>
          <c:spPr>
            <a:ln w="9525" cap="flat" cmpd="sng" algn="ctr">
              <a:noFill/>
              <a:round/>
            </a:ln>
            <a:effectLst/>
          </c:spPr>
        </c:majorGridlines>
        <c:numFmt formatCode="General" sourceLinked="1"/>
        <c:majorTickMark val="out"/>
        <c:minorTickMark val="none"/>
        <c:tickLblPos val="nextTo"/>
        <c:crossAx val="558359784"/>
        <c:crosses val="autoZero"/>
        <c:auto val="1"/>
        <c:lblAlgn val="ctr"/>
        <c:lblOffset val="100"/>
        <c:noMultiLvlLbl val="0"/>
      </c:catAx>
      <c:valAx>
        <c:axId val="558359784"/>
        <c:scaling>
          <c:orientation val="minMax"/>
          <c:max val="100"/>
        </c:scaling>
        <c:delete val="1"/>
        <c:axPos val="b"/>
        <c:majorGridlines>
          <c:spPr>
            <a:ln w="9525" cap="flat" cmpd="sng" algn="ctr">
              <a:noFill/>
              <a:round/>
            </a:ln>
            <a:effectLst/>
          </c:spPr>
        </c:majorGridlines>
        <c:numFmt formatCode="General" sourceLinked="1"/>
        <c:majorTickMark val="out"/>
        <c:minorTickMark val="none"/>
        <c:tickLblPos val="nextTo"/>
        <c:crossAx val="558359392"/>
        <c:crosses val="autoZero"/>
        <c:crossBetween val="between"/>
      </c:valAx>
      <c:spPr>
        <a:solidFill>
          <a:schemeClr val="bg2"/>
        </a:solidFill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hu-HU"/>
    </a:p>
  </c:txPr>
  <c:externalData r:id="rId3">
    <c:autoUpdate val="0"/>
  </c:externalData>
</c:chartSpace>
</file>

<file path=ppt/charts/chart3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Munka1!$B$1</c:f>
              <c:strCache>
                <c:ptCount val="1"/>
                <c:pt idx="0">
                  <c:v>1. adatsor</c:v>
                </c:pt>
              </c:strCache>
            </c:strRef>
          </c:tx>
          <c:spPr>
            <a:solidFill>
              <a:schemeClr val="accent1"/>
            </a:solidFill>
            <a:ln w="12700" cap="flat" cmpd="sng">
              <a:noFill/>
              <a:round/>
            </a:ln>
            <a:effectLst/>
          </c:spPr>
          <c:invertIfNegative val="0"/>
          <c:cat>
            <c:strRef>
              <c:f>Munka1!$A$2:$A$11</c:f>
              <c:strCache>
                <c:ptCount val="10"/>
                <c:pt idx="0">
                  <c:v>Kategória 1</c:v>
                </c:pt>
                <c:pt idx="1">
                  <c:v>Kategória 2</c:v>
                </c:pt>
                <c:pt idx="2">
                  <c:v>Kategória 3</c:v>
                </c:pt>
                <c:pt idx="3">
                  <c:v>Kategória 4</c:v>
                </c:pt>
                <c:pt idx="4">
                  <c:v>Kategória 5</c:v>
                </c:pt>
                <c:pt idx="5">
                  <c:v>Kategória 6</c:v>
                </c:pt>
                <c:pt idx="6">
                  <c:v>Kategória 7</c:v>
                </c:pt>
                <c:pt idx="7">
                  <c:v>Kategória 8</c:v>
                </c:pt>
                <c:pt idx="8">
                  <c:v>Kategória 9</c:v>
                </c:pt>
                <c:pt idx="9">
                  <c:v>Kategória 10</c:v>
                </c:pt>
              </c:strCache>
            </c:strRef>
          </c:cat>
          <c:val>
            <c:numRef>
              <c:f>Munka1!$B$2:$B$11</c:f>
              <c:numCache>
                <c:formatCode>General</c:formatCode>
                <c:ptCount val="10"/>
                <c:pt idx="0">
                  <c:v>100</c:v>
                </c:pt>
                <c:pt idx="1">
                  <c:v>100</c:v>
                </c:pt>
                <c:pt idx="2">
                  <c:v>80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05D8-4BE7-8E3F-3FCF03C47D1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overlap val="100"/>
        <c:axId val="483530288"/>
        <c:axId val="483530680"/>
      </c:barChart>
      <c:catAx>
        <c:axId val="483530288"/>
        <c:scaling>
          <c:orientation val="minMax"/>
        </c:scaling>
        <c:delete val="1"/>
        <c:axPos val="l"/>
        <c:majorGridlines>
          <c:spPr>
            <a:ln w="9525" cap="flat" cmpd="sng" algn="ctr">
              <a:noFill/>
              <a:round/>
            </a:ln>
            <a:effectLst/>
          </c:spPr>
        </c:majorGridlines>
        <c:numFmt formatCode="General" sourceLinked="1"/>
        <c:majorTickMark val="out"/>
        <c:minorTickMark val="none"/>
        <c:tickLblPos val="nextTo"/>
        <c:crossAx val="483530680"/>
        <c:crosses val="autoZero"/>
        <c:auto val="1"/>
        <c:lblAlgn val="ctr"/>
        <c:lblOffset val="100"/>
        <c:noMultiLvlLbl val="0"/>
      </c:catAx>
      <c:valAx>
        <c:axId val="483530680"/>
        <c:scaling>
          <c:orientation val="minMax"/>
          <c:max val="100"/>
        </c:scaling>
        <c:delete val="1"/>
        <c:axPos val="b"/>
        <c:majorGridlines>
          <c:spPr>
            <a:ln w="9525" cap="flat" cmpd="sng" algn="ctr">
              <a:noFill/>
              <a:round/>
            </a:ln>
            <a:effectLst/>
          </c:spPr>
        </c:majorGridlines>
        <c:numFmt formatCode="General" sourceLinked="1"/>
        <c:majorTickMark val="out"/>
        <c:minorTickMark val="none"/>
        <c:tickLblPos val="nextTo"/>
        <c:crossAx val="483530288"/>
        <c:crosses val="autoZero"/>
        <c:crossBetween val="between"/>
      </c:valAx>
      <c:spPr>
        <a:solidFill>
          <a:schemeClr val="bg2"/>
        </a:solidFill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hu-HU"/>
    </a:p>
  </c:txPr>
  <c:externalData r:id="rId3">
    <c:autoUpdate val="0"/>
  </c:externalData>
</c:chartSpace>
</file>

<file path=ppt/charts/chart3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Munka1!$B$1</c:f>
              <c:strCache>
                <c:ptCount val="1"/>
                <c:pt idx="0">
                  <c:v>1. adatsor</c:v>
                </c:pt>
              </c:strCache>
            </c:strRef>
          </c:tx>
          <c:spPr>
            <a:solidFill>
              <a:schemeClr val="accent1"/>
            </a:solidFill>
            <a:ln w="12700" cap="flat" cmpd="sng">
              <a:noFill/>
              <a:round/>
            </a:ln>
            <a:effectLst/>
          </c:spPr>
          <c:invertIfNegative val="0"/>
          <c:cat>
            <c:strRef>
              <c:f>Munka1!$A$2:$A$11</c:f>
              <c:strCache>
                <c:ptCount val="10"/>
                <c:pt idx="0">
                  <c:v>Kategória 1</c:v>
                </c:pt>
                <c:pt idx="1">
                  <c:v>Kategória 2</c:v>
                </c:pt>
                <c:pt idx="2">
                  <c:v>Kategória 3</c:v>
                </c:pt>
                <c:pt idx="3">
                  <c:v>Kategória 4</c:v>
                </c:pt>
                <c:pt idx="4">
                  <c:v>Kategória 5</c:v>
                </c:pt>
                <c:pt idx="5">
                  <c:v>Kategória 6</c:v>
                </c:pt>
                <c:pt idx="6">
                  <c:v>Kategória 7</c:v>
                </c:pt>
                <c:pt idx="7">
                  <c:v>Kategória 8</c:v>
                </c:pt>
                <c:pt idx="8">
                  <c:v>Kategória 9</c:v>
                </c:pt>
                <c:pt idx="9">
                  <c:v>Kategória 10</c:v>
                </c:pt>
              </c:strCache>
            </c:strRef>
          </c:cat>
          <c:val>
            <c:numRef>
              <c:f>Munka1!$B$2:$B$11</c:f>
              <c:numCache>
                <c:formatCode>General</c:formatCode>
                <c:ptCount val="10"/>
                <c:pt idx="0">
                  <c:v>100</c:v>
                </c:pt>
                <c:pt idx="1">
                  <c:v>100</c:v>
                </c:pt>
                <c:pt idx="2">
                  <c:v>20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81DC-4C38-9212-0E0442B68D2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overlap val="100"/>
        <c:axId val="483531464"/>
        <c:axId val="483531856"/>
      </c:barChart>
      <c:catAx>
        <c:axId val="483531464"/>
        <c:scaling>
          <c:orientation val="minMax"/>
        </c:scaling>
        <c:delete val="1"/>
        <c:axPos val="l"/>
        <c:majorGridlines>
          <c:spPr>
            <a:ln w="9525" cap="flat" cmpd="sng" algn="ctr">
              <a:noFill/>
              <a:round/>
            </a:ln>
            <a:effectLst/>
          </c:spPr>
        </c:majorGridlines>
        <c:numFmt formatCode="General" sourceLinked="1"/>
        <c:majorTickMark val="out"/>
        <c:minorTickMark val="none"/>
        <c:tickLblPos val="nextTo"/>
        <c:crossAx val="483531856"/>
        <c:crosses val="autoZero"/>
        <c:auto val="1"/>
        <c:lblAlgn val="ctr"/>
        <c:lblOffset val="100"/>
        <c:noMultiLvlLbl val="0"/>
      </c:catAx>
      <c:valAx>
        <c:axId val="483531856"/>
        <c:scaling>
          <c:orientation val="minMax"/>
          <c:max val="100"/>
        </c:scaling>
        <c:delete val="1"/>
        <c:axPos val="b"/>
        <c:majorGridlines>
          <c:spPr>
            <a:ln w="9525" cap="flat" cmpd="sng" algn="ctr">
              <a:noFill/>
              <a:round/>
            </a:ln>
            <a:effectLst/>
          </c:spPr>
        </c:majorGridlines>
        <c:numFmt formatCode="General" sourceLinked="1"/>
        <c:majorTickMark val="out"/>
        <c:minorTickMark val="none"/>
        <c:tickLblPos val="nextTo"/>
        <c:crossAx val="483531464"/>
        <c:crosses val="autoZero"/>
        <c:crossBetween val="between"/>
      </c:valAx>
      <c:spPr>
        <a:solidFill>
          <a:schemeClr val="bg2"/>
        </a:solidFill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hu-HU"/>
    </a:p>
  </c:txPr>
  <c:externalData r:id="rId3">
    <c:autoUpdate val="0"/>
  </c:externalData>
</c:chartSpace>
</file>

<file path=ppt/charts/chart3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Munka1!$B$1</c:f>
              <c:strCache>
                <c:ptCount val="1"/>
                <c:pt idx="0">
                  <c:v>1. adatsor</c:v>
                </c:pt>
              </c:strCache>
            </c:strRef>
          </c:tx>
          <c:spPr>
            <a:solidFill>
              <a:schemeClr val="accent1"/>
            </a:solidFill>
            <a:ln w="12700" cap="flat" cmpd="sng">
              <a:noFill/>
              <a:round/>
            </a:ln>
            <a:effectLst/>
          </c:spPr>
          <c:invertIfNegative val="0"/>
          <c:cat>
            <c:strRef>
              <c:f>Munka1!$A$2:$A$11</c:f>
              <c:strCache>
                <c:ptCount val="10"/>
                <c:pt idx="0">
                  <c:v>Kategória 1</c:v>
                </c:pt>
                <c:pt idx="1">
                  <c:v>Kategória 2</c:v>
                </c:pt>
                <c:pt idx="2">
                  <c:v>Kategória 3</c:v>
                </c:pt>
                <c:pt idx="3">
                  <c:v>Kategória 4</c:v>
                </c:pt>
                <c:pt idx="4">
                  <c:v>Kategória 5</c:v>
                </c:pt>
                <c:pt idx="5">
                  <c:v>Kategória 6</c:v>
                </c:pt>
                <c:pt idx="6">
                  <c:v>Kategória 7</c:v>
                </c:pt>
                <c:pt idx="7">
                  <c:v>Kategória 8</c:v>
                </c:pt>
                <c:pt idx="8">
                  <c:v>Kategória 9</c:v>
                </c:pt>
                <c:pt idx="9">
                  <c:v>Kategória 10</c:v>
                </c:pt>
              </c:strCache>
            </c:strRef>
          </c:cat>
          <c:val>
            <c:numRef>
              <c:f>Munka1!$B$2:$B$11</c:f>
              <c:numCache>
                <c:formatCode>General</c:formatCode>
                <c:ptCount val="10"/>
                <c:pt idx="0">
                  <c:v>100</c:v>
                </c:pt>
                <c:pt idx="1">
                  <c:v>100</c:v>
                </c:pt>
                <c:pt idx="2">
                  <c:v>10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503F-488C-BF04-D85CAB2486A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overlap val="100"/>
        <c:axId val="480863976"/>
        <c:axId val="480864368"/>
      </c:barChart>
      <c:catAx>
        <c:axId val="480863976"/>
        <c:scaling>
          <c:orientation val="minMax"/>
        </c:scaling>
        <c:delete val="1"/>
        <c:axPos val="l"/>
        <c:majorGridlines>
          <c:spPr>
            <a:ln w="9525" cap="flat" cmpd="sng" algn="ctr">
              <a:noFill/>
              <a:round/>
            </a:ln>
            <a:effectLst/>
          </c:spPr>
        </c:majorGridlines>
        <c:numFmt formatCode="General" sourceLinked="1"/>
        <c:majorTickMark val="out"/>
        <c:minorTickMark val="none"/>
        <c:tickLblPos val="nextTo"/>
        <c:crossAx val="480864368"/>
        <c:crosses val="autoZero"/>
        <c:auto val="1"/>
        <c:lblAlgn val="ctr"/>
        <c:lblOffset val="100"/>
        <c:noMultiLvlLbl val="0"/>
      </c:catAx>
      <c:valAx>
        <c:axId val="480864368"/>
        <c:scaling>
          <c:orientation val="minMax"/>
          <c:max val="100"/>
        </c:scaling>
        <c:delete val="1"/>
        <c:axPos val="b"/>
        <c:majorGridlines>
          <c:spPr>
            <a:ln w="9525" cap="flat" cmpd="sng" algn="ctr">
              <a:noFill/>
              <a:round/>
            </a:ln>
            <a:effectLst/>
          </c:spPr>
        </c:majorGridlines>
        <c:numFmt formatCode="General" sourceLinked="1"/>
        <c:majorTickMark val="out"/>
        <c:minorTickMark val="none"/>
        <c:tickLblPos val="nextTo"/>
        <c:crossAx val="480863976"/>
        <c:crosses val="autoZero"/>
        <c:crossBetween val="between"/>
      </c:valAx>
      <c:spPr>
        <a:solidFill>
          <a:schemeClr val="bg2"/>
        </a:solidFill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hu-HU"/>
    </a:p>
  </c:txPr>
  <c:externalData r:id="rId3">
    <c:autoUpdate val="0"/>
  </c:externalData>
</c:chartSpace>
</file>

<file path=ppt/charts/chart3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Munka1!$B$1</c:f>
              <c:strCache>
                <c:ptCount val="1"/>
                <c:pt idx="0">
                  <c:v>1. adatsor</c:v>
                </c:pt>
              </c:strCache>
            </c:strRef>
          </c:tx>
          <c:spPr>
            <a:solidFill>
              <a:schemeClr val="accent1"/>
            </a:solidFill>
            <a:ln w="12700" cap="flat" cmpd="sng">
              <a:noFill/>
              <a:round/>
            </a:ln>
            <a:effectLst/>
          </c:spPr>
          <c:invertIfNegative val="0"/>
          <c:cat>
            <c:strRef>
              <c:f>Munka1!$A$2:$A$11</c:f>
              <c:strCache>
                <c:ptCount val="10"/>
                <c:pt idx="0">
                  <c:v>Kategória 1</c:v>
                </c:pt>
                <c:pt idx="1">
                  <c:v>Kategória 2</c:v>
                </c:pt>
                <c:pt idx="2">
                  <c:v>Kategória 3</c:v>
                </c:pt>
                <c:pt idx="3">
                  <c:v>Kategória 4</c:v>
                </c:pt>
                <c:pt idx="4">
                  <c:v>Kategória 5</c:v>
                </c:pt>
                <c:pt idx="5">
                  <c:v>Kategória 6</c:v>
                </c:pt>
                <c:pt idx="6">
                  <c:v>Kategória 7</c:v>
                </c:pt>
                <c:pt idx="7">
                  <c:v>Kategória 8</c:v>
                </c:pt>
                <c:pt idx="8">
                  <c:v>Kategória 9</c:v>
                </c:pt>
                <c:pt idx="9">
                  <c:v>Kategória 10</c:v>
                </c:pt>
              </c:strCache>
            </c:strRef>
          </c:cat>
          <c:val>
            <c:numRef>
              <c:f>Munka1!$B$2:$B$11</c:f>
              <c:numCache>
                <c:formatCode>General</c:formatCode>
                <c:ptCount val="10"/>
                <c:pt idx="0">
                  <c:v>100</c:v>
                </c:pt>
                <c:pt idx="1">
                  <c:v>80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5B0E-44D7-BB9A-1039451C0A5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overlap val="100"/>
        <c:axId val="480865152"/>
        <c:axId val="480865544"/>
      </c:barChart>
      <c:catAx>
        <c:axId val="480865152"/>
        <c:scaling>
          <c:orientation val="minMax"/>
        </c:scaling>
        <c:delete val="1"/>
        <c:axPos val="l"/>
        <c:majorGridlines>
          <c:spPr>
            <a:ln w="9525" cap="flat" cmpd="sng" algn="ctr">
              <a:noFill/>
              <a:round/>
            </a:ln>
            <a:effectLst/>
          </c:spPr>
        </c:majorGridlines>
        <c:numFmt formatCode="General" sourceLinked="1"/>
        <c:majorTickMark val="out"/>
        <c:minorTickMark val="none"/>
        <c:tickLblPos val="nextTo"/>
        <c:crossAx val="480865544"/>
        <c:crosses val="autoZero"/>
        <c:auto val="1"/>
        <c:lblAlgn val="ctr"/>
        <c:lblOffset val="100"/>
        <c:noMultiLvlLbl val="0"/>
      </c:catAx>
      <c:valAx>
        <c:axId val="480865544"/>
        <c:scaling>
          <c:orientation val="minMax"/>
          <c:max val="100"/>
        </c:scaling>
        <c:delete val="1"/>
        <c:axPos val="b"/>
        <c:majorGridlines>
          <c:spPr>
            <a:ln w="9525" cap="flat" cmpd="sng" algn="ctr">
              <a:noFill/>
              <a:round/>
            </a:ln>
            <a:effectLst/>
          </c:spPr>
        </c:majorGridlines>
        <c:numFmt formatCode="General" sourceLinked="1"/>
        <c:majorTickMark val="out"/>
        <c:minorTickMark val="none"/>
        <c:tickLblPos val="nextTo"/>
        <c:crossAx val="480865152"/>
        <c:crosses val="autoZero"/>
        <c:crossBetween val="between"/>
      </c:valAx>
      <c:spPr>
        <a:solidFill>
          <a:schemeClr val="bg2"/>
        </a:solidFill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hu-HU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8.4305808047376307E-2"/>
          <c:y val="0"/>
          <c:w val="0.93894940035902474"/>
          <c:h val="1"/>
        </c:manualLayout>
      </c:layout>
      <c:doughnutChart>
        <c:varyColors val="1"/>
        <c:ser>
          <c:idx val="0"/>
          <c:order val="0"/>
          <c:tx>
            <c:strRef>
              <c:f>Sheet1!$A$2</c:f>
              <c:strCache>
                <c:ptCount val="1"/>
                <c:pt idx="0">
                  <c:v>East</c:v>
                </c:pt>
              </c:strCache>
            </c:strRef>
          </c:tx>
          <c:spPr>
            <a:solidFill>
              <a:schemeClr val="accent1"/>
            </a:solidFill>
            <a:ln w="12700">
              <a:noFill/>
              <a:prstDash val="solid"/>
            </a:ln>
          </c:spPr>
          <c:dPt>
            <c:idx val="0"/>
            <c:bubble3D val="0"/>
            <c:spPr>
              <a:noFill/>
              <a:ln w="12700">
                <a:noFill/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B3A9-4564-9AEE-D52F952A04CA}"/>
              </c:ext>
            </c:extLst>
          </c:dPt>
          <c:dPt>
            <c:idx val="1"/>
            <c:bubble3D val="0"/>
            <c:spPr>
              <a:solidFill>
                <a:srgbClr val="008E94"/>
              </a:solidFill>
              <a:ln w="12700">
                <a:noFill/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B3A9-4564-9AEE-D52F952A04CA}"/>
              </c:ext>
            </c:extLst>
          </c:dPt>
          <c:dPt>
            <c:idx val="2"/>
            <c:bubble3D val="0"/>
            <c:spPr>
              <a:solidFill>
                <a:srgbClr val="D9D9D9"/>
              </a:solidFill>
              <a:ln w="12700">
                <a:noFill/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B3A9-4564-9AEE-D52F952A04CA}"/>
              </c:ext>
            </c:extLst>
          </c:dPt>
          <c:cat>
            <c:strRef>
              <c:f>Sheet1!$B$1:$D$1</c:f>
              <c:strCache>
                <c:ptCount val="3"/>
                <c:pt idx="0">
                  <c:v>HIDDEN Bottom</c:v>
                </c:pt>
                <c:pt idx="1">
                  <c:v>Main Percentage</c:v>
                </c:pt>
                <c:pt idx="2">
                  <c:v>Remain</c:v>
                </c:pt>
              </c:strCache>
            </c:strRef>
          </c:cat>
          <c:val>
            <c:numRef>
              <c:f>Sheet1!$B$2:$D$2</c:f>
              <c:numCache>
                <c:formatCode>0%</c:formatCode>
                <c:ptCount val="3"/>
                <c:pt idx="0">
                  <c:v>1</c:v>
                </c:pt>
                <c:pt idx="1">
                  <c:v>0.05</c:v>
                </c:pt>
                <c:pt idx="2">
                  <c:v>0.95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B3A9-4564-9AEE-D52F952A04C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90"/>
        <c:holeSize val="64"/>
      </c:doughnutChart>
      <c:spPr>
        <a:noFill/>
        <a:ln w="12700">
          <a:noFill/>
          <a:prstDash val="solid"/>
        </a:ln>
      </c:spPr>
    </c:plotArea>
    <c:plotVisOnly val="1"/>
    <c:dispBlanksAs val="zero"/>
    <c:showDLblsOverMax val="0"/>
  </c:chart>
  <c:spPr>
    <a:noFill/>
    <a:ln>
      <a:noFill/>
    </a:ln>
  </c:spPr>
  <c:txPr>
    <a:bodyPr/>
    <a:lstStyle/>
    <a:p>
      <a:pPr>
        <a:defRPr sz="2550" b="1" i="0" u="none" strike="noStrike" baseline="0">
          <a:solidFill>
            <a:schemeClr val="tx1"/>
          </a:solidFill>
          <a:latin typeface="AvantGarde MdCn BT" panose="020B0506020202020204" pitchFamily="34" charset="0"/>
          <a:ea typeface="Calibri"/>
          <a:cs typeface="Calibri"/>
        </a:defRPr>
      </a:pPr>
      <a:endParaRPr lang="hu-HU"/>
    </a:p>
  </c:txPr>
  <c:externalData r:id="rId2">
    <c:autoUpdate val="0"/>
  </c:externalData>
  <c:userShapes r:id="rId3"/>
</c:chartSpace>
</file>

<file path=ppt/charts/chart4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Munka1!$B$1</c:f>
              <c:strCache>
                <c:ptCount val="1"/>
                <c:pt idx="0">
                  <c:v>1. adatsor</c:v>
                </c:pt>
              </c:strCache>
            </c:strRef>
          </c:tx>
          <c:spPr>
            <a:solidFill>
              <a:schemeClr val="accent1"/>
            </a:solidFill>
            <a:ln w="12700" cap="flat" cmpd="sng">
              <a:noFill/>
              <a:round/>
            </a:ln>
            <a:effectLst/>
          </c:spPr>
          <c:invertIfNegative val="0"/>
          <c:cat>
            <c:strRef>
              <c:f>Munka1!$A$2:$A$11</c:f>
              <c:strCache>
                <c:ptCount val="10"/>
                <c:pt idx="0">
                  <c:v>Kategória 1</c:v>
                </c:pt>
                <c:pt idx="1">
                  <c:v>Kategória 2</c:v>
                </c:pt>
                <c:pt idx="2">
                  <c:v>Kategória 3</c:v>
                </c:pt>
                <c:pt idx="3">
                  <c:v>Kategória 4</c:v>
                </c:pt>
                <c:pt idx="4">
                  <c:v>Kategória 5</c:v>
                </c:pt>
                <c:pt idx="5">
                  <c:v>Kategória 6</c:v>
                </c:pt>
                <c:pt idx="6">
                  <c:v>Kategória 7</c:v>
                </c:pt>
                <c:pt idx="7">
                  <c:v>Kategória 8</c:v>
                </c:pt>
                <c:pt idx="8">
                  <c:v>Kategória 9</c:v>
                </c:pt>
                <c:pt idx="9">
                  <c:v>Kategória 10</c:v>
                </c:pt>
              </c:strCache>
            </c:strRef>
          </c:cat>
          <c:val>
            <c:numRef>
              <c:f>Munka1!$B$2:$B$11</c:f>
              <c:numCache>
                <c:formatCode>General</c:formatCode>
                <c:ptCount val="10"/>
                <c:pt idx="0">
                  <c:v>100</c:v>
                </c:pt>
                <c:pt idx="1">
                  <c:v>70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0F0B-4A2B-86E3-B742B8FC0C8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overlap val="100"/>
        <c:axId val="480866328"/>
        <c:axId val="480866720"/>
      </c:barChart>
      <c:catAx>
        <c:axId val="480866328"/>
        <c:scaling>
          <c:orientation val="minMax"/>
        </c:scaling>
        <c:delete val="1"/>
        <c:axPos val="l"/>
        <c:majorGridlines>
          <c:spPr>
            <a:ln w="9525" cap="flat" cmpd="sng" algn="ctr">
              <a:noFill/>
              <a:round/>
            </a:ln>
            <a:effectLst/>
          </c:spPr>
        </c:majorGridlines>
        <c:numFmt formatCode="General" sourceLinked="1"/>
        <c:majorTickMark val="out"/>
        <c:minorTickMark val="none"/>
        <c:tickLblPos val="nextTo"/>
        <c:crossAx val="480866720"/>
        <c:crosses val="autoZero"/>
        <c:auto val="1"/>
        <c:lblAlgn val="ctr"/>
        <c:lblOffset val="100"/>
        <c:noMultiLvlLbl val="0"/>
      </c:catAx>
      <c:valAx>
        <c:axId val="480866720"/>
        <c:scaling>
          <c:orientation val="minMax"/>
          <c:max val="100"/>
        </c:scaling>
        <c:delete val="1"/>
        <c:axPos val="b"/>
        <c:majorGridlines>
          <c:spPr>
            <a:ln w="9525" cap="flat" cmpd="sng" algn="ctr">
              <a:noFill/>
              <a:round/>
            </a:ln>
            <a:effectLst/>
          </c:spPr>
        </c:majorGridlines>
        <c:numFmt formatCode="General" sourceLinked="1"/>
        <c:majorTickMark val="out"/>
        <c:minorTickMark val="none"/>
        <c:tickLblPos val="nextTo"/>
        <c:crossAx val="480866328"/>
        <c:crosses val="autoZero"/>
        <c:crossBetween val="between"/>
      </c:valAx>
      <c:spPr>
        <a:solidFill>
          <a:schemeClr val="bg2"/>
        </a:solidFill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hu-HU"/>
    </a:p>
  </c:txPr>
  <c:externalData r:id="rId3">
    <c:autoUpdate val="0"/>
  </c:externalData>
</c:chartSpace>
</file>

<file path=ppt/charts/chart4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Munka1!$B$1</c:f>
              <c:strCache>
                <c:ptCount val="1"/>
                <c:pt idx="0">
                  <c:v>1. adatsor</c:v>
                </c:pt>
              </c:strCache>
            </c:strRef>
          </c:tx>
          <c:spPr>
            <a:solidFill>
              <a:schemeClr val="accent1"/>
            </a:solidFill>
            <a:ln w="12700" cap="flat" cmpd="sng">
              <a:noFill/>
              <a:round/>
            </a:ln>
            <a:effectLst/>
          </c:spPr>
          <c:invertIfNegative val="0"/>
          <c:cat>
            <c:strRef>
              <c:f>Munka1!$A$2:$A$11</c:f>
              <c:strCache>
                <c:ptCount val="10"/>
                <c:pt idx="0">
                  <c:v>Kategória 1</c:v>
                </c:pt>
                <c:pt idx="1">
                  <c:v>Kategória 2</c:v>
                </c:pt>
                <c:pt idx="2">
                  <c:v>Kategória 3</c:v>
                </c:pt>
                <c:pt idx="3">
                  <c:v>Kategória 4</c:v>
                </c:pt>
                <c:pt idx="4">
                  <c:v>Kategória 5</c:v>
                </c:pt>
                <c:pt idx="5">
                  <c:v>Kategória 6</c:v>
                </c:pt>
                <c:pt idx="6">
                  <c:v>Kategória 7</c:v>
                </c:pt>
                <c:pt idx="7">
                  <c:v>Kategória 8</c:v>
                </c:pt>
                <c:pt idx="8">
                  <c:v>Kategória 9</c:v>
                </c:pt>
                <c:pt idx="9">
                  <c:v>Kategória 10</c:v>
                </c:pt>
              </c:strCache>
            </c:strRef>
          </c:cat>
          <c:val>
            <c:numRef>
              <c:f>Munka1!$B$2:$B$11</c:f>
              <c:numCache>
                <c:formatCode>General</c:formatCode>
                <c:ptCount val="10"/>
                <c:pt idx="0">
                  <c:v>100</c:v>
                </c:pt>
                <c:pt idx="1">
                  <c:v>30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3CC4-4BC4-9C5E-C0181A9846C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overlap val="100"/>
        <c:axId val="479839800"/>
        <c:axId val="479840192"/>
      </c:barChart>
      <c:catAx>
        <c:axId val="479839800"/>
        <c:scaling>
          <c:orientation val="minMax"/>
        </c:scaling>
        <c:delete val="1"/>
        <c:axPos val="l"/>
        <c:majorGridlines>
          <c:spPr>
            <a:ln w="9525" cap="flat" cmpd="sng" algn="ctr">
              <a:noFill/>
              <a:round/>
            </a:ln>
            <a:effectLst/>
          </c:spPr>
        </c:majorGridlines>
        <c:numFmt formatCode="General" sourceLinked="1"/>
        <c:majorTickMark val="out"/>
        <c:minorTickMark val="none"/>
        <c:tickLblPos val="nextTo"/>
        <c:crossAx val="479840192"/>
        <c:crosses val="autoZero"/>
        <c:auto val="1"/>
        <c:lblAlgn val="ctr"/>
        <c:lblOffset val="100"/>
        <c:noMultiLvlLbl val="0"/>
      </c:catAx>
      <c:valAx>
        <c:axId val="479840192"/>
        <c:scaling>
          <c:orientation val="minMax"/>
          <c:max val="100"/>
        </c:scaling>
        <c:delete val="1"/>
        <c:axPos val="b"/>
        <c:majorGridlines>
          <c:spPr>
            <a:ln w="9525" cap="flat" cmpd="sng" algn="ctr">
              <a:noFill/>
              <a:round/>
            </a:ln>
            <a:effectLst/>
          </c:spPr>
        </c:majorGridlines>
        <c:numFmt formatCode="General" sourceLinked="1"/>
        <c:majorTickMark val="out"/>
        <c:minorTickMark val="none"/>
        <c:tickLblPos val="nextTo"/>
        <c:crossAx val="479839800"/>
        <c:crosses val="autoZero"/>
        <c:crossBetween val="between"/>
      </c:valAx>
      <c:spPr>
        <a:solidFill>
          <a:schemeClr val="bg2"/>
        </a:solidFill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hu-HU"/>
    </a:p>
  </c:txPr>
  <c:externalData r:id="rId3">
    <c:autoUpdate val="0"/>
  </c:externalData>
</c:chartSpace>
</file>

<file path=ppt/charts/chart4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Munka1!$B$1</c:f>
              <c:strCache>
                <c:ptCount val="1"/>
                <c:pt idx="0">
                  <c:v>1. adatsor</c:v>
                </c:pt>
              </c:strCache>
            </c:strRef>
          </c:tx>
          <c:spPr>
            <a:solidFill>
              <a:schemeClr val="accent1"/>
            </a:solidFill>
            <a:ln w="12700" cap="flat" cmpd="sng">
              <a:noFill/>
              <a:round/>
            </a:ln>
            <a:effectLst/>
          </c:spPr>
          <c:invertIfNegative val="0"/>
          <c:cat>
            <c:strRef>
              <c:f>Munka1!$A$2:$A$11</c:f>
              <c:strCache>
                <c:ptCount val="10"/>
                <c:pt idx="0">
                  <c:v>Kategória 1</c:v>
                </c:pt>
                <c:pt idx="1">
                  <c:v>Kategória 2</c:v>
                </c:pt>
                <c:pt idx="2">
                  <c:v>Kategória 3</c:v>
                </c:pt>
                <c:pt idx="3">
                  <c:v>Kategória 4</c:v>
                </c:pt>
                <c:pt idx="4">
                  <c:v>Kategória 5</c:v>
                </c:pt>
                <c:pt idx="5">
                  <c:v>Kategória 6</c:v>
                </c:pt>
                <c:pt idx="6">
                  <c:v>Kategória 7</c:v>
                </c:pt>
                <c:pt idx="7">
                  <c:v>Kategória 8</c:v>
                </c:pt>
                <c:pt idx="8">
                  <c:v>Kategória 9</c:v>
                </c:pt>
                <c:pt idx="9">
                  <c:v>Kategória 10</c:v>
                </c:pt>
              </c:strCache>
            </c:strRef>
          </c:cat>
          <c:val>
            <c:numRef>
              <c:f>Munka1!$B$2:$B$11</c:f>
              <c:numCache>
                <c:formatCode>General</c:formatCode>
                <c:ptCount val="10"/>
                <c:pt idx="0">
                  <c:v>90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9667-4B11-A849-0BB0D8AABA0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overlap val="100"/>
        <c:axId val="479840976"/>
        <c:axId val="479841368"/>
      </c:barChart>
      <c:catAx>
        <c:axId val="479840976"/>
        <c:scaling>
          <c:orientation val="minMax"/>
        </c:scaling>
        <c:delete val="1"/>
        <c:axPos val="l"/>
        <c:majorGridlines>
          <c:spPr>
            <a:ln w="9525" cap="flat" cmpd="sng" algn="ctr">
              <a:noFill/>
              <a:round/>
            </a:ln>
            <a:effectLst/>
          </c:spPr>
        </c:majorGridlines>
        <c:numFmt formatCode="General" sourceLinked="1"/>
        <c:majorTickMark val="out"/>
        <c:minorTickMark val="none"/>
        <c:tickLblPos val="nextTo"/>
        <c:crossAx val="479841368"/>
        <c:crosses val="autoZero"/>
        <c:auto val="1"/>
        <c:lblAlgn val="ctr"/>
        <c:lblOffset val="100"/>
        <c:noMultiLvlLbl val="0"/>
      </c:catAx>
      <c:valAx>
        <c:axId val="479841368"/>
        <c:scaling>
          <c:orientation val="minMax"/>
          <c:max val="100"/>
        </c:scaling>
        <c:delete val="1"/>
        <c:axPos val="b"/>
        <c:majorGridlines>
          <c:spPr>
            <a:ln w="9525" cap="flat" cmpd="sng" algn="ctr">
              <a:noFill/>
              <a:round/>
            </a:ln>
            <a:effectLst/>
          </c:spPr>
        </c:majorGridlines>
        <c:numFmt formatCode="General" sourceLinked="1"/>
        <c:majorTickMark val="out"/>
        <c:minorTickMark val="none"/>
        <c:tickLblPos val="nextTo"/>
        <c:crossAx val="479840976"/>
        <c:crosses val="autoZero"/>
        <c:crossBetween val="between"/>
      </c:valAx>
      <c:spPr>
        <a:solidFill>
          <a:schemeClr val="bg2"/>
        </a:solidFill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hu-HU"/>
    </a:p>
  </c:txPr>
  <c:externalData r:id="rId3">
    <c:autoUpdate val="0"/>
  </c:externalData>
</c:chartSpace>
</file>

<file path=ppt/charts/chart4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Munka1!$B$1</c:f>
              <c:strCache>
                <c:ptCount val="1"/>
                <c:pt idx="0">
                  <c:v>1. adatsor</c:v>
                </c:pt>
              </c:strCache>
            </c:strRef>
          </c:tx>
          <c:spPr>
            <a:solidFill>
              <a:schemeClr val="accent1"/>
            </a:solidFill>
            <a:ln w="12700" cap="flat" cmpd="sng">
              <a:noFill/>
              <a:round/>
            </a:ln>
            <a:effectLst/>
          </c:spPr>
          <c:invertIfNegative val="0"/>
          <c:cat>
            <c:strRef>
              <c:f>Munka1!$A$2:$A$11</c:f>
              <c:strCache>
                <c:ptCount val="10"/>
                <c:pt idx="0">
                  <c:v>Kategória 1</c:v>
                </c:pt>
                <c:pt idx="1">
                  <c:v>Kategória 2</c:v>
                </c:pt>
                <c:pt idx="2">
                  <c:v>Kategória 3</c:v>
                </c:pt>
                <c:pt idx="3">
                  <c:v>Kategória 4</c:v>
                </c:pt>
                <c:pt idx="4">
                  <c:v>Kategória 5</c:v>
                </c:pt>
                <c:pt idx="5">
                  <c:v>Kategória 6</c:v>
                </c:pt>
                <c:pt idx="6">
                  <c:v>Kategória 7</c:v>
                </c:pt>
                <c:pt idx="7">
                  <c:v>Kategória 8</c:v>
                </c:pt>
                <c:pt idx="8">
                  <c:v>Kategória 9</c:v>
                </c:pt>
                <c:pt idx="9">
                  <c:v>Kategória 10</c:v>
                </c:pt>
              </c:strCache>
            </c:strRef>
          </c:cat>
          <c:val>
            <c:numRef>
              <c:f>Munka1!$B$2:$B$11</c:f>
              <c:numCache>
                <c:formatCode>General</c:formatCode>
                <c:ptCount val="10"/>
                <c:pt idx="0">
                  <c:v>50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23D9-4018-85AE-6E8CBD3201D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overlap val="100"/>
        <c:axId val="479842152"/>
        <c:axId val="479842544"/>
      </c:barChart>
      <c:catAx>
        <c:axId val="479842152"/>
        <c:scaling>
          <c:orientation val="minMax"/>
        </c:scaling>
        <c:delete val="1"/>
        <c:axPos val="l"/>
        <c:majorGridlines>
          <c:spPr>
            <a:ln w="9525" cap="flat" cmpd="sng" algn="ctr">
              <a:noFill/>
              <a:round/>
            </a:ln>
            <a:effectLst/>
          </c:spPr>
        </c:majorGridlines>
        <c:numFmt formatCode="General" sourceLinked="1"/>
        <c:majorTickMark val="out"/>
        <c:minorTickMark val="none"/>
        <c:tickLblPos val="nextTo"/>
        <c:crossAx val="479842544"/>
        <c:crosses val="autoZero"/>
        <c:auto val="1"/>
        <c:lblAlgn val="ctr"/>
        <c:lblOffset val="100"/>
        <c:noMultiLvlLbl val="0"/>
      </c:catAx>
      <c:valAx>
        <c:axId val="479842544"/>
        <c:scaling>
          <c:orientation val="minMax"/>
          <c:max val="100"/>
        </c:scaling>
        <c:delete val="1"/>
        <c:axPos val="b"/>
        <c:majorGridlines>
          <c:spPr>
            <a:ln w="9525" cap="flat" cmpd="sng" algn="ctr">
              <a:noFill/>
              <a:round/>
            </a:ln>
            <a:effectLst/>
          </c:spPr>
        </c:majorGridlines>
        <c:numFmt formatCode="General" sourceLinked="1"/>
        <c:majorTickMark val="out"/>
        <c:minorTickMark val="none"/>
        <c:tickLblPos val="nextTo"/>
        <c:crossAx val="479842152"/>
        <c:crosses val="autoZero"/>
        <c:crossBetween val="between"/>
      </c:valAx>
      <c:spPr>
        <a:solidFill>
          <a:schemeClr val="bg2"/>
        </a:solidFill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hu-HU"/>
    </a:p>
  </c:txPr>
  <c:externalData r:id="rId3">
    <c:autoUpdate val="0"/>
  </c:externalData>
</c:chartSpace>
</file>

<file path=ppt/charts/chart4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radarChart>
        <c:radarStyle val="fill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Férfi</c:v>
                </c:pt>
              </c:strCache>
            </c:strRef>
          </c:tx>
          <c:spPr>
            <a:noFill/>
            <a:ln w="19050">
              <a:solidFill>
                <a:srgbClr val="00B7C0"/>
              </a:solidFill>
            </a:ln>
            <a:effectLst/>
          </c:spPr>
          <c:cat>
            <c:strRef>
              <c:f>Sheet1!$A$2:$A$24</c:f>
              <c:strCache>
                <c:ptCount val="23"/>
                <c:pt idx="0">
                  <c:v>Sorozat, film, mozi</c:v>
                </c:pt>
                <c:pt idx="1">
                  <c:v>Zene, lyrics</c:v>
                </c:pt>
                <c:pt idx="2">
                  <c:v>Utazás, világjárás, nyaralás</c:v>
                </c:pt>
                <c:pt idx="3">
                  <c:v>Buli, koncert, fesztivál</c:v>
                </c:pt>
                <c:pt idx="4">
                  <c:v>Kreatív hobbi, kertészkedés</c:v>
                </c:pt>
                <c:pt idx="5">
                  <c:v>Gasztronómia, főzés</c:v>
                </c:pt>
                <c:pt idx="6">
                  <c:v>Számítógépes, mobilos játékok</c:v>
                </c:pt>
                <c:pt idx="7">
                  <c:v>Munka, karrier</c:v>
                </c:pt>
                <c:pt idx="8">
                  <c:v>Technológia, informatika</c:v>
                </c:pt>
                <c:pt idx="9">
                  <c:v>Sportolás </c:v>
                </c:pt>
                <c:pt idx="10">
                  <c:v>Továbbtanulás, külföldön tanulás</c:v>
                </c:pt>
                <c:pt idx="11">
                  <c:v>Tudomány, természet</c:v>
                </c:pt>
                <c:pt idx="12">
                  <c:v>Lakberendezés</c:v>
                </c:pt>
                <c:pt idx="13">
                  <c:v>Szépség, divat</c:v>
                </c:pt>
                <c:pt idx="14">
                  <c:v>Színház, kultúra</c:v>
                </c:pt>
                <c:pt idx="15">
                  <c:v>Párkapcsolati kérdések</c:v>
                </c:pt>
                <c:pt idx="16">
                  <c:v>Egészségmegőrzés, wellness</c:v>
                </c:pt>
                <c:pt idx="17">
                  <c:v>Gyerekek, gyereknevelés</c:v>
                </c:pt>
                <c:pt idx="18">
                  <c:v>Gazdaság</c:v>
                </c:pt>
                <c:pt idx="19">
                  <c:v>Sportesemények, közvetítések nézése</c:v>
                </c:pt>
                <c:pt idx="20">
                  <c:v>Politika</c:v>
                </c:pt>
                <c:pt idx="21">
                  <c:v>Bulvár, celebhírek</c:v>
                </c:pt>
                <c:pt idx="22">
                  <c:v>Ezotéria</c:v>
                </c:pt>
              </c:strCache>
            </c:strRef>
          </c:cat>
          <c:val>
            <c:numRef>
              <c:f>Sheet1!$B$2:$B$24</c:f>
              <c:numCache>
                <c:formatCode>0%</c:formatCode>
                <c:ptCount val="23"/>
                <c:pt idx="0">
                  <c:v>0.62</c:v>
                </c:pt>
                <c:pt idx="1">
                  <c:v>0.56000000000000005</c:v>
                </c:pt>
                <c:pt idx="2">
                  <c:v>0.38</c:v>
                </c:pt>
                <c:pt idx="3">
                  <c:v>0.43</c:v>
                </c:pt>
                <c:pt idx="4">
                  <c:v>0.3</c:v>
                </c:pt>
                <c:pt idx="5">
                  <c:v>0.26</c:v>
                </c:pt>
                <c:pt idx="6">
                  <c:v>0.62</c:v>
                </c:pt>
                <c:pt idx="7">
                  <c:v>0.4</c:v>
                </c:pt>
                <c:pt idx="8">
                  <c:v>0.55000000000000004</c:v>
                </c:pt>
                <c:pt idx="9">
                  <c:v>0.39</c:v>
                </c:pt>
                <c:pt idx="10">
                  <c:v>0.33</c:v>
                </c:pt>
                <c:pt idx="11">
                  <c:v>0.43</c:v>
                </c:pt>
                <c:pt idx="12">
                  <c:v>0.18</c:v>
                </c:pt>
                <c:pt idx="13">
                  <c:v>0.09</c:v>
                </c:pt>
                <c:pt idx="14">
                  <c:v>0.21</c:v>
                </c:pt>
                <c:pt idx="15">
                  <c:v>0.19</c:v>
                </c:pt>
                <c:pt idx="16">
                  <c:v>0.16</c:v>
                </c:pt>
                <c:pt idx="17">
                  <c:v>0.09</c:v>
                </c:pt>
                <c:pt idx="18">
                  <c:v>0.28000000000000003</c:v>
                </c:pt>
                <c:pt idx="19">
                  <c:v>0.24</c:v>
                </c:pt>
                <c:pt idx="20">
                  <c:v>0.22</c:v>
                </c:pt>
                <c:pt idx="21">
                  <c:v>0.09</c:v>
                </c:pt>
                <c:pt idx="22">
                  <c:v>0.06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7479-4D3F-9A81-B7C761EC212B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Nő</c:v>
                </c:pt>
              </c:strCache>
            </c:strRef>
          </c:tx>
          <c:spPr>
            <a:noFill/>
            <a:ln w="19050">
              <a:solidFill>
                <a:srgbClr val="FF4343"/>
              </a:solidFill>
            </a:ln>
            <a:effectLst/>
          </c:spPr>
          <c:cat>
            <c:strRef>
              <c:f>Sheet1!$A$2:$A$24</c:f>
              <c:strCache>
                <c:ptCount val="23"/>
                <c:pt idx="0">
                  <c:v>Sorozat, film, mozi</c:v>
                </c:pt>
                <c:pt idx="1">
                  <c:v>Zene, lyrics</c:v>
                </c:pt>
                <c:pt idx="2">
                  <c:v>Utazás, világjárás, nyaralás</c:v>
                </c:pt>
                <c:pt idx="3">
                  <c:v>Buli, koncert, fesztivál</c:v>
                </c:pt>
                <c:pt idx="4">
                  <c:v>Kreatív hobbi, kertészkedés</c:v>
                </c:pt>
                <c:pt idx="5">
                  <c:v>Gasztronómia, főzés</c:v>
                </c:pt>
                <c:pt idx="6">
                  <c:v>Számítógépes, mobilos játékok</c:v>
                </c:pt>
                <c:pt idx="7">
                  <c:v>Munka, karrier</c:v>
                </c:pt>
                <c:pt idx="8">
                  <c:v>Technológia, informatika</c:v>
                </c:pt>
                <c:pt idx="9">
                  <c:v>Sportolás </c:v>
                </c:pt>
                <c:pt idx="10">
                  <c:v>Továbbtanulás, külföldön tanulás</c:v>
                </c:pt>
                <c:pt idx="11">
                  <c:v>Tudomány, természet</c:v>
                </c:pt>
                <c:pt idx="12">
                  <c:v>Lakberendezés</c:v>
                </c:pt>
                <c:pt idx="13">
                  <c:v>Szépség, divat</c:v>
                </c:pt>
                <c:pt idx="14">
                  <c:v>Színház, kultúra</c:v>
                </c:pt>
                <c:pt idx="15">
                  <c:v>Párkapcsolati kérdések</c:v>
                </c:pt>
                <c:pt idx="16">
                  <c:v>Egészségmegőrzés, wellness</c:v>
                </c:pt>
                <c:pt idx="17">
                  <c:v>Gyerekek, gyereknevelés</c:v>
                </c:pt>
                <c:pt idx="18">
                  <c:v>Gazdaság</c:v>
                </c:pt>
                <c:pt idx="19">
                  <c:v>Sportesemények, közvetítések nézése</c:v>
                </c:pt>
                <c:pt idx="20">
                  <c:v>Politika</c:v>
                </c:pt>
                <c:pt idx="21">
                  <c:v>Bulvár, celebhírek</c:v>
                </c:pt>
                <c:pt idx="22">
                  <c:v>Ezotéria</c:v>
                </c:pt>
              </c:strCache>
            </c:strRef>
          </c:cat>
          <c:val>
            <c:numRef>
              <c:f>Sheet1!$C$2:$C$24</c:f>
              <c:numCache>
                <c:formatCode>0%</c:formatCode>
                <c:ptCount val="23"/>
                <c:pt idx="0">
                  <c:v>0.66</c:v>
                </c:pt>
                <c:pt idx="1">
                  <c:v>0.57999999999999996</c:v>
                </c:pt>
                <c:pt idx="2">
                  <c:v>0.52</c:v>
                </c:pt>
                <c:pt idx="3">
                  <c:v>0.41</c:v>
                </c:pt>
                <c:pt idx="4">
                  <c:v>0.54</c:v>
                </c:pt>
                <c:pt idx="5">
                  <c:v>0.56000000000000005</c:v>
                </c:pt>
                <c:pt idx="6">
                  <c:v>0.19</c:v>
                </c:pt>
                <c:pt idx="7">
                  <c:v>0.4</c:v>
                </c:pt>
                <c:pt idx="8">
                  <c:v>0.21</c:v>
                </c:pt>
                <c:pt idx="9">
                  <c:v>0.34</c:v>
                </c:pt>
                <c:pt idx="10">
                  <c:v>0.41</c:v>
                </c:pt>
                <c:pt idx="11">
                  <c:v>0.28999999999999998</c:v>
                </c:pt>
                <c:pt idx="12">
                  <c:v>0.51</c:v>
                </c:pt>
                <c:pt idx="13">
                  <c:v>0.56999999999999995</c:v>
                </c:pt>
                <c:pt idx="14">
                  <c:v>0.35</c:v>
                </c:pt>
                <c:pt idx="15">
                  <c:v>0.37</c:v>
                </c:pt>
                <c:pt idx="16">
                  <c:v>0.41</c:v>
                </c:pt>
                <c:pt idx="17">
                  <c:v>0.35</c:v>
                </c:pt>
                <c:pt idx="18">
                  <c:v>0.14000000000000001</c:v>
                </c:pt>
                <c:pt idx="19">
                  <c:v>0.12</c:v>
                </c:pt>
                <c:pt idx="20">
                  <c:v>0.11</c:v>
                </c:pt>
                <c:pt idx="21">
                  <c:v>0.17</c:v>
                </c:pt>
                <c:pt idx="22">
                  <c:v>0.13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7479-4D3F-9A81-B7C761EC212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479843328"/>
        <c:axId val="526170592"/>
      </c:radarChart>
      <c:catAx>
        <c:axId val="479843328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ln>
                  <a:noFill/>
                </a:ln>
                <a:solidFill>
                  <a:srgbClr val="404040"/>
                </a:solidFill>
                <a:latin typeface="+mn-lt"/>
                <a:ea typeface="+mn-ea"/>
                <a:cs typeface="+mn-cs"/>
              </a:defRPr>
            </a:pPr>
            <a:endParaRPr lang="hu-HU"/>
          </a:p>
        </c:txPr>
        <c:crossAx val="526170592"/>
        <c:crosses val="autoZero"/>
        <c:auto val="1"/>
        <c:lblAlgn val="ctr"/>
        <c:lblOffset val="100"/>
        <c:noMultiLvlLbl val="0"/>
      </c:catAx>
      <c:valAx>
        <c:axId val="52617059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bg2"/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>
            <a:solidFill>
              <a:schemeClr val="bg1">
                <a:lumMod val="85000"/>
              </a:schemeClr>
            </a:solidFill>
            <a:prstDash val="dash"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pPr>
            <a:endParaRPr lang="hu-HU"/>
          </a:p>
        </c:txPr>
        <c:crossAx val="47984332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hu-HU"/>
    </a:p>
  </c:txPr>
  <c:externalData r:id="rId3">
    <c:autoUpdate val="0"/>
  </c:externalData>
</c:chartSpace>
</file>

<file path=ppt/charts/chart4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radarChart>
        <c:radarStyle val="fill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15-21</c:v>
                </c:pt>
              </c:strCache>
            </c:strRef>
          </c:tx>
          <c:spPr>
            <a:noFill/>
            <a:ln w="19050">
              <a:solidFill>
                <a:srgbClr val="00B7C0"/>
              </a:solidFill>
            </a:ln>
            <a:effectLst/>
          </c:spPr>
          <c:cat>
            <c:strRef>
              <c:f>Sheet1!$A$2:$A$24</c:f>
              <c:strCache>
                <c:ptCount val="23"/>
                <c:pt idx="0">
                  <c:v>Sorozat, film, mozi</c:v>
                </c:pt>
                <c:pt idx="1">
                  <c:v>Zene, lyrics</c:v>
                </c:pt>
                <c:pt idx="2">
                  <c:v>Utazás, világjárás, nyaralás</c:v>
                </c:pt>
                <c:pt idx="3">
                  <c:v>Buli, koncert, fesztivál</c:v>
                </c:pt>
                <c:pt idx="4">
                  <c:v>Kreatív hobbi, kertészkedés</c:v>
                </c:pt>
                <c:pt idx="5">
                  <c:v>Gasztronómia, főzés</c:v>
                </c:pt>
                <c:pt idx="6">
                  <c:v>Számítógépes, mobilos játékok</c:v>
                </c:pt>
                <c:pt idx="7">
                  <c:v>Munka, karrier</c:v>
                </c:pt>
                <c:pt idx="8">
                  <c:v>Technológia, informatika</c:v>
                </c:pt>
                <c:pt idx="9">
                  <c:v>Sportolás </c:v>
                </c:pt>
                <c:pt idx="10">
                  <c:v>Továbbtanulás, külföldön tanulás</c:v>
                </c:pt>
                <c:pt idx="11">
                  <c:v>Tudomány, természet</c:v>
                </c:pt>
                <c:pt idx="12">
                  <c:v>Lakberendezés</c:v>
                </c:pt>
                <c:pt idx="13">
                  <c:v>Szépség, divat</c:v>
                </c:pt>
                <c:pt idx="14">
                  <c:v>Színház, kultúra</c:v>
                </c:pt>
                <c:pt idx="15">
                  <c:v>Párkapcsolati kérdések</c:v>
                </c:pt>
                <c:pt idx="16">
                  <c:v>Egészségmegőrzés, wellness</c:v>
                </c:pt>
                <c:pt idx="17">
                  <c:v>Gyerekek, gyereknevelés</c:v>
                </c:pt>
                <c:pt idx="18">
                  <c:v>Gazdaság</c:v>
                </c:pt>
                <c:pt idx="19">
                  <c:v>Sportesemények, közvetítések nézése</c:v>
                </c:pt>
                <c:pt idx="20">
                  <c:v>Politika</c:v>
                </c:pt>
                <c:pt idx="21">
                  <c:v>Bulvár, celebhírek</c:v>
                </c:pt>
                <c:pt idx="22">
                  <c:v>Ezotéria</c:v>
                </c:pt>
              </c:strCache>
            </c:strRef>
          </c:cat>
          <c:val>
            <c:numRef>
              <c:f>Sheet1!$B$2:$B$24</c:f>
              <c:numCache>
                <c:formatCode>0%</c:formatCode>
                <c:ptCount val="23"/>
                <c:pt idx="0">
                  <c:v>0.63</c:v>
                </c:pt>
                <c:pt idx="1">
                  <c:v>0.63</c:v>
                </c:pt>
                <c:pt idx="2">
                  <c:v>0.44</c:v>
                </c:pt>
                <c:pt idx="3">
                  <c:v>0.48</c:v>
                </c:pt>
                <c:pt idx="4">
                  <c:v>0.36</c:v>
                </c:pt>
                <c:pt idx="5">
                  <c:v>0.34</c:v>
                </c:pt>
                <c:pt idx="6">
                  <c:v>0.48</c:v>
                </c:pt>
                <c:pt idx="7">
                  <c:v>0.37</c:v>
                </c:pt>
                <c:pt idx="8">
                  <c:v>0.41</c:v>
                </c:pt>
                <c:pt idx="9">
                  <c:v>0.41</c:v>
                </c:pt>
                <c:pt idx="10">
                  <c:v>0.42</c:v>
                </c:pt>
                <c:pt idx="11">
                  <c:v>0.31</c:v>
                </c:pt>
                <c:pt idx="12">
                  <c:v>0.28999999999999998</c:v>
                </c:pt>
                <c:pt idx="13">
                  <c:v>0.33</c:v>
                </c:pt>
                <c:pt idx="14">
                  <c:v>0.26</c:v>
                </c:pt>
                <c:pt idx="15">
                  <c:v>0.28000000000000003</c:v>
                </c:pt>
                <c:pt idx="16">
                  <c:v>0.23</c:v>
                </c:pt>
                <c:pt idx="17">
                  <c:v>0.13</c:v>
                </c:pt>
                <c:pt idx="18">
                  <c:v>0.21</c:v>
                </c:pt>
                <c:pt idx="19">
                  <c:v>0.18</c:v>
                </c:pt>
                <c:pt idx="20">
                  <c:v>0.15</c:v>
                </c:pt>
                <c:pt idx="21">
                  <c:v>0.15</c:v>
                </c:pt>
                <c:pt idx="22">
                  <c:v>0.08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7479-4D3F-9A81-B7C761EC212B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22-29</c:v>
                </c:pt>
              </c:strCache>
            </c:strRef>
          </c:tx>
          <c:spPr>
            <a:noFill/>
            <a:ln w="19050">
              <a:solidFill>
                <a:srgbClr val="FF4343"/>
              </a:solidFill>
            </a:ln>
            <a:effectLst/>
          </c:spPr>
          <c:cat>
            <c:strRef>
              <c:f>Sheet1!$A$2:$A$24</c:f>
              <c:strCache>
                <c:ptCount val="23"/>
                <c:pt idx="0">
                  <c:v>Sorozat, film, mozi</c:v>
                </c:pt>
                <c:pt idx="1">
                  <c:v>Zene, lyrics</c:v>
                </c:pt>
                <c:pt idx="2">
                  <c:v>Utazás, világjárás, nyaralás</c:v>
                </c:pt>
                <c:pt idx="3">
                  <c:v>Buli, koncert, fesztivál</c:v>
                </c:pt>
                <c:pt idx="4">
                  <c:v>Kreatív hobbi, kertészkedés</c:v>
                </c:pt>
                <c:pt idx="5">
                  <c:v>Gasztronómia, főzés</c:v>
                </c:pt>
                <c:pt idx="6">
                  <c:v>Számítógépes, mobilos játékok</c:v>
                </c:pt>
                <c:pt idx="7">
                  <c:v>Munka, karrier</c:v>
                </c:pt>
                <c:pt idx="8">
                  <c:v>Technológia, informatika</c:v>
                </c:pt>
                <c:pt idx="9">
                  <c:v>Sportolás </c:v>
                </c:pt>
                <c:pt idx="10">
                  <c:v>Továbbtanulás, külföldön tanulás</c:v>
                </c:pt>
                <c:pt idx="11">
                  <c:v>Tudomány, természet</c:v>
                </c:pt>
                <c:pt idx="12">
                  <c:v>Lakberendezés</c:v>
                </c:pt>
                <c:pt idx="13">
                  <c:v>Szépség, divat</c:v>
                </c:pt>
                <c:pt idx="14">
                  <c:v>Színház, kultúra</c:v>
                </c:pt>
                <c:pt idx="15">
                  <c:v>Párkapcsolati kérdések</c:v>
                </c:pt>
                <c:pt idx="16">
                  <c:v>Egészségmegőrzés, wellness</c:v>
                </c:pt>
                <c:pt idx="17">
                  <c:v>Gyerekek, gyereknevelés</c:v>
                </c:pt>
                <c:pt idx="18">
                  <c:v>Gazdaság</c:v>
                </c:pt>
                <c:pt idx="19">
                  <c:v>Sportesemények, közvetítések nézése</c:v>
                </c:pt>
                <c:pt idx="20">
                  <c:v>Politika</c:v>
                </c:pt>
                <c:pt idx="21">
                  <c:v>Bulvár, celebhírek</c:v>
                </c:pt>
                <c:pt idx="22">
                  <c:v>Ezotéria</c:v>
                </c:pt>
              </c:strCache>
            </c:strRef>
          </c:cat>
          <c:val>
            <c:numRef>
              <c:f>Sheet1!$C$2:$C$24</c:f>
              <c:numCache>
                <c:formatCode>0%</c:formatCode>
                <c:ptCount val="23"/>
                <c:pt idx="0">
                  <c:v>0.64</c:v>
                </c:pt>
                <c:pt idx="1">
                  <c:v>0.53</c:v>
                </c:pt>
                <c:pt idx="2">
                  <c:v>0.45</c:v>
                </c:pt>
                <c:pt idx="3">
                  <c:v>0.38</c:v>
                </c:pt>
                <c:pt idx="4">
                  <c:v>0.46</c:v>
                </c:pt>
                <c:pt idx="5">
                  <c:v>0.46</c:v>
                </c:pt>
                <c:pt idx="6">
                  <c:v>0.36</c:v>
                </c:pt>
                <c:pt idx="7">
                  <c:v>0.42</c:v>
                </c:pt>
                <c:pt idx="8">
                  <c:v>0.36</c:v>
                </c:pt>
                <c:pt idx="9">
                  <c:v>0.33</c:v>
                </c:pt>
                <c:pt idx="10">
                  <c:v>0.33</c:v>
                </c:pt>
                <c:pt idx="11">
                  <c:v>0.39</c:v>
                </c:pt>
                <c:pt idx="12">
                  <c:v>0.38</c:v>
                </c:pt>
                <c:pt idx="13">
                  <c:v>0.33</c:v>
                </c:pt>
                <c:pt idx="14">
                  <c:v>0.28999999999999998</c:v>
                </c:pt>
                <c:pt idx="15">
                  <c:v>0.27</c:v>
                </c:pt>
                <c:pt idx="16">
                  <c:v>0.32</c:v>
                </c:pt>
                <c:pt idx="17">
                  <c:v>0.28000000000000003</c:v>
                </c:pt>
                <c:pt idx="18">
                  <c:v>0.21</c:v>
                </c:pt>
                <c:pt idx="19">
                  <c:v>0.19</c:v>
                </c:pt>
                <c:pt idx="20">
                  <c:v>0.18</c:v>
                </c:pt>
                <c:pt idx="21">
                  <c:v>0.12</c:v>
                </c:pt>
                <c:pt idx="22">
                  <c:v>0.11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7479-4D3F-9A81-B7C761EC212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526171768"/>
        <c:axId val="526172160"/>
      </c:radarChart>
      <c:catAx>
        <c:axId val="526171768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ln w="0">
                  <a:noFill/>
                </a:ln>
                <a:solidFill>
                  <a:srgbClr val="404040"/>
                </a:solidFill>
                <a:latin typeface="+mn-lt"/>
                <a:ea typeface="+mn-ea"/>
                <a:cs typeface="+mn-cs"/>
              </a:defRPr>
            </a:pPr>
            <a:endParaRPr lang="hu-HU"/>
          </a:p>
        </c:txPr>
        <c:crossAx val="526172160"/>
        <c:crosses val="autoZero"/>
        <c:auto val="1"/>
        <c:lblAlgn val="ctr"/>
        <c:lblOffset val="100"/>
        <c:noMultiLvlLbl val="0"/>
      </c:catAx>
      <c:valAx>
        <c:axId val="52617216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bg2"/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>
            <a:solidFill>
              <a:schemeClr val="bg1">
                <a:lumMod val="85000"/>
              </a:schemeClr>
            </a:solidFill>
            <a:prstDash val="dash"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pPr>
            <a:endParaRPr lang="hu-HU"/>
          </a:p>
        </c:txPr>
        <c:crossAx val="52617176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hu-HU"/>
    </a:p>
  </c:txPr>
  <c:externalData r:id="rId3">
    <c:autoUpdate val="0"/>
  </c:externalData>
</c:chartSpace>
</file>

<file path=ppt/charts/chart4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Férfi</c:v>
                </c:pt>
              </c:strCache>
            </c:strRef>
          </c:tx>
          <c:spPr>
            <a:ln w="19050" cap="rnd">
              <a:solidFill>
                <a:srgbClr val="00B7C0"/>
              </a:solidFill>
              <a:round/>
            </a:ln>
            <a:effectLst/>
          </c:spPr>
          <c:marker>
            <c:symbol val="none"/>
          </c:marker>
          <c:cat>
            <c:strRef>
              <c:f>Sheet1!$A$2:$A$24</c:f>
              <c:strCache>
                <c:ptCount val="23"/>
                <c:pt idx="0">
                  <c:v>Szépség, divat</c:v>
                </c:pt>
                <c:pt idx="1">
                  <c:v>Gyerekek, gyereknevelés</c:v>
                </c:pt>
                <c:pt idx="2">
                  <c:v>Lakberendezés</c:v>
                </c:pt>
                <c:pt idx="3">
                  <c:v>Egészségmegőrzés, wellness</c:v>
                </c:pt>
                <c:pt idx="4">
                  <c:v>Ezotéria</c:v>
                </c:pt>
                <c:pt idx="5">
                  <c:v>Gasztronómia, főzés</c:v>
                </c:pt>
                <c:pt idx="6">
                  <c:v>Párkapcsolati kérdések</c:v>
                </c:pt>
                <c:pt idx="7">
                  <c:v>Bulvár, celebhírek</c:v>
                </c:pt>
                <c:pt idx="8">
                  <c:v>Kreatív hobbi, kertészkedés</c:v>
                </c:pt>
                <c:pt idx="9">
                  <c:v>Színház, kultúra</c:v>
                </c:pt>
                <c:pt idx="10">
                  <c:v>Utazás, világjárás, nyaralás</c:v>
                </c:pt>
                <c:pt idx="11">
                  <c:v>Továbbtanulás, külföldön tanulás</c:v>
                </c:pt>
                <c:pt idx="12">
                  <c:v>Sorozat, film, mozi</c:v>
                </c:pt>
                <c:pt idx="13">
                  <c:v>Zene, lyrics</c:v>
                </c:pt>
                <c:pt idx="14">
                  <c:v>Munka, karrier</c:v>
                </c:pt>
                <c:pt idx="15">
                  <c:v>Buli, koncert, fesztivál</c:v>
                </c:pt>
                <c:pt idx="16">
                  <c:v>Sportolás </c:v>
                </c:pt>
                <c:pt idx="17">
                  <c:v>Tudomány, természet</c:v>
                </c:pt>
                <c:pt idx="18">
                  <c:v>Politika</c:v>
                </c:pt>
                <c:pt idx="19">
                  <c:v>Sportesemények, közvetítések nézése</c:v>
                </c:pt>
                <c:pt idx="20">
                  <c:v>Gazdaság</c:v>
                </c:pt>
                <c:pt idx="21">
                  <c:v>Technológia, informatika</c:v>
                </c:pt>
                <c:pt idx="22">
                  <c:v>Számítógépes, mobilos játékok</c:v>
                </c:pt>
              </c:strCache>
            </c:strRef>
          </c:cat>
          <c:val>
            <c:numRef>
              <c:f>Sheet1!$B$2:$B$24</c:f>
              <c:numCache>
                <c:formatCode>0%</c:formatCode>
                <c:ptCount val="23"/>
                <c:pt idx="0">
                  <c:v>0.27272727272727271</c:v>
                </c:pt>
                <c:pt idx="1">
                  <c:v>0.40909090909090906</c:v>
                </c:pt>
                <c:pt idx="2">
                  <c:v>0.51428571428571435</c:v>
                </c:pt>
                <c:pt idx="3">
                  <c:v>0.5714285714285714</c:v>
                </c:pt>
                <c:pt idx="4">
                  <c:v>0.66666666666666663</c:v>
                </c:pt>
                <c:pt idx="5">
                  <c:v>0.63414634146341464</c:v>
                </c:pt>
                <c:pt idx="6">
                  <c:v>0.67857142857142849</c:v>
                </c:pt>
                <c:pt idx="7">
                  <c:v>0.69230769230769229</c:v>
                </c:pt>
                <c:pt idx="8">
                  <c:v>0.7142857142857143</c:v>
                </c:pt>
                <c:pt idx="9">
                  <c:v>0.74999999999999989</c:v>
                </c:pt>
                <c:pt idx="10">
                  <c:v>0.86363636363636365</c:v>
                </c:pt>
                <c:pt idx="11">
                  <c:v>0.891891891891892</c:v>
                </c:pt>
                <c:pt idx="12">
                  <c:v>0.96875</c:v>
                </c:pt>
                <c:pt idx="13">
                  <c:v>0.98245614035087736</c:v>
                </c:pt>
                <c:pt idx="14">
                  <c:v>1</c:v>
                </c:pt>
                <c:pt idx="15">
                  <c:v>1.0238095238095237</c:v>
                </c:pt>
                <c:pt idx="16">
                  <c:v>1.0540540540540542</c:v>
                </c:pt>
                <c:pt idx="17">
                  <c:v>1.1944444444444444</c:v>
                </c:pt>
                <c:pt idx="18">
                  <c:v>1.2941176470588234</c:v>
                </c:pt>
                <c:pt idx="19">
                  <c:v>1.3333333333333333</c:v>
                </c:pt>
                <c:pt idx="20">
                  <c:v>1.3333333333333335</c:v>
                </c:pt>
                <c:pt idx="21">
                  <c:v>1.4102564102564104</c:v>
                </c:pt>
                <c:pt idx="22">
                  <c:v>1.5121951219512195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7479-4D3F-9A81-B7C761EC212B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Nő</c:v>
                </c:pt>
              </c:strCache>
            </c:strRef>
          </c:tx>
          <c:spPr>
            <a:ln w="19050" cap="rnd">
              <a:solidFill>
                <a:srgbClr val="FF4343"/>
              </a:solidFill>
              <a:round/>
            </a:ln>
            <a:effectLst/>
          </c:spPr>
          <c:marker>
            <c:symbol val="none"/>
          </c:marker>
          <c:cat>
            <c:strRef>
              <c:f>Sheet1!$A$2:$A$24</c:f>
              <c:strCache>
                <c:ptCount val="23"/>
                <c:pt idx="0">
                  <c:v>Szépség, divat</c:v>
                </c:pt>
                <c:pt idx="1">
                  <c:v>Gyerekek, gyereknevelés</c:v>
                </c:pt>
                <c:pt idx="2">
                  <c:v>Lakberendezés</c:v>
                </c:pt>
                <c:pt idx="3">
                  <c:v>Egészségmegőrzés, wellness</c:v>
                </c:pt>
                <c:pt idx="4">
                  <c:v>Ezotéria</c:v>
                </c:pt>
                <c:pt idx="5">
                  <c:v>Gasztronómia, főzés</c:v>
                </c:pt>
                <c:pt idx="6">
                  <c:v>Párkapcsolati kérdések</c:v>
                </c:pt>
                <c:pt idx="7">
                  <c:v>Bulvár, celebhírek</c:v>
                </c:pt>
                <c:pt idx="8">
                  <c:v>Kreatív hobbi, kertészkedés</c:v>
                </c:pt>
                <c:pt idx="9">
                  <c:v>Színház, kultúra</c:v>
                </c:pt>
                <c:pt idx="10">
                  <c:v>Utazás, világjárás, nyaralás</c:v>
                </c:pt>
                <c:pt idx="11">
                  <c:v>Továbbtanulás, külföldön tanulás</c:v>
                </c:pt>
                <c:pt idx="12">
                  <c:v>Sorozat, film, mozi</c:v>
                </c:pt>
                <c:pt idx="13">
                  <c:v>Zene, lyrics</c:v>
                </c:pt>
                <c:pt idx="14">
                  <c:v>Munka, karrier</c:v>
                </c:pt>
                <c:pt idx="15">
                  <c:v>Buli, koncert, fesztivál</c:v>
                </c:pt>
                <c:pt idx="16">
                  <c:v>Sportolás </c:v>
                </c:pt>
                <c:pt idx="17">
                  <c:v>Tudomány, természet</c:v>
                </c:pt>
                <c:pt idx="18">
                  <c:v>Politika</c:v>
                </c:pt>
                <c:pt idx="19">
                  <c:v>Sportesemények, közvetítések nézése</c:v>
                </c:pt>
                <c:pt idx="20">
                  <c:v>Gazdaság</c:v>
                </c:pt>
                <c:pt idx="21">
                  <c:v>Technológia, informatika</c:v>
                </c:pt>
                <c:pt idx="22">
                  <c:v>Számítógépes, mobilos játékok</c:v>
                </c:pt>
              </c:strCache>
            </c:strRef>
          </c:cat>
          <c:val>
            <c:numRef>
              <c:f>Sheet1!$C$2:$C$24</c:f>
              <c:numCache>
                <c:formatCode>0%</c:formatCode>
                <c:ptCount val="23"/>
                <c:pt idx="0">
                  <c:v>1.7272727272727271</c:v>
                </c:pt>
                <c:pt idx="1">
                  <c:v>1.5909090909090908</c:v>
                </c:pt>
                <c:pt idx="2">
                  <c:v>1.4571428571428573</c:v>
                </c:pt>
                <c:pt idx="3">
                  <c:v>1.464285714285714</c:v>
                </c:pt>
                <c:pt idx="4">
                  <c:v>1.4444444444444446</c:v>
                </c:pt>
                <c:pt idx="5">
                  <c:v>1.3658536585365855</c:v>
                </c:pt>
                <c:pt idx="6">
                  <c:v>1.3214285714285714</c:v>
                </c:pt>
                <c:pt idx="7">
                  <c:v>1.3076923076923077</c:v>
                </c:pt>
                <c:pt idx="8">
                  <c:v>1.2857142857142858</c:v>
                </c:pt>
                <c:pt idx="9">
                  <c:v>1.2499999999999998</c:v>
                </c:pt>
                <c:pt idx="10">
                  <c:v>1.1818181818181819</c:v>
                </c:pt>
                <c:pt idx="11">
                  <c:v>1.1081081081081081</c:v>
                </c:pt>
                <c:pt idx="12">
                  <c:v>1.03125</c:v>
                </c:pt>
                <c:pt idx="13">
                  <c:v>1.0175438596491229</c:v>
                </c:pt>
                <c:pt idx="14">
                  <c:v>1</c:v>
                </c:pt>
                <c:pt idx="15">
                  <c:v>0.97619047619047616</c:v>
                </c:pt>
                <c:pt idx="16">
                  <c:v>0.91891891891891897</c:v>
                </c:pt>
                <c:pt idx="17">
                  <c:v>0.80555555555555558</c:v>
                </c:pt>
                <c:pt idx="18">
                  <c:v>0.64705882352941169</c:v>
                </c:pt>
                <c:pt idx="19">
                  <c:v>0.66666666666666663</c:v>
                </c:pt>
                <c:pt idx="20">
                  <c:v>0.66666666666666674</c:v>
                </c:pt>
                <c:pt idx="21">
                  <c:v>0.53846153846153844</c:v>
                </c:pt>
                <c:pt idx="22">
                  <c:v>0.46341463414634149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2-7479-4D3F-9A81-B7C761EC212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526173336"/>
        <c:axId val="526173728"/>
      </c:lineChart>
      <c:catAx>
        <c:axId val="52617333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ln>
                  <a:noFill/>
                </a:ln>
                <a:solidFill>
                  <a:srgbClr val="404040"/>
                </a:solidFill>
                <a:latin typeface="+mn-lt"/>
                <a:ea typeface="+mn-ea"/>
                <a:cs typeface="+mn-cs"/>
              </a:defRPr>
            </a:pPr>
            <a:endParaRPr lang="hu-HU"/>
          </a:p>
        </c:txPr>
        <c:crossAx val="526173728"/>
        <c:crosses val="autoZero"/>
        <c:auto val="1"/>
        <c:lblAlgn val="ctr"/>
        <c:lblOffset val="100"/>
        <c:noMultiLvlLbl val="0"/>
      </c:catAx>
      <c:valAx>
        <c:axId val="52617372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bg2"/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>
            <a:solidFill>
              <a:schemeClr val="bg1">
                <a:lumMod val="85000"/>
              </a:schemeClr>
            </a:solidFill>
            <a:prstDash val="dash"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pPr>
            <a:endParaRPr lang="hu-HU"/>
          </a:p>
        </c:txPr>
        <c:crossAx val="52617333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hu-HU"/>
    </a:p>
  </c:txPr>
  <c:externalData r:id="rId3">
    <c:autoUpdate val="0"/>
  </c:externalData>
</c:chartSpace>
</file>

<file path=ppt/charts/chart4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15-21</c:v>
                </c:pt>
              </c:strCache>
            </c:strRef>
          </c:tx>
          <c:spPr>
            <a:ln w="19050" cap="rnd">
              <a:solidFill>
                <a:srgbClr val="00B7C0"/>
              </a:solidFill>
              <a:round/>
            </a:ln>
            <a:effectLst/>
          </c:spPr>
          <c:marker>
            <c:symbol val="none"/>
          </c:marker>
          <c:cat>
            <c:strRef>
              <c:f>Sheet1!$A$2:$A$24</c:f>
              <c:strCache>
                <c:ptCount val="23"/>
                <c:pt idx="0">
                  <c:v>Számítógépes, mobilos játékok</c:v>
                </c:pt>
                <c:pt idx="1">
                  <c:v>Továbbtanulás, külföldön tanulás</c:v>
                </c:pt>
                <c:pt idx="2">
                  <c:v>Buli, koncert, fesztivál</c:v>
                </c:pt>
                <c:pt idx="3">
                  <c:v>Bulvár, celebhírek</c:v>
                </c:pt>
                <c:pt idx="4">
                  <c:v>Sportolás </c:v>
                </c:pt>
                <c:pt idx="5">
                  <c:v>Zene, lyrics</c:v>
                </c:pt>
                <c:pt idx="6">
                  <c:v>Technológia, informatika</c:v>
                </c:pt>
                <c:pt idx="7">
                  <c:v>Párkapcsolati kérdések</c:v>
                </c:pt>
                <c:pt idx="8">
                  <c:v>Gazdaság</c:v>
                </c:pt>
                <c:pt idx="9">
                  <c:v>Szépség, divat</c:v>
                </c:pt>
                <c:pt idx="10">
                  <c:v>Sorozat, film, mozi</c:v>
                </c:pt>
                <c:pt idx="11">
                  <c:v>Utazás, világjárás, nyaralás</c:v>
                </c:pt>
                <c:pt idx="12">
                  <c:v>Sportesemények, közvetítések nézése</c:v>
                </c:pt>
                <c:pt idx="13">
                  <c:v>Színház, kultúra</c:v>
                </c:pt>
                <c:pt idx="14">
                  <c:v>Munka, karrier</c:v>
                </c:pt>
                <c:pt idx="15">
                  <c:v>Politika</c:v>
                </c:pt>
                <c:pt idx="16">
                  <c:v>Tudomány, természet</c:v>
                </c:pt>
                <c:pt idx="17">
                  <c:v>Kreatív hobbi, kertészkedés</c:v>
                </c:pt>
                <c:pt idx="18">
                  <c:v>Lakberendezés</c:v>
                </c:pt>
                <c:pt idx="19">
                  <c:v>Gasztronómia, főzés</c:v>
                </c:pt>
                <c:pt idx="20">
                  <c:v>Egészségmegőrzés, wellness</c:v>
                </c:pt>
                <c:pt idx="21">
                  <c:v>Ezotéria</c:v>
                </c:pt>
                <c:pt idx="22">
                  <c:v>Gyerekek, gyereknevelés</c:v>
                </c:pt>
              </c:strCache>
            </c:strRef>
          </c:cat>
          <c:val>
            <c:numRef>
              <c:f>Sheet1!$B$2:$B$24</c:f>
              <c:numCache>
                <c:formatCode>0%</c:formatCode>
                <c:ptCount val="23"/>
                <c:pt idx="0">
                  <c:v>1.1707317073170731</c:v>
                </c:pt>
                <c:pt idx="1">
                  <c:v>1.1351351351351351</c:v>
                </c:pt>
                <c:pt idx="2">
                  <c:v>1.1428571428571428</c:v>
                </c:pt>
                <c:pt idx="3">
                  <c:v>1.1538461538461537</c:v>
                </c:pt>
                <c:pt idx="4">
                  <c:v>1.1081081081081081</c:v>
                </c:pt>
                <c:pt idx="5">
                  <c:v>1.1052631578947369</c:v>
                </c:pt>
                <c:pt idx="6">
                  <c:v>1.0512820512820511</c:v>
                </c:pt>
                <c:pt idx="7">
                  <c:v>1</c:v>
                </c:pt>
                <c:pt idx="8">
                  <c:v>1</c:v>
                </c:pt>
                <c:pt idx="9">
                  <c:v>1</c:v>
                </c:pt>
                <c:pt idx="10">
                  <c:v>0.984375</c:v>
                </c:pt>
                <c:pt idx="11">
                  <c:v>1</c:v>
                </c:pt>
                <c:pt idx="12">
                  <c:v>1</c:v>
                </c:pt>
                <c:pt idx="13">
                  <c:v>0.92857142857142849</c:v>
                </c:pt>
                <c:pt idx="14">
                  <c:v>0.92499999999999993</c:v>
                </c:pt>
                <c:pt idx="15">
                  <c:v>0.88235294117647045</c:v>
                </c:pt>
                <c:pt idx="16">
                  <c:v>0.86111111111111116</c:v>
                </c:pt>
                <c:pt idx="17">
                  <c:v>0.8571428571428571</c:v>
                </c:pt>
                <c:pt idx="18">
                  <c:v>0.82857142857142851</c:v>
                </c:pt>
                <c:pt idx="19">
                  <c:v>0.8292682926829269</c:v>
                </c:pt>
                <c:pt idx="20">
                  <c:v>0.8214285714285714</c:v>
                </c:pt>
                <c:pt idx="21">
                  <c:v>0.88888888888888895</c:v>
                </c:pt>
                <c:pt idx="22">
                  <c:v>0.59090909090909094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0D16-47F0-B202-BD2256FDB802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22-29</c:v>
                </c:pt>
              </c:strCache>
            </c:strRef>
          </c:tx>
          <c:spPr>
            <a:ln w="19050" cap="rnd">
              <a:solidFill>
                <a:srgbClr val="FF4343"/>
              </a:solidFill>
              <a:round/>
            </a:ln>
            <a:effectLst/>
          </c:spPr>
          <c:marker>
            <c:symbol val="none"/>
          </c:marker>
          <c:cat>
            <c:strRef>
              <c:f>Sheet1!$A$2:$A$24</c:f>
              <c:strCache>
                <c:ptCount val="23"/>
                <c:pt idx="0">
                  <c:v>Számítógépes, mobilos játékok</c:v>
                </c:pt>
                <c:pt idx="1">
                  <c:v>Továbbtanulás, külföldön tanulás</c:v>
                </c:pt>
                <c:pt idx="2">
                  <c:v>Buli, koncert, fesztivál</c:v>
                </c:pt>
                <c:pt idx="3">
                  <c:v>Bulvár, celebhírek</c:v>
                </c:pt>
                <c:pt idx="4">
                  <c:v>Sportolás </c:v>
                </c:pt>
                <c:pt idx="5">
                  <c:v>Zene, lyrics</c:v>
                </c:pt>
                <c:pt idx="6">
                  <c:v>Technológia, informatika</c:v>
                </c:pt>
                <c:pt idx="7">
                  <c:v>Párkapcsolati kérdések</c:v>
                </c:pt>
                <c:pt idx="8">
                  <c:v>Gazdaság</c:v>
                </c:pt>
                <c:pt idx="9">
                  <c:v>Szépség, divat</c:v>
                </c:pt>
                <c:pt idx="10">
                  <c:v>Sorozat, film, mozi</c:v>
                </c:pt>
                <c:pt idx="11">
                  <c:v>Utazás, világjárás, nyaralás</c:v>
                </c:pt>
                <c:pt idx="12">
                  <c:v>Sportesemények, közvetítések nézése</c:v>
                </c:pt>
                <c:pt idx="13">
                  <c:v>Színház, kultúra</c:v>
                </c:pt>
                <c:pt idx="14">
                  <c:v>Munka, karrier</c:v>
                </c:pt>
                <c:pt idx="15">
                  <c:v>Politika</c:v>
                </c:pt>
                <c:pt idx="16">
                  <c:v>Tudomány, természet</c:v>
                </c:pt>
                <c:pt idx="17">
                  <c:v>Kreatív hobbi, kertészkedés</c:v>
                </c:pt>
                <c:pt idx="18">
                  <c:v>Lakberendezés</c:v>
                </c:pt>
                <c:pt idx="19">
                  <c:v>Gasztronómia, főzés</c:v>
                </c:pt>
                <c:pt idx="20">
                  <c:v>Egészségmegőrzés, wellness</c:v>
                </c:pt>
                <c:pt idx="21">
                  <c:v>Ezotéria</c:v>
                </c:pt>
                <c:pt idx="22">
                  <c:v>Gyerekek, gyereknevelés</c:v>
                </c:pt>
              </c:strCache>
            </c:strRef>
          </c:cat>
          <c:val>
            <c:numRef>
              <c:f>Sheet1!$C$2:$C$24</c:f>
              <c:numCache>
                <c:formatCode>0%</c:formatCode>
                <c:ptCount val="23"/>
                <c:pt idx="0">
                  <c:v>0.87804878048780488</c:v>
                </c:pt>
                <c:pt idx="1">
                  <c:v>0.891891891891892</c:v>
                </c:pt>
                <c:pt idx="2">
                  <c:v>0.90476190476190477</c:v>
                </c:pt>
                <c:pt idx="3">
                  <c:v>0.92307692307692302</c:v>
                </c:pt>
                <c:pt idx="4">
                  <c:v>0.891891891891892</c:v>
                </c:pt>
                <c:pt idx="5">
                  <c:v>0.92982456140350889</c:v>
                </c:pt>
                <c:pt idx="6">
                  <c:v>0.92307692307692302</c:v>
                </c:pt>
                <c:pt idx="7">
                  <c:v>0.9642857142857143</c:v>
                </c:pt>
                <c:pt idx="8">
                  <c:v>1</c:v>
                </c:pt>
                <c:pt idx="9">
                  <c:v>1</c:v>
                </c:pt>
                <c:pt idx="10">
                  <c:v>1</c:v>
                </c:pt>
                <c:pt idx="11">
                  <c:v>1.0227272727272727</c:v>
                </c:pt>
                <c:pt idx="12">
                  <c:v>1.0555555555555556</c:v>
                </c:pt>
                <c:pt idx="13">
                  <c:v>1.0357142857142856</c:v>
                </c:pt>
                <c:pt idx="14">
                  <c:v>1.0499999999999998</c:v>
                </c:pt>
                <c:pt idx="15">
                  <c:v>1.0588235294117645</c:v>
                </c:pt>
                <c:pt idx="16">
                  <c:v>1.0833333333333335</c:v>
                </c:pt>
                <c:pt idx="17">
                  <c:v>1.0952380952380953</c:v>
                </c:pt>
                <c:pt idx="18">
                  <c:v>1.0857142857142859</c:v>
                </c:pt>
                <c:pt idx="19">
                  <c:v>1.1219512195121952</c:v>
                </c:pt>
                <c:pt idx="20">
                  <c:v>1.1428571428571428</c:v>
                </c:pt>
                <c:pt idx="21">
                  <c:v>1.2222222222222223</c:v>
                </c:pt>
                <c:pt idx="22">
                  <c:v>1.2727272727272729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1-0D16-47F0-B202-BD2256FDB80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479956096"/>
        <c:axId val="479956488"/>
      </c:lineChart>
      <c:catAx>
        <c:axId val="47995609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ln>
                  <a:noFill/>
                </a:ln>
                <a:solidFill>
                  <a:srgbClr val="404040"/>
                </a:solidFill>
                <a:latin typeface="+mn-lt"/>
                <a:ea typeface="+mn-ea"/>
                <a:cs typeface="+mn-cs"/>
              </a:defRPr>
            </a:pPr>
            <a:endParaRPr lang="hu-HU"/>
          </a:p>
        </c:txPr>
        <c:crossAx val="479956488"/>
        <c:crosses val="autoZero"/>
        <c:auto val="1"/>
        <c:lblAlgn val="ctr"/>
        <c:lblOffset val="100"/>
        <c:noMultiLvlLbl val="0"/>
      </c:catAx>
      <c:valAx>
        <c:axId val="479956488"/>
        <c:scaling>
          <c:orientation val="minMax"/>
          <c:max val="2"/>
        </c:scaling>
        <c:delete val="0"/>
        <c:axPos val="l"/>
        <c:majorGridlines>
          <c:spPr>
            <a:ln w="9525" cap="flat" cmpd="sng" algn="ctr">
              <a:solidFill>
                <a:schemeClr val="bg2"/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>
            <a:solidFill>
              <a:schemeClr val="bg1">
                <a:lumMod val="85000"/>
              </a:schemeClr>
            </a:solidFill>
            <a:prstDash val="dash"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pPr>
            <a:endParaRPr lang="hu-HU"/>
          </a:p>
        </c:txPr>
        <c:crossAx val="47995609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hu-HU"/>
    </a:p>
  </c:txPr>
  <c:externalData r:id="rId3">
    <c:autoUpdate val="0"/>
  </c:externalData>
</c:chartSpace>
</file>

<file path=ppt/charts/chart4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Szülő </c:v>
                </c:pt>
              </c:strCache>
            </c:strRef>
          </c:tx>
          <c:spPr>
            <a:ln w="19050" cap="rnd">
              <a:solidFill>
                <a:srgbClr val="00B7C0"/>
              </a:solidFill>
              <a:round/>
            </a:ln>
            <a:effectLst/>
          </c:spPr>
          <c:marker>
            <c:symbol val="none"/>
          </c:marker>
          <c:cat>
            <c:strRef>
              <c:f>Sheet1!$A$2:$A$24</c:f>
              <c:strCache>
                <c:ptCount val="23"/>
                <c:pt idx="0">
                  <c:v>Buli, koncert, fesztivál</c:v>
                </c:pt>
                <c:pt idx="1">
                  <c:v>Számítógépes, mobilos játékok</c:v>
                </c:pt>
                <c:pt idx="2">
                  <c:v>Technológia, informatika</c:v>
                </c:pt>
                <c:pt idx="3">
                  <c:v>Tudomány, természet</c:v>
                </c:pt>
                <c:pt idx="4">
                  <c:v>Sportolás</c:v>
                </c:pt>
                <c:pt idx="5">
                  <c:v>Gazdaság</c:v>
                </c:pt>
                <c:pt idx="6">
                  <c:v>Politika</c:v>
                </c:pt>
                <c:pt idx="7">
                  <c:v>Utazás, világjárás, nyaralás</c:v>
                </c:pt>
                <c:pt idx="8">
                  <c:v>Zene, lyrics</c:v>
                </c:pt>
                <c:pt idx="9">
                  <c:v>Színház, kultúra</c:v>
                </c:pt>
                <c:pt idx="10">
                  <c:v>Sportesemények, közvetítések nézése</c:v>
                </c:pt>
                <c:pt idx="11">
                  <c:v>Továbbtanulás, külföldön tanulás</c:v>
                </c:pt>
                <c:pt idx="12">
                  <c:v>Párkapcsolati kérdések</c:v>
                </c:pt>
                <c:pt idx="13">
                  <c:v>Sorozat, film, mozi</c:v>
                </c:pt>
                <c:pt idx="14">
                  <c:v>Bulvár, celebhírek</c:v>
                </c:pt>
                <c:pt idx="15">
                  <c:v>Munka, karrier</c:v>
                </c:pt>
                <c:pt idx="16">
                  <c:v>Szépség, divat</c:v>
                </c:pt>
                <c:pt idx="17">
                  <c:v>Kreatív hobbi, kertészkedés</c:v>
                </c:pt>
                <c:pt idx="18">
                  <c:v>Gasztronómia, fõzés</c:v>
                </c:pt>
                <c:pt idx="19">
                  <c:v>Egészségmegõrzés, wellness</c:v>
                </c:pt>
                <c:pt idx="20">
                  <c:v>Lakberendezés</c:v>
                </c:pt>
                <c:pt idx="21">
                  <c:v>Ezotéria</c:v>
                </c:pt>
                <c:pt idx="22">
                  <c:v>Gyerekek, gyereknevelés</c:v>
                </c:pt>
              </c:strCache>
            </c:strRef>
          </c:cat>
          <c:val>
            <c:numRef>
              <c:f>Sheet1!$B$2:$B$24</c:f>
              <c:numCache>
                <c:formatCode>0%</c:formatCode>
                <c:ptCount val="23"/>
                <c:pt idx="0">
                  <c:v>0.47</c:v>
                </c:pt>
                <c:pt idx="1">
                  <c:v>0.47</c:v>
                </c:pt>
                <c:pt idx="2">
                  <c:v>0.56000000000000005</c:v>
                </c:pt>
                <c:pt idx="3">
                  <c:v>0.59</c:v>
                </c:pt>
                <c:pt idx="4">
                  <c:v>0.64</c:v>
                </c:pt>
                <c:pt idx="5">
                  <c:v>0.65</c:v>
                </c:pt>
                <c:pt idx="6">
                  <c:v>0.65</c:v>
                </c:pt>
                <c:pt idx="7">
                  <c:v>0.66</c:v>
                </c:pt>
                <c:pt idx="8">
                  <c:v>0.68</c:v>
                </c:pt>
                <c:pt idx="9">
                  <c:v>0.73</c:v>
                </c:pt>
                <c:pt idx="10">
                  <c:v>0.79</c:v>
                </c:pt>
                <c:pt idx="11">
                  <c:v>0.83</c:v>
                </c:pt>
                <c:pt idx="12">
                  <c:v>0.84</c:v>
                </c:pt>
                <c:pt idx="13">
                  <c:v>0.89</c:v>
                </c:pt>
                <c:pt idx="14">
                  <c:v>1.04</c:v>
                </c:pt>
                <c:pt idx="15">
                  <c:v>1.2</c:v>
                </c:pt>
                <c:pt idx="16">
                  <c:v>1.29</c:v>
                </c:pt>
                <c:pt idx="17">
                  <c:v>1.37</c:v>
                </c:pt>
                <c:pt idx="18">
                  <c:v>1.38</c:v>
                </c:pt>
                <c:pt idx="19">
                  <c:v>1.4</c:v>
                </c:pt>
                <c:pt idx="20">
                  <c:v>1.48</c:v>
                </c:pt>
                <c:pt idx="21">
                  <c:v>1.48</c:v>
                </c:pt>
                <c:pt idx="22">
                  <c:v>3.52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7479-4D3F-9A81-B7C761EC212B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Nem szülő</c:v>
                </c:pt>
              </c:strCache>
            </c:strRef>
          </c:tx>
          <c:spPr>
            <a:ln w="19050" cap="rnd">
              <a:solidFill>
                <a:srgbClr val="FF4343"/>
              </a:solidFill>
              <a:round/>
            </a:ln>
            <a:effectLst/>
          </c:spPr>
          <c:marker>
            <c:symbol val="none"/>
          </c:marker>
          <c:cat>
            <c:strRef>
              <c:f>Sheet1!$A$2:$A$24</c:f>
              <c:strCache>
                <c:ptCount val="23"/>
                <c:pt idx="0">
                  <c:v>Buli, koncert, fesztivál</c:v>
                </c:pt>
                <c:pt idx="1">
                  <c:v>Számítógépes, mobilos játékok</c:v>
                </c:pt>
                <c:pt idx="2">
                  <c:v>Technológia, informatika</c:v>
                </c:pt>
                <c:pt idx="3">
                  <c:v>Tudomány, természet</c:v>
                </c:pt>
                <c:pt idx="4">
                  <c:v>Sportolás</c:v>
                </c:pt>
                <c:pt idx="5">
                  <c:v>Gazdaság</c:v>
                </c:pt>
                <c:pt idx="6">
                  <c:v>Politika</c:v>
                </c:pt>
                <c:pt idx="7">
                  <c:v>Utazás, világjárás, nyaralás</c:v>
                </c:pt>
                <c:pt idx="8">
                  <c:v>Zene, lyrics</c:v>
                </c:pt>
                <c:pt idx="9">
                  <c:v>Színház, kultúra</c:v>
                </c:pt>
                <c:pt idx="10">
                  <c:v>Sportesemények, közvetítések nézése</c:v>
                </c:pt>
                <c:pt idx="11">
                  <c:v>Továbbtanulás, külföldön tanulás</c:v>
                </c:pt>
                <c:pt idx="12">
                  <c:v>Párkapcsolati kérdések</c:v>
                </c:pt>
                <c:pt idx="13">
                  <c:v>Sorozat, film, mozi</c:v>
                </c:pt>
                <c:pt idx="14">
                  <c:v>Bulvár, celebhírek</c:v>
                </c:pt>
                <c:pt idx="15">
                  <c:v>Munka, karrier</c:v>
                </c:pt>
                <c:pt idx="16">
                  <c:v>Szépség, divat</c:v>
                </c:pt>
                <c:pt idx="17">
                  <c:v>Kreatív hobbi, kertészkedés</c:v>
                </c:pt>
                <c:pt idx="18">
                  <c:v>Gasztronómia, fõzés</c:v>
                </c:pt>
                <c:pt idx="19">
                  <c:v>Egészségmegõrzés, wellness</c:v>
                </c:pt>
                <c:pt idx="20">
                  <c:v>Lakberendezés</c:v>
                </c:pt>
                <c:pt idx="21">
                  <c:v>Ezotéria</c:v>
                </c:pt>
                <c:pt idx="22">
                  <c:v>Gyerekek, gyereknevelés</c:v>
                </c:pt>
              </c:strCache>
            </c:strRef>
          </c:cat>
          <c:val>
            <c:numRef>
              <c:f>Sheet1!$C$2:$C$24</c:f>
              <c:numCache>
                <c:formatCode>0%</c:formatCode>
                <c:ptCount val="23"/>
                <c:pt idx="0">
                  <c:v>1.0900000000000001</c:v>
                </c:pt>
                <c:pt idx="1">
                  <c:v>1.0900000000000001</c:v>
                </c:pt>
                <c:pt idx="2">
                  <c:v>1.07</c:v>
                </c:pt>
                <c:pt idx="3">
                  <c:v>1.07</c:v>
                </c:pt>
                <c:pt idx="4">
                  <c:v>1.06</c:v>
                </c:pt>
                <c:pt idx="5">
                  <c:v>1.06</c:v>
                </c:pt>
                <c:pt idx="6">
                  <c:v>1.06</c:v>
                </c:pt>
                <c:pt idx="7">
                  <c:v>1.05</c:v>
                </c:pt>
                <c:pt idx="8">
                  <c:v>1.05</c:v>
                </c:pt>
                <c:pt idx="9">
                  <c:v>1.04</c:v>
                </c:pt>
                <c:pt idx="10">
                  <c:v>1.03</c:v>
                </c:pt>
                <c:pt idx="11">
                  <c:v>1.03</c:v>
                </c:pt>
                <c:pt idx="12">
                  <c:v>1.03</c:v>
                </c:pt>
                <c:pt idx="13">
                  <c:v>1.02</c:v>
                </c:pt>
                <c:pt idx="14">
                  <c:v>0.99</c:v>
                </c:pt>
                <c:pt idx="15">
                  <c:v>0.97</c:v>
                </c:pt>
                <c:pt idx="16">
                  <c:v>0.95</c:v>
                </c:pt>
                <c:pt idx="17">
                  <c:v>0.94</c:v>
                </c:pt>
                <c:pt idx="18">
                  <c:v>0.94</c:v>
                </c:pt>
                <c:pt idx="19">
                  <c:v>0.94</c:v>
                </c:pt>
                <c:pt idx="20">
                  <c:v>0.92</c:v>
                </c:pt>
                <c:pt idx="21">
                  <c:v>0.92</c:v>
                </c:pt>
                <c:pt idx="22">
                  <c:v>0.6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2-7479-4D3F-9A81-B7C761EC212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479957664"/>
        <c:axId val="479958056"/>
      </c:lineChart>
      <c:catAx>
        <c:axId val="4799576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ln>
                  <a:noFill/>
                </a:ln>
                <a:solidFill>
                  <a:srgbClr val="404040"/>
                </a:solidFill>
                <a:latin typeface="+mn-lt"/>
                <a:ea typeface="+mn-ea"/>
                <a:cs typeface="+mn-cs"/>
              </a:defRPr>
            </a:pPr>
            <a:endParaRPr lang="hu-HU"/>
          </a:p>
        </c:txPr>
        <c:crossAx val="479958056"/>
        <c:crosses val="autoZero"/>
        <c:auto val="1"/>
        <c:lblAlgn val="ctr"/>
        <c:lblOffset val="100"/>
        <c:noMultiLvlLbl val="0"/>
      </c:catAx>
      <c:valAx>
        <c:axId val="479958056"/>
        <c:scaling>
          <c:orientation val="minMax"/>
          <c:max val="2"/>
        </c:scaling>
        <c:delete val="0"/>
        <c:axPos val="l"/>
        <c:majorGridlines>
          <c:spPr>
            <a:ln w="9525" cap="flat" cmpd="sng" algn="ctr">
              <a:solidFill>
                <a:schemeClr val="bg2"/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>
            <a:solidFill>
              <a:schemeClr val="bg1">
                <a:lumMod val="85000"/>
              </a:schemeClr>
            </a:solidFill>
            <a:prstDash val="dash"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pPr>
            <a:endParaRPr lang="hu-HU"/>
          </a:p>
        </c:txPr>
        <c:crossAx val="47995766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hu-HU"/>
    </a:p>
  </c:txPr>
  <c:externalData r:id="rId3">
    <c:autoUpdate val="0"/>
  </c:externalData>
</c:chartSpace>
</file>

<file path=ppt/charts/chart4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Jómódúak </c:v>
                </c:pt>
              </c:strCache>
            </c:strRef>
          </c:tx>
          <c:spPr>
            <a:ln w="19050" cap="rnd">
              <a:solidFill>
                <a:srgbClr val="00B7C0"/>
              </a:solidFill>
              <a:round/>
            </a:ln>
            <a:effectLst/>
          </c:spPr>
          <c:marker>
            <c:symbol val="none"/>
          </c:marker>
          <c:cat>
            <c:strRef>
              <c:f>Sheet1!$A$2:$A$24</c:f>
              <c:strCache>
                <c:ptCount val="23"/>
                <c:pt idx="0">
                  <c:v>Gazdaság</c:v>
                </c:pt>
                <c:pt idx="1">
                  <c:v>Politika</c:v>
                </c:pt>
                <c:pt idx="2">
                  <c:v>Bulvár, celebhírek</c:v>
                </c:pt>
                <c:pt idx="3">
                  <c:v>Utazás, világjárás, nyaralás</c:v>
                </c:pt>
                <c:pt idx="4">
                  <c:v>Egészségmegõrzés, wellness</c:v>
                </c:pt>
                <c:pt idx="5">
                  <c:v>Lakberendezés</c:v>
                </c:pt>
                <c:pt idx="6">
                  <c:v>Kreatív hobbi, kertészkedés</c:v>
                </c:pt>
                <c:pt idx="7">
                  <c:v>Sportolás</c:v>
                </c:pt>
                <c:pt idx="8">
                  <c:v>Buli, koncert, fesztivál</c:v>
                </c:pt>
                <c:pt idx="9">
                  <c:v>Szépség, divat</c:v>
                </c:pt>
                <c:pt idx="10">
                  <c:v>Technológia, informatika</c:v>
                </c:pt>
                <c:pt idx="11">
                  <c:v>Zene, lyrics</c:v>
                </c:pt>
                <c:pt idx="12">
                  <c:v>Párkapcsolati kérdések</c:v>
                </c:pt>
                <c:pt idx="13">
                  <c:v>Tudomány, természet</c:v>
                </c:pt>
                <c:pt idx="14">
                  <c:v>Továbbtanulás, külföldön tanulás</c:v>
                </c:pt>
                <c:pt idx="15">
                  <c:v>Sorozat, film, mozi</c:v>
                </c:pt>
                <c:pt idx="16">
                  <c:v>Sportesemények, közvetítések nézése</c:v>
                </c:pt>
                <c:pt idx="17">
                  <c:v>Számítógépes, mobilos játékok</c:v>
                </c:pt>
                <c:pt idx="18">
                  <c:v>Gasztronómia, fõzés</c:v>
                </c:pt>
                <c:pt idx="19">
                  <c:v>Színház, kultúra</c:v>
                </c:pt>
                <c:pt idx="20">
                  <c:v>Munka, karrier</c:v>
                </c:pt>
                <c:pt idx="21">
                  <c:v>Ezotéria</c:v>
                </c:pt>
                <c:pt idx="22">
                  <c:v>Gyerekek, gyereknevelés</c:v>
                </c:pt>
              </c:strCache>
            </c:strRef>
          </c:cat>
          <c:val>
            <c:numRef>
              <c:f>Sheet1!$B$2:$B$24</c:f>
              <c:numCache>
                <c:formatCode>0%</c:formatCode>
                <c:ptCount val="23"/>
                <c:pt idx="0">
                  <c:v>1.32</c:v>
                </c:pt>
                <c:pt idx="1">
                  <c:v>1.29</c:v>
                </c:pt>
                <c:pt idx="2">
                  <c:v>1.26</c:v>
                </c:pt>
                <c:pt idx="3">
                  <c:v>1.21</c:v>
                </c:pt>
                <c:pt idx="4">
                  <c:v>1.18</c:v>
                </c:pt>
                <c:pt idx="5">
                  <c:v>1.17</c:v>
                </c:pt>
                <c:pt idx="6">
                  <c:v>1.17</c:v>
                </c:pt>
                <c:pt idx="7">
                  <c:v>1.1599999999999999</c:v>
                </c:pt>
                <c:pt idx="8">
                  <c:v>1.1100000000000001</c:v>
                </c:pt>
                <c:pt idx="9">
                  <c:v>1.1000000000000001</c:v>
                </c:pt>
                <c:pt idx="10">
                  <c:v>1.0900000000000001</c:v>
                </c:pt>
                <c:pt idx="11">
                  <c:v>1.08</c:v>
                </c:pt>
                <c:pt idx="12">
                  <c:v>1.07</c:v>
                </c:pt>
                <c:pt idx="13">
                  <c:v>1.07</c:v>
                </c:pt>
                <c:pt idx="14">
                  <c:v>1.0900000000000001</c:v>
                </c:pt>
                <c:pt idx="15">
                  <c:v>1.08</c:v>
                </c:pt>
                <c:pt idx="16">
                  <c:v>1.08</c:v>
                </c:pt>
                <c:pt idx="17">
                  <c:v>1.07</c:v>
                </c:pt>
                <c:pt idx="18">
                  <c:v>1.04</c:v>
                </c:pt>
                <c:pt idx="19">
                  <c:v>1.06</c:v>
                </c:pt>
                <c:pt idx="20">
                  <c:v>1.05</c:v>
                </c:pt>
                <c:pt idx="21">
                  <c:v>1.03</c:v>
                </c:pt>
                <c:pt idx="22">
                  <c:v>1.02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0D16-47F0-B202-BD2256FDB802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Nélkülözők</c:v>
                </c:pt>
              </c:strCache>
            </c:strRef>
          </c:tx>
          <c:spPr>
            <a:ln w="19050" cap="rnd">
              <a:solidFill>
                <a:srgbClr val="FF4343"/>
              </a:solidFill>
              <a:round/>
            </a:ln>
            <a:effectLst/>
          </c:spPr>
          <c:marker>
            <c:symbol val="none"/>
          </c:marker>
          <c:cat>
            <c:strRef>
              <c:f>Sheet1!$A$2:$A$24</c:f>
              <c:strCache>
                <c:ptCount val="23"/>
                <c:pt idx="0">
                  <c:v>Gazdaság</c:v>
                </c:pt>
                <c:pt idx="1">
                  <c:v>Politika</c:v>
                </c:pt>
                <c:pt idx="2">
                  <c:v>Bulvár, celebhírek</c:v>
                </c:pt>
                <c:pt idx="3">
                  <c:v>Utazás, világjárás, nyaralás</c:v>
                </c:pt>
                <c:pt idx="4">
                  <c:v>Egészségmegõrzés, wellness</c:v>
                </c:pt>
                <c:pt idx="5">
                  <c:v>Lakberendezés</c:v>
                </c:pt>
                <c:pt idx="6">
                  <c:v>Kreatív hobbi, kertészkedés</c:v>
                </c:pt>
                <c:pt idx="7">
                  <c:v>Sportolás</c:v>
                </c:pt>
                <c:pt idx="8">
                  <c:v>Buli, koncert, fesztivál</c:v>
                </c:pt>
                <c:pt idx="9">
                  <c:v>Szépség, divat</c:v>
                </c:pt>
                <c:pt idx="10">
                  <c:v>Technológia, informatika</c:v>
                </c:pt>
                <c:pt idx="11">
                  <c:v>Zene, lyrics</c:v>
                </c:pt>
                <c:pt idx="12">
                  <c:v>Párkapcsolati kérdések</c:v>
                </c:pt>
                <c:pt idx="13">
                  <c:v>Tudomány, természet</c:v>
                </c:pt>
                <c:pt idx="14">
                  <c:v>Továbbtanulás, külföldön tanulás</c:v>
                </c:pt>
                <c:pt idx="15">
                  <c:v>Sorozat, film, mozi</c:v>
                </c:pt>
                <c:pt idx="16">
                  <c:v>Sportesemények, közvetítések nézése</c:v>
                </c:pt>
                <c:pt idx="17">
                  <c:v>Számítógépes, mobilos játékok</c:v>
                </c:pt>
                <c:pt idx="18">
                  <c:v>Gasztronómia, fõzés</c:v>
                </c:pt>
                <c:pt idx="19">
                  <c:v>Színház, kultúra</c:v>
                </c:pt>
                <c:pt idx="20">
                  <c:v>Munka, karrier</c:v>
                </c:pt>
                <c:pt idx="21">
                  <c:v>Ezotéria</c:v>
                </c:pt>
                <c:pt idx="22">
                  <c:v>Gyerekek, gyereknevelés</c:v>
                </c:pt>
              </c:strCache>
            </c:strRef>
          </c:cat>
          <c:val>
            <c:numRef>
              <c:f>Sheet1!$C$2:$C$24</c:f>
              <c:numCache>
                <c:formatCode>0%</c:formatCode>
                <c:ptCount val="23"/>
                <c:pt idx="0">
                  <c:v>0.77</c:v>
                </c:pt>
                <c:pt idx="1">
                  <c:v>0.78</c:v>
                </c:pt>
                <c:pt idx="2">
                  <c:v>0.82</c:v>
                </c:pt>
                <c:pt idx="3">
                  <c:v>0.85</c:v>
                </c:pt>
                <c:pt idx="4">
                  <c:v>0.85</c:v>
                </c:pt>
                <c:pt idx="5">
                  <c:v>0.88</c:v>
                </c:pt>
                <c:pt idx="6">
                  <c:v>0.88</c:v>
                </c:pt>
                <c:pt idx="7">
                  <c:v>0.89</c:v>
                </c:pt>
                <c:pt idx="8">
                  <c:v>0.92</c:v>
                </c:pt>
                <c:pt idx="9">
                  <c:v>0.92</c:v>
                </c:pt>
                <c:pt idx="10">
                  <c:v>0.94</c:v>
                </c:pt>
                <c:pt idx="11">
                  <c:v>0.94</c:v>
                </c:pt>
                <c:pt idx="12">
                  <c:v>0.94</c:v>
                </c:pt>
                <c:pt idx="13">
                  <c:v>0.95</c:v>
                </c:pt>
                <c:pt idx="14">
                  <c:v>0.95</c:v>
                </c:pt>
                <c:pt idx="15">
                  <c:v>0.95</c:v>
                </c:pt>
                <c:pt idx="16">
                  <c:v>0.96</c:v>
                </c:pt>
                <c:pt idx="17">
                  <c:v>0.97</c:v>
                </c:pt>
                <c:pt idx="18">
                  <c:v>0.97</c:v>
                </c:pt>
                <c:pt idx="19">
                  <c:v>0.97</c:v>
                </c:pt>
                <c:pt idx="20">
                  <c:v>0.98</c:v>
                </c:pt>
                <c:pt idx="21">
                  <c:v>0.99</c:v>
                </c:pt>
                <c:pt idx="22">
                  <c:v>1.02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1-0D16-47F0-B202-BD2256FDB80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479958840"/>
        <c:axId val="479959232"/>
      </c:lineChart>
      <c:catAx>
        <c:axId val="4799588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ln>
                  <a:noFill/>
                </a:ln>
                <a:solidFill>
                  <a:srgbClr val="404040"/>
                </a:solidFill>
                <a:latin typeface="+mn-lt"/>
                <a:ea typeface="+mn-ea"/>
                <a:cs typeface="+mn-cs"/>
              </a:defRPr>
            </a:pPr>
            <a:endParaRPr lang="hu-HU"/>
          </a:p>
        </c:txPr>
        <c:crossAx val="479959232"/>
        <c:crosses val="autoZero"/>
        <c:auto val="1"/>
        <c:lblAlgn val="ctr"/>
        <c:lblOffset val="100"/>
        <c:noMultiLvlLbl val="0"/>
      </c:catAx>
      <c:valAx>
        <c:axId val="479959232"/>
        <c:scaling>
          <c:orientation val="minMax"/>
          <c:max val="2"/>
        </c:scaling>
        <c:delete val="0"/>
        <c:axPos val="l"/>
        <c:majorGridlines>
          <c:spPr>
            <a:ln w="9525" cap="flat" cmpd="sng" algn="ctr">
              <a:solidFill>
                <a:schemeClr val="bg2"/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>
            <a:solidFill>
              <a:schemeClr val="bg1">
                <a:lumMod val="85000"/>
              </a:schemeClr>
            </a:solidFill>
            <a:prstDash val="dash"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pPr>
            <a:endParaRPr lang="hu-HU"/>
          </a:p>
        </c:txPr>
        <c:crossAx val="47995884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hu-HU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8.4305808047376307E-2"/>
          <c:y val="0"/>
          <c:w val="0.93894940035902474"/>
          <c:h val="1"/>
        </c:manualLayout>
      </c:layout>
      <c:doughnutChart>
        <c:varyColors val="1"/>
        <c:ser>
          <c:idx val="0"/>
          <c:order val="0"/>
          <c:tx>
            <c:strRef>
              <c:f>Sheet1!$A$2</c:f>
              <c:strCache>
                <c:ptCount val="1"/>
                <c:pt idx="0">
                  <c:v>East</c:v>
                </c:pt>
              </c:strCache>
            </c:strRef>
          </c:tx>
          <c:spPr>
            <a:solidFill>
              <a:schemeClr val="accent1"/>
            </a:solidFill>
            <a:ln w="12700">
              <a:noFill/>
              <a:prstDash val="solid"/>
            </a:ln>
          </c:spPr>
          <c:dPt>
            <c:idx val="0"/>
            <c:bubble3D val="0"/>
            <c:spPr>
              <a:noFill/>
              <a:ln w="12700">
                <a:noFill/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6C5E-4A3C-874C-3AA9D4F7022A}"/>
              </c:ext>
            </c:extLst>
          </c:dPt>
          <c:dPt>
            <c:idx val="1"/>
            <c:bubble3D val="0"/>
            <c:spPr>
              <a:solidFill>
                <a:srgbClr val="FF4343"/>
              </a:solidFill>
              <a:ln w="12700">
                <a:noFill/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6C5E-4A3C-874C-3AA9D4F7022A}"/>
              </c:ext>
            </c:extLst>
          </c:dPt>
          <c:dPt>
            <c:idx val="2"/>
            <c:bubble3D val="0"/>
            <c:spPr>
              <a:solidFill>
                <a:srgbClr val="D9D9D9"/>
              </a:solidFill>
              <a:ln w="12700">
                <a:noFill/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6C5E-4A3C-874C-3AA9D4F7022A}"/>
              </c:ext>
            </c:extLst>
          </c:dPt>
          <c:cat>
            <c:strRef>
              <c:f>Sheet1!$B$1:$D$1</c:f>
              <c:strCache>
                <c:ptCount val="3"/>
                <c:pt idx="0">
                  <c:v>HIDDEN Bottom</c:v>
                </c:pt>
                <c:pt idx="1">
                  <c:v>Main Percentage</c:v>
                </c:pt>
                <c:pt idx="2">
                  <c:v>Remain</c:v>
                </c:pt>
              </c:strCache>
            </c:strRef>
          </c:cat>
          <c:val>
            <c:numRef>
              <c:f>Sheet1!$B$2:$D$2</c:f>
              <c:numCache>
                <c:formatCode>0%</c:formatCode>
                <c:ptCount val="3"/>
                <c:pt idx="0">
                  <c:v>1</c:v>
                </c:pt>
                <c:pt idx="1">
                  <c:v>0.05</c:v>
                </c:pt>
                <c:pt idx="2">
                  <c:v>0.95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6C5E-4A3C-874C-3AA9D4F7022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90"/>
        <c:holeSize val="64"/>
      </c:doughnutChart>
      <c:spPr>
        <a:noFill/>
        <a:ln w="12700">
          <a:noFill/>
          <a:prstDash val="solid"/>
        </a:ln>
      </c:spPr>
    </c:plotArea>
    <c:plotVisOnly val="1"/>
    <c:dispBlanksAs val="zero"/>
    <c:showDLblsOverMax val="0"/>
  </c:chart>
  <c:spPr>
    <a:noFill/>
    <a:ln>
      <a:noFill/>
    </a:ln>
  </c:spPr>
  <c:txPr>
    <a:bodyPr/>
    <a:lstStyle/>
    <a:p>
      <a:pPr>
        <a:defRPr sz="2550" b="1" i="0" u="none" strike="noStrike" baseline="0">
          <a:solidFill>
            <a:schemeClr val="tx1"/>
          </a:solidFill>
          <a:latin typeface="AvantGarde MdCn BT" panose="020B0506020202020204" pitchFamily="34" charset="0"/>
          <a:ea typeface="Calibri"/>
          <a:cs typeface="Calibri"/>
        </a:defRPr>
      </a:pPr>
      <a:endParaRPr lang="hu-HU"/>
    </a:p>
  </c:txPr>
  <c:externalData r:id="rId2">
    <c:autoUpdate val="0"/>
  </c:externalData>
  <c:userShapes r:id="rId3"/>
</c:chartSpace>
</file>

<file path=ppt/charts/chart5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7248772857219916"/>
          <c:y val="0.18429945406208956"/>
          <c:w val="0.91535566102465804"/>
          <c:h val="0.66117145689170898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spPr>
            <a:ln>
              <a:noFill/>
            </a:ln>
          </c:spPr>
          <c:dPt>
            <c:idx val="0"/>
            <c:bubble3D val="0"/>
            <c:spPr>
              <a:solidFill>
                <a:schemeClr val="accent4"/>
              </a:solidFill>
              <a:ln>
                <a:noFill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AB5F-4CFB-8F19-49056FB4041B}"/>
              </c:ext>
            </c:extLst>
          </c:dPt>
          <c:dPt>
            <c:idx val="1"/>
            <c:bubble3D val="0"/>
            <c:spPr>
              <a:solidFill>
                <a:schemeClr val="bg2">
                  <a:lumMod val="60000"/>
                  <a:lumOff val="40000"/>
                </a:schemeClr>
              </a:solidFill>
              <a:ln>
                <a:noFill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AB5F-4CFB-8F19-49056FB4041B}"/>
              </c:ext>
            </c:extLst>
          </c:dPt>
          <c:dLbls>
            <c:delete val="1"/>
          </c:dLbls>
          <c:cat>
            <c:strRef>
              <c:f>Sheet1!$A$2:$A$3</c:f>
              <c:strCache>
                <c:ptCount val="2"/>
                <c:pt idx="0">
                  <c:v>yes</c:v>
                </c:pt>
                <c:pt idx="1">
                  <c:v>no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91</c:v>
                </c:pt>
                <c:pt idx="1">
                  <c:v>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AB5F-4CFB-8F19-49056FB4041B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  <c:holeSize val="51"/>
      </c:doughnutChart>
    </c:plotArea>
    <c:plotVisOnly val="1"/>
    <c:dispBlanksAs val="zero"/>
    <c:showDLblsOverMax val="0"/>
  </c:chart>
  <c:txPr>
    <a:bodyPr/>
    <a:lstStyle/>
    <a:p>
      <a:pPr>
        <a:defRPr sz="1800"/>
      </a:pPr>
      <a:endParaRPr lang="hu-HU"/>
    </a:p>
  </c:txPr>
  <c:externalData r:id="rId1">
    <c:autoUpdate val="0"/>
  </c:externalData>
</c:chartSpace>
</file>

<file path=ppt/charts/chart5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percent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Naponta többször</c:v>
                </c:pt>
              </c:strCache>
            </c:strRef>
          </c:tx>
          <c:spPr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Internet</c:v>
                </c:pt>
                <c:pt idx="1">
                  <c:v>TV</c:v>
                </c:pt>
                <c:pt idx="2">
                  <c:v>Radio</c:v>
                </c:pt>
                <c:pt idx="3">
                  <c:v>Print</c:v>
                </c:pt>
              </c:strCache>
            </c:strRef>
          </c:cat>
          <c:val>
            <c:numRef>
              <c:f>Sheet1!$B$2:$B$5</c:f>
              <c:numCache>
                <c:formatCode>0%</c:formatCode>
                <c:ptCount val="4"/>
                <c:pt idx="0">
                  <c:v>0.82</c:v>
                </c:pt>
                <c:pt idx="1">
                  <c:v>0.24</c:v>
                </c:pt>
                <c:pt idx="2">
                  <c:v>0.1</c:v>
                </c:pt>
                <c:pt idx="3">
                  <c:v>0.03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2310-4C50-B499-09986CE5F58D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Minden nap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Internet</c:v>
                </c:pt>
                <c:pt idx="1">
                  <c:v>TV</c:v>
                </c:pt>
                <c:pt idx="2">
                  <c:v>Radio</c:v>
                </c:pt>
                <c:pt idx="3">
                  <c:v>Print</c:v>
                </c:pt>
              </c:strCache>
            </c:strRef>
          </c:cat>
          <c:val>
            <c:numRef>
              <c:f>Sheet1!$C$2:$C$5</c:f>
              <c:numCache>
                <c:formatCode>0%</c:formatCode>
                <c:ptCount val="4"/>
                <c:pt idx="0">
                  <c:v>0.17</c:v>
                </c:pt>
                <c:pt idx="1">
                  <c:v>0.28000000000000003</c:v>
                </c:pt>
                <c:pt idx="2">
                  <c:v>0.18</c:v>
                </c:pt>
                <c:pt idx="3">
                  <c:v>0.1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2310-4C50-B499-09986CE5F58D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Hetente több alkalommal</c:v>
                </c:pt>
              </c:strCache>
            </c:strRef>
          </c:tx>
          <c:spPr>
            <a:solidFill>
              <a:schemeClr val="accent4">
                <a:lumMod val="75000"/>
              </a:schemeClr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Internet</c:v>
                </c:pt>
                <c:pt idx="1">
                  <c:v>TV</c:v>
                </c:pt>
                <c:pt idx="2">
                  <c:v>Radio</c:v>
                </c:pt>
                <c:pt idx="3">
                  <c:v>Print</c:v>
                </c:pt>
              </c:strCache>
            </c:strRef>
          </c:cat>
          <c:val>
            <c:numRef>
              <c:f>Sheet1!$D$2:$D$5</c:f>
              <c:numCache>
                <c:formatCode>0%</c:formatCode>
                <c:ptCount val="4"/>
                <c:pt idx="0">
                  <c:v>0.01</c:v>
                </c:pt>
                <c:pt idx="1">
                  <c:v>0.21</c:v>
                </c:pt>
                <c:pt idx="2">
                  <c:v>0.28000000000000003</c:v>
                </c:pt>
                <c:pt idx="3">
                  <c:v>0.22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2310-4C50-B499-09986CE5F58D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Ritkábban mint hetente</c:v>
                </c:pt>
              </c:strCache>
            </c:strRef>
          </c:tx>
          <c:spPr>
            <a:solidFill>
              <a:schemeClr val="accent4">
                <a:lumMod val="50000"/>
              </a:schemeClr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Internet</c:v>
                </c:pt>
                <c:pt idx="1">
                  <c:v>TV</c:v>
                </c:pt>
                <c:pt idx="2">
                  <c:v>Radio</c:v>
                </c:pt>
                <c:pt idx="3">
                  <c:v>Print</c:v>
                </c:pt>
              </c:strCache>
            </c:strRef>
          </c:cat>
          <c:val>
            <c:numRef>
              <c:f>Sheet1!$E$2:$E$5</c:f>
              <c:numCache>
                <c:formatCode>0%</c:formatCode>
                <c:ptCount val="4"/>
                <c:pt idx="0">
                  <c:v>0</c:v>
                </c:pt>
                <c:pt idx="1">
                  <c:v>0.18</c:v>
                </c:pt>
                <c:pt idx="2">
                  <c:v>0.32</c:v>
                </c:pt>
                <c:pt idx="3">
                  <c:v>0.49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2310-4C50-B499-09986CE5F58D}"/>
            </c:ext>
          </c:extLst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Soha</c:v>
                </c:pt>
              </c:strCache>
            </c:strRef>
          </c:tx>
          <c:spPr>
            <a:solidFill>
              <a:schemeClr val="bg2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Internet</c:v>
                </c:pt>
                <c:pt idx="1">
                  <c:v>TV</c:v>
                </c:pt>
                <c:pt idx="2">
                  <c:v>Radio</c:v>
                </c:pt>
                <c:pt idx="3">
                  <c:v>Print</c:v>
                </c:pt>
              </c:strCache>
            </c:strRef>
          </c:cat>
          <c:val>
            <c:numRef>
              <c:f>Sheet1!$F$2:$F$5</c:f>
              <c:numCache>
                <c:formatCode>0%</c:formatCode>
                <c:ptCount val="4"/>
                <c:pt idx="0">
                  <c:v>0</c:v>
                </c:pt>
                <c:pt idx="1">
                  <c:v>0.09</c:v>
                </c:pt>
                <c:pt idx="2">
                  <c:v>0.13</c:v>
                </c:pt>
                <c:pt idx="3">
                  <c:v>0.16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2310-4C50-B499-09986CE5F58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485406760"/>
        <c:axId val="485407152"/>
      </c:barChart>
      <c:catAx>
        <c:axId val="48540676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hu-HU"/>
          </a:p>
        </c:txPr>
        <c:crossAx val="485407152"/>
        <c:crosses val="autoZero"/>
        <c:auto val="1"/>
        <c:lblAlgn val="ctr"/>
        <c:lblOffset val="100"/>
        <c:noMultiLvlLbl val="0"/>
      </c:catAx>
      <c:valAx>
        <c:axId val="485407152"/>
        <c:scaling>
          <c:orientation val="minMax"/>
        </c:scaling>
        <c:delete val="0"/>
        <c:axPos val="l"/>
        <c:majorGridlines>
          <c:spPr>
            <a:ln w="6350" cap="flat" cmpd="sng" algn="ctr">
              <a:solidFill>
                <a:schemeClr val="bg2"/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pPr>
            <a:endParaRPr lang="hu-HU"/>
          </a:p>
        </c:txPr>
        <c:crossAx val="48540676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rgbClr val="404040"/>
              </a:solidFill>
              <a:latin typeface="+mn-lt"/>
              <a:ea typeface="+mn-ea"/>
              <a:cs typeface="+mn-cs"/>
            </a:defRPr>
          </a:pPr>
          <a:endParaRPr lang="hu-H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solidFill>
            <a:srgbClr val="404040"/>
          </a:solidFill>
        </a:defRPr>
      </a:pPr>
      <a:endParaRPr lang="hu-HU"/>
    </a:p>
  </c:txPr>
  <c:externalData r:id="rId3">
    <c:autoUpdate val="0"/>
  </c:externalData>
</c:chartSpace>
</file>

<file path=ppt/charts/chart5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2322169487670799E-2"/>
          <c:y val="7.3777461270951222E-2"/>
          <c:w val="0.91535566102465782"/>
          <c:h val="0.66117145689170942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spPr>
            <a:ln>
              <a:noFill/>
            </a:ln>
          </c:spPr>
          <c:dPt>
            <c:idx val="0"/>
            <c:bubble3D val="0"/>
            <c:spPr>
              <a:solidFill>
                <a:schemeClr val="accent3"/>
              </a:solidFill>
              <a:ln>
                <a:noFill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D144-496D-99EC-526764357E4A}"/>
              </c:ext>
            </c:extLst>
          </c:dPt>
          <c:dPt>
            <c:idx val="1"/>
            <c:bubble3D val="0"/>
            <c:spPr>
              <a:solidFill>
                <a:srgbClr val="D9D9D9"/>
              </a:solidFill>
              <a:ln>
                <a:noFill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D144-496D-99EC-526764357E4A}"/>
              </c:ext>
            </c:extLst>
          </c:dPt>
          <c:dLbls>
            <c:delete val="1"/>
          </c:dLbls>
          <c:cat>
            <c:numRef>
              <c:f>Sheet1!$A$2:$A$3</c:f>
              <c:numCache>
                <c:formatCode>General</c:formatCode>
                <c:ptCount val="2"/>
              </c:numCache>
            </c:numRef>
          </c:cat>
          <c:val>
            <c:numRef>
              <c:f>Sheet1!$B$2:$B$3</c:f>
              <c:numCache>
                <c:formatCode>General</c:formatCode>
                <c:ptCount val="2"/>
                <c:pt idx="0">
                  <c:v>49</c:v>
                </c:pt>
                <c:pt idx="1">
                  <c:v>51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D144-496D-99EC-526764357E4A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  <c:holeSize val="80"/>
      </c:doughnutChart>
    </c:plotArea>
    <c:plotVisOnly val="1"/>
    <c:dispBlanksAs val="zero"/>
    <c:showDLblsOverMax val="0"/>
  </c:chart>
  <c:txPr>
    <a:bodyPr/>
    <a:lstStyle/>
    <a:p>
      <a:pPr>
        <a:defRPr sz="1800"/>
      </a:pPr>
      <a:endParaRPr lang="hu-HU"/>
    </a:p>
  </c:txPr>
  <c:externalData r:id="rId1">
    <c:autoUpdate val="0"/>
  </c:externalData>
</c:chartSpace>
</file>

<file path=ppt/charts/chart5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2322169487670799E-2"/>
          <c:y val="7.3777461270951222E-2"/>
          <c:w val="0.91535566102465782"/>
          <c:h val="0.66117145689170942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spPr>
            <a:ln>
              <a:noFill/>
            </a:ln>
          </c:spPr>
          <c:dPt>
            <c:idx val="0"/>
            <c:bubble3D val="0"/>
            <c:spPr>
              <a:solidFill>
                <a:schemeClr val="accent4"/>
              </a:solidFill>
              <a:ln>
                <a:noFill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669D-4271-A2DD-A2A3A8067CB6}"/>
              </c:ext>
            </c:extLst>
          </c:dPt>
          <c:dPt>
            <c:idx val="1"/>
            <c:bubble3D val="0"/>
            <c:spPr>
              <a:solidFill>
                <a:srgbClr val="D9D9D9"/>
              </a:solidFill>
              <a:ln>
                <a:noFill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669D-4271-A2DD-A2A3A8067CB6}"/>
              </c:ext>
            </c:extLst>
          </c:dPt>
          <c:dLbls>
            <c:delete val="1"/>
          </c:dLbls>
          <c:cat>
            <c:numRef>
              <c:f>Sheet1!$A$2:$A$3</c:f>
              <c:numCache>
                <c:formatCode>General</c:formatCode>
                <c:ptCount val="2"/>
              </c:numCache>
            </c:numRef>
          </c:cat>
          <c:val>
            <c:numRef>
              <c:f>Sheet1!$B$2:$B$3</c:f>
              <c:numCache>
                <c:formatCode>General</c:formatCode>
                <c:ptCount val="2"/>
                <c:pt idx="0">
                  <c:v>56</c:v>
                </c:pt>
                <c:pt idx="1">
                  <c:v>44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669D-4271-A2DD-A2A3A8067CB6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  <c:holeSize val="80"/>
      </c:doughnutChart>
    </c:plotArea>
    <c:plotVisOnly val="1"/>
    <c:dispBlanksAs val="zero"/>
    <c:showDLblsOverMax val="0"/>
  </c:chart>
  <c:txPr>
    <a:bodyPr/>
    <a:lstStyle/>
    <a:p>
      <a:pPr>
        <a:defRPr sz="1800"/>
      </a:pPr>
      <a:endParaRPr lang="hu-HU"/>
    </a:p>
  </c:txPr>
  <c:externalData r:id="rId1">
    <c:autoUpdate val="0"/>
  </c:externalData>
</c:chartSpace>
</file>

<file path=ppt/charts/chart5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2322169487670799E-2"/>
          <c:y val="7.3777461270951222E-2"/>
          <c:w val="0.91535566102465782"/>
          <c:h val="0.66117145689170942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spPr>
            <a:ln>
              <a:noFill/>
            </a:ln>
          </c:spPr>
          <c:dPt>
            <c:idx val="0"/>
            <c:bubble3D val="0"/>
            <c:spPr>
              <a:solidFill>
                <a:schemeClr val="accent4"/>
              </a:solidFill>
              <a:ln>
                <a:noFill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E667-49BF-A6B9-324CA6B8F0FB}"/>
              </c:ext>
            </c:extLst>
          </c:dPt>
          <c:dPt>
            <c:idx val="1"/>
            <c:bubble3D val="0"/>
            <c:spPr>
              <a:solidFill>
                <a:srgbClr val="D9D9D9"/>
              </a:solidFill>
              <a:ln>
                <a:noFill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E667-49BF-A6B9-324CA6B8F0FB}"/>
              </c:ext>
            </c:extLst>
          </c:dPt>
          <c:dLbls>
            <c:delete val="1"/>
          </c:dLbls>
          <c:cat>
            <c:numRef>
              <c:f>Sheet1!$A$2:$A$3</c:f>
              <c:numCache>
                <c:formatCode>General</c:formatCode>
                <c:ptCount val="2"/>
              </c:numCache>
            </c:numRef>
          </c:cat>
          <c:val>
            <c:numRef>
              <c:f>Sheet1!$B$2:$B$3</c:f>
              <c:numCache>
                <c:formatCode>General</c:formatCode>
                <c:ptCount val="2"/>
                <c:pt idx="0">
                  <c:v>45</c:v>
                </c:pt>
                <c:pt idx="1">
                  <c:v>55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E667-49BF-A6B9-324CA6B8F0FB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  <c:holeSize val="80"/>
      </c:doughnutChart>
    </c:plotArea>
    <c:plotVisOnly val="1"/>
    <c:dispBlanksAs val="zero"/>
    <c:showDLblsOverMax val="0"/>
  </c:chart>
  <c:txPr>
    <a:bodyPr/>
    <a:lstStyle/>
    <a:p>
      <a:pPr>
        <a:defRPr sz="1800"/>
      </a:pPr>
      <a:endParaRPr lang="hu-HU"/>
    </a:p>
  </c:txPr>
  <c:externalData r:id="rId1">
    <c:autoUpdate val="0"/>
  </c:externalData>
</c:chartSpace>
</file>

<file path=ppt/charts/chart5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2322169487670799E-2"/>
          <c:y val="7.3777461270951222E-2"/>
          <c:w val="0.91535566102465782"/>
          <c:h val="0.66117145689170942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spPr>
            <a:ln>
              <a:noFill/>
            </a:ln>
          </c:spPr>
          <c:dPt>
            <c:idx val="0"/>
            <c:bubble3D val="0"/>
            <c:spPr>
              <a:solidFill>
                <a:schemeClr val="accent4"/>
              </a:solidFill>
              <a:ln>
                <a:noFill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A19C-4322-BD16-C615C37571CA}"/>
              </c:ext>
            </c:extLst>
          </c:dPt>
          <c:dPt>
            <c:idx val="1"/>
            <c:bubble3D val="0"/>
            <c:spPr>
              <a:solidFill>
                <a:srgbClr val="D9D9D9"/>
              </a:solidFill>
              <a:ln>
                <a:noFill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A19C-4322-BD16-C615C37571CA}"/>
              </c:ext>
            </c:extLst>
          </c:dPt>
          <c:dLbls>
            <c:delete val="1"/>
          </c:dLbls>
          <c:cat>
            <c:numRef>
              <c:f>Sheet1!$A$2:$A$3</c:f>
              <c:numCache>
                <c:formatCode>General</c:formatCode>
                <c:ptCount val="2"/>
              </c:numCache>
            </c:numRef>
          </c:cat>
          <c:val>
            <c:numRef>
              <c:f>Sheet1!$B$2:$B$3</c:f>
              <c:numCache>
                <c:formatCode>General</c:formatCode>
                <c:ptCount val="2"/>
                <c:pt idx="0">
                  <c:v>88</c:v>
                </c:pt>
                <c:pt idx="1">
                  <c:v>12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A19C-4322-BD16-C615C37571CA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  <c:holeSize val="80"/>
      </c:doughnutChart>
    </c:plotArea>
    <c:plotVisOnly val="1"/>
    <c:dispBlanksAs val="zero"/>
    <c:showDLblsOverMax val="0"/>
  </c:chart>
  <c:txPr>
    <a:bodyPr/>
    <a:lstStyle/>
    <a:p>
      <a:pPr>
        <a:defRPr sz="1800"/>
      </a:pPr>
      <a:endParaRPr lang="hu-HU"/>
    </a:p>
  </c:txPr>
  <c:externalData r:id="rId1">
    <c:autoUpdate val="0"/>
  </c:externalData>
</c:chartSpace>
</file>

<file path=ppt/charts/chart5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2322169487670799E-2"/>
          <c:y val="7.3777461270951222E-2"/>
          <c:w val="0.91535566102465782"/>
          <c:h val="0.66117145689170942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spPr>
            <a:ln>
              <a:noFill/>
            </a:ln>
          </c:spPr>
          <c:dPt>
            <c:idx val="0"/>
            <c:bubble3D val="0"/>
            <c:spPr>
              <a:solidFill>
                <a:schemeClr val="accent3"/>
              </a:solidFill>
              <a:ln>
                <a:noFill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BDE0-4344-BF45-33C947CB53BD}"/>
              </c:ext>
            </c:extLst>
          </c:dPt>
          <c:dPt>
            <c:idx val="1"/>
            <c:bubble3D val="0"/>
            <c:spPr>
              <a:solidFill>
                <a:srgbClr val="D9D9D9"/>
              </a:solidFill>
              <a:ln>
                <a:noFill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BDE0-4344-BF45-33C947CB53BD}"/>
              </c:ext>
            </c:extLst>
          </c:dPt>
          <c:dLbls>
            <c:delete val="1"/>
          </c:dLbls>
          <c:cat>
            <c:numRef>
              <c:f>Sheet1!$A$2:$A$3</c:f>
              <c:numCache>
                <c:formatCode>General</c:formatCode>
                <c:ptCount val="2"/>
              </c:numCache>
            </c:numRef>
          </c:cat>
          <c:val>
            <c:numRef>
              <c:f>Sheet1!$B$2:$B$3</c:f>
              <c:numCache>
                <c:formatCode>General</c:formatCode>
                <c:ptCount val="2"/>
                <c:pt idx="0">
                  <c:v>57</c:v>
                </c:pt>
                <c:pt idx="1">
                  <c:v>43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BDE0-4344-BF45-33C947CB53BD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  <c:holeSize val="80"/>
      </c:doughnutChart>
    </c:plotArea>
    <c:plotVisOnly val="1"/>
    <c:dispBlanksAs val="zero"/>
    <c:showDLblsOverMax val="0"/>
  </c:chart>
  <c:txPr>
    <a:bodyPr/>
    <a:lstStyle/>
    <a:p>
      <a:pPr>
        <a:defRPr sz="1800"/>
      </a:pPr>
      <a:endParaRPr lang="hu-HU"/>
    </a:p>
  </c:txPr>
  <c:externalData r:id="rId1">
    <c:autoUpdate val="0"/>
  </c:externalData>
</c:chartSpace>
</file>

<file path=ppt/charts/chart5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2322169487670799E-2"/>
          <c:y val="7.3777461270951222E-2"/>
          <c:w val="0.91535566102465782"/>
          <c:h val="0.66117145689170942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spPr>
            <a:ln>
              <a:noFill/>
            </a:ln>
          </c:spPr>
          <c:dPt>
            <c:idx val="0"/>
            <c:bubble3D val="0"/>
            <c:spPr>
              <a:solidFill>
                <a:schemeClr val="accent3"/>
              </a:solidFill>
              <a:ln>
                <a:noFill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7474-4190-A444-30B3FBE06FF4}"/>
              </c:ext>
            </c:extLst>
          </c:dPt>
          <c:dPt>
            <c:idx val="1"/>
            <c:bubble3D val="0"/>
            <c:spPr>
              <a:solidFill>
                <a:srgbClr val="D9D9D9"/>
              </a:solidFill>
              <a:ln>
                <a:noFill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7474-4190-A444-30B3FBE06FF4}"/>
              </c:ext>
            </c:extLst>
          </c:dPt>
          <c:dLbls>
            <c:delete val="1"/>
          </c:dLbls>
          <c:cat>
            <c:numRef>
              <c:f>Sheet1!$A$2:$A$3</c:f>
              <c:numCache>
                <c:formatCode>General</c:formatCode>
                <c:ptCount val="2"/>
              </c:numCache>
            </c:numRef>
          </c:cat>
          <c:val>
            <c:numRef>
              <c:f>Sheet1!$B$2:$B$3</c:f>
              <c:numCache>
                <c:formatCode>General</c:formatCode>
                <c:ptCount val="2"/>
                <c:pt idx="0">
                  <c:v>46</c:v>
                </c:pt>
                <c:pt idx="1">
                  <c:v>54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7474-4190-A444-30B3FBE06FF4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  <c:holeSize val="80"/>
      </c:doughnutChart>
    </c:plotArea>
    <c:plotVisOnly val="1"/>
    <c:dispBlanksAs val="zero"/>
    <c:showDLblsOverMax val="0"/>
  </c:chart>
  <c:txPr>
    <a:bodyPr/>
    <a:lstStyle/>
    <a:p>
      <a:pPr>
        <a:defRPr sz="1800"/>
      </a:pPr>
      <a:endParaRPr lang="hu-HU"/>
    </a:p>
  </c:txPr>
  <c:externalData r:id="rId1">
    <c:autoUpdate val="0"/>
  </c:externalData>
</c:chartSpace>
</file>

<file path=ppt/charts/chart5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2322169487670799E-2"/>
          <c:y val="7.3777461270951222E-2"/>
          <c:w val="0.91535566102465782"/>
          <c:h val="0.66117145689170942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spPr>
            <a:ln>
              <a:noFill/>
            </a:ln>
          </c:spPr>
          <c:dPt>
            <c:idx val="0"/>
            <c:bubble3D val="0"/>
            <c:spPr>
              <a:solidFill>
                <a:schemeClr val="accent4"/>
              </a:solidFill>
              <a:ln>
                <a:noFill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D147-4553-BC30-9E6D9A84AEC4}"/>
              </c:ext>
            </c:extLst>
          </c:dPt>
          <c:dPt>
            <c:idx val="1"/>
            <c:bubble3D val="0"/>
            <c:spPr>
              <a:solidFill>
                <a:srgbClr val="D9D9D9"/>
              </a:solidFill>
              <a:ln>
                <a:noFill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D147-4553-BC30-9E6D9A84AEC4}"/>
              </c:ext>
            </c:extLst>
          </c:dPt>
          <c:dLbls>
            <c:delete val="1"/>
          </c:dLbls>
          <c:cat>
            <c:numRef>
              <c:f>Sheet1!$A$2:$A$3</c:f>
              <c:numCache>
                <c:formatCode>General</c:formatCode>
                <c:ptCount val="2"/>
              </c:numCache>
            </c:numRef>
          </c:cat>
          <c:val>
            <c:numRef>
              <c:f>Sheet1!$B$2:$B$3</c:f>
              <c:numCache>
                <c:formatCode>General</c:formatCode>
                <c:ptCount val="2"/>
                <c:pt idx="0">
                  <c:v>55</c:v>
                </c:pt>
                <c:pt idx="1">
                  <c:v>45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D147-4553-BC30-9E6D9A84AEC4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  <c:holeSize val="80"/>
      </c:doughnutChart>
    </c:plotArea>
    <c:plotVisOnly val="1"/>
    <c:dispBlanksAs val="zero"/>
    <c:showDLblsOverMax val="0"/>
  </c:chart>
  <c:txPr>
    <a:bodyPr/>
    <a:lstStyle/>
    <a:p>
      <a:pPr>
        <a:defRPr sz="1800"/>
      </a:pPr>
      <a:endParaRPr lang="hu-HU"/>
    </a:p>
  </c:txPr>
  <c:externalData r:id="rId1">
    <c:autoUpdate val="0"/>
  </c:externalData>
</c:chartSpace>
</file>

<file path=ppt/charts/chart5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2322169487670799E-2"/>
          <c:y val="7.3777461270951222E-2"/>
          <c:w val="0.91535566102465782"/>
          <c:h val="0.66117145689170942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spPr>
            <a:ln>
              <a:noFill/>
            </a:ln>
          </c:spPr>
          <c:dPt>
            <c:idx val="0"/>
            <c:bubble3D val="0"/>
            <c:spPr>
              <a:solidFill>
                <a:schemeClr val="accent3"/>
              </a:solidFill>
              <a:ln>
                <a:noFill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9F3A-4208-901A-9AB8D39AAC23}"/>
              </c:ext>
            </c:extLst>
          </c:dPt>
          <c:dPt>
            <c:idx val="1"/>
            <c:bubble3D val="0"/>
            <c:spPr>
              <a:solidFill>
                <a:srgbClr val="D9D9D9"/>
              </a:solidFill>
              <a:ln>
                <a:noFill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9F3A-4208-901A-9AB8D39AAC23}"/>
              </c:ext>
            </c:extLst>
          </c:dPt>
          <c:dLbls>
            <c:delete val="1"/>
          </c:dLbls>
          <c:cat>
            <c:numRef>
              <c:f>Sheet1!$A$2:$A$3</c:f>
              <c:numCache>
                <c:formatCode>General</c:formatCode>
                <c:ptCount val="2"/>
              </c:numCache>
            </c:numRef>
          </c:cat>
          <c:val>
            <c:numRef>
              <c:f>Sheet1!$B$2:$B$3</c:f>
              <c:numCache>
                <c:formatCode>General</c:formatCode>
                <c:ptCount val="2"/>
                <c:pt idx="0">
                  <c:v>49</c:v>
                </c:pt>
                <c:pt idx="1">
                  <c:v>51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9F3A-4208-901A-9AB8D39AAC23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  <c:holeSize val="80"/>
      </c:doughnutChart>
    </c:plotArea>
    <c:plotVisOnly val="1"/>
    <c:dispBlanksAs val="zero"/>
    <c:showDLblsOverMax val="0"/>
  </c:chart>
  <c:txPr>
    <a:bodyPr/>
    <a:lstStyle/>
    <a:p>
      <a:pPr>
        <a:defRPr sz="1800"/>
      </a:pPr>
      <a:endParaRPr lang="hu-HU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8.4305808047376307E-2"/>
          <c:y val="0"/>
          <c:w val="0.93894940035902474"/>
          <c:h val="1"/>
        </c:manualLayout>
      </c:layout>
      <c:doughnutChart>
        <c:varyColors val="1"/>
        <c:ser>
          <c:idx val="0"/>
          <c:order val="0"/>
          <c:tx>
            <c:strRef>
              <c:f>Sheet1!$A$2</c:f>
              <c:strCache>
                <c:ptCount val="1"/>
                <c:pt idx="0">
                  <c:v>East</c:v>
                </c:pt>
              </c:strCache>
            </c:strRef>
          </c:tx>
          <c:spPr>
            <a:solidFill>
              <a:schemeClr val="accent1"/>
            </a:solidFill>
            <a:ln w="12700">
              <a:noFill/>
              <a:prstDash val="solid"/>
            </a:ln>
          </c:spPr>
          <c:dPt>
            <c:idx val="0"/>
            <c:bubble3D val="0"/>
            <c:spPr>
              <a:noFill/>
              <a:ln w="12700">
                <a:noFill/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DB13-47D6-B634-2956329237FA}"/>
              </c:ext>
            </c:extLst>
          </c:dPt>
          <c:dPt>
            <c:idx val="1"/>
            <c:bubble3D val="0"/>
            <c:spPr>
              <a:solidFill>
                <a:srgbClr val="008E94"/>
              </a:solidFill>
              <a:ln w="12700">
                <a:noFill/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DB13-47D6-B634-2956329237FA}"/>
              </c:ext>
            </c:extLst>
          </c:dPt>
          <c:dPt>
            <c:idx val="2"/>
            <c:bubble3D val="0"/>
            <c:spPr>
              <a:solidFill>
                <a:srgbClr val="D9D9D9"/>
              </a:solidFill>
              <a:ln w="12700">
                <a:noFill/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DB13-47D6-B634-2956329237FA}"/>
              </c:ext>
            </c:extLst>
          </c:dPt>
          <c:cat>
            <c:strRef>
              <c:f>Sheet1!$B$1:$D$1</c:f>
              <c:strCache>
                <c:ptCount val="3"/>
                <c:pt idx="0">
                  <c:v>HIDDEN Bottom</c:v>
                </c:pt>
                <c:pt idx="1">
                  <c:v>Main Percentage</c:v>
                </c:pt>
                <c:pt idx="2">
                  <c:v>Remain</c:v>
                </c:pt>
              </c:strCache>
            </c:strRef>
          </c:cat>
          <c:val>
            <c:numRef>
              <c:f>Sheet1!$B$2:$D$2</c:f>
              <c:numCache>
                <c:formatCode>0%</c:formatCode>
                <c:ptCount val="3"/>
                <c:pt idx="0">
                  <c:v>1</c:v>
                </c:pt>
                <c:pt idx="1">
                  <c:v>0.05</c:v>
                </c:pt>
                <c:pt idx="2">
                  <c:v>0.95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DB13-47D6-B634-2956329237F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90"/>
        <c:holeSize val="64"/>
      </c:doughnutChart>
      <c:spPr>
        <a:noFill/>
        <a:ln w="12700">
          <a:noFill/>
          <a:prstDash val="solid"/>
        </a:ln>
      </c:spPr>
    </c:plotArea>
    <c:plotVisOnly val="1"/>
    <c:dispBlanksAs val="zero"/>
    <c:showDLblsOverMax val="0"/>
  </c:chart>
  <c:spPr>
    <a:noFill/>
    <a:ln>
      <a:noFill/>
    </a:ln>
  </c:spPr>
  <c:txPr>
    <a:bodyPr/>
    <a:lstStyle/>
    <a:p>
      <a:pPr>
        <a:defRPr sz="2550" b="1" i="0" u="none" strike="noStrike" baseline="0">
          <a:solidFill>
            <a:schemeClr val="tx1"/>
          </a:solidFill>
          <a:latin typeface="AvantGarde MdCn BT" panose="020B0506020202020204" pitchFamily="34" charset="0"/>
          <a:ea typeface="Calibri"/>
          <a:cs typeface="Calibri"/>
        </a:defRPr>
      </a:pPr>
      <a:endParaRPr lang="hu-HU"/>
    </a:p>
  </c:txPr>
  <c:externalData r:id="rId2">
    <c:autoUpdate val="0"/>
  </c:externalData>
  <c:userShapes r:id="rId3"/>
</c:chartSpace>
</file>

<file path=ppt/charts/chart6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7248772857219916"/>
          <c:y val="0.18429945406208956"/>
          <c:w val="0.91535566102465804"/>
          <c:h val="0.66117145689170898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spPr>
            <a:ln>
              <a:noFill/>
            </a:ln>
          </c:spPr>
          <c:dPt>
            <c:idx val="0"/>
            <c:bubble3D val="0"/>
            <c:spPr>
              <a:solidFill>
                <a:schemeClr val="accent4"/>
              </a:solidFill>
              <a:ln>
                <a:noFill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AB5F-4CFB-8F19-49056FB4041B}"/>
              </c:ext>
            </c:extLst>
          </c:dPt>
          <c:dPt>
            <c:idx val="1"/>
            <c:bubble3D val="0"/>
            <c:spPr>
              <a:solidFill>
                <a:schemeClr val="bg2">
                  <a:lumMod val="60000"/>
                  <a:lumOff val="40000"/>
                </a:schemeClr>
              </a:solidFill>
              <a:ln>
                <a:noFill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AB5F-4CFB-8F19-49056FB4041B}"/>
              </c:ext>
            </c:extLst>
          </c:dPt>
          <c:dLbls>
            <c:delete val="1"/>
          </c:dLbls>
          <c:cat>
            <c:strRef>
              <c:f>Sheet1!$A$2:$A$3</c:f>
              <c:strCache>
                <c:ptCount val="2"/>
                <c:pt idx="0">
                  <c:v>yes</c:v>
                </c:pt>
                <c:pt idx="1">
                  <c:v>no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86</c:v>
                </c:pt>
                <c:pt idx="1">
                  <c:v>14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AB5F-4CFB-8F19-49056FB4041B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  <c:holeSize val="51"/>
      </c:doughnutChart>
    </c:plotArea>
    <c:plotVisOnly val="1"/>
    <c:dispBlanksAs val="zero"/>
    <c:showDLblsOverMax val="0"/>
  </c:chart>
  <c:txPr>
    <a:bodyPr/>
    <a:lstStyle/>
    <a:p>
      <a:pPr>
        <a:defRPr sz="1800"/>
      </a:pPr>
      <a:endParaRPr lang="hu-HU"/>
    </a:p>
  </c:txPr>
  <c:externalData r:id="rId1">
    <c:autoUpdate val="0"/>
  </c:externalData>
</c:chartSpace>
</file>

<file path=ppt/charts/chart6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radarChart>
        <c:radarStyle val="fill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Rendelkezik vele</c:v>
                </c:pt>
              </c:strCache>
            </c:strRef>
          </c:tx>
          <c:spPr>
            <a:noFill/>
            <a:ln w="25400">
              <a:solidFill>
                <a:schemeClr val="accent4"/>
              </a:solidFill>
            </a:ln>
            <a:effectLst/>
          </c:spPr>
          <c:cat>
            <c:strRef>
              <c:f>Sheet1!$A$2:$A$17</c:f>
              <c:strCache>
                <c:ptCount val="16"/>
                <c:pt idx="0">
                  <c:v>Hagyományos mobiltelefon</c:v>
                </c:pt>
                <c:pt idx="1">
                  <c:v>Okostelefon</c:v>
                </c:pt>
                <c:pt idx="2">
                  <c:v>Hagyományos TV készülék</c:v>
                </c:pt>
                <c:pt idx="3">
                  <c:v>Okos TV</c:v>
                </c:pt>
                <c:pt idx="4">
                  <c:v>Házimozi rendszer</c:v>
                </c:pt>
                <c:pt idx="5">
                  <c:v>Blu-ray készülék</c:v>
                </c:pt>
                <c:pt idx="6">
                  <c:v>DVD felvevő vagy lejátszó</c:v>
                </c:pt>
                <c:pt idx="7">
                  <c:v>Videó</c:v>
                </c:pt>
                <c:pt idx="8">
                  <c:v>Set-top-box</c:v>
                </c:pt>
                <c:pt idx="9">
                  <c:v>WIFI-router</c:v>
                </c:pt>
                <c:pt idx="10">
                  <c:v>Notebook / laptop</c:v>
                </c:pt>
                <c:pt idx="11">
                  <c:v>Asztali számítógép</c:v>
                </c:pt>
                <c:pt idx="12">
                  <c:v>Táblagép</c:v>
                </c:pt>
                <c:pt idx="13">
                  <c:v>Játékkonzol</c:v>
                </c:pt>
                <c:pt idx="14">
                  <c:v>Smart home</c:v>
                </c:pt>
                <c:pt idx="15">
                  <c:v>Egyik sem</c:v>
                </c:pt>
              </c:strCache>
            </c:strRef>
          </c:cat>
          <c:val>
            <c:numRef>
              <c:f>Sheet1!$B$2:$B$17</c:f>
              <c:numCache>
                <c:formatCode>0%</c:formatCode>
                <c:ptCount val="16"/>
                <c:pt idx="0">
                  <c:v>0.1872104148194596</c:v>
                </c:pt>
                <c:pt idx="1">
                  <c:v>0.88690539592489459</c:v>
                </c:pt>
                <c:pt idx="2">
                  <c:v>0.52598370326636101</c:v>
                </c:pt>
                <c:pt idx="3">
                  <c:v>0.36141887930344985</c:v>
                </c:pt>
                <c:pt idx="4">
                  <c:v>0.1924480234524128</c:v>
                </c:pt>
                <c:pt idx="5">
                  <c:v>5.341378719991581E-2</c:v>
                </c:pt>
                <c:pt idx="6">
                  <c:v>0.3121751865686242</c:v>
                </c:pt>
                <c:pt idx="7">
                  <c:v>0.17730002804174277</c:v>
                </c:pt>
                <c:pt idx="8">
                  <c:v>0.35906550527407127</c:v>
                </c:pt>
                <c:pt idx="9">
                  <c:v>0.82719955893647157</c:v>
                </c:pt>
                <c:pt idx="10">
                  <c:v>0.68184633564475861</c:v>
                </c:pt>
                <c:pt idx="11">
                  <c:v>0.53156990491788381</c:v>
                </c:pt>
                <c:pt idx="12">
                  <c:v>0.39399529176135367</c:v>
                </c:pt>
                <c:pt idx="13">
                  <c:v>0.23022784285439282</c:v>
                </c:pt>
                <c:pt idx="14">
                  <c:v>7.2304713669893758E-2</c:v>
                </c:pt>
                <c:pt idx="15">
                  <c:v>2.5853440780976701E-3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EC5F-4D31-8EBC-5E03964E7B1C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Rendszeres használója</c:v>
                </c:pt>
              </c:strCache>
            </c:strRef>
          </c:tx>
          <c:spPr>
            <a:noFill/>
            <a:ln w="28575">
              <a:solidFill>
                <a:schemeClr val="accent2"/>
              </a:solidFill>
              <a:prstDash val="solid"/>
            </a:ln>
            <a:effectLst/>
          </c:spPr>
          <c:cat>
            <c:strRef>
              <c:f>Sheet1!$A$2:$A$17</c:f>
              <c:strCache>
                <c:ptCount val="16"/>
                <c:pt idx="0">
                  <c:v>Hagyományos mobiltelefon</c:v>
                </c:pt>
                <c:pt idx="1">
                  <c:v>Okostelefon</c:v>
                </c:pt>
                <c:pt idx="2">
                  <c:v>Hagyományos TV készülék</c:v>
                </c:pt>
                <c:pt idx="3">
                  <c:v>Okos TV</c:v>
                </c:pt>
                <c:pt idx="4">
                  <c:v>Házimozi rendszer</c:v>
                </c:pt>
                <c:pt idx="5">
                  <c:v>Blu-ray készülék</c:v>
                </c:pt>
                <c:pt idx="6">
                  <c:v>DVD felvevő vagy lejátszó</c:v>
                </c:pt>
                <c:pt idx="7">
                  <c:v>Videó</c:v>
                </c:pt>
                <c:pt idx="8">
                  <c:v>Set-top-box</c:v>
                </c:pt>
                <c:pt idx="9">
                  <c:v>WIFI-router</c:v>
                </c:pt>
                <c:pt idx="10">
                  <c:v>Notebook / laptop</c:v>
                </c:pt>
                <c:pt idx="11">
                  <c:v>Asztali számítógép</c:v>
                </c:pt>
                <c:pt idx="12">
                  <c:v>Táblagép</c:v>
                </c:pt>
                <c:pt idx="13">
                  <c:v>Játékkonzol</c:v>
                </c:pt>
                <c:pt idx="14">
                  <c:v>Smart home</c:v>
                </c:pt>
                <c:pt idx="15">
                  <c:v>Egyik sem</c:v>
                </c:pt>
              </c:strCache>
            </c:strRef>
          </c:cat>
          <c:val>
            <c:numRef>
              <c:f>Sheet1!$C$2:$C$17</c:f>
              <c:numCache>
                <c:formatCode>0%</c:formatCode>
                <c:ptCount val="16"/>
                <c:pt idx="0">
                  <c:v>5.2455085432673618E-2</c:v>
                </c:pt>
                <c:pt idx="1">
                  <c:v>0.84665715537951125</c:v>
                </c:pt>
                <c:pt idx="2">
                  <c:v>0.30284586924769774</c:v>
                </c:pt>
                <c:pt idx="3">
                  <c:v>0.23750883362348416</c:v>
                </c:pt>
                <c:pt idx="4">
                  <c:v>7.6002848613087981E-2</c:v>
                </c:pt>
                <c:pt idx="5">
                  <c:v>2.0442132229443351E-2</c:v>
                </c:pt>
                <c:pt idx="6">
                  <c:v>3.7065352155761302E-2</c:v>
                </c:pt>
                <c:pt idx="7">
                  <c:v>3.2686825607989023E-2</c:v>
                </c:pt>
                <c:pt idx="8">
                  <c:v>0.21139212508844202</c:v>
                </c:pt>
                <c:pt idx="9">
                  <c:v>0.7251961724661059</c:v>
                </c:pt>
                <c:pt idx="10">
                  <c:v>0.55654304621571193</c:v>
                </c:pt>
                <c:pt idx="11">
                  <c:v>0.33203607915525224</c:v>
                </c:pt>
                <c:pt idx="12">
                  <c:v>0.18207052807013277</c:v>
                </c:pt>
                <c:pt idx="13">
                  <c:v>0.10363360215247336</c:v>
                </c:pt>
                <c:pt idx="14">
                  <c:v>3.3099840497400917E-2</c:v>
                </c:pt>
                <c:pt idx="15">
                  <c:v>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EC5F-4D31-8EBC-5E03964E7B1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559860768"/>
        <c:axId val="559861160"/>
      </c:radarChart>
      <c:catAx>
        <c:axId val="559860768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pPr>
            <a:endParaRPr lang="hu-HU"/>
          </a:p>
        </c:txPr>
        <c:crossAx val="559861160"/>
        <c:crosses val="autoZero"/>
        <c:auto val="1"/>
        <c:lblAlgn val="ctr"/>
        <c:lblOffset val="100"/>
        <c:noMultiLvlLbl val="0"/>
      </c:catAx>
      <c:valAx>
        <c:axId val="55986116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bg2"/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>
            <a:solidFill>
              <a:schemeClr val="bg1">
                <a:lumMod val="85000"/>
              </a:schemeClr>
            </a:solidFill>
            <a:prstDash val="dash"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pPr>
            <a:endParaRPr lang="hu-HU"/>
          </a:p>
        </c:txPr>
        <c:crossAx val="559860768"/>
        <c:crosses val="autoZero"/>
        <c:crossBetween val="between"/>
        <c:majorUnit val="0.2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50910222938192062"/>
          <c:y val="0.8431875542066245"/>
          <c:w val="0.24572737690981195"/>
          <c:h val="0.1237134405771631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tx2">
                  <a:lumMod val="85000"/>
                  <a:lumOff val="15000"/>
                </a:schemeClr>
              </a:solidFill>
              <a:latin typeface="+mn-lt"/>
              <a:ea typeface="+mn-ea"/>
              <a:cs typeface="+mn-cs"/>
            </a:defRPr>
          </a:pPr>
          <a:endParaRPr lang="hu-H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hu-HU"/>
    </a:p>
  </c:txPr>
  <c:externalData r:id="rId3">
    <c:autoUpdate val="0"/>
  </c:externalData>
</c:chartSpace>
</file>

<file path=ppt/charts/chart6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2322169487670799E-2"/>
          <c:y val="7.3777461270951222E-2"/>
          <c:w val="0.91535566102465782"/>
          <c:h val="0.66117145689170942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spPr>
            <a:ln>
              <a:noFill/>
            </a:ln>
          </c:spPr>
          <c:dPt>
            <c:idx val="0"/>
            <c:bubble3D val="0"/>
            <c:spPr>
              <a:solidFill>
                <a:schemeClr val="accent3"/>
              </a:solidFill>
              <a:ln>
                <a:noFill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D144-496D-99EC-526764357E4A}"/>
              </c:ext>
            </c:extLst>
          </c:dPt>
          <c:dPt>
            <c:idx val="1"/>
            <c:bubble3D val="0"/>
            <c:spPr>
              <a:solidFill>
                <a:srgbClr val="D9D9D9"/>
              </a:solidFill>
              <a:ln>
                <a:noFill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D144-496D-99EC-526764357E4A}"/>
              </c:ext>
            </c:extLst>
          </c:dPt>
          <c:dLbls>
            <c:delete val="1"/>
          </c:dLbls>
          <c:cat>
            <c:numRef>
              <c:f>Sheet1!$A$2:$A$3</c:f>
              <c:numCache>
                <c:formatCode>General</c:formatCode>
                <c:ptCount val="2"/>
              </c:numCache>
            </c:numRef>
          </c:cat>
          <c:val>
            <c:numRef>
              <c:f>Sheet1!$B$2:$B$3</c:f>
              <c:numCache>
                <c:formatCode>General</c:formatCode>
                <c:ptCount val="2"/>
                <c:pt idx="0">
                  <c:v>82</c:v>
                </c:pt>
                <c:pt idx="1">
                  <c:v>18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D144-496D-99EC-526764357E4A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  <c:holeSize val="80"/>
      </c:doughnutChart>
    </c:plotArea>
    <c:plotVisOnly val="1"/>
    <c:dispBlanksAs val="zero"/>
    <c:showDLblsOverMax val="0"/>
  </c:chart>
  <c:txPr>
    <a:bodyPr/>
    <a:lstStyle/>
    <a:p>
      <a:pPr>
        <a:defRPr sz="1800"/>
      </a:pPr>
      <a:endParaRPr lang="hu-HU"/>
    </a:p>
  </c:txPr>
  <c:externalData r:id="rId1">
    <c:autoUpdate val="0"/>
  </c:externalData>
</c:chartSpace>
</file>

<file path=ppt/charts/chart6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2322169487670799E-2"/>
          <c:y val="7.3777461270951222E-2"/>
          <c:w val="0.91535566102465782"/>
          <c:h val="0.66117145689170942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spPr>
            <a:ln>
              <a:noFill/>
            </a:ln>
          </c:spPr>
          <c:dPt>
            <c:idx val="0"/>
            <c:bubble3D val="0"/>
            <c:spPr>
              <a:solidFill>
                <a:schemeClr val="accent4"/>
              </a:solidFill>
              <a:ln>
                <a:noFill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669D-4271-A2DD-A2A3A8067CB6}"/>
              </c:ext>
            </c:extLst>
          </c:dPt>
          <c:dPt>
            <c:idx val="1"/>
            <c:bubble3D val="0"/>
            <c:spPr>
              <a:solidFill>
                <a:srgbClr val="D9D9D9"/>
              </a:solidFill>
              <a:ln>
                <a:noFill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669D-4271-A2DD-A2A3A8067CB6}"/>
              </c:ext>
            </c:extLst>
          </c:dPt>
          <c:dLbls>
            <c:delete val="1"/>
          </c:dLbls>
          <c:cat>
            <c:numRef>
              <c:f>Sheet1!$A$2:$A$3</c:f>
              <c:numCache>
                <c:formatCode>General</c:formatCode>
                <c:ptCount val="2"/>
              </c:numCache>
            </c:numRef>
          </c:cat>
          <c:val>
            <c:numRef>
              <c:f>Sheet1!$B$2:$B$3</c:f>
              <c:numCache>
                <c:formatCode>General</c:formatCode>
                <c:ptCount val="2"/>
                <c:pt idx="0">
                  <c:v>90</c:v>
                </c:pt>
                <c:pt idx="1">
                  <c:v>10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669D-4271-A2DD-A2A3A8067CB6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  <c:holeSize val="80"/>
      </c:doughnutChart>
    </c:plotArea>
    <c:plotVisOnly val="1"/>
    <c:dispBlanksAs val="zero"/>
    <c:showDLblsOverMax val="0"/>
  </c:chart>
  <c:txPr>
    <a:bodyPr/>
    <a:lstStyle/>
    <a:p>
      <a:pPr>
        <a:defRPr sz="1800"/>
      </a:pPr>
      <a:endParaRPr lang="hu-HU"/>
    </a:p>
  </c:txPr>
  <c:externalData r:id="rId1">
    <c:autoUpdate val="0"/>
  </c:externalData>
</c:chartSpace>
</file>

<file path=ppt/charts/chart6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2322169487670799E-2"/>
          <c:y val="7.3777461270951222E-2"/>
          <c:w val="0.91535566102465782"/>
          <c:h val="0.66117145689170942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spPr>
            <a:ln>
              <a:noFill/>
            </a:ln>
          </c:spPr>
          <c:dPt>
            <c:idx val="0"/>
            <c:bubble3D val="0"/>
            <c:spPr>
              <a:solidFill>
                <a:schemeClr val="accent4"/>
              </a:solidFill>
              <a:ln>
                <a:noFill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E667-49BF-A6B9-324CA6B8F0FB}"/>
              </c:ext>
            </c:extLst>
          </c:dPt>
          <c:dPt>
            <c:idx val="1"/>
            <c:bubble3D val="0"/>
            <c:spPr>
              <a:solidFill>
                <a:srgbClr val="D9D9D9"/>
              </a:solidFill>
              <a:ln>
                <a:noFill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E667-49BF-A6B9-324CA6B8F0FB}"/>
              </c:ext>
            </c:extLst>
          </c:dPt>
          <c:dLbls>
            <c:delete val="1"/>
          </c:dLbls>
          <c:cat>
            <c:numRef>
              <c:f>Sheet1!$A$2:$A$3</c:f>
              <c:numCache>
                <c:formatCode>General</c:formatCode>
                <c:ptCount val="2"/>
              </c:numCache>
            </c:numRef>
          </c:cat>
          <c:val>
            <c:numRef>
              <c:f>Sheet1!$B$2:$B$3</c:f>
              <c:numCache>
                <c:formatCode>General</c:formatCode>
                <c:ptCount val="2"/>
                <c:pt idx="0">
                  <c:v>88</c:v>
                </c:pt>
                <c:pt idx="1">
                  <c:v>12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E667-49BF-A6B9-324CA6B8F0FB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  <c:holeSize val="80"/>
      </c:doughnutChart>
    </c:plotArea>
    <c:plotVisOnly val="1"/>
    <c:dispBlanksAs val="zero"/>
    <c:showDLblsOverMax val="0"/>
  </c:chart>
  <c:txPr>
    <a:bodyPr/>
    <a:lstStyle/>
    <a:p>
      <a:pPr>
        <a:defRPr sz="1800"/>
      </a:pPr>
      <a:endParaRPr lang="hu-HU"/>
    </a:p>
  </c:txPr>
  <c:externalData r:id="rId1">
    <c:autoUpdate val="0"/>
  </c:externalData>
</c:chartSpace>
</file>

<file path=ppt/charts/chart6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2322169487670799E-2"/>
          <c:y val="7.3777461270951222E-2"/>
          <c:w val="0.91535566102465782"/>
          <c:h val="0.66117145689170942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spPr>
            <a:ln>
              <a:noFill/>
            </a:ln>
          </c:spPr>
          <c:dPt>
            <c:idx val="0"/>
            <c:bubble3D val="0"/>
            <c:spPr>
              <a:solidFill>
                <a:schemeClr val="accent4"/>
              </a:solidFill>
              <a:ln>
                <a:noFill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A19C-4322-BD16-C615C37571CA}"/>
              </c:ext>
            </c:extLst>
          </c:dPt>
          <c:dPt>
            <c:idx val="1"/>
            <c:bubble3D val="0"/>
            <c:spPr>
              <a:solidFill>
                <a:srgbClr val="D9D9D9"/>
              </a:solidFill>
              <a:ln>
                <a:noFill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A19C-4322-BD16-C615C37571CA}"/>
              </c:ext>
            </c:extLst>
          </c:dPt>
          <c:dLbls>
            <c:delete val="1"/>
          </c:dLbls>
          <c:cat>
            <c:numRef>
              <c:f>Sheet1!$A$2:$A$3</c:f>
              <c:numCache>
                <c:formatCode>General</c:formatCode>
                <c:ptCount val="2"/>
              </c:numCache>
            </c:numRef>
          </c:cat>
          <c:val>
            <c:numRef>
              <c:f>Sheet1!$B$2:$B$3</c:f>
              <c:numCache>
                <c:formatCode>General</c:formatCode>
                <c:ptCount val="2"/>
                <c:pt idx="0">
                  <c:v>89</c:v>
                </c:pt>
                <c:pt idx="1">
                  <c:v>11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A19C-4322-BD16-C615C37571CA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  <c:holeSize val="80"/>
      </c:doughnutChart>
    </c:plotArea>
    <c:plotVisOnly val="1"/>
    <c:dispBlanksAs val="zero"/>
    <c:showDLblsOverMax val="0"/>
  </c:chart>
  <c:txPr>
    <a:bodyPr/>
    <a:lstStyle/>
    <a:p>
      <a:pPr>
        <a:defRPr sz="1800"/>
      </a:pPr>
      <a:endParaRPr lang="hu-HU"/>
    </a:p>
  </c:txPr>
  <c:externalData r:id="rId1">
    <c:autoUpdate val="0"/>
  </c:externalData>
</c:chartSpace>
</file>

<file path=ppt/charts/chart6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2322169487670799E-2"/>
          <c:y val="7.3777461270951222E-2"/>
          <c:w val="0.91535566102465782"/>
          <c:h val="0.66117145689170942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spPr>
            <a:ln>
              <a:noFill/>
            </a:ln>
          </c:spPr>
          <c:dPt>
            <c:idx val="0"/>
            <c:bubble3D val="0"/>
            <c:spPr>
              <a:solidFill>
                <a:schemeClr val="accent3"/>
              </a:solidFill>
              <a:ln>
                <a:noFill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BDE0-4344-BF45-33C947CB53BD}"/>
              </c:ext>
            </c:extLst>
          </c:dPt>
          <c:dPt>
            <c:idx val="1"/>
            <c:bubble3D val="0"/>
            <c:spPr>
              <a:solidFill>
                <a:srgbClr val="D9D9D9"/>
              </a:solidFill>
              <a:ln>
                <a:noFill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BDE0-4344-BF45-33C947CB53BD}"/>
              </c:ext>
            </c:extLst>
          </c:dPt>
          <c:dLbls>
            <c:delete val="1"/>
          </c:dLbls>
          <c:cat>
            <c:numRef>
              <c:f>Sheet1!$A$2:$A$3</c:f>
              <c:numCache>
                <c:formatCode>General</c:formatCode>
                <c:ptCount val="2"/>
              </c:numCache>
            </c:numRef>
          </c:cat>
          <c:val>
            <c:numRef>
              <c:f>Sheet1!$B$2:$B$3</c:f>
              <c:numCache>
                <c:formatCode>General</c:formatCode>
                <c:ptCount val="2"/>
                <c:pt idx="0">
                  <c:v>84</c:v>
                </c:pt>
                <c:pt idx="1">
                  <c:v>16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BDE0-4344-BF45-33C947CB53BD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  <c:holeSize val="80"/>
      </c:doughnutChart>
    </c:plotArea>
    <c:plotVisOnly val="1"/>
    <c:dispBlanksAs val="zero"/>
    <c:showDLblsOverMax val="0"/>
  </c:chart>
  <c:txPr>
    <a:bodyPr/>
    <a:lstStyle/>
    <a:p>
      <a:pPr>
        <a:defRPr sz="1800"/>
      </a:pPr>
      <a:endParaRPr lang="hu-HU"/>
    </a:p>
  </c:txPr>
  <c:externalData r:id="rId1">
    <c:autoUpdate val="0"/>
  </c:externalData>
</c:chartSpace>
</file>

<file path=ppt/charts/chart6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2322169487670799E-2"/>
          <c:y val="7.3777461270951222E-2"/>
          <c:w val="0.91535566102465782"/>
          <c:h val="0.66117145689170942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spPr>
            <a:ln>
              <a:noFill/>
            </a:ln>
          </c:spPr>
          <c:dPt>
            <c:idx val="0"/>
            <c:bubble3D val="0"/>
            <c:spPr>
              <a:solidFill>
                <a:schemeClr val="accent3"/>
              </a:solidFill>
              <a:ln>
                <a:noFill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7474-4190-A444-30B3FBE06FF4}"/>
              </c:ext>
            </c:extLst>
          </c:dPt>
          <c:dPt>
            <c:idx val="1"/>
            <c:bubble3D val="0"/>
            <c:spPr>
              <a:solidFill>
                <a:srgbClr val="D9D9D9"/>
              </a:solidFill>
              <a:ln>
                <a:noFill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7474-4190-A444-30B3FBE06FF4}"/>
              </c:ext>
            </c:extLst>
          </c:dPt>
          <c:dLbls>
            <c:delete val="1"/>
          </c:dLbls>
          <c:cat>
            <c:numRef>
              <c:f>Sheet1!$A$2:$A$3</c:f>
              <c:numCache>
                <c:formatCode>General</c:formatCode>
                <c:ptCount val="2"/>
              </c:numCache>
            </c:numRef>
          </c:cat>
          <c:val>
            <c:numRef>
              <c:f>Sheet1!$B$2:$B$3</c:f>
              <c:numCache>
                <c:formatCode>General</c:formatCode>
                <c:ptCount val="2"/>
                <c:pt idx="0">
                  <c:v>85</c:v>
                </c:pt>
                <c:pt idx="1">
                  <c:v>15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7474-4190-A444-30B3FBE06FF4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  <c:holeSize val="80"/>
      </c:doughnutChart>
    </c:plotArea>
    <c:plotVisOnly val="1"/>
    <c:dispBlanksAs val="zero"/>
    <c:showDLblsOverMax val="0"/>
  </c:chart>
  <c:txPr>
    <a:bodyPr/>
    <a:lstStyle/>
    <a:p>
      <a:pPr>
        <a:defRPr sz="1800"/>
      </a:pPr>
      <a:endParaRPr lang="hu-HU"/>
    </a:p>
  </c:txPr>
  <c:externalData r:id="rId1">
    <c:autoUpdate val="0"/>
  </c:externalData>
</c:chartSpace>
</file>

<file path=ppt/charts/chart6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2322169487670799E-2"/>
          <c:y val="7.3777461270951222E-2"/>
          <c:w val="0.91535566102465782"/>
          <c:h val="0.66117145689170942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spPr>
            <a:ln>
              <a:noFill/>
            </a:ln>
          </c:spPr>
          <c:dPt>
            <c:idx val="0"/>
            <c:bubble3D val="0"/>
            <c:spPr>
              <a:solidFill>
                <a:schemeClr val="accent4"/>
              </a:solidFill>
              <a:ln>
                <a:noFill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D147-4553-BC30-9E6D9A84AEC4}"/>
              </c:ext>
            </c:extLst>
          </c:dPt>
          <c:dPt>
            <c:idx val="1"/>
            <c:bubble3D val="0"/>
            <c:spPr>
              <a:solidFill>
                <a:srgbClr val="D9D9D9"/>
              </a:solidFill>
              <a:ln>
                <a:noFill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D147-4553-BC30-9E6D9A84AEC4}"/>
              </c:ext>
            </c:extLst>
          </c:dPt>
          <c:dLbls>
            <c:delete val="1"/>
          </c:dLbls>
          <c:cat>
            <c:numRef>
              <c:f>Sheet1!$A$2:$A$3</c:f>
              <c:numCache>
                <c:formatCode>General</c:formatCode>
                <c:ptCount val="2"/>
              </c:numCache>
            </c:numRef>
          </c:cat>
          <c:val>
            <c:numRef>
              <c:f>Sheet1!$B$2:$B$3</c:f>
              <c:numCache>
                <c:formatCode>General</c:formatCode>
                <c:ptCount val="2"/>
                <c:pt idx="0">
                  <c:v>89</c:v>
                </c:pt>
                <c:pt idx="1">
                  <c:v>11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D147-4553-BC30-9E6D9A84AEC4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  <c:holeSize val="80"/>
      </c:doughnutChart>
    </c:plotArea>
    <c:plotVisOnly val="1"/>
    <c:dispBlanksAs val="zero"/>
    <c:showDLblsOverMax val="0"/>
  </c:chart>
  <c:txPr>
    <a:bodyPr/>
    <a:lstStyle/>
    <a:p>
      <a:pPr>
        <a:defRPr sz="1800"/>
      </a:pPr>
      <a:endParaRPr lang="hu-HU"/>
    </a:p>
  </c:txPr>
  <c:externalData r:id="rId1">
    <c:autoUpdate val="0"/>
  </c:externalData>
</c:chartSpace>
</file>

<file path=ppt/charts/chart6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2322169487670799E-2"/>
          <c:y val="7.3777461270951222E-2"/>
          <c:w val="0.91535566102465782"/>
          <c:h val="0.66117145689170942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spPr>
            <a:ln>
              <a:noFill/>
            </a:ln>
          </c:spPr>
          <c:dPt>
            <c:idx val="0"/>
            <c:bubble3D val="0"/>
            <c:spPr>
              <a:solidFill>
                <a:schemeClr val="accent3"/>
              </a:solidFill>
              <a:ln>
                <a:noFill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9F3A-4208-901A-9AB8D39AAC23}"/>
              </c:ext>
            </c:extLst>
          </c:dPt>
          <c:dPt>
            <c:idx val="1"/>
            <c:bubble3D val="0"/>
            <c:spPr>
              <a:solidFill>
                <a:srgbClr val="D9D9D9"/>
              </a:solidFill>
              <a:ln>
                <a:noFill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9F3A-4208-901A-9AB8D39AAC23}"/>
              </c:ext>
            </c:extLst>
          </c:dPt>
          <c:dLbls>
            <c:delete val="1"/>
          </c:dLbls>
          <c:cat>
            <c:numRef>
              <c:f>Sheet1!$A$2:$A$3</c:f>
              <c:numCache>
                <c:formatCode>General</c:formatCode>
                <c:ptCount val="2"/>
              </c:numCache>
            </c:numRef>
          </c:cat>
          <c:val>
            <c:numRef>
              <c:f>Sheet1!$B$2:$B$3</c:f>
              <c:numCache>
                <c:formatCode>General</c:formatCode>
                <c:ptCount val="2"/>
                <c:pt idx="0">
                  <c:v>83</c:v>
                </c:pt>
                <c:pt idx="1">
                  <c:v>17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9F3A-4208-901A-9AB8D39AAC23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  <c:holeSize val="80"/>
      </c:doughnutChart>
    </c:plotArea>
    <c:plotVisOnly val="1"/>
    <c:dispBlanksAs val="zero"/>
    <c:showDLblsOverMax val="0"/>
  </c:chart>
  <c:txPr>
    <a:bodyPr/>
    <a:lstStyle/>
    <a:p>
      <a:pPr>
        <a:defRPr sz="1800"/>
      </a:pPr>
      <a:endParaRPr lang="hu-HU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2322169487670799E-2"/>
          <c:y val="7.3777461270951195E-2"/>
          <c:w val="0.91535566102465804"/>
          <c:h val="0.66117145689170898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spPr>
            <a:ln>
              <a:noFill/>
            </a:ln>
          </c:spPr>
          <c:dPt>
            <c:idx val="0"/>
            <c:bubble3D val="0"/>
            <c:spPr>
              <a:solidFill>
                <a:schemeClr val="accent4"/>
              </a:solidFill>
              <a:ln>
                <a:noFill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B6D6-4B67-B0C9-19BFDEE3A961}"/>
              </c:ext>
            </c:extLst>
          </c:dPt>
          <c:dPt>
            <c:idx val="1"/>
            <c:bubble3D val="0"/>
            <c:spPr>
              <a:solidFill>
                <a:schemeClr val="bg2">
                  <a:lumMod val="60000"/>
                  <a:lumOff val="40000"/>
                </a:schemeClr>
              </a:solidFill>
              <a:ln>
                <a:noFill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B6D6-4B67-B0C9-19BFDEE3A961}"/>
              </c:ext>
            </c:extLst>
          </c:dPt>
          <c:dLbls>
            <c:delete val="1"/>
          </c:dLbls>
          <c:cat>
            <c:strRef>
              <c:f>Sheet1!$A$2:$A$3</c:f>
              <c:strCache>
                <c:ptCount val="2"/>
                <c:pt idx="0">
                  <c:v>yes</c:v>
                </c:pt>
                <c:pt idx="1">
                  <c:v>no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26</c:v>
                </c:pt>
                <c:pt idx="1">
                  <c:v>74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B6D6-4B67-B0C9-19BFDEE3A961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  <c:holeSize val="81"/>
      </c:doughnutChart>
    </c:plotArea>
    <c:plotVisOnly val="1"/>
    <c:dispBlanksAs val="zero"/>
    <c:showDLblsOverMax val="0"/>
  </c:chart>
  <c:txPr>
    <a:bodyPr/>
    <a:lstStyle/>
    <a:p>
      <a:pPr>
        <a:defRPr sz="1800"/>
      </a:pPr>
      <a:endParaRPr lang="hu-HU"/>
    </a:p>
  </c:txPr>
  <c:externalData r:id="rId1">
    <c:autoUpdate val="0"/>
  </c:externalData>
</c:chartSpace>
</file>

<file path=ppt/charts/chart7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2322169487670799E-2"/>
          <c:y val="7.3777461270951222E-2"/>
          <c:w val="0.91535566102465782"/>
          <c:h val="0.66117145689170942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spPr>
            <a:ln>
              <a:noFill/>
            </a:ln>
          </c:spPr>
          <c:dPt>
            <c:idx val="0"/>
            <c:bubble3D val="0"/>
            <c:spPr>
              <a:solidFill>
                <a:schemeClr val="accent3"/>
              </a:solidFill>
              <a:ln>
                <a:noFill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4186-452F-8FFC-6EF3C0AAB61D}"/>
              </c:ext>
            </c:extLst>
          </c:dPt>
          <c:dPt>
            <c:idx val="1"/>
            <c:bubble3D val="0"/>
            <c:spPr>
              <a:solidFill>
                <a:srgbClr val="D9D9D9"/>
              </a:solidFill>
              <a:ln>
                <a:noFill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4186-452F-8FFC-6EF3C0AAB61D}"/>
              </c:ext>
            </c:extLst>
          </c:dPt>
          <c:dLbls>
            <c:delete val="1"/>
          </c:dLbls>
          <c:cat>
            <c:numRef>
              <c:f>Sheet1!$A$2:$A$3</c:f>
              <c:numCache>
                <c:formatCode>General</c:formatCode>
                <c:ptCount val="2"/>
              </c:numCache>
            </c:numRef>
          </c:cat>
          <c:val>
            <c:numRef>
              <c:f>Sheet1!$B$2:$B$3</c:f>
              <c:numCache>
                <c:formatCode>General</c:formatCode>
                <c:ptCount val="2"/>
                <c:pt idx="0">
                  <c:v>21</c:v>
                </c:pt>
                <c:pt idx="1">
                  <c:v>79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4186-452F-8FFC-6EF3C0AAB61D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  <c:holeSize val="80"/>
      </c:doughnutChart>
    </c:plotArea>
    <c:plotVisOnly val="1"/>
    <c:dispBlanksAs val="zero"/>
    <c:showDLblsOverMax val="0"/>
  </c:chart>
  <c:txPr>
    <a:bodyPr/>
    <a:lstStyle/>
    <a:p>
      <a:pPr>
        <a:defRPr sz="1800"/>
      </a:pPr>
      <a:endParaRPr lang="hu-HU"/>
    </a:p>
  </c:txPr>
  <c:externalData r:id="rId1">
    <c:autoUpdate val="0"/>
  </c:externalData>
</c:chartSpace>
</file>

<file path=ppt/charts/chart7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2322169487670799E-2"/>
          <c:y val="7.3777461270951222E-2"/>
          <c:w val="0.91535566102465782"/>
          <c:h val="0.66117145689170942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spPr>
            <a:ln>
              <a:noFill/>
            </a:ln>
          </c:spPr>
          <c:dPt>
            <c:idx val="0"/>
            <c:bubble3D val="0"/>
            <c:spPr>
              <a:solidFill>
                <a:schemeClr val="accent4"/>
              </a:solidFill>
              <a:ln>
                <a:noFill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BBAD-4D68-ACE6-6A6747EF39BF}"/>
              </c:ext>
            </c:extLst>
          </c:dPt>
          <c:dPt>
            <c:idx val="1"/>
            <c:bubble3D val="0"/>
            <c:spPr>
              <a:solidFill>
                <a:srgbClr val="D9D9D9"/>
              </a:solidFill>
              <a:ln>
                <a:noFill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BBAD-4D68-ACE6-6A6747EF39BF}"/>
              </c:ext>
            </c:extLst>
          </c:dPt>
          <c:dLbls>
            <c:delete val="1"/>
          </c:dLbls>
          <c:cat>
            <c:numRef>
              <c:f>Sheet1!$A$2:$A$3</c:f>
              <c:numCache>
                <c:formatCode>General</c:formatCode>
                <c:ptCount val="2"/>
              </c:numCache>
            </c:numRef>
          </c:cat>
          <c:val>
            <c:numRef>
              <c:f>Sheet1!$B$2:$B$3</c:f>
              <c:numCache>
                <c:formatCode>General</c:formatCode>
                <c:ptCount val="2"/>
                <c:pt idx="0">
                  <c:v>31</c:v>
                </c:pt>
                <c:pt idx="1">
                  <c:v>69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BBAD-4D68-ACE6-6A6747EF39BF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  <c:holeSize val="80"/>
      </c:doughnutChart>
    </c:plotArea>
    <c:plotVisOnly val="1"/>
    <c:dispBlanksAs val="zero"/>
    <c:showDLblsOverMax val="0"/>
  </c:chart>
  <c:txPr>
    <a:bodyPr/>
    <a:lstStyle/>
    <a:p>
      <a:pPr>
        <a:defRPr sz="1800"/>
      </a:pPr>
      <a:endParaRPr lang="hu-HU"/>
    </a:p>
  </c:txPr>
  <c:externalData r:id="rId1">
    <c:autoUpdate val="0"/>
  </c:externalData>
</c:chartSpace>
</file>

<file path=ppt/charts/chart7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2322169487670799E-2"/>
          <c:y val="7.3777461270951222E-2"/>
          <c:w val="0.91535566102465782"/>
          <c:h val="0.66117145689170942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spPr>
            <a:ln>
              <a:noFill/>
            </a:ln>
          </c:spPr>
          <c:dPt>
            <c:idx val="0"/>
            <c:bubble3D val="0"/>
            <c:spPr>
              <a:solidFill>
                <a:schemeClr val="accent4"/>
              </a:solidFill>
              <a:ln>
                <a:noFill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A06B-4175-9D91-C8AD999E5B11}"/>
              </c:ext>
            </c:extLst>
          </c:dPt>
          <c:dPt>
            <c:idx val="1"/>
            <c:bubble3D val="0"/>
            <c:spPr>
              <a:solidFill>
                <a:srgbClr val="D9D9D9"/>
              </a:solidFill>
              <a:ln>
                <a:noFill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A06B-4175-9D91-C8AD999E5B11}"/>
              </c:ext>
            </c:extLst>
          </c:dPt>
          <c:dLbls>
            <c:delete val="1"/>
          </c:dLbls>
          <c:cat>
            <c:numRef>
              <c:f>Sheet1!$A$2:$A$3</c:f>
              <c:numCache>
                <c:formatCode>General</c:formatCode>
                <c:ptCount val="2"/>
              </c:numCache>
            </c:numRef>
          </c:cat>
          <c:val>
            <c:numRef>
              <c:f>Sheet1!$B$2:$B$3</c:f>
              <c:numCache>
                <c:formatCode>General</c:formatCode>
                <c:ptCount val="2"/>
                <c:pt idx="0">
                  <c:v>42</c:v>
                </c:pt>
                <c:pt idx="1">
                  <c:v>58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A06B-4175-9D91-C8AD999E5B11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  <c:holeSize val="80"/>
      </c:doughnutChart>
    </c:plotArea>
    <c:plotVisOnly val="1"/>
    <c:dispBlanksAs val="zero"/>
    <c:showDLblsOverMax val="0"/>
  </c:chart>
  <c:txPr>
    <a:bodyPr/>
    <a:lstStyle/>
    <a:p>
      <a:pPr>
        <a:defRPr sz="1800"/>
      </a:pPr>
      <a:endParaRPr lang="hu-HU"/>
    </a:p>
  </c:txPr>
  <c:externalData r:id="rId1">
    <c:autoUpdate val="0"/>
  </c:externalData>
</c:chartSpace>
</file>

<file path=ppt/charts/chart7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2322169487670799E-2"/>
          <c:y val="7.3777461270951222E-2"/>
          <c:w val="0.91535566102465782"/>
          <c:h val="0.66117145689170942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spPr>
            <a:ln>
              <a:noFill/>
            </a:ln>
          </c:spPr>
          <c:dPt>
            <c:idx val="0"/>
            <c:bubble3D val="0"/>
            <c:spPr>
              <a:solidFill>
                <a:schemeClr val="accent4"/>
              </a:solidFill>
              <a:ln>
                <a:noFill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A39C-4F7D-9D5D-FA929E32E982}"/>
              </c:ext>
            </c:extLst>
          </c:dPt>
          <c:dPt>
            <c:idx val="1"/>
            <c:bubble3D val="0"/>
            <c:spPr>
              <a:solidFill>
                <a:srgbClr val="D9D9D9"/>
              </a:solidFill>
              <a:ln>
                <a:noFill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A39C-4F7D-9D5D-FA929E32E982}"/>
              </c:ext>
            </c:extLst>
          </c:dPt>
          <c:dLbls>
            <c:delete val="1"/>
          </c:dLbls>
          <c:cat>
            <c:numRef>
              <c:f>Sheet1!$A$2:$A$3</c:f>
              <c:numCache>
                <c:formatCode>General</c:formatCode>
                <c:ptCount val="2"/>
              </c:numCache>
            </c:numRef>
          </c:cat>
          <c:val>
            <c:numRef>
              <c:f>Sheet1!$B$2:$B$3</c:f>
              <c:numCache>
                <c:formatCode>General</c:formatCode>
                <c:ptCount val="2"/>
                <c:pt idx="0">
                  <c:v>27</c:v>
                </c:pt>
                <c:pt idx="1">
                  <c:v>73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A39C-4F7D-9D5D-FA929E32E982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  <c:holeSize val="80"/>
      </c:doughnutChart>
    </c:plotArea>
    <c:plotVisOnly val="1"/>
    <c:dispBlanksAs val="zero"/>
    <c:showDLblsOverMax val="0"/>
  </c:chart>
  <c:txPr>
    <a:bodyPr/>
    <a:lstStyle/>
    <a:p>
      <a:pPr>
        <a:defRPr sz="1800"/>
      </a:pPr>
      <a:endParaRPr lang="hu-HU"/>
    </a:p>
  </c:txPr>
  <c:externalData r:id="rId1">
    <c:autoUpdate val="0"/>
  </c:externalData>
</c:chartSpace>
</file>

<file path=ppt/charts/chart7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2322169487670799E-2"/>
          <c:y val="7.3777461270951222E-2"/>
          <c:w val="0.91535566102465782"/>
          <c:h val="0.66117145689170942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spPr>
            <a:ln>
              <a:noFill/>
            </a:ln>
          </c:spPr>
          <c:dPt>
            <c:idx val="0"/>
            <c:bubble3D val="0"/>
            <c:spPr>
              <a:solidFill>
                <a:schemeClr val="accent3"/>
              </a:solidFill>
              <a:ln>
                <a:noFill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E861-407A-934A-371CD48A5A51}"/>
              </c:ext>
            </c:extLst>
          </c:dPt>
          <c:dPt>
            <c:idx val="1"/>
            <c:bubble3D val="0"/>
            <c:spPr>
              <a:solidFill>
                <a:srgbClr val="D9D9D9"/>
              </a:solidFill>
              <a:ln>
                <a:noFill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E861-407A-934A-371CD48A5A51}"/>
              </c:ext>
            </c:extLst>
          </c:dPt>
          <c:dLbls>
            <c:delete val="1"/>
          </c:dLbls>
          <c:cat>
            <c:numRef>
              <c:f>Sheet1!$A$2:$A$3</c:f>
              <c:numCache>
                <c:formatCode>General</c:formatCode>
                <c:ptCount val="2"/>
              </c:numCache>
            </c:numRef>
          </c:cat>
          <c:val>
            <c:numRef>
              <c:f>Sheet1!$B$2:$B$3</c:f>
              <c:numCache>
                <c:formatCode>General</c:formatCode>
                <c:ptCount val="2"/>
                <c:pt idx="0">
                  <c:v>39</c:v>
                </c:pt>
                <c:pt idx="1">
                  <c:v>61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E861-407A-934A-371CD48A5A51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  <c:holeSize val="80"/>
      </c:doughnutChart>
    </c:plotArea>
    <c:plotVisOnly val="1"/>
    <c:dispBlanksAs val="zero"/>
    <c:showDLblsOverMax val="0"/>
  </c:chart>
  <c:txPr>
    <a:bodyPr/>
    <a:lstStyle/>
    <a:p>
      <a:pPr>
        <a:defRPr sz="1800"/>
      </a:pPr>
      <a:endParaRPr lang="hu-HU"/>
    </a:p>
  </c:txPr>
  <c:externalData r:id="rId1">
    <c:autoUpdate val="0"/>
  </c:externalData>
</c:chartSpace>
</file>

<file path=ppt/charts/chart7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2322169487670799E-2"/>
          <c:y val="7.3777461270951222E-2"/>
          <c:w val="0.91535566102465782"/>
          <c:h val="0.66117145689170942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spPr>
            <a:ln>
              <a:noFill/>
            </a:ln>
          </c:spPr>
          <c:dPt>
            <c:idx val="0"/>
            <c:bubble3D val="0"/>
            <c:spPr>
              <a:solidFill>
                <a:schemeClr val="accent3"/>
              </a:solidFill>
              <a:ln>
                <a:noFill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FE55-4950-A416-7A10EDA59D53}"/>
              </c:ext>
            </c:extLst>
          </c:dPt>
          <c:dPt>
            <c:idx val="1"/>
            <c:bubble3D val="0"/>
            <c:spPr>
              <a:solidFill>
                <a:srgbClr val="D9D9D9"/>
              </a:solidFill>
              <a:ln>
                <a:noFill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FE55-4950-A416-7A10EDA59D53}"/>
              </c:ext>
            </c:extLst>
          </c:dPt>
          <c:dLbls>
            <c:delete val="1"/>
          </c:dLbls>
          <c:cat>
            <c:numRef>
              <c:f>Sheet1!$A$2:$A$3</c:f>
              <c:numCache>
                <c:formatCode>General</c:formatCode>
                <c:ptCount val="2"/>
              </c:numCache>
            </c:numRef>
          </c:cat>
          <c:val>
            <c:numRef>
              <c:f>Sheet1!$B$2:$B$3</c:f>
              <c:numCache>
                <c:formatCode>General</c:formatCode>
                <c:ptCount val="2"/>
                <c:pt idx="0">
                  <c:v>40</c:v>
                </c:pt>
                <c:pt idx="1">
                  <c:v>60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FE55-4950-A416-7A10EDA59D53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  <c:holeSize val="80"/>
      </c:doughnutChart>
    </c:plotArea>
    <c:plotVisOnly val="1"/>
    <c:dispBlanksAs val="zero"/>
    <c:showDLblsOverMax val="0"/>
  </c:chart>
  <c:txPr>
    <a:bodyPr/>
    <a:lstStyle/>
    <a:p>
      <a:pPr>
        <a:defRPr sz="1800"/>
      </a:pPr>
      <a:endParaRPr lang="hu-HU"/>
    </a:p>
  </c:txPr>
  <c:externalData r:id="rId1">
    <c:autoUpdate val="0"/>
  </c:externalData>
</c:chartSpace>
</file>

<file path=ppt/charts/chart7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0087970023532739"/>
          <c:y val="3.151797754304618E-2"/>
          <c:w val="0.85997995172253572"/>
          <c:h val="0.47538676077990411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Férfi</c:v>
                </c:pt>
              </c:strCache>
            </c:strRef>
          </c:tx>
          <c:spPr>
            <a:ln w="19050" cap="rnd">
              <a:solidFill>
                <a:srgbClr val="00B7C0"/>
              </a:solidFill>
              <a:round/>
            </a:ln>
            <a:effectLst/>
          </c:spPr>
          <c:marker>
            <c:symbol val="none"/>
          </c:marker>
          <c:cat>
            <c:strRef>
              <c:f>Sheet1!$A$2:$A$14</c:f>
              <c:strCache>
                <c:ptCount val="13"/>
                <c:pt idx="0">
                  <c:v>Azért nézek egy mûsort, mert a háztartásom többi tagja azt kedveli</c:v>
                </c:pt>
                <c:pt idx="1">
                  <c:v>Eredeti nyelven szeretem a sorozatokat és filmeket nézni</c:v>
                </c:pt>
                <c:pt idx="2">
                  <c:v>Alvás közben az okostelefonom mindig a közelemben van</c:v>
                </c:pt>
                <c:pt idx="3">
                  <c:v>Barátaimmal, családommal gyakran beszélünk tévés mûsorokról</c:v>
                </c:pt>
                <c:pt idx="4">
                  <c:v>Egy hétvége alatt megnézek egy egész évadot egy sorozatból</c:v>
                </c:pt>
                <c:pt idx="5">
                  <c:v>Kis kijelzõjû eszközön is szívesen nézek videót</c:v>
                </c:pt>
                <c:pt idx="6">
                  <c:v>A jól ismert filmeket és sorozatokat  szívesen újranézem</c:v>
                </c:pt>
                <c:pt idx="7">
                  <c:v>Egész nap az interneten lógok</c:v>
                </c:pt>
                <c:pt idx="8">
                  <c:v>Nem tudnék meglenni, ha nem lenne internet a mobilomon</c:v>
                </c:pt>
                <c:pt idx="9">
                  <c:v>Ha érdekel egy új film, vagy sorozat, azt azonnal letöltöm torrent-rõl</c:v>
                </c:pt>
                <c:pt idx="10">
                  <c:v>Az új filmeket gyakran moziban nézem meg</c:v>
                </c:pt>
                <c:pt idx="11">
                  <c:v>Vannak olyan események, amiket nagyobb társasággal együtt nézek</c:v>
                </c:pt>
                <c:pt idx="12">
                  <c:v>A „tévézés” egy ósdi dolog</c:v>
                </c:pt>
              </c:strCache>
            </c:strRef>
          </c:cat>
          <c:val>
            <c:numRef>
              <c:f>Sheet1!$B$2:$B$14</c:f>
              <c:numCache>
                <c:formatCode>0%</c:formatCode>
                <c:ptCount val="13"/>
                <c:pt idx="0">
                  <c:v>0.65</c:v>
                </c:pt>
                <c:pt idx="1">
                  <c:v>0.9</c:v>
                </c:pt>
                <c:pt idx="2">
                  <c:v>0.91</c:v>
                </c:pt>
                <c:pt idx="3">
                  <c:v>0.92</c:v>
                </c:pt>
                <c:pt idx="4">
                  <c:v>0.92</c:v>
                </c:pt>
                <c:pt idx="5">
                  <c:v>0.94</c:v>
                </c:pt>
                <c:pt idx="6">
                  <c:v>0.95</c:v>
                </c:pt>
                <c:pt idx="7">
                  <c:v>0.96</c:v>
                </c:pt>
                <c:pt idx="8">
                  <c:v>0.97</c:v>
                </c:pt>
                <c:pt idx="9">
                  <c:v>1</c:v>
                </c:pt>
                <c:pt idx="10">
                  <c:v>1.1000000000000001</c:v>
                </c:pt>
                <c:pt idx="11">
                  <c:v>1.26</c:v>
                </c:pt>
                <c:pt idx="12">
                  <c:v>1.4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3BCC-4935-8E1A-663BBCA0CFE2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Nő</c:v>
                </c:pt>
              </c:strCache>
            </c:strRef>
          </c:tx>
          <c:spPr>
            <a:ln w="19050" cap="rnd">
              <a:solidFill>
                <a:srgbClr val="FF4343"/>
              </a:solidFill>
              <a:round/>
            </a:ln>
            <a:effectLst/>
          </c:spPr>
          <c:marker>
            <c:symbol val="none"/>
          </c:marker>
          <c:cat>
            <c:strRef>
              <c:f>Sheet1!$A$2:$A$14</c:f>
              <c:strCache>
                <c:ptCount val="13"/>
                <c:pt idx="0">
                  <c:v>Azért nézek egy mûsort, mert a háztartásom többi tagja azt kedveli</c:v>
                </c:pt>
                <c:pt idx="1">
                  <c:v>Eredeti nyelven szeretem a sorozatokat és filmeket nézni</c:v>
                </c:pt>
                <c:pt idx="2">
                  <c:v>Alvás közben az okostelefonom mindig a közelemben van</c:v>
                </c:pt>
                <c:pt idx="3">
                  <c:v>Barátaimmal, családommal gyakran beszélünk tévés mûsorokról</c:v>
                </c:pt>
                <c:pt idx="4">
                  <c:v>Egy hétvége alatt megnézek egy egész évadot egy sorozatból</c:v>
                </c:pt>
                <c:pt idx="5">
                  <c:v>Kis kijelzõjû eszközön is szívesen nézek videót</c:v>
                </c:pt>
                <c:pt idx="6">
                  <c:v>A jól ismert filmeket és sorozatokat  szívesen újranézem</c:v>
                </c:pt>
                <c:pt idx="7">
                  <c:v>Egész nap az interneten lógok</c:v>
                </c:pt>
                <c:pt idx="8">
                  <c:v>Nem tudnék meglenni, ha nem lenne internet a mobilomon</c:v>
                </c:pt>
                <c:pt idx="9">
                  <c:v>Ha érdekel egy új film, vagy sorozat, azt azonnal letöltöm torrent-rõl</c:v>
                </c:pt>
                <c:pt idx="10">
                  <c:v>Az új filmeket gyakran moziban nézem meg</c:v>
                </c:pt>
                <c:pt idx="11">
                  <c:v>Vannak olyan események, amiket nagyobb társasággal együtt nézek</c:v>
                </c:pt>
                <c:pt idx="12">
                  <c:v>A „tévézés” egy ósdi dolog</c:v>
                </c:pt>
              </c:strCache>
            </c:strRef>
          </c:cat>
          <c:val>
            <c:numRef>
              <c:f>Sheet1!$C$2:$C$14</c:f>
              <c:numCache>
                <c:formatCode>0%</c:formatCode>
                <c:ptCount val="13"/>
                <c:pt idx="0">
                  <c:v>1.37</c:v>
                </c:pt>
                <c:pt idx="1">
                  <c:v>1.1100000000000001</c:v>
                </c:pt>
                <c:pt idx="2">
                  <c:v>1.0900000000000001</c:v>
                </c:pt>
                <c:pt idx="3">
                  <c:v>1.08</c:v>
                </c:pt>
                <c:pt idx="4">
                  <c:v>1.08</c:v>
                </c:pt>
                <c:pt idx="5">
                  <c:v>1.06</c:v>
                </c:pt>
                <c:pt idx="6">
                  <c:v>1.06</c:v>
                </c:pt>
                <c:pt idx="7">
                  <c:v>1.04</c:v>
                </c:pt>
                <c:pt idx="8">
                  <c:v>1.03</c:v>
                </c:pt>
                <c:pt idx="9">
                  <c:v>1</c:v>
                </c:pt>
                <c:pt idx="10">
                  <c:v>0.9</c:v>
                </c:pt>
                <c:pt idx="11">
                  <c:v>0.73</c:v>
                </c:pt>
                <c:pt idx="12">
                  <c:v>0.57999999999999996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1-3BCC-4935-8E1A-663BBCA0CFE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15609472"/>
        <c:axId val="215609864"/>
      </c:lineChart>
      <c:catAx>
        <c:axId val="2156094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800" b="0" i="0" u="none" strike="noStrike" kern="1200" baseline="0">
                <a:ln>
                  <a:noFill/>
                </a:ln>
                <a:solidFill>
                  <a:srgbClr val="404040"/>
                </a:solidFill>
                <a:latin typeface="+mn-lt"/>
                <a:ea typeface="+mn-ea"/>
                <a:cs typeface="+mn-cs"/>
              </a:defRPr>
            </a:pPr>
            <a:endParaRPr lang="hu-HU"/>
          </a:p>
        </c:txPr>
        <c:crossAx val="215609864"/>
        <c:crosses val="autoZero"/>
        <c:auto val="1"/>
        <c:lblAlgn val="ctr"/>
        <c:lblOffset val="100"/>
        <c:noMultiLvlLbl val="0"/>
      </c:catAx>
      <c:valAx>
        <c:axId val="215609864"/>
        <c:scaling>
          <c:orientation val="minMax"/>
          <c:max val="2"/>
        </c:scaling>
        <c:delete val="0"/>
        <c:axPos val="l"/>
        <c:majorGridlines>
          <c:spPr>
            <a:ln w="9525" cap="flat" cmpd="sng" algn="ctr">
              <a:solidFill>
                <a:schemeClr val="bg2"/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>
            <a:solidFill>
              <a:schemeClr val="bg1">
                <a:lumMod val="85000"/>
              </a:schemeClr>
            </a:solidFill>
            <a:prstDash val="dash"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pPr>
            <a:endParaRPr lang="hu-HU"/>
          </a:p>
        </c:txPr>
        <c:crossAx val="21560947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hu-HU"/>
    </a:p>
  </c:txPr>
  <c:externalData r:id="rId3">
    <c:autoUpdate val="0"/>
  </c:externalData>
</c:chartSpace>
</file>

<file path=ppt/charts/chart7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0334760784155296"/>
          <c:y val="3.151797754304618E-2"/>
          <c:w val="0.88020320974437194"/>
          <c:h val="0.4698543066259272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22-29</c:v>
                </c:pt>
              </c:strCache>
            </c:strRef>
          </c:tx>
          <c:spPr>
            <a:ln w="19050" cap="rnd">
              <a:solidFill>
                <a:srgbClr val="00B7C0"/>
              </a:solidFill>
              <a:round/>
            </a:ln>
            <a:effectLst/>
          </c:spPr>
          <c:marker>
            <c:symbol val="none"/>
          </c:marker>
          <c:cat>
            <c:strRef>
              <c:f>Sheet1!$A$2:$A$14</c:f>
              <c:strCache>
                <c:ptCount val="13"/>
                <c:pt idx="0">
                  <c:v>Egész nap az interneten lógok</c:v>
                </c:pt>
                <c:pt idx="1">
                  <c:v>Kis kijelzõjû eszközön is szívesen nézek videót</c:v>
                </c:pt>
                <c:pt idx="2">
                  <c:v>Vannak olyan események, amiket nagyobb társasággal együtt nézek</c:v>
                </c:pt>
                <c:pt idx="3">
                  <c:v>Az új filmeket gyakran moziban nézem meg</c:v>
                </c:pt>
                <c:pt idx="4">
                  <c:v>Egy nap, vagy egy hétvége alatt megnézek egy egész évadot egy sorozatból</c:v>
                </c:pt>
                <c:pt idx="5">
                  <c:v>A „tévézés” egy ósdi dolog</c:v>
                </c:pt>
                <c:pt idx="6">
                  <c:v>Alvás közben az okostelefonom mindig a közelemben van</c:v>
                </c:pt>
                <c:pt idx="7">
                  <c:v>Nem tudnék meglenni, ha nem lenne internet a mobilomon</c:v>
                </c:pt>
                <c:pt idx="8">
                  <c:v>Ha érdekel egy új film, vagy sorozat, azt azonnal letöltöm torrent-rõl</c:v>
                </c:pt>
                <c:pt idx="9">
                  <c:v>Barátaimmal, családommal gyakran beszélünk tévés mûsorokról</c:v>
                </c:pt>
                <c:pt idx="10">
                  <c:v>A jól ismert filmeket és sorozatokat szívesen újranézem</c:v>
                </c:pt>
                <c:pt idx="11">
                  <c:v>Eredeti nyelven szeretem a sorozatokat és filmeket nézni</c:v>
                </c:pt>
                <c:pt idx="12">
                  <c:v>Azért nézek egy mûsort, mert a háztartásom többi tagja azt kedveli</c:v>
                </c:pt>
              </c:strCache>
            </c:strRef>
          </c:cat>
          <c:val>
            <c:numRef>
              <c:f>Sheet1!$B$2:$B$14</c:f>
              <c:numCache>
                <c:formatCode>0%</c:formatCode>
                <c:ptCount val="13"/>
                <c:pt idx="0">
                  <c:v>1.17</c:v>
                </c:pt>
                <c:pt idx="1">
                  <c:v>1.06</c:v>
                </c:pt>
                <c:pt idx="2">
                  <c:v>1.05</c:v>
                </c:pt>
                <c:pt idx="3">
                  <c:v>1.02</c:v>
                </c:pt>
                <c:pt idx="4">
                  <c:v>1.02</c:v>
                </c:pt>
                <c:pt idx="5">
                  <c:v>1.01</c:v>
                </c:pt>
                <c:pt idx="6">
                  <c:v>1.01</c:v>
                </c:pt>
                <c:pt idx="7">
                  <c:v>0.98</c:v>
                </c:pt>
                <c:pt idx="8">
                  <c:v>0.97</c:v>
                </c:pt>
                <c:pt idx="9">
                  <c:v>0.95</c:v>
                </c:pt>
                <c:pt idx="10">
                  <c:v>0.95</c:v>
                </c:pt>
                <c:pt idx="11">
                  <c:v>0.94</c:v>
                </c:pt>
                <c:pt idx="12">
                  <c:v>0.88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7A3C-4ECD-8F5F-CBB1EB8D88FA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15-21</c:v>
                </c:pt>
              </c:strCache>
            </c:strRef>
          </c:tx>
          <c:spPr>
            <a:ln w="19050" cap="rnd">
              <a:solidFill>
                <a:srgbClr val="FF4343"/>
              </a:solidFill>
              <a:round/>
            </a:ln>
            <a:effectLst/>
          </c:spPr>
          <c:marker>
            <c:symbol val="none"/>
          </c:marker>
          <c:cat>
            <c:strRef>
              <c:f>Sheet1!$A$2:$A$14</c:f>
              <c:strCache>
                <c:ptCount val="13"/>
                <c:pt idx="0">
                  <c:v>Egész nap az interneten lógok</c:v>
                </c:pt>
                <c:pt idx="1">
                  <c:v>Kis kijelzõjû eszközön is szívesen nézek videót</c:v>
                </c:pt>
                <c:pt idx="2">
                  <c:v>Vannak olyan események, amiket nagyobb társasággal együtt nézek</c:v>
                </c:pt>
                <c:pt idx="3">
                  <c:v>Az új filmeket gyakran moziban nézem meg</c:v>
                </c:pt>
                <c:pt idx="4">
                  <c:v>Egy nap, vagy egy hétvége alatt megnézek egy egész évadot egy sorozatból</c:v>
                </c:pt>
                <c:pt idx="5">
                  <c:v>A „tévézés” egy ósdi dolog</c:v>
                </c:pt>
                <c:pt idx="6">
                  <c:v>Alvás közben az okostelefonom mindig a közelemben van</c:v>
                </c:pt>
                <c:pt idx="7">
                  <c:v>Nem tudnék meglenni, ha nem lenne internet a mobilomon</c:v>
                </c:pt>
                <c:pt idx="8">
                  <c:v>Ha érdekel egy új film, vagy sorozat, azt azonnal letöltöm torrent-rõl</c:v>
                </c:pt>
                <c:pt idx="9">
                  <c:v>Barátaimmal, családommal gyakran beszélünk tévés mûsorokról</c:v>
                </c:pt>
                <c:pt idx="10">
                  <c:v>A jól ismert filmeket és sorozatokat szívesen újranézem</c:v>
                </c:pt>
                <c:pt idx="11">
                  <c:v>Eredeti nyelven szeretem a sorozatokat és filmeket nézni</c:v>
                </c:pt>
                <c:pt idx="12">
                  <c:v>Azért nézek egy mûsort, mert a háztartásom többi tagja azt kedveli</c:v>
                </c:pt>
              </c:strCache>
            </c:strRef>
          </c:cat>
          <c:val>
            <c:numRef>
              <c:f>Sheet1!$C$2:$C$14</c:f>
              <c:numCache>
                <c:formatCode>0%</c:formatCode>
                <c:ptCount val="13"/>
                <c:pt idx="0">
                  <c:v>0.77</c:v>
                </c:pt>
                <c:pt idx="1">
                  <c:v>0.92</c:v>
                </c:pt>
                <c:pt idx="2">
                  <c:v>0.92</c:v>
                </c:pt>
                <c:pt idx="3">
                  <c:v>0.97</c:v>
                </c:pt>
                <c:pt idx="4">
                  <c:v>0.97</c:v>
                </c:pt>
                <c:pt idx="5">
                  <c:v>0.99</c:v>
                </c:pt>
                <c:pt idx="6">
                  <c:v>0.99</c:v>
                </c:pt>
                <c:pt idx="7">
                  <c:v>1.03</c:v>
                </c:pt>
                <c:pt idx="8">
                  <c:v>1.04</c:v>
                </c:pt>
                <c:pt idx="9">
                  <c:v>1.07</c:v>
                </c:pt>
                <c:pt idx="10">
                  <c:v>1.07</c:v>
                </c:pt>
                <c:pt idx="11">
                  <c:v>1.0900000000000001</c:v>
                </c:pt>
                <c:pt idx="12">
                  <c:v>1.1599999999999999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1-7A3C-4ECD-8F5F-CBB1EB8D88F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532483160"/>
        <c:axId val="532483552"/>
      </c:lineChart>
      <c:catAx>
        <c:axId val="53248316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800" b="0" i="0" u="none" strike="noStrike" kern="1200" baseline="0">
                <a:ln>
                  <a:noFill/>
                </a:ln>
                <a:solidFill>
                  <a:srgbClr val="404040"/>
                </a:solidFill>
                <a:latin typeface="+mn-lt"/>
                <a:ea typeface="+mn-ea"/>
                <a:cs typeface="+mn-cs"/>
              </a:defRPr>
            </a:pPr>
            <a:endParaRPr lang="hu-HU"/>
          </a:p>
        </c:txPr>
        <c:crossAx val="532483552"/>
        <c:crosses val="autoZero"/>
        <c:auto val="1"/>
        <c:lblAlgn val="ctr"/>
        <c:lblOffset val="100"/>
        <c:noMultiLvlLbl val="0"/>
      </c:catAx>
      <c:valAx>
        <c:axId val="532483552"/>
        <c:scaling>
          <c:orientation val="minMax"/>
          <c:max val="2"/>
        </c:scaling>
        <c:delete val="0"/>
        <c:axPos val="l"/>
        <c:majorGridlines>
          <c:spPr>
            <a:ln w="9525" cap="flat" cmpd="sng" algn="ctr">
              <a:solidFill>
                <a:schemeClr val="bg2"/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>
            <a:solidFill>
              <a:schemeClr val="bg1">
                <a:lumMod val="85000"/>
              </a:schemeClr>
            </a:solidFill>
            <a:prstDash val="dash"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pPr>
            <a:endParaRPr lang="hu-HU"/>
          </a:p>
        </c:txPr>
        <c:crossAx val="53248316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hu-HU"/>
    </a:p>
  </c:txPr>
  <c:externalData r:id="rId3">
    <c:autoUpdate val="0"/>
  </c:externalData>
</c:chartSpace>
</file>

<file path=ppt/charts/chart7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Szülő </c:v>
                </c:pt>
              </c:strCache>
            </c:strRef>
          </c:tx>
          <c:spPr>
            <a:ln w="19050" cap="rnd">
              <a:solidFill>
                <a:srgbClr val="00B7C0"/>
              </a:solidFill>
              <a:round/>
            </a:ln>
            <a:effectLst/>
          </c:spPr>
          <c:marker>
            <c:symbol val="none"/>
          </c:marker>
          <c:cat>
            <c:strRef>
              <c:f>Sheet1!$A$2:$A$14</c:f>
              <c:strCache>
                <c:ptCount val="13"/>
                <c:pt idx="0">
                  <c:v>A „tévézés” egy ósdi dolog</c:v>
                </c:pt>
                <c:pt idx="1">
                  <c:v>Eredeti nyelven szeretem a sorozatokat és filmeket nézni</c:v>
                </c:pt>
                <c:pt idx="2">
                  <c:v>Az új filmeket gyakran moziban nézem meg</c:v>
                </c:pt>
                <c:pt idx="3">
                  <c:v>Egy nap, vagy egy hétvége alatt megnézek egy egész évadot egy sorozatból</c:v>
                </c:pt>
                <c:pt idx="4">
                  <c:v>Vannak olyan események, amiket nagyobb társasággal együtt nézek</c:v>
                </c:pt>
                <c:pt idx="5">
                  <c:v>Egész nap az interneten lógok</c:v>
                </c:pt>
                <c:pt idx="6">
                  <c:v>Ha érdekel egy új film, vagy sorozat, azt azonnal letöltöm torrent-rõl</c:v>
                </c:pt>
                <c:pt idx="7">
                  <c:v>Kis kijelzõjû eszközön is szívesen nézek videót</c:v>
                </c:pt>
                <c:pt idx="8">
                  <c:v>Barátaimmal, családommal gyakran beszélünk tévés mûsorokról</c:v>
                </c:pt>
                <c:pt idx="9">
                  <c:v>Alvás közben az okostelefonom mindig a közelemben van</c:v>
                </c:pt>
                <c:pt idx="10">
                  <c:v>A jól ismert filmeket és sorozatokat szívesen újranézem</c:v>
                </c:pt>
                <c:pt idx="11">
                  <c:v>Nem tudnék meglenni, ha nem lenne internet a mobilomon</c:v>
                </c:pt>
                <c:pt idx="12">
                  <c:v>Azért nézek egy mûsort, mert a háztartásom többi tagja azt kedveli</c:v>
                </c:pt>
              </c:strCache>
            </c:strRef>
          </c:cat>
          <c:val>
            <c:numRef>
              <c:f>Sheet1!$B$2:$B$14</c:f>
              <c:numCache>
                <c:formatCode>0%</c:formatCode>
                <c:ptCount val="13"/>
                <c:pt idx="0">
                  <c:v>0.37442586492324487</c:v>
                </c:pt>
                <c:pt idx="1">
                  <c:v>0.65793847769227598</c:v>
                </c:pt>
                <c:pt idx="2">
                  <c:v>0.67546645058209964</c:v>
                </c:pt>
                <c:pt idx="3">
                  <c:v>0.70638453446812488</c:v>
                </c:pt>
                <c:pt idx="4">
                  <c:v>0.75268551943400075</c:v>
                </c:pt>
                <c:pt idx="5">
                  <c:v>0.80262196181119061</c:v>
                </c:pt>
                <c:pt idx="6">
                  <c:v>0.83827296306358468</c:v>
                </c:pt>
                <c:pt idx="7">
                  <c:v>0.9593906131687604</c:v>
                </c:pt>
                <c:pt idx="8">
                  <c:v>0.99735004454770115</c:v>
                </c:pt>
                <c:pt idx="9">
                  <c:v>1.0419049492172043</c:v>
                </c:pt>
                <c:pt idx="10">
                  <c:v>1.0558921680236388</c:v>
                </c:pt>
                <c:pt idx="11">
                  <c:v>1.1571969025869</c:v>
                </c:pt>
                <c:pt idx="12">
                  <c:v>2.0171473962294066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7479-4D3F-9A81-B7C761EC212B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Nem szülő</c:v>
                </c:pt>
              </c:strCache>
            </c:strRef>
          </c:tx>
          <c:spPr>
            <a:ln w="19050" cap="rnd">
              <a:solidFill>
                <a:srgbClr val="FF4343"/>
              </a:solidFill>
              <a:round/>
            </a:ln>
            <a:effectLst/>
          </c:spPr>
          <c:marker>
            <c:symbol val="none"/>
          </c:marker>
          <c:cat>
            <c:strRef>
              <c:f>Sheet1!$A$2:$A$14</c:f>
              <c:strCache>
                <c:ptCount val="13"/>
                <c:pt idx="0">
                  <c:v>A „tévézés” egy ósdi dolog</c:v>
                </c:pt>
                <c:pt idx="1">
                  <c:v>Eredeti nyelven szeretem a sorozatokat és filmeket nézni</c:v>
                </c:pt>
                <c:pt idx="2">
                  <c:v>Az új filmeket gyakran moziban nézem meg</c:v>
                </c:pt>
                <c:pt idx="3">
                  <c:v>Egy nap, vagy egy hétvége alatt megnézek egy egész évadot egy sorozatból</c:v>
                </c:pt>
                <c:pt idx="4">
                  <c:v>Vannak olyan események, amiket nagyobb társasággal együtt nézek</c:v>
                </c:pt>
                <c:pt idx="5">
                  <c:v>Egész nap az interneten lógok</c:v>
                </c:pt>
                <c:pt idx="6">
                  <c:v>Ha érdekel egy új film, vagy sorozat, azt azonnal letöltöm torrent-rõl</c:v>
                </c:pt>
                <c:pt idx="7">
                  <c:v>Kis kijelzõjû eszközön is szívesen nézek videót</c:v>
                </c:pt>
                <c:pt idx="8">
                  <c:v>Barátaimmal, családommal gyakran beszélünk tévés mûsorokról</c:v>
                </c:pt>
                <c:pt idx="9">
                  <c:v>Alvás közben az okostelefonom mindig a közelemben van</c:v>
                </c:pt>
                <c:pt idx="10">
                  <c:v>A jól ismert filmeket és sorozatokat szívesen újranézem</c:v>
                </c:pt>
                <c:pt idx="11">
                  <c:v>Nem tudnék meglenni, ha nem lenne internet a mobilomon</c:v>
                </c:pt>
                <c:pt idx="12">
                  <c:v>Azért nézek egy mûsort, mert a háztartásom többi tagja azt kedveli</c:v>
                </c:pt>
              </c:strCache>
            </c:strRef>
          </c:cat>
          <c:val>
            <c:numRef>
              <c:f>Sheet1!$C$2:$C$14</c:f>
              <c:numCache>
                <c:formatCode>0%</c:formatCode>
                <c:ptCount val="13"/>
                <c:pt idx="0">
                  <c:v>1.1004254231431869</c:v>
                </c:pt>
                <c:pt idx="1">
                  <c:v>1.0549122337267693</c:v>
                </c:pt>
                <c:pt idx="2">
                  <c:v>1.0520984119978909</c:v>
                </c:pt>
                <c:pt idx="3">
                  <c:v>1.0471350327868094</c:v>
                </c:pt>
                <c:pt idx="4">
                  <c:v>1.0397021871072571</c:v>
                </c:pt>
                <c:pt idx="5">
                  <c:v>1.0316857297846111</c:v>
                </c:pt>
                <c:pt idx="6">
                  <c:v>1.0259625601624993</c:v>
                </c:pt>
                <c:pt idx="7">
                  <c:v>1.0065191551687354</c:v>
                </c:pt>
                <c:pt idx="8">
                  <c:v>1.0004254058514985</c:v>
                </c:pt>
                <c:pt idx="9">
                  <c:v>0.99327286404445947</c:v>
                </c:pt>
                <c:pt idx="10">
                  <c:v>0.99102745092957745</c:v>
                </c:pt>
                <c:pt idx="11">
                  <c:v>0.9747646768401792</c:v>
                </c:pt>
                <c:pt idx="12">
                  <c:v>0.8367140648281487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2-7479-4D3F-9A81-B7C761EC212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532484336"/>
        <c:axId val="532484728"/>
      </c:lineChart>
      <c:catAx>
        <c:axId val="53248433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800" b="0" i="0" u="none" strike="noStrike" kern="1200" baseline="0">
                <a:ln>
                  <a:noFill/>
                </a:ln>
                <a:solidFill>
                  <a:srgbClr val="404040"/>
                </a:solidFill>
                <a:latin typeface="+mn-lt"/>
                <a:ea typeface="+mn-ea"/>
                <a:cs typeface="+mn-cs"/>
              </a:defRPr>
            </a:pPr>
            <a:endParaRPr lang="hu-HU"/>
          </a:p>
        </c:txPr>
        <c:crossAx val="532484728"/>
        <c:crosses val="autoZero"/>
        <c:auto val="1"/>
        <c:lblAlgn val="ctr"/>
        <c:lblOffset val="100"/>
        <c:noMultiLvlLbl val="0"/>
      </c:catAx>
      <c:valAx>
        <c:axId val="532484728"/>
        <c:scaling>
          <c:orientation val="minMax"/>
          <c:max val="2"/>
        </c:scaling>
        <c:delete val="0"/>
        <c:axPos val="l"/>
        <c:majorGridlines>
          <c:spPr>
            <a:ln w="9525" cap="flat" cmpd="sng" algn="ctr">
              <a:solidFill>
                <a:schemeClr val="bg2"/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>
            <a:solidFill>
              <a:schemeClr val="bg1">
                <a:lumMod val="85000"/>
              </a:schemeClr>
            </a:solidFill>
            <a:prstDash val="dash"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pPr>
            <a:endParaRPr lang="hu-HU"/>
          </a:p>
        </c:txPr>
        <c:crossAx val="53248433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hu-HU"/>
    </a:p>
  </c:txPr>
  <c:externalData r:id="rId3">
    <c:autoUpdate val="0"/>
  </c:externalData>
</c:chartSpace>
</file>

<file path=ppt/charts/chart7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0199270788094252"/>
          <c:y val="2.3055858945344225E-2"/>
          <c:w val="0.86273343365888644"/>
          <c:h val="0.47816716813916288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Jómódúak </c:v>
                </c:pt>
              </c:strCache>
            </c:strRef>
          </c:tx>
          <c:spPr>
            <a:ln w="19050" cap="rnd">
              <a:solidFill>
                <a:srgbClr val="00B7C0"/>
              </a:solidFill>
              <a:round/>
            </a:ln>
            <a:effectLst/>
          </c:spPr>
          <c:marker>
            <c:symbol val="none"/>
          </c:marker>
          <c:cat>
            <c:strRef>
              <c:f>Sheet1!$A$2:$A$14</c:f>
              <c:strCache>
                <c:ptCount val="13"/>
                <c:pt idx="0">
                  <c:v>Vannak olyan események, amiket nagyobb társasággal együtt nézek</c:v>
                </c:pt>
                <c:pt idx="1">
                  <c:v>A „tévézés” egy ósdi dolog</c:v>
                </c:pt>
                <c:pt idx="2">
                  <c:v>Az új filmeket gyakran moziban nézem meg</c:v>
                </c:pt>
                <c:pt idx="3">
                  <c:v>A klasszikus, jól ismert filmeket és sorozatokat akármikor szívesen újranézem</c:v>
                </c:pt>
                <c:pt idx="4">
                  <c:v>Eredeti nyelven szeretem a sorozatokat és filmeket nézni</c:v>
                </c:pt>
                <c:pt idx="5">
                  <c:v>Ha érdekel egy új film, vagy sorozat, azt azonnal letöltöm torrent-rõl</c:v>
                </c:pt>
                <c:pt idx="6">
                  <c:v>Barátaimmal, családommal gyakran beszélünk tévés mûsorokról</c:v>
                </c:pt>
                <c:pt idx="7">
                  <c:v>Alvás közben az okostelefonom mindig a közelemben van</c:v>
                </c:pt>
                <c:pt idx="8">
                  <c:v>Egy nap, vagy egy hétvége alatt megnézek egy egész évadot egy sorozatból</c:v>
                </c:pt>
                <c:pt idx="9">
                  <c:v>Egész nap az interneten lógok</c:v>
                </c:pt>
                <c:pt idx="10">
                  <c:v>Azért nézek egy mûsort, mert a háztartásom többi tagja azt kedveli</c:v>
                </c:pt>
                <c:pt idx="11">
                  <c:v>Nem tudnék meglenni, ha nem lenne internet a mobilomon</c:v>
                </c:pt>
                <c:pt idx="12">
                  <c:v>Kis kijelzõjû eszközön is szívesen nézek videót</c:v>
                </c:pt>
              </c:strCache>
            </c:strRef>
          </c:cat>
          <c:val>
            <c:numRef>
              <c:f>Sheet1!$B$2:$B$14</c:f>
              <c:numCache>
                <c:formatCode>0%</c:formatCode>
                <c:ptCount val="13"/>
                <c:pt idx="0">
                  <c:v>1.3233735612782698</c:v>
                </c:pt>
                <c:pt idx="1">
                  <c:v>1.2593268728584015</c:v>
                </c:pt>
                <c:pt idx="2">
                  <c:v>1.1898887512514373</c:v>
                </c:pt>
                <c:pt idx="3">
                  <c:v>1.1506410684175192</c:v>
                </c:pt>
                <c:pt idx="4">
                  <c:v>1.1534141019413418</c:v>
                </c:pt>
                <c:pt idx="5">
                  <c:v>1.1246754645781376</c:v>
                </c:pt>
                <c:pt idx="6">
                  <c:v>1.1130550691180516</c:v>
                </c:pt>
                <c:pt idx="7">
                  <c:v>1.0885427464689168</c:v>
                </c:pt>
                <c:pt idx="8">
                  <c:v>1.0998749642380203</c:v>
                </c:pt>
                <c:pt idx="9">
                  <c:v>1.0637484512575011</c:v>
                </c:pt>
                <c:pt idx="10">
                  <c:v>1.0905690875775647</c:v>
                </c:pt>
                <c:pt idx="11">
                  <c:v>1.0546676616550634</c:v>
                </c:pt>
                <c:pt idx="12">
                  <c:v>1.0173972822326867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0D16-47F0-B202-BD2256FDB802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Nélkülözők</c:v>
                </c:pt>
              </c:strCache>
            </c:strRef>
          </c:tx>
          <c:spPr>
            <a:ln w="19050" cap="rnd">
              <a:solidFill>
                <a:srgbClr val="FF4343"/>
              </a:solidFill>
              <a:round/>
            </a:ln>
            <a:effectLst/>
          </c:spPr>
          <c:marker>
            <c:symbol val="none"/>
          </c:marker>
          <c:cat>
            <c:strRef>
              <c:f>Sheet1!$A$2:$A$14</c:f>
              <c:strCache>
                <c:ptCount val="13"/>
                <c:pt idx="0">
                  <c:v>Vannak olyan események, amiket nagyobb társasággal együtt nézek</c:v>
                </c:pt>
                <c:pt idx="1">
                  <c:v>A „tévézés” egy ósdi dolog</c:v>
                </c:pt>
                <c:pt idx="2">
                  <c:v>Az új filmeket gyakran moziban nézem meg</c:v>
                </c:pt>
                <c:pt idx="3">
                  <c:v>A klasszikus, jól ismert filmeket és sorozatokat akármikor szívesen újranézem</c:v>
                </c:pt>
                <c:pt idx="4">
                  <c:v>Eredeti nyelven szeretem a sorozatokat és filmeket nézni</c:v>
                </c:pt>
                <c:pt idx="5">
                  <c:v>Ha érdekel egy új film, vagy sorozat, azt azonnal letöltöm torrent-rõl</c:v>
                </c:pt>
                <c:pt idx="6">
                  <c:v>Barátaimmal, családommal gyakran beszélünk tévés mûsorokról</c:v>
                </c:pt>
                <c:pt idx="7">
                  <c:v>Alvás közben az okostelefonom mindig a közelemben van</c:v>
                </c:pt>
                <c:pt idx="8">
                  <c:v>Egy nap, vagy egy hétvége alatt megnézek egy egész évadot egy sorozatból</c:v>
                </c:pt>
                <c:pt idx="9">
                  <c:v>Egész nap az interneten lógok</c:v>
                </c:pt>
                <c:pt idx="10">
                  <c:v>Azért nézek egy mûsort, mert a háztartásom többi tagja azt kedveli</c:v>
                </c:pt>
                <c:pt idx="11">
                  <c:v>Nem tudnék meglenni, ha nem lenne internet a mobilomon</c:v>
                </c:pt>
                <c:pt idx="12">
                  <c:v>Kis kijelzõjû eszközön is szívesen nézek videót</c:v>
                </c:pt>
              </c:strCache>
            </c:strRef>
          </c:cat>
          <c:val>
            <c:numRef>
              <c:f>Sheet1!$C$2:$C$14</c:f>
              <c:numCache>
                <c:formatCode>0%</c:formatCode>
                <c:ptCount val="13"/>
                <c:pt idx="0">
                  <c:v>0.75846046779136111</c:v>
                </c:pt>
                <c:pt idx="1">
                  <c:v>0.82966857893989876</c:v>
                </c:pt>
                <c:pt idx="2">
                  <c:v>0.83619679021031934</c:v>
                </c:pt>
                <c:pt idx="3">
                  <c:v>0.88582930372102997</c:v>
                </c:pt>
                <c:pt idx="4">
                  <c:v>0.88625671913635906</c:v>
                </c:pt>
                <c:pt idx="5">
                  <c:v>0.90359385345053322</c:v>
                </c:pt>
                <c:pt idx="6">
                  <c:v>0.91101840486124541</c:v>
                </c:pt>
                <c:pt idx="7">
                  <c:v>0.92887429573944158</c:v>
                </c:pt>
                <c:pt idx="8">
                  <c:v>0.93560058864848217</c:v>
                </c:pt>
                <c:pt idx="9">
                  <c:v>0.93902944236499941</c:v>
                </c:pt>
                <c:pt idx="10">
                  <c:v>0.95429286985516926</c:v>
                </c:pt>
                <c:pt idx="11">
                  <c:v>0.96403370886950757</c:v>
                </c:pt>
                <c:pt idx="12">
                  <c:v>1.0070426150968286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1-0D16-47F0-B202-BD2256FDB80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532485512"/>
        <c:axId val="532485904"/>
      </c:lineChart>
      <c:catAx>
        <c:axId val="5324855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800" b="0" i="0" u="none" strike="noStrike" kern="1200" baseline="0">
                <a:ln>
                  <a:noFill/>
                </a:ln>
                <a:solidFill>
                  <a:srgbClr val="404040"/>
                </a:solidFill>
                <a:latin typeface="+mn-lt"/>
                <a:ea typeface="+mn-ea"/>
                <a:cs typeface="+mn-cs"/>
              </a:defRPr>
            </a:pPr>
            <a:endParaRPr lang="hu-HU"/>
          </a:p>
        </c:txPr>
        <c:crossAx val="532485904"/>
        <c:crosses val="autoZero"/>
        <c:auto val="1"/>
        <c:lblAlgn val="ctr"/>
        <c:lblOffset val="100"/>
        <c:noMultiLvlLbl val="0"/>
      </c:catAx>
      <c:valAx>
        <c:axId val="532485904"/>
        <c:scaling>
          <c:orientation val="minMax"/>
          <c:max val="2"/>
        </c:scaling>
        <c:delete val="0"/>
        <c:axPos val="l"/>
        <c:majorGridlines>
          <c:spPr>
            <a:ln w="9525" cap="flat" cmpd="sng" algn="ctr">
              <a:solidFill>
                <a:schemeClr val="bg2"/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>
            <a:solidFill>
              <a:schemeClr val="bg1">
                <a:lumMod val="85000"/>
              </a:schemeClr>
            </a:solidFill>
            <a:prstDash val="dash"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pPr>
            <a:endParaRPr lang="hu-HU"/>
          </a:p>
        </c:txPr>
        <c:crossAx val="53248551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hu-HU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hu-HU" sz="1050" b="0" i="0" u="none" strike="noStrike" kern="1200" baseline="0">
                    <a:solidFill>
                      <a:srgbClr val="404040"/>
                    </a:solidFill>
                    <a:latin typeface="+mn-lt"/>
                    <a:ea typeface="+mn-ea"/>
                    <a:cs typeface="+mn-cs"/>
                  </a:defRPr>
                </a:pPr>
                <a:endParaRPr lang="hu-H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Sheet1!$A$2:$A$10</c:f>
              <c:strCache>
                <c:ptCount val="9"/>
                <c:pt idx="0">
                  <c:v>Szülők + testvérek</c:v>
                </c:pt>
                <c:pt idx="1">
                  <c:v>Pár (gyerek nélkül)</c:v>
                </c:pt>
                <c:pt idx="2">
                  <c:v>Pár + gyerekek</c:v>
                </c:pt>
                <c:pt idx="3">
                  <c:v>Lakótárs(ak)</c:v>
                </c:pt>
                <c:pt idx="4">
                  <c:v>Egyedül </c:v>
                </c:pt>
                <c:pt idx="5">
                  <c:v>Kollégium</c:v>
                </c:pt>
                <c:pt idx="6">
                  <c:v>Többgenerációs család</c:v>
                </c:pt>
                <c:pt idx="7">
                  <c:v>Egyedül + gyerek</c:v>
                </c:pt>
                <c:pt idx="8">
                  <c:v>Egyéb</c:v>
                </c:pt>
              </c:strCache>
            </c:strRef>
          </c:cat>
          <c:val>
            <c:numRef>
              <c:f>Sheet1!$B$2:$B$10</c:f>
              <c:numCache>
                <c:formatCode>0%</c:formatCode>
                <c:ptCount val="9"/>
                <c:pt idx="0">
                  <c:v>0.46</c:v>
                </c:pt>
                <c:pt idx="1">
                  <c:v>0.21</c:v>
                </c:pt>
                <c:pt idx="2">
                  <c:v>0.12</c:v>
                </c:pt>
                <c:pt idx="3">
                  <c:v>0.06</c:v>
                </c:pt>
                <c:pt idx="4">
                  <c:v>0.05</c:v>
                </c:pt>
                <c:pt idx="5">
                  <c:v>0.05</c:v>
                </c:pt>
                <c:pt idx="6">
                  <c:v>0.03</c:v>
                </c:pt>
                <c:pt idx="7">
                  <c:v>0.01</c:v>
                </c:pt>
                <c:pt idx="8">
                  <c:v>0.03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D503-4166-8689-CAADE06FC7F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5"/>
        <c:axId val="457193312"/>
        <c:axId val="457195272"/>
      </c:barChart>
      <c:catAx>
        <c:axId val="457193312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bg2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hu-HU" sz="1050" b="0" i="0" u="none" strike="noStrike" kern="1200" baseline="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pPr>
            <a:endParaRPr lang="hu-HU"/>
          </a:p>
        </c:txPr>
        <c:crossAx val="457195272"/>
        <c:crosses val="autoZero"/>
        <c:auto val="1"/>
        <c:lblAlgn val="ctr"/>
        <c:lblOffset val="100"/>
        <c:noMultiLvlLbl val="0"/>
      </c:catAx>
      <c:valAx>
        <c:axId val="457195272"/>
        <c:scaling>
          <c:orientation val="minMax"/>
        </c:scaling>
        <c:delete val="1"/>
        <c:axPos val="t"/>
        <c:numFmt formatCode="0%" sourceLinked="1"/>
        <c:majorTickMark val="none"/>
        <c:minorTickMark val="none"/>
        <c:tickLblPos val="nextTo"/>
        <c:crossAx val="45719331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hu-HU"/>
    </a:p>
  </c:txPr>
  <c:externalData r:id="rId3">
    <c:autoUpdate val="0"/>
  </c:externalData>
</c:chartSpace>
</file>

<file path=ppt/charts/chart8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7248772857219916"/>
          <c:y val="0.18429945406208956"/>
          <c:w val="0.91535566102465804"/>
          <c:h val="0.66117145689170898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spPr>
            <a:ln>
              <a:noFill/>
            </a:ln>
          </c:spPr>
          <c:dPt>
            <c:idx val="0"/>
            <c:bubble3D val="0"/>
            <c:spPr>
              <a:solidFill>
                <a:schemeClr val="accent4"/>
              </a:solidFill>
              <a:ln>
                <a:noFill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1263-4AC0-89BE-992758FC8A5D}"/>
              </c:ext>
            </c:extLst>
          </c:dPt>
          <c:dPt>
            <c:idx val="1"/>
            <c:bubble3D val="0"/>
            <c:spPr>
              <a:solidFill>
                <a:schemeClr val="bg2">
                  <a:lumMod val="60000"/>
                  <a:lumOff val="40000"/>
                </a:schemeClr>
              </a:solidFill>
              <a:ln>
                <a:noFill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1263-4AC0-89BE-992758FC8A5D}"/>
              </c:ext>
            </c:extLst>
          </c:dPt>
          <c:dLbls>
            <c:delete val="1"/>
          </c:dLbls>
          <c:cat>
            <c:strRef>
              <c:f>Sheet1!$A$2:$A$3</c:f>
              <c:strCache>
                <c:ptCount val="2"/>
                <c:pt idx="0">
                  <c:v>yes</c:v>
                </c:pt>
                <c:pt idx="1">
                  <c:v>no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71</c:v>
                </c:pt>
                <c:pt idx="1">
                  <c:v>29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1263-4AC0-89BE-992758FC8A5D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  <c:holeSize val="51"/>
      </c:doughnutChart>
    </c:plotArea>
    <c:plotVisOnly val="1"/>
    <c:dispBlanksAs val="zero"/>
    <c:showDLblsOverMax val="0"/>
  </c:chart>
  <c:txPr>
    <a:bodyPr/>
    <a:lstStyle/>
    <a:p>
      <a:pPr>
        <a:defRPr sz="1800"/>
      </a:pPr>
      <a:endParaRPr lang="hu-HU"/>
    </a:p>
  </c:txPr>
  <c:externalData r:id="rId1">
    <c:autoUpdate val="0"/>
  </c:externalData>
</c:chartSpace>
</file>

<file path=ppt/charts/chart8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4.2322169487670799E-2"/>
          <c:y val="7.3777461270951333E-2"/>
          <c:w val="0.91535566102465749"/>
          <c:h val="0.66117145689171331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spPr>
            <a:ln>
              <a:noFill/>
            </a:ln>
          </c:spPr>
          <c:dPt>
            <c:idx val="0"/>
            <c:bubble3D val="0"/>
            <c:spPr>
              <a:solidFill>
                <a:srgbClr val="FBB040"/>
              </a:solidFill>
              <a:ln>
                <a:noFill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FD55-4CB8-8452-2EA379A7A20F}"/>
              </c:ext>
            </c:extLst>
          </c:dPt>
          <c:dPt>
            <c:idx val="1"/>
            <c:bubble3D val="0"/>
            <c:spPr>
              <a:solidFill>
                <a:srgbClr val="A6A6A6"/>
              </a:solidFill>
              <a:ln>
                <a:noFill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FD55-4CB8-8452-2EA379A7A20F}"/>
              </c:ext>
            </c:extLst>
          </c:dPt>
          <c:dPt>
            <c:idx val="2"/>
            <c:bubble3D val="0"/>
            <c:spPr>
              <a:solidFill>
                <a:srgbClr val="BABABA">
                  <a:lumMod val="75000"/>
                </a:srgbClr>
              </a:solidFill>
              <a:ln>
                <a:noFill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FD55-4CB8-8452-2EA379A7A20F}"/>
              </c:ext>
            </c:extLst>
          </c:dPt>
          <c:dLbls>
            <c:delete val="1"/>
          </c:dLbls>
          <c:cat>
            <c:strRef>
              <c:f>Sheet1!$A$2:$A$4</c:f>
              <c:strCache>
                <c:ptCount val="3"/>
                <c:pt idx="0">
                  <c:v>igen</c:v>
                </c:pt>
                <c:pt idx="1">
                  <c:v>nem</c:v>
                </c:pt>
                <c:pt idx="2">
                  <c:v>NT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82</c:v>
                </c:pt>
                <c:pt idx="1">
                  <c:v>15</c:v>
                </c:pt>
                <c:pt idx="2">
                  <c:v>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FD55-4CB8-8452-2EA379A7A20F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360"/>
        <c:holeSize val="80"/>
      </c:doughnutChart>
    </c:plotArea>
    <c:plotVisOnly val="1"/>
    <c:dispBlanksAs val="zero"/>
    <c:showDLblsOverMax val="0"/>
  </c:chart>
  <c:txPr>
    <a:bodyPr/>
    <a:lstStyle/>
    <a:p>
      <a:pPr>
        <a:defRPr sz="1800"/>
      </a:pPr>
      <a:endParaRPr lang="hu-HU"/>
    </a:p>
  </c:txPr>
  <c:externalData r:id="rId2">
    <c:autoUpdate val="0"/>
  </c:externalData>
</c:chartSpace>
</file>

<file path=ppt/charts/chart8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4.2322169487670799E-2"/>
          <c:y val="7.3777461270951333E-2"/>
          <c:w val="0.91535566102465749"/>
          <c:h val="0.66117145689171331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spPr>
            <a:ln>
              <a:noFill/>
            </a:ln>
          </c:spPr>
          <c:dPt>
            <c:idx val="0"/>
            <c:bubble3D val="0"/>
            <c:spPr>
              <a:solidFill>
                <a:srgbClr val="A1C46B"/>
              </a:solidFill>
              <a:ln>
                <a:noFill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2F98-463B-935B-CCB1A5FE02F7}"/>
              </c:ext>
            </c:extLst>
          </c:dPt>
          <c:dPt>
            <c:idx val="1"/>
            <c:bubble3D val="0"/>
            <c:spPr>
              <a:solidFill>
                <a:srgbClr val="A6A6A6"/>
              </a:solidFill>
              <a:ln>
                <a:noFill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2F98-463B-935B-CCB1A5FE02F7}"/>
              </c:ext>
            </c:extLst>
          </c:dPt>
          <c:dPt>
            <c:idx val="2"/>
            <c:bubble3D val="0"/>
            <c:spPr>
              <a:solidFill>
                <a:srgbClr val="BABABA">
                  <a:lumMod val="75000"/>
                </a:srgbClr>
              </a:solidFill>
              <a:ln>
                <a:noFill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2F98-463B-935B-CCB1A5FE02F7}"/>
              </c:ext>
            </c:extLst>
          </c:dPt>
          <c:dLbls>
            <c:delete val="1"/>
          </c:dLbls>
          <c:cat>
            <c:strRef>
              <c:f>Sheet1!$A$2:$A$3</c:f>
              <c:strCache>
                <c:ptCount val="2"/>
                <c:pt idx="0">
                  <c:v>igen</c:v>
                </c:pt>
                <c:pt idx="1">
                  <c:v>nem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37</c:v>
                </c:pt>
                <c:pt idx="1">
                  <c:v>63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2F98-463B-935B-CCB1A5FE02F7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360"/>
        <c:holeSize val="80"/>
      </c:doughnutChart>
    </c:plotArea>
    <c:plotVisOnly val="1"/>
    <c:dispBlanksAs val="zero"/>
    <c:showDLblsOverMax val="0"/>
  </c:chart>
  <c:txPr>
    <a:bodyPr/>
    <a:lstStyle/>
    <a:p>
      <a:pPr>
        <a:defRPr sz="1800"/>
      </a:pPr>
      <a:endParaRPr lang="hu-HU"/>
    </a:p>
  </c:txPr>
  <c:externalData r:id="rId2">
    <c:autoUpdate val="0"/>
  </c:externalData>
</c:chartSpace>
</file>

<file path=ppt/charts/chart8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4.2322169487670799E-2"/>
          <c:y val="7.3777461270951333E-2"/>
          <c:w val="0.91535566102465749"/>
          <c:h val="0.66117145689171331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spPr>
            <a:ln>
              <a:noFill/>
            </a:ln>
          </c:spPr>
          <c:dPt>
            <c:idx val="0"/>
            <c:bubble3D val="0"/>
            <c:spPr>
              <a:solidFill>
                <a:srgbClr val="A1C46B"/>
              </a:solidFill>
              <a:ln>
                <a:noFill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4347-4BCD-B442-8C1ADFC32BF8}"/>
              </c:ext>
            </c:extLst>
          </c:dPt>
          <c:dPt>
            <c:idx val="1"/>
            <c:bubble3D val="0"/>
            <c:spPr>
              <a:solidFill>
                <a:srgbClr val="A6A6A6"/>
              </a:solidFill>
              <a:ln>
                <a:noFill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4347-4BCD-B442-8C1ADFC32BF8}"/>
              </c:ext>
            </c:extLst>
          </c:dPt>
          <c:dPt>
            <c:idx val="2"/>
            <c:bubble3D val="0"/>
            <c:spPr>
              <a:solidFill>
                <a:srgbClr val="BABABA">
                  <a:lumMod val="75000"/>
                </a:srgbClr>
              </a:solidFill>
              <a:ln>
                <a:noFill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4347-4BCD-B442-8C1ADFC32BF8}"/>
              </c:ext>
            </c:extLst>
          </c:dPt>
          <c:dLbls>
            <c:delete val="1"/>
          </c:dLbls>
          <c:cat>
            <c:strRef>
              <c:f>Sheet1!$A$2:$A$3</c:f>
              <c:strCache>
                <c:ptCount val="2"/>
                <c:pt idx="0">
                  <c:v>igen</c:v>
                </c:pt>
                <c:pt idx="1">
                  <c:v>nem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34</c:v>
                </c:pt>
                <c:pt idx="1">
                  <c:v>66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4347-4BCD-B442-8C1ADFC32BF8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360"/>
        <c:holeSize val="80"/>
      </c:doughnutChart>
    </c:plotArea>
    <c:plotVisOnly val="1"/>
    <c:dispBlanksAs val="zero"/>
    <c:showDLblsOverMax val="0"/>
  </c:chart>
  <c:txPr>
    <a:bodyPr/>
    <a:lstStyle/>
    <a:p>
      <a:pPr>
        <a:defRPr sz="1800"/>
      </a:pPr>
      <a:endParaRPr lang="hu-HU"/>
    </a:p>
  </c:txPr>
  <c:externalData r:id="rId2">
    <c:autoUpdate val="0"/>
  </c:externalData>
</c:chartSpace>
</file>

<file path=ppt/charts/chart8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4.2322169487670799E-2"/>
          <c:y val="7.3777461270951333E-2"/>
          <c:w val="0.91535566102465749"/>
          <c:h val="0.66117145689171331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spPr>
            <a:ln>
              <a:noFill/>
            </a:ln>
          </c:spPr>
          <c:dPt>
            <c:idx val="0"/>
            <c:bubble3D val="0"/>
            <c:spPr>
              <a:solidFill>
                <a:srgbClr val="A1C46B"/>
              </a:solidFill>
              <a:ln>
                <a:noFill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CE09-4AA6-969B-D7778CF58FCE}"/>
              </c:ext>
            </c:extLst>
          </c:dPt>
          <c:dPt>
            <c:idx val="1"/>
            <c:bubble3D val="0"/>
            <c:spPr>
              <a:solidFill>
                <a:srgbClr val="A6A6A6"/>
              </a:solidFill>
              <a:ln>
                <a:noFill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CE09-4AA6-969B-D7778CF58FCE}"/>
              </c:ext>
            </c:extLst>
          </c:dPt>
          <c:dPt>
            <c:idx val="2"/>
            <c:bubble3D val="0"/>
            <c:spPr>
              <a:solidFill>
                <a:srgbClr val="BABABA">
                  <a:lumMod val="75000"/>
                </a:srgbClr>
              </a:solidFill>
              <a:ln>
                <a:noFill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CE09-4AA6-969B-D7778CF58FCE}"/>
              </c:ext>
            </c:extLst>
          </c:dPt>
          <c:dLbls>
            <c:delete val="1"/>
          </c:dLbls>
          <c:cat>
            <c:strRef>
              <c:f>Sheet1!$A$2:$A$3</c:f>
              <c:strCache>
                <c:ptCount val="2"/>
                <c:pt idx="0">
                  <c:v>igen</c:v>
                </c:pt>
                <c:pt idx="1">
                  <c:v>nem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21</c:v>
                </c:pt>
                <c:pt idx="1">
                  <c:v>79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CE09-4AA6-969B-D7778CF58FCE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360"/>
        <c:holeSize val="80"/>
      </c:doughnutChart>
    </c:plotArea>
    <c:plotVisOnly val="1"/>
    <c:dispBlanksAs val="zero"/>
    <c:showDLblsOverMax val="0"/>
  </c:chart>
  <c:txPr>
    <a:bodyPr/>
    <a:lstStyle/>
    <a:p>
      <a:pPr>
        <a:defRPr sz="1800"/>
      </a:pPr>
      <a:endParaRPr lang="hu-HU"/>
    </a:p>
  </c:txPr>
  <c:externalData r:id="rId2">
    <c:autoUpdate val="0"/>
  </c:externalData>
</c:chartSpace>
</file>

<file path=ppt/charts/chart8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4.2322169487670799E-2"/>
          <c:y val="7.3777461270951333E-2"/>
          <c:w val="0.91535566102465749"/>
          <c:h val="0.66117145689171331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spPr>
            <a:ln>
              <a:noFill/>
            </a:ln>
          </c:spPr>
          <c:dPt>
            <c:idx val="0"/>
            <c:bubble3D val="0"/>
            <c:spPr>
              <a:solidFill>
                <a:srgbClr val="A1C46B"/>
              </a:solidFill>
              <a:ln>
                <a:noFill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0946-45AD-8BED-B74F2291E0DA}"/>
              </c:ext>
            </c:extLst>
          </c:dPt>
          <c:dPt>
            <c:idx val="1"/>
            <c:bubble3D val="0"/>
            <c:spPr>
              <a:solidFill>
                <a:srgbClr val="A6A6A6"/>
              </a:solidFill>
              <a:ln>
                <a:noFill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0946-45AD-8BED-B74F2291E0DA}"/>
              </c:ext>
            </c:extLst>
          </c:dPt>
          <c:dPt>
            <c:idx val="2"/>
            <c:bubble3D val="0"/>
            <c:spPr>
              <a:solidFill>
                <a:srgbClr val="BABABA">
                  <a:lumMod val="75000"/>
                </a:srgbClr>
              </a:solidFill>
              <a:ln>
                <a:noFill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0946-45AD-8BED-B74F2291E0DA}"/>
              </c:ext>
            </c:extLst>
          </c:dPt>
          <c:dLbls>
            <c:delete val="1"/>
          </c:dLbls>
          <c:cat>
            <c:strRef>
              <c:f>Sheet1!$A$2:$A$3</c:f>
              <c:strCache>
                <c:ptCount val="2"/>
                <c:pt idx="0">
                  <c:v>igen</c:v>
                </c:pt>
                <c:pt idx="1">
                  <c:v>nem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4</c:v>
                </c:pt>
                <c:pt idx="1">
                  <c:v>96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0946-45AD-8BED-B74F2291E0DA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360"/>
        <c:holeSize val="80"/>
      </c:doughnutChart>
    </c:plotArea>
    <c:plotVisOnly val="1"/>
    <c:dispBlanksAs val="zero"/>
    <c:showDLblsOverMax val="0"/>
  </c:chart>
  <c:txPr>
    <a:bodyPr/>
    <a:lstStyle/>
    <a:p>
      <a:pPr>
        <a:defRPr sz="1800"/>
      </a:pPr>
      <a:endParaRPr lang="hu-HU"/>
    </a:p>
  </c:txPr>
  <c:externalData r:id="rId2">
    <c:autoUpdate val="0"/>
  </c:externalData>
</c:chartSpace>
</file>

<file path=ppt/charts/chart8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4.2322169487670799E-2"/>
          <c:y val="7.3777461270951333E-2"/>
          <c:w val="0.91535566102465749"/>
          <c:h val="0.66117145689171331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spPr>
            <a:ln>
              <a:noFill/>
            </a:ln>
          </c:spPr>
          <c:dPt>
            <c:idx val="0"/>
            <c:bubble3D val="0"/>
            <c:spPr>
              <a:solidFill>
                <a:srgbClr val="A1C46B"/>
              </a:solidFill>
              <a:ln>
                <a:noFill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3414-484F-8FBD-25DA52FC9B50}"/>
              </c:ext>
            </c:extLst>
          </c:dPt>
          <c:dPt>
            <c:idx val="1"/>
            <c:bubble3D val="0"/>
            <c:spPr>
              <a:solidFill>
                <a:srgbClr val="A6A6A6"/>
              </a:solidFill>
              <a:ln>
                <a:noFill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3414-484F-8FBD-25DA52FC9B50}"/>
              </c:ext>
            </c:extLst>
          </c:dPt>
          <c:dPt>
            <c:idx val="2"/>
            <c:bubble3D val="0"/>
            <c:spPr>
              <a:solidFill>
                <a:srgbClr val="BABABA">
                  <a:lumMod val="75000"/>
                </a:srgbClr>
              </a:solidFill>
              <a:ln>
                <a:noFill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3414-484F-8FBD-25DA52FC9B50}"/>
              </c:ext>
            </c:extLst>
          </c:dPt>
          <c:dLbls>
            <c:delete val="1"/>
          </c:dLbls>
          <c:cat>
            <c:strRef>
              <c:f>Sheet1!$A$2:$A$3</c:f>
              <c:strCache>
                <c:ptCount val="2"/>
                <c:pt idx="0">
                  <c:v>igen</c:v>
                </c:pt>
                <c:pt idx="1">
                  <c:v>nem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1</c:v>
                </c:pt>
                <c:pt idx="1">
                  <c:v>99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3414-484F-8FBD-25DA52FC9B50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360"/>
        <c:holeSize val="80"/>
      </c:doughnutChart>
    </c:plotArea>
    <c:plotVisOnly val="1"/>
    <c:dispBlanksAs val="zero"/>
    <c:showDLblsOverMax val="0"/>
  </c:chart>
  <c:txPr>
    <a:bodyPr/>
    <a:lstStyle/>
    <a:p>
      <a:pPr>
        <a:defRPr sz="1800"/>
      </a:pPr>
      <a:endParaRPr lang="hu-HU"/>
    </a:p>
  </c:txPr>
  <c:externalData r:id="rId2">
    <c:autoUpdate val="0"/>
  </c:externalData>
</c:chartSpace>
</file>

<file path=ppt/charts/chart8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4.2322169487670799E-2"/>
          <c:y val="7.3777461270951333E-2"/>
          <c:w val="0.91535566102465749"/>
          <c:h val="0.66117145689171331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spPr>
            <a:ln>
              <a:noFill/>
            </a:ln>
          </c:spPr>
          <c:dPt>
            <c:idx val="0"/>
            <c:bubble3D val="0"/>
            <c:spPr>
              <a:solidFill>
                <a:srgbClr val="BABABA">
                  <a:lumMod val="75000"/>
                </a:srgbClr>
              </a:solidFill>
              <a:ln>
                <a:noFill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82BB-4289-BE22-ADAC0BA5B32B}"/>
              </c:ext>
            </c:extLst>
          </c:dPt>
          <c:dPt>
            <c:idx val="1"/>
            <c:bubble3D val="0"/>
            <c:spPr>
              <a:solidFill>
                <a:srgbClr val="A6A6A6"/>
              </a:solidFill>
              <a:ln>
                <a:noFill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82BB-4289-BE22-ADAC0BA5B32B}"/>
              </c:ext>
            </c:extLst>
          </c:dPt>
          <c:dPt>
            <c:idx val="2"/>
            <c:bubble3D val="0"/>
            <c:spPr>
              <a:solidFill>
                <a:srgbClr val="BABABA">
                  <a:lumMod val="75000"/>
                </a:srgbClr>
              </a:solidFill>
              <a:ln>
                <a:noFill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82BB-4289-BE22-ADAC0BA5B32B}"/>
              </c:ext>
            </c:extLst>
          </c:dPt>
          <c:dLbls>
            <c:delete val="1"/>
          </c:dLbls>
          <c:cat>
            <c:strRef>
              <c:f>Sheet1!$A$2:$A$3</c:f>
              <c:strCache>
                <c:ptCount val="2"/>
                <c:pt idx="0">
                  <c:v>igen</c:v>
                </c:pt>
                <c:pt idx="1">
                  <c:v>nem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3</c:v>
                </c:pt>
                <c:pt idx="1">
                  <c:v>97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82BB-4289-BE22-ADAC0BA5B32B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360"/>
        <c:holeSize val="80"/>
      </c:doughnutChart>
    </c:plotArea>
    <c:plotVisOnly val="1"/>
    <c:dispBlanksAs val="zero"/>
    <c:showDLblsOverMax val="0"/>
  </c:chart>
  <c:txPr>
    <a:bodyPr/>
    <a:lstStyle/>
    <a:p>
      <a:pPr>
        <a:defRPr sz="1800"/>
      </a:pPr>
      <a:endParaRPr lang="hu-HU"/>
    </a:p>
  </c:txPr>
  <c:externalData r:id="rId2">
    <c:autoUpdate val="0"/>
  </c:externalData>
</c:chartSpace>
</file>

<file path=ppt/charts/chart8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8.4305808047376307E-2"/>
          <c:y val="0"/>
          <c:w val="0.93894940035902474"/>
          <c:h val="1"/>
        </c:manualLayout>
      </c:layout>
      <c:doughnutChart>
        <c:varyColors val="1"/>
        <c:ser>
          <c:idx val="0"/>
          <c:order val="0"/>
          <c:tx>
            <c:strRef>
              <c:f>Sheet1!$A$2</c:f>
              <c:strCache>
                <c:ptCount val="1"/>
                <c:pt idx="0">
                  <c:v>East</c:v>
                </c:pt>
              </c:strCache>
            </c:strRef>
          </c:tx>
          <c:spPr>
            <a:solidFill>
              <a:schemeClr val="accent1"/>
            </a:solidFill>
            <a:ln w="12700">
              <a:noFill/>
              <a:prstDash val="solid"/>
            </a:ln>
          </c:spPr>
          <c:dPt>
            <c:idx val="0"/>
            <c:bubble3D val="0"/>
            <c:spPr>
              <a:noFill/>
              <a:ln w="12700">
                <a:noFill/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64C8-43CB-9F80-D631BE2544A2}"/>
              </c:ext>
            </c:extLst>
          </c:dPt>
          <c:dPt>
            <c:idx val="1"/>
            <c:bubble3D val="0"/>
            <c:spPr>
              <a:solidFill>
                <a:srgbClr val="008E94"/>
              </a:solidFill>
              <a:ln w="12700">
                <a:noFill/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64C8-43CB-9F80-D631BE2544A2}"/>
              </c:ext>
            </c:extLst>
          </c:dPt>
          <c:dPt>
            <c:idx val="2"/>
            <c:bubble3D val="0"/>
            <c:spPr>
              <a:solidFill>
                <a:srgbClr val="D9D9D9"/>
              </a:solidFill>
              <a:ln w="12700">
                <a:noFill/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64C8-43CB-9F80-D631BE2544A2}"/>
              </c:ext>
            </c:extLst>
          </c:dPt>
          <c:cat>
            <c:strRef>
              <c:f>Sheet1!$B$1:$D$1</c:f>
              <c:strCache>
                <c:ptCount val="3"/>
                <c:pt idx="0">
                  <c:v>HIDDEN Bottom</c:v>
                </c:pt>
                <c:pt idx="1">
                  <c:v>Main Percentage</c:v>
                </c:pt>
                <c:pt idx="2">
                  <c:v>Remain</c:v>
                </c:pt>
              </c:strCache>
            </c:strRef>
          </c:cat>
          <c:val>
            <c:numRef>
              <c:f>Sheet1!$B$2:$D$2</c:f>
              <c:numCache>
                <c:formatCode>0%</c:formatCode>
                <c:ptCount val="3"/>
                <c:pt idx="0">
                  <c:v>1</c:v>
                </c:pt>
                <c:pt idx="1">
                  <c:v>0.31</c:v>
                </c:pt>
                <c:pt idx="2">
                  <c:v>0.69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64C8-43CB-9F80-D631BE2544A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90"/>
        <c:holeSize val="64"/>
      </c:doughnutChart>
      <c:spPr>
        <a:noFill/>
        <a:ln w="12700">
          <a:noFill/>
          <a:prstDash val="solid"/>
        </a:ln>
      </c:spPr>
    </c:plotArea>
    <c:plotVisOnly val="1"/>
    <c:dispBlanksAs val="zero"/>
    <c:showDLblsOverMax val="0"/>
  </c:chart>
  <c:spPr>
    <a:noFill/>
    <a:ln>
      <a:noFill/>
    </a:ln>
  </c:spPr>
  <c:txPr>
    <a:bodyPr/>
    <a:lstStyle/>
    <a:p>
      <a:pPr>
        <a:defRPr sz="2550" b="1" i="0" u="none" strike="noStrike" baseline="0">
          <a:solidFill>
            <a:schemeClr val="tx1"/>
          </a:solidFill>
          <a:latin typeface="AvantGarde MdCn BT" panose="020B0506020202020204" pitchFamily="34" charset="0"/>
          <a:ea typeface="Calibri"/>
          <a:cs typeface="Calibri"/>
        </a:defRPr>
      </a:pPr>
      <a:endParaRPr lang="hu-HU"/>
    </a:p>
  </c:txPr>
  <c:externalData r:id="rId2">
    <c:autoUpdate val="0"/>
  </c:externalData>
  <c:userShapes r:id="rId3"/>
</c:chartSpace>
</file>

<file path=ppt/charts/chart8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8.4305808047376307E-2"/>
          <c:y val="0"/>
          <c:w val="0.93894940035902474"/>
          <c:h val="1"/>
        </c:manualLayout>
      </c:layout>
      <c:doughnutChart>
        <c:varyColors val="1"/>
        <c:ser>
          <c:idx val="0"/>
          <c:order val="0"/>
          <c:tx>
            <c:strRef>
              <c:f>Sheet1!$A$2</c:f>
              <c:strCache>
                <c:ptCount val="1"/>
                <c:pt idx="0">
                  <c:v>East</c:v>
                </c:pt>
              </c:strCache>
            </c:strRef>
          </c:tx>
          <c:spPr>
            <a:solidFill>
              <a:schemeClr val="accent1"/>
            </a:solidFill>
            <a:ln w="12700">
              <a:noFill/>
              <a:prstDash val="solid"/>
            </a:ln>
          </c:spPr>
          <c:dPt>
            <c:idx val="0"/>
            <c:bubble3D val="0"/>
            <c:spPr>
              <a:noFill/>
              <a:ln w="12700">
                <a:noFill/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6986-4D1F-8F36-FD0334823D90}"/>
              </c:ext>
            </c:extLst>
          </c:dPt>
          <c:dPt>
            <c:idx val="1"/>
            <c:bubble3D val="0"/>
            <c:spPr>
              <a:solidFill>
                <a:srgbClr val="008E94"/>
              </a:solidFill>
              <a:ln w="12700">
                <a:noFill/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6986-4D1F-8F36-FD0334823D90}"/>
              </c:ext>
            </c:extLst>
          </c:dPt>
          <c:dPt>
            <c:idx val="2"/>
            <c:bubble3D val="0"/>
            <c:spPr>
              <a:solidFill>
                <a:srgbClr val="D9D9D9"/>
              </a:solidFill>
              <a:ln w="12700">
                <a:noFill/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6986-4D1F-8F36-FD0334823D90}"/>
              </c:ext>
            </c:extLst>
          </c:dPt>
          <c:cat>
            <c:strRef>
              <c:f>Sheet1!$B$1:$D$1</c:f>
              <c:strCache>
                <c:ptCount val="3"/>
                <c:pt idx="0">
                  <c:v>HIDDEN Bottom</c:v>
                </c:pt>
                <c:pt idx="1">
                  <c:v>Main Percentage</c:v>
                </c:pt>
                <c:pt idx="2">
                  <c:v>Remain</c:v>
                </c:pt>
              </c:strCache>
            </c:strRef>
          </c:cat>
          <c:val>
            <c:numRef>
              <c:f>Sheet1!$B$2:$D$2</c:f>
              <c:numCache>
                <c:formatCode>0%</c:formatCode>
                <c:ptCount val="3"/>
                <c:pt idx="0">
                  <c:v>1</c:v>
                </c:pt>
                <c:pt idx="1">
                  <c:v>0.26</c:v>
                </c:pt>
                <c:pt idx="2">
                  <c:v>0.74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6986-4D1F-8F36-FD0334823D9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90"/>
        <c:holeSize val="64"/>
      </c:doughnutChart>
      <c:spPr>
        <a:noFill/>
        <a:ln w="12700">
          <a:noFill/>
          <a:prstDash val="solid"/>
        </a:ln>
      </c:spPr>
    </c:plotArea>
    <c:plotVisOnly val="1"/>
    <c:dispBlanksAs val="zero"/>
    <c:showDLblsOverMax val="0"/>
  </c:chart>
  <c:spPr>
    <a:noFill/>
    <a:ln>
      <a:noFill/>
    </a:ln>
  </c:spPr>
  <c:txPr>
    <a:bodyPr/>
    <a:lstStyle/>
    <a:p>
      <a:pPr>
        <a:defRPr sz="2550" b="1" i="0" u="none" strike="noStrike" baseline="0">
          <a:solidFill>
            <a:schemeClr val="tx1"/>
          </a:solidFill>
          <a:latin typeface="AvantGarde MdCn BT" panose="020B0506020202020204" pitchFamily="34" charset="0"/>
          <a:ea typeface="Calibri"/>
          <a:cs typeface="Calibri"/>
        </a:defRPr>
      </a:pPr>
      <a:endParaRPr lang="hu-HU"/>
    </a:p>
  </c:txPr>
  <c:externalData r:id="rId2">
    <c:autoUpdate val="0"/>
  </c:externalData>
  <c:userShapes r:id="rId3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2322169487670799E-2"/>
          <c:y val="7.3777461270951222E-2"/>
          <c:w val="0.91535566102465782"/>
          <c:h val="0.66117145689170942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spPr>
            <a:ln>
              <a:noFill/>
            </a:ln>
          </c:spPr>
          <c:dPt>
            <c:idx val="0"/>
            <c:bubble3D val="0"/>
            <c:spPr>
              <a:solidFill>
                <a:schemeClr val="accent2"/>
              </a:solidFill>
              <a:ln>
                <a:noFill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F6C7-4826-82A7-02758A38A0DA}"/>
              </c:ext>
            </c:extLst>
          </c:dPt>
          <c:dPt>
            <c:idx val="1"/>
            <c:bubble3D val="0"/>
            <c:spPr>
              <a:solidFill>
                <a:srgbClr val="D9D9D9"/>
              </a:solidFill>
              <a:ln>
                <a:noFill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F6C7-4826-82A7-02758A38A0DA}"/>
              </c:ext>
            </c:extLst>
          </c:dPt>
          <c:dLbls>
            <c:delete val="1"/>
          </c:dLbls>
          <c:cat>
            <c:numRef>
              <c:f>Sheet1!$A$2:$A$3</c:f>
              <c:numCache>
                <c:formatCode>General</c:formatCode>
                <c:ptCount val="2"/>
              </c:numCache>
            </c:numRef>
          </c:cat>
          <c:val>
            <c:numRef>
              <c:f>Sheet1!$B$2:$B$3</c:f>
              <c:numCache>
                <c:formatCode>General</c:formatCode>
                <c:ptCount val="2"/>
                <c:pt idx="0">
                  <c:v>14</c:v>
                </c:pt>
                <c:pt idx="1">
                  <c:v>86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F6C7-4826-82A7-02758A38A0DA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  <c:holeSize val="80"/>
      </c:doughnutChart>
    </c:plotArea>
    <c:plotVisOnly val="1"/>
    <c:dispBlanksAs val="zero"/>
    <c:showDLblsOverMax val="0"/>
  </c:chart>
  <c:txPr>
    <a:bodyPr/>
    <a:lstStyle/>
    <a:p>
      <a:pPr>
        <a:defRPr sz="1800"/>
      </a:pPr>
      <a:endParaRPr lang="hu-HU"/>
    </a:p>
  </c:txPr>
  <c:externalData r:id="rId1">
    <c:autoUpdate val="0"/>
  </c:externalData>
</c:chartSpace>
</file>

<file path=ppt/charts/chart9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8.4305808047376307E-2"/>
          <c:y val="0"/>
          <c:w val="0.93894940035902474"/>
          <c:h val="1"/>
        </c:manualLayout>
      </c:layout>
      <c:doughnutChart>
        <c:varyColors val="1"/>
        <c:ser>
          <c:idx val="0"/>
          <c:order val="0"/>
          <c:tx>
            <c:strRef>
              <c:f>Sheet1!$A$2</c:f>
              <c:strCache>
                <c:ptCount val="1"/>
                <c:pt idx="0">
                  <c:v>East</c:v>
                </c:pt>
              </c:strCache>
            </c:strRef>
          </c:tx>
          <c:spPr>
            <a:solidFill>
              <a:schemeClr val="accent1"/>
            </a:solidFill>
            <a:ln w="12700">
              <a:noFill/>
              <a:prstDash val="solid"/>
            </a:ln>
          </c:spPr>
          <c:dPt>
            <c:idx val="0"/>
            <c:bubble3D val="0"/>
            <c:spPr>
              <a:noFill/>
              <a:ln w="12700">
                <a:noFill/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1BCF-49F3-945F-340CA2CA6EC6}"/>
              </c:ext>
            </c:extLst>
          </c:dPt>
          <c:dPt>
            <c:idx val="1"/>
            <c:bubble3D val="0"/>
            <c:spPr>
              <a:solidFill>
                <a:srgbClr val="008E94"/>
              </a:solidFill>
              <a:ln w="12700">
                <a:noFill/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1BCF-49F3-945F-340CA2CA6EC6}"/>
              </c:ext>
            </c:extLst>
          </c:dPt>
          <c:dPt>
            <c:idx val="2"/>
            <c:bubble3D val="0"/>
            <c:spPr>
              <a:solidFill>
                <a:srgbClr val="D9D9D9"/>
              </a:solidFill>
              <a:ln w="12700">
                <a:noFill/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1BCF-49F3-945F-340CA2CA6EC6}"/>
              </c:ext>
            </c:extLst>
          </c:dPt>
          <c:cat>
            <c:strRef>
              <c:f>Sheet1!$B$1:$D$1</c:f>
              <c:strCache>
                <c:ptCount val="3"/>
                <c:pt idx="0">
                  <c:v>HIDDEN Bottom</c:v>
                </c:pt>
                <c:pt idx="1">
                  <c:v>Main Percentage</c:v>
                </c:pt>
                <c:pt idx="2">
                  <c:v>Remain</c:v>
                </c:pt>
              </c:strCache>
            </c:strRef>
          </c:cat>
          <c:val>
            <c:numRef>
              <c:f>Sheet1!$B$2:$D$2</c:f>
              <c:numCache>
                <c:formatCode>0%</c:formatCode>
                <c:ptCount val="3"/>
                <c:pt idx="0">
                  <c:v>1</c:v>
                </c:pt>
                <c:pt idx="1">
                  <c:v>0.23</c:v>
                </c:pt>
                <c:pt idx="2">
                  <c:v>0.77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1BCF-49F3-945F-340CA2CA6EC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90"/>
        <c:holeSize val="64"/>
      </c:doughnutChart>
      <c:spPr>
        <a:noFill/>
        <a:ln w="12700">
          <a:noFill/>
          <a:prstDash val="solid"/>
        </a:ln>
      </c:spPr>
    </c:plotArea>
    <c:plotVisOnly val="1"/>
    <c:dispBlanksAs val="zero"/>
    <c:showDLblsOverMax val="0"/>
  </c:chart>
  <c:spPr>
    <a:noFill/>
    <a:ln>
      <a:noFill/>
    </a:ln>
  </c:spPr>
  <c:txPr>
    <a:bodyPr/>
    <a:lstStyle/>
    <a:p>
      <a:pPr>
        <a:defRPr sz="2550" b="1" i="0" u="none" strike="noStrike" baseline="0">
          <a:solidFill>
            <a:schemeClr val="tx1"/>
          </a:solidFill>
          <a:latin typeface="AvantGarde MdCn BT" panose="020B0506020202020204" pitchFamily="34" charset="0"/>
          <a:ea typeface="Calibri"/>
          <a:cs typeface="Calibri"/>
        </a:defRPr>
      </a:pPr>
      <a:endParaRPr lang="hu-HU"/>
    </a:p>
  </c:txPr>
  <c:externalData r:id="rId2">
    <c:autoUpdate val="0"/>
  </c:externalData>
  <c:userShapes r:id="rId3"/>
</c:chartSpace>
</file>

<file path=ppt/charts/chart9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8.4305808047376307E-2"/>
          <c:y val="0"/>
          <c:w val="0.93894940035902474"/>
          <c:h val="1"/>
        </c:manualLayout>
      </c:layout>
      <c:doughnutChart>
        <c:varyColors val="1"/>
        <c:ser>
          <c:idx val="0"/>
          <c:order val="0"/>
          <c:tx>
            <c:strRef>
              <c:f>Sheet1!$A$2</c:f>
              <c:strCache>
                <c:ptCount val="1"/>
                <c:pt idx="0">
                  <c:v>East</c:v>
                </c:pt>
              </c:strCache>
            </c:strRef>
          </c:tx>
          <c:spPr>
            <a:solidFill>
              <a:schemeClr val="accent1"/>
            </a:solidFill>
            <a:ln w="12700">
              <a:noFill/>
              <a:prstDash val="solid"/>
            </a:ln>
          </c:spPr>
          <c:dPt>
            <c:idx val="0"/>
            <c:bubble3D val="0"/>
            <c:spPr>
              <a:noFill/>
              <a:ln w="12700">
                <a:noFill/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C014-44EF-ABC9-14150FABFBD8}"/>
              </c:ext>
            </c:extLst>
          </c:dPt>
          <c:dPt>
            <c:idx val="1"/>
            <c:bubble3D val="0"/>
            <c:spPr>
              <a:solidFill>
                <a:srgbClr val="008E94"/>
              </a:solidFill>
              <a:ln w="12700">
                <a:noFill/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C014-44EF-ABC9-14150FABFBD8}"/>
              </c:ext>
            </c:extLst>
          </c:dPt>
          <c:dPt>
            <c:idx val="2"/>
            <c:bubble3D val="0"/>
            <c:spPr>
              <a:solidFill>
                <a:srgbClr val="D9D9D9"/>
              </a:solidFill>
              <a:ln w="12700">
                <a:noFill/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C014-44EF-ABC9-14150FABFBD8}"/>
              </c:ext>
            </c:extLst>
          </c:dPt>
          <c:cat>
            <c:strRef>
              <c:f>Sheet1!$B$1:$D$1</c:f>
              <c:strCache>
                <c:ptCount val="3"/>
                <c:pt idx="0">
                  <c:v>HIDDEN Bottom</c:v>
                </c:pt>
                <c:pt idx="1">
                  <c:v>Main Percentage</c:v>
                </c:pt>
                <c:pt idx="2">
                  <c:v>Remain</c:v>
                </c:pt>
              </c:strCache>
            </c:strRef>
          </c:cat>
          <c:val>
            <c:numRef>
              <c:f>Sheet1!$B$2:$D$2</c:f>
              <c:numCache>
                <c:formatCode>0%</c:formatCode>
                <c:ptCount val="3"/>
                <c:pt idx="0">
                  <c:v>1</c:v>
                </c:pt>
                <c:pt idx="1">
                  <c:v>0.12</c:v>
                </c:pt>
                <c:pt idx="2">
                  <c:v>0.88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C014-44EF-ABC9-14150FABFBD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90"/>
        <c:holeSize val="64"/>
      </c:doughnutChart>
      <c:spPr>
        <a:noFill/>
        <a:ln w="12700">
          <a:noFill/>
          <a:prstDash val="solid"/>
        </a:ln>
      </c:spPr>
    </c:plotArea>
    <c:plotVisOnly val="1"/>
    <c:dispBlanksAs val="zero"/>
    <c:showDLblsOverMax val="0"/>
  </c:chart>
  <c:spPr>
    <a:noFill/>
    <a:ln>
      <a:noFill/>
    </a:ln>
  </c:spPr>
  <c:txPr>
    <a:bodyPr/>
    <a:lstStyle/>
    <a:p>
      <a:pPr>
        <a:defRPr sz="2550" b="1" i="0" u="none" strike="noStrike" baseline="0">
          <a:solidFill>
            <a:schemeClr val="tx1"/>
          </a:solidFill>
          <a:latin typeface="AvantGarde MdCn BT" panose="020B0506020202020204" pitchFamily="34" charset="0"/>
          <a:ea typeface="Calibri"/>
          <a:cs typeface="Calibri"/>
        </a:defRPr>
      </a:pPr>
      <a:endParaRPr lang="hu-HU"/>
    </a:p>
  </c:txPr>
  <c:externalData r:id="rId2">
    <c:autoUpdate val="0"/>
  </c:externalData>
  <c:userShapes r:id="rId3"/>
</c:chartSpace>
</file>

<file path=ppt/charts/chart9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8.4305808047376307E-2"/>
          <c:y val="0"/>
          <c:w val="0.93894940035902474"/>
          <c:h val="1"/>
        </c:manualLayout>
      </c:layout>
      <c:doughnutChart>
        <c:varyColors val="1"/>
        <c:ser>
          <c:idx val="0"/>
          <c:order val="0"/>
          <c:tx>
            <c:strRef>
              <c:f>Sheet1!$A$2</c:f>
              <c:strCache>
                <c:ptCount val="1"/>
                <c:pt idx="0">
                  <c:v>East</c:v>
                </c:pt>
              </c:strCache>
            </c:strRef>
          </c:tx>
          <c:spPr>
            <a:solidFill>
              <a:schemeClr val="accent1"/>
            </a:solidFill>
            <a:ln w="12700">
              <a:noFill/>
              <a:prstDash val="solid"/>
            </a:ln>
          </c:spPr>
          <c:dPt>
            <c:idx val="0"/>
            <c:bubble3D val="0"/>
            <c:spPr>
              <a:noFill/>
              <a:ln w="12700">
                <a:noFill/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2B36-4B29-8816-2589726B9DF4}"/>
              </c:ext>
            </c:extLst>
          </c:dPt>
          <c:dPt>
            <c:idx val="1"/>
            <c:bubble3D val="0"/>
            <c:spPr>
              <a:solidFill>
                <a:srgbClr val="008E94"/>
              </a:solidFill>
              <a:ln w="12700">
                <a:noFill/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2B36-4B29-8816-2589726B9DF4}"/>
              </c:ext>
            </c:extLst>
          </c:dPt>
          <c:dPt>
            <c:idx val="2"/>
            <c:bubble3D val="0"/>
            <c:spPr>
              <a:solidFill>
                <a:srgbClr val="D9D9D9"/>
              </a:solidFill>
              <a:ln w="12700">
                <a:noFill/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2B36-4B29-8816-2589726B9DF4}"/>
              </c:ext>
            </c:extLst>
          </c:dPt>
          <c:cat>
            <c:strRef>
              <c:f>Sheet1!$B$1:$D$1</c:f>
              <c:strCache>
                <c:ptCount val="3"/>
                <c:pt idx="0">
                  <c:v>HIDDEN Bottom</c:v>
                </c:pt>
                <c:pt idx="1">
                  <c:v>Main Percentage</c:v>
                </c:pt>
                <c:pt idx="2">
                  <c:v>Remain</c:v>
                </c:pt>
              </c:strCache>
            </c:strRef>
          </c:cat>
          <c:val>
            <c:numRef>
              <c:f>Sheet1!$B$2:$D$2</c:f>
              <c:numCache>
                <c:formatCode>0%</c:formatCode>
                <c:ptCount val="3"/>
                <c:pt idx="0">
                  <c:v>1</c:v>
                </c:pt>
                <c:pt idx="1">
                  <c:v>0.03</c:v>
                </c:pt>
                <c:pt idx="2">
                  <c:v>0.97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2B36-4B29-8816-2589726B9DF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90"/>
        <c:holeSize val="64"/>
      </c:doughnutChart>
      <c:spPr>
        <a:noFill/>
        <a:ln w="12700">
          <a:noFill/>
          <a:prstDash val="solid"/>
        </a:ln>
      </c:spPr>
    </c:plotArea>
    <c:plotVisOnly val="1"/>
    <c:dispBlanksAs val="zero"/>
    <c:showDLblsOverMax val="0"/>
  </c:chart>
  <c:spPr>
    <a:noFill/>
    <a:ln>
      <a:noFill/>
    </a:ln>
  </c:spPr>
  <c:txPr>
    <a:bodyPr/>
    <a:lstStyle/>
    <a:p>
      <a:pPr>
        <a:defRPr sz="2550" b="1" i="0" u="none" strike="noStrike" baseline="0">
          <a:solidFill>
            <a:schemeClr val="tx1"/>
          </a:solidFill>
          <a:latin typeface="AvantGarde MdCn BT" panose="020B0506020202020204" pitchFamily="34" charset="0"/>
          <a:ea typeface="Calibri"/>
          <a:cs typeface="Calibri"/>
        </a:defRPr>
      </a:pPr>
      <a:endParaRPr lang="hu-HU"/>
    </a:p>
  </c:txPr>
  <c:externalData r:id="rId2">
    <c:autoUpdate val="0"/>
  </c:externalData>
  <c:userShapes r:id="rId3"/>
</c:chartSpace>
</file>

<file path=ppt/charts/chart9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8.4305808047376307E-2"/>
          <c:y val="0"/>
          <c:w val="0.93894940035902474"/>
          <c:h val="1"/>
        </c:manualLayout>
      </c:layout>
      <c:doughnutChart>
        <c:varyColors val="1"/>
        <c:ser>
          <c:idx val="0"/>
          <c:order val="0"/>
          <c:tx>
            <c:strRef>
              <c:f>Sheet1!$A$2</c:f>
              <c:strCache>
                <c:ptCount val="1"/>
                <c:pt idx="0">
                  <c:v>East</c:v>
                </c:pt>
              </c:strCache>
            </c:strRef>
          </c:tx>
          <c:spPr>
            <a:solidFill>
              <a:schemeClr val="accent1"/>
            </a:solidFill>
            <a:ln w="12700">
              <a:noFill/>
              <a:prstDash val="solid"/>
            </a:ln>
          </c:spPr>
          <c:dPt>
            <c:idx val="0"/>
            <c:bubble3D val="0"/>
            <c:spPr>
              <a:noFill/>
              <a:ln w="12700">
                <a:noFill/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4F49-4951-9D05-F82B974BEDE6}"/>
              </c:ext>
            </c:extLst>
          </c:dPt>
          <c:dPt>
            <c:idx val="1"/>
            <c:bubble3D val="0"/>
            <c:spPr>
              <a:solidFill>
                <a:srgbClr val="008E94"/>
              </a:solidFill>
              <a:ln w="12700">
                <a:noFill/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4F49-4951-9D05-F82B974BEDE6}"/>
              </c:ext>
            </c:extLst>
          </c:dPt>
          <c:dPt>
            <c:idx val="2"/>
            <c:bubble3D val="0"/>
            <c:spPr>
              <a:solidFill>
                <a:srgbClr val="D9D9D9"/>
              </a:solidFill>
              <a:ln w="12700">
                <a:noFill/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4F49-4951-9D05-F82B974BEDE6}"/>
              </c:ext>
            </c:extLst>
          </c:dPt>
          <c:cat>
            <c:strRef>
              <c:f>Sheet1!$B$1:$D$1</c:f>
              <c:strCache>
                <c:ptCount val="3"/>
                <c:pt idx="0">
                  <c:v>HIDDEN Bottom</c:v>
                </c:pt>
                <c:pt idx="1">
                  <c:v>Main Percentage</c:v>
                </c:pt>
                <c:pt idx="2">
                  <c:v>Remain</c:v>
                </c:pt>
              </c:strCache>
            </c:strRef>
          </c:cat>
          <c:val>
            <c:numRef>
              <c:f>Sheet1!$B$2:$D$2</c:f>
              <c:numCache>
                <c:formatCode>0%</c:formatCode>
                <c:ptCount val="3"/>
                <c:pt idx="0">
                  <c:v>1</c:v>
                </c:pt>
                <c:pt idx="1">
                  <c:v>0.02</c:v>
                </c:pt>
                <c:pt idx="2">
                  <c:v>0.98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4F49-4951-9D05-F82B974BEDE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90"/>
        <c:holeSize val="64"/>
      </c:doughnutChart>
      <c:spPr>
        <a:noFill/>
        <a:ln w="12700">
          <a:noFill/>
          <a:prstDash val="solid"/>
        </a:ln>
      </c:spPr>
    </c:plotArea>
    <c:plotVisOnly val="1"/>
    <c:dispBlanksAs val="zero"/>
    <c:showDLblsOverMax val="0"/>
  </c:chart>
  <c:spPr>
    <a:noFill/>
    <a:ln>
      <a:noFill/>
    </a:ln>
  </c:spPr>
  <c:txPr>
    <a:bodyPr/>
    <a:lstStyle/>
    <a:p>
      <a:pPr>
        <a:defRPr sz="2550" b="1" i="0" u="none" strike="noStrike" baseline="0">
          <a:solidFill>
            <a:schemeClr val="tx1"/>
          </a:solidFill>
          <a:latin typeface="AvantGarde MdCn BT" panose="020B0506020202020204" pitchFamily="34" charset="0"/>
          <a:ea typeface="Calibri"/>
          <a:cs typeface="Calibri"/>
        </a:defRPr>
      </a:pPr>
      <a:endParaRPr lang="hu-HU"/>
    </a:p>
  </c:txPr>
  <c:externalData r:id="rId2">
    <c:autoUpdate val="0"/>
  </c:externalData>
  <c:userShapes r:id="rId3"/>
</c:chartSpace>
</file>

<file path=ppt/charts/chart9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8.4305808047376307E-2"/>
          <c:y val="0"/>
          <c:w val="0.93894940035902474"/>
          <c:h val="1"/>
        </c:manualLayout>
      </c:layout>
      <c:doughnutChart>
        <c:varyColors val="1"/>
        <c:ser>
          <c:idx val="0"/>
          <c:order val="0"/>
          <c:tx>
            <c:strRef>
              <c:f>Sheet1!$A$2</c:f>
              <c:strCache>
                <c:ptCount val="1"/>
                <c:pt idx="0">
                  <c:v>East</c:v>
                </c:pt>
              </c:strCache>
            </c:strRef>
          </c:tx>
          <c:spPr>
            <a:solidFill>
              <a:schemeClr val="accent1"/>
            </a:solidFill>
            <a:ln w="12700">
              <a:noFill/>
              <a:prstDash val="solid"/>
            </a:ln>
          </c:spPr>
          <c:dPt>
            <c:idx val="0"/>
            <c:bubble3D val="0"/>
            <c:spPr>
              <a:noFill/>
              <a:ln w="12700">
                <a:noFill/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A378-4376-A6CF-F576793DBF50}"/>
              </c:ext>
            </c:extLst>
          </c:dPt>
          <c:dPt>
            <c:idx val="1"/>
            <c:bubble3D val="0"/>
            <c:spPr>
              <a:solidFill>
                <a:srgbClr val="008E94"/>
              </a:solidFill>
              <a:ln w="12700">
                <a:noFill/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A378-4376-A6CF-F576793DBF50}"/>
              </c:ext>
            </c:extLst>
          </c:dPt>
          <c:dPt>
            <c:idx val="2"/>
            <c:bubble3D val="0"/>
            <c:spPr>
              <a:solidFill>
                <a:srgbClr val="D9D9D9"/>
              </a:solidFill>
              <a:ln w="12700">
                <a:noFill/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A378-4376-A6CF-F576793DBF50}"/>
              </c:ext>
            </c:extLst>
          </c:dPt>
          <c:cat>
            <c:strRef>
              <c:f>Sheet1!$B$1:$D$1</c:f>
              <c:strCache>
                <c:ptCount val="3"/>
                <c:pt idx="0">
                  <c:v>HIDDEN Bottom</c:v>
                </c:pt>
                <c:pt idx="1">
                  <c:v>Main Percentage</c:v>
                </c:pt>
                <c:pt idx="2">
                  <c:v>Remain</c:v>
                </c:pt>
              </c:strCache>
            </c:strRef>
          </c:cat>
          <c:val>
            <c:numRef>
              <c:f>Sheet1!$B$2:$D$2</c:f>
              <c:numCache>
                <c:formatCode>0%</c:formatCode>
                <c:ptCount val="3"/>
                <c:pt idx="0">
                  <c:v>1</c:v>
                </c:pt>
                <c:pt idx="1">
                  <c:v>0.01</c:v>
                </c:pt>
                <c:pt idx="2">
                  <c:v>0.99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A378-4376-A6CF-F576793DBF5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90"/>
        <c:holeSize val="64"/>
      </c:doughnutChart>
      <c:spPr>
        <a:noFill/>
        <a:ln w="12700">
          <a:noFill/>
          <a:prstDash val="solid"/>
        </a:ln>
      </c:spPr>
    </c:plotArea>
    <c:plotVisOnly val="1"/>
    <c:dispBlanksAs val="zero"/>
    <c:showDLblsOverMax val="0"/>
  </c:chart>
  <c:spPr>
    <a:noFill/>
    <a:ln>
      <a:noFill/>
    </a:ln>
  </c:spPr>
  <c:txPr>
    <a:bodyPr/>
    <a:lstStyle/>
    <a:p>
      <a:pPr>
        <a:defRPr sz="2550" b="1" i="0" u="none" strike="noStrike" baseline="0">
          <a:solidFill>
            <a:schemeClr val="tx1"/>
          </a:solidFill>
          <a:latin typeface="AvantGarde MdCn BT" panose="020B0506020202020204" pitchFamily="34" charset="0"/>
          <a:ea typeface="Calibri"/>
          <a:cs typeface="Calibri"/>
        </a:defRPr>
      </a:pPr>
      <a:endParaRPr lang="hu-HU"/>
    </a:p>
  </c:txPr>
  <c:externalData r:id="rId2">
    <c:autoUpdate val="0"/>
  </c:externalData>
  <c:userShapes r:id="rId3"/>
</c:chartSpace>
</file>

<file path=ppt/charts/chart9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8.4305808047376307E-2"/>
          <c:y val="0"/>
          <c:w val="0.93894940035902474"/>
          <c:h val="1"/>
        </c:manualLayout>
      </c:layout>
      <c:doughnutChart>
        <c:varyColors val="1"/>
        <c:ser>
          <c:idx val="0"/>
          <c:order val="0"/>
          <c:tx>
            <c:strRef>
              <c:f>Sheet1!$A$2</c:f>
              <c:strCache>
                <c:ptCount val="1"/>
                <c:pt idx="0">
                  <c:v>East</c:v>
                </c:pt>
              </c:strCache>
            </c:strRef>
          </c:tx>
          <c:spPr>
            <a:solidFill>
              <a:schemeClr val="accent1"/>
            </a:solidFill>
            <a:ln w="12700">
              <a:noFill/>
              <a:prstDash val="solid"/>
            </a:ln>
          </c:spPr>
          <c:dPt>
            <c:idx val="0"/>
            <c:bubble3D val="0"/>
            <c:spPr>
              <a:noFill/>
              <a:ln w="12700">
                <a:noFill/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E74B-4120-BDCD-BF5B9B11E13A}"/>
              </c:ext>
            </c:extLst>
          </c:dPt>
          <c:dPt>
            <c:idx val="1"/>
            <c:bubble3D val="0"/>
            <c:spPr>
              <a:solidFill>
                <a:srgbClr val="008E94"/>
              </a:solidFill>
              <a:ln w="12700">
                <a:noFill/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E74B-4120-BDCD-BF5B9B11E13A}"/>
              </c:ext>
            </c:extLst>
          </c:dPt>
          <c:dPt>
            <c:idx val="2"/>
            <c:bubble3D val="0"/>
            <c:spPr>
              <a:solidFill>
                <a:srgbClr val="D9D9D9"/>
              </a:solidFill>
              <a:ln w="12700">
                <a:noFill/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E74B-4120-BDCD-BF5B9B11E13A}"/>
              </c:ext>
            </c:extLst>
          </c:dPt>
          <c:cat>
            <c:strRef>
              <c:f>Sheet1!$B$1:$D$1</c:f>
              <c:strCache>
                <c:ptCount val="3"/>
                <c:pt idx="0">
                  <c:v>HIDDEN Bottom</c:v>
                </c:pt>
                <c:pt idx="1">
                  <c:v>Main Percentage</c:v>
                </c:pt>
                <c:pt idx="2">
                  <c:v>Remain</c:v>
                </c:pt>
              </c:strCache>
            </c:strRef>
          </c:cat>
          <c:val>
            <c:numRef>
              <c:f>Sheet1!$B$2:$D$2</c:f>
              <c:numCache>
                <c:formatCode>0%</c:formatCode>
                <c:ptCount val="3"/>
                <c:pt idx="0">
                  <c:v>1</c:v>
                </c:pt>
                <c:pt idx="1">
                  <c:v>0.01</c:v>
                </c:pt>
                <c:pt idx="2">
                  <c:v>0.99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E74B-4120-BDCD-BF5B9B11E13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90"/>
        <c:holeSize val="64"/>
      </c:doughnutChart>
      <c:spPr>
        <a:noFill/>
        <a:ln w="12700">
          <a:noFill/>
          <a:prstDash val="solid"/>
        </a:ln>
      </c:spPr>
    </c:plotArea>
    <c:plotVisOnly val="1"/>
    <c:dispBlanksAs val="zero"/>
    <c:showDLblsOverMax val="0"/>
  </c:chart>
  <c:spPr>
    <a:noFill/>
    <a:ln>
      <a:noFill/>
    </a:ln>
  </c:spPr>
  <c:txPr>
    <a:bodyPr/>
    <a:lstStyle/>
    <a:p>
      <a:pPr>
        <a:defRPr sz="2550" b="1" i="0" u="none" strike="noStrike" baseline="0">
          <a:solidFill>
            <a:schemeClr val="tx1"/>
          </a:solidFill>
          <a:latin typeface="AvantGarde MdCn BT" panose="020B0506020202020204" pitchFamily="34" charset="0"/>
          <a:ea typeface="Calibri"/>
          <a:cs typeface="Calibri"/>
        </a:defRPr>
      </a:pPr>
      <a:endParaRPr lang="hu-HU"/>
    </a:p>
  </c:txPr>
  <c:externalData r:id="rId2">
    <c:autoUpdate val="0"/>
  </c:externalData>
  <c:userShapes r:id="rId3"/>
</c:chartSpace>
</file>

<file path=ppt/charts/chart9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Egyik sem</c:v>
                </c:pt>
              </c:strCache>
            </c:strRef>
          </c:tx>
          <c:spPr>
            <a:solidFill>
              <a:srgbClr val="00B7C0"/>
            </a:solidFill>
            <a:ln>
              <a:noFill/>
            </a:ln>
            <a:effectLst/>
          </c:spPr>
          <c:invertIfNegative val="0"/>
          <c:dPt>
            <c:idx val="4"/>
            <c:invertIfNegative val="0"/>
            <c:bubble3D val="0"/>
            <c:spPr>
              <a:solidFill>
                <a:srgbClr val="00B7C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EC6B-4953-83AA-6184A6F3D03A}"/>
              </c:ext>
            </c:extLst>
          </c:dPt>
          <c:dPt>
            <c:idx val="7"/>
            <c:invertIfNegative val="0"/>
            <c:bubble3D val="0"/>
            <c:spPr>
              <a:solidFill>
                <a:schemeClr val="bg2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EC6B-4953-83AA-6184A6F3D03A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rgbClr val="404040"/>
                    </a:solidFill>
                    <a:latin typeface="+mn-lt"/>
                    <a:ea typeface="+mn-ea"/>
                    <a:cs typeface="+mn-cs"/>
                  </a:defRPr>
                </a:pPr>
                <a:endParaRPr lang="hu-H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Sheet1!$A$2:$A$9</c:f>
              <c:strCache>
                <c:ptCount val="8"/>
                <c:pt idx="0">
                  <c:v>Ár</c:v>
                </c:pt>
                <c:pt idx="1">
                  <c:v>Csatornaválaszték</c:v>
                </c:pt>
                <c:pt idx="2">
                  <c:v>Megbízhatóság</c:v>
                </c:pt>
                <c:pt idx="3">
                  <c:v>Sávszélesség</c:v>
                </c:pt>
                <c:pt idx="4">
                  <c:v>Online szolgáltatások</c:v>
                </c:pt>
                <c:pt idx="5">
                  <c:v>Technológia</c:v>
                </c:pt>
                <c:pt idx="6">
                  <c:v>Ajánlás</c:v>
                </c:pt>
                <c:pt idx="7">
                  <c:v>NT</c:v>
                </c:pt>
              </c:strCache>
            </c:strRef>
          </c:cat>
          <c:val>
            <c:numRef>
              <c:f>Sheet1!$B$2:$B$9</c:f>
              <c:numCache>
                <c:formatCode>0%</c:formatCode>
                <c:ptCount val="8"/>
                <c:pt idx="0">
                  <c:v>0.76738061374889799</c:v>
                </c:pt>
                <c:pt idx="1">
                  <c:v>0.58461320977512565</c:v>
                </c:pt>
                <c:pt idx="2">
                  <c:v>0.41974555781108391</c:v>
                </c:pt>
                <c:pt idx="3">
                  <c:v>0.4148864670963876</c:v>
                </c:pt>
                <c:pt idx="4">
                  <c:v>8.2220258541058425E-2</c:v>
                </c:pt>
                <c:pt idx="5">
                  <c:v>7.723320041292886E-2</c:v>
                </c:pt>
                <c:pt idx="6">
                  <c:v>3.7109881209642745E-2</c:v>
                </c:pt>
                <c:pt idx="7">
                  <c:v>7.4700783357167511E-2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EC6B-4953-83AA-6184A6F3D03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30"/>
        <c:axId val="136421320"/>
        <c:axId val="136421712"/>
      </c:barChart>
      <c:catAx>
        <c:axId val="136421320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6350" cap="flat" cmpd="sng" algn="ctr">
            <a:solidFill>
              <a:schemeClr val="bg2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pPr>
            <a:endParaRPr lang="hu-HU"/>
          </a:p>
        </c:txPr>
        <c:crossAx val="136421712"/>
        <c:crosses val="autoZero"/>
        <c:auto val="1"/>
        <c:lblAlgn val="ctr"/>
        <c:lblOffset val="100"/>
        <c:noMultiLvlLbl val="0"/>
      </c:catAx>
      <c:valAx>
        <c:axId val="136421712"/>
        <c:scaling>
          <c:orientation val="minMax"/>
        </c:scaling>
        <c:delete val="1"/>
        <c:axPos val="t"/>
        <c:numFmt formatCode="0%" sourceLinked="1"/>
        <c:majorTickMark val="none"/>
        <c:minorTickMark val="none"/>
        <c:tickLblPos val="nextTo"/>
        <c:crossAx val="13642132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hu-HU"/>
    </a:p>
  </c:txPr>
  <c:externalData r:id="rId3">
    <c:autoUpdate val="0"/>
  </c:externalData>
</c:chartSpace>
</file>

<file path=ppt/charts/chart9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4.2322169487670799E-2"/>
          <c:y val="7.3777461270951333E-2"/>
          <c:w val="0.91535566102465749"/>
          <c:h val="0.66117145689171331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spPr>
            <a:ln>
              <a:noFill/>
            </a:ln>
          </c:spPr>
          <c:dPt>
            <c:idx val="0"/>
            <c:bubble3D val="0"/>
            <c:spPr>
              <a:solidFill>
                <a:srgbClr val="008BCA"/>
              </a:solidFill>
              <a:ln>
                <a:noFill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A234-4389-9F33-983B49D4F580}"/>
              </c:ext>
            </c:extLst>
          </c:dPt>
          <c:dPt>
            <c:idx val="1"/>
            <c:bubble3D val="0"/>
            <c:spPr>
              <a:solidFill>
                <a:srgbClr val="A6A6A6"/>
              </a:solidFill>
              <a:ln>
                <a:noFill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A234-4389-9F33-983B49D4F580}"/>
              </c:ext>
            </c:extLst>
          </c:dPt>
          <c:dPt>
            <c:idx val="2"/>
            <c:bubble3D val="0"/>
            <c:spPr>
              <a:solidFill>
                <a:srgbClr val="BABABA">
                  <a:lumMod val="75000"/>
                </a:srgbClr>
              </a:solidFill>
              <a:ln>
                <a:noFill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A234-4389-9F33-983B49D4F580}"/>
              </c:ext>
            </c:extLst>
          </c:dPt>
          <c:dLbls>
            <c:delete val="1"/>
          </c:dLbls>
          <c:cat>
            <c:strRef>
              <c:f>Sheet1!$A$2:$A$3</c:f>
              <c:strCache>
                <c:ptCount val="2"/>
                <c:pt idx="0">
                  <c:v>igen</c:v>
                </c:pt>
                <c:pt idx="1">
                  <c:v>nem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66</c:v>
                </c:pt>
                <c:pt idx="1">
                  <c:v>34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A234-4389-9F33-983B49D4F580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360"/>
        <c:holeSize val="80"/>
      </c:doughnutChart>
    </c:plotArea>
    <c:plotVisOnly val="1"/>
    <c:dispBlanksAs val="zero"/>
    <c:showDLblsOverMax val="0"/>
  </c:chart>
  <c:txPr>
    <a:bodyPr/>
    <a:lstStyle/>
    <a:p>
      <a:pPr>
        <a:defRPr sz="1800"/>
      </a:pPr>
      <a:endParaRPr lang="hu-HU"/>
    </a:p>
  </c:txPr>
  <c:externalData r:id="rId2">
    <c:autoUpdate val="0"/>
  </c:externalData>
</c:chartSpace>
</file>

<file path=ppt/charts/chart9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4.2322169487670799E-2"/>
          <c:y val="7.3777461270951333E-2"/>
          <c:w val="0.91535566102465749"/>
          <c:h val="0.66117145689171331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spPr>
            <a:ln>
              <a:noFill/>
            </a:ln>
          </c:spPr>
          <c:dPt>
            <c:idx val="0"/>
            <c:bubble3D val="0"/>
            <c:spPr>
              <a:solidFill>
                <a:srgbClr val="008BCA"/>
              </a:solidFill>
              <a:ln>
                <a:noFill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C5E1-4516-BFFA-F249901E4768}"/>
              </c:ext>
            </c:extLst>
          </c:dPt>
          <c:dPt>
            <c:idx val="1"/>
            <c:bubble3D val="0"/>
            <c:spPr>
              <a:solidFill>
                <a:srgbClr val="A6A6A6"/>
              </a:solidFill>
              <a:ln>
                <a:noFill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C5E1-4516-BFFA-F249901E4768}"/>
              </c:ext>
            </c:extLst>
          </c:dPt>
          <c:dPt>
            <c:idx val="2"/>
            <c:bubble3D val="0"/>
            <c:spPr>
              <a:solidFill>
                <a:srgbClr val="BABABA">
                  <a:lumMod val="75000"/>
                </a:srgbClr>
              </a:solidFill>
              <a:ln>
                <a:noFill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C5E1-4516-BFFA-F249901E4768}"/>
              </c:ext>
            </c:extLst>
          </c:dPt>
          <c:dLbls>
            <c:delete val="1"/>
          </c:dLbls>
          <c:cat>
            <c:strRef>
              <c:f>Sheet1!$A$2:$A$3</c:f>
              <c:strCache>
                <c:ptCount val="2"/>
                <c:pt idx="0">
                  <c:v>igen</c:v>
                </c:pt>
                <c:pt idx="1">
                  <c:v>nem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39</c:v>
                </c:pt>
                <c:pt idx="1">
                  <c:v>61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C5E1-4516-BFFA-F249901E4768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360"/>
        <c:holeSize val="80"/>
      </c:doughnutChart>
    </c:plotArea>
    <c:plotVisOnly val="1"/>
    <c:dispBlanksAs val="zero"/>
    <c:showDLblsOverMax val="0"/>
  </c:chart>
  <c:txPr>
    <a:bodyPr/>
    <a:lstStyle/>
    <a:p>
      <a:pPr>
        <a:defRPr sz="1800"/>
      </a:pPr>
      <a:endParaRPr lang="hu-HU"/>
    </a:p>
  </c:txPr>
  <c:externalData r:id="rId2">
    <c:autoUpdate val="0"/>
  </c:externalData>
</c:chartSpace>
</file>

<file path=ppt/charts/chart9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4.2322169487670799E-2"/>
          <c:y val="7.3777461270951333E-2"/>
          <c:w val="0.91535566102465749"/>
          <c:h val="0.66117145689171331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spPr>
            <a:ln>
              <a:noFill/>
            </a:ln>
          </c:spPr>
          <c:dPt>
            <c:idx val="0"/>
            <c:bubble3D val="0"/>
            <c:spPr>
              <a:solidFill>
                <a:srgbClr val="008BCA"/>
              </a:solidFill>
              <a:ln>
                <a:noFill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573B-4E6F-B8A9-B3EF4548B105}"/>
              </c:ext>
            </c:extLst>
          </c:dPt>
          <c:dPt>
            <c:idx val="1"/>
            <c:bubble3D val="0"/>
            <c:spPr>
              <a:solidFill>
                <a:srgbClr val="A6A6A6"/>
              </a:solidFill>
              <a:ln>
                <a:noFill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573B-4E6F-B8A9-B3EF4548B105}"/>
              </c:ext>
            </c:extLst>
          </c:dPt>
          <c:dPt>
            <c:idx val="2"/>
            <c:bubble3D val="0"/>
            <c:spPr>
              <a:solidFill>
                <a:srgbClr val="BABABA">
                  <a:lumMod val="75000"/>
                </a:srgbClr>
              </a:solidFill>
              <a:ln>
                <a:noFill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573B-4E6F-B8A9-B3EF4548B105}"/>
              </c:ext>
            </c:extLst>
          </c:dPt>
          <c:dLbls>
            <c:delete val="1"/>
          </c:dLbls>
          <c:cat>
            <c:strRef>
              <c:f>Sheet1!$A$2:$A$3</c:f>
              <c:strCache>
                <c:ptCount val="2"/>
                <c:pt idx="0">
                  <c:v>igen</c:v>
                </c:pt>
                <c:pt idx="1">
                  <c:v>nem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39</c:v>
                </c:pt>
                <c:pt idx="1">
                  <c:v>61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573B-4E6F-B8A9-B3EF4548B105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360"/>
        <c:holeSize val="80"/>
      </c:doughnutChart>
    </c:plotArea>
    <c:plotVisOnly val="1"/>
    <c:dispBlanksAs val="zero"/>
    <c:showDLblsOverMax val="0"/>
  </c:chart>
  <c:txPr>
    <a:bodyPr/>
    <a:lstStyle/>
    <a:p>
      <a:pPr>
        <a:defRPr sz="1800"/>
      </a:pPr>
      <a:endParaRPr lang="hu-HU"/>
    </a:p>
  </c:txPr>
  <c:externalData r:id="rId2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3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4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5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6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7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8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9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0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2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3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4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5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6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7.xml><?xml version="1.0" encoding="utf-8"?>
<cs:chartStyle xmlns:cs="http://schemas.microsoft.com/office/drawing/2012/chartStyle" xmlns:a="http://schemas.openxmlformats.org/drawingml/2006/main" id="31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8.xml><?xml version="1.0" encoding="utf-8"?>
<cs:chartStyle xmlns:cs="http://schemas.microsoft.com/office/drawing/2012/chartStyle" xmlns:a="http://schemas.openxmlformats.org/drawingml/2006/main" id="31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9.xml><?xml version="1.0" encoding="utf-8"?>
<cs:chartStyle xmlns:cs="http://schemas.microsoft.com/office/drawing/2012/chartStyle" xmlns:a="http://schemas.openxmlformats.org/drawingml/2006/main" id="31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0.xml><?xml version="1.0" encoding="utf-8"?>
<cs:chartStyle xmlns:cs="http://schemas.microsoft.com/office/drawing/2012/chartStyle" xmlns:a="http://schemas.openxmlformats.org/drawingml/2006/main" id="31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1.xml><?xml version="1.0" encoding="utf-8"?>
<cs:chartStyle xmlns:cs="http://schemas.microsoft.com/office/drawing/2012/chartStyle" xmlns:a="http://schemas.openxmlformats.org/drawingml/2006/main" id="31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2.xml><?xml version="1.0" encoding="utf-8"?>
<cs:chartStyle xmlns:cs="http://schemas.microsoft.com/office/drawing/2012/chartStyle" xmlns:a="http://schemas.openxmlformats.org/drawingml/2006/main" id="31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3.xml><?xml version="1.0" encoding="utf-8"?>
<cs:chartStyle xmlns:cs="http://schemas.microsoft.com/office/drawing/2012/chartStyle" xmlns:a="http://schemas.openxmlformats.org/drawingml/2006/main" id="31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4.xml><?xml version="1.0" encoding="utf-8"?>
<cs:chartStyle xmlns:cs="http://schemas.microsoft.com/office/drawing/2012/chartStyle" xmlns:a="http://schemas.openxmlformats.org/drawingml/2006/main" id="31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5.xml><?xml version="1.0" encoding="utf-8"?>
<cs:chartStyle xmlns:cs="http://schemas.microsoft.com/office/drawing/2012/chartStyle" xmlns:a="http://schemas.openxmlformats.org/drawingml/2006/main" id="31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6.xml><?xml version="1.0" encoding="utf-8"?>
<cs:chartStyle xmlns:cs="http://schemas.microsoft.com/office/drawing/2012/chartStyle" xmlns:a="http://schemas.openxmlformats.org/drawingml/2006/main" id="31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7.xml><?xml version="1.0" encoding="utf-8"?>
<cs:chartStyle xmlns:cs="http://schemas.microsoft.com/office/drawing/2012/chartStyle" xmlns:a="http://schemas.openxmlformats.org/drawingml/2006/main" id="31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8.xml><?xml version="1.0" encoding="utf-8"?>
<cs:chartStyle xmlns:cs="http://schemas.microsoft.com/office/drawing/2012/chartStyle" xmlns:a="http://schemas.openxmlformats.org/drawingml/2006/main" id="31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9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0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5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6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7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8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9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0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2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3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4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5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6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7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8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9.xml><?xml version="1.0" encoding="utf-8"?>
<cs:chartStyle xmlns:cs="http://schemas.microsoft.com/office/drawing/2012/chartStyle" xmlns:a="http://schemas.openxmlformats.org/drawingml/2006/main" id="31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0.xml><?xml version="1.0" encoding="utf-8"?>
<cs:chartStyle xmlns:cs="http://schemas.microsoft.com/office/drawing/2012/chartStyle" xmlns:a="http://schemas.openxmlformats.org/drawingml/2006/main" id="31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1.xml><?xml version="1.0" encoding="utf-8"?>
<cs:chartStyle xmlns:cs="http://schemas.microsoft.com/office/drawing/2012/chartStyle" xmlns:a="http://schemas.openxmlformats.org/drawingml/2006/main" id="31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2.xml><?xml version="1.0" encoding="utf-8"?>
<cs:chartStyle xmlns:cs="http://schemas.microsoft.com/office/drawing/2012/chartStyle" xmlns:a="http://schemas.openxmlformats.org/drawingml/2006/main" id="31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3.xml><?xml version="1.0" encoding="utf-8"?>
<cs:chartStyle xmlns:cs="http://schemas.microsoft.com/office/drawing/2012/chartStyle" xmlns:a="http://schemas.openxmlformats.org/drawingml/2006/main" id="31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4.xml><?xml version="1.0" encoding="utf-8"?>
<cs:chartStyle xmlns:cs="http://schemas.microsoft.com/office/drawing/2012/chartStyle" xmlns:a="http://schemas.openxmlformats.org/drawingml/2006/main" id="31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5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6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0.24299</cdr:x>
      <cdr:y>0.3095</cdr:y>
    </cdr:from>
    <cdr:to>
      <cdr:x>0.80992</cdr:x>
      <cdr:y>0.49468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301005" y="334293"/>
          <a:ext cx="702295" cy="2000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 anchor="b"/>
        <a:lstStyle xmlns:a="http://schemas.openxmlformats.org/drawingml/2006/main"/>
        <a:p xmlns:a="http://schemas.openxmlformats.org/drawingml/2006/main">
          <a:endParaRPr lang="en-GB" sz="1100" dirty="0">
            <a:latin typeface="AvantGarde MdCn BT" panose="020B0506020202020204" pitchFamily="34" charset="0"/>
          </a:endParaRPr>
        </a:p>
      </cdr:txBody>
    </cdr:sp>
  </cdr:relSizeAnchor>
</c:userShapes>
</file>

<file path=ppt/drawings/drawing10.xml><?xml version="1.0" encoding="utf-8"?>
<c:userShapes xmlns:c="http://schemas.openxmlformats.org/drawingml/2006/chart">
  <cdr:relSizeAnchor xmlns:cdr="http://schemas.openxmlformats.org/drawingml/2006/chartDrawing">
    <cdr:from>
      <cdr:x>0.24299</cdr:x>
      <cdr:y>0.3095</cdr:y>
    </cdr:from>
    <cdr:to>
      <cdr:x>0.80992</cdr:x>
      <cdr:y>0.49468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301005" y="334293"/>
          <a:ext cx="702295" cy="2000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 anchor="b"/>
        <a:lstStyle xmlns:a="http://schemas.openxmlformats.org/drawingml/2006/main"/>
        <a:p xmlns:a="http://schemas.openxmlformats.org/drawingml/2006/main">
          <a:endParaRPr lang="en-GB" sz="1100" dirty="0">
            <a:latin typeface="AvantGarde MdCn BT" panose="020B0506020202020204" pitchFamily="34" charset="0"/>
          </a:endParaRPr>
        </a:p>
      </cdr:txBody>
    </cdr:sp>
  </cdr:relSizeAnchor>
</c:userShapes>
</file>

<file path=ppt/drawings/drawing11.xml><?xml version="1.0" encoding="utf-8"?>
<c:userShapes xmlns:c="http://schemas.openxmlformats.org/drawingml/2006/chart">
  <cdr:relSizeAnchor xmlns:cdr="http://schemas.openxmlformats.org/drawingml/2006/chartDrawing">
    <cdr:from>
      <cdr:x>0.24299</cdr:x>
      <cdr:y>0.3095</cdr:y>
    </cdr:from>
    <cdr:to>
      <cdr:x>0.80992</cdr:x>
      <cdr:y>0.49468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301005" y="334293"/>
          <a:ext cx="702295" cy="2000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 anchor="b"/>
        <a:lstStyle xmlns:a="http://schemas.openxmlformats.org/drawingml/2006/main"/>
        <a:p xmlns:a="http://schemas.openxmlformats.org/drawingml/2006/main">
          <a:endParaRPr lang="en-GB" sz="1100" dirty="0">
            <a:latin typeface="AvantGarde MdCn BT" panose="020B0506020202020204" pitchFamily="34" charset="0"/>
          </a:endParaRPr>
        </a:p>
      </cdr:txBody>
    </cdr:sp>
  </cdr:relSizeAnchor>
</c:userShapes>
</file>

<file path=ppt/drawings/drawing12.xml><?xml version="1.0" encoding="utf-8"?>
<c:userShapes xmlns:c="http://schemas.openxmlformats.org/drawingml/2006/chart">
  <cdr:relSizeAnchor xmlns:cdr="http://schemas.openxmlformats.org/drawingml/2006/chartDrawing">
    <cdr:from>
      <cdr:x>0.24299</cdr:x>
      <cdr:y>0.3095</cdr:y>
    </cdr:from>
    <cdr:to>
      <cdr:x>0.80992</cdr:x>
      <cdr:y>0.49468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301005" y="334293"/>
          <a:ext cx="702295" cy="2000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 anchor="b"/>
        <a:lstStyle xmlns:a="http://schemas.openxmlformats.org/drawingml/2006/main"/>
        <a:p xmlns:a="http://schemas.openxmlformats.org/drawingml/2006/main">
          <a:endParaRPr lang="en-GB" sz="1100" dirty="0">
            <a:latin typeface="AvantGarde MdCn BT" panose="020B0506020202020204" pitchFamily="34" charset="0"/>
          </a:endParaRPr>
        </a:p>
      </cdr:txBody>
    </cdr:sp>
  </cdr:relSizeAnchor>
</c:userShapes>
</file>

<file path=ppt/drawings/drawing13.xml><?xml version="1.0" encoding="utf-8"?>
<c:userShapes xmlns:c="http://schemas.openxmlformats.org/drawingml/2006/chart">
  <cdr:relSizeAnchor xmlns:cdr="http://schemas.openxmlformats.org/drawingml/2006/chartDrawing">
    <cdr:from>
      <cdr:x>0.24299</cdr:x>
      <cdr:y>0.3095</cdr:y>
    </cdr:from>
    <cdr:to>
      <cdr:x>0.80992</cdr:x>
      <cdr:y>0.49468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301005" y="334293"/>
          <a:ext cx="702295" cy="2000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 anchor="b"/>
        <a:lstStyle xmlns:a="http://schemas.openxmlformats.org/drawingml/2006/main"/>
        <a:p xmlns:a="http://schemas.openxmlformats.org/drawingml/2006/main">
          <a:endParaRPr lang="en-GB" sz="1100" dirty="0">
            <a:latin typeface="AvantGarde MdCn BT" panose="020B0506020202020204" pitchFamily="34" charset="0"/>
          </a:endParaRPr>
        </a:p>
      </cdr:txBody>
    </cdr:sp>
  </cdr:relSizeAnchor>
</c:userShapes>
</file>

<file path=ppt/drawings/drawing14.xml><?xml version="1.0" encoding="utf-8"?>
<c:userShapes xmlns:c="http://schemas.openxmlformats.org/drawingml/2006/chart">
  <cdr:relSizeAnchor xmlns:cdr="http://schemas.openxmlformats.org/drawingml/2006/chartDrawing">
    <cdr:from>
      <cdr:x>0.24299</cdr:x>
      <cdr:y>0.3095</cdr:y>
    </cdr:from>
    <cdr:to>
      <cdr:x>0.80992</cdr:x>
      <cdr:y>0.49468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301005" y="334293"/>
          <a:ext cx="702295" cy="2000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 anchor="b"/>
        <a:lstStyle xmlns:a="http://schemas.openxmlformats.org/drawingml/2006/main"/>
        <a:p xmlns:a="http://schemas.openxmlformats.org/drawingml/2006/main">
          <a:endParaRPr lang="en-GB" sz="1100" dirty="0">
            <a:latin typeface="AvantGarde MdCn BT" panose="020B0506020202020204" pitchFamily="34" charset="0"/>
          </a:endParaRPr>
        </a:p>
      </cdr:txBody>
    </cdr:sp>
  </cdr:relSizeAnchor>
</c:userShapes>
</file>

<file path=ppt/drawings/drawing15.xml><?xml version="1.0" encoding="utf-8"?>
<c:userShapes xmlns:c="http://schemas.openxmlformats.org/drawingml/2006/chart">
  <cdr:relSizeAnchor xmlns:cdr="http://schemas.openxmlformats.org/drawingml/2006/chartDrawing">
    <cdr:from>
      <cdr:x>0.24299</cdr:x>
      <cdr:y>0.3095</cdr:y>
    </cdr:from>
    <cdr:to>
      <cdr:x>0.80992</cdr:x>
      <cdr:y>0.49468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301005" y="334293"/>
          <a:ext cx="702295" cy="2000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 anchor="b"/>
        <a:lstStyle xmlns:a="http://schemas.openxmlformats.org/drawingml/2006/main"/>
        <a:p xmlns:a="http://schemas.openxmlformats.org/drawingml/2006/main">
          <a:endParaRPr lang="en-GB" sz="1100" dirty="0">
            <a:latin typeface="AvantGarde MdCn BT" panose="020B0506020202020204" pitchFamily="34" charset="0"/>
          </a:endParaRPr>
        </a:p>
      </cdr:txBody>
    </cdr:sp>
  </cdr:relSizeAnchor>
</c:userShapes>
</file>

<file path=ppt/drawings/drawing16.xml><?xml version="1.0" encoding="utf-8"?>
<c:userShapes xmlns:c="http://schemas.openxmlformats.org/drawingml/2006/chart">
  <cdr:relSizeAnchor xmlns:cdr="http://schemas.openxmlformats.org/drawingml/2006/chartDrawing">
    <cdr:from>
      <cdr:x>0.24299</cdr:x>
      <cdr:y>0.3095</cdr:y>
    </cdr:from>
    <cdr:to>
      <cdr:x>0.80992</cdr:x>
      <cdr:y>0.49468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301005" y="334293"/>
          <a:ext cx="702295" cy="2000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 anchor="b"/>
        <a:lstStyle xmlns:a="http://schemas.openxmlformats.org/drawingml/2006/main"/>
        <a:p xmlns:a="http://schemas.openxmlformats.org/drawingml/2006/main">
          <a:endParaRPr lang="en-GB" sz="1100" dirty="0">
            <a:latin typeface="AvantGarde MdCn BT" panose="020B0506020202020204" pitchFamily="34" charset="0"/>
          </a:endParaRPr>
        </a:p>
      </cdr:txBody>
    </cdr:sp>
  </cdr:relSizeAnchor>
</c:userShapes>
</file>

<file path=ppt/drawings/drawing17.xml><?xml version="1.0" encoding="utf-8"?>
<c:userShapes xmlns:c="http://schemas.openxmlformats.org/drawingml/2006/chart">
  <cdr:relSizeAnchor xmlns:cdr="http://schemas.openxmlformats.org/drawingml/2006/chartDrawing">
    <cdr:from>
      <cdr:x>0.24299</cdr:x>
      <cdr:y>0.3095</cdr:y>
    </cdr:from>
    <cdr:to>
      <cdr:x>0.80992</cdr:x>
      <cdr:y>0.49468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301005" y="334293"/>
          <a:ext cx="702295" cy="2000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 anchor="b"/>
        <a:lstStyle xmlns:a="http://schemas.openxmlformats.org/drawingml/2006/main"/>
        <a:p xmlns:a="http://schemas.openxmlformats.org/drawingml/2006/main">
          <a:endParaRPr lang="en-GB" sz="1100" dirty="0">
            <a:latin typeface="AvantGarde MdCn BT" panose="020B0506020202020204" pitchFamily="34" charset="0"/>
          </a:endParaRPr>
        </a:p>
      </cdr:txBody>
    </cdr:sp>
  </cdr:relSizeAnchor>
</c:userShapes>
</file>

<file path=ppt/drawings/drawing18.xml><?xml version="1.0" encoding="utf-8"?>
<c:userShapes xmlns:c="http://schemas.openxmlformats.org/drawingml/2006/chart">
  <cdr:relSizeAnchor xmlns:cdr="http://schemas.openxmlformats.org/drawingml/2006/chartDrawing">
    <cdr:from>
      <cdr:x>0.24299</cdr:x>
      <cdr:y>0.3095</cdr:y>
    </cdr:from>
    <cdr:to>
      <cdr:x>0.80992</cdr:x>
      <cdr:y>0.49468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301005" y="334293"/>
          <a:ext cx="702295" cy="2000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 anchor="b"/>
        <a:lstStyle xmlns:a="http://schemas.openxmlformats.org/drawingml/2006/main"/>
        <a:p xmlns:a="http://schemas.openxmlformats.org/drawingml/2006/main">
          <a:endParaRPr lang="en-GB" sz="1100" dirty="0">
            <a:latin typeface="AvantGarde MdCn BT" panose="020B0506020202020204" pitchFamily="34" charset="0"/>
          </a:endParaRPr>
        </a:p>
      </cdr:txBody>
    </cdr:sp>
  </cdr:relSizeAnchor>
</c:userShapes>
</file>

<file path=ppt/drawings/drawing19.xml><?xml version="1.0" encoding="utf-8"?>
<c:userShapes xmlns:c="http://schemas.openxmlformats.org/drawingml/2006/chart">
  <cdr:relSizeAnchor xmlns:cdr="http://schemas.openxmlformats.org/drawingml/2006/chartDrawing">
    <cdr:from>
      <cdr:x>0.24299</cdr:x>
      <cdr:y>0.3095</cdr:y>
    </cdr:from>
    <cdr:to>
      <cdr:x>0.80992</cdr:x>
      <cdr:y>0.49468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301005" y="334293"/>
          <a:ext cx="702295" cy="2000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 anchor="b"/>
        <a:lstStyle xmlns:a="http://schemas.openxmlformats.org/drawingml/2006/main"/>
        <a:p xmlns:a="http://schemas.openxmlformats.org/drawingml/2006/main">
          <a:endParaRPr lang="en-GB" sz="1100" dirty="0">
            <a:latin typeface="AvantGarde MdCn BT" panose="020B0506020202020204" pitchFamily="34" charset="0"/>
          </a:endParaRP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0.24299</cdr:x>
      <cdr:y>0.3095</cdr:y>
    </cdr:from>
    <cdr:to>
      <cdr:x>0.80992</cdr:x>
      <cdr:y>0.49468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301005" y="334293"/>
          <a:ext cx="702295" cy="2000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 anchor="b"/>
        <a:lstStyle xmlns:a="http://schemas.openxmlformats.org/drawingml/2006/main"/>
        <a:p xmlns:a="http://schemas.openxmlformats.org/drawingml/2006/main">
          <a:endParaRPr lang="en-GB" sz="1100" dirty="0">
            <a:latin typeface="AvantGarde MdCn BT" panose="020B0506020202020204" pitchFamily="34" charset="0"/>
          </a:endParaRPr>
        </a:p>
      </cdr:txBody>
    </cdr:sp>
  </cdr:relSizeAnchor>
</c:userShapes>
</file>

<file path=ppt/drawings/drawing20.xml><?xml version="1.0" encoding="utf-8"?>
<c:userShapes xmlns:c="http://schemas.openxmlformats.org/drawingml/2006/chart">
  <cdr:relSizeAnchor xmlns:cdr="http://schemas.openxmlformats.org/drawingml/2006/chartDrawing">
    <cdr:from>
      <cdr:x>0.24299</cdr:x>
      <cdr:y>0.3095</cdr:y>
    </cdr:from>
    <cdr:to>
      <cdr:x>0.80992</cdr:x>
      <cdr:y>0.49468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301005" y="334293"/>
          <a:ext cx="702295" cy="2000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 anchor="b"/>
        <a:lstStyle xmlns:a="http://schemas.openxmlformats.org/drawingml/2006/main"/>
        <a:p xmlns:a="http://schemas.openxmlformats.org/drawingml/2006/main">
          <a:endParaRPr lang="en-GB" sz="1100" dirty="0">
            <a:latin typeface="AvantGarde MdCn BT" panose="020B0506020202020204" pitchFamily="34" charset="0"/>
          </a:endParaRPr>
        </a:p>
      </cdr:txBody>
    </cdr:sp>
  </cdr:relSizeAnchor>
</c:userShapes>
</file>

<file path=ppt/drawings/drawing21.xml><?xml version="1.0" encoding="utf-8"?>
<c:userShapes xmlns:c="http://schemas.openxmlformats.org/drawingml/2006/chart">
  <cdr:relSizeAnchor xmlns:cdr="http://schemas.openxmlformats.org/drawingml/2006/chartDrawing">
    <cdr:from>
      <cdr:x>0.24299</cdr:x>
      <cdr:y>0.3095</cdr:y>
    </cdr:from>
    <cdr:to>
      <cdr:x>0.80992</cdr:x>
      <cdr:y>0.49468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301005" y="334293"/>
          <a:ext cx="702295" cy="2000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 anchor="b"/>
        <a:lstStyle xmlns:a="http://schemas.openxmlformats.org/drawingml/2006/main"/>
        <a:p xmlns:a="http://schemas.openxmlformats.org/drawingml/2006/main">
          <a:endParaRPr lang="en-GB" sz="1100" dirty="0">
            <a:latin typeface="AvantGarde MdCn BT" panose="020B0506020202020204" pitchFamily="34" charset="0"/>
          </a:endParaRPr>
        </a:p>
      </cdr:txBody>
    </cdr:sp>
  </cdr:relSizeAnchor>
</c:userShapes>
</file>

<file path=ppt/drawings/drawing22.xml><?xml version="1.0" encoding="utf-8"?>
<c:userShapes xmlns:c="http://schemas.openxmlformats.org/drawingml/2006/chart">
  <cdr:relSizeAnchor xmlns:cdr="http://schemas.openxmlformats.org/drawingml/2006/chartDrawing">
    <cdr:from>
      <cdr:x>0.24299</cdr:x>
      <cdr:y>0.3095</cdr:y>
    </cdr:from>
    <cdr:to>
      <cdr:x>0.80992</cdr:x>
      <cdr:y>0.49468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301005" y="334293"/>
          <a:ext cx="702295" cy="2000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 anchor="b"/>
        <a:lstStyle xmlns:a="http://schemas.openxmlformats.org/drawingml/2006/main"/>
        <a:p xmlns:a="http://schemas.openxmlformats.org/drawingml/2006/main">
          <a:endParaRPr lang="en-GB" sz="1100" dirty="0">
            <a:latin typeface="AvantGarde MdCn BT" panose="020B0506020202020204" pitchFamily="34" charset="0"/>
          </a:endParaRPr>
        </a:p>
      </cdr:txBody>
    </cdr:sp>
  </cdr:relSizeAnchor>
</c:userShapes>
</file>

<file path=ppt/drawings/drawing23.xml><?xml version="1.0" encoding="utf-8"?>
<c:userShapes xmlns:c="http://schemas.openxmlformats.org/drawingml/2006/chart">
  <cdr:relSizeAnchor xmlns:cdr="http://schemas.openxmlformats.org/drawingml/2006/chartDrawing">
    <cdr:from>
      <cdr:x>0.24299</cdr:x>
      <cdr:y>0.3095</cdr:y>
    </cdr:from>
    <cdr:to>
      <cdr:x>0.80992</cdr:x>
      <cdr:y>0.49468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301005" y="334293"/>
          <a:ext cx="702295" cy="2000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 anchor="b"/>
        <a:lstStyle xmlns:a="http://schemas.openxmlformats.org/drawingml/2006/main"/>
        <a:p xmlns:a="http://schemas.openxmlformats.org/drawingml/2006/main">
          <a:endParaRPr lang="en-GB" sz="1100" dirty="0">
            <a:latin typeface="AvantGarde MdCn BT" panose="020B0506020202020204" pitchFamily="34" charset="0"/>
          </a:endParaRPr>
        </a:p>
      </cdr:txBody>
    </cdr:sp>
  </cdr:relSizeAnchor>
</c:userShapes>
</file>

<file path=ppt/drawings/drawing24.xml><?xml version="1.0" encoding="utf-8"?>
<c:userShapes xmlns:c="http://schemas.openxmlformats.org/drawingml/2006/chart">
  <cdr:relSizeAnchor xmlns:cdr="http://schemas.openxmlformats.org/drawingml/2006/chartDrawing">
    <cdr:from>
      <cdr:x>0.24299</cdr:x>
      <cdr:y>0.3095</cdr:y>
    </cdr:from>
    <cdr:to>
      <cdr:x>0.80992</cdr:x>
      <cdr:y>0.49468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301005" y="334293"/>
          <a:ext cx="702295" cy="2000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 anchor="b"/>
        <a:lstStyle xmlns:a="http://schemas.openxmlformats.org/drawingml/2006/main"/>
        <a:p xmlns:a="http://schemas.openxmlformats.org/drawingml/2006/main">
          <a:endParaRPr lang="en-GB" sz="1100" dirty="0">
            <a:latin typeface="AvantGarde MdCn BT" panose="020B0506020202020204" pitchFamily="34" charset="0"/>
          </a:endParaRPr>
        </a:p>
      </cdr:txBody>
    </cdr:sp>
  </cdr:relSizeAnchor>
</c:userShapes>
</file>

<file path=ppt/drawings/drawing25.xml><?xml version="1.0" encoding="utf-8"?>
<c:userShapes xmlns:c="http://schemas.openxmlformats.org/drawingml/2006/chart">
  <cdr:relSizeAnchor xmlns:cdr="http://schemas.openxmlformats.org/drawingml/2006/chartDrawing">
    <cdr:from>
      <cdr:x>0.24299</cdr:x>
      <cdr:y>0.3095</cdr:y>
    </cdr:from>
    <cdr:to>
      <cdr:x>0.80992</cdr:x>
      <cdr:y>0.49468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301005" y="334293"/>
          <a:ext cx="702295" cy="2000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 anchor="b"/>
        <a:lstStyle xmlns:a="http://schemas.openxmlformats.org/drawingml/2006/main"/>
        <a:p xmlns:a="http://schemas.openxmlformats.org/drawingml/2006/main">
          <a:endParaRPr lang="en-GB" sz="1100" dirty="0">
            <a:latin typeface="AvantGarde MdCn BT" panose="020B0506020202020204" pitchFamily="34" charset="0"/>
          </a:endParaRPr>
        </a:p>
      </cdr:txBody>
    </cdr:sp>
  </cdr:relSizeAnchor>
</c:userShapes>
</file>

<file path=ppt/drawings/drawing26.xml><?xml version="1.0" encoding="utf-8"?>
<c:userShapes xmlns:c="http://schemas.openxmlformats.org/drawingml/2006/chart">
  <cdr:relSizeAnchor xmlns:cdr="http://schemas.openxmlformats.org/drawingml/2006/chartDrawing">
    <cdr:from>
      <cdr:x>0.24299</cdr:x>
      <cdr:y>0.3095</cdr:y>
    </cdr:from>
    <cdr:to>
      <cdr:x>0.80992</cdr:x>
      <cdr:y>0.49468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301005" y="334293"/>
          <a:ext cx="702295" cy="2000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 anchor="b"/>
        <a:lstStyle xmlns:a="http://schemas.openxmlformats.org/drawingml/2006/main"/>
        <a:p xmlns:a="http://schemas.openxmlformats.org/drawingml/2006/main">
          <a:endParaRPr lang="en-GB" sz="1100" dirty="0">
            <a:latin typeface="AvantGarde MdCn BT" panose="020B0506020202020204" pitchFamily="34" charset="0"/>
          </a:endParaRP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0.24299</cdr:x>
      <cdr:y>0.3095</cdr:y>
    </cdr:from>
    <cdr:to>
      <cdr:x>0.80992</cdr:x>
      <cdr:y>0.49468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301005" y="334293"/>
          <a:ext cx="702295" cy="2000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 anchor="b"/>
        <a:lstStyle xmlns:a="http://schemas.openxmlformats.org/drawingml/2006/main"/>
        <a:p xmlns:a="http://schemas.openxmlformats.org/drawingml/2006/main">
          <a:endParaRPr lang="en-GB" sz="1100" dirty="0">
            <a:latin typeface="AvantGarde MdCn BT" panose="020B0506020202020204" pitchFamily="34" charset="0"/>
          </a:endParaRPr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0.24299</cdr:x>
      <cdr:y>0.3095</cdr:y>
    </cdr:from>
    <cdr:to>
      <cdr:x>0.80992</cdr:x>
      <cdr:y>0.49468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301005" y="334293"/>
          <a:ext cx="702295" cy="2000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 anchor="b"/>
        <a:lstStyle xmlns:a="http://schemas.openxmlformats.org/drawingml/2006/main"/>
        <a:p xmlns:a="http://schemas.openxmlformats.org/drawingml/2006/main">
          <a:endParaRPr lang="en-GB" sz="1100" dirty="0">
            <a:latin typeface="AvantGarde MdCn BT" panose="020B0506020202020204" pitchFamily="34" charset="0"/>
          </a:endParaRPr>
        </a:p>
      </cdr:txBody>
    </cdr:sp>
  </cdr:relSizeAnchor>
</c:userShapes>
</file>

<file path=ppt/drawings/drawing5.xml><?xml version="1.0" encoding="utf-8"?>
<c:userShapes xmlns:c="http://schemas.openxmlformats.org/drawingml/2006/chart">
  <cdr:relSizeAnchor xmlns:cdr="http://schemas.openxmlformats.org/drawingml/2006/chartDrawing">
    <cdr:from>
      <cdr:x>0.24299</cdr:x>
      <cdr:y>0.3095</cdr:y>
    </cdr:from>
    <cdr:to>
      <cdr:x>0.80992</cdr:x>
      <cdr:y>0.49468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301005" y="334293"/>
          <a:ext cx="702295" cy="2000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 anchor="b"/>
        <a:lstStyle xmlns:a="http://schemas.openxmlformats.org/drawingml/2006/main"/>
        <a:p xmlns:a="http://schemas.openxmlformats.org/drawingml/2006/main">
          <a:endParaRPr lang="en-GB" sz="1100" dirty="0">
            <a:latin typeface="AvantGarde MdCn BT" panose="020B0506020202020204" pitchFamily="34" charset="0"/>
          </a:endParaRPr>
        </a:p>
      </cdr:txBody>
    </cdr:sp>
  </cdr:relSizeAnchor>
</c:userShapes>
</file>

<file path=ppt/drawings/drawing6.xml><?xml version="1.0" encoding="utf-8"?>
<c:userShapes xmlns:c="http://schemas.openxmlformats.org/drawingml/2006/chart">
  <cdr:relSizeAnchor xmlns:cdr="http://schemas.openxmlformats.org/drawingml/2006/chartDrawing">
    <cdr:from>
      <cdr:x>0.24299</cdr:x>
      <cdr:y>0.3095</cdr:y>
    </cdr:from>
    <cdr:to>
      <cdr:x>0.80992</cdr:x>
      <cdr:y>0.49468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301005" y="334293"/>
          <a:ext cx="702295" cy="2000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 anchor="b"/>
        <a:lstStyle xmlns:a="http://schemas.openxmlformats.org/drawingml/2006/main"/>
        <a:p xmlns:a="http://schemas.openxmlformats.org/drawingml/2006/main">
          <a:endParaRPr lang="en-GB" sz="1100" dirty="0">
            <a:latin typeface="AvantGarde MdCn BT" panose="020B0506020202020204" pitchFamily="34" charset="0"/>
          </a:endParaRPr>
        </a:p>
      </cdr:txBody>
    </cdr:sp>
  </cdr:relSizeAnchor>
</c:userShapes>
</file>

<file path=ppt/drawings/drawing7.xml><?xml version="1.0" encoding="utf-8"?>
<c:userShapes xmlns:c="http://schemas.openxmlformats.org/drawingml/2006/chart">
  <cdr:relSizeAnchor xmlns:cdr="http://schemas.openxmlformats.org/drawingml/2006/chartDrawing">
    <cdr:from>
      <cdr:x>0.24299</cdr:x>
      <cdr:y>0.3095</cdr:y>
    </cdr:from>
    <cdr:to>
      <cdr:x>0.80992</cdr:x>
      <cdr:y>0.49468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301005" y="334293"/>
          <a:ext cx="702295" cy="2000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 anchor="b"/>
        <a:lstStyle xmlns:a="http://schemas.openxmlformats.org/drawingml/2006/main"/>
        <a:p xmlns:a="http://schemas.openxmlformats.org/drawingml/2006/main">
          <a:endParaRPr lang="en-GB" sz="1100" dirty="0">
            <a:latin typeface="AvantGarde MdCn BT" panose="020B0506020202020204" pitchFamily="34" charset="0"/>
          </a:endParaRPr>
        </a:p>
      </cdr:txBody>
    </cdr:sp>
  </cdr:relSizeAnchor>
</c:userShapes>
</file>

<file path=ppt/drawings/drawing8.xml><?xml version="1.0" encoding="utf-8"?>
<c:userShapes xmlns:c="http://schemas.openxmlformats.org/drawingml/2006/chart">
  <cdr:relSizeAnchor xmlns:cdr="http://schemas.openxmlformats.org/drawingml/2006/chartDrawing">
    <cdr:from>
      <cdr:x>0.24299</cdr:x>
      <cdr:y>0.3095</cdr:y>
    </cdr:from>
    <cdr:to>
      <cdr:x>0.80992</cdr:x>
      <cdr:y>0.49468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301005" y="334293"/>
          <a:ext cx="702295" cy="2000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 anchor="b"/>
        <a:lstStyle xmlns:a="http://schemas.openxmlformats.org/drawingml/2006/main"/>
        <a:p xmlns:a="http://schemas.openxmlformats.org/drawingml/2006/main">
          <a:endParaRPr lang="en-GB" sz="1100" dirty="0">
            <a:latin typeface="AvantGarde MdCn BT" panose="020B0506020202020204" pitchFamily="34" charset="0"/>
          </a:endParaRPr>
        </a:p>
      </cdr:txBody>
    </cdr:sp>
  </cdr:relSizeAnchor>
</c:userShapes>
</file>

<file path=ppt/drawings/drawing9.xml><?xml version="1.0" encoding="utf-8"?>
<c:userShapes xmlns:c="http://schemas.openxmlformats.org/drawingml/2006/chart">
  <cdr:relSizeAnchor xmlns:cdr="http://schemas.openxmlformats.org/drawingml/2006/chartDrawing">
    <cdr:from>
      <cdr:x>0.24299</cdr:x>
      <cdr:y>0.3095</cdr:y>
    </cdr:from>
    <cdr:to>
      <cdr:x>0.80992</cdr:x>
      <cdr:y>0.49468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301005" y="334293"/>
          <a:ext cx="702295" cy="2000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 anchor="b"/>
        <a:lstStyle xmlns:a="http://schemas.openxmlformats.org/drawingml/2006/main"/>
        <a:p xmlns:a="http://schemas.openxmlformats.org/drawingml/2006/main">
          <a:endParaRPr lang="en-GB" sz="1100" dirty="0">
            <a:latin typeface="AvantGarde MdCn BT" panose="020B0506020202020204" pitchFamily="34" charset="0"/>
          </a:endParaRP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 dirty="0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192D534-B974-4760-86F4-F05073FAA40C}" type="datetimeFigureOut">
              <a:rPr lang="cs-CZ" smtClean="0"/>
              <a:pPr/>
              <a:t>15.4.2019</a:t>
            </a:fld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41254B1-55D3-406F-BCAA-9CD0B79F27E7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98570822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 dirty="0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0E51E23-EB4A-440C-969E-EE9D6D626A15}" type="datetimeFigureOut">
              <a:rPr lang="cs-CZ" smtClean="0"/>
              <a:pPr/>
              <a:t>15.4.2019</a:t>
            </a:fld>
            <a:endParaRPr lang="cs-CZ" dirty="0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 dirty="0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FD91549-E5CD-497E-ABAA-6CECD864B536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9198694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37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89" algn="l" defTabSz="91437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378" algn="l" defTabSz="91437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566" algn="l" defTabSz="91437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754" algn="l" defTabSz="91437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943" algn="l" defTabSz="91437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132" algn="l" defTabSz="91437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320" algn="l" defTabSz="91437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509" algn="l" defTabSz="91437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D91549-E5CD-497E-ABAA-6CECD864B536}" type="slidenum">
              <a:rPr lang="cs-CZ" smtClean="0"/>
              <a:pPr/>
              <a:t>6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4128956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FD91549-E5CD-497E-ABAA-6CECD864B536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cs-CZ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5625421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FD91549-E5CD-497E-ABAA-6CECD864B536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cs-CZ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6221832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FD91549-E5CD-497E-ABAA-6CECD864B536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cs-CZ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2243077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FD91549-E5CD-497E-ABAA-6CECD864B536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cs-CZ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0606829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FD91549-E5CD-497E-ABAA-6CECD864B536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cs-CZ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8832324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FD91549-E5CD-497E-ABAA-6CECD864B536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cs-CZ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9578113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FD91549-E5CD-497E-ABAA-6CECD864B536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0" lang="cs-CZ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1849431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FD91549-E5CD-497E-ABAA-6CECD864B536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</a:t>
            </a:fld>
            <a:endParaRPr kumimoji="0" lang="cs-CZ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7073173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FD91549-E5CD-497E-ABAA-6CECD864B536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28</a:t>
            </a:fld>
            <a:endParaRPr kumimoji="0" lang="cs-CZ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7676855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FD91549-E5CD-497E-ABAA-6CECD864B536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32</a:t>
            </a:fld>
            <a:endParaRPr kumimoji="0" lang="cs-CZ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237204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D91549-E5CD-497E-ABAA-6CECD864B536}" type="slidenum">
              <a:rPr lang="cs-CZ" smtClean="0"/>
              <a:pPr/>
              <a:t>8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52638724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FD91549-E5CD-497E-ABAA-6CECD864B536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35</a:t>
            </a:fld>
            <a:endParaRPr kumimoji="0" lang="cs-CZ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5469043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FD91549-E5CD-497E-ABAA-6CECD864B536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36</a:t>
            </a:fld>
            <a:endParaRPr kumimoji="0" lang="cs-CZ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1800838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FD91549-E5CD-497E-ABAA-6CECD864B536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38</a:t>
            </a:fld>
            <a:endParaRPr kumimoji="0" lang="cs-CZ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7439490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FD91549-E5CD-497E-ABAA-6CECD864B536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39</a:t>
            </a:fld>
            <a:endParaRPr kumimoji="0" lang="cs-CZ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5528516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FD91549-E5CD-497E-ABAA-6CECD864B536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40</a:t>
            </a:fld>
            <a:endParaRPr kumimoji="0" lang="cs-CZ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996322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FD91549-E5CD-497E-ABAA-6CECD864B536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41</a:t>
            </a:fld>
            <a:endParaRPr kumimoji="0" lang="cs-CZ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49580340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FD91549-E5CD-497E-ABAA-6CECD864B536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52</a:t>
            </a:fld>
            <a:endParaRPr kumimoji="0" lang="cs-CZ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95339009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FD91549-E5CD-497E-ABAA-6CECD864B536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55</a:t>
            </a:fld>
            <a:endParaRPr kumimoji="0" lang="cs-CZ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15225910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FD91549-E5CD-497E-ABAA-6CECD864B536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57</a:t>
            </a:fld>
            <a:endParaRPr kumimoji="0" lang="cs-CZ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14464162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FD91549-E5CD-497E-ABAA-6CECD864B536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58</a:t>
            </a:fld>
            <a:endParaRPr kumimoji="0" lang="cs-CZ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1065939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FD91549-E5CD-497E-ABAA-6CECD864B536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cs-CZ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39118666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FD91549-E5CD-497E-ABAA-6CECD864B536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59</a:t>
            </a:fld>
            <a:endParaRPr kumimoji="0" lang="cs-CZ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44597512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FD91549-E5CD-497E-ABAA-6CECD864B536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60</a:t>
            </a:fld>
            <a:endParaRPr kumimoji="0" lang="cs-CZ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71887199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FD91549-E5CD-497E-ABAA-6CECD864B536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80</a:t>
            </a:fld>
            <a:endParaRPr kumimoji="0" lang="cs-CZ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8938622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FD91549-E5CD-497E-ABAA-6CECD864B536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cs-CZ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4350013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FD91549-E5CD-497E-ABAA-6CECD864B536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cs-CZ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7303995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FD91549-E5CD-497E-ABAA-6CECD864B536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cs-CZ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5531478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FD91549-E5CD-497E-ABAA-6CECD864B536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cs-CZ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3751608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FD91549-E5CD-497E-ABAA-6CECD864B536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cs-CZ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1926844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FD91549-E5CD-497E-ABAA-6CECD864B536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cs-CZ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840700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2.xml"/></Relationships>
</file>

<file path=ppt/slideLayouts/_rels/slideLayout1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2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6.xml"/></Relationships>
</file>

<file path=ppt/slideLayouts/_rels/slideLayout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6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Freeform 49"/>
          <p:cNvSpPr>
            <a:spLocks/>
          </p:cNvSpPr>
          <p:nvPr userDrawn="1"/>
        </p:nvSpPr>
        <p:spPr bwMode="ltGray">
          <a:xfrm>
            <a:off x="107322" y="795"/>
            <a:ext cx="8429540" cy="5141881"/>
          </a:xfrm>
          <a:custGeom>
            <a:avLst/>
            <a:gdLst>
              <a:gd name="T0" fmla="*/ 3262 w 6320"/>
              <a:gd name="T1" fmla="*/ 4762 h 4762"/>
              <a:gd name="T2" fmla="*/ 0 w 6320"/>
              <a:gd name="T3" fmla="*/ 4762 h 4762"/>
              <a:gd name="T4" fmla="*/ 0 w 6320"/>
              <a:gd name="T5" fmla="*/ 0 h 4762"/>
              <a:gd name="T6" fmla="*/ 6320 w 6320"/>
              <a:gd name="T7" fmla="*/ 0 h 4762"/>
              <a:gd name="T8" fmla="*/ 3262 w 6320"/>
              <a:gd name="T9" fmla="*/ 4762 h 47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320" h="4762">
                <a:moveTo>
                  <a:pt x="3262" y="4762"/>
                </a:moveTo>
                <a:lnTo>
                  <a:pt x="0" y="4762"/>
                </a:lnTo>
                <a:lnTo>
                  <a:pt x="0" y="0"/>
                </a:lnTo>
                <a:lnTo>
                  <a:pt x="6320" y="0"/>
                </a:lnTo>
                <a:lnTo>
                  <a:pt x="3262" y="4762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  <a:effectLst/>
          <a:extLst/>
        </p:spPr>
        <p:txBody>
          <a:bodyPr vert="horz" wrap="square" lIns="91438" tIns="45719" rIns="91438" bIns="45719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135885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700" b="0" i="0" u="none" strike="noStrike" kern="0" cap="none" spc="0" normalizeH="0" baseline="0" noProof="0" dirty="0">
              <a:ln>
                <a:noFill/>
              </a:ln>
              <a:solidFill>
                <a:srgbClr val="1C1C1C"/>
              </a:solidFill>
              <a:effectLst/>
              <a:uLnTx/>
              <a:uFillTx/>
            </a:endParaRPr>
          </a:p>
        </p:txBody>
      </p:sp>
      <p:sp>
        <p:nvSpPr>
          <p:cNvPr id="73" name="Arc 3"/>
          <p:cNvSpPr/>
          <p:nvPr userDrawn="1"/>
        </p:nvSpPr>
        <p:spPr>
          <a:xfrm>
            <a:off x="0" y="1"/>
            <a:ext cx="1776413" cy="4251722"/>
          </a:xfrm>
          <a:custGeom>
            <a:avLst/>
            <a:gdLst/>
            <a:ahLst/>
            <a:cxnLst/>
            <a:rect l="l" t="t" r="r" b="b"/>
            <a:pathLst>
              <a:path w="1777200" h="5668420">
                <a:moveTo>
                  <a:pt x="0" y="0"/>
                </a:moveTo>
                <a:lnTo>
                  <a:pt x="1768724" y="0"/>
                </a:lnTo>
                <a:cubicBezTo>
                  <a:pt x="1842864" y="1684551"/>
                  <a:pt x="1430582" y="3384278"/>
                  <a:pt x="535352" y="4882011"/>
                </a:cubicBezTo>
                <a:cubicBezTo>
                  <a:pt x="371375" y="5156347"/>
                  <a:pt x="193756" y="5419621"/>
                  <a:pt x="0" y="5668420"/>
                </a:cubicBezTo>
                <a:close/>
              </a:path>
            </a:pathLst>
          </a:custGeom>
          <a:solidFill>
            <a:srgbClr val="FFFFFF"/>
          </a:solidFill>
          <a:ln w="9525" cap="flat" cmpd="sng" algn="ctr">
            <a:noFill/>
            <a:prstDash val="solid"/>
          </a:ln>
          <a:effectLst/>
        </p:spPr>
        <p:txBody>
          <a:bodyPr lIns="91438" tIns="45719" rIns="91438" bIns="45719" anchor="ctr"/>
          <a:lstStyle/>
          <a:p>
            <a:pPr marL="0" marR="0" lvl="0" indent="0" algn="ctr" defTabSz="914378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 dirty="0">
              <a:ln>
                <a:noFill/>
              </a:ln>
              <a:solidFill>
                <a:srgbClr val="333399"/>
              </a:solidFill>
              <a:effectLst/>
              <a:uLnTx/>
              <a:uFillTx/>
              <a:latin typeface="Calibri"/>
            </a:endParaRPr>
          </a:p>
        </p:txBody>
      </p:sp>
      <p:grpSp>
        <p:nvGrpSpPr>
          <p:cNvPr id="74" name="Group 4"/>
          <p:cNvGrpSpPr>
            <a:grpSpLocks noChangeAspect="1"/>
          </p:cNvGrpSpPr>
          <p:nvPr userDrawn="1"/>
        </p:nvGrpSpPr>
        <p:grpSpPr bwMode="auto">
          <a:xfrm>
            <a:off x="381000" y="381001"/>
            <a:ext cx="1079500" cy="968375"/>
            <a:chOff x="1352" y="681"/>
            <a:chExt cx="3519" cy="3153"/>
          </a:xfrm>
        </p:grpSpPr>
        <p:sp>
          <p:nvSpPr>
            <p:cNvPr id="75" name="Freeform 5"/>
            <p:cNvSpPr>
              <a:spLocks noChangeAspect="1"/>
            </p:cNvSpPr>
            <p:nvPr/>
          </p:nvSpPr>
          <p:spPr bwMode="auto">
            <a:xfrm>
              <a:off x="1352" y="681"/>
              <a:ext cx="3519" cy="3153"/>
            </a:xfrm>
            <a:custGeom>
              <a:avLst/>
              <a:gdLst>
                <a:gd name="T0" fmla="*/ 0 w 3862"/>
                <a:gd name="T1" fmla="*/ 215 h 3449"/>
                <a:gd name="T2" fmla="*/ 0 w 3862"/>
                <a:gd name="T3" fmla="*/ 215 h 3449"/>
                <a:gd name="T4" fmla="*/ 0 w 3862"/>
                <a:gd name="T5" fmla="*/ 0 h 3449"/>
                <a:gd name="T6" fmla="*/ 207 w 3862"/>
                <a:gd name="T7" fmla="*/ 0 h 3449"/>
                <a:gd name="T8" fmla="*/ 186 w 3862"/>
                <a:gd name="T9" fmla="*/ 215 h 3449"/>
                <a:gd name="T10" fmla="*/ 0 w 3862"/>
                <a:gd name="T11" fmla="*/ 215 h 344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862"/>
                <a:gd name="T19" fmla="*/ 0 h 3449"/>
                <a:gd name="T20" fmla="*/ 3862 w 3862"/>
                <a:gd name="T21" fmla="*/ 3449 h 3449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862" h="3449">
                  <a:moveTo>
                    <a:pt x="0" y="3449"/>
                  </a:moveTo>
                  <a:lnTo>
                    <a:pt x="0" y="3449"/>
                  </a:lnTo>
                  <a:lnTo>
                    <a:pt x="0" y="0"/>
                  </a:lnTo>
                  <a:lnTo>
                    <a:pt x="3696" y="0"/>
                  </a:lnTo>
                  <a:cubicBezTo>
                    <a:pt x="3862" y="1150"/>
                    <a:pt x="3797" y="2241"/>
                    <a:pt x="3327" y="3449"/>
                  </a:cubicBezTo>
                  <a:lnTo>
                    <a:pt x="0" y="3449"/>
                  </a:lnTo>
                  <a:close/>
                </a:path>
              </a:pathLst>
            </a:custGeom>
            <a:solidFill>
              <a:srgbClr val="009D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defTabSz="914378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 dirty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cs typeface="Arial" pitchFamily="34" charset="0"/>
              </a:endParaRPr>
            </a:p>
          </p:txBody>
        </p:sp>
        <p:sp>
          <p:nvSpPr>
            <p:cNvPr id="76" name="Freeform 6"/>
            <p:cNvSpPr>
              <a:spLocks noChangeAspect="1"/>
            </p:cNvSpPr>
            <p:nvPr/>
          </p:nvSpPr>
          <p:spPr bwMode="auto">
            <a:xfrm>
              <a:off x="2708" y="1843"/>
              <a:ext cx="75" cy="54"/>
            </a:xfrm>
            <a:custGeom>
              <a:avLst/>
              <a:gdLst>
                <a:gd name="T0" fmla="*/ 6 w 81"/>
                <a:gd name="T1" fmla="*/ 2 h 66"/>
                <a:gd name="T2" fmla="*/ 6 w 81"/>
                <a:gd name="T3" fmla="*/ 2 h 66"/>
                <a:gd name="T4" fmla="*/ 0 w 81"/>
                <a:gd name="T5" fmla="*/ 2 h 66"/>
                <a:gd name="T6" fmla="*/ 6 w 81"/>
                <a:gd name="T7" fmla="*/ 2 h 66"/>
                <a:gd name="T8" fmla="*/ 7 w 81"/>
                <a:gd name="T9" fmla="*/ 0 h 66"/>
                <a:gd name="T10" fmla="*/ 6 w 81"/>
                <a:gd name="T11" fmla="*/ 2 h 6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81"/>
                <a:gd name="T19" fmla="*/ 0 h 66"/>
                <a:gd name="T20" fmla="*/ 81 w 81"/>
                <a:gd name="T21" fmla="*/ 66 h 6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81" h="66">
                  <a:moveTo>
                    <a:pt x="16" y="40"/>
                  </a:moveTo>
                  <a:lnTo>
                    <a:pt x="16" y="40"/>
                  </a:lnTo>
                  <a:lnTo>
                    <a:pt x="0" y="54"/>
                  </a:lnTo>
                  <a:cubicBezTo>
                    <a:pt x="35" y="66"/>
                    <a:pt x="72" y="42"/>
                    <a:pt x="79" y="22"/>
                  </a:cubicBezTo>
                  <a:lnTo>
                    <a:pt x="81" y="0"/>
                  </a:lnTo>
                  <a:cubicBezTo>
                    <a:pt x="54" y="6"/>
                    <a:pt x="27" y="19"/>
                    <a:pt x="16" y="40"/>
                  </a:cubicBezTo>
                  <a:close/>
                </a:path>
              </a:pathLst>
            </a:custGeom>
            <a:solidFill>
              <a:srgbClr val="2F46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defTabSz="914378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 dirty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cs typeface="Arial" pitchFamily="34" charset="0"/>
              </a:endParaRPr>
            </a:p>
          </p:txBody>
        </p:sp>
        <p:sp>
          <p:nvSpPr>
            <p:cNvPr id="77" name="Freeform 7"/>
            <p:cNvSpPr>
              <a:spLocks noChangeAspect="1"/>
            </p:cNvSpPr>
            <p:nvPr/>
          </p:nvSpPr>
          <p:spPr bwMode="auto">
            <a:xfrm>
              <a:off x="2869" y="1972"/>
              <a:ext cx="65" cy="54"/>
            </a:xfrm>
            <a:custGeom>
              <a:avLst/>
              <a:gdLst>
                <a:gd name="T0" fmla="*/ 2 w 81"/>
                <a:gd name="T1" fmla="*/ 1 h 63"/>
                <a:gd name="T2" fmla="*/ 2 w 81"/>
                <a:gd name="T3" fmla="*/ 1 h 63"/>
                <a:gd name="T4" fmla="*/ 0 w 81"/>
                <a:gd name="T5" fmla="*/ 0 h 63"/>
                <a:gd name="T6" fmla="*/ 2 w 81"/>
                <a:gd name="T7" fmla="*/ 3 h 63"/>
                <a:gd name="T8" fmla="*/ 2 w 81"/>
                <a:gd name="T9" fmla="*/ 3 h 63"/>
                <a:gd name="T10" fmla="*/ 2 w 81"/>
                <a:gd name="T11" fmla="*/ 1 h 6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81"/>
                <a:gd name="T19" fmla="*/ 0 h 63"/>
                <a:gd name="T20" fmla="*/ 81 w 81"/>
                <a:gd name="T21" fmla="*/ 63 h 6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81" h="63">
                  <a:moveTo>
                    <a:pt x="27" y="1"/>
                  </a:moveTo>
                  <a:lnTo>
                    <a:pt x="27" y="1"/>
                  </a:lnTo>
                  <a:lnTo>
                    <a:pt x="0" y="0"/>
                  </a:lnTo>
                  <a:cubicBezTo>
                    <a:pt x="0" y="24"/>
                    <a:pt x="8" y="43"/>
                    <a:pt x="33" y="58"/>
                  </a:cubicBezTo>
                  <a:lnTo>
                    <a:pt x="53" y="63"/>
                  </a:lnTo>
                  <a:cubicBezTo>
                    <a:pt x="81" y="39"/>
                    <a:pt x="44" y="15"/>
                    <a:pt x="27" y="1"/>
                  </a:cubicBezTo>
                  <a:close/>
                </a:path>
              </a:pathLst>
            </a:custGeom>
            <a:solidFill>
              <a:srgbClr val="2F46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defTabSz="914378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 dirty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cs typeface="Arial" pitchFamily="34" charset="0"/>
              </a:endParaRPr>
            </a:p>
          </p:txBody>
        </p:sp>
        <p:sp>
          <p:nvSpPr>
            <p:cNvPr id="78" name="Freeform 8"/>
            <p:cNvSpPr>
              <a:spLocks noChangeAspect="1"/>
            </p:cNvSpPr>
            <p:nvPr/>
          </p:nvSpPr>
          <p:spPr bwMode="auto">
            <a:xfrm>
              <a:off x="2622" y="1413"/>
              <a:ext cx="86" cy="75"/>
            </a:xfrm>
            <a:custGeom>
              <a:avLst/>
              <a:gdLst>
                <a:gd name="T0" fmla="*/ 4 w 96"/>
                <a:gd name="T1" fmla="*/ 9 h 79"/>
                <a:gd name="T2" fmla="*/ 4 w 96"/>
                <a:gd name="T3" fmla="*/ 9 h 79"/>
                <a:gd name="T4" fmla="*/ 0 w 96"/>
                <a:gd name="T5" fmla="*/ 13 h 79"/>
                <a:gd name="T6" fmla="*/ 4 w 96"/>
                <a:gd name="T7" fmla="*/ 9 h 79"/>
                <a:gd name="T8" fmla="*/ 4 w 96"/>
                <a:gd name="T9" fmla="*/ 0 h 79"/>
                <a:gd name="T10" fmla="*/ 4 w 96"/>
                <a:gd name="T11" fmla="*/ 9 h 7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96"/>
                <a:gd name="T19" fmla="*/ 0 h 79"/>
                <a:gd name="T20" fmla="*/ 96 w 96"/>
                <a:gd name="T21" fmla="*/ 79 h 79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96" h="79">
                  <a:moveTo>
                    <a:pt x="20" y="50"/>
                  </a:moveTo>
                  <a:lnTo>
                    <a:pt x="20" y="50"/>
                  </a:lnTo>
                  <a:lnTo>
                    <a:pt x="0" y="64"/>
                  </a:lnTo>
                  <a:cubicBezTo>
                    <a:pt x="41" y="79"/>
                    <a:pt x="75" y="57"/>
                    <a:pt x="89" y="27"/>
                  </a:cubicBezTo>
                  <a:lnTo>
                    <a:pt x="96" y="0"/>
                  </a:lnTo>
                  <a:cubicBezTo>
                    <a:pt x="63" y="8"/>
                    <a:pt x="38" y="8"/>
                    <a:pt x="20" y="50"/>
                  </a:cubicBezTo>
                  <a:close/>
                </a:path>
              </a:pathLst>
            </a:custGeom>
            <a:solidFill>
              <a:srgbClr val="2F46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defTabSz="914378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 dirty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cs typeface="Arial" pitchFamily="34" charset="0"/>
              </a:endParaRPr>
            </a:p>
          </p:txBody>
        </p:sp>
        <p:sp>
          <p:nvSpPr>
            <p:cNvPr id="79" name="Freeform 9"/>
            <p:cNvSpPr>
              <a:spLocks noChangeAspect="1"/>
            </p:cNvSpPr>
            <p:nvPr/>
          </p:nvSpPr>
          <p:spPr bwMode="auto">
            <a:xfrm>
              <a:off x="2568" y="1563"/>
              <a:ext cx="75" cy="76"/>
            </a:xfrm>
            <a:custGeom>
              <a:avLst/>
              <a:gdLst>
                <a:gd name="T0" fmla="*/ 36 w 77"/>
                <a:gd name="T1" fmla="*/ 22 h 77"/>
                <a:gd name="T2" fmla="*/ 36 w 77"/>
                <a:gd name="T3" fmla="*/ 22 h 77"/>
                <a:gd name="T4" fmla="*/ 33 w 77"/>
                <a:gd name="T5" fmla="*/ 0 h 77"/>
                <a:gd name="T6" fmla="*/ 0 w 77"/>
                <a:gd name="T7" fmla="*/ 38 h 77"/>
                <a:gd name="T8" fmla="*/ 0 w 77"/>
                <a:gd name="T9" fmla="*/ 38 h 77"/>
                <a:gd name="T10" fmla="*/ 36 w 77"/>
                <a:gd name="T11" fmla="*/ 22 h 7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77"/>
                <a:gd name="T19" fmla="*/ 0 h 77"/>
                <a:gd name="T20" fmla="*/ 77 w 77"/>
                <a:gd name="T21" fmla="*/ 77 h 7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77" h="77">
                  <a:moveTo>
                    <a:pt x="77" y="22"/>
                  </a:moveTo>
                  <a:lnTo>
                    <a:pt x="77" y="22"/>
                  </a:lnTo>
                  <a:lnTo>
                    <a:pt x="71" y="0"/>
                  </a:lnTo>
                  <a:cubicBezTo>
                    <a:pt x="38" y="7"/>
                    <a:pt x="14" y="19"/>
                    <a:pt x="0" y="44"/>
                  </a:cubicBezTo>
                  <a:lnTo>
                    <a:pt x="0" y="62"/>
                  </a:lnTo>
                  <a:cubicBezTo>
                    <a:pt x="42" y="77"/>
                    <a:pt x="64" y="40"/>
                    <a:pt x="77" y="22"/>
                  </a:cubicBezTo>
                  <a:close/>
                </a:path>
              </a:pathLst>
            </a:custGeom>
            <a:solidFill>
              <a:srgbClr val="2F46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defTabSz="914378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 dirty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cs typeface="Arial" pitchFamily="34" charset="0"/>
              </a:endParaRPr>
            </a:p>
          </p:txBody>
        </p:sp>
        <p:sp>
          <p:nvSpPr>
            <p:cNvPr id="80" name="Freeform 10"/>
            <p:cNvSpPr>
              <a:spLocks noChangeAspect="1"/>
            </p:cNvSpPr>
            <p:nvPr/>
          </p:nvSpPr>
          <p:spPr bwMode="auto">
            <a:xfrm>
              <a:off x="2547" y="1725"/>
              <a:ext cx="86" cy="64"/>
            </a:xfrm>
            <a:custGeom>
              <a:avLst/>
              <a:gdLst>
                <a:gd name="T0" fmla="*/ 0 w 90"/>
                <a:gd name="T1" fmla="*/ 3 h 74"/>
                <a:gd name="T2" fmla="*/ 0 w 90"/>
                <a:gd name="T3" fmla="*/ 3 h 74"/>
                <a:gd name="T4" fmla="*/ 11 w 90"/>
                <a:gd name="T5" fmla="*/ 3 h 74"/>
                <a:gd name="T6" fmla="*/ 19 w 90"/>
                <a:gd name="T7" fmla="*/ 3 h 74"/>
                <a:gd name="T8" fmla="*/ 23 w 90"/>
                <a:gd name="T9" fmla="*/ 3 h 74"/>
                <a:gd name="T10" fmla="*/ 0 w 90"/>
                <a:gd name="T11" fmla="*/ 3 h 7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90"/>
                <a:gd name="T19" fmla="*/ 0 h 74"/>
                <a:gd name="T20" fmla="*/ 90 w 90"/>
                <a:gd name="T21" fmla="*/ 74 h 7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90" h="74">
                  <a:moveTo>
                    <a:pt x="0" y="52"/>
                  </a:moveTo>
                  <a:lnTo>
                    <a:pt x="0" y="52"/>
                  </a:lnTo>
                  <a:lnTo>
                    <a:pt x="14" y="60"/>
                  </a:lnTo>
                  <a:cubicBezTo>
                    <a:pt x="59" y="74"/>
                    <a:pt x="62" y="38"/>
                    <a:pt x="73" y="23"/>
                  </a:cubicBezTo>
                  <a:lnTo>
                    <a:pt x="90" y="8"/>
                  </a:lnTo>
                  <a:cubicBezTo>
                    <a:pt x="48" y="0"/>
                    <a:pt x="11" y="31"/>
                    <a:pt x="0" y="52"/>
                  </a:cubicBezTo>
                  <a:close/>
                </a:path>
              </a:pathLst>
            </a:custGeom>
            <a:solidFill>
              <a:srgbClr val="2F46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defTabSz="914378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 dirty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cs typeface="Arial" pitchFamily="34" charset="0"/>
              </a:endParaRPr>
            </a:p>
          </p:txBody>
        </p:sp>
        <p:sp>
          <p:nvSpPr>
            <p:cNvPr id="97" name="Freeform 11"/>
            <p:cNvSpPr>
              <a:spLocks noChangeAspect="1"/>
            </p:cNvSpPr>
            <p:nvPr/>
          </p:nvSpPr>
          <p:spPr bwMode="auto">
            <a:xfrm>
              <a:off x="2773" y="1176"/>
              <a:ext cx="86" cy="75"/>
            </a:xfrm>
            <a:custGeom>
              <a:avLst/>
              <a:gdLst>
                <a:gd name="T0" fmla="*/ 16 w 88"/>
                <a:gd name="T1" fmla="*/ 4 h 72"/>
                <a:gd name="T2" fmla="*/ 16 w 88"/>
                <a:gd name="T3" fmla="*/ 4 h 72"/>
                <a:gd name="T4" fmla="*/ 0 w 88"/>
                <a:gd name="T5" fmla="*/ 28 h 72"/>
                <a:gd name="T6" fmla="*/ 45 w 88"/>
                <a:gd name="T7" fmla="*/ 172 h 72"/>
                <a:gd name="T8" fmla="*/ 46 w 88"/>
                <a:gd name="T9" fmla="*/ 74 h 72"/>
                <a:gd name="T10" fmla="*/ 16 w 88"/>
                <a:gd name="T11" fmla="*/ 4 h 7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88"/>
                <a:gd name="T19" fmla="*/ 0 h 72"/>
                <a:gd name="T20" fmla="*/ 88 w 88"/>
                <a:gd name="T21" fmla="*/ 72 h 7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88" h="72">
                  <a:moveTo>
                    <a:pt x="16" y="4"/>
                  </a:moveTo>
                  <a:lnTo>
                    <a:pt x="16" y="4"/>
                  </a:lnTo>
                  <a:lnTo>
                    <a:pt x="0" y="12"/>
                  </a:lnTo>
                  <a:cubicBezTo>
                    <a:pt x="4" y="40"/>
                    <a:pt x="70" y="72"/>
                    <a:pt x="86" y="49"/>
                  </a:cubicBezTo>
                  <a:lnTo>
                    <a:pt x="88" y="22"/>
                  </a:lnTo>
                  <a:cubicBezTo>
                    <a:pt x="67" y="8"/>
                    <a:pt x="45" y="0"/>
                    <a:pt x="16" y="4"/>
                  </a:cubicBezTo>
                  <a:close/>
                </a:path>
              </a:pathLst>
            </a:custGeom>
            <a:solidFill>
              <a:srgbClr val="2F46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defTabSz="914378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 dirty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cs typeface="Arial" pitchFamily="34" charset="0"/>
              </a:endParaRPr>
            </a:p>
          </p:txBody>
        </p:sp>
        <p:sp>
          <p:nvSpPr>
            <p:cNvPr id="98" name="Freeform 12"/>
            <p:cNvSpPr>
              <a:spLocks noChangeAspect="1"/>
            </p:cNvSpPr>
            <p:nvPr/>
          </p:nvSpPr>
          <p:spPr bwMode="auto">
            <a:xfrm>
              <a:off x="2955" y="1111"/>
              <a:ext cx="76" cy="87"/>
            </a:xfrm>
            <a:custGeom>
              <a:avLst/>
              <a:gdLst>
                <a:gd name="T0" fmla="*/ 4 w 86"/>
                <a:gd name="T1" fmla="*/ 7 h 92"/>
                <a:gd name="T2" fmla="*/ 4 w 86"/>
                <a:gd name="T3" fmla="*/ 7 h 92"/>
                <a:gd name="T4" fmla="*/ 4 w 86"/>
                <a:gd name="T5" fmla="*/ 0 h 92"/>
                <a:gd name="T6" fmla="*/ 4 w 86"/>
                <a:gd name="T7" fmla="*/ 11 h 92"/>
                <a:gd name="T8" fmla="*/ 4 w 86"/>
                <a:gd name="T9" fmla="*/ 17 h 92"/>
                <a:gd name="T10" fmla="*/ 4 w 86"/>
                <a:gd name="T11" fmla="*/ 7 h 9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86"/>
                <a:gd name="T19" fmla="*/ 0 h 92"/>
                <a:gd name="T20" fmla="*/ 86 w 86"/>
                <a:gd name="T21" fmla="*/ 92 h 9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86" h="92">
                  <a:moveTo>
                    <a:pt x="46" y="7"/>
                  </a:moveTo>
                  <a:lnTo>
                    <a:pt x="46" y="7"/>
                  </a:lnTo>
                  <a:lnTo>
                    <a:pt x="21" y="0"/>
                  </a:lnTo>
                  <a:cubicBezTo>
                    <a:pt x="7" y="19"/>
                    <a:pt x="0" y="33"/>
                    <a:pt x="14" y="66"/>
                  </a:cubicBezTo>
                  <a:lnTo>
                    <a:pt x="27" y="92"/>
                  </a:lnTo>
                  <a:cubicBezTo>
                    <a:pt x="57" y="63"/>
                    <a:pt x="86" y="36"/>
                    <a:pt x="46" y="7"/>
                  </a:cubicBezTo>
                  <a:close/>
                </a:path>
              </a:pathLst>
            </a:custGeom>
            <a:solidFill>
              <a:srgbClr val="2F46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defTabSz="914378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 dirty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cs typeface="Arial" pitchFamily="34" charset="0"/>
              </a:endParaRPr>
            </a:p>
          </p:txBody>
        </p:sp>
        <p:sp>
          <p:nvSpPr>
            <p:cNvPr id="99" name="Freeform 13"/>
            <p:cNvSpPr>
              <a:spLocks noChangeAspect="1" noEditPoints="1"/>
            </p:cNvSpPr>
            <p:nvPr/>
          </p:nvSpPr>
          <p:spPr bwMode="auto">
            <a:xfrm>
              <a:off x="3149" y="929"/>
              <a:ext cx="667" cy="1678"/>
            </a:xfrm>
            <a:custGeom>
              <a:avLst/>
              <a:gdLst>
                <a:gd name="T0" fmla="*/ 36 w 724"/>
                <a:gd name="T1" fmla="*/ 43 h 1845"/>
                <a:gd name="T2" fmla="*/ 36 w 724"/>
                <a:gd name="T3" fmla="*/ 43 h 1845"/>
                <a:gd name="T4" fmla="*/ 26 w 724"/>
                <a:gd name="T5" fmla="*/ 41 h 1845"/>
                <a:gd name="T6" fmla="*/ 38 w 724"/>
                <a:gd name="T7" fmla="*/ 39 h 1845"/>
                <a:gd name="T8" fmla="*/ 39 w 724"/>
                <a:gd name="T9" fmla="*/ 41 h 1845"/>
                <a:gd name="T10" fmla="*/ 36 w 724"/>
                <a:gd name="T11" fmla="*/ 43 h 1845"/>
                <a:gd name="T12" fmla="*/ 36 w 724"/>
                <a:gd name="T13" fmla="*/ 43 h 1845"/>
                <a:gd name="T14" fmla="*/ 50 w 724"/>
                <a:gd name="T15" fmla="*/ 45 h 1845"/>
                <a:gd name="T16" fmla="*/ 50 w 724"/>
                <a:gd name="T17" fmla="*/ 45 h 1845"/>
                <a:gd name="T18" fmla="*/ 46 w 724"/>
                <a:gd name="T19" fmla="*/ 37 h 1845"/>
                <a:gd name="T20" fmla="*/ 50 w 724"/>
                <a:gd name="T21" fmla="*/ 34 h 1845"/>
                <a:gd name="T22" fmla="*/ 50 w 724"/>
                <a:gd name="T23" fmla="*/ 25 h 1845"/>
                <a:gd name="T24" fmla="*/ 50 w 724"/>
                <a:gd name="T25" fmla="*/ 24 h 1845"/>
                <a:gd name="T26" fmla="*/ 50 w 724"/>
                <a:gd name="T27" fmla="*/ 22 h 1845"/>
                <a:gd name="T28" fmla="*/ 49 w 724"/>
                <a:gd name="T29" fmla="*/ 18 h 1845"/>
                <a:gd name="T30" fmla="*/ 46 w 724"/>
                <a:gd name="T31" fmla="*/ 15 h 1845"/>
                <a:gd name="T32" fmla="*/ 47 w 724"/>
                <a:gd name="T33" fmla="*/ 14 h 1845"/>
                <a:gd name="T34" fmla="*/ 44 w 724"/>
                <a:gd name="T35" fmla="*/ 13 h 1845"/>
                <a:gd name="T36" fmla="*/ 41 w 724"/>
                <a:gd name="T37" fmla="*/ 12 h 1845"/>
                <a:gd name="T38" fmla="*/ 41 w 724"/>
                <a:gd name="T39" fmla="*/ 10 h 1845"/>
                <a:gd name="T40" fmla="*/ 38 w 724"/>
                <a:gd name="T41" fmla="*/ 11 h 1845"/>
                <a:gd name="T42" fmla="*/ 38 w 724"/>
                <a:gd name="T43" fmla="*/ 8 h 1845"/>
                <a:gd name="T44" fmla="*/ 34 w 724"/>
                <a:gd name="T45" fmla="*/ 9 h 1845"/>
                <a:gd name="T46" fmla="*/ 32 w 724"/>
                <a:gd name="T47" fmla="*/ 5 h 1845"/>
                <a:gd name="T48" fmla="*/ 30 w 724"/>
                <a:gd name="T49" fmla="*/ 6 h 1845"/>
                <a:gd name="T50" fmla="*/ 28 w 724"/>
                <a:gd name="T51" fmla="*/ 8 h 1845"/>
                <a:gd name="T52" fmla="*/ 28 w 724"/>
                <a:gd name="T53" fmla="*/ 5 h 1845"/>
                <a:gd name="T54" fmla="*/ 27 w 724"/>
                <a:gd name="T55" fmla="*/ 5 h 1845"/>
                <a:gd name="T56" fmla="*/ 25 w 724"/>
                <a:gd name="T57" fmla="*/ 5 h 1845"/>
                <a:gd name="T58" fmla="*/ 22 w 724"/>
                <a:gd name="T59" fmla="*/ 5 h 1845"/>
                <a:gd name="T60" fmla="*/ 23 w 724"/>
                <a:gd name="T61" fmla="*/ 5 h 1845"/>
                <a:gd name="T62" fmla="*/ 19 w 724"/>
                <a:gd name="T63" fmla="*/ 5 h 1845"/>
                <a:gd name="T64" fmla="*/ 17 w 724"/>
                <a:gd name="T65" fmla="*/ 5 h 1845"/>
                <a:gd name="T66" fmla="*/ 21 w 724"/>
                <a:gd name="T67" fmla="*/ 5 h 1845"/>
                <a:gd name="T68" fmla="*/ 17 w 724"/>
                <a:gd name="T69" fmla="*/ 5 h 1845"/>
                <a:gd name="T70" fmla="*/ 14 w 724"/>
                <a:gd name="T71" fmla="*/ 5 h 1845"/>
                <a:gd name="T72" fmla="*/ 15 w 724"/>
                <a:gd name="T73" fmla="*/ 5 h 1845"/>
                <a:gd name="T74" fmla="*/ 14 w 724"/>
                <a:gd name="T75" fmla="*/ 5 h 1845"/>
                <a:gd name="T76" fmla="*/ 14 w 724"/>
                <a:gd name="T77" fmla="*/ 5 h 1845"/>
                <a:gd name="T78" fmla="*/ 12 w 724"/>
                <a:gd name="T79" fmla="*/ 5 h 1845"/>
                <a:gd name="T80" fmla="*/ 11 w 724"/>
                <a:gd name="T81" fmla="*/ 5 h 1845"/>
                <a:gd name="T82" fmla="*/ 6 w 724"/>
                <a:gd name="T83" fmla="*/ 5 h 1845"/>
                <a:gd name="T84" fmla="*/ 6 w 724"/>
                <a:gd name="T85" fmla="*/ 5 h 1845"/>
                <a:gd name="T86" fmla="*/ 6 w 724"/>
                <a:gd name="T87" fmla="*/ 5 h 1845"/>
                <a:gd name="T88" fmla="*/ 5 w 724"/>
                <a:gd name="T89" fmla="*/ 96 h 1845"/>
                <a:gd name="T90" fmla="*/ 0 w 724"/>
                <a:gd name="T91" fmla="*/ 96 h 1845"/>
                <a:gd name="T92" fmla="*/ 14 w 724"/>
                <a:gd name="T93" fmla="*/ 96 h 1845"/>
                <a:gd name="T94" fmla="*/ 42 w 724"/>
                <a:gd name="T95" fmla="*/ 96 h 1845"/>
                <a:gd name="T96" fmla="*/ 49 w 724"/>
                <a:gd name="T97" fmla="*/ 96 h 1845"/>
                <a:gd name="T98" fmla="*/ 33 w 724"/>
                <a:gd name="T99" fmla="*/ 95 h 1845"/>
                <a:gd name="T100" fmla="*/ 21 w 724"/>
                <a:gd name="T101" fmla="*/ 87 h 1845"/>
                <a:gd name="T102" fmla="*/ 18 w 724"/>
                <a:gd name="T103" fmla="*/ 84 h 1845"/>
                <a:gd name="T104" fmla="*/ 18 w 724"/>
                <a:gd name="T105" fmla="*/ 76 h 1845"/>
                <a:gd name="T106" fmla="*/ 25 w 724"/>
                <a:gd name="T107" fmla="*/ 74 h 1845"/>
                <a:gd name="T108" fmla="*/ 46 w 724"/>
                <a:gd name="T109" fmla="*/ 72 h 1845"/>
                <a:gd name="T110" fmla="*/ 47 w 724"/>
                <a:gd name="T111" fmla="*/ 68 h 1845"/>
                <a:gd name="T112" fmla="*/ 48 w 724"/>
                <a:gd name="T113" fmla="*/ 65 h 1845"/>
                <a:gd name="T114" fmla="*/ 50 w 724"/>
                <a:gd name="T115" fmla="*/ 62 h 1845"/>
                <a:gd name="T116" fmla="*/ 46 w 724"/>
                <a:gd name="T117" fmla="*/ 59 h 1845"/>
                <a:gd name="T118" fmla="*/ 50 w 724"/>
                <a:gd name="T119" fmla="*/ 57 h 1845"/>
                <a:gd name="T120" fmla="*/ 49 w 724"/>
                <a:gd name="T121" fmla="*/ 54 h 1845"/>
                <a:gd name="T122" fmla="*/ 54 w 724"/>
                <a:gd name="T123" fmla="*/ 50 h 1845"/>
                <a:gd name="T124" fmla="*/ 50 w 724"/>
                <a:gd name="T125" fmla="*/ 45 h 1845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724"/>
                <a:gd name="T190" fmla="*/ 0 h 1845"/>
                <a:gd name="T191" fmla="*/ 724 w 724"/>
                <a:gd name="T192" fmla="*/ 1845 h 1845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724" h="1845">
                  <a:moveTo>
                    <a:pt x="451" y="808"/>
                  </a:moveTo>
                  <a:lnTo>
                    <a:pt x="451" y="808"/>
                  </a:lnTo>
                  <a:cubicBezTo>
                    <a:pt x="397" y="820"/>
                    <a:pt x="315" y="783"/>
                    <a:pt x="326" y="776"/>
                  </a:cubicBezTo>
                  <a:cubicBezTo>
                    <a:pt x="353" y="757"/>
                    <a:pt x="416" y="725"/>
                    <a:pt x="477" y="746"/>
                  </a:cubicBezTo>
                  <a:cubicBezTo>
                    <a:pt x="488" y="750"/>
                    <a:pt x="492" y="760"/>
                    <a:pt x="493" y="773"/>
                  </a:cubicBezTo>
                  <a:cubicBezTo>
                    <a:pt x="496" y="804"/>
                    <a:pt x="471" y="805"/>
                    <a:pt x="451" y="808"/>
                  </a:cubicBezTo>
                  <a:close/>
                  <a:moveTo>
                    <a:pt x="639" y="841"/>
                  </a:moveTo>
                  <a:lnTo>
                    <a:pt x="639" y="841"/>
                  </a:lnTo>
                  <a:cubicBezTo>
                    <a:pt x="610" y="803"/>
                    <a:pt x="557" y="751"/>
                    <a:pt x="601" y="701"/>
                  </a:cubicBezTo>
                  <a:cubicBezTo>
                    <a:pt x="624" y="684"/>
                    <a:pt x="631" y="670"/>
                    <a:pt x="634" y="646"/>
                  </a:cubicBezTo>
                  <a:cubicBezTo>
                    <a:pt x="644" y="560"/>
                    <a:pt x="639" y="524"/>
                    <a:pt x="627" y="477"/>
                  </a:cubicBezTo>
                  <a:cubicBezTo>
                    <a:pt x="629" y="473"/>
                    <a:pt x="638" y="478"/>
                    <a:pt x="641" y="463"/>
                  </a:cubicBezTo>
                  <a:cubicBezTo>
                    <a:pt x="650" y="422"/>
                    <a:pt x="627" y="414"/>
                    <a:pt x="627" y="414"/>
                  </a:cubicBezTo>
                  <a:cubicBezTo>
                    <a:pt x="645" y="399"/>
                    <a:pt x="643" y="342"/>
                    <a:pt x="615" y="342"/>
                  </a:cubicBezTo>
                  <a:cubicBezTo>
                    <a:pt x="631" y="317"/>
                    <a:pt x="617" y="277"/>
                    <a:pt x="590" y="286"/>
                  </a:cubicBezTo>
                  <a:cubicBezTo>
                    <a:pt x="590" y="286"/>
                    <a:pt x="604" y="278"/>
                    <a:pt x="602" y="260"/>
                  </a:cubicBezTo>
                  <a:cubicBezTo>
                    <a:pt x="599" y="224"/>
                    <a:pt x="547" y="259"/>
                    <a:pt x="560" y="236"/>
                  </a:cubicBezTo>
                  <a:cubicBezTo>
                    <a:pt x="567" y="223"/>
                    <a:pt x="538" y="180"/>
                    <a:pt x="523" y="213"/>
                  </a:cubicBezTo>
                  <a:cubicBezTo>
                    <a:pt x="515" y="207"/>
                    <a:pt x="529" y="187"/>
                    <a:pt x="514" y="180"/>
                  </a:cubicBezTo>
                  <a:cubicBezTo>
                    <a:pt x="504" y="181"/>
                    <a:pt x="495" y="188"/>
                    <a:pt x="483" y="195"/>
                  </a:cubicBezTo>
                  <a:cubicBezTo>
                    <a:pt x="479" y="181"/>
                    <a:pt x="494" y="174"/>
                    <a:pt x="476" y="154"/>
                  </a:cubicBezTo>
                  <a:cubicBezTo>
                    <a:pt x="452" y="138"/>
                    <a:pt x="451" y="162"/>
                    <a:pt x="434" y="171"/>
                  </a:cubicBezTo>
                  <a:cubicBezTo>
                    <a:pt x="404" y="164"/>
                    <a:pt x="476" y="146"/>
                    <a:pt x="411" y="119"/>
                  </a:cubicBezTo>
                  <a:cubicBezTo>
                    <a:pt x="395" y="159"/>
                    <a:pt x="396" y="130"/>
                    <a:pt x="389" y="124"/>
                  </a:cubicBezTo>
                  <a:cubicBezTo>
                    <a:pt x="384" y="121"/>
                    <a:pt x="375" y="131"/>
                    <a:pt x="356" y="150"/>
                  </a:cubicBezTo>
                  <a:cubicBezTo>
                    <a:pt x="366" y="124"/>
                    <a:pt x="388" y="92"/>
                    <a:pt x="356" y="101"/>
                  </a:cubicBezTo>
                  <a:cubicBezTo>
                    <a:pt x="320" y="117"/>
                    <a:pt x="341" y="96"/>
                    <a:pt x="341" y="93"/>
                  </a:cubicBezTo>
                  <a:cubicBezTo>
                    <a:pt x="372" y="79"/>
                    <a:pt x="312" y="45"/>
                    <a:pt x="314" y="81"/>
                  </a:cubicBezTo>
                  <a:cubicBezTo>
                    <a:pt x="313" y="105"/>
                    <a:pt x="261" y="126"/>
                    <a:pt x="276" y="97"/>
                  </a:cubicBezTo>
                  <a:cubicBezTo>
                    <a:pt x="286" y="60"/>
                    <a:pt x="331" y="116"/>
                    <a:pt x="292" y="51"/>
                  </a:cubicBezTo>
                  <a:cubicBezTo>
                    <a:pt x="268" y="78"/>
                    <a:pt x="248" y="96"/>
                    <a:pt x="244" y="106"/>
                  </a:cubicBezTo>
                  <a:cubicBezTo>
                    <a:pt x="225" y="181"/>
                    <a:pt x="236" y="113"/>
                    <a:pt x="216" y="112"/>
                  </a:cubicBezTo>
                  <a:cubicBezTo>
                    <a:pt x="242" y="94"/>
                    <a:pt x="276" y="63"/>
                    <a:pt x="266" y="43"/>
                  </a:cubicBezTo>
                  <a:cubicBezTo>
                    <a:pt x="237" y="41"/>
                    <a:pt x="172" y="87"/>
                    <a:pt x="214" y="91"/>
                  </a:cubicBezTo>
                  <a:cubicBezTo>
                    <a:pt x="211" y="106"/>
                    <a:pt x="187" y="123"/>
                    <a:pt x="173" y="98"/>
                  </a:cubicBezTo>
                  <a:cubicBezTo>
                    <a:pt x="196" y="92"/>
                    <a:pt x="235" y="15"/>
                    <a:pt x="186" y="38"/>
                  </a:cubicBezTo>
                  <a:cubicBezTo>
                    <a:pt x="181" y="42"/>
                    <a:pt x="181" y="56"/>
                    <a:pt x="173" y="69"/>
                  </a:cubicBezTo>
                  <a:cubicBezTo>
                    <a:pt x="161" y="58"/>
                    <a:pt x="170" y="42"/>
                    <a:pt x="166" y="36"/>
                  </a:cubicBezTo>
                  <a:cubicBezTo>
                    <a:pt x="127" y="0"/>
                    <a:pt x="141" y="93"/>
                    <a:pt x="142" y="114"/>
                  </a:cubicBezTo>
                  <a:cubicBezTo>
                    <a:pt x="92" y="82"/>
                    <a:pt x="139" y="91"/>
                    <a:pt x="126" y="39"/>
                  </a:cubicBezTo>
                  <a:cubicBezTo>
                    <a:pt x="84" y="47"/>
                    <a:pt x="73" y="64"/>
                    <a:pt x="80" y="112"/>
                  </a:cubicBezTo>
                  <a:cubicBezTo>
                    <a:pt x="74" y="123"/>
                    <a:pt x="63" y="149"/>
                    <a:pt x="56" y="117"/>
                  </a:cubicBezTo>
                  <a:cubicBezTo>
                    <a:pt x="79" y="87"/>
                    <a:pt x="77" y="44"/>
                    <a:pt x="37" y="43"/>
                  </a:cubicBezTo>
                  <a:cubicBezTo>
                    <a:pt x="101" y="631"/>
                    <a:pt x="97" y="1225"/>
                    <a:pt x="5" y="1808"/>
                  </a:cubicBezTo>
                  <a:lnTo>
                    <a:pt x="0" y="1840"/>
                  </a:lnTo>
                  <a:cubicBezTo>
                    <a:pt x="46" y="1839"/>
                    <a:pt x="113" y="1825"/>
                    <a:pt x="162" y="1823"/>
                  </a:cubicBezTo>
                  <a:cubicBezTo>
                    <a:pt x="301" y="1827"/>
                    <a:pt x="298" y="1845"/>
                    <a:pt x="529" y="1842"/>
                  </a:cubicBezTo>
                  <a:cubicBezTo>
                    <a:pt x="582" y="1837"/>
                    <a:pt x="597" y="1829"/>
                    <a:pt x="614" y="1829"/>
                  </a:cubicBezTo>
                  <a:cubicBezTo>
                    <a:pt x="597" y="1758"/>
                    <a:pt x="481" y="1798"/>
                    <a:pt x="421" y="1778"/>
                  </a:cubicBezTo>
                  <a:cubicBezTo>
                    <a:pt x="321" y="1768"/>
                    <a:pt x="304" y="1708"/>
                    <a:pt x="272" y="1664"/>
                  </a:cubicBezTo>
                  <a:cubicBezTo>
                    <a:pt x="258" y="1639"/>
                    <a:pt x="237" y="1608"/>
                    <a:pt x="237" y="1566"/>
                  </a:cubicBezTo>
                  <a:cubicBezTo>
                    <a:pt x="230" y="1513"/>
                    <a:pt x="240" y="1484"/>
                    <a:pt x="239" y="1432"/>
                  </a:cubicBezTo>
                  <a:cubicBezTo>
                    <a:pt x="243" y="1393"/>
                    <a:pt x="287" y="1401"/>
                    <a:pt x="315" y="1404"/>
                  </a:cubicBezTo>
                  <a:cubicBezTo>
                    <a:pt x="402" y="1413"/>
                    <a:pt x="547" y="1399"/>
                    <a:pt x="586" y="1387"/>
                  </a:cubicBezTo>
                  <a:cubicBezTo>
                    <a:pt x="641" y="1371"/>
                    <a:pt x="642" y="1337"/>
                    <a:pt x="605" y="1286"/>
                  </a:cubicBezTo>
                  <a:cubicBezTo>
                    <a:pt x="597" y="1261"/>
                    <a:pt x="598" y="1245"/>
                    <a:pt x="609" y="1223"/>
                  </a:cubicBezTo>
                  <a:cubicBezTo>
                    <a:pt x="625" y="1206"/>
                    <a:pt x="644" y="1195"/>
                    <a:pt x="630" y="1174"/>
                  </a:cubicBezTo>
                  <a:cubicBezTo>
                    <a:pt x="630" y="1174"/>
                    <a:pt x="504" y="1147"/>
                    <a:pt x="590" y="1133"/>
                  </a:cubicBezTo>
                  <a:cubicBezTo>
                    <a:pt x="679" y="1118"/>
                    <a:pt x="650" y="1082"/>
                    <a:pt x="650" y="1082"/>
                  </a:cubicBezTo>
                  <a:cubicBezTo>
                    <a:pt x="650" y="1082"/>
                    <a:pt x="635" y="1045"/>
                    <a:pt x="621" y="1018"/>
                  </a:cubicBezTo>
                  <a:cubicBezTo>
                    <a:pt x="611" y="998"/>
                    <a:pt x="695" y="991"/>
                    <a:pt x="704" y="959"/>
                  </a:cubicBezTo>
                  <a:cubicBezTo>
                    <a:pt x="724" y="932"/>
                    <a:pt x="661" y="871"/>
                    <a:pt x="639" y="841"/>
                  </a:cubicBezTo>
                  <a:close/>
                </a:path>
              </a:pathLst>
            </a:custGeom>
            <a:solidFill>
              <a:srgbClr val="2F46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defTabSz="914378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 dirty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cs typeface="Arial" pitchFamily="34" charset="0"/>
              </a:endParaRPr>
            </a:p>
          </p:txBody>
        </p:sp>
        <p:sp>
          <p:nvSpPr>
            <p:cNvPr id="100" name="Freeform 14"/>
            <p:cNvSpPr>
              <a:spLocks noChangeAspect="1"/>
            </p:cNvSpPr>
            <p:nvPr/>
          </p:nvSpPr>
          <p:spPr bwMode="auto">
            <a:xfrm>
              <a:off x="1352" y="681"/>
              <a:ext cx="1829" cy="3153"/>
            </a:xfrm>
            <a:custGeom>
              <a:avLst/>
              <a:gdLst>
                <a:gd name="T0" fmla="*/ 106 w 2011"/>
                <a:gd name="T1" fmla="*/ 131 h 3449"/>
                <a:gd name="T2" fmla="*/ 0 w 2011"/>
                <a:gd name="T3" fmla="*/ 215 h 3449"/>
                <a:gd name="T4" fmla="*/ 105 w 2011"/>
                <a:gd name="T5" fmla="*/ 0 h 3449"/>
                <a:gd name="T6" fmla="*/ 106 w 2011"/>
                <a:gd name="T7" fmla="*/ 22 h 3449"/>
                <a:gd name="T8" fmla="*/ 106 w 2011"/>
                <a:gd name="T9" fmla="*/ 24 h 3449"/>
                <a:gd name="T10" fmla="*/ 101 w 2011"/>
                <a:gd name="T11" fmla="*/ 20 h 3449"/>
                <a:gd name="T12" fmla="*/ 100 w 2011"/>
                <a:gd name="T13" fmla="*/ 24 h 3449"/>
                <a:gd name="T14" fmla="*/ 98 w 2011"/>
                <a:gd name="T15" fmla="*/ 26 h 3449"/>
                <a:gd name="T16" fmla="*/ 96 w 2011"/>
                <a:gd name="T17" fmla="*/ 22 h 3449"/>
                <a:gd name="T18" fmla="*/ 94 w 2011"/>
                <a:gd name="T19" fmla="*/ 22 h 3449"/>
                <a:gd name="T20" fmla="*/ 91 w 2011"/>
                <a:gd name="T21" fmla="*/ 31 h 3449"/>
                <a:gd name="T22" fmla="*/ 87 w 2011"/>
                <a:gd name="T23" fmla="*/ 26 h 3449"/>
                <a:gd name="T24" fmla="*/ 85 w 2011"/>
                <a:gd name="T25" fmla="*/ 26 h 3449"/>
                <a:gd name="T26" fmla="*/ 86 w 2011"/>
                <a:gd name="T27" fmla="*/ 31 h 3449"/>
                <a:gd name="T28" fmla="*/ 79 w 2011"/>
                <a:gd name="T29" fmla="*/ 31 h 3449"/>
                <a:gd name="T30" fmla="*/ 79 w 2011"/>
                <a:gd name="T31" fmla="*/ 34 h 3449"/>
                <a:gd name="T32" fmla="*/ 75 w 2011"/>
                <a:gd name="T33" fmla="*/ 31 h 3449"/>
                <a:gd name="T34" fmla="*/ 79 w 2011"/>
                <a:gd name="T35" fmla="*/ 36 h 3449"/>
                <a:gd name="T36" fmla="*/ 77 w 2011"/>
                <a:gd name="T37" fmla="*/ 37 h 3449"/>
                <a:gd name="T38" fmla="*/ 76 w 2011"/>
                <a:gd name="T39" fmla="*/ 37 h 3449"/>
                <a:gd name="T40" fmla="*/ 74 w 2011"/>
                <a:gd name="T41" fmla="*/ 40 h 3449"/>
                <a:gd name="T42" fmla="*/ 76 w 2011"/>
                <a:gd name="T43" fmla="*/ 39 h 3449"/>
                <a:gd name="T44" fmla="*/ 76 w 2011"/>
                <a:gd name="T45" fmla="*/ 44 h 3449"/>
                <a:gd name="T46" fmla="*/ 73 w 2011"/>
                <a:gd name="T47" fmla="*/ 45 h 3449"/>
                <a:gd name="T48" fmla="*/ 75 w 2011"/>
                <a:gd name="T49" fmla="*/ 49 h 3449"/>
                <a:gd name="T50" fmla="*/ 70 w 2011"/>
                <a:gd name="T51" fmla="*/ 47 h 3449"/>
                <a:gd name="T52" fmla="*/ 65 w 2011"/>
                <a:gd name="T53" fmla="*/ 47 h 3449"/>
                <a:gd name="T54" fmla="*/ 64 w 2011"/>
                <a:gd name="T55" fmla="*/ 51 h 3449"/>
                <a:gd name="T56" fmla="*/ 71 w 2011"/>
                <a:gd name="T57" fmla="*/ 53 h 3449"/>
                <a:gd name="T58" fmla="*/ 69 w 2011"/>
                <a:gd name="T59" fmla="*/ 54 h 3449"/>
                <a:gd name="T60" fmla="*/ 69 w 2011"/>
                <a:gd name="T61" fmla="*/ 59 h 3449"/>
                <a:gd name="T62" fmla="*/ 72 w 2011"/>
                <a:gd name="T63" fmla="*/ 59 h 3449"/>
                <a:gd name="T64" fmla="*/ 69 w 2011"/>
                <a:gd name="T65" fmla="*/ 65 h 3449"/>
                <a:gd name="T66" fmla="*/ 70 w 2011"/>
                <a:gd name="T67" fmla="*/ 69 h 3449"/>
                <a:gd name="T68" fmla="*/ 68 w 2011"/>
                <a:gd name="T69" fmla="*/ 73 h 3449"/>
                <a:gd name="T70" fmla="*/ 65 w 2011"/>
                <a:gd name="T71" fmla="*/ 77 h 3449"/>
                <a:gd name="T72" fmla="*/ 68 w 2011"/>
                <a:gd name="T73" fmla="*/ 78 h 3449"/>
                <a:gd name="T74" fmla="*/ 69 w 2011"/>
                <a:gd name="T75" fmla="*/ 81 h 3449"/>
                <a:gd name="T76" fmla="*/ 72 w 2011"/>
                <a:gd name="T77" fmla="*/ 85 h 3449"/>
                <a:gd name="T78" fmla="*/ 76 w 2011"/>
                <a:gd name="T79" fmla="*/ 88 h 3449"/>
                <a:gd name="T80" fmla="*/ 79 w 2011"/>
                <a:gd name="T81" fmla="*/ 85 h 3449"/>
                <a:gd name="T82" fmla="*/ 79 w 2011"/>
                <a:gd name="T83" fmla="*/ 92 h 3449"/>
                <a:gd name="T84" fmla="*/ 85 w 2011"/>
                <a:gd name="T85" fmla="*/ 92 h 3449"/>
                <a:gd name="T86" fmla="*/ 84 w 2011"/>
                <a:gd name="T87" fmla="*/ 93 h 3449"/>
                <a:gd name="T88" fmla="*/ 86 w 2011"/>
                <a:gd name="T89" fmla="*/ 96 h 3449"/>
                <a:gd name="T90" fmla="*/ 87 w 2011"/>
                <a:gd name="T91" fmla="*/ 100 h 3449"/>
                <a:gd name="T92" fmla="*/ 89 w 2011"/>
                <a:gd name="T93" fmla="*/ 99 h 3449"/>
                <a:gd name="T94" fmla="*/ 92 w 2011"/>
                <a:gd name="T95" fmla="*/ 94 h 3449"/>
                <a:gd name="T96" fmla="*/ 95 w 2011"/>
                <a:gd name="T97" fmla="*/ 98 h 3449"/>
                <a:gd name="T98" fmla="*/ 96 w 2011"/>
                <a:gd name="T99" fmla="*/ 105 h 3449"/>
                <a:gd name="T100" fmla="*/ 99 w 2011"/>
                <a:gd name="T101" fmla="*/ 105 h 3449"/>
                <a:gd name="T102" fmla="*/ 96 w 2011"/>
                <a:gd name="T103" fmla="*/ 115 h 3449"/>
                <a:gd name="T104" fmla="*/ 76 w 2011"/>
                <a:gd name="T105" fmla="*/ 129 h 3449"/>
                <a:gd name="T106" fmla="*/ 87 w 2011"/>
                <a:gd name="T107" fmla="*/ 131 h 3449"/>
                <a:gd name="T108" fmla="*/ 106 w 2011"/>
                <a:gd name="T109" fmla="*/ 131 h 3449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2011"/>
                <a:gd name="T166" fmla="*/ 0 h 3449"/>
                <a:gd name="T167" fmla="*/ 2011 w 2011"/>
                <a:gd name="T168" fmla="*/ 3449 h 3449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2011" h="3449">
                  <a:moveTo>
                    <a:pt x="1974" y="2106"/>
                  </a:moveTo>
                  <a:lnTo>
                    <a:pt x="1974" y="2106"/>
                  </a:lnTo>
                  <a:cubicBezTo>
                    <a:pt x="1903" y="2543"/>
                    <a:pt x="1782" y="2987"/>
                    <a:pt x="1602" y="3449"/>
                  </a:cubicBezTo>
                  <a:lnTo>
                    <a:pt x="0" y="3449"/>
                  </a:lnTo>
                  <a:lnTo>
                    <a:pt x="0" y="0"/>
                  </a:lnTo>
                  <a:lnTo>
                    <a:pt x="1972" y="0"/>
                  </a:lnTo>
                  <a:cubicBezTo>
                    <a:pt x="1988" y="113"/>
                    <a:pt x="1999" y="197"/>
                    <a:pt x="2011" y="309"/>
                  </a:cubicBezTo>
                  <a:cubicBezTo>
                    <a:pt x="2011" y="309"/>
                    <a:pt x="1977" y="320"/>
                    <a:pt x="1980" y="347"/>
                  </a:cubicBezTo>
                  <a:cubicBezTo>
                    <a:pt x="1984" y="378"/>
                    <a:pt x="1997" y="385"/>
                    <a:pt x="1997" y="385"/>
                  </a:cubicBezTo>
                  <a:lnTo>
                    <a:pt x="1982" y="392"/>
                  </a:lnTo>
                  <a:cubicBezTo>
                    <a:pt x="1982" y="392"/>
                    <a:pt x="1966" y="368"/>
                    <a:pt x="1966" y="369"/>
                  </a:cubicBezTo>
                  <a:cubicBezTo>
                    <a:pt x="1966" y="346"/>
                    <a:pt x="1976" y="311"/>
                    <a:pt x="1923" y="324"/>
                  </a:cubicBezTo>
                  <a:cubicBezTo>
                    <a:pt x="1904" y="365"/>
                    <a:pt x="1952" y="373"/>
                    <a:pt x="1939" y="401"/>
                  </a:cubicBezTo>
                  <a:cubicBezTo>
                    <a:pt x="1883" y="404"/>
                    <a:pt x="1923" y="359"/>
                    <a:pt x="1878" y="384"/>
                  </a:cubicBezTo>
                  <a:cubicBezTo>
                    <a:pt x="1881" y="371"/>
                    <a:pt x="1871" y="336"/>
                    <a:pt x="1857" y="339"/>
                  </a:cubicBezTo>
                  <a:cubicBezTo>
                    <a:pt x="1851" y="358"/>
                    <a:pt x="1836" y="391"/>
                    <a:pt x="1858" y="411"/>
                  </a:cubicBezTo>
                  <a:cubicBezTo>
                    <a:pt x="1851" y="416"/>
                    <a:pt x="1830" y="413"/>
                    <a:pt x="1825" y="406"/>
                  </a:cubicBezTo>
                  <a:cubicBezTo>
                    <a:pt x="1819" y="396"/>
                    <a:pt x="1840" y="379"/>
                    <a:pt x="1823" y="348"/>
                  </a:cubicBezTo>
                  <a:cubicBezTo>
                    <a:pt x="1771" y="371"/>
                    <a:pt x="1819" y="421"/>
                    <a:pt x="1776" y="440"/>
                  </a:cubicBezTo>
                  <a:cubicBezTo>
                    <a:pt x="1729" y="434"/>
                    <a:pt x="1803" y="394"/>
                    <a:pt x="1766" y="359"/>
                  </a:cubicBezTo>
                  <a:cubicBezTo>
                    <a:pt x="1723" y="369"/>
                    <a:pt x="1707" y="413"/>
                    <a:pt x="1724" y="439"/>
                  </a:cubicBezTo>
                  <a:cubicBezTo>
                    <a:pt x="1723" y="462"/>
                    <a:pt x="1705" y="474"/>
                    <a:pt x="1702" y="494"/>
                  </a:cubicBezTo>
                  <a:cubicBezTo>
                    <a:pt x="1681" y="491"/>
                    <a:pt x="1672" y="483"/>
                    <a:pt x="1670" y="475"/>
                  </a:cubicBezTo>
                  <a:cubicBezTo>
                    <a:pt x="1667" y="460"/>
                    <a:pt x="1708" y="453"/>
                    <a:pt x="1680" y="420"/>
                  </a:cubicBezTo>
                  <a:cubicBezTo>
                    <a:pt x="1635" y="427"/>
                    <a:pt x="1665" y="500"/>
                    <a:pt x="1629" y="461"/>
                  </a:cubicBezTo>
                  <a:cubicBezTo>
                    <a:pt x="1626" y="444"/>
                    <a:pt x="1614" y="429"/>
                    <a:pt x="1605" y="427"/>
                  </a:cubicBezTo>
                  <a:cubicBezTo>
                    <a:pt x="1588" y="439"/>
                    <a:pt x="1580" y="459"/>
                    <a:pt x="1591" y="476"/>
                  </a:cubicBezTo>
                  <a:lnTo>
                    <a:pt x="1609" y="499"/>
                  </a:lnTo>
                  <a:cubicBezTo>
                    <a:pt x="1607" y="499"/>
                    <a:pt x="1617" y="513"/>
                    <a:pt x="1615" y="512"/>
                  </a:cubicBezTo>
                  <a:cubicBezTo>
                    <a:pt x="1585" y="488"/>
                    <a:pt x="1545" y="471"/>
                    <a:pt x="1520" y="498"/>
                  </a:cubicBezTo>
                  <a:cubicBezTo>
                    <a:pt x="1523" y="523"/>
                    <a:pt x="1545" y="525"/>
                    <a:pt x="1579" y="533"/>
                  </a:cubicBezTo>
                  <a:cubicBezTo>
                    <a:pt x="1536" y="537"/>
                    <a:pt x="1527" y="552"/>
                    <a:pt x="1513" y="560"/>
                  </a:cubicBezTo>
                  <a:cubicBezTo>
                    <a:pt x="1508" y="532"/>
                    <a:pt x="1475" y="527"/>
                    <a:pt x="1444" y="523"/>
                  </a:cubicBezTo>
                  <a:cubicBezTo>
                    <a:pt x="1426" y="527"/>
                    <a:pt x="1415" y="515"/>
                    <a:pt x="1407" y="521"/>
                  </a:cubicBezTo>
                  <a:cubicBezTo>
                    <a:pt x="1420" y="553"/>
                    <a:pt x="1451" y="578"/>
                    <a:pt x="1490" y="586"/>
                  </a:cubicBezTo>
                  <a:cubicBezTo>
                    <a:pt x="1507" y="584"/>
                    <a:pt x="1509" y="584"/>
                    <a:pt x="1521" y="578"/>
                  </a:cubicBezTo>
                  <a:cubicBezTo>
                    <a:pt x="1544" y="588"/>
                    <a:pt x="1542" y="592"/>
                    <a:pt x="1548" y="608"/>
                  </a:cubicBezTo>
                  <a:cubicBezTo>
                    <a:pt x="1514" y="623"/>
                    <a:pt x="1487" y="604"/>
                    <a:pt x="1453" y="612"/>
                  </a:cubicBezTo>
                  <a:cubicBezTo>
                    <a:pt x="1453" y="614"/>
                    <a:pt x="1445" y="614"/>
                    <a:pt x="1444" y="611"/>
                  </a:cubicBezTo>
                  <a:cubicBezTo>
                    <a:pt x="1445" y="611"/>
                    <a:pt x="1440" y="603"/>
                    <a:pt x="1441" y="603"/>
                  </a:cubicBezTo>
                  <a:cubicBezTo>
                    <a:pt x="1426" y="575"/>
                    <a:pt x="1387" y="586"/>
                    <a:pt x="1366" y="592"/>
                  </a:cubicBezTo>
                  <a:cubicBezTo>
                    <a:pt x="1363" y="614"/>
                    <a:pt x="1386" y="632"/>
                    <a:pt x="1404" y="640"/>
                  </a:cubicBezTo>
                  <a:cubicBezTo>
                    <a:pt x="1429" y="649"/>
                    <a:pt x="1438" y="641"/>
                    <a:pt x="1438" y="641"/>
                  </a:cubicBezTo>
                  <a:lnTo>
                    <a:pt x="1448" y="632"/>
                  </a:lnTo>
                  <a:cubicBezTo>
                    <a:pt x="1459" y="672"/>
                    <a:pt x="1473" y="674"/>
                    <a:pt x="1494" y="690"/>
                  </a:cubicBezTo>
                  <a:cubicBezTo>
                    <a:pt x="1471" y="698"/>
                    <a:pt x="1462" y="705"/>
                    <a:pt x="1433" y="703"/>
                  </a:cubicBezTo>
                  <a:cubicBezTo>
                    <a:pt x="1400" y="652"/>
                    <a:pt x="1301" y="630"/>
                    <a:pt x="1305" y="654"/>
                  </a:cubicBezTo>
                  <a:cubicBezTo>
                    <a:pt x="1319" y="706"/>
                    <a:pt x="1392" y="719"/>
                    <a:pt x="1392" y="719"/>
                  </a:cubicBezTo>
                  <a:cubicBezTo>
                    <a:pt x="1392" y="719"/>
                    <a:pt x="1354" y="733"/>
                    <a:pt x="1360" y="746"/>
                  </a:cubicBezTo>
                  <a:cubicBezTo>
                    <a:pt x="1367" y="758"/>
                    <a:pt x="1417" y="766"/>
                    <a:pt x="1410" y="785"/>
                  </a:cubicBezTo>
                  <a:cubicBezTo>
                    <a:pt x="1358" y="762"/>
                    <a:pt x="1348" y="771"/>
                    <a:pt x="1383" y="817"/>
                  </a:cubicBezTo>
                  <a:cubicBezTo>
                    <a:pt x="1339" y="819"/>
                    <a:pt x="1349" y="772"/>
                    <a:pt x="1321" y="761"/>
                  </a:cubicBezTo>
                  <a:cubicBezTo>
                    <a:pt x="1301" y="775"/>
                    <a:pt x="1313" y="806"/>
                    <a:pt x="1313" y="806"/>
                  </a:cubicBezTo>
                  <a:cubicBezTo>
                    <a:pt x="1303" y="798"/>
                    <a:pt x="1277" y="754"/>
                    <a:pt x="1255" y="760"/>
                  </a:cubicBezTo>
                  <a:cubicBezTo>
                    <a:pt x="1248" y="765"/>
                    <a:pt x="1248" y="789"/>
                    <a:pt x="1265" y="805"/>
                  </a:cubicBezTo>
                  <a:cubicBezTo>
                    <a:pt x="1244" y="809"/>
                    <a:pt x="1210" y="806"/>
                    <a:pt x="1205" y="829"/>
                  </a:cubicBezTo>
                  <a:cubicBezTo>
                    <a:pt x="1239" y="855"/>
                    <a:pt x="1276" y="855"/>
                    <a:pt x="1329" y="849"/>
                  </a:cubicBezTo>
                  <a:cubicBezTo>
                    <a:pt x="1329" y="849"/>
                    <a:pt x="1339" y="848"/>
                    <a:pt x="1350" y="845"/>
                  </a:cubicBezTo>
                  <a:cubicBezTo>
                    <a:pt x="1360" y="842"/>
                    <a:pt x="1375" y="856"/>
                    <a:pt x="1375" y="856"/>
                  </a:cubicBezTo>
                  <a:cubicBezTo>
                    <a:pt x="1349" y="862"/>
                    <a:pt x="1360" y="870"/>
                    <a:pt x="1308" y="881"/>
                  </a:cubicBezTo>
                  <a:cubicBezTo>
                    <a:pt x="1274" y="897"/>
                    <a:pt x="1247" y="918"/>
                    <a:pt x="1247" y="953"/>
                  </a:cubicBezTo>
                  <a:cubicBezTo>
                    <a:pt x="1268" y="963"/>
                    <a:pt x="1294" y="973"/>
                    <a:pt x="1308" y="953"/>
                  </a:cubicBezTo>
                  <a:cubicBezTo>
                    <a:pt x="1331" y="920"/>
                    <a:pt x="1324" y="946"/>
                    <a:pt x="1340" y="945"/>
                  </a:cubicBezTo>
                  <a:lnTo>
                    <a:pt x="1358" y="951"/>
                  </a:lnTo>
                  <a:cubicBezTo>
                    <a:pt x="1344" y="986"/>
                    <a:pt x="1264" y="985"/>
                    <a:pt x="1279" y="1011"/>
                  </a:cubicBezTo>
                  <a:cubicBezTo>
                    <a:pt x="1295" y="1035"/>
                    <a:pt x="1319" y="1061"/>
                    <a:pt x="1319" y="1061"/>
                  </a:cubicBezTo>
                  <a:cubicBezTo>
                    <a:pt x="1319" y="1061"/>
                    <a:pt x="1263" y="1032"/>
                    <a:pt x="1247" y="1053"/>
                  </a:cubicBezTo>
                  <a:cubicBezTo>
                    <a:pt x="1232" y="1071"/>
                    <a:pt x="1265" y="1102"/>
                    <a:pt x="1324" y="1115"/>
                  </a:cubicBezTo>
                  <a:cubicBezTo>
                    <a:pt x="1304" y="1128"/>
                    <a:pt x="1233" y="1115"/>
                    <a:pt x="1276" y="1160"/>
                  </a:cubicBezTo>
                  <a:cubicBezTo>
                    <a:pt x="1225" y="1181"/>
                    <a:pt x="1242" y="1196"/>
                    <a:pt x="1283" y="1185"/>
                  </a:cubicBezTo>
                  <a:lnTo>
                    <a:pt x="1303" y="1188"/>
                  </a:lnTo>
                  <a:cubicBezTo>
                    <a:pt x="1291" y="1196"/>
                    <a:pt x="1254" y="1213"/>
                    <a:pt x="1257" y="1226"/>
                  </a:cubicBezTo>
                  <a:cubicBezTo>
                    <a:pt x="1259" y="1243"/>
                    <a:pt x="1300" y="1222"/>
                    <a:pt x="1307" y="1235"/>
                  </a:cubicBezTo>
                  <a:cubicBezTo>
                    <a:pt x="1310" y="1254"/>
                    <a:pt x="1287" y="1262"/>
                    <a:pt x="1285" y="1267"/>
                  </a:cubicBezTo>
                  <a:cubicBezTo>
                    <a:pt x="1314" y="1286"/>
                    <a:pt x="1331" y="1241"/>
                    <a:pt x="1358" y="1267"/>
                  </a:cubicBezTo>
                  <a:cubicBezTo>
                    <a:pt x="1348" y="1286"/>
                    <a:pt x="1305" y="1282"/>
                    <a:pt x="1314" y="1311"/>
                  </a:cubicBezTo>
                  <a:cubicBezTo>
                    <a:pt x="1330" y="1323"/>
                    <a:pt x="1357" y="1318"/>
                    <a:pt x="1373" y="1329"/>
                  </a:cubicBezTo>
                  <a:cubicBezTo>
                    <a:pt x="1373" y="1329"/>
                    <a:pt x="1351" y="1371"/>
                    <a:pt x="1363" y="1376"/>
                  </a:cubicBezTo>
                  <a:cubicBezTo>
                    <a:pt x="1386" y="1388"/>
                    <a:pt x="1408" y="1351"/>
                    <a:pt x="1416" y="1349"/>
                  </a:cubicBezTo>
                  <a:cubicBezTo>
                    <a:pt x="1410" y="1396"/>
                    <a:pt x="1450" y="1380"/>
                    <a:pt x="1438" y="1413"/>
                  </a:cubicBezTo>
                  <a:cubicBezTo>
                    <a:pt x="1438" y="1430"/>
                    <a:pt x="1436" y="1454"/>
                    <a:pt x="1454" y="1463"/>
                  </a:cubicBezTo>
                  <a:cubicBezTo>
                    <a:pt x="1491" y="1452"/>
                    <a:pt x="1495" y="1423"/>
                    <a:pt x="1494" y="1379"/>
                  </a:cubicBezTo>
                  <a:cubicBezTo>
                    <a:pt x="1494" y="1364"/>
                    <a:pt x="1537" y="1389"/>
                    <a:pt x="1537" y="1389"/>
                  </a:cubicBezTo>
                  <a:cubicBezTo>
                    <a:pt x="1563" y="1410"/>
                    <a:pt x="1492" y="1426"/>
                    <a:pt x="1513" y="1471"/>
                  </a:cubicBezTo>
                  <a:cubicBezTo>
                    <a:pt x="1573" y="1479"/>
                    <a:pt x="1573" y="1428"/>
                    <a:pt x="1621" y="1419"/>
                  </a:cubicBezTo>
                  <a:cubicBezTo>
                    <a:pt x="1643" y="1433"/>
                    <a:pt x="1612" y="1457"/>
                    <a:pt x="1605" y="1474"/>
                  </a:cubicBezTo>
                  <a:cubicBezTo>
                    <a:pt x="1575" y="1491"/>
                    <a:pt x="1538" y="1471"/>
                    <a:pt x="1509" y="1530"/>
                  </a:cubicBezTo>
                  <a:cubicBezTo>
                    <a:pt x="1551" y="1546"/>
                    <a:pt x="1570" y="1533"/>
                    <a:pt x="1584" y="1525"/>
                  </a:cubicBezTo>
                  <a:cubicBezTo>
                    <a:pt x="1597" y="1516"/>
                    <a:pt x="1596" y="1511"/>
                    <a:pt x="1606" y="1507"/>
                  </a:cubicBezTo>
                  <a:cubicBezTo>
                    <a:pt x="1607" y="1523"/>
                    <a:pt x="1603" y="1553"/>
                    <a:pt x="1618" y="1559"/>
                  </a:cubicBezTo>
                  <a:cubicBezTo>
                    <a:pt x="1632" y="1558"/>
                    <a:pt x="1633" y="1553"/>
                    <a:pt x="1645" y="1546"/>
                  </a:cubicBezTo>
                  <a:cubicBezTo>
                    <a:pt x="1657" y="1558"/>
                    <a:pt x="1626" y="1589"/>
                    <a:pt x="1644" y="1602"/>
                  </a:cubicBezTo>
                  <a:cubicBezTo>
                    <a:pt x="1661" y="1599"/>
                    <a:pt x="1667" y="1583"/>
                    <a:pt x="1667" y="1583"/>
                  </a:cubicBezTo>
                  <a:cubicBezTo>
                    <a:pt x="1677" y="1597"/>
                    <a:pt x="1689" y="1597"/>
                    <a:pt x="1700" y="1594"/>
                  </a:cubicBezTo>
                  <a:cubicBezTo>
                    <a:pt x="1706" y="1579"/>
                    <a:pt x="1707" y="1545"/>
                    <a:pt x="1688" y="1533"/>
                  </a:cubicBezTo>
                  <a:cubicBezTo>
                    <a:pt x="1697" y="1522"/>
                    <a:pt x="1720" y="1543"/>
                    <a:pt x="1729" y="1535"/>
                  </a:cubicBezTo>
                  <a:cubicBezTo>
                    <a:pt x="1748" y="1557"/>
                    <a:pt x="1707" y="1600"/>
                    <a:pt x="1737" y="1618"/>
                  </a:cubicBezTo>
                  <a:cubicBezTo>
                    <a:pt x="1766" y="1615"/>
                    <a:pt x="1765" y="1586"/>
                    <a:pt x="1794" y="1574"/>
                  </a:cubicBezTo>
                  <a:cubicBezTo>
                    <a:pt x="1789" y="1604"/>
                    <a:pt x="1824" y="1626"/>
                    <a:pt x="1779" y="1648"/>
                  </a:cubicBezTo>
                  <a:cubicBezTo>
                    <a:pt x="1779" y="1677"/>
                    <a:pt x="1834" y="1669"/>
                    <a:pt x="1808" y="1711"/>
                  </a:cubicBezTo>
                  <a:cubicBezTo>
                    <a:pt x="1818" y="1728"/>
                    <a:pt x="1831" y="1721"/>
                    <a:pt x="1843" y="1718"/>
                  </a:cubicBezTo>
                  <a:lnTo>
                    <a:pt x="1870" y="1688"/>
                  </a:lnTo>
                  <a:cubicBezTo>
                    <a:pt x="1862" y="1712"/>
                    <a:pt x="1860" y="1750"/>
                    <a:pt x="1867" y="1777"/>
                  </a:cubicBezTo>
                  <a:cubicBezTo>
                    <a:pt x="1858" y="1800"/>
                    <a:pt x="1879" y="1825"/>
                    <a:pt x="1839" y="1844"/>
                  </a:cubicBezTo>
                  <a:cubicBezTo>
                    <a:pt x="1828" y="1900"/>
                    <a:pt x="1827" y="1956"/>
                    <a:pt x="1763" y="1992"/>
                  </a:cubicBezTo>
                  <a:cubicBezTo>
                    <a:pt x="1726" y="2060"/>
                    <a:pt x="1497" y="2024"/>
                    <a:pt x="1446" y="2092"/>
                  </a:cubicBezTo>
                  <a:cubicBezTo>
                    <a:pt x="1459" y="2104"/>
                    <a:pt x="1576" y="2100"/>
                    <a:pt x="1591" y="2096"/>
                  </a:cubicBezTo>
                  <a:cubicBezTo>
                    <a:pt x="1613" y="2085"/>
                    <a:pt x="1631" y="2104"/>
                    <a:pt x="1654" y="2103"/>
                  </a:cubicBezTo>
                  <a:cubicBezTo>
                    <a:pt x="1705" y="2103"/>
                    <a:pt x="1767" y="2086"/>
                    <a:pt x="1809" y="2103"/>
                  </a:cubicBezTo>
                  <a:cubicBezTo>
                    <a:pt x="1869" y="2103"/>
                    <a:pt x="1920" y="2105"/>
                    <a:pt x="1974" y="2105"/>
                  </a:cubicBezTo>
                  <a:lnTo>
                    <a:pt x="1974" y="2106"/>
                  </a:lnTo>
                  <a:close/>
                </a:path>
              </a:pathLst>
            </a:custGeom>
            <a:solidFill>
              <a:srgbClr val="2F46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defTabSz="914378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 dirty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cs typeface="Arial" pitchFamily="34" charset="0"/>
              </a:endParaRPr>
            </a:p>
          </p:txBody>
        </p:sp>
        <p:sp>
          <p:nvSpPr>
            <p:cNvPr id="101" name="Freeform 15"/>
            <p:cNvSpPr>
              <a:spLocks noChangeAspect="1" noEditPoints="1"/>
            </p:cNvSpPr>
            <p:nvPr/>
          </p:nvSpPr>
          <p:spPr bwMode="auto">
            <a:xfrm>
              <a:off x="3235" y="2758"/>
              <a:ext cx="581" cy="570"/>
            </a:xfrm>
            <a:custGeom>
              <a:avLst/>
              <a:gdLst>
                <a:gd name="T0" fmla="*/ 17 w 639"/>
                <a:gd name="T1" fmla="*/ 43 h 621"/>
                <a:gd name="T2" fmla="*/ 17 w 639"/>
                <a:gd name="T3" fmla="*/ 43 h 621"/>
                <a:gd name="T4" fmla="*/ 34 w 639"/>
                <a:gd name="T5" fmla="*/ 22 h 621"/>
                <a:gd name="T6" fmla="*/ 17 w 639"/>
                <a:gd name="T7" fmla="*/ 0 h 621"/>
                <a:gd name="T8" fmla="*/ 0 w 639"/>
                <a:gd name="T9" fmla="*/ 22 h 621"/>
                <a:gd name="T10" fmla="*/ 17 w 639"/>
                <a:gd name="T11" fmla="*/ 43 h 621"/>
                <a:gd name="T12" fmla="*/ 17 w 639"/>
                <a:gd name="T13" fmla="*/ 43 h 621"/>
                <a:gd name="T14" fmla="*/ 9 w 639"/>
                <a:gd name="T15" fmla="*/ 22 h 621"/>
                <a:gd name="T16" fmla="*/ 9 w 639"/>
                <a:gd name="T17" fmla="*/ 22 h 621"/>
                <a:gd name="T18" fmla="*/ 17 w 639"/>
                <a:gd name="T19" fmla="*/ 9 h 621"/>
                <a:gd name="T20" fmla="*/ 25 w 639"/>
                <a:gd name="T21" fmla="*/ 22 h 621"/>
                <a:gd name="T22" fmla="*/ 17 w 639"/>
                <a:gd name="T23" fmla="*/ 35 h 621"/>
                <a:gd name="T24" fmla="*/ 9 w 639"/>
                <a:gd name="T25" fmla="*/ 22 h 621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639"/>
                <a:gd name="T40" fmla="*/ 0 h 621"/>
                <a:gd name="T41" fmla="*/ 639 w 639"/>
                <a:gd name="T42" fmla="*/ 621 h 621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639" h="621">
                  <a:moveTo>
                    <a:pt x="321" y="621"/>
                  </a:moveTo>
                  <a:lnTo>
                    <a:pt x="321" y="621"/>
                  </a:lnTo>
                  <a:cubicBezTo>
                    <a:pt x="512" y="621"/>
                    <a:pt x="639" y="480"/>
                    <a:pt x="639" y="307"/>
                  </a:cubicBezTo>
                  <a:cubicBezTo>
                    <a:pt x="639" y="124"/>
                    <a:pt x="511" y="0"/>
                    <a:pt x="321" y="0"/>
                  </a:cubicBezTo>
                  <a:cubicBezTo>
                    <a:pt x="130" y="0"/>
                    <a:pt x="0" y="121"/>
                    <a:pt x="0" y="307"/>
                  </a:cubicBezTo>
                  <a:cubicBezTo>
                    <a:pt x="0" y="489"/>
                    <a:pt x="132" y="621"/>
                    <a:pt x="321" y="621"/>
                  </a:cubicBezTo>
                  <a:close/>
                  <a:moveTo>
                    <a:pt x="162" y="307"/>
                  </a:moveTo>
                  <a:lnTo>
                    <a:pt x="162" y="307"/>
                  </a:lnTo>
                  <a:cubicBezTo>
                    <a:pt x="162" y="198"/>
                    <a:pt x="214" y="125"/>
                    <a:pt x="321" y="125"/>
                  </a:cubicBezTo>
                  <a:cubicBezTo>
                    <a:pt x="425" y="125"/>
                    <a:pt x="477" y="192"/>
                    <a:pt x="477" y="307"/>
                  </a:cubicBezTo>
                  <a:cubicBezTo>
                    <a:pt x="477" y="413"/>
                    <a:pt x="426" y="495"/>
                    <a:pt x="321" y="495"/>
                  </a:cubicBezTo>
                  <a:cubicBezTo>
                    <a:pt x="220" y="495"/>
                    <a:pt x="162" y="415"/>
                    <a:pt x="162" y="30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defTabSz="914378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 dirty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cs typeface="Arial" pitchFamily="34" charset="0"/>
              </a:endParaRPr>
            </a:p>
          </p:txBody>
        </p:sp>
        <p:sp>
          <p:nvSpPr>
            <p:cNvPr id="102" name="Freeform 16"/>
            <p:cNvSpPr>
              <a:spLocks noChangeAspect="1"/>
            </p:cNvSpPr>
            <p:nvPr/>
          </p:nvSpPr>
          <p:spPr bwMode="auto">
            <a:xfrm>
              <a:off x="3892" y="2758"/>
              <a:ext cx="409" cy="570"/>
            </a:xfrm>
            <a:custGeom>
              <a:avLst/>
              <a:gdLst>
                <a:gd name="T0" fmla="*/ 36 w 441"/>
                <a:gd name="T1" fmla="*/ 10 h 621"/>
                <a:gd name="T2" fmla="*/ 36 w 441"/>
                <a:gd name="T3" fmla="*/ 10 h 621"/>
                <a:gd name="T4" fmla="*/ 27 w 441"/>
                <a:gd name="T5" fmla="*/ 8 h 621"/>
                <a:gd name="T6" fmla="*/ 16 w 441"/>
                <a:gd name="T7" fmla="*/ 12 h 621"/>
                <a:gd name="T8" fmla="*/ 29 w 441"/>
                <a:gd name="T9" fmla="*/ 18 h 621"/>
                <a:gd name="T10" fmla="*/ 43 w 441"/>
                <a:gd name="T11" fmla="*/ 30 h 621"/>
                <a:gd name="T12" fmla="*/ 18 w 441"/>
                <a:gd name="T13" fmla="*/ 43 h 621"/>
                <a:gd name="T14" fmla="*/ 6 w 441"/>
                <a:gd name="T15" fmla="*/ 42 h 621"/>
                <a:gd name="T16" fmla="*/ 6 w 441"/>
                <a:gd name="T17" fmla="*/ 33 h 621"/>
                <a:gd name="T18" fmla="*/ 19 w 441"/>
                <a:gd name="T19" fmla="*/ 36 h 621"/>
                <a:gd name="T20" fmla="*/ 27 w 441"/>
                <a:gd name="T21" fmla="*/ 31 h 621"/>
                <a:gd name="T22" fmla="*/ 15 w 441"/>
                <a:gd name="T23" fmla="*/ 25 h 621"/>
                <a:gd name="T24" fmla="*/ 0 w 441"/>
                <a:gd name="T25" fmla="*/ 12 h 621"/>
                <a:gd name="T26" fmla="*/ 24 w 441"/>
                <a:gd name="T27" fmla="*/ 0 h 621"/>
                <a:gd name="T28" fmla="*/ 36 w 441"/>
                <a:gd name="T29" fmla="*/ 6 h 621"/>
                <a:gd name="T30" fmla="*/ 36 w 441"/>
                <a:gd name="T31" fmla="*/ 10 h 621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441"/>
                <a:gd name="T49" fmla="*/ 0 h 621"/>
                <a:gd name="T50" fmla="*/ 441 w 441"/>
                <a:gd name="T51" fmla="*/ 621 h 621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441" h="621">
                  <a:moveTo>
                    <a:pt x="377" y="128"/>
                  </a:moveTo>
                  <a:lnTo>
                    <a:pt x="377" y="128"/>
                  </a:lnTo>
                  <a:cubicBezTo>
                    <a:pt x="341" y="122"/>
                    <a:pt x="306" y="114"/>
                    <a:pt x="270" y="114"/>
                  </a:cubicBezTo>
                  <a:cubicBezTo>
                    <a:pt x="207" y="114"/>
                    <a:pt x="163" y="129"/>
                    <a:pt x="163" y="160"/>
                  </a:cubicBezTo>
                  <a:cubicBezTo>
                    <a:pt x="163" y="195"/>
                    <a:pt x="223" y="224"/>
                    <a:pt x="290" y="260"/>
                  </a:cubicBezTo>
                  <a:cubicBezTo>
                    <a:pt x="353" y="294"/>
                    <a:pt x="441" y="340"/>
                    <a:pt x="441" y="443"/>
                  </a:cubicBezTo>
                  <a:cubicBezTo>
                    <a:pt x="441" y="557"/>
                    <a:pt x="340" y="621"/>
                    <a:pt x="187" y="621"/>
                  </a:cubicBezTo>
                  <a:cubicBezTo>
                    <a:pt x="117" y="621"/>
                    <a:pt x="69" y="607"/>
                    <a:pt x="11" y="594"/>
                  </a:cubicBezTo>
                  <a:lnTo>
                    <a:pt x="11" y="469"/>
                  </a:lnTo>
                  <a:cubicBezTo>
                    <a:pt x="56" y="482"/>
                    <a:pt x="128" y="506"/>
                    <a:pt x="193" y="506"/>
                  </a:cubicBezTo>
                  <a:cubicBezTo>
                    <a:pt x="236" y="506"/>
                    <a:pt x="279" y="487"/>
                    <a:pt x="279" y="448"/>
                  </a:cubicBezTo>
                  <a:cubicBezTo>
                    <a:pt x="279" y="412"/>
                    <a:pt x="227" y="391"/>
                    <a:pt x="153" y="349"/>
                  </a:cubicBezTo>
                  <a:cubicBezTo>
                    <a:pt x="86" y="316"/>
                    <a:pt x="0" y="247"/>
                    <a:pt x="0" y="160"/>
                  </a:cubicBezTo>
                  <a:cubicBezTo>
                    <a:pt x="0" y="57"/>
                    <a:pt x="104" y="0"/>
                    <a:pt x="243" y="0"/>
                  </a:cubicBezTo>
                  <a:cubicBezTo>
                    <a:pt x="288" y="0"/>
                    <a:pt x="333" y="4"/>
                    <a:pt x="377" y="10"/>
                  </a:cubicBezTo>
                  <a:lnTo>
                    <a:pt x="377" y="12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defTabSz="914378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 dirty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cs typeface="Arial" pitchFamily="34" charset="0"/>
              </a:endParaRPr>
            </a:p>
          </p:txBody>
        </p:sp>
        <p:sp>
          <p:nvSpPr>
            <p:cNvPr id="103" name="Freeform 17"/>
            <p:cNvSpPr>
              <a:spLocks noChangeAspect="1"/>
            </p:cNvSpPr>
            <p:nvPr/>
          </p:nvSpPr>
          <p:spPr bwMode="auto">
            <a:xfrm>
              <a:off x="1772" y="2564"/>
              <a:ext cx="215" cy="743"/>
            </a:xfrm>
            <a:custGeom>
              <a:avLst/>
              <a:gdLst>
                <a:gd name="T0" fmla="*/ 8 w 229"/>
                <a:gd name="T1" fmla="*/ 43 h 817"/>
                <a:gd name="T2" fmla="*/ 8 w 229"/>
                <a:gd name="T3" fmla="*/ 43 h 817"/>
                <a:gd name="T4" fmla="*/ 8 w 229"/>
                <a:gd name="T5" fmla="*/ 32 h 817"/>
                <a:gd name="T6" fmla="*/ 8 w 229"/>
                <a:gd name="T7" fmla="*/ 15 h 817"/>
                <a:gd name="T8" fmla="*/ 0 w 229"/>
                <a:gd name="T9" fmla="*/ 0 h 817"/>
                <a:gd name="T10" fmla="*/ 31 w 229"/>
                <a:gd name="T11" fmla="*/ 0 h 817"/>
                <a:gd name="T12" fmla="*/ 29 w 229"/>
                <a:gd name="T13" fmla="*/ 13 h 817"/>
                <a:gd name="T14" fmla="*/ 29 w 229"/>
                <a:gd name="T15" fmla="*/ 28 h 817"/>
                <a:gd name="T16" fmla="*/ 33 w 229"/>
                <a:gd name="T17" fmla="*/ 43 h 817"/>
                <a:gd name="T18" fmla="*/ 8 w 229"/>
                <a:gd name="T19" fmla="*/ 43 h 81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29"/>
                <a:gd name="T31" fmla="*/ 0 h 817"/>
                <a:gd name="T32" fmla="*/ 229 w 229"/>
                <a:gd name="T33" fmla="*/ 817 h 817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29" h="817">
                  <a:moveTo>
                    <a:pt x="18" y="817"/>
                  </a:moveTo>
                  <a:lnTo>
                    <a:pt x="18" y="817"/>
                  </a:lnTo>
                  <a:cubicBezTo>
                    <a:pt x="22" y="750"/>
                    <a:pt x="24" y="699"/>
                    <a:pt x="24" y="606"/>
                  </a:cubicBezTo>
                  <a:lnTo>
                    <a:pt x="24" y="287"/>
                  </a:lnTo>
                  <a:cubicBezTo>
                    <a:pt x="24" y="172"/>
                    <a:pt x="17" y="85"/>
                    <a:pt x="0" y="0"/>
                  </a:cubicBezTo>
                  <a:lnTo>
                    <a:pt x="211" y="0"/>
                  </a:lnTo>
                  <a:cubicBezTo>
                    <a:pt x="211" y="59"/>
                    <a:pt x="205" y="140"/>
                    <a:pt x="205" y="232"/>
                  </a:cubicBezTo>
                  <a:lnTo>
                    <a:pt x="205" y="530"/>
                  </a:lnTo>
                  <a:cubicBezTo>
                    <a:pt x="205" y="614"/>
                    <a:pt x="218" y="739"/>
                    <a:pt x="229" y="817"/>
                  </a:cubicBezTo>
                  <a:lnTo>
                    <a:pt x="18" y="81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defTabSz="914378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 dirty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cs typeface="Arial" pitchFamily="34" charset="0"/>
              </a:endParaRPr>
            </a:p>
          </p:txBody>
        </p:sp>
        <p:sp>
          <p:nvSpPr>
            <p:cNvPr id="104" name="Freeform 18"/>
            <p:cNvSpPr>
              <a:spLocks noChangeAspect="1" noEditPoints="1"/>
            </p:cNvSpPr>
            <p:nvPr/>
          </p:nvSpPr>
          <p:spPr bwMode="auto">
            <a:xfrm>
              <a:off x="2095" y="2758"/>
              <a:ext cx="602" cy="785"/>
            </a:xfrm>
            <a:custGeom>
              <a:avLst/>
              <a:gdLst>
                <a:gd name="T0" fmla="*/ 11 w 662"/>
                <a:gd name="T1" fmla="*/ 45 h 863"/>
                <a:gd name="T2" fmla="*/ 11 w 662"/>
                <a:gd name="T3" fmla="*/ 45 h 863"/>
                <a:gd name="T4" fmla="*/ 11 w 662"/>
                <a:gd name="T5" fmla="*/ 34 h 863"/>
                <a:gd name="T6" fmla="*/ 11 w 662"/>
                <a:gd name="T7" fmla="*/ 31 h 863"/>
                <a:gd name="T8" fmla="*/ 21 w 662"/>
                <a:gd name="T9" fmla="*/ 34 h 863"/>
                <a:gd name="T10" fmla="*/ 35 w 662"/>
                <a:gd name="T11" fmla="*/ 17 h 863"/>
                <a:gd name="T12" fmla="*/ 20 w 662"/>
                <a:gd name="T13" fmla="*/ 0 h 863"/>
                <a:gd name="T14" fmla="*/ 9 w 662"/>
                <a:gd name="T15" fmla="*/ 5 h 863"/>
                <a:gd name="T16" fmla="*/ 8 w 662"/>
                <a:gd name="T17" fmla="*/ 5 h 863"/>
                <a:gd name="T18" fmla="*/ 0 w 662"/>
                <a:gd name="T19" fmla="*/ 5 h 863"/>
                <a:gd name="T20" fmla="*/ 5 w 662"/>
                <a:gd name="T21" fmla="*/ 17 h 863"/>
                <a:gd name="T22" fmla="*/ 5 w 662"/>
                <a:gd name="T23" fmla="*/ 31 h 863"/>
                <a:gd name="T24" fmla="*/ 5 w 662"/>
                <a:gd name="T25" fmla="*/ 45 h 863"/>
                <a:gd name="T26" fmla="*/ 11 w 662"/>
                <a:gd name="T27" fmla="*/ 45 h 863"/>
                <a:gd name="T28" fmla="*/ 11 w 662"/>
                <a:gd name="T29" fmla="*/ 45 h 863"/>
                <a:gd name="T30" fmla="*/ 10 w 662"/>
                <a:gd name="T31" fmla="*/ 17 h 863"/>
                <a:gd name="T32" fmla="*/ 10 w 662"/>
                <a:gd name="T33" fmla="*/ 17 h 863"/>
                <a:gd name="T34" fmla="*/ 17 w 662"/>
                <a:gd name="T35" fmla="*/ 6 h 863"/>
                <a:gd name="T36" fmla="*/ 26 w 662"/>
                <a:gd name="T37" fmla="*/ 17 h 863"/>
                <a:gd name="T38" fmla="*/ 18 w 662"/>
                <a:gd name="T39" fmla="*/ 25 h 863"/>
                <a:gd name="T40" fmla="*/ 10 w 662"/>
                <a:gd name="T41" fmla="*/ 17 h 863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662"/>
                <a:gd name="T64" fmla="*/ 0 h 863"/>
                <a:gd name="T65" fmla="*/ 662 w 662"/>
                <a:gd name="T66" fmla="*/ 863 h 863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662" h="863">
                  <a:moveTo>
                    <a:pt x="210" y="851"/>
                  </a:moveTo>
                  <a:lnTo>
                    <a:pt x="210" y="851"/>
                  </a:lnTo>
                  <a:cubicBezTo>
                    <a:pt x="198" y="763"/>
                    <a:pt x="198" y="664"/>
                    <a:pt x="198" y="632"/>
                  </a:cubicBezTo>
                  <a:lnTo>
                    <a:pt x="198" y="564"/>
                  </a:lnTo>
                  <a:cubicBezTo>
                    <a:pt x="242" y="589"/>
                    <a:pt x="288" y="621"/>
                    <a:pt x="385" y="621"/>
                  </a:cubicBezTo>
                  <a:cubicBezTo>
                    <a:pt x="550" y="621"/>
                    <a:pt x="662" y="495"/>
                    <a:pt x="662" y="322"/>
                  </a:cubicBezTo>
                  <a:cubicBezTo>
                    <a:pt x="662" y="134"/>
                    <a:pt x="546" y="0"/>
                    <a:pt x="378" y="0"/>
                  </a:cubicBezTo>
                  <a:cubicBezTo>
                    <a:pt x="261" y="0"/>
                    <a:pt x="213" y="56"/>
                    <a:pt x="174" y="98"/>
                  </a:cubicBezTo>
                  <a:cubicBezTo>
                    <a:pt x="166" y="67"/>
                    <a:pt x="162" y="41"/>
                    <a:pt x="153" y="15"/>
                  </a:cubicBezTo>
                  <a:lnTo>
                    <a:pt x="0" y="26"/>
                  </a:lnTo>
                  <a:cubicBezTo>
                    <a:pt x="19" y="127"/>
                    <a:pt x="36" y="220"/>
                    <a:pt x="36" y="323"/>
                  </a:cubicBezTo>
                  <a:lnTo>
                    <a:pt x="36" y="564"/>
                  </a:lnTo>
                  <a:cubicBezTo>
                    <a:pt x="36" y="648"/>
                    <a:pt x="18" y="808"/>
                    <a:pt x="12" y="863"/>
                  </a:cubicBezTo>
                  <a:lnTo>
                    <a:pt x="210" y="851"/>
                  </a:lnTo>
                  <a:close/>
                  <a:moveTo>
                    <a:pt x="186" y="323"/>
                  </a:moveTo>
                  <a:lnTo>
                    <a:pt x="186" y="323"/>
                  </a:lnTo>
                  <a:cubicBezTo>
                    <a:pt x="186" y="206"/>
                    <a:pt x="236" y="125"/>
                    <a:pt x="338" y="125"/>
                  </a:cubicBezTo>
                  <a:cubicBezTo>
                    <a:pt x="433" y="125"/>
                    <a:pt x="500" y="207"/>
                    <a:pt x="500" y="323"/>
                  </a:cubicBezTo>
                  <a:cubicBezTo>
                    <a:pt x="500" y="426"/>
                    <a:pt x="448" y="495"/>
                    <a:pt x="345" y="495"/>
                  </a:cubicBezTo>
                  <a:cubicBezTo>
                    <a:pt x="244" y="495"/>
                    <a:pt x="186" y="437"/>
                    <a:pt x="186" y="32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defTabSz="914378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 dirty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cs typeface="Arial" pitchFamily="34" charset="0"/>
              </a:endParaRPr>
            </a:p>
          </p:txBody>
        </p:sp>
        <p:sp>
          <p:nvSpPr>
            <p:cNvPr id="105" name="Freeform 19"/>
            <p:cNvSpPr>
              <a:spLocks noChangeAspect="1"/>
            </p:cNvSpPr>
            <p:nvPr/>
          </p:nvSpPr>
          <p:spPr bwMode="auto">
            <a:xfrm>
              <a:off x="2773" y="2758"/>
              <a:ext cx="398" cy="570"/>
            </a:xfrm>
            <a:custGeom>
              <a:avLst/>
              <a:gdLst>
                <a:gd name="T0" fmla="*/ 16 w 440"/>
                <a:gd name="T1" fmla="*/ 9 h 621"/>
                <a:gd name="T2" fmla="*/ 16 w 440"/>
                <a:gd name="T3" fmla="*/ 9 h 621"/>
                <a:gd name="T4" fmla="*/ 12 w 440"/>
                <a:gd name="T5" fmla="*/ 8 h 621"/>
                <a:gd name="T6" fmla="*/ 7 w 440"/>
                <a:gd name="T7" fmla="*/ 12 h 621"/>
                <a:gd name="T8" fmla="*/ 13 w 440"/>
                <a:gd name="T9" fmla="*/ 18 h 621"/>
                <a:gd name="T10" fmla="*/ 20 w 440"/>
                <a:gd name="T11" fmla="*/ 30 h 621"/>
                <a:gd name="T12" fmla="*/ 8 w 440"/>
                <a:gd name="T13" fmla="*/ 43 h 621"/>
                <a:gd name="T14" fmla="*/ 5 w 440"/>
                <a:gd name="T15" fmla="*/ 42 h 621"/>
                <a:gd name="T16" fmla="*/ 5 w 440"/>
                <a:gd name="T17" fmla="*/ 33 h 621"/>
                <a:gd name="T18" fmla="*/ 9 w 440"/>
                <a:gd name="T19" fmla="*/ 36 h 621"/>
                <a:gd name="T20" fmla="*/ 12 w 440"/>
                <a:gd name="T21" fmla="*/ 31 h 621"/>
                <a:gd name="T22" fmla="*/ 6 w 440"/>
                <a:gd name="T23" fmla="*/ 25 h 621"/>
                <a:gd name="T24" fmla="*/ 0 w 440"/>
                <a:gd name="T25" fmla="*/ 12 h 621"/>
                <a:gd name="T26" fmla="*/ 11 w 440"/>
                <a:gd name="T27" fmla="*/ 0 h 621"/>
                <a:gd name="T28" fmla="*/ 18 w 440"/>
                <a:gd name="T29" fmla="*/ 6 h 621"/>
                <a:gd name="T30" fmla="*/ 16 w 440"/>
                <a:gd name="T31" fmla="*/ 9 h 621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440"/>
                <a:gd name="T49" fmla="*/ 0 h 621"/>
                <a:gd name="T50" fmla="*/ 440 w 440"/>
                <a:gd name="T51" fmla="*/ 621 h 621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440" h="621">
                  <a:moveTo>
                    <a:pt x="364" y="126"/>
                  </a:moveTo>
                  <a:lnTo>
                    <a:pt x="364" y="126"/>
                  </a:lnTo>
                  <a:cubicBezTo>
                    <a:pt x="328" y="120"/>
                    <a:pt x="306" y="114"/>
                    <a:pt x="270" y="114"/>
                  </a:cubicBezTo>
                  <a:cubicBezTo>
                    <a:pt x="206" y="114"/>
                    <a:pt x="162" y="129"/>
                    <a:pt x="162" y="160"/>
                  </a:cubicBezTo>
                  <a:cubicBezTo>
                    <a:pt x="162" y="195"/>
                    <a:pt x="222" y="224"/>
                    <a:pt x="289" y="260"/>
                  </a:cubicBezTo>
                  <a:cubicBezTo>
                    <a:pt x="353" y="294"/>
                    <a:pt x="440" y="340"/>
                    <a:pt x="440" y="443"/>
                  </a:cubicBezTo>
                  <a:cubicBezTo>
                    <a:pt x="440" y="557"/>
                    <a:pt x="339" y="621"/>
                    <a:pt x="186" y="621"/>
                  </a:cubicBezTo>
                  <a:cubicBezTo>
                    <a:pt x="116" y="621"/>
                    <a:pt x="68" y="607"/>
                    <a:pt x="11" y="594"/>
                  </a:cubicBezTo>
                  <a:lnTo>
                    <a:pt x="11" y="469"/>
                  </a:lnTo>
                  <a:cubicBezTo>
                    <a:pt x="55" y="482"/>
                    <a:pt x="127" y="506"/>
                    <a:pt x="192" y="506"/>
                  </a:cubicBezTo>
                  <a:cubicBezTo>
                    <a:pt x="235" y="506"/>
                    <a:pt x="278" y="487"/>
                    <a:pt x="278" y="448"/>
                  </a:cubicBezTo>
                  <a:cubicBezTo>
                    <a:pt x="278" y="412"/>
                    <a:pt x="227" y="391"/>
                    <a:pt x="152" y="349"/>
                  </a:cubicBezTo>
                  <a:cubicBezTo>
                    <a:pt x="85" y="316"/>
                    <a:pt x="0" y="247"/>
                    <a:pt x="0" y="160"/>
                  </a:cubicBezTo>
                  <a:cubicBezTo>
                    <a:pt x="0" y="57"/>
                    <a:pt x="103" y="0"/>
                    <a:pt x="242" y="0"/>
                  </a:cubicBezTo>
                  <a:cubicBezTo>
                    <a:pt x="288" y="0"/>
                    <a:pt x="342" y="6"/>
                    <a:pt x="387" y="12"/>
                  </a:cubicBezTo>
                  <a:lnTo>
                    <a:pt x="364" y="12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defTabSz="914378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 dirty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cs typeface="Arial" pitchFamily="34" charset="0"/>
              </a:endParaRPr>
            </a:p>
          </p:txBody>
        </p:sp>
      </p:grpSp>
      <p:grpSp>
        <p:nvGrpSpPr>
          <p:cNvPr id="106" name="Group 29"/>
          <p:cNvGrpSpPr/>
          <p:nvPr userDrawn="1"/>
        </p:nvGrpSpPr>
        <p:grpSpPr>
          <a:xfrm>
            <a:off x="423343" y="540"/>
            <a:ext cx="4512063" cy="5142960"/>
            <a:chOff x="622299" y="794"/>
            <a:chExt cx="6632576" cy="7562056"/>
          </a:xfrm>
        </p:grpSpPr>
        <p:sp>
          <p:nvSpPr>
            <p:cNvPr id="107" name="Freeform 49"/>
            <p:cNvSpPr>
              <a:spLocks/>
            </p:cNvSpPr>
            <p:nvPr userDrawn="1"/>
          </p:nvSpPr>
          <p:spPr bwMode="ltGray">
            <a:xfrm flipH="1">
              <a:off x="622299" y="794"/>
              <a:ext cx="5346701" cy="7562056"/>
            </a:xfrm>
            <a:custGeom>
              <a:avLst/>
              <a:gdLst/>
              <a:ahLst/>
              <a:cxnLst/>
              <a:rect l="l" t="t" r="r" b="b"/>
              <a:pathLst>
                <a:path w="5346701" h="7562056">
                  <a:moveTo>
                    <a:pt x="5346701" y="0"/>
                  </a:moveTo>
                  <a:lnTo>
                    <a:pt x="0" y="0"/>
                  </a:lnTo>
                  <a:lnTo>
                    <a:pt x="0" y="7562056"/>
                  </a:lnTo>
                  <a:lnTo>
                    <a:pt x="474459" y="756205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  <a:effectLst/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108" name="Freeform 51"/>
            <p:cNvSpPr>
              <a:spLocks/>
            </p:cNvSpPr>
            <p:nvPr userDrawn="1"/>
          </p:nvSpPr>
          <p:spPr bwMode="ltGray">
            <a:xfrm flipH="1">
              <a:off x="622300" y="794"/>
              <a:ext cx="6632575" cy="4038600"/>
            </a:xfrm>
            <a:custGeom>
              <a:avLst/>
              <a:gdLst>
                <a:gd name="T0" fmla="*/ 0 w 4178"/>
                <a:gd name="T1" fmla="*/ 0 h 2544"/>
                <a:gd name="T2" fmla="*/ 2544 w 4178"/>
                <a:gd name="T3" fmla="*/ 2544 h 2544"/>
                <a:gd name="T4" fmla="*/ 4178 w 4178"/>
                <a:gd name="T5" fmla="*/ 0 h 2544"/>
                <a:gd name="T6" fmla="*/ 0 w 4178"/>
                <a:gd name="T7" fmla="*/ 0 h 25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178" h="2544">
                  <a:moveTo>
                    <a:pt x="0" y="0"/>
                  </a:moveTo>
                  <a:lnTo>
                    <a:pt x="2544" y="2544"/>
                  </a:lnTo>
                  <a:lnTo>
                    <a:pt x="4178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109" name="Freeform 53"/>
            <p:cNvSpPr>
              <a:spLocks/>
            </p:cNvSpPr>
            <p:nvPr/>
          </p:nvSpPr>
          <p:spPr bwMode="ltGray">
            <a:xfrm flipH="1">
              <a:off x="1730375" y="1470819"/>
              <a:ext cx="2584450" cy="3092450"/>
            </a:xfrm>
            <a:custGeom>
              <a:avLst/>
              <a:gdLst>
                <a:gd name="T0" fmla="*/ 490 w 1628"/>
                <a:gd name="T1" fmla="*/ 1948 h 1948"/>
                <a:gd name="T2" fmla="*/ 402 w 1628"/>
                <a:gd name="T3" fmla="*/ 1886 h 1948"/>
                <a:gd name="T4" fmla="*/ 322 w 1628"/>
                <a:gd name="T5" fmla="*/ 1816 h 1948"/>
                <a:gd name="T6" fmla="*/ 250 w 1628"/>
                <a:gd name="T7" fmla="*/ 1740 h 1948"/>
                <a:gd name="T8" fmla="*/ 188 w 1628"/>
                <a:gd name="T9" fmla="*/ 1658 h 1948"/>
                <a:gd name="T10" fmla="*/ 134 w 1628"/>
                <a:gd name="T11" fmla="*/ 1570 h 1948"/>
                <a:gd name="T12" fmla="*/ 88 w 1628"/>
                <a:gd name="T13" fmla="*/ 1480 h 1948"/>
                <a:gd name="T14" fmla="*/ 52 w 1628"/>
                <a:gd name="T15" fmla="*/ 1384 h 1948"/>
                <a:gd name="T16" fmla="*/ 26 w 1628"/>
                <a:gd name="T17" fmla="*/ 1286 h 1948"/>
                <a:gd name="T18" fmla="*/ 8 w 1628"/>
                <a:gd name="T19" fmla="*/ 1186 h 1948"/>
                <a:gd name="T20" fmla="*/ 0 w 1628"/>
                <a:gd name="T21" fmla="*/ 1086 h 1948"/>
                <a:gd name="T22" fmla="*/ 2 w 1628"/>
                <a:gd name="T23" fmla="*/ 984 h 1948"/>
                <a:gd name="T24" fmla="*/ 14 w 1628"/>
                <a:gd name="T25" fmla="*/ 882 h 1948"/>
                <a:gd name="T26" fmla="*/ 36 w 1628"/>
                <a:gd name="T27" fmla="*/ 780 h 1948"/>
                <a:gd name="T28" fmla="*/ 70 w 1628"/>
                <a:gd name="T29" fmla="*/ 682 h 1948"/>
                <a:gd name="T30" fmla="*/ 112 w 1628"/>
                <a:gd name="T31" fmla="*/ 584 h 1948"/>
                <a:gd name="T32" fmla="*/ 166 w 1628"/>
                <a:gd name="T33" fmla="*/ 490 h 1948"/>
                <a:gd name="T34" fmla="*/ 196 w 1628"/>
                <a:gd name="T35" fmla="*/ 444 h 1948"/>
                <a:gd name="T36" fmla="*/ 262 w 1628"/>
                <a:gd name="T37" fmla="*/ 360 h 1948"/>
                <a:gd name="T38" fmla="*/ 334 w 1628"/>
                <a:gd name="T39" fmla="*/ 284 h 1948"/>
                <a:gd name="T40" fmla="*/ 414 w 1628"/>
                <a:gd name="T41" fmla="*/ 218 h 1948"/>
                <a:gd name="T42" fmla="*/ 498 w 1628"/>
                <a:gd name="T43" fmla="*/ 160 h 1948"/>
                <a:gd name="T44" fmla="*/ 588 w 1628"/>
                <a:gd name="T45" fmla="*/ 110 h 1948"/>
                <a:gd name="T46" fmla="*/ 682 w 1628"/>
                <a:gd name="T47" fmla="*/ 68 h 1948"/>
                <a:gd name="T48" fmla="*/ 778 w 1628"/>
                <a:gd name="T49" fmla="*/ 38 h 1948"/>
                <a:gd name="T50" fmla="*/ 876 w 1628"/>
                <a:gd name="T51" fmla="*/ 16 h 1948"/>
                <a:gd name="T52" fmla="*/ 978 w 1628"/>
                <a:gd name="T53" fmla="*/ 2 h 1948"/>
                <a:gd name="T54" fmla="*/ 1080 w 1628"/>
                <a:gd name="T55" fmla="*/ 0 h 1948"/>
                <a:gd name="T56" fmla="*/ 1182 w 1628"/>
                <a:gd name="T57" fmla="*/ 8 h 1948"/>
                <a:gd name="T58" fmla="*/ 1282 w 1628"/>
                <a:gd name="T59" fmla="*/ 24 h 1948"/>
                <a:gd name="T60" fmla="*/ 1382 w 1628"/>
                <a:gd name="T61" fmla="*/ 52 h 1948"/>
                <a:gd name="T62" fmla="*/ 1482 w 1628"/>
                <a:gd name="T63" fmla="*/ 88 h 1948"/>
                <a:gd name="T64" fmla="*/ 1576 w 1628"/>
                <a:gd name="T65" fmla="*/ 136 h 1948"/>
                <a:gd name="T66" fmla="*/ 1624 w 1628"/>
                <a:gd name="T67" fmla="*/ 164 h 1948"/>
                <a:gd name="T68" fmla="*/ 490 w 1628"/>
                <a:gd name="T69" fmla="*/ 1948 h 19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628" h="1948">
                  <a:moveTo>
                    <a:pt x="490" y="1948"/>
                  </a:moveTo>
                  <a:lnTo>
                    <a:pt x="490" y="1948"/>
                  </a:lnTo>
                  <a:lnTo>
                    <a:pt x="444" y="1918"/>
                  </a:lnTo>
                  <a:lnTo>
                    <a:pt x="402" y="1886"/>
                  </a:lnTo>
                  <a:lnTo>
                    <a:pt x="360" y="1852"/>
                  </a:lnTo>
                  <a:lnTo>
                    <a:pt x="322" y="1816"/>
                  </a:lnTo>
                  <a:lnTo>
                    <a:pt x="286" y="1778"/>
                  </a:lnTo>
                  <a:lnTo>
                    <a:pt x="250" y="1740"/>
                  </a:lnTo>
                  <a:lnTo>
                    <a:pt x="218" y="1700"/>
                  </a:lnTo>
                  <a:lnTo>
                    <a:pt x="188" y="1658"/>
                  </a:lnTo>
                  <a:lnTo>
                    <a:pt x="160" y="1614"/>
                  </a:lnTo>
                  <a:lnTo>
                    <a:pt x="134" y="1570"/>
                  </a:lnTo>
                  <a:lnTo>
                    <a:pt x="110" y="1526"/>
                  </a:lnTo>
                  <a:lnTo>
                    <a:pt x="88" y="1480"/>
                  </a:lnTo>
                  <a:lnTo>
                    <a:pt x="70" y="1432"/>
                  </a:lnTo>
                  <a:lnTo>
                    <a:pt x="52" y="1384"/>
                  </a:lnTo>
                  <a:lnTo>
                    <a:pt x="38" y="1336"/>
                  </a:lnTo>
                  <a:lnTo>
                    <a:pt x="26" y="1286"/>
                  </a:lnTo>
                  <a:lnTo>
                    <a:pt x="16" y="1236"/>
                  </a:lnTo>
                  <a:lnTo>
                    <a:pt x="8" y="1186"/>
                  </a:lnTo>
                  <a:lnTo>
                    <a:pt x="4" y="1136"/>
                  </a:lnTo>
                  <a:lnTo>
                    <a:pt x="0" y="1086"/>
                  </a:lnTo>
                  <a:lnTo>
                    <a:pt x="0" y="1034"/>
                  </a:lnTo>
                  <a:lnTo>
                    <a:pt x="2" y="984"/>
                  </a:lnTo>
                  <a:lnTo>
                    <a:pt x="8" y="932"/>
                  </a:lnTo>
                  <a:lnTo>
                    <a:pt x="14" y="882"/>
                  </a:lnTo>
                  <a:lnTo>
                    <a:pt x="24" y="830"/>
                  </a:lnTo>
                  <a:lnTo>
                    <a:pt x="36" y="780"/>
                  </a:lnTo>
                  <a:lnTo>
                    <a:pt x="52" y="730"/>
                  </a:lnTo>
                  <a:lnTo>
                    <a:pt x="70" y="682"/>
                  </a:lnTo>
                  <a:lnTo>
                    <a:pt x="90" y="632"/>
                  </a:lnTo>
                  <a:lnTo>
                    <a:pt x="112" y="584"/>
                  </a:lnTo>
                  <a:lnTo>
                    <a:pt x="138" y="536"/>
                  </a:lnTo>
                  <a:lnTo>
                    <a:pt x="166" y="490"/>
                  </a:lnTo>
                  <a:lnTo>
                    <a:pt x="166" y="490"/>
                  </a:lnTo>
                  <a:lnTo>
                    <a:pt x="196" y="444"/>
                  </a:lnTo>
                  <a:lnTo>
                    <a:pt x="228" y="402"/>
                  </a:lnTo>
                  <a:lnTo>
                    <a:pt x="262" y="360"/>
                  </a:lnTo>
                  <a:lnTo>
                    <a:pt x="298" y="322"/>
                  </a:lnTo>
                  <a:lnTo>
                    <a:pt x="334" y="284"/>
                  </a:lnTo>
                  <a:lnTo>
                    <a:pt x="374" y="250"/>
                  </a:lnTo>
                  <a:lnTo>
                    <a:pt x="414" y="218"/>
                  </a:lnTo>
                  <a:lnTo>
                    <a:pt x="456" y="188"/>
                  </a:lnTo>
                  <a:lnTo>
                    <a:pt x="498" y="160"/>
                  </a:lnTo>
                  <a:lnTo>
                    <a:pt x="542" y="134"/>
                  </a:lnTo>
                  <a:lnTo>
                    <a:pt x="588" y="110"/>
                  </a:lnTo>
                  <a:lnTo>
                    <a:pt x="634" y="88"/>
                  </a:lnTo>
                  <a:lnTo>
                    <a:pt x="682" y="68"/>
                  </a:lnTo>
                  <a:lnTo>
                    <a:pt x="730" y="52"/>
                  </a:lnTo>
                  <a:lnTo>
                    <a:pt x="778" y="38"/>
                  </a:lnTo>
                  <a:lnTo>
                    <a:pt x="828" y="26"/>
                  </a:lnTo>
                  <a:lnTo>
                    <a:pt x="876" y="16"/>
                  </a:lnTo>
                  <a:lnTo>
                    <a:pt x="926" y="8"/>
                  </a:lnTo>
                  <a:lnTo>
                    <a:pt x="978" y="2"/>
                  </a:lnTo>
                  <a:lnTo>
                    <a:pt x="1028" y="0"/>
                  </a:lnTo>
                  <a:lnTo>
                    <a:pt x="1080" y="0"/>
                  </a:lnTo>
                  <a:lnTo>
                    <a:pt x="1130" y="2"/>
                  </a:lnTo>
                  <a:lnTo>
                    <a:pt x="1182" y="8"/>
                  </a:lnTo>
                  <a:lnTo>
                    <a:pt x="1232" y="14"/>
                  </a:lnTo>
                  <a:lnTo>
                    <a:pt x="1282" y="24"/>
                  </a:lnTo>
                  <a:lnTo>
                    <a:pt x="1332" y="36"/>
                  </a:lnTo>
                  <a:lnTo>
                    <a:pt x="1382" y="52"/>
                  </a:lnTo>
                  <a:lnTo>
                    <a:pt x="1432" y="68"/>
                  </a:lnTo>
                  <a:lnTo>
                    <a:pt x="1482" y="88"/>
                  </a:lnTo>
                  <a:lnTo>
                    <a:pt x="1530" y="112"/>
                  </a:lnTo>
                  <a:lnTo>
                    <a:pt x="1576" y="136"/>
                  </a:lnTo>
                  <a:lnTo>
                    <a:pt x="1624" y="164"/>
                  </a:lnTo>
                  <a:lnTo>
                    <a:pt x="1624" y="164"/>
                  </a:lnTo>
                  <a:lnTo>
                    <a:pt x="1628" y="168"/>
                  </a:lnTo>
                  <a:lnTo>
                    <a:pt x="490" y="1948"/>
                  </a:lnTo>
                  <a:close/>
                </a:path>
              </a:pathLst>
            </a:custGeom>
            <a:solidFill>
              <a:srgbClr val="1F49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110" name="Freeform 55"/>
            <p:cNvSpPr>
              <a:spLocks/>
            </p:cNvSpPr>
            <p:nvPr userDrawn="1"/>
          </p:nvSpPr>
          <p:spPr bwMode="ltGray">
            <a:xfrm flipH="1">
              <a:off x="4149725" y="858044"/>
              <a:ext cx="863600" cy="863600"/>
            </a:xfrm>
            <a:custGeom>
              <a:avLst/>
              <a:gdLst>
                <a:gd name="T0" fmla="*/ 0 w 544"/>
                <a:gd name="T1" fmla="*/ 272 h 544"/>
                <a:gd name="T2" fmla="*/ 4 w 544"/>
                <a:gd name="T3" fmla="*/ 218 h 544"/>
                <a:gd name="T4" fmla="*/ 20 w 544"/>
                <a:gd name="T5" fmla="*/ 166 h 544"/>
                <a:gd name="T6" fmla="*/ 46 w 544"/>
                <a:gd name="T7" fmla="*/ 120 h 544"/>
                <a:gd name="T8" fmla="*/ 80 w 544"/>
                <a:gd name="T9" fmla="*/ 80 h 544"/>
                <a:gd name="T10" fmla="*/ 120 w 544"/>
                <a:gd name="T11" fmla="*/ 46 h 544"/>
                <a:gd name="T12" fmla="*/ 166 w 544"/>
                <a:gd name="T13" fmla="*/ 20 h 544"/>
                <a:gd name="T14" fmla="*/ 216 w 544"/>
                <a:gd name="T15" fmla="*/ 4 h 544"/>
                <a:gd name="T16" fmla="*/ 272 w 544"/>
                <a:gd name="T17" fmla="*/ 0 h 544"/>
                <a:gd name="T18" fmla="*/ 300 w 544"/>
                <a:gd name="T19" fmla="*/ 0 h 544"/>
                <a:gd name="T20" fmla="*/ 352 w 544"/>
                <a:gd name="T21" fmla="*/ 12 h 544"/>
                <a:gd name="T22" fmla="*/ 402 w 544"/>
                <a:gd name="T23" fmla="*/ 32 h 544"/>
                <a:gd name="T24" fmla="*/ 446 w 544"/>
                <a:gd name="T25" fmla="*/ 62 h 544"/>
                <a:gd name="T26" fmla="*/ 482 w 544"/>
                <a:gd name="T27" fmla="*/ 98 h 544"/>
                <a:gd name="T28" fmla="*/ 512 w 544"/>
                <a:gd name="T29" fmla="*/ 142 h 544"/>
                <a:gd name="T30" fmla="*/ 532 w 544"/>
                <a:gd name="T31" fmla="*/ 190 h 544"/>
                <a:gd name="T32" fmla="*/ 544 w 544"/>
                <a:gd name="T33" fmla="*/ 244 h 544"/>
                <a:gd name="T34" fmla="*/ 544 w 544"/>
                <a:gd name="T35" fmla="*/ 272 h 544"/>
                <a:gd name="T36" fmla="*/ 538 w 544"/>
                <a:gd name="T37" fmla="*/ 326 h 544"/>
                <a:gd name="T38" fmla="*/ 524 w 544"/>
                <a:gd name="T39" fmla="*/ 378 h 544"/>
                <a:gd name="T40" fmla="*/ 498 w 544"/>
                <a:gd name="T41" fmla="*/ 424 h 544"/>
                <a:gd name="T42" fmla="*/ 464 w 544"/>
                <a:gd name="T43" fmla="*/ 464 h 544"/>
                <a:gd name="T44" fmla="*/ 424 w 544"/>
                <a:gd name="T45" fmla="*/ 498 h 544"/>
                <a:gd name="T46" fmla="*/ 378 w 544"/>
                <a:gd name="T47" fmla="*/ 524 h 544"/>
                <a:gd name="T48" fmla="*/ 326 w 544"/>
                <a:gd name="T49" fmla="*/ 540 h 544"/>
                <a:gd name="T50" fmla="*/ 272 w 544"/>
                <a:gd name="T51" fmla="*/ 544 h 544"/>
                <a:gd name="T52" fmla="*/ 244 w 544"/>
                <a:gd name="T53" fmla="*/ 544 h 544"/>
                <a:gd name="T54" fmla="*/ 190 w 544"/>
                <a:gd name="T55" fmla="*/ 532 h 544"/>
                <a:gd name="T56" fmla="*/ 142 w 544"/>
                <a:gd name="T57" fmla="*/ 512 h 544"/>
                <a:gd name="T58" fmla="*/ 98 w 544"/>
                <a:gd name="T59" fmla="*/ 482 h 544"/>
                <a:gd name="T60" fmla="*/ 62 w 544"/>
                <a:gd name="T61" fmla="*/ 446 h 544"/>
                <a:gd name="T62" fmla="*/ 32 w 544"/>
                <a:gd name="T63" fmla="*/ 402 h 544"/>
                <a:gd name="T64" fmla="*/ 12 w 544"/>
                <a:gd name="T65" fmla="*/ 354 h 544"/>
                <a:gd name="T66" fmla="*/ 0 w 544"/>
                <a:gd name="T67" fmla="*/ 300 h 544"/>
                <a:gd name="T68" fmla="*/ 0 w 544"/>
                <a:gd name="T69" fmla="*/ 272 h 5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544" h="544">
                  <a:moveTo>
                    <a:pt x="0" y="272"/>
                  </a:moveTo>
                  <a:lnTo>
                    <a:pt x="0" y="272"/>
                  </a:lnTo>
                  <a:lnTo>
                    <a:pt x="0" y="244"/>
                  </a:lnTo>
                  <a:lnTo>
                    <a:pt x="4" y="218"/>
                  </a:lnTo>
                  <a:lnTo>
                    <a:pt x="12" y="190"/>
                  </a:lnTo>
                  <a:lnTo>
                    <a:pt x="20" y="166"/>
                  </a:lnTo>
                  <a:lnTo>
                    <a:pt x="32" y="142"/>
                  </a:lnTo>
                  <a:lnTo>
                    <a:pt x="46" y="120"/>
                  </a:lnTo>
                  <a:lnTo>
                    <a:pt x="62" y="98"/>
                  </a:lnTo>
                  <a:lnTo>
                    <a:pt x="80" y="80"/>
                  </a:lnTo>
                  <a:lnTo>
                    <a:pt x="98" y="62"/>
                  </a:lnTo>
                  <a:lnTo>
                    <a:pt x="120" y="46"/>
                  </a:lnTo>
                  <a:lnTo>
                    <a:pt x="142" y="32"/>
                  </a:lnTo>
                  <a:lnTo>
                    <a:pt x="166" y="20"/>
                  </a:lnTo>
                  <a:lnTo>
                    <a:pt x="190" y="12"/>
                  </a:lnTo>
                  <a:lnTo>
                    <a:pt x="216" y="4"/>
                  </a:lnTo>
                  <a:lnTo>
                    <a:pt x="244" y="0"/>
                  </a:lnTo>
                  <a:lnTo>
                    <a:pt x="272" y="0"/>
                  </a:lnTo>
                  <a:lnTo>
                    <a:pt x="272" y="0"/>
                  </a:lnTo>
                  <a:lnTo>
                    <a:pt x="300" y="0"/>
                  </a:lnTo>
                  <a:lnTo>
                    <a:pt x="326" y="4"/>
                  </a:lnTo>
                  <a:lnTo>
                    <a:pt x="352" y="12"/>
                  </a:lnTo>
                  <a:lnTo>
                    <a:pt x="378" y="20"/>
                  </a:lnTo>
                  <a:lnTo>
                    <a:pt x="402" y="32"/>
                  </a:lnTo>
                  <a:lnTo>
                    <a:pt x="424" y="46"/>
                  </a:lnTo>
                  <a:lnTo>
                    <a:pt x="446" y="62"/>
                  </a:lnTo>
                  <a:lnTo>
                    <a:pt x="464" y="80"/>
                  </a:lnTo>
                  <a:lnTo>
                    <a:pt x="482" y="98"/>
                  </a:lnTo>
                  <a:lnTo>
                    <a:pt x="498" y="120"/>
                  </a:lnTo>
                  <a:lnTo>
                    <a:pt x="512" y="142"/>
                  </a:lnTo>
                  <a:lnTo>
                    <a:pt x="524" y="166"/>
                  </a:lnTo>
                  <a:lnTo>
                    <a:pt x="532" y="190"/>
                  </a:lnTo>
                  <a:lnTo>
                    <a:pt x="538" y="218"/>
                  </a:lnTo>
                  <a:lnTo>
                    <a:pt x="544" y="244"/>
                  </a:lnTo>
                  <a:lnTo>
                    <a:pt x="544" y="272"/>
                  </a:lnTo>
                  <a:lnTo>
                    <a:pt x="544" y="272"/>
                  </a:lnTo>
                  <a:lnTo>
                    <a:pt x="544" y="300"/>
                  </a:lnTo>
                  <a:lnTo>
                    <a:pt x="538" y="326"/>
                  </a:lnTo>
                  <a:lnTo>
                    <a:pt x="532" y="354"/>
                  </a:lnTo>
                  <a:lnTo>
                    <a:pt x="524" y="378"/>
                  </a:lnTo>
                  <a:lnTo>
                    <a:pt x="512" y="402"/>
                  </a:lnTo>
                  <a:lnTo>
                    <a:pt x="498" y="424"/>
                  </a:lnTo>
                  <a:lnTo>
                    <a:pt x="482" y="446"/>
                  </a:lnTo>
                  <a:lnTo>
                    <a:pt x="464" y="464"/>
                  </a:lnTo>
                  <a:lnTo>
                    <a:pt x="446" y="482"/>
                  </a:lnTo>
                  <a:lnTo>
                    <a:pt x="424" y="498"/>
                  </a:lnTo>
                  <a:lnTo>
                    <a:pt x="402" y="512"/>
                  </a:lnTo>
                  <a:lnTo>
                    <a:pt x="378" y="524"/>
                  </a:lnTo>
                  <a:lnTo>
                    <a:pt x="352" y="532"/>
                  </a:lnTo>
                  <a:lnTo>
                    <a:pt x="326" y="540"/>
                  </a:lnTo>
                  <a:lnTo>
                    <a:pt x="300" y="544"/>
                  </a:lnTo>
                  <a:lnTo>
                    <a:pt x="272" y="544"/>
                  </a:lnTo>
                  <a:lnTo>
                    <a:pt x="272" y="544"/>
                  </a:lnTo>
                  <a:lnTo>
                    <a:pt x="244" y="544"/>
                  </a:lnTo>
                  <a:lnTo>
                    <a:pt x="216" y="540"/>
                  </a:lnTo>
                  <a:lnTo>
                    <a:pt x="190" y="532"/>
                  </a:lnTo>
                  <a:lnTo>
                    <a:pt x="166" y="524"/>
                  </a:lnTo>
                  <a:lnTo>
                    <a:pt x="142" y="512"/>
                  </a:lnTo>
                  <a:lnTo>
                    <a:pt x="120" y="498"/>
                  </a:lnTo>
                  <a:lnTo>
                    <a:pt x="98" y="482"/>
                  </a:lnTo>
                  <a:lnTo>
                    <a:pt x="80" y="464"/>
                  </a:lnTo>
                  <a:lnTo>
                    <a:pt x="62" y="446"/>
                  </a:lnTo>
                  <a:lnTo>
                    <a:pt x="46" y="424"/>
                  </a:lnTo>
                  <a:lnTo>
                    <a:pt x="32" y="402"/>
                  </a:lnTo>
                  <a:lnTo>
                    <a:pt x="20" y="378"/>
                  </a:lnTo>
                  <a:lnTo>
                    <a:pt x="12" y="354"/>
                  </a:lnTo>
                  <a:lnTo>
                    <a:pt x="4" y="326"/>
                  </a:lnTo>
                  <a:lnTo>
                    <a:pt x="0" y="300"/>
                  </a:lnTo>
                  <a:lnTo>
                    <a:pt x="0" y="272"/>
                  </a:lnTo>
                  <a:lnTo>
                    <a:pt x="0" y="272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111" name="Freeform 61"/>
            <p:cNvSpPr>
              <a:spLocks/>
            </p:cNvSpPr>
            <p:nvPr userDrawn="1"/>
          </p:nvSpPr>
          <p:spPr bwMode="ltGray">
            <a:xfrm flipH="1">
              <a:off x="5730875" y="972344"/>
              <a:ext cx="654050" cy="647700"/>
            </a:xfrm>
            <a:custGeom>
              <a:avLst/>
              <a:gdLst>
                <a:gd name="T0" fmla="*/ 412 w 412"/>
                <a:gd name="T1" fmla="*/ 336 h 408"/>
                <a:gd name="T2" fmla="*/ 412 w 412"/>
                <a:gd name="T3" fmla="*/ 336 h 408"/>
                <a:gd name="T4" fmla="*/ 394 w 412"/>
                <a:gd name="T5" fmla="*/ 352 h 408"/>
                <a:gd name="T6" fmla="*/ 374 w 412"/>
                <a:gd name="T7" fmla="*/ 368 h 408"/>
                <a:gd name="T8" fmla="*/ 354 w 412"/>
                <a:gd name="T9" fmla="*/ 380 h 408"/>
                <a:gd name="T10" fmla="*/ 334 w 412"/>
                <a:gd name="T11" fmla="*/ 390 h 408"/>
                <a:gd name="T12" fmla="*/ 312 w 412"/>
                <a:gd name="T13" fmla="*/ 398 h 408"/>
                <a:gd name="T14" fmla="*/ 288 w 412"/>
                <a:gd name="T15" fmla="*/ 404 h 408"/>
                <a:gd name="T16" fmla="*/ 266 w 412"/>
                <a:gd name="T17" fmla="*/ 406 h 408"/>
                <a:gd name="T18" fmla="*/ 244 w 412"/>
                <a:gd name="T19" fmla="*/ 408 h 408"/>
                <a:gd name="T20" fmla="*/ 220 w 412"/>
                <a:gd name="T21" fmla="*/ 408 h 408"/>
                <a:gd name="T22" fmla="*/ 198 w 412"/>
                <a:gd name="T23" fmla="*/ 404 h 408"/>
                <a:gd name="T24" fmla="*/ 174 w 412"/>
                <a:gd name="T25" fmla="*/ 400 h 408"/>
                <a:gd name="T26" fmla="*/ 152 w 412"/>
                <a:gd name="T27" fmla="*/ 392 h 408"/>
                <a:gd name="T28" fmla="*/ 132 w 412"/>
                <a:gd name="T29" fmla="*/ 382 h 408"/>
                <a:gd name="T30" fmla="*/ 110 w 412"/>
                <a:gd name="T31" fmla="*/ 370 h 408"/>
                <a:gd name="T32" fmla="*/ 92 w 412"/>
                <a:gd name="T33" fmla="*/ 356 h 408"/>
                <a:gd name="T34" fmla="*/ 72 w 412"/>
                <a:gd name="T35" fmla="*/ 340 h 408"/>
                <a:gd name="T36" fmla="*/ 72 w 412"/>
                <a:gd name="T37" fmla="*/ 340 h 408"/>
                <a:gd name="T38" fmla="*/ 56 w 412"/>
                <a:gd name="T39" fmla="*/ 322 h 408"/>
                <a:gd name="T40" fmla="*/ 42 w 412"/>
                <a:gd name="T41" fmla="*/ 302 h 408"/>
                <a:gd name="T42" fmla="*/ 30 w 412"/>
                <a:gd name="T43" fmla="*/ 282 h 408"/>
                <a:gd name="T44" fmla="*/ 20 w 412"/>
                <a:gd name="T45" fmla="*/ 262 h 408"/>
                <a:gd name="T46" fmla="*/ 12 w 412"/>
                <a:gd name="T47" fmla="*/ 240 h 408"/>
                <a:gd name="T48" fmla="*/ 6 w 412"/>
                <a:gd name="T49" fmla="*/ 218 h 408"/>
                <a:gd name="T50" fmla="*/ 2 w 412"/>
                <a:gd name="T51" fmla="*/ 194 h 408"/>
                <a:gd name="T52" fmla="*/ 0 w 412"/>
                <a:gd name="T53" fmla="*/ 172 h 408"/>
                <a:gd name="T54" fmla="*/ 2 w 412"/>
                <a:gd name="T55" fmla="*/ 148 h 408"/>
                <a:gd name="T56" fmla="*/ 4 w 412"/>
                <a:gd name="T57" fmla="*/ 126 h 408"/>
                <a:gd name="T58" fmla="*/ 10 w 412"/>
                <a:gd name="T59" fmla="*/ 104 h 408"/>
                <a:gd name="T60" fmla="*/ 18 w 412"/>
                <a:gd name="T61" fmla="*/ 80 h 408"/>
                <a:gd name="T62" fmla="*/ 26 w 412"/>
                <a:gd name="T63" fmla="*/ 60 h 408"/>
                <a:gd name="T64" fmla="*/ 38 w 412"/>
                <a:gd name="T65" fmla="*/ 40 h 408"/>
                <a:gd name="T66" fmla="*/ 52 w 412"/>
                <a:gd name="T67" fmla="*/ 20 h 408"/>
                <a:gd name="T68" fmla="*/ 68 w 412"/>
                <a:gd name="T69" fmla="*/ 2 h 408"/>
                <a:gd name="T70" fmla="*/ 70 w 412"/>
                <a:gd name="T71" fmla="*/ 0 h 408"/>
                <a:gd name="T72" fmla="*/ 412 w 412"/>
                <a:gd name="T73" fmla="*/ 336 h 4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412" h="408">
                  <a:moveTo>
                    <a:pt x="412" y="336"/>
                  </a:moveTo>
                  <a:lnTo>
                    <a:pt x="412" y="336"/>
                  </a:lnTo>
                  <a:lnTo>
                    <a:pt x="394" y="352"/>
                  </a:lnTo>
                  <a:lnTo>
                    <a:pt x="374" y="368"/>
                  </a:lnTo>
                  <a:lnTo>
                    <a:pt x="354" y="380"/>
                  </a:lnTo>
                  <a:lnTo>
                    <a:pt x="334" y="390"/>
                  </a:lnTo>
                  <a:lnTo>
                    <a:pt x="312" y="398"/>
                  </a:lnTo>
                  <a:lnTo>
                    <a:pt x="288" y="404"/>
                  </a:lnTo>
                  <a:lnTo>
                    <a:pt x="266" y="406"/>
                  </a:lnTo>
                  <a:lnTo>
                    <a:pt x="244" y="408"/>
                  </a:lnTo>
                  <a:lnTo>
                    <a:pt x="220" y="408"/>
                  </a:lnTo>
                  <a:lnTo>
                    <a:pt x="198" y="404"/>
                  </a:lnTo>
                  <a:lnTo>
                    <a:pt x="174" y="400"/>
                  </a:lnTo>
                  <a:lnTo>
                    <a:pt x="152" y="392"/>
                  </a:lnTo>
                  <a:lnTo>
                    <a:pt x="132" y="382"/>
                  </a:lnTo>
                  <a:lnTo>
                    <a:pt x="110" y="370"/>
                  </a:lnTo>
                  <a:lnTo>
                    <a:pt x="92" y="356"/>
                  </a:lnTo>
                  <a:lnTo>
                    <a:pt x="72" y="340"/>
                  </a:lnTo>
                  <a:lnTo>
                    <a:pt x="72" y="340"/>
                  </a:lnTo>
                  <a:lnTo>
                    <a:pt x="56" y="322"/>
                  </a:lnTo>
                  <a:lnTo>
                    <a:pt x="42" y="302"/>
                  </a:lnTo>
                  <a:lnTo>
                    <a:pt x="30" y="282"/>
                  </a:lnTo>
                  <a:lnTo>
                    <a:pt x="20" y="262"/>
                  </a:lnTo>
                  <a:lnTo>
                    <a:pt x="12" y="240"/>
                  </a:lnTo>
                  <a:lnTo>
                    <a:pt x="6" y="218"/>
                  </a:lnTo>
                  <a:lnTo>
                    <a:pt x="2" y="194"/>
                  </a:lnTo>
                  <a:lnTo>
                    <a:pt x="0" y="172"/>
                  </a:lnTo>
                  <a:lnTo>
                    <a:pt x="2" y="148"/>
                  </a:lnTo>
                  <a:lnTo>
                    <a:pt x="4" y="126"/>
                  </a:lnTo>
                  <a:lnTo>
                    <a:pt x="10" y="104"/>
                  </a:lnTo>
                  <a:lnTo>
                    <a:pt x="18" y="80"/>
                  </a:lnTo>
                  <a:lnTo>
                    <a:pt x="26" y="60"/>
                  </a:lnTo>
                  <a:lnTo>
                    <a:pt x="38" y="40"/>
                  </a:lnTo>
                  <a:lnTo>
                    <a:pt x="52" y="20"/>
                  </a:lnTo>
                  <a:lnTo>
                    <a:pt x="68" y="2"/>
                  </a:lnTo>
                  <a:lnTo>
                    <a:pt x="70" y="0"/>
                  </a:lnTo>
                  <a:lnTo>
                    <a:pt x="412" y="336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112" name="Freeform 62"/>
            <p:cNvSpPr>
              <a:spLocks/>
            </p:cNvSpPr>
            <p:nvPr userDrawn="1"/>
          </p:nvSpPr>
          <p:spPr bwMode="ltGray">
            <a:xfrm flipH="1">
              <a:off x="3006725" y="4140994"/>
              <a:ext cx="944562" cy="1122604"/>
            </a:xfrm>
            <a:custGeom>
              <a:avLst/>
              <a:gdLst>
                <a:gd name="T0" fmla="*/ 718 w 1008"/>
                <a:gd name="T1" fmla="*/ 0 h 1206"/>
                <a:gd name="T2" fmla="*/ 772 w 1008"/>
                <a:gd name="T3" fmla="*/ 38 h 1206"/>
                <a:gd name="T4" fmla="*/ 820 w 1008"/>
                <a:gd name="T5" fmla="*/ 82 h 1206"/>
                <a:gd name="T6" fmla="*/ 864 w 1008"/>
                <a:gd name="T7" fmla="*/ 128 h 1206"/>
                <a:gd name="T8" fmla="*/ 902 w 1008"/>
                <a:gd name="T9" fmla="*/ 180 h 1206"/>
                <a:gd name="T10" fmla="*/ 934 w 1008"/>
                <a:gd name="T11" fmla="*/ 234 h 1206"/>
                <a:gd name="T12" fmla="*/ 960 w 1008"/>
                <a:gd name="T13" fmla="*/ 290 h 1206"/>
                <a:gd name="T14" fmla="*/ 982 w 1008"/>
                <a:gd name="T15" fmla="*/ 350 h 1206"/>
                <a:gd name="T16" fmla="*/ 996 w 1008"/>
                <a:gd name="T17" fmla="*/ 410 h 1206"/>
                <a:gd name="T18" fmla="*/ 1006 w 1008"/>
                <a:gd name="T19" fmla="*/ 472 h 1206"/>
                <a:gd name="T20" fmla="*/ 1008 w 1008"/>
                <a:gd name="T21" fmla="*/ 534 h 1206"/>
                <a:gd name="T22" fmla="*/ 1006 w 1008"/>
                <a:gd name="T23" fmla="*/ 598 h 1206"/>
                <a:gd name="T24" fmla="*/ 998 w 1008"/>
                <a:gd name="T25" fmla="*/ 662 h 1206"/>
                <a:gd name="T26" fmla="*/ 984 w 1008"/>
                <a:gd name="T27" fmla="*/ 724 h 1206"/>
                <a:gd name="T28" fmla="*/ 962 w 1008"/>
                <a:gd name="T29" fmla="*/ 786 h 1206"/>
                <a:gd name="T30" fmla="*/ 936 w 1008"/>
                <a:gd name="T31" fmla="*/ 846 h 1206"/>
                <a:gd name="T32" fmla="*/ 902 w 1008"/>
                <a:gd name="T33" fmla="*/ 904 h 1206"/>
                <a:gd name="T34" fmla="*/ 884 w 1008"/>
                <a:gd name="T35" fmla="*/ 932 h 1206"/>
                <a:gd name="T36" fmla="*/ 842 w 1008"/>
                <a:gd name="T37" fmla="*/ 984 h 1206"/>
                <a:gd name="T38" fmla="*/ 798 w 1008"/>
                <a:gd name="T39" fmla="*/ 1030 h 1206"/>
                <a:gd name="T40" fmla="*/ 748 w 1008"/>
                <a:gd name="T41" fmla="*/ 1072 h 1206"/>
                <a:gd name="T42" fmla="*/ 696 w 1008"/>
                <a:gd name="T43" fmla="*/ 1108 h 1206"/>
                <a:gd name="T44" fmla="*/ 640 w 1008"/>
                <a:gd name="T45" fmla="*/ 1138 h 1206"/>
                <a:gd name="T46" fmla="*/ 582 w 1008"/>
                <a:gd name="T47" fmla="*/ 1164 h 1206"/>
                <a:gd name="T48" fmla="*/ 524 w 1008"/>
                <a:gd name="T49" fmla="*/ 1182 h 1206"/>
                <a:gd name="T50" fmla="*/ 462 w 1008"/>
                <a:gd name="T51" fmla="*/ 1196 h 1206"/>
                <a:gd name="T52" fmla="*/ 400 w 1008"/>
                <a:gd name="T53" fmla="*/ 1204 h 1206"/>
                <a:gd name="T54" fmla="*/ 336 w 1008"/>
                <a:gd name="T55" fmla="*/ 1206 h 1206"/>
                <a:gd name="T56" fmla="*/ 274 w 1008"/>
                <a:gd name="T57" fmla="*/ 1200 h 1206"/>
                <a:gd name="T58" fmla="*/ 210 w 1008"/>
                <a:gd name="T59" fmla="*/ 1190 h 1206"/>
                <a:gd name="T60" fmla="*/ 148 w 1008"/>
                <a:gd name="T61" fmla="*/ 1174 h 1206"/>
                <a:gd name="T62" fmla="*/ 88 w 1008"/>
                <a:gd name="T63" fmla="*/ 1150 h 1206"/>
                <a:gd name="T64" fmla="*/ 28 w 1008"/>
                <a:gd name="T65" fmla="*/ 1120 h 1206"/>
                <a:gd name="T66" fmla="*/ 718 w 1008"/>
                <a:gd name="T67" fmla="*/ 0 h 1206"/>
                <a:gd name="connsiteX0" fmla="*/ 7240 w 10000"/>
                <a:gd name="connsiteY0" fmla="*/ 65 h 10000"/>
                <a:gd name="connsiteX1" fmla="*/ 7123 w 10000"/>
                <a:gd name="connsiteY1" fmla="*/ 0 h 10000"/>
                <a:gd name="connsiteX2" fmla="*/ 7401 w 10000"/>
                <a:gd name="connsiteY2" fmla="*/ 149 h 10000"/>
                <a:gd name="connsiteX3" fmla="*/ 7659 w 10000"/>
                <a:gd name="connsiteY3" fmla="*/ 315 h 10000"/>
                <a:gd name="connsiteX4" fmla="*/ 7897 w 10000"/>
                <a:gd name="connsiteY4" fmla="*/ 498 h 10000"/>
                <a:gd name="connsiteX5" fmla="*/ 8135 w 10000"/>
                <a:gd name="connsiteY5" fmla="*/ 680 h 10000"/>
                <a:gd name="connsiteX6" fmla="*/ 8353 w 10000"/>
                <a:gd name="connsiteY6" fmla="*/ 862 h 10000"/>
                <a:gd name="connsiteX7" fmla="*/ 8571 w 10000"/>
                <a:gd name="connsiteY7" fmla="*/ 1061 h 10000"/>
                <a:gd name="connsiteX8" fmla="*/ 8770 w 10000"/>
                <a:gd name="connsiteY8" fmla="*/ 1277 h 10000"/>
                <a:gd name="connsiteX9" fmla="*/ 8948 w 10000"/>
                <a:gd name="connsiteY9" fmla="*/ 1493 h 10000"/>
                <a:gd name="connsiteX10" fmla="*/ 9107 w 10000"/>
                <a:gd name="connsiteY10" fmla="*/ 1708 h 10000"/>
                <a:gd name="connsiteX11" fmla="*/ 9266 w 10000"/>
                <a:gd name="connsiteY11" fmla="*/ 1940 h 10000"/>
                <a:gd name="connsiteX12" fmla="*/ 9405 w 10000"/>
                <a:gd name="connsiteY12" fmla="*/ 2172 h 10000"/>
                <a:gd name="connsiteX13" fmla="*/ 9524 w 10000"/>
                <a:gd name="connsiteY13" fmla="*/ 2405 h 10000"/>
                <a:gd name="connsiteX14" fmla="*/ 9643 w 10000"/>
                <a:gd name="connsiteY14" fmla="*/ 2653 h 10000"/>
                <a:gd name="connsiteX15" fmla="*/ 9742 w 10000"/>
                <a:gd name="connsiteY15" fmla="*/ 2902 h 10000"/>
                <a:gd name="connsiteX16" fmla="*/ 9821 w 10000"/>
                <a:gd name="connsiteY16" fmla="*/ 3151 h 10000"/>
                <a:gd name="connsiteX17" fmla="*/ 9881 w 10000"/>
                <a:gd name="connsiteY17" fmla="*/ 3400 h 10000"/>
                <a:gd name="connsiteX18" fmla="*/ 9940 w 10000"/>
                <a:gd name="connsiteY18" fmla="*/ 3648 h 10000"/>
                <a:gd name="connsiteX19" fmla="*/ 9980 w 10000"/>
                <a:gd name="connsiteY19" fmla="*/ 3914 h 10000"/>
                <a:gd name="connsiteX20" fmla="*/ 10000 w 10000"/>
                <a:gd name="connsiteY20" fmla="*/ 4179 h 10000"/>
                <a:gd name="connsiteX21" fmla="*/ 10000 w 10000"/>
                <a:gd name="connsiteY21" fmla="*/ 4428 h 10000"/>
                <a:gd name="connsiteX22" fmla="*/ 10000 w 10000"/>
                <a:gd name="connsiteY22" fmla="*/ 4693 h 10000"/>
                <a:gd name="connsiteX23" fmla="*/ 9980 w 10000"/>
                <a:gd name="connsiteY23" fmla="*/ 4959 h 10000"/>
                <a:gd name="connsiteX24" fmla="*/ 9940 w 10000"/>
                <a:gd name="connsiteY24" fmla="*/ 5224 h 10000"/>
                <a:gd name="connsiteX25" fmla="*/ 9901 w 10000"/>
                <a:gd name="connsiteY25" fmla="*/ 5489 h 10000"/>
                <a:gd name="connsiteX26" fmla="*/ 9841 w 10000"/>
                <a:gd name="connsiteY26" fmla="*/ 5738 h 10000"/>
                <a:gd name="connsiteX27" fmla="*/ 9762 w 10000"/>
                <a:gd name="connsiteY27" fmla="*/ 6003 h 10000"/>
                <a:gd name="connsiteX28" fmla="*/ 9663 w 10000"/>
                <a:gd name="connsiteY28" fmla="*/ 6252 h 10000"/>
                <a:gd name="connsiteX29" fmla="*/ 9544 w 10000"/>
                <a:gd name="connsiteY29" fmla="*/ 6517 h 10000"/>
                <a:gd name="connsiteX30" fmla="*/ 9425 w 10000"/>
                <a:gd name="connsiteY30" fmla="*/ 6766 h 10000"/>
                <a:gd name="connsiteX31" fmla="*/ 9286 w 10000"/>
                <a:gd name="connsiteY31" fmla="*/ 7015 h 10000"/>
                <a:gd name="connsiteX32" fmla="*/ 9127 w 10000"/>
                <a:gd name="connsiteY32" fmla="*/ 7247 h 10000"/>
                <a:gd name="connsiteX33" fmla="*/ 8948 w 10000"/>
                <a:gd name="connsiteY33" fmla="*/ 7496 h 10000"/>
                <a:gd name="connsiteX34" fmla="*/ 8948 w 10000"/>
                <a:gd name="connsiteY34" fmla="*/ 7496 h 10000"/>
                <a:gd name="connsiteX35" fmla="*/ 8770 w 10000"/>
                <a:gd name="connsiteY35" fmla="*/ 7728 h 10000"/>
                <a:gd name="connsiteX36" fmla="*/ 8571 w 10000"/>
                <a:gd name="connsiteY36" fmla="*/ 7944 h 10000"/>
                <a:gd name="connsiteX37" fmla="*/ 8353 w 10000"/>
                <a:gd name="connsiteY37" fmla="*/ 8159 h 10000"/>
                <a:gd name="connsiteX38" fmla="*/ 8135 w 10000"/>
                <a:gd name="connsiteY38" fmla="*/ 8358 h 10000"/>
                <a:gd name="connsiteX39" fmla="*/ 7917 w 10000"/>
                <a:gd name="connsiteY39" fmla="*/ 8541 h 10000"/>
                <a:gd name="connsiteX40" fmla="*/ 7679 w 10000"/>
                <a:gd name="connsiteY40" fmla="*/ 8723 h 10000"/>
                <a:gd name="connsiteX41" fmla="*/ 7421 w 10000"/>
                <a:gd name="connsiteY41" fmla="*/ 8889 h 10000"/>
                <a:gd name="connsiteX42" fmla="*/ 7163 w 10000"/>
                <a:gd name="connsiteY42" fmla="*/ 9038 h 10000"/>
                <a:gd name="connsiteX43" fmla="*/ 6905 w 10000"/>
                <a:gd name="connsiteY43" fmla="*/ 9187 h 10000"/>
                <a:gd name="connsiteX44" fmla="*/ 6627 w 10000"/>
                <a:gd name="connsiteY44" fmla="*/ 9320 h 10000"/>
                <a:gd name="connsiteX45" fmla="*/ 6349 w 10000"/>
                <a:gd name="connsiteY45" fmla="*/ 9436 h 10000"/>
                <a:gd name="connsiteX46" fmla="*/ 6071 w 10000"/>
                <a:gd name="connsiteY46" fmla="*/ 9552 h 10000"/>
                <a:gd name="connsiteX47" fmla="*/ 5774 w 10000"/>
                <a:gd name="connsiteY47" fmla="*/ 9652 h 10000"/>
                <a:gd name="connsiteX48" fmla="*/ 5496 w 10000"/>
                <a:gd name="connsiteY48" fmla="*/ 9735 h 10000"/>
                <a:gd name="connsiteX49" fmla="*/ 5198 w 10000"/>
                <a:gd name="connsiteY49" fmla="*/ 9801 h 10000"/>
                <a:gd name="connsiteX50" fmla="*/ 4881 w 10000"/>
                <a:gd name="connsiteY50" fmla="*/ 9867 h 10000"/>
                <a:gd name="connsiteX51" fmla="*/ 4583 w 10000"/>
                <a:gd name="connsiteY51" fmla="*/ 9917 h 10000"/>
                <a:gd name="connsiteX52" fmla="*/ 4266 w 10000"/>
                <a:gd name="connsiteY52" fmla="*/ 9950 h 10000"/>
                <a:gd name="connsiteX53" fmla="*/ 3968 w 10000"/>
                <a:gd name="connsiteY53" fmla="*/ 9983 h 10000"/>
                <a:gd name="connsiteX54" fmla="*/ 3651 w 10000"/>
                <a:gd name="connsiteY54" fmla="*/ 10000 h 10000"/>
                <a:gd name="connsiteX55" fmla="*/ 3333 w 10000"/>
                <a:gd name="connsiteY55" fmla="*/ 10000 h 10000"/>
                <a:gd name="connsiteX56" fmla="*/ 3036 w 10000"/>
                <a:gd name="connsiteY56" fmla="*/ 9983 h 10000"/>
                <a:gd name="connsiteX57" fmla="*/ 2718 w 10000"/>
                <a:gd name="connsiteY57" fmla="*/ 9950 h 10000"/>
                <a:gd name="connsiteX58" fmla="*/ 2401 w 10000"/>
                <a:gd name="connsiteY58" fmla="*/ 9917 h 10000"/>
                <a:gd name="connsiteX59" fmla="*/ 2083 w 10000"/>
                <a:gd name="connsiteY59" fmla="*/ 9867 h 10000"/>
                <a:gd name="connsiteX60" fmla="*/ 1786 w 10000"/>
                <a:gd name="connsiteY60" fmla="*/ 9801 h 10000"/>
                <a:gd name="connsiteX61" fmla="*/ 1468 w 10000"/>
                <a:gd name="connsiteY61" fmla="*/ 9735 h 10000"/>
                <a:gd name="connsiteX62" fmla="*/ 1171 w 10000"/>
                <a:gd name="connsiteY62" fmla="*/ 9635 h 10000"/>
                <a:gd name="connsiteX63" fmla="*/ 873 w 10000"/>
                <a:gd name="connsiteY63" fmla="*/ 9536 h 10000"/>
                <a:gd name="connsiteX64" fmla="*/ 575 w 10000"/>
                <a:gd name="connsiteY64" fmla="*/ 9420 h 10000"/>
                <a:gd name="connsiteX65" fmla="*/ 278 w 10000"/>
                <a:gd name="connsiteY65" fmla="*/ 9287 h 10000"/>
                <a:gd name="connsiteX66" fmla="*/ 0 w 10000"/>
                <a:gd name="connsiteY66" fmla="*/ 9138 h 10000"/>
                <a:gd name="connsiteX67" fmla="*/ 7240 w 10000"/>
                <a:gd name="connsiteY67" fmla="*/ 65 h 10000"/>
                <a:gd name="connsiteX0" fmla="*/ 6927 w 10000"/>
                <a:gd name="connsiteY0" fmla="*/ 98 h 10000"/>
                <a:gd name="connsiteX1" fmla="*/ 7123 w 10000"/>
                <a:gd name="connsiteY1" fmla="*/ 0 h 10000"/>
                <a:gd name="connsiteX2" fmla="*/ 7401 w 10000"/>
                <a:gd name="connsiteY2" fmla="*/ 149 h 10000"/>
                <a:gd name="connsiteX3" fmla="*/ 7659 w 10000"/>
                <a:gd name="connsiteY3" fmla="*/ 315 h 10000"/>
                <a:gd name="connsiteX4" fmla="*/ 7897 w 10000"/>
                <a:gd name="connsiteY4" fmla="*/ 498 h 10000"/>
                <a:gd name="connsiteX5" fmla="*/ 8135 w 10000"/>
                <a:gd name="connsiteY5" fmla="*/ 680 h 10000"/>
                <a:gd name="connsiteX6" fmla="*/ 8353 w 10000"/>
                <a:gd name="connsiteY6" fmla="*/ 862 h 10000"/>
                <a:gd name="connsiteX7" fmla="*/ 8571 w 10000"/>
                <a:gd name="connsiteY7" fmla="*/ 1061 h 10000"/>
                <a:gd name="connsiteX8" fmla="*/ 8770 w 10000"/>
                <a:gd name="connsiteY8" fmla="*/ 1277 h 10000"/>
                <a:gd name="connsiteX9" fmla="*/ 8948 w 10000"/>
                <a:gd name="connsiteY9" fmla="*/ 1493 h 10000"/>
                <a:gd name="connsiteX10" fmla="*/ 9107 w 10000"/>
                <a:gd name="connsiteY10" fmla="*/ 1708 h 10000"/>
                <a:gd name="connsiteX11" fmla="*/ 9266 w 10000"/>
                <a:gd name="connsiteY11" fmla="*/ 1940 h 10000"/>
                <a:gd name="connsiteX12" fmla="*/ 9405 w 10000"/>
                <a:gd name="connsiteY12" fmla="*/ 2172 h 10000"/>
                <a:gd name="connsiteX13" fmla="*/ 9524 w 10000"/>
                <a:gd name="connsiteY13" fmla="*/ 2405 h 10000"/>
                <a:gd name="connsiteX14" fmla="*/ 9643 w 10000"/>
                <a:gd name="connsiteY14" fmla="*/ 2653 h 10000"/>
                <a:gd name="connsiteX15" fmla="*/ 9742 w 10000"/>
                <a:gd name="connsiteY15" fmla="*/ 2902 h 10000"/>
                <a:gd name="connsiteX16" fmla="*/ 9821 w 10000"/>
                <a:gd name="connsiteY16" fmla="*/ 3151 h 10000"/>
                <a:gd name="connsiteX17" fmla="*/ 9881 w 10000"/>
                <a:gd name="connsiteY17" fmla="*/ 3400 h 10000"/>
                <a:gd name="connsiteX18" fmla="*/ 9940 w 10000"/>
                <a:gd name="connsiteY18" fmla="*/ 3648 h 10000"/>
                <a:gd name="connsiteX19" fmla="*/ 9980 w 10000"/>
                <a:gd name="connsiteY19" fmla="*/ 3914 h 10000"/>
                <a:gd name="connsiteX20" fmla="*/ 10000 w 10000"/>
                <a:gd name="connsiteY20" fmla="*/ 4179 h 10000"/>
                <a:gd name="connsiteX21" fmla="*/ 10000 w 10000"/>
                <a:gd name="connsiteY21" fmla="*/ 4428 h 10000"/>
                <a:gd name="connsiteX22" fmla="*/ 10000 w 10000"/>
                <a:gd name="connsiteY22" fmla="*/ 4693 h 10000"/>
                <a:gd name="connsiteX23" fmla="*/ 9980 w 10000"/>
                <a:gd name="connsiteY23" fmla="*/ 4959 h 10000"/>
                <a:gd name="connsiteX24" fmla="*/ 9940 w 10000"/>
                <a:gd name="connsiteY24" fmla="*/ 5224 h 10000"/>
                <a:gd name="connsiteX25" fmla="*/ 9901 w 10000"/>
                <a:gd name="connsiteY25" fmla="*/ 5489 h 10000"/>
                <a:gd name="connsiteX26" fmla="*/ 9841 w 10000"/>
                <a:gd name="connsiteY26" fmla="*/ 5738 h 10000"/>
                <a:gd name="connsiteX27" fmla="*/ 9762 w 10000"/>
                <a:gd name="connsiteY27" fmla="*/ 6003 h 10000"/>
                <a:gd name="connsiteX28" fmla="*/ 9663 w 10000"/>
                <a:gd name="connsiteY28" fmla="*/ 6252 h 10000"/>
                <a:gd name="connsiteX29" fmla="*/ 9544 w 10000"/>
                <a:gd name="connsiteY29" fmla="*/ 6517 h 10000"/>
                <a:gd name="connsiteX30" fmla="*/ 9425 w 10000"/>
                <a:gd name="connsiteY30" fmla="*/ 6766 h 10000"/>
                <a:gd name="connsiteX31" fmla="*/ 9286 w 10000"/>
                <a:gd name="connsiteY31" fmla="*/ 7015 h 10000"/>
                <a:gd name="connsiteX32" fmla="*/ 9127 w 10000"/>
                <a:gd name="connsiteY32" fmla="*/ 7247 h 10000"/>
                <a:gd name="connsiteX33" fmla="*/ 8948 w 10000"/>
                <a:gd name="connsiteY33" fmla="*/ 7496 h 10000"/>
                <a:gd name="connsiteX34" fmla="*/ 8948 w 10000"/>
                <a:gd name="connsiteY34" fmla="*/ 7496 h 10000"/>
                <a:gd name="connsiteX35" fmla="*/ 8770 w 10000"/>
                <a:gd name="connsiteY35" fmla="*/ 7728 h 10000"/>
                <a:gd name="connsiteX36" fmla="*/ 8571 w 10000"/>
                <a:gd name="connsiteY36" fmla="*/ 7944 h 10000"/>
                <a:gd name="connsiteX37" fmla="*/ 8353 w 10000"/>
                <a:gd name="connsiteY37" fmla="*/ 8159 h 10000"/>
                <a:gd name="connsiteX38" fmla="*/ 8135 w 10000"/>
                <a:gd name="connsiteY38" fmla="*/ 8358 h 10000"/>
                <a:gd name="connsiteX39" fmla="*/ 7917 w 10000"/>
                <a:gd name="connsiteY39" fmla="*/ 8541 h 10000"/>
                <a:gd name="connsiteX40" fmla="*/ 7679 w 10000"/>
                <a:gd name="connsiteY40" fmla="*/ 8723 h 10000"/>
                <a:gd name="connsiteX41" fmla="*/ 7421 w 10000"/>
                <a:gd name="connsiteY41" fmla="*/ 8889 h 10000"/>
                <a:gd name="connsiteX42" fmla="*/ 7163 w 10000"/>
                <a:gd name="connsiteY42" fmla="*/ 9038 h 10000"/>
                <a:gd name="connsiteX43" fmla="*/ 6905 w 10000"/>
                <a:gd name="connsiteY43" fmla="*/ 9187 h 10000"/>
                <a:gd name="connsiteX44" fmla="*/ 6627 w 10000"/>
                <a:gd name="connsiteY44" fmla="*/ 9320 h 10000"/>
                <a:gd name="connsiteX45" fmla="*/ 6349 w 10000"/>
                <a:gd name="connsiteY45" fmla="*/ 9436 h 10000"/>
                <a:gd name="connsiteX46" fmla="*/ 6071 w 10000"/>
                <a:gd name="connsiteY46" fmla="*/ 9552 h 10000"/>
                <a:gd name="connsiteX47" fmla="*/ 5774 w 10000"/>
                <a:gd name="connsiteY47" fmla="*/ 9652 h 10000"/>
                <a:gd name="connsiteX48" fmla="*/ 5496 w 10000"/>
                <a:gd name="connsiteY48" fmla="*/ 9735 h 10000"/>
                <a:gd name="connsiteX49" fmla="*/ 5198 w 10000"/>
                <a:gd name="connsiteY49" fmla="*/ 9801 h 10000"/>
                <a:gd name="connsiteX50" fmla="*/ 4881 w 10000"/>
                <a:gd name="connsiteY50" fmla="*/ 9867 h 10000"/>
                <a:gd name="connsiteX51" fmla="*/ 4583 w 10000"/>
                <a:gd name="connsiteY51" fmla="*/ 9917 h 10000"/>
                <a:gd name="connsiteX52" fmla="*/ 4266 w 10000"/>
                <a:gd name="connsiteY52" fmla="*/ 9950 h 10000"/>
                <a:gd name="connsiteX53" fmla="*/ 3968 w 10000"/>
                <a:gd name="connsiteY53" fmla="*/ 9983 h 10000"/>
                <a:gd name="connsiteX54" fmla="*/ 3651 w 10000"/>
                <a:gd name="connsiteY54" fmla="*/ 10000 h 10000"/>
                <a:gd name="connsiteX55" fmla="*/ 3333 w 10000"/>
                <a:gd name="connsiteY55" fmla="*/ 10000 h 10000"/>
                <a:gd name="connsiteX56" fmla="*/ 3036 w 10000"/>
                <a:gd name="connsiteY56" fmla="*/ 9983 h 10000"/>
                <a:gd name="connsiteX57" fmla="*/ 2718 w 10000"/>
                <a:gd name="connsiteY57" fmla="*/ 9950 h 10000"/>
                <a:gd name="connsiteX58" fmla="*/ 2401 w 10000"/>
                <a:gd name="connsiteY58" fmla="*/ 9917 h 10000"/>
                <a:gd name="connsiteX59" fmla="*/ 2083 w 10000"/>
                <a:gd name="connsiteY59" fmla="*/ 9867 h 10000"/>
                <a:gd name="connsiteX60" fmla="*/ 1786 w 10000"/>
                <a:gd name="connsiteY60" fmla="*/ 9801 h 10000"/>
                <a:gd name="connsiteX61" fmla="*/ 1468 w 10000"/>
                <a:gd name="connsiteY61" fmla="*/ 9735 h 10000"/>
                <a:gd name="connsiteX62" fmla="*/ 1171 w 10000"/>
                <a:gd name="connsiteY62" fmla="*/ 9635 h 10000"/>
                <a:gd name="connsiteX63" fmla="*/ 873 w 10000"/>
                <a:gd name="connsiteY63" fmla="*/ 9536 h 10000"/>
                <a:gd name="connsiteX64" fmla="*/ 575 w 10000"/>
                <a:gd name="connsiteY64" fmla="*/ 9420 h 10000"/>
                <a:gd name="connsiteX65" fmla="*/ 278 w 10000"/>
                <a:gd name="connsiteY65" fmla="*/ 9287 h 10000"/>
                <a:gd name="connsiteX66" fmla="*/ 0 w 10000"/>
                <a:gd name="connsiteY66" fmla="*/ 9138 h 10000"/>
                <a:gd name="connsiteX67" fmla="*/ 6927 w 10000"/>
                <a:gd name="connsiteY67" fmla="*/ 98 h 10000"/>
                <a:gd name="connsiteX0" fmla="*/ 0 w 10000"/>
                <a:gd name="connsiteY0" fmla="*/ 9138 h 10000"/>
                <a:gd name="connsiteX1" fmla="*/ 7123 w 10000"/>
                <a:gd name="connsiteY1" fmla="*/ 0 h 10000"/>
                <a:gd name="connsiteX2" fmla="*/ 7401 w 10000"/>
                <a:gd name="connsiteY2" fmla="*/ 149 h 10000"/>
                <a:gd name="connsiteX3" fmla="*/ 7659 w 10000"/>
                <a:gd name="connsiteY3" fmla="*/ 315 h 10000"/>
                <a:gd name="connsiteX4" fmla="*/ 7897 w 10000"/>
                <a:gd name="connsiteY4" fmla="*/ 498 h 10000"/>
                <a:gd name="connsiteX5" fmla="*/ 8135 w 10000"/>
                <a:gd name="connsiteY5" fmla="*/ 680 h 10000"/>
                <a:gd name="connsiteX6" fmla="*/ 8353 w 10000"/>
                <a:gd name="connsiteY6" fmla="*/ 862 h 10000"/>
                <a:gd name="connsiteX7" fmla="*/ 8571 w 10000"/>
                <a:gd name="connsiteY7" fmla="*/ 1061 h 10000"/>
                <a:gd name="connsiteX8" fmla="*/ 8770 w 10000"/>
                <a:gd name="connsiteY8" fmla="*/ 1277 h 10000"/>
                <a:gd name="connsiteX9" fmla="*/ 8948 w 10000"/>
                <a:gd name="connsiteY9" fmla="*/ 1493 h 10000"/>
                <a:gd name="connsiteX10" fmla="*/ 9107 w 10000"/>
                <a:gd name="connsiteY10" fmla="*/ 1708 h 10000"/>
                <a:gd name="connsiteX11" fmla="*/ 9266 w 10000"/>
                <a:gd name="connsiteY11" fmla="*/ 1940 h 10000"/>
                <a:gd name="connsiteX12" fmla="*/ 9405 w 10000"/>
                <a:gd name="connsiteY12" fmla="*/ 2172 h 10000"/>
                <a:gd name="connsiteX13" fmla="*/ 9524 w 10000"/>
                <a:gd name="connsiteY13" fmla="*/ 2405 h 10000"/>
                <a:gd name="connsiteX14" fmla="*/ 9643 w 10000"/>
                <a:gd name="connsiteY14" fmla="*/ 2653 h 10000"/>
                <a:gd name="connsiteX15" fmla="*/ 9742 w 10000"/>
                <a:gd name="connsiteY15" fmla="*/ 2902 h 10000"/>
                <a:gd name="connsiteX16" fmla="*/ 9821 w 10000"/>
                <a:gd name="connsiteY16" fmla="*/ 3151 h 10000"/>
                <a:gd name="connsiteX17" fmla="*/ 9881 w 10000"/>
                <a:gd name="connsiteY17" fmla="*/ 3400 h 10000"/>
                <a:gd name="connsiteX18" fmla="*/ 9940 w 10000"/>
                <a:gd name="connsiteY18" fmla="*/ 3648 h 10000"/>
                <a:gd name="connsiteX19" fmla="*/ 9980 w 10000"/>
                <a:gd name="connsiteY19" fmla="*/ 3914 h 10000"/>
                <a:gd name="connsiteX20" fmla="*/ 10000 w 10000"/>
                <a:gd name="connsiteY20" fmla="*/ 4179 h 10000"/>
                <a:gd name="connsiteX21" fmla="*/ 10000 w 10000"/>
                <a:gd name="connsiteY21" fmla="*/ 4428 h 10000"/>
                <a:gd name="connsiteX22" fmla="*/ 10000 w 10000"/>
                <a:gd name="connsiteY22" fmla="*/ 4693 h 10000"/>
                <a:gd name="connsiteX23" fmla="*/ 9980 w 10000"/>
                <a:gd name="connsiteY23" fmla="*/ 4959 h 10000"/>
                <a:gd name="connsiteX24" fmla="*/ 9940 w 10000"/>
                <a:gd name="connsiteY24" fmla="*/ 5224 h 10000"/>
                <a:gd name="connsiteX25" fmla="*/ 9901 w 10000"/>
                <a:gd name="connsiteY25" fmla="*/ 5489 h 10000"/>
                <a:gd name="connsiteX26" fmla="*/ 9841 w 10000"/>
                <a:gd name="connsiteY26" fmla="*/ 5738 h 10000"/>
                <a:gd name="connsiteX27" fmla="*/ 9762 w 10000"/>
                <a:gd name="connsiteY27" fmla="*/ 6003 h 10000"/>
                <a:gd name="connsiteX28" fmla="*/ 9663 w 10000"/>
                <a:gd name="connsiteY28" fmla="*/ 6252 h 10000"/>
                <a:gd name="connsiteX29" fmla="*/ 9544 w 10000"/>
                <a:gd name="connsiteY29" fmla="*/ 6517 h 10000"/>
                <a:gd name="connsiteX30" fmla="*/ 9425 w 10000"/>
                <a:gd name="connsiteY30" fmla="*/ 6766 h 10000"/>
                <a:gd name="connsiteX31" fmla="*/ 9286 w 10000"/>
                <a:gd name="connsiteY31" fmla="*/ 7015 h 10000"/>
                <a:gd name="connsiteX32" fmla="*/ 9127 w 10000"/>
                <a:gd name="connsiteY32" fmla="*/ 7247 h 10000"/>
                <a:gd name="connsiteX33" fmla="*/ 8948 w 10000"/>
                <a:gd name="connsiteY33" fmla="*/ 7496 h 10000"/>
                <a:gd name="connsiteX34" fmla="*/ 8948 w 10000"/>
                <a:gd name="connsiteY34" fmla="*/ 7496 h 10000"/>
                <a:gd name="connsiteX35" fmla="*/ 8770 w 10000"/>
                <a:gd name="connsiteY35" fmla="*/ 7728 h 10000"/>
                <a:gd name="connsiteX36" fmla="*/ 8571 w 10000"/>
                <a:gd name="connsiteY36" fmla="*/ 7944 h 10000"/>
                <a:gd name="connsiteX37" fmla="*/ 8353 w 10000"/>
                <a:gd name="connsiteY37" fmla="*/ 8159 h 10000"/>
                <a:gd name="connsiteX38" fmla="*/ 8135 w 10000"/>
                <a:gd name="connsiteY38" fmla="*/ 8358 h 10000"/>
                <a:gd name="connsiteX39" fmla="*/ 7917 w 10000"/>
                <a:gd name="connsiteY39" fmla="*/ 8541 h 10000"/>
                <a:gd name="connsiteX40" fmla="*/ 7679 w 10000"/>
                <a:gd name="connsiteY40" fmla="*/ 8723 h 10000"/>
                <a:gd name="connsiteX41" fmla="*/ 7421 w 10000"/>
                <a:gd name="connsiteY41" fmla="*/ 8889 h 10000"/>
                <a:gd name="connsiteX42" fmla="*/ 7163 w 10000"/>
                <a:gd name="connsiteY42" fmla="*/ 9038 h 10000"/>
                <a:gd name="connsiteX43" fmla="*/ 6905 w 10000"/>
                <a:gd name="connsiteY43" fmla="*/ 9187 h 10000"/>
                <a:gd name="connsiteX44" fmla="*/ 6627 w 10000"/>
                <a:gd name="connsiteY44" fmla="*/ 9320 h 10000"/>
                <a:gd name="connsiteX45" fmla="*/ 6349 w 10000"/>
                <a:gd name="connsiteY45" fmla="*/ 9436 h 10000"/>
                <a:gd name="connsiteX46" fmla="*/ 6071 w 10000"/>
                <a:gd name="connsiteY46" fmla="*/ 9552 h 10000"/>
                <a:gd name="connsiteX47" fmla="*/ 5774 w 10000"/>
                <a:gd name="connsiteY47" fmla="*/ 9652 h 10000"/>
                <a:gd name="connsiteX48" fmla="*/ 5496 w 10000"/>
                <a:gd name="connsiteY48" fmla="*/ 9735 h 10000"/>
                <a:gd name="connsiteX49" fmla="*/ 5198 w 10000"/>
                <a:gd name="connsiteY49" fmla="*/ 9801 h 10000"/>
                <a:gd name="connsiteX50" fmla="*/ 4881 w 10000"/>
                <a:gd name="connsiteY50" fmla="*/ 9867 h 10000"/>
                <a:gd name="connsiteX51" fmla="*/ 4583 w 10000"/>
                <a:gd name="connsiteY51" fmla="*/ 9917 h 10000"/>
                <a:gd name="connsiteX52" fmla="*/ 4266 w 10000"/>
                <a:gd name="connsiteY52" fmla="*/ 9950 h 10000"/>
                <a:gd name="connsiteX53" fmla="*/ 3968 w 10000"/>
                <a:gd name="connsiteY53" fmla="*/ 9983 h 10000"/>
                <a:gd name="connsiteX54" fmla="*/ 3651 w 10000"/>
                <a:gd name="connsiteY54" fmla="*/ 10000 h 10000"/>
                <a:gd name="connsiteX55" fmla="*/ 3333 w 10000"/>
                <a:gd name="connsiteY55" fmla="*/ 10000 h 10000"/>
                <a:gd name="connsiteX56" fmla="*/ 3036 w 10000"/>
                <a:gd name="connsiteY56" fmla="*/ 9983 h 10000"/>
                <a:gd name="connsiteX57" fmla="*/ 2718 w 10000"/>
                <a:gd name="connsiteY57" fmla="*/ 9950 h 10000"/>
                <a:gd name="connsiteX58" fmla="*/ 2401 w 10000"/>
                <a:gd name="connsiteY58" fmla="*/ 9917 h 10000"/>
                <a:gd name="connsiteX59" fmla="*/ 2083 w 10000"/>
                <a:gd name="connsiteY59" fmla="*/ 9867 h 10000"/>
                <a:gd name="connsiteX60" fmla="*/ 1786 w 10000"/>
                <a:gd name="connsiteY60" fmla="*/ 9801 h 10000"/>
                <a:gd name="connsiteX61" fmla="*/ 1468 w 10000"/>
                <a:gd name="connsiteY61" fmla="*/ 9735 h 10000"/>
                <a:gd name="connsiteX62" fmla="*/ 1171 w 10000"/>
                <a:gd name="connsiteY62" fmla="*/ 9635 h 10000"/>
                <a:gd name="connsiteX63" fmla="*/ 873 w 10000"/>
                <a:gd name="connsiteY63" fmla="*/ 9536 h 10000"/>
                <a:gd name="connsiteX64" fmla="*/ 575 w 10000"/>
                <a:gd name="connsiteY64" fmla="*/ 9420 h 10000"/>
                <a:gd name="connsiteX65" fmla="*/ 278 w 10000"/>
                <a:gd name="connsiteY65" fmla="*/ 9287 h 10000"/>
                <a:gd name="connsiteX66" fmla="*/ 0 w 10000"/>
                <a:gd name="connsiteY66" fmla="*/ 9138 h 10000"/>
                <a:gd name="connsiteX0" fmla="*/ 0 w 10000"/>
                <a:gd name="connsiteY0" fmla="*/ 9073 h 9935"/>
                <a:gd name="connsiteX1" fmla="*/ 7221 w 10000"/>
                <a:gd name="connsiteY1" fmla="*/ 0 h 9935"/>
                <a:gd name="connsiteX2" fmla="*/ 7401 w 10000"/>
                <a:gd name="connsiteY2" fmla="*/ 84 h 9935"/>
                <a:gd name="connsiteX3" fmla="*/ 7659 w 10000"/>
                <a:gd name="connsiteY3" fmla="*/ 250 h 9935"/>
                <a:gd name="connsiteX4" fmla="*/ 7897 w 10000"/>
                <a:gd name="connsiteY4" fmla="*/ 433 h 9935"/>
                <a:gd name="connsiteX5" fmla="*/ 8135 w 10000"/>
                <a:gd name="connsiteY5" fmla="*/ 615 h 9935"/>
                <a:gd name="connsiteX6" fmla="*/ 8353 w 10000"/>
                <a:gd name="connsiteY6" fmla="*/ 797 h 9935"/>
                <a:gd name="connsiteX7" fmla="*/ 8571 w 10000"/>
                <a:gd name="connsiteY7" fmla="*/ 996 h 9935"/>
                <a:gd name="connsiteX8" fmla="*/ 8770 w 10000"/>
                <a:gd name="connsiteY8" fmla="*/ 1212 h 9935"/>
                <a:gd name="connsiteX9" fmla="*/ 8948 w 10000"/>
                <a:gd name="connsiteY9" fmla="*/ 1428 h 9935"/>
                <a:gd name="connsiteX10" fmla="*/ 9107 w 10000"/>
                <a:gd name="connsiteY10" fmla="*/ 1643 h 9935"/>
                <a:gd name="connsiteX11" fmla="*/ 9266 w 10000"/>
                <a:gd name="connsiteY11" fmla="*/ 1875 h 9935"/>
                <a:gd name="connsiteX12" fmla="*/ 9405 w 10000"/>
                <a:gd name="connsiteY12" fmla="*/ 2107 h 9935"/>
                <a:gd name="connsiteX13" fmla="*/ 9524 w 10000"/>
                <a:gd name="connsiteY13" fmla="*/ 2340 h 9935"/>
                <a:gd name="connsiteX14" fmla="*/ 9643 w 10000"/>
                <a:gd name="connsiteY14" fmla="*/ 2588 h 9935"/>
                <a:gd name="connsiteX15" fmla="*/ 9742 w 10000"/>
                <a:gd name="connsiteY15" fmla="*/ 2837 h 9935"/>
                <a:gd name="connsiteX16" fmla="*/ 9821 w 10000"/>
                <a:gd name="connsiteY16" fmla="*/ 3086 h 9935"/>
                <a:gd name="connsiteX17" fmla="*/ 9881 w 10000"/>
                <a:gd name="connsiteY17" fmla="*/ 3335 h 9935"/>
                <a:gd name="connsiteX18" fmla="*/ 9940 w 10000"/>
                <a:gd name="connsiteY18" fmla="*/ 3583 h 9935"/>
                <a:gd name="connsiteX19" fmla="*/ 9980 w 10000"/>
                <a:gd name="connsiteY19" fmla="*/ 3849 h 9935"/>
                <a:gd name="connsiteX20" fmla="*/ 10000 w 10000"/>
                <a:gd name="connsiteY20" fmla="*/ 4114 h 9935"/>
                <a:gd name="connsiteX21" fmla="*/ 10000 w 10000"/>
                <a:gd name="connsiteY21" fmla="*/ 4363 h 9935"/>
                <a:gd name="connsiteX22" fmla="*/ 10000 w 10000"/>
                <a:gd name="connsiteY22" fmla="*/ 4628 h 9935"/>
                <a:gd name="connsiteX23" fmla="*/ 9980 w 10000"/>
                <a:gd name="connsiteY23" fmla="*/ 4894 h 9935"/>
                <a:gd name="connsiteX24" fmla="*/ 9940 w 10000"/>
                <a:gd name="connsiteY24" fmla="*/ 5159 h 9935"/>
                <a:gd name="connsiteX25" fmla="*/ 9901 w 10000"/>
                <a:gd name="connsiteY25" fmla="*/ 5424 h 9935"/>
                <a:gd name="connsiteX26" fmla="*/ 9841 w 10000"/>
                <a:gd name="connsiteY26" fmla="*/ 5673 h 9935"/>
                <a:gd name="connsiteX27" fmla="*/ 9762 w 10000"/>
                <a:gd name="connsiteY27" fmla="*/ 5938 h 9935"/>
                <a:gd name="connsiteX28" fmla="*/ 9663 w 10000"/>
                <a:gd name="connsiteY28" fmla="*/ 6187 h 9935"/>
                <a:gd name="connsiteX29" fmla="*/ 9544 w 10000"/>
                <a:gd name="connsiteY29" fmla="*/ 6452 h 9935"/>
                <a:gd name="connsiteX30" fmla="*/ 9425 w 10000"/>
                <a:gd name="connsiteY30" fmla="*/ 6701 h 9935"/>
                <a:gd name="connsiteX31" fmla="*/ 9286 w 10000"/>
                <a:gd name="connsiteY31" fmla="*/ 6950 h 9935"/>
                <a:gd name="connsiteX32" fmla="*/ 9127 w 10000"/>
                <a:gd name="connsiteY32" fmla="*/ 7182 h 9935"/>
                <a:gd name="connsiteX33" fmla="*/ 8948 w 10000"/>
                <a:gd name="connsiteY33" fmla="*/ 7431 h 9935"/>
                <a:gd name="connsiteX34" fmla="*/ 8948 w 10000"/>
                <a:gd name="connsiteY34" fmla="*/ 7431 h 9935"/>
                <a:gd name="connsiteX35" fmla="*/ 8770 w 10000"/>
                <a:gd name="connsiteY35" fmla="*/ 7663 h 9935"/>
                <a:gd name="connsiteX36" fmla="*/ 8571 w 10000"/>
                <a:gd name="connsiteY36" fmla="*/ 7879 h 9935"/>
                <a:gd name="connsiteX37" fmla="*/ 8353 w 10000"/>
                <a:gd name="connsiteY37" fmla="*/ 8094 h 9935"/>
                <a:gd name="connsiteX38" fmla="*/ 8135 w 10000"/>
                <a:gd name="connsiteY38" fmla="*/ 8293 h 9935"/>
                <a:gd name="connsiteX39" fmla="*/ 7917 w 10000"/>
                <a:gd name="connsiteY39" fmla="*/ 8476 h 9935"/>
                <a:gd name="connsiteX40" fmla="*/ 7679 w 10000"/>
                <a:gd name="connsiteY40" fmla="*/ 8658 h 9935"/>
                <a:gd name="connsiteX41" fmla="*/ 7421 w 10000"/>
                <a:gd name="connsiteY41" fmla="*/ 8824 h 9935"/>
                <a:gd name="connsiteX42" fmla="*/ 7163 w 10000"/>
                <a:gd name="connsiteY42" fmla="*/ 8973 h 9935"/>
                <a:gd name="connsiteX43" fmla="*/ 6905 w 10000"/>
                <a:gd name="connsiteY43" fmla="*/ 9122 h 9935"/>
                <a:gd name="connsiteX44" fmla="*/ 6627 w 10000"/>
                <a:gd name="connsiteY44" fmla="*/ 9255 h 9935"/>
                <a:gd name="connsiteX45" fmla="*/ 6349 w 10000"/>
                <a:gd name="connsiteY45" fmla="*/ 9371 h 9935"/>
                <a:gd name="connsiteX46" fmla="*/ 6071 w 10000"/>
                <a:gd name="connsiteY46" fmla="*/ 9487 h 9935"/>
                <a:gd name="connsiteX47" fmla="*/ 5774 w 10000"/>
                <a:gd name="connsiteY47" fmla="*/ 9587 h 9935"/>
                <a:gd name="connsiteX48" fmla="*/ 5496 w 10000"/>
                <a:gd name="connsiteY48" fmla="*/ 9670 h 9935"/>
                <a:gd name="connsiteX49" fmla="*/ 5198 w 10000"/>
                <a:gd name="connsiteY49" fmla="*/ 9736 h 9935"/>
                <a:gd name="connsiteX50" fmla="*/ 4881 w 10000"/>
                <a:gd name="connsiteY50" fmla="*/ 9802 h 9935"/>
                <a:gd name="connsiteX51" fmla="*/ 4583 w 10000"/>
                <a:gd name="connsiteY51" fmla="*/ 9852 h 9935"/>
                <a:gd name="connsiteX52" fmla="*/ 4266 w 10000"/>
                <a:gd name="connsiteY52" fmla="*/ 9885 h 9935"/>
                <a:gd name="connsiteX53" fmla="*/ 3968 w 10000"/>
                <a:gd name="connsiteY53" fmla="*/ 9918 h 9935"/>
                <a:gd name="connsiteX54" fmla="*/ 3651 w 10000"/>
                <a:gd name="connsiteY54" fmla="*/ 9935 h 9935"/>
                <a:gd name="connsiteX55" fmla="*/ 3333 w 10000"/>
                <a:gd name="connsiteY55" fmla="*/ 9935 h 9935"/>
                <a:gd name="connsiteX56" fmla="*/ 3036 w 10000"/>
                <a:gd name="connsiteY56" fmla="*/ 9918 h 9935"/>
                <a:gd name="connsiteX57" fmla="*/ 2718 w 10000"/>
                <a:gd name="connsiteY57" fmla="*/ 9885 h 9935"/>
                <a:gd name="connsiteX58" fmla="*/ 2401 w 10000"/>
                <a:gd name="connsiteY58" fmla="*/ 9852 h 9935"/>
                <a:gd name="connsiteX59" fmla="*/ 2083 w 10000"/>
                <a:gd name="connsiteY59" fmla="*/ 9802 h 9935"/>
                <a:gd name="connsiteX60" fmla="*/ 1786 w 10000"/>
                <a:gd name="connsiteY60" fmla="*/ 9736 h 9935"/>
                <a:gd name="connsiteX61" fmla="*/ 1468 w 10000"/>
                <a:gd name="connsiteY61" fmla="*/ 9670 h 9935"/>
                <a:gd name="connsiteX62" fmla="*/ 1171 w 10000"/>
                <a:gd name="connsiteY62" fmla="*/ 9570 h 9935"/>
                <a:gd name="connsiteX63" fmla="*/ 873 w 10000"/>
                <a:gd name="connsiteY63" fmla="*/ 9471 h 9935"/>
                <a:gd name="connsiteX64" fmla="*/ 575 w 10000"/>
                <a:gd name="connsiteY64" fmla="*/ 9355 h 9935"/>
                <a:gd name="connsiteX65" fmla="*/ 278 w 10000"/>
                <a:gd name="connsiteY65" fmla="*/ 9222 h 9935"/>
                <a:gd name="connsiteX66" fmla="*/ 0 w 10000"/>
                <a:gd name="connsiteY66" fmla="*/ 9073 h 9935"/>
                <a:gd name="connsiteX0" fmla="*/ 0 w 10000"/>
                <a:gd name="connsiteY0" fmla="*/ 9132 h 10000"/>
                <a:gd name="connsiteX1" fmla="*/ 7221 w 10000"/>
                <a:gd name="connsiteY1" fmla="*/ 0 h 10000"/>
                <a:gd name="connsiteX2" fmla="*/ 7401 w 10000"/>
                <a:gd name="connsiteY2" fmla="*/ 85 h 10000"/>
                <a:gd name="connsiteX3" fmla="*/ 7659 w 10000"/>
                <a:gd name="connsiteY3" fmla="*/ 252 h 10000"/>
                <a:gd name="connsiteX4" fmla="*/ 7897 w 10000"/>
                <a:gd name="connsiteY4" fmla="*/ 436 h 10000"/>
                <a:gd name="connsiteX5" fmla="*/ 8135 w 10000"/>
                <a:gd name="connsiteY5" fmla="*/ 619 h 10000"/>
                <a:gd name="connsiteX6" fmla="*/ 8353 w 10000"/>
                <a:gd name="connsiteY6" fmla="*/ 802 h 10000"/>
                <a:gd name="connsiteX7" fmla="*/ 8571 w 10000"/>
                <a:gd name="connsiteY7" fmla="*/ 1003 h 10000"/>
                <a:gd name="connsiteX8" fmla="*/ 8770 w 10000"/>
                <a:gd name="connsiteY8" fmla="*/ 1220 h 10000"/>
                <a:gd name="connsiteX9" fmla="*/ 8948 w 10000"/>
                <a:gd name="connsiteY9" fmla="*/ 1437 h 10000"/>
                <a:gd name="connsiteX10" fmla="*/ 9107 w 10000"/>
                <a:gd name="connsiteY10" fmla="*/ 1654 h 10000"/>
                <a:gd name="connsiteX11" fmla="*/ 9266 w 10000"/>
                <a:gd name="connsiteY11" fmla="*/ 1887 h 10000"/>
                <a:gd name="connsiteX12" fmla="*/ 9405 w 10000"/>
                <a:gd name="connsiteY12" fmla="*/ 2121 h 10000"/>
                <a:gd name="connsiteX13" fmla="*/ 9524 w 10000"/>
                <a:gd name="connsiteY13" fmla="*/ 2355 h 10000"/>
                <a:gd name="connsiteX14" fmla="*/ 9643 w 10000"/>
                <a:gd name="connsiteY14" fmla="*/ 2605 h 10000"/>
                <a:gd name="connsiteX15" fmla="*/ 9742 w 10000"/>
                <a:gd name="connsiteY15" fmla="*/ 2856 h 10000"/>
                <a:gd name="connsiteX16" fmla="*/ 9821 w 10000"/>
                <a:gd name="connsiteY16" fmla="*/ 3106 h 10000"/>
                <a:gd name="connsiteX17" fmla="*/ 9881 w 10000"/>
                <a:gd name="connsiteY17" fmla="*/ 3357 h 10000"/>
                <a:gd name="connsiteX18" fmla="*/ 9940 w 10000"/>
                <a:gd name="connsiteY18" fmla="*/ 3606 h 10000"/>
                <a:gd name="connsiteX19" fmla="*/ 9980 w 10000"/>
                <a:gd name="connsiteY19" fmla="*/ 3874 h 10000"/>
                <a:gd name="connsiteX20" fmla="*/ 10000 w 10000"/>
                <a:gd name="connsiteY20" fmla="*/ 4141 h 10000"/>
                <a:gd name="connsiteX21" fmla="*/ 10000 w 10000"/>
                <a:gd name="connsiteY21" fmla="*/ 4392 h 10000"/>
                <a:gd name="connsiteX22" fmla="*/ 10000 w 10000"/>
                <a:gd name="connsiteY22" fmla="*/ 4658 h 10000"/>
                <a:gd name="connsiteX23" fmla="*/ 9980 w 10000"/>
                <a:gd name="connsiteY23" fmla="*/ 4926 h 10000"/>
                <a:gd name="connsiteX24" fmla="*/ 9940 w 10000"/>
                <a:gd name="connsiteY24" fmla="*/ 5193 h 10000"/>
                <a:gd name="connsiteX25" fmla="*/ 9901 w 10000"/>
                <a:gd name="connsiteY25" fmla="*/ 5459 h 10000"/>
                <a:gd name="connsiteX26" fmla="*/ 9841 w 10000"/>
                <a:gd name="connsiteY26" fmla="*/ 5710 h 10000"/>
                <a:gd name="connsiteX27" fmla="*/ 9762 w 10000"/>
                <a:gd name="connsiteY27" fmla="*/ 5977 h 10000"/>
                <a:gd name="connsiteX28" fmla="*/ 9663 w 10000"/>
                <a:gd name="connsiteY28" fmla="*/ 6227 h 10000"/>
                <a:gd name="connsiteX29" fmla="*/ 9544 w 10000"/>
                <a:gd name="connsiteY29" fmla="*/ 6494 h 10000"/>
                <a:gd name="connsiteX30" fmla="*/ 9425 w 10000"/>
                <a:gd name="connsiteY30" fmla="*/ 6745 h 10000"/>
                <a:gd name="connsiteX31" fmla="*/ 9286 w 10000"/>
                <a:gd name="connsiteY31" fmla="*/ 6995 h 10000"/>
                <a:gd name="connsiteX32" fmla="*/ 9127 w 10000"/>
                <a:gd name="connsiteY32" fmla="*/ 7229 h 10000"/>
                <a:gd name="connsiteX33" fmla="*/ 8948 w 10000"/>
                <a:gd name="connsiteY33" fmla="*/ 7480 h 10000"/>
                <a:gd name="connsiteX34" fmla="*/ 8948 w 10000"/>
                <a:gd name="connsiteY34" fmla="*/ 7480 h 10000"/>
                <a:gd name="connsiteX35" fmla="*/ 8770 w 10000"/>
                <a:gd name="connsiteY35" fmla="*/ 7713 h 10000"/>
                <a:gd name="connsiteX36" fmla="*/ 8571 w 10000"/>
                <a:gd name="connsiteY36" fmla="*/ 7931 h 10000"/>
                <a:gd name="connsiteX37" fmla="*/ 8353 w 10000"/>
                <a:gd name="connsiteY37" fmla="*/ 8147 h 10000"/>
                <a:gd name="connsiteX38" fmla="*/ 8135 w 10000"/>
                <a:gd name="connsiteY38" fmla="*/ 8347 h 10000"/>
                <a:gd name="connsiteX39" fmla="*/ 7917 w 10000"/>
                <a:gd name="connsiteY39" fmla="*/ 8531 h 10000"/>
                <a:gd name="connsiteX40" fmla="*/ 7679 w 10000"/>
                <a:gd name="connsiteY40" fmla="*/ 8715 h 10000"/>
                <a:gd name="connsiteX41" fmla="*/ 7421 w 10000"/>
                <a:gd name="connsiteY41" fmla="*/ 8882 h 10000"/>
                <a:gd name="connsiteX42" fmla="*/ 7163 w 10000"/>
                <a:gd name="connsiteY42" fmla="*/ 9032 h 10000"/>
                <a:gd name="connsiteX43" fmla="*/ 6905 w 10000"/>
                <a:gd name="connsiteY43" fmla="*/ 9182 h 10000"/>
                <a:gd name="connsiteX44" fmla="*/ 6627 w 10000"/>
                <a:gd name="connsiteY44" fmla="*/ 9316 h 10000"/>
                <a:gd name="connsiteX45" fmla="*/ 6349 w 10000"/>
                <a:gd name="connsiteY45" fmla="*/ 9432 h 10000"/>
                <a:gd name="connsiteX46" fmla="*/ 6071 w 10000"/>
                <a:gd name="connsiteY46" fmla="*/ 9549 h 10000"/>
                <a:gd name="connsiteX47" fmla="*/ 5774 w 10000"/>
                <a:gd name="connsiteY47" fmla="*/ 9650 h 10000"/>
                <a:gd name="connsiteX48" fmla="*/ 5496 w 10000"/>
                <a:gd name="connsiteY48" fmla="*/ 9733 h 10000"/>
                <a:gd name="connsiteX49" fmla="*/ 5198 w 10000"/>
                <a:gd name="connsiteY49" fmla="*/ 9800 h 10000"/>
                <a:gd name="connsiteX50" fmla="*/ 4881 w 10000"/>
                <a:gd name="connsiteY50" fmla="*/ 9866 h 10000"/>
                <a:gd name="connsiteX51" fmla="*/ 4583 w 10000"/>
                <a:gd name="connsiteY51" fmla="*/ 9916 h 10000"/>
                <a:gd name="connsiteX52" fmla="*/ 4266 w 10000"/>
                <a:gd name="connsiteY52" fmla="*/ 9950 h 10000"/>
                <a:gd name="connsiteX53" fmla="*/ 3968 w 10000"/>
                <a:gd name="connsiteY53" fmla="*/ 9983 h 10000"/>
                <a:gd name="connsiteX54" fmla="*/ 3651 w 10000"/>
                <a:gd name="connsiteY54" fmla="*/ 10000 h 10000"/>
                <a:gd name="connsiteX55" fmla="*/ 3333 w 10000"/>
                <a:gd name="connsiteY55" fmla="*/ 10000 h 10000"/>
                <a:gd name="connsiteX56" fmla="*/ 3036 w 10000"/>
                <a:gd name="connsiteY56" fmla="*/ 9983 h 10000"/>
                <a:gd name="connsiteX57" fmla="*/ 2718 w 10000"/>
                <a:gd name="connsiteY57" fmla="*/ 9950 h 10000"/>
                <a:gd name="connsiteX58" fmla="*/ 2401 w 10000"/>
                <a:gd name="connsiteY58" fmla="*/ 9916 h 10000"/>
                <a:gd name="connsiteX59" fmla="*/ 2083 w 10000"/>
                <a:gd name="connsiteY59" fmla="*/ 9866 h 10000"/>
                <a:gd name="connsiteX60" fmla="*/ 1786 w 10000"/>
                <a:gd name="connsiteY60" fmla="*/ 9800 h 10000"/>
                <a:gd name="connsiteX61" fmla="*/ 1468 w 10000"/>
                <a:gd name="connsiteY61" fmla="*/ 9733 h 10000"/>
                <a:gd name="connsiteX62" fmla="*/ 1171 w 10000"/>
                <a:gd name="connsiteY62" fmla="*/ 9633 h 10000"/>
                <a:gd name="connsiteX63" fmla="*/ 873 w 10000"/>
                <a:gd name="connsiteY63" fmla="*/ 9533 h 10000"/>
                <a:gd name="connsiteX64" fmla="*/ 575 w 10000"/>
                <a:gd name="connsiteY64" fmla="*/ 9416 h 10000"/>
                <a:gd name="connsiteX65" fmla="*/ 278 w 10000"/>
                <a:gd name="connsiteY65" fmla="*/ 9282 h 10000"/>
                <a:gd name="connsiteX66" fmla="*/ 0 w 10000"/>
                <a:gd name="connsiteY66" fmla="*/ 9132 h 10000"/>
                <a:gd name="connsiteX0" fmla="*/ 0 w 10000"/>
                <a:gd name="connsiteY0" fmla="*/ 9132 h 10000"/>
                <a:gd name="connsiteX1" fmla="*/ 7221 w 10000"/>
                <a:gd name="connsiteY1" fmla="*/ 0 h 10000"/>
                <a:gd name="connsiteX2" fmla="*/ 7401 w 10000"/>
                <a:gd name="connsiteY2" fmla="*/ 85 h 10000"/>
                <a:gd name="connsiteX3" fmla="*/ 7659 w 10000"/>
                <a:gd name="connsiteY3" fmla="*/ 252 h 10000"/>
                <a:gd name="connsiteX4" fmla="*/ 7897 w 10000"/>
                <a:gd name="connsiteY4" fmla="*/ 436 h 10000"/>
                <a:gd name="connsiteX5" fmla="*/ 8135 w 10000"/>
                <a:gd name="connsiteY5" fmla="*/ 619 h 10000"/>
                <a:gd name="connsiteX6" fmla="*/ 8353 w 10000"/>
                <a:gd name="connsiteY6" fmla="*/ 802 h 10000"/>
                <a:gd name="connsiteX7" fmla="*/ 8571 w 10000"/>
                <a:gd name="connsiteY7" fmla="*/ 1003 h 10000"/>
                <a:gd name="connsiteX8" fmla="*/ 8770 w 10000"/>
                <a:gd name="connsiteY8" fmla="*/ 1220 h 10000"/>
                <a:gd name="connsiteX9" fmla="*/ 8948 w 10000"/>
                <a:gd name="connsiteY9" fmla="*/ 1437 h 10000"/>
                <a:gd name="connsiteX10" fmla="*/ 9107 w 10000"/>
                <a:gd name="connsiteY10" fmla="*/ 1654 h 10000"/>
                <a:gd name="connsiteX11" fmla="*/ 9266 w 10000"/>
                <a:gd name="connsiteY11" fmla="*/ 1887 h 10000"/>
                <a:gd name="connsiteX12" fmla="*/ 9405 w 10000"/>
                <a:gd name="connsiteY12" fmla="*/ 2121 h 10000"/>
                <a:gd name="connsiteX13" fmla="*/ 9524 w 10000"/>
                <a:gd name="connsiteY13" fmla="*/ 2355 h 10000"/>
                <a:gd name="connsiteX14" fmla="*/ 9643 w 10000"/>
                <a:gd name="connsiteY14" fmla="*/ 2605 h 10000"/>
                <a:gd name="connsiteX15" fmla="*/ 9742 w 10000"/>
                <a:gd name="connsiteY15" fmla="*/ 2856 h 10000"/>
                <a:gd name="connsiteX16" fmla="*/ 9821 w 10000"/>
                <a:gd name="connsiteY16" fmla="*/ 3106 h 10000"/>
                <a:gd name="connsiteX17" fmla="*/ 9881 w 10000"/>
                <a:gd name="connsiteY17" fmla="*/ 3357 h 10000"/>
                <a:gd name="connsiteX18" fmla="*/ 9940 w 10000"/>
                <a:gd name="connsiteY18" fmla="*/ 3606 h 10000"/>
                <a:gd name="connsiteX19" fmla="*/ 9980 w 10000"/>
                <a:gd name="connsiteY19" fmla="*/ 3874 h 10000"/>
                <a:gd name="connsiteX20" fmla="*/ 10000 w 10000"/>
                <a:gd name="connsiteY20" fmla="*/ 4141 h 10000"/>
                <a:gd name="connsiteX21" fmla="*/ 10000 w 10000"/>
                <a:gd name="connsiteY21" fmla="*/ 4392 h 10000"/>
                <a:gd name="connsiteX22" fmla="*/ 10000 w 10000"/>
                <a:gd name="connsiteY22" fmla="*/ 4658 h 10000"/>
                <a:gd name="connsiteX23" fmla="*/ 9980 w 10000"/>
                <a:gd name="connsiteY23" fmla="*/ 4926 h 10000"/>
                <a:gd name="connsiteX24" fmla="*/ 9940 w 10000"/>
                <a:gd name="connsiteY24" fmla="*/ 5193 h 10000"/>
                <a:gd name="connsiteX25" fmla="*/ 9901 w 10000"/>
                <a:gd name="connsiteY25" fmla="*/ 5459 h 10000"/>
                <a:gd name="connsiteX26" fmla="*/ 9841 w 10000"/>
                <a:gd name="connsiteY26" fmla="*/ 5710 h 10000"/>
                <a:gd name="connsiteX27" fmla="*/ 9762 w 10000"/>
                <a:gd name="connsiteY27" fmla="*/ 5977 h 10000"/>
                <a:gd name="connsiteX28" fmla="*/ 9663 w 10000"/>
                <a:gd name="connsiteY28" fmla="*/ 6227 h 10000"/>
                <a:gd name="connsiteX29" fmla="*/ 9544 w 10000"/>
                <a:gd name="connsiteY29" fmla="*/ 6494 h 10000"/>
                <a:gd name="connsiteX30" fmla="*/ 9425 w 10000"/>
                <a:gd name="connsiteY30" fmla="*/ 6745 h 10000"/>
                <a:gd name="connsiteX31" fmla="*/ 9286 w 10000"/>
                <a:gd name="connsiteY31" fmla="*/ 6995 h 10000"/>
                <a:gd name="connsiteX32" fmla="*/ 9127 w 10000"/>
                <a:gd name="connsiteY32" fmla="*/ 7229 h 10000"/>
                <a:gd name="connsiteX33" fmla="*/ 8948 w 10000"/>
                <a:gd name="connsiteY33" fmla="*/ 7480 h 10000"/>
                <a:gd name="connsiteX34" fmla="*/ 8948 w 10000"/>
                <a:gd name="connsiteY34" fmla="*/ 7480 h 10000"/>
                <a:gd name="connsiteX35" fmla="*/ 8770 w 10000"/>
                <a:gd name="connsiteY35" fmla="*/ 7713 h 10000"/>
                <a:gd name="connsiteX36" fmla="*/ 8571 w 10000"/>
                <a:gd name="connsiteY36" fmla="*/ 7931 h 10000"/>
                <a:gd name="connsiteX37" fmla="*/ 8353 w 10000"/>
                <a:gd name="connsiteY37" fmla="*/ 8147 h 10000"/>
                <a:gd name="connsiteX38" fmla="*/ 8135 w 10000"/>
                <a:gd name="connsiteY38" fmla="*/ 8347 h 10000"/>
                <a:gd name="connsiteX39" fmla="*/ 7917 w 10000"/>
                <a:gd name="connsiteY39" fmla="*/ 8531 h 10000"/>
                <a:gd name="connsiteX40" fmla="*/ 7679 w 10000"/>
                <a:gd name="connsiteY40" fmla="*/ 8715 h 10000"/>
                <a:gd name="connsiteX41" fmla="*/ 7421 w 10000"/>
                <a:gd name="connsiteY41" fmla="*/ 8882 h 10000"/>
                <a:gd name="connsiteX42" fmla="*/ 7163 w 10000"/>
                <a:gd name="connsiteY42" fmla="*/ 9032 h 10000"/>
                <a:gd name="connsiteX43" fmla="*/ 6905 w 10000"/>
                <a:gd name="connsiteY43" fmla="*/ 9182 h 10000"/>
                <a:gd name="connsiteX44" fmla="*/ 6627 w 10000"/>
                <a:gd name="connsiteY44" fmla="*/ 9316 h 10000"/>
                <a:gd name="connsiteX45" fmla="*/ 6349 w 10000"/>
                <a:gd name="connsiteY45" fmla="*/ 9432 h 10000"/>
                <a:gd name="connsiteX46" fmla="*/ 6071 w 10000"/>
                <a:gd name="connsiteY46" fmla="*/ 9549 h 10000"/>
                <a:gd name="connsiteX47" fmla="*/ 5774 w 10000"/>
                <a:gd name="connsiteY47" fmla="*/ 9650 h 10000"/>
                <a:gd name="connsiteX48" fmla="*/ 5496 w 10000"/>
                <a:gd name="connsiteY48" fmla="*/ 9733 h 10000"/>
                <a:gd name="connsiteX49" fmla="*/ 5198 w 10000"/>
                <a:gd name="connsiteY49" fmla="*/ 9800 h 10000"/>
                <a:gd name="connsiteX50" fmla="*/ 4881 w 10000"/>
                <a:gd name="connsiteY50" fmla="*/ 9866 h 10000"/>
                <a:gd name="connsiteX51" fmla="*/ 4583 w 10000"/>
                <a:gd name="connsiteY51" fmla="*/ 9916 h 10000"/>
                <a:gd name="connsiteX52" fmla="*/ 4266 w 10000"/>
                <a:gd name="connsiteY52" fmla="*/ 9950 h 10000"/>
                <a:gd name="connsiteX53" fmla="*/ 3968 w 10000"/>
                <a:gd name="connsiteY53" fmla="*/ 9983 h 10000"/>
                <a:gd name="connsiteX54" fmla="*/ 3651 w 10000"/>
                <a:gd name="connsiteY54" fmla="*/ 10000 h 10000"/>
                <a:gd name="connsiteX55" fmla="*/ 3333 w 10000"/>
                <a:gd name="connsiteY55" fmla="*/ 10000 h 10000"/>
                <a:gd name="connsiteX56" fmla="*/ 3036 w 10000"/>
                <a:gd name="connsiteY56" fmla="*/ 9983 h 10000"/>
                <a:gd name="connsiteX57" fmla="*/ 2718 w 10000"/>
                <a:gd name="connsiteY57" fmla="*/ 9950 h 10000"/>
                <a:gd name="connsiteX58" fmla="*/ 2401 w 10000"/>
                <a:gd name="connsiteY58" fmla="*/ 9916 h 10000"/>
                <a:gd name="connsiteX59" fmla="*/ 2083 w 10000"/>
                <a:gd name="connsiteY59" fmla="*/ 9866 h 10000"/>
                <a:gd name="connsiteX60" fmla="*/ 1786 w 10000"/>
                <a:gd name="connsiteY60" fmla="*/ 9800 h 10000"/>
                <a:gd name="connsiteX61" fmla="*/ 1468 w 10000"/>
                <a:gd name="connsiteY61" fmla="*/ 9733 h 10000"/>
                <a:gd name="connsiteX62" fmla="*/ 1171 w 10000"/>
                <a:gd name="connsiteY62" fmla="*/ 9633 h 10000"/>
                <a:gd name="connsiteX63" fmla="*/ 873 w 10000"/>
                <a:gd name="connsiteY63" fmla="*/ 9533 h 10000"/>
                <a:gd name="connsiteX64" fmla="*/ 575 w 10000"/>
                <a:gd name="connsiteY64" fmla="*/ 9416 h 10000"/>
                <a:gd name="connsiteX65" fmla="*/ 278 w 10000"/>
                <a:gd name="connsiteY65" fmla="*/ 9282 h 10000"/>
                <a:gd name="connsiteX66" fmla="*/ 0 w 10000"/>
                <a:gd name="connsiteY66" fmla="*/ 9132 h 10000"/>
                <a:gd name="connsiteX0" fmla="*/ 0 w 10000"/>
                <a:gd name="connsiteY0" fmla="*/ 9132 h 10000"/>
                <a:gd name="connsiteX1" fmla="*/ 7221 w 10000"/>
                <a:gd name="connsiteY1" fmla="*/ 0 h 10000"/>
                <a:gd name="connsiteX2" fmla="*/ 7401 w 10000"/>
                <a:gd name="connsiteY2" fmla="*/ 85 h 10000"/>
                <a:gd name="connsiteX3" fmla="*/ 7659 w 10000"/>
                <a:gd name="connsiteY3" fmla="*/ 252 h 10000"/>
                <a:gd name="connsiteX4" fmla="*/ 7897 w 10000"/>
                <a:gd name="connsiteY4" fmla="*/ 436 h 10000"/>
                <a:gd name="connsiteX5" fmla="*/ 8135 w 10000"/>
                <a:gd name="connsiteY5" fmla="*/ 619 h 10000"/>
                <a:gd name="connsiteX6" fmla="*/ 8353 w 10000"/>
                <a:gd name="connsiteY6" fmla="*/ 802 h 10000"/>
                <a:gd name="connsiteX7" fmla="*/ 8571 w 10000"/>
                <a:gd name="connsiteY7" fmla="*/ 1003 h 10000"/>
                <a:gd name="connsiteX8" fmla="*/ 8770 w 10000"/>
                <a:gd name="connsiteY8" fmla="*/ 1220 h 10000"/>
                <a:gd name="connsiteX9" fmla="*/ 8948 w 10000"/>
                <a:gd name="connsiteY9" fmla="*/ 1437 h 10000"/>
                <a:gd name="connsiteX10" fmla="*/ 9107 w 10000"/>
                <a:gd name="connsiteY10" fmla="*/ 1654 h 10000"/>
                <a:gd name="connsiteX11" fmla="*/ 9266 w 10000"/>
                <a:gd name="connsiteY11" fmla="*/ 1887 h 10000"/>
                <a:gd name="connsiteX12" fmla="*/ 9405 w 10000"/>
                <a:gd name="connsiteY12" fmla="*/ 2121 h 10000"/>
                <a:gd name="connsiteX13" fmla="*/ 9524 w 10000"/>
                <a:gd name="connsiteY13" fmla="*/ 2355 h 10000"/>
                <a:gd name="connsiteX14" fmla="*/ 9643 w 10000"/>
                <a:gd name="connsiteY14" fmla="*/ 2605 h 10000"/>
                <a:gd name="connsiteX15" fmla="*/ 9742 w 10000"/>
                <a:gd name="connsiteY15" fmla="*/ 2856 h 10000"/>
                <a:gd name="connsiteX16" fmla="*/ 9821 w 10000"/>
                <a:gd name="connsiteY16" fmla="*/ 3106 h 10000"/>
                <a:gd name="connsiteX17" fmla="*/ 9881 w 10000"/>
                <a:gd name="connsiteY17" fmla="*/ 3357 h 10000"/>
                <a:gd name="connsiteX18" fmla="*/ 9940 w 10000"/>
                <a:gd name="connsiteY18" fmla="*/ 3606 h 10000"/>
                <a:gd name="connsiteX19" fmla="*/ 9980 w 10000"/>
                <a:gd name="connsiteY19" fmla="*/ 3874 h 10000"/>
                <a:gd name="connsiteX20" fmla="*/ 10000 w 10000"/>
                <a:gd name="connsiteY20" fmla="*/ 4141 h 10000"/>
                <a:gd name="connsiteX21" fmla="*/ 10000 w 10000"/>
                <a:gd name="connsiteY21" fmla="*/ 4392 h 10000"/>
                <a:gd name="connsiteX22" fmla="*/ 10000 w 10000"/>
                <a:gd name="connsiteY22" fmla="*/ 4658 h 10000"/>
                <a:gd name="connsiteX23" fmla="*/ 9980 w 10000"/>
                <a:gd name="connsiteY23" fmla="*/ 4926 h 10000"/>
                <a:gd name="connsiteX24" fmla="*/ 9940 w 10000"/>
                <a:gd name="connsiteY24" fmla="*/ 5193 h 10000"/>
                <a:gd name="connsiteX25" fmla="*/ 9901 w 10000"/>
                <a:gd name="connsiteY25" fmla="*/ 5459 h 10000"/>
                <a:gd name="connsiteX26" fmla="*/ 9841 w 10000"/>
                <a:gd name="connsiteY26" fmla="*/ 5710 h 10000"/>
                <a:gd name="connsiteX27" fmla="*/ 9762 w 10000"/>
                <a:gd name="connsiteY27" fmla="*/ 5977 h 10000"/>
                <a:gd name="connsiteX28" fmla="*/ 9663 w 10000"/>
                <a:gd name="connsiteY28" fmla="*/ 6227 h 10000"/>
                <a:gd name="connsiteX29" fmla="*/ 9544 w 10000"/>
                <a:gd name="connsiteY29" fmla="*/ 6494 h 10000"/>
                <a:gd name="connsiteX30" fmla="*/ 9425 w 10000"/>
                <a:gd name="connsiteY30" fmla="*/ 6745 h 10000"/>
                <a:gd name="connsiteX31" fmla="*/ 9286 w 10000"/>
                <a:gd name="connsiteY31" fmla="*/ 6995 h 10000"/>
                <a:gd name="connsiteX32" fmla="*/ 9127 w 10000"/>
                <a:gd name="connsiteY32" fmla="*/ 7229 h 10000"/>
                <a:gd name="connsiteX33" fmla="*/ 8948 w 10000"/>
                <a:gd name="connsiteY33" fmla="*/ 7480 h 10000"/>
                <a:gd name="connsiteX34" fmla="*/ 8948 w 10000"/>
                <a:gd name="connsiteY34" fmla="*/ 7480 h 10000"/>
                <a:gd name="connsiteX35" fmla="*/ 8770 w 10000"/>
                <a:gd name="connsiteY35" fmla="*/ 7713 h 10000"/>
                <a:gd name="connsiteX36" fmla="*/ 8571 w 10000"/>
                <a:gd name="connsiteY36" fmla="*/ 7931 h 10000"/>
                <a:gd name="connsiteX37" fmla="*/ 8353 w 10000"/>
                <a:gd name="connsiteY37" fmla="*/ 8147 h 10000"/>
                <a:gd name="connsiteX38" fmla="*/ 8135 w 10000"/>
                <a:gd name="connsiteY38" fmla="*/ 8347 h 10000"/>
                <a:gd name="connsiteX39" fmla="*/ 7917 w 10000"/>
                <a:gd name="connsiteY39" fmla="*/ 8531 h 10000"/>
                <a:gd name="connsiteX40" fmla="*/ 7679 w 10000"/>
                <a:gd name="connsiteY40" fmla="*/ 8715 h 10000"/>
                <a:gd name="connsiteX41" fmla="*/ 7421 w 10000"/>
                <a:gd name="connsiteY41" fmla="*/ 8882 h 10000"/>
                <a:gd name="connsiteX42" fmla="*/ 7163 w 10000"/>
                <a:gd name="connsiteY42" fmla="*/ 9032 h 10000"/>
                <a:gd name="connsiteX43" fmla="*/ 6905 w 10000"/>
                <a:gd name="connsiteY43" fmla="*/ 9182 h 10000"/>
                <a:gd name="connsiteX44" fmla="*/ 6627 w 10000"/>
                <a:gd name="connsiteY44" fmla="*/ 9316 h 10000"/>
                <a:gd name="connsiteX45" fmla="*/ 6349 w 10000"/>
                <a:gd name="connsiteY45" fmla="*/ 9432 h 10000"/>
                <a:gd name="connsiteX46" fmla="*/ 6071 w 10000"/>
                <a:gd name="connsiteY46" fmla="*/ 9549 h 10000"/>
                <a:gd name="connsiteX47" fmla="*/ 5774 w 10000"/>
                <a:gd name="connsiteY47" fmla="*/ 9650 h 10000"/>
                <a:gd name="connsiteX48" fmla="*/ 5496 w 10000"/>
                <a:gd name="connsiteY48" fmla="*/ 9733 h 10000"/>
                <a:gd name="connsiteX49" fmla="*/ 5198 w 10000"/>
                <a:gd name="connsiteY49" fmla="*/ 9800 h 10000"/>
                <a:gd name="connsiteX50" fmla="*/ 4881 w 10000"/>
                <a:gd name="connsiteY50" fmla="*/ 9866 h 10000"/>
                <a:gd name="connsiteX51" fmla="*/ 4583 w 10000"/>
                <a:gd name="connsiteY51" fmla="*/ 9916 h 10000"/>
                <a:gd name="connsiteX52" fmla="*/ 4266 w 10000"/>
                <a:gd name="connsiteY52" fmla="*/ 9950 h 10000"/>
                <a:gd name="connsiteX53" fmla="*/ 3968 w 10000"/>
                <a:gd name="connsiteY53" fmla="*/ 9983 h 10000"/>
                <a:gd name="connsiteX54" fmla="*/ 3651 w 10000"/>
                <a:gd name="connsiteY54" fmla="*/ 10000 h 10000"/>
                <a:gd name="connsiteX55" fmla="*/ 3333 w 10000"/>
                <a:gd name="connsiteY55" fmla="*/ 10000 h 10000"/>
                <a:gd name="connsiteX56" fmla="*/ 3036 w 10000"/>
                <a:gd name="connsiteY56" fmla="*/ 9983 h 10000"/>
                <a:gd name="connsiteX57" fmla="*/ 2718 w 10000"/>
                <a:gd name="connsiteY57" fmla="*/ 9950 h 10000"/>
                <a:gd name="connsiteX58" fmla="*/ 2401 w 10000"/>
                <a:gd name="connsiteY58" fmla="*/ 9916 h 10000"/>
                <a:gd name="connsiteX59" fmla="*/ 2083 w 10000"/>
                <a:gd name="connsiteY59" fmla="*/ 9866 h 10000"/>
                <a:gd name="connsiteX60" fmla="*/ 1786 w 10000"/>
                <a:gd name="connsiteY60" fmla="*/ 9800 h 10000"/>
                <a:gd name="connsiteX61" fmla="*/ 1468 w 10000"/>
                <a:gd name="connsiteY61" fmla="*/ 9733 h 10000"/>
                <a:gd name="connsiteX62" fmla="*/ 1171 w 10000"/>
                <a:gd name="connsiteY62" fmla="*/ 9633 h 10000"/>
                <a:gd name="connsiteX63" fmla="*/ 873 w 10000"/>
                <a:gd name="connsiteY63" fmla="*/ 9533 h 10000"/>
                <a:gd name="connsiteX64" fmla="*/ 575 w 10000"/>
                <a:gd name="connsiteY64" fmla="*/ 9416 h 10000"/>
                <a:gd name="connsiteX65" fmla="*/ 278 w 10000"/>
                <a:gd name="connsiteY65" fmla="*/ 9282 h 10000"/>
                <a:gd name="connsiteX66" fmla="*/ 0 w 10000"/>
                <a:gd name="connsiteY66" fmla="*/ 9132 h 10000"/>
                <a:gd name="connsiteX0" fmla="*/ 0 w 10000"/>
                <a:gd name="connsiteY0" fmla="*/ 9132 h 10000"/>
                <a:gd name="connsiteX1" fmla="*/ 7221 w 10000"/>
                <a:gd name="connsiteY1" fmla="*/ 0 h 10000"/>
                <a:gd name="connsiteX2" fmla="*/ 7401 w 10000"/>
                <a:gd name="connsiteY2" fmla="*/ 85 h 10000"/>
                <a:gd name="connsiteX3" fmla="*/ 7659 w 10000"/>
                <a:gd name="connsiteY3" fmla="*/ 252 h 10000"/>
                <a:gd name="connsiteX4" fmla="*/ 7897 w 10000"/>
                <a:gd name="connsiteY4" fmla="*/ 436 h 10000"/>
                <a:gd name="connsiteX5" fmla="*/ 8135 w 10000"/>
                <a:gd name="connsiteY5" fmla="*/ 619 h 10000"/>
                <a:gd name="connsiteX6" fmla="*/ 8353 w 10000"/>
                <a:gd name="connsiteY6" fmla="*/ 802 h 10000"/>
                <a:gd name="connsiteX7" fmla="*/ 8571 w 10000"/>
                <a:gd name="connsiteY7" fmla="*/ 1003 h 10000"/>
                <a:gd name="connsiteX8" fmla="*/ 8770 w 10000"/>
                <a:gd name="connsiteY8" fmla="*/ 1220 h 10000"/>
                <a:gd name="connsiteX9" fmla="*/ 8948 w 10000"/>
                <a:gd name="connsiteY9" fmla="*/ 1437 h 10000"/>
                <a:gd name="connsiteX10" fmla="*/ 9107 w 10000"/>
                <a:gd name="connsiteY10" fmla="*/ 1654 h 10000"/>
                <a:gd name="connsiteX11" fmla="*/ 9266 w 10000"/>
                <a:gd name="connsiteY11" fmla="*/ 1887 h 10000"/>
                <a:gd name="connsiteX12" fmla="*/ 9405 w 10000"/>
                <a:gd name="connsiteY12" fmla="*/ 2121 h 10000"/>
                <a:gd name="connsiteX13" fmla="*/ 9524 w 10000"/>
                <a:gd name="connsiteY13" fmla="*/ 2355 h 10000"/>
                <a:gd name="connsiteX14" fmla="*/ 9643 w 10000"/>
                <a:gd name="connsiteY14" fmla="*/ 2605 h 10000"/>
                <a:gd name="connsiteX15" fmla="*/ 9742 w 10000"/>
                <a:gd name="connsiteY15" fmla="*/ 2856 h 10000"/>
                <a:gd name="connsiteX16" fmla="*/ 9821 w 10000"/>
                <a:gd name="connsiteY16" fmla="*/ 3106 h 10000"/>
                <a:gd name="connsiteX17" fmla="*/ 9881 w 10000"/>
                <a:gd name="connsiteY17" fmla="*/ 3357 h 10000"/>
                <a:gd name="connsiteX18" fmla="*/ 9940 w 10000"/>
                <a:gd name="connsiteY18" fmla="*/ 3606 h 10000"/>
                <a:gd name="connsiteX19" fmla="*/ 9980 w 10000"/>
                <a:gd name="connsiteY19" fmla="*/ 3874 h 10000"/>
                <a:gd name="connsiteX20" fmla="*/ 10000 w 10000"/>
                <a:gd name="connsiteY20" fmla="*/ 4141 h 10000"/>
                <a:gd name="connsiteX21" fmla="*/ 10000 w 10000"/>
                <a:gd name="connsiteY21" fmla="*/ 4392 h 10000"/>
                <a:gd name="connsiteX22" fmla="*/ 10000 w 10000"/>
                <a:gd name="connsiteY22" fmla="*/ 4658 h 10000"/>
                <a:gd name="connsiteX23" fmla="*/ 9980 w 10000"/>
                <a:gd name="connsiteY23" fmla="*/ 4926 h 10000"/>
                <a:gd name="connsiteX24" fmla="*/ 9940 w 10000"/>
                <a:gd name="connsiteY24" fmla="*/ 5193 h 10000"/>
                <a:gd name="connsiteX25" fmla="*/ 9901 w 10000"/>
                <a:gd name="connsiteY25" fmla="*/ 5459 h 10000"/>
                <a:gd name="connsiteX26" fmla="*/ 9841 w 10000"/>
                <a:gd name="connsiteY26" fmla="*/ 5710 h 10000"/>
                <a:gd name="connsiteX27" fmla="*/ 9762 w 10000"/>
                <a:gd name="connsiteY27" fmla="*/ 5977 h 10000"/>
                <a:gd name="connsiteX28" fmla="*/ 9663 w 10000"/>
                <a:gd name="connsiteY28" fmla="*/ 6227 h 10000"/>
                <a:gd name="connsiteX29" fmla="*/ 9544 w 10000"/>
                <a:gd name="connsiteY29" fmla="*/ 6494 h 10000"/>
                <a:gd name="connsiteX30" fmla="*/ 9425 w 10000"/>
                <a:gd name="connsiteY30" fmla="*/ 6745 h 10000"/>
                <a:gd name="connsiteX31" fmla="*/ 9286 w 10000"/>
                <a:gd name="connsiteY31" fmla="*/ 6995 h 10000"/>
                <a:gd name="connsiteX32" fmla="*/ 9127 w 10000"/>
                <a:gd name="connsiteY32" fmla="*/ 7229 h 10000"/>
                <a:gd name="connsiteX33" fmla="*/ 8948 w 10000"/>
                <a:gd name="connsiteY33" fmla="*/ 7480 h 10000"/>
                <a:gd name="connsiteX34" fmla="*/ 8948 w 10000"/>
                <a:gd name="connsiteY34" fmla="*/ 7480 h 10000"/>
                <a:gd name="connsiteX35" fmla="*/ 8770 w 10000"/>
                <a:gd name="connsiteY35" fmla="*/ 7713 h 10000"/>
                <a:gd name="connsiteX36" fmla="*/ 8571 w 10000"/>
                <a:gd name="connsiteY36" fmla="*/ 7931 h 10000"/>
                <a:gd name="connsiteX37" fmla="*/ 8353 w 10000"/>
                <a:gd name="connsiteY37" fmla="*/ 8147 h 10000"/>
                <a:gd name="connsiteX38" fmla="*/ 8135 w 10000"/>
                <a:gd name="connsiteY38" fmla="*/ 8347 h 10000"/>
                <a:gd name="connsiteX39" fmla="*/ 7917 w 10000"/>
                <a:gd name="connsiteY39" fmla="*/ 8531 h 10000"/>
                <a:gd name="connsiteX40" fmla="*/ 7679 w 10000"/>
                <a:gd name="connsiteY40" fmla="*/ 8715 h 10000"/>
                <a:gd name="connsiteX41" fmla="*/ 7421 w 10000"/>
                <a:gd name="connsiteY41" fmla="*/ 8882 h 10000"/>
                <a:gd name="connsiteX42" fmla="*/ 7163 w 10000"/>
                <a:gd name="connsiteY42" fmla="*/ 9032 h 10000"/>
                <a:gd name="connsiteX43" fmla="*/ 6905 w 10000"/>
                <a:gd name="connsiteY43" fmla="*/ 9182 h 10000"/>
                <a:gd name="connsiteX44" fmla="*/ 6627 w 10000"/>
                <a:gd name="connsiteY44" fmla="*/ 9316 h 10000"/>
                <a:gd name="connsiteX45" fmla="*/ 6349 w 10000"/>
                <a:gd name="connsiteY45" fmla="*/ 9432 h 10000"/>
                <a:gd name="connsiteX46" fmla="*/ 6071 w 10000"/>
                <a:gd name="connsiteY46" fmla="*/ 9549 h 10000"/>
                <a:gd name="connsiteX47" fmla="*/ 5774 w 10000"/>
                <a:gd name="connsiteY47" fmla="*/ 9650 h 10000"/>
                <a:gd name="connsiteX48" fmla="*/ 5496 w 10000"/>
                <a:gd name="connsiteY48" fmla="*/ 9733 h 10000"/>
                <a:gd name="connsiteX49" fmla="*/ 5198 w 10000"/>
                <a:gd name="connsiteY49" fmla="*/ 9800 h 10000"/>
                <a:gd name="connsiteX50" fmla="*/ 4881 w 10000"/>
                <a:gd name="connsiteY50" fmla="*/ 9866 h 10000"/>
                <a:gd name="connsiteX51" fmla="*/ 4583 w 10000"/>
                <a:gd name="connsiteY51" fmla="*/ 9916 h 10000"/>
                <a:gd name="connsiteX52" fmla="*/ 4266 w 10000"/>
                <a:gd name="connsiteY52" fmla="*/ 9950 h 10000"/>
                <a:gd name="connsiteX53" fmla="*/ 3968 w 10000"/>
                <a:gd name="connsiteY53" fmla="*/ 9983 h 10000"/>
                <a:gd name="connsiteX54" fmla="*/ 3651 w 10000"/>
                <a:gd name="connsiteY54" fmla="*/ 10000 h 10000"/>
                <a:gd name="connsiteX55" fmla="*/ 3333 w 10000"/>
                <a:gd name="connsiteY55" fmla="*/ 10000 h 10000"/>
                <a:gd name="connsiteX56" fmla="*/ 3036 w 10000"/>
                <a:gd name="connsiteY56" fmla="*/ 9983 h 10000"/>
                <a:gd name="connsiteX57" fmla="*/ 2718 w 10000"/>
                <a:gd name="connsiteY57" fmla="*/ 9950 h 10000"/>
                <a:gd name="connsiteX58" fmla="*/ 2401 w 10000"/>
                <a:gd name="connsiteY58" fmla="*/ 9916 h 10000"/>
                <a:gd name="connsiteX59" fmla="*/ 2083 w 10000"/>
                <a:gd name="connsiteY59" fmla="*/ 9866 h 10000"/>
                <a:gd name="connsiteX60" fmla="*/ 1786 w 10000"/>
                <a:gd name="connsiteY60" fmla="*/ 9800 h 10000"/>
                <a:gd name="connsiteX61" fmla="*/ 1468 w 10000"/>
                <a:gd name="connsiteY61" fmla="*/ 9733 h 10000"/>
                <a:gd name="connsiteX62" fmla="*/ 1171 w 10000"/>
                <a:gd name="connsiteY62" fmla="*/ 9633 h 10000"/>
                <a:gd name="connsiteX63" fmla="*/ 873 w 10000"/>
                <a:gd name="connsiteY63" fmla="*/ 9533 h 10000"/>
                <a:gd name="connsiteX64" fmla="*/ 575 w 10000"/>
                <a:gd name="connsiteY64" fmla="*/ 9416 h 10000"/>
                <a:gd name="connsiteX65" fmla="*/ 278 w 10000"/>
                <a:gd name="connsiteY65" fmla="*/ 9282 h 10000"/>
                <a:gd name="connsiteX66" fmla="*/ 0 w 10000"/>
                <a:gd name="connsiteY66" fmla="*/ 9132 h 10000"/>
                <a:gd name="connsiteX0" fmla="*/ 0 w 10000"/>
                <a:gd name="connsiteY0" fmla="*/ 9132 h 10000"/>
                <a:gd name="connsiteX1" fmla="*/ 7221 w 10000"/>
                <a:gd name="connsiteY1" fmla="*/ 0 h 10000"/>
                <a:gd name="connsiteX2" fmla="*/ 7401 w 10000"/>
                <a:gd name="connsiteY2" fmla="*/ 85 h 10000"/>
                <a:gd name="connsiteX3" fmla="*/ 7659 w 10000"/>
                <a:gd name="connsiteY3" fmla="*/ 252 h 10000"/>
                <a:gd name="connsiteX4" fmla="*/ 7897 w 10000"/>
                <a:gd name="connsiteY4" fmla="*/ 436 h 10000"/>
                <a:gd name="connsiteX5" fmla="*/ 8135 w 10000"/>
                <a:gd name="connsiteY5" fmla="*/ 619 h 10000"/>
                <a:gd name="connsiteX6" fmla="*/ 8353 w 10000"/>
                <a:gd name="connsiteY6" fmla="*/ 802 h 10000"/>
                <a:gd name="connsiteX7" fmla="*/ 8571 w 10000"/>
                <a:gd name="connsiteY7" fmla="*/ 1003 h 10000"/>
                <a:gd name="connsiteX8" fmla="*/ 8770 w 10000"/>
                <a:gd name="connsiteY8" fmla="*/ 1220 h 10000"/>
                <a:gd name="connsiteX9" fmla="*/ 8948 w 10000"/>
                <a:gd name="connsiteY9" fmla="*/ 1437 h 10000"/>
                <a:gd name="connsiteX10" fmla="*/ 9107 w 10000"/>
                <a:gd name="connsiteY10" fmla="*/ 1654 h 10000"/>
                <a:gd name="connsiteX11" fmla="*/ 9266 w 10000"/>
                <a:gd name="connsiteY11" fmla="*/ 1887 h 10000"/>
                <a:gd name="connsiteX12" fmla="*/ 9405 w 10000"/>
                <a:gd name="connsiteY12" fmla="*/ 2121 h 10000"/>
                <a:gd name="connsiteX13" fmla="*/ 9524 w 10000"/>
                <a:gd name="connsiteY13" fmla="*/ 2355 h 10000"/>
                <a:gd name="connsiteX14" fmla="*/ 9643 w 10000"/>
                <a:gd name="connsiteY14" fmla="*/ 2605 h 10000"/>
                <a:gd name="connsiteX15" fmla="*/ 9742 w 10000"/>
                <a:gd name="connsiteY15" fmla="*/ 2856 h 10000"/>
                <a:gd name="connsiteX16" fmla="*/ 9821 w 10000"/>
                <a:gd name="connsiteY16" fmla="*/ 3106 h 10000"/>
                <a:gd name="connsiteX17" fmla="*/ 9881 w 10000"/>
                <a:gd name="connsiteY17" fmla="*/ 3357 h 10000"/>
                <a:gd name="connsiteX18" fmla="*/ 9940 w 10000"/>
                <a:gd name="connsiteY18" fmla="*/ 3606 h 10000"/>
                <a:gd name="connsiteX19" fmla="*/ 9980 w 10000"/>
                <a:gd name="connsiteY19" fmla="*/ 3874 h 10000"/>
                <a:gd name="connsiteX20" fmla="*/ 10000 w 10000"/>
                <a:gd name="connsiteY20" fmla="*/ 4141 h 10000"/>
                <a:gd name="connsiteX21" fmla="*/ 10000 w 10000"/>
                <a:gd name="connsiteY21" fmla="*/ 4392 h 10000"/>
                <a:gd name="connsiteX22" fmla="*/ 10000 w 10000"/>
                <a:gd name="connsiteY22" fmla="*/ 4658 h 10000"/>
                <a:gd name="connsiteX23" fmla="*/ 9980 w 10000"/>
                <a:gd name="connsiteY23" fmla="*/ 4926 h 10000"/>
                <a:gd name="connsiteX24" fmla="*/ 9940 w 10000"/>
                <a:gd name="connsiteY24" fmla="*/ 5193 h 10000"/>
                <a:gd name="connsiteX25" fmla="*/ 9901 w 10000"/>
                <a:gd name="connsiteY25" fmla="*/ 5459 h 10000"/>
                <a:gd name="connsiteX26" fmla="*/ 9841 w 10000"/>
                <a:gd name="connsiteY26" fmla="*/ 5710 h 10000"/>
                <a:gd name="connsiteX27" fmla="*/ 9762 w 10000"/>
                <a:gd name="connsiteY27" fmla="*/ 5977 h 10000"/>
                <a:gd name="connsiteX28" fmla="*/ 9663 w 10000"/>
                <a:gd name="connsiteY28" fmla="*/ 6227 h 10000"/>
                <a:gd name="connsiteX29" fmla="*/ 9544 w 10000"/>
                <a:gd name="connsiteY29" fmla="*/ 6494 h 10000"/>
                <a:gd name="connsiteX30" fmla="*/ 9425 w 10000"/>
                <a:gd name="connsiteY30" fmla="*/ 6745 h 10000"/>
                <a:gd name="connsiteX31" fmla="*/ 9286 w 10000"/>
                <a:gd name="connsiteY31" fmla="*/ 6995 h 10000"/>
                <a:gd name="connsiteX32" fmla="*/ 9127 w 10000"/>
                <a:gd name="connsiteY32" fmla="*/ 7229 h 10000"/>
                <a:gd name="connsiteX33" fmla="*/ 8948 w 10000"/>
                <a:gd name="connsiteY33" fmla="*/ 7480 h 10000"/>
                <a:gd name="connsiteX34" fmla="*/ 8948 w 10000"/>
                <a:gd name="connsiteY34" fmla="*/ 7480 h 10000"/>
                <a:gd name="connsiteX35" fmla="*/ 8770 w 10000"/>
                <a:gd name="connsiteY35" fmla="*/ 7713 h 10000"/>
                <a:gd name="connsiteX36" fmla="*/ 8571 w 10000"/>
                <a:gd name="connsiteY36" fmla="*/ 7931 h 10000"/>
                <a:gd name="connsiteX37" fmla="*/ 8353 w 10000"/>
                <a:gd name="connsiteY37" fmla="*/ 8147 h 10000"/>
                <a:gd name="connsiteX38" fmla="*/ 8135 w 10000"/>
                <a:gd name="connsiteY38" fmla="*/ 8347 h 10000"/>
                <a:gd name="connsiteX39" fmla="*/ 7917 w 10000"/>
                <a:gd name="connsiteY39" fmla="*/ 8531 h 10000"/>
                <a:gd name="connsiteX40" fmla="*/ 7679 w 10000"/>
                <a:gd name="connsiteY40" fmla="*/ 8715 h 10000"/>
                <a:gd name="connsiteX41" fmla="*/ 7421 w 10000"/>
                <a:gd name="connsiteY41" fmla="*/ 8882 h 10000"/>
                <a:gd name="connsiteX42" fmla="*/ 7163 w 10000"/>
                <a:gd name="connsiteY42" fmla="*/ 9032 h 10000"/>
                <a:gd name="connsiteX43" fmla="*/ 6905 w 10000"/>
                <a:gd name="connsiteY43" fmla="*/ 9182 h 10000"/>
                <a:gd name="connsiteX44" fmla="*/ 6627 w 10000"/>
                <a:gd name="connsiteY44" fmla="*/ 9316 h 10000"/>
                <a:gd name="connsiteX45" fmla="*/ 6349 w 10000"/>
                <a:gd name="connsiteY45" fmla="*/ 9432 h 10000"/>
                <a:gd name="connsiteX46" fmla="*/ 6071 w 10000"/>
                <a:gd name="connsiteY46" fmla="*/ 9549 h 10000"/>
                <a:gd name="connsiteX47" fmla="*/ 5774 w 10000"/>
                <a:gd name="connsiteY47" fmla="*/ 9650 h 10000"/>
                <a:gd name="connsiteX48" fmla="*/ 5496 w 10000"/>
                <a:gd name="connsiteY48" fmla="*/ 9733 h 10000"/>
                <a:gd name="connsiteX49" fmla="*/ 5198 w 10000"/>
                <a:gd name="connsiteY49" fmla="*/ 9800 h 10000"/>
                <a:gd name="connsiteX50" fmla="*/ 4881 w 10000"/>
                <a:gd name="connsiteY50" fmla="*/ 9866 h 10000"/>
                <a:gd name="connsiteX51" fmla="*/ 4583 w 10000"/>
                <a:gd name="connsiteY51" fmla="*/ 9916 h 10000"/>
                <a:gd name="connsiteX52" fmla="*/ 4266 w 10000"/>
                <a:gd name="connsiteY52" fmla="*/ 9950 h 10000"/>
                <a:gd name="connsiteX53" fmla="*/ 3968 w 10000"/>
                <a:gd name="connsiteY53" fmla="*/ 9983 h 10000"/>
                <a:gd name="connsiteX54" fmla="*/ 3651 w 10000"/>
                <a:gd name="connsiteY54" fmla="*/ 10000 h 10000"/>
                <a:gd name="connsiteX55" fmla="*/ 3333 w 10000"/>
                <a:gd name="connsiteY55" fmla="*/ 10000 h 10000"/>
                <a:gd name="connsiteX56" fmla="*/ 3036 w 10000"/>
                <a:gd name="connsiteY56" fmla="*/ 9983 h 10000"/>
                <a:gd name="connsiteX57" fmla="*/ 2718 w 10000"/>
                <a:gd name="connsiteY57" fmla="*/ 9950 h 10000"/>
                <a:gd name="connsiteX58" fmla="*/ 2401 w 10000"/>
                <a:gd name="connsiteY58" fmla="*/ 9916 h 10000"/>
                <a:gd name="connsiteX59" fmla="*/ 2083 w 10000"/>
                <a:gd name="connsiteY59" fmla="*/ 9866 h 10000"/>
                <a:gd name="connsiteX60" fmla="*/ 1786 w 10000"/>
                <a:gd name="connsiteY60" fmla="*/ 9800 h 10000"/>
                <a:gd name="connsiteX61" fmla="*/ 1468 w 10000"/>
                <a:gd name="connsiteY61" fmla="*/ 9733 h 10000"/>
                <a:gd name="connsiteX62" fmla="*/ 1171 w 10000"/>
                <a:gd name="connsiteY62" fmla="*/ 9633 h 10000"/>
                <a:gd name="connsiteX63" fmla="*/ 873 w 10000"/>
                <a:gd name="connsiteY63" fmla="*/ 9533 h 10000"/>
                <a:gd name="connsiteX64" fmla="*/ 575 w 10000"/>
                <a:gd name="connsiteY64" fmla="*/ 9416 h 10000"/>
                <a:gd name="connsiteX65" fmla="*/ 278 w 10000"/>
                <a:gd name="connsiteY65" fmla="*/ 9282 h 10000"/>
                <a:gd name="connsiteX66" fmla="*/ 0 w 10000"/>
                <a:gd name="connsiteY66" fmla="*/ 9132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</a:cxnLst>
              <a:rect l="l" t="t" r="r" b="b"/>
              <a:pathLst>
                <a:path w="10000" h="10000">
                  <a:moveTo>
                    <a:pt x="0" y="9132"/>
                  </a:moveTo>
                  <a:cubicBezTo>
                    <a:pt x="-59" y="9118"/>
                    <a:pt x="7182" y="-52"/>
                    <a:pt x="7221" y="0"/>
                  </a:cubicBezTo>
                  <a:lnTo>
                    <a:pt x="7401" y="85"/>
                  </a:lnTo>
                  <a:lnTo>
                    <a:pt x="7659" y="252"/>
                  </a:lnTo>
                  <a:lnTo>
                    <a:pt x="7897" y="436"/>
                  </a:lnTo>
                  <a:lnTo>
                    <a:pt x="8135" y="619"/>
                  </a:lnTo>
                  <a:lnTo>
                    <a:pt x="8353" y="802"/>
                  </a:lnTo>
                  <a:lnTo>
                    <a:pt x="8571" y="1003"/>
                  </a:lnTo>
                  <a:lnTo>
                    <a:pt x="8770" y="1220"/>
                  </a:lnTo>
                  <a:lnTo>
                    <a:pt x="8948" y="1437"/>
                  </a:lnTo>
                  <a:lnTo>
                    <a:pt x="9107" y="1654"/>
                  </a:lnTo>
                  <a:lnTo>
                    <a:pt x="9266" y="1887"/>
                  </a:lnTo>
                  <a:cubicBezTo>
                    <a:pt x="9312" y="1965"/>
                    <a:pt x="9359" y="2043"/>
                    <a:pt x="9405" y="2121"/>
                  </a:cubicBezTo>
                  <a:cubicBezTo>
                    <a:pt x="9445" y="2199"/>
                    <a:pt x="9484" y="2277"/>
                    <a:pt x="9524" y="2355"/>
                  </a:cubicBezTo>
                  <a:cubicBezTo>
                    <a:pt x="9564" y="2438"/>
                    <a:pt x="9603" y="2522"/>
                    <a:pt x="9643" y="2605"/>
                  </a:cubicBezTo>
                  <a:cubicBezTo>
                    <a:pt x="9676" y="2689"/>
                    <a:pt x="9709" y="2772"/>
                    <a:pt x="9742" y="2856"/>
                  </a:cubicBezTo>
                  <a:cubicBezTo>
                    <a:pt x="9768" y="2939"/>
                    <a:pt x="9795" y="3023"/>
                    <a:pt x="9821" y="3106"/>
                  </a:cubicBezTo>
                  <a:cubicBezTo>
                    <a:pt x="9841" y="3190"/>
                    <a:pt x="9861" y="3273"/>
                    <a:pt x="9881" y="3357"/>
                  </a:cubicBezTo>
                  <a:cubicBezTo>
                    <a:pt x="9901" y="3440"/>
                    <a:pt x="9920" y="3523"/>
                    <a:pt x="9940" y="3606"/>
                  </a:cubicBezTo>
                  <a:cubicBezTo>
                    <a:pt x="9953" y="3696"/>
                    <a:pt x="9967" y="3785"/>
                    <a:pt x="9980" y="3874"/>
                  </a:cubicBezTo>
                  <a:cubicBezTo>
                    <a:pt x="9987" y="3963"/>
                    <a:pt x="9993" y="4052"/>
                    <a:pt x="10000" y="4141"/>
                  </a:cubicBezTo>
                  <a:lnTo>
                    <a:pt x="10000" y="4392"/>
                  </a:lnTo>
                  <a:lnTo>
                    <a:pt x="10000" y="4658"/>
                  </a:lnTo>
                  <a:cubicBezTo>
                    <a:pt x="9993" y="4748"/>
                    <a:pt x="9987" y="4836"/>
                    <a:pt x="9980" y="4926"/>
                  </a:cubicBezTo>
                  <a:cubicBezTo>
                    <a:pt x="9967" y="5015"/>
                    <a:pt x="9953" y="5104"/>
                    <a:pt x="9940" y="5193"/>
                  </a:cubicBezTo>
                  <a:cubicBezTo>
                    <a:pt x="9927" y="5281"/>
                    <a:pt x="9914" y="5371"/>
                    <a:pt x="9901" y="5459"/>
                  </a:cubicBezTo>
                  <a:cubicBezTo>
                    <a:pt x="9881" y="5543"/>
                    <a:pt x="9861" y="5626"/>
                    <a:pt x="9841" y="5710"/>
                  </a:cubicBezTo>
                  <a:cubicBezTo>
                    <a:pt x="9815" y="5799"/>
                    <a:pt x="9788" y="5888"/>
                    <a:pt x="9762" y="5977"/>
                  </a:cubicBezTo>
                  <a:cubicBezTo>
                    <a:pt x="9729" y="6060"/>
                    <a:pt x="9696" y="6144"/>
                    <a:pt x="9663" y="6227"/>
                  </a:cubicBezTo>
                  <a:cubicBezTo>
                    <a:pt x="9623" y="6316"/>
                    <a:pt x="9584" y="6406"/>
                    <a:pt x="9544" y="6494"/>
                  </a:cubicBezTo>
                  <a:lnTo>
                    <a:pt x="9425" y="6745"/>
                  </a:lnTo>
                  <a:lnTo>
                    <a:pt x="9286" y="6995"/>
                  </a:lnTo>
                  <a:lnTo>
                    <a:pt x="9127" y="7229"/>
                  </a:lnTo>
                  <a:lnTo>
                    <a:pt x="8948" y="7480"/>
                  </a:lnTo>
                  <a:lnTo>
                    <a:pt x="8948" y="7480"/>
                  </a:lnTo>
                  <a:cubicBezTo>
                    <a:pt x="8889" y="7558"/>
                    <a:pt x="8829" y="7635"/>
                    <a:pt x="8770" y="7713"/>
                  </a:cubicBezTo>
                  <a:cubicBezTo>
                    <a:pt x="8704" y="7786"/>
                    <a:pt x="8637" y="7858"/>
                    <a:pt x="8571" y="7931"/>
                  </a:cubicBezTo>
                  <a:lnTo>
                    <a:pt x="8353" y="8147"/>
                  </a:lnTo>
                  <a:lnTo>
                    <a:pt x="8135" y="8347"/>
                  </a:lnTo>
                  <a:lnTo>
                    <a:pt x="7917" y="8531"/>
                  </a:lnTo>
                  <a:lnTo>
                    <a:pt x="7679" y="8715"/>
                  </a:lnTo>
                  <a:lnTo>
                    <a:pt x="7421" y="8882"/>
                  </a:lnTo>
                  <a:lnTo>
                    <a:pt x="7163" y="9032"/>
                  </a:lnTo>
                  <a:lnTo>
                    <a:pt x="6905" y="9182"/>
                  </a:lnTo>
                  <a:lnTo>
                    <a:pt x="6627" y="9316"/>
                  </a:lnTo>
                  <a:lnTo>
                    <a:pt x="6349" y="9432"/>
                  </a:lnTo>
                  <a:lnTo>
                    <a:pt x="6071" y="9549"/>
                  </a:lnTo>
                  <a:lnTo>
                    <a:pt x="5774" y="9650"/>
                  </a:lnTo>
                  <a:lnTo>
                    <a:pt x="5496" y="9733"/>
                  </a:lnTo>
                  <a:lnTo>
                    <a:pt x="5198" y="9800"/>
                  </a:lnTo>
                  <a:lnTo>
                    <a:pt x="4881" y="9866"/>
                  </a:lnTo>
                  <a:lnTo>
                    <a:pt x="4583" y="9916"/>
                  </a:lnTo>
                  <a:lnTo>
                    <a:pt x="4266" y="9950"/>
                  </a:lnTo>
                  <a:lnTo>
                    <a:pt x="3968" y="9983"/>
                  </a:lnTo>
                  <a:lnTo>
                    <a:pt x="3651" y="10000"/>
                  </a:lnTo>
                  <a:lnTo>
                    <a:pt x="3333" y="10000"/>
                  </a:lnTo>
                  <a:lnTo>
                    <a:pt x="3036" y="9983"/>
                  </a:lnTo>
                  <a:lnTo>
                    <a:pt x="2718" y="9950"/>
                  </a:lnTo>
                  <a:lnTo>
                    <a:pt x="2401" y="9916"/>
                  </a:lnTo>
                  <a:lnTo>
                    <a:pt x="2083" y="9866"/>
                  </a:lnTo>
                  <a:lnTo>
                    <a:pt x="1786" y="9800"/>
                  </a:lnTo>
                  <a:lnTo>
                    <a:pt x="1468" y="9733"/>
                  </a:lnTo>
                  <a:lnTo>
                    <a:pt x="1171" y="9633"/>
                  </a:lnTo>
                  <a:lnTo>
                    <a:pt x="873" y="9533"/>
                  </a:lnTo>
                  <a:lnTo>
                    <a:pt x="575" y="9416"/>
                  </a:lnTo>
                  <a:lnTo>
                    <a:pt x="278" y="9282"/>
                  </a:lnTo>
                  <a:lnTo>
                    <a:pt x="0" y="9132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</p:grpSp>
      <p:sp>
        <p:nvSpPr>
          <p:cNvPr id="113" name="Obdélník 17"/>
          <p:cNvSpPr/>
          <p:nvPr userDrawn="1"/>
        </p:nvSpPr>
        <p:spPr>
          <a:xfrm>
            <a:off x="0" y="-8965"/>
            <a:ext cx="3748885" cy="5162740"/>
          </a:xfrm>
          <a:custGeom>
            <a:avLst/>
            <a:gdLst>
              <a:gd name="connsiteX0" fmla="*/ 0 w 4262593"/>
              <a:gd name="connsiteY0" fmla="*/ 0 h 5152466"/>
              <a:gd name="connsiteX1" fmla="*/ 4262593 w 4262593"/>
              <a:gd name="connsiteY1" fmla="*/ 0 h 5152466"/>
              <a:gd name="connsiteX2" fmla="*/ 4262593 w 4262593"/>
              <a:gd name="connsiteY2" fmla="*/ 5152466 h 5152466"/>
              <a:gd name="connsiteX3" fmla="*/ 0 w 4262593"/>
              <a:gd name="connsiteY3" fmla="*/ 5152466 h 5152466"/>
              <a:gd name="connsiteX4" fmla="*/ 0 w 4262593"/>
              <a:gd name="connsiteY4" fmla="*/ 0 h 5152466"/>
              <a:gd name="connsiteX0" fmla="*/ 0 w 4262593"/>
              <a:gd name="connsiteY0" fmla="*/ 0 h 5152466"/>
              <a:gd name="connsiteX1" fmla="*/ 337865 w 4262593"/>
              <a:gd name="connsiteY1" fmla="*/ 30822 h 5152466"/>
              <a:gd name="connsiteX2" fmla="*/ 4262593 w 4262593"/>
              <a:gd name="connsiteY2" fmla="*/ 5152466 h 5152466"/>
              <a:gd name="connsiteX3" fmla="*/ 0 w 4262593"/>
              <a:gd name="connsiteY3" fmla="*/ 5152466 h 5152466"/>
              <a:gd name="connsiteX4" fmla="*/ 0 w 4262593"/>
              <a:gd name="connsiteY4" fmla="*/ 0 h 5152466"/>
              <a:gd name="connsiteX0" fmla="*/ 0 w 3163258"/>
              <a:gd name="connsiteY0" fmla="*/ 0 h 5152466"/>
              <a:gd name="connsiteX1" fmla="*/ 337865 w 3163258"/>
              <a:gd name="connsiteY1" fmla="*/ 30822 h 5152466"/>
              <a:gd name="connsiteX2" fmla="*/ 3163258 w 3163258"/>
              <a:gd name="connsiteY2" fmla="*/ 5029176 h 5152466"/>
              <a:gd name="connsiteX3" fmla="*/ 0 w 3163258"/>
              <a:gd name="connsiteY3" fmla="*/ 5152466 h 5152466"/>
              <a:gd name="connsiteX4" fmla="*/ 0 w 3163258"/>
              <a:gd name="connsiteY4" fmla="*/ 0 h 5152466"/>
              <a:gd name="connsiteX0" fmla="*/ 0 w 3748885"/>
              <a:gd name="connsiteY0" fmla="*/ 0 h 5162740"/>
              <a:gd name="connsiteX1" fmla="*/ 337865 w 3748885"/>
              <a:gd name="connsiteY1" fmla="*/ 30822 h 5162740"/>
              <a:gd name="connsiteX2" fmla="*/ 3748885 w 3748885"/>
              <a:gd name="connsiteY2" fmla="*/ 5162740 h 5162740"/>
              <a:gd name="connsiteX3" fmla="*/ 0 w 3748885"/>
              <a:gd name="connsiteY3" fmla="*/ 5152466 h 5162740"/>
              <a:gd name="connsiteX4" fmla="*/ 0 w 3748885"/>
              <a:gd name="connsiteY4" fmla="*/ 0 h 5162740"/>
              <a:gd name="connsiteX0" fmla="*/ 0 w 3748885"/>
              <a:gd name="connsiteY0" fmla="*/ 0 h 5162740"/>
              <a:gd name="connsiteX1" fmla="*/ 430332 w 3748885"/>
              <a:gd name="connsiteY1" fmla="*/ 10274 h 5162740"/>
              <a:gd name="connsiteX2" fmla="*/ 3748885 w 3748885"/>
              <a:gd name="connsiteY2" fmla="*/ 5162740 h 5162740"/>
              <a:gd name="connsiteX3" fmla="*/ 0 w 3748885"/>
              <a:gd name="connsiteY3" fmla="*/ 5152466 h 5162740"/>
              <a:gd name="connsiteX4" fmla="*/ 0 w 3748885"/>
              <a:gd name="connsiteY4" fmla="*/ 0 h 5162740"/>
              <a:gd name="connsiteX0" fmla="*/ 0 w 3748885"/>
              <a:gd name="connsiteY0" fmla="*/ 0 h 5162740"/>
              <a:gd name="connsiteX1" fmla="*/ 450804 w 3748885"/>
              <a:gd name="connsiteY1" fmla="*/ 6862 h 5162740"/>
              <a:gd name="connsiteX2" fmla="*/ 3748885 w 3748885"/>
              <a:gd name="connsiteY2" fmla="*/ 5162740 h 5162740"/>
              <a:gd name="connsiteX3" fmla="*/ 0 w 3748885"/>
              <a:gd name="connsiteY3" fmla="*/ 5152466 h 5162740"/>
              <a:gd name="connsiteX4" fmla="*/ 0 w 3748885"/>
              <a:gd name="connsiteY4" fmla="*/ 0 h 5162740"/>
              <a:gd name="connsiteX0" fmla="*/ 0 w 3748885"/>
              <a:gd name="connsiteY0" fmla="*/ 0 h 5162740"/>
              <a:gd name="connsiteX1" fmla="*/ 447392 w 3748885"/>
              <a:gd name="connsiteY1" fmla="*/ 3450 h 5162740"/>
              <a:gd name="connsiteX2" fmla="*/ 3748885 w 3748885"/>
              <a:gd name="connsiteY2" fmla="*/ 5162740 h 5162740"/>
              <a:gd name="connsiteX3" fmla="*/ 0 w 3748885"/>
              <a:gd name="connsiteY3" fmla="*/ 5152466 h 5162740"/>
              <a:gd name="connsiteX4" fmla="*/ 0 w 3748885"/>
              <a:gd name="connsiteY4" fmla="*/ 0 h 5162740"/>
              <a:gd name="connsiteX0" fmla="*/ 0 w 3748885"/>
              <a:gd name="connsiteY0" fmla="*/ 0 h 5162740"/>
              <a:gd name="connsiteX1" fmla="*/ 447392 w 3748885"/>
              <a:gd name="connsiteY1" fmla="*/ 3450 h 5162740"/>
              <a:gd name="connsiteX2" fmla="*/ 3748885 w 3748885"/>
              <a:gd name="connsiteY2" fmla="*/ 5162740 h 5162740"/>
              <a:gd name="connsiteX3" fmla="*/ 0 w 3748885"/>
              <a:gd name="connsiteY3" fmla="*/ 5152466 h 5162740"/>
              <a:gd name="connsiteX4" fmla="*/ 0 w 3748885"/>
              <a:gd name="connsiteY4" fmla="*/ 0 h 5162740"/>
              <a:gd name="connsiteX0" fmla="*/ 0 w 3748885"/>
              <a:gd name="connsiteY0" fmla="*/ 0 h 5162740"/>
              <a:gd name="connsiteX1" fmla="*/ 450804 w 3748885"/>
              <a:gd name="connsiteY1" fmla="*/ 38 h 5162740"/>
              <a:gd name="connsiteX2" fmla="*/ 3748885 w 3748885"/>
              <a:gd name="connsiteY2" fmla="*/ 5162740 h 5162740"/>
              <a:gd name="connsiteX3" fmla="*/ 0 w 3748885"/>
              <a:gd name="connsiteY3" fmla="*/ 5152466 h 5162740"/>
              <a:gd name="connsiteX4" fmla="*/ 0 w 3748885"/>
              <a:gd name="connsiteY4" fmla="*/ 0 h 51627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748885" h="5162740">
                <a:moveTo>
                  <a:pt x="0" y="0"/>
                </a:moveTo>
                <a:lnTo>
                  <a:pt x="450804" y="38"/>
                </a:lnTo>
                <a:lnTo>
                  <a:pt x="3748885" y="5162740"/>
                </a:lnTo>
                <a:lnTo>
                  <a:pt x="0" y="5152466"/>
                </a:lnTo>
                <a:lnTo>
                  <a:pt x="0" y="0"/>
                </a:lnTo>
                <a:close/>
              </a:path>
            </a:pathLst>
          </a:custGeom>
          <a:solidFill>
            <a:srgbClr val="58595B"/>
          </a:solidFill>
          <a:ln w="25400" cap="flat" cmpd="sng" algn="ctr">
            <a:noFill/>
            <a:prstDash val="solid"/>
          </a:ln>
          <a:effectLst/>
        </p:spPr>
        <p:txBody>
          <a:bodyPr lIns="69657" tIns="34829" rIns="69657" bIns="34829" rtlCol="0" anchor="ctr"/>
          <a:lstStyle/>
          <a:p>
            <a:pPr marL="0" marR="0" lvl="0" indent="0" algn="ctr" defTabSz="103517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21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4" name="Freeform 62"/>
          <p:cNvSpPr>
            <a:spLocks noChangeAspect="1"/>
          </p:cNvSpPr>
          <p:nvPr userDrawn="1"/>
        </p:nvSpPr>
        <p:spPr bwMode="ltGray">
          <a:xfrm flipH="1">
            <a:off x="1230670" y="1931377"/>
            <a:ext cx="1618770" cy="1987927"/>
          </a:xfrm>
          <a:custGeom>
            <a:avLst/>
            <a:gdLst>
              <a:gd name="T0" fmla="*/ 718 w 1008"/>
              <a:gd name="T1" fmla="*/ 0 h 1206"/>
              <a:gd name="T2" fmla="*/ 772 w 1008"/>
              <a:gd name="T3" fmla="*/ 38 h 1206"/>
              <a:gd name="T4" fmla="*/ 820 w 1008"/>
              <a:gd name="T5" fmla="*/ 82 h 1206"/>
              <a:gd name="T6" fmla="*/ 864 w 1008"/>
              <a:gd name="T7" fmla="*/ 128 h 1206"/>
              <a:gd name="T8" fmla="*/ 902 w 1008"/>
              <a:gd name="T9" fmla="*/ 180 h 1206"/>
              <a:gd name="T10" fmla="*/ 934 w 1008"/>
              <a:gd name="T11" fmla="*/ 234 h 1206"/>
              <a:gd name="T12" fmla="*/ 960 w 1008"/>
              <a:gd name="T13" fmla="*/ 290 h 1206"/>
              <a:gd name="T14" fmla="*/ 982 w 1008"/>
              <a:gd name="T15" fmla="*/ 350 h 1206"/>
              <a:gd name="T16" fmla="*/ 996 w 1008"/>
              <a:gd name="T17" fmla="*/ 410 h 1206"/>
              <a:gd name="T18" fmla="*/ 1006 w 1008"/>
              <a:gd name="T19" fmla="*/ 472 h 1206"/>
              <a:gd name="T20" fmla="*/ 1008 w 1008"/>
              <a:gd name="T21" fmla="*/ 534 h 1206"/>
              <a:gd name="T22" fmla="*/ 1006 w 1008"/>
              <a:gd name="T23" fmla="*/ 598 h 1206"/>
              <a:gd name="T24" fmla="*/ 998 w 1008"/>
              <a:gd name="T25" fmla="*/ 662 h 1206"/>
              <a:gd name="T26" fmla="*/ 984 w 1008"/>
              <a:gd name="T27" fmla="*/ 724 h 1206"/>
              <a:gd name="T28" fmla="*/ 962 w 1008"/>
              <a:gd name="T29" fmla="*/ 786 h 1206"/>
              <a:gd name="T30" fmla="*/ 936 w 1008"/>
              <a:gd name="T31" fmla="*/ 846 h 1206"/>
              <a:gd name="T32" fmla="*/ 902 w 1008"/>
              <a:gd name="T33" fmla="*/ 904 h 1206"/>
              <a:gd name="T34" fmla="*/ 884 w 1008"/>
              <a:gd name="T35" fmla="*/ 932 h 1206"/>
              <a:gd name="T36" fmla="*/ 842 w 1008"/>
              <a:gd name="T37" fmla="*/ 984 h 1206"/>
              <a:gd name="T38" fmla="*/ 798 w 1008"/>
              <a:gd name="T39" fmla="*/ 1030 h 1206"/>
              <a:gd name="T40" fmla="*/ 748 w 1008"/>
              <a:gd name="T41" fmla="*/ 1072 h 1206"/>
              <a:gd name="T42" fmla="*/ 696 w 1008"/>
              <a:gd name="T43" fmla="*/ 1108 h 1206"/>
              <a:gd name="T44" fmla="*/ 640 w 1008"/>
              <a:gd name="T45" fmla="*/ 1138 h 1206"/>
              <a:gd name="T46" fmla="*/ 582 w 1008"/>
              <a:gd name="T47" fmla="*/ 1164 h 1206"/>
              <a:gd name="T48" fmla="*/ 524 w 1008"/>
              <a:gd name="T49" fmla="*/ 1182 h 1206"/>
              <a:gd name="T50" fmla="*/ 462 w 1008"/>
              <a:gd name="T51" fmla="*/ 1196 h 1206"/>
              <a:gd name="T52" fmla="*/ 400 w 1008"/>
              <a:gd name="T53" fmla="*/ 1204 h 1206"/>
              <a:gd name="T54" fmla="*/ 336 w 1008"/>
              <a:gd name="T55" fmla="*/ 1206 h 1206"/>
              <a:gd name="T56" fmla="*/ 274 w 1008"/>
              <a:gd name="T57" fmla="*/ 1200 h 1206"/>
              <a:gd name="T58" fmla="*/ 210 w 1008"/>
              <a:gd name="T59" fmla="*/ 1190 h 1206"/>
              <a:gd name="T60" fmla="*/ 148 w 1008"/>
              <a:gd name="T61" fmla="*/ 1174 h 1206"/>
              <a:gd name="T62" fmla="*/ 88 w 1008"/>
              <a:gd name="T63" fmla="*/ 1150 h 1206"/>
              <a:gd name="T64" fmla="*/ 28 w 1008"/>
              <a:gd name="T65" fmla="*/ 1120 h 1206"/>
              <a:gd name="T66" fmla="*/ 718 w 1008"/>
              <a:gd name="T67" fmla="*/ 0 h 1206"/>
              <a:gd name="connsiteX0" fmla="*/ 7240 w 10000"/>
              <a:gd name="connsiteY0" fmla="*/ 65 h 10000"/>
              <a:gd name="connsiteX1" fmla="*/ 7123 w 10000"/>
              <a:gd name="connsiteY1" fmla="*/ 0 h 10000"/>
              <a:gd name="connsiteX2" fmla="*/ 7401 w 10000"/>
              <a:gd name="connsiteY2" fmla="*/ 149 h 10000"/>
              <a:gd name="connsiteX3" fmla="*/ 7659 w 10000"/>
              <a:gd name="connsiteY3" fmla="*/ 315 h 10000"/>
              <a:gd name="connsiteX4" fmla="*/ 7897 w 10000"/>
              <a:gd name="connsiteY4" fmla="*/ 498 h 10000"/>
              <a:gd name="connsiteX5" fmla="*/ 8135 w 10000"/>
              <a:gd name="connsiteY5" fmla="*/ 680 h 10000"/>
              <a:gd name="connsiteX6" fmla="*/ 8353 w 10000"/>
              <a:gd name="connsiteY6" fmla="*/ 862 h 10000"/>
              <a:gd name="connsiteX7" fmla="*/ 8571 w 10000"/>
              <a:gd name="connsiteY7" fmla="*/ 1061 h 10000"/>
              <a:gd name="connsiteX8" fmla="*/ 8770 w 10000"/>
              <a:gd name="connsiteY8" fmla="*/ 1277 h 10000"/>
              <a:gd name="connsiteX9" fmla="*/ 8948 w 10000"/>
              <a:gd name="connsiteY9" fmla="*/ 1493 h 10000"/>
              <a:gd name="connsiteX10" fmla="*/ 9107 w 10000"/>
              <a:gd name="connsiteY10" fmla="*/ 1708 h 10000"/>
              <a:gd name="connsiteX11" fmla="*/ 9266 w 10000"/>
              <a:gd name="connsiteY11" fmla="*/ 1940 h 10000"/>
              <a:gd name="connsiteX12" fmla="*/ 9405 w 10000"/>
              <a:gd name="connsiteY12" fmla="*/ 2172 h 10000"/>
              <a:gd name="connsiteX13" fmla="*/ 9524 w 10000"/>
              <a:gd name="connsiteY13" fmla="*/ 2405 h 10000"/>
              <a:gd name="connsiteX14" fmla="*/ 9643 w 10000"/>
              <a:gd name="connsiteY14" fmla="*/ 2653 h 10000"/>
              <a:gd name="connsiteX15" fmla="*/ 9742 w 10000"/>
              <a:gd name="connsiteY15" fmla="*/ 2902 h 10000"/>
              <a:gd name="connsiteX16" fmla="*/ 9821 w 10000"/>
              <a:gd name="connsiteY16" fmla="*/ 3151 h 10000"/>
              <a:gd name="connsiteX17" fmla="*/ 9881 w 10000"/>
              <a:gd name="connsiteY17" fmla="*/ 3400 h 10000"/>
              <a:gd name="connsiteX18" fmla="*/ 9940 w 10000"/>
              <a:gd name="connsiteY18" fmla="*/ 3648 h 10000"/>
              <a:gd name="connsiteX19" fmla="*/ 9980 w 10000"/>
              <a:gd name="connsiteY19" fmla="*/ 3914 h 10000"/>
              <a:gd name="connsiteX20" fmla="*/ 10000 w 10000"/>
              <a:gd name="connsiteY20" fmla="*/ 4179 h 10000"/>
              <a:gd name="connsiteX21" fmla="*/ 10000 w 10000"/>
              <a:gd name="connsiteY21" fmla="*/ 4428 h 10000"/>
              <a:gd name="connsiteX22" fmla="*/ 10000 w 10000"/>
              <a:gd name="connsiteY22" fmla="*/ 4693 h 10000"/>
              <a:gd name="connsiteX23" fmla="*/ 9980 w 10000"/>
              <a:gd name="connsiteY23" fmla="*/ 4959 h 10000"/>
              <a:gd name="connsiteX24" fmla="*/ 9940 w 10000"/>
              <a:gd name="connsiteY24" fmla="*/ 5224 h 10000"/>
              <a:gd name="connsiteX25" fmla="*/ 9901 w 10000"/>
              <a:gd name="connsiteY25" fmla="*/ 5489 h 10000"/>
              <a:gd name="connsiteX26" fmla="*/ 9841 w 10000"/>
              <a:gd name="connsiteY26" fmla="*/ 5738 h 10000"/>
              <a:gd name="connsiteX27" fmla="*/ 9762 w 10000"/>
              <a:gd name="connsiteY27" fmla="*/ 6003 h 10000"/>
              <a:gd name="connsiteX28" fmla="*/ 9663 w 10000"/>
              <a:gd name="connsiteY28" fmla="*/ 6252 h 10000"/>
              <a:gd name="connsiteX29" fmla="*/ 9544 w 10000"/>
              <a:gd name="connsiteY29" fmla="*/ 6517 h 10000"/>
              <a:gd name="connsiteX30" fmla="*/ 9425 w 10000"/>
              <a:gd name="connsiteY30" fmla="*/ 6766 h 10000"/>
              <a:gd name="connsiteX31" fmla="*/ 9286 w 10000"/>
              <a:gd name="connsiteY31" fmla="*/ 7015 h 10000"/>
              <a:gd name="connsiteX32" fmla="*/ 9127 w 10000"/>
              <a:gd name="connsiteY32" fmla="*/ 7247 h 10000"/>
              <a:gd name="connsiteX33" fmla="*/ 8948 w 10000"/>
              <a:gd name="connsiteY33" fmla="*/ 7496 h 10000"/>
              <a:gd name="connsiteX34" fmla="*/ 8948 w 10000"/>
              <a:gd name="connsiteY34" fmla="*/ 7496 h 10000"/>
              <a:gd name="connsiteX35" fmla="*/ 8770 w 10000"/>
              <a:gd name="connsiteY35" fmla="*/ 7728 h 10000"/>
              <a:gd name="connsiteX36" fmla="*/ 8571 w 10000"/>
              <a:gd name="connsiteY36" fmla="*/ 7944 h 10000"/>
              <a:gd name="connsiteX37" fmla="*/ 8353 w 10000"/>
              <a:gd name="connsiteY37" fmla="*/ 8159 h 10000"/>
              <a:gd name="connsiteX38" fmla="*/ 8135 w 10000"/>
              <a:gd name="connsiteY38" fmla="*/ 8358 h 10000"/>
              <a:gd name="connsiteX39" fmla="*/ 7917 w 10000"/>
              <a:gd name="connsiteY39" fmla="*/ 8541 h 10000"/>
              <a:gd name="connsiteX40" fmla="*/ 7679 w 10000"/>
              <a:gd name="connsiteY40" fmla="*/ 8723 h 10000"/>
              <a:gd name="connsiteX41" fmla="*/ 7421 w 10000"/>
              <a:gd name="connsiteY41" fmla="*/ 8889 h 10000"/>
              <a:gd name="connsiteX42" fmla="*/ 7163 w 10000"/>
              <a:gd name="connsiteY42" fmla="*/ 9038 h 10000"/>
              <a:gd name="connsiteX43" fmla="*/ 6905 w 10000"/>
              <a:gd name="connsiteY43" fmla="*/ 9187 h 10000"/>
              <a:gd name="connsiteX44" fmla="*/ 6627 w 10000"/>
              <a:gd name="connsiteY44" fmla="*/ 9320 h 10000"/>
              <a:gd name="connsiteX45" fmla="*/ 6349 w 10000"/>
              <a:gd name="connsiteY45" fmla="*/ 9436 h 10000"/>
              <a:gd name="connsiteX46" fmla="*/ 6071 w 10000"/>
              <a:gd name="connsiteY46" fmla="*/ 9552 h 10000"/>
              <a:gd name="connsiteX47" fmla="*/ 5774 w 10000"/>
              <a:gd name="connsiteY47" fmla="*/ 9652 h 10000"/>
              <a:gd name="connsiteX48" fmla="*/ 5496 w 10000"/>
              <a:gd name="connsiteY48" fmla="*/ 9735 h 10000"/>
              <a:gd name="connsiteX49" fmla="*/ 5198 w 10000"/>
              <a:gd name="connsiteY49" fmla="*/ 9801 h 10000"/>
              <a:gd name="connsiteX50" fmla="*/ 4881 w 10000"/>
              <a:gd name="connsiteY50" fmla="*/ 9867 h 10000"/>
              <a:gd name="connsiteX51" fmla="*/ 4583 w 10000"/>
              <a:gd name="connsiteY51" fmla="*/ 9917 h 10000"/>
              <a:gd name="connsiteX52" fmla="*/ 4266 w 10000"/>
              <a:gd name="connsiteY52" fmla="*/ 9950 h 10000"/>
              <a:gd name="connsiteX53" fmla="*/ 3968 w 10000"/>
              <a:gd name="connsiteY53" fmla="*/ 9983 h 10000"/>
              <a:gd name="connsiteX54" fmla="*/ 3651 w 10000"/>
              <a:gd name="connsiteY54" fmla="*/ 10000 h 10000"/>
              <a:gd name="connsiteX55" fmla="*/ 3333 w 10000"/>
              <a:gd name="connsiteY55" fmla="*/ 10000 h 10000"/>
              <a:gd name="connsiteX56" fmla="*/ 3036 w 10000"/>
              <a:gd name="connsiteY56" fmla="*/ 9983 h 10000"/>
              <a:gd name="connsiteX57" fmla="*/ 2718 w 10000"/>
              <a:gd name="connsiteY57" fmla="*/ 9950 h 10000"/>
              <a:gd name="connsiteX58" fmla="*/ 2401 w 10000"/>
              <a:gd name="connsiteY58" fmla="*/ 9917 h 10000"/>
              <a:gd name="connsiteX59" fmla="*/ 2083 w 10000"/>
              <a:gd name="connsiteY59" fmla="*/ 9867 h 10000"/>
              <a:gd name="connsiteX60" fmla="*/ 1786 w 10000"/>
              <a:gd name="connsiteY60" fmla="*/ 9801 h 10000"/>
              <a:gd name="connsiteX61" fmla="*/ 1468 w 10000"/>
              <a:gd name="connsiteY61" fmla="*/ 9735 h 10000"/>
              <a:gd name="connsiteX62" fmla="*/ 1171 w 10000"/>
              <a:gd name="connsiteY62" fmla="*/ 9635 h 10000"/>
              <a:gd name="connsiteX63" fmla="*/ 873 w 10000"/>
              <a:gd name="connsiteY63" fmla="*/ 9536 h 10000"/>
              <a:gd name="connsiteX64" fmla="*/ 575 w 10000"/>
              <a:gd name="connsiteY64" fmla="*/ 9420 h 10000"/>
              <a:gd name="connsiteX65" fmla="*/ 278 w 10000"/>
              <a:gd name="connsiteY65" fmla="*/ 9287 h 10000"/>
              <a:gd name="connsiteX66" fmla="*/ 0 w 10000"/>
              <a:gd name="connsiteY66" fmla="*/ 9138 h 10000"/>
              <a:gd name="connsiteX67" fmla="*/ 7240 w 10000"/>
              <a:gd name="connsiteY67" fmla="*/ 65 h 10000"/>
              <a:gd name="connsiteX0" fmla="*/ 6927 w 10000"/>
              <a:gd name="connsiteY0" fmla="*/ 98 h 10000"/>
              <a:gd name="connsiteX1" fmla="*/ 7123 w 10000"/>
              <a:gd name="connsiteY1" fmla="*/ 0 h 10000"/>
              <a:gd name="connsiteX2" fmla="*/ 7401 w 10000"/>
              <a:gd name="connsiteY2" fmla="*/ 149 h 10000"/>
              <a:gd name="connsiteX3" fmla="*/ 7659 w 10000"/>
              <a:gd name="connsiteY3" fmla="*/ 315 h 10000"/>
              <a:gd name="connsiteX4" fmla="*/ 7897 w 10000"/>
              <a:gd name="connsiteY4" fmla="*/ 498 h 10000"/>
              <a:gd name="connsiteX5" fmla="*/ 8135 w 10000"/>
              <a:gd name="connsiteY5" fmla="*/ 680 h 10000"/>
              <a:gd name="connsiteX6" fmla="*/ 8353 w 10000"/>
              <a:gd name="connsiteY6" fmla="*/ 862 h 10000"/>
              <a:gd name="connsiteX7" fmla="*/ 8571 w 10000"/>
              <a:gd name="connsiteY7" fmla="*/ 1061 h 10000"/>
              <a:gd name="connsiteX8" fmla="*/ 8770 w 10000"/>
              <a:gd name="connsiteY8" fmla="*/ 1277 h 10000"/>
              <a:gd name="connsiteX9" fmla="*/ 8948 w 10000"/>
              <a:gd name="connsiteY9" fmla="*/ 1493 h 10000"/>
              <a:gd name="connsiteX10" fmla="*/ 9107 w 10000"/>
              <a:gd name="connsiteY10" fmla="*/ 1708 h 10000"/>
              <a:gd name="connsiteX11" fmla="*/ 9266 w 10000"/>
              <a:gd name="connsiteY11" fmla="*/ 1940 h 10000"/>
              <a:gd name="connsiteX12" fmla="*/ 9405 w 10000"/>
              <a:gd name="connsiteY12" fmla="*/ 2172 h 10000"/>
              <a:gd name="connsiteX13" fmla="*/ 9524 w 10000"/>
              <a:gd name="connsiteY13" fmla="*/ 2405 h 10000"/>
              <a:gd name="connsiteX14" fmla="*/ 9643 w 10000"/>
              <a:gd name="connsiteY14" fmla="*/ 2653 h 10000"/>
              <a:gd name="connsiteX15" fmla="*/ 9742 w 10000"/>
              <a:gd name="connsiteY15" fmla="*/ 2902 h 10000"/>
              <a:gd name="connsiteX16" fmla="*/ 9821 w 10000"/>
              <a:gd name="connsiteY16" fmla="*/ 3151 h 10000"/>
              <a:gd name="connsiteX17" fmla="*/ 9881 w 10000"/>
              <a:gd name="connsiteY17" fmla="*/ 3400 h 10000"/>
              <a:gd name="connsiteX18" fmla="*/ 9940 w 10000"/>
              <a:gd name="connsiteY18" fmla="*/ 3648 h 10000"/>
              <a:gd name="connsiteX19" fmla="*/ 9980 w 10000"/>
              <a:gd name="connsiteY19" fmla="*/ 3914 h 10000"/>
              <a:gd name="connsiteX20" fmla="*/ 10000 w 10000"/>
              <a:gd name="connsiteY20" fmla="*/ 4179 h 10000"/>
              <a:gd name="connsiteX21" fmla="*/ 10000 w 10000"/>
              <a:gd name="connsiteY21" fmla="*/ 4428 h 10000"/>
              <a:gd name="connsiteX22" fmla="*/ 10000 w 10000"/>
              <a:gd name="connsiteY22" fmla="*/ 4693 h 10000"/>
              <a:gd name="connsiteX23" fmla="*/ 9980 w 10000"/>
              <a:gd name="connsiteY23" fmla="*/ 4959 h 10000"/>
              <a:gd name="connsiteX24" fmla="*/ 9940 w 10000"/>
              <a:gd name="connsiteY24" fmla="*/ 5224 h 10000"/>
              <a:gd name="connsiteX25" fmla="*/ 9901 w 10000"/>
              <a:gd name="connsiteY25" fmla="*/ 5489 h 10000"/>
              <a:gd name="connsiteX26" fmla="*/ 9841 w 10000"/>
              <a:gd name="connsiteY26" fmla="*/ 5738 h 10000"/>
              <a:gd name="connsiteX27" fmla="*/ 9762 w 10000"/>
              <a:gd name="connsiteY27" fmla="*/ 6003 h 10000"/>
              <a:gd name="connsiteX28" fmla="*/ 9663 w 10000"/>
              <a:gd name="connsiteY28" fmla="*/ 6252 h 10000"/>
              <a:gd name="connsiteX29" fmla="*/ 9544 w 10000"/>
              <a:gd name="connsiteY29" fmla="*/ 6517 h 10000"/>
              <a:gd name="connsiteX30" fmla="*/ 9425 w 10000"/>
              <a:gd name="connsiteY30" fmla="*/ 6766 h 10000"/>
              <a:gd name="connsiteX31" fmla="*/ 9286 w 10000"/>
              <a:gd name="connsiteY31" fmla="*/ 7015 h 10000"/>
              <a:gd name="connsiteX32" fmla="*/ 9127 w 10000"/>
              <a:gd name="connsiteY32" fmla="*/ 7247 h 10000"/>
              <a:gd name="connsiteX33" fmla="*/ 8948 w 10000"/>
              <a:gd name="connsiteY33" fmla="*/ 7496 h 10000"/>
              <a:gd name="connsiteX34" fmla="*/ 8948 w 10000"/>
              <a:gd name="connsiteY34" fmla="*/ 7496 h 10000"/>
              <a:gd name="connsiteX35" fmla="*/ 8770 w 10000"/>
              <a:gd name="connsiteY35" fmla="*/ 7728 h 10000"/>
              <a:gd name="connsiteX36" fmla="*/ 8571 w 10000"/>
              <a:gd name="connsiteY36" fmla="*/ 7944 h 10000"/>
              <a:gd name="connsiteX37" fmla="*/ 8353 w 10000"/>
              <a:gd name="connsiteY37" fmla="*/ 8159 h 10000"/>
              <a:gd name="connsiteX38" fmla="*/ 8135 w 10000"/>
              <a:gd name="connsiteY38" fmla="*/ 8358 h 10000"/>
              <a:gd name="connsiteX39" fmla="*/ 7917 w 10000"/>
              <a:gd name="connsiteY39" fmla="*/ 8541 h 10000"/>
              <a:gd name="connsiteX40" fmla="*/ 7679 w 10000"/>
              <a:gd name="connsiteY40" fmla="*/ 8723 h 10000"/>
              <a:gd name="connsiteX41" fmla="*/ 7421 w 10000"/>
              <a:gd name="connsiteY41" fmla="*/ 8889 h 10000"/>
              <a:gd name="connsiteX42" fmla="*/ 7163 w 10000"/>
              <a:gd name="connsiteY42" fmla="*/ 9038 h 10000"/>
              <a:gd name="connsiteX43" fmla="*/ 6905 w 10000"/>
              <a:gd name="connsiteY43" fmla="*/ 9187 h 10000"/>
              <a:gd name="connsiteX44" fmla="*/ 6627 w 10000"/>
              <a:gd name="connsiteY44" fmla="*/ 9320 h 10000"/>
              <a:gd name="connsiteX45" fmla="*/ 6349 w 10000"/>
              <a:gd name="connsiteY45" fmla="*/ 9436 h 10000"/>
              <a:gd name="connsiteX46" fmla="*/ 6071 w 10000"/>
              <a:gd name="connsiteY46" fmla="*/ 9552 h 10000"/>
              <a:gd name="connsiteX47" fmla="*/ 5774 w 10000"/>
              <a:gd name="connsiteY47" fmla="*/ 9652 h 10000"/>
              <a:gd name="connsiteX48" fmla="*/ 5496 w 10000"/>
              <a:gd name="connsiteY48" fmla="*/ 9735 h 10000"/>
              <a:gd name="connsiteX49" fmla="*/ 5198 w 10000"/>
              <a:gd name="connsiteY49" fmla="*/ 9801 h 10000"/>
              <a:gd name="connsiteX50" fmla="*/ 4881 w 10000"/>
              <a:gd name="connsiteY50" fmla="*/ 9867 h 10000"/>
              <a:gd name="connsiteX51" fmla="*/ 4583 w 10000"/>
              <a:gd name="connsiteY51" fmla="*/ 9917 h 10000"/>
              <a:gd name="connsiteX52" fmla="*/ 4266 w 10000"/>
              <a:gd name="connsiteY52" fmla="*/ 9950 h 10000"/>
              <a:gd name="connsiteX53" fmla="*/ 3968 w 10000"/>
              <a:gd name="connsiteY53" fmla="*/ 9983 h 10000"/>
              <a:gd name="connsiteX54" fmla="*/ 3651 w 10000"/>
              <a:gd name="connsiteY54" fmla="*/ 10000 h 10000"/>
              <a:gd name="connsiteX55" fmla="*/ 3333 w 10000"/>
              <a:gd name="connsiteY55" fmla="*/ 10000 h 10000"/>
              <a:gd name="connsiteX56" fmla="*/ 3036 w 10000"/>
              <a:gd name="connsiteY56" fmla="*/ 9983 h 10000"/>
              <a:gd name="connsiteX57" fmla="*/ 2718 w 10000"/>
              <a:gd name="connsiteY57" fmla="*/ 9950 h 10000"/>
              <a:gd name="connsiteX58" fmla="*/ 2401 w 10000"/>
              <a:gd name="connsiteY58" fmla="*/ 9917 h 10000"/>
              <a:gd name="connsiteX59" fmla="*/ 2083 w 10000"/>
              <a:gd name="connsiteY59" fmla="*/ 9867 h 10000"/>
              <a:gd name="connsiteX60" fmla="*/ 1786 w 10000"/>
              <a:gd name="connsiteY60" fmla="*/ 9801 h 10000"/>
              <a:gd name="connsiteX61" fmla="*/ 1468 w 10000"/>
              <a:gd name="connsiteY61" fmla="*/ 9735 h 10000"/>
              <a:gd name="connsiteX62" fmla="*/ 1171 w 10000"/>
              <a:gd name="connsiteY62" fmla="*/ 9635 h 10000"/>
              <a:gd name="connsiteX63" fmla="*/ 873 w 10000"/>
              <a:gd name="connsiteY63" fmla="*/ 9536 h 10000"/>
              <a:gd name="connsiteX64" fmla="*/ 575 w 10000"/>
              <a:gd name="connsiteY64" fmla="*/ 9420 h 10000"/>
              <a:gd name="connsiteX65" fmla="*/ 278 w 10000"/>
              <a:gd name="connsiteY65" fmla="*/ 9287 h 10000"/>
              <a:gd name="connsiteX66" fmla="*/ 0 w 10000"/>
              <a:gd name="connsiteY66" fmla="*/ 9138 h 10000"/>
              <a:gd name="connsiteX67" fmla="*/ 6927 w 10000"/>
              <a:gd name="connsiteY67" fmla="*/ 98 h 10000"/>
              <a:gd name="connsiteX0" fmla="*/ 0 w 10000"/>
              <a:gd name="connsiteY0" fmla="*/ 9138 h 10000"/>
              <a:gd name="connsiteX1" fmla="*/ 7123 w 10000"/>
              <a:gd name="connsiteY1" fmla="*/ 0 h 10000"/>
              <a:gd name="connsiteX2" fmla="*/ 7401 w 10000"/>
              <a:gd name="connsiteY2" fmla="*/ 149 h 10000"/>
              <a:gd name="connsiteX3" fmla="*/ 7659 w 10000"/>
              <a:gd name="connsiteY3" fmla="*/ 315 h 10000"/>
              <a:gd name="connsiteX4" fmla="*/ 7897 w 10000"/>
              <a:gd name="connsiteY4" fmla="*/ 498 h 10000"/>
              <a:gd name="connsiteX5" fmla="*/ 8135 w 10000"/>
              <a:gd name="connsiteY5" fmla="*/ 680 h 10000"/>
              <a:gd name="connsiteX6" fmla="*/ 8353 w 10000"/>
              <a:gd name="connsiteY6" fmla="*/ 862 h 10000"/>
              <a:gd name="connsiteX7" fmla="*/ 8571 w 10000"/>
              <a:gd name="connsiteY7" fmla="*/ 1061 h 10000"/>
              <a:gd name="connsiteX8" fmla="*/ 8770 w 10000"/>
              <a:gd name="connsiteY8" fmla="*/ 1277 h 10000"/>
              <a:gd name="connsiteX9" fmla="*/ 8948 w 10000"/>
              <a:gd name="connsiteY9" fmla="*/ 1493 h 10000"/>
              <a:gd name="connsiteX10" fmla="*/ 9107 w 10000"/>
              <a:gd name="connsiteY10" fmla="*/ 1708 h 10000"/>
              <a:gd name="connsiteX11" fmla="*/ 9266 w 10000"/>
              <a:gd name="connsiteY11" fmla="*/ 1940 h 10000"/>
              <a:gd name="connsiteX12" fmla="*/ 9405 w 10000"/>
              <a:gd name="connsiteY12" fmla="*/ 2172 h 10000"/>
              <a:gd name="connsiteX13" fmla="*/ 9524 w 10000"/>
              <a:gd name="connsiteY13" fmla="*/ 2405 h 10000"/>
              <a:gd name="connsiteX14" fmla="*/ 9643 w 10000"/>
              <a:gd name="connsiteY14" fmla="*/ 2653 h 10000"/>
              <a:gd name="connsiteX15" fmla="*/ 9742 w 10000"/>
              <a:gd name="connsiteY15" fmla="*/ 2902 h 10000"/>
              <a:gd name="connsiteX16" fmla="*/ 9821 w 10000"/>
              <a:gd name="connsiteY16" fmla="*/ 3151 h 10000"/>
              <a:gd name="connsiteX17" fmla="*/ 9881 w 10000"/>
              <a:gd name="connsiteY17" fmla="*/ 3400 h 10000"/>
              <a:gd name="connsiteX18" fmla="*/ 9940 w 10000"/>
              <a:gd name="connsiteY18" fmla="*/ 3648 h 10000"/>
              <a:gd name="connsiteX19" fmla="*/ 9980 w 10000"/>
              <a:gd name="connsiteY19" fmla="*/ 3914 h 10000"/>
              <a:gd name="connsiteX20" fmla="*/ 10000 w 10000"/>
              <a:gd name="connsiteY20" fmla="*/ 4179 h 10000"/>
              <a:gd name="connsiteX21" fmla="*/ 10000 w 10000"/>
              <a:gd name="connsiteY21" fmla="*/ 4428 h 10000"/>
              <a:gd name="connsiteX22" fmla="*/ 10000 w 10000"/>
              <a:gd name="connsiteY22" fmla="*/ 4693 h 10000"/>
              <a:gd name="connsiteX23" fmla="*/ 9980 w 10000"/>
              <a:gd name="connsiteY23" fmla="*/ 4959 h 10000"/>
              <a:gd name="connsiteX24" fmla="*/ 9940 w 10000"/>
              <a:gd name="connsiteY24" fmla="*/ 5224 h 10000"/>
              <a:gd name="connsiteX25" fmla="*/ 9901 w 10000"/>
              <a:gd name="connsiteY25" fmla="*/ 5489 h 10000"/>
              <a:gd name="connsiteX26" fmla="*/ 9841 w 10000"/>
              <a:gd name="connsiteY26" fmla="*/ 5738 h 10000"/>
              <a:gd name="connsiteX27" fmla="*/ 9762 w 10000"/>
              <a:gd name="connsiteY27" fmla="*/ 6003 h 10000"/>
              <a:gd name="connsiteX28" fmla="*/ 9663 w 10000"/>
              <a:gd name="connsiteY28" fmla="*/ 6252 h 10000"/>
              <a:gd name="connsiteX29" fmla="*/ 9544 w 10000"/>
              <a:gd name="connsiteY29" fmla="*/ 6517 h 10000"/>
              <a:gd name="connsiteX30" fmla="*/ 9425 w 10000"/>
              <a:gd name="connsiteY30" fmla="*/ 6766 h 10000"/>
              <a:gd name="connsiteX31" fmla="*/ 9286 w 10000"/>
              <a:gd name="connsiteY31" fmla="*/ 7015 h 10000"/>
              <a:gd name="connsiteX32" fmla="*/ 9127 w 10000"/>
              <a:gd name="connsiteY32" fmla="*/ 7247 h 10000"/>
              <a:gd name="connsiteX33" fmla="*/ 8948 w 10000"/>
              <a:gd name="connsiteY33" fmla="*/ 7496 h 10000"/>
              <a:gd name="connsiteX34" fmla="*/ 8948 w 10000"/>
              <a:gd name="connsiteY34" fmla="*/ 7496 h 10000"/>
              <a:gd name="connsiteX35" fmla="*/ 8770 w 10000"/>
              <a:gd name="connsiteY35" fmla="*/ 7728 h 10000"/>
              <a:gd name="connsiteX36" fmla="*/ 8571 w 10000"/>
              <a:gd name="connsiteY36" fmla="*/ 7944 h 10000"/>
              <a:gd name="connsiteX37" fmla="*/ 8353 w 10000"/>
              <a:gd name="connsiteY37" fmla="*/ 8159 h 10000"/>
              <a:gd name="connsiteX38" fmla="*/ 8135 w 10000"/>
              <a:gd name="connsiteY38" fmla="*/ 8358 h 10000"/>
              <a:gd name="connsiteX39" fmla="*/ 7917 w 10000"/>
              <a:gd name="connsiteY39" fmla="*/ 8541 h 10000"/>
              <a:gd name="connsiteX40" fmla="*/ 7679 w 10000"/>
              <a:gd name="connsiteY40" fmla="*/ 8723 h 10000"/>
              <a:gd name="connsiteX41" fmla="*/ 7421 w 10000"/>
              <a:gd name="connsiteY41" fmla="*/ 8889 h 10000"/>
              <a:gd name="connsiteX42" fmla="*/ 7163 w 10000"/>
              <a:gd name="connsiteY42" fmla="*/ 9038 h 10000"/>
              <a:gd name="connsiteX43" fmla="*/ 6905 w 10000"/>
              <a:gd name="connsiteY43" fmla="*/ 9187 h 10000"/>
              <a:gd name="connsiteX44" fmla="*/ 6627 w 10000"/>
              <a:gd name="connsiteY44" fmla="*/ 9320 h 10000"/>
              <a:gd name="connsiteX45" fmla="*/ 6349 w 10000"/>
              <a:gd name="connsiteY45" fmla="*/ 9436 h 10000"/>
              <a:gd name="connsiteX46" fmla="*/ 6071 w 10000"/>
              <a:gd name="connsiteY46" fmla="*/ 9552 h 10000"/>
              <a:gd name="connsiteX47" fmla="*/ 5774 w 10000"/>
              <a:gd name="connsiteY47" fmla="*/ 9652 h 10000"/>
              <a:gd name="connsiteX48" fmla="*/ 5496 w 10000"/>
              <a:gd name="connsiteY48" fmla="*/ 9735 h 10000"/>
              <a:gd name="connsiteX49" fmla="*/ 5198 w 10000"/>
              <a:gd name="connsiteY49" fmla="*/ 9801 h 10000"/>
              <a:gd name="connsiteX50" fmla="*/ 4881 w 10000"/>
              <a:gd name="connsiteY50" fmla="*/ 9867 h 10000"/>
              <a:gd name="connsiteX51" fmla="*/ 4583 w 10000"/>
              <a:gd name="connsiteY51" fmla="*/ 9917 h 10000"/>
              <a:gd name="connsiteX52" fmla="*/ 4266 w 10000"/>
              <a:gd name="connsiteY52" fmla="*/ 9950 h 10000"/>
              <a:gd name="connsiteX53" fmla="*/ 3968 w 10000"/>
              <a:gd name="connsiteY53" fmla="*/ 9983 h 10000"/>
              <a:gd name="connsiteX54" fmla="*/ 3651 w 10000"/>
              <a:gd name="connsiteY54" fmla="*/ 10000 h 10000"/>
              <a:gd name="connsiteX55" fmla="*/ 3333 w 10000"/>
              <a:gd name="connsiteY55" fmla="*/ 10000 h 10000"/>
              <a:gd name="connsiteX56" fmla="*/ 3036 w 10000"/>
              <a:gd name="connsiteY56" fmla="*/ 9983 h 10000"/>
              <a:gd name="connsiteX57" fmla="*/ 2718 w 10000"/>
              <a:gd name="connsiteY57" fmla="*/ 9950 h 10000"/>
              <a:gd name="connsiteX58" fmla="*/ 2401 w 10000"/>
              <a:gd name="connsiteY58" fmla="*/ 9917 h 10000"/>
              <a:gd name="connsiteX59" fmla="*/ 2083 w 10000"/>
              <a:gd name="connsiteY59" fmla="*/ 9867 h 10000"/>
              <a:gd name="connsiteX60" fmla="*/ 1786 w 10000"/>
              <a:gd name="connsiteY60" fmla="*/ 9801 h 10000"/>
              <a:gd name="connsiteX61" fmla="*/ 1468 w 10000"/>
              <a:gd name="connsiteY61" fmla="*/ 9735 h 10000"/>
              <a:gd name="connsiteX62" fmla="*/ 1171 w 10000"/>
              <a:gd name="connsiteY62" fmla="*/ 9635 h 10000"/>
              <a:gd name="connsiteX63" fmla="*/ 873 w 10000"/>
              <a:gd name="connsiteY63" fmla="*/ 9536 h 10000"/>
              <a:gd name="connsiteX64" fmla="*/ 575 w 10000"/>
              <a:gd name="connsiteY64" fmla="*/ 9420 h 10000"/>
              <a:gd name="connsiteX65" fmla="*/ 278 w 10000"/>
              <a:gd name="connsiteY65" fmla="*/ 9287 h 10000"/>
              <a:gd name="connsiteX66" fmla="*/ 0 w 10000"/>
              <a:gd name="connsiteY66" fmla="*/ 9138 h 10000"/>
              <a:gd name="connsiteX0" fmla="*/ 0 w 10000"/>
              <a:gd name="connsiteY0" fmla="*/ 9073 h 9935"/>
              <a:gd name="connsiteX1" fmla="*/ 7221 w 10000"/>
              <a:gd name="connsiteY1" fmla="*/ 0 h 9935"/>
              <a:gd name="connsiteX2" fmla="*/ 7401 w 10000"/>
              <a:gd name="connsiteY2" fmla="*/ 84 h 9935"/>
              <a:gd name="connsiteX3" fmla="*/ 7659 w 10000"/>
              <a:gd name="connsiteY3" fmla="*/ 250 h 9935"/>
              <a:gd name="connsiteX4" fmla="*/ 7897 w 10000"/>
              <a:gd name="connsiteY4" fmla="*/ 433 h 9935"/>
              <a:gd name="connsiteX5" fmla="*/ 8135 w 10000"/>
              <a:gd name="connsiteY5" fmla="*/ 615 h 9935"/>
              <a:gd name="connsiteX6" fmla="*/ 8353 w 10000"/>
              <a:gd name="connsiteY6" fmla="*/ 797 h 9935"/>
              <a:gd name="connsiteX7" fmla="*/ 8571 w 10000"/>
              <a:gd name="connsiteY7" fmla="*/ 996 h 9935"/>
              <a:gd name="connsiteX8" fmla="*/ 8770 w 10000"/>
              <a:gd name="connsiteY8" fmla="*/ 1212 h 9935"/>
              <a:gd name="connsiteX9" fmla="*/ 8948 w 10000"/>
              <a:gd name="connsiteY9" fmla="*/ 1428 h 9935"/>
              <a:gd name="connsiteX10" fmla="*/ 9107 w 10000"/>
              <a:gd name="connsiteY10" fmla="*/ 1643 h 9935"/>
              <a:gd name="connsiteX11" fmla="*/ 9266 w 10000"/>
              <a:gd name="connsiteY11" fmla="*/ 1875 h 9935"/>
              <a:gd name="connsiteX12" fmla="*/ 9405 w 10000"/>
              <a:gd name="connsiteY12" fmla="*/ 2107 h 9935"/>
              <a:gd name="connsiteX13" fmla="*/ 9524 w 10000"/>
              <a:gd name="connsiteY13" fmla="*/ 2340 h 9935"/>
              <a:gd name="connsiteX14" fmla="*/ 9643 w 10000"/>
              <a:gd name="connsiteY14" fmla="*/ 2588 h 9935"/>
              <a:gd name="connsiteX15" fmla="*/ 9742 w 10000"/>
              <a:gd name="connsiteY15" fmla="*/ 2837 h 9935"/>
              <a:gd name="connsiteX16" fmla="*/ 9821 w 10000"/>
              <a:gd name="connsiteY16" fmla="*/ 3086 h 9935"/>
              <a:gd name="connsiteX17" fmla="*/ 9881 w 10000"/>
              <a:gd name="connsiteY17" fmla="*/ 3335 h 9935"/>
              <a:gd name="connsiteX18" fmla="*/ 9940 w 10000"/>
              <a:gd name="connsiteY18" fmla="*/ 3583 h 9935"/>
              <a:gd name="connsiteX19" fmla="*/ 9980 w 10000"/>
              <a:gd name="connsiteY19" fmla="*/ 3849 h 9935"/>
              <a:gd name="connsiteX20" fmla="*/ 10000 w 10000"/>
              <a:gd name="connsiteY20" fmla="*/ 4114 h 9935"/>
              <a:gd name="connsiteX21" fmla="*/ 10000 w 10000"/>
              <a:gd name="connsiteY21" fmla="*/ 4363 h 9935"/>
              <a:gd name="connsiteX22" fmla="*/ 10000 w 10000"/>
              <a:gd name="connsiteY22" fmla="*/ 4628 h 9935"/>
              <a:gd name="connsiteX23" fmla="*/ 9980 w 10000"/>
              <a:gd name="connsiteY23" fmla="*/ 4894 h 9935"/>
              <a:gd name="connsiteX24" fmla="*/ 9940 w 10000"/>
              <a:gd name="connsiteY24" fmla="*/ 5159 h 9935"/>
              <a:gd name="connsiteX25" fmla="*/ 9901 w 10000"/>
              <a:gd name="connsiteY25" fmla="*/ 5424 h 9935"/>
              <a:gd name="connsiteX26" fmla="*/ 9841 w 10000"/>
              <a:gd name="connsiteY26" fmla="*/ 5673 h 9935"/>
              <a:gd name="connsiteX27" fmla="*/ 9762 w 10000"/>
              <a:gd name="connsiteY27" fmla="*/ 5938 h 9935"/>
              <a:gd name="connsiteX28" fmla="*/ 9663 w 10000"/>
              <a:gd name="connsiteY28" fmla="*/ 6187 h 9935"/>
              <a:gd name="connsiteX29" fmla="*/ 9544 w 10000"/>
              <a:gd name="connsiteY29" fmla="*/ 6452 h 9935"/>
              <a:gd name="connsiteX30" fmla="*/ 9425 w 10000"/>
              <a:gd name="connsiteY30" fmla="*/ 6701 h 9935"/>
              <a:gd name="connsiteX31" fmla="*/ 9286 w 10000"/>
              <a:gd name="connsiteY31" fmla="*/ 6950 h 9935"/>
              <a:gd name="connsiteX32" fmla="*/ 9127 w 10000"/>
              <a:gd name="connsiteY32" fmla="*/ 7182 h 9935"/>
              <a:gd name="connsiteX33" fmla="*/ 8948 w 10000"/>
              <a:gd name="connsiteY33" fmla="*/ 7431 h 9935"/>
              <a:gd name="connsiteX34" fmla="*/ 8948 w 10000"/>
              <a:gd name="connsiteY34" fmla="*/ 7431 h 9935"/>
              <a:gd name="connsiteX35" fmla="*/ 8770 w 10000"/>
              <a:gd name="connsiteY35" fmla="*/ 7663 h 9935"/>
              <a:gd name="connsiteX36" fmla="*/ 8571 w 10000"/>
              <a:gd name="connsiteY36" fmla="*/ 7879 h 9935"/>
              <a:gd name="connsiteX37" fmla="*/ 8353 w 10000"/>
              <a:gd name="connsiteY37" fmla="*/ 8094 h 9935"/>
              <a:gd name="connsiteX38" fmla="*/ 8135 w 10000"/>
              <a:gd name="connsiteY38" fmla="*/ 8293 h 9935"/>
              <a:gd name="connsiteX39" fmla="*/ 7917 w 10000"/>
              <a:gd name="connsiteY39" fmla="*/ 8476 h 9935"/>
              <a:gd name="connsiteX40" fmla="*/ 7679 w 10000"/>
              <a:gd name="connsiteY40" fmla="*/ 8658 h 9935"/>
              <a:gd name="connsiteX41" fmla="*/ 7421 w 10000"/>
              <a:gd name="connsiteY41" fmla="*/ 8824 h 9935"/>
              <a:gd name="connsiteX42" fmla="*/ 7163 w 10000"/>
              <a:gd name="connsiteY42" fmla="*/ 8973 h 9935"/>
              <a:gd name="connsiteX43" fmla="*/ 6905 w 10000"/>
              <a:gd name="connsiteY43" fmla="*/ 9122 h 9935"/>
              <a:gd name="connsiteX44" fmla="*/ 6627 w 10000"/>
              <a:gd name="connsiteY44" fmla="*/ 9255 h 9935"/>
              <a:gd name="connsiteX45" fmla="*/ 6349 w 10000"/>
              <a:gd name="connsiteY45" fmla="*/ 9371 h 9935"/>
              <a:gd name="connsiteX46" fmla="*/ 6071 w 10000"/>
              <a:gd name="connsiteY46" fmla="*/ 9487 h 9935"/>
              <a:gd name="connsiteX47" fmla="*/ 5774 w 10000"/>
              <a:gd name="connsiteY47" fmla="*/ 9587 h 9935"/>
              <a:gd name="connsiteX48" fmla="*/ 5496 w 10000"/>
              <a:gd name="connsiteY48" fmla="*/ 9670 h 9935"/>
              <a:gd name="connsiteX49" fmla="*/ 5198 w 10000"/>
              <a:gd name="connsiteY49" fmla="*/ 9736 h 9935"/>
              <a:gd name="connsiteX50" fmla="*/ 4881 w 10000"/>
              <a:gd name="connsiteY50" fmla="*/ 9802 h 9935"/>
              <a:gd name="connsiteX51" fmla="*/ 4583 w 10000"/>
              <a:gd name="connsiteY51" fmla="*/ 9852 h 9935"/>
              <a:gd name="connsiteX52" fmla="*/ 4266 w 10000"/>
              <a:gd name="connsiteY52" fmla="*/ 9885 h 9935"/>
              <a:gd name="connsiteX53" fmla="*/ 3968 w 10000"/>
              <a:gd name="connsiteY53" fmla="*/ 9918 h 9935"/>
              <a:gd name="connsiteX54" fmla="*/ 3651 w 10000"/>
              <a:gd name="connsiteY54" fmla="*/ 9935 h 9935"/>
              <a:gd name="connsiteX55" fmla="*/ 3333 w 10000"/>
              <a:gd name="connsiteY55" fmla="*/ 9935 h 9935"/>
              <a:gd name="connsiteX56" fmla="*/ 3036 w 10000"/>
              <a:gd name="connsiteY56" fmla="*/ 9918 h 9935"/>
              <a:gd name="connsiteX57" fmla="*/ 2718 w 10000"/>
              <a:gd name="connsiteY57" fmla="*/ 9885 h 9935"/>
              <a:gd name="connsiteX58" fmla="*/ 2401 w 10000"/>
              <a:gd name="connsiteY58" fmla="*/ 9852 h 9935"/>
              <a:gd name="connsiteX59" fmla="*/ 2083 w 10000"/>
              <a:gd name="connsiteY59" fmla="*/ 9802 h 9935"/>
              <a:gd name="connsiteX60" fmla="*/ 1786 w 10000"/>
              <a:gd name="connsiteY60" fmla="*/ 9736 h 9935"/>
              <a:gd name="connsiteX61" fmla="*/ 1468 w 10000"/>
              <a:gd name="connsiteY61" fmla="*/ 9670 h 9935"/>
              <a:gd name="connsiteX62" fmla="*/ 1171 w 10000"/>
              <a:gd name="connsiteY62" fmla="*/ 9570 h 9935"/>
              <a:gd name="connsiteX63" fmla="*/ 873 w 10000"/>
              <a:gd name="connsiteY63" fmla="*/ 9471 h 9935"/>
              <a:gd name="connsiteX64" fmla="*/ 575 w 10000"/>
              <a:gd name="connsiteY64" fmla="*/ 9355 h 9935"/>
              <a:gd name="connsiteX65" fmla="*/ 278 w 10000"/>
              <a:gd name="connsiteY65" fmla="*/ 9222 h 9935"/>
              <a:gd name="connsiteX66" fmla="*/ 0 w 10000"/>
              <a:gd name="connsiteY66" fmla="*/ 9073 h 9935"/>
              <a:gd name="connsiteX0" fmla="*/ 0 w 10000"/>
              <a:gd name="connsiteY0" fmla="*/ 9132 h 10000"/>
              <a:gd name="connsiteX1" fmla="*/ 7221 w 10000"/>
              <a:gd name="connsiteY1" fmla="*/ 0 h 10000"/>
              <a:gd name="connsiteX2" fmla="*/ 7401 w 10000"/>
              <a:gd name="connsiteY2" fmla="*/ 85 h 10000"/>
              <a:gd name="connsiteX3" fmla="*/ 7659 w 10000"/>
              <a:gd name="connsiteY3" fmla="*/ 252 h 10000"/>
              <a:gd name="connsiteX4" fmla="*/ 7897 w 10000"/>
              <a:gd name="connsiteY4" fmla="*/ 436 h 10000"/>
              <a:gd name="connsiteX5" fmla="*/ 8135 w 10000"/>
              <a:gd name="connsiteY5" fmla="*/ 619 h 10000"/>
              <a:gd name="connsiteX6" fmla="*/ 8353 w 10000"/>
              <a:gd name="connsiteY6" fmla="*/ 802 h 10000"/>
              <a:gd name="connsiteX7" fmla="*/ 8571 w 10000"/>
              <a:gd name="connsiteY7" fmla="*/ 1003 h 10000"/>
              <a:gd name="connsiteX8" fmla="*/ 8770 w 10000"/>
              <a:gd name="connsiteY8" fmla="*/ 1220 h 10000"/>
              <a:gd name="connsiteX9" fmla="*/ 8948 w 10000"/>
              <a:gd name="connsiteY9" fmla="*/ 1437 h 10000"/>
              <a:gd name="connsiteX10" fmla="*/ 9107 w 10000"/>
              <a:gd name="connsiteY10" fmla="*/ 1654 h 10000"/>
              <a:gd name="connsiteX11" fmla="*/ 9266 w 10000"/>
              <a:gd name="connsiteY11" fmla="*/ 1887 h 10000"/>
              <a:gd name="connsiteX12" fmla="*/ 9405 w 10000"/>
              <a:gd name="connsiteY12" fmla="*/ 2121 h 10000"/>
              <a:gd name="connsiteX13" fmla="*/ 9524 w 10000"/>
              <a:gd name="connsiteY13" fmla="*/ 2355 h 10000"/>
              <a:gd name="connsiteX14" fmla="*/ 9643 w 10000"/>
              <a:gd name="connsiteY14" fmla="*/ 2605 h 10000"/>
              <a:gd name="connsiteX15" fmla="*/ 9742 w 10000"/>
              <a:gd name="connsiteY15" fmla="*/ 2856 h 10000"/>
              <a:gd name="connsiteX16" fmla="*/ 9821 w 10000"/>
              <a:gd name="connsiteY16" fmla="*/ 3106 h 10000"/>
              <a:gd name="connsiteX17" fmla="*/ 9881 w 10000"/>
              <a:gd name="connsiteY17" fmla="*/ 3357 h 10000"/>
              <a:gd name="connsiteX18" fmla="*/ 9940 w 10000"/>
              <a:gd name="connsiteY18" fmla="*/ 3606 h 10000"/>
              <a:gd name="connsiteX19" fmla="*/ 9980 w 10000"/>
              <a:gd name="connsiteY19" fmla="*/ 3874 h 10000"/>
              <a:gd name="connsiteX20" fmla="*/ 10000 w 10000"/>
              <a:gd name="connsiteY20" fmla="*/ 4141 h 10000"/>
              <a:gd name="connsiteX21" fmla="*/ 10000 w 10000"/>
              <a:gd name="connsiteY21" fmla="*/ 4392 h 10000"/>
              <a:gd name="connsiteX22" fmla="*/ 10000 w 10000"/>
              <a:gd name="connsiteY22" fmla="*/ 4658 h 10000"/>
              <a:gd name="connsiteX23" fmla="*/ 9980 w 10000"/>
              <a:gd name="connsiteY23" fmla="*/ 4926 h 10000"/>
              <a:gd name="connsiteX24" fmla="*/ 9940 w 10000"/>
              <a:gd name="connsiteY24" fmla="*/ 5193 h 10000"/>
              <a:gd name="connsiteX25" fmla="*/ 9901 w 10000"/>
              <a:gd name="connsiteY25" fmla="*/ 5459 h 10000"/>
              <a:gd name="connsiteX26" fmla="*/ 9841 w 10000"/>
              <a:gd name="connsiteY26" fmla="*/ 5710 h 10000"/>
              <a:gd name="connsiteX27" fmla="*/ 9762 w 10000"/>
              <a:gd name="connsiteY27" fmla="*/ 5977 h 10000"/>
              <a:gd name="connsiteX28" fmla="*/ 9663 w 10000"/>
              <a:gd name="connsiteY28" fmla="*/ 6227 h 10000"/>
              <a:gd name="connsiteX29" fmla="*/ 9544 w 10000"/>
              <a:gd name="connsiteY29" fmla="*/ 6494 h 10000"/>
              <a:gd name="connsiteX30" fmla="*/ 9425 w 10000"/>
              <a:gd name="connsiteY30" fmla="*/ 6745 h 10000"/>
              <a:gd name="connsiteX31" fmla="*/ 9286 w 10000"/>
              <a:gd name="connsiteY31" fmla="*/ 6995 h 10000"/>
              <a:gd name="connsiteX32" fmla="*/ 9127 w 10000"/>
              <a:gd name="connsiteY32" fmla="*/ 7229 h 10000"/>
              <a:gd name="connsiteX33" fmla="*/ 8948 w 10000"/>
              <a:gd name="connsiteY33" fmla="*/ 7480 h 10000"/>
              <a:gd name="connsiteX34" fmla="*/ 8948 w 10000"/>
              <a:gd name="connsiteY34" fmla="*/ 7480 h 10000"/>
              <a:gd name="connsiteX35" fmla="*/ 8770 w 10000"/>
              <a:gd name="connsiteY35" fmla="*/ 7713 h 10000"/>
              <a:gd name="connsiteX36" fmla="*/ 8571 w 10000"/>
              <a:gd name="connsiteY36" fmla="*/ 7931 h 10000"/>
              <a:gd name="connsiteX37" fmla="*/ 8353 w 10000"/>
              <a:gd name="connsiteY37" fmla="*/ 8147 h 10000"/>
              <a:gd name="connsiteX38" fmla="*/ 8135 w 10000"/>
              <a:gd name="connsiteY38" fmla="*/ 8347 h 10000"/>
              <a:gd name="connsiteX39" fmla="*/ 7917 w 10000"/>
              <a:gd name="connsiteY39" fmla="*/ 8531 h 10000"/>
              <a:gd name="connsiteX40" fmla="*/ 7679 w 10000"/>
              <a:gd name="connsiteY40" fmla="*/ 8715 h 10000"/>
              <a:gd name="connsiteX41" fmla="*/ 7421 w 10000"/>
              <a:gd name="connsiteY41" fmla="*/ 8882 h 10000"/>
              <a:gd name="connsiteX42" fmla="*/ 7163 w 10000"/>
              <a:gd name="connsiteY42" fmla="*/ 9032 h 10000"/>
              <a:gd name="connsiteX43" fmla="*/ 6905 w 10000"/>
              <a:gd name="connsiteY43" fmla="*/ 9182 h 10000"/>
              <a:gd name="connsiteX44" fmla="*/ 6627 w 10000"/>
              <a:gd name="connsiteY44" fmla="*/ 9316 h 10000"/>
              <a:gd name="connsiteX45" fmla="*/ 6349 w 10000"/>
              <a:gd name="connsiteY45" fmla="*/ 9432 h 10000"/>
              <a:gd name="connsiteX46" fmla="*/ 6071 w 10000"/>
              <a:gd name="connsiteY46" fmla="*/ 9549 h 10000"/>
              <a:gd name="connsiteX47" fmla="*/ 5774 w 10000"/>
              <a:gd name="connsiteY47" fmla="*/ 9650 h 10000"/>
              <a:gd name="connsiteX48" fmla="*/ 5496 w 10000"/>
              <a:gd name="connsiteY48" fmla="*/ 9733 h 10000"/>
              <a:gd name="connsiteX49" fmla="*/ 5198 w 10000"/>
              <a:gd name="connsiteY49" fmla="*/ 9800 h 10000"/>
              <a:gd name="connsiteX50" fmla="*/ 4881 w 10000"/>
              <a:gd name="connsiteY50" fmla="*/ 9866 h 10000"/>
              <a:gd name="connsiteX51" fmla="*/ 4583 w 10000"/>
              <a:gd name="connsiteY51" fmla="*/ 9916 h 10000"/>
              <a:gd name="connsiteX52" fmla="*/ 4266 w 10000"/>
              <a:gd name="connsiteY52" fmla="*/ 9950 h 10000"/>
              <a:gd name="connsiteX53" fmla="*/ 3968 w 10000"/>
              <a:gd name="connsiteY53" fmla="*/ 9983 h 10000"/>
              <a:gd name="connsiteX54" fmla="*/ 3651 w 10000"/>
              <a:gd name="connsiteY54" fmla="*/ 10000 h 10000"/>
              <a:gd name="connsiteX55" fmla="*/ 3333 w 10000"/>
              <a:gd name="connsiteY55" fmla="*/ 10000 h 10000"/>
              <a:gd name="connsiteX56" fmla="*/ 3036 w 10000"/>
              <a:gd name="connsiteY56" fmla="*/ 9983 h 10000"/>
              <a:gd name="connsiteX57" fmla="*/ 2718 w 10000"/>
              <a:gd name="connsiteY57" fmla="*/ 9950 h 10000"/>
              <a:gd name="connsiteX58" fmla="*/ 2401 w 10000"/>
              <a:gd name="connsiteY58" fmla="*/ 9916 h 10000"/>
              <a:gd name="connsiteX59" fmla="*/ 2083 w 10000"/>
              <a:gd name="connsiteY59" fmla="*/ 9866 h 10000"/>
              <a:gd name="connsiteX60" fmla="*/ 1786 w 10000"/>
              <a:gd name="connsiteY60" fmla="*/ 9800 h 10000"/>
              <a:gd name="connsiteX61" fmla="*/ 1468 w 10000"/>
              <a:gd name="connsiteY61" fmla="*/ 9733 h 10000"/>
              <a:gd name="connsiteX62" fmla="*/ 1171 w 10000"/>
              <a:gd name="connsiteY62" fmla="*/ 9633 h 10000"/>
              <a:gd name="connsiteX63" fmla="*/ 873 w 10000"/>
              <a:gd name="connsiteY63" fmla="*/ 9533 h 10000"/>
              <a:gd name="connsiteX64" fmla="*/ 575 w 10000"/>
              <a:gd name="connsiteY64" fmla="*/ 9416 h 10000"/>
              <a:gd name="connsiteX65" fmla="*/ 278 w 10000"/>
              <a:gd name="connsiteY65" fmla="*/ 9282 h 10000"/>
              <a:gd name="connsiteX66" fmla="*/ 0 w 10000"/>
              <a:gd name="connsiteY66" fmla="*/ 9132 h 10000"/>
              <a:gd name="connsiteX0" fmla="*/ 0 w 10000"/>
              <a:gd name="connsiteY0" fmla="*/ 9132 h 10000"/>
              <a:gd name="connsiteX1" fmla="*/ 7221 w 10000"/>
              <a:gd name="connsiteY1" fmla="*/ 0 h 10000"/>
              <a:gd name="connsiteX2" fmla="*/ 7401 w 10000"/>
              <a:gd name="connsiteY2" fmla="*/ 85 h 10000"/>
              <a:gd name="connsiteX3" fmla="*/ 7659 w 10000"/>
              <a:gd name="connsiteY3" fmla="*/ 252 h 10000"/>
              <a:gd name="connsiteX4" fmla="*/ 7897 w 10000"/>
              <a:gd name="connsiteY4" fmla="*/ 436 h 10000"/>
              <a:gd name="connsiteX5" fmla="*/ 8135 w 10000"/>
              <a:gd name="connsiteY5" fmla="*/ 619 h 10000"/>
              <a:gd name="connsiteX6" fmla="*/ 8353 w 10000"/>
              <a:gd name="connsiteY6" fmla="*/ 802 h 10000"/>
              <a:gd name="connsiteX7" fmla="*/ 8571 w 10000"/>
              <a:gd name="connsiteY7" fmla="*/ 1003 h 10000"/>
              <a:gd name="connsiteX8" fmla="*/ 8770 w 10000"/>
              <a:gd name="connsiteY8" fmla="*/ 1220 h 10000"/>
              <a:gd name="connsiteX9" fmla="*/ 8948 w 10000"/>
              <a:gd name="connsiteY9" fmla="*/ 1437 h 10000"/>
              <a:gd name="connsiteX10" fmla="*/ 9107 w 10000"/>
              <a:gd name="connsiteY10" fmla="*/ 1654 h 10000"/>
              <a:gd name="connsiteX11" fmla="*/ 9266 w 10000"/>
              <a:gd name="connsiteY11" fmla="*/ 1887 h 10000"/>
              <a:gd name="connsiteX12" fmla="*/ 9405 w 10000"/>
              <a:gd name="connsiteY12" fmla="*/ 2121 h 10000"/>
              <a:gd name="connsiteX13" fmla="*/ 9524 w 10000"/>
              <a:gd name="connsiteY13" fmla="*/ 2355 h 10000"/>
              <a:gd name="connsiteX14" fmla="*/ 9643 w 10000"/>
              <a:gd name="connsiteY14" fmla="*/ 2605 h 10000"/>
              <a:gd name="connsiteX15" fmla="*/ 9742 w 10000"/>
              <a:gd name="connsiteY15" fmla="*/ 2856 h 10000"/>
              <a:gd name="connsiteX16" fmla="*/ 9821 w 10000"/>
              <a:gd name="connsiteY16" fmla="*/ 3106 h 10000"/>
              <a:gd name="connsiteX17" fmla="*/ 9881 w 10000"/>
              <a:gd name="connsiteY17" fmla="*/ 3357 h 10000"/>
              <a:gd name="connsiteX18" fmla="*/ 9940 w 10000"/>
              <a:gd name="connsiteY18" fmla="*/ 3606 h 10000"/>
              <a:gd name="connsiteX19" fmla="*/ 9980 w 10000"/>
              <a:gd name="connsiteY19" fmla="*/ 3874 h 10000"/>
              <a:gd name="connsiteX20" fmla="*/ 10000 w 10000"/>
              <a:gd name="connsiteY20" fmla="*/ 4141 h 10000"/>
              <a:gd name="connsiteX21" fmla="*/ 10000 w 10000"/>
              <a:gd name="connsiteY21" fmla="*/ 4392 h 10000"/>
              <a:gd name="connsiteX22" fmla="*/ 10000 w 10000"/>
              <a:gd name="connsiteY22" fmla="*/ 4658 h 10000"/>
              <a:gd name="connsiteX23" fmla="*/ 9980 w 10000"/>
              <a:gd name="connsiteY23" fmla="*/ 4926 h 10000"/>
              <a:gd name="connsiteX24" fmla="*/ 9940 w 10000"/>
              <a:gd name="connsiteY24" fmla="*/ 5193 h 10000"/>
              <a:gd name="connsiteX25" fmla="*/ 9901 w 10000"/>
              <a:gd name="connsiteY25" fmla="*/ 5459 h 10000"/>
              <a:gd name="connsiteX26" fmla="*/ 9841 w 10000"/>
              <a:gd name="connsiteY26" fmla="*/ 5710 h 10000"/>
              <a:gd name="connsiteX27" fmla="*/ 9762 w 10000"/>
              <a:gd name="connsiteY27" fmla="*/ 5977 h 10000"/>
              <a:gd name="connsiteX28" fmla="*/ 9663 w 10000"/>
              <a:gd name="connsiteY28" fmla="*/ 6227 h 10000"/>
              <a:gd name="connsiteX29" fmla="*/ 9544 w 10000"/>
              <a:gd name="connsiteY29" fmla="*/ 6494 h 10000"/>
              <a:gd name="connsiteX30" fmla="*/ 9425 w 10000"/>
              <a:gd name="connsiteY30" fmla="*/ 6745 h 10000"/>
              <a:gd name="connsiteX31" fmla="*/ 9286 w 10000"/>
              <a:gd name="connsiteY31" fmla="*/ 6995 h 10000"/>
              <a:gd name="connsiteX32" fmla="*/ 9127 w 10000"/>
              <a:gd name="connsiteY32" fmla="*/ 7229 h 10000"/>
              <a:gd name="connsiteX33" fmla="*/ 8948 w 10000"/>
              <a:gd name="connsiteY33" fmla="*/ 7480 h 10000"/>
              <a:gd name="connsiteX34" fmla="*/ 8948 w 10000"/>
              <a:gd name="connsiteY34" fmla="*/ 7480 h 10000"/>
              <a:gd name="connsiteX35" fmla="*/ 8770 w 10000"/>
              <a:gd name="connsiteY35" fmla="*/ 7713 h 10000"/>
              <a:gd name="connsiteX36" fmla="*/ 8571 w 10000"/>
              <a:gd name="connsiteY36" fmla="*/ 7931 h 10000"/>
              <a:gd name="connsiteX37" fmla="*/ 8353 w 10000"/>
              <a:gd name="connsiteY37" fmla="*/ 8147 h 10000"/>
              <a:gd name="connsiteX38" fmla="*/ 8135 w 10000"/>
              <a:gd name="connsiteY38" fmla="*/ 8347 h 10000"/>
              <a:gd name="connsiteX39" fmla="*/ 7917 w 10000"/>
              <a:gd name="connsiteY39" fmla="*/ 8531 h 10000"/>
              <a:gd name="connsiteX40" fmla="*/ 7679 w 10000"/>
              <a:gd name="connsiteY40" fmla="*/ 8715 h 10000"/>
              <a:gd name="connsiteX41" fmla="*/ 7421 w 10000"/>
              <a:gd name="connsiteY41" fmla="*/ 8882 h 10000"/>
              <a:gd name="connsiteX42" fmla="*/ 7163 w 10000"/>
              <a:gd name="connsiteY42" fmla="*/ 9032 h 10000"/>
              <a:gd name="connsiteX43" fmla="*/ 6905 w 10000"/>
              <a:gd name="connsiteY43" fmla="*/ 9182 h 10000"/>
              <a:gd name="connsiteX44" fmla="*/ 6627 w 10000"/>
              <a:gd name="connsiteY44" fmla="*/ 9316 h 10000"/>
              <a:gd name="connsiteX45" fmla="*/ 6349 w 10000"/>
              <a:gd name="connsiteY45" fmla="*/ 9432 h 10000"/>
              <a:gd name="connsiteX46" fmla="*/ 6071 w 10000"/>
              <a:gd name="connsiteY46" fmla="*/ 9549 h 10000"/>
              <a:gd name="connsiteX47" fmla="*/ 5774 w 10000"/>
              <a:gd name="connsiteY47" fmla="*/ 9650 h 10000"/>
              <a:gd name="connsiteX48" fmla="*/ 5496 w 10000"/>
              <a:gd name="connsiteY48" fmla="*/ 9733 h 10000"/>
              <a:gd name="connsiteX49" fmla="*/ 5198 w 10000"/>
              <a:gd name="connsiteY49" fmla="*/ 9800 h 10000"/>
              <a:gd name="connsiteX50" fmla="*/ 4881 w 10000"/>
              <a:gd name="connsiteY50" fmla="*/ 9866 h 10000"/>
              <a:gd name="connsiteX51" fmla="*/ 4583 w 10000"/>
              <a:gd name="connsiteY51" fmla="*/ 9916 h 10000"/>
              <a:gd name="connsiteX52" fmla="*/ 4266 w 10000"/>
              <a:gd name="connsiteY52" fmla="*/ 9950 h 10000"/>
              <a:gd name="connsiteX53" fmla="*/ 3968 w 10000"/>
              <a:gd name="connsiteY53" fmla="*/ 9983 h 10000"/>
              <a:gd name="connsiteX54" fmla="*/ 3651 w 10000"/>
              <a:gd name="connsiteY54" fmla="*/ 10000 h 10000"/>
              <a:gd name="connsiteX55" fmla="*/ 3333 w 10000"/>
              <a:gd name="connsiteY55" fmla="*/ 10000 h 10000"/>
              <a:gd name="connsiteX56" fmla="*/ 3036 w 10000"/>
              <a:gd name="connsiteY56" fmla="*/ 9983 h 10000"/>
              <a:gd name="connsiteX57" fmla="*/ 2718 w 10000"/>
              <a:gd name="connsiteY57" fmla="*/ 9950 h 10000"/>
              <a:gd name="connsiteX58" fmla="*/ 2401 w 10000"/>
              <a:gd name="connsiteY58" fmla="*/ 9916 h 10000"/>
              <a:gd name="connsiteX59" fmla="*/ 2083 w 10000"/>
              <a:gd name="connsiteY59" fmla="*/ 9866 h 10000"/>
              <a:gd name="connsiteX60" fmla="*/ 1786 w 10000"/>
              <a:gd name="connsiteY60" fmla="*/ 9800 h 10000"/>
              <a:gd name="connsiteX61" fmla="*/ 1468 w 10000"/>
              <a:gd name="connsiteY61" fmla="*/ 9733 h 10000"/>
              <a:gd name="connsiteX62" fmla="*/ 1171 w 10000"/>
              <a:gd name="connsiteY62" fmla="*/ 9633 h 10000"/>
              <a:gd name="connsiteX63" fmla="*/ 873 w 10000"/>
              <a:gd name="connsiteY63" fmla="*/ 9533 h 10000"/>
              <a:gd name="connsiteX64" fmla="*/ 575 w 10000"/>
              <a:gd name="connsiteY64" fmla="*/ 9416 h 10000"/>
              <a:gd name="connsiteX65" fmla="*/ 278 w 10000"/>
              <a:gd name="connsiteY65" fmla="*/ 9282 h 10000"/>
              <a:gd name="connsiteX66" fmla="*/ 0 w 10000"/>
              <a:gd name="connsiteY66" fmla="*/ 9132 h 10000"/>
              <a:gd name="connsiteX0" fmla="*/ 0 w 10000"/>
              <a:gd name="connsiteY0" fmla="*/ 9132 h 10000"/>
              <a:gd name="connsiteX1" fmla="*/ 7221 w 10000"/>
              <a:gd name="connsiteY1" fmla="*/ 0 h 10000"/>
              <a:gd name="connsiteX2" fmla="*/ 7401 w 10000"/>
              <a:gd name="connsiteY2" fmla="*/ 85 h 10000"/>
              <a:gd name="connsiteX3" fmla="*/ 7659 w 10000"/>
              <a:gd name="connsiteY3" fmla="*/ 252 h 10000"/>
              <a:gd name="connsiteX4" fmla="*/ 7897 w 10000"/>
              <a:gd name="connsiteY4" fmla="*/ 436 h 10000"/>
              <a:gd name="connsiteX5" fmla="*/ 8135 w 10000"/>
              <a:gd name="connsiteY5" fmla="*/ 619 h 10000"/>
              <a:gd name="connsiteX6" fmla="*/ 8353 w 10000"/>
              <a:gd name="connsiteY6" fmla="*/ 802 h 10000"/>
              <a:gd name="connsiteX7" fmla="*/ 8571 w 10000"/>
              <a:gd name="connsiteY7" fmla="*/ 1003 h 10000"/>
              <a:gd name="connsiteX8" fmla="*/ 8770 w 10000"/>
              <a:gd name="connsiteY8" fmla="*/ 1220 h 10000"/>
              <a:gd name="connsiteX9" fmla="*/ 8948 w 10000"/>
              <a:gd name="connsiteY9" fmla="*/ 1437 h 10000"/>
              <a:gd name="connsiteX10" fmla="*/ 9107 w 10000"/>
              <a:gd name="connsiteY10" fmla="*/ 1654 h 10000"/>
              <a:gd name="connsiteX11" fmla="*/ 9266 w 10000"/>
              <a:gd name="connsiteY11" fmla="*/ 1887 h 10000"/>
              <a:gd name="connsiteX12" fmla="*/ 9405 w 10000"/>
              <a:gd name="connsiteY12" fmla="*/ 2121 h 10000"/>
              <a:gd name="connsiteX13" fmla="*/ 9524 w 10000"/>
              <a:gd name="connsiteY13" fmla="*/ 2355 h 10000"/>
              <a:gd name="connsiteX14" fmla="*/ 9643 w 10000"/>
              <a:gd name="connsiteY14" fmla="*/ 2605 h 10000"/>
              <a:gd name="connsiteX15" fmla="*/ 9742 w 10000"/>
              <a:gd name="connsiteY15" fmla="*/ 2856 h 10000"/>
              <a:gd name="connsiteX16" fmla="*/ 9821 w 10000"/>
              <a:gd name="connsiteY16" fmla="*/ 3106 h 10000"/>
              <a:gd name="connsiteX17" fmla="*/ 9881 w 10000"/>
              <a:gd name="connsiteY17" fmla="*/ 3357 h 10000"/>
              <a:gd name="connsiteX18" fmla="*/ 9940 w 10000"/>
              <a:gd name="connsiteY18" fmla="*/ 3606 h 10000"/>
              <a:gd name="connsiteX19" fmla="*/ 9980 w 10000"/>
              <a:gd name="connsiteY19" fmla="*/ 3874 h 10000"/>
              <a:gd name="connsiteX20" fmla="*/ 10000 w 10000"/>
              <a:gd name="connsiteY20" fmla="*/ 4141 h 10000"/>
              <a:gd name="connsiteX21" fmla="*/ 10000 w 10000"/>
              <a:gd name="connsiteY21" fmla="*/ 4392 h 10000"/>
              <a:gd name="connsiteX22" fmla="*/ 10000 w 10000"/>
              <a:gd name="connsiteY22" fmla="*/ 4658 h 10000"/>
              <a:gd name="connsiteX23" fmla="*/ 9980 w 10000"/>
              <a:gd name="connsiteY23" fmla="*/ 4926 h 10000"/>
              <a:gd name="connsiteX24" fmla="*/ 9940 w 10000"/>
              <a:gd name="connsiteY24" fmla="*/ 5193 h 10000"/>
              <a:gd name="connsiteX25" fmla="*/ 9901 w 10000"/>
              <a:gd name="connsiteY25" fmla="*/ 5459 h 10000"/>
              <a:gd name="connsiteX26" fmla="*/ 9841 w 10000"/>
              <a:gd name="connsiteY26" fmla="*/ 5710 h 10000"/>
              <a:gd name="connsiteX27" fmla="*/ 9762 w 10000"/>
              <a:gd name="connsiteY27" fmla="*/ 5977 h 10000"/>
              <a:gd name="connsiteX28" fmla="*/ 9663 w 10000"/>
              <a:gd name="connsiteY28" fmla="*/ 6227 h 10000"/>
              <a:gd name="connsiteX29" fmla="*/ 9544 w 10000"/>
              <a:gd name="connsiteY29" fmla="*/ 6494 h 10000"/>
              <a:gd name="connsiteX30" fmla="*/ 9425 w 10000"/>
              <a:gd name="connsiteY30" fmla="*/ 6745 h 10000"/>
              <a:gd name="connsiteX31" fmla="*/ 9286 w 10000"/>
              <a:gd name="connsiteY31" fmla="*/ 6995 h 10000"/>
              <a:gd name="connsiteX32" fmla="*/ 9127 w 10000"/>
              <a:gd name="connsiteY32" fmla="*/ 7229 h 10000"/>
              <a:gd name="connsiteX33" fmla="*/ 8948 w 10000"/>
              <a:gd name="connsiteY33" fmla="*/ 7480 h 10000"/>
              <a:gd name="connsiteX34" fmla="*/ 8948 w 10000"/>
              <a:gd name="connsiteY34" fmla="*/ 7480 h 10000"/>
              <a:gd name="connsiteX35" fmla="*/ 8770 w 10000"/>
              <a:gd name="connsiteY35" fmla="*/ 7713 h 10000"/>
              <a:gd name="connsiteX36" fmla="*/ 8571 w 10000"/>
              <a:gd name="connsiteY36" fmla="*/ 7931 h 10000"/>
              <a:gd name="connsiteX37" fmla="*/ 8353 w 10000"/>
              <a:gd name="connsiteY37" fmla="*/ 8147 h 10000"/>
              <a:gd name="connsiteX38" fmla="*/ 8135 w 10000"/>
              <a:gd name="connsiteY38" fmla="*/ 8347 h 10000"/>
              <a:gd name="connsiteX39" fmla="*/ 7917 w 10000"/>
              <a:gd name="connsiteY39" fmla="*/ 8531 h 10000"/>
              <a:gd name="connsiteX40" fmla="*/ 7679 w 10000"/>
              <a:gd name="connsiteY40" fmla="*/ 8715 h 10000"/>
              <a:gd name="connsiteX41" fmla="*/ 7421 w 10000"/>
              <a:gd name="connsiteY41" fmla="*/ 8882 h 10000"/>
              <a:gd name="connsiteX42" fmla="*/ 7163 w 10000"/>
              <a:gd name="connsiteY42" fmla="*/ 9032 h 10000"/>
              <a:gd name="connsiteX43" fmla="*/ 6905 w 10000"/>
              <a:gd name="connsiteY43" fmla="*/ 9182 h 10000"/>
              <a:gd name="connsiteX44" fmla="*/ 6627 w 10000"/>
              <a:gd name="connsiteY44" fmla="*/ 9316 h 10000"/>
              <a:gd name="connsiteX45" fmla="*/ 6349 w 10000"/>
              <a:gd name="connsiteY45" fmla="*/ 9432 h 10000"/>
              <a:gd name="connsiteX46" fmla="*/ 6071 w 10000"/>
              <a:gd name="connsiteY46" fmla="*/ 9549 h 10000"/>
              <a:gd name="connsiteX47" fmla="*/ 5774 w 10000"/>
              <a:gd name="connsiteY47" fmla="*/ 9650 h 10000"/>
              <a:gd name="connsiteX48" fmla="*/ 5496 w 10000"/>
              <a:gd name="connsiteY48" fmla="*/ 9733 h 10000"/>
              <a:gd name="connsiteX49" fmla="*/ 5198 w 10000"/>
              <a:gd name="connsiteY49" fmla="*/ 9800 h 10000"/>
              <a:gd name="connsiteX50" fmla="*/ 4881 w 10000"/>
              <a:gd name="connsiteY50" fmla="*/ 9866 h 10000"/>
              <a:gd name="connsiteX51" fmla="*/ 4583 w 10000"/>
              <a:gd name="connsiteY51" fmla="*/ 9916 h 10000"/>
              <a:gd name="connsiteX52" fmla="*/ 4266 w 10000"/>
              <a:gd name="connsiteY52" fmla="*/ 9950 h 10000"/>
              <a:gd name="connsiteX53" fmla="*/ 3968 w 10000"/>
              <a:gd name="connsiteY53" fmla="*/ 9983 h 10000"/>
              <a:gd name="connsiteX54" fmla="*/ 3651 w 10000"/>
              <a:gd name="connsiteY54" fmla="*/ 10000 h 10000"/>
              <a:gd name="connsiteX55" fmla="*/ 3333 w 10000"/>
              <a:gd name="connsiteY55" fmla="*/ 10000 h 10000"/>
              <a:gd name="connsiteX56" fmla="*/ 3036 w 10000"/>
              <a:gd name="connsiteY56" fmla="*/ 9983 h 10000"/>
              <a:gd name="connsiteX57" fmla="*/ 2718 w 10000"/>
              <a:gd name="connsiteY57" fmla="*/ 9950 h 10000"/>
              <a:gd name="connsiteX58" fmla="*/ 2401 w 10000"/>
              <a:gd name="connsiteY58" fmla="*/ 9916 h 10000"/>
              <a:gd name="connsiteX59" fmla="*/ 2083 w 10000"/>
              <a:gd name="connsiteY59" fmla="*/ 9866 h 10000"/>
              <a:gd name="connsiteX60" fmla="*/ 1786 w 10000"/>
              <a:gd name="connsiteY60" fmla="*/ 9800 h 10000"/>
              <a:gd name="connsiteX61" fmla="*/ 1468 w 10000"/>
              <a:gd name="connsiteY61" fmla="*/ 9733 h 10000"/>
              <a:gd name="connsiteX62" fmla="*/ 1171 w 10000"/>
              <a:gd name="connsiteY62" fmla="*/ 9633 h 10000"/>
              <a:gd name="connsiteX63" fmla="*/ 873 w 10000"/>
              <a:gd name="connsiteY63" fmla="*/ 9533 h 10000"/>
              <a:gd name="connsiteX64" fmla="*/ 575 w 10000"/>
              <a:gd name="connsiteY64" fmla="*/ 9416 h 10000"/>
              <a:gd name="connsiteX65" fmla="*/ 278 w 10000"/>
              <a:gd name="connsiteY65" fmla="*/ 9282 h 10000"/>
              <a:gd name="connsiteX66" fmla="*/ 0 w 10000"/>
              <a:gd name="connsiteY66" fmla="*/ 9132 h 10000"/>
              <a:gd name="connsiteX0" fmla="*/ 0 w 10000"/>
              <a:gd name="connsiteY0" fmla="*/ 9132 h 10000"/>
              <a:gd name="connsiteX1" fmla="*/ 7221 w 10000"/>
              <a:gd name="connsiteY1" fmla="*/ 0 h 10000"/>
              <a:gd name="connsiteX2" fmla="*/ 7401 w 10000"/>
              <a:gd name="connsiteY2" fmla="*/ 85 h 10000"/>
              <a:gd name="connsiteX3" fmla="*/ 7659 w 10000"/>
              <a:gd name="connsiteY3" fmla="*/ 252 h 10000"/>
              <a:gd name="connsiteX4" fmla="*/ 7897 w 10000"/>
              <a:gd name="connsiteY4" fmla="*/ 436 h 10000"/>
              <a:gd name="connsiteX5" fmla="*/ 8135 w 10000"/>
              <a:gd name="connsiteY5" fmla="*/ 619 h 10000"/>
              <a:gd name="connsiteX6" fmla="*/ 8353 w 10000"/>
              <a:gd name="connsiteY6" fmla="*/ 802 h 10000"/>
              <a:gd name="connsiteX7" fmla="*/ 8571 w 10000"/>
              <a:gd name="connsiteY7" fmla="*/ 1003 h 10000"/>
              <a:gd name="connsiteX8" fmla="*/ 8770 w 10000"/>
              <a:gd name="connsiteY8" fmla="*/ 1220 h 10000"/>
              <a:gd name="connsiteX9" fmla="*/ 8948 w 10000"/>
              <a:gd name="connsiteY9" fmla="*/ 1437 h 10000"/>
              <a:gd name="connsiteX10" fmla="*/ 9107 w 10000"/>
              <a:gd name="connsiteY10" fmla="*/ 1654 h 10000"/>
              <a:gd name="connsiteX11" fmla="*/ 9266 w 10000"/>
              <a:gd name="connsiteY11" fmla="*/ 1887 h 10000"/>
              <a:gd name="connsiteX12" fmla="*/ 9405 w 10000"/>
              <a:gd name="connsiteY12" fmla="*/ 2121 h 10000"/>
              <a:gd name="connsiteX13" fmla="*/ 9524 w 10000"/>
              <a:gd name="connsiteY13" fmla="*/ 2355 h 10000"/>
              <a:gd name="connsiteX14" fmla="*/ 9643 w 10000"/>
              <a:gd name="connsiteY14" fmla="*/ 2605 h 10000"/>
              <a:gd name="connsiteX15" fmla="*/ 9742 w 10000"/>
              <a:gd name="connsiteY15" fmla="*/ 2856 h 10000"/>
              <a:gd name="connsiteX16" fmla="*/ 9821 w 10000"/>
              <a:gd name="connsiteY16" fmla="*/ 3106 h 10000"/>
              <a:gd name="connsiteX17" fmla="*/ 9881 w 10000"/>
              <a:gd name="connsiteY17" fmla="*/ 3357 h 10000"/>
              <a:gd name="connsiteX18" fmla="*/ 9940 w 10000"/>
              <a:gd name="connsiteY18" fmla="*/ 3606 h 10000"/>
              <a:gd name="connsiteX19" fmla="*/ 9980 w 10000"/>
              <a:gd name="connsiteY19" fmla="*/ 3874 h 10000"/>
              <a:gd name="connsiteX20" fmla="*/ 10000 w 10000"/>
              <a:gd name="connsiteY20" fmla="*/ 4141 h 10000"/>
              <a:gd name="connsiteX21" fmla="*/ 10000 w 10000"/>
              <a:gd name="connsiteY21" fmla="*/ 4392 h 10000"/>
              <a:gd name="connsiteX22" fmla="*/ 10000 w 10000"/>
              <a:gd name="connsiteY22" fmla="*/ 4658 h 10000"/>
              <a:gd name="connsiteX23" fmla="*/ 9980 w 10000"/>
              <a:gd name="connsiteY23" fmla="*/ 4926 h 10000"/>
              <a:gd name="connsiteX24" fmla="*/ 9940 w 10000"/>
              <a:gd name="connsiteY24" fmla="*/ 5193 h 10000"/>
              <a:gd name="connsiteX25" fmla="*/ 9901 w 10000"/>
              <a:gd name="connsiteY25" fmla="*/ 5459 h 10000"/>
              <a:gd name="connsiteX26" fmla="*/ 9841 w 10000"/>
              <a:gd name="connsiteY26" fmla="*/ 5710 h 10000"/>
              <a:gd name="connsiteX27" fmla="*/ 9762 w 10000"/>
              <a:gd name="connsiteY27" fmla="*/ 5977 h 10000"/>
              <a:gd name="connsiteX28" fmla="*/ 9663 w 10000"/>
              <a:gd name="connsiteY28" fmla="*/ 6227 h 10000"/>
              <a:gd name="connsiteX29" fmla="*/ 9544 w 10000"/>
              <a:gd name="connsiteY29" fmla="*/ 6494 h 10000"/>
              <a:gd name="connsiteX30" fmla="*/ 9425 w 10000"/>
              <a:gd name="connsiteY30" fmla="*/ 6745 h 10000"/>
              <a:gd name="connsiteX31" fmla="*/ 9286 w 10000"/>
              <a:gd name="connsiteY31" fmla="*/ 6995 h 10000"/>
              <a:gd name="connsiteX32" fmla="*/ 9127 w 10000"/>
              <a:gd name="connsiteY32" fmla="*/ 7229 h 10000"/>
              <a:gd name="connsiteX33" fmla="*/ 8948 w 10000"/>
              <a:gd name="connsiteY33" fmla="*/ 7480 h 10000"/>
              <a:gd name="connsiteX34" fmla="*/ 8948 w 10000"/>
              <a:gd name="connsiteY34" fmla="*/ 7480 h 10000"/>
              <a:gd name="connsiteX35" fmla="*/ 8770 w 10000"/>
              <a:gd name="connsiteY35" fmla="*/ 7713 h 10000"/>
              <a:gd name="connsiteX36" fmla="*/ 8571 w 10000"/>
              <a:gd name="connsiteY36" fmla="*/ 7931 h 10000"/>
              <a:gd name="connsiteX37" fmla="*/ 8353 w 10000"/>
              <a:gd name="connsiteY37" fmla="*/ 8147 h 10000"/>
              <a:gd name="connsiteX38" fmla="*/ 8135 w 10000"/>
              <a:gd name="connsiteY38" fmla="*/ 8347 h 10000"/>
              <a:gd name="connsiteX39" fmla="*/ 7917 w 10000"/>
              <a:gd name="connsiteY39" fmla="*/ 8531 h 10000"/>
              <a:gd name="connsiteX40" fmla="*/ 7679 w 10000"/>
              <a:gd name="connsiteY40" fmla="*/ 8715 h 10000"/>
              <a:gd name="connsiteX41" fmla="*/ 7421 w 10000"/>
              <a:gd name="connsiteY41" fmla="*/ 8882 h 10000"/>
              <a:gd name="connsiteX42" fmla="*/ 7163 w 10000"/>
              <a:gd name="connsiteY42" fmla="*/ 9032 h 10000"/>
              <a:gd name="connsiteX43" fmla="*/ 6905 w 10000"/>
              <a:gd name="connsiteY43" fmla="*/ 9182 h 10000"/>
              <a:gd name="connsiteX44" fmla="*/ 6627 w 10000"/>
              <a:gd name="connsiteY44" fmla="*/ 9316 h 10000"/>
              <a:gd name="connsiteX45" fmla="*/ 6349 w 10000"/>
              <a:gd name="connsiteY45" fmla="*/ 9432 h 10000"/>
              <a:gd name="connsiteX46" fmla="*/ 6071 w 10000"/>
              <a:gd name="connsiteY46" fmla="*/ 9549 h 10000"/>
              <a:gd name="connsiteX47" fmla="*/ 5774 w 10000"/>
              <a:gd name="connsiteY47" fmla="*/ 9650 h 10000"/>
              <a:gd name="connsiteX48" fmla="*/ 5496 w 10000"/>
              <a:gd name="connsiteY48" fmla="*/ 9733 h 10000"/>
              <a:gd name="connsiteX49" fmla="*/ 5198 w 10000"/>
              <a:gd name="connsiteY49" fmla="*/ 9800 h 10000"/>
              <a:gd name="connsiteX50" fmla="*/ 4881 w 10000"/>
              <a:gd name="connsiteY50" fmla="*/ 9866 h 10000"/>
              <a:gd name="connsiteX51" fmla="*/ 4583 w 10000"/>
              <a:gd name="connsiteY51" fmla="*/ 9916 h 10000"/>
              <a:gd name="connsiteX52" fmla="*/ 4266 w 10000"/>
              <a:gd name="connsiteY52" fmla="*/ 9950 h 10000"/>
              <a:gd name="connsiteX53" fmla="*/ 3968 w 10000"/>
              <a:gd name="connsiteY53" fmla="*/ 9983 h 10000"/>
              <a:gd name="connsiteX54" fmla="*/ 3651 w 10000"/>
              <a:gd name="connsiteY54" fmla="*/ 10000 h 10000"/>
              <a:gd name="connsiteX55" fmla="*/ 3333 w 10000"/>
              <a:gd name="connsiteY55" fmla="*/ 10000 h 10000"/>
              <a:gd name="connsiteX56" fmla="*/ 3036 w 10000"/>
              <a:gd name="connsiteY56" fmla="*/ 9983 h 10000"/>
              <a:gd name="connsiteX57" fmla="*/ 2718 w 10000"/>
              <a:gd name="connsiteY57" fmla="*/ 9950 h 10000"/>
              <a:gd name="connsiteX58" fmla="*/ 2401 w 10000"/>
              <a:gd name="connsiteY58" fmla="*/ 9916 h 10000"/>
              <a:gd name="connsiteX59" fmla="*/ 2083 w 10000"/>
              <a:gd name="connsiteY59" fmla="*/ 9866 h 10000"/>
              <a:gd name="connsiteX60" fmla="*/ 1786 w 10000"/>
              <a:gd name="connsiteY60" fmla="*/ 9800 h 10000"/>
              <a:gd name="connsiteX61" fmla="*/ 1468 w 10000"/>
              <a:gd name="connsiteY61" fmla="*/ 9733 h 10000"/>
              <a:gd name="connsiteX62" fmla="*/ 1171 w 10000"/>
              <a:gd name="connsiteY62" fmla="*/ 9633 h 10000"/>
              <a:gd name="connsiteX63" fmla="*/ 873 w 10000"/>
              <a:gd name="connsiteY63" fmla="*/ 9533 h 10000"/>
              <a:gd name="connsiteX64" fmla="*/ 575 w 10000"/>
              <a:gd name="connsiteY64" fmla="*/ 9416 h 10000"/>
              <a:gd name="connsiteX65" fmla="*/ 278 w 10000"/>
              <a:gd name="connsiteY65" fmla="*/ 9282 h 10000"/>
              <a:gd name="connsiteX66" fmla="*/ 0 w 10000"/>
              <a:gd name="connsiteY66" fmla="*/ 9132 h 10000"/>
              <a:gd name="connsiteX0" fmla="*/ 0 w 10000"/>
              <a:gd name="connsiteY0" fmla="*/ 9132 h 10000"/>
              <a:gd name="connsiteX1" fmla="*/ 7221 w 10000"/>
              <a:gd name="connsiteY1" fmla="*/ 0 h 10000"/>
              <a:gd name="connsiteX2" fmla="*/ 7401 w 10000"/>
              <a:gd name="connsiteY2" fmla="*/ 85 h 10000"/>
              <a:gd name="connsiteX3" fmla="*/ 7659 w 10000"/>
              <a:gd name="connsiteY3" fmla="*/ 252 h 10000"/>
              <a:gd name="connsiteX4" fmla="*/ 7897 w 10000"/>
              <a:gd name="connsiteY4" fmla="*/ 436 h 10000"/>
              <a:gd name="connsiteX5" fmla="*/ 8135 w 10000"/>
              <a:gd name="connsiteY5" fmla="*/ 619 h 10000"/>
              <a:gd name="connsiteX6" fmla="*/ 8353 w 10000"/>
              <a:gd name="connsiteY6" fmla="*/ 802 h 10000"/>
              <a:gd name="connsiteX7" fmla="*/ 8571 w 10000"/>
              <a:gd name="connsiteY7" fmla="*/ 1003 h 10000"/>
              <a:gd name="connsiteX8" fmla="*/ 8770 w 10000"/>
              <a:gd name="connsiteY8" fmla="*/ 1220 h 10000"/>
              <a:gd name="connsiteX9" fmla="*/ 8948 w 10000"/>
              <a:gd name="connsiteY9" fmla="*/ 1437 h 10000"/>
              <a:gd name="connsiteX10" fmla="*/ 9107 w 10000"/>
              <a:gd name="connsiteY10" fmla="*/ 1654 h 10000"/>
              <a:gd name="connsiteX11" fmla="*/ 9266 w 10000"/>
              <a:gd name="connsiteY11" fmla="*/ 1887 h 10000"/>
              <a:gd name="connsiteX12" fmla="*/ 9405 w 10000"/>
              <a:gd name="connsiteY12" fmla="*/ 2121 h 10000"/>
              <a:gd name="connsiteX13" fmla="*/ 9524 w 10000"/>
              <a:gd name="connsiteY13" fmla="*/ 2355 h 10000"/>
              <a:gd name="connsiteX14" fmla="*/ 9643 w 10000"/>
              <a:gd name="connsiteY14" fmla="*/ 2605 h 10000"/>
              <a:gd name="connsiteX15" fmla="*/ 9742 w 10000"/>
              <a:gd name="connsiteY15" fmla="*/ 2856 h 10000"/>
              <a:gd name="connsiteX16" fmla="*/ 9821 w 10000"/>
              <a:gd name="connsiteY16" fmla="*/ 3106 h 10000"/>
              <a:gd name="connsiteX17" fmla="*/ 9881 w 10000"/>
              <a:gd name="connsiteY17" fmla="*/ 3357 h 10000"/>
              <a:gd name="connsiteX18" fmla="*/ 9940 w 10000"/>
              <a:gd name="connsiteY18" fmla="*/ 3606 h 10000"/>
              <a:gd name="connsiteX19" fmla="*/ 9980 w 10000"/>
              <a:gd name="connsiteY19" fmla="*/ 3874 h 10000"/>
              <a:gd name="connsiteX20" fmla="*/ 10000 w 10000"/>
              <a:gd name="connsiteY20" fmla="*/ 4141 h 10000"/>
              <a:gd name="connsiteX21" fmla="*/ 10000 w 10000"/>
              <a:gd name="connsiteY21" fmla="*/ 4392 h 10000"/>
              <a:gd name="connsiteX22" fmla="*/ 10000 w 10000"/>
              <a:gd name="connsiteY22" fmla="*/ 4658 h 10000"/>
              <a:gd name="connsiteX23" fmla="*/ 9980 w 10000"/>
              <a:gd name="connsiteY23" fmla="*/ 4926 h 10000"/>
              <a:gd name="connsiteX24" fmla="*/ 9940 w 10000"/>
              <a:gd name="connsiteY24" fmla="*/ 5193 h 10000"/>
              <a:gd name="connsiteX25" fmla="*/ 9901 w 10000"/>
              <a:gd name="connsiteY25" fmla="*/ 5459 h 10000"/>
              <a:gd name="connsiteX26" fmla="*/ 9841 w 10000"/>
              <a:gd name="connsiteY26" fmla="*/ 5710 h 10000"/>
              <a:gd name="connsiteX27" fmla="*/ 9762 w 10000"/>
              <a:gd name="connsiteY27" fmla="*/ 5977 h 10000"/>
              <a:gd name="connsiteX28" fmla="*/ 9663 w 10000"/>
              <a:gd name="connsiteY28" fmla="*/ 6227 h 10000"/>
              <a:gd name="connsiteX29" fmla="*/ 9544 w 10000"/>
              <a:gd name="connsiteY29" fmla="*/ 6494 h 10000"/>
              <a:gd name="connsiteX30" fmla="*/ 9425 w 10000"/>
              <a:gd name="connsiteY30" fmla="*/ 6745 h 10000"/>
              <a:gd name="connsiteX31" fmla="*/ 9286 w 10000"/>
              <a:gd name="connsiteY31" fmla="*/ 6995 h 10000"/>
              <a:gd name="connsiteX32" fmla="*/ 9127 w 10000"/>
              <a:gd name="connsiteY32" fmla="*/ 7229 h 10000"/>
              <a:gd name="connsiteX33" fmla="*/ 8948 w 10000"/>
              <a:gd name="connsiteY33" fmla="*/ 7480 h 10000"/>
              <a:gd name="connsiteX34" fmla="*/ 8948 w 10000"/>
              <a:gd name="connsiteY34" fmla="*/ 7480 h 10000"/>
              <a:gd name="connsiteX35" fmla="*/ 8770 w 10000"/>
              <a:gd name="connsiteY35" fmla="*/ 7713 h 10000"/>
              <a:gd name="connsiteX36" fmla="*/ 8571 w 10000"/>
              <a:gd name="connsiteY36" fmla="*/ 7931 h 10000"/>
              <a:gd name="connsiteX37" fmla="*/ 8353 w 10000"/>
              <a:gd name="connsiteY37" fmla="*/ 8147 h 10000"/>
              <a:gd name="connsiteX38" fmla="*/ 8135 w 10000"/>
              <a:gd name="connsiteY38" fmla="*/ 8347 h 10000"/>
              <a:gd name="connsiteX39" fmla="*/ 7917 w 10000"/>
              <a:gd name="connsiteY39" fmla="*/ 8531 h 10000"/>
              <a:gd name="connsiteX40" fmla="*/ 7679 w 10000"/>
              <a:gd name="connsiteY40" fmla="*/ 8715 h 10000"/>
              <a:gd name="connsiteX41" fmla="*/ 7421 w 10000"/>
              <a:gd name="connsiteY41" fmla="*/ 8882 h 10000"/>
              <a:gd name="connsiteX42" fmla="*/ 7163 w 10000"/>
              <a:gd name="connsiteY42" fmla="*/ 9032 h 10000"/>
              <a:gd name="connsiteX43" fmla="*/ 6905 w 10000"/>
              <a:gd name="connsiteY43" fmla="*/ 9182 h 10000"/>
              <a:gd name="connsiteX44" fmla="*/ 6627 w 10000"/>
              <a:gd name="connsiteY44" fmla="*/ 9316 h 10000"/>
              <a:gd name="connsiteX45" fmla="*/ 6349 w 10000"/>
              <a:gd name="connsiteY45" fmla="*/ 9432 h 10000"/>
              <a:gd name="connsiteX46" fmla="*/ 6071 w 10000"/>
              <a:gd name="connsiteY46" fmla="*/ 9549 h 10000"/>
              <a:gd name="connsiteX47" fmla="*/ 5774 w 10000"/>
              <a:gd name="connsiteY47" fmla="*/ 9650 h 10000"/>
              <a:gd name="connsiteX48" fmla="*/ 5496 w 10000"/>
              <a:gd name="connsiteY48" fmla="*/ 9733 h 10000"/>
              <a:gd name="connsiteX49" fmla="*/ 5198 w 10000"/>
              <a:gd name="connsiteY49" fmla="*/ 9800 h 10000"/>
              <a:gd name="connsiteX50" fmla="*/ 4881 w 10000"/>
              <a:gd name="connsiteY50" fmla="*/ 9866 h 10000"/>
              <a:gd name="connsiteX51" fmla="*/ 4583 w 10000"/>
              <a:gd name="connsiteY51" fmla="*/ 9916 h 10000"/>
              <a:gd name="connsiteX52" fmla="*/ 4266 w 10000"/>
              <a:gd name="connsiteY52" fmla="*/ 9950 h 10000"/>
              <a:gd name="connsiteX53" fmla="*/ 3968 w 10000"/>
              <a:gd name="connsiteY53" fmla="*/ 9983 h 10000"/>
              <a:gd name="connsiteX54" fmla="*/ 3651 w 10000"/>
              <a:gd name="connsiteY54" fmla="*/ 10000 h 10000"/>
              <a:gd name="connsiteX55" fmla="*/ 3333 w 10000"/>
              <a:gd name="connsiteY55" fmla="*/ 10000 h 10000"/>
              <a:gd name="connsiteX56" fmla="*/ 3036 w 10000"/>
              <a:gd name="connsiteY56" fmla="*/ 9983 h 10000"/>
              <a:gd name="connsiteX57" fmla="*/ 2718 w 10000"/>
              <a:gd name="connsiteY57" fmla="*/ 9950 h 10000"/>
              <a:gd name="connsiteX58" fmla="*/ 2401 w 10000"/>
              <a:gd name="connsiteY58" fmla="*/ 9916 h 10000"/>
              <a:gd name="connsiteX59" fmla="*/ 2083 w 10000"/>
              <a:gd name="connsiteY59" fmla="*/ 9866 h 10000"/>
              <a:gd name="connsiteX60" fmla="*/ 1786 w 10000"/>
              <a:gd name="connsiteY60" fmla="*/ 9800 h 10000"/>
              <a:gd name="connsiteX61" fmla="*/ 1468 w 10000"/>
              <a:gd name="connsiteY61" fmla="*/ 9733 h 10000"/>
              <a:gd name="connsiteX62" fmla="*/ 1171 w 10000"/>
              <a:gd name="connsiteY62" fmla="*/ 9633 h 10000"/>
              <a:gd name="connsiteX63" fmla="*/ 873 w 10000"/>
              <a:gd name="connsiteY63" fmla="*/ 9533 h 10000"/>
              <a:gd name="connsiteX64" fmla="*/ 575 w 10000"/>
              <a:gd name="connsiteY64" fmla="*/ 9416 h 10000"/>
              <a:gd name="connsiteX65" fmla="*/ 278 w 10000"/>
              <a:gd name="connsiteY65" fmla="*/ 9282 h 10000"/>
              <a:gd name="connsiteX66" fmla="*/ 0 w 10000"/>
              <a:gd name="connsiteY66" fmla="*/ 9132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</a:cxnLst>
            <a:rect l="l" t="t" r="r" b="b"/>
            <a:pathLst>
              <a:path w="10000" h="10000">
                <a:moveTo>
                  <a:pt x="0" y="9132"/>
                </a:moveTo>
                <a:cubicBezTo>
                  <a:pt x="-59" y="9118"/>
                  <a:pt x="7182" y="-52"/>
                  <a:pt x="7221" y="0"/>
                </a:cubicBezTo>
                <a:lnTo>
                  <a:pt x="7401" y="85"/>
                </a:lnTo>
                <a:lnTo>
                  <a:pt x="7659" y="252"/>
                </a:lnTo>
                <a:lnTo>
                  <a:pt x="7897" y="436"/>
                </a:lnTo>
                <a:lnTo>
                  <a:pt x="8135" y="619"/>
                </a:lnTo>
                <a:lnTo>
                  <a:pt x="8353" y="802"/>
                </a:lnTo>
                <a:lnTo>
                  <a:pt x="8571" y="1003"/>
                </a:lnTo>
                <a:lnTo>
                  <a:pt x="8770" y="1220"/>
                </a:lnTo>
                <a:lnTo>
                  <a:pt x="8948" y="1437"/>
                </a:lnTo>
                <a:lnTo>
                  <a:pt x="9107" y="1654"/>
                </a:lnTo>
                <a:lnTo>
                  <a:pt x="9266" y="1887"/>
                </a:lnTo>
                <a:cubicBezTo>
                  <a:pt x="9312" y="1965"/>
                  <a:pt x="9359" y="2043"/>
                  <a:pt x="9405" y="2121"/>
                </a:cubicBezTo>
                <a:cubicBezTo>
                  <a:pt x="9445" y="2199"/>
                  <a:pt x="9484" y="2277"/>
                  <a:pt x="9524" y="2355"/>
                </a:cubicBezTo>
                <a:cubicBezTo>
                  <a:pt x="9564" y="2438"/>
                  <a:pt x="9603" y="2522"/>
                  <a:pt x="9643" y="2605"/>
                </a:cubicBezTo>
                <a:cubicBezTo>
                  <a:pt x="9676" y="2689"/>
                  <a:pt x="9709" y="2772"/>
                  <a:pt x="9742" y="2856"/>
                </a:cubicBezTo>
                <a:cubicBezTo>
                  <a:pt x="9768" y="2939"/>
                  <a:pt x="9795" y="3023"/>
                  <a:pt x="9821" y="3106"/>
                </a:cubicBezTo>
                <a:cubicBezTo>
                  <a:pt x="9841" y="3190"/>
                  <a:pt x="9861" y="3273"/>
                  <a:pt x="9881" y="3357"/>
                </a:cubicBezTo>
                <a:cubicBezTo>
                  <a:pt x="9901" y="3440"/>
                  <a:pt x="9920" y="3523"/>
                  <a:pt x="9940" y="3606"/>
                </a:cubicBezTo>
                <a:cubicBezTo>
                  <a:pt x="9953" y="3696"/>
                  <a:pt x="9967" y="3785"/>
                  <a:pt x="9980" y="3874"/>
                </a:cubicBezTo>
                <a:cubicBezTo>
                  <a:pt x="9987" y="3963"/>
                  <a:pt x="9993" y="4052"/>
                  <a:pt x="10000" y="4141"/>
                </a:cubicBezTo>
                <a:lnTo>
                  <a:pt x="10000" y="4392"/>
                </a:lnTo>
                <a:lnTo>
                  <a:pt x="10000" y="4658"/>
                </a:lnTo>
                <a:cubicBezTo>
                  <a:pt x="9993" y="4748"/>
                  <a:pt x="9987" y="4836"/>
                  <a:pt x="9980" y="4926"/>
                </a:cubicBezTo>
                <a:cubicBezTo>
                  <a:pt x="9967" y="5015"/>
                  <a:pt x="9953" y="5104"/>
                  <a:pt x="9940" y="5193"/>
                </a:cubicBezTo>
                <a:cubicBezTo>
                  <a:pt x="9927" y="5281"/>
                  <a:pt x="9914" y="5371"/>
                  <a:pt x="9901" y="5459"/>
                </a:cubicBezTo>
                <a:cubicBezTo>
                  <a:pt x="9881" y="5543"/>
                  <a:pt x="9861" y="5626"/>
                  <a:pt x="9841" y="5710"/>
                </a:cubicBezTo>
                <a:cubicBezTo>
                  <a:pt x="9815" y="5799"/>
                  <a:pt x="9788" y="5888"/>
                  <a:pt x="9762" y="5977"/>
                </a:cubicBezTo>
                <a:cubicBezTo>
                  <a:pt x="9729" y="6060"/>
                  <a:pt x="9696" y="6144"/>
                  <a:pt x="9663" y="6227"/>
                </a:cubicBezTo>
                <a:cubicBezTo>
                  <a:pt x="9623" y="6316"/>
                  <a:pt x="9584" y="6406"/>
                  <a:pt x="9544" y="6494"/>
                </a:cubicBezTo>
                <a:lnTo>
                  <a:pt x="9425" y="6745"/>
                </a:lnTo>
                <a:lnTo>
                  <a:pt x="9286" y="6995"/>
                </a:lnTo>
                <a:lnTo>
                  <a:pt x="9127" y="7229"/>
                </a:lnTo>
                <a:lnTo>
                  <a:pt x="8948" y="7480"/>
                </a:lnTo>
                <a:lnTo>
                  <a:pt x="8948" y="7480"/>
                </a:lnTo>
                <a:cubicBezTo>
                  <a:pt x="8889" y="7558"/>
                  <a:pt x="8829" y="7635"/>
                  <a:pt x="8770" y="7713"/>
                </a:cubicBezTo>
                <a:cubicBezTo>
                  <a:pt x="8704" y="7786"/>
                  <a:pt x="8637" y="7858"/>
                  <a:pt x="8571" y="7931"/>
                </a:cubicBezTo>
                <a:lnTo>
                  <a:pt x="8353" y="8147"/>
                </a:lnTo>
                <a:lnTo>
                  <a:pt x="8135" y="8347"/>
                </a:lnTo>
                <a:lnTo>
                  <a:pt x="7917" y="8531"/>
                </a:lnTo>
                <a:lnTo>
                  <a:pt x="7679" y="8715"/>
                </a:lnTo>
                <a:lnTo>
                  <a:pt x="7421" y="8882"/>
                </a:lnTo>
                <a:lnTo>
                  <a:pt x="7163" y="9032"/>
                </a:lnTo>
                <a:lnTo>
                  <a:pt x="6905" y="9182"/>
                </a:lnTo>
                <a:lnTo>
                  <a:pt x="6627" y="9316"/>
                </a:lnTo>
                <a:lnTo>
                  <a:pt x="6349" y="9432"/>
                </a:lnTo>
                <a:lnTo>
                  <a:pt x="6071" y="9549"/>
                </a:lnTo>
                <a:lnTo>
                  <a:pt x="5774" y="9650"/>
                </a:lnTo>
                <a:lnTo>
                  <a:pt x="5496" y="9733"/>
                </a:lnTo>
                <a:lnTo>
                  <a:pt x="5198" y="9800"/>
                </a:lnTo>
                <a:lnTo>
                  <a:pt x="4881" y="9866"/>
                </a:lnTo>
                <a:lnTo>
                  <a:pt x="4583" y="9916"/>
                </a:lnTo>
                <a:lnTo>
                  <a:pt x="4266" y="9950"/>
                </a:lnTo>
                <a:lnTo>
                  <a:pt x="3968" y="9983"/>
                </a:lnTo>
                <a:lnTo>
                  <a:pt x="3651" y="10000"/>
                </a:lnTo>
                <a:lnTo>
                  <a:pt x="3333" y="10000"/>
                </a:lnTo>
                <a:lnTo>
                  <a:pt x="3036" y="9983"/>
                </a:lnTo>
                <a:lnTo>
                  <a:pt x="2718" y="9950"/>
                </a:lnTo>
                <a:lnTo>
                  <a:pt x="2401" y="9916"/>
                </a:lnTo>
                <a:lnTo>
                  <a:pt x="2083" y="9866"/>
                </a:lnTo>
                <a:lnTo>
                  <a:pt x="1786" y="9800"/>
                </a:lnTo>
                <a:lnTo>
                  <a:pt x="1468" y="9733"/>
                </a:lnTo>
                <a:lnTo>
                  <a:pt x="1171" y="9633"/>
                </a:lnTo>
                <a:lnTo>
                  <a:pt x="873" y="9533"/>
                </a:lnTo>
                <a:lnTo>
                  <a:pt x="575" y="9416"/>
                </a:lnTo>
                <a:lnTo>
                  <a:pt x="278" y="9282"/>
                </a:lnTo>
                <a:lnTo>
                  <a:pt x="0" y="9132"/>
                </a:lnTo>
                <a:close/>
              </a:path>
            </a:pathLst>
          </a:custGeom>
          <a:solidFill>
            <a:srgbClr val="038F9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38" tIns="45719" rIns="91438" bIns="45719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103517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100" b="0" i="0" u="none" strike="noStrike" kern="0" cap="none" spc="0" normalizeH="0" baseline="0" noProof="0" dirty="0">
              <a:ln>
                <a:noFill/>
              </a:ln>
              <a:solidFill>
                <a:srgbClr val="1C1C1C"/>
              </a:solidFill>
              <a:effectLst/>
              <a:uLnTx/>
              <a:uFillTx/>
            </a:endParaRPr>
          </a:p>
        </p:txBody>
      </p:sp>
      <p:sp>
        <p:nvSpPr>
          <p:cNvPr id="115" name="Footer Placeholder 10"/>
          <p:cNvSpPr txBox="1">
            <a:spLocks/>
          </p:cNvSpPr>
          <p:nvPr userDrawn="1"/>
        </p:nvSpPr>
        <p:spPr>
          <a:xfrm>
            <a:off x="4203868" y="4080053"/>
            <a:ext cx="4699059" cy="595972"/>
          </a:xfrm>
          <a:prstGeom prst="rect">
            <a:avLst/>
          </a:prstGeom>
        </p:spPr>
        <p:txBody>
          <a:bodyPr lIns="0" tIns="0" rIns="0" bIns="0"/>
          <a:lstStyle>
            <a:defPPr>
              <a:defRPr lang="en-US"/>
            </a:defPPr>
            <a:lvl1pPr marL="0" algn="l" defTabSz="924282" rtl="0" eaLnBrk="1" latinLnBrk="0" hangingPunct="1">
              <a:defRPr sz="1000" kern="1200">
                <a:solidFill>
                  <a:schemeClr val="accent4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62140" algn="l" defTabSz="92428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24282" algn="l" defTabSz="92428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86422" algn="l" defTabSz="92428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48564" algn="l" defTabSz="92428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310704" algn="l" defTabSz="92428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72846" algn="l" defTabSz="92428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34986" algn="l" defTabSz="92428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97126" algn="l" defTabSz="92428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2425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0" i="0" u="none" strike="noStrike" kern="1200" cap="none" spc="0" normalizeH="0" baseline="0" noProof="0" dirty="0">
                <a:ln>
                  <a:noFill/>
                </a:ln>
                <a:solidFill>
                  <a:srgbClr val="C8C9C7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© 201</a:t>
            </a:r>
            <a:r>
              <a:rPr kumimoji="0" lang="cs-CZ" sz="1000" b="0" i="0" u="none" strike="noStrike" kern="1200" cap="none" spc="0" normalizeH="0" baseline="0" noProof="0" dirty="0">
                <a:ln>
                  <a:noFill/>
                </a:ln>
                <a:solidFill>
                  <a:srgbClr val="C8C9C7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6</a:t>
            </a:r>
            <a:r>
              <a:rPr kumimoji="0" lang="en-GB" sz="1000" b="0" i="0" u="none" strike="noStrike" kern="1200" cap="none" spc="0" normalizeH="0" baseline="0" noProof="0" dirty="0">
                <a:ln>
                  <a:noFill/>
                </a:ln>
                <a:solidFill>
                  <a:srgbClr val="C8C9C7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Ipsos.  All rights reserved. Contains Ipsos' Confidential and Proprietary information and may not be disclosed or reproduced without the prior written consent of Ipsos.</a:t>
            </a:r>
          </a:p>
        </p:txBody>
      </p:sp>
      <p:sp>
        <p:nvSpPr>
          <p:cNvPr id="116" name="Zástupný symbol pro obrázek 9"/>
          <p:cNvSpPr>
            <a:spLocks noGrp="1"/>
          </p:cNvSpPr>
          <p:nvPr>
            <p:ph type="pic" sz="quarter" idx="15" hasCustomPrompt="1"/>
          </p:nvPr>
        </p:nvSpPr>
        <p:spPr>
          <a:xfrm>
            <a:off x="7520186" y="1000306"/>
            <a:ext cx="1368425" cy="912813"/>
          </a:xfrm>
        </p:spPr>
        <p:txBody>
          <a:bodyPr/>
          <a:lstStyle>
            <a:lvl1pPr marL="0" marR="0" indent="0" algn="ct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cs-CZ" sz="1800" b="0" i="0" u="none" strike="noStrike" kern="0" cap="none" spc="0" normalizeH="0" baseline="0" noProof="0"/>
            </a:lvl1pPr>
          </a:lstStyle>
          <a:p>
            <a:pPr marL="0" marR="0" lvl="0" indent="0" algn="ct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800" b="0" i="0" u="none" strike="noStrike" kern="0" cap="none" spc="0" normalizeH="0" baseline="0" noProof="0" dirty="0" err="1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Client</a:t>
            </a:r>
            <a:r>
              <a:rPr kumimoji="0" lang="cs-CZ" sz="1800" b="0" i="0" u="none" strike="noStrike" kern="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Logo </a:t>
            </a:r>
            <a:r>
              <a:rPr kumimoji="0" lang="cs-CZ" sz="1800" b="0" i="0" u="none" strike="noStrike" kern="0" cap="none" spc="0" normalizeH="0" baseline="0" noProof="0" dirty="0" err="1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optional</a:t>
            </a:r>
            <a:endParaRPr kumimoji="0" lang="cs-CZ" sz="1800" b="0" i="0" u="none" strike="noStrike" kern="0" cap="none" spc="0" normalizeH="0" baseline="0" noProof="0" dirty="0">
              <a:ln>
                <a:noFill/>
              </a:ln>
              <a:solidFill>
                <a:srgbClr val="40404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17" name="Picture 11" descr="IPSOS_GAMECHANGERS_blue.png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610" r="22774"/>
          <a:stretch/>
        </p:blipFill>
        <p:spPr>
          <a:xfrm>
            <a:off x="7080247" y="4771853"/>
            <a:ext cx="1380187" cy="277167"/>
          </a:xfrm>
          <a:prstGeom prst="rect">
            <a:avLst/>
          </a:prstGeom>
        </p:spPr>
      </p:pic>
      <p:sp>
        <p:nvSpPr>
          <p:cNvPr id="118" name="Zástupný symbol pro text 4"/>
          <p:cNvSpPr>
            <a:spLocks noGrp="1"/>
          </p:cNvSpPr>
          <p:nvPr>
            <p:ph type="body" sz="quarter" idx="16" hasCustomPrompt="1"/>
          </p:nvPr>
        </p:nvSpPr>
        <p:spPr>
          <a:xfrm>
            <a:off x="4067944" y="2463590"/>
            <a:ext cx="4535487" cy="432197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3600" b="1" cap="all" baseline="0">
                <a:solidFill>
                  <a:srgbClr val="404040"/>
                </a:solidFill>
              </a:defRPr>
            </a:lvl1pPr>
          </a:lstStyle>
          <a:p>
            <a:pPr lvl="0"/>
            <a:r>
              <a:rPr lang="cs-CZ" dirty="0" err="1"/>
              <a:t>Presentation</a:t>
            </a:r>
            <a:r>
              <a:rPr lang="cs-CZ" dirty="0"/>
              <a:t> </a:t>
            </a:r>
            <a:r>
              <a:rPr lang="cs-CZ" dirty="0" err="1"/>
              <a:t>title</a:t>
            </a:r>
            <a:endParaRPr lang="en-US" dirty="0"/>
          </a:p>
        </p:txBody>
      </p:sp>
      <p:sp>
        <p:nvSpPr>
          <p:cNvPr id="119" name="Zástupný symbol pro text 11"/>
          <p:cNvSpPr>
            <a:spLocks noGrp="1"/>
          </p:cNvSpPr>
          <p:nvPr>
            <p:ph type="body" sz="quarter" idx="17" hasCustomPrompt="1"/>
          </p:nvPr>
        </p:nvSpPr>
        <p:spPr>
          <a:xfrm>
            <a:off x="4091230" y="3665936"/>
            <a:ext cx="833437" cy="2762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1">
                <a:solidFill>
                  <a:srgbClr val="404040"/>
                </a:solidFill>
              </a:defRPr>
            </a:lvl1pPr>
          </a:lstStyle>
          <a:p>
            <a:pPr lvl="0"/>
            <a:r>
              <a:rPr lang="cs-CZ" dirty="0" err="1"/>
              <a:t>Date</a:t>
            </a:r>
            <a:endParaRPr lang="en-US" dirty="0"/>
          </a:p>
        </p:txBody>
      </p:sp>
      <p:sp>
        <p:nvSpPr>
          <p:cNvPr id="120" name="Zástupný symbol pro text 4"/>
          <p:cNvSpPr>
            <a:spLocks noGrp="1"/>
          </p:cNvSpPr>
          <p:nvPr>
            <p:ph type="body" sz="quarter" idx="18" hasCustomPrompt="1"/>
          </p:nvPr>
        </p:nvSpPr>
        <p:spPr>
          <a:xfrm>
            <a:off x="4067944" y="3075657"/>
            <a:ext cx="4535487" cy="432197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0" indent="0">
              <a:buNone/>
              <a:defRPr sz="3600" b="1" baseline="0">
                <a:solidFill>
                  <a:srgbClr val="404040"/>
                </a:solidFill>
              </a:defRPr>
            </a:lvl1pPr>
          </a:lstStyle>
          <a:p>
            <a:pPr lvl="0"/>
            <a:r>
              <a:rPr lang="cs-CZ" dirty="0" err="1"/>
              <a:t>Additional</a:t>
            </a:r>
            <a:r>
              <a:rPr lang="cs-CZ" dirty="0"/>
              <a:t> </a:t>
            </a:r>
            <a:r>
              <a:rPr lang="cs-CZ" dirty="0" err="1"/>
              <a:t>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3218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3_Vlastní rozložení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427985" y="1388445"/>
            <a:ext cx="4216925" cy="2247851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l">
              <a:buNone/>
              <a:defRPr sz="3200" b="1" baseline="0">
                <a:solidFill>
                  <a:srgbClr val="404040"/>
                </a:solidFill>
              </a:defRPr>
            </a:lvl1pPr>
            <a:lvl2pPr marL="3628" indent="0" algn="l">
              <a:lnSpc>
                <a:spcPct val="90000"/>
              </a:lnSpc>
              <a:spcBef>
                <a:spcPts val="457"/>
              </a:spcBef>
              <a:buNone/>
              <a:tabLst/>
              <a:defRPr sz="2400" baseline="0">
                <a:solidFill>
                  <a:srgbClr val="404040"/>
                </a:solidFill>
              </a:defRPr>
            </a:lvl2pPr>
            <a:lvl3pPr marL="10351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527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703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5879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1055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6231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1407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Slide Title</a:t>
            </a:r>
          </a:p>
          <a:p>
            <a:pPr lvl="1"/>
            <a:r>
              <a:rPr lang="en-US" dirty="0"/>
              <a:t>Lorem ipsum dolor sit amet, consectetuer adipiscing elit. Maecenas porttitor congue </a:t>
            </a:r>
            <a:r>
              <a:rPr lang="en-US" dirty="0" err="1"/>
              <a:t>massa</a:t>
            </a:r>
            <a:r>
              <a:rPr lang="en-US" dirty="0"/>
              <a:t>.</a:t>
            </a:r>
          </a:p>
        </p:txBody>
      </p:sp>
      <p:sp>
        <p:nvSpPr>
          <p:cNvPr id="5" name="Zástupný symbol pro obrázek 12"/>
          <p:cNvSpPr>
            <a:spLocks noGrp="1"/>
          </p:cNvSpPr>
          <p:nvPr>
            <p:ph type="pic" sz="quarter" idx="15"/>
          </p:nvPr>
        </p:nvSpPr>
        <p:spPr>
          <a:xfrm>
            <a:off x="-9526" y="-10"/>
            <a:ext cx="4581525" cy="5143500"/>
          </a:xfrm>
          <a:custGeom>
            <a:avLst/>
            <a:gdLst>
              <a:gd name="connsiteX0" fmla="*/ 0 w 4467496"/>
              <a:gd name="connsiteY0" fmla="*/ 0 h 5143500"/>
              <a:gd name="connsiteX1" fmla="*/ 2781325 w 4467496"/>
              <a:gd name="connsiteY1" fmla="*/ 0 h 5143500"/>
              <a:gd name="connsiteX2" fmla="*/ 4467496 w 4467496"/>
              <a:gd name="connsiteY2" fmla="*/ 5143500 h 5143500"/>
              <a:gd name="connsiteX3" fmla="*/ 0 w 4467496"/>
              <a:gd name="connsiteY3" fmla="*/ 5143500 h 5143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467496" h="5143500">
                <a:moveTo>
                  <a:pt x="0" y="0"/>
                </a:moveTo>
                <a:lnTo>
                  <a:pt x="2781325" y="0"/>
                </a:lnTo>
                <a:lnTo>
                  <a:pt x="4467496" y="5143500"/>
                </a:lnTo>
                <a:lnTo>
                  <a:pt x="0" y="51435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cs-CZ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 flipH="1">
            <a:off x="2831776" y="-6984"/>
            <a:ext cx="2901414" cy="2177509"/>
          </a:xfrm>
          <a:custGeom>
            <a:avLst/>
            <a:gdLst>
              <a:gd name="T0" fmla="*/ 2678 w 2678"/>
              <a:gd name="T1" fmla="*/ 0 h 2016"/>
              <a:gd name="T2" fmla="*/ 0 w 2678"/>
              <a:gd name="T3" fmla="*/ 0 h 2016"/>
              <a:gd name="T4" fmla="*/ 2018 w 2678"/>
              <a:gd name="T5" fmla="*/ 2016 h 2016"/>
              <a:gd name="T6" fmla="*/ 2678 w 2678"/>
              <a:gd name="T7" fmla="*/ 0 h 20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678" h="2016">
                <a:moveTo>
                  <a:pt x="2678" y="0"/>
                </a:moveTo>
                <a:lnTo>
                  <a:pt x="0" y="0"/>
                </a:lnTo>
                <a:lnTo>
                  <a:pt x="2018" y="2016"/>
                </a:lnTo>
                <a:lnTo>
                  <a:pt x="2678" y="0"/>
                </a:lnTo>
                <a:close/>
              </a:path>
            </a:pathLst>
          </a:custGeom>
          <a:solidFill>
            <a:srgbClr val="A9CCDD"/>
          </a:solidFill>
          <a:ln w="9525">
            <a:noFill/>
            <a:round/>
            <a:headEnd/>
            <a:tailEnd/>
          </a:ln>
        </p:spPr>
        <p:txBody>
          <a:bodyPr vert="horz" wrap="square" lIns="91438" tIns="45719" rIns="91438" bIns="45719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135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>
              <a:ln>
                <a:noFill/>
              </a:ln>
              <a:solidFill>
                <a:srgbClr val="1F497D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3532549599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Vlastní rozložení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 Placeholder 10"/>
          <p:cNvSpPr>
            <a:spLocks noGrp="1"/>
          </p:cNvSpPr>
          <p:nvPr>
            <p:ph type="body" sz="quarter" idx="19" hasCustomPrompt="1"/>
          </p:nvPr>
        </p:nvSpPr>
        <p:spPr>
          <a:xfrm>
            <a:off x="4613579" y="1217858"/>
            <a:ext cx="4264752" cy="613247"/>
          </a:xfrm>
          <a:prstGeom prst="rect">
            <a:avLst/>
          </a:prstGeom>
          <a:solidFill>
            <a:srgbClr val="ED6737"/>
          </a:solidFill>
        </p:spPr>
        <p:txBody>
          <a:bodyPr lIns="82272" tIns="45719" rIns="27425" bIns="45719" anchor="ctr">
            <a:normAutofit/>
          </a:bodyPr>
          <a:lstStyle>
            <a:lvl1pPr marL="0" indent="0">
              <a:lnSpc>
                <a:spcPct val="80000"/>
              </a:lnSpc>
              <a:spcBef>
                <a:spcPts val="914"/>
              </a:spcBef>
              <a:buNone/>
              <a:defRPr lang="en-US" sz="1800" kern="1200" cap="none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221308" indent="-153585"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2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7" name="Text Placeholder 9"/>
          <p:cNvSpPr>
            <a:spLocks noGrp="1"/>
          </p:cNvSpPr>
          <p:nvPr>
            <p:ph type="body" sz="quarter" idx="20"/>
          </p:nvPr>
        </p:nvSpPr>
        <p:spPr>
          <a:xfrm>
            <a:off x="255950" y="2001691"/>
            <a:ext cx="4264752" cy="2624485"/>
          </a:xfrm>
          <a:prstGeom prst="rect">
            <a:avLst/>
          </a:prstGeom>
        </p:spPr>
        <p:txBody>
          <a:bodyPr lIns="82272" tIns="45719" rIns="27425" bIns="45719"/>
          <a:lstStyle>
            <a:lvl1pPr>
              <a:defRPr sz="1700">
                <a:solidFill>
                  <a:srgbClr val="404040"/>
                </a:solidFill>
              </a:defRPr>
            </a:lvl1pPr>
            <a:lvl2pPr>
              <a:defRPr>
                <a:solidFill>
                  <a:srgbClr val="404040"/>
                </a:solidFill>
              </a:defRPr>
            </a:lvl2pPr>
            <a:lvl3pPr>
              <a:defRPr>
                <a:solidFill>
                  <a:srgbClr val="404040"/>
                </a:solidFill>
              </a:defRPr>
            </a:lvl3pPr>
            <a:lvl4pPr>
              <a:defRPr>
                <a:solidFill>
                  <a:srgbClr val="404040"/>
                </a:solidFill>
              </a:defRPr>
            </a:lvl4pPr>
            <a:lvl5pPr>
              <a:defRPr>
                <a:solidFill>
                  <a:srgbClr val="404040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28" name="Text Placeholder 9"/>
          <p:cNvSpPr>
            <a:spLocks noGrp="1"/>
          </p:cNvSpPr>
          <p:nvPr>
            <p:ph type="body" sz="quarter" idx="21"/>
          </p:nvPr>
        </p:nvSpPr>
        <p:spPr>
          <a:xfrm>
            <a:off x="4613579" y="2001691"/>
            <a:ext cx="4264752" cy="2624485"/>
          </a:xfrm>
          <a:prstGeom prst="rect">
            <a:avLst/>
          </a:prstGeom>
        </p:spPr>
        <p:txBody>
          <a:bodyPr lIns="82272" tIns="45719" rIns="27425" bIns="45719"/>
          <a:lstStyle>
            <a:lvl1pPr>
              <a:defRPr sz="1700">
                <a:solidFill>
                  <a:srgbClr val="404040"/>
                </a:solidFill>
              </a:defRPr>
            </a:lvl1pPr>
            <a:lvl2pPr>
              <a:defRPr>
                <a:solidFill>
                  <a:srgbClr val="404040"/>
                </a:solidFill>
              </a:defRPr>
            </a:lvl2pPr>
            <a:lvl3pPr>
              <a:defRPr>
                <a:solidFill>
                  <a:srgbClr val="404040"/>
                </a:solidFill>
              </a:defRPr>
            </a:lvl3pPr>
            <a:lvl4pPr>
              <a:defRPr>
                <a:solidFill>
                  <a:srgbClr val="404040"/>
                </a:solidFill>
              </a:defRPr>
            </a:lvl4pPr>
            <a:lvl5pPr>
              <a:defRPr>
                <a:solidFill>
                  <a:srgbClr val="404040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31" name="Text Placeholder 10"/>
          <p:cNvSpPr>
            <a:spLocks noGrp="1"/>
          </p:cNvSpPr>
          <p:nvPr>
            <p:ph type="body" sz="quarter" idx="18" hasCustomPrompt="1"/>
          </p:nvPr>
        </p:nvSpPr>
        <p:spPr>
          <a:xfrm>
            <a:off x="255950" y="1217858"/>
            <a:ext cx="4264752" cy="613247"/>
          </a:xfrm>
          <a:prstGeom prst="rect">
            <a:avLst/>
          </a:prstGeom>
          <a:solidFill>
            <a:srgbClr val="404040"/>
          </a:solidFill>
        </p:spPr>
        <p:txBody>
          <a:bodyPr lIns="82272" tIns="45719" rIns="27425" bIns="45719" anchor="ctr">
            <a:normAutofit/>
          </a:bodyPr>
          <a:lstStyle>
            <a:lvl1pPr marL="0" indent="0">
              <a:lnSpc>
                <a:spcPct val="80000"/>
              </a:lnSpc>
              <a:spcBef>
                <a:spcPts val="914"/>
              </a:spcBef>
              <a:buNone/>
              <a:defRPr lang="en-US" sz="1800" kern="1200" cap="none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221308" indent="-153585"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2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1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55142" y="4927500"/>
            <a:ext cx="5120208" cy="229500"/>
          </a:xfrm>
          <a:prstGeom prst="rect">
            <a:avLst/>
          </a:prstGeom>
        </p:spPr>
        <p:txBody>
          <a:bodyPr vert="horz" lIns="0" tIns="45719" rIns="0" bIns="45719" rtlCol="0" anchor="ctr"/>
          <a:lstStyle>
            <a:lvl1pPr algn="l">
              <a:defRPr sz="1300" b="1">
                <a:solidFill>
                  <a:srgbClr val="404040"/>
                </a:solidFill>
                <a:latin typeface="+mj-lt"/>
                <a:cs typeface="Arial" pitchFamily="34" charset="0"/>
              </a:defRPr>
            </a:lvl1pPr>
          </a:lstStyle>
          <a:p>
            <a:r>
              <a:rPr lang="cs-CZ" dirty="0"/>
              <a:t>Study </a:t>
            </a:r>
            <a:r>
              <a:rPr lang="cs-CZ" dirty="0" err="1"/>
              <a:t>name</a:t>
            </a:r>
            <a:r>
              <a:rPr lang="cs-CZ" dirty="0"/>
              <a:t> XXX, 04/2016</a:t>
            </a:r>
          </a:p>
        </p:txBody>
      </p:sp>
      <p:sp>
        <p:nvSpPr>
          <p:cNvPr id="12" name="Zástupný symbol pro nadpis 1"/>
          <p:cNvSpPr>
            <a:spLocks noGrp="1"/>
          </p:cNvSpPr>
          <p:nvPr>
            <p:ph type="title"/>
          </p:nvPr>
        </p:nvSpPr>
        <p:spPr>
          <a:xfrm>
            <a:off x="212058" y="6357"/>
            <a:ext cx="8680422" cy="469722"/>
          </a:xfrm>
          <a:prstGeom prst="rect">
            <a:avLst/>
          </a:prstGeom>
        </p:spPr>
        <p:txBody>
          <a:bodyPr vert="horz" lIns="35999" tIns="45719" rIns="35999" bIns="45719" rtlCol="0" anchor="t">
            <a:normAutofit/>
          </a:bodyPr>
          <a:lstStyle/>
          <a:p>
            <a:r>
              <a:rPr lang="en-US" dirty="0"/>
              <a:t>Click to edit template headings</a:t>
            </a:r>
            <a:r>
              <a:rPr lang="cs-CZ" dirty="0"/>
              <a:t> </a:t>
            </a:r>
            <a:r>
              <a:rPr lang="en-US" dirty="0"/>
              <a:t>style.</a:t>
            </a:r>
            <a:endParaRPr lang="cs-CZ" dirty="0"/>
          </a:p>
        </p:txBody>
      </p:sp>
      <p:sp>
        <p:nvSpPr>
          <p:cNvPr id="13" name="Text Placeholder 6"/>
          <p:cNvSpPr>
            <a:spLocks noGrp="1"/>
          </p:cNvSpPr>
          <p:nvPr>
            <p:ph type="body" sz="quarter" idx="22" hasCustomPrompt="1"/>
          </p:nvPr>
        </p:nvSpPr>
        <p:spPr>
          <a:xfrm>
            <a:off x="202233" y="483519"/>
            <a:ext cx="8690248" cy="382600"/>
          </a:xfrm>
          <a:prstGeom prst="rect">
            <a:avLst/>
          </a:prstGeom>
        </p:spPr>
        <p:txBody>
          <a:bodyPr wrap="square" lIns="35999" tIns="0" rIns="35999" bIns="35999" anchor="t" anchorCtr="0">
            <a:spAutoFit/>
          </a:bodyPr>
          <a:lstStyle>
            <a:lvl1pPr marL="0" indent="0" defTabSz="215995">
              <a:spcBef>
                <a:spcPts val="0"/>
              </a:spcBef>
              <a:buNone/>
              <a:defRPr sz="1100" i="1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Arial" pitchFamily="34" charset="0"/>
              </a:defRPr>
            </a:lvl1pPr>
            <a:lvl2pPr marL="457189" indent="0">
              <a:buNone/>
              <a:defRPr sz="1200" i="1">
                <a:solidFill>
                  <a:schemeClr val="bg1">
                    <a:lumMod val="65000"/>
                  </a:schemeClr>
                </a:solidFill>
              </a:defRPr>
            </a:lvl2pPr>
            <a:lvl3pPr>
              <a:defRPr sz="1200" i="1">
                <a:solidFill>
                  <a:schemeClr val="bg1">
                    <a:lumMod val="65000"/>
                  </a:schemeClr>
                </a:solidFill>
              </a:defRPr>
            </a:lvl3pPr>
            <a:lvl4pPr>
              <a:defRPr sz="1200" i="1">
                <a:solidFill>
                  <a:schemeClr val="bg1">
                    <a:lumMod val="65000"/>
                  </a:schemeClr>
                </a:solidFill>
              </a:defRPr>
            </a:lvl4pPr>
            <a:lvl5pPr>
              <a:defRPr sz="1200" i="1">
                <a:solidFill>
                  <a:schemeClr val="bg1">
                    <a:lumMod val="6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</a:t>
            </a:r>
            <a:r>
              <a:rPr lang="cs-CZ" dirty="0"/>
              <a:t/>
            </a:r>
            <a:br>
              <a:rPr lang="cs-CZ" dirty="0"/>
            </a:br>
            <a:r>
              <a:rPr lang="en-US" dirty="0"/>
              <a:t>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9336185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Vlastní rozložení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 Placeholder 10"/>
          <p:cNvSpPr>
            <a:spLocks noGrp="1"/>
          </p:cNvSpPr>
          <p:nvPr>
            <p:ph type="body" sz="quarter" idx="18" hasCustomPrompt="1"/>
          </p:nvPr>
        </p:nvSpPr>
        <p:spPr>
          <a:xfrm>
            <a:off x="255952" y="1217858"/>
            <a:ext cx="2811129" cy="613247"/>
          </a:xfrm>
          <a:prstGeom prst="rect">
            <a:avLst/>
          </a:prstGeom>
          <a:solidFill>
            <a:srgbClr val="404040"/>
          </a:solidFill>
        </p:spPr>
        <p:txBody>
          <a:bodyPr lIns="82272" tIns="45719" rIns="27425" bIns="45719" anchor="ctr">
            <a:normAutofit/>
          </a:bodyPr>
          <a:lstStyle>
            <a:lvl1pPr marL="0" indent="0">
              <a:lnSpc>
                <a:spcPct val="80000"/>
              </a:lnSpc>
              <a:spcBef>
                <a:spcPts val="914"/>
              </a:spcBef>
              <a:buNone/>
              <a:defRPr lang="en-US" sz="1800" kern="1200" cap="none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221308" indent="-153585"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2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3" name="Text Placeholder 10"/>
          <p:cNvSpPr>
            <a:spLocks noGrp="1"/>
          </p:cNvSpPr>
          <p:nvPr>
            <p:ph type="body" sz="quarter" idx="19" hasCustomPrompt="1"/>
          </p:nvPr>
        </p:nvSpPr>
        <p:spPr>
          <a:xfrm>
            <a:off x="3166976" y="1217858"/>
            <a:ext cx="2811129" cy="613247"/>
          </a:xfrm>
          <a:prstGeom prst="rect">
            <a:avLst/>
          </a:prstGeom>
          <a:solidFill>
            <a:srgbClr val="ED6737"/>
          </a:solidFill>
        </p:spPr>
        <p:txBody>
          <a:bodyPr lIns="82272" tIns="45719" rIns="27425" bIns="45719" anchor="ctr">
            <a:normAutofit/>
          </a:bodyPr>
          <a:lstStyle>
            <a:lvl1pPr marL="0" indent="0">
              <a:lnSpc>
                <a:spcPct val="80000"/>
              </a:lnSpc>
              <a:spcBef>
                <a:spcPts val="914"/>
              </a:spcBef>
              <a:buNone/>
              <a:defRPr lang="en-US" sz="1800" kern="1200" cap="none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221308" indent="-153585"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2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4" name="Text Placeholder 10"/>
          <p:cNvSpPr>
            <a:spLocks noGrp="1"/>
          </p:cNvSpPr>
          <p:nvPr>
            <p:ph type="body" sz="quarter" idx="22" hasCustomPrompt="1"/>
          </p:nvPr>
        </p:nvSpPr>
        <p:spPr>
          <a:xfrm>
            <a:off x="6075841" y="1217858"/>
            <a:ext cx="2811129" cy="613247"/>
          </a:xfrm>
          <a:prstGeom prst="rect">
            <a:avLst/>
          </a:prstGeom>
          <a:solidFill>
            <a:srgbClr val="008E94"/>
          </a:solidFill>
        </p:spPr>
        <p:txBody>
          <a:bodyPr lIns="82272" tIns="45719" rIns="27425" bIns="45719" anchor="ctr">
            <a:normAutofit/>
          </a:bodyPr>
          <a:lstStyle>
            <a:lvl1pPr marL="0" indent="0">
              <a:lnSpc>
                <a:spcPct val="80000"/>
              </a:lnSpc>
              <a:spcBef>
                <a:spcPts val="914"/>
              </a:spcBef>
              <a:buNone/>
              <a:defRPr lang="en-US" sz="1800" kern="1200" cap="none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221308" indent="-153585"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2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5" name="Text Placeholder 9"/>
          <p:cNvSpPr>
            <a:spLocks noGrp="1"/>
          </p:cNvSpPr>
          <p:nvPr>
            <p:ph type="body" sz="quarter" idx="23"/>
          </p:nvPr>
        </p:nvSpPr>
        <p:spPr>
          <a:xfrm>
            <a:off x="255950" y="2001691"/>
            <a:ext cx="2811130" cy="2624485"/>
          </a:xfrm>
          <a:prstGeom prst="rect">
            <a:avLst/>
          </a:prstGeom>
        </p:spPr>
        <p:txBody>
          <a:bodyPr lIns="82272" tIns="45719" rIns="27425" bIns="45719"/>
          <a:lstStyle>
            <a:lvl1pPr>
              <a:defRPr sz="1700">
                <a:solidFill>
                  <a:srgbClr val="404040"/>
                </a:solidFill>
              </a:defRPr>
            </a:lvl1pPr>
            <a:lvl2pPr>
              <a:defRPr>
                <a:solidFill>
                  <a:srgbClr val="404040"/>
                </a:solidFill>
              </a:defRPr>
            </a:lvl2pPr>
            <a:lvl3pPr>
              <a:defRPr>
                <a:solidFill>
                  <a:srgbClr val="404040"/>
                </a:solidFill>
              </a:defRPr>
            </a:lvl3pPr>
            <a:lvl4pPr>
              <a:defRPr>
                <a:solidFill>
                  <a:srgbClr val="404040"/>
                </a:solidFill>
              </a:defRPr>
            </a:lvl4pPr>
            <a:lvl5pPr>
              <a:defRPr>
                <a:solidFill>
                  <a:srgbClr val="404040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26" name="Text Placeholder 9"/>
          <p:cNvSpPr>
            <a:spLocks noGrp="1"/>
          </p:cNvSpPr>
          <p:nvPr>
            <p:ph type="body" sz="quarter" idx="21"/>
          </p:nvPr>
        </p:nvSpPr>
        <p:spPr>
          <a:xfrm>
            <a:off x="3166976" y="2001691"/>
            <a:ext cx="2811130" cy="2624485"/>
          </a:xfrm>
          <a:prstGeom prst="rect">
            <a:avLst/>
          </a:prstGeom>
        </p:spPr>
        <p:txBody>
          <a:bodyPr lIns="82272" tIns="45719" rIns="27425" bIns="45719"/>
          <a:lstStyle>
            <a:lvl1pPr>
              <a:defRPr sz="1700">
                <a:solidFill>
                  <a:srgbClr val="404040"/>
                </a:solidFill>
              </a:defRPr>
            </a:lvl1pPr>
            <a:lvl2pPr>
              <a:defRPr>
                <a:solidFill>
                  <a:srgbClr val="404040"/>
                </a:solidFill>
              </a:defRPr>
            </a:lvl2pPr>
            <a:lvl3pPr>
              <a:defRPr>
                <a:solidFill>
                  <a:srgbClr val="404040"/>
                </a:solidFill>
              </a:defRPr>
            </a:lvl3pPr>
            <a:lvl4pPr>
              <a:defRPr>
                <a:solidFill>
                  <a:srgbClr val="404040"/>
                </a:solidFill>
              </a:defRPr>
            </a:lvl4pPr>
            <a:lvl5pPr>
              <a:defRPr>
                <a:solidFill>
                  <a:srgbClr val="404040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27" name="Text Placeholder 9"/>
          <p:cNvSpPr>
            <a:spLocks noGrp="1"/>
          </p:cNvSpPr>
          <p:nvPr>
            <p:ph type="body" sz="quarter" idx="24"/>
          </p:nvPr>
        </p:nvSpPr>
        <p:spPr>
          <a:xfrm>
            <a:off x="6075841" y="2001691"/>
            <a:ext cx="2811130" cy="2624485"/>
          </a:xfrm>
          <a:prstGeom prst="rect">
            <a:avLst/>
          </a:prstGeom>
        </p:spPr>
        <p:txBody>
          <a:bodyPr lIns="82272" tIns="45719" rIns="27425" bIns="45719"/>
          <a:lstStyle>
            <a:lvl1pPr>
              <a:defRPr sz="1700">
                <a:solidFill>
                  <a:srgbClr val="404040"/>
                </a:solidFill>
              </a:defRPr>
            </a:lvl1pPr>
            <a:lvl2pPr>
              <a:defRPr>
                <a:solidFill>
                  <a:srgbClr val="404040"/>
                </a:solidFill>
              </a:defRPr>
            </a:lvl2pPr>
            <a:lvl3pPr>
              <a:defRPr>
                <a:solidFill>
                  <a:srgbClr val="404040"/>
                </a:solidFill>
              </a:defRPr>
            </a:lvl3pPr>
            <a:lvl4pPr>
              <a:defRPr>
                <a:solidFill>
                  <a:srgbClr val="404040"/>
                </a:solidFill>
              </a:defRPr>
            </a:lvl4pPr>
            <a:lvl5pPr>
              <a:defRPr>
                <a:solidFill>
                  <a:srgbClr val="404040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4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55142" y="4927500"/>
            <a:ext cx="5120208" cy="229500"/>
          </a:xfrm>
          <a:prstGeom prst="rect">
            <a:avLst/>
          </a:prstGeom>
        </p:spPr>
        <p:txBody>
          <a:bodyPr vert="horz" lIns="0" tIns="45719" rIns="0" bIns="45719" rtlCol="0" anchor="ctr"/>
          <a:lstStyle>
            <a:lvl1pPr algn="l">
              <a:defRPr sz="1300" b="1">
                <a:solidFill>
                  <a:srgbClr val="404040"/>
                </a:solidFill>
                <a:latin typeface="+mj-lt"/>
                <a:cs typeface="Arial" pitchFamily="34" charset="0"/>
              </a:defRPr>
            </a:lvl1pPr>
          </a:lstStyle>
          <a:p>
            <a:r>
              <a:rPr lang="cs-CZ" dirty="0"/>
              <a:t>Study </a:t>
            </a:r>
            <a:r>
              <a:rPr lang="cs-CZ" dirty="0" err="1"/>
              <a:t>name</a:t>
            </a:r>
            <a:r>
              <a:rPr lang="cs-CZ" dirty="0"/>
              <a:t> XXX, 04/2016</a:t>
            </a:r>
          </a:p>
        </p:txBody>
      </p:sp>
      <p:sp>
        <p:nvSpPr>
          <p:cNvPr id="15" name="Zástupný symbol pro nadpis 1"/>
          <p:cNvSpPr>
            <a:spLocks noGrp="1"/>
          </p:cNvSpPr>
          <p:nvPr>
            <p:ph type="title"/>
          </p:nvPr>
        </p:nvSpPr>
        <p:spPr>
          <a:xfrm>
            <a:off x="212058" y="6357"/>
            <a:ext cx="8680422" cy="469722"/>
          </a:xfrm>
          <a:prstGeom prst="rect">
            <a:avLst/>
          </a:prstGeom>
        </p:spPr>
        <p:txBody>
          <a:bodyPr vert="horz" lIns="35999" tIns="45719" rIns="35999" bIns="45719" rtlCol="0" anchor="t">
            <a:normAutofit/>
          </a:bodyPr>
          <a:lstStyle/>
          <a:p>
            <a:r>
              <a:rPr lang="en-US" dirty="0"/>
              <a:t>Click to edit template headings</a:t>
            </a:r>
            <a:r>
              <a:rPr lang="cs-CZ" dirty="0"/>
              <a:t> </a:t>
            </a:r>
            <a:r>
              <a:rPr lang="en-US" dirty="0"/>
              <a:t>style.</a:t>
            </a:r>
            <a:endParaRPr lang="cs-CZ" dirty="0"/>
          </a:p>
        </p:txBody>
      </p:sp>
      <p:sp>
        <p:nvSpPr>
          <p:cNvPr id="16" name="Text Placeholder 6"/>
          <p:cNvSpPr>
            <a:spLocks noGrp="1"/>
          </p:cNvSpPr>
          <p:nvPr>
            <p:ph type="body" sz="quarter" idx="26" hasCustomPrompt="1"/>
          </p:nvPr>
        </p:nvSpPr>
        <p:spPr>
          <a:xfrm>
            <a:off x="202233" y="483519"/>
            <a:ext cx="8690248" cy="382600"/>
          </a:xfrm>
          <a:prstGeom prst="rect">
            <a:avLst/>
          </a:prstGeom>
        </p:spPr>
        <p:txBody>
          <a:bodyPr wrap="square" lIns="35999" tIns="0" rIns="35999" bIns="35999" anchor="t" anchorCtr="0">
            <a:spAutoFit/>
          </a:bodyPr>
          <a:lstStyle>
            <a:lvl1pPr marL="0" indent="0" defTabSz="215995">
              <a:spcBef>
                <a:spcPts val="0"/>
              </a:spcBef>
              <a:buNone/>
              <a:defRPr sz="1100" i="1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Arial" pitchFamily="34" charset="0"/>
              </a:defRPr>
            </a:lvl1pPr>
            <a:lvl2pPr marL="457189" indent="0">
              <a:buNone/>
              <a:defRPr sz="1200" i="1">
                <a:solidFill>
                  <a:schemeClr val="bg1">
                    <a:lumMod val="65000"/>
                  </a:schemeClr>
                </a:solidFill>
              </a:defRPr>
            </a:lvl2pPr>
            <a:lvl3pPr>
              <a:defRPr sz="1200" i="1">
                <a:solidFill>
                  <a:schemeClr val="bg1">
                    <a:lumMod val="65000"/>
                  </a:schemeClr>
                </a:solidFill>
              </a:defRPr>
            </a:lvl3pPr>
            <a:lvl4pPr>
              <a:defRPr sz="1200" i="1">
                <a:solidFill>
                  <a:schemeClr val="bg1">
                    <a:lumMod val="65000"/>
                  </a:schemeClr>
                </a:solidFill>
              </a:defRPr>
            </a:lvl4pPr>
            <a:lvl5pPr>
              <a:defRPr sz="1200" i="1">
                <a:solidFill>
                  <a:schemeClr val="bg1">
                    <a:lumMod val="6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</a:t>
            </a:r>
            <a:r>
              <a:rPr lang="cs-CZ" dirty="0"/>
              <a:t/>
            </a:r>
            <a:br>
              <a:rPr lang="cs-CZ" dirty="0"/>
            </a:br>
            <a:r>
              <a:rPr lang="en-US" dirty="0"/>
              <a:t>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07797587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Vlastní rozložení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ext Placeholder 10"/>
          <p:cNvSpPr>
            <a:spLocks noGrp="1"/>
          </p:cNvSpPr>
          <p:nvPr>
            <p:ph type="body" sz="quarter" idx="18" hasCustomPrompt="1"/>
          </p:nvPr>
        </p:nvSpPr>
        <p:spPr>
          <a:xfrm>
            <a:off x="255951" y="1217858"/>
            <a:ext cx="2087018" cy="613247"/>
          </a:xfrm>
          <a:prstGeom prst="rect">
            <a:avLst/>
          </a:prstGeom>
          <a:solidFill>
            <a:srgbClr val="404040"/>
          </a:solidFill>
        </p:spPr>
        <p:txBody>
          <a:bodyPr lIns="82272" tIns="45719" rIns="27425" bIns="45719" anchor="ctr">
            <a:normAutofit/>
          </a:bodyPr>
          <a:lstStyle>
            <a:lvl1pPr marL="0" indent="0">
              <a:lnSpc>
                <a:spcPct val="80000"/>
              </a:lnSpc>
              <a:spcBef>
                <a:spcPts val="914"/>
              </a:spcBef>
              <a:buNone/>
              <a:defRPr lang="en-US" sz="1800" kern="1200" cap="none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221308" indent="-153585"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2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5" name="Text Placeholder 10"/>
          <p:cNvSpPr>
            <a:spLocks noGrp="1"/>
          </p:cNvSpPr>
          <p:nvPr>
            <p:ph type="body" sz="quarter" idx="19" hasCustomPrompt="1"/>
          </p:nvPr>
        </p:nvSpPr>
        <p:spPr>
          <a:xfrm>
            <a:off x="2434405" y="1217858"/>
            <a:ext cx="2087018" cy="613247"/>
          </a:xfrm>
          <a:prstGeom prst="rect">
            <a:avLst/>
          </a:prstGeom>
          <a:solidFill>
            <a:srgbClr val="ED6737"/>
          </a:solidFill>
        </p:spPr>
        <p:txBody>
          <a:bodyPr lIns="82272" tIns="45719" rIns="27425" bIns="45719" anchor="ctr">
            <a:normAutofit/>
          </a:bodyPr>
          <a:lstStyle>
            <a:lvl1pPr marL="0" indent="0">
              <a:lnSpc>
                <a:spcPct val="80000"/>
              </a:lnSpc>
              <a:spcBef>
                <a:spcPts val="914"/>
              </a:spcBef>
              <a:buNone/>
              <a:defRPr lang="en-US" sz="1800" kern="1200" cap="none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221308" indent="-153585"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2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6" name="Text Placeholder 10"/>
          <p:cNvSpPr>
            <a:spLocks noGrp="1"/>
          </p:cNvSpPr>
          <p:nvPr>
            <p:ph type="body" sz="quarter" idx="22" hasCustomPrompt="1"/>
          </p:nvPr>
        </p:nvSpPr>
        <p:spPr>
          <a:xfrm>
            <a:off x="4612858" y="1217858"/>
            <a:ext cx="2087018" cy="613247"/>
          </a:xfrm>
          <a:prstGeom prst="rect">
            <a:avLst/>
          </a:prstGeom>
          <a:solidFill>
            <a:srgbClr val="008E94"/>
          </a:solidFill>
        </p:spPr>
        <p:txBody>
          <a:bodyPr lIns="82272" tIns="45719" rIns="27425" bIns="45719" anchor="ctr">
            <a:normAutofit/>
          </a:bodyPr>
          <a:lstStyle>
            <a:lvl1pPr marL="0" indent="0">
              <a:lnSpc>
                <a:spcPct val="80000"/>
              </a:lnSpc>
              <a:spcBef>
                <a:spcPts val="914"/>
              </a:spcBef>
              <a:buNone/>
              <a:defRPr lang="en-US" sz="1800" kern="1200" cap="none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221308" indent="-153585"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2pPr>
          </a:lstStyle>
          <a:p>
            <a:pPr lvl="0"/>
            <a:r>
              <a:rPr lang="cs-CZ" dirty="0"/>
              <a:t>C</a:t>
            </a:r>
            <a:r>
              <a:rPr lang="en-US" dirty="0"/>
              <a:t>lick to edit master text styles</a:t>
            </a:r>
          </a:p>
        </p:txBody>
      </p:sp>
      <p:sp>
        <p:nvSpPr>
          <p:cNvPr id="27" name="Text Placeholder 10"/>
          <p:cNvSpPr>
            <a:spLocks noGrp="1"/>
          </p:cNvSpPr>
          <p:nvPr>
            <p:ph type="body" sz="quarter" idx="25" hasCustomPrompt="1"/>
          </p:nvPr>
        </p:nvSpPr>
        <p:spPr>
          <a:xfrm>
            <a:off x="6791314" y="1217858"/>
            <a:ext cx="2087018" cy="613247"/>
          </a:xfrm>
          <a:prstGeom prst="rect">
            <a:avLst/>
          </a:prstGeom>
          <a:solidFill>
            <a:srgbClr val="FBB040"/>
          </a:solidFill>
        </p:spPr>
        <p:txBody>
          <a:bodyPr lIns="82272" tIns="45719" rIns="27425" bIns="45719" anchor="ctr">
            <a:normAutofit/>
          </a:bodyPr>
          <a:lstStyle>
            <a:lvl1pPr marL="0" indent="0">
              <a:lnSpc>
                <a:spcPct val="80000"/>
              </a:lnSpc>
              <a:spcBef>
                <a:spcPts val="914"/>
              </a:spcBef>
              <a:buNone/>
              <a:defRPr lang="en-US" sz="1800" kern="1200" cap="none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221308" indent="-153585"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2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8" name="Text Placeholder 9"/>
          <p:cNvSpPr>
            <a:spLocks noGrp="1"/>
          </p:cNvSpPr>
          <p:nvPr>
            <p:ph type="body" sz="quarter" idx="20"/>
          </p:nvPr>
        </p:nvSpPr>
        <p:spPr>
          <a:xfrm>
            <a:off x="255951" y="2001691"/>
            <a:ext cx="2087018" cy="2624485"/>
          </a:xfrm>
          <a:prstGeom prst="rect">
            <a:avLst/>
          </a:prstGeom>
        </p:spPr>
        <p:txBody>
          <a:bodyPr lIns="82272" tIns="45719" rIns="27425" bIns="45719"/>
          <a:lstStyle>
            <a:lvl1pPr>
              <a:defRPr sz="1700">
                <a:solidFill>
                  <a:srgbClr val="404040"/>
                </a:solidFill>
              </a:defRPr>
            </a:lvl1pPr>
            <a:lvl2pPr>
              <a:defRPr>
                <a:solidFill>
                  <a:srgbClr val="404040"/>
                </a:solidFill>
              </a:defRPr>
            </a:lvl2pPr>
            <a:lvl3pPr>
              <a:defRPr>
                <a:solidFill>
                  <a:srgbClr val="404040"/>
                </a:solidFill>
              </a:defRPr>
            </a:lvl3pPr>
            <a:lvl4pPr>
              <a:defRPr>
                <a:solidFill>
                  <a:srgbClr val="404040"/>
                </a:solidFill>
              </a:defRPr>
            </a:lvl4pPr>
            <a:lvl5pPr>
              <a:defRPr>
                <a:solidFill>
                  <a:srgbClr val="404040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29" name="Text Placeholder 9"/>
          <p:cNvSpPr>
            <a:spLocks noGrp="1"/>
          </p:cNvSpPr>
          <p:nvPr>
            <p:ph type="body" sz="quarter" idx="21"/>
          </p:nvPr>
        </p:nvSpPr>
        <p:spPr>
          <a:xfrm>
            <a:off x="2434405" y="2001691"/>
            <a:ext cx="2087018" cy="2624485"/>
          </a:xfrm>
          <a:prstGeom prst="rect">
            <a:avLst/>
          </a:prstGeom>
        </p:spPr>
        <p:txBody>
          <a:bodyPr lIns="82272" tIns="45719" rIns="27425" bIns="45719"/>
          <a:lstStyle>
            <a:lvl1pPr>
              <a:defRPr sz="1700">
                <a:solidFill>
                  <a:srgbClr val="404040"/>
                </a:solidFill>
              </a:defRPr>
            </a:lvl1pPr>
            <a:lvl2pPr>
              <a:defRPr>
                <a:solidFill>
                  <a:srgbClr val="404040"/>
                </a:solidFill>
              </a:defRPr>
            </a:lvl2pPr>
            <a:lvl3pPr>
              <a:defRPr>
                <a:solidFill>
                  <a:srgbClr val="404040"/>
                </a:solidFill>
              </a:defRPr>
            </a:lvl3pPr>
            <a:lvl4pPr>
              <a:defRPr>
                <a:solidFill>
                  <a:srgbClr val="404040"/>
                </a:solidFill>
              </a:defRPr>
            </a:lvl4pPr>
            <a:lvl5pPr>
              <a:defRPr>
                <a:solidFill>
                  <a:srgbClr val="404040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30" name="Text Placeholder 9"/>
          <p:cNvSpPr>
            <a:spLocks noGrp="1"/>
          </p:cNvSpPr>
          <p:nvPr>
            <p:ph type="body" sz="quarter" idx="26"/>
          </p:nvPr>
        </p:nvSpPr>
        <p:spPr>
          <a:xfrm>
            <a:off x="4612858" y="2001691"/>
            <a:ext cx="2087018" cy="2624485"/>
          </a:xfrm>
          <a:prstGeom prst="rect">
            <a:avLst/>
          </a:prstGeom>
        </p:spPr>
        <p:txBody>
          <a:bodyPr lIns="82272" tIns="45719" rIns="27425" bIns="45719"/>
          <a:lstStyle>
            <a:lvl1pPr>
              <a:defRPr sz="1700">
                <a:solidFill>
                  <a:srgbClr val="404040"/>
                </a:solidFill>
              </a:defRPr>
            </a:lvl1pPr>
            <a:lvl2pPr>
              <a:defRPr>
                <a:solidFill>
                  <a:srgbClr val="404040"/>
                </a:solidFill>
              </a:defRPr>
            </a:lvl2pPr>
            <a:lvl3pPr>
              <a:defRPr>
                <a:solidFill>
                  <a:srgbClr val="404040"/>
                </a:solidFill>
              </a:defRPr>
            </a:lvl3pPr>
            <a:lvl4pPr>
              <a:defRPr>
                <a:solidFill>
                  <a:srgbClr val="404040"/>
                </a:solidFill>
              </a:defRPr>
            </a:lvl4pPr>
            <a:lvl5pPr>
              <a:defRPr>
                <a:solidFill>
                  <a:srgbClr val="404040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31" name="Text Placeholder 9"/>
          <p:cNvSpPr>
            <a:spLocks noGrp="1"/>
          </p:cNvSpPr>
          <p:nvPr>
            <p:ph type="body" sz="quarter" idx="27"/>
          </p:nvPr>
        </p:nvSpPr>
        <p:spPr>
          <a:xfrm>
            <a:off x="6791314" y="2001691"/>
            <a:ext cx="2087018" cy="2624485"/>
          </a:xfrm>
          <a:prstGeom prst="rect">
            <a:avLst/>
          </a:prstGeom>
        </p:spPr>
        <p:txBody>
          <a:bodyPr lIns="82272" tIns="45719" rIns="27425" bIns="45719"/>
          <a:lstStyle>
            <a:lvl1pPr>
              <a:defRPr sz="1700">
                <a:solidFill>
                  <a:srgbClr val="404040"/>
                </a:solidFill>
              </a:defRPr>
            </a:lvl1pPr>
            <a:lvl2pPr>
              <a:defRPr>
                <a:solidFill>
                  <a:srgbClr val="404040"/>
                </a:solidFill>
              </a:defRPr>
            </a:lvl2pPr>
            <a:lvl3pPr>
              <a:defRPr>
                <a:solidFill>
                  <a:srgbClr val="404040"/>
                </a:solidFill>
              </a:defRPr>
            </a:lvl3pPr>
            <a:lvl4pPr>
              <a:defRPr>
                <a:solidFill>
                  <a:srgbClr val="404040"/>
                </a:solidFill>
              </a:defRPr>
            </a:lvl4pPr>
            <a:lvl5pPr>
              <a:defRPr>
                <a:solidFill>
                  <a:srgbClr val="404040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4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55142" y="4927500"/>
            <a:ext cx="5120208" cy="229500"/>
          </a:xfrm>
          <a:prstGeom prst="rect">
            <a:avLst/>
          </a:prstGeom>
        </p:spPr>
        <p:txBody>
          <a:bodyPr vert="horz" lIns="0" tIns="45719" rIns="0" bIns="45719" rtlCol="0" anchor="ctr"/>
          <a:lstStyle>
            <a:lvl1pPr algn="l">
              <a:defRPr sz="1300" b="1">
                <a:solidFill>
                  <a:srgbClr val="404040"/>
                </a:solidFill>
                <a:latin typeface="+mj-lt"/>
                <a:cs typeface="Arial" pitchFamily="34" charset="0"/>
              </a:defRPr>
            </a:lvl1pPr>
          </a:lstStyle>
          <a:p>
            <a:r>
              <a:rPr lang="cs-CZ" dirty="0"/>
              <a:t>Study </a:t>
            </a:r>
            <a:r>
              <a:rPr lang="cs-CZ" dirty="0" err="1"/>
              <a:t>name</a:t>
            </a:r>
            <a:r>
              <a:rPr lang="cs-CZ" dirty="0"/>
              <a:t> XXX, 04/2016</a:t>
            </a:r>
          </a:p>
        </p:txBody>
      </p:sp>
      <p:sp>
        <p:nvSpPr>
          <p:cNvPr id="19" name="Zástupný symbol pro nadpis 1"/>
          <p:cNvSpPr>
            <a:spLocks noGrp="1"/>
          </p:cNvSpPr>
          <p:nvPr>
            <p:ph type="title"/>
          </p:nvPr>
        </p:nvSpPr>
        <p:spPr>
          <a:xfrm>
            <a:off x="212058" y="6357"/>
            <a:ext cx="8680422" cy="469722"/>
          </a:xfrm>
          <a:prstGeom prst="rect">
            <a:avLst/>
          </a:prstGeom>
        </p:spPr>
        <p:txBody>
          <a:bodyPr vert="horz" lIns="35999" tIns="45719" rIns="35999" bIns="45719" rtlCol="0" anchor="t">
            <a:normAutofit/>
          </a:bodyPr>
          <a:lstStyle/>
          <a:p>
            <a:r>
              <a:rPr lang="en-US" dirty="0"/>
              <a:t>Click to edit template headings</a:t>
            </a:r>
            <a:r>
              <a:rPr lang="cs-CZ" dirty="0"/>
              <a:t> </a:t>
            </a:r>
            <a:r>
              <a:rPr lang="en-US" dirty="0"/>
              <a:t>style.</a:t>
            </a:r>
            <a:endParaRPr lang="cs-CZ" dirty="0"/>
          </a:p>
        </p:txBody>
      </p:sp>
      <p:sp>
        <p:nvSpPr>
          <p:cNvPr id="20" name="Text Placeholder 6"/>
          <p:cNvSpPr>
            <a:spLocks noGrp="1"/>
          </p:cNvSpPr>
          <p:nvPr>
            <p:ph type="body" sz="quarter" idx="28" hasCustomPrompt="1"/>
          </p:nvPr>
        </p:nvSpPr>
        <p:spPr>
          <a:xfrm>
            <a:off x="202233" y="483519"/>
            <a:ext cx="8690248" cy="382600"/>
          </a:xfrm>
          <a:prstGeom prst="rect">
            <a:avLst/>
          </a:prstGeom>
        </p:spPr>
        <p:txBody>
          <a:bodyPr wrap="square" lIns="35999" tIns="0" rIns="35999" bIns="35999" anchor="t" anchorCtr="0">
            <a:spAutoFit/>
          </a:bodyPr>
          <a:lstStyle>
            <a:lvl1pPr marL="0" indent="0" defTabSz="215995">
              <a:spcBef>
                <a:spcPts val="0"/>
              </a:spcBef>
              <a:buNone/>
              <a:defRPr sz="1100" i="1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Arial" pitchFamily="34" charset="0"/>
              </a:defRPr>
            </a:lvl1pPr>
            <a:lvl2pPr marL="457189" indent="0">
              <a:buNone/>
              <a:defRPr sz="1200" i="1">
                <a:solidFill>
                  <a:schemeClr val="bg1">
                    <a:lumMod val="65000"/>
                  </a:schemeClr>
                </a:solidFill>
              </a:defRPr>
            </a:lvl2pPr>
            <a:lvl3pPr>
              <a:defRPr sz="1200" i="1">
                <a:solidFill>
                  <a:schemeClr val="bg1">
                    <a:lumMod val="65000"/>
                  </a:schemeClr>
                </a:solidFill>
              </a:defRPr>
            </a:lvl3pPr>
            <a:lvl4pPr>
              <a:defRPr sz="1200" i="1">
                <a:solidFill>
                  <a:schemeClr val="bg1">
                    <a:lumMod val="65000"/>
                  </a:schemeClr>
                </a:solidFill>
              </a:defRPr>
            </a:lvl4pPr>
            <a:lvl5pPr>
              <a:defRPr sz="1200" i="1">
                <a:solidFill>
                  <a:schemeClr val="bg1">
                    <a:lumMod val="6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</a:t>
            </a:r>
            <a:r>
              <a:rPr lang="cs-CZ" dirty="0"/>
              <a:t/>
            </a:r>
            <a:br>
              <a:rPr lang="cs-CZ" dirty="0"/>
            </a:br>
            <a:r>
              <a:rPr lang="en-US" dirty="0"/>
              <a:t>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90311332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Vlastní rozlože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10"/>
          <p:cNvSpPr>
            <a:spLocks noGrp="1"/>
          </p:cNvSpPr>
          <p:nvPr>
            <p:ph type="body" sz="quarter" idx="14"/>
          </p:nvPr>
        </p:nvSpPr>
        <p:spPr>
          <a:xfrm>
            <a:off x="255950" y="3610383"/>
            <a:ext cx="4264752" cy="932826"/>
          </a:xfrm>
          <a:prstGeom prst="rect">
            <a:avLst/>
          </a:prstGeom>
        </p:spPr>
        <p:txBody>
          <a:bodyPr lIns="91438" tIns="45719" rIns="91438" bIns="45719"/>
          <a:lstStyle>
            <a:lvl1pPr marL="0" indent="0">
              <a:buNone/>
              <a:defRPr lang="en-US" sz="1400" kern="1200" cap="none" baseline="0" dirty="0" smtClean="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1pPr>
            <a:lvl2pPr marL="221308" indent="-153585">
              <a:buFont typeface="Arial" panose="020B0604020202020204" pitchFamily="34" charset="0"/>
              <a:buChar char="•"/>
              <a:defRPr>
                <a:solidFill>
                  <a:srgbClr val="404040"/>
                </a:solidFill>
              </a:defRPr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6" name="Text Placeholder 10"/>
          <p:cNvSpPr>
            <a:spLocks noGrp="1"/>
          </p:cNvSpPr>
          <p:nvPr>
            <p:ph type="body" sz="quarter" idx="15"/>
          </p:nvPr>
        </p:nvSpPr>
        <p:spPr>
          <a:xfrm>
            <a:off x="4613579" y="3610383"/>
            <a:ext cx="4264752" cy="932826"/>
          </a:xfrm>
          <a:prstGeom prst="rect">
            <a:avLst/>
          </a:prstGeom>
        </p:spPr>
        <p:txBody>
          <a:bodyPr lIns="91438" tIns="45719" rIns="91438" bIns="45719"/>
          <a:lstStyle>
            <a:lvl1pPr marL="0" indent="0">
              <a:buNone/>
              <a:defRPr lang="en-US" sz="1400" kern="1200" cap="none" baseline="0" dirty="0" smtClean="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1pPr>
            <a:lvl2pPr marL="221308" indent="-153585">
              <a:buFont typeface="Arial" panose="020B0604020202020204" pitchFamily="34" charset="0"/>
              <a:buChar char="•"/>
              <a:defRPr>
                <a:solidFill>
                  <a:srgbClr val="404040"/>
                </a:solidFill>
              </a:defRPr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6"/>
          </p:nvPr>
        </p:nvSpPr>
        <p:spPr>
          <a:xfrm>
            <a:off x="255950" y="1831104"/>
            <a:ext cx="4264752" cy="1779280"/>
          </a:xfrm>
          <a:prstGeom prst="rect">
            <a:avLst/>
          </a:prstGeom>
        </p:spPr>
        <p:txBody>
          <a:bodyPr lIns="91438" tIns="45719" rIns="91438" bIns="45719"/>
          <a:lstStyle>
            <a:lvl1pPr marL="0" indent="0">
              <a:buNone/>
              <a:defRPr>
                <a:solidFill>
                  <a:srgbClr val="404040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8" name="Picture Placeholder 6"/>
          <p:cNvSpPr>
            <a:spLocks noGrp="1"/>
          </p:cNvSpPr>
          <p:nvPr>
            <p:ph type="pic" sz="quarter" idx="17"/>
          </p:nvPr>
        </p:nvSpPr>
        <p:spPr>
          <a:xfrm>
            <a:off x="4613579" y="1831104"/>
            <a:ext cx="4264752" cy="1779280"/>
          </a:xfrm>
          <a:prstGeom prst="rect">
            <a:avLst/>
          </a:prstGeom>
        </p:spPr>
        <p:txBody>
          <a:bodyPr lIns="91438" tIns="45719" rIns="91438" bIns="45719"/>
          <a:lstStyle>
            <a:lvl1pPr marL="0" indent="0">
              <a:buNone/>
              <a:defRPr>
                <a:solidFill>
                  <a:srgbClr val="404040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9" name="Text Placeholder 10"/>
          <p:cNvSpPr>
            <a:spLocks noGrp="1"/>
          </p:cNvSpPr>
          <p:nvPr>
            <p:ph type="body" sz="quarter" idx="18" hasCustomPrompt="1"/>
          </p:nvPr>
        </p:nvSpPr>
        <p:spPr>
          <a:xfrm>
            <a:off x="255950" y="1217858"/>
            <a:ext cx="4264752" cy="613247"/>
          </a:xfrm>
          <a:prstGeom prst="rect">
            <a:avLst/>
          </a:prstGeom>
          <a:solidFill>
            <a:srgbClr val="404040"/>
          </a:solidFill>
        </p:spPr>
        <p:txBody>
          <a:bodyPr lIns="82272" tIns="45719" rIns="27425" bIns="45719" anchor="ctr">
            <a:normAutofit/>
          </a:bodyPr>
          <a:lstStyle>
            <a:lvl1pPr marL="0" indent="0">
              <a:lnSpc>
                <a:spcPct val="80000"/>
              </a:lnSpc>
              <a:spcBef>
                <a:spcPts val="914"/>
              </a:spcBef>
              <a:buNone/>
              <a:defRPr lang="en-US" sz="1800" kern="1200" cap="none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221308" indent="-153585"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2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Text Placeholder 10"/>
          <p:cNvSpPr>
            <a:spLocks noGrp="1"/>
          </p:cNvSpPr>
          <p:nvPr>
            <p:ph type="body" sz="quarter" idx="19" hasCustomPrompt="1"/>
          </p:nvPr>
        </p:nvSpPr>
        <p:spPr>
          <a:xfrm>
            <a:off x="4613579" y="1217858"/>
            <a:ext cx="4264752" cy="613247"/>
          </a:xfrm>
          <a:prstGeom prst="rect">
            <a:avLst/>
          </a:prstGeom>
          <a:solidFill>
            <a:srgbClr val="ED6737"/>
          </a:solidFill>
        </p:spPr>
        <p:txBody>
          <a:bodyPr lIns="82272" tIns="45719" rIns="27425" bIns="45719" anchor="ctr">
            <a:normAutofit/>
          </a:bodyPr>
          <a:lstStyle>
            <a:lvl1pPr marL="0" indent="0">
              <a:lnSpc>
                <a:spcPct val="80000"/>
              </a:lnSpc>
              <a:spcBef>
                <a:spcPts val="914"/>
              </a:spcBef>
              <a:buNone/>
              <a:defRPr lang="en-US" sz="1800" kern="1200" cap="none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221308" indent="-153585"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2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4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55142" y="4927500"/>
            <a:ext cx="5120208" cy="229500"/>
          </a:xfrm>
          <a:prstGeom prst="rect">
            <a:avLst/>
          </a:prstGeom>
        </p:spPr>
        <p:txBody>
          <a:bodyPr vert="horz" lIns="0" tIns="45719" rIns="0" bIns="45719" rtlCol="0" anchor="ctr"/>
          <a:lstStyle>
            <a:lvl1pPr algn="l">
              <a:defRPr sz="1300" b="1">
                <a:solidFill>
                  <a:srgbClr val="404040"/>
                </a:solidFill>
                <a:latin typeface="+mj-lt"/>
                <a:cs typeface="Arial" pitchFamily="34" charset="0"/>
              </a:defRPr>
            </a:lvl1pPr>
          </a:lstStyle>
          <a:p>
            <a:r>
              <a:rPr lang="cs-CZ" dirty="0"/>
              <a:t>Study </a:t>
            </a:r>
            <a:r>
              <a:rPr lang="cs-CZ" dirty="0" err="1"/>
              <a:t>name</a:t>
            </a:r>
            <a:r>
              <a:rPr lang="cs-CZ" dirty="0"/>
              <a:t> XXX, 04/2016</a:t>
            </a:r>
          </a:p>
        </p:txBody>
      </p:sp>
      <p:sp>
        <p:nvSpPr>
          <p:cNvPr id="15" name="Zástupný symbol pro nadpis 1"/>
          <p:cNvSpPr>
            <a:spLocks noGrp="1"/>
          </p:cNvSpPr>
          <p:nvPr>
            <p:ph type="title"/>
          </p:nvPr>
        </p:nvSpPr>
        <p:spPr>
          <a:xfrm>
            <a:off x="212058" y="6357"/>
            <a:ext cx="8680422" cy="469722"/>
          </a:xfrm>
          <a:prstGeom prst="rect">
            <a:avLst/>
          </a:prstGeom>
        </p:spPr>
        <p:txBody>
          <a:bodyPr vert="horz" lIns="35999" tIns="45719" rIns="35999" bIns="45719" rtlCol="0" anchor="t">
            <a:normAutofit/>
          </a:bodyPr>
          <a:lstStyle/>
          <a:p>
            <a:r>
              <a:rPr lang="en-US" dirty="0"/>
              <a:t>Click to edit template headings</a:t>
            </a:r>
            <a:r>
              <a:rPr lang="cs-CZ" dirty="0"/>
              <a:t> </a:t>
            </a:r>
            <a:r>
              <a:rPr lang="en-US" dirty="0"/>
              <a:t>style.</a:t>
            </a:r>
            <a:endParaRPr lang="cs-CZ" dirty="0"/>
          </a:p>
        </p:txBody>
      </p:sp>
      <p:sp>
        <p:nvSpPr>
          <p:cNvPr id="16" name="Text Placeholder 6"/>
          <p:cNvSpPr>
            <a:spLocks noGrp="1"/>
          </p:cNvSpPr>
          <p:nvPr>
            <p:ph type="body" sz="quarter" idx="26" hasCustomPrompt="1"/>
          </p:nvPr>
        </p:nvSpPr>
        <p:spPr>
          <a:xfrm>
            <a:off x="202233" y="483519"/>
            <a:ext cx="8690248" cy="382600"/>
          </a:xfrm>
          <a:prstGeom prst="rect">
            <a:avLst/>
          </a:prstGeom>
        </p:spPr>
        <p:txBody>
          <a:bodyPr wrap="square" lIns="35999" tIns="0" rIns="35999" bIns="35999" anchor="t" anchorCtr="0">
            <a:spAutoFit/>
          </a:bodyPr>
          <a:lstStyle>
            <a:lvl1pPr marL="0" indent="0" defTabSz="215995">
              <a:spcBef>
                <a:spcPts val="0"/>
              </a:spcBef>
              <a:buNone/>
              <a:defRPr sz="1100" i="1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Arial" pitchFamily="34" charset="0"/>
              </a:defRPr>
            </a:lvl1pPr>
            <a:lvl2pPr marL="457189" indent="0">
              <a:buNone/>
              <a:defRPr sz="1200" i="1">
                <a:solidFill>
                  <a:schemeClr val="bg1">
                    <a:lumMod val="65000"/>
                  </a:schemeClr>
                </a:solidFill>
              </a:defRPr>
            </a:lvl2pPr>
            <a:lvl3pPr>
              <a:defRPr sz="1200" i="1">
                <a:solidFill>
                  <a:schemeClr val="bg1">
                    <a:lumMod val="65000"/>
                  </a:schemeClr>
                </a:solidFill>
              </a:defRPr>
            </a:lvl3pPr>
            <a:lvl4pPr>
              <a:defRPr sz="1200" i="1">
                <a:solidFill>
                  <a:schemeClr val="bg1">
                    <a:lumMod val="65000"/>
                  </a:schemeClr>
                </a:solidFill>
              </a:defRPr>
            </a:lvl4pPr>
            <a:lvl5pPr>
              <a:defRPr sz="1200" i="1">
                <a:solidFill>
                  <a:schemeClr val="bg1">
                    <a:lumMod val="6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</a:t>
            </a:r>
            <a:r>
              <a:rPr lang="cs-CZ" dirty="0"/>
              <a:t/>
            </a:r>
            <a:br>
              <a:rPr lang="cs-CZ" dirty="0"/>
            </a:br>
            <a:r>
              <a:rPr lang="en-US" dirty="0"/>
              <a:t>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02022446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Vlastní rozlože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10"/>
          <p:cNvSpPr>
            <a:spLocks noGrp="1"/>
          </p:cNvSpPr>
          <p:nvPr>
            <p:ph type="body" sz="quarter" idx="14"/>
          </p:nvPr>
        </p:nvSpPr>
        <p:spPr>
          <a:xfrm>
            <a:off x="255952" y="3610383"/>
            <a:ext cx="2811129" cy="932826"/>
          </a:xfrm>
          <a:prstGeom prst="rect">
            <a:avLst/>
          </a:prstGeom>
        </p:spPr>
        <p:txBody>
          <a:bodyPr lIns="91438" tIns="45719" rIns="91438" bIns="45719"/>
          <a:lstStyle>
            <a:lvl1pPr marL="0" indent="0">
              <a:buNone/>
              <a:defRPr lang="en-US" sz="1400" kern="1200" cap="none" baseline="0" dirty="0" smtClean="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1pPr>
            <a:lvl2pPr marL="221308" indent="-153585">
              <a:buFont typeface="Arial" panose="020B0604020202020204" pitchFamily="34" charset="0"/>
              <a:buChar char="•"/>
              <a:defRPr>
                <a:solidFill>
                  <a:srgbClr val="404040"/>
                </a:solidFill>
              </a:defRPr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6" name="Text Placeholder 10"/>
          <p:cNvSpPr>
            <a:spLocks noGrp="1"/>
          </p:cNvSpPr>
          <p:nvPr>
            <p:ph type="body" sz="quarter" idx="15"/>
          </p:nvPr>
        </p:nvSpPr>
        <p:spPr>
          <a:xfrm>
            <a:off x="3166976" y="3610383"/>
            <a:ext cx="2811129" cy="932826"/>
          </a:xfrm>
          <a:prstGeom prst="rect">
            <a:avLst/>
          </a:prstGeom>
        </p:spPr>
        <p:txBody>
          <a:bodyPr lIns="91438" tIns="45719" rIns="91438" bIns="45719"/>
          <a:lstStyle>
            <a:lvl1pPr marL="0" indent="0">
              <a:buNone/>
              <a:defRPr lang="en-US" sz="1400" kern="1200" cap="none" baseline="0" dirty="0" smtClean="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1pPr>
            <a:lvl2pPr marL="221308" indent="-153585">
              <a:buFont typeface="Arial" panose="020B0604020202020204" pitchFamily="34" charset="0"/>
              <a:buChar char="•"/>
              <a:defRPr>
                <a:solidFill>
                  <a:srgbClr val="404040"/>
                </a:solidFill>
              </a:defRPr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6"/>
          </p:nvPr>
        </p:nvSpPr>
        <p:spPr>
          <a:xfrm>
            <a:off x="255952" y="1831104"/>
            <a:ext cx="2811129" cy="1779280"/>
          </a:xfrm>
          <a:prstGeom prst="rect">
            <a:avLst/>
          </a:prstGeom>
        </p:spPr>
        <p:txBody>
          <a:bodyPr lIns="91438" tIns="45719" rIns="91438" bIns="45719"/>
          <a:lstStyle>
            <a:lvl1pPr marL="0" indent="0">
              <a:buNone/>
              <a:defRPr>
                <a:solidFill>
                  <a:srgbClr val="404040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8" name="Picture Placeholder 6"/>
          <p:cNvSpPr>
            <a:spLocks noGrp="1"/>
          </p:cNvSpPr>
          <p:nvPr>
            <p:ph type="pic" sz="quarter" idx="17"/>
          </p:nvPr>
        </p:nvSpPr>
        <p:spPr>
          <a:xfrm>
            <a:off x="3166976" y="1831104"/>
            <a:ext cx="2811129" cy="1779280"/>
          </a:xfrm>
          <a:prstGeom prst="rect">
            <a:avLst/>
          </a:prstGeom>
        </p:spPr>
        <p:txBody>
          <a:bodyPr lIns="91438" tIns="45719" rIns="91438" bIns="45719"/>
          <a:lstStyle>
            <a:lvl1pPr marL="0" indent="0">
              <a:buNone/>
              <a:defRPr>
                <a:solidFill>
                  <a:srgbClr val="404040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9" name="Text Placeholder 10"/>
          <p:cNvSpPr>
            <a:spLocks noGrp="1"/>
          </p:cNvSpPr>
          <p:nvPr>
            <p:ph type="body" sz="quarter" idx="18" hasCustomPrompt="1"/>
          </p:nvPr>
        </p:nvSpPr>
        <p:spPr>
          <a:xfrm>
            <a:off x="255952" y="1217858"/>
            <a:ext cx="2811129" cy="613247"/>
          </a:xfrm>
          <a:prstGeom prst="rect">
            <a:avLst/>
          </a:prstGeom>
          <a:solidFill>
            <a:srgbClr val="404040"/>
          </a:solidFill>
        </p:spPr>
        <p:txBody>
          <a:bodyPr lIns="82272" tIns="45719" rIns="27425" bIns="45719" anchor="ctr">
            <a:normAutofit/>
          </a:bodyPr>
          <a:lstStyle>
            <a:lvl1pPr marL="0" indent="0">
              <a:lnSpc>
                <a:spcPct val="80000"/>
              </a:lnSpc>
              <a:spcBef>
                <a:spcPts val="914"/>
              </a:spcBef>
              <a:buNone/>
              <a:defRPr lang="en-US" sz="1800" kern="1200" cap="none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221308" indent="-153585"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2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Text Placeholder 10"/>
          <p:cNvSpPr>
            <a:spLocks noGrp="1"/>
          </p:cNvSpPr>
          <p:nvPr>
            <p:ph type="body" sz="quarter" idx="19" hasCustomPrompt="1"/>
          </p:nvPr>
        </p:nvSpPr>
        <p:spPr>
          <a:xfrm>
            <a:off x="3166976" y="1217858"/>
            <a:ext cx="2811129" cy="613247"/>
          </a:xfrm>
          <a:prstGeom prst="rect">
            <a:avLst/>
          </a:prstGeom>
          <a:solidFill>
            <a:srgbClr val="ED6737"/>
          </a:solidFill>
        </p:spPr>
        <p:txBody>
          <a:bodyPr lIns="82272" tIns="45719" rIns="27425" bIns="45719" anchor="ctr">
            <a:normAutofit/>
          </a:bodyPr>
          <a:lstStyle>
            <a:lvl1pPr marL="0" indent="0">
              <a:lnSpc>
                <a:spcPct val="80000"/>
              </a:lnSpc>
              <a:spcBef>
                <a:spcPts val="914"/>
              </a:spcBef>
              <a:buNone/>
              <a:defRPr lang="en-US" sz="1800" kern="1200" cap="none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221308" indent="-153585"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2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20"/>
          </p:nvPr>
        </p:nvSpPr>
        <p:spPr>
          <a:xfrm>
            <a:off x="6075841" y="3610383"/>
            <a:ext cx="2811129" cy="932826"/>
          </a:xfrm>
          <a:prstGeom prst="rect">
            <a:avLst/>
          </a:prstGeom>
        </p:spPr>
        <p:txBody>
          <a:bodyPr lIns="91438" tIns="45719" rIns="91438" bIns="45719"/>
          <a:lstStyle>
            <a:lvl1pPr marL="0" indent="0">
              <a:buNone/>
              <a:defRPr lang="en-US" sz="1400" kern="1200" cap="none" baseline="0" dirty="0" smtClean="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1pPr>
            <a:lvl2pPr marL="221308" indent="-153585">
              <a:buFont typeface="Arial" panose="020B0604020202020204" pitchFamily="34" charset="0"/>
              <a:buChar char="•"/>
              <a:defRPr>
                <a:solidFill>
                  <a:srgbClr val="404040"/>
                </a:solidFill>
              </a:defRPr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2" name="Picture Placeholder 6"/>
          <p:cNvSpPr>
            <a:spLocks noGrp="1"/>
          </p:cNvSpPr>
          <p:nvPr>
            <p:ph type="pic" sz="quarter" idx="21"/>
          </p:nvPr>
        </p:nvSpPr>
        <p:spPr>
          <a:xfrm>
            <a:off x="6075841" y="1831104"/>
            <a:ext cx="2811129" cy="1779280"/>
          </a:xfrm>
          <a:prstGeom prst="rect">
            <a:avLst/>
          </a:prstGeom>
        </p:spPr>
        <p:txBody>
          <a:bodyPr lIns="91438" tIns="45719" rIns="91438" bIns="45719"/>
          <a:lstStyle>
            <a:lvl1pPr marL="0" indent="0">
              <a:buNone/>
              <a:defRPr>
                <a:solidFill>
                  <a:srgbClr val="404040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13" name="Text Placeholder 10"/>
          <p:cNvSpPr>
            <a:spLocks noGrp="1"/>
          </p:cNvSpPr>
          <p:nvPr>
            <p:ph type="body" sz="quarter" idx="22" hasCustomPrompt="1"/>
          </p:nvPr>
        </p:nvSpPr>
        <p:spPr>
          <a:xfrm>
            <a:off x="6075841" y="1217858"/>
            <a:ext cx="2811129" cy="613247"/>
          </a:xfrm>
          <a:prstGeom prst="rect">
            <a:avLst/>
          </a:prstGeom>
          <a:solidFill>
            <a:srgbClr val="008E94"/>
          </a:solidFill>
        </p:spPr>
        <p:txBody>
          <a:bodyPr lIns="82272" tIns="45719" rIns="27425" bIns="45719" anchor="ctr">
            <a:normAutofit/>
          </a:bodyPr>
          <a:lstStyle>
            <a:lvl1pPr marL="0" indent="0">
              <a:lnSpc>
                <a:spcPct val="80000"/>
              </a:lnSpc>
              <a:spcBef>
                <a:spcPts val="914"/>
              </a:spcBef>
              <a:buNone/>
              <a:defRPr lang="en-US" sz="1800" kern="1200" cap="none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221308" indent="-153585"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2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7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55142" y="4927500"/>
            <a:ext cx="5120208" cy="229500"/>
          </a:xfrm>
          <a:prstGeom prst="rect">
            <a:avLst/>
          </a:prstGeom>
        </p:spPr>
        <p:txBody>
          <a:bodyPr vert="horz" lIns="0" tIns="45719" rIns="0" bIns="45719" rtlCol="0" anchor="ctr"/>
          <a:lstStyle>
            <a:lvl1pPr algn="l">
              <a:defRPr sz="1300" b="1">
                <a:solidFill>
                  <a:srgbClr val="404040"/>
                </a:solidFill>
                <a:latin typeface="+mj-lt"/>
                <a:cs typeface="Arial" pitchFamily="34" charset="0"/>
              </a:defRPr>
            </a:lvl1pPr>
          </a:lstStyle>
          <a:p>
            <a:r>
              <a:rPr lang="cs-CZ" dirty="0"/>
              <a:t>Study </a:t>
            </a:r>
            <a:r>
              <a:rPr lang="cs-CZ" dirty="0" err="1"/>
              <a:t>name</a:t>
            </a:r>
            <a:r>
              <a:rPr lang="cs-CZ" dirty="0"/>
              <a:t> XXX, 04/2016</a:t>
            </a:r>
          </a:p>
        </p:txBody>
      </p:sp>
      <p:sp>
        <p:nvSpPr>
          <p:cNvPr id="18" name="Zástupný symbol pro nadpis 1"/>
          <p:cNvSpPr>
            <a:spLocks noGrp="1"/>
          </p:cNvSpPr>
          <p:nvPr>
            <p:ph type="title"/>
          </p:nvPr>
        </p:nvSpPr>
        <p:spPr>
          <a:xfrm>
            <a:off x="212058" y="6357"/>
            <a:ext cx="8680422" cy="469722"/>
          </a:xfrm>
          <a:prstGeom prst="rect">
            <a:avLst/>
          </a:prstGeom>
        </p:spPr>
        <p:txBody>
          <a:bodyPr vert="horz" lIns="35999" tIns="45719" rIns="35999" bIns="45719" rtlCol="0" anchor="t">
            <a:normAutofit/>
          </a:bodyPr>
          <a:lstStyle/>
          <a:p>
            <a:r>
              <a:rPr lang="en-US" dirty="0"/>
              <a:t>Click to edit template headings</a:t>
            </a:r>
            <a:r>
              <a:rPr lang="cs-CZ" dirty="0"/>
              <a:t> </a:t>
            </a:r>
            <a:r>
              <a:rPr lang="en-US" dirty="0"/>
              <a:t>style.</a:t>
            </a:r>
            <a:endParaRPr lang="cs-CZ" dirty="0"/>
          </a:p>
        </p:txBody>
      </p:sp>
      <p:sp>
        <p:nvSpPr>
          <p:cNvPr id="19" name="Text Placeholder 6"/>
          <p:cNvSpPr>
            <a:spLocks noGrp="1"/>
          </p:cNvSpPr>
          <p:nvPr>
            <p:ph type="body" sz="quarter" idx="26" hasCustomPrompt="1"/>
          </p:nvPr>
        </p:nvSpPr>
        <p:spPr>
          <a:xfrm>
            <a:off x="202233" y="483519"/>
            <a:ext cx="8690248" cy="382600"/>
          </a:xfrm>
          <a:prstGeom prst="rect">
            <a:avLst/>
          </a:prstGeom>
        </p:spPr>
        <p:txBody>
          <a:bodyPr wrap="square" lIns="35999" tIns="0" rIns="35999" bIns="35999" anchor="t" anchorCtr="0">
            <a:spAutoFit/>
          </a:bodyPr>
          <a:lstStyle>
            <a:lvl1pPr marL="0" indent="0" defTabSz="215995">
              <a:spcBef>
                <a:spcPts val="0"/>
              </a:spcBef>
              <a:buNone/>
              <a:defRPr sz="1100" i="1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Arial" pitchFamily="34" charset="0"/>
              </a:defRPr>
            </a:lvl1pPr>
            <a:lvl2pPr marL="457189" indent="0">
              <a:buNone/>
              <a:defRPr sz="1200" i="1">
                <a:solidFill>
                  <a:schemeClr val="bg1">
                    <a:lumMod val="65000"/>
                  </a:schemeClr>
                </a:solidFill>
              </a:defRPr>
            </a:lvl2pPr>
            <a:lvl3pPr>
              <a:defRPr sz="1200" i="1">
                <a:solidFill>
                  <a:schemeClr val="bg1">
                    <a:lumMod val="65000"/>
                  </a:schemeClr>
                </a:solidFill>
              </a:defRPr>
            </a:lvl3pPr>
            <a:lvl4pPr>
              <a:defRPr sz="1200" i="1">
                <a:solidFill>
                  <a:schemeClr val="bg1">
                    <a:lumMod val="65000"/>
                  </a:schemeClr>
                </a:solidFill>
              </a:defRPr>
            </a:lvl4pPr>
            <a:lvl5pPr>
              <a:defRPr sz="1200" i="1">
                <a:solidFill>
                  <a:schemeClr val="bg1">
                    <a:lumMod val="6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</a:t>
            </a:r>
            <a:r>
              <a:rPr lang="cs-CZ" dirty="0"/>
              <a:t/>
            </a:r>
            <a:br>
              <a:rPr lang="cs-CZ" dirty="0"/>
            </a:br>
            <a:r>
              <a:rPr lang="en-US" dirty="0"/>
              <a:t>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32928291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Vlastní rozlože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10"/>
          <p:cNvSpPr>
            <a:spLocks noGrp="1"/>
          </p:cNvSpPr>
          <p:nvPr>
            <p:ph type="body" sz="quarter" idx="14"/>
          </p:nvPr>
        </p:nvSpPr>
        <p:spPr>
          <a:xfrm>
            <a:off x="255951" y="3610383"/>
            <a:ext cx="2087018" cy="932826"/>
          </a:xfrm>
          <a:prstGeom prst="rect">
            <a:avLst/>
          </a:prstGeom>
        </p:spPr>
        <p:txBody>
          <a:bodyPr lIns="91438" tIns="45719" rIns="91438" bIns="45719"/>
          <a:lstStyle>
            <a:lvl1pPr marL="0" indent="0">
              <a:buNone/>
              <a:defRPr lang="en-US" sz="1400" kern="1200" cap="none" baseline="0" dirty="0" smtClean="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1pPr>
            <a:lvl2pPr marL="221308" indent="-153585">
              <a:buFont typeface="Arial" panose="020B0604020202020204" pitchFamily="34" charset="0"/>
              <a:buChar char="•"/>
              <a:defRPr>
                <a:solidFill>
                  <a:srgbClr val="404040"/>
                </a:solidFill>
              </a:defRPr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6" name="Text Placeholder 10"/>
          <p:cNvSpPr>
            <a:spLocks noGrp="1"/>
          </p:cNvSpPr>
          <p:nvPr>
            <p:ph type="body" sz="quarter" idx="15"/>
          </p:nvPr>
        </p:nvSpPr>
        <p:spPr>
          <a:xfrm>
            <a:off x="2434405" y="3610383"/>
            <a:ext cx="2087018" cy="932826"/>
          </a:xfrm>
          <a:prstGeom prst="rect">
            <a:avLst/>
          </a:prstGeom>
        </p:spPr>
        <p:txBody>
          <a:bodyPr lIns="91438" tIns="45719" rIns="91438" bIns="45719"/>
          <a:lstStyle>
            <a:lvl1pPr marL="0" indent="0">
              <a:buNone/>
              <a:defRPr lang="en-US" sz="1400" kern="1200" cap="none" baseline="0" dirty="0" smtClean="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1pPr>
            <a:lvl2pPr marL="221308" indent="-153585">
              <a:buFont typeface="Arial" panose="020B0604020202020204" pitchFamily="34" charset="0"/>
              <a:buChar char="•"/>
              <a:defRPr>
                <a:solidFill>
                  <a:srgbClr val="404040"/>
                </a:solidFill>
              </a:defRPr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6"/>
          </p:nvPr>
        </p:nvSpPr>
        <p:spPr>
          <a:xfrm>
            <a:off x="255951" y="1831104"/>
            <a:ext cx="2087018" cy="1779280"/>
          </a:xfrm>
          <a:prstGeom prst="rect">
            <a:avLst/>
          </a:prstGeom>
        </p:spPr>
        <p:txBody>
          <a:bodyPr lIns="91438" tIns="45719" rIns="91438" bIns="45719"/>
          <a:lstStyle>
            <a:lvl1pPr marL="0" indent="0">
              <a:buNone/>
              <a:defRPr>
                <a:solidFill>
                  <a:srgbClr val="404040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8" name="Picture Placeholder 6"/>
          <p:cNvSpPr>
            <a:spLocks noGrp="1"/>
          </p:cNvSpPr>
          <p:nvPr>
            <p:ph type="pic" sz="quarter" idx="17"/>
          </p:nvPr>
        </p:nvSpPr>
        <p:spPr>
          <a:xfrm>
            <a:off x="2434405" y="1831104"/>
            <a:ext cx="2087018" cy="1779280"/>
          </a:xfrm>
          <a:prstGeom prst="rect">
            <a:avLst/>
          </a:prstGeom>
        </p:spPr>
        <p:txBody>
          <a:bodyPr lIns="91438" tIns="45719" rIns="91438" bIns="45719"/>
          <a:lstStyle>
            <a:lvl1pPr marL="0" indent="0">
              <a:buNone/>
              <a:defRPr>
                <a:solidFill>
                  <a:srgbClr val="404040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9" name="Text Placeholder 10"/>
          <p:cNvSpPr>
            <a:spLocks noGrp="1"/>
          </p:cNvSpPr>
          <p:nvPr>
            <p:ph type="body" sz="quarter" idx="18" hasCustomPrompt="1"/>
          </p:nvPr>
        </p:nvSpPr>
        <p:spPr>
          <a:xfrm>
            <a:off x="255951" y="1217858"/>
            <a:ext cx="2087018" cy="613247"/>
          </a:xfrm>
          <a:prstGeom prst="rect">
            <a:avLst/>
          </a:prstGeom>
          <a:solidFill>
            <a:srgbClr val="404040"/>
          </a:solidFill>
        </p:spPr>
        <p:txBody>
          <a:bodyPr lIns="82272" tIns="45719" rIns="27425" bIns="45719" anchor="ctr">
            <a:normAutofit/>
          </a:bodyPr>
          <a:lstStyle>
            <a:lvl1pPr marL="0" indent="0">
              <a:lnSpc>
                <a:spcPct val="80000"/>
              </a:lnSpc>
              <a:spcBef>
                <a:spcPts val="914"/>
              </a:spcBef>
              <a:buNone/>
              <a:defRPr lang="en-US" sz="1800" kern="1200" cap="none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221308" indent="-153585"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2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Text Placeholder 10"/>
          <p:cNvSpPr>
            <a:spLocks noGrp="1"/>
          </p:cNvSpPr>
          <p:nvPr>
            <p:ph type="body" sz="quarter" idx="19" hasCustomPrompt="1"/>
          </p:nvPr>
        </p:nvSpPr>
        <p:spPr>
          <a:xfrm>
            <a:off x="2434405" y="1217858"/>
            <a:ext cx="2087018" cy="613247"/>
          </a:xfrm>
          <a:prstGeom prst="rect">
            <a:avLst/>
          </a:prstGeom>
          <a:solidFill>
            <a:srgbClr val="ED6737"/>
          </a:solidFill>
        </p:spPr>
        <p:txBody>
          <a:bodyPr lIns="82272" tIns="45719" rIns="27425" bIns="45719" anchor="ctr">
            <a:normAutofit/>
          </a:bodyPr>
          <a:lstStyle>
            <a:lvl1pPr marL="0" indent="0">
              <a:lnSpc>
                <a:spcPct val="80000"/>
              </a:lnSpc>
              <a:spcBef>
                <a:spcPts val="914"/>
              </a:spcBef>
              <a:buNone/>
              <a:defRPr lang="en-US" sz="1800" kern="1200" cap="none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221308" indent="-153585"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2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20"/>
          </p:nvPr>
        </p:nvSpPr>
        <p:spPr>
          <a:xfrm>
            <a:off x="4612858" y="3610383"/>
            <a:ext cx="2087018" cy="932826"/>
          </a:xfrm>
          <a:prstGeom prst="rect">
            <a:avLst/>
          </a:prstGeom>
        </p:spPr>
        <p:txBody>
          <a:bodyPr lIns="91438" tIns="45719" rIns="91438" bIns="45719"/>
          <a:lstStyle>
            <a:lvl1pPr marL="0" indent="0">
              <a:buNone/>
              <a:defRPr lang="en-US" sz="1400" kern="1200" cap="none" baseline="0" dirty="0" smtClean="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1pPr>
            <a:lvl2pPr marL="221308" indent="-153585">
              <a:buFont typeface="Arial" panose="020B0604020202020204" pitchFamily="34" charset="0"/>
              <a:buChar char="•"/>
              <a:defRPr>
                <a:solidFill>
                  <a:srgbClr val="404040"/>
                </a:solidFill>
              </a:defRPr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2" name="Picture Placeholder 6"/>
          <p:cNvSpPr>
            <a:spLocks noGrp="1"/>
          </p:cNvSpPr>
          <p:nvPr>
            <p:ph type="pic" sz="quarter" idx="21"/>
          </p:nvPr>
        </p:nvSpPr>
        <p:spPr>
          <a:xfrm>
            <a:off x="4612858" y="1831104"/>
            <a:ext cx="2087018" cy="1779280"/>
          </a:xfrm>
          <a:prstGeom prst="rect">
            <a:avLst/>
          </a:prstGeom>
        </p:spPr>
        <p:txBody>
          <a:bodyPr lIns="91438" tIns="45719" rIns="91438" bIns="45719"/>
          <a:lstStyle>
            <a:lvl1pPr marL="0" indent="0">
              <a:buNone/>
              <a:defRPr>
                <a:solidFill>
                  <a:srgbClr val="404040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13" name="Text Placeholder 10"/>
          <p:cNvSpPr>
            <a:spLocks noGrp="1"/>
          </p:cNvSpPr>
          <p:nvPr>
            <p:ph type="body" sz="quarter" idx="22" hasCustomPrompt="1"/>
          </p:nvPr>
        </p:nvSpPr>
        <p:spPr>
          <a:xfrm>
            <a:off x="4612858" y="1217858"/>
            <a:ext cx="2087018" cy="613247"/>
          </a:xfrm>
          <a:prstGeom prst="rect">
            <a:avLst/>
          </a:prstGeom>
          <a:solidFill>
            <a:srgbClr val="008E94"/>
          </a:solidFill>
        </p:spPr>
        <p:txBody>
          <a:bodyPr lIns="82272" tIns="45719" rIns="27425" bIns="45719" anchor="ctr">
            <a:normAutofit/>
          </a:bodyPr>
          <a:lstStyle>
            <a:lvl1pPr marL="0" indent="0">
              <a:lnSpc>
                <a:spcPct val="80000"/>
              </a:lnSpc>
              <a:spcBef>
                <a:spcPts val="914"/>
              </a:spcBef>
              <a:buNone/>
              <a:defRPr lang="en-US" sz="1800" kern="1200" cap="none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221308" indent="-153585"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2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4" name="Text Placeholder 10"/>
          <p:cNvSpPr>
            <a:spLocks noGrp="1"/>
          </p:cNvSpPr>
          <p:nvPr>
            <p:ph type="body" sz="quarter" idx="23"/>
          </p:nvPr>
        </p:nvSpPr>
        <p:spPr>
          <a:xfrm>
            <a:off x="6791314" y="3610383"/>
            <a:ext cx="2087018" cy="932826"/>
          </a:xfrm>
          <a:prstGeom prst="rect">
            <a:avLst/>
          </a:prstGeom>
        </p:spPr>
        <p:txBody>
          <a:bodyPr lIns="91438" tIns="45719" rIns="91438" bIns="45719"/>
          <a:lstStyle>
            <a:lvl1pPr marL="0" indent="0">
              <a:buNone/>
              <a:defRPr lang="en-US" sz="1400" kern="1200" cap="none" baseline="0" dirty="0" smtClean="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1pPr>
            <a:lvl2pPr marL="221308" indent="-153585">
              <a:buFont typeface="Arial" panose="020B0604020202020204" pitchFamily="34" charset="0"/>
              <a:buChar char="•"/>
              <a:defRPr>
                <a:solidFill>
                  <a:srgbClr val="404040"/>
                </a:solidFill>
              </a:defRPr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5" name="Picture Placeholder 6"/>
          <p:cNvSpPr>
            <a:spLocks noGrp="1"/>
          </p:cNvSpPr>
          <p:nvPr>
            <p:ph type="pic" sz="quarter" idx="24"/>
          </p:nvPr>
        </p:nvSpPr>
        <p:spPr>
          <a:xfrm>
            <a:off x="6791314" y="1831104"/>
            <a:ext cx="2087018" cy="1779280"/>
          </a:xfrm>
          <a:prstGeom prst="rect">
            <a:avLst/>
          </a:prstGeom>
        </p:spPr>
        <p:txBody>
          <a:bodyPr lIns="91438" tIns="45719" rIns="91438" bIns="45719"/>
          <a:lstStyle>
            <a:lvl1pPr marL="0" indent="0">
              <a:buNone/>
              <a:defRPr>
                <a:solidFill>
                  <a:srgbClr val="404040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16" name="Text Placeholder 10"/>
          <p:cNvSpPr>
            <a:spLocks noGrp="1"/>
          </p:cNvSpPr>
          <p:nvPr>
            <p:ph type="body" sz="quarter" idx="25" hasCustomPrompt="1"/>
          </p:nvPr>
        </p:nvSpPr>
        <p:spPr>
          <a:xfrm>
            <a:off x="6791314" y="1217858"/>
            <a:ext cx="2087018" cy="613247"/>
          </a:xfrm>
          <a:prstGeom prst="rect">
            <a:avLst/>
          </a:prstGeom>
          <a:solidFill>
            <a:srgbClr val="FBB040"/>
          </a:solidFill>
        </p:spPr>
        <p:txBody>
          <a:bodyPr lIns="82272" tIns="45719" rIns="27425" bIns="45719" anchor="ctr">
            <a:normAutofit/>
          </a:bodyPr>
          <a:lstStyle>
            <a:lvl1pPr marL="0" indent="0">
              <a:lnSpc>
                <a:spcPct val="80000"/>
              </a:lnSpc>
              <a:spcBef>
                <a:spcPts val="914"/>
              </a:spcBef>
              <a:buNone/>
              <a:defRPr lang="en-US" sz="1800" kern="1200" cap="none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221308" indent="-153585"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2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0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55142" y="4927500"/>
            <a:ext cx="5120208" cy="229500"/>
          </a:xfrm>
          <a:prstGeom prst="rect">
            <a:avLst/>
          </a:prstGeom>
        </p:spPr>
        <p:txBody>
          <a:bodyPr vert="horz" lIns="0" tIns="45719" rIns="0" bIns="45719" rtlCol="0" anchor="ctr"/>
          <a:lstStyle>
            <a:lvl1pPr algn="l">
              <a:defRPr sz="1300" b="1">
                <a:solidFill>
                  <a:srgbClr val="404040"/>
                </a:solidFill>
                <a:latin typeface="+mj-lt"/>
                <a:cs typeface="Arial" pitchFamily="34" charset="0"/>
              </a:defRPr>
            </a:lvl1pPr>
          </a:lstStyle>
          <a:p>
            <a:r>
              <a:rPr lang="cs-CZ" dirty="0"/>
              <a:t>Study </a:t>
            </a:r>
            <a:r>
              <a:rPr lang="cs-CZ" dirty="0" err="1"/>
              <a:t>name</a:t>
            </a:r>
            <a:r>
              <a:rPr lang="cs-CZ" dirty="0"/>
              <a:t> XXX, 04/2016</a:t>
            </a:r>
          </a:p>
        </p:txBody>
      </p:sp>
      <p:sp>
        <p:nvSpPr>
          <p:cNvPr id="21" name="Zástupný symbol pro nadpis 1"/>
          <p:cNvSpPr>
            <a:spLocks noGrp="1"/>
          </p:cNvSpPr>
          <p:nvPr>
            <p:ph type="title"/>
          </p:nvPr>
        </p:nvSpPr>
        <p:spPr>
          <a:xfrm>
            <a:off x="212058" y="6357"/>
            <a:ext cx="8680422" cy="469722"/>
          </a:xfrm>
          <a:prstGeom prst="rect">
            <a:avLst/>
          </a:prstGeom>
        </p:spPr>
        <p:txBody>
          <a:bodyPr vert="horz" lIns="35999" tIns="45719" rIns="35999" bIns="45719" rtlCol="0" anchor="t">
            <a:normAutofit/>
          </a:bodyPr>
          <a:lstStyle/>
          <a:p>
            <a:r>
              <a:rPr lang="en-US" dirty="0"/>
              <a:t>Click to edit template headings</a:t>
            </a:r>
            <a:r>
              <a:rPr lang="cs-CZ" dirty="0"/>
              <a:t> </a:t>
            </a:r>
            <a:r>
              <a:rPr lang="en-US" dirty="0"/>
              <a:t>style.</a:t>
            </a:r>
            <a:endParaRPr lang="cs-CZ" dirty="0"/>
          </a:p>
        </p:txBody>
      </p:sp>
      <p:sp>
        <p:nvSpPr>
          <p:cNvPr id="22" name="Text Placeholder 6"/>
          <p:cNvSpPr>
            <a:spLocks noGrp="1"/>
          </p:cNvSpPr>
          <p:nvPr>
            <p:ph type="body" sz="quarter" idx="26" hasCustomPrompt="1"/>
          </p:nvPr>
        </p:nvSpPr>
        <p:spPr>
          <a:xfrm>
            <a:off x="202233" y="483519"/>
            <a:ext cx="8690248" cy="382600"/>
          </a:xfrm>
          <a:prstGeom prst="rect">
            <a:avLst/>
          </a:prstGeom>
        </p:spPr>
        <p:txBody>
          <a:bodyPr wrap="square" lIns="35999" tIns="0" rIns="35999" bIns="35999" anchor="t" anchorCtr="0">
            <a:spAutoFit/>
          </a:bodyPr>
          <a:lstStyle>
            <a:lvl1pPr marL="0" indent="0" defTabSz="215995">
              <a:spcBef>
                <a:spcPts val="0"/>
              </a:spcBef>
              <a:buNone/>
              <a:defRPr sz="1100" i="1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Arial" pitchFamily="34" charset="0"/>
              </a:defRPr>
            </a:lvl1pPr>
            <a:lvl2pPr marL="457189" indent="0">
              <a:buNone/>
              <a:defRPr sz="1200" i="1">
                <a:solidFill>
                  <a:schemeClr val="bg1">
                    <a:lumMod val="65000"/>
                  </a:schemeClr>
                </a:solidFill>
              </a:defRPr>
            </a:lvl2pPr>
            <a:lvl3pPr>
              <a:defRPr sz="1200" i="1">
                <a:solidFill>
                  <a:schemeClr val="bg1">
                    <a:lumMod val="65000"/>
                  </a:schemeClr>
                </a:solidFill>
              </a:defRPr>
            </a:lvl3pPr>
            <a:lvl4pPr>
              <a:defRPr sz="1200" i="1">
                <a:solidFill>
                  <a:schemeClr val="bg1">
                    <a:lumMod val="65000"/>
                  </a:schemeClr>
                </a:solidFill>
              </a:defRPr>
            </a:lvl4pPr>
            <a:lvl5pPr>
              <a:defRPr sz="1200" i="1">
                <a:solidFill>
                  <a:schemeClr val="bg1">
                    <a:lumMod val="6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</a:t>
            </a:r>
            <a:r>
              <a:rPr lang="cs-CZ" dirty="0"/>
              <a:t/>
            </a:r>
            <a:br>
              <a:rPr lang="cs-CZ" dirty="0"/>
            </a:br>
            <a:r>
              <a:rPr lang="en-US" dirty="0"/>
              <a:t>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3147427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ázdný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55142" y="4927500"/>
            <a:ext cx="5120208" cy="229500"/>
          </a:xfrm>
          <a:prstGeom prst="rect">
            <a:avLst/>
          </a:prstGeom>
        </p:spPr>
        <p:txBody>
          <a:bodyPr vert="horz" lIns="0" tIns="45719" rIns="0" bIns="45719" rtlCol="0" anchor="ctr"/>
          <a:lstStyle>
            <a:lvl1pPr algn="l">
              <a:defRPr sz="1300" b="1">
                <a:solidFill>
                  <a:srgbClr val="404040"/>
                </a:solidFill>
                <a:latin typeface="+mj-lt"/>
                <a:cs typeface="Arial" pitchFamily="34" charset="0"/>
              </a:defRPr>
            </a:lvl1pPr>
          </a:lstStyle>
          <a:p>
            <a:r>
              <a:rPr lang="cs-CZ" dirty="0"/>
              <a:t>Study </a:t>
            </a:r>
            <a:r>
              <a:rPr lang="cs-CZ" dirty="0" err="1"/>
              <a:t>name</a:t>
            </a:r>
            <a:r>
              <a:rPr lang="cs-CZ" dirty="0"/>
              <a:t> XXX, 04/2016</a:t>
            </a:r>
          </a:p>
        </p:txBody>
      </p:sp>
      <p:sp>
        <p:nvSpPr>
          <p:cNvPr id="8" name="Zástupný symbol pro nadpis 1"/>
          <p:cNvSpPr>
            <a:spLocks noGrp="1"/>
          </p:cNvSpPr>
          <p:nvPr>
            <p:ph type="title"/>
          </p:nvPr>
        </p:nvSpPr>
        <p:spPr>
          <a:xfrm>
            <a:off x="212058" y="-45013"/>
            <a:ext cx="8680422" cy="469722"/>
          </a:xfrm>
          <a:prstGeom prst="rect">
            <a:avLst/>
          </a:prstGeom>
        </p:spPr>
        <p:txBody>
          <a:bodyPr vert="horz" lIns="35999" tIns="45719" rIns="35999" bIns="45719" rtlCol="0" anchor="t">
            <a:normAutofit/>
          </a:bodyPr>
          <a:lstStyle/>
          <a:p>
            <a:r>
              <a:rPr lang="en-US" dirty="0"/>
              <a:t>Click to edit template headings</a:t>
            </a:r>
            <a:r>
              <a:rPr lang="cs-CZ" dirty="0"/>
              <a:t> </a:t>
            </a:r>
            <a:r>
              <a:rPr lang="en-US" dirty="0"/>
              <a:t>style.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672744808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2_Vlastní rozložení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427985" y="1388445"/>
            <a:ext cx="4216925" cy="2247851"/>
          </a:xfrm>
          <a:prstGeom prst="rect">
            <a:avLst/>
          </a:prstGeom>
        </p:spPr>
        <p:txBody>
          <a:bodyPr lIns="91438" tIns="45719" rIns="91438" bIns="45719" anchor="ctr">
            <a:normAutofit/>
          </a:bodyPr>
          <a:lstStyle>
            <a:lvl1pPr marL="0" indent="0" algn="l">
              <a:buNone/>
              <a:defRPr sz="3200" b="1" baseline="0">
                <a:solidFill>
                  <a:schemeClr val="bg1"/>
                </a:solidFill>
              </a:defRPr>
            </a:lvl1pPr>
            <a:lvl2pPr marL="3628" indent="0" algn="l">
              <a:lnSpc>
                <a:spcPct val="90000"/>
              </a:lnSpc>
              <a:spcBef>
                <a:spcPts val="457"/>
              </a:spcBef>
              <a:buNone/>
              <a:tabLst/>
              <a:defRPr sz="2400" baseline="0">
                <a:solidFill>
                  <a:schemeClr val="bg1">
                    <a:alpha val="70000"/>
                  </a:schemeClr>
                </a:solidFill>
              </a:defRPr>
            </a:lvl2pPr>
            <a:lvl3pPr marL="10351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527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703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5879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1055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6231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1407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Slide Title</a:t>
            </a:r>
          </a:p>
          <a:p>
            <a:pPr lvl="1"/>
            <a:r>
              <a:rPr lang="en-US" dirty="0"/>
              <a:t>Lorem ipsum dolor sit amet, consectetuer adipiscing elit. Maecenas porttitor congue </a:t>
            </a:r>
            <a:r>
              <a:rPr lang="en-US" dirty="0" err="1"/>
              <a:t>massa</a:t>
            </a:r>
            <a:r>
              <a:rPr lang="en-US" dirty="0"/>
              <a:t>.</a:t>
            </a:r>
          </a:p>
        </p:txBody>
      </p:sp>
      <p:sp>
        <p:nvSpPr>
          <p:cNvPr id="5" name="Zástupný symbol pro obrázek 12"/>
          <p:cNvSpPr>
            <a:spLocks noGrp="1"/>
          </p:cNvSpPr>
          <p:nvPr>
            <p:ph type="pic" sz="quarter" idx="15"/>
          </p:nvPr>
        </p:nvSpPr>
        <p:spPr>
          <a:xfrm>
            <a:off x="-9526" y="-10"/>
            <a:ext cx="4581525" cy="5143500"/>
          </a:xfrm>
          <a:custGeom>
            <a:avLst/>
            <a:gdLst>
              <a:gd name="connsiteX0" fmla="*/ 0 w 4467496"/>
              <a:gd name="connsiteY0" fmla="*/ 0 h 5143500"/>
              <a:gd name="connsiteX1" fmla="*/ 2781325 w 4467496"/>
              <a:gd name="connsiteY1" fmla="*/ 0 h 5143500"/>
              <a:gd name="connsiteX2" fmla="*/ 4467496 w 4467496"/>
              <a:gd name="connsiteY2" fmla="*/ 5143500 h 5143500"/>
              <a:gd name="connsiteX3" fmla="*/ 0 w 4467496"/>
              <a:gd name="connsiteY3" fmla="*/ 5143500 h 5143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467496" h="5143500">
                <a:moveTo>
                  <a:pt x="0" y="0"/>
                </a:moveTo>
                <a:lnTo>
                  <a:pt x="2781325" y="0"/>
                </a:lnTo>
                <a:lnTo>
                  <a:pt x="4467496" y="5143500"/>
                </a:lnTo>
                <a:lnTo>
                  <a:pt x="0" y="5143500"/>
                </a:lnTo>
                <a:close/>
              </a:path>
            </a:pathLst>
          </a:custGeom>
        </p:spPr>
        <p:txBody>
          <a:bodyPr wrap="square" lIns="91438" tIns="45719" rIns="91438" bIns="45719">
            <a:noAutofit/>
          </a:bodyPr>
          <a:lstStyle/>
          <a:p>
            <a:endParaRPr lang="cs-CZ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 flipH="1">
            <a:off x="2831776" y="-6984"/>
            <a:ext cx="2901414" cy="2177509"/>
          </a:xfrm>
          <a:custGeom>
            <a:avLst/>
            <a:gdLst>
              <a:gd name="T0" fmla="*/ 2678 w 2678"/>
              <a:gd name="T1" fmla="*/ 0 h 2016"/>
              <a:gd name="T2" fmla="*/ 0 w 2678"/>
              <a:gd name="T3" fmla="*/ 0 h 2016"/>
              <a:gd name="T4" fmla="*/ 2018 w 2678"/>
              <a:gd name="T5" fmla="*/ 2016 h 2016"/>
              <a:gd name="T6" fmla="*/ 2678 w 2678"/>
              <a:gd name="T7" fmla="*/ 0 h 20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678" h="2016">
                <a:moveTo>
                  <a:pt x="2678" y="0"/>
                </a:moveTo>
                <a:lnTo>
                  <a:pt x="0" y="0"/>
                </a:lnTo>
                <a:lnTo>
                  <a:pt x="2018" y="2016"/>
                </a:lnTo>
                <a:lnTo>
                  <a:pt x="2678" y="0"/>
                </a:lnTo>
                <a:close/>
              </a:path>
            </a:pathLst>
          </a:custGeom>
          <a:solidFill>
            <a:srgbClr val="A9CCDD"/>
          </a:solidFill>
          <a:ln w="9525">
            <a:noFill/>
            <a:round/>
            <a:headEnd/>
            <a:tailEnd/>
          </a:ln>
        </p:spPr>
        <p:txBody>
          <a:bodyPr vert="horz" wrap="square" lIns="91438" tIns="45719" rIns="91438" bIns="45719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135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>
              <a:ln>
                <a:noFill/>
              </a:ln>
              <a:solidFill>
                <a:srgbClr val="1F497D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3925604638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7_Vlastní rozlože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427984" y="1388444"/>
            <a:ext cx="4216925" cy="2247851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l">
              <a:buNone/>
              <a:defRPr sz="3200" b="1" baseline="0">
                <a:solidFill>
                  <a:schemeClr val="bg1"/>
                </a:solidFill>
              </a:defRPr>
            </a:lvl1pPr>
            <a:lvl2pPr marL="3628" indent="0" algn="l">
              <a:lnSpc>
                <a:spcPct val="90000"/>
              </a:lnSpc>
              <a:spcBef>
                <a:spcPts val="457"/>
              </a:spcBef>
              <a:buNone/>
              <a:tabLst/>
              <a:defRPr sz="2400" baseline="0">
                <a:solidFill>
                  <a:schemeClr val="bg1">
                    <a:alpha val="70000"/>
                  </a:schemeClr>
                </a:solidFill>
              </a:defRPr>
            </a:lvl2pPr>
            <a:lvl3pPr marL="103520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528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7040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5880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1056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6232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1408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Slide Title</a:t>
            </a:r>
          </a:p>
          <a:p>
            <a:pPr lvl="1"/>
            <a:r>
              <a:rPr lang="en-US" dirty="0"/>
              <a:t>Lorem ipsum dolor sit amet, consectetuer adipiscing elit. Maecenas porttitor congue </a:t>
            </a:r>
            <a:r>
              <a:rPr lang="en-US" dirty="0" err="1"/>
              <a:t>massa</a:t>
            </a:r>
            <a:r>
              <a:rPr lang="en-US" dirty="0"/>
              <a:t>.</a:t>
            </a:r>
          </a:p>
        </p:txBody>
      </p:sp>
      <p:sp>
        <p:nvSpPr>
          <p:cNvPr id="5" name="Zástupný symbol pro obrázek 12"/>
          <p:cNvSpPr>
            <a:spLocks noGrp="1"/>
          </p:cNvSpPr>
          <p:nvPr>
            <p:ph type="pic" sz="quarter" idx="15"/>
          </p:nvPr>
        </p:nvSpPr>
        <p:spPr>
          <a:xfrm>
            <a:off x="-9526" y="-10"/>
            <a:ext cx="4581525" cy="5143500"/>
          </a:xfrm>
          <a:custGeom>
            <a:avLst/>
            <a:gdLst>
              <a:gd name="connsiteX0" fmla="*/ 0 w 4467496"/>
              <a:gd name="connsiteY0" fmla="*/ 0 h 5143500"/>
              <a:gd name="connsiteX1" fmla="*/ 2781325 w 4467496"/>
              <a:gd name="connsiteY1" fmla="*/ 0 h 5143500"/>
              <a:gd name="connsiteX2" fmla="*/ 4467496 w 4467496"/>
              <a:gd name="connsiteY2" fmla="*/ 5143500 h 5143500"/>
              <a:gd name="connsiteX3" fmla="*/ 0 w 4467496"/>
              <a:gd name="connsiteY3" fmla="*/ 5143500 h 5143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467496" h="5143500">
                <a:moveTo>
                  <a:pt x="0" y="0"/>
                </a:moveTo>
                <a:lnTo>
                  <a:pt x="2781325" y="0"/>
                </a:lnTo>
                <a:lnTo>
                  <a:pt x="4467496" y="5143500"/>
                </a:lnTo>
                <a:lnTo>
                  <a:pt x="0" y="51435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cs-CZ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 flipH="1">
            <a:off x="2831776" y="-6985"/>
            <a:ext cx="2901414" cy="2177509"/>
          </a:xfrm>
          <a:custGeom>
            <a:avLst/>
            <a:gdLst>
              <a:gd name="T0" fmla="*/ 2678 w 2678"/>
              <a:gd name="T1" fmla="*/ 0 h 2016"/>
              <a:gd name="T2" fmla="*/ 0 w 2678"/>
              <a:gd name="T3" fmla="*/ 0 h 2016"/>
              <a:gd name="T4" fmla="*/ 2018 w 2678"/>
              <a:gd name="T5" fmla="*/ 2016 h 2016"/>
              <a:gd name="T6" fmla="*/ 2678 w 2678"/>
              <a:gd name="T7" fmla="*/ 0 h 20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678" h="2016">
                <a:moveTo>
                  <a:pt x="2678" y="0"/>
                </a:moveTo>
                <a:lnTo>
                  <a:pt x="0" y="0"/>
                </a:lnTo>
                <a:lnTo>
                  <a:pt x="2018" y="2016"/>
                </a:lnTo>
                <a:lnTo>
                  <a:pt x="2678" y="0"/>
                </a:lnTo>
                <a:close/>
              </a:path>
            </a:pathLst>
          </a:custGeom>
          <a:solidFill>
            <a:srgbClr val="A9CCDD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15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>
              <a:ln>
                <a:noFill/>
              </a:ln>
              <a:solidFill>
                <a:srgbClr val="1F497D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2820840864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2_Vlastní rozlože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427984" y="1388444"/>
            <a:ext cx="4216925" cy="2247851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l">
              <a:buNone/>
              <a:defRPr sz="3200" b="1" baseline="0">
                <a:solidFill>
                  <a:schemeClr val="bg1"/>
                </a:solidFill>
              </a:defRPr>
            </a:lvl1pPr>
            <a:lvl2pPr marL="3628" indent="0" algn="l">
              <a:lnSpc>
                <a:spcPct val="90000"/>
              </a:lnSpc>
              <a:spcBef>
                <a:spcPts val="457"/>
              </a:spcBef>
              <a:buNone/>
              <a:tabLst/>
              <a:defRPr sz="2400" baseline="0">
                <a:solidFill>
                  <a:schemeClr val="bg1">
                    <a:alpha val="70000"/>
                  </a:schemeClr>
                </a:solidFill>
              </a:defRPr>
            </a:lvl2pPr>
            <a:lvl3pPr marL="103520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528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7040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5880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1056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6232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1408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Slide Title</a:t>
            </a:r>
          </a:p>
          <a:p>
            <a:pPr lvl="1"/>
            <a:r>
              <a:rPr lang="en-US" dirty="0"/>
              <a:t>Lorem ipsum dolor sit amet, consectetuer adipiscing elit. Maecenas porttitor congue </a:t>
            </a:r>
            <a:r>
              <a:rPr lang="en-US" dirty="0" err="1"/>
              <a:t>massa</a:t>
            </a:r>
            <a:r>
              <a:rPr lang="en-US" dirty="0"/>
              <a:t>.</a:t>
            </a:r>
          </a:p>
        </p:txBody>
      </p:sp>
      <p:sp>
        <p:nvSpPr>
          <p:cNvPr id="5" name="Zástupný symbol pro obrázek 12"/>
          <p:cNvSpPr>
            <a:spLocks noGrp="1"/>
          </p:cNvSpPr>
          <p:nvPr>
            <p:ph type="pic" sz="quarter" idx="15"/>
          </p:nvPr>
        </p:nvSpPr>
        <p:spPr>
          <a:xfrm>
            <a:off x="-9526" y="-10"/>
            <a:ext cx="4581525" cy="5143500"/>
          </a:xfrm>
          <a:custGeom>
            <a:avLst/>
            <a:gdLst>
              <a:gd name="connsiteX0" fmla="*/ 0 w 4467496"/>
              <a:gd name="connsiteY0" fmla="*/ 0 h 5143500"/>
              <a:gd name="connsiteX1" fmla="*/ 2781325 w 4467496"/>
              <a:gd name="connsiteY1" fmla="*/ 0 h 5143500"/>
              <a:gd name="connsiteX2" fmla="*/ 4467496 w 4467496"/>
              <a:gd name="connsiteY2" fmla="*/ 5143500 h 5143500"/>
              <a:gd name="connsiteX3" fmla="*/ 0 w 4467496"/>
              <a:gd name="connsiteY3" fmla="*/ 5143500 h 5143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467496" h="5143500">
                <a:moveTo>
                  <a:pt x="0" y="0"/>
                </a:moveTo>
                <a:lnTo>
                  <a:pt x="2781325" y="0"/>
                </a:lnTo>
                <a:lnTo>
                  <a:pt x="4467496" y="5143500"/>
                </a:lnTo>
                <a:lnTo>
                  <a:pt x="0" y="51435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cs-CZ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 flipH="1">
            <a:off x="2831776" y="-6985"/>
            <a:ext cx="2901414" cy="2177509"/>
          </a:xfrm>
          <a:custGeom>
            <a:avLst/>
            <a:gdLst>
              <a:gd name="T0" fmla="*/ 2678 w 2678"/>
              <a:gd name="T1" fmla="*/ 0 h 2016"/>
              <a:gd name="T2" fmla="*/ 0 w 2678"/>
              <a:gd name="T3" fmla="*/ 0 h 2016"/>
              <a:gd name="T4" fmla="*/ 2018 w 2678"/>
              <a:gd name="T5" fmla="*/ 2016 h 2016"/>
              <a:gd name="T6" fmla="*/ 2678 w 2678"/>
              <a:gd name="T7" fmla="*/ 0 h 20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678" h="2016">
                <a:moveTo>
                  <a:pt x="2678" y="0"/>
                </a:moveTo>
                <a:lnTo>
                  <a:pt x="0" y="0"/>
                </a:lnTo>
                <a:lnTo>
                  <a:pt x="2018" y="2016"/>
                </a:lnTo>
                <a:lnTo>
                  <a:pt x="2678" y="0"/>
                </a:lnTo>
                <a:close/>
              </a:path>
            </a:pathLst>
          </a:custGeom>
          <a:solidFill>
            <a:srgbClr val="A9CCDD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15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>
              <a:ln>
                <a:noFill/>
              </a:ln>
              <a:solidFill>
                <a:srgbClr val="1F497D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9578542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4_Vlastní rozložení">
    <p:bg>
      <p:bgPr>
        <a:solidFill>
          <a:srgbClr val="58595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427985" y="1388445"/>
            <a:ext cx="4216925" cy="2247851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l">
              <a:buNone/>
              <a:defRPr sz="3200" b="1" baseline="0">
                <a:solidFill>
                  <a:schemeClr val="bg1"/>
                </a:solidFill>
              </a:defRPr>
            </a:lvl1pPr>
            <a:lvl2pPr marL="3628" indent="0" algn="l">
              <a:lnSpc>
                <a:spcPct val="90000"/>
              </a:lnSpc>
              <a:spcBef>
                <a:spcPts val="457"/>
              </a:spcBef>
              <a:buNone/>
              <a:tabLst/>
              <a:defRPr sz="2400" baseline="0">
                <a:solidFill>
                  <a:schemeClr val="bg1"/>
                </a:solidFill>
              </a:defRPr>
            </a:lvl2pPr>
            <a:lvl3pPr marL="10351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527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703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5879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1055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6231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1407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Slide Title</a:t>
            </a:r>
          </a:p>
          <a:p>
            <a:pPr lvl="1"/>
            <a:r>
              <a:rPr lang="en-US" dirty="0"/>
              <a:t>Lorem ipsum dolor sit amet, consectetuer adipiscing elit. Maecenas porttitor congue </a:t>
            </a:r>
            <a:r>
              <a:rPr lang="en-US" dirty="0" err="1"/>
              <a:t>massa</a:t>
            </a:r>
            <a:r>
              <a:rPr lang="en-US" dirty="0"/>
              <a:t>.</a:t>
            </a:r>
          </a:p>
        </p:txBody>
      </p:sp>
      <p:sp>
        <p:nvSpPr>
          <p:cNvPr id="5" name="Zástupný symbol pro obrázek 12"/>
          <p:cNvSpPr>
            <a:spLocks noGrp="1"/>
          </p:cNvSpPr>
          <p:nvPr>
            <p:ph type="pic" sz="quarter" idx="15"/>
          </p:nvPr>
        </p:nvSpPr>
        <p:spPr>
          <a:xfrm>
            <a:off x="-9526" y="-10"/>
            <a:ext cx="4581525" cy="5143500"/>
          </a:xfrm>
          <a:custGeom>
            <a:avLst/>
            <a:gdLst>
              <a:gd name="connsiteX0" fmla="*/ 0 w 4467496"/>
              <a:gd name="connsiteY0" fmla="*/ 0 h 5143500"/>
              <a:gd name="connsiteX1" fmla="*/ 2781325 w 4467496"/>
              <a:gd name="connsiteY1" fmla="*/ 0 h 5143500"/>
              <a:gd name="connsiteX2" fmla="*/ 4467496 w 4467496"/>
              <a:gd name="connsiteY2" fmla="*/ 5143500 h 5143500"/>
              <a:gd name="connsiteX3" fmla="*/ 0 w 4467496"/>
              <a:gd name="connsiteY3" fmla="*/ 5143500 h 5143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467496" h="5143500">
                <a:moveTo>
                  <a:pt x="0" y="0"/>
                </a:moveTo>
                <a:lnTo>
                  <a:pt x="2781325" y="0"/>
                </a:lnTo>
                <a:lnTo>
                  <a:pt x="4467496" y="5143500"/>
                </a:lnTo>
                <a:lnTo>
                  <a:pt x="0" y="51435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cs-CZ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 flipH="1">
            <a:off x="2831776" y="-6984"/>
            <a:ext cx="2901414" cy="2177509"/>
          </a:xfrm>
          <a:custGeom>
            <a:avLst/>
            <a:gdLst>
              <a:gd name="T0" fmla="*/ 2678 w 2678"/>
              <a:gd name="T1" fmla="*/ 0 h 2016"/>
              <a:gd name="T2" fmla="*/ 0 w 2678"/>
              <a:gd name="T3" fmla="*/ 0 h 2016"/>
              <a:gd name="T4" fmla="*/ 2018 w 2678"/>
              <a:gd name="T5" fmla="*/ 2016 h 2016"/>
              <a:gd name="T6" fmla="*/ 2678 w 2678"/>
              <a:gd name="T7" fmla="*/ 0 h 20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678" h="2016">
                <a:moveTo>
                  <a:pt x="2678" y="0"/>
                </a:moveTo>
                <a:lnTo>
                  <a:pt x="0" y="0"/>
                </a:lnTo>
                <a:lnTo>
                  <a:pt x="2018" y="2016"/>
                </a:lnTo>
                <a:lnTo>
                  <a:pt x="2678" y="0"/>
                </a:lnTo>
                <a:close/>
              </a:path>
            </a:pathLst>
          </a:custGeom>
          <a:solidFill>
            <a:srgbClr val="A9CCDD"/>
          </a:solidFill>
          <a:ln w="9525">
            <a:noFill/>
            <a:round/>
            <a:headEnd/>
            <a:tailEnd/>
          </a:ln>
        </p:spPr>
        <p:txBody>
          <a:bodyPr vert="horz" wrap="square" lIns="91438" tIns="45719" rIns="91438" bIns="45719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135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>
              <a:ln>
                <a:noFill/>
              </a:ln>
              <a:solidFill>
                <a:srgbClr val="1F497D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2875820920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3_Vlastní rozlože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427984" y="1388444"/>
            <a:ext cx="4216925" cy="2247851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l">
              <a:buNone/>
              <a:defRPr sz="3200" b="1" baseline="0">
                <a:solidFill>
                  <a:srgbClr val="404040"/>
                </a:solidFill>
              </a:defRPr>
            </a:lvl1pPr>
            <a:lvl2pPr marL="3628" indent="0" algn="l">
              <a:lnSpc>
                <a:spcPct val="90000"/>
              </a:lnSpc>
              <a:spcBef>
                <a:spcPts val="457"/>
              </a:spcBef>
              <a:buNone/>
              <a:tabLst/>
              <a:defRPr sz="2400" baseline="0">
                <a:solidFill>
                  <a:srgbClr val="404040"/>
                </a:solidFill>
              </a:defRPr>
            </a:lvl2pPr>
            <a:lvl3pPr marL="103520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528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7040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5880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1056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6232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1408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Slide Title</a:t>
            </a:r>
          </a:p>
          <a:p>
            <a:pPr lvl="1"/>
            <a:r>
              <a:rPr lang="en-US" dirty="0"/>
              <a:t>Lorem ipsum dolor sit amet, consectetuer adipiscing elit. Maecenas porttitor congue </a:t>
            </a:r>
            <a:r>
              <a:rPr lang="en-US" dirty="0" err="1"/>
              <a:t>massa</a:t>
            </a:r>
            <a:r>
              <a:rPr lang="en-US" dirty="0"/>
              <a:t>.</a:t>
            </a:r>
          </a:p>
        </p:txBody>
      </p:sp>
      <p:sp>
        <p:nvSpPr>
          <p:cNvPr id="5" name="Zástupný symbol pro obrázek 12"/>
          <p:cNvSpPr>
            <a:spLocks noGrp="1"/>
          </p:cNvSpPr>
          <p:nvPr>
            <p:ph type="pic" sz="quarter" idx="15"/>
          </p:nvPr>
        </p:nvSpPr>
        <p:spPr>
          <a:xfrm>
            <a:off x="-9526" y="-10"/>
            <a:ext cx="4581525" cy="5143500"/>
          </a:xfrm>
          <a:custGeom>
            <a:avLst/>
            <a:gdLst>
              <a:gd name="connsiteX0" fmla="*/ 0 w 4467496"/>
              <a:gd name="connsiteY0" fmla="*/ 0 h 5143500"/>
              <a:gd name="connsiteX1" fmla="*/ 2781325 w 4467496"/>
              <a:gd name="connsiteY1" fmla="*/ 0 h 5143500"/>
              <a:gd name="connsiteX2" fmla="*/ 4467496 w 4467496"/>
              <a:gd name="connsiteY2" fmla="*/ 5143500 h 5143500"/>
              <a:gd name="connsiteX3" fmla="*/ 0 w 4467496"/>
              <a:gd name="connsiteY3" fmla="*/ 5143500 h 5143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467496" h="5143500">
                <a:moveTo>
                  <a:pt x="0" y="0"/>
                </a:moveTo>
                <a:lnTo>
                  <a:pt x="2781325" y="0"/>
                </a:lnTo>
                <a:lnTo>
                  <a:pt x="4467496" y="5143500"/>
                </a:lnTo>
                <a:lnTo>
                  <a:pt x="0" y="51435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cs-CZ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 flipH="1">
            <a:off x="2831776" y="-6985"/>
            <a:ext cx="2901414" cy="2177509"/>
          </a:xfrm>
          <a:custGeom>
            <a:avLst/>
            <a:gdLst>
              <a:gd name="T0" fmla="*/ 2678 w 2678"/>
              <a:gd name="T1" fmla="*/ 0 h 2016"/>
              <a:gd name="T2" fmla="*/ 0 w 2678"/>
              <a:gd name="T3" fmla="*/ 0 h 2016"/>
              <a:gd name="T4" fmla="*/ 2018 w 2678"/>
              <a:gd name="T5" fmla="*/ 2016 h 2016"/>
              <a:gd name="T6" fmla="*/ 2678 w 2678"/>
              <a:gd name="T7" fmla="*/ 0 h 20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678" h="2016">
                <a:moveTo>
                  <a:pt x="2678" y="0"/>
                </a:moveTo>
                <a:lnTo>
                  <a:pt x="0" y="0"/>
                </a:lnTo>
                <a:lnTo>
                  <a:pt x="2018" y="2016"/>
                </a:lnTo>
                <a:lnTo>
                  <a:pt x="2678" y="0"/>
                </a:lnTo>
                <a:close/>
              </a:path>
            </a:pathLst>
          </a:custGeom>
          <a:solidFill>
            <a:srgbClr val="A9CCDD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15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>
              <a:ln>
                <a:noFill/>
              </a:ln>
              <a:solidFill>
                <a:srgbClr val="1F497D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3698647856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4_Vlastní rozlože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427984" y="1388444"/>
            <a:ext cx="4216925" cy="2247851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l">
              <a:buNone/>
              <a:defRPr sz="3200" b="1" baseline="0">
                <a:solidFill>
                  <a:schemeClr val="bg1"/>
                </a:solidFill>
              </a:defRPr>
            </a:lvl1pPr>
            <a:lvl2pPr marL="3628" indent="0" algn="l">
              <a:lnSpc>
                <a:spcPct val="90000"/>
              </a:lnSpc>
              <a:spcBef>
                <a:spcPts val="457"/>
              </a:spcBef>
              <a:buNone/>
              <a:tabLst/>
              <a:defRPr sz="2400" baseline="0">
                <a:solidFill>
                  <a:schemeClr val="bg1"/>
                </a:solidFill>
              </a:defRPr>
            </a:lvl2pPr>
            <a:lvl3pPr marL="103520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528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7040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5880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1056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6232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1408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Slide Title</a:t>
            </a:r>
          </a:p>
          <a:p>
            <a:pPr lvl="1"/>
            <a:r>
              <a:rPr lang="en-US" dirty="0"/>
              <a:t>Lorem ipsum dolor sit amet, consectetuer adipiscing elit. Maecenas porttitor congue </a:t>
            </a:r>
            <a:r>
              <a:rPr lang="en-US" dirty="0" err="1"/>
              <a:t>massa</a:t>
            </a:r>
            <a:r>
              <a:rPr lang="en-US" dirty="0"/>
              <a:t>.</a:t>
            </a:r>
          </a:p>
        </p:txBody>
      </p:sp>
      <p:sp>
        <p:nvSpPr>
          <p:cNvPr id="5" name="Zástupný symbol pro obrázek 12"/>
          <p:cNvSpPr>
            <a:spLocks noGrp="1"/>
          </p:cNvSpPr>
          <p:nvPr>
            <p:ph type="pic" sz="quarter" idx="15"/>
          </p:nvPr>
        </p:nvSpPr>
        <p:spPr>
          <a:xfrm>
            <a:off x="-9526" y="-10"/>
            <a:ext cx="4581525" cy="5143500"/>
          </a:xfrm>
          <a:custGeom>
            <a:avLst/>
            <a:gdLst>
              <a:gd name="connsiteX0" fmla="*/ 0 w 4467496"/>
              <a:gd name="connsiteY0" fmla="*/ 0 h 5143500"/>
              <a:gd name="connsiteX1" fmla="*/ 2781325 w 4467496"/>
              <a:gd name="connsiteY1" fmla="*/ 0 h 5143500"/>
              <a:gd name="connsiteX2" fmla="*/ 4467496 w 4467496"/>
              <a:gd name="connsiteY2" fmla="*/ 5143500 h 5143500"/>
              <a:gd name="connsiteX3" fmla="*/ 0 w 4467496"/>
              <a:gd name="connsiteY3" fmla="*/ 5143500 h 5143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467496" h="5143500">
                <a:moveTo>
                  <a:pt x="0" y="0"/>
                </a:moveTo>
                <a:lnTo>
                  <a:pt x="2781325" y="0"/>
                </a:lnTo>
                <a:lnTo>
                  <a:pt x="4467496" y="5143500"/>
                </a:lnTo>
                <a:lnTo>
                  <a:pt x="0" y="51435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cs-CZ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 flipH="1">
            <a:off x="2831776" y="-6985"/>
            <a:ext cx="2901414" cy="2177509"/>
          </a:xfrm>
          <a:custGeom>
            <a:avLst/>
            <a:gdLst>
              <a:gd name="T0" fmla="*/ 2678 w 2678"/>
              <a:gd name="T1" fmla="*/ 0 h 2016"/>
              <a:gd name="T2" fmla="*/ 0 w 2678"/>
              <a:gd name="T3" fmla="*/ 0 h 2016"/>
              <a:gd name="T4" fmla="*/ 2018 w 2678"/>
              <a:gd name="T5" fmla="*/ 2016 h 2016"/>
              <a:gd name="T6" fmla="*/ 2678 w 2678"/>
              <a:gd name="T7" fmla="*/ 0 h 20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678" h="2016">
                <a:moveTo>
                  <a:pt x="2678" y="0"/>
                </a:moveTo>
                <a:lnTo>
                  <a:pt x="0" y="0"/>
                </a:lnTo>
                <a:lnTo>
                  <a:pt x="2018" y="2016"/>
                </a:lnTo>
                <a:lnTo>
                  <a:pt x="2678" y="0"/>
                </a:lnTo>
                <a:close/>
              </a:path>
            </a:pathLst>
          </a:custGeom>
          <a:solidFill>
            <a:srgbClr val="A9CCDD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15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>
              <a:ln>
                <a:noFill/>
              </a:ln>
              <a:solidFill>
                <a:srgbClr val="1F497D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622285899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ite_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text 2"/>
          <p:cNvSpPr>
            <a:spLocks noGrp="1"/>
          </p:cNvSpPr>
          <p:nvPr>
            <p:ph type="body" sz="quarter" idx="13" hasCustomPrompt="1"/>
          </p:nvPr>
        </p:nvSpPr>
        <p:spPr>
          <a:xfrm>
            <a:off x="212058" y="897731"/>
            <a:ext cx="8680422" cy="3618310"/>
          </a:xfrm>
          <a:prstGeom prst="rect">
            <a:avLst/>
          </a:prstGeom>
        </p:spPr>
        <p:txBody>
          <a:bodyPr lIns="91438" tIns="45719" rIns="91438" bIns="45719"/>
          <a:lstStyle>
            <a:lvl1pPr>
              <a:defRPr>
                <a:solidFill>
                  <a:srgbClr val="404040"/>
                </a:solidFill>
              </a:defRPr>
            </a:lvl1pPr>
            <a:lvl2pPr>
              <a:defRPr>
                <a:solidFill>
                  <a:srgbClr val="404040"/>
                </a:solidFill>
              </a:defRPr>
            </a:lvl2pPr>
            <a:lvl3pPr>
              <a:defRPr>
                <a:solidFill>
                  <a:srgbClr val="404040"/>
                </a:solidFill>
              </a:defRPr>
            </a:lvl3pPr>
            <a:lvl4pPr>
              <a:defRPr>
                <a:solidFill>
                  <a:srgbClr val="404040"/>
                </a:solidFill>
              </a:defRPr>
            </a:lvl4pPr>
            <a:lvl5pPr>
              <a:defRPr>
                <a:solidFill>
                  <a:srgbClr val="404040"/>
                </a:solidFill>
              </a:defRPr>
            </a:lvl5pPr>
          </a:lstStyle>
          <a:p>
            <a:r>
              <a:rPr lang="en-US" dirty="0"/>
              <a:t>Text comment, text ... Text, comment, text ... Text, comment, text ...</a:t>
            </a:r>
          </a:p>
          <a:p>
            <a:pPr lvl="1"/>
            <a:r>
              <a:rPr lang="cs-CZ" dirty="0"/>
              <a:t>Text comment, text ... Text, comment, text ... Text, comment, text ...</a:t>
            </a:r>
          </a:p>
        </p:txBody>
      </p:sp>
      <p:sp>
        <p:nvSpPr>
          <p:cNvPr id="8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55142" y="4927500"/>
            <a:ext cx="5120208" cy="229500"/>
          </a:xfrm>
          <a:prstGeom prst="rect">
            <a:avLst/>
          </a:prstGeom>
        </p:spPr>
        <p:txBody>
          <a:bodyPr vert="horz" lIns="0" tIns="45719" rIns="0" bIns="45719" rtlCol="0" anchor="ctr"/>
          <a:lstStyle>
            <a:lvl1pPr algn="l">
              <a:defRPr sz="1300" b="1">
                <a:solidFill>
                  <a:srgbClr val="404040"/>
                </a:solidFill>
                <a:latin typeface="+mj-lt"/>
                <a:cs typeface="Arial" pitchFamily="34" charset="0"/>
              </a:defRPr>
            </a:lvl1pPr>
          </a:lstStyle>
          <a:p>
            <a:r>
              <a:rPr lang="cs-CZ" dirty="0"/>
              <a:t>Study </a:t>
            </a:r>
            <a:r>
              <a:rPr lang="cs-CZ" dirty="0" err="1"/>
              <a:t>name</a:t>
            </a:r>
            <a:r>
              <a:rPr lang="cs-CZ" dirty="0"/>
              <a:t> XXX, 04/2016</a:t>
            </a:r>
          </a:p>
        </p:txBody>
      </p:sp>
      <p:sp>
        <p:nvSpPr>
          <p:cNvPr id="9" name="Zástupný symbol pro nadpis 1"/>
          <p:cNvSpPr>
            <a:spLocks noGrp="1"/>
          </p:cNvSpPr>
          <p:nvPr>
            <p:ph type="title"/>
          </p:nvPr>
        </p:nvSpPr>
        <p:spPr>
          <a:xfrm>
            <a:off x="212058" y="-45014"/>
            <a:ext cx="8680422" cy="469722"/>
          </a:xfrm>
          <a:prstGeom prst="rect">
            <a:avLst/>
          </a:prstGeom>
        </p:spPr>
        <p:txBody>
          <a:bodyPr vert="horz" lIns="35999" tIns="45719" rIns="35999" bIns="45719" rtlCol="0" anchor="t">
            <a:normAutofit/>
          </a:bodyPr>
          <a:lstStyle/>
          <a:p>
            <a:r>
              <a:rPr lang="en-US" dirty="0"/>
              <a:t>Click to edit template headings</a:t>
            </a:r>
            <a:r>
              <a:rPr lang="cs-CZ" dirty="0"/>
              <a:t> </a:t>
            </a:r>
            <a:r>
              <a:rPr lang="en-US" dirty="0"/>
              <a:t>style.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633570384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White_text_with chap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text 2"/>
          <p:cNvSpPr>
            <a:spLocks noGrp="1"/>
          </p:cNvSpPr>
          <p:nvPr>
            <p:ph type="body" sz="quarter" idx="13" hasCustomPrompt="1"/>
          </p:nvPr>
        </p:nvSpPr>
        <p:spPr>
          <a:xfrm>
            <a:off x="212058" y="897731"/>
            <a:ext cx="8680422" cy="3618310"/>
          </a:xfrm>
          <a:prstGeom prst="rect">
            <a:avLst/>
          </a:prstGeom>
        </p:spPr>
        <p:txBody>
          <a:bodyPr lIns="91438" tIns="45719" rIns="91438" bIns="45719"/>
          <a:lstStyle>
            <a:lvl1pPr>
              <a:defRPr>
                <a:solidFill>
                  <a:srgbClr val="404040"/>
                </a:solidFill>
              </a:defRPr>
            </a:lvl1pPr>
            <a:lvl2pPr>
              <a:defRPr>
                <a:solidFill>
                  <a:srgbClr val="404040"/>
                </a:solidFill>
              </a:defRPr>
            </a:lvl2pPr>
            <a:lvl3pPr>
              <a:defRPr>
                <a:solidFill>
                  <a:srgbClr val="404040"/>
                </a:solidFill>
              </a:defRPr>
            </a:lvl3pPr>
            <a:lvl4pPr>
              <a:defRPr>
                <a:solidFill>
                  <a:srgbClr val="404040"/>
                </a:solidFill>
              </a:defRPr>
            </a:lvl4pPr>
            <a:lvl5pPr>
              <a:defRPr>
                <a:solidFill>
                  <a:srgbClr val="404040"/>
                </a:solidFill>
              </a:defRPr>
            </a:lvl5pPr>
          </a:lstStyle>
          <a:p>
            <a:r>
              <a:rPr lang="en-US" dirty="0"/>
              <a:t>Text comment, text ... Text, comment, text ... Text, comment, text ...</a:t>
            </a:r>
          </a:p>
          <a:p>
            <a:pPr lvl="1"/>
            <a:r>
              <a:rPr lang="cs-CZ" dirty="0"/>
              <a:t>Text comment, text ... Text, comment, text ... Text, comment, text ...</a:t>
            </a:r>
          </a:p>
        </p:txBody>
      </p:sp>
      <p:sp>
        <p:nvSpPr>
          <p:cNvPr id="8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55142" y="4927500"/>
            <a:ext cx="5120208" cy="229500"/>
          </a:xfrm>
          <a:prstGeom prst="rect">
            <a:avLst/>
          </a:prstGeom>
        </p:spPr>
        <p:txBody>
          <a:bodyPr vert="horz" lIns="0" tIns="45719" rIns="0" bIns="45719" rtlCol="0" anchor="ctr"/>
          <a:lstStyle>
            <a:lvl1pPr algn="l">
              <a:defRPr sz="1300" b="1">
                <a:solidFill>
                  <a:srgbClr val="404040"/>
                </a:solidFill>
                <a:latin typeface="+mj-lt"/>
                <a:cs typeface="Arial" pitchFamily="34" charset="0"/>
              </a:defRPr>
            </a:lvl1pPr>
          </a:lstStyle>
          <a:p>
            <a:r>
              <a:rPr lang="cs-CZ" dirty="0"/>
              <a:t>Study </a:t>
            </a:r>
            <a:r>
              <a:rPr lang="cs-CZ" dirty="0" err="1"/>
              <a:t>name</a:t>
            </a:r>
            <a:r>
              <a:rPr lang="cs-CZ" dirty="0"/>
              <a:t> XXX, 04/2016</a:t>
            </a:r>
          </a:p>
        </p:txBody>
      </p:sp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220553" y="272268"/>
            <a:ext cx="8654595" cy="461548"/>
          </a:xfrm>
        </p:spPr>
        <p:txBody>
          <a:bodyPr/>
          <a:lstStyle>
            <a:lvl1pPr>
              <a:defRPr>
                <a:solidFill>
                  <a:srgbClr val="404040"/>
                </a:solidFill>
              </a:defRPr>
            </a:lvl1pPr>
          </a:lstStyle>
          <a:p>
            <a:r>
              <a:rPr lang="en-US" dirty="0"/>
              <a:t>Click to add emphasis part of title</a:t>
            </a:r>
          </a:p>
        </p:txBody>
      </p:sp>
      <p:sp>
        <p:nvSpPr>
          <p:cNvPr id="6" name="Text Placeholder 7"/>
          <p:cNvSpPr>
            <a:spLocks noGrp="1"/>
          </p:cNvSpPr>
          <p:nvPr>
            <p:ph type="body" sz="quarter" idx="14" hasCustomPrompt="1"/>
          </p:nvPr>
        </p:nvSpPr>
        <p:spPr>
          <a:xfrm>
            <a:off x="166765" y="-65652"/>
            <a:ext cx="6710396" cy="442661"/>
          </a:xfrm>
          <a:prstGeom prst="rect">
            <a:avLst/>
          </a:prstGeom>
        </p:spPr>
        <p:txBody>
          <a:bodyPr lIns="91438" tIns="45719" rIns="91438" bIns="45719" anchor="b">
            <a:normAutofit/>
          </a:bodyPr>
          <a:lstStyle>
            <a:lvl1pPr marL="0" indent="0">
              <a:buNone/>
              <a:defRPr sz="1900" b="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dirty="0"/>
              <a:t>CLICK TO ADD TAG LINE OR BEGINNING OF TITLE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01831978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Vlastní rozložení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 Placeholder 10"/>
          <p:cNvSpPr>
            <a:spLocks noGrp="1"/>
          </p:cNvSpPr>
          <p:nvPr>
            <p:ph type="body" sz="quarter" idx="19" hasCustomPrompt="1"/>
          </p:nvPr>
        </p:nvSpPr>
        <p:spPr>
          <a:xfrm>
            <a:off x="4613579" y="1217858"/>
            <a:ext cx="4264752" cy="613247"/>
          </a:xfrm>
          <a:prstGeom prst="rect">
            <a:avLst/>
          </a:prstGeom>
          <a:solidFill>
            <a:srgbClr val="ED6737"/>
          </a:solidFill>
        </p:spPr>
        <p:txBody>
          <a:bodyPr lIns="82272" tIns="45719" rIns="27425" bIns="45719" anchor="ctr">
            <a:normAutofit/>
          </a:bodyPr>
          <a:lstStyle>
            <a:lvl1pPr marL="0" indent="0">
              <a:lnSpc>
                <a:spcPct val="80000"/>
              </a:lnSpc>
              <a:spcBef>
                <a:spcPts val="914"/>
              </a:spcBef>
              <a:buNone/>
              <a:defRPr lang="en-US" sz="1800" kern="1200" cap="none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221308" indent="-153585"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2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7" name="Text Placeholder 9"/>
          <p:cNvSpPr>
            <a:spLocks noGrp="1"/>
          </p:cNvSpPr>
          <p:nvPr>
            <p:ph type="body" sz="quarter" idx="20"/>
          </p:nvPr>
        </p:nvSpPr>
        <p:spPr>
          <a:xfrm>
            <a:off x="255950" y="2001691"/>
            <a:ext cx="4264752" cy="2624485"/>
          </a:xfrm>
          <a:prstGeom prst="rect">
            <a:avLst/>
          </a:prstGeom>
        </p:spPr>
        <p:txBody>
          <a:bodyPr lIns="82272" tIns="45719" rIns="27425" bIns="45719"/>
          <a:lstStyle>
            <a:lvl1pPr>
              <a:defRPr sz="1700">
                <a:solidFill>
                  <a:srgbClr val="404040"/>
                </a:solidFill>
              </a:defRPr>
            </a:lvl1pPr>
            <a:lvl2pPr>
              <a:defRPr>
                <a:solidFill>
                  <a:srgbClr val="404040"/>
                </a:solidFill>
              </a:defRPr>
            </a:lvl2pPr>
            <a:lvl3pPr>
              <a:defRPr>
                <a:solidFill>
                  <a:srgbClr val="404040"/>
                </a:solidFill>
              </a:defRPr>
            </a:lvl3pPr>
            <a:lvl4pPr>
              <a:defRPr>
                <a:solidFill>
                  <a:srgbClr val="404040"/>
                </a:solidFill>
              </a:defRPr>
            </a:lvl4pPr>
            <a:lvl5pPr>
              <a:defRPr>
                <a:solidFill>
                  <a:srgbClr val="404040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28" name="Text Placeholder 9"/>
          <p:cNvSpPr>
            <a:spLocks noGrp="1"/>
          </p:cNvSpPr>
          <p:nvPr>
            <p:ph type="body" sz="quarter" idx="21"/>
          </p:nvPr>
        </p:nvSpPr>
        <p:spPr>
          <a:xfrm>
            <a:off x="4613579" y="2001691"/>
            <a:ext cx="4264752" cy="2624485"/>
          </a:xfrm>
          <a:prstGeom prst="rect">
            <a:avLst/>
          </a:prstGeom>
        </p:spPr>
        <p:txBody>
          <a:bodyPr lIns="82272" tIns="45719" rIns="27425" bIns="45719"/>
          <a:lstStyle>
            <a:lvl1pPr>
              <a:defRPr sz="1700">
                <a:solidFill>
                  <a:srgbClr val="404040"/>
                </a:solidFill>
              </a:defRPr>
            </a:lvl1pPr>
            <a:lvl2pPr>
              <a:defRPr>
                <a:solidFill>
                  <a:srgbClr val="404040"/>
                </a:solidFill>
              </a:defRPr>
            </a:lvl2pPr>
            <a:lvl3pPr>
              <a:defRPr>
                <a:solidFill>
                  <a:srgbClr val="404040"/>
                </a:solidFill>
              </a:defRPr>
            </a:lvl3pPr>
            <a:lvl4pPr>
              <a:defRPr>
                <a:solidFill>
                  <a:srgbClr val="404040"/>
                </a:solidFill>
              </a:defRPr>
            </a:lvl4pPr>
            <a:lvl5pPr>
              <a:defRPr>
                <a:solidFill>
                  <a:srgbClr val="404040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31" name="Text Placeholder 10"/>
          <p:cNvSpPr>
            <a:spLocks noGrp="1"/>
          </p:cNvSpPr>
          <p:nvPr>
            <p:ph type="body" sz="quarter" idx="18" hasCustomPrompt="1"/>
          </p:nvPr>
        </p:nvSpPr>
        <p:spPr>
          <a:xfrm>
            <a:off x="255950" y="1217858"/>
            <a:ext cx="4264752" cy="613247"/>
          </a:xfrm>
          <a:prstGeom prst="rect">
            <a:avLst/>
          </a:prstGeom>
          <a:solidFill>
            <a:srgbClr val="404040"/>
          </a:solidFill>
        </p:spPr>
        <p:txBody>
          <a:bodyPr lIns="82272" tIns="45719" rIns="27425" bIns="45719" anchor="ctr">
            <a:normAutofit/>
          </a:bodyPr>
          <a:lstStyle>
            <a:lvl1pPr marL="0" indent="0">
              <a:lnSpc>
                <a:spcPct val="80000"/>
              </a:lnSpc>
              <a:spcBef>
                <a:spcPts val="914"/>
              </a:spcBef>
              <a:buNone/>
              <a:defRPr lang="en-US" sz="1800" kern="1200" cap="none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221308" indent="-153585"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2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1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55142" y="4927500"/>
            <a:ext cx="5120208" cy="229500"/>
          </a:xfrm>
          <a:prstGeom prst="rect">
            <a:avLst/>
          </a:prstGeom>
        </p:spPr>
        <p:txBody>
          <a:bodyPr vert="horz" lIns="0" tIns="45719" rIns="0" bIns="45719" rtlCol="0" anchor="ctr"/>
          <a:lstStyle>
            <a:lvl1pPr algn="l">
              <a:defRPr sz="1300" b="1">
                <a:solidFill>
                  <a:srgbClr val="404040"/>
                </a:solidFill>
                <a:latin typeface="+mj-lt"/>
                <a:cs typeface="Arial" pitchFamily="34" charset="0"/>
              </a:defRPr>
            </a:lvl1pPr>
          </a:lstStyle>
          <a:p>
            <a:r>
              <a:rPr lang="cs-CZ" dirty="0"/>
              <a:t>Study </a:t>
            </a:r>
            <a:r>
              <a:rPr lang="cs-CZ" dirty="0" err="1"/>
              <a:t>name</a:t>
            </a:r>
            <a:r>
              <a:rPr lang="cs-CZ" dirty="0"/>
              <a:t> XXX, 04/2016</a:t>
            </a:r>
          </a:p>
        </p:txBody>
      </p:sp>
      <p:sp>
        <p:nvSpPr>
          <p:cNvPr id="12" name="Zástupný symbol pro nadpis 1"/>
          <p:cNvSpPr>
            <a:spLocks noGrp="1"/>
          </p:cNvSpPr>
          <p:nvPr>
            <p:ph type="title"/>
          </p:nvPr>
        </p:nvSpPr>
        <p:spPr>
          <a:xfrm>
            <a:off x="212058" y="6357"/>
            <a:ext cx="8680422" cy="469722"/>
          </a:xfrm>
          <a:prstGeom prst="rect">
            <a:avLst/>
          </a:prstGeom>
        </p:spPr>
        <p:txBody>
          <a:bodyPr vert="horz" lIns="35999" tIns="45719" rIns="35999" bIns="45719" rtlCol="0" anchor="t">
            <a:normAutofit/>
          </a:bodyPr>
          <a:lstStyle/>
          <a:p>
            <a:r>
              <a:rPr lang="en-US" dirty="0"/>
              <a:t>Click to edit template headings</a:t>
            </a:r>
            <a:r>
              <a:rPr lang="cs-CZ" dirty="0"/>
              <a:t> </a:t>
            </a:r>
            <a:r>
              <a:rPr lang="en-US" dirty="0"/>
              <a:t>style.</a:t>
            </a:r>
            <a:endParaRPr lang="cs-CZ" dirty="0"/>
          </a:p>
        </p:txBody>
      </p:sp>
      <p:sp>
        <p:nvSpPr>
          <p:cNvPr id="13" name="Text Placeholder 6"/>
          <p:cNvSpPr>
            <a:spLocks noGrp="1"/>
          </p:cNvSpPr>
          <p:nvPr>
            <p:ph type="body" sz="quarter" idx="22" hasCustomPrompt="1"/>
          </p:nvPr>
        </p:nvSpPr>
        <p:spPr>
          <a:xfrm>
            <a:off x="202233" y="483519"/>
            <a:ext cx="8690248" cy="382600"/>
          </a:xfrm>
          <a:prstGeom prst="rect">
            <a:avLst/>
          </a:prstGeom>
        </p:spPr>
        <p:txBody>
          <a:bodyPr wrap="square" lIns="35999" tIns="0" rIns="35999" bIns="35999" anchor="t" anchorCtr="0">
            <a:spAutoFit/>
          </a:bodyPr>
          <a:lstStyle>
            <a:lvl1pPr marL="0" indent="0" defTabSz="215995">
              <a:spcBef>
                <a:spcPts val="0"/>
              </a:spcBef>
              <a:buNone/>
              <a:defRPr sz="1100" i="1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Arial" pitchFamily="34" charset="0"/>
              </a:defRPr>
            </a:lvl1pPr>
            <a:lvl2pPr marL="457189" indent="0">
              <a:buNone/>
              <a:defRPr sz="1200" i="1">
                <a:solidFill>
                  <a:schemeClr val="bg1">
                    <a:lumMod val="65000"/>
                  </a:schemeClr>
                </a:solidFill>
              </a:defRPr>
            </a:lvl2pPr>
            <a:lvl3pPr>
              <a:defRPr sz="1200" i="1">
                <a:solidFill>
                  <a:schemeClr val="bg1">
                    <a:lumMod val="65000"/>
                  </a:schemeClr>
                </a:solidFill>
              </a:defRPr>
            </a:lvl3pPr>
            <a:lvl4pPr>
              <a:defRPr sz="1200" i="1">
                <a:solidFill>
                  <a:schemeClr val="bg1">
                    <a:lumMod val="65000"/>
                  </a:schemeClr>
                </a:solidFill>
              </a:defRPr>
            </a:lvl4pPr>
            <a:lvl5pPr>
              <a:defRPr sz="1200" i="1">
                <a:solidFill>
                  <a:schemeClr val="bg1">
                    <a:lumMod val="6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</a:t>
            </a:r>
            <a:r>
              <a:rPr lang="cs-CZ" dirty="0"/>
              <a:t/>
            </a:r>
            <a:br>
              <a:rPr lang="cs-CZ" dirty="0"/>
            </a:br>
            <a:r>
              <a:rPr lang="en-US" dirty="0"/>
              <a:t>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30350140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Vlastní rozložení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 Placeholder 10"/>
          <p:cNvSpPr>
            <a:spLocks noGrp="1"/>
          </p:cNvSpPr>
          <p:nvPr>
            <p:ph type="body" sz="quarter" idx="18" hasCustomPrompt="1"/>
          </p:nvPr>
        </p:nvSpPr>
        <p:spPr>
          <a:xfrm>
            <a:off x="255952" y="1217858"/>
            <a:ext cx="2811129" cy="613247"/>
          </a:xfrm>
          <a:prstGeom prst="rect">
            <a:avLst/>
          </a:prstGeom>
          <a:solidFill>
            <a:srgbClr val="404040"/>
          </a:solidFill>
        </p:spPr>
        <p:txBody>
          <a:bodyPr lIns="82272" tIns="45719" rIns="27425" bIns="45719" anchor="ctr">
            <a:normAutofit/>
          </a:bodyPr>
          <a:lstStyle>
            <a:lvl1pPr marL="0" indent="0">
              <a:lnSpc>
                <a:spcPct val="80000"/>
              </a:lnSpc>
              <a:spcBef>
                <a:spcPts val="914"/>
              </a:spcBef>
              <a:buNone/>
              <a:defRPr lang="en-US" sz="1800" kern="1200" cap="none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221308" indent="-153585"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2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3" name="Text Placeholder 10"/>
          <p:cNvSpPr>
            <a:spLocks noGrp="1"/>
          </p:cNvSpPr>
          <p:nvPr>
            <p:ph type="body" sz="quarter" idx="19" hasCustomPrompt="1"/>
          </p:nvPr>
        </p:nvSpPr>
        <p:spPr>
          <a:xfrm>
            <a:off x="3166976" y="1217858"/>
            <a:ext cx="2811129" cy="613247"/>
          </a:xfrm>
          <a:prstGeom prst="rect">
            <a:avLst/>
          </a:prstGeom>
          <a:solidFill>
            <a:srgbClr val="ED6737"/>
          </a:solidFill>
        </p:spPr>
        <p:txBody>
          <a:bodyPr lIns="82272" tIns="45719" rIns="27425" bIns="45719" anchor="ctr">
            <a:normAutofit/>
          </a:bodyPr>
          <a:lstStyle>
            <a:lvl1pPr marL="0" indent="0">
              <a:lnSpc>
                <a:spcPct val="80000"/>
              </a:lnSpc>
              <a:spcBef>
                <a:spcPts val="914"/>
              </a:spcBef>
              <a:buNone/>
              <a:defRPr lang="en-US" sz="1800" kern="1200" cap="none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221308" indent="-153585"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2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4" name="Text Placeholder 10"/>
          <p:cNvSpPr>
            <a:spLocks noGrp="1"/>
          </p:cNvSpPr>
          <p:nvPr>
            <p:ph type="body" sz="quarter" idx="22" hasCustomPrompt="1"/>
          </p:nvPr>
        </p:nvSpPr>
        <p:spPr>
          <a:xfrm>
            <a:off x="6075841" y="1217858"/>
            <a:ext cx="2811129" cy="613247"/>
          </a:xfrm>
          <a:prstGeom prst="rect">
            <a:avLst/>
          </a:prstGeom>
          <a:solidFill>
            <a:srgbClr val="008E94"/>
          </a:solidFill>
        </p:spPr>
        <p:txBody>
          <a:bodyPr lIns="82272" tIns="45719" rIns="27425" bIns="45719" anchor="ctr">
            <a:normAutofit/>
          </a:bodyPr>
          <a:lstStyle>
            <a:lvl1pPr marL="0" indent="0">
              <a:lnSpc>
                <a:spcPct val="80000"/>
              </a:lnSpc>
              <a:spcBef>
                <a:spcPts val="914"/>
              </a:spcBef>
              <a:buNone/>
              <a:defRPr lang="en-US" sz="1800" kern="1200" cap="none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221308" indent="-153585"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2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5" name="Text Placeholder 9"/>
          <p:cNvSpPr>
            <a:spLocks noGrp="1"/>
          </p:cNvSpPr>
          <p:nvPr>
            <p:ph type="body" sz="quarter" idx="23"/>
          </p:nvPr>
        </p:nvSpPr>
        <p:spPr>
          <a:xfrm>
            <a:off x="255950" y="2001691"/>
            <a:ext cx="2811130" cy="2624485"/>
          </a:xfrm>
          <a:prstGeom prst="rect">
            <a:avLst/>
          </a:prstGeom>
        </p:spPr>
        <p:txBody>
          <a:bodyPr lIns="82272" tIns="45719" rIns="27425" bIns="45719"/>
          <a:lstStyle>
            <a:lvl1pPr>
              <a:defRPr sz="1700">
                <a:solidFill>
                  <a:srgbClr val="404040"/>
                </a:solidFill>
              </a:defRPr>
            </a:lvl1pPr>
            <a:lvl2pPr>
              <a:defRPr>
                <a:solidFill>
                  <a:srgbClr val="404040"/>
                </a:solidFill>
              </a:defRPr>
            </a:lvl2pPr>
            <a:lvl3pPr>
              <a:defRPr>
                <a:solidFill>
                  <a:srgbClr val="404040"/>
                </a:solidFill>
              </a:defRPr>
            </a:lvl3pPr>
            <a:lvl4pPr>
              <a:defRPr>
                <a:solidFill>
                  <a:srgbClr val="404040"/>
                </a:solidFill>
              </a:defRPr>
            </a:lvl4pPr>
            <a:lvl5pPr>
              <a:defRPr>
                <a:solidFill>
                  <a:srgbClr val="404040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26" name="Text Placeholder 9"/>
          <p:cNvSpPr>
            <a:spLocks noGrp="1"/>
          </p:cNvSpPr>
          <p:nvPr>
            <p:ph type="body" sz="quarter" idx="21"/>
          </p:nvPr>
        </p:nvSpPr>
        <p:spPr>
          <a:xfrm>
            <a:off x="3166976" y="2001691"/>
            <a:ext cx="2811130" cy="2624485"/>
          </a:xfrm>
          <a:prstGeom prst="rect">
            <a:avLst/>
          </a:prstGeom>
        </p:spPr>
        <p:txBody>
          <a:bodyPr lIns="82272" tIns="45719" rIns="27425" bIns="45719"/>
          <a:lstStyle>
            <a:lvl1pPr>
              <a:defRPr sz="1700">
                <a:solidFill>
                  <a:srgbClr val="404040"/>
                </a:solidFill>
              </a:defRPr>
            </a:lvl1pPr>
            <a:lvl2pPr>
              <a:defRPr>
                <a:solidFill>
                  <a:srgbClr val="404040"/>
                </a:solidFill>
              </a:defRPr>
            </a:lvl2pPr>
            <a:lvl3pPr>
              <a:defRPr>
                <a:solidFill>
                  <a:srgbClr val="404040"/>
                </a:solidFill>
              </a:defRPr>
            </a:lvl3pPr>
            <a:lvl4pPr>
              <a:defRPr>
                <a:solidFill>
                  <a:srgbClr val="404040"/>
                </a:solidFill>
              </a:defRPr>
            </a:lvl4pPr>
            <a:lvl5pPr>
              <a:defRPr>
                <a:solidFill>
                  <a:srgbClr val="404040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27" name="Text Placeholder 9"/>
          <p:cNvSpPr>
            <a:spLocks noGrp="1"/>
          </p:cNvSpPr>
          <p:nvPr>
            <p:ph type="body" sz="quarter" idx="24"/>
          </p:nvPr>
        </p:nvSpPr>
        <p:spPr>
          <a:xfrm>
            <a:off x="6075841" y="2001691"/>
            <a:ext cx="2811130" cy="2624485"/>
          </a:xfrm>
          <a:prstGeom prst="rect">
            <a:avLst/>
          </a:prstGeom>
        </p:spPr>
        <p:txBody>
          <a:bodyPr lIns="82272" tIns="45719" rIns="27425" bIns="45719"/>
          <a:lstStyle>
            <a:lvl1pPr>
              <a:defRPr sz="1700">
                <a:solidFill>
                  <a:srgbClr val="404040"/>
                </a:solidFill>
              </a:defRPr>
            </a:lvl1pPr>
            <a:lvl2pPr>
              <a:defRPr>
                <a:solidFill>
                  <a:srgbClr val="404040"/>
                </a:solidFill>
              </a:defRPr>
            </a:lvl2pPr>
            <a:lvl3pPr>
              <a:defRPr>
                <a:solidFill>
                  <a:srgbClr val="404040"/>
                </a:solidFill>
              </a:defRPr>
            </a:lvl3pPr>
            <a:lvl4pPr>
              <a:defRPr>
                <a:solidFill>
                  <a:srgbClr val="404040"/>
                </a:solidFill>
              </a:defRPr>
            </a:lvl4pPr>
            <a:lvl5pPr>
              <a:defRPr>
                <a:solidFill>
                  <a:srgbClr val="404040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4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55142" y="4927500"/>
            <a:ext cx="5120208" cy="229500"/>
          </a:xfrm>
          <a:prstGeom prst="rect">
            <a:avLst/>
          </a:prstGeom>
        </p:spPr>
        <p:txBody>
          <a:bodyPr vert="horz" lIns="0" tIns="45719" rIns="0" bIns="45719" rtlCol="0" anchor="ctr"/>
          <a:lstStyle>
            <a:lvl1pPr algn="l">
              <a:defRPr sz="1300" b="1">
                <a:solidFill>
                  <a:srgbClr val="404040"/>
                </a:solidFill>
                <a:latin typeface="+mj-lt"/>
                <a:cs typeface="Arial" pitchFamily="34" charset="0"/>
              </a:defRPr>
            </a:lvl1pPr>
          </a:lstStyle>
          <a:p>
            <a:r>
              <a:rPr lang="cs-CZ" dirty="0"/>
              <a:t>Study </a:t>
            </a:r>
            <a:r>
              <a:rPr lang="cs-CZ" dirty="0" err="1"/>
              <a:t>name</a:t>
            </a:r>
            <a:r>
              <a:rPr lang="cs-CZ" dirty="0"/>
              <a:t> XXX, 04/2016</a:t>
            </a:r>
          </a:p>
        </p:txBody>
      </p:sp>
      <p:sp>
        <p:nvSpPr>
          <p:cNvPr id="15" name="Zástupný symbol pro nadpis 1"/>
          <p:cNvSpPr>
            <a:spLocks noGrp="1"/>
          </p:cNvSpPr>
          <p:nvPr>
            <p:ph type="title"/>
          </p:nvPr>
        </p:nvSpPr>
        <p:spPr>
          <a:xfrm>
            <a:off x="212058" y="6357"/>
            <a:ext cx="8680422" cy="469722"/>
          </a:xfrm>
          <a:prstGeom prst="rect">
            <a:avLst/>
          </a:prstGeom>
        </p:spPr>
        <p:txBody>
          <a:bodyPr vert="horz" lIns="35999" tIns="45719" rIns="35999" bIns="45719" rtlCol="0" anchor="t">
            <a:normAutofit/>
          </a:bodyPr>
          <a:lstStyle/>
          <a:p>
            <a:r>
              <a:rPr lang="en-US" dirty="0"/>
              <a:t>Click to edit template headings</a:t>
            </a:r>
            <a:r>
              <a:rPr lang="cs-CZ" dirty="0"/>
              <a:t> </a:t>
            </a:r>
            <a:r>
              <a:rPr lang="en-US" dirty="0"/>
              <a:t>style.</a:t>
            </a:r>
            <a:endParaRPr lang="cs-CZ" dirty="0"/>
          </a:p>
        </p:txBody>
      </p:sp>
      <p:sp>
        <p:nvSpPr>
          <p:cNvPr id="16" name="Text Placeholder 6"/>
          <p:cNvSpPr>
            <a:spLocks noGrp="1"/>
          </p:cNvSpPr>
          <p:nvPr>
            <p:ph type="body" sz="quarter" idx="26" hasCustomPrompt="1"/>
          </p:nvPr>
        </p:nvSpPr>
        <p:spPr>
          <a:xfrm>
            <a:off x="202233" y="483519"/>
            <a:ext cx="8690248" cy="382600"/>
          </a:xfrm>
          <a:prstGeom prst="rect">
            <a:avLst/>
          </a:prstGeom>
        </p:spPr>
        <p:txBody>
          <a:bodyPr wrap="square" lIns="35999" tIns="0" rIns="35999" bIns="35999" anchor="t" anchorCtr="0">
            <a:spAutoFit/>
          </a:bodyPr>
          <a:lstStyle>
            <a:lvl1pPr marL="0" indent="0" defTabSz="215995">
              <a:spcBef>
                <a:spcPts val="0"/>
              </a:spcBef>
              <a:buNone/>
              <a:defRPr sz="1100" i="1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Arial" pitchFamily="34" charset="0"/>
              </a:defRPr>
            </a:lvl1pPr>
            <a:lvl2pPr marL="457189" indent="0">
              <a:buNone/>
              <a:defRPr sz="1200" i="1">
                <a:solidFill>
                  <a:schemeClr val="bg1">
                    <a:lumMod val="65000"/>
                  </a:schemeClr>
                </a:solidFill>
              </a:defRPr>
            </a:lvl2pPr>
            <a:lvl3pPr>
              <a:defRPr sz="1200" i="1">
                <a:solidFill>
                  <a:schemeClr val="bg1">
                    <a:lumMod val="65000"/>
                  </a:schemeClr>
                </a:solidFill>
              </a:defRPr>
            </a:lvl3pPr>
            <a:lvl4pPr>
              <a:defRPr sz="1200" i="1">
                <a:solidFill>
                  <a:schemeClr val="bg1">
                    <a:lumMod val="65000"/>
                  </a:schemeClr>
                </a:solidFill>
              </a:defRPr>
            </a:lvl4pPr>
            <a:lvl5pPr>
              <a:defRPr sz="1200" i="1">
                <a:solidFill>
                  <a:schemeClr val="bg1">
                    <a:lumMod val="6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</a:t>
            </a:r>
            <a:r>
              <a:rPr lang="cs-CZ" dirty="0"/>
              <a:t/>
            </a:r>
            <a:br>
              <a:rPr lang="cs-CZ" dirty="0"/>
            </a:br>
            <a:r>
              <a:rPr lang="en-US" dirty="0"/>
              <a:t>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86006102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Vlastní rozložení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ext Placeholder 10"/>
          <p:cNvSpPr>
            <a:spLocks noGrp="1"/>
          </p:cNvSpPr>
          <p:nvPr>
            <p:ph type="body" sz="quarter" idx="18" hasCustomPrompt="1"/>
          </p:nvPr>
        </p:nvSpPr>
        <p:spPr>
          <a:xfrm>
            <a:off x="255951" y="1217858"/>
            <a:ext cx="2087018" cy="613247"/>
          </a:xfrm>
          <a:prstGeom prst="rect">
            <a:avLst/>
          </a:prstGeom>
          <a:solidFill>
            <a:srgbClr val="404040"/>
          </a:solidFill>
        </p:spPr>
        <p:txBody>
          <a:bodyPr lIns="82272" tIns="45719" rIns="27425" bIns="45719" anchor="ctr">
            <a:normAutofit/>
          </a:bodyPr>
          <a:lstStyle>
            <a:lvl1pPr marL="0" indent="0">
              <a:lnSpc>
                <a:spcPct val="80000"/>
              </a:lnSpc>
              <a:spcBef>
                <a:spcPts val="914"/>
              </a:spcBef>
              <a:buNone/>
              <a:defRPr lang="en-US" sz="1800" kern="1200" cap="none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221308" indent="-153585"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2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5" name="Text Placeholder 10"/>
          <p:cNvSpPr>
            <a:spLocks noGrp="1"/>
          </p:cNvSpPr>
          <p:nvPr>
            <p:ph type="body" sz="quarter" idx="19" hasCustomPrompt="1"/>
          </p:nvPr>
        </p:nvSpPr>
        <p:spPr>
          <a:xfrm>
            <a:off x="2434405" y="1217858"/>
            <a:ext cx="2087018" cy="613247"/>
          </a:xfrm>
          <a:prstGeom prst="rect">
            <a:avLst/>
          </a:prstGeom>
          <a:solidFill>
            <a:srgbClr val="ED6737"/>
          </a:solidFill>
        </p:spPr>
        <p:txBody>
          <a:bodyPr lIns="82272" tIns="45719" rIns="27425" bIns="45719" anchor="ctr">
            <a:normAutofit/>
          </a:bodyPr>
          <a:lstStyle>
            <a:lvl1pPr marL="0" indent="0">
              <a:lnSpc>
                <a:spcPct val="80000"/>
              </a:lnSpc>
              <a:spcBef>
                <a:spcPts val="914"/>
              </a:spcBef>
              <a:buNone/>
              <a:defRPr lang="en-US" sz="1800" kern="1200" cap="none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221308" indent="-153585"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2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6" name="Text Placeholder 10"/>
          <p:cNvSpPr>
            <a:spLocks noGrp="1"/>
          </p:cNvSpPr>
          <p:nvPr>
            <p:ph type="body" sz="quarter" idx="22" hasCustomPrompt="1"/>
          </p:nvPr>
        </p:nvSpPr>
        <p:spPr>
          <a:xfrm>
            <a:off x="4612858" y="1217858"/>
            <a:ext cx="2087018" cy="613247"/>
          </a:xfrm>
          <a:prstGeom prst="rect">
            <a:avLst/>
          </a:prstGeom>
          <a:solidFill>
            <a:srgbClr val="008E94"/>
          </a:solidFill>
        </p:spPr>
        <p:txBody>
          <a:bodyPr lIns="82272" tIns="45719" rIns="27425" bIns="45719" anchor="ctr">
            <a:normAutofit/>
          </a:bodyPr>
          <a:lstStyle>
            <a:lvl1pPr marL="0" indent="0">
              <a:lnSpc>
                <a:spcPct val="80000"/>
              </a:lnSpc>
              <a:spcBef>
                <a:spcPts val="914"/>
              </a:spcBef>
              <a:buNone/>
              <a:defRPr lang="en-US" sz="1800" kern="1200" cap="none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221308" indent="-153585"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2pPr>
          </a:lstStyle>
          <a:p>
            <a:pPr lvl="0"/>
            <a:r>
              <a:rPr lang="cs-CZ" dirty="0"/>
              <a:t>C</a:t>
            </a:r>
            <a:r>
              <a:rPr lang="en-US" dirty="0"/>
              <a:t>lick to edit master text styles</a:t>
            </a:r>
          </a:p>
        </p:txBody>
      </p:sp>
      <p:sp>
        <p:nvSpPr>
          <p:cNvPr id="27" name="Text Placeholder 10"/>
          <p:cNvSpPr>
            <a:spLocks noGrp="1"/>
          </p:cNvSpPr>
          <p:nvPr>
            <p:ph type="body" sz="quarter" idx="25" hasCustomPrompt="1"/>
          </p:nvPr>
        </p:nvSpPr>
        <p:spPr>
          <a:xfrm>
            <a:off x="6791314" y="1217858"/>
            <a:ext cx="2087018" cy="613247"/>
          </a:xfrm>
          <a:prstGeom prst="rect">
            <a:avLst/>
          </a:prstGeom>
          <a:solidFill>
            <a:srgbClr val="FBB040"/>
          </a:solidFill>
        </p:spPr>
        <p:txBody>
          <a:bodyPr lIns="82272" tIns="45719" rIns="27425" bIns="45719" anchor="ctr">
            <a:normAutofit/>
          </a:bodyPr>
          <a:lstStyle>
            <a:lvl1pPr marL="0" indent="0">
              <a:lnSpc>
                <a:spcPct val="80000"/>
              </a:lnSpc>
              <a:spcBef>
                <a:spcPts val="914"/>
              </a:spcBef>
              <a:buNone/>
              <a:defRPr lang="en-US" sz="1800" kern="1200" cap="none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221308" indent="-153585"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2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8" name="Text Placeholder 9"/>
          <p:cNvSpPr>
            <a:spLocks noGrp="1"/>
          </p:cNvSpPr>
          <p:nvPr>
            <p:ph type="body" sz="quarter" idx="20"/>
          </p:nvPr>
        </p:nvSpPr>
        <p:spPr>
          <a:xfrm>
            <a:off x="255951" y="2001691"/>
            <a:ext cx="2087018" cy="2624485"/>
          </a:xfrm>
          <a:prstGeom prst="rect">
            <a:avLst/>
          </a:prstGeom>
        </p:spPr>
        <p:txBody>
          <a:bodyPr lIns="82272" tIns="45719" rIns="27425" bIns="45719"/>
          <a:lstStyle>
            <a:lvl1pPr>
              <a:defRPr sz="1700">
                <a:solidFill>
                  <a:srgbClr val="404040"/>
                </a:solidFill>
              </a:defRPr>
            </a:lvl1pPr>
            <a:lvl2pPr>
              <a:defRPr>
                <a:solidFill>
                  <a:srgbClr val="404040"/>
                </a:solidFill>
              </a:defRPr>
            </a:lvl2pPr>
            <a:lvl3pPr>
              <a:defRPr>
                <a:solidFill>
                  <a:srgbClr val="404040"/>
                </a:solidFill>
              </a:defRPr>
            </a:lvl3pPr>
            <a:lvl4pPr>
              <a:defRPr>
                <a:solidFill>
                  <a:srgbClr val="404040"/>
                </a:solidFill>
              </a:defRPr>
            </a:lvl4pPr>
            <a:lvl5pPr>
              <a:defRPr>
                <a:solidFill>
                  <a:srgbClr val="404040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29" name="Text Placeholder 9"/>
          <p:cNvSpPr>
            <a:spLocks noGrp="1"/>
          </p:cNvSpPr>
          <p:nvPr>
            <p:ph type="body" sz="quarter" idx="21"/>
          </p:nvPr>
        </p:nvSpPr>
        <p:spPr>
          <a:xfrm>
            <a:off x="2434405" y="2001691"/>
            <a:ext cx="2087018" cy="2624485"/>
          </a:xfrm>
          <a:prstGeom prst="rect">
            <a:avLst/>
          </a:prstGeom>
        </p:spPr>
        <p:txBody>
          <a:bodyPr lIns="82272" tIns="45719" rIns="27425" bIns="45719"/>
          <a:lstStyle>
            <a:lvl1pPr>
              <a:defRPr sz="1700">
                <a:solidFill>
                  <a:srgbClr val="404040"/>
                </a:solidFill>
              </a:defRPr>
            </a:lvl1pPr>
            <a:lvl2pPr>
              <a:defRPr>
                <a:solidFill>
                  <a:srgbClr val="404040"/>
                </a:solidFill>
              </a:defRPr>
            </a:lvl2pPr>
            <a:lvl3pPr>
              <a:defRPr>
                <a:solidFill>
                  <a:srgbClr val="404040"/>
                </a:solidFill>
              </a:defRPr>
            </a:lvl3pPr>
            <a:lvl4pPr>
              <a:defRPr>
                <a:solidFill>
                  <a:srgbClr val="404040"/>
                </a:solidFill>
              </a:defRPr>
            </a:lvl4pPr>
            <a:lvl5pPr>
              <a:defRPr>
                <a:solidFill>
                  <a:srgbClr val="404040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30" name="Text Placeholder 9"/>
          <p:cNvSpPr>
            <a:spLocks noGrp="1"/>
          </p:cNvSpPr>
          <p:nvPr>
            <p:ph type="body" sz="quarter" idx="26"/>
          </p:nvPr>
        </p:nvSpPr>
        <p:spPr>
          <a:xfrm>
            <a:off x="4612858" y="2001691"/>
            <a:ext cx="2087018" cy="2624485"/>
          </a:xfrm>
          <a:prstGeom prst="rect">
            <a:avLst/>
          </a:prstGeom>
        </p:spPr>
        <p:txBody>
          <a:bodyPr lIns="82272" tIns="45719" rIns="27425" bIns="45719"/>
          <a:lstStyle>
            <a:lvl1pPr>
              <a:defRPr sz="1700">
                <a:solidFill>
                  <a:srgbClr val="404040"/>
                </a:solidFill>
              </a:defRPr>
            </a:lvl1pPr>
            <a:lvl2pPr>
              <a:defRPr>
                <a:solidFill>
                  <a:srgbClr val="404040"/>
                </a:solidFill>
              </a:defRPr>
            </a:lvl2pPr>
            <a:lvl3pPr>
              <a:defRPr>
                <a:solidFill>
                  <a:srgbClr val="404040"/>
                </a:solidFill>
              </a:defRPr>
            </a:lvl3pPr>
            <a:lvl4pPr>
              <a:defRPr>
                <a:solidFill>
                  <a:srgbClr val="404040"/>
                </a:solidFill>
              </a:defRPr>
            </a:lvl4pPr>
            <a:lvl5pPr>
              <a:defRPr>
                <a:solidFill>
                  <a:srgbClr val="404040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31" name="Text Placeholder 9"/>
          <p:cNvSpPr>
            <a:spLocks noGrp="1"/>
          </p:cNvSpPr>
          <p:nvPr>
            <p:ph type="body" sz="quarter" idx="27"/>
          </p:nvPr>
        </p:nvSpPr>
        <p:spPr>
          <a:xfrm>
            <a:off x="6791314" y="2001691"/>
            <a:ext cx="2087018" cy="2624485"/>
          </a:xfrm>
          <a:prstGeom prst="rect">
            <a:avLst/>
          </a:prstGeom>
        </p:spPr>
        <p:txBody>
          <a:bodyPr lIns="82272" tIns="45719" rIns="27425" bIns="45719"/>
          <a:lstStyle>
            <a:lvl1pPr>
              <a:defRPr sz="1700">
                <a:solidFill>
                  <a:srgbClr val="404040"/>
                </a:solidFill>
              </a:defRPr>
            </a:lvl1pPr>
            <a:lvl2pPr>
              <a:defRPr>
                <a:solidFill>
                  <a:srgbClr val="404040"/>
                </a:solidFill>
              </a:defRPr>
            </a:lvl2pPr>
            <a:lvl3pPr>
              <a:defRPr>
                <a:solidFill>
                  <a:srgbClr val="404040"/>
                </a:solidFill>
              </a:defRPr>
            </a:lvl3pPr>
            <a:lvl4pPr>
              <a:defRPr>
                <a:solidFill>
                  <a:srgbClr val="404040"/>
                </a:solidFill>
              </a:defRPr>
            </a:lvl4pPr>
            <a:lvl5pPr>
              <a:defRPr>
                <a:solidFill>
                  <a:srgbClr val="404040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4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55142" y="4927500"/>
            <a:ext cx="5120208" cy="229500"/>
          </a:xfrm>
          <a:prstGeom prst="rect">
            <a:avLst/>
          </a:prstGeom>
        </p:spPr>
        <p:txBody>
          <a:bodyPr vert="horz" lIns="0" tIns="45719" rIns="0" bIns="45719" rtlCol="0" anchor="ctr"/>
          <a:lstStyle>
            <a:lvl1pPr algn="l">
              <a:defRPr sz="1300" b="1">
                <a:solidFill>
                  <a:srgbClr val="404040"/>
                </a:solidFill>
                <a:latin typeface="+mj-lt"/>
                <a:cs typeface="Arial" pitchFamily="34" charset="0"/>
              </a:defRPr>
            </a:lvl1pPr>
          </a:lstStyle>
          <a:p>
            <a:r>
              <a:rPr lang="cs-CZ" dirty="0"/>
              <a:t>Study </a:t>
            </a:r>
            <a:r>
              <a:rPr lang="cs-CZ" dirty="0" err="1"/>
              <a:t>name</a:t>
            </a:r>
            <a:r>
              <a:rPr lang="cs-CZ" dirty="0"/>
              <a:t> XXX, 04/2016</a:t>
            </a:r>
          </a:p>
        </p:txBody>
      </p:sp>
      <p:sp>
        <p:nvSpPr>
          <p:cNvPr id="19" name="Zástupný symbol pro nadpis 1"/>
          <p:cNvSpPr>
            <a:spLocks noGrp="1"/>
          </p:cNvSpPr>
          <p:nvPr>
            <p:ph type="title"/>
          </p:nvPr>
        </p:nvSpPr>
        <p:spPr>
          <a:xfrm>
            <a:off x="212058" y="6357"/>
            <a:ext cx="8680422" cy="469722"/>
          </a:xfrm>
          <a:prstGeom prst="rect">
            <a:avLst/>
          </a:prstGeom>
        </p:spPr>
        <p:txBody>
          <a:bodyPr vert="horz" lIns="35999" tIns="45719" rIns="35999" bIns="45719" rtlCol="0" anchor="t">
            <a:normAutofit/>
          </a:bodyPr>
          <a:lstStyle/>
          <a:p>
            <a:r>
              <a:rPr lang="en-US" dirty="0"/>
              <a:t>Click to edit template headings</a:t>
            </a:r>
            <a:r>
              <a:rPr lang="cs-CZ" dirty="0"/>
              <a:t> </a:t>
            </a:r>
            <a:r>
              <a:rPr lang="en-US" dirty="0"/>
              <a:t>style.</a:t>
            </a:r>
            <a:endParaRPr lang="cs-CZ" dirty="0"/>
          </a:p>
        </p:txBody>
      </p:sp>
      <p:sp>
        <p:nvSpPr>
          <p:cNvPr id="20" name="Text Placeholder 6"/>
          <p:cNvSpPr>
            <a:spLocks noGrp="1"/>
          </p:cNvSpPr>
          <p:nvPr>
            <p:ph type="body" sz="quarter" idx="28" hasCustomPrompt="1"/>
          </p:nvPr>
        </p:nvSpPr>
        <p:spPr>
          <a:xfrm>
            <a:off x="202233" y="483519"/>
            <a:ext cx="8690248" cy="382600"/>
          </a:xfrm>
          <a:prstGeom prst="rect">
            <a:avLst/>
          </a:prstGeom>
        </p:spPr>
        <p:txBody>
          <a:bodyPr wrap="square" lIns="35999" tIns="0" rIns="35999" bIns="35999" anchor="t" anchorCtr="0">
            <a:spAutoFit/>
          </a:bodyPr>
          <a:lstStyle>
            <a:lvl1pPr marL="0" indent="0" defTabSz="215995">
              <a:spcBef>
                <a:spcPts val="0"/>
              </a:spcBef>
              <a:buNone/>
              <a:defRPr sz="1100" i="1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Arial" pitchFamily="34" charset="0"/>
              </a:defRPr>
            </a:lvl1pPr>
            <a:lvl2pPr marL="457189" indent="0">
              <a:buNone/>
              <a:defRPr sz="1200" i="1">
                <a:solidFill>
                  <a:schemeClr val="bg1">
                    <a:lumMod val="65000"/>
                  </a:schemeClr>
                </a:solidFill>
              </a:defRPr>
            </a:lvl2pPr>
            <a:lvl3pPr>
              <a:defRPr sz="1200" i="1">
                <a:solidFill>
                  <a:schemeClr val="bg1">
                    <a:lumMod val="65000"/>
                  </a:schemeClr>
                </a:solidFill>
              </a:defRPr>
            </a:lvl3pPr>
            <a:lvl4pPr>
              <a:defRPr sz="1200" i="1">
                <a:solidFill>
                  <a:schemeClr val="bg1">
                    <a:lumMod val="65000"/>
                  </a:schemeClr>
                </a:solidFill>
              </a:defRPr>
            </a:lvl4pPr>
            <a:lvl5pPr>
              <a:defRPr sz="1200" i="1">
                <a:solidFill>
                  <a:schemeClr val="bg1">
                    <a:lumMod val="6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</a:t>
            </a:r>
            <a:r>
              <a:rPr lang="cs-CZ" dirty="0"/>
              <a:t/>
            </a:r>
            <a:br>
              <a:rPr lang="cs-CZ" dirty="0"/>
            </a:br>
            <a:r>
              <a:rPr lang="en-US" dirty="0"/>
              <a:t>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01460556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Vlastní rozlože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10"/>
          <p:cNvSpPr>
            <a:spLocks noGrp="1"/>
          </p:cNvSpPr>
          <p:nvPr>
            <p:ph type="body" sz="quarter" idx="14"/>
          </p:nvPr>
        </p:nvSpPr>
        <p:spPr>
          <a:xfrm>
            <a:off x="255950" y="3610383"/>
            <a:ext cx="4264752" cy="932826"/>
          </a:xfrm>
          <a:prstGeom prst="rect">
            <a:avLst/>
          </a:prstGeom>
        </p:spPr>
        <p:txBody>
          <a:bodyPr lIns="91438" tIns="45719" rIns="91438" bIns="45719"/>
          <a:lstStyle>
            <a:lvl1pPr marL="0" indent="0">
              <a:buNone/>
              <a:defRPr lang="en-US" sz="1400" kern="1200" cap="none" baseline="0" dirty="0" smtClean="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1pPr>
            <a:lvl2pPr marL="221308" indent="-153585">
              <a:buFont typeface="Arial" panose="020B0604020202020204" pitchFamily="34" charset="0"/>
              <a:buChar char="•"/>
              <a:defRPr>
                <a:solidFill>
                  <a:srgbClr val="404040"/>
                </a:solidFill>
              </a:defRPr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6" name="Text Placeholder 10"/>
          <p:cNvSpPr>
            <a:spLocks noGrp="1"/>
          </p:cNvSpPr>
          <p:nvPr>
            <p:ph type="body" sz="quarter" idx="15"/>
          </p:nvPr>
        </p:nvSpPr>
        <p:spPr>
          <a:xfrm>
            <a:off x="4613579" y="3610383"/>
            <a:ext cx="4264752" cy="932826"/>
          </a:xfrm>
          <a:prstGeom prst="rect">
            <a:avLst/>
          </a:prstGeom>
        </p:spPr>
        <p:txBody>
          <a:bodyPr lIns="91438" tIns="45719" rIns="91438" bIns="45719"/>
          <a:lstStyle>
            <a:lvl1pPr marL="0" indent="0">
              <a:buNone/>
              <a:defRPr lang="en-US" sz="1400" kern="1200" cap="none" baseline="0" dirty="0" smtClean="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1pPr>
            <a:lvl2pPr marL="221308" indent="-153585">
              <a:buFont typeface="Arial" panose="020B0604020202020204" pitchFamily="34" charset="0"/>
              <a:buChar char="•"/>
              <a:defRPr>
                <a:solidFill>
                  <a:srgbClr val="404040"/>
                </a:solidFill>
              </a:defRPr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6"/>
          </p:nvPr>
        </p:nvSpPr>
        <p:spPr>
          <a:xfrm>
            <a:off x="255950" y="1831104"/>
            <a:ext cx="4264752" cy="1779280"/>
          </a:xfrm>
          <a:prstGeom prst="rect">
            <a:avLst/>
          </a:prstGeom>
        </p:spPr>
        <p:txBody>
          <a:bodyPr lIns="91438" tIns="45719" rIns="91438" bIns="45719"/>
          <a:lstStyle>
            <a:lvl1pPr marL="0" indent="0">
              <a:buNone/>
              <a:defRPr>
                <a:solidFill>
                  <a:srgbClr val="404040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8" name="Picture Placeholder 6"/>
          <p:cNvSpPr>
            <a:spLocks noGrp="1"/>
          </p:cNvSpPr>
          <p:nvPr>
            <p:ph type="pic" sz="quarter" idx="17"/>
          </p:nvPr>
        </p:nvSpPr>
        <p:spPr>
          <a:xfrm>
            <a:off x="4613579" y="1831104"/>
            <a:ext cx="4264752" cy="1779280"/>
          </a:xfrm>
          <a:prstGeom prst="rect">
            <a:avLst/>
          </a:prstGeom>
        </p:spPr>
        <p:txBody>
          <a:bodyPr lIns="91438" tIns="45719" rIns="91438" bIns="45719"/>
          <a:lstStyle>
            <a:lvl1pPr marL="0" indent="0">
              <a:buNone/>
              <a:defRPr>
                <a:solidFill>
                  <a:srgbClr val="404040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9" name="Text Placeholder 10"/>
          <p:cNvSpPr>
            <a:spLocks noGrp="1"/>
          </p:cNvSpPr>
          <p:nvPr>
            <p:ph type="body" sz="quarter" idx="18" hasCustomPrompt="1"/>
          </p:nvPr>
        </p:nvSpPr>
        <p:spPr>
          <a:xfrm>
            <a:off x="255950" y="1217858"/>
            <a:ext cx="4264752" cy="613247"/>
          </a:xfrm>
          <a:prstGeom prst="rect">
            <a:avLst/>
          </a:prstGeom>
          <a:solidFill>
            <a:srgbClr val="404040"/>
          </a:solidFill>
        </p:spPr>
        <p:txBody>
          <a:bodyPr lIns="82272" tIns="45719" rIns="27425" bIns="45719" anchor="ctr">
            <a:normAutofit/>
          </a:bodyPr>
          <a:lstStyle>
            <a:lvl1pPr marL="0" indent="0">
              <a:lnSpc>
                <a:spcPct val="80000"/>
              </a:lnSpc>
              <a:spcBef>
                <a:spcPts val="914"/>
              </a:spcBef>
              <a:buNone/>
              <a:defRPr lang="en-US" sz="1800" kern="1200" cap="none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221308" indent="-153585"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2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Text Placeholder 10"/>
          <p:cNvSpPr>
            <a:spLocks noGrp="1"/>
          </p:cNvSpPr>
          <p:nvPr>
            <p:ph type="body" sz="quarter" idx="19" hasCustomPrompt="1"/>
          </p:nvPr>
        </p:nvSpPr>
        <p:spPr>
          <a:xfrm>
            <a:off x="4613579" y="1217858"/>
            <a:ext cx="4264752" cy="613247"/>
          </a:xfrm>
          <a:prstGeom prst="rect">
            <a:avLst/>
          </a:prstGeom>
          <a:solidFill>
            <a:srgbClr val="ED6737"/>
          </a:solidFill>
        </p:spPr>
        <p:txBody>
          <a:bodyPr lIns="82272" tIns="45719" rIns="27425" bIns="45719" anchor="ctr">
            <a:normAutofit/>
          </a:bodyPr>
          <a:lstStyle>
            <a:lvl1pPr marL="0" indent="0">
              <a:lnSpc>
                <a:spcPct val="80000"/>
              </a:lnSpc>
              <a:spcBef>
                <a:spcPts val="914"/>
              </a:spcBef>
              <a:buNone/>
              <a:defRPr lang="en-US" sz="1800" kern="1200" cap="none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221308" indent="-153585"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2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4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55142" y="4927500"/>
            <a:ext cx="5120208" cy="229500"/>
          </a:xfrm>
          <a:prstGeom prst="rect">
            <a:avLst/>
          </a:prstGeom>
        </p:spPr>
        <p:txBody>
          <a:bodyPr vert="horz" lIns="0" tIns="45719" rIns="0" bIns="45719" rtlCol="0" anchor="ctr"/>
          <a:lstStyle>
            <a:lvl1pPr algn="l">
              <a:defRPr sz="1300" b="1">
                <a:solidFill>
                  <a:srgbClr val="404040"/>
                </a:solidFill>
                <a:latin typeface="+mj-lt"/>
                <a:cs typeface="Arial" pitchFamily="34" charset="0"/>
              </a:defRPr>
            </a:lvl1pPr>
          </a:lstStyle>
          <a:p>
            <a:r>
              <a:rPr lang="cs-CZ" dirty="0"/>
              <a:t>Study </a:t>
            </a:r>
            <a:r>
              <a:rPr lang="cs-CZ" dirty="0" err="1"/>
              <a:t>name</a:t>
            </a:r>
            <a:r>
              <a:rPr lang="cs-CZ" dirty="0"/>
              <a:t> XXX, 04/2016</a:t>
            </a:r>
          </a:p>
        </p:txBody>
      </p:sp>
      <p:sp>
        <p:nvSpPr>
          <p:cNvPr id="15" name="Zástupný symbol pro nadpis 1"/>
          <p:cNvSpPr>
            <a:spLocks noGrp="1"/>
          </p:cNvSpPr>
          <p:nvPr>
            <p:ph type="title"/>
          </p:nvPr>
        </p:nvSpPr>
        <p:spPr>
          <a:xfrm>
            <a:off x="212058" y="6357"/>
            <a:ext cx="8680422" cy="469722"/>
          </a:xfrm>
          <a:prstGeom prst="rect">
            <a:avLst/>
          </a:prstGeom>
        </p:spPr>
        <p:txBody>
          <a:bodyPr vert="horz" lIns="35999" tIns="45719" rIns="35999" bIns="45719" rtlCol="0" anchor="t">
            <a:normAutofit/>
          </a:bodyPr>
          <a:lstStyle/>
          <a:p>
            <a:r>
              <a:rPr lang="en-US" dirty="0"/>
              <a:t>Click to edit template headings</a:t>
            </a:r>
            <a:r>
              <a:rPr lang="cs-CZ" dirty="0"/>
              <a:t> </a:t>
            </a:r>
            <a:r>
              <a:rPr lang="en-US" dirty="0"/>
              <a:t>style.</a:t>
            </a:r>
            <a:endParaRPr lang="cs-CZ" dirty="0"/>
          </a:p>
        </p:txBody>
      </p:sp>
      <p:sp>
        <p:nvSpPr>
          <p:cNvPr id="16" name="Text Placeholder 6"/>
          <p:cNvSpPr>
            <a:spLocks noGrp="1"/>
          </p:cNvSpPr>
          <p:nvPr>
            <p:ph type="body" sz="quarter" idx="26" hasCustomPrompt="1"/>
          </p:nvPr>
        </p:nvSpPr>
        <p:spPr>
          <a:xfrm>
            <a:off x="202233" y="483519"/>
            <a:ext cx="8690248" cy="382600"/>
          </a:xfrm>
          <a:prstGeom prst="rect">
            <a:avLst/>
          </a:prstGeom>
        </p:spPr>
        <p:txBody>
          <a:bodyPr wrap="square" lIns="35999" tIns="0" rIns="35999" bIns="35999" anchor="t" anchorCtr="0">
            <a:spAutoFit/>
          </a:bodyPr>
          <a:lstStyle>
            <a:lvl1pPr marL="0" indent="0" defTabSz="215995">
              <a:spcBef>
                <a:spcPts val="0"/>
              </a:spcBef>
              <a:buNone/>
              <a:defRPr sz="1100" i="1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Arial" pitchFamily="34" charset="0"/>
              </a:defRPr>
            </a:lvl1pPr>
            <a:lvl2pPr marL="457189" indent="0">
              <a:buNone/>
              <a:defRPr sz="1200" i="1">
                <a:solidFill>
                  <a:schemeClr val="bg1">
                    <a:lumMod val="65000"/>
                  </a:schemeClr>
                </a:solidFill>
              </a:defRPr>
            </a:lvl2pPr>
            <a:lvl3pPr>
              <a:defRPr sz="1200" i="1">
                <a:solidFill>
                  <a:schemeClr val="bg1">
                    <a:lumMod val="65000"/>
                  </a:schemeClr>
                </a:solidFill>
              </a:defRPr>
            </a:lvl3pPr>
            <a:lvl4pPr>
              <a:defRPr sz="1200" i="1">
                <a:solidFill>
                  <a:schemeClr val="bg1">
                    <a:lumMod val="65000"/>
                  </a:schemeClr>
                </a:solidFill>
              </a:defRPr>
            </a:lvl4pPr>
            <a:lvl5pPr>
              <a:defRPr sz="1200" i="1">
                <a:solidFill>
                  <a:schemeClr val="bg1">
                    <a:lumMod val="6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</a:t>
            </a:r>
            <a:r>
              <a:rPr lang="cs-CZ" dirty="0"/>
              <a:t/>
            </a:r>
            <a:br>
              <a:rPr lang="cs-CZ" dirty="0"/>
            </a:br>
            <a:r>
              <a:rPr lang="en-US" dirty="0"/>
              <a:t>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97456573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Vlastní rozlože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10"/>
          <p:cNvSpPr>
            <a:spLocks noGrp="1"/>
          </p:cNvSpPr>
          <p:nvPr>
            <p:ph type="body" sz="quarter" idx="14"/>
          </p:nvPr>
        </p:nvSpPr>
        <p:spPr>
          <a:xfrm>
            <a:off x="255952" y="3610383"/>
            <a:ext cx="2811129" cy="932826"/>
          </a:xfrm>
          <a:prstGeom prst="rect">
            <a:avLst/>
          </a:prstGeom>
        </p:spPr>
        <p:txBody>
          <a:bodyPr lIns="91438" tIns="45719" rIns="91438" bIns="45719"/>
          <a:lstStyle>
            <a:lvl1pPr marL="0" indent="0">
              <a:buNone/>
              <a:defRPr lang="en-US" sz="1400" kern="1200" cap="none" baseline="0" dirty="0" smtClean="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1pPr>
            <a:lvl2pPr marL="221308" indent="-153585">
              <a:buFont typeface="Arial" panose="020B0604020202020204" pitchFamily="34" charset="0"/>
              <a:buChar char="•"/>
              <a:defRPr>
                <a:solidFill>
                  <a:srgbClr val="404040"/>
                </a:solidFill>
              </a:defRPr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6" name="Text Placeholder 10"/>
          <p:cNvSpPr>
            <a:spLocks noGrp="1"/>
          </p:cNvSpPr>
          <p:nvPr>
            <p:ph type="body" sz="quarter" idx="15"/>
          </p:nvPr>
        </p:nvSpPr>
        <p:spPr>
          <a:xfrm>
            <a:off x="3166976" y="3610383"/>
            <a:ext cx="2811129" cy="932826"/>
          </a:xfrm>
          <a:prstGeom prst="rect">
            <a:avLst/>
          </a:prstGeom>
        </p:spPr>
        <p:txBody>
          <a:bodyPr lIns="91438" tIns="45719" rIns="91438" bIns="45719"/>
          <a:lstStyle>
            <a:lvl1pPr marL="0" indent="0">
              <a:buNone/>
              <a:defRPr lang="en-US" sz="1400" kern="1200" cap="none" baseline="0" dirty="0" smtClean="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1pPr>
            <a:lvl2pPr marL="221308" indent="-153585">
              <a:buFont typeface="Arial" panose="020B0604020202020204" pitchFamily="34" charset="0"/>
              <a:buChar char="•"/>
              <a:defRPr>
                <a:solidFill>
                  <a:srgbClr val="404040"/>
                </a:solidFill>
              </a:defRPr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6"/>
          </p:nvPr>
        </p:nvSpPr>
        <p:spPr>
          <a:xfrm>
            <a:off x="255952" y="1831104"/>
            <a:ext cx="2811129" cy="1779280"/>
          </a:xfrm>
          <a:prstGeom prst="rect">
            <a:avLst/>
          </a:prstGeom>
        </p:spPr>
        <p:txBody>
          <a:bodyPr lIns="91438" tIns="45719" rIns="91438" bIns="45719"/>
          <a:lstStyle>
            <a:lvl1pPr marL="0" indent="0">
              <a:buNone/>
              <a:defRPr>
                <a:solidFill>
                  <a:srgbClr val="404040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8" name="Picture Placeholder 6"/>
          <p:cNvSpPr>
            <a:spLocks noGrp="1"/>
          </p:cNvSpPr>
          <p:nvPr>
            <p:ph type="pic" sz="quarter" idx="17"/>
          </p:nvPr>
        </p:nvSpPr>
        <p:spPr>
          <a:xfrm>
            <a:off x="3166976" y="1831104"/>
            <a:ext cx="2811129" cy="1779280"/>
          </a:xfrm>
          <a:prstGeom prst="rect">
            <a:avLst/>
          </a:prstGeom>
        </p:spPr>
        <p:txBody>
          <a:bodyPr lIns="91438" tIns="45719" rIns="91438" bIns="45719"/>
          <a:lstStyle>
            <a:lvl1pPr marL="0" indent="0">
              <a:buNone/>
              <a:defRPr>
                <a:solidFill>
                  <a:srgbClr val="404040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9" name="Text Placeholder 10"/>
          <p:cNvSpPr>
            <a:spLocks noGrp="1"/>
          </p:cNvSpPr>
          <p:nvPr>
            <p:ph type="body" sz="quarter" idx="18" hasCustomPrompt="1"/>
          </p:nvPr>
        </p:nvSpPr>
        <p:spPr>
          <a:xfrm>
            <a:off x="255952" y="1217858"/>
            <a:ext cx="2811129" cy="613247"/>
          </a:xfrm>
          <a:prstGeom prst="rect">
            <a:avLst/>
          </a:prstGeom>
          <a:solidFill>
            <a:srgbClr val="404040"/>
          </a:solidFill>
        </p:spPr>
        <p:txBody>
          <a:bodyPr lIns="82272" tIns="45719" rIns="27425" bIns="45719" anchor="ctr">
            <a:normAutofit/>
          </a:bodyPr>
          <a:lstStyle>
            <a:lvl1pPr marL="0" indent="0">
              <a:lnSpc>
                <a:spcPct val="80000"/>
              </a:lnSpc>
              <a:spcBef>
                <a:spcPts val="914"/>
              </a:spcBef>
              <a:buNone/>
              <a:defRPr lang="en-US" sz="1800" kern="1200" cap="none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221308" indent="-153585"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2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Text Placeholder 10"/>
          <p:cNvSpPr>
            <a:spLocks noGrp="1"/>
          </p:cNvSpPr>
          <p:nvPr>
            <p:ph type="body" sz="quarter" idx="19" hasCustomPrompt="1"/>
          </p:nvPr>
        </p:nvSpPr>
        <p:spPr>
          <a:xfrm>
            <a:off x="3166976" y="1217858"/>
            <a:ext cx="2811129" cy="613247"/>
          </a:xfrm>
          <a:prstGeom prst="rect">
            <a:avLst/>
          </a:prstGeom>
          <a:solidFill>
            <a:srgbClr val="ED6737"/>
          </a:solidFill>
        </p:spPr>
        <p:txBody>
          <a:bodyPr lIns="82272" tIns="45719" rIns="27425" bIns="45719" anchor="ctr">
            <a:normAutofit/>
          </a:bodyPr>
          <a:lstStyle>
            <a:lvl1pPr marL="0" indent="0">
              <a:lnSpc>
                <a:spcPct val="80000"/>
              </a:lnSpc>
              <a:spcBef>
                <a:spcPts val="914"/>
              </a:spcBef>
              <a:buNone/>
              <a:defRPr lang="en-US" sz="1800" kern="1200" cap="none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221308" indent="-153585"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2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20"/>
          </p:nvPr>
        </p:nvSpPr>
        <p:spPr>
          <a:xfrm>
            <a:off x="6075841" y="3610383"/>
            <a:ext cx="2811129" cy="932826"/>
          </a:xfrm>
          <a:prstGeom prst="rect">
            <a:avLst/>
          </a:prstGeom>
        </p:spPr>
        <p:txBody>
          <a:bodyPr lIns="91438" tIns="45719" rIns="91438" bIns="45719"/>
          <a:lstStyle>
            <a:lvl1pPr marL="0" indent="0">
              <a:buNone/>
              <a:defRPr lang="en-US" sz="1400" kern="1200" cap="none" baseline="0" dirty="0" smtClean="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1pPr>
            <a:lvl2pPr marL="221308" indent="-153585">
              <a:buFont typeface="Arial" panose="020B0604020202020204" pitchFamily="34" charset="0"/>
              <a:buChar char="•"/>
              <a:defRPr>
                <a:solidFill>
                  <a:srgbClr val="404040"/>
                </a:solidFill>
              </a:defRPr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2" name="Picture Placeholder 6"/>
          <p:cNvSpPr>
            <a:spLocks noGrp="1"/>
          </p:cNvSpPr>
          <p:nvPr>
            <p:ph type="pic" sz="quarter" idx="21"/>
          </p:nvPr>
        </p:nvSpPr>
        <p:spPr>
          <a:xfrm>
            <a:off x="6075841" y="1831104"/>
            <a:ext cx="2811129" cy="1779280"/>
          </a:xfrm>
          <a:prstGeom prst="rect">
            <a:avLst/>
          </a:prstGeom>
        </p:spPr>
        <p:txBody>
          <a:bodyPr lIns="91438" tIns="45719" rIns="91438" bIns="45719"/>
          <a:lstStyle>
            <a:lvl1pPr marL="0" indent="0">
              <a:buNone/>
              <a:defRPr>
                <a:solidFill>
                  <a:srgbClr val="404040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13" name="Text Placeholder 10"/>
          <p:cNvSpPr>
            <a:spLocks noGrp="1"/>
          </p:cNvSpPr>
          <p:nvPr>
            <p:ph type="body" sz="quarter" idx="22" hasCustomPrompt="1"/>
          </p:nvPr>
        </p:nvSpPr>
        <p:spPr>
          <a:xfrm>
            <a:off x="6075841" y="1217858"/>
            <a:ext cx="2811129" cy="613247"/>
          </a:xfrm>
          <a:prstGeom prst="rect">
            <a:avLst/>
          </a:prstGeom>
          <a:solidFill>
            <a:srgbClr val="008E94"/>
          </a:solidFill>
        </p:spPr>
        <p:txBody>
          <a:bodyPr lIns="82272" tIns="45719" rIns="27425" bIns="45719" anchor="ctr">
            <a:normAutofit/>
          </a:bodyPr>
          <a:lstStyle>
            <a:lvl1pPr marL="0" indent="0">
              <a:lnSpc>
                <a:spcPct val="80000"/>
              </a:lnSpc>
              <a:spcBef>
                <a:spcPts val="914"/>
              </a:spcBef>
              <a:buNone/>
              <a:defRPr lang="en-US" sz="1800" kern="1200" cap="none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221308" indent="-153585"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2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7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55142" y="4927500"/>
            <a:ext cx="5120208" cy="229500"/>
          </a:xfrm>
          <a:prstGeom prst="rect">
            <a:avLst/>
          </a:prstGeom>
        </p:spPr>
        <p:txBody>
          <a:bodyPr vert="horz" lIns="0" tIns="45719" rIns="0" bIns="45719" rtlCol="0" anchor="ctr"/>
          <a:lstStyle>
            <a:lvl1pPr algn="l">
              <a:defRPr sz="1300" b="1">
                <a:solidFill>
                  <a:srgbClr val="404040"/>
                </a:solidFill>
                <a:latin typeface="+mj-lt"/>
                <a:cs typeface="Arial" pitchFamily="34" charset="0"/>
              </a:defRPr>
            </a:lvl1pPr>
          </a:lstStyle>
          <a:p>
            <a:r>
              <a:rPr lang="cs-CZ" dirty="0"/>
              <a:t>Study </a:t>
            </a:r>
            <a:r>
              <a:rPr lang="cs-CZ" dirty="0" err="1"/>
              <a:t>name</a:t>
            </a:r>
            <a:r>
              <a:rPr lang="cs-CZ" dirty="0"/>
              <a:t> XXX, 04/2016</a:t>
            </a:r>
          </a:p>
        </p:txBody>
      </p:sp>
      <p:sp>
        <p:nvSpPr>
          <p:cNvPr id="18" name="Zástupný symbol pro nadpis 1"/>
          <p:cNvSpPr>
            <a:spLocks noGrp="1"/>
          </p:cNvSpPr>
          <p:nvPr>
            <p:ph type="title"/>
          </p:nvPr>
        </p:nvSpPr>
        <p:spPr>
          <a:xfrm>
            <a:off x="212058" y="6357"/>
            <a:ext cx="8680422" cy="469722"/>
          </a:xfrm>
          <a:prstGeom prst="rect">
            <a:avLst/>
          </a:prstGeom>
        </p:spPr>
        <p:txBody>
          <a:bodyPr vert="horz" lIns="35999" tIns="45719" rIns="35999" bIns="45719" rtlCol="0" anchor="t">
            <a:normAutofit/>
          </a:bodyPr>
          <a:lstStyle/>
          <a:p>
            <a:r>
              <a:rPr lang="en-US" dirty="0"/>
              <a:t>Click to edit template headings</a:t>
            </a:r>
            <a:r>
              <a:rPr lang="cs-CZ" dirty="0"/>
              <a:t> </a:t>
            </a:r>
            <a:r>
              <a:rPr lang="en-US" dirty="0"/>
              <a:t>style.</a:t>
            </a:r>
            <a:endParaRPr lang="cs-CZ" dirty="0"/>
          </a:p>
        </p:txBody>
      </p:sp>
      <p:sp>
        <p:nvSpPr>
          <p:cNvPr id="19" name="Text Placeholder 6"/>
          <p:cNvSpPr>
            <a:spLocks noGrp="1"/>
          </p:cNvSpPr>
          <p:nvPr>
            <p:ph type="body" sz="quarter" idx="26" hasCustomPrompt="1"/>
          </p:nvPr>
        </p:nvSpPr>
        <p:spPr>
          <a:xfrm>
            <a:off x="202233" y="483519"/>
            <a:ext cx="8690248" cy="382600"/>
          </a:xfrm>
          <a:prstGeom prst="rect">
            <a:avLst/>
          </a:prstGeom>
        </p:spPr>
        <p:txBody>
          <a:bodyPr wrap="square" lIns="35999" tIns="0" rIns="35999" bIns="35999" anchor="t" anchorCtr="0">
            <a:spAutoFit/>
          </a:bodyPr>
          <a:lstStyle>
            <a:lvl1pPr marL="0" indent="0" defTabSz="215995">
              <a:spcBef>
                <a:spcPts val="0"/>
              </a:spcBef>
              <a:buNone/>
              <a:defRPr sz="1100" i="1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Arial" pitchFamily="34" charset="0"/>
              </a:defRPr>
            </a:lvl1pPr>
            <a:lvl2pPr marL="457189" indent="0">
              <a:buNone/>
              <a:defRPr sz="1200" i="1">
                <a:solidFill>
                  <a:schemeClr val="bg1">
                    <a:lumMod val="65000"/>
                  </a:schemeClr>
                </a:solidFill>
              </a:defRPr>
            </a:lvl2pPr>
            <a:lvl3pPr>
              <a:defRPr sz="1200" i="1">
                <a:solidFill>
                  <a:schemeClr val="bg1">
                    <a:lumMod val="65000"/>
                  </a:schemeClr>
                </a:solidFill>
              </a:defRPr>
            </a:lvl3pPr>
            <a:lvl4pPr>
              <a:defRPr sz="1200" i="1">
                <a:solidFill>
                  <a:schemeClr val="bg1">
                    <a:lumMod val="65000"/>
                  </a:schemeClr>
                </a:solidFill>
              </a:defRPr>
            </a:lvl4pPr>
            <a:lvl5pPr>
              <a:defRPr sz="1200" i="1">
                <a:solidFill>
                  <a:schemeClr val="bg1">
                    <a:lumMod val="6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</a:t>
            </a:r>
            <a:r>
              <a:rPr lang="cs-CZ" dirty="0"/>
              <a:t/>
            </a:r>
            <a:br>
              <a:rPr lang="cs-CZ" dirty="0"/>
            </a:br>
            <a:r>
              <a:rPr lang="en-US" dirty="0"/>
              <a:t>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60495227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Vlastní rozlože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10"/>
          <p:cNvSpPr>
            <a:spLocks noGrp="1"/>
          </p:cNvSpPr>
          <p:nvPr>
            <p:ph type="body" sz="quarter" idx="14"/>
          </p:nvPr>
        </p:nvSpPr>
        <p:spPr>
          <a:xfrm>
            <a:off x="255951" y="3610383"/>
            <a:ext cx="2087018" cy="932826"/>
          </a:xfrm>
          <a:prstGeom prst="rect">
            <a:avLst/>
          </a:prstGeom>
        </p:spPr>
        <p:txBody>
          <a:bodyPr lIns="91438" tIns="45719" rIns="91438" bIns="45719"/>
          <a:lstStyle>
            <a:lvl1pPr marL="0" indent="0">
              <a:buNone/>
              <a:defRPr lang="en-US" sz="1400" kern="1200" cap="none" baseline="0" dirty="0" smtClean="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1pPr>
            <a:lvl2pPr marL="221308" indent="-153585">
              <a:buFont typeface="Arial" panose="020B0604020202020204" pitchFamily="34" charset="0"/>
              <a:buChar char="•"/>
              <a:defRPr>
                <a:solidFill>
                  <a:srgbClr val="404040"/>
                </a:solidFill>
              </a:defRPr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6" name="Text Placeholder 10"/>
          <p:cNvSpPr>
            <a:spLocks noGrp="1"/>
          </p:cNvSpPr>
          <p:nvPr>
            <p:ph type="body" sz="quarter" idx="15"/>
          </p:nvPr>
        </p:nvSpPr>
        <p:spPr>
          <a:xfrm>
            <a:off x="2434405" y="3610383"/>
            <a:ext cx="2087018" cy="932826"/>
          </a:xfrm>
          <a:prstGeom prst="rect">
            <a:avLst/>
          </a:prstGeom>
        </p:spPr>
        <p:txBody>
          <a:bodyPr lIns="91438" tIns="45719" rIns="91438" bIns="45719"/>
          <a:lstStyle>
            <a:lvl1pPr marL="0" indent="0">
              <a:buNone/>
              <a:defRPr lang="en-US" sz="1400" kern="1200" cap="none" baseline="0" dirty="0" smtClean="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1pPr>
            <a:lvl2pPr marL="221308" indent="-153585">
              <a:buFont typeface="Arial" panose="020B0604020202020204" pitchFamily="34" charset="0"/>
              <a:buChar char="•"/>
              <a:defRPr>
                <a:solidFill>
                  <a:srgbClr val="404040"/>
                </a:solidFill>
              </a:defRPr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6"/>
          </p:nvPr>
        </p:nvSpPr>
        <p:spPr>
          <a:xfrm>
            <a:off x="255951" y="1831104"/>
            <a:ext cx="2087018" cy="1779280"/>
          </a:xfrm>
          <a:prstGeom prst="rect">
            <a:avLst/>
          </a:prstGeom>
        </p:spPr>
        <p:txBody>
          <a:bodyPr lIns="91438" tIns="45719" rIns="91438" bIns="45719"/>
          <a:lstStyle>
            <a:lvl1pPr marL="0" indent="0">
              <a:buNone/>
              <a:defRPr>
                <a:solidFill>
                  <a:srgbClr val="404040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8" name="Picture Placeholder 6"/>
          <p:cNvSpPr>
            <a:spLocks noGrp="1"/>
          </p:cNvSpPr>
          <p:nvPr>
            <p:ph type="pic" sz="quarter" idx="17"/>
          </p:nvPr>
        </p:nvSpPr>
        <p:spPr>
          <a:xfrm>
            <a:off x="2434405" y="1831104"/>
            <a:ext cx="2087018" cy="1779280"/>
          </a:xfrm>
          <a:prstGeom prst="rect">
            <a:avLst/>
          </a:prstGeom>
        </p:spPr>
        <p:txBody>
          <a:bodyPr lIns="91438" tIns="45719" rIns="91438" bIns="45719"/>
          <a:lstStyle>
            <a:lvl1pPr marL="0" indent="0">
              <a:buNone/>
              <a:defRPr>
                <a:solidFill>
                  <a:srgbClr val="404040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9" name="Text Placeholder 10"/>
          <p:cNvSpPr>
            <a:spLocks noGrp="1"/>
          </p:cNvSpPr>
          <p:nvPr>
            <p:ph type="body" sz="quarter" idx="18" hasCustomPrompt="1"/>
          </p:nvPr>
        </p:nvSpPr>
        <p:spPr>
          <a:xfrm>
            <a:off x="255951" y="1217858"/>
            <a:ext cx="2087018" cy="613247"/>
          </a:xfrm>
          <a:prstGeom prst="rect">
            <a:avLst/>
          </a:prstGeom>
          <a:solidFill>
            <a:srgbClr val="404040"/>
          </a:solidFill>
        </p:spPr>
        <p:txBody>
          <a:bodyPr lIns="82272" tIns="45719" rIns="27425" bIns="45719" anchor="ctr">
            <a:normAutofit/>
          </a:bodyPr>
          <a:lstStyle>
            <a:lvl1pPr marL="0" indent="0">
              <a:lnSpc>
                <a:spcPct val="80000"/>
              </a:lnSpc>
              <a:spcBef>
                <a:spcPts val="914"/>
              </a:spcBef>
              <a:buNone/>
              <a:defRPr lang="en-US" sz="1800" kern="1200" cap="none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221308" indent="-153585"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2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Text Placeholder 10"/>
          <p:cNvSpPr>
            <a:spLocks noGrp="1"/>
          </p:cNvSpPr>
          <p:nvPr>
            <p:ph type="body" sz="quarter" idx="19" hasCustomPrompt="1"/>
          </p:nvPr>
        </p:nvSpPr>
        <p:spPr>
          <a:xfrm>
            <a:off x="2434405" y="1217858"/>
            <a:ext cx="2087018" cy="613247"/>
          </a:xfrm>
          <a:prstGeom prst="rect">
            <a:avLst/>
          </a:prstGeom>
          <a:solidFill>
            <a:srgbClr val="ED6737"/>
          </a:solidFill>
        </p:spPr>
        <p:txBody>
          <a:bodyPr lIns="82272" tIns="45719" rIns="27425" bIns="45719" anchor="ctr">
            <a:normAutofit/>
          </a:bodyPr>
          <a:lstStyle>
            <a:lvl1pPr marL="0" indent="0">
              <a:lnSpc>
                <a:spcPct val="80000"/>
              </a:lnSpc>
              <a:spcBef>
                <a:spcPts val="914"/>
              </a:spcBef>
              <a:buNone/>
              <a:defRPr lang="en-US" sz="1800" kern="1200" cap="none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221308" indent="-153585"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2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20"/>
          </p:nvPr>
        </p:nvSpPr>
        <p:spPr>
          <a:xfrm>
            <a:off x="4612858" y="3610383"/>
            <a:ext cx="2087018" cy="932826"/>
          </a:xfrm>
          <a:prstGeom prst="rect">
            <a:avLst/>
          </a:prstGeom>
        </p:spPr>
        <p:txBody>
          <a:bodyPr lIns="91438" tIns="45719" rIns="91438" bIns="45719"/>
          <a:lstStyle>
            <a:lvl1pPr marL="0" indent="0">
              <a:buNone/>
              <a:defRPr lang="en-US" sz="1400" kern="1200" cap="none" baseline="0" dirty="0" smtClean="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1pPr>
            <a:lvl2pPr marL="221308" indent="-153585">
              <a:buFont typeface="Arial" panose="020B0604020202020204" pitchFamily="34" charset="0"/>
              <a:buChar char="•"/>
              <a:defRPr>
                <a:solidFill>
                  <a:srgbClr val="404040"/>
                </a:solidFill>
              </a:defRPr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2" name="Picture Placeholder 6"/>
          <p:cNvSpPr>
            <a:spLocks noGrp="1"/>
          </p:cNvSpPr>
          <p:nvPr>
            <p:ph type="pic" sz="quarter" idx="21"/>
          </p:nvPr>
        </p:nvSpPr>
        <p:spPr>
          <a:xfrm>
            <a:off x="4612858" y="1831104"/>
            <a:ext cx="2087018" cy="1779280"/>
          </a:xfrm>
          <a:prstGeom prst="rect">
            <a:avLst/>
          </a:prstGeom>
        </p:spPr>
        <p:txBody>
          <a:bodyPr lIns="91438" tIns="45719" rIns="91438" bIns="45719"/>
          <a:lstStyle>
            <a:lvl1pPr marL="0" indent="0">
              <a:buNone/>
              <a:defRPr>
                <a:solidFill>
                  <a:srgbClr val="404040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13" name="Text Placeholder 10"/>
          <p:cNvSpPr>
            <a:spLocks noGrp="1"/>
          </p:cNvSpPr>
          <p:nvPr>
            <p:ph type="body" sz="quarter" idx="22" hasCustomPrompt="1"/>
          </p:nvPr>
        </p:nvSpPr>
        <p:spPr>
          <a:xfrm>
            <a:off x="4612858" y="1217858"/>
            <a:ext cx="2087018" cy="613247"/>
          </a:xfrm>
          <a:prstGeom prst="rect">
            <a:avLst/>
          </a:prstGeom>
          <a:solidFill>
            <a:srgbClr val="008E94"/>
          </a:solidFill>
        </p:spPr>
        <p:txBody>
          <a:bodyPr lIns="82272" tIns="45719" rIns="27425" bIns="45719" anchor="ctr">
            <a:normAutofit/>
          </a:bodyPr>
          <a:lstStyle>
            <a:lvl1pPr marL="0" indent="0">
              <a:lnSpc>
                <a:spcPct val="80000"/>
              </a:lnSpc>
              <a:spcBef>
                <a:spcPts val="914"/>
              </a:spcBef>
              <a:buNone/>
              <a:defRPr lang="en-US" sz="1800" kern="1200" cap="none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221308" indent="-153585"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2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4" name="Text Placeholder 10"/>
          <p:cNvSpPr>
            <a:spLocks noGrp="1"/>
          </p:cNvSpPr>
          <p:nvPr>
            <p:ph type="body" sz="quarter" idx="23"/>
          </p:nvPr>
        </p:nvSpPr>
        <p:spPr>
          <a:xfrm>
            <a:off x="6791314" y="3610383"/>
            <a:ext cx="2087018" cy="932826"/>
          </a:xfrm>
          <a:prstGeom prst="rect">
            <a:avLst/>
          </a:prstGeom>
        </p:spPr>
        <p:txBody>
          <a:bodyPr lIns="91438" tIns="45719" rIns="91438" bIns="45719"/>
          <a:lstStyle>
            <a:lvl1pPr marL="0" indent="0">
              <a:buNone/>
              <a:defRPr lang="en-US" sz="1400" kern="1200" cap="none" baseline="0" dirty="0" smtClean="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1pPr>
            <a:lvl2pPr marL="221308" indent="-153585">
              <a:buFont typeface="Arial" panose="020B0604020202020204" pitchFamily="34" charset="0"/>
              <a:buChar char="•"/>
              <a:defRPr>
                <a:solidFill>
                  <a:srgbClr val="404040"/>
                </a:solidFill>
              </a:defRPr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5" name="Picture Placeholder 6"/>
          <p:cNvSpPr>
            <a:spLocks noGrp="1"/>
          </p:cNvSpPr>
          <p:nvPr>
            <p:ph type="pic" sz="quarter" idx="24"/>
          </p:nvPr>
        </p:nvSpPr>
        <p:spPr>
          <a:xfrm>
            <a:off x="6791314" y="1831104"/>
            <a:ext cx="2087018" cy="1779280"/>
          </a:xfrm>
          <a:prstGeom prst="rect">
            <a:avLst/>
          </a:prstGeom>
        </p:spPr>
        <p:txBody>
          <a:bodyPr lIns="91438" tIns="45719" rIns="91438" bIns="45719"/>
          <a:lstStyle>
            <a:lvl1pPr marL="0" indent="0">
              <a:buNone/>
              <a:defRPr>
                <a:solidFill>
                  <a:srgbClr val="404040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16" name="Text Placeholder 10"/>
          <p:cNvSpPr>
            <a:spLocks noGrp="1"/>
          </p:cNvSpPr>
          <p:nvPr>
            <p:ph type="body" sz="quarter" idx="25" hasCustomPrompt="1"/>
          </p:nvPr>
        </p:nvSpPr>
        <p:spPr>
          <a:xfrm>
            <a:off x="6791314" y="1217858"/>
            <a:ext cx="2087018" cy="613247"/>
          </a:xfrm>
          <a:prstGeom prst="rect">
            <a:avLst/>
          </a:prstGeom>
          <a:solidFill>
            <a:srgbClr val="FBB040"/>
          </a:solidFill>
        </p:spPr>
        <p:txBody>
          <a:bodyPr lIns="82272" tIns="45719" rIns="27425" bIns="45719" anchor="ctr">
            <a:normAutofit/>
          </a:bodyPr>
          <a:lstStyle>
            <a:lvl1pPr marL="0" indent="0">
              <a:lnSpc>
                <a:spcPct val="80000"/>
              </a:lnSpc>
              <a:spcBef>
                <a:spcPts val="914"/>
              </a:spcBef>
              <a:buNone/>
              <a:defRPr lang="en-US" sz="1800" kern="1200" cap="none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221308" indent="-153585"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2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0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55142" y="4927500"/>
            <a:ext cx="5120208" cy="229500"/>
          </a:xfrm>
          <a:prstGeom prst="rect">
            <a:avLst/>
          </a:prstGeom>
        </p:spPr>
        <p:txBody>
          <a:bodyPr vert="horz" lIns="0" tIns="45719" rIns="0" bIns="45719" rtlCol="0" anchor="ctr"/>
          <a:lstStyle>
            <a:lvl1pPr algn="l">
              <a:defRPr sz="1300" b="1">
                <a:solidFill>
                  <a:srgbClr val="404040"/>
                </a:solidFill>
                <a:latin typeface="+mj-lt"/>
                <a:cs typeface="Arial" pitchFamily="34" charset="0"/>
              </a:defRPr>
            </a:lvl1pPr>
          </a:lstStyle>
          <a:p>
            <a:r>
              <a:rPr lang="cs-CZ" dirty="0"/>
              <a:t>Study </a:t>
            </a:r>
            <a:r>
              <a:rPr lang="cs-CZ" dirty="0" err="1"/>
              <a:t>name</a:t>
            </a:r>
            <a:r>
              <a:rPr lang="cs-CZ" dirty="0"/>
              <a:t> XXX, 04/2016</a:t>
            </a:r>
          </a:p>
        </p:txBody>
      </p:sp>
      <p:sp>
        <p:nvSpPr>
          <p:cNvPr id="21" name="Zástupný symbol pro nadpis 1"/>
          <p:cNvSpPr>
            <a:spLocks noGrp="1"/>
          </p:cNvSpPr>
          <p:nvPr>
            <p:ph type="title"/>
          </p:nvPr>
        </p:nvSpPr>
        <p:spPr>
          <a:xfrm>
            <a:off x="212058" y="6357"/>
            <a:ext cx="8680422" cy="469722"/>
          </a:xfrm>
          <a:prstGeom prst="rect">
            <a:avLst/>
          </a:prstGeom>
        </p:spPr>
        <p:txBody>
          <a:bodyPr vert="horz" lIns="35999" tIns="45719" rIns="35999" bIns="45719" rtlCol="0" anchor="t">
            <a:normAutofit/>
          </a:bodyPr>
          <a:lstStyle/>
          <a:p>
            <a:r>
              <a:rPr lang="en-US" dirty="0"/>
              <a:t>Click to edit template headings</a:t>
            </a:r>
            <a:r>
              <a:rPr lang="cs-CZ" dirty="0"/>
              <a:t> </a:t>
            </a:r>
            <a:r>
              <a:rPr lang="en-US" dirty="0"/>
              <a:t>style.</a:t>
            </a:r>
            <a:endParaRPr lang="cs-CZ" dirty="0"/>
          </a:p>
        </p:txBody>
      </p:sp>
      <p:sp>
        <p:nvSpPr>
          <p:cNvPr id="22" name="Text Placeholder 6"/>
          <p:cNvSpPr>
            <a:spLocks noGrp="1"/>
          </p:cNvSpPr>
          <p:nvPr>
            <p:ph type="body" sz="quarter" idx="26" hasCustomPrompt="1"/>
          </p:nvPr>
        </p:nvSpPr>
        <p:spPr>
          <a:xfrm>
            <a:off x="202233" y="483519"/>
            <a:ext cx="8690248" cy="382600"/>
          </a:xfrm>
          <a:prstGeom prst="rect">
            <a:avLst/>
          </a:prstGeom>
        </p:spPr>
        <p:txBody>
          <a:bodyPr wrap="square" lIns="35999" tIns="0" rIns="35999" bIns="35999" anchor="t" anchorCtr="0">
            <a:spAutoFit/>
          </a:bodyPr>
          <a:lstStyle>
            <a:lvl1pPr marL="0" indent="0" defTabSz="215995">
              <a:spcBef>
                <a:spcPts val="0"/>
              </a:spcBef>
              <a:buNone/>
              <a:defRPr sz="1100" i="1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Arial" pitchFamily="34" charset="0"/>
              </a:defRPr>
            </a:lvl1pPr>
            <a:lvl2pPr marL="457189" indent="0">
              <a:buNone/>
              <a:defRPr sz="1200" i="1">
                <a:solidFill>
                  <a:schemeClr val="bg1">
                    <a:lumMod val="65000"/>
                  </a:schemeClr>
                </a:solidFill>
              </a:defRPr>
            </a:lvl2pPr>
            <a:lvl3pPr>
              <a:defRPr sz="1200" i="1">
                <a:solidFill>
                  <a:schemeClr val="bg1">
                    <a:lumMod val="65000"/>
                  </a:schemeClr>
                </a:solidFill>
              </a:defRPr>
            </a:lvl3pPr>
            <a:lvl4pPr>
              <a:defRPr sz="1200" i="1">
                <a:solidFill>
                  <a:schemeClr val="bg1">
                    <a:lumMod val="65000"/>
                  </a:schemeClr>
                </a:solidFill>
              </a:defRPr>
            </a:lvl4pPr>
            <a:lvl5pPr>
              <a:defRPr sz="1200" i="1">
                <a:solidFill>
                  <a:schemeClr val="bg1">
                    <a:lumMod val="6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</a:t>
            </a:r>
            <a:r>
              <a:rPr lang="cs-CZ" dirty="0"/>
              <a:t/>
            </a:r>
            <a:br>
              <a:rPr lang="cs-CZ" dirty="0"/>
            </a:br>
            <a:r>
              <a:rPr lang="en-US" dirty="0"/>
              <a:t>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6339653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Vlastní rozložení">
    <p:bg>
      <p:bgPr>
        <a:solidFill>
          <a:srgbClr val="008E9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délník 7"/>
          <p:cNvSpPr/>
          <p:nvPr userDrawn="1"/>
        </p:nvSpPr>
        <p:spPr>
          <a:xfrm flipH="1">
            <a:off x="-36512" y="540"/>
            <a:ext cx="4506093" cy="5143500"/>
          </a:xfrm>
          <a:prstGeom prst="rect">
            <a:avLst/>
          </a:prstGeom>
          <a:solidFill>
            <a:srgbClr val="58595B"/>
          </a:solidFill>
          <a:ln w="25400" cap="flat" cmpd="sng" algn="ctr">
            <a:noFill/>
            <a:prstDash val="solid"/>
          </a:ln>
          <a:effectLst/>
        </p:spPr>
        <p:txBody>
          <a:bodyPr lIns="69657" tIns="34829" rIns="69657" bIns="34829" rtlCol="0" anchor="ctr"/>
          <a:lstStyle/>
          <a:p>
            <a:pPr marL="0" marR="0" lvl="0" indent="0" algn="ctr" defTabSz="103517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21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9" name="Group 22"/>
          <p:cNvGrpSpPr>
            <a:grpSpLocks noChangeAspect="1"/>
          </p:cNvGrpSpPr>
          <p:nvPr userDrawn="1"/>
        </p:nvGrpSpPr>
        <p:grpSpPr bwMode="auto">
          <a:xfrm flipH="1">
            <a:off x="2771801" y="0"/>
            <a:ext cx="2974579" cy="5143500"/>
            <a:chOff x="1049" y="-630"/>
            <a:chExt cx="2752" cy="4762"/>
          </a:xfrm>
        </p:grpSpPr>
        <p:sp>
          <p:nvSpPr>
            <p:cNvPr id="10" name="Freeform 6"/>
            <p:cNvSpPr>
              <a:spLocks/>
            </p:cNvSpPr>
            <p:nvPr/>
          </p:nvSpPr>
          <p:spPr bwMode="auto">
            <a:xfrm>
              <a:off x="1049" y="-630"/>
              <a:ext cx="2752" cy="4762"/>
            </a:xfrm>
            <a:custGeom>
              <a:avLst/>
              <a:gdLst>
                <a:gd name="T0" fmla="*/ 1192 w 2752"/>
                <a:gd name="T1" fmla="*/ 4762 h 4762"/>
                <a:gd name="T2" fmla="*/ 0 w 2752"/>
                <a:gd name="T3" fmla="*/ 4762 h 4762"/>
                <a:gd name="T4" fmla="*/ 0 w 2752"/>
                <a:gd name="T5" fmla="*/ 0 h 4762"/>
                <a:gd name="T6" fmla="*/ 2752 w 2752"/>
                <a:gd name="T7" fmla="*/ 0 h 4762"/>
                <a:gd name="T8" fmla="*/ 1192 w 2752"/>
                <a:gd name="T9" fmla="*/ 4762 h 47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52" h="4762">
                  <a:moveTo>
                    <a:pt x="1192" y="4762"/>
                  </a:moveTo>
                  <a:lnTo>
                    <a:pt x="0" y="4762"/>
                  </a:lnTo>
                  <a:lnTo>
                    <a:pt x="0" y="0"/>
                  </a:lnTo>
                  <a:lnTo>
                    <a:pt x="2752" y="0"/>
                  </a:lnTo>
                  <a:lnTo>
                    <a:pt x="1192" y="4762"/>
                  </a:lnTo>
                  <a:close/>
                </a:path>
              </a:pathLst>
            </a:custGeom>
            <a:solidFill>
              <a:srgbClr val="008E94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135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</a:endParaRPr>
            </a:p>
          </p:txBody>
        </p:sp>
        <p:sp>
          <p:nvSpPr>
            <p:cNvPr id="11" name="Freeform 7"/>
            <p:cNvSpPr>
              <a:spLocks/>
            </p:cNvSpPr>
            <p:nvPr/>
          </p:nvSpPr>
          <p:spPr bwMode="auto">
            <a:xfrm>
              <a:off x="1123" y="-630"/>
              <a:ext cx="2678" cy="2016"/>
            </a:xfrm>
            <a:custGeom>
              <a:avLst/>
              <a:gdLst>
                <a:gd name="T0" fmla="*/ 2678 w 2678"/>
                <a:gd name="T1" fmla="*/ 0 h 2016"/>
                <a:gd name="T2" fmla="*/ 0 w 2678"/>
                <a:gd name="T3" fmla="*/ 0 h 2016"/>
                <a:gd name="T4" fmla="*/ 2018 w 2678"/>
                <a:gd name="T5" fmla="*/ 2016 h 2016"/>
                <a:gd name="T6" fmla="*/ 2678 w 2678"/>
                <a:gd name="T7" fmla="*/ 0 h 20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678" h="2016">
                  <a:moveTo>
                    <a:pt x="2678" y="0"/>
                  </a:moveTo>
                  <a:lnTo>
                    <a:pt x="0" y="0"/>
                  </a:lnTo>
                  <a:lnTo>
                    <a:pt x="2018" y="2016"/>
                  </a:lnTo>
                  <a:lnTo>
                    <a:pt x="2678" y="0"/>
                  </a:lnTo>
                  <a:close/>
                </a:path>
              </a:pathLst>
            </a:custGeom>
            <a:solidFill>
              <a:srgbClr val="A9CCD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135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13" name="Zástupný symbol pro číslo snímku 5"/>
          <p:cNvSpPr txBox="1">
            <a:spLocks/>
          </p:cNvSpPr>
          <p:nvPr userDrawn="1"/>
        </p:nvSpPr>
        <p:spPr>
          <a:xfrm>
            <a:off x="-9618" y="4909248"/>
            <a:ext cx="2133600" cy="273844"/>
          </a:xfrm>
          <a:prstGeom prst="rect">
            <a:avLst/>
          </a:prstGeom>
        </p:spPr>
        <p:txBody>
          <a:bodyPr vert="horz" lIns="91438" tIns="45719" rIns="91438" bIns="45719" rtlCol="0" anchor="ctr"/>
          <a:lstStyle>
            <a:defPPr>
              <a:defRPr lang="cs-CZ"/>
            </a:defPPr>
            <a:lvl1pPr marL="0" algn="l" defTabSz="914400" rtl="0" eaLnBrk="1" latinLnBrk="0" hangingPunct="1">
              <a:defRPr sz="1200" kern="1200">
                <a:solidFill>
                  <a:srgbClr val="5F5F5F"/>
                </a:solidFill>
                <a:latin typeface="Calibri" pitchFamily="34" charset="0"/>
                <a:ea typeface="+mn-ea"/>
                <a:cs typeface="Arial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A2DB900-4F27-419C-B2D8-AAC4EB8D73BD}" type="slidenum">
              <a:rPr lang="cs-CZ" smtClean="0">
                <a:solidFill>
                  <a:schemeClr val="bg1"/>
                </a:solidFill>
              </a:rPr>
              <a:pPr/>
              <a:t>‹#›</a:t>
            </a:fld>
            <a:endParaRPr lang="cs-CZ" dirty="0">
              <a:solidFill>
                <a:schemeClr val="bg1"/>
              </a:solidFill>
            </a:endParaRPr>
          </a:p>
        </p:txBody>
      </p:sp>
      <p:sp>
        <p:nvSpPr>
          <p:cNvPr id="14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427985" y="1388445"/>
            <a:ext cx="4216925" cy="2247851"/>
          </a:xfrm>
          <a:prstGeom prst="rect">
            <a:avLst/>
          </a:prstGeom>
        </p:spPr>
        <p:txBody>
          <a:bodyPr lIns="91438" tIns="45719" rIns="91438" bIns="45719" anchor="ctr">
            <a:normAutofit/>
          </a:bodyPr>
          <a:lstStyle>
            <a:lvl1pPr marL="0" indent="0" algn="l">
              <a:buNone/>
              <a:defRPr sz="3200" b="1" baseline="0">
                <a:solidFill>
                  <a:schemeClr val="bg1"/>
                </a:solidFill>
              </a:defRPr>
            </a:lvl1pPr>
            <a:lvl2pPr marL="3628" indent="0" algn="l">
              <a:lnSpc>
                <a:spcPct val="90000"/>
              </a:lnSpc>
              <a:spcBef>
                <a:spcPts val="457"/>
              </a:spcBef>
              <a:buNone/>
              <a:tabLst/>
              <a:defRPr sz="2400" baseline="0">
                <a:solidFill>
                  <a:schemeClr val="bg1">
                    <a:alpha val="70000"/>
                  </a:schemeClr>
                </a:solidFill>
              </a:defRPr>
            </a:lvl2pPr>
            <a:lvl3pPr marL="10351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527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703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5879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1055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6231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1407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Slide Title</a:t>
            </a:r>
          </a:p>
          <a:p>
            <a:pPr lvl="1"/>
            <a:r>
              <a:rPr lang="en-US" dirty="0"/>
              <a:t>Lorem ipsum dolor sit amet, consectetuer adipiscing elit. Maecenas porttitor congue </a:t>
            </a:r>
            <a:r>
              <a:rPr lang="en-US" dirty="0" err="1"/>
              <a:t>massa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253868965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ázdný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55142" y="4927500"/>
            <a:ext cx="5120208" cy="229500"/>
          </a:xfrm>
          <a:prstGeom prst="rect">
            <a:avLst/>
          </a:prstGeom>
        </p:spPr>
        <p:txBody>
          <a:bodyPr vert="horz" lIns="0" tIns="45719" rIns="0" bIns="45719" rtlCol="0" anchor="ctr"/>
          <a:lstStyle>
            <a:lvl1pPr algn="l">
              <a:defRPr sz="1300" b="1">
                <a:solidFill>
                  <a:srgbClr val="404040"/>
                </a:solidFill>
                <a:latin typeface="+mj-lt"/>
                <a:cs typeface="Arial" pitchFamily="34" charset="0"/>
              </a:defRPr>
            </a:lvl1pPr>
          </a:lstStyle>
          <a:p>
            <a:r>
              <a:rPr lang="cs-CZ" dirty="0"/>
              <a:t>Study </a:t>
            </a:r>
            <a:r>
              <a:rPr lang="cs-CZ" dirty="0" err="1"/>
              <a:t>name</a:t>
            </a:r>
            <a:r>
              <a:rPr lang="cs-CZ" dirty="0"/>
              <a:t> XXX, 04/2016</a:t>
            </a:r>
          </a:p>
        </p:txBody>
      </p:sp>
      <p:sp>
        <p:nvSpPr>
          <p:cNvPr id="8" name="Zástupný symbol pro nadpis 1"/>
          <p:cNvSpPr>
            <a:spLocks noGrp="1"/>
          </p:cNvSpPr>
          <p:nvPr>
            <p:ph type="title"/>
          </p:nvPr>
        </p:nvSpPr>
        <p:spPr>
          <a:xfrm>
            <a:off x="212058" y="-45013"/>
            <a:ext cx="8680422" cy="469722"/>
          </a:xfrm>
          <a:prstGeom prst="rect">
            <a:avLst/>
          </a:prstGeom>
        </p:spPr>
        <p:txBody>
          <a:bodyPr vert="horz" lIns="35999" tIns="45719" rIns="35999" bIns="45719" rtlCol="0" anchor="t">
            <a:normAutofit/>
          </a:bodyPr>
          <a:lstStyle/>
          <a:p>
            <a:r>
              <a:rPr lang="en-US" dirty="0"/>
              <a:t>Click to edit template headings</a:t>
            </a:r>
            <a:r>
              <a:rPr lang="cs-CZ" dirty="0"/>
              <a:t> </a:t>
            </a:r>
            <a:r>
              <a:rPr lang="en-US" dirty="0"/>
              <a:t>style.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83061268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2_Vlastní rozložení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427985" y="1388445"/>
            <a:ext cx="4216925" cy="2247851"/>
          </a:xfrm>
          <a:prstGeom prst="rect">
            <a:avLst/>
          </a:prstGeom>
        </p:spPr>
        <p:txBody>
          <a:bodyPr lIns="91438" tIns="45719" rIns="91438" bIns="45719" anchor="ctr">
            <a:normAutofit/>
          </a:bodyPr>
          <a:lstStyle>
            <a:lvl1pPr marL="0" indent="0" algn="l">
              <a:buNone/>
              <a:defRPr sz="3200" b="1" baseline="0">
                <a:solidFill>
                  <a:schemeClr val="bg1"/>
                </a:solidFill>
              </a:defRPr>
            </a:lvl1pPr>
            <a:lvl2pPr marL="3628" indent="0" algn="l">
              <a:lnSpc>
                <a:spcPct val="90000"/>
              </a:lnSpc>
              <a:spcBef>
                <a:spcPts val="457"/>
              </a:spcBef>
              <a:buNone/>
              <a:tabLst/>
              <a:defRPr sz="2400" baseline="0">
                <a:solidFill>
                  <a:schemeClr val="bg1">
                    <a:alpha val="70000"/>
                  </a:schemeClr>
                </a:solidFill>
              </a:defRPr>
            </a:lvl2pPr>
            <a:lvl3pPr marL="10351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527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703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5879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1055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6231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1407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Slide Title</a:t>
            </a:r>
          </a:p>
          <a:p>
            <a:pPr lvl="1"/>
            <a:r>
              <a:rPr lang="en-US" dirty="0"/>
              <a:t>Lorem ipsum dolor sit amet, consectetuer adipiscing elit. Maecenas porttitor congue </a:t>
            </a:r>
            <a:r>
              <a:rPr lang="en-US" dirty="0" err="1"/>
              <a:t>massa</a:t>
            </a:r>
            <a:r>
              <a:rPr lang="en-US" dirty="0"/>
              <a:t>.</a:t>
            </a:r>
          </a:p>
        </p:txBody>
      </p:sp>
      <p:sp>
        <p:nvSpPr>
          <p:cNvPr id="5" name="Zástupný symbol pro obrázek 12"/>
          <p:cNvSpPr>
            <a:spLocks noGrp="1"/>
          </p:cNvSpPr>
          <p:nvPr>
            <p:ph type="pic" sz="quarter" idx="15"/>
          </p:nvPr>
        </p:nvSpPr>
        <p:spPr>
          <a:xfrm>
            <a:off x="-9526" y="-10"/>
            <a:ext cx="4581525" cy="5143500"/>
          </a:xfrm>
          <a:custGeom>
            <a:avLst/>
            <a:gdLst>
              <a:gd name="connsiteX0" fmla="*/ 0 w 4467496"/>
              <a:gd name="connsiteY0" fmla="*/ 0 h 5143500"/>
              <a:gd name="connsiteX1" fmla="*/ 2781325 w 4467496"/>
              <a:gd name="connsiteY1" fmla="*/ 0 h 5143500"/>
              <a:gd name="connsiteX2" fmla="*/ 4467496 w 4467496"/>
              <a:gd name="connsiteY2" fmla="*/ 5143500 h 5143500"/>
              <a:gd name="connsiteX3" fmla="*/ 0 w 4467496"/>
              <a:gd name="connsiteY3" fmla="*/ 5143500 h 5143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467496" h="5143500">
                <a:moveTo>
                  <a:pt x="0" y="0"/>
                </a:moveTo>
                <a:lnTo>
                  <a:pt x="2781325" y="0"/>
                </a:lnTo>
                <a:lnTo>
                  <a:pt x="4467496" y="5143500"/>
                </a:lnTo>
                <a:lnTo>
                  <a:pt x="0" y="5143500"/>
                </a:lnTo>
                <a:close/>
              </a:path>
            </a:pathLst>
          </a:custGeom>
        </p:spPr>
        <p:txBody>
          <a:bodyPr wrap="square" lIns="91438" tIns="45719" rIns="91438" bIns="45719">
            <a:noAutofit/>
          </a:bodyPr>
          <a:lstStyle/>
          <a:p>
            <a:endParaRPr lang="cs-CZ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 flipH="1">
            <a:off x="2831776" y="-6984"/>
            <a:ext cx="2901414" cy="2177509"/>
          </a:xfrm>
          <a:custGeom>
            <a:avLst/>
            <a:gdLst>
              <a:gd name="T0" fmla="*/ 2678 w 2678"/>
              <a:gd name="T1" fmla="*/ 0 h 2016"/>
              <a:gd name="T2" fmla="*/ 0 w 2678"/>
              <a:gd name="T3" fmla="*/ 0 h 2016"/>
              <a:gd name="T4" fmla="*/ 2018 w 2678"/>
              <a:gd name="T5" fmla="*/ 2016 h 2016"/>
              <a:gd name="T6" fmla="*/ 2678 w 2678"/>
              <a:gd name="T7" fmla="*/ 0 h 20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678" h="2016">
                <a:moveTo>
                  <a:pt x="2678" y="0"/>
                </a:moveTo>
                <a:lnTo>
                  <a:pt x="0" y="0"/>
                </a:lnTo>
                <a:lnTo>
                  <a:pt x="2018" y="2016"/>
                </a:lnTo>
                <a:lnTo>
                  <a:pt x="2678" y="0"/>
                </a:lnTo>
                <a:close/>
              </a:path>
            </a:pathLst>
          </a:custGeom>
          <a:solidFill>
            <a:srgbClr val="A9CCDD"/>
          </a:solidFill>
          <a:ln w="9525">
            <a:noFill/>
            <a:round/>
            <a:headEnd/>
            <a:tailEnd/>
          </a:ln>
        </p:spPr>
        <p:txBody>
          <a:bodyPr vert="horz" wrap="square" lIns="91438" tIns="45719" rIns="91438" bIns="45719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135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>
              <a:ln>
                <a:noFill/>
              </a:ln>
              <a:solidFill>
                <a:srgbClr val="1F497D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2678390567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Vlastní rozlože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7"/>
          <p:cNvSpPr>
            <a:spLocks noGrp="1"/>
          </p:cNvSpPr>
          <p:nvPr>
            <p:ph type="pic" sz="quarter" idx="14" hasCustomPrompt="1"/>
          </p:nvPr>
        </p:nvSpPr>
        <p:spPr>
          <a:xfrm>
            <a:off x="2" y="0"/>
            <a:ext cx="9143999" cy="5143500"/>
          </a:xfrm>
          <a:prstGeom prst="rect">
            <a:avLst/>
          </a:prstGeom>
          <a:effectLst/>
        </p:spPr>
        <p:txBody>
          <a:bodyPr/>
          <a:lstStyle>
            <a:lvl1pPr marL="0" indent="0">
              <a:buNone/>
              <a:defRPr baseline="0">
                <a:solidFill>
                  <a:srgbClr val="404040"/>
                </a:solidFill>
              </a:defRPr>
            </a:lvl1pPr>
          </a:lstStyle>
          <a:p>
            <a:r>
              <a:rPr lang="en-GB" dirty="0"/>
              <a:t/>
            </a:r>
            <a:br>
              <a:rPr lang="en-GB" dirty="0"/>
            </a:br>
            <a:r>
              <a:rPr lang="en-GB" dirty="0"/>
              <a:t>     </a:t>
            </a:r>
          </a:p>
        </p:txBody>
      </p:sp>
      <p:sp>
        <p:nvSpPr>
          <p:cNvPr id="12" name="Title 1"/>
          <p:cNvSpPr>
            <a:spLocks noGrp="1"/>
          </p:cNvSpPr>
          <p:nvPr>
            <p:ph type="title" hasCustomPrompt="1"/>
          </p:nvPr>
        </p:nvSpPr>
        <p:spPr>
          <a:xfrm>
            <a:off x="1024880" y="2479435"/>
            <a:ext cx="7093160" cy="812531"/>
          </a:xfrm>
          <a:prstGeom prst="rect">
            <a:avLst/>
          </a:prstGeom>
          <a:effectLst>
            <a:outerShdw blurRad="825500" algn="ctr" rotWithShape="0">
              <a:prstClr val="black">
                <a:alpha val="20000"/>
              </a:prstClr>
            </a:outerShdw>
          </a:effectLst>
        </p:spPr>
        <p:txBody>
          <a:bodyPr anchor="t"/>
          <a:lstStyle>
            <a:lvl1pPr>
              <a:lnSpc>
                <a:spcPct val="80000"/>
              </a:lnSpc>
              <a:spcBef>
                <a:spcPts val="914"/>
              </a:spcBef>
              <a:defRPr sz="8800" cap="all" baseline="0"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Something</a:t>
            </a:r>
            <a:endParaRPr lang="en-GB" dirty="0"/>
          </a:p>
        </p:txBody>
      </p:sp>
      <p:sp>
        <p:nvSpPr>
          <p:cNvPr id="13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1089060" y="1857552"/>
            <a:ext cx="6033722" cy="621884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spcBef>
                <a:spcPts val="1371"/>
              </a:spcBef>
              <a:buNone/>
              <a:defRPr sz="3000" b="0" cap="none" baseline="0">
                <a:solidFill>
                  <a:schemeClr val="bg1"/>
                </a:solidFill>
                <a:effectLst>
                  <a:outerShdw blurRad="228600" algn="ctr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pPr lvl="0"/>
            <a:r>
              <a:rPr lang="en-US" dirty="0"/>
              <a:t>Something </a:t>
            </a:r>
            <a:r>
              <a:rPr lang="en-US" dirty="0" err="1"/>
              <a:t>something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82073602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HU White_contac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délník 7"/>
          <p:cNvSpPr/>
          <p:nvPr userDrawn="1"/>
        </p:nvSpPr>
        <p:spPr>
          <a:xfrm>
            <a:off x="2759821" y="4142033"/>
            <a:ext cx="3828403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1516063" algn="l"/>
              </a:tabLst>
              <a:defRPr/>
            </a:pPr>
            <a:r>
              <a:rPr lang="cs-CZ" sz="1400" kern="0" noProof="1">
                <a:solidFill>
                  <a:srgbClr val="404040"/>
                </a:solidFill>
                <a:cs typeface="Calibri" pitchFamily="34" charset="0"/>
              </a:rPr>
              <a:t>Thaly Kálmán utca 39, 1096 IX. kerület, Budapest</a:t>
            </a:r>
          </a:p>
        </p:txBody>
      </p:sp>
      <p:sp>
        <p:nvSpPr>
          <p:cNvPr id="11" name="Rectangle 11"/>
          <p:cNvSpPr>
            <a:spLocks noChangeArrowheads="1"/>
          </p:cNvSpPr>
          <p:nvPr userDrawn="1"/>
        </p:nvSpPr>
        <p:spPr bwMode="auto">
          <a:xfrm>
            <a:off x="1489305" y="4444499"/>
            <a:ext cx="6136597" cy="4006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2003" tIns="46005" rIns="92003" bIns="46005">
            <a:spAutoFit/>
          </a:bodyPr>
          <a:lstStyle/>
          <a:p>
            <a:pPr algn="ctr" eaLnBrk="0" hangingPunct="0">
              <a:tabLst>
                <a:tab pos="1516063" algn="l"/>
              </a:tabLst>
            </a:pPr>
            <a:r>
              <a:rPr lang="en-GB" sz="2000" noProof="1">
                <a:solidFill>
                  <a:srgbClr val="1F497D">
                    <a:lumMod val="60000"/>
                    <a:lumOff val="40000"/>
                  </a:srgbClr>
                </a:solidFill>
                <a:cs typeface="Arial" pitchFamily="34" charset="0"/>
              </a:rPr>
              <a:t>www.ipsos.</a:t>
            </a:r>
            <a:r>
              <a:rPr lang="cs-CZ" sz="2000" noProof="1">
                <a:solidFill>
                  <a:srgbClr val="1F497D">
                    <a:lumMod val="60000"/>
                    <a:lumOff val="40000"/>
                  </a:srgbClr>
                </a:solidFill>
                <a:cs typeface="Arial" pitchFamily="34" charset="0"/>
              </a:rPr>
              <a:t>hu       </a:t>
            </a:r>
            <a:r>
              <a:rPr lang="en-GB" sz="2000" noProof="1">
                <a:solidFill>
                  <a:srgbClr val="1F497D">
                    <a:lumMod val="60000"/>
                    <a:lumOff val="40000"/>
                  </a:srgbClr>
                </a:solidFill>
                <a:cs typeface="Arial" pitchFamily="34" charset="0"/>
              </a:rPr>
              <a:t> </a:t>
            </a:r>
            <a:r>
              <a:rPr lang="cs-CZ" sz="2000" noProof="1">
                <a:solidFill>
                  <a:srgbClr val="1F497D">
                    <a:lumMod val="60000"/>
                    <a:lumOff val="40000"/>
                  </a:srgbClr>
                </a:solidFill>
                <a:cs typeface="Arial" pitchFamily="34" charset="0"/>
              </a:rPr>
              <a:t>www.ipsos.com</a:t>
            </a:r>
            <a:endParaRPr lang="en-GB" sz="2000" noProof="1">
              <a:solidFill>
                <a:srgbClr val="1F497D">
                  <a:lumMod val="60000"/>
                  <a:lumOff val="40000"/>
                </a:srgbClr>
              </a:solidFill>
              <a:cs typeface="Arial" pitchFamily="34" charset="0"/>
            </a:endParaRPr>
          </a:p>
        </p:txBody>
      </p:sp>
      <p:sp>
        <p:nvSpPr>
          <p:cNvPr id="26" name="Zástupný symbol pro nadpis 1"/>
          <p:cNvSpPr>
            <a:spLocks noGrp="1"/>
          </p:cNvSpPr>
          <p:nvPr>
            <p:ph type="title"/>
          </p:nvPr>
        </p:nvSpPr>
        <p:spPr>
          <a:xfrm>
            <a:off x="606567" y="77057"/>
            <a:ext cx="8680422" cy="469722"/>
          </a:xfrm>
          <a:prstGeom prst="rect">
            <a:avLst/>
          </a:prstGeom>
        </p:spPr>
        <p:txBody>
          <a:bodyPr vert="horz" lIns="36000" tIns="45720" rIns="36000" bIns="45720" rtlCol="0" anchor="t">
            <a:normAutofit/>
          </a:bodyPr>
          <a:lstStyle/>
          <a:p>
            <a:r>
              <a:rPr lang="en-US" dirty="0"/>
              <a:t>Click to edit template headings</a:t>
            </a:r>
            <a:r>
              <a:rPr lang="cs-CZ" dirty="0"/>
              <a:t> </a:t>
            </a:r>
            <a:r>
              <a:rPr lang="en-US" dirty="0"/>
              <a:t>style.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243827545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 obsah - 2 radky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ástupný symbol pro obsah 10"/>
          <p:cNvSpPr>
            <a:spLocks noGrp="1"/>
          </p:cNvSpPr>
          <p:nvPr>
            <p:ph sz="quarter" idx="18" hasCustomPrompt="1"/>
          </p:nvPr>
        </p:nvSpPr>
        <p:spPr>
          <a:xfrm>
            <a:off x="684250" y="1201500"/>
            <a:ext cx="7920000" cy="3585600"/>
          </a:xfrm>
        </p:spPr>
        <p:txBody>
          <a:bodyPr/>
          <a:lstStyle/>
          <a:p>
            <a:pPr lvl="0"/>
            <a:r>
              <a:rPr lang="en-US" dirty="0"/>
              <a:t>Click to edit the style of the original text</a:t>
            </a:r>
            <a:r>
              <a:rPr lang="cs-CZ" dirty="0"/>
              <a:t>.</a:t>
            </a:r>
          </a:p>
          <a:p>
            <a:pPr lvl="1"/>
            <a:r>
              <a:rPr lang="en-US" dirty="0"/>
              <a:t>second level</a:t>
            </a:r>
            <a:endParaRPr lang="cs-CZ" dirty="0"/>
          </a:p>
          <a:p>
            <a:pPr lvl="2"/>
            <a:r>
              <a:rPr lang="en-US" dirty="0"/>
              <a:t>third level</a:t>
            </a:r>
            <a:endParaRPr lang="cs-CZ" dirty="0"/>
          </a:p>
          <a:p>
            <a:pPr lvl="3"/>
            <a:r>
              <a:rPr lang="en-US" dirty="0"/>
              <a:t>fourth level </a:t>
            </a:r>
            <a:endParaRPr lang="cs-CZ" dirty="0"/>
          </a:p>
          <a:p>
            <a:pPr lvl="4"/>
            <a:r>
              <a:rPr lang="en-US" dirty="0"/>
              <a:t>fifth lev el</a:t>
            </a:r>
            <a:endParaRPr lang="cs-CZ" dirty="0"/>
          </a:p>
        </p:txBody>
      </p:sp>
      <p:sp>
        <p:nvSpPr>
          <p:cNvPr id="10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864002" y="834034"/>
            <a:ext cx="7884713" cy="341050"/>
          </a:xfrm>
          <a:prstGeom prst="rect">
            <a:avLst/>
          </a:prstGeom>
        </p:spPr>
        <p:txBody>
          <a:bodyPr wrap="square" lIns="36000" tIns="0" rIns="36000" bIns="36000" anchor="t" anchorCtr="0">
            <a:spAutoFit/>
          </a:bodyPr>
          <a:lstStyle>
            <a:lvl1pPr marL="0" indent="0" defTabSz="215940">
              <a:spcBef>
                <a:spcPts val="0"/>
              </a:spcBef>
              <a:buNone/>
              <a:defRPr sz="1100" i="1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Arial" pitchFamily="34" charset="0"/>
              </a:defRPr>
            </a:lvl1pPr>
            <a:lvl2pPr marL="457073" indent="0">
              <a:buNone/>
              <a:defRPr sz="1200" i="1">
                <a:solidFill>
                  <a:schemeClr val="bg1">
                    <a:lumMod val="65000"/>
                  </a:schemeClr>
                </a:solidFill>
              </a:defRPr>
            </a:lvl2pPr>
            <a:lvl3pPr>
              <a:defRPr sz="1200" i="1">
                <a:solidFill>
                  <a:schemeClr val="bg1">
                    <a:lumMod val="65000"/>
                  </a:schemeClr>
                </a:solidFill>
              </a:defRPr>
            </a:lvl3pPr>
            <a:lvl4pPr>
              <a:defRPr sz="1200" i="1">
                <a:solidFill>
                  <a:schemeClr val="bg1">
                    <a:lumMod val="65000"/>
                  </a:schemeClr>
                </a:solidFill>
              </a:defRPr>
            </a:lvl4pPr>
            <a:lvl5pPr>
              <a:defRPr sz="1200" i="1">
                <a:solidFill>
                  <a:schemeClr val="bg1">
                    <a:lumMod val="6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</a:t>
            </a:r>
            <a:r>
              <a:rPr lang="cs-CZ" dirty="0"/>
              <a:t/>
            </a:r>
            <a:br>
              <a:rPr lang="cs-CZ" dirty="0"/>
            </a:br>
            <a:r>
              <a:rPr lang="en-US" dirty="0"/>
              <a:t>Master text styles</a:t>
            </a:r>
          </a:p>
        </p:txBody>
      </p:sp>
      <p:sp>
        <p:nvSpPr>
          <p:cNvPr id="13" name="Text Placeholder 6"/>
          <p:cNvSpPr>
            <a:spLocks noGrp="1"/>
          </p:cNvSpPr>
          <p:nvPr>
            <p:ph type="body" sz="quarter" idx="16"/>
          </p:nvPr>
        </p:nvSpPr>
        <p:spPr>
          <a:xfrm>
            <a:off x="684003" y="4660201"/>
            <a:ext cx="7884713" cy="166712"/>
          </a:xfrm>
          <a:prstGeom prst="rect">
            <a:avLst/>
          </a:prstGeom>
        </p:spPr>
        <p:txBody>
          <a:bodyPr wrap="square" lIns="36000" tIns="0" rIns="36000" bIns="0" anchor="t" anchorCtr="0">
            <a:spAutoFit/>
          </a:bodyPr>
          <a:lstStyle>
            <a:lvl1pPr marL="0" indent="0">
              <a:lnSpc>
                <a:spcPts val="1300"/>
              </a:lnSpc>
              <a:buNone/>
              <a:defRPr sz="1100" i="1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Arial" pitchFamily="34" charset="0"/>
              </a:defRPr>
            </a:lvl1pPr>
            <a:lvl2pPr marL="457073" indent="0">
              <a:buNone/>
              <a:defRPr sz="1200" i="1">
                <a:solidFill>
                  <a:schemeClr val="bg1">
                    <a:lumMod val="65000"/>
                  </a:schemeClr>
                </a:solidFill>
              </a:defRPr>
            </a:lvl2pPr>
            <a:lvl3pPr>
              <a:defRPr sz="1200" i="1">
                <a:solidFill>
                  <a:schemeClr val="bg1">
                    <a:lumMod val="65000"/>
                  </a:schemeClr>
                </a:solidFill>
              </a:defRPr>
            </a:lvl3pPr>
            <a:lvl4pPr>
              <a:defRPr sz="1200" i="1">
                <a:solidFill>
                  <a:schemeClr val="bg1">
                    <a:lumMod val="65000"/>
                  </a:schemeClr>
                </a:solidFill>
              </a:defRPr>
            </a:lvl4pPr>
            <a:lvl5pPr>
              <a:defRPr sz="1200" i="1">
                <a:solidFill>
                  <a:schemeClr val="bg1">
                    <a:lumMod val="65000"/>
                  </a:schemeClr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Zástupný symbol pro číslo snímku 5"/>
          <p:cNvSpPr txBox="1">
            <a:spLocks/>
          </p:cNvSpPr>
          <p:nvPr/>
        </p:nvSpPr>
        <p:spPr>
          <a:xfrm>
            <a:off x="-9618" y="4909248"/>
            <a:ext cx="2133600" cy="273844"/>
          </a:xfrm>
          <a:prstGeom prst="rect">
            <a:avLst/>
          </a:prstGeom>
        </p:spPr>
        <p:txBody>
          <a:bodyPr vert="horz" lIns="91415" tIns="45707" rIns="91415" bIns="45707" rtlCol="0" anchor="ctr"/>
          <a:lstStyle>
            <a:defPPr>
              <a:defRPr lang="cs-CZ"/>
            </a:defPPr>
            <a:lvl1pPr marL="0" algn="l" defTabSz="914400" rtl="0" eaLnBrk="1" latinLnBrk="0" hangingPunct="1">
              <a:defRPr sz="1200" kern="1200">
                <a:solidFill>
                  <a:srgbClr val="5F5F5F"/>
                </a:solidFill>
                <a:latin typeface="Calibri" pitchFamily="34" charset="0"/>
                <a:ea typeface="+mn-ea"/>
                <a:cs typeface="Arial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A2DB900-4F27-419C-B2D8-AAC4EB8D73BD}" type="slidenum">
              <a:rPr lang="cs-CZ" sz="1200" smtClean="0"/>
              <a:pPr/>
              <a:t>‹#›</a:t>
            </a:fld>
            <a:endParaRPr lang="cs-CZ" sz="1200" dirty="0"/>
          </a:p>
        </p:txBody>
      </p:sp>
      <p:sp>
        <p:nvSpPr>
          <p:cNvPr id="14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55142" y="4927500"/>
            <a:ext cx="5120208" cy="229500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1300" b="1">
                <a:solidFill>
                  <a:srgbClr val="404040"/>
                </a:solidFill>
                <a:latin typeface="+mj-lt"/>
                <a:cs typeface="Arial" pitchFamily="34" charset="0"/>
              </a:defRPr>
            </a:lvl1pPr>
          </a:lstStyle>
          <a:p>
            <a:endParaRPr lang="hu-HU"/>
          </a:p>
        </p:txBody>
      </p:sp>
      <p:sp>
        <p:nvSpPr>
          <p:cNvPr id="15" name="Zástupný symbol pro nadpis 1"/>
          <p:cNvSpPr>
            <a:spLocks noGrp="1"/>
          </p:cNvSpPr>
          <p:nvPr>
            <p:ph type="title"/>
          </p:nvPr>
        </p:nvSpPr>
        <p:spPr>
          <a:xfrm>
            <a:off x="212058" y="6357"/>
            <a:ext cx="8680422" cy="469722"/>
          </a:xfrm>
          <a:prstGeom prst="rect">
            <a:avLst/>
          </a:prstGeom>
        </p:spPr>
        <p:txBody>
          <a:bodyPr vert="horz" lIns="36000" tIns="45720" rIns="3600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231668229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Z White_contac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délník 7"/>
          <p:cNvSpPr/>
          <p:nvPr userDrawn="1"/>
        </p:nvSpPr>
        <p:spPr>
          <a:xfrm>
            <a:off x="2759821" y="4142033"/>
            <a:ext cx="3828403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1516063" algn="l"/>
              </a:tabLst>
              <a:defRPr/>
            </a:pPr>
            <a:r>
              <a:rPr lang="cs-CZ" sz="1400" kern="0" noProof="1">
                <a:solidFill>
                  <a:srgbClr val="404040"/>
                </a:solidFill>
                <a:cs typeface="Calibri" pitchFamily="34" charset="0"/>
              </a:rPr>
              <a:t>Na Prikope 22, Slovansky dum</a:t>
            </a:r>
            <a:r>
              <a:rPr lang="en-US" sz="1400" kern="0" noProof="1">
                <a:solidFill>
                  <a:srgbClr val="404040"/>
                </a:solidFill>
                <a:cs typeface="Calibri" pitchFamily="34" charset="0"/>
              </a:rPr>
              <a:t>, 110 00 </a:t>
            </a:r>
            <a:r>
              <a:rPr lang="cs-CZ" sz="1400" kern="0" noProof="1">
                <a:solidFill>
                  <a:srgbClr val="404040"/>
                </a:solidFill>
                <a:cs typeface="Calibri" pitchFamily="34" charset="0"/>
              </a:rPr>
              <a:t>Prague </a:t>
            </a:r>
            <a:r>
              <a:rPr lang="en-US" sz="1400" kern="0" noProof="1">
                <a:solidFill>
                  <a:srgbClr val="404040"/>
                </a:solidFill>
                <a:cs typeface="Calibri" pitchFamily="34" charset="0"/>
              </a:rPr>
              <a:t>1</a:t>
            </a:r>
          </a:p>
        </p:txBody>
      </p:sp>
      <p:sp>
        <p:nvSpPr>
          <p:cNvPr id="11" name="Rectangle 11"/>
          <p:cNvSpPr>
            <a:spLocks noChangeArrowheads="1"/>
          </p:cNvSpPr>
          <p:nvPr userDrawn="1"/>
        </p:nvSpPr>
        <p:spPr bwMode="auto">
          <a:xfrm>
            <a:off x="1489305" y="4444499"/>
            <a:ext cx="6136597" cy="4006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2003" tIns="46005" rIns="92003" bIns="46005">
            <a:spAutoFit/>
          </a:bodyPr>
          <a:lstStyle/>
          <a:p>
            <a:pPr algn="ctr" eaLnBrk="0" hangingPunct="0">
              <a:tabLst>
                <a:tab pos="1516063" algn="l"/>
              </a:tabLst>
            </a:pPr>
            <a:r>
              <a:rPr lang="en-GB" sz="2000" noProof="1">
                <a:solidFill>
                  <a:srgbClr val="1F497D">
                    <a:lumMod val="60000"/>
                    <a:lumOff val="40000"/>
                  </a:srgbClr>
                </a:solidFill>
                <a:cs typeface="Arial" pitchFamily="34" charset="0"/>
              </a:rPr>
              <a:t>www.ipsos.cz</a:t>
            </a:r>
            <a:r>
              <a:rPr lang="cs-CZ" sz="2000" noProof="1">
                <a:solidFill>
                  <a:srgbClr val="1F497D">
                    <a:lumMod val="60000"/>
                    <a:lumOff val="40000"/>
                  </a:srgbClr>
                </a:solidFill>
                <a:cs typeface="Arial" pitchFamily="34" charset="0"/>
              </a:rPr>
              <a:t>       </a:t>
            </a:r>
            <a:r>
              <a:rPr lang="en-GB" sz="2000" noProof="1">
                <a:solidFill>
                  <a:srgbClr val="1F497D">
                    <a:lumMod val="60000"/>
                    <a:lumOff val="40000"/>
                  </a:srgbClr>
                </a:solidFill>
                <a:cs typeface="Arial" pitchFamily="34" charset="0"/>
              </a:rPr>
              <a:t> </a:t>
            </a:r>
            <a:r>
              <a:rPr lang="cs-CZ" sz="2000" noProof="1">
                <a:solidFill>
                  <a:srgbClr val="1F497D">
                    <a:lumMod val="60000"/>
                    <a:lumOff val="40000"/>
                  </a:srgbClr>
                </a:solidFill>
                <a:cs typeface="Arial" pitchFamily="34" charset="0"/>
              </a:rPr>
              <a:t>www.ipsos.com</a:t>
            </a:r>
            <a:endParaRPr lang="en-GB" sz="2000" noProof="1">
              <a:solidFill>
                <a:srgbClr val="1F497D">
                  <a:lumMod val="60000"/>
                  <a:lumOff val="40000"/>
                </a:srgbClr>
              </a:solidFill>
              <a:cs typeface="Arial" pitchFamily="34" charset="0"/>
            </a:endParaRPr>
          </a:p>
        </p:txBody>
      </p:sp>
      <p:pic>
        <p:nvPicPr>
          <p:cNvPr id="23" name="Obrázek 22" descr="ceska_vlajka_4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2401396" y="4190260"/>
            <a:ext cx="468000" cy="202238"/>
          </a:xfrm>
          <a:prstGeom prst="rect">
            <a:avLst/>
          </a:prstGeom>
        </p:spPr>
      </p:pic>
      <p:sp>
        <p:nvSpPr>
          <p:cNvPr id="26" name="Zástupný symbol pro nadpis 1"/>
          <p:cNvSpPr>
            <a:spLocks noGrp="1"/>
          </p:cNvSpPr>
          <p:nvPr>
            <p:ph type="title"/>
          </p:nvPr>
        </p:nvSpPr>
        <p:spPr>
          <a:xfrm>
            <a:off x="606567" y="77058"/>
            <a:ext cx="8680422" cy="469722"/>
          </a:xfrm>
          <a:prstGeom prst="rect">
            <a:avLst/>
          </a:prstGeom>
        </p:spPr>
        <p:txBody>
          <a:bodyPr vert="horz" lIns="36000" tIns="45720" rIns="36000" bIns="45720" rtlCol="0" anchor="t">
            <a:normAutofit/>
          </a:bodyPr>
          <a:lstStyle/>
          <a:p>
            <a:r>
              <a:rPr lang="en-US" dirty="0"/>
              <a:t>Click to edit template headings</a:t>
            </a:r>
            <a:r>
              <a:rPr lang="cs-CZ" dirty="0"/>
              <a:t> </a:t>
            </a:r>
            <a:r>
              <a:rPr lang="en-US" dirty="0"/>
              <a:t>style.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872895028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K White_contac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délník 7"/>
          <p:cNvSpPr/>
          <p:nvPr userDrawn="1"/>
        </p:nvSpPr>
        <p:spPr>
          <a:xfrm>
            <a:off x="2759821" y="4142033"/>
            <a:ext cx="3828403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1516063" algn="l"/>
              </a:tabLst>
              <a:defRPr/>
            </a:pPr>
            <a:r>
              <a:rPr lang="cs-CZ" sz="1400" kern="0" dirty="0">
                <a:solidFill>
                  <a:srgbClr val="404040"/>
                </a:solidFill>
                <a:cs typeface="Calibri" panose="020F0502020204030204" pitchFamily="34" charset="0"/>
              </a:rPr>
              <a:t>Heydukova 12, 811 08 Bratislava</a:t>
            </a:r>
          </a:p>
        </p:txBody>
      </p:sp>
      <p:sp>
        <p:nvSpPr>
          <p:cNvPr id="11" name="Rectangle 11"/>
          <p:cNvSpPr>
            <a:spLocks noChangeArrowheads="1"/>
          </p:cNvSpPr>
          <p:nvPr userDrawn="1"/>
        </p:nvSpPr>
        <p:spPr bwMode="auto">
          <a:xfrm>
            <a:off x="1489305" y="4444499"/>
            <a:ext cx="6136597" cy="4006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2003" tIns="46005" rIns="92003" bIns="46005">
            <a:spAutoFit/>
          </a:bodyPr>
          <a:lstStyle/>
          <a:p>
            <a:pPr algn="ctr" eaLnBrk="0" hangingPunct="0">
              <a:tabLst>
                <a:tab pos="1516063" algn="l"/>
              </a:tabLst>
            </a:pPr>
            <a:r>
              <a:rPr lang="en-GB" sz="2000" noProof="1">
                <a:solidFill>
                  <a:srgbClr val="1F497D">
                    <a:lumMod val="60000"/>
                    <a:lumOff val="40000"/>
                  </a:srgbClr>
                </a:solidFill>
                <a:cs typeface="Arial" pitchFamily="34" charset="0"/>
              </a:rPr>
              <a:t>www.ipsos.</a:t>
            </a:r>
            <a:r>
              <a:rPr lang="cs-CZ" sz="2000" noProof="1">
                <a:solidFill>
                  <a:srgbClr val="1F497D">
                    <a:lumMod val="60000"/>
                    <a:lumOff val="40000"/>
                  </a:srgbClr>
                </a:solidFill>
                <a:cs typeface="Arial" pitchFamily="34" charset="0"/>
              </a:rPr>
              <a:t>sk       </a:t>
            </a:r>
            <a:r>
              <a:rPr lang="en-GB" sz="2000" noProof="1">
                <a:solidFill>
                  <a:srgbClr val="1F497D">
                    <a:lumMod val="60000"/>
                    <a:lumOff val="40000"/>
                  </a:srgbClr>
                </a:solidFill>
                <a:cs typeface="Arial" pitchFamily="34" charset="0"/>
              </a:rPr>
              <a:t> </a:t>
            </a:r>
            <a:r>
              <a:rPr lang="cs-CZ" sz="2000" noProof="1">
                <a:solidFill>
                  <a:srgbClr val="1F497D">
                    <a:lumMod val="60000"/>
                    <a:lumOff val="40000"/>
                  </a:srgbClr>
                </a:solidFill>
                <a:cs typeface="Arial" pitchFamily="34" charset="0"/>
              </a:rPr>
              <a:t>www.ipsos.com</a:t>
            </a:r>
            <a:endParaRPr lang="en-GB" sz="2000" noProof="1">
              <a:solidFill>
                <a:srgbClr val="1F497D">
                  <a:lumMod val="60000"/>
                  <a:lumOff val="40000"/>
                </a:srgbClr>
              </a:solidFill>
              <a:cs typeface="Arial" pitchFamily="34" charset="0"/>
            </a:endParaRPr>
          </a:p>
        </p:txBody>
      </p:sp>
      <p:sp>
        <p:nvSpPr>
          <p:cNvPr id="26" name="Zástupný symbol pro nadpis 1"/>
          <p:cNvSpPr>
            <a:spLocks noGrp="1"/>
          </p:cNvSpPr>
          <p:nvPr>
            <p:ph type="title"/>
          </p:nvPr>
        </p:nvSpPr>
        <p:spPr>
          <a:xfrm>
            <a:off x="606567" y="77057"/>
            <a:ext cx="8680422" cy="469722"/>
          </a:xfrm>
          <a:prstGeom prst="rect">
            <a:avLst/>
          </a:prstGeom>
        </p:spPr>
        <p:txBody>
          <a:bodyPr vert="horz" lIns="36000" tIns="45720" rIns="36000" bIns="45720" rtlCol="0" anchor="t">
            <a:normAutofit/>
          </a:bodyPr>
          <a:lstStyle/>
          <a:p>
            <a:r>
              <a:rPr lang="en-US" dirty="0"/>
              <a:t>Click to edit template headings</a:t>
            </a:r>
            <a:r>
              <a:rPr lang="cs-CZ" dirty="0"/>
              <a:t> </a:t>
            </a:r>
            <a:r>
              <a:rPr lang="en-US" dirty="0"/>
              <a:t>style.</a:t>
            </a:r>
            <a:endParaRPr lang="cs-CZ" dirty="0"/>
          </a:p>
        </p:txBody>
      </p:sp>
      <p:pic>
        <p:nvPicPr>
          <p:cNvPr id="27" name="Obrázek 26" descr="slovenska_vlajka_3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2813875" y="4195980"/>
            <a:ext cx="514800" cy="2501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569911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U White_contac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délník 7"/>
          <p:cNvSpPr/>
          <p:nvPr userDrawn="1"/>
        </p:nvSpPr>
        <p:spPr>
          <a:xfrm>
            <a:off x="2759821" y="4142033"/>
            <a:ext cx="3828403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1516063" algn="l"/>
              </a:tabLst>
              <a:defRPr/>
            </a:pPr>
            <a:r>
              <a:rPr lang="cs-CZ" sz="1400" kern="0" noProof="1">
                <a:solidFill>
                  <a:srgbClr val="404040"/>
                </a:solidFill>
                <a:cs typeface="Calibri" pitchFamily="34" charset="0"/>
              </a:rPr>
              <a:t>Thaly Kálmán utca 39, 1096 IX. kerület, Budapest</a:t>
            </a:r>
          </a:p>
        </p:txBody>
      </p:sp>
      <p:sp>
        <p:nvSpPr>
          <p:cNvPr id="11" name="Rectangle 11"/>
          <p:cNvSpPr>
            <a:spLocks noChangeArrowheads="1"/>
          </p:cNvSpPr>
          <p:nvPr userDrawn="1"/>
        </p:nvSpPr>
        <p:spPr bwMode="auto">
          <a:xfrm>
            <a:off x="1489305" y="4444499"/>
            <a:ext cx="6136597" cy="4006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2003" tIns="46005" rIns="92003" bIns="46005">
            <a:spAutoFit/>
          </a:bodyPr>
          <a:lstStyle/>
          <a:p>
            <a:pPr algn="ctr" eaLnBrk="0" hangingPunct="0">
              <a:tabLst>
                <a:tab pos="1516063" algn="l"/>
              </a:tabLst>
            </a:pPr>
            <a:r>
              <a:rPr lang="en-GB" sz="2000" noProof="1">
                <a:solidFill>
                  <a:srgbClr val="1F497D">
                    <a:lumMod val="60000"/>
                    <a:lumOff val="40000"/>
                  </a:srgbClr>
                </a:solidFill>
                <a:cs typeface="Arial" pitchFamily="34" charset="0"/>
              </a:rPr>
              <a:t>www.ipsos.</a:t>
            </a:r>
            <a:r>
              <a:rPr lang="cs-CZ" sz="2000" noProof="1">
                <a:solidFill>
                  <a:srgbClr val="1F497D">
                    <a:lumMod val="60000"/>
                    <a:lumOff val="40000"/>
                  </a:srgbClr>
                </a:solidFill>
                <a:cs typeface="Arial" pitchFamily="34" charset="0"/>
              </a:rPr>
              <a:t>hu       </a:t>
            </a:r>
            <a:r>
              <a:rPr lang="en-GB" sz="2000" noProof="1">
                <a:solidFill>
                  <a:srgbClr val="1F497D">
                    <a:lumMod val="60000"/>
                    <a:lumOff val="40000"/>
                  </a:srgbClr>
                </a:solidFill>
                <a:cs typeface="Arial" pitchFamily="34" charset="0"/>
              </a:rPr>
              <a:t> </a:t>
            </a:r>
            <a:r>
              <a:rPr lang="cs-CZ" sz="2000" noProof="1">
                <a:solidFill>
                  <a:srgbClr val="1F497D">
                    <a:lumMod val="60000"/>
                    <a:lumOff val="40000"/>
                  </a:srgbClr>
                </a:solidFill>
                <a:cs typeface="Arial" pitchFamily="34" charset="0"/>
              </a:rPr>
              <a:t>www.ipsos.com</a:t>
            </a:r>
            <a:endParaRPr lang="en-GB" sz="2000" noProof="1">
              <a:solidFill>
                <a:srgbClr val="1F497D">
                  <a:lumMod val="60000"/>
                  <a:lumOff val="40000"/>
                </a:srgbClr>
              </a:solidFill>
              <a:cs typeface="Arial" pitchFamily="34" charset="0"/>
            </a:endParaRPr>
          </a:p>
        </p:txBody>
      </p:sp>
      <p:sp>
        <p:nvSpPr>
          <p:cNvPr id="26" name="Zástupný symbol pro nadpis 1"/>
          <p:cNvSpPr>
            <a:spLocks noGrp="1"/>
          </p:cNvSpPr>
          <p:nvPr>
            <p:ph type="title"/>
          </p:nvPr>
        </p:nvSpPr>
        <p:spPr>
          <a:xfrm>
            <a:off x="606567" y="77057"/>
            <a:ext cx="8680422" cy="469722"/>
          </a:xfrm>
          <a:prstGeom prst="rect">
            <a:avLst/>
          </a:prstGeom>
        </p:spPr>
        <p:txBody>
          <a:bodyPr vert="horz" lIns="36000" tIns="45720" rIns="36000" bIns="45720" rtlCol="0" anchor="t">
            <a:normAutofit/>
          </a:bodyPr>
          <a:lstStyle/>
          <a:p>
            <a:r>
              <a:rPr lang="en-US" dirty="0"/>
              <a:t>Click to edit template headings</a:t>
            </a:r>
            <a:r>
              <a:rPr lang="cs-CZ" dirty="0"/>
              <a:t> </a:t>
            </a:r>
            <a:r>
              <a:rPr lang="en-US" dirty="0"/>
              <a:t>style.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126311273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 obsah - 2 radky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ástupný symbol pro obsah 10"/>
          <p:cNvSpPr>
            <a:spLocks noGrp="1"/>
          </p:cNvSpPr>
          <p:nvPr>
            <p:ph sz="quarter" idx="18" hasCustomPrompt="1"/>
          </p:nvPr>
        </p:nvSpPr>
        <p:spPr>
          <a:xfrm>
            <a:off x="684250" y="1201500"/>
            <a:ext cx="7920000" cy="3585600"/>
          </a:xfrm>
        </p:spPr>
        <p:txBody>
          <a:bodyPr/>
          <a:lstStyle/>
          <a:p>
            <a:pPr lvl="0"/>
            <a:r>
              <a:rPr lang="en-US" dirty="0"/>
              <a:t>Click to edit the style of the original text</a:t>
            </a:r>
            <a:r>
              <a:rPr lang="cs-CZ" dirty="0"/>
              <a:t>.</a:t>
            </a:r>
          </a:p>
          <a:p>
            <a:pPr lvl="1"/>
            <a:r>
              <a:rPr lang="en-US" dirty="0"/>
              <a:t>second level</a:t>
            </a:r>
            <a:endParaRPr lang="cs-CZ" dirty="0"/>
          </a:p>
          <a:p>
            <a:pPr lvl="2"/>
            <a:r>
              <a:rPr lang="en-US" dirty="0"/>
              <a:t>third level</a:t>
            </a:r>
            <a:endParaRPr lang="cs-CZ" dirty="0"/>
          </a:p>
          <a:p>
            <a:pPr lvl="3"/>
            <a:r>
              <a:rPr lang="en-US" dirty="0"/>
              <a:t>fourth level </a:t>
            </a:r>
            <a:endParaRPr lang="cs-CZ" dirty="0"/>
          </a:p>
          <a:p>
            <a:pPr lvl="4"/>
            <a:r>
              <a:rPr lang="en-US" dirty="0"/>
              <a:t>fifth lev el</a:t>
            </a:r>
            <a:endParaRPr lang="cs-CZ" dirty="0"/>
          </a:p>
        </p:txBody>
      </p:sp>
      <p:sp>
        <p:nvSpPr>
          <p:cNvPr id="10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864002" y="834034"/>
            <a:ext cx="7884713" cy="374906"/>
          </a:xfrm>
          <a:prstGeom prst="rect">
            <a:avLst/>
          </a:prstGeom>
        </p:spPr>
        <p:txBody>
          <a:bodyPr wrap="square" lIns="36000" tIns="0" rIns="36000" bIns="36000" anchor="t" anchorCtr="0">
            <a:spAutoFit/>
          </a:bodyPr>
          <a:lstStyle>
            <a:lvl1pPr marL="0" indent="0" defTabSz="215940">
              <a:spcBef>
                <a:spcPts val="0"/>
              </a:spcBef>
              <a:buNone/>
              <a:defRPr sz="1100" i="1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Arial" pitchFamily="34" charset="0"/>
              </a:defRPr>
            </a:lvl1pPr>
            <a:lvl2pPr marL="457073" indent="0">
              <a:buNone/>
              <a:defRPr sz="1200" i="1">
                <a:solidFill>
                  <a:schemeClr val="bg1">
                    <a:lumMod val="65000"/>
                  </a:schemeClr>
                </a:solidFill>
              </a:defRPr>
            </a:lvl2pPr>
            <a:lvl3pPr>
              <a:defRPr sz="1200" i="1">
                <a:solidFill>
                  <a:schemeClr val="bg1">
                    <a:lumMod val="65000"/>
                  </a:schemeClr>
                </a:solidFill>
              </a:defRPr>
            </a:lvl3pPr>
            <a:lvl4pPr>
              <a:defRPr sz="1200" i="1">
                <a:solidFill>
                  <a:schemeClr val="bg1">
                    <a:lumMod val="65000"/>
                  </a:schemeClr>
                </a:solidFill>
              </a:defRPr>
            </a:lvl4pPr>
            <a:lvl5pPr>
              <a:defRPr sz="1200" i="1">
                <a:solidFill>
                  <a:schemeClr val="bg1">
                    <a:lumMod val="6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</a:t>
            </a:r>
            <a:r>
              <a:rPr lang="cs-CZ" dirty="0"/>
              <a:t/>
            </a:r>
            <a:br>
              <a:rPr lang="cs-CZ" dirty="0"/>
            </a:br>
            <a:r>
              <a:rPr lang="en-US" dirty="0"/>
              <a:t>Master text styles</a:t>
            </a:r>
          </a:p>
        </p:txBody>
      </p:sp>
      <p:sp>
        <p:nvSpPr>
          <p:cNvPr id="13" name="Text Placeholder 6"/>
          <p:cNvSpPr>
            <a:spLocks noGrp="1"/>
          </p:cNvSpPr>
          <p:nvPr>
            <p:ph type="body" sz="quarter" idx="16"/>
          </p:nvPr>
        </p:nvSpPr>
        <p:spPr>
          <a:xfrm>
            <a:off x="684002" y="4660201"/>
            <a:ext cx="7884713" cy="166712"/>
          </a:xfrm>
          <a:prstGeom prst="rect">
            <a:avLst/>
          </a:prstGeom>
        </p:spPr>
        <p:txBody>
          <a:bodyPr wrap="square" lIns="36000" tIns="0" rIns="36000" bIns="0" anchor="t" anchorCtr="0">
            <a:spAutoFit/>
          </a:bodyPr>
          <a:lstStyle>
            <a:lvl1pPr marL="0" indent="0">
              <a:lnSpc>
                <a:spcPts val="1300"/>
              </a:lnSpc>
              <a:buNone/>
              <a:defRPr sz="1100" i="1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Arial" pitchFamily="34" charset="0"/>
              </a:defRPr>
            </a:lvl1pPr>
            <a:lvl2pPr marL="457073" indent="0">
              <a:buNone/>
              <a:defRPr sz="1200" i="1">
                <a:solidFill>
                  <a:schemeClr val="bg1">
                    <a:lumMod val="65000"/>
                  </a:schemeClr>
                </a:solidFill>
              </a:defRPr>
            </a:lvl2pPr>
            <a:lvl3pPr>
              <a:defRPr sz="1200" i="1">
                <a:solidFill>
                  <a:schemeClr val="bg1">
                    <a:lumMod val="65000"/>
                  </a:schemeClr>
                </a:solidFill>
              </a:defRPr>
            </a:lvl3pPr>
            <a:lvl4pPr>
              <a:defRPr sz="1200" i="1">
                <a:solidFill>
                  <a:schemeClr val="bg1">
                    <a:lumMod val="65000"/>
                  </a:schemeClr>
                </a:solidFill>
              </a:defRPr>
            </a:lvl4pPr>
            <a:lvl5pPr>
              <a:defRPr sz="1200" i="1">
                <a:solidFill>
                  <a:schemeClr val="bg1">
                    <a:lumMod val="65000"/>
                  </a:schemeClr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Zástupný symbol pro číslo snímku 5"/>
          <p:cNvSpPr txBox="1">
            <a:spLocks/>
          </p:cNvSpPr>
          <p:nvPr/>
        </p:nvSpPr>
        <p:spPr>
          <a:xfrm>
            <a:off x="-9618" y="4909248"/>
            <a:ext cx="2133600" cy="273844"/>
          </a:xfrm>
          <a:prstGeom prst="rect">
            <a:avLst/>
          </a:prstGeom>
        </p:spPr>
        <p:txBody>
          <a:bodyPr vert="horz" lIns="91415" tIns="45708" rIns="91415" bIns="45708" rtlCol="0" anchor="ctr"/>
          <a:lstStyle>
            <a:defPPr>
              <a:defRPr lang="cs-CZ"/>
            </a:defPPr>
            <a:lvl1pPr marL="0" algn="l" defTabSz="914400" rtl="0" eaLnBrk="1" latinLnBrk="0" hangingPunct="1">
              <a:defRPr sz="1200" kern="1200">
                <a:solidFill>
                  <a:srgbClr val="5F5F5F"/>
                </a:solidFill>
                <a:latin typeface="Calibri" pitchFamily="34" charset="0"/>
                <a:ea typeface="+mn-ea"/>
                <a:cs typeface="Arial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A2DB900-4F27-419C-B2D8-AAC4EB8D73BD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srgbClr val="5F5F5F"/>
                </a:solidFill>
                <a:effectLst/>
                <a:uLnTx/>
                <a:uFillTx/>
                <a:latin typeface="Calibri" pitchFamily="34" charset="0"/>
                <a:ea typeface="+mn-ea"/>
                <a:cs typeface="Arial" pitchFamily="34" charset="0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cs-CZ" sz="1200" b="0" i="0" u="none" strike="noStrike" kern="1200" cap="none" spc="0" normalizeH="0" baseline="0" noProof="0" dirty="0">
              <a:ln>
                <a:noFill/>
              </a:ln>
              <a:solidFill>
                <a:srgbClr val="5F5F5F"/>
              </a:solidFill>
              <a:effectLst/>
              <a:uLnTx/>
              <a:uFillTx/>
              <a:latin typeface="Calibri" pitchFamily="34" charset="0"/>
              <a:ea typeface="+mn-ea"/>
              <a:cs typeface="Arial" pitchFamily="34" charset="0"/>
            </a:endParaRPr>
          </a:p>
        </p:txBody>
      </p:sp>
      <p:sp>
        <p:nvSpPr>
          <p:cNvPr id="14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55142" y="4927500"/>
            <a:ext cx="5120208" cy="229500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1300" b="1">
                <a:solidFill>
                  <a:srgbClr val="404040"/>
                </a:solidFill>
                <a:latin typeface="+mj-lt"/>
                <a:cs typeface="Arial" pitchFamily="34" charset="0"/>
              </a:defRPr>
            </a:lvl1pPr>
          </a:lstStyle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300" b="1" i="0" u="none" strike="noStrike" kern="0" cap="none" spc="0" normalizeH="0" baseline="0" noProof="0">
              <a:ln>
                <a:noFill/>
              </a:ln>
              <a:solidFill>
                <a:srgbClr val="404040"/>
              </a:solidFill>
              <a:effectLst/>
              <a:uLnTx/>
              <a:uFillTx/>
              <a:latin typeface="+mj-lt"/>
              <a:cs typeface="Arial" pitchFamily="34" charset="0"/>
            </a:endParaRPr>
          </a:p>
        </p:txBody>
      </p:sp>
      <p:sp>
        <p:nvSpPr>
          <p:cNvPr id="15" name="Zástupný symbol pro nadpis 1"/>
          <p:cNvSpPr>
            <a:spLocks noGrp="1"/>
          </p:cNvSpPr>
          <p:nvPr>
            <p:ph type="title"/>
          </p:nvPr>
        </p:nvSpPr>
        <p:spPr>
          <a:xfrm>
            <a:off x="212058" y="6357"/>
            <a:ext cx="8680422" cy="469722"/>
          </a:xfrm>
          <a:prstGeom prst="rect">
            <a:avLst/>
          </a:prstGeom>
        </p:spPr>
        <p:txBody>
          <a:bodyPr vert="horz" lIns="36000" tIns="45720" rIns="3600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669747693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7_Vlastní rozložení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427984" y="1388444"/>
            <a:ext cx="4216925" cy="2247851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l">
              <a:buNone/>
              <a:defRPr sz="3200" b="1" baseline="0">
                <a:solidFill>
                  <a:schemeClr val="bg1"/>
                </a:solidFill>
              </a:defRPr>
            </a:lvl1pPr>
            <a:lvl2pPr marL="3628" indent="0" algn="l">
              <a:lnSpc>
                <a:spcPct val="90000"/>
              </a:lnSpc>
              <a:spcBef>
                <a:spcPts val="457"/>
              </a:spcBef>
              <a:buNone/>
              <a:tabLst/>
              <a:defRPr sz="2400" baseline="0">
                <a:solidFill>
                  <a:schemeClr val="bg1">
                    <a:alpha val="70000"/>
                  </a:schemeClr>
                </a:solidFill>
              </a:defRPr>
            </a:lvl2pPr>
            <a:lvl3pPr marL="103520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528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7040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5880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1056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6232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1408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Slide Title</a:t>
            </a:r>
          </a:p>
          <a:p>
            <a:pPr lvl="1"/>
            <a:r>
              <a:rPr lang="en-US" dirty="0"/>
              <a:t>Lorem ipsum dolor sit amet, consectetuer adipiscing elit. Maecenas porttitor congue </a:t>
            </a:r>
            <a:r>
              <a:rPr lang="en-US" dirty="0" err="1"/>
              <a:t>massa</a:t>
            </a:r>
            <a:r>
              <a:rPr lang="en-US" dirty="0"/>
              <a:t>.</a:t>
            </a:r>
          </a:p>
        </p:txBody>
      </p:sp>
      <p:sp>
        <p:nvSpPr>
          <p:cNvPr id="5" name="Zástupný symbol pro obrázek 12"/>
          <p:cNvSpPr>
            <a:spLocks noGrp="1"/>
          </p:cNvSpPr>
          <p:nvPr>
            <p:ph type="pic" sz="quarter" idx="15"/>
          </p:nvPr>
        </p:nvSpPr>
        <p:spPr>
          <a:xfrm>
            <a:off x="-9526" y="-10"/>
            <a:ext cx="4581525" cy="5143500"/>
          </a:xfrm>
          <a:custGeom>
            <a:avLst/>
            <a:gdLst>
              <a:gd name="connsiteX0" fmla="*/ 0 w 4467496"/>
              <a:gd name="connsiteY0" fmla="*/ 0 h 5143500"/>
              <a:gd name="connsiteX1" fmla="*/ 2781325 w 4467496"/>
              <a:gd name="connsiteY1" fmla="*/ 0 h 5143500"/>
              <a:gd name="connsiteX2" fmla="*/ 4467496 w 4467496"/>
              <a:gd name="connsiteY2" fmla="*/ 5143500 h 5143500"/>
              <a:gd name="connsiteX3" fmla="*/ 0 w 4467496"/>
              <a:gd name="connsiteY3" fmla="*/ 5143500 h 5143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467496" h="5143500">
                <a:moveTo>
                  <a:pt x="0" y="0"/>
                </a:moveTo>
                <a:lnTo>
                  <a:pt x="2781325" y="0"/>
                </a:lnTo>
                <a:lnTo>
                  <a:pt x="4467496" y="5143500"/>
                </a:lnTo>
                <a:lnTo>
                  <a:pt x="0" y="51435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cs-CZ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 flipH="1">
            <a:off x="2831776" y="-6985"/>
            <a:ext cx="2901414" cy="2177509"/>
          </a:xfrm>
          <a:custGeom>
            <a:avLst/>
            <a:gdLst>
              <a:gd name="T0" fmla="*/ 2678 w 2678"/>
              <a:gd name="T1" fmla="*/ 0 h 2016"/>
              <a:gd name="T2" fmla="*/ 0 w 2678"/>
              <a:gd name="T3" fmla="*/ 0 h 2016"/>
              <a:gd name="T4" fmla="*/ 2018 w 2678"/>
              <a:gd name="T5" fmla="*/ 2016 h 2016"/>
              <a:gd name="T6" fmla="*/ 2678 w 2678"/>
              <a:gd name="T7" fmla="*/ 0 h 20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678" h="2016">
                <a:moveTo>
                  <a:pt x="2678" y="0"/>
                </a:moveTo>
                <a:lnTo>
                  <a:pt x="0" y="0"/>
                </a:lnTo>
                <a:lnTo>
                  <a:pt x="2018" y="2016"/>
                </a:lnTo>
                <a:lnTo>
                  <a:pt x="2678" y="0"/>
                </a:lnTo>
                <a:close/>
              </a:path>
            </a:pathLst>
          </a:custGeom>
          <a:solidFill>
            <a:srgbClr val="A9CCDD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15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>
              <a:ln>
                <a:noFill/>
              </a:ln>
              <a:solidFill>
                <a:srgbClr val="1F497D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29705317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Vlastní rozložení">
    <p:bg>
      <p:bgPr>
        <a:solidFill>
          <a:srgbClr val="008BC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délník 7"/>
          <p:cNvSpPr/>
          <p:nvPr userDrawn="1"/>
        </p:nvSpPr>
        <p:spPr>
          <a:xfrm flipH="1">
            <a:off x="-36512" y="540"/>
            <a:ext cx="4506093" cy="5143500"/>
          </a:xfrm>
          <a:prstGeom prst="rect">
            <a:avLst/>
          </a:prstGeom>
          <a:solidFill>
            <a:srgbClr val="58595B"/>
          </a:solidFill>
          <a:ln w="25400" cap="flat" cmpd="sng" algn="ctr">
            <a:noFill/>
            <a:prstDash val="solid"/>
          </a:ln>
          <a:effectLst/>
        </p:spPr>
        <p:txBody>
          <a:bodyPr lIns="69657" tIns="34829" rIns="69657" bIns="34829" rtlCol="0" anchor="ctr"/>
          <a:lstStyle/>
          <a:p>
            <a:pPr marL="0" marR="0" lvl="0" indent="0" algn="ctr" defTabSz="103517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21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9" name="Group 22"/>
          <p:cNvGrpSpPr>
            <a:grpSpLocks noChangeAspect="1"/>
          </p:cNvGrpSpPr>
          <p:nvPr userDrawn="1"/>
        </p:nvGrpSpPr>
        <p:grpSpPr bwMode="auto">
          <a:xfrm flipH="1">
            <a:off x="2771801" y="0"/>
            <a:ext cx="2974579" cy="5143500"/>
            <a:chOff x="1049" y="-630"/>
            <a:chExt cx="2752" cy="4762"/>
          </a:xfrm>
        </p:grpSpPr>
        <p:sp>
          <p:nvSpPr>
            <p:cNvPr id="10" name="Freeform 6"/>
            <p:cNvSpPr>
              <a:spLocks/>
            </p:cNvSpPr>
            <p:nvPr/>
          </p:nvSpPr>
          <p:spPr bwMode="auto">
            <a:xfrm>
              <a:off x="1049" y="-630"/>
              <a:ext cx="2752" cy="4762"/>
            </a:xfrm>
            <a:custGeom>
              <a:avLst/>
              <a:gdLst>
                <a:gd name="T0" fmla="*/ 1192 w 2752"/>
                <a:gd name="T1" fmla="*/ 4762 h 4762"/>
                <a:gd name="T2" fmla="*/ 0 w 2752"/>
                <a:gd name="T3" fmla="*/ 4762 h 4762"/>
                <a:gd name="T4" fmla="*/ 0 w 2752"/>
                <a:gd name="T5" fmla="*/ 0 h 4762"/>
                <a:gd name="T6" fmla="*/ 2752 w 2752"/>
                <a:gd name="T7" fmla="*/ 0 h 4762"/>
                <a:gd name="T8" fmla="*/ 1192 w 2752"/>
                <a:gd name="T9" fmla="*/ 4762 h 47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52" h="4762">
                  <a:moveTo>
                    <a:pt x="1192" y="4762"/>
                  </a:moveTo>
                  <a:lnTo>
                    <a:pt x="0" y="4762"/>
                  </a:lnTo>
                  <a:lnTo>
                    <a:pt x="0" y="0"/>
                  </a:lnTo>
                  <a:lnTo>
                    <a:pt x="2752" y="0"/>
                  </a:lnTo>
                  <a:lnTo>
                    <a:pt x="1192" y="4762"/>
                  </a:lnTo>
                  <a:close/>
                </a:path>
              </a:pathLst>
            </a:custGeom>
            <a:solidFill>
              <a:srgbClr val="008BCA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135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</a:endParaRPr>
            </a:p>
          </p:txBody>
        </p:sp>
        <p:sp>
          <p:nvSpPr>
            <p:cNvPr id="11" name="Freeform 7"/>
            <p:cNvSpPr>
              <a:spLocks/>
            </p:cNvSpPr>
            <p:nvPr/>
          </p:nvSpPr>
          <p:spPr bwMode="auto">
            <a:xfrm>
              <a:off x="1123" y="-630"/>
              <a:ext cx="2678" cy="2016"/>
            </a:xfrm>
            <a:custGeom>
              <a:avLst/>
              <a:gdLst>
                <a:gd name="T0" fmla="*/ 2678 w 2678"/>
                <a:gd name="T1" fmla="*/ 0 h 2016"/>
                <a:gd name="T2" fmla="*/ 0 w 2678"/>
                <a:gd name="T3" fmla="*/ 0 h 2016"/>
                <a:gd name="T4" fmla="*/ 2018 w 2678"/>
                <a:gd name="T5" fmla="*/ 2016 h 2016"/>
                <a:gd name="T6" fmla="*/ 2678 w 2678"/>
                <a:gd name="T7" fmla="*/ 0 h 20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678" h="2016">
                  <a:moveTo>
                    <a:pt x="2678" y="0"/>
                  </a:moveTo>
                  <a:lnTo>
                    <a:pt x="0" y="0"/>
                  </a:lnTo>
                  <a:lnTo>
                    <a:pt x="2018" y="2016"/>
                  </a:lnTo>
                  <a:lnTo>
                    <a:pt x="2678" y="0"/>
                  </a:lnTo>
                  <a:close/>
                </a:path>
              </a:pathLst>
            </a:custGeom>
            <a:solidFill>
              <a:srgbClr val="A9CCD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135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13" name="Zástupný symbol pro číslo snímku 5"/>
          <p:cNvSpPr txBox="1">
            <a:spLocks/>
          </p:cNvSpPr>
          <p:nvPr userDrawn="1"/>
        </p:nvSpPr>
        <p:spPr>
          <a:xfrm>
            <a:off x="-9618" y="4909248"/>
            <a:ext cx="2133600" cy="273844"/>
          </a:xfrm>
          <a:prstGeom prst="rect">
            <a:avLst/>
          </a:prstGeom>
        </p:spPr>
        <p:txBody>
          <a:bodyPr vert="horz" lIns="91438" tIns="45719" rIns="91438" bIns="45719" rtlCol="0" anchor="ctr"/>
          <a:lstStyle>
            <a:defPPr>
              <a:defRPr lang="cs-CZ"/>
            </a:defPPr>
            <a:lvl1pPr marL="0" algn="l" defTabSz="914400" rtl="0" eaLnBrk="1" latinLnBrk="0" hangingPunct="1">
              <a:defRPr sz="1200" kern="1200">
                <a:solidFill>
                  <a:srgbClr val="5F5F5F"/>
                </a:solidFill>
                <a:latin typeface="Calibri" pitchFamily="34" charset="0"/>
                <a:ea typeface="+mn-ea"/>
                <a:cs typeface="Arial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A2DB900-4F27-419C-B2D8-AAC4EB8D73BD}" type="slidenum">
              <a:rPr lang="cs-CZ" smtClean="0">
                <a:solidFill>
                  <a:schemeClr val="bg1"/>
                </a:solidFill>
              </a:rPr>
              <a:pPr/>
              <a:t>‹#›</a:t>
            </a:fld>
            <a:endParaRPr lang="cs-CZ" dirty="0">
              <a:solidFill>
                <a:schemeClr val="bg1"/>
              </a:solidFill>
            </a:endParaRPr>
          </a:p>
        </p:txBody>
      </p:sp>
      <p:sp>
        <p:nvSpPr>
          <p:cNvPr id="14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427985" y="1388445"/>
            <a:ext cx="4216925" cy="2247851"/>
          </a:xfrm>
          <a:prstGeom prst="rect">
            <a:avLst/>
          </a:prstGeom>
        </p:spPr>
        <p:txBody>
          <a:bodyPr lIns="91438" tIns="45719" rIns="91438" bIns="45719" anchor="ctr">
            <a:normAutofit/>
          </a:bodyPr>
          <a:lstStyle>
            <a:lvl1pPr marL="0" indent="0" algn="l">
              <a:buNone/>
              <a:defRPr sz="3200" b="1" baseline="0">
                <a:solidFill>
                  <a:schemeClr val="bg1"/>
                </a:solidFill>
              </a:defRPr>
            </a:lvl1pPr>
            <a:lvl2pPr marL="3628" indent="0" algn="l">
              <a:lnSpc>
                <a:spcPct val="90000"/>
              </a:lnSpc>
              <a:spcBef>
                <a:spcPts val="457"/>
              </a:spcBef>
              <a:buNone/>
              <a:tabLst/>
              <a:defRPr sz="2400" baseline="0">
                <a:solidFill>
                  <a:schemeClr val="bg1">
                    <a:alpha val="70000"/>
                  </a:schemeClr>
                </a:solidFill>
              </a:defRPr>
            </a:lvl2pPr>
            <a:lvl3pPr marL="10351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527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703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5879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1055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6231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1407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Slide Title</a:t>
            </a:r>
          </a:p>
          <a:p>
            <a:pPr lvl="1"/>
            <a:r>
              <a:rPr lang="en-US" dirty="0"/>
              <a:t>Lorem ipsum dolor sit amet, consectetuer adipiscing elit. Maecenas porttitor congue </a:t>
            </a:r>
            <a:r>
              <a:rPr lang="en-US" dirty="0" err="1"/>
              <a:t>massa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87292382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6_Vlastní rozložení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427984" y="1388444"/>
            <a:ext cx="4216925" cy="2247851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l">
              <a:buNone/>
              <a:defRPr sz="3200" b="1" baseline="0">
                <a:solidFill>
                  <a:schemeClr val="bg1"/>
                </a:solidFill>
              </a:defRPr>
            </a:lvl1pPr>
            <a:lvl2pPr marL="3628" indent="0" algn="l">
              <a:lnSpc>
                <a:spcPct val="90000"/>
              </a:lnSpc>
              <a:spcBef>
                <a:spcPts val="457"/>
              </a:spcBef>
              <a:buNone/>
              <a:tabLst/>
              <a:defRPr sz="2400" baseline="0">
                <a:solidFill>
                  <a:schemeClr val="bg1">
                    <a:alpha val="70000"/>
                  </a:schemeClr>
                </a:solidFill>
              </a:defRPr>
            </a:lvl2pPr>
            <a:lvl3pPr marL="103520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528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7040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5880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1056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6232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1408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Slide Title</a:t>
            </a:r>
          </a:p>
          <a:p>
            <a:pPr lvl="1"/>
            <a:r>
              <a:rPr lang="en-US" dirty="0"/>
              <a:t>Lorem ipsum dolor sit amet, consectetuer adipiscing elit. Maecenas porttitor congue </a:t>
            </a:r>
            <a:r>
              <a:rPr lang="en-US" dirty="0" err="1"/>
              <a:t>massa</a:t>
            </a:r>
            <a:r>
              <a:rPr lang="en-US" dirty="0"/>
              <a:t>.</a:t>
            </a:r>
          </a:p>
        </p:txBody>
      </p:sp>
      <p:sp>
        <p:nvSpPr>
          <p:cNvPr id="5" name="Zástupný symbol pro obrázek 12"/>
          <p:cNvSpPr>
            <a:spLocks noGrp="1"/>
          </p:cNvSpPr>
          <p:nvPr>
            <p:ph type="pic" sz="quarter" idx="15"/>
          </p:nvPr>
        </p:nvSpPr>
        <p:spPr>
          <a:xfrm>
            <a:off x="-9526" y="-10"/>
            <a:ext cx="4581525" cy="5143500"/>
          </a:xfrm>
          <a:custGeom>
            <a:avLst/>
            <a:gdLst>
              <a:gd name="connsiteX0" fmla="*/ 0 w 4467496"/>
              <a:gd name="connsiteY0" fmla="*/ 0 h 5143500"/>
              <a:gd name="connsiteX1" fmla="*/ 2781325 w 4467496"/>
              <a:gd name="connsiteY1" fmla="*/ 0 h 5143500"/>
              <a:gd name="connsiteX2" fmla="*/ 4467496 w 4467496"/>
              <a:gd name="connsiteY2" fmla="*/ 5143500 h 5143500"/>
              <a:gd name="connsiteX3" fmla="*/ 0 w 4467496"/>
              <a:gd name="connsiteY3" fmla="*/ 5143500 h 5143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467496" h="5143500">
                <a:moveTo>
                  <a:pt x="0" y="0"/>
                </a:moveTo>
                <a:lnTo>
                  <a:pt x="2781325" y="0"/>
                </a:lnTo>
                <a:lnTo>
                  <a:pt x="4467496" y="5143500"/>
                </a:lnTo>
                <a:lnTo>
                  <a:pt x="0" y="51435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cs-CZ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 flipH="1">
            <a:off x="2831776" y="-6985"/>
            <a:ext cx="2901414" cy="2177509"/>
          </a:xfrm>
          <a:custGeom>
            <a:avLst/>
            <a:gdLst>
              <a:gd name="T0" fmla="*/ 2678 w 2678"/>
              <a:gd name="T1" fmla="*/ 0 h 2016"/>
              <a:gd name="T2" fmla="*/ 0 w 2678"/>
              <a:gd name="T3" fmla="*/ 0 h 2016"/>
              <a:gd name="T4" fmla="*/ 2018 w 2678"/>
              <a:gd name="T5" fmla="*/ 2016 h 2016"/>
              <a:gd name="T6" fmla="*/ 2678 w 2678"/>
              <a:gd name="T7" fmla="*/ 0 h 20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678" h="2016">
                <a:moveTo>
                  <a:pt x="2678" y="0"/>
                </a:moveTo>
                <a:lnTo>
                  <a:pt x="0" y="0"/>
                </a:lnTo>
                <a:lnTo>
                  <a:pt x="2018" y="2016"/>
                </a:lnTo>
                <a:lnTo>
                  <a:pt x="2678" y="0"/>
                </a:lnTo>
                <a:close/>
              </a:path>
            </a:pathLst>
          </a:custGeom>
          <a:solidFill>
            <a:srgbClr val="A9CCDD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15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>
              <a:ln>
                <a:noFill/>
              </a:ln>
              <a:solidFill>
                <a:srgbClr val="1F497D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2476343958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7_Vlastní rozložení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427984" y="1388444"/>
            <a:ext cx="4216925" cy="2247851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l">
              <a:buNone/>
              <a:defRPr sz="3200" b="1" baseline="0">
                <a:solidFill>
                  <a:schemeClr val="bg1"/>
                </a:solidFill>
              </a:defRPr>
            </a:lvl1pPr>
            <a:lvl2pPr marL="3628" indent="0" algn="l">
              <a:lnSpc>
                <a:spcPct val="90000"/>
              </a:lnSpc>
              <a:spcBef>
                <a:spcPts val="457"/>
              </a:spcBef>
              <a:buNone/>
              <a:tabLst/>
              <a:defRPr sz="2400" baseline="0">
                <a:solidFill>
                  <a:schemeClr val="bg1">
                    <a:alpha val="70000"/>
                  </a:schemeClr>
                </a:solidFill>
              </a:defRPr>
            </a:lvl2pPr>
            <a:lvl3pPr marL="103520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528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7040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5880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1056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6232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1408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Slide Title</a:t>
            </a:r>
          </a:p>
          <a:p>
            <a:pPr lvl="1"/>
            <a:r>
              <a:rPr lang="en-US" dirty="0"/>
              <a:t>Lorem ipsum dolor sit amet, consectetuer adipiscing elit. Maecenas porttitor congue </a:t>
            </a:r>
            <a:r>
              <a:rPr lang="en-US" dirty="0" err="1"/>
              <a:t>massa</a:t>
            </a:r>
            <a:r>
              <a:rPr lang="en-US" dirty="0"/>
              <a:t>.</a:t>
            </a:r>
          </a:p>
        </p:txBody>
      </p:sp>
      <p:sp>
        <p:nvSpPr>
          <p:cNvPr id="5" name="Zástupný symbol pro obrázek 12"/>
          <p:cNvSpPr>
            <a:spLocks noGrp="1"/>
          </p:cNvSpPr>
          <p:nvPr>
            <p:ph type="pic" sz="quarter" idx="15"/>
          </p:nvPr>
        </p:nvSpPr>
        <p:spPr>
          <a:xfrm>
            <a:off x="-9526" y="-10"/>
            <a:ext cx="4581525" cy="5143500"/>
          </a:xfrm>
          <a:custGeom>
            <a:avLst/>
            <a:gdLst>
              <a:gd name="connsiteX0" fmla="*/ 0 w 4467496"/>
              <a:gd name="connsiteY0" fmla="*/ 0 h 5143500"/>
              <a:gd name="connsiteX1" fmla="*/ 2781325 w 4467496"/>
              <a:gd name="connsiteY1" fmla="*/ 0 h 5143500"/>
              <a:gd name="connsiteX2" fmla="*/ 4467496 w 4467496"/>
              <a:gd name="connsiteY2" fmla="*/ 5143500 h 5143500"/>
              <a:gd name="connsiteX3" fmla="*/ 0 w 4467496"/>
              <a:gd name="connsiteY3" fmla="*/ 5143500 h 5143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467496" h="5143500">
                <a:moveTo>
                  <a:pt x="0" y="0"/>
                </a:moveTo>
                <a:lnTo>
                  <a:pt x="2781325" y="0"/>
                </a:lnTo>
                <a:lnTo>
                  <a:pt x="4467496" y="5143500"/>
                </a:lnTo>
                <a:lnTo>
                  <a:pt x="0" y="51435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cs-CZ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 flipH="1">
            <a:off x="2831776" y="-6985"/>
            <a:ext cx="2901414" cy="2177509"/>
          </a:xfrm>
          <a:custGeom>
            <a:avLst/>
            <a:gdLst>
              <a:gd name="T0" fmla="*/ 2678 w 2678"/>
              <a:gd name="T1" fmla="*/ 0 h 2016"/>
              <a:gd name="T2" fmla="*/ 0 w 2678"/>
              <a:gd name="T3" fmla="*/ 0 h 2016"/>
              <a:gd name="T4" fmla="*/ 2018 w 2678"/>
              <a:gd name="T5" fmla="*/ 2016 h 2016"/>
              <a:gd name="T6" fmla="*/ 2678 w 2678"/>
              <a:gd name="T7" fmla="*/ 0 h 20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678" h="2016">
                <a:moveTo>
                  <a:pt x="2678" y="0"/>
                </a:moveTo>
                <a:lnTo>
                  <a:pt x="0" y="0"/>
                </a:lnTo>
                <a:lnTo>
                  <a:pt x="2018" y="2016"/>
                </a:lnTo>
                <a:lnTo>
                  <a:pt x="2678" y="0"/>
                </a:lnTo>
                <a:close/>
              </a:path>
            </a:pathLst>
          </a:custGeom>
          <a:solidFill>
            <a:srgbClr val="A9CCDD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15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>
              <a:ln>
                <a:noFill/>
              </a:ln>
              <a:solidFill>
                <a:srgbClr val="1F497D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2240969735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8_Vlastní rozložení">
    <p:bg>
      <p:bgPr>
        <a:solidFill>
          <a:srgbClr val="008E9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427984" y="1388444"/>
            <a:ext cx="4216925" cy="2247851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l">
              <a:buNone/>
              <a:defRPr sz="3200" b="1" baseline="0">
                <a:solidFill>
                  <a:schemeClr val="bg1"/>
                </a:solidFill>
              </a:defRPr>
            </a:lvl1pPr>
            <a:lvl2pPr marL="3628" indent="0" algn="l">
              <a:lnSpc>
                <a:spcPct val="90000"/>
              </a:lnSpc>
              <a:spcBef>
                <a:spcPts val="457"/>
              </a:spcBef>
              <a:buNone/>
              <a:tabLst/>
              <a:defRPr sz="2400" baseline="0">
                <a:solidFill>
                  <a:schemeClr val="bg1">
                    <a:alpha val="70000"/>
                  </a:schemeClr>
                </a:solidFill>
              </a:defRPr>
            </a:lvl2pPr>
            <a:lvl3pPr marL="103520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528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7040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5880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1056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6232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1408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Slide Title</a:t>
            </a:r>
          </a:p>
          <a:p>
            <a:pPr lvl="1"/>
            <a:r>
              <a:rPr lang="en-US" dirty="0"/>
              <a:t>Lorem ipsum dolor sit amet, consectetuer adipiscing elit. Maecenas porttitor congue </a:t>
            </a:r>
            <a:r>
              <a:rPr lang="en-US" dirty="0" err="1"/>
              <a:t>massa</a:t>
            </a:r>
            <a:r>
              <a:rPr lang="en-US" dirty="0"/>
              <a:t>.</a:t>
            </a:r>
          </a:p>
        </p:txBody>
      </p:sp>
      <p:sp>
        <p:nvSpPr>
          <p:cNvPr id="5" name="Zástupný symbol pro obrázek 12"/>
          <p:cNvSpPr>
            <a:spLocks noGrp="1"/>
          </p:cNvSpPr>
          <p:nvPr>
            <p:ph type="pic" sz="quarter" idx="15"/>
          </p:nvPr>
        </p:nvSpPr>
        <p:spPr>
          <a:xfrm>
            <a:off x="-9526" y="-10"/>
            <a:ext cx="4581525" cy="5143500"/>
          </a:xfrm>
          <a:custGeom>
            <a:avLst/>
            <a:gdLst>
              <a:gd name="connsiteX0" fmla="*/ 0 w 4467496"/>
              <a:gd name="connsiteY0" fmla="*/ 0 h 5143500"/>
              <a:gd name="connsiteX1" fmla="*/ 2781325 w 4467496"/>
              <a:gd name="connsiteY1" fmla="*/ 0 h 5143500"/>
              <a:gd name="connsiteX2" fmla="*/ 4467496 w 4467496"/>
              <a:gd name="connsiteY2" fmla="*/ 5143500 h 5143500"/>
              <a:gd name="connsiteX3" fmla="*/ 0 w 4467496"/>
              <a:gd name="connsiteY3" fmla="*/ 5143500 h 5143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467496" h="5143500">
                <a:moveTo>
                  <a:pt x="0" y="0"/>
                </a:moveTo>
                <a:lnTo>
                  <a:pt x="2781325" y="0"/>
                </a:lnTo>
                <a:lnTo>
                  <a:pt x="4467496" y="5143500"/>
                </a:lnTo>
                <a:lnTo>
                  <a:pt x="0" y="51435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cs-CZ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 flipH="1">
            <a:off x="2831776" y="-6985"/>
            <a:ext cx="2901414" cy="2177509"/>
          </a:xfrm>
          <a:custGeom>
            <a:avLst/>
            <a:gdLst>
              <a:gd name="T0" fmla="*/ 2678 w 2678"/>
              <a:gd name="T1" fmla="*/ 0 h 2016"/>
              <a:gd name="T2" fmla="*/ 0 w 2678"/>
              <a:gd name="T3" fmla="*/ 0 h 2016"/>
              <a:gd name="T4" fmla="*/ 2018 w 2678"/>
              <a:gd name="T5" fmla="*/ 2016 h 2016"/>
              <a:gd name="T6" fmla="*/ 2678 w 2678"/>
              <a:gd name="T7" fmla="*/ 0 h 20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678" h="2016">
                <a:moveTo>
                  <a:pt x="2678" y="0"/>
                </a:moveTo>
                <a:lnTo>
                  <a:pt x="0" y="0"/>
                </a:lnTo>
                <a:lnTo>
                  <a:pt x="2018" y="2016"/>
                </a:lnTo>
                <a:lnTo>
                  <a:pt x="2678" y="0"/>
                </a:lnTo>
                <a:close/>
              </a:path>
            </a:pathLst>
          </a:custGeom>
          <a:solidFill>
            <a:srgbClr val="A9CCDD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15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>
              <a:ln>
                <a:noFill/>
              </a:ln>
              <a:solidFill>
                <a:srgbClr val="1F497D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2068459280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0_Vlastní rozložení">
    <p:bg>
      <p:bgPr>
        <a:solidFill>
          <a:srgbClr val="A8CCD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427984" y="1388444"/>
            <a:ext cx="4216925" cy="2247851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l">
              <a:buNone/>
              <a:defRPr sz="3200" b="1" baseline="0">
                <a:solidFill>
                  <a:schemeClr val="bg1"/>
                </a:solidFill>
              </a:defRPr>
            </a:lvl1pPr>
            <a:lvl2pPr marL="3628" indent="0" algn="l">
              <a:lnSpc>
                <a:spcPct val="90000"/>
              </a:lnSpc>
              <a:spcBef>
                <a:spcPts val="457"/>
              </a:spcBef>
              <a:buNone/>
              <a:tabLst/>
              <a:defRPr sz="2400" baseline="0">
                <a:solidFill>
                  <a:schemeClr val="bg1">
                    <a:alpha val="70000"/>
                  </a:schemeClr>
                </a:solidFill>
              </a:defRPr>
            </a:lvl2pPr>
            <a:lvl3pPr marL="103520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528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7040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5880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1056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6232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1408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Slide Title</a:t>
            </a:r>
          </a:p>
          <a:p>
            <a:pPr lvl="1"/>
            <a:r>
              <a:rPr lang="en-US" dirty="0"/>
              <a:t>Lorem ipsum dolor sit amet, consectetuer adipiscing elit. Maecenas porttitor congue </a:t>
            </a:r>
            <a:r>
              <a:rPr lang="en-US" dirty="0" err="1"/>
              <a:t>massa</a:t>
            </a:r>
            <a:r>
              <a:rPr lang="en-US" dirty="0"/>
              <a:t>.</a:t>
            </a:r>
          </a:p>
        </p:txBody>
      </p:sp>
      <p:sp>
        <p:nvSpPr>
          <p:cNvPr id="5" name="Zástupný symbol pro obrázek 12"/>
          <p:cNvSpPr>
            <a:spLocks noGrp="1"/>
          </p:cNvSpPr>
          <p:nvPr>
            <p:ph type="pic" sz="quarter" idx="15"/>
          </p:nvPr>
        </p:nvSpPr>
        <p:spPr>
          <a:xfrm>
            <a:off x="-9526" y="-10"/>
            <a:ext cx="4581525" cy="5143500"/>
          </a:xfrm>
          <a:custGeom>
            <a:avLst/>
            <a:gdLst>
              <a:gd name="connsiteX0" fmla="*/ 0 w 4467496"/>
              <a:gd name="connsiteY0" fmla="*/ 0 h 5143500"/>
              <a:gd name="connsiteX1" fmla="*/ 2781325 w 4467496"/>
              <a:gd name="connsiteY1" fmla="*/ 0 h 5143500"/>
              <a:gd name="connsiteX2" fmla="*/ 4467496 w 4467496"/>
              <a:gd name="connsiteY2" fmla="*/ 5143500 h 5143500"/>
              <a:gd name="connsiteX3" fmla="*/ 0 w 4467496"/>
              <a:gd name="connsiteY3" fmla="*/ 5143500 h 5143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467496" h="5143500">
                <a:moveTo>
                  <a:pt x="0" y="0"/>
                </a:moveTo>
                <a:lnTo>
                  <a:pt x="2781325" y="0"/>
                </a:lnTo>
                <a:lnTo>
                  <a:pt x="4467496" y="5143500"/>
                </a:lnTo>
                <a:lnTo>
                  <a:pt x="0" y="51435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cs-CZ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 flipH="1">
            <a:off x="2831776" y="-6985"/>
            <a:ext cx="2901414" cy="2177509"/>
          </a:xfrm>
          <a:custGeom>
            <a:avLst/>
            <a:gdLst>
              <a:gd name="T0" fmla="*/ 2678 w 2678"/>
              <a:gd name="T1" fmla="*/ 0 h 2016"/>
              <a:gd name="T2" fmla="*/ 0 w 2678"/>
              <a:gd name="T3" fmla="*/ 0 h 2016"/>
              <a:gd name="T4" fmla="*/ 2018 w 2678"/>
              <a:gd name="T5" fmla="*/ 2016 h 2016"/>
              <a:gd name="T6" fmla="*/ 2678 w 2678"/>
              <a:gd name="T7" fmla="*/ 0 h 20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678" h="2016">
                <a:moveTo>
                  <a:pt x="2678" y="0"/>
                </a:moveTo>
                <a:lnTo>
                  <a:pt x="0" y="0"/>
                </a:lnTo>
                <a:lnTo>
                  <a:pt x="2018" y="2016"/>
                </a:lnTo>
                <a:lnTo>
                  <a:pt x="2678" y="0"/>
                </a:lnTo>
                <a:close/>
              </a:path>
            </a:pathLst>
          </a:custGeom>
          <a:solidFill>
            <a:srgbClr val="A9CCDD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15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>
              <a:ln>
                <a:noFill/>
              </a:ln>
              <a:solidFill>
                <a:srgbClr val="1F497D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2881733769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1_Vlastní rozložení">
    <p:bg>
      <p:bgPr>
        <a:solidFill>
          <a:srgbClr val="008BC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427984" y="1388444"/>
            <a:ext cx="4216925" cy="2247851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l">
              <a:buNone/>
              <a:defRPr sz="3200" b="1" baseline="0">
                <a:solidFill>
                  <a:schemeClr val="bg1"/>
                </a:solidFill>
              </a:defRPr>
            </a:lvl1pPr>
            <a:lvl2pPr marL="3628" indent="0" algn="l">
              <a:lnSpc>
                <a:spcPct val="90000"/>
              </a:lnSpc>
              <a:spcBef>
                <a:spcPts val="457"/>
              </a:spcBef>
              <a:buNone/>
              <a:tabLst/>
              <a:defRPr sz="2400" baseline="0">
                <a:solidFill>
                  <a:schemeClr val="bg1">
                    <a:alpha val="70000"/>
                  </a:schemeClr>
                </a:solidFill>
              </a:defRPr>
            </a:lvl2pPr>
            <a:lvl3pPr marL="103520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528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7040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5880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1056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6232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1408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Slide Title</a:t>
            </a:r>
          </a:p>
          <a:p>
            <a:pPr lvl="1"/>
            <a:r>
              <a:rPr lang="en-US" dirty="0"/>
              <a:t>Lorem ipsum dolor sit amet, consectetuer adipiscing elit. Maecenas porttitor congue </a:t>
            </a:r>
            <a:r>
              <a:rPr lang="en-US" dirty="0" err="1"/>
              <a:t>massa</a:t>
            </a:r>
            <a:r>
              <a:rPr lang="en-US" dirty="0"/>
              <a:t>.</a:t>
            </a:r>
          </a:p>
        </p:txBody>
      </p:sp>
      <p:sp>
        <p:nvSpPr>
          <p:cNvPr id="5" name="Zástupný symbol pro obrázek 12"/>
          <p:cNvSpPr>
            <a:spLocks noGrp="1"/>
          </p:cNvSpPr>
          <p:nvPr>
            <p:ph type="pic" sz="quarter" idx="15"/>
          </p:nvPr>
        </p:nvSpPr>
        <p:spPr>
          <a:xfrm>
            <a:off x="-9526" y="-10"/>
            <a:ext cx="4581525" cy="5143500"/>
          </a:xfrm>
          <a:custGeom>
            <a:avLst/>
            <a:gdLst>
              <a:gd name="connsiteX0" fmla="*/ 0 w 4467496"/>
              <a:gd name="connsiteY0" fmla="*/ 0 h 5143500"/>
              <a:gd name="connsiteX1" fmla="*/ 2781325 w 4467496"/>
              <a:gd name="connsiteY1" fmla="*/ 0 h 5143500"/>
              <a:gd name="connsiteX2" fmla="*/ 4467496 w 4467496"/>
              <a:gd name="connsiteY2" fmla="*/ 5143500 h 5143500"/>
              <a:gd name="connsiteX3" fmla="*/ 0 w 4467496"/>
              <a:gd name="connsiteY3" fmla="*/ 5143500 h 5143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467496" h="5143500">
                <a:moveTo>
                  <a:pt x="0" y="0"/>
                </a:moveTo>
                <a:lnTo>
                  <a:pt x="2781325" y="0"/>
                </a:lnTo>
                <a:lnTo>
                  <a:pt x="4467496" y="5143500"/>
                </a:lnTo>
                <a:lnTo>
                  <a:pt x="0" y="51435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cs-CZ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 flipH="1">
            <a:off x="2831776" y="-6985"/>
            <a:ext cx="2901414" cy="2177509"/>
          </a:xfrm>
          <a:custGeom>
            <a:avLst/>
            <a:gdLst>
              <a:gd name="T0" fmla="*/ 2678 w 2678"/>
              <a:gd name="T1" fmla="*/ 0 h 2016"/>
              <a:gd name="T2" fmla="*/ 0 w 2678"/>
              <a:gd name="T3" fmla="*/ 0 h 2016"/>
              <a:gd name="T4" fmla="*/ 2018 w 2678"/>
              <a:gd name="T5" fmla="*/ 2016 h 2016"/>
              <a:gd name="T6" fmla="*/ 2678 w 2678"/>
              <a:gd name="T7" fmla="*/ 0 h 20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678" h="2016">
                <a:moveTo>
                  <a:pt x="2678" y="0"/>
                </a:moveTo>
                <a:lnTo>
                  <a:pt x="0" y="0"/>
                </a:lnTo>
                <a:lnTo>
                  <a:pt x="2018" y="2016"/>
                </a:lnTo>
                <a:lnTo>
                  <a:pt x="2678" y="0"/>
                </a:lnTo>
                <a:close/>
              </a:path>
            </a:pathLst>
          </a:custGeom>
          <a:solidFill>
            <a:srgbClr val="A9CCDD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15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>
              <a:ln>
                <a:noFill/>
              </a:ln>
              <a:solidFill>
                <a:srgbClr val="1F497D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1777019293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2_Vlastní rozložení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427984" y="1388444"/>
            <a:ext cx="4216925" cy="2247851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l">
              <a:buNone/>
              <a:defRPr sz="3200" b="1" baseline="0">
                <a:solidFill>
                  <a:schemeClr val="bg1"/>
                </a:solidFill>
              </a:defRPr>
            </a:lvl1pPr>
            <a:lvl2pPr marL="3628" indent="0" algn="l">
              <a:lnSpc>
                <a:spcPct val="90000"/>
              </a:lnSpc>
              <a:spcBef>
                <a:spcPts val="457"/>
              </a:spcBef>
              <a:buNone/>
              <a:tabLst/>
              <a:defRPr sz="2400" baseline="0">
                <a:solidFill>
                  <a:schemeClr val="bg1">
                    <a:alpha val="70000"/>
                  </a:schemeClr>
                </a:solidFill>
              </a:defRPr>
            </a:lvl2pPr>
            <a:lvl3pPr marL="103520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528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7040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5880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1056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6232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1408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Slide Title</a:t>
            </a:r>
          </a:p>
          <a:p>
            <a:pPr lvl="1"/>
            <a:r>
              <a:rPr lang="en-US" dirty="0"/>
              <a:t>Lorem ipsum dolor sit amet, consectetuer adipiscing elit. Maecenas porttitor congue </a:t>
            </a:r>
            <a:r>
              <a:rPr lang="en-US" dirty="0" err="1"/>
              <a:t>massa</a:t>
            </a:r>
            <a:r>
              <a:rPr lang="en-US" dirty="0"/>
              <a:t>.</a:t>
            </a:r>
          </a:p>
        </p:txBody>
      </p:sp>
      <p:sp>
        <p:nvSpPr>
          <p:cNvPr id="5" name="Zástupný symbol pro obrázek 12"/>
          <p:cNvSpPr>
            <a:spLocks noGrp="1"/>
          </p:cNvSpPr>
          <p:nvPr>
            <p:ph type="pic" sz="quarter" idx="15"/>
          </p:nvPr>
        </p:nvSpPr>
        <p:spPr>
          <a:xfrm>
            <a:off x="-9526" y="-10"/>
            <a:ext cx="4581525" cy="5143500"/>
          </a:xfrm>
          <a:custGeom>
            <a:avLst/>
            <a:gdLst>
              <a:gd name="connsiteX0" fmla="*/ 0 w 4467496"/>
              <a:gd name="connsiteY0" fmla="*/ 0 h 5143500"/>
              <a:gd name="connsiteX1" fmla="*/ 2781325 w 4467496"/>
              <a:gd name="connsiteY1" fmla="*/ 0 h 5143500"/>
              <a:gd name="connsiteX2" fmla="*/ 4467496 w 4467496"/>
              <a:gd name="connsiteY2" fmla="*/ 5143500 h 5143500"/>
              <a:gd name="connsiteX3" fmla="*/ 0 w 4467496"/>
              <a:gd name="connsiteY3" fmla="*/ 5143500 h 5143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467496" h="5143500">
                <a:moveTo>
                  <a:pt x="0" y="0"/>
                </a:moveTo>
                <a:lnTo>
                  <a:pt x="2781325" y="0"/>
                </a:lnTo>
                <a:lnTo>
                  <a:pt x="4467496" y="5143500"/>
                </a:lnTo>
                <a:lnTo>
                  <a:pt x="0" y="51435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cs-CZ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 flipH="1">
            <a:off x="2831776" y="-6985"/>
            <a:ext cx="2901414" cy="2177509"/>
          </a:xfrm>
          <a:custGeom>
            <a:avLst/>
            <a:gdLst>
              <a:gd name="T0" fmla="*/ 2678 w 2678"/>
              <a:gd name="T1" fmla="*/ 0 h 2016"/>
              <a:gd name="T2" fmla="*/ 0 w 2678"/>
              <a:gd name="T3" fmla="*/ 0 h 2016"/>
              <a:gd name="T4" fmla="*/ 2018 w 2678"/>
              <a:gd name="T5" fmla="*/ 2016 h 2016"/>
              <a:gd name="T6" fmla="*/ 2678 w 2678"/>
              <a:gd name="T7" fmla="*/ 0 h 20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678" h="2016">
                <a:moveTo>
                  <a:pt x="2678" y="0"/>
                </a:moveTo>
                <a:lnTo>
                  <a:pt x="0" y="0"/>
                </a:lnTo>
                <a:lnTo>
                  <a:pt x="2018" y="2016"/>
                </a:lnTo>
                <a:lnTo>
                  <a:pt x="2678" y="0"/>
                </a:lnTo>
                <a:close/>
              </a:path>
            </a:pathLst>
          </a:custGeom>
          <a:solidFill>
            <a:srgbClr val="A9CCDD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15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>
              <a:ln>
                <a:noFill/>
              </a:ln>
              <a:solidFill>
                <a:srgbClr val="1F497D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3261021898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3_Vlastní rozložení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427984" y="1388444"/>
            <a:ext cx="4216925" cy="2247851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l">
              <a:buNone/>
              <a:defRPr sz="3200" b="1" baseline="0">
                <a:solidFill>
                  <a:srgbClr val="404040"/>
                </a:solidFill>
              </a:defRPr>
            </a:lvl1pPr>
            <a:lvl2pPr marL="3628" indent="0" algn="l">
              <a:lnSpc>
                <a:spcPct val="90000"/>
              </a:lnSpc>
              <a:spcBef>
                <a:spcPts val="457"/>
              </a:spcBef>
              <a:buNone/>
              <a:tabLst/>
              <a:defRPr sz="2400" baseline="0">
                <a:solidFill>
                  <a:srgbClr val="404040"/>
                </a:solidFill>
              </a:defRPr>
            </a:lvl2pPr>
            <a:lvl3pPr marL="103520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528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7040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5880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1056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6232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1408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Slide Title</a:t>
            </a:r>
          </a:p>
          <a:p>
            <a:pPr lvl="1"/>
            <a:r>
              <a:rPr lang="en-US" dirty="0"/>
              <a:t>Lorem ipsum dolor sit amet, consectetuer adipiscing elit. Maecenas porttitor congue </a:t>
            </a:r>
            <a:r>
              <a:rPr lang="en-US" dirty="0" err="1"/>
              <a:t>massa</a:t>
            </a:r>
            <a:r>
              <a:rPr lang="en-US" dirty="0"/>
              <a:t>.</a:t>
            </a:r>
          </a:p>
        </p:txBody>
      </p:sp>
      <p:sp>
        <p:nvSpPr>
          <p:cNvPr id="5" name="Zástupný symbol pro obrázek 12"/>
          <p:cNvSpPr>
            <a:spLocks noGrp="1"/>
          </p:cNvSpPr>
          <p:nvPr>
            <p:ph type="pic" sz="quarter" idx="15"/>
          </p:nvPr>
        </p:nvSpPr>
        <p:spPr>
          <a:xfrm>
            <a:off x="-9526" y="-10"/>
            <a:ext cx="4581525" cy="5143500"/>
          </a:xfrm>
          <a:custGeom>
            <a:avLst/>
            <a:gdLst>
              <a:gd name="connsiteX0" fmla="*/ 0 w 4467496"/>
              <a:gd name="connsiteY0" fmla="*/ 0 h 5143500"/>
              <a:gd name="connsiteX1" fmla="*/ 2781325 w 4467496"/>
              <a:gd name="connsiteY1" fmla="*/ 0 h 5143500"/>
              <a:gd name="connsiteX2" fmla="*/ 4467496 w 4467496"/>
              <a:gd name="connsiteY2" fmla="*/ 5143500 h 5143500"/>
              <a:gd name="connsiteX3" fmla="*/ 0 w 4467496"/>
              <a:gd name="connsiteY3" fmla="*/ 5143500 h 5143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467496" h="5143500">
                <a:moveTo>
                  <a:pt x="0" y="0"/>
                </a:moveTo>
                <a:lnTo>
                  <a:pt x="2781325" y="0"/>
                </a:lnTo>
                <a:lnTo>
                  <a:pt x="4467496" y="5143500"/>
                </a:lnTo>
                <a:lnTo>
                  <a:pt x="0" y="51435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cs-CZ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 flipH="1">
            <a:off x="2831776" y="-6985"/>
            <a:ext cx="2901414" cy="2177509"/>
          </a:xfrm>
          <a:custGeom>
            <a:avLst/>
            <a:gdLst>
              <a:gd name="T0" fmla="*/ 2678 w 2678"/>
              <a:gd name="T1" fmla="*/ 0 h 2016"/>
              <a:gd name="T2" fmla="*/ 0 w 2678"/>
              <a:gd name="T3" fmla="*/ 0 h 2016"/>
              <a:gd name="T4" fmla="*/ 2018 w 2678"/>
              <a:gd name="T5" fmla="*/ 2016 h 2016"/>
              <a:gd name="T6" fmla="*/ 2678 w 2678"/>
              <a:gd name="T7" fmla="*/ 0 h 20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678" h="2016">
                <a:moveTo>
                  <a:pt x="2678" y="0"/>
                </a:moveTo>
                <a:lnTo>
                  <a:pt x="0" y="0"/>
                </a:lnTo>
                <a:lnTo>
                  <a:pt x="2018" y="2016"/>
                </a:lnTo>
                <a:lnTo>
                  <a:pt x="2678" y="0"/>
                </a:lnTo>
                <a:close/>
              </a:path>
            </a:pathLst>
          </a:custGeom>
          <a:solidFill>
            <a:srgbClr val="A9CCDD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15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>
              <a:ln>
                <a:noFill/>
              </a:ln>
              <a:solidFill>
                <a:srgbClr val="1F497D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3382120328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4_Vlastní rozložení">
    <p:bg>
      <p:bgPr>
        <a:solidFill>
          <a:srgbClr val="58595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427984" y="1388444"/>
            <a:ext cx="4216925" cy="2247851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l">
              <a:buNone/>
              <a:defRPr sz="3200" b="1" baseline="0">
                <a:solidFill>
                  <a:schemeClr val="bg1"/>
                </a:solidFill>
              </a:defRPr>
            </a:lvl1pPr>
            <a:lvl2pPr marL="3628" indent="0" algn="l">
              <a:lnSpc>
                <a:spcPct val="90000"/>
              </a:lnSpc>
              <a:spcBef>
                <a:spcPts val="457"/>
              </a:spcBef>
              <a:buNone/>
              <a:tabLst/>
              <a:defRPr sz="2400" baseline="0">
                <a:solidFill>
                  <a:schemeClr val="bg1"/>
                </a:solidFill>
              </a:defRPr>
            </a:lvl2pPr>
            <a:lvl3pPr marL="103520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528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7040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5880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1056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6232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1408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Slide Title</a:t>
            </a:r>
          </a:p>
          <a:p>
            <a:pPr lvl="1"/>
            <a:r>
              <a:rPr lang="en-US" dirty="0"/>
              <a:t>Lorem ipsum dolor sit amet, consectetuer adipiscing elit. Maecenas porttitor congue </a:t>
            </a:r>
            <a:r>
              <a:rPr lang="en-US" dirty="0" err="1"/>
              <a:t>massa</a:t>
            </a:r>
            <a:r>
              <a:rPr lang="en-US" dirty="0"/>
              <a:t>.</a:t>
            </a:r>
          </a:p>
        </p:txBody>
      </p:sp>
      <p:sp>
        <p:nvSpPr>
          <p:cNvPr id="5" name="Zástupný symbol pro obrázek 12"/>
          <p:cNvSpPr>
            <a:spLocks noGrp="1"/>
          </p:cNvSpPr>
          <p:nvPr>
            <p:ph type="pic" sz="quarter" idx="15"/>
          </p:nvPr>
        </p:nvSpPr>
        <p:spPr>
          <a:xfrm>
            <a:off x="-9526" y="-10"/>
            <a:ext cx="4581525" cy="5143500"/>
          </a:xfrm>
          <a:custGeom>
            <a:avLst/>
            <a:gdLst>
              <a:gd name="connsiteX0" fmla="*/ 0 w 4467496"/>
              <a:gd name="connsiteY0" fmla="*/ 0 h 5143500"/>
              <a:gd name="connsiteX1" fmla="*/ 2781325 w 4467496"/>
              <a:gd name="connsiteY1" fmla="*/ 0 h 5143500"/>
              <a:gd name="connsiteX2" fmla="*/ 4467496 w 4467496"/>
              <a:gd name="connsiteY2" fmla="*/ 5143500 h 5143500"/>
              <a:gd name="connsiteX3" fmla="*/ 0 w 4467496"/>
              <a:gd name="connsiteY3" fmla="*/ 5143500 h 5143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467496" h="5143500">
                <a:moveTo>
                  <a:pt x="0" y="0"/>
                </a:moveTo>
                <a:lnTo>
                  <a:pt x="2781325" y="0"/>
                </a:lnTo>
                <a:lnTo>
                  <a:pt x="4467496" y="5143500"/>
                </a:lnTo>
                <a:lnTo>
                  <a:pt x="0" y="51435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cs-CZ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 flipH="1">
            <a:off x="2831776" y="-6985"/>
            <a:ext cx="2901414" cy="2177509"/>
          </a:xfrm>
          <a:custGeom>
            <a:avLst/>
            <a:gdLst>
              <a:gd name="T0" fmla="*/ 2678 w 2678"/>
              <a:gd name="T1" fmla="*/ 0 h 2016"/>
              <a:gd name="T2" fmla="*/ 0 w 2678"/>
              <a:gd name="T3" fmla="*/ 0 h 2016"/>
              <a:gd name="T4" fmla="*/ 2018 w 2678"/>
              <a:gd name="T5" fmla="*/ 2016 h 2016"/>
              <a:gd name="T6" fmla="*/ 2678 w 2678"/>
              <a:gd name="T7" fmla="*/ 0 h 20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678" h="2016">
                <a:moveTo>
                  <a:pt x="2678" y="0"/>
                </a:moveTo>
                <a:lnTo>
                  <a:pt x="0" y="0"/>
                </a:lnTo>
                <a:lnTo>
                  <a:pt x="2018" y="2016"/>
                </a:lnTo>
                <a:lnTo>
                  <a:pt x="2678" y="0"/>
                </a:lnTo>
                <a:close/>
              </a:path>
            </a:pathLst>
          </a:custGeom>
          <a:solidFill>
            <a:srgbClr val="A9CCDD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15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>
              <a:ln>
                <a:noFill/>
              </a:ln>
              <a:solidFill>
                <a:srgbClr val="1F497D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1863024537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Vlastní rozlože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10"/>
          <p:cNvSpPr>
            <a:spLocks noGrp="1"/>
          </p:cNvSpPr>
          <p:nvPr>
            <p:ph type="body" sz="quarter" idx="14"/>
          </p:nvPr>
        </p:nvSpPr>
        <p:spPr>
          <a:xfrm>
            <a:off x="255950" y="3610383"/>
            <a:ext cx="4264752" cy="93282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lang="en-US" sz="1400" kern="1200" cap="none" baseline="0" dirty="0" smtClean="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1pPr>
            <a:lvl2pPr marL="221313" indent="-153589">
              <a:buFont typeface="Arial" panose="020B0604020202020204" pitchFamily="34" charset="0"/>
              <a:buChar char="•"/>
              <a:defRPr>
                <a:solidFill>
                  <a:srgbClr val="404040"/>
                </a:solidFill>
              </a:defRPr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6" name="Text Placeholder 10"/>
          <p:cNvSpPr>
            <a:spLocks noGrp="1"/>
          </p:cNvSpPr>
          <p:nvPr>
            <p:ph type="body" sz="quarter" idx="15"/>
          </p:nvPr>
        </p:nvSpPr>
        <p:spPr>
          <a:xfrm>
            <a:off x="4613579" y="3610383"/>
            <a:ext cx="4264752" cy="93282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lang="en-US" sz="1400" kern="1200" cap="none" baseline="0" dirty="0" smtClean="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1pPr>
            <a:lvl2pPr marL="221313" indent="-153589">
              <a:buFont typeface="Arial" panose="020B0604020202020204" pitchFamily="34" charset="0"/>
              <a:buChar char="•"/>
              <a:defRPr>
                <a:solidFill>
                  <a:srgbClr val="404040"/>
                </a:solidFill>
              </a:defRPr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6"/>
          </p:nvPr>
        </p:nvSpPr>
        <p:spPr>
          <a:xfrm>
            <a:off x="255950" y="1831104"/>
            <a:ext cx="4264752" cy="177928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solidFill>
                  <a:srgbClr val="404040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8" name="Picture Placeholder 6"/>
          <p:cNvSpPr>
            <a:spLocks noGrp="1"/>
          </p:cNvSpPr>
          <p:nvPr>
            <p:ph type="pic" sz="quarter" idx="17"/>
          </p:nvPr>
        </p:nvSpPr>
        <p:spPr>
          <a:xfrm>
            <a:off x="4613579" y="1831104"/>
            <a:ext cx="4264752" cy="177928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solidFill>
                  <a:srgbClr val="404040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9" name="Text Placeholder 10"/>
          <p:cNvSpPr>
            <a:spLocks noGrp="1"/>
          </p:cNvSpPr>
          <p:nvPr>
            <p:ph type="body" sz="quarter" idx="18" hasCustomPrompt="1"/>
          </p:nvPr>
        </p:nvSpPr>
        <p:spPr>
          <a:xfrm>
            <a:off x="255950" y="1217857"/>
            <a:ext cx="4264752" cy="613247"/>
          </a:xfrm>
          <a:prstGeom prst="rect">
            <a:avLst/>
          </a:prstGeom>
          <a:solidFill>
            <a:srgbClr val="404040"/>
          </a:solidFill>
        </p:spPr>
        <p:txBody>
          <a:bodyPr lIns="82274" rIns="27425" anchor="ctr">
            <a:normAutofit/>
          </a:bodyPr>
          <a:lstStyle>
            <a:lvl1pPr marL="0" indent="0">
              <a:lnSpc>
                <a:spcPct val="80000"/>
              </a:lnSpc>
              <a:spcBef>
                <a:spcPts val="914"/>
              </a:spcBef>
              <a:buNone/>
              <a:defRPr lang="en-US" sz="1800" kern="1200" cap="none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221313" indent="-153589"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2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Text Placeholder 10"/>
          <p:cNvSpPr>
            <a:spLocks noGrp="1"/>
          </p:cNvSpPr>
          <p:nvPr>
            <p:ph type="body" sz="quarter" idx="19" hasCustomPrompt="1"/>
          </p:nvPr>
        </p:nvSpPr>
        <p:spPr>
          <a:xfrm>
            <a:off x="4613579" y="1217857"/>
            <a:ext cx="4264752" cy="613247"/>
          </a:xfrm>
          <a:prstGeom prst="rect">
            <a:avLst/>
          </a:prstGeom>
          <a:solidFill>
            <a:srgbClr val="ED6737"/>
          </a:solidFill>
        </p:spPr>
        <p:txBody>
          <a:bodyPr lIns="82274" rIns="27425" anchor="ctr">
            <a:normAutofit/>
          </a:bodyPr>
          <a:lstStyle>
            <a:lvl1pPr marL="0" indent="0">
              <a:lnSpc>
                <a:spcPct val="80000"/>
              </a:lnSpc>
              <a:spcBef>
                <a:spcPts val="914"/>
              </a:spcBef>
              <a:buNone/>
              <a:defRPr lang="en-US" sz="1800" kern="1200" cap="none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221313" indent="-153589"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2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4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55142" y="4927500"/>
            <a:ext cx="5120208" cy="229500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1300" b="1">
                <a:solidFill>
                  <a:srgbClr val="404040"/>
                </a:solidFill>
                <a:latin typeface="+mj-lt"/>
                <a:cs typeface="Arial" pitchFamily="34" charset="0"/>
              </a:defRPr>
            </a:lvl1pPr>
          </a:lstStyle>
          <a:p>
            <a:r>
              <a:rPr lang="cs-CZ" dirty="0"/>
              <a:t>Study </a:t>
            </a:r>
            <a:r>
              <a:rPr lang="cs-CZ" dirty="0" err="1"/>
              <a:t>name</a:t>
            </a:r>
            <a:r>
              <a:rPr lang="cs-CZ" dirty="0"/>
              <a:t> XXX, 04/2016</a:t>
            </a:r>
          </a:p>
        </p:txBody>
      </p:sp>
      <p:sp>
        <p:nvSpPr>
          <p:cNvPr id="15" name="Zástupný symbol pro nadpis 1"/>
          <p:cNvSpPr>
            <a:spLocks noGrp="1"/>
          </p:cNvSpPr>
          <p:nvPr>
            <p:ph type="title"/>
          </p:nvPr>
        </p:nvSpPr>
        <p:spPr>
          <a:xfrm>
            <a:off x="212058" y="6357"/>
            <a:ext cx="8680422" cy="469722"/>
          </a:xfrm>
          <a:prstGeom prst="rect">
            <a:avLst/>
          </a:prstGeom>
        </p:spPr>
        <p:txBody>
          <a:bodyPr vert="horz" lIns="36000" tIns="45720" rIns="36000" bIns="45720" rtlCol="0" anchor="t">
            <a:normAutofit/>
          </a:bodyPr>
          <a:lstStyle/>
          <a:p>
            <a:r>
              <a:rPr lang="en-US" dirty="0"/>
              <a:t>Click to edit template headings</a:t>
            </a:r>
            <a:r>
              <a:rPr lang="cs-CZ" dirty="0"/>
              <a:t> </a:t>
            </a:r>
            <a:r>
              <a:rPr lang="en-US" dirty="0"/>
              <a:t>style.</a:t>
            </a:r>
            <a:endParaRPr lang="cs-CZ" dirty="0"/>
          </a:p>
        </p:txBody>
      </p:sp>
      <p:sp>
        <p:nvSpPr>
          <p:cNvPr id="16" name="Text Placeholder 6"/>
          <p:cNvSpPr>
            <a:spLocks noGrp="1"/>
          </p:cNvSpPr>
          <p:nvPr>
            <p:ph type="body" sz="quarter" idx="26" hasCustomPrompt="1"/>
          </p:nvPr>
        </p:nvSpPr>
        <p:spPr>
          <a:xfrm>
            <a:off x="202232" y="483518"/>
            <a:ext cx="8690248" cy="374906"/>
          </a:xfrm>
          <a:prstGeom prst="rect">
            <a:avLst/>
          </a:prstGeom>
        </p:spPr>
        <p:txBody>
          <a:bodyPr wrap="square" lIns="36000" tIns="0" rIns="36000" bIns="36000" anchor="t" anchorCtr="0">
            <a:spAutoFit/>
          </a:bodyPr>
          <a:lstStyle>
            <a:lvl1pPr marL="0" indent="0" defTabSz="216000">
              <a:spcBef>
                <a:spcPts val="0"/>
              </a:spcBef>
              <a:buNone/>
              <a:defRPr sz="1100" i="1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Arial" pitchFamily="34" charset="0"/>
              </a:defRPr>
            </a:lvl1pPr>
            <a:lvl2pPr marL="457200" indent="0">
              <a:buNone/>
              <a:defRPr sz="1200" i="1">
                <a:solidFill>
                  <a:schemeClr val="bg1">
                    <a:lumMod val="65000"/>
                  </a:schemeClr>
                </a:solidFill>
              </a:defRPr>
            </a:lvl2pPr>
            <a:lvl3pPr>
              <a:defRPr sz="1200" i="1">
                <a:solidFill>
                  <a:schemeClr val="bg1">
                    <a:lumMod val="65000"/>
                  </a:schemeClr>
                </a:solidFill>
              </a:defRPr>
            </a:lvl3pPr>
            <a:lvl4pPr>
              <a:defRPr sz="1200" i="1">
                <a:solidFill>
                  <a:schemeClr val="bg1">
                    <a:lumMod val="65000"/>
                  </a:schemeClr>
                </a:solidFill>
              </a:defRPr>
            </a:lvl4pPr>
            <a:lvl5pPr>
              <a:defRPr sz="1200" i="1">
                <a:solidFill>
                  <a:schemeClr val="bg1">
                    <a:lumMod val="6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</a:t>
            </a:r>
            <a:r>
              <a:rPr lang="cs-CZ" dirty="0"/>
              <a:t/>
            </a:r>
            <a:br>
              <a:rPr lang="cs-CZ" dirty="0"/>
            </a:br>
            <a:r>
              <a:rPr lang="en-US" dirty="0"/>
              <a:t>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04881127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White_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text 2"/>
          <p:cNvSpPr>
            <a:spLocks noGrp="1"/>
          </p:cNvSpPr>
          <p:nvPr>
            <p:ph type="body" sz="quarter" idx="13" hasCustomPrompt="1"/>
          </p:nvPr>
        </p:nvSpPr>
        <p:spPr>
          <a:xfrm>
            <a:off x="212058" y="897731"/>
            <a:ext cx="8680422" cy="361831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404040"/>
                </a:solidFill>
              </a:defRPr>
            </a:lvl1pPr>
            <a:lvl2pPr>
              <a:defRPr>
                <a:solidFill>
                  <a:srgbClr val="404040"/>
                </a:solidFill>
              </a:defRPr>
            </a:lvl2pPr>
            <a:lvl3pPr>
              <a:defRPr>
                <a:solidFill>
                  <a:srgbClr val="404040"/>
                </a:solidFill>
              </a:defRPr>
            </a:lvl3pPr>
            <a:lvl4pPr>
              <a:defRPr>
                <a:solidFill>
                  <a:srgbClr val="404040"/>
                </a:solidFill>
              </a:defRPr>
            </a:lvl4pPr>
            <a:lvl5pPr>
              <a:defRPr>
                <a:solidFill>
                  <a:srgbClr val="404040"/>
                </a:solidFill>
              </a:defRPr>
            </a:lvl5pPr>
          </a:lstStyle>
          <a:p>
            <a:r>
              <a:rPr lang="en-US" dirty="0"/>
              <a:t>Text comment, text ... Text, comment, text ... Text, comment, text ...</a:t>
            </a:r>
          </a:p>
          <a:p>
            <a:pPr lvl="1"/>
            <a:r>
              <a:rPr lang="cs-CZ" dirty="0"/>
              <a:t>Text comment, text ... Text, comment, text ... Text, comment, text ...</a:t>
            </a:r>
          </a:p>
        </p:txBody>
      </p:sp>
      <p:sp>
        <p:nvSpPr>
          <p:cNvPr id="8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55142" y="4927500"/>
            <a:ext cx="5120208" cy="229500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1300" b="1">
                <a:solidFill>
                  <a:srgbClr val="404040"/>
                </a:solidFill>
                <a:latin typeface="+mj-lt"/>
                <a:cs typeface="Arial" pitchFamily="34" charset="0"/>
              </a:defRPr>
            </a:lvl1pPr>
          </a:lstStyle>
          <a:p>
            <a:r>
              <a:rPr lang="cs-CZ" dirty="0"/>
              <a:t>Study </a:t>
            </a:r>
            <a:r>
              <a:rPr lang="cs-CZ" dirty="0" err="1"/>
              <a:t>name</a:t>
            </a:r>
            <a:r>
              <a:rPr lang="cs-CZ" dirty="0"/>
              <a:t> XXX, 04/2016</a:t>
            </a:r>
          </a:p>
        </p:txBody>
      </p:sp>
      <p:sp>
        <p:nvSpPr>
          <p:cNvPr id="9" name="Zástupný symbol pro nadpis 1"/>
          <p:cNvSpPr>
            <a:spLocks noGrp="1"/>
          </p:cNvSpPr>
          <p:nvPr>
            <p:ph type="title"/>
          </p:nvPr>
        </p:nvSpPr>
        <p:spPr>
          <a:xfrm>
            <a:off x="212058" y="-45014"/>
            <a:ext cx="8680422" cy="469722"/>
          </a:xfrm>
          <a:prstGeom prst="rect">
            <a:avLst/>
          </a:prstGeom>
        </p:spPr>
        <p:txBody>
          <a:bodyPr vert="horz" lIns="36000" tIns="45720" rIns="36000" bIns="45720" rtlCol="0" anchor="t">
            <a:normAutofit/>
          </a:bodyPr>
          <a:lstStyle/>
          <a:p>
            <a:r>
              <a:rPr lang="en-US" dirty="0"/>
              <a:t>Click to edit template headings</a:t>
            </a:r>
            <a:r>
              <a:rPr lang="cs-CZ" dirty="0"/>
              <a:t> </a:t>
            </a:r>
            <a:r>
              <a:rPr lang="en-US" dirty="0"/>
              <a:t>style.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31272253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Vlastní rozložení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délník 7"/>
          <p:cNvSpPr/>
          <p:nvPr userDrawn="1"/>
        </p:nvSpPr>
        <p:spPr>
          <a:xfrm flipH="1">
            <a:off x="-36512" y="540"/>
            <a:ext cx="4506093" cy="5143500"/>
          </a:xfrm>
          <a:prstGeom prst="rect">
            <a:avLst/>
          </a:prstGeom>
          <a:solidFill>
            <a:srgbClr val="58595B"/>
          </a:solidFill>
          <a:ln w="25400" cap="flat" cmpd="sng" algn="ctr">
            <a:noFill/>
            <a:prstDash val="solid"/>
          </a:ln>
          <a:effectLst/>
        </p:spPr>
        <p:txBody>
          <a:bodyPr lIns="69657" tIns="34829" rIns="69657" bIns="34829" rtlCol="0" anchor="ctr"/>
          <a:lstStyle/>
          <a:p>
            <a:pPr marL="0" marR="0" lvl="0" indent="0" algn="ctr" defTabSz="103517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21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9" name="Group 22"/>
          <p:cNvGrpSpPr>
            <a:grpSpLocks noChangeAspect="1"/>
          </p:cNvGrpSpPr>
          <p:nvPr userDrawn="1"/>
        </p:nvGrpSpPr>
        <p:grpSpPr bwMode="auto">
          <a:xfrm flipH="1">
            <a:off x="2771801" y="0"/>
            <a:ext cx="2974579" cy="5143500"/>
            <a:chOff x="1049" y="-630"/>
            <a:chExt cx="2752" cy="4762"/>
          </a:xfrm>
        </p:grpSpPr>
        <p:sp>
          <p:nvSpPr>
            <p:cNvPr id="10" name="Freeform 6"/>
            <p:cNvSpPr>
              <a:spLocks/>
            </p:cNvSpPr>
            <p:nvPr/>
          </p:nvSpPr>
          <p:spPr bwMode="auto">
            <a:xfrm>
              <a:off x="1049" y="-630"/>
              <a:ext cx="2752" cy="4762"/>
            </a:xfrm>
            <a:custGeom>
              <a:avLst/>
              <a:gdLst>
                <a:gd name="T0" fmla="*/ 1192 w 2752"/>
                <a:gd name="T1" fmla="*/ 4762 h 4762"/>
                <a:gd name="T2" fmla="*/ 0 w 2752"/>
                <a:gd name="T3" fmla="*/ 4762 h 4762"/>
                <a:gd name="T4" fmla="*/ 0 w 2752"/>
                <a:gd name="T5" fmla="*/ 0 h 4762"/>
                <a:gd name="T6" fmla="*/ 2752 w 2752"/>
                <a:gd name="T7" fmla="*/ 0 h 4762"/>
                <a:gd name="T8" fmla="*/ 1192 w 2752"/>
                <a:gd name="T9" fmla="*/ 4762 h 47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52" h="4762">
                  <a:moveTo>
                    <a:pt x="1192" y="4762"/>
                  </a:moveTo>
                  <a:lnTo>
                    <a:pt x="0" y="4762"/>
                  </a:lnTo>
                  <a:lnTo>
                    <a:pt x="0" y="0"/>
                  </a:lnTo>
                  <a:lnTo>
                    <a:pt x="2752" y="0"/>
                  </a:lnTo>
                  <a:lnTo>
                    <a:pt x="1192" y="4762"/>
                  </a:lnTo>
                  <a:close/>
                </a:path>
              </a:pathLst>
            </a:custGeom>
            <a:solidFill>
              <a:schemeClr val="accent3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135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</a:endParaRPr>
            </a:p>
          </p:txBody>
        </p:sp>
        <p:sp>
          <p:nvSpPr>
            <p:cNvPr id="11" name="Freeform 7"/>
            <p:cNvSpPr>
              <a:spLocks/>
            </p:cNvSpPr>
            <p:nvPr/>
          </p:nvSpPr>
          <p:spPr bwMode="auto">
            <a:xfrm>
              <a:off x="1123" y="-630"/>
              <a:ext cx="2678" cy="2016"/>
            </a:xfrm>
            <a:custGeom>
              <a:avLst/>
              <a:gdLst>
                <a:gd name="T0" fmla="*/ 2678 w 2678"/>
                <a:gd name="T1" fmla="*/ 0 h 2016"/>
                <a:gd name="T2" fmla="*/ 0 w 2678"/>
                <a:gd name="T3" fmla="*/ 0 h 2016"/>
                <a:gd name="T4" fmla="*/ 2018 w 2678"/>
                <a:gd name="T5" fmla="*/ 2016 h 2016"/>
                <a:gd name="T6" fmla="*/ 2678 w 2678"/>
                <a:gd name="T7" fmla="*/ 0 h 20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678" h="2016">
                  <a:moveTo>
                    <a:pt x="2678" y="0"/>
                  </a:moveTo>
                  <a:lnTo>
                    <a:pt x="0" y="0"/>
                  </a:lnTo>
                  <a:lnTo>
                    <a:pt x="2018" y="2016"/>
                  </a:lnTo>
                  <a:lnTo>
                    <a:pt x="2678" y="0"/>
                  </a:lnTo>
                  <a:close/>
                </a:path>
              </a:pathLst>
            </a:custGeom>
            <a:solidFill>
              <a:srgbClr val="A9CCD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135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13" name="Zástupný symbol pro číslo snímku 5"/>
          <p:cNvSpPr txBox="1">
            <a:spLocks/>
          </p:cNvSpPr>
          <p:nvPr userDrawn="1"/>
        </p:nvSpPr>
        <p:spPr>
          <a:xfrm>
            <a:off x="-9618" y="4909248"/>
            <a:ext cx="2133600" cy="273844"/>
          </a:xfrm>
          <a:prstGeom prst="rect">
            <a:avLst/>
          </a:prstGeom>
        </p:spPr>
        <p:txBody>
          <a:bodyPr vert="horz" lIns="91438" tIns="45719" rIns="91438" bIns="45719" rtlCol="0" anchor="ctr"/>
          <a:lstStyle>
            <a:defPPr>
              <a:defRPr lang="cs-CZ"/>
            </a:defPPr>
            <a:lvl1pPr marL="0" algn="l" defTabSz="914400" rtl="0" eaLnBrk="1" latinLnBrk="0" hangingPunct="1">
              <a:defRPr sz="1200" kern="1200">
                <a:solidFill>
                  <a:srgbClr val="5F5F5F"/>
                </a:solidFill>
                <a:latin typeface="Calibri" pitchFamily="34" charset="0"/>
                <a:ea typeface="+mn-ea"/>
                <a:cs typeface="Arial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A2DB900-4F27-419C-B2D8-AAC4EB8D73BD}" type="slidenum">
              <a:rPr lang="cs-CZ" smtClean="0">
                <a:solidFill>
                  <a:schemeClr val="bg1"/>
                </a:solidFill>
              </a:rPr>
              <a:pPr/>
              <a:t>‹#›</a:t>
            </a:fld>
            <a:endParaRPr lang="cs-CZ" dirty="0">
              <a:solidFill>
                <a:schemeClr val="bg1"/>
              </a:solidFill>
            </a:endParaRPr>
          </a:p>
        </p:txBody>
      </p:sp>
      <p:sp>
        <p:nvSpPr>
          <p:cNvPr id="14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427985" y="1388445"/>
            <a:ext cx="4216925" cy="2247851"/>
          </a:xfrm>
          <a:prstGeom prst="rect">
            <a:avLst/>
          </a:prstGeom>
        </p:spPr>
        <p:txBody>
          <a:bodyPr lIns="91438" tIns="45719" rIns="91438" bIns="45719" anchor="ctr">
            <a:normAutofit/>
          </a:bodyPr>
          <a:lstStyle>
            <a:lvl1pPr marL="0" indent="0" algn="l">
              <a:buNone/>
              <a:defRPr sz="3200" b="1" baseline="0">
                <a:solidFill>
                  <a:schemeClr val="bg1"/>
                </a:solidFill>
              </a:defRPr>
            </a:lvl1pPr>
            <a:lvl2pPr marL="3628" indent="0" algn="l">
              <a:lnSpc>
                <a:spcPct val="90000"/>
              </a:lnSpc>
              <a:spcBef>
                <a:spcPts val="457"/>
              </a:spcBef>
              <a:buNone/>
              <a:tabLst/>
              <a:defRPr sz="2400" baseline="0">
                <a:solidFill>
                  <a:schemeClr val="bg1">
                    <a:alpha val="70000"/>
                  </a:schemeClr>
                </a:solidFill>
              </a:defRPr>
            </a:lvl2pPr>
            <a:lvl3pPr marL="10351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527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703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5879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1055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6231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1407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Slide Title</a:t>
            </a:r>
          </a:p>
          <a:p>
            <a:pPr lvl="1"/>
            <a:r>
              <a:rPr lang="en-US" dirty="0"/>
              <a:t>Lorem ipsum dolor sit amet, consectetuer adipiscing elit. Maecenas porttitor congue </a:t>
            </a:r>
            <a:r>
              <a:rPr lang="en-US" dirty="0" err="1"/>
              <a:t>massa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004884727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Vlastní rozlože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7"/>
          <p:cNvSpPr>
            <a:spLocks noGrp="1"/>
          </p:cNvSpPr>
          <p:nvPr>
            <p:ph type="pic" sz="quarter" idx="14" hasCustomPrompt="1"/>
          </p:nvPr>
        </p:nvSpPr>
        <p:spPr>
          <a:xfrm>
            <a:off x="2" y="0"/>
            <a:ext cx="9143999" cy="5143500"/>
          </a:xfrm>
          <a:prstGeom prst="rect">
            <a:avLst/>
          </a:prstGeom>
          <a:effectLst/>
        </p:spPr>
        <p:txBody>
          <a:bodyPr/>
          <a:lstStyle>
            <a:lvl1pPr marL="0" indent="0">
              <a:buNone/>
              <a:defRPr baseline="0">
                <a:solidFill>
                  <a:srgbClr val="404040"/>
                </a:solidFill>
              </a:defRPr>
            </a:lvl1pPr>
          </a:lstStyle>
          <a:p>
            <a:r>
              <a:rPr lang="en-GB" dirty="0"/>
              <a:t/>
            </a:r>
            <a:br>
              <a:rPr lang="en-GB" dirty="0"/>
            </a:br>
            <a:r>
              <a:rPr lang="en-GB" dirty="0"/>
              <a:t>     </a:t>
            </a:r>
          </a:p>
        </p:txBody>
      </p:sp>
      <p:sp>
        <p:nvSpPr>
          <p:cNvPr id="12" name="Title 1"/>
          <p:cNvSpPr>
            <a:spLocks noGrp="1"/>
          </p:cNvSpPr>
          <p:nvPr>
            <p:ph type="title" hasCustomPrompt="1"/>
          </p:nvPr>
        </p:nvSpPr>
        <p:spPr>
          <a:xfrm>
            <a:off x="1024880" y="2479435"/>
            <a:ext cx="7093160" cy="812531"/>
          </a:xfrm>
          <a:prstGeom prst="rect">
            <a:avLst/>
          </a:prstGeom>
          <a:effectLst>
            <a:outerShdw blurRad="825500" algn="ctr" rotWithShape="0">
              <a:prstClr val="black">
                <a:alpha val="20000"/>
              </a:prstClr>
            </a:outerShdw>
          </a:effectLst>
        </p:spPr>
        <p:txBody>
          <a:bodyPr anchor="t"/>
          <a:lstStyle>
            <a:lvl1pPr>
              <a:lnSpc>
                <a:spcPct val="80000"/>
              </a:lnSpc>
              <a:spcBef>
                <a:spcPts val="914"/>
              </a:spcBef>
              <a:defRPr sz="8800" cap="all" baseline="0"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Something</a:t>
            </a:r>
            <a:endParaRPr lang="en-GB" dirty="0"/>
          </a:p>
        </p:txBody>
      </p:sp>
      <p:sp>
        <p:nvSpPr>
          <p:cNvPr id="13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1089060" y="1857552"/>
            <a:ext cx="6033722" cy="621884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spcBef>
                <a:spcPts val="1371"/>
              </a:spcBef>
              <a:buNone/>
              <a:defRPr sz="3000" b="0" cap="none" baseline="0">
                <a:solidFill>
                  <a:schemeClr val="bg1"/>
                </a:solidFill>
                <a:effectLst>
                  <a:outerShdw blurRad="228600" algn="ctr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pPr lvl="0"/>
            <a:r>
              <a:rPr lang="en-US" dirty="0"/>
              <a:t>Something </a:t>
            </a:r>
            <a:r>
              <a:rPr lang="en-US" dirty="0" err="1"/>
              <a:t>something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15982206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HU White_contac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délník 7"/>
          <p:cNvSpPr/>
          <p:nvPr userDrawn="1"/>
        </p:nvSpPr>
        <p:spPr>
          <a:xfrm>
            <a:off x="2759821" y="4142033"/>
            <a:ext cx="3828403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1516063" algn="l"/>
              </a:tabLst>
              <a:defRPr/>
            </a:pPr>
            <a:r>
              <a:rPr lang="cs-CZ" sz="1400" kern="0" noProof="1">
                <a:solidFill>
                  <a:srgbClr val="404040"/>
                </a:solidFill>
                <a:cs typeface="Calibri" pitchFamily="34" charset="0"/>
              </a:rPr>
              <a:t>Thaly Kálmán utca 39, 1096 IX. kerület, Budapest</a:t>
            </a:r>
          </a:p>
        </p:txBody>
      </p:sp>
      <p:sp>
        <p:nvSpPr>
          <p:cNvPr id="11" name="Rectangle 11"/>
          <p:cNvSpPr>
            <a:spLocks noChangeArrowheads="1"/>
          </p:cNvSpPr>
          <p:nvPr userDrawn="1"/>
        </p:nvSpPr>
        <p:spPr bwMode="auto">
          <a:xfrm>
            <a:off x="1489305" y="4444499"/>
            <a:ext cx="6136597" cy="4006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2003" tIns="46005" rIns="92003" bIns="46005">
            <a:spAutoFit/>
          </a:bodyPr>
          <a:lstStyle/>
          <a:p>
            <a:pPr algn="ctr" eaLnBrk="0" hangingPunct="0">
              <a:tabLst>
                <a:tab pos="1516063" algn="l"/>
              </a:tabLst>
            </a:pPr>
            <a:r>
              <a:rPr lang="en-GB" sz="2000" noProof="1">
                <a:solidFill>
                  <a:srgbClr val="1F497D">
                    <a:lumMod val="60000"/>
                    <a:lumOff val="40000"/>
                  </a:srgbClr>
                </a:solidFill>
                <a:cs typeface="Arial" pitchFamily="34" charset="0"/>
              </a:rPr>
              <a:t>www.ipsos.</a:t>
            </a:r>
            <a:r>
              <a:rPr lang="cs-CZ" sz="2000" noProof="1">
                <a:solidFill>
                  <a:srgbClr val="1F497D">
                    <a:lumMod val="60000"/>
                    <a:lumOff val="40000"/>
                  </a:srgbClr>
                </a:solidFill>
                <a:cs typeface="Arial" pitchFamily="34" charset="0"/>
              </a:rPr>
              <a:t>hu       </a:t>
            </a:r>
            <a:r>
              <a:rPr lang="en-GB" sz="2000" noProof="1">
                <a:solidFill>
                  <a:srgbClr val="1F497D">
                    <a:lumMod val="60000"/>
                    <a:lumOff val="40000"/>
                  </a:srgbClr>
                </a:solidFill>
                <a:cs typeface="Arial" pitchFamily="34" charset="0"/>
              </a:rPr>
              <a:t> </a:t>
            </a:r>
            <a:r>
              <a:rPr lang="cs-CZ" sz="2000" noProof="1">
                <a:solidFill>
                  <a:srgbClr val="1F497D">
                    <a:lumMod val="60000"/>
                    <a:lumOff val="40000"/>
                  </a:srgbClr>
                </a:solidFill>
                <a:cs typeface="Arial" pitchFamily="34" charset="0"/>
              </a:rPr>
              <a:t>www.ipsos.com</a:t>
            </a:r>
            <a:endParaRPr lang="en-GB" sz="2000" noProof="1">
              <a:solidFill>
                <a:srgbClr val="1F497D">
                  <a:lumMod val="60000"/>
                  <a:lumOff val="40000"/>
                </a:srgbClr>
              </a:solidFill>
              <a:cs typeface="Arial" pitchFamily="34" charset="0"/>
            </a:endParaRPr>
          </a:p>
        </p:txBody>
      </p:sp>
      <p:sp>
        <p:nvSpPr>
          <p:cNvPr id="26" name="Zástupný symbol pro nadpis 1"/>
          <p:cNvSpPr>
            <a:spLocks noGrp="1"/>
          </p:cNvSpPr>
          <p:nvPr>
            <p:ph type="title"/>
          </p:nvPr>
        </p:nvSpPr>
        <p:spPr>
          <a:xfrm>
            <a:off x="606567" y="77057"/>
            <a:ext cx="8680422" cy="469722"/>
          </a:xfrm>
          <a:prstGeom prst="rect">
            <a:avLst/>
          </a:prstGeom>
        </p:spPr>
        <p:txBody>
          <a:bodyPr vert="horz" lIns="36000" tIns="45720" rIns="36000" bIns="45720" rtlCol="0" anchor="t">
            <a:normAutofit/>
          </a:bodyPr>
          <a:lstStyle/>
          <a:p>
            <a:r>
              <a:rPr lang="en-US" dirty="0"/>
              <a:t>Click to edit template headings</a:t>
            </a:r>
            <a:r>
              <a:rPr lang="cs-CZ" dirty="0"/>
              <a:t> </a:t>
            </a:r>
            <a:r>
              <a:rPr lang="en-US" dirty="0"/>
              <a:t>style.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394412317"/>
      </p:ext>
    </p:extLst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Vlastní rozložení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 Placeholder 10"/>
          <p:cNvSpPr>
            <a:spLocks noGrp="1"/>
          </p:cNvSpPr>
          <p:nvPr>
            <p:ph type="body" sz="quarter" idx="18" hasCustomPrompt="1"/>
          </p:nvPr>
        </p:nvSpPr>
        <p:spPr>
          <a:xfrm>
            <a:off x="255951" y="1217857"/>
            <a:ext cx="2811129" cy="613247"/>
          </a:xfrm>
          <a:prstGeom prst="rect">
            <a:avLst/>
          </a:prstGeom>
          <a:solidFill>
            <a:srgbClr val="404040"/>
          </a:solidFill>
        </p:spPr>
        <p:txBody>
          <a:bodyPr lIns="82274" rIns="27425" anchor="ctr">
            <a:normAutofit/>
          </a:bodyPr>
          <a:lstStyle>
            <a:lvl1pPr marL="0" indent="0">
              <a:lnSpc>
                <a:spcPct val="80000"/>
              </a:lnSpc>
              <a:spcBef>
                <a:spcPts val="914"/>
              </a:spcBef>
              <a:buNone/>
              <a:defRPr lang="en-US" sz="1800" kern="1200" cap="none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221313" indent="-153589"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2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3" name="Text Placeholder 10"/>
          <p:cNvSpPr>
            <a:spLocks noGrp="1"/>
          </p:cNvSpPr>
          <p:nvPr>
            <p:ph type="body" sz="quarter" idx="19" hasCustomPrompt="1"/>
          </p:nvPr>
        </p:nvSpPr>
        <p:spPr>
          <a:xfrm>
            <a:off x="3166976" y="1217857"/>
            <a:ext cx="2811129" cy="613247"/>
          </a:xfrm>
          <a:prstGeom prst="rect">
            <a:avLst/>
          </a:prstGeom>
          <a:solidFill>
            <a:srgbClr val="ED6737"/>
          </a:solidFill>
        </p:spPr>
        <p:txBody>
          <a:bodyPr lIns="82274" rIns="27425" anchor="ctr">
            <a:normAutofit/>
          </a:bodyPr>
          <a:lstStyle>
            <a:lvl1pPr marL="0" indent="0">
              <a:lnSpc>
                <a:spcPct val="80000"/>
              </a:lnSpc>
              <a:spcBef>
                <a:spcPts val="914"/>
              </a:spcBef>
              <a:buNone/>
              <a:defRPr lang="en-US" sz="1800" kern="1200" cap="none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221313" indent="-153589"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2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4" name="Text Placeholder 10"/>
          <p:cNvSpPr>
            <a:spLocks noGrp="1"/>
          </p:cNvSpPr>
          <p:nvPr>
            <p:ph type="body" sz="quarter" idx="22" hasCustomPrompt="1"/>
          </p:nvPr>
        </p:nvSpPr>
        <p:spPr>
          <a:xfrm>
            <a:off x="6075841" y="1217857"/>
            <a:ext cx="2811129" cy="613247"/>
          </a:xfrm>
          <a:prstGeom prst="rect">
            <a:avLst/>
          </a:prstGeom>
          <a:solidFill>
            <a:srgbClr val="008E94"/>
          </a:solidFill>
        </p:spPr>
        <p:txBody>
          <a:bodyPr lIns="82274" rIns="27425" anchor="ctr">
            <a:normAutofit/>
          </a:bodyPr>
          <a:lstStyle>
            <a:lvl1pPr marL="0" indent="0">
              <a:lnSpc>
                <a:spcPct val="80000"/>
              </a:lnSpc>
              <a:spcBef>
                <a:spcPts val="914"/>
              </a:spcBef>
              <a:buNone/>
              <a:defRPr lang="en-US" sz="1800" kern="1200" cap="none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221313" indent="-153589"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2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5" name="Text Placeholder 9"/>
          <p:cNvSpPr>
            <a:spLocks noGrp="1"/>
          </p:cNvSpPr>
          <p:nvPr>
            <p:ph type="body" sz="quarter" idx="23"/>
          </p:nvPr>
        </p:nvSpPr>
        <p:spPr>
          <a:xfrm>
            <a:off x="255950" y="2001690"/>
            <a:ext cx="2811130" cy="2624485"/>
          </a:xfrm>
          <a:prstGeom prst="rect">
            <a:avLst/>
          </a:prstGeom>
        </p:spPr>
        <p:txBody>
          <a:bodyPr lIns="82274" rIns="27425"/>
          <a:lstStyle>
            <a:lvl1pPr>
              <a:defRPr sz="1700">
                <a:solidFill>
                  <a:srgbClr val="404040"/>
                </a:solidFill>
              </a:defRPr>
            </a:lvl1pPr>
            <a:lvl2pPr>
              <a:defRPr>
                <a:solidFill>
                  <a:srgbClr val="404040"/>
                </a:solidFill>
              </a:defRPr>
            </a:lvl2pPr>
            <a:lvl3pPr>
              <a:defRPr>
                <a:solidFill>
                  <a:srgbClr val="404040"/>
                </a:solidFill>
              </a:defRPr>
            </a:lvl3pPr>
            <a:lvl4pPr>
              <a:defRPr>
                <a:solidFill>
                  <a:srgbClr val="404040"/>
                </a:solidFill>
              </a:defRPr>
            </a:lvl4pPr>
            <a:lvl5pPr>
              <a:defRPr>
                <a:solidFill>
                  <a:srgbClr val="404040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26" name="Text Placeholder 9"/>
          <p:cNvSpPr>
            <a:spLocks noGrp="1"/>
          </p:cNvSpPr>
          <p:nvPr>
            <p:ph type="body" sz="quarter" idx="21"/>
          </p:nvPr>
        </p:nvSpPr>
        <p:spPr>
          <a:xfrm>
            <a:off x="3166975" y="2001690"/>
            <a:ext cx="2811130" cy="2624485"/>
          </a:xfrm>
          <a:prstGeom prst="rect">
            <a:avLst/>
          </a:prstGeom>
        </p:spPr>
        <p:txBody>
          <a:bodyPr lIns="82274" rIns="27425"/>
          <a:lstStyle>
            <a:lvl1pPr>
              <a:defRPr sz="1700">
                <a:solidFill>
                  <a:srgbClr val="404040"/>
                </a:solidFill>
              </a:defRPr>
            </a:lvl1pPr>
            <a:lvl2pPr>
              <a:defRPr>
                <a:solidFill>
                  <a:srgbClr val="404040"/>
                </a:solidFill>
              </a:defRPr>
            </a:lvl2pPr>
            <a:lvl3pPr>
              <a:defRPr>
                <a:solidFill>
                  <a:srgbClr val="404040"/>
                </a:solidFill>
              </a:defRPr>
            </a:lvl3pPr>
            <a:lvl4pPr>
              <a:defRPr>
                <a:solidFill>
                  <a:srgbClr val="404040"/>
                </a:solidFill>
              </a:defRPr>
            </a:lvl4pPr>
            <a:lvl5pPr>
              <a:defRPr>
                <a:solidFill>
                  <a:srgbClr val="404040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27" name="Text Placeholder 9"/>
          <p:cNvSpPr>
            <a:spLocks noGrp="1"/>
          </p:cNvSpPr>
          <p:nvPr>
            <p:ph type="body" sz="quarter" idx="24"/>
          </p:nvPr>
        </p:nvSpPr>
        <p:spPr>
          <a:xfrm>
            <a:off x="6075841" y="2001690"/>
            <a:ext cx="2811130" cy="2624485"/>
          </a:xfrm>
          <a:prstGeom prst="rect">
            <a:avLst/>
          </a:prstGeom>
        </p:spPr>
        <p:txBody>
          <a:bodyPr lIns="82274" rIns="27425"/>
          <a:lstStyle>
            <a:lvl1pPr>
              <a:defRPr sz="1700">
                <a:solidFill>
                  <a:srgbClr val="404040"/>
                </a:solidFill>
              </a:defRPr>
            </a:lvl1pPr>
            <a:lvl2pPr>
              <a:defRPr>
                <a:solidFill>
                  <a:srgbClr val="404040"/>
                </a:solidFill>
              </a:defRPr>
            </a:lvl2pPr>
            <a:lvl3pPr>
              <a:defRPr>
                <a:solidFill>
                  <a:srgbClr val="404040"/>
                </a:solidFill>
              </a:defRPr>
            </a:lvl3pPr>
            <a:lvl4pPr>
              <a:defRPr>
                <a:solidFill>
                  <a:srgbClr val="404040"/>
                </a:solidFill>
              </a:defRPr>
            </a:lvl4pPr>
            <a:lvl5pPr>
              <a:defRPr>
                <a:solidFill>
                  <a:srgbClr val="404040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4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55142" y="4927500"/>
            <a:ext cx="5120208" cy="229500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1300" b="1">
                <a:solidFill>
                  <a:srgbClr val="404040"/>
                </a:solidFill>
                <a:latin typeface="+mj-lt"/>
                <a:cs typeface="Arial" pitchFamily="34" charset="0"/>
              </a:defRPr>
            </a:lvl1pPr>
          </a:lstStyle>
          <a:p>
            <a:r>
              <a:rPr lang="cs-CZ" dirty="0"/>
              <a:t>Study </a:t>
            </a:r>
            <a:r>
              <a:rPr lang="cs-CZ" dirty="0" err="1"/>
              <a:t>name</a:t>
            </a:r>
            <a:r>
              <a:rPr lang="cs-CZ" dirty="0"/>
              <a:t> XXX, 04/2016</a:t>
            </a:r>
          </a:p>
        </p:txBody>
      </p:sp>
      <p:sp>
        <p:nvSpPr>
          <p:cNvPr id="15" name="Zástupný symbol pro nadpis 1"/>
          <p:cNvSpPr>
            <a:spLocks noGrp="1"/>
          </p:cNvSpPr>
          <p:nvPr>
            <p:ph type="title"/>
          </p:nvPr>
        </p:nvSpPr>
        <p:spPr>
          <a:xfrm>
            <a:off x="212058" y="6357"/>
            <a:ext cx="8680422" cy="469722"/>
          </a:xfrm>
          <a:prstGeom prst="rect">
            <a:avLst/>
          </a:prstGeom>
        </p:spPr>
        <p:txBody>
          <a:bodyPr vert="horz" lIns="36000" tIns="45720" rIns="36000" bIns="45720" rtlCol="0" anchor="t">
            <a:normAutofit/>
          </a:bodyPr>
          <a:lstStyle/>
          <a:p>
            <a:r>
              <a:rPr lang="en-US" dirty="0"/>
              <a:t>Click to edit template headings</a:t>
            </a:r>
            <a:r>
              <a:rPr lang="cs-CZ" dirty="0"/>
              <a:t> </a:t>
            </a:r>
            <a:r>
              <a:rPr lang="en-US" dirty="0"/>
              <a:t>style.</a:t>
            </a:r>
            <a:endParaRPr lang="cs-CZ" dirty="0"/>
          </a:p>
        </p:txBody>
      </p:sp>
      <p:sp>
        <p:nvSpPr>
          <p:cNvPr id="16" name="Text Placeholder 6"/>
          <p:cNvSpPr>
            <a:spLocks noGrp="1"/>
          </p:cNvSpPr>
          <p:nvPr>
            <p:ph type="body" sz="quarter" idx="26" hasCustomPrompt="1"/>
          </p:nvPr>
        </p:nvSpPr>
        <p:spPr>
          <a:xfrm>
            <a:off x="202232" y="483518"/>
            <a:ext cx="8690248" cy="374906"/>
          </a:xfrm>
          <a:prstGeom prst="rect">
            <a:avLst/>
          </a:prstGeom>
        </p:spPr>
        <p:txBody>
          <a:bodyPr wrap="square" lIns="36000" tIns="0" rIns="36000" bIns="36000" anchor="t" anchorCtr="0">
            <a:spAutoFit/>
          </a:bodyPr>
          <a:lstStyle>
            <a:lvl1pPr marL="0" indent="0" defTabSz="216000">
              <a:spcBef>
                <a:spcPts val="0"/>
              </a:spcBef>
              <a:buNone/>
              <a:defRPr sz="1100" i="1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Arial" pitchFamily="34" charset="0"/>
              </a:defRPr>
            </a:lvl1pPr>
            <a:lvl2pPr marL="457200" indent="0">
              <a:buNone/>
              <a:defRPr sz="1200" i="1">
                <a:solidFill>
                  <a:schemeClr val="bg1">
                    <a:lumMod val="65000"/>
                  </a:schemeClr>
                </a:solidFill>
              </a:defRPr>
            </a:lvl2pPr>
            <a:lvl3pPr>
              <a:defRPr sz="1200" i="1">
                <a:solidFill>
                  <a:schemeClr val="bg1">
                    <a:lumMod val="65000"/>
                  </a:schemeClr>
                </a:solidFill>
              </a:defRPr>
            </a:lvl3pPr>
            <a:lvl4pPr>
              <a:defRPr sz="1200" i="1">
                <a:solidFill>
                  <a:schemeClr val="bg1">
                    <a:lumMod val="65000"/>
                  </a:schemeClr>
                </a:solidFill>
              </a:defRPr>
            </a:lvl4pPr>
            <a:lvl5pPr>
              <a:defRPr sz="1200" i="1">
                <a:solidFill>
                  <a:schemeClr val="bg1">
                    <a:lumMod val="6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</a:t>
            </a:r>
            <a:r>
              <a:rPr lang="cs-CZ" dirty="0"/>
              <a:t/>
            </a:r>
            <a:br>
              <a:rPr lang="cs-CZ" dirty="0"/>
            </a:br>
            <a:r>
              <a:rPr lang="en-US" dirty="0"/>
              <a:t>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03102146"/>
      </p:ext>
    </p:extLst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7_Vlastní rozložení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427984" y="1388444"/>
            <a:ext cx="4216925" cy="2247851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l">
              <a:buNone/>
              <a:defRPr sz="3200" b="1" baseline="0">
                <a:solidFill>
                  <a:schemeClr val="bg1"/>
                </a:solidFill>
              </a:defRPr>
            </a:lvl1pPr>
            <a:lvl2pPr marL="3628" indent="0" algn="l">
              <a:lnSpc>
                <a:spcPct val="90000"/>
              </a:lnSpc>
              <a:spcBef>
                <a:spcPts val="457"/>
              </a:spcBef>
              <a:buNone/>
              <a:tabLst/>
              <a:defRPr sz="2400" baseline="0">
                <a:solidFill>
                  <a:schemeClr val="bg1">
                    <a:alpha val="70000"/>
                  </a:schemeClr>
                </a:solidFill>
              </a:defRPr>
            </a:lvl2pPr>
            <a:lvl3pPr marL="103520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528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7040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5880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1056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6232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1408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Slide Title</a:t>
            </a:r>
          </a:p>
          <a:p>
            <a:pPr lvl="1"/>
            <a:r>
              <a:rPr lang="en-US" dirty="0"/>
              <a:t>Lorem ipsum dolor sit amet, consectetuer adipiscing elit. Maecenas porttitor congue </a:t>
            </a:r>
            <a:r>
              <a:rPr lang="en-US" dirty="0" err="1"/>
              <a:t>massa</a:t>
            </a:r>
            <a:r>
              <a:rPr lang="en-US" dirty="0"/>
              <a:t>.</a:t>
            </a:r>
          </a:p>
        </p:txBody>
      </p:sp>
      <p:sp>
        <p:nvSpPr>
          <p:cNvPr id="5" name="Zástupný symbol pro obrázek 12"/>
          <p:cNvSpPr>
            <a:spLocks noGrp="1"/>
          </p:cNvSpPr>
          <p:nvPr>
            <p:ph type="pic" sz="quarter" idx="15"/>
          </p:nvPr>
        </p:nvSpPr>
        <p:spPr>
          <a:xfrm>
            <a:off x="-9526" y="-10"/>
            <a:ext cx="4581525" cy="5143500"/>
          </a:xfrm>
          <a:custGeom>
            <a:avLst/>
            <a:gdLst>
              <a:gd name="connsiteX0" fmla="*/ 0 w 4467496"/>
              <a:gd name="connsiteY0" fmla="*/ 0 h 5143500"/>
              <a:gd name="connsiteX1" fmla="*/ 2781325 w 4467496"/>
              <a:gd name="connsiteY1" fmla="*/ 0 h 5143500"/>
              <a:gd name="connsiteX2" fmla="*/ 4467496 w 4467496"/>
              <a:gd name="connsiteY2" fmla="*/ 5143500 h 5143500"/>
              <a:gd name="connsiteX3" fmla="*/ 0 w 4467496"/>
              <a:gd name="connsiteY3" fmla="*/ 5143500 h 5143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467496" h="5143500">
                <a:moveTo>
                  <a:pt x="0" y="0"/>
                </a:moveTo>
                <a:lnTo>
                  <a:pt x="2781325" y="0"/>
                </a:lnTo>
                <a:lnTo>
                  <a:pt x="4467496" y="5143500"/>
                </a:lnTo>
                <a:lnTo>
                  <a:pt x="0" y="51435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cs-CZ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 flipH="1">
            <a:off x="2831776" y="-6985"/>
            <a:ext cx="2901414" cy="2177509"/>
          </a:xfrm>
          <a:custGeom>
            <a:avLst/>
            <a:gdLst>
              <a:gd name="T0" fmla="*/ 2678 w 2678"/>
              <a:gd name="T1" fmla="*/ 0 h 2016"/>
              <a:gd name="T2" fmla="*/ 0 w 2678"/>
              <a:gd name="T3" fmla="*/ 0 h 2016"/>
              <a:gd name="T4" fmla="*/ 2018 w 2678"/>
              <a:gd name="T5" fmla="*/ 2016 h 2016"/>
              <a:gd name="T6" fmla="*/ 2678 w 2678"/>
              <a:gd name="T7" fmla="*/ 0 h 20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678" h="2016">
                <a:moveTo>
                  <a:pt x="2678" y="0"/>
                </a:moveTo>
                <a:lnTo>
                  <a:pt x="0" y="0"/>
                </a:lnTo>
                <a:lnTo>
                  <a:pt x="2018" y="2016"/>
                </a:lnTo>
                <a:lnTo>
                  <a:pt x="2678" y="0"/>
                </a:lnTo>
                <a:close/>
              </a:path>
            </a:pathLst>
          </a:custGeom>
          <a:solidFill>
            <a:srgbClr val="A9CCDD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15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>
              <a:ln>
                <a:noFill/>
              </a:ln>
              <a:solidFill>
                <a:srgbClr val="1F497D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1867500899"/>
      </p:ext>
    </p:extLst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6_Vlastní rozložení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427984" y="1388444"/>
            <a:ext cx="4216925" cy="2247851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l">
              <a:buNone/>
              <a:defRPr sz="3200" b="1" baseline="0">
                <a:solidFill>
                  <a:schemeClr val="bg1"/>
                </a:solidFill>
              </a:defRPr>
            </a:lvl1pPr>
            <a:lvl2pPr marL="3628" indent="0" algn="l">
              <a:lnSpc>
                <a:spcPct val="90000"/>
              </a:lnSpc>
              <a:spcBef>
                <a:spcPts val="457"/>
              </a:spcBef>
              <a:buNone/>
              <a:tabLst/>
              <a:defRPr sz="2400" baseline="0">
                <a:solidFill>
                  <a:schemeClr val="bg1">
                    <a:alpha val="70000"/>
                  </a:schemeClr>
                </a:solidFill>
              </a:defRPr>
            </a:lvl2pPr>
            <a:lvl3pPr marL="103520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528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7040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5880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1056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6232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1408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Slide Title</a:t>
            </a:r>
          </a:p>
          <a:p>
            <a:pPr lvl="1"/>
            <a:r>
              <a:rPr lang="en-US" dirty="0"/>
              <a:t>Lorem ipsum dolor sit amet, consectetuer adipiscing elit. Maecenas porttitor congue </a:t>
            </a:r>
            <a:r>
              <a:rPr lang="en-US" dirty="0" err="1"/>
              <a:t>massa</a:t>
            </a:r>
            <a:r>
              <a:rPr lang="en-US" dirty="0"/>
              <a:t>.</a:t>
            </a:r>
          </a:p>
        </p:txBody>
      </p:sp>
      <p:sp>
        <p:nvSpPr>
          <p:cNvPr id="5" name="Zástupný symbol pro obrázek 12"/>
          <p:cNvSpPr>
            <a:spLocks noGrp="1"/>
          </p:cNvSpPr>
          <p:nvPr>
            <p:ph type="pic" sz="quarter" idx="15"/>
          </p:nvPr>
        </p:nvSpPr>
        <p:spPr>
          <a:xfrm>
            <a:off x="-9526" y="-10"/>
            <a:ext cx="4581525" cy="5143500"/>
          </a:xfrm>
          <a:custGeom>
            <a:avLst/>
            <a:gdLst>
              <a:gd name="connsiteX0" fmla="*/ 0 w 4467496"/>
              <a:gd name="connsiteY0" fmla="*/ 0 h 5143500"/>
              <a:gd name="connsiteX1" fmla="*/ 2781325 w 4467496"/>
              <a:gd name="connsiteY1" fmla="*/ 0 h 5143500"/>
              <a:gd name="connsiteX2" fmla="*/ 4467496 w 4467496"/>
              <a:gd name="connsiteY2" fmla="*/ 5143500 h 5143500"/>
              <a:gd name="connsiteX3" fmla="*/ 0 w 4467496"/>
              <a:gd name="connsiteY3" fmla="*/ 5143500 h 5143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467496" h="5143500">
                <a:moveTo>
                  <a:pt x="0" y="0"/>
                </a:moveTo>
                <a:lnTo>
                  <a:pt x="2781325" y="0"/>
                </a:lnTo>
                <a:lnTo>
                  <a:pt x="4467496" y="5143500"/>
                </a:lnTo>
                <a:lnTo>
                  <a:pt x="0" y="51435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cs-CZ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 flipH="1">
            <a:off x="2831776" y="-6985"/>
            <a:ext cx="2901414" cy="2177509"/>
          </a:xfrm>
          <a:custGeom>
            <a:avLst/>
            <a:gdLst>
              <a:gd name="T0" fmla="*/ 2678 w 2678"/>
              <a:gd name="T1" fmla="*/ 0 h 2016"/>
              <a:gd name="T2" fmla="*/ 0 w 2678"/>
              <a:gd name="T3" fmla="*/ 0 h 2016"/>
              <a:gd name="T4" fmla="*/ 2018 w 2678"/>
              <a:gd name="T5" fmla="*/ 2016 h 2016"/>
              <a:gd name="T6" fmla="*/ 2678 w 2678"/>
              <a:gd name="T7" fmla="*/ 0 h 20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678" h="2016">
                <a:moveTo>
                  <a:pt x="2678" y="0"/>
                </a:moveTo>
                <a:lnTo>
                  <a:pt x="0" y="0"/>
                </a:lnTo>
                <a:lnTo>
                  <a:pt x="2018" y="2016"/>
                </a:lnTo>
                <a:lnTo>
                  <a:pt x="2678" y="0"/>
                </a:lnTo>
                <a:close/>
              </a:path>
            </a:pathLst>
          </a:custGeom>
          <a:solidFill>
            <a:srgbClr val="A9CCDD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15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>
              <a:ln>
                <a:noFill/>
              </a:ln>
              <a:solidFill>
                <a:srgbClr val="1F497D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4268350449"/>
      </p:ext>
    </p:extLst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7_Vlastní rozložení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427984" y="1388444"/>
            <a:ext cx="4216925" cy="2247851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l">
              <a:buNone/>
              <a:defRPr sz="3200" b="1" baseline="0">
                <a:solidFill>
                  <a:schemeClr val="bg1"/>
                </a:solidFill>
              </a:defRPr>
            </a:lvl1pPr>
            <a:lvl2pPr marL="3628" indent="0" algn="l">
              <a:lnSpc>
                <a:spcPct val="90000"/>
              </a:lnSpc>
              <a:spcBef>
                <a:spcPts val="457"/>
              </a:spcBef>
              <a:buNone/>
              <a:tabLst/>
              <a:defRPr sz="2400" baseline="0">
                <a:solidFill>
                  <a:schemeClr val="bg1">
                    <a:alpha val="70000"/>
                  </a:schemeClr>
                </a:solidFill>
              </a:defRPr>
            </a:lvl2pPr>
            <a:lvl3pPr marL="103520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528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7040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5880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1056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6232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1408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Slide Title</a:t>
            </a:r>
          </a:p>
          <a:p>
            <a:pPr lvl="1"/>
            <a:r>
              <a:rPr lang="en-US" dirty="0"/>
              <a:t>Lorem ipsum dolor sit amet, consectetuer adipiscing elit. Maecenas porttitor congue </a:t>
            </a:r>
            <a:r>
              <a:rPr lang="en-US" dirty="0" err="1"/>
              <a:t>massa</a:t>
            </a:r>
            <a:r>
              <a:rPr lang="en-US" dirty="0"/>
              <a:t>.</a:t>
            </a:r>
          </a:p>
        </p:txBody>
      </p:sp>
      <p:sp>
        <p:nvSpPr>
          <p:cNvPr id="5" name="Zástupný symbol pro obrázek 12"/>
          <p:cNvSpPr>
            <a:spLocks noGrp="1"/>
          </p:cNvSpPr>
          <p:nvPr>
            <p:ph type="pic" sz="quarter" idx="15"/>
          </p:nvPr>
        </p:nvSpPr>
        <p:spPr>
          <a:xfrm>
            <a:off x="-9526" y="-10"/>
            <a:ext cx="4581525" cy="5143500"/>
          </a:xfrm>
          <a:custGeom>
            <a:avLst/>
            <a:gdLst>
              <a:gd name="connsiteX0" fmla="*/ 0 w 4467496"/>
              <a:gd name="connsiteY0" fmla="*/ 0 h 5143500"/>
              <a:gd name="connsiteX1" fmla="*/ 2781325 w 4467496"/>
              <a:gd name="connsiteY1" fmla="*/ 0 h 5143500"/>
              <a:gd name="connsiteX2" fmla="*/ 4467496 w 4467496"/>
              <a:gd name="connsiteY2" fmla="*/ 5143500 h 5143500"/>
              <a:gd name="connsiteX3" fmla="*/ 0 w 4467496"/>
              <a:gd name="connsiteY3" fmla="*/ 5143500 h 5143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467496" h="5143500">
                <a:moveTo>
                  <a:pt x="0" y="0"/>
                </a:moveTo>
                <a:lnTo>
                  <a:pt x="2781325" y="0"/>
                </a:lnTo>
                <a:lnTo>
                  <a:pt x="4467496" y="5143500"/>
                </a:lnTo>
                <a:lnTo>
                  <a:pt x="0" y="51435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cs-CZ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 flipH="1">
            <a:off x="2831776" y="-6985"/>
            <a:ext cx="2901414" cy="2177509"/>
          </a:xfrm>
          <a:custGeom>
            <a:avLst/>
            <a:gdLst>
              <a:gd name="T0" fmla="*/ 2678 w 2678"/>
              <a:gd name="T1" fmla="*/ 0 h 2016"/>
              <a:gd name="T2" fmla="*/ 0 w 2678"/>
              <a:gd name="T3" fmla="*/ 0 h 2016"/>
              <a:gd name="T4" fmla="*/ 2018 w 2678"/>
              <a:gd name="T5" fmla="*/ 2016 h 2016"/>
              <a:gd name="T6" fmla="*/ 2678 w 2678"/>
              <a:gd name="T7" fmla="*/ 0 h 20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678" h="2016">
                <a:moveTo>
                  <a:pt x="2678" y="0"/>
                </a:moveTo>
                <a:lnTo>
                  <a:pt x="0" y="0"/>
                </a:lnTo>
                <a:lnTo>
                  <a:pt x="2018" y="2016"/>
                </a:lnTo>
                <a:lnTo>
                  <a:pt x="2678" y="0"/>
                </a:lnTo>
                <a:close/>
              </a:path>
            </a:pathLst>
          </a:custGeom>
          <a:solidFill>
            <a:srgbClr val="A9CCDD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15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>
              <a:ln>
                <a:noFill/>
              </a:ln>
              <a:solidFill>
                <a:srgbClr val="1F497D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1286268925"/>
      </p:ext>
    </p:extLst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8_Vlastní rozložení">
    <p:bg>
      <p:bgPr>
        <a:solidFill>
          <a:srgbClr val="008E9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427984" y="1388444"/>
            <a:ext cx="4216925" cy="2247851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l">
              <a:buNone/>
              <a:defRPr sz="3200" b="1" baseline="0">
                <a:solidFill>
                  <a:schemeClr val="bg1"/>
                </a:solidFill>
              </a:defRPr>
            </a:lvl1pPr>
            <a:lvl2pPr marL="3628" indent="0" algn="l">
              <a:lnSpc>
                <a:spcPct val="90000"/>
              </a:lnSpc>
              <a:spcBef>
                <a:spcPts val="457"/>
              </a:spcBef>
              <a:buNone/>
              <a:tabLst/>
              <a:defRPr sz="2400" baseline="0">
                <a:solidFill>
                  <a:schemeClr val="bg1">
                    <a:alpha val="70000"/>
                  </a:schemeClr>
                </a:solidFill>
              </a:defRPr>
            </a:lvl2pPr>
            <a:lvl3pPr marL="103520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528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7040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5880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1056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6232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1408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Slide Title</a:t>
            </a:r>
          </a:p>
          <a:p>
            <a:pPr lvl="1"/>
            <a:r>
              <a:rPr lang="en-US" dirty="0"/>
              <a:t>Lorem ipsum dolor sit amet, consectetuer adipiscing elit. Maecenas porttitor congue </a:t>
            </a:r>
            <a:r>
              <a:rPr lang="en-US" dirty="0" err="1"/>
              <a:t>massa</a:t>
            </a:r>
            <a:r>
              <a:rPr lang="en-US" dirty="0"/>
              <a:t>.</a:t>
            </a:r>
          </a:p>
        </p:txBody>
      </p:sp>
      <p:sp>
        <p:nvSpPr>
          <p:cNvPr id="5" name="Zástupný symbol pro obrázek 12"/>
          <p:cNvSpPr>
            <a:spLocks noGrp="1"/>
          </p:cNvSpPr>
          <p:nvPr>
            <p:ph type="pic" sz="quarter" idx="15"/>
          </p:nvPr>
        </p:nvSpPr>
        <p:spPr>
          <a:xfrm>
            <a:off x="-9526" y="-10"/>
            <a:ext cx="4581525" cy="5143500"/>
          </a:xfrm>
          <a:custGeom>
            <a:avLst/>
            <a:gdLst>
              <a:gd name="connsiteX0" fmla="*/ 0 w 4467496"/>
              <a:gd name="connsiteY0" fmla="*/ 0 h 5143500"/>
              <a:gd name="connsiteX1" fmla="*/ 2781325 w 4467496"/>
              <a:gd name="connsiteY1" fmla="*/ 0 h 5143500"/>
              <a:gd name="connsiteX2" fmla="*/ 4467496 w 4467496"/>
              <a:gd name="connsiteY2" fmla="*/ 5143500 h 5143500"/>
              <a:gd name="connsiteX3" fmla="*/ 0 w 4467496"/>
              <a:gd name="connsiteY3" fmla="*/ 5143500 h 5143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467496" h="5143500">
                <a:moveTo>
                  <a:pt x="0" y="0"/>
                </a:moveTo>
                <a:lnTo>
                  <a:pt x="2781325" y="0"/>
                </a:lnTo>
                <a:lnTo>
                  <a:pt x="4467496" y="5143500"/>
                </a:lnTo>
                <a:lnTo>
                  <a:pt x="0" y="51435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cs-CZ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 flipH="1">
            <a:off x="2831776" y="-6985"/>
            <a:ext cx="2901414" cy="2177509"/>
          </a:xfrm>
          <a:custGeom>
            <a:avLst/>
            <a:gdLst>
              <a:gd name="T0" fmla="*/ 2678 w 2678"/>
              <a:gd name="T1" fmla="*/ 0 h 2016"/>
              <a:gd name="T2" fmla="*/ 0 w 2678"/>
              <a:gd name="T3" fmla="*/ 0 h 2016"/>
              <a:gd name="T4" fmla="*/ 2018 w 2678"/>
              <a:gd name="T5" fmla="*/ 2016 h 2016"/>
              <a:gd name="T6" fmla="*/ 2678 w 2678"/>
              <a:gd name="T7" fmla="*/ 0 h 20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678" h="2016">
                <a:moveTo>
                  <a:pt x="2678" y="0"/>
                </a:moveTo>
                <a:lnTo>
                  <a:pt x="0" y="0"/>
                </a:lnTo>
                <a:lnTo>
                  <a:pt x="2018" y="2016"/>
                </a:lnTo>
                <a:lnTo>
                  <a:pt x="2678" y="0"/>
                </a:lnTo>
                <a:close/>
              </a:path>
            </a:pathLst>
          </a:custGeom>
          <a:solidFill>
            <a:srgbClr val="A9CCDD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15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>
              <a:ln>
                <a:noFill/>
              </a:ln>
              <a:solidFill>
                <a:srgbClr val="1F497D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3525900239"/>
      </p:ext>
    </p:extLst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0_Vlastní rozložení">
    <p:bg>
      <p:bgPr>
        <a:solidFill>
          <a:srgbClr val="A8CCD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427984" y="1388444"/>
            <a:ext cx="4216925" cy="2247851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l">
              <a:buNone/>
              <a:defRPr sz="3200" b="1" baseline="0">
                <a:solidFill>
                  <a:schemeClr val="bg1"/>
                </a:solidFill>
              </a:defRPr>
            </a:lvl1pPr>
            <a:lvl2pPr marL="3628" indent="0" algn="l">
              <a:lnSpc>
                <a:spcPct val="90000"/>
              </a:lnSpc>
              <a:spcBef>
                <a:spcPts val="457"/>
              </a:spcBef>
              <a:buNone/>
              <a:tabLst/>
              <a:defRPr sz="2400" baseline="0">
                <a:solidFill>
                  <a:schemeClr val="bg1">
                    <a:alpha val="70000"/>
                  </a:schemeClr>
                </a:solidFill>
              </a:defRPr>
            </a:lvl2pPr>
            <a:lvl3pPr marL="103520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528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7040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5880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1056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6232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1408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Slide Title</a:t>
            </a:r>
          </a:p>
          <a:p>
            <a:pPr lvl="1"/>
            <a:r>
              <a:rPr lang="en-US" dirty="0"/>
              <a:t>Lorem ipsum dolor sit amet, consectetuer adipiscing elit. Maecenas porttitor congue </a:t>
            </a:r>
            <a:r>
              <a:rPr lang="en-US" dirty="0" err="1"/>
              <a:t>massa</a:t>
            </a:r>
            <a:r>
              <a:rPr lang="en-US" dirty="0"/>
              <a:t>.</a:t>
            </a:r>
          </a:p>
        </p:txBody>
      </p:sp>
      <p:sp>
        <p:nvSpPr>
          <p:cNvPr id="5" name="Zástupný symbol pro obrázek 12"/>
          <p:cNvSpPr>
            <a:spLocks noGrp="1"/>
          </p:cNvSpPr>
          <p:nvPr>
            <p:ph type="pic" sz="quarter" idx="15"/>
          </p:nvPr>
        </p:nvSpPr>
        <p:spPr>
          <a:xfrm>
            <a:off x="-9526" y="-10"/>
            <a:ext cx="4581525" cy="5143500"/>
          </a:xfrm>
          <a:custGeom>
            <a:avLst/>
            <a:gdLst>
              <a:gd name="connsiteX0" fmla="*/ 0 w 4467496"/>
              <a:gd name="connsiteY0" fmla="*/ 0 h 5143500"/>
              <a:gd name="connsiteX1" fmla="*/ 2781325 w 4467496"/>
              <a:gd name="connsiteY1" fmla="*/ 0 h 5143500"/>
              <a:gd name="connsiteX2" fmla="*/ 4467496 w 4467496"/>
              <a:gd name="connsiteY2" fmla="*/ 5143500 h 5143500"/>
              <a:gd name="connsiteX3" fmla="*/ 0 w 4467496"/>
              <a:gd name="connsiteY3" fmla="*/ 5143500 h 5143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467496" h="5143500">
                <a:moveTo>
                  <a:pt x="0" y="0"/>
                </a:moveTo>
                <a:lnTo>
                  <a:pt x="2781325" y="0"/>
                </a:lnTo>
                <a:lnTo>
                  <a:pt x="4467496" y="5143500"/>
                </a:lnTo>
                <a:lnTo>
                  <a:pt x="0" y="51435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cs-CZ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 flipH="1">
            <a:off x="2831776" y="-6985"/>
            <a:ext cx="2901414" cy="2177509"/>
          </a:xfrm>
          <a:custGeom>
            <a:avLst/>
            <a:gdLst>
              <a:gd name="T0" fmla="*/ 2678 w 2678"/>
              <a:gd name="T1" fmla="*/ 0 h 2016"/>
              <a:gd name="T2" fmla="*/ 0 w 2678"/>
              <a:gd name="T3" fmla="*/ 0 h 2016"/>
              <a:gd name="T4" fmla="*/ 2018 w 2678"/>
              <a:gd name="T5" fmla="*/ 2016 h 2016"/>
              <a:gd name="T6" fmla="*/ 2678 w 2678"/>
              <a:gd name="T7" fmla="*/ 0 h 20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678" h="2016">
                <a:moveTo>
                  <a:pt x="2678" y="0"/>
                </a:moveTo>
                <a:lnTo>
                  <a:pt x="0" y="0"/>
                </a:lnTo>
                <a:lnTo>
                  <a:pt x="2018" y="2016"/>
                </a:lnTo>
                <a:lnTo>
                  <a:pt x="2678" y="0"/>
                </a:lnTo>
                <a:close/>
              </a:path>
            </a:pathLst>
          </a:custGeom>
          <a:solidFill>
            <a:srgbClr val="A9CCDD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15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>
              <a:ln>
                <a:noFill/>
              </a:ln>
              <a:solidFill>
                <a:srgbClr val="1F497D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961841543"/>
      </p:ext>
    </p:extLst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1_Vlastní rozložení">
    <p:bg>
      <p:bgPr>
        <a:solidFill>
          <a:srgbClr val="008BC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427984" y="1388444"/>
            <a:ext cx="4216925" cy="2247851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l">
              <a:buNone/>
              <a:defRPr sz="3200" b="1" baseline="0">
                <a:solidFill>
                  <a:schemeClr val="bg1"/>
                </a:solidFill>
              </a:defRPr>
            </a:lvl1pPr>
            <a:lvl2pPr marL="3628" indent="0" algn="l">
              <a:lnSpc>
                <a:spcPct val="90000"/>
              </a:lnSpc>
              <a:spcBef>
                <a:spcPts val="457"/>
              </a:spcBef>
              <a:buNone/>
              <a:tabLst/>
              <a:defRPr sz="2400" baseline="0">
                <a:solidFill>
                  <a:schemeClr val="bg1">
                    <a:alpha val="70000"/>
                  </a:schemeClr>
                </a:solidFill>
              </a:defRPr>
            </a:lvl2pPr>
            <a:lvl3pPr marL="103520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528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7040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5880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1056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6232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1408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Slide Title</a:t>
            </a:r>
          </a:p>
          <a:p>
            <a:pPr lvl="1"/>
            <a:r>
              <a:rPr lang="en-US" dirty="0"/>
              <a:t>Lorem ipsum dolor sit amet, consectetuer adipiscing elit. Maecenas porttitor congue </a:t>
            </a:r>
            <a:r>
              <a:rPr lang="en-US" dirty="0" err="1"/>
              <a:t>massa</a:t>
            </a:r>
            <a:r>
              <a:rPr lang="en-US" dirty="0"/>
              <a:t>.</a:t>
            </a:r>
          </a:p>
        </p:txBody>
      </p:sp>
      <p:sp>
        <p:nvSpPr>
          <p:cNvPr id="5" name="Zástupný symbol pro obrázek 12"/>
          <p:cNvSpPr>
            <a:spLocks noGrp="1"/>
          </p:cNvSpPr>
          <p:nvPr>
            <p:ph type="pic" sz="quarter" idx="15"/>
          </p:nvPr>
        </p:nvSpPr>
        <p:spPr>
          <a:xfrm>
            <a:off x="-9526" y="-10"/>
            <a:ext cx="4581525" cy="5143500"/>
          </a:xfrm>
          <a:custGeom>
            <a:avLst/>
            <a:gdLst>
              <a:gd name="connsiteX0" fmla="*/ 0 w 4467496"/>
              <a:gd name="connsiteY0" fmla="*/ 0 h 5143500"/>
              <a:gd name="connsiteX1" fmla="*/ 2781325 w 4467496"/>
              <a:gd name="connsiteY1" fmla="*/ 0 h 5143500"/>
              <a:gd name="connsiteX2" fmla="*/ 4467496 w 4467496"/>
              <a:gd name="connsiteY2" fmla="*/ 5143500 h 5143500"/>
              <a:gd name="connsiteX3" fmla="*/ 0 w 4467496"/>
              <a:gd name="connsiteY3" fmla="*/ 5143500 h 5143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467496" h="5143500">
                <a:moveTo>
                  <a:pt x="0" y="0"/>
                </a:moveTo>
                <a:lnTo>
                  <a:pt x="2781325" y="0"/>
                </a:lnTo>
                <a:lnTo>
                  <a:pt x="4467496" y="5143500"/>
                </a:lnTo>
                <a:lnTo>
                  <a:pt x="0" y="51435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cs-CZ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 flipH="1">
            <a:off x="2831776" y="-6985"/>
            <a:ext cx="2901414" cy="2177509"/>
          </a:xfrm>
          <a:custGeom>
            <a:avLst/>
            <a:gdLst>
              <a:gd name="T0" fmla="*/ 2678 w 2678"/>
              <a:gd name="T1" fmla="*/ 0 h 2016"/>
              <a:gd name="T2" fmla="*/ 0 w 2678"/>
              <a:gd name="T3" fmla="*/ 0 h 2016"/>
              <a:gd name="T4" fmla="*/ 2018 w 2678"/>
              <a:gd name="T5" fmla="*/ 2016 h 2016"/>
              <a:gd name="T6" fmla="*/ 2678 w 2678"/>
              <a:gd name="T7" fmla="*/ 0 h 20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678" h="2016">
                <a:moveTo>
                  <a:pt x="2678" y="0"/>
                </a:moveTo>
                <a:lnTo>
                  <a:pt x="0" y="0"/>
                </a:lnTo>
                <a:lnTo>
                  <a:pt x="2018" y="2016"/>
                </a:lnTo>
                <a:lnTo>
                  <a:pt x="2678" y="0"/>
                </a:lnTo>
                <a:close/>
              </a:path>
            </a:pathLst>
          </a:custGeom>
          <a:solidFill>
            <a:srgbClr val="A9CCDD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15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>
              <a:ln>
                <a:noFill/>
              </a:ln>
              <a:solidFill>
                <a:srgbClr val="1F497D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2488429463"/>
      </p:ext>
    </p:extLst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2_Vlastní rozložení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427984" y="1388444"/>
            <a:ext cx="4216925" cy="2247851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l">
              <a:buNone/>
              <a:defRPr sz="3200" b="1" baseline="0">
                <a:solidFill>
                  <a:schemeClr val="bg1"/>
                </a:solidFill>
              </a:defRPr>
            </a:lvl1pPr>
            <a:lvl2pPr marL="3628" indent="0" algn="l">
              <a:lnSpc>
                <a:spcPct val="90000"/>
              </a:lnSpc>
              <a:spcBef>
                <a:spcPts val="457"/>
              </a:spcBef>
              <a:buNone/>
              <a:tabLst/>
              <a:defRPr sz="2400" baseline="0">
                <a:solidFill>
                  <a:schemeClr val="bg1">
                    <a:alpha val="70000"/>
                  </a:schemeClr>
                </a:solidFill>
              </a:defRPr>
            </a:lvl2pPr>
            <a:lvl3pPr marL="103520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528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7040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5880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1056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6232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1408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Slide Title</a:t>
            </a:r>
          </a:p>
          <a:p>
            <a:pPr lvl="1"/>
            <a:r>
              <a:rPr lang="en-US" dirty="0"/>
              <a:t>Lorem ipsum dolor sit amet, consectetuer adipiscing elit. Maecenas porttitor congue </a:t>
            </a:r>
            <a:r>
              <a:rPr lang="en-US" dirty="0" err="1"/>
              <a:t>massa</a:t>
            </a:r>
            <a:r>
              <a:rPr lang="en-US" dirty="0"/>
              <a:t>.</a:t>
            </a:r>
          </a:p>
        </p:txBody>
      </p:sp>
      <p:sp>
        <p:nvSpPr>
          <p:cNvPr id="5" name="Zástupný symbol pro obrázek 12"/>
          <p:cNvSpPr>
            <a:spLocks noGrp="1"/>
          </p:cNvSpPr>
          <p:nvPr>
            <p:ph type="pic" sz="quarter" idx="15"/>
          </p:nvPr>
        </p:nvSpPr>
        <p:spPr>
          <a:xfrm>
            <a:off x="-9526" y="-10"/>
            <a:ext cx="4581525" cy="5143500"/>
          </a:xfrm>
          <a:custGeom>
            <a:avLst/>
            <a:gdLst>
              <a:gd name="connsiteX0" fmla="*/ 0 w 4467496"/>
              <a:gd name="connsiteY0" fmla="*/ 0 h 5143500"/>
              <a:gd name="connsiteX1" fmla="*/ 2781325 w 4467496"/>
              <a:gd name="connsiteY1" fmla="*/ 0 h 5143500"/>
              <a:gd name="connsiteX2" fmla="*/ 4467496 w 4467496"/>
              <a:gd name="connsiteY2" fmla="*/ 5143500 h 5143500"/>
              <a:gd name="connsiteX3" fmla="*/ 0 w 4467496"/>
              <a:gd name="connsiteY3" fmla="*/ 5143500 h 5143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467496" h="5143500">
                <a:moveTo>
                  <a:pt x="0" y="0"/>
                </a:moveTo>
                <a:lnTo>
                  <a:pt x="2781325" y="0"/>
                </a:lnTo>
                <a:lnTo>
                  <a:pt x="4467496" y="5143500"/>
                </a:lnTo>
                <a:lnTo>
                  <a:pt x="0" y="51435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cs-CZ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 flipH="1">
            <a:off x="2831776" y="-6985"/>
            <a:ext cx="2901414" cy="2177509"/>
          </a:xfrm>
          <a:custGeom>
            <a:avLst/>
            <a:gdLst>
              <a:gd name="T0" fmla="*/ 2678 w 2678"/>
              <a:gd name="T1" fmla="*/ 0 h 2016"/>
              <a:gd name="T2" fmla="*/ 0 w 2678"/>
              <a:gd name="T3" fmla="*/ 0 h 2016"/>
              <a:gd name="T4" fmla="*/ 2018 w 2678"/>
              <a:gd name="T5" fmla="*/ 2016 h 2016"/>
              <a:gd name="T6" fmla="*/ 2678 w 2678"/>
              <a:gd name="T7" fmla="*/ 0 h 20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678" h="2016">
                <a:moveTo>
                  <a:pt x="2678" y="0"/>
                </a:moveTo>
                <a:lnTo>
                  <a:pt x="0" y="0"/>
                </a:lnTo>
                <a:lnTo>
                  <a:pt x="2018" y="2016"/>
                </a:lnTo>
                <a:lnTo>
                  <a:pt x="2678" y="0"/>
                </a:lnTo>
                <a:close/>
              </a:path>
            </a:pathLst>
          </a:custGeom>
          <a:solidFill>
            <a:srgbClr val="A9CCDD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15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>
              <a:ln>
                <a:noFill/>
              </a:ln>
              <a:solidFill>
                <a:srgbClr val="1F497D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152043661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Vlastní rozložení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délník 7"/>
          <p:cNvSpPr/>
          <p:nvPr userDrawn="1"/>
        </p:nvSpPr>
        <p:spPr>
          <a:xfrm flipH="1">
            <a:off x="-36512" y="540"/>
            <a:ext cx="4506093" cy="5143500"/>
          </a:xfrm>
          <a:prstGeom prst="rect">
            <a:avLst/>
          </a:prstGeom>
          <a:solidFill>
            <a:srgbClr val="58595B"/>
          </a:solidFill>
          <a:ln w="25400" cap="flat" cmpd="sng" algn="ctr">
            <a:noFill/>
            <a:prstDash val="solid"/>
          </a:ln>
          <a:effectLst/>
        </p:spPr>
        <p:txBody>
          <a:bodyPr lIns="69657" tIns="34829" rIns="69657" bIns="34829" rtlCol="0" anchor="ctr"/>
          <a:lstStyle/>
          <a:p>
            <a:pPr marL="0" marR="0" lvl="0" indent="0" algn="ctr" defTabSz="103517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21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9" name="Group 22"/>
          <p:cNvGrpSpPr>
            <a:grpSpLocks noChangeAspect="1"/>
          </p:cNvGrpSpPr>
          <p:nvPr userDrawn="1"/>
        </p:nvGrpSpPr>
        <p:grpSpPr bwMode="auto">
          <a:xfrm flipH="1">
            <a:off x="2771801" y="0"/>
            <a:ext cx="2974579" cy="5143500"/>
            <a:chOff x="1049" y="-630"/>
            <a:chExt cx="2752" cy="4762"/>
          </a:xfrm>
        </p:grpSpPr>
        <p:sp>
          <p:nvSpPr>
            <p:cNvPr id="10" name="Freeform 6"/>
            <p:cNvSpPr>
              <a:spLocks/>
            </p:cNvSpPr>
            <p:nvPr/>
          </p:nvSpPr>
          <p:spPr bwMode="auto">
            <a:xfrm>
              <a:off x="1049" y="-630"/>
              <a:ext cx="2752" cy="4762"/>
            </a:xfrm>
            <a:custGeom>
              <a:avLst/>
              <a:gdLst>
                <a:gd name="T0" fmla="*/ 1192 w 2752"/>
                <a:gd name="T1" fmla="*/ 4762 h 4762"/>
                <a:gd name="T2" fmla="*/ 0 w 2752"/>
                <a:gd name="T3" fmla="*/ 4762 h 4762"/>
                <a:gd name="T4" fmla="*/ 0 w 2752"/>
                <a:gd name="T5" fmla="*/ 0 h 4762"/>
                <a:gd name="T6" fmla="*/ 2752 w 2752"/>
                <a:gd name="T7" fmla="*/ 0 h 4762"/>
                <a:gd name="T8" fmla="*/ 1192 w 2752"/>
                <a:gd name="T9" fmla="*/ 4762 h 47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52" h="4762">
                  <a:moveTo>
                    <a:pt x="1192" y="4762"/>
                  </a:moveTo>
                  <a:lnTo>
                    <a:pt x="0" y="4762"/>
                  </a:lnTo>
                  <a:lnTo>
                    <a:pt x="0" y="0"/>
                  </a:lnTo>
                  <a:lnTo>
                    <a:pt x="2752" y="0"/>
                  </a:lnTo>
                  <a:lnTo>
                    <a:pt x="1192" y="4762"/>
                  </a:lnTo>
                  <a:close/>
                </a:path>
              </a:pathLst>
            </a:custGeom>
            <a:solidFill>
              <a:schemeClr val="accent4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135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</a:endParaRPr>
            </a:p>
          </p:txBody>
        </p:sp>
        <p:sp>
          <p:nvSpPr>
            <p:cNvPr id="11" name="Freeform 7"/>
            <p:cNvSpPr>
              <a:spLocks/>
            </p:cNvSpPr>
            <p:nvPr/>
          </p:nvSpPr>
          <p:spPr bwMode="auto">
            <a:xfrm>
              <a:off x="1123" y="-630"/>
              <a:ext cx="2678" cy="2016"/>
            </a:xfrm>
            <a:custGeom>
              <a:avLst/>
              <a:gdLst>
                <a:gd name="T0" fmla="*/ 2678 w 2678"/>
                <a:gd name="T1" fmla="*/ 0 h 2016"/>
                <a:gd name="T2" fmla="*/ 0 w 2678"/>
                <a:gd name="T3" fmla="*/ 0 h 2016"/>
                <a:gd name="T4" fmla="*/ 2018 w 2678"/>
                <a:gd name="T5" fmla="*/ 2016 h 2016"/>
                <a:gd name="T6" fmla="*/ 2678 w 2678"/>
                <a:gd name="T7" fmla="*/ 0 h 20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678" h="2016">
                  <a:moveTo>
                    <a:pt x="2678" y="0"/>
                  </a:moveTo>
                  <a:lnTo>
                    <a:pt x="0" y="0"/>
                  </a:lnTo>
                  <a:lnTo>
                    <a:pt x="2018" y="2016"/>
                  </a:lnTo>
                  <a:lnTo>
                    <a:pt x="2678" y="0"/>
                  </a:lnTo>
                  <a:close/>
                </a:path>
              </a:pathLst>
            </a:custGeom>
            <a:solidFill>
              <a:srgbClr val="A9CCD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135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13" name="Zástupný symbol pro číslo snímku 5"/>
          <p:cNvSpPr txBox="1">
            <a:spLocks/>
          </p:cNvSpPr>
          <p:nvPr userDrawn="1"/>
        </p:nvSpPr>
        <p:spPr>
          <a:xfrm>
            <a:off x="-9618" y="4909248"/>
            <a:ext cx="2133600" cy="273844"/>
          </a:xfrm>
          <a:prstGeom prst="rect">
            <a:avLst/>
          </a:prstGeom>
        </p:spPr>
        <p:txBody>
          <a:bodyPr vert="horz" lIns="91438" tIns="45719" rIns="91438" bIns="45719" rtlCol="0" anchor="ctr"/>
          <a:lstStyle>
            <a:defPPr>
              <a:defRPr lang="cs-CZ"/>
            </a:defPPr>
            <a:lvl1pPr marL="0" algn="l" defTabSz="914400" rtl="0" eaLnBrk="1" latinLnBrk="0" hangingPunct="1">
              <a:defRPr sz="1200" kern="1200">
                <a:solidFill>
                  <a:srgbClr val="5F5F5F"/>
                </a:solidFill>
                <a:latin typeface="Calibri" pitchFamily="34" charset="0"/>
                <a:ea typeface="+mn-ea"/>
                <a:cs typeface="Arial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A2DB900-4F27-419C-B2D8-AAC4EB8D73BD}" type="slidenum">
              <a:rPr lang="cs-CZ" smtClean="0">
                <a:solidFill>
                  <a:schemeClr val="bg1"/>
                </a:solidFill>
              </a:rPr>
              <a:pPr/>
              <a:t>‹#›</a:t>
            </a:fld>
            <a:endParaRPr lang="cs-CZ" dirty="0">
              <a:solidFill>
                <a:schemeClr val="bg1"/>
              </a:solidFill>
            </a:endParaRPr>
          </a:p>
        </p:txBody>
      </p:sp>
      <p:sp>
        <p:nvSpPr>
          <p:cNvPr id="14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427985" y="1388445"/>
            <a:ext cx="4216925" cy="2247851"/>
          </a:xfrm>
          <a:prstGeom prst="rect">
            <a:avLst/>
          </a:prstGeom>
        </p:spPr>
        <p:txBody>
          <a:bodyPr lIns="91438" tIns="45719" rIns="91438" bIns="45719" anchor="ctr">
            <a:normAutofit/>
          </a:bodyPr>
          <a:lstStyle>
            <a:lvl1pPr marL="0" indent="0" algn="l">
              <a:buNone/>
              <a:defRPr sz="3200" b="1" baseline="0">
                <a:solidFill>
                  <a:schemeClr val="bg1"/>
                </a:solidFill>
              </a:defRPr>
            </a:lvl1pPr>
            <a:lvl2pPr marL="3628" indent="0" algn="l">
              <a:lnSpc>
                <a:spcPct val="90000"/>
              </a:lnSpc>
              <a:spcBef>
                <a:spcPts val="457"/>
              </a:spcBef>
              <a:buNone/>
              <a:tabLst/>
              <a:defRPr sz="2400" baseline="0">
                <a:solidFill>
                  <a:schemeClr val="bg1">
                    <a:alpha val="70000"/>
                  </a:schemeClr>
                </a:solidFill>
              </a:defRPr>
            </a:lvl2pPr>
            <a:lvl3pPr marL="10351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527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703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5879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1055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6231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1407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Slide Title</a:t>
            </a:r>
          </a:p>
          <a:p>
            <a:pPr lvl="1"/>
            <a:r>
              <a:rPr lang="en-US" dirty="0"/>
              <a:t>Lorem ipsum dolor sit amet, consectetuer adipiscing elit. Maecenas porttitor congue </a:t>
            </a:r>
            <a:r>
              <a:rPr lang="en-US" dirty="0" err="1"/>
              <a:t>massa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515815322"/>
      </p:ext>
    </p:extLst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3_Vlastní rozložení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427984" y="1388444"/>
            <a:ext cx="4216925" cy="2247851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l">
              <a:buNone/>
              <a:defRPr sz="3200" b="1" baseline="0">
                <a:solidFill>
                  <a:srgbClr val="404040"/>
                </a:solidFill>
              </a:defRPr>
            </a:lvl1pPr>
            <a:lvl2pPr marL="3628" indent="0" algn="l">
              <a:lnSpc>
                <a:spcPct val="90000"/>
              </a:lnSpc>
              <a:spcBef>
                <a:spcPts val="457"/>
              </a:spcBef>
              <a:buNone/>
              <a:tabLst/>
              <a:defRPr sz="2400" baseline="0">
                <a:solidFill>
                  <a:srgbClr val="404040"/>
                </a:solidFill>
              </a:defRPr>
            </a:lvl2pPr>
            <a:lvl3pPr marL="103520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528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7040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5880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1056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6232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1408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Slide Title</a:t>
            </a:r>
          </a:p>
          <a:p>
            <a:pPr lvl="1"/>
            <a:r>
              <a:rPr lang="en-US" dirty="0"/>
              <a:t>Lorem ipsum dolor sit amet, consectetuer adipiscing elit. Maecenas porttitor congue </a:t>
            </a:r>
            <a:r>
              <a:rPr lang="en-US" dirty="0" err="1"/>
              <a:t>massa</a:t>
            </a:r>
            <a:r>
              <a:rPr lang="en-US" dirty="0"/>
              <a:t>.</a:t>
            </a:r>
          </a:p>
        </p:txBody>
      </p:sp>
      <p:sp>
        <p:nvSpPr>
          <p:cNvPr id="5" name="Zástupný symbol pro obrázek 12"/>
          <p:cNvSpPr>
            <a:spLocks noGrp="1"/>
          </p:cNvSpPr>
          <p:nvPr>
            <p:ph type="pic" sz="quarter" idx="15"/>
          </p:nvPr>
        </p:nvSpPr>
        <p:spPr>
          <a:xfrm>
            <a:off x="-9526" y="-10"/>
            <a:ext cx="4581525" cy="5143500"/>
          </a:xfrm>
          <a:custGeom>
            <a:avLst/>
            <a:gdLst>
              <a:gd name="connsiteX0" fmla="*/ 0 w 4467496"/>
              <a:gd name="connsiteY0" fmla="*/ 0 h 5143500"/>
              <a:gd name="connsiteX1" fmla="*/ 2781325 w 4467496"/>
              <a:gd name="connsiteY1" fmla="*/ 0 h 5143500"/>
              <a:gd name="connsiteX2" fmla="*/ 4467496 w 4467496"/>
              <a:gd name="connsiteY2" fmla="*/ 5143500 h 5143500"/>
              <a:gd name="connsiteX3" fmla="*/ 0 w 4467496"/>
              <a:gd name="connsiteY3" fmla="*/ 5143500 h 5143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467496" h="5143500">
                <a:moveTo>
                  <a:pt x="0" y="0"/>
                </a:moveTo>
                <a:lnTo>
                  <a:pt x="2781325" y="0"/>
                </a:lnTo>
                <a:lnTo>
                  <a:pt x="4467496" y="5143500"/>
                </a:lnTo>
                <a:lnTo>
                  <a:pt x="0" y="51435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cs-CZ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 flipH="1">
            <a:off x="2831776" y="-6985"/>
            <a:ext cx="2901414" cy="2177509"/>
          </a:xfrm>
          <a:custGeom>
            <a:avLst/>
            <a:gdLst>
              <a:gd name="T0" fmla="*/ 2678 w 2678"/>
              <a:gd name="T1" fmla="*/ 0 h 2016"/>
              <a:gd name="T2" fmla="*/ 0 w 2678"/>
              <a:gd name="T3" fmla="*/ 0 h 2016"/>
              <a:gd name="T4" fmla="*/ 2018 w 2678"/>
              <a:gd name="T5" fmla="*/ 2016 h 2016"/>
              <a:gd name="T6" fmla="*/ 2678 w 2678"/>
              <a:gd name="T7" fmla="*/ 0 h 20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678" h="2016">
                <a:moveTo>
                  <a:pt x="2678" y="0"/>
                </a:moveTo>
                <a:lnTo>
                  <a:pt x="0" y="0"/>
                </a:lnTo>
                <a:lnTo>
                  <a:pt x="2018" y="2016"/>
                </a:lnTo>
                <a:lnTo>
                  <a:pt x="2678" y="0"/>
                </a:lnTo>
                <a:close/>
              </a:path>
            </a:pathLst>
          </a:custGeom>
          <a:solidFill>
            <a:srgbClr val="A9CCDD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15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>
              <a:ln>
                <a:noFill/>
              </a:ln>
              <a:solidFill>
                <a:srgbClr val="1F497D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448135866"/>
      </p:ext>
    </p:extLst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4_Vlastní rozložení">
    <p:bg>
      <p:bgPr>
        <a:solidFill>
          <a:srgbClr val="58595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427984" y="1388444"/>
            <a:ext cx="4216925" cy="2247851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l">
              <a:buNone/>
              <a:defRPr sz="3200" b="1" baseline="0">
                <a:solidFill>
                  <a:schemeClr val="bg1"/>
                </a:solidFill>
              </a:defRPr>
            </a:lvl1pPr>
            <a:lvl2pPr marL="3628" indent="0" algn="l">
              <a:lnSpc>
                <a:spcPct val="90000"/>
              </a:lnSpc>
              <a:spcBef>
                <a:spcPts val="457"/>
              </a:spcBef>
              <a:buNone/>
              <a:tabLst/>
              <a:defRPr sz="2400" baseline="0">
                <a:solidFill>
                  <a:schemeClr val="bg1"/>
                </a:solidFill>
              </a:defRPr>
            </a:lvl2pPr>
            <a:lvl3pPr marL="103520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528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7040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5880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1056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6232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1408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Slide Title</a:t>
            </a:r>
          </a:p>
          <a:p>
            <a:pPr lvl="1"/>
            <a:r>
              <a:rPr lang="en-US" dirty="0"/>
              <a:t>Lorem ipsum dolor sit amet, consectetuer adipiscing elit. Maecenas porttitor congue </a:t>
            </a:r>
            <a:r>
              <a:rPr lang="en-US" dirty="0" err="1"/>
              <a:t>massa</a:t>
            </a:r>
            <a:r>
              <a:rPr lang="en-US" dirty="0"/>
              <a:t>.</a:t>
            </a:r>
          </a:p>
        </p:txBody>
      </p:sp>
      <p:sp>
        <p:nvSpPr>
          <p:cNvPr id="5" name="Zástupný symbol pro obrázek 12"/>
          <p:cNvSpPr>
            <a:spLocks noGrp="1"/>
          </p:cNvSpPr>
          <p:nvPr>
            <p:ph type="pic" sz="quarter" idx="15"/>
          </p:nvPr>
        </p:nvSpPr>
        <p:spPr>
          <a:xfrm>
            <a:off x="-9526" y="-10"/>
            <a:ext cx="4581525" cy="5143500"/>
          </a:xfrm>
          <a:custGeom>
            <a:avLst/>
            <a:gdLst>
              <a:gd name="connsiteX0" fmla="*/ 0 w 4467496"/>
              <a:gd name="connsiteY0" fmla="*/ 0 h 5143500"/>
              <a:gd name="connsiteX1" fmla="*/ 2781325 w 4467496"/>
              <a:gd name="connsiteY1" fmla="*/ 0 h 5143500"/>
              <a:gd name="connsiteX2" fmla="*/ 4467496 w 4467496"/>
              <a:gd name="connsiteY2" fmla="*/ 5143500 h 5143500"/>
              <a:gd name="connsiteX3" fmla="*/ 0 w 4467496"/>
              <a:gd name="connsiteY3" fmla="*/ 5143500 h 5143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467496" h="5143500">
                <a:moveTo>
                  <a:pt x="0" y="0"/>
                </a:moveTo>
                <a:lnTo>
                  <a:pt x="2781325" y="0"/>
                </a:lnTo>
                <a:lnTo>
                  <a:pt x="4467496" y="5143500"/>
                </a:lnTo>
                <a:lnTo>
                  <a:pt x="0" y="51435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cs-CZ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 flipH="1">
            <a:off x="2831776" y="-6985"/>
            <a:ext cx="2901414" cy="2177509"/>
          </a:xfrm>
          <a:custGeom>
            <a:avLst/>
            <a:gdLst>
              <a:gd name="T0" fmla="*/ 2678 w 2678"/>
              <a:gd name="T1" fmla="*/ 0 h 2016"/>
              <a:gd name="T2" fmla="*/ 0 w 2678"/>
              <a:gd name="T3" fmla="*/ 0 h 2016"/>
              <a:gd name="T4" fmla="*/ 2018 w 2678"/>
              <a:gd name="T5" fmla="*/ 2016 h 2016"/>
              <a:gd name="T6" fmla="*/ 2678 w 2678"/>
              <a:gd name="T7" fmla="*/ 0 h 20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678" h="2016">
                <a:moveTo>
                  <a:pt x="2678" y="0"/>
                </a:moveTo>
                <a:lnTo>
                  <a:pt x="0" y="0"/>
                </a:lnTo>
                <a:lnTo>
                  <a:pt x="2018" y="2016"/>
                </a:lnTo>
                <a:lnTo>
                  <a:pt x="2678" y="0"/>
                </a:lnTo>
                <a:close/>
              </a:path>
            </a:pathLst>
          </a:custGeom>
          <a:solidFill>
            <a:srgbClr val="A9CCDD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15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>
              <a:ln>
                <a:noFill/>
              </a:ln>
              <a:solidFill>
                <a:srgbClr val="1F497D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3443739713"/>
      </p:ext>
    </p:extLst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Vlastní rozlože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10"/>
          <p:cNvSpPr>
            <a:spLocks noGrp="1"/>
          </p:cNvSpPr>
          <p:nvPr>
            <p:ph type="body" sz="quarter" idx="14"/>
          </p:nvPr>
        </p:nvSpPr>
        <p:spPr>
          <a:xfrm>
            <a:off x="255950" y="3610383"/>
            <a:ext cx="4264752" cy="93282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lang="en-US" sz="1400" kern="1200" cap="none" baseline="0" dirty="0" smtClean="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1pPr>
            <a:lvl2pPr marL="221313" indent="-153589">
              <a:buFont typeface="Arial" panose="020B0604020202020204" pitchFamily="34" charset="0"/>
              <a:buChar char="•"/>
              <a:defRPr>
                <a:solidFill>
                  <a:srgbClr val="404040"/>
                </a:solidFill>
              </a:defRPr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6" name="Text Placeholder 10"/>
          <p:cNvSpPr>
            <a:spLocks noGrp="1"/>
          </p:cNvSpPr>
          <p:nvPr>
            <p:ph type="body" sz="quarter" idx="15"/>
          </p:nvPr>
        </p:nvSpPr>
        <p:spPr>
          <a:xfrm>
            <a:off x="4613579" y="3610383"/>
            <a:ext cx="4264752" cy="93282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lang="en-US" sz="1400" kern="1200" cap="none" baseline="0" dirty="0" smtClean="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1pPr>
            <a:lvl2pPr marL="221313" indent="-153589">
              <a:buFont typeface="Arial" panose="020B0604020202020204" pitchFamily="34" charset="0"/>
              <a:buChar char="•"/>
              <a:defRPr>
                <a:solidFill>
                  <a:srgbClr val="404040"/>
                </a:solidFill>
              </a:defRPr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6"/>
          </p:nvPr>
        </p:nvSpPr>
        <p:spPr>
          <a:xfrm>
            <a:off x="255950" y="1831104"/>
            <a:ext cx="4264752" cy="177928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solidFill>
                  <a:srgbClr val="404040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8" name="Picture Placeholder 6"/>
          <p:cNvSpPr>
            <a:spLocks noGrp="1"/>
          </p:cNvSpPr>
          <p:nvPr>
            <p:ph type="pic" sz="quarter" idx="17"/>
          </p:nvPr>
        </p:nvSpPr>
        <p:spPr>
          <a:xfrm>
            <a:off x="4613579" y="1831104"/>
            <a:ext cx="4264752" cy="177928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solidFill>
                  <a:srgbClr val="404040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9" name="Text Placeholder 10"/>
          <p:cNvSpPr>
            <a:spLocks noGrp="1"/>
          </p:cNvSpPr>
          <p:nvPr>
            <p:ph type="body" sz="quarter" idx="18" hasCustomPrompt="1"/>
          </p:nvPr>
        </p:nvSpPr>
        <p:spPr>
          <a:xfrm>
            <a:off x="255950" y="1217857"/>
            <a:ext cx="4264752" cy="613247"/>
          </a:xfrm>
          <a:prstGeom prst="rect">
            <a:avLst/>
          </a:prstGeom>
          <a:solidFill>
            <a:srgbClr val="404040"/>
          </a:solidFill>
        </p:spPr>
        <p:txBody>
          <a:bodyPr lIns="82274" rIns="27425" anchor="ctr">
            <a:normAutofit/>
          </a:bodyPr>
          <a:lstStyle>
            <a:lvl1pPr marL="0" indent="0">
              <a:lnSpc>
                <a:spcPct val="80000"/>
              </a:lnSpc>
              <a:spcBef>
                <a:spcPts val="914"/>
              </a:spcBef>
              <a:buNone/>
              <a:defRPr lang="en-US" sz="1800" kern="1200" cap="none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221313" indent="-153589"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2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Text Placeholder 10"/>
          <p:cNvSpPr>
            <a:spLocks noGrp="1"/>
          </p:cNvSpPr>
          <p:nvPr>
            <p:ph type="body" sz="quarter" idx="19" hasCustomPrompt="1"/>
          </p:nvPr>
        </p:nvSpPr>
        <p:spPr>
          <a:xfrm>
            <a:off x="4613579" y="1217857"/>
            <a:ext cx="4264752" cy="613247"/>
          </a:xfrm>
          <a:prstGeom prst="rect">
            <a:avLst/>
          </a:prstGeom>
          <a:solidFill>
            <a:srgbClr val="ED6737"/>
          </a:solidFill>
        </p:spPr>
        <p:txBody>
          <a:bodyPr lIns="82274" rIns="27425" anchor="ctr">
            <a:normAutofit/>
          </a:bodyPr>
          <a:lstStyle>
            <a:lvl1pPr marL="0" indent="0">
              <a:lnSpc>
                <a:spcPct val="80000"/>
              </a:lnSpc>
              <a:spcBef>
                <a:spcPts val="914"/>
              </a:spcBef>
              <a:buNone/>
              <a:defRPr lang="en-US" sz="1800" kern="1200" cap="none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221313" indent="-153589"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2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4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55142" y="4927500"/>
            <a:ext cx="5120208" cy="229500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1300" b="1">
                <a:solidFill>
                  <a:srgbClr val="404040"/>
                </a:solidFill>
                <a:latin typeface="+mj-lt"/>
                <a:cs typeface="Arial" pitchFamily="34" charset="0"/>
              </a:defRPr>
            </a:lvl1pPr>
          </a:lstStyle>
          <a:p>
            <a:r>
              <a:rPr lang="cs-CZ" dirty="0"/>
              <a:t>Study </a:t>
            </a:r>
            <a:r>
              <a:rPr lang="cs-CZ" dirty="0" err="1"/>
              <a:t>name</a:t>
            </a:r>
            <a:r>
              <a:rPr lang="cs-CZ" dirty="0"/>
              <a:t> XXX, 04/2016</a:t>
            </a:r>
          </a:p>
        </p:txBody>
      </p:sp>
      <p:sp>
        <p:nvSpPr>
          <p:cNvPr id="15" name="Zástupný symbol pro nadpis 1"/>
          <p:cNvSpPr>
            <a:spLocks noGrp="1"/>
          </p:cNvSpPr>
          <p:nvPr>
            <p:ph type="title"/>
          </p:nvPr>
        </p:nvSpPr>
        <p:spPr>
          <a:xfrm>
            <a:off x="212058" y="6357"/>
            <a:ext cx="8680422" cy="469722"/>
          </a:xfrm>
          <a:prstGeom prst="rect">
            <a:avLst/>
          </a:prstGeom>
        </p:spPr>
        <p:txBody>
          <a:bodyPr vert="horz" lIns="36000" tIns="45720" rIns="36000" bIns="45720" rtlCol="0" anchor="t">
            <a:normAutofit/>
          </a:bodyPr>
          <a:lstStyle/>
          <a:p>
            <a:r>
              <a:rPr lang="en-US" dirty="0"/>
              <a:t>Click to edit template headings</a:t>
            </a:r>
            <a:r>
              <a:rPr lang="cs-CZ" dirty="0"/>
              <a:t> </a:t>
            </a:r>
            <a:r>
              <a:rPr lang="en-US" dirty="0"/>
              <a:t>style.</a:t>
            </a:r>
            <a:endParaRPr lang="cs-CZ" dirty="0"/>
          </a:p>
        </p:txBody>
      </p:sp>
      <p:sp>
        <p:nvSpPr>
          <p:cNvPr id="16" name="Text Placeholder 6"/>
          <p:cNvSpPr>
            <a:spLocks noGrp="1"/>
          </p:cNvSpPr>
          <p:nvPr>
            <p:ph type="body" sz="quarter" idx="26" hasCustomPrompt="1"/>
          </p:nvPr>
        </p:nvSpPr>
        <p:spPr>
          <a:xfrm>
            <a:off x="202232" y="483518"/>
            <a:ext cx="8690248" cy="374906"/>
          </a:xfrm>
          <a:prstGeom prst="rect">
            <a:avLst/>
          </a:prstGeom>
        </p:spPr>
        <p:txBody>
          <a:bodyPr wrap="square" lIns="36000" tIns="0" rIns="36000" bIns="36000" anchor="t" anchorCtr="0">
            <a:spAutoFit/>
          </a:bodyPr>
          <a:lstStyle>
            <a:lvl1pPr marL="0" indent="0" defTabSz="216000">
              <a:spcBef>
                <a:spcPts val="0"/>
              </a:spcBef>
              <a:buNone/>
              <a:defRPr sz="1100" i="1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Arial" pitchFamily="34" charset="0"/>
              </a:defRPr>
            </a:lvl1pPr>
            <a:lvl2pPr marL="457200" indent="0">
              <a:buNone/>
              <a:defRPr sz="1200" i="1">
                <a:solidFill>
                  <a:schemeClr val="bg1">
                    <a:lumMod val="65000"/>
                  </a:schemeClr>
                </a:solidFill>
              </a:defRPr>
            </a:lvl2pPr>
            <a:lvl3pPr>
              <a:defRPr sz="1200" i="1">
                <a:solidFill>
                  <a:schemeClr val="bg1">
                    <a:lumMod val="65000"/>
                  </a:schemeClr>
                </a:solidFill>
              </a:defRPr>
            </a:lvl3pPr>
            <a:lvl4pPr>
              <a:defRPr sz="1200" i="1">
                <a:solidFill>
                  <a:schemeClr val="bg1">
                    <a:lumMod val="65000"/>
                  </a:schemeClr>
                </a:solidFill>
              </a:defRPr>
            </a:lvl4pPr>
            <a:lvl5pPr>
              <a:defRPr sz="1200" i="1">
                <a:solidFill>
                  <a:schemeClr val="bg1">
                    <a:lumMod val="6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</a:t>
            </a:r>
            <a:r>
              <a:rPr lang="cs-CZ" dirty="0"/>
              <a:t/>
            </a:r>
            <a:br>
              <a:rPr lang="cs-CZ" dirty="0"/>
            </a:br>
            <a:r>
              <a:rPr lang="en-US" dirty="0"/>
              <a:t>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3110462"/>
      </p:ext>
    </p:extLst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ite_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text 2"/>
          <p:cNvSpPr>
            <a:spLocks noGrp="1"/>
          </p:cNvSpPr>
          <p:nvPr>
            <p:ph type="body" sz="quarter" idx="13" hasCustomPrompt="1"/>
          </p:nvPr>
        </p:nvSpPr>
        <p:spPr>
          <a:xfrm>
            <a:off x="212058" y="897732"/>
            <a:ext cx="8680422" cy="3618310"/>
          </a:xfrm>
          <a:prstGeom prst="rect">
            <a:avLst/>
          </a:prstGeom>
        </p:spPr>
        <p:txBody>
          <a:bodyPr lIns="91438" tIns="45719" rIns="91438" bIns="45719"/>
          <a:lstStyle>
            <a:lvl1pPr>
              <a:defRPr>
                <a:solidFill>
                  <a:srgbClr val="404040"/>
                </a:solidFill>
              </a:defRPr>
            </a:lvl1pPr>
            <a:lvl2pPr>
              <a:defRPr>
                <a:solidFill>
                  <a:srgbClr val="404040"/>
                </a:solidFill>
              </a:defRPr>
            </a:lvl2pPr>
            <a:lvl3pPr>
              <a:defRPr>
                <a:solidFill>
                  <a:srgbClr val="404040"/>
                </a:solidFill>
              </a:defRPr>
            </a:lvl3pPr>
            <a:lvl4pPr>
              <a:defRPr>
                <a:solidFill>
                  <a:srgbClr val="404040"/>
                </a:solidFill>
              </a:defRPr>
            </a:lvl4pPr>
            <a:lvl5pPr>
              <a:defRPr>
                <a:solidFill>
                  <a:srgbClr val="404040"/>
                </a:solidFill>
              </a:defRPr>
            </a:lvl5pPr>
          </a:lstStyle>
          <a:p>
            <a:r>
              <a:rPr lang="en-US" dirty="0"/>
              <a:t>Text comment, text ... Text, comment, text ... Text, comment, text ...</a:t>
            </a:r>
          </a:p>
          <a:p>
            <a:pPr lvl="1"/>
            <a:r>
              <a:rPr lang="cs-CZ" dirty="0"/>
              <a:t>Text comment, text ... Text, comment, text ... Text, comment, text ...</a:t>
            </a:r>
          </a:p>
        </p:txBody>
      </p:sp>
      <p:sp>
        <p:nvSpPr>
          <p:cNvPr id="8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55142" y="4927500"/>
            <a:ext cx="5120208" cy="229500"/>
          </a:xfrm>
          <a:prstGeom prst="rect">
            <a:avLst/>
          </a:prstGeom>
        </p:spPr>
        <p:txBody>
          <a:bodyPr vert="horz" lIns="0" tIns="45719" rIns="0" bIns="45719" rtlCol="0" anchor="ctr"/>
          <a:lstStyle>
            <a:lvl1pPr algn="l">
              <a:defRPr sz="1300" b="1">
                <a:solidFill>
                  <a:srgbClr val="404040"/>
                </a:solidFill>
                <a:latin typeface="+mj-lt"/>
                <a:cs typeface="Arial" pitchFamily="34" charset="0"/>
              </a:defRPr>
            </a:lvl1pPr>
          </a:lstStyle>
          <a:p>
            <a:r>
              <a:rPr lang="cs-CZ" dirty="0"/>
              <a:t>Study </a:t>
            </a:r>
            <a:r>
              <a:rPr lang="cs-CZ" dirty="0" err="1"/>
              <a:t>name</a:t>
            </a:r>
            <a:r>
              <a:rPr lang="cs-CZ" dirty="0"/>
              <a:t> XXX, 04/2016</a:t>
            </a:r>
          </a:p>
        </p:txBody>
      </p:sp>
      <p:sp>
        <p:nvSpPr>
          <p:cNvPr id="9" name="Zástupný symbol pro nadpis 1"/>
          <p:cNvSpPr>
            <a:spLocks noGrp="1"/>
          </p:cNvSpPr>
          <p:nvPr>
            <p:ph type="title"/>
          </p:nvPr>
        </p:nvSpPr>
        <p:spPr>
          <a:xfrm>
            <a:off x="212058" y="-45014"/>
            <a:ext cx="8680422" cy="469722"/>
          </a:xfrm>
          <a:prstGeom prst="rect">
            <a:avLst/>
          </a:prstGeom>
        </p:spPr>
        <p:txBody>
          <a:bodyPr vert="horz" lIns="35999" tIns="45719" rIns="35999" bIns="45719" rtlCol="0" anchor="t">
            <a:normAutofit/>
          </a:bodyPr>
          <a:lstStyle/>
          <a:p>
            <a:r>
              <a:rPr lang="en-US" dirty="0"/>
              <a:t>Click to edit template headings</a:t>
            </a:r>
            <a:r>
              <a:rPr lang="cs-CZ" dirty="0"/>
              <a:t> </a:t>
            </a:r>
            <a:r>
              <a:rPr lang="en-US" dirty="0"/>
              <a:t>style.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691293554"/>
      </p:ext>
    </p:extLst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White_text_with chap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text 2"/>
          <p:cNvSpPr>
            <a:spLocks noGrp="1"/>
          </p:cNvSpPr>
          <p:nvPr>
            <p:ph type="body" sz="quarter" idx="13" hasCustomPrompt="1"/>
          </p:nvPr>
        </p:nvSpPr>
        <p:spPr>
          <a:xfrm>
            <a:off x="212058" y="897732"/>
            <a:ext cx="8680422" cy="3618310"/>
          </a:xfrm>
          <a:prstGeom prst="rect">
            <a:avLst/>
          </a:prstGeom>
        </p:spPr>
        <p:txBody>
          <a:bodyPr lIns="91438" tIns="45719" rIns="91438" bIns="45719"/>
          <a:lstStyle>
            <a:lvl1pPr>
              <a:defRPr>
                <a:solidFill>
                  <a:srgbClr val="404040"/>
                </a:solidFill>
              </a:defRPr>
            </a:lvl1pPr>
            <a:lvl2pPr>
              <a:defRPr>
                <a:solidFill>
                  <a:srgbClr val="404040"/>
                </a:solidFill>
              </a:defRPr>
            </a:lvl2pPr>
            <a:lvl3pPr>
              <a:defRPr>
                <a:solidFill>
                  <a:srgbClr val="404040"/>
                </a:solidFill>
              </a:defRPr>
            </a:lvl3pPr>
            <a:lvl4pPr>
              <a:defRPr>
                <a:solidFill>
                  <a:srgbClr val="404040"/>
                </a:solidFill>
              </a:defRPr>
            </a:lvl4pPr>
            <a:lvl5pPr>
              <a:defRPr>
                <a:solidFill>
                  <a:srgbClr val="404040"/>
                </a:solidFill>
              </a:defRPr>
            </a:lvl5pPr>
          </a:lstStyle>
          <a:p>
            <a:r>
              <a:rPr lang="en-US" dirty="0"/>
              <a:t>Text comment, text ... Text, comment, text ... Text, comment, text ...</a:t>
            </a:r>
          </a:p>
          <a:p>
            <a:pPr lvl="1"/>
            <a:r>
              <a:rPr lang="cs-CZ" dirty="0"/>
              <a:t>Text comment, text ... Text, comment, text ... Text, comment, text ...</a:t>
            </a:r>
          </a:p>
        </p:txBody>
      </p:sp>
      <p:sp>
        <p:nvSpPr>
          <p:cNvPr id="8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55142" y="4927500"/>
            <a:ext cx="5120208" cy="229500"/>
          </a:xfrm>
          <a:prstGeom prst="rect">
            <a:avLst/>
          </a:prstGeom>
        </p:spPr>
        <p:txBody>
          <a:bodyPr vert="horz" lIns="0" tIns="45719" rIns="0" bIns="45719" rtlCol="0" anchor="ctr"/>
          <a:lstStyle>
            <a:lvl1pPr algn="l">
              <a:defRPr sz="1300" b="1">
                <a:solidFill>
                  <a:srgbClr val="404040"/>
                </a:solidFill>
                <a:latin typeface="+mj-lt"/>
                <a:cs typeface="Arial" pitchFamily="34" charset="0"/>
              </a:defRPr>
            </a:lvl1pPr>
          </a:lstStyle>
          <a:p>
            <a:r>
              <a:rPr lang="cs-CZ" dirty="0"/>
              <a:t>Study </a:t>
            </a:r>
            <a:r>
              <a:rPr lang="cs-CZ" dirty="0" err="1"/>
              <a:t>name</a:t>
            </a:r>
            <a:r>
              <a:rPr lang="cs-CZ" dirty="0"/>
              <a:t> XXX, 04/2016</a:t>
            </a:r>
          </a:p>
        </p:txBody>
      </p:sp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220553" y="272268"/>
            <a:ext cx="8654595" cy="461548"/>
          </a:xfrm>
        </p:spPr>
        <p:txBody>
          <a:bodyPr/>
          <a:lstStyle>
            <a:lvl1pPr>
              <a:defRPr>
                <a:solidFill>
                  <a:srgbClr val="404040"/>
                </a:solidFill>
              </a:defRPr>
            </a:lvl1pPr>
          </a:lstStyle>
          <a:p>
            <a:r>
              <a:rPr lang="en-US" dirty="0"/>
              <a:t>Click to add emphasis part of title</a:t>
            </a:r>
          </a:p>
        </p:txBody>
      </p:sp>
      <p:sp>
        <p:nvSpPr>
          <p:cNvPr id="6" name="Text Placeholder 7"/>
          <p:cNvSpPr>
            <a:spLocks noGrp="1"/>
          </p:cNvSpPr>
          <p:nvPr>
            <p:ph type="body" sz="quarter" idx="14" hasCustomPrompt="1"/>
          </p:nvPr>
        </p:nvSpPr>
        <p:spPr>
          <a:xfrm>
            <a:off x="166765" y="-65652"/>
            <a:ext cx="6710396" cy="442661"/>
          </a:xfrm>
          <a:prstGeom prst="rect">
            <a:avLst/>
          </a:prstGeom>
        </p:spPr>
        <p:txBody>
          <a:bodyPr lIns="91438" tIns="45719" rIns="91438" bIns="45719" anchor="b">
            <a:normAutofit/>
          </a:bodyPr>
          <a:lstStyle>
            <a:lvl1pPr marL="0" indent="0">
              <a:buNone/>
              <a:defRPr sz="1900" b="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dirty="0"/>
              <a:t>CLICK TO ADD TAG LINE OR BEGINNING OF TITLE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038947"/>
      </p:ext>
    </p:extLst>
  </p:cSld>
  <p:clrMapOvr>
    <a:masterClrMapping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Vlastní rozložení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 Placeholder 10"/>
          <p:cNvSpPr>
            <a:spLocks noGrp="1"/>
          </p:cNvSpPr>
          <p:nvPr>
            <p:ph type="body" sz="quarter" idx="19" hasCustomPrompt="1"/>
          </p:nvPr>
        </p:nvSpPr>
        <p:spPr>
          <a:xfrm>
            <a:off x="4613579" y="1217859"/>
            <a:ext cx="4264752" cy="613247"/>
          </a:xfrm>
          <a:prstGeom prst="rect">
            <a:avLst/>
          </a:prstGeom>
          <a:solidFill>
            <a:srgbClr val="ED6737"/>
          </a:solidFill>
        </p:spPr>
        <p:txBody>
          <a:bodyPr lIns="82272" tIns="45719" rIns="27425" bIns="45719" anchor="ctr">
            <a:normAutofit/>
          </a:bodyPr>
          <a:lstStyle>
            <a:lvl1pPr marL="0" indent="0">
              <a:lnSpc>
                <a:spcPct val="80000"/>
              </a:lnSpc>
              <a:spcBef>
                <a:spcPts val="914"/>
              </a:spcBef>
              <a:buNone/>
              <a:defRPr lang="en-US" sz="1800" kern="1200" cap="none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221303" indent="-153581"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2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7" name="Text Placeholder 9"/>
          <p:cNvSpPr>
            <a:spLocks noGrp="1"/>
          </p:cNvSpPr>
          <p:nvPr>
            <p:ph type="body" sz="quarter" idx="20"/>
          </p:nvPr>
        </p:nvSpPr>
        <p:spPr>
          <a:xfrm>
            <a:off x="255950" y="2001692"/>
            <a:ext cx="4264752" cy="2624485"/>
          </a:xfrm>
          <a:prstGeom prst="rect">
            <a:avLst/>
          </a:prstGeom>
        </p:spPr>
        <p:txBody>
          <a:bodyPr lIns="82272" tIns="45719" rIns="27425" bIns="45719"/>
          <a:lstStyle>
            <a:lvl1pPr>
              <a:defRPr sz="1700">
                <a:solidFill>
                  <a:srgbClr val="404040"/>
                </a:solidFill>
              </a:defRPr>
            </a:lvl1pPr>
            <a:lvl2pPr>
              <a:defRPr>
                <a:solidFill>
                  <a:srgbClr val="404040"/>
                </a:solidFill>
              </a:defRPr>
            </a:lvl2pPr>
            <a:lvl3pPr>
              <a:defRPr>
                <a:solidFill>
                  <a:srgbClr val="404040"/>
                </a:solidFill>
              </a:defRPr>
            </a:lvl3pPr>
            <a:lvl4pPr>
              <a:defRPr>
                <a:solidFill>
                  <a:srgbClr val="404040"/>
                </a:solidFill>
              </a:defRPr>
            </a:lvl4pPr>
            <a:lvl5pPr>
              <a:defRPr>
                <a:solidFill>
                  <a:srgbClr val="404040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28" name="Text Placeholder 9"/>
          <p:cNvSpPr>
            <a:spLocks noGrp="1"/>
          </p:cNvSpPr>
          <p:nvPr>
            <p:ph type="body" sz="quarter" idx="21"/>
          </p:nvPr>
        </p:nvSpPr>
        <p:spPr>
          <a:xfrm>
            <a:off x="4613579" y="2001692"/>
            <a:ext cx="4264752" cy="2624485"/>
          </a:xfrm>
          <a:prstGeom prst="rect">
            <a:avLst/>
          </a:prstGeom>
        </p:spPr>
        <p:txBody>
          <a:bodyPr lIns="82272" tIns="45719" rIns="27425" bIns="45719"/>
          <a:lstStyle>
            <a:lvl1pPr>
              <a:defRPr sz="1700">
                <a:solidFill>
                  <a:srgbClr val="404040"/>
                </a:solidFill>
              </a:defRPr>
            </a:lvl1pPr>
            <a:lvl2pPr>
              <a:defRPr>
                <a:solidFill>
                  <a:srgbClr val="404040"/>
                </a:solidFill>
              </a:defRPr>
            </a:lvl2pPr>
            <a:lvl3pPr>
              <a:defRPr>
                <a:solidFill>
                  <a:srgbClr val="404040"/>
                </a:solidFill>
              </a:defRPr>
            </a:lvl3pPr>
            <a:lvl4pPr>
              <a:defRPr>
                <a:solidFill>
                  <a:srgbClr val="404040"/>
                </a:solidFill>
              </a:defRPr>
            </a:lvl4pPr>
            <a:lvl5pPr>
              <a:defRPr>
                <a:solidFill>
                  <a:srgbClr val="404040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31" name="Text Placeholder 10"/>
          <p:cNvSpPr>
            <a:spLocks noGrp="1"/>
          </p:cNvSpPr>
          <p:nvPr>
            <p:ph type="body" sz="quarter" idx="18" hasCustomPrompt="1"/>
          </p:nvPr>
        </p:nvSpPr>
        <p:spPr>
          <a:xfrm>
            <a:off x="255950" y="1217859"/>
            <a:ext cx="4264752" cy="613247"/>
          </a:xfrm>
          <a:prstGeom prst="rect">
            <a:avLst/>
          </a:prstGeom>
          <a:solidFill>
            <a:srgbClr val="404040"/>
          </a:solidFill>
        </p:spPr>
        <p:txBody>
          <a:bodyPr lIns="82272" tIns="45719" rIns="27425" bIns="45719" anchor="ctr">
            <a:normAutofit/>
          </a:bodyPr>
          <a:lstStyle>
            <a:lvl1pPr marL="0" indent="0">
              <a:lnSpc>
                <a:spcPct val="80000"/>
              </a:lnSpc>
              <a:spcBef>
                <a:spcPts val="914"/>
              </a:spcBef>
              <a:buNone/>
              <a:defRPr lang="en-US" sz="1800" kern="1200" cap="none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221303" indent="-153581"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2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1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55142" y="4927500"/>
            <a:ext cx="5120208" cy="229500"/>
          </a:xfrm>
          <a:prstGeom prst="rect">
            <a:avLst/>
          </a:prstGeom>
        </p:spPr>
        <p:txBody>
          <a:bodyPr vert="horz" lIns="0" tIns="45719" rIns="0" bIns="45719" rtlCol="0" anchor="ctr"/>
          <a:lstStyle>
            <a:lvl1pPr algn="l">
              <a:defRPr sz="1300" b="1">
                <a:solidFill>
                  <a:srgbClr val="404040"/>
                </a:solidFill>
                <a:latin typeface="+mj-lt"/>
                <a:cs typeface="Arial" pitchFamily="34" charset="0"/>
              </a:defRPr>
            </a:lvl1pPr>
          </a:lstStyle>
          <a:p>
            <a:r>
              <a:rPr lang="cs-CZ" dirty="0"/>
              <a:t>Study </a:t>
            </a:r>
            <a:r>
              <a:rPr lang="cs-CZ" dirty="0" err="1"/>
              <a:t>name</a:t>
            </a:r>
            <a:r>
              <a:rPr lang="cs-CZ" dirty="0"/>
              <a:t> XXX, 04/2016</a:t>
            </a:r>
          </a:p>
        </p:txBody>
      </p:sp>
      <p:sp>
        <p:nvSpPr>
          <p:cNvPr id="12" name="Zástupný symbol pro nadpis 1"/>
          <p:cNvSpPr>
            <a:spLocks noGrp="1"/>
          </p:cNvSpPr>
          <p:nvPr>
            <p:ph type="title"/>
          </p:nvPr>
        </p:nvSpPr>
        <p:spPr>
          <a:xfrm>
            <a:off x="212058" y="6357"/>
            <a:ext cx="8680422" cy="469722"/>
          </a:xfrm>
          <a:prstGeom prst="rect">
            <a:avLst/>
          </a:prstGeom>
        </p:spPr>
        <p:txBody>
          <a:bodyPr vert="horz" lIns="35999" tIns="45719" rIns="35999" bIns="45719" rtlCol="0" anchor="t">
            <a:normAutofit/>
          </a:bodyPr>
          <a:lstStyle/>
          <a:p>
            <a:r>
              <a:rPr lang="en-US" dirty="0"/>
              <a:t>Click to edit template headings</a:t>
            </a:r>
            <a:r>
              <a:rPr lang="cs-CZ" dirty="0"/>
              <a:t> </a:t>
            </a:r>
            <a:r>
              <a:rPr lang="en-US" dirty="0"/>
              <a:t>style.</a:t>
            </a:r>
            <a:endParaRPr lang="cs-CZ" dirty="0"/>
          </a:p>
        </p:txBody>
      </p:sp>
      <p:sp>
        <p:nvSpPr>
          <p:cNvPr id="13" name="Text Placeholder 6"/>
          <p:cNvSpPr>
            <a:spLocks noGrp="1"/>
          </p:cNvSpPr>
          <p:nvPr>
            <p:ph type="body" sz="quarter" idx="22" hasCustomPrompt="1"/>
          </p:nvPr>
        </p:nvSpPr>
        <p:spPr>
          <a:xfrm>
            <a:off x="202233" y="483519"/>
            <a:ext cx="8690248" cy="374905"/>
          </a:xfrm>
          <a:prstGeom prst="rect">
            <a:avLst/>
          </a:prstGeom>
        </p:spPr>
        <p:txBody>
          <a:bodyPr wrap="square" lIns="35999" tIns="0" rIns="35999" bIns="35999" anchor="t" anchorCtr="0">
            <a:spAutoFit/>
          </a:bodyPr>
          <a:lstStyle>
            <a:lvl1pPr marL="0" indent="0" defTabSz="215990">
              <a:spcBef>
                <a:spcPts val="0"/>
              </a:spcBef>
              <a:buNone/>
              <a:defRPr sz="1100" i="1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Arial" pitchFamily="34" charset="0"/>
              </a:defRPr>
            </a:lvl1pPr>
            <a:lvl2pPr marL="457178" indent="0">
              <a:buNone/>
              <a:defRPr sz="1200" i="1">
                <a:solidFill>
                  <a:schemeClr val="bg1">
                    <a:lumMod val="65000"/>
                  </a:schemeClr>
                </a:solidFill>
              </a:defRPr>
            </a:lvl2pPr>
            <a:lvl3pPr>
              <a:defRPr sz="1200" i="1">
                <a:solidFill>
                  <a:schemeClr val="bg1">
                    <a:lumMod val="65000"/>
                  </a:schemeClr>
                </a:solidFill>
              </a:defRPr>
            </a:lvl3pPr>
            <a:lvl4pPr>
              <a:defRPr sz="1200" i="1">
                <a:solidFill>
                  <a:schemeClr val="bg1">
                    <a:lumMod val="65000"/>
                  </a:schemeClr>
                </a:solidFill>
              </a:defRPr>
            </a:lvl4pPr>
            <a:lvl5pPr>
              <a:defRPr sz="1200" i="1">
                <a:solidFill>
                  <a:schemeClr val="bg1">
                    <a:lumMod val="6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</a:t>
            </a:r>
            <a:r>
              <a:rPr lang="cs-CZ" dirty="0"/>
              <a:t/>
            </a:r>
            <a:br>
              <a:rPr lang="cs-CZ" dirty="0"/>
            </a:br>
            <a:r>
              <a:rPr lang="en-US" dirty="0"/>
              <a:t>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42746609"/>
      </p:ext>
    </p:extLst>
  </p:cSld>
  <p:clrMapOvr>
    <a:masterClrMapping/>
  </p:clrMapOvr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Vlastní rozložení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 Placeholder 10"/>
          <p:cNvSpPr>
            <a:spLocks noGrp="1"/>
          </p:cNvSpPr>
          <p:nvPr>
            <p:ph type="body" sz="quarter" idx="18" hasCustomPrompt="1"/>
          </p:nvPr>
        </p:nvSpPr>
        <p:spPr>
          <a:xfrm>
            <a:off x="255953" y="1217859"/>
            <a:ext cx="2811129" cy="613247"/>
          </a:xfrm>
          <a:prstGeom prst="rect">
            <a:avLst/>
          </a:prstGeom>
          <a:solidFill>
            <a:srgbClr val="404040"/>
          </a:solidFill>
        </p:spPr>
        <p:txBody>
          <a:bodyPr lIns="82272" tIns="45719" rIns="27425" bIns="45719" anchor="ctr">
            <a:normAutofit/>
          </a:bodyPr>
          <a:lstStyle>
            <a:lvl1pPr marL="0" indent="0">
              <a:lnSpc>
                <a:spcPct val="80000"/>
              </a:lnSpc>
              <a:spcBef>
                <a:spcPts val="914"/>
              </a:spcBef>
              <a:buNone/>
              <a:defRPr lang="en-US" sz="1800" kern="1200" cap="none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221303" indent="-153581"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2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3" name="Text Placeholder 10"/>
          <p:cNvSpPr>
            <a:spLocks noGrp="1"/>
          </p:cNvSpPr>
          <p:nvPr>
            <p:ph type="body" sz="quarter" idx="19" hasCustomPrompt="1"/>
          </p:nvPr>
        </p:nvSpPr>
        <p:spPr>
          <a:xfrm>
            <a:off x="3166976" y="1217859"/>
            <a:ext cx="2811129" cy="613247"/>
          </a:xfrm>
          <a:prstGeom prst="rect">
            <a:avLst/>
          </a:prstGeom>
          <a:solidFill>
            <a:srgbClr val="ED6737"/>
          </a:solidFill>
        </p:spPr>
        <p:txBody>
          <a:bodyPr lIns="82272" tIns="45719" rIns="27425" bIns="45719" anchor="ctr">
            <a:normAutofit/>
          </a:bodyPr>
          <a:lstStyle>
            <a:lvl1pPr marL="0" indent="0">
              <a:lnSpc>
                <a:spcPct val="80000"/>
              </a:lnSpc>
              <a:spcBef>
                <a:spcPts val="914"/>
              </a:spcBef>
              <a:buNone/>
              <a:defRPr lang="en-US" sz="1800" kern="1200" cap="none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221303" indent="-153581"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2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4" name="Text Placeholder 10"/>
          <p:cNvSpPr>
            <a:spLocks noGrp="1"/>
          </p:cNvSpPr>
          <p:nvPr>
            <p:ph type="body" sz="quarter" idx="22" hasCustomPrompt="1"/>
          </p:nvPr>
        </p:nvSpPr>
        <p:spPr>
          <a:xfrm>
            <a:off x="6075841" y="1217859"/>
            <a:ext cx="2811129" cy="613247"/>
          </a:xfrm>
          <a:prstGeom prst="rect">
            <a:avLst/>
          </a:prstGeom>
          <a:solidFill>
            <a:srgbClr val="008E94"/>
          </a:solidFill>
        </p:spPr>
        <p:txBody>
          <a:bodyPr lIns="82272" tIns="45719" rIns="27425" bIns="45719" anchor="ctr">
            <a:normAutofit/>
          </a:bodyPr>
          <a:lstStyle>
            <a:lvl1pPr marL="0" indent="0">
              <a:lnSpc>
                <a:spcPct val="80000"/>
              </a:lnSpc>
              <a:spcBef>
                <a:spcPts val="914"/>
              </a:spcBef>
              <a:buNone/>
              <a:defRPr lang="en-US" sz="1800" kern="1200" cap="none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221303" indent="-153581"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2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5" name="Text Placeholder 9"/>
          <p:cNvSpPr>
            <a:spLocks noGrp="1"/>
          </p:cNvSpPr>
          <p:nvPr>
            <p:ph type="body" sz="quarter" idx="23"/>
          </p:nvPr>
        </p:nvSpPr>
        <p:spPr>
          <a:xfrm>
            <a:off x="255951" y="2001692"/>
            <a:ext cx="2811130" cy="2624485"/>
          </a:xfrm>
          <a:prstGeom prst="rect">
            <a:avLst/>
          </a:prstGeom>
        </p:spPr>
        <p:txBody>
          <a:bodyPr lIns="82272" tIns="45719" rIns="27425" bIns="45719"/>
          <a:lstStyle>
            <a:lvl1pPr>
              <a:defRPr sz="1700">
                <a:solidFill>
                  <a:srgbClr val="404040"/>
                </a:solidFill>
              </a:defRPr>
            </a:lvl1pPr>
            <a:lvl2pPr>
              <a:defRPr>
                <a:solidFill>
                  <a:srgbClr val="404040"/>
                </a:solidFill>
              </a:defRPr>
            </a:lvl2pPr>
            <a:lvl3pPr>
              <a:defRPr>
                <a:solidFill>
                  <a:srgbClr val="404040"/>
                </a:solidFill>
              </a:defRPr>
            </a:lvl3pPr>
            <a:lvl4pPr>
              <a:defRPr>
                <a:solidFill>
                  <a:srgbClr val="404040"/>
                </a:solidFill>
              </a:defRPr>
            </a:lvl4pPr>
            <a:lvl5pPr>
              <a:defRPr>
                <a:solidFill>
                  <a:srgbClr val="404040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26" name="Text Placeholder 9"/>
          <p:cNvSpPr>
            <a:spLocks noGrp="1"/>
          </p:cNvSpPr>
          <p:nvPr>
            <p:ph type="body" sz="quarter" idx="21"/>
          </p:nvPr>
        </p:nvSpPr>
        <p:spPr>
          <a:xfrm>
            <a:off x="3166977" y="2001692"/>
            <a:ext cx="2811130" cy="2624485"/>
          </a:xfrm>
          <a:prstGeom prst="rect">
            <a:avLst/>
          </a:prstGeom>
        </p:spPr>
        <p:txBody>
          <a:bodyPr lIns="82272" tIns="45719" rIns="27425" bIns="45719"/>
          <a:lstStyle>
            <a:lvl1pPr>
              <a:defRPr sz="1700">
                <a:solidFill>
                  <a:srgbClr val="404040"/>
                </a:solidFill>
              </a:defRPr>
            </a:lvl1pPr>
            <a:lvl2pPr>
              <a:defRPr>
                <a:solidFill>
                  <a:srgbClr val="404040"/>
                </a:solidFill>
              </a:defRPr>
            </a:lvl2pPr>
            <a:lvl3pPr>
              <a:defRPr>
                <a:solidFill>
                  <a:srgbClr val="404040"/>
                </a:solidFill>
              </a:defRPr>
            </a:lvl3pPr>
            <a:lvl4pPr>
              <a:defRPr>
                <a:solidFill>
                  <a:srgbClr val="404040"/>
                </a:solidFill>
              </a:defRPr>
            </a:lvl4pPr>
            <a:lvl5pPr>
              <a:defRPr>
                <a:solidFill>
                  <a:srgbClr val="404040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27" name="Text Placeholder 9"/>
          <p:cNvSpPr>
            <a:spLocks noGrp="1"/>
          </p:cNvSpPr>
          <p:nvPr>
            <p:ph type="body" sz="quarter" idx="24"/>
          </p:nvPr>
        </p:nvSpPr>
        <p:spPr>
          <a:xfrm>
            <a:off x="6075842" y="2001692"/>
            <a:ext cx="2811130" cy="2624485"/>
          </a:xfrm>
          <a:prstGeom prst="rect">
            <a:avLst/>
          </a:prstGeom>
        </p:spPr>
        <p:txBody>
          <a:bodyPr lIns="82272" tIns="45719" rIns="27425" bIns="45719"/>
          <a:lstStyle>
            <a:lvl1pPr>
              <a:defRPr sz="1700">
                <a:solidFill>
                  <a:srgbClr val="404040"/>
                </a:solidFill>
              </a:defRPr>
            </a:lvl1pPr>
            <a:lvl2pPr>
              <a:defRPr>
                <a:solidFill>
                  <a:srgbClr val="404040"/>
                </a:solidFill>
              </a:defRPr>
            </a:lvl2pPr>
            <a:lvl3pPr>
              <a:defRPr>
                <a:solidFill>
                  <a:srgbClr val="404040"/>
                </a:solidFill>
              </a:defRPr>
            </a:lvl3pPr>
            <a:lvl4pPr>
              <a:defRPr>
                <a:solidFill>
                  <a:srgbClr val="404040"/>
                </a:solidFill>
              </a:defRPr>
            </a:lvl4pPr>
            <a:lvl5pPr>
              <a:defRPr>
                <a:solidFill>
                  <a:srgbClr val="404040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4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55142" y="4927500"/>
            <a:ext cx="5120208" cy="229500"/>
          </a:xfrm>
          <a:prstGeom prst="rect">
            <a:avLst/>
          </a:prstGeom>
        </p:spPr>
        <p:txBody>
          <a:bodyPr vert="horz" lIns="0" tIns="45719" rIns="0" bIns="45719" rtlCol="0" anchor="ctr"/>
          <a:lstStyle>
            <a:lvl1pPr algn="l">
              <a:defRPr sz="1300" b="1">
                <a:solidFill>
                  <a:srgbClr val="404040"/>
                </a:solidFill>
                <a:latin typeface="+mj-lt"/>
                <a:cs typeface="Arial" pitchFamily="34" charset="0"/>
              </a:defRPr>
            </a:lvl1pPr>
          </a:lstStyle>
          <a:p>
            <a:r>
              <a:rPr lang="cs-CZ" dirty="0"/>
              <a:t>Study </a:t>
            </a:r>
            <a:r>
              <a:rPr lang="cs-CZ" dirty="0" err="1"/>
              <a:t>name</a:t>
            </a:r>
            <a:r>
              <a:rPr lang="cs-CZ" dirty="0"/>
              <a:t> XXX, 04/2016</a:t>
            </a:r>
          </a:p>
        </p:txBody>
      </p:sp>
      <p:sp>
        <p:nvSpPr>
          <p:cNvPr id="15" name="Zástupný symbol pro nadpis 1"/>
          <p:cNvSpPr>
            <a:spLocks noGrp="1"/>
          </p:cNvSpPr>
          <p:nvPr>
            <p:ph type="title"/>
          </p:nvPr>
        </p:nvSpPr>
        <p:spPr>
          <a:xfrm>
            <a:off x="212058" y="6357"/>
            <a:ext cx="8680422" cy="469722"/>
          </a:xfrm>
          <a:prstGeom prst="rect">
            <a:avLst/>
          </a:prstGeom>
        </p:spPr>
        <p:txBody>
          <a:bodyPr vert="horz" lIns="35999" tIns="45719" rIns="35999" bIns="45719" rtlCol="0" anchor="t">
            <a:normAutofit/>
          </a:bodyPr>
          <a:lstStyle/>
          <a:p>
            <a:r>
              <a:rPr lang="en-US" dirty="0"/>
              <a:t>Click to edit template headings</a:t>
            </a:r>
            <a:r>
              <a:rPr lang="cs-CZ" dirty="0"/>
              <a:t> </a:t>
            </a:r>
            <a:r>
              <a:rPr lang="en-US" dirty="0"/>
              <a:t>style.</a:t>
            </a:r>
            <a:endParaRPr lang="cs-CZ" dirty="0"/>
          </a:p>
        </p:txBody>
      </p:sp>
      <p:sp>
        <p:nvSpPr>
          <p:cNvPr id="16" name="Text Placeholder 6"/>
          <p:cNvSpPr>
            <a:spLocks noGrp="1"/>
          </p:cNvSpPr>
          <p:nvPr>
            <p:ph type="body" sz="quarter" idx="26" hasCustomPrompt="1"/>
          </p:nvPr>
        </p:nvSpPr>
        <p:spPr>
          <a:xfrm>
            <a:off x="202233" y="483519"/>
            <a:ext cx="8690248" cy="374905"/>
          </a:xfrm>
          <a:prstGeom prst="rect">
            <a:avLst/>
          </a:prstGeom>
        </p:spPr>
        <p:txBody>
          <a:bodyPr wrap="square" lIns="35999" tIns="0" rIns="35999" bIns="35999" anchor="t" anchorCtr="0">
            <a:spAutoFit/>
          </a:bodyPr>
          <a:lstStyle>
            <a:lvl1pPr marL="0" indent="0" defTabSz="215990">
              <a:spcBef>
                <a:spcPts val="0"/>
              </a:spcBef>
              <a:buNone/>
              <a:defRPr sz="1100" i="1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Arial" pitchFamily="34" charset="0"/>
              </a:defRPr>
            </a:lvl1pPr>
            <a:lvl2pPr marL="457178" indent="0">
              <a:buNone/>
              <a:defRPr sz="1200" i="1">
                <a:solidFill>
                  <a:schemeClr val="bg1">
                    <a:lumMod val="65000"/>
                  </a:schemeClr>
                </a:solidFill>
              </a:defRPr>
            </a:lvl2pPr>
            <a:lvl3pPr>
              <a:defRPr sz="1200" i="1">
                <a:solidFill>
                  <a:schemeClr val="bg1">
                    <a:lumMod val="65000"/>
                  </a:schemeClr>
                </a:solidFill>
              </a:defRPr>
            </a:lvl3pPr>
            <a:lvl4pPr>
              <a:defRPr sz="1200" i="1">
                <a:solidFill>
                  <a:schemeClr val="bg1">
                    <a:lumMod val="65000"/>
                  </a:schemeClr>
                </a:solidFill>
              </a:defRPr>
            </a:lvl4pPr>
            <a:lvl5pPr>
              <a:defRPr sz="1200" i="1">
                <a:solidFill>
                  <a:schemeClr val="bg1">
                    <a:lumMod val="6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</a:t>
            </a:r>
            <a:r>
              <a:rPr lang="cs-CZ" dirty="0"/>
              <a:t/>
            </a:r>
            <a:br>
              <a:rPr lang="cs-CZ" dirty="0"/>
            </a:br>
            <a:r>
              <a:rPr lang="en-US" dirty="0"/>
              <a:t>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13241604"/>
      </p:ext>
    </p:extLst>
  </p:cSld>
  <p:clrMapOvr>
    <a:masterClrMapping/>
  </p:clrMapOvr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Vlastní rozložení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ext Placeholder 10"/>
          <p:cNvSpPr>
            <a:spLocks noGrp="1"/>
          </p:cNvSpPr>
          <p:nvPr>
            <p:ph type="body" sz="quarter" idx="18" hasCustomPrompt="1"/>
          </p:nvPr>
        </p:nvSpPr>
        <p:spPr>
          <a:xfrm>
            <a:off x="255952" y="1217859"/>
            <a:ext cx="2087018" cy="613247"/>
          </a:xfrm>
          <a:prstGeom prst="rect">
            <a:avLst/>
          </a:prstGeom>
          <a:solidFill>
            <a:srgbClr val="404040"/>
          </a:solidFill>
        </p:spPr>
        <p:txBody>
          <a:bodyPr lIns="82272" tIns="45719" rIns="27425" bIns="45719" anchor="ctr">
            <a:normAutofit/>
          </a:bodyPr>
          <a:lstStyle>
            <a:lvl1pPr marL="0" indent="0">
              <a:lnSpc>
                <a:spcPct val="80000"/>
              </a:lnSpc>
              <a:spcBef>
                <a:spcPts val="914"/>
              </a:spcBef>
              <a:buNone/>
              <a:defRPr lang="en-US" sz="1800" kern="1200" cap="none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221303" indent="-153581"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2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5" name="Text Placeholder 10"/>
          <p:cNvSpPr>
            <a:spLocks noGrp="1"/>
          </p:cNvSpPr>
          <p:nvPr>
            <p:ph type="body" sz="quarter" idx="19" hasCustomPrompt="1"/>
          </p:nvPr>
        </p:nvSpPr>
        <p:spPr>
          <a:xfrm>
            <a:off x="2434405" y="1217859"/>
            <a:ext cx="2087018" cy="613247"/>
          </a:xfrm>
          <a:prstGeom prst="rect">
            <a:avLst/>
          </a:prstGeom>
          <a:solidFill>
            <a:srgbClr val="ED6737"/>
          </a:solidFill>
        </p:spPr>
        <p:txBody>
          <a:bodyPr lIns="82272" tIns="45719" rIns="27425" bIns="45719" anchor="ctr">
            <a:normAutofit/>
          </a:bodyPr>
          <a:lstStyle>
            <a:lvl1pPr marL="0" indent="0">
              <a:lnSpc>
                <a:spcPct val="80000"/>
              </a:lnSpc>
              <a:spcBef>
                <a:spcPts val="914"/>
              </a:spcBef>
              <a:buNone/>
              <a:defRPr lang="en-US" sz="1800" kern="1200" cap="none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221303" indent="-153581"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2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6" name="Text Placeholder 10"/>
          <p:cNvSpPr>
            <a:spLocks noGrp="1"/>
          </p:cNvSpPr>
          <p:nvPr>
            <p:ph type="body" sz="quarter" idx="22" hasCustomPrompt="1"/>
          </p:nvPr>
        </p:nvSpPr>
        <p:spPr>
          <a:xfrm>
            <a:off x="4612858" y="1217859"/>
            <a:ext cx="2087018" cy="613247"/>
          </a:xfrm>
          <a:prstGeom prst="rect">
            <a:avLst/>
          </a:prstGeom>
          <a:solidFill>
            <a:srgbClr val="008E94"/>
          </a:solidFill>
        </p:spPr>
        <p:txBody>
          <a:bodyPr lIns="82272" tIns="45719" rIns="27425" bIns="45719" anchor="ctr">
            <a:normAutofit/>
          </a:bodyPr>
          <a:lstStyle>
            <a:lvl1pPr marL="0" indent="0">
              <a:lnSpc>
                <a:spcPct val="80000"/>
              </a:lnSpc>
              <a:spcBef>
                <a:spcPts val="914"/>
              </a:spcBef>
              <a:buNone/>
              <a:defRPr lang="en-US" sz="1800" kern="1200" cap="none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221303" indent="-153581"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2pPr>
          </a:lstStyle>
          <a:p>
            <a:pPr lvl="0"/>
            <a:r>
              <a:rPr lang="cs-CZ" dirty="0"/>
              <a:t>C</a:t>
            </a:r>
            <a:r>
              <a:rPr lang="en-US" dirty="0"/>
              <a:t>lick to edit master text styles</a:t>
            </a:r>
          </a:p>
        </p:txBody>
      </p:sp>
      <p:sp>
        <p:nvSpPr>
          <p:cNvPr id="27" name="Text Placeholder 10"/>
          <p:cNvSpPr>
            <a:spLocks noGrp="1"/>
          </p:cNvSpPr>
          <p:nvPr>
            <p:ph type="body" sz="quarter" idx="25" hasCustomPrompt="1"/>
          </p:nvPr>
        </p:nvSpPr>
        <p:spPr>
          <a:xfrm>
            <a:off x="6791314" y="1217859"/>
            <a:ext cx="2087018" cy="613247"/>
          </a:xfrm>
          <a:prstGeom prst="rect">
            <a:avLst/>
          </a:prstGeom>
          <a:solidFill>
            <a:srgbClr val="FBB040"/>
          </a:solidFill>
        </p:spPr>
        <p:txBody>
          <a:bodyPr lIns="82272" tIns="45719" rIns="27425" bIns="45719" anchor="ctr">
            <a:normAutofit/>
          </a:bodyPr>
          <a:lstStyle>
            <a:lvl1pPr marL="0" indent="0">
              <a:lnSpc>
                <a:spcPct val="80000"/>
              </a:lnSpc>
              <a:spcBef>
                <a:spcPts val="914"/>
              </a:spcBef>
              <a:buNone/>
              <a:defRPr lang="en-US" sz="1800" kern="1200" cap="none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221303" indent="-153581"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2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8" name="Text Placeholder 9"/>
          <p:cNvSpPr>
            <a:spLocks noGrp="1"/>
          </p:cNvSpPr>
          <p:nvPr>
            <p:ph type="body" sz="quarter" idx="20"/>
          </p:nvPr>
        </p:nvSpPr>
        <p:spPr>
          <a:xfrm>
            <a:off x="255952" y="2001692"/>
            <a:ext cx="2087018" cy="2624485"/>
          </a:xfrm>
          <a:prstGeom prst="rect">
            <a:avLst/>
          </a:prstGeom>
        </p:spPr>
        <p:txBody>
          <a:bodyPr lIns="82272" tIns="45719" rIns="27425" bIns="45719"/>
          <a:lstStyle>
            <a:lvl1pPr>
              <a:defRPr sz="1700">
                <a:solidFill>
                  <a:srgbClr val="404040"/>
                </a:solidFill>
              </a:defRPr>
            </a:lvl1pPr>
            <a:lvl2pPr>
              <a:defRPr>
                <a:solidFill>
                  <a:srgbClr val="404040"/>
                </a:solidFill>
              </a:defRPr>
            </a:lvl2pPr>
            <a:lvl3pPr>
              <a:defRPr>
                <a:solidFill>
                  <a:srgbClr val="404040"/>
                </a:solidFill>
              </a:defRPr>
            </a:lvl3pPr>
            <a:lvl4pPr>
              <a:defRPr>
                <a:solidFill>
                  <a:srgbClr val="404040"/>
                </a:solidFill>
              </a:defRPr>
            </a:lvl4pPr>
            <a:lvl5pPr>
              <a:defRPr>
                <a:solidFill>
                  <a:srgbClr val="404040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29" name="Text Placeholder 9"/>
          <p:cNvSpPr>
            <a:spLocks noGrp="1"/>
          </p:cNvSpPr>
          <p:nvPr>
            <p:ph type="body" sz="quarter" idx="21"/>
          </p:nvPr>
        </p:nvSpPr>
        <p:spPr>
          <a:xfrm>
            <a:off x="2434405" y="2001692"/>
            <a:ext cx="2087018" cy="2624485"/>
          </a:xfrm>
          <a:prstGeom prst="rect">
            <a:avLst/>
          </a:prstGeom>
        </p:spPr>
        <p:txBody>
          <a:bodyPr lIns="82272" tIns="45719" rIns="27425" bIns="45719"/>
          <a:lstStyle>
            <a:lvl1pPr>
              <a:defRPr sz="1700">
                <a:solidFill>
                  <a:srgbClr val="404040"/>
                </a:solidFill>
              </a:defRPr>
            </a:lvl1pPr>
            <a:lvl2pPr>
              <a:defRPr>
                <a:solidFill>
                  <a:srgbClr val="404040"/>
                </a:solidFill>
              </a:defRPr>
            </a:lvl2pPr>
            <a:lvl3pPr>
              <a:defRPr>
                <a:solidFill>
                  <a:srgbClr val="404040"/>
                </a:solidFill>
              </a:defRPr>
            </a:lvl3pPr>
            <a:lvl4pPr>
              <a:defRPr>
                <a:solidFill>
                  <a:srgbClr val="404040"/>
                </a:solidFill>
              </a:defRPr>
            </a:lvl4pPr>
            <a:lvl5pPr>
              <a:defRPr>
                <a:solidFill>
                  <a:srgbClr val="404040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30" name="Text Placeholder 9"/>
          <p:cNvSpPr>
            <a:spLocks noGrp="1"/>
          </p:cNvSpPr>
          <p:nvPr>
            <p:ph type="body" sz="quarter" idx="26"/>
          </p:nvPr>
        </p:nvSpPr>
        <p:spPr>
          <a:xfrm>
            <a:off x="4612858" y="2001692"/>
            <a:ext cx="2087018" cy="2624485"/>
          </a:xfrm>
          <a:prstGeom prst="rect">
            <a:avLst/>
          </a:prstGeom>
        </p:spPr>
        <p:txBody>
          <a:bodyPr lIns="82272" tIns="45719" rIns="27425" bIns="45719"/>
          <a:lstStyle>
            <a:lvl1pPr>
              <a:defRPr sz="1700">
                <a:solidFill>
                  <a:srgbClr val="404040"/>
                </a:solidFill>
              </a:defRPr>
            </a:lvl1pPr>
            <a:lvl2pPr>
              <a:defRPr>
                <a:solidFill>
                  <a:srgbClr val="404040"/>
                </a:solidFill>
              </a:defRPr>
            </a:lvl2pPr>
            <a:lvl3pPr>
              <a:defRPr>
                <a:solidFill>
                  <a:srgbClr val="404040"/>
                </a:solidFill>
              </a:defRPr>
            </a:lvl3pPr>
            <a:lvl4pPr>
              <a:defRPr>
                <a:solidFill>
                  <a:srgbClr val="404040"/>
                </a:solidFill>
              </a:defRPr>
            </a:lvl4pPr>
            <a:lvl5pPr>
              <a:defRPr>
                <a:solidFill>
                  <a:srgbClr val="404040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31" name="Text Placeholder 9"/>
          <p:cNvSpPr>
            <a:spLocks noGrp="1"/>
          </p:cNvSpPr>
          <p:nvPr>
            <p:ph type="body" sz="quarter" idx="27"/>
          </p:nvPr>
        </p:nvSpPr>
        <p:spPr>
          <a:xfrm>
            <a:off x="6791314" y="2001692"/>
            <a:ext cx="2087018" cy="2624485"/>
          </a:xfrm>
          <a:prstGeom prst="rect">
            <a:avLst/>
          </a:prstGeom>
        </p:spPr>
        <p:txBody>
          <a:bodyPr lIns="82272" tIns="45719" rIns="27425" bIns="45719"/>
          <a:lstStyle>
            <a:lvl1pPr>
              <a:defRPr sz="1700">
                <a:solidFill>
                  <a:srgbClr val="404040"/>
                </a:solidFill>
              </a:defRPr>
            </a:lvl1pPr>
            <a:lvl2pPr>
              <a:defRPr>
                <a:solidFill>
                  <a:srgbClr val="404040"/>
                </a:solidFill>
              </a:defRPr>
            </a:lvl2pPr>
            <a:lvl3pPr>
              <a:defRPr>
                <a:solidFill>
                  <a:srgbClr val="404040"/>
                </a:solidFill>
              </a:defRPr>
            </a:lvl3pPr>
            <a:lvl4pPr>
              <a:defRPr>
                <a:solidFill>
                  <a:srgbClr val="404040"/>
                </a:solidFill>
              </a:defRPr>
            </a:lvl4pPr>
            <a:lvl5pPr>
              <a:defRPr>
                <a:solidFill>
                  <a:srgbClr val="404040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4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55142" y="4927500"/>
            <a:ext cx="5120208" cy="229500"/>
          </a:xfrm>
          <a:prstGeom prst="rect">
            <a:avLst/>
          </a:prstGeom>
        </p:spPr>
        <p:txBody>
          <a:bodyPr vert="horz" lIns="0" tIns="45719" rIns="0" bIns="45719" rtlCol="0" anchor="ctr"/>
          <a:lstStyle>
            <a:lvl1pPr algn="l">
              <a:defRPr sz="1300" b="1">
                <a:solidFill>
                  <a:srgbClr val="404040"/>
                </a:solidFill>
                <a:latin typeface="+mj-lt"/>
                <a:cs typeface="Arial" pitchFamily="34" charset="0"/>
              </a:defRPr>
            </a:lvl1pPr>
          </a:lstStyle>
          <a:p>
            <a:r>
              <a:rPr lang="cs-CZ" dirty="0"/>
              <a:t>Study </a:t>
            </a:r>
            <a:r>
              <a:rPr lang="cs-CZ" dirty="0" err="1"/>
              <a:t>name</a:t>
            </a:r>
            <a:r>
              <a:rPr lang="cs-CZ" dirty="0"/>
              <a:t> XXX, 04/2016</a:t>
            </a:r>
          </a:p>
        </p:txBody>
      </p:sp>
      <p:sp>
        <p:nvSpPr>
          <p:cNvPr id="19" name="Zástupný symbol pro nadpis 1"/>
          <p:cNvSpPr>
            <a:spLocks noGrp="1"/>
          </p:cNvSpPr>
          <p:nvPr>
            <p:ph type="title"/>
          </p:nvPr>
        </p:nvSpPr>
        <p:spPr>
          <a:xfrm>
            <a:off x="212058" y="6357"/>
            <a:ext cx="8680422" cy="469722"/>
          </a:xfrm>
          <a:prstGeom prst="rect">
            <a:avLst/>
          </a:prstGeom>
        </p:spPr>
        <p:txBody>
          <a:bodyPr vert="horz" lIns="35999" tIns="45719" rIns="35999" bIns="45719" rtlCol="0" anchor="t">
            <a:normAutofit/>
          </a:bodyPr>
          <a:lstStyle/>
          <a:p>
            <a:r>
              <a:rPr lang="en-US" dirty="0"/>
              <a:t>Click to edit template headings</a:t>
            </a:r>
            <a:r>
              <a:rPr lang="cs-CZ" dirty="0"/>
              <a:t> </a:t>
            </a:r>
            <a:r>
              <a:rPr lang="en-US" dirty="0"/>
              <a:t>style.</a:t>
            </a:r>
            <a:endParaRPr lang="cs-CZ" dirty="0"/>
          </a:p>
        </p:txBody>
      </p:sp>
      <p:sp>
        <p:nvSpPr>
          <p:cNvPr id="20" name="Text Placeholder 6"/>
          <p:cNvSpPr>
            <a:spLocks noGrp="1"/>
          </p:cNvSpPr>
          <p:nvPr>
            <p:ph type="body" sz="quarter" idx="28" hasCustomPrompt="1"/>
          </p:nvPr>
        </p:nvSpPr>
        <p:spPr>
          <a:xfrm>
            <a:off x="202233" y="483519"/>
            <a:ext cx="8690248" cy="374905"/>
          </a:xfrm>
          <a:prstGeom prst="rect">
            <a:avLst/>
          </a:prstGeom>
        </p:spPr>
        <p:txBody>
          <a:bodyPr wrap="square" lIns="35999" tIns="0" rIns="35999" bIns="35999" anchor="t" anchorCtr="0">
            <a:spAutoFit/>
          </a:bodyPr>
          <a:lstStyle>
            <a:lvl1pPr marL="0" indent="0" defTabSz="215990">
              <a:spcBef>
                <a:spcPts val="0"/>
              </a:spcBef>
              <a:buNone/>
              <a:defRPr sz="1100" i="1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Arial" pitchFamily="34" charset="0"/>
              </a:defRPr>
            </a:lvl1pPr>
            <a:lvl2pPr marL="457178" indent="0">
              <a:buNone/>
              <a:defRPr sz="1200" i="1">
                <a:solidFill>
                  <a:schemeClr val="bg1">
                    <a:lumMod val="65000"/>
                  </a:schemeClr>
                </a:solidFill>
              </a:defRPr>
            </a:lvl2pPr>
            <a:lvl3pPr>
              <a:defRPr sz="1200" i="1">
                <a:solidFill>
                  <a:schemeClr val="bg1">
                    <a:lumMod val="65000"/>
                  </a:schemeClr>
                </a:solidFill>
              </a:defRPr>
            </a:lvl3pPr>
            <a:lvl4pPr>
              <a:defRPr sz="1200" i="1">
                <a:solidFill>
                  <a:schemeClr val="bg1">
                    <a:lumMod val="65000"/>
                  </a:schemeClr>
                </a:solidFill>
              </a:defRPr>
            </a:lvl4pPr>
            <a:lvl5pPr>
              <a:defRPr sz="1200" i="1">
                <a:solidFill>
                  <a:schemeClr val="bg1">
                    <a:lumMod val="6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</a:t>
            </a:r>
            <a:r>
              <a:rPr lang="cs-CZ" dirty="0"/>
              <a:t/>
            </a:r>
            <a:br>
              <a:rPr lang="cs-CZ" dirty="0"/>
            </a:br>
            <a:r>
              <a:rPr lang="en-US" dirty="0"/>
              <a:t>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51203052"/>
      </p:ext>
    </p:extLst>
  </p:cSld>
  <p:clrMapOvr>
    <a:masterClrMapping/>
  </p:clrMapOvr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Vlastní rozlože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10"/>
          <p:cNvSpPr>
            <a:spLocks noGrp="1"/>
          </p:cNvSpPr>
          <p:nvPr>
            <p:ph type="body" sz="quarter" idx="14"/>
          </p:nvPr>
        </p:nvSpPr>
        <p:spPr>
          <a:xfrm>
            <a:off x="255950" y="3610383"/>
            <a:ext cx="4264752" cy="932826"/>
          </a:xfrm>
          <a:prstGeom prst="rect">
            <a:avLst/>
          </a:prstGeom>
        </p:spPr>
        <p:txBody>
          <a:bodyPr lIns="91438" tIns="45719" rIns="91438" bIns="45719"/>
          <a:lstStyle>
            <a:lvl1pPr marL="0" indent="0">
              <a:buNone/>
              <a:defRPr lang="en-US" sz="1400" kern="1200" cap="none" baseline="0" dirty="0" smtClean="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1pPr>
            <a:lvl2pPr marL="221303" indent="-153581">
              <a:buFont typeface="Arial" panose="020B0604020202020204" pitchFamily="34" charset="0"/>
              <a:buChar char="•"/>
              <a:defRPr>
                <a:solidFill>
                  <a:srgbClr val="404040"/>
                </a:solidFill>
              </a:defRPr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6" name="Text Placeholder 10"/>
          <p:cNvSpPr>
            <a:spLocks noGrp="1"/>
          </p:cNvSpPr>
          <p:nvPr>
            <p:ph type="body" sz="quarter" idx="15"/>
          </p:nvPr>
        </p:nvSpPr>
        <p:spPr>
          <a:xfrm>
            <a:off x="4613579" y="3610383"/>
            <a:ext cx="4264752" cy="932826"/>
          </a:xfrm>
          <a:prstGeom prst="rect">
            <a:avLst/>
          </a:prstGeom>
        </p:spPr>
        <p:txBody>
          <a:bodyPr lIns="91438" tIns="45719" rIns="91438" bIns="45719"/>
          <a:lstStyle>
            <a:lvl1pPr marL="0" indent="0">
              <a:buNone/>
              <a:defRPr lang="en-US" sz="1400" kern="1200" cap="none" baseline="0" dirty="0" smtClean="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1pPr>
            <a:lvl2pPr marL="221303" indent="-153581">
              <a:buFont typeface="Arial" panose="020B0604020202020204" pitchFamily="34" charset="0"/>
              <a:buChar char="•"/>
              <a:defRPr>
                <a:solidFill>
                  <a:srgbClr val="404040"/>
                </a:solidFill>
              </a:defRPr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6"/>
          </p:nvPr>
        </p:nvSpPr>
        <p:spPr>
          <a:xfrm>
            <a:off x="255950" y="1831104"/>
            <a:ext cx="4264752" cy="1779280"/>
          </a:xfrm>
          <a:prstGeom prst="rect">
            <a:avLst/>
          </a:prstGeom>
        </p:spPr>
        <p:txBody>
          <a:bodyPr lIns="91438" tIns="45719" rIns="91438" bIns="45719"/>
          <a:lstStyle>
            <a:lvl1pPr marL="0" indent="0">
              <a:buNone/>
              <a:defRPr>
                <a:solidFill>
                  <a:srgbClr val="404040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8" name="Picture Placeholder 6"/>
          <p:cNvSpPr>
            <a:spLocks noGrp="1"/>
          </p:cNvSpPr>
          <p:nvPr>
            <p:ph type="pic" sz="quarter" idx="17"/>
          </p:nvPr>
        </p:nvSpPr>
        <p:spPr>
          <a:xfrm>
            <a:off x="4613579" y="1831104"/>
            <a:ext cx="4264752" cy="1779280"/>
          </a:xfrm>
          <a:prstGeom prst="rect">
            <a:avLst/>
          </a:prstGeom>
        </p:spPr>
        <p:txBody>
          <a:bodyPr lIns="91438" tIns="45719" rIns="91438" bIns="45719"/>
          <a:lstStyle>
            <a:lvl1pPr marL="0" indent="0">
              <a:buNone/>
              <a:defRPr>
                <a:solidFill>
                  <a:srgbClr val="404040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9" name="Text Placeholder 10"/>
          <p:cNvSpPr>
            <a:spLocks noGrp="1"/>
          </p:cNvSpPr>
          <p:nvPr>
            <p:ph type="body" sz="quarter" idx="18" hasCustomPrompt="1"/>
          </p:nvPr>
        </p:nvSpPr>
        <p:spPr>
          <a:xfrm>
            <a:off x="255950" y="1217859"/>
            <a:ext cx="4264752" cy="613247"/>
          </a:xfrm>
          <a:prstGeom prst="rect">
            <a:avLst/>
          </a:prstGeom>
          <a:solidFill>
            <a:srgbClr val="404040"/>
          </a:solidFill>
        </p:spPr>
        <p:txBody>
          <a:bodyPr lIns="82272" tIns="45719" rIns="27425" bIns="45719" anchor="ctr">
            <a:normAutofit/>
          </a:bodyPr>
          <a:lstStyle>
            <a:lvl1pPr marL="0" indent="0">
              <a:lnSpc>
                <a:spcPct val="80000"/>
              </a:lnSpc>
              <a:spcBef>
                <a:spcPts val="914"/>
              </a:spcBef>
              <a:buNone/>
              <a:defRPr lang="en-US" sz="1800" kern="1200" cap="none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221303" indent="-153581"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2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Text Placeholder 10"/>
          <p:cNvSpPr>
            <a:spLocks noGrp="1"/>
          </p:cNvSpPr>
          <p:nvPr>
            <p:ph type="body" sz="quarter" idx="19" hasCustomPrompt="1"/>
          </p:nvPr>
        </p:nvSpPr>
        <p:spPr>
          <a:xfrm>
            <a:off x="4613579" y="1217859"/>
            <a:ext cx="4264752" cy="613247"/>
          </a:xfrm>
          <a:prstGeom prst="rect">
            <a:avLst/>
          </a:prstGeom>
          <a:solidFill>
            <a:srgbClr val="ED6737"/>
          </a:solidFill>
        </p:spPr>
        <p:txBody>
          <a:bodyPr lIns="82272" tIns="45719" rIns="27425" bIns="45719" anchor="ctr">
            <a:normAutofit/>
          </a:bodyPr>
          <a:lstStyle>
            <a:lvl1pPr marL="0" indent="0">
              <a:lnSpc>
                <a:spcPct val="80000"/>
              </a:lnSpc>
              <a:spcBef>
                <a:spcPts val="914"/>
              </a:spcBef>
              <a:buNone/>
              <a:defRPr lang="en-US" sz="1800" kern="1200" cap="none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221303" indent="-153581"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2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4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55142" y="4927500"/>
            <a:ext cx="5120208" cy="229500"/>
          </a:xfrm>
          <a:prstGeom prst="rect">
            <a:avLst/>
          </a:prstGeom>
        </p:spPr>
        <p:txBody>
          <a:bodyPr vert="horz" lIns="0" tIns="45719" rIns="0" bIns="45719" rtlCol="0" anchor="ctr"/>
          <a:lstStyle>
            <a:lvl1pPr algn="l">
              <a:defRPr sz="1300" b="1">
                <a:solidFill>
                  <a:srgbClr val="404040"/>
                </a:solidFill>
                <a:latin typeface="+mj-lt"/>
                <a:cs typeface="Arial" pitchFamily="34" charset="0"/>
              </a:defRPr>
            </a:lvl1pPr>
          </a:lstStyle>
          <a:p>
            <a:r>
              <a:rPr lang="cs-CZ" dirty="0"/>
              <a:t>Study </a:t>
            </a:r>
            <a:r>
              <a:rPr lang="cs-CZ" dirty="0" err="1"/>
              <a:t>name</a:t>
            </a:r>
            <a:r>
              <a:rPr lang="cs-CZ" dirty="0"/>
              <a:t> XXX, 04/2016</a:t>
            </a:r>
          </a:p>
        </p:txBody>
      </p:sp>
      <p:sp>
        <p:nvSpPr>
          <p:cNvPr id="15" name="Zástupný symbol pro nadpis 1"/>
          <p:cNvSpPr>
            <a:spLocks noGrp="1"/>
          </p:cNvSpPr>
          <p:nvPr>
            <p:ph type="title"/>
          </p:nvPr>
        </p:nvSpPr>
        <p:spPr>
          <a:xfrm>
            <a:off x="212058" y="6357"/>
            <a:ext cx="8680422" cy="469722"/>
          </a:xfrm>
          <a:prstGeom prst="rect">
            <a:avLst/>
          </a:prstGeom>
        </p:spPr>
        <p:txBody>
          <a:bodyPr vert="horz" lIns="35999" tIns="45719" rIns="35999" bIns="45719" rtlCol="0" anchor="t">
            <a:normAutofit/>
          </a:bodyPr>
          <a:lstStyle/>
          <a:p>
            <a:r>
              <a:rPr lang="en-US" dirty="0"/>
              <a:t>Click to edit template headings</a:t>
            </a:r>
            <a:r>
              <a:rPr lang="cs-CZ" dirty="0"/>
              <a:t> </a:t>
            </a:r>
            <a:r>
              <a:rPr lang="en-US" dirty="0"/>
              <a:t>style.</a:t>
            </a:r>
            <a:endParaRPr lang="cs-CZ" dirty="0"/>
          </a:p>
        </p:txBody>
      </p:sp>
      <p:sp>
        <p:nvSpPr>
          <p:cNvPr id="16" name="Text Placeholder 6"/>
          <p:cNvSpPr>
            <a:spLocks noGrp="1"/>
          </p:cNvSpPr>
          <p:nvPr>
            <p:ph type="body" sz="quarter" idx="26" hasCustomPrompt="1"/>
          </p:nvPr>
        </p:nvSpPr>
        <p:spPr>
          <a:xfrm>
            <a:off x="202233" y="483519"/>
            <a:ext cx="8690248" cy="374905"/>
          </a:xfrm>
          <a:prstGeom prst="rect">
            <a:avLst/>
          </a:prstGeom>
        </p:spPr>
        <p:txBody>
          <a:bodyPr wrap="square" lIns="35999" tIns="0" rIns="35999" bIns="35999" anchor="t" anchorCtr="0">
            <a:spAutoFit/>
          </a:bodyPr>
          <a:lstStyle>
            <a:lvl1pPr marL="0" indent="0" defTabSz="215990">
              <a:spcBef>
                <a:spcPts val="0"/>
              </a:spcBef>
              <a:buNone/>
              <a:defRPr sz="1100" i="1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Arial" pitchFamily="34" charset="0"/>
              </a:defRPr>
            </a:lvl1pPr>
            <a:lvl2pPr marL="457178" indent="0">
              <a:buNone/>
              <a:defRPr sz="1200" i="1">
                <a:solidFill>
                  <a:schemeClr val="bg1">
                    <a:lumMod val="65000"/>
                  </a:schemeClr>
                </a:solidFill>
              </a:defRPr>
            </a:lvl2pPr>
            <a:lvl3pPr>
              <a:defRPr sz="1200" i="1">
                <a:solidFill>
                  <a:schemeClr val="bg1">
                    <a:lumMod val="65000"/>
                  </a:schemeClr>
                </a:solidFill>
              </a:defRPr>
            </a:lvl3pPr>
            <a:lvl4pPr>
              <a:defRPr sz="1200" i="1">
                <a:solidFill>
                  <a:schemeClr val="bg1">
                    <a:lumMod val="65000"/>
                  </a:schemeClr>
                </a:solidFill>
              </a:defRPr>
            </a:lvl4pPr>
            <a:lvl5pPr>
              <a:defRPr sz="1200" i="1">
                <a:solidFill>
                  <a:schemeClr val="bg1">
                    <a:lumMod val="6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</a:t>
            </a:r>
            <a:r>
              <a:rPr lang="cs-CZ" dirty="0"/>
              <a:t/>
            </a:r>
            <a:br>
              <a:rPr lang="cs-CZ" dirty="0"/>
            </a:br>
            <a:r>
              <a:rPr lang="en-US" dirty="0"/>
              <a:t>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02820987"/>
      </p:ext>
    </p:extLst>
  </p:cSld>
  <p:clrMapOvr>
    <a:masterClrMapping/>
  </p:clrMapOvr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Vlastní rozlože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10"/>
          <p:cNvSpPr>
            <a:spLocks noGrp="1"/>
          </p:cNvSpPr>
          <p:nvPr>
            <p:ph type="body" sz="quarter" idx="14"/>
          </p:nvPr>
        </p:nvSpPr>
        <p:spPr>
          <a:xfrm>
            <a:off x="255953" y="3610383"/>
            <a:ext cx="2811129" cy="932826"/>
          </a:xfrm>
          <a:prstGeom prst="rect">
            <a:avLst/>
          </a:prstGeom>
        </p:spPr>
        <p:txBody>
          <a:bodyPr lIns="91438" tIns="45719" rIns="91438" bIns="45719"/>
          <a:lstStyle>
            <a:lvl1pPr marL="0" indent="0">
              <a:buNone/>
              <a:defRPr lang="en-US" sz="1400" kern="1200" cap="none" baseline="0" dirty="0" smtClean="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1pPr>
            <a:lvl2pPr marL="221303" indent="-153581">
              <a:buFont typeface="Arial" panose="020B0604020202020204" pitchFamily="34" charset="0"/>
              <a:buChar char="•"/>
              <a:defRPr>
                <a:solidFill>
                  <a:srgbClr val="404040"/>
                </a:solidFill>
              </a:defRPr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6" name="Text Placeholder 10"/>
          <p:cNvSpPr>
            <a:spLocks noGrp="1"/>
          </p:cNvSpPr>
          <p:nvPr>
            <p:ph type="body" sz="quarter" idx="15"/>
          </p:nvPr>
        </p:nvSpPr>
        <p:spPr>
          <a:xfrm>
            <a:off x="3166976" y="3610383"/>
            <a:ext cx="2811129" cy="932826"/>
          </a:xfrm>
          <a:prstGeom prst="rect">
            <a:avLst/>
          </a:prstGeom>
        </p:spPr>
        <p:txBody>
          <a:bodyPr lIns="91438" tIns="45719" rIns="91438" bIns="45719"/>
          <a:lstStyle>
            <a:lvl1pPr marL="0" indent="0">
              <a:buNone/>
              <a:defRPr lang="en-US" sz="1400" kern="1200" cap="none" baseline="0" dirty="0" smtClean="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1pPr>
            <a:lvl2pPr marL="221303" indent="-153581">
              <a:buFont typeface="Arial" panose="020B0604020202020204" pitchFamily="34" charset="0"/>
              <a:buChar char="•"/>
              <a:defRPr>
                <a:solidFill>
                  <a:srgbClr val="404040"/>
                </a:solidFill>
              </a:defRPr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6"/>
          </p:nvPr>
        </p:nvSpPr>
        <p:spPr>
          <a:xfrm>
            <a:off x="255953" y="1831104"/>
            <a:ext cx="2811129" cy="1779280"/>
          </a:xfrm>
          <a:prstGeom prst="rect">
            <a:avLst/>
          </a:prstGeom>
        </p:spPr>
        <p:txBody>
          <a:bodyPr lIns="91438" tIns="45719" rIns="91438" bIns="45719"/>
          <a:lstStyle>
            <a:lvl1pPr marL="0" indent="0">
              <a:buNone/>
              <a:defRPr>
                <a:solidFill>
                  <a:srgbClr val="404040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8" name="Picture Placeholder 6"/>
          <p:cNvSpPr>
            <a:spLocks noGrp="1"/>
          </p:cNvSpPr>
          <p:nvPr>
            <p:ph type="pic" sz="quarter" idx="17"/>
          </p:nvPr>
        </p:nvSpPr>
        <p:spPr>
          <a:xfrm>
            <a:off x="3166976" y="1831104"/>
            <a:ext cx="2811129" cy="1779280"/>
          </a:xfrm>
          <a:prstGeom prst="rect">
            <a:avLst/>
          </a:prstGeom>
        </p:spPr>
        <p:txBody>
          <a:bodyPr lIns="91438" tIns="45719" rIns="91438" bIns="45719"/>
          <a:lstStyle>
            <a:lvl1pPr marL="0" indent="0">
              <a:buNone/>
              <a:defRPr>
                <a:solidFill>
                  <a:srgbClr val="404040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9" name="Text Placeholder 10"/>
          <p:cNvSpPr>
            <a:spLocks noGrp="1"/>
          </p:cNvSpPr>
          <p:nvPr>
            <p:ph type="body" sz="quarter" idx="18" hasCustomPrompt="1"/>
          </p:nvPr>
        </p:nvSpPr>
        <p:spPr>
          <a:xfrm>
            <a:off x="255953" y="1217859"/>
            <a:ext cx="2811129" cy="613247"/>
          </a:xfrm>
          <a:prstGeom prst="rect">
            <a:avLst/>
          </a:prstGeom>
          <a:solidFill>
            <a:srgbClr val="404040"/>
          </a:solidFill>
        </p:spPr>
        <p:txBody>
          <a:bodyPr lIns="82272" tIns="45719" rIns="27425" bIns="45719" anchor="ctr">
            <a:normAutofit/>
          </a:bodyPr>
          <a:lstStyle>
            <a:lvl1pPr marL="0" indent="0">
              <a:lnSpc>
                <a:spcPct val="80000"/>
              </a:lnSpc>
              <a:spcBef>
                <a:spcPts val="914"/>
              </a:spcBef>
              <a:buNone/>
              <a:defRPr lang="en-US" sz="1800" kern="1200" cap="none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221303" indent="-153581"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2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Text Placeholder 10"/>
          <p:cNvSpPr>
            <a:spLocks noGrp="1"/>
          </p:cNvSpPr>
          <p:nvPr>
            <p:ph type="body" sz="quarter" idx="19" hasCustomPrompt="1"/>
          </p:nvPr>
        </p:nvSpPr>
        <p:spPr>
          <a:xfrm>
            <a:off x="3166976" y="1217859"/>
            <a:ext cx="2811129" cy="613247"/>
          </a:xfrm>
          <a:prstGeom prst="rect">
            <a:avLst/>
          </a:prstGeom>
          <a:solidFill>
            <a:srgbClr val="ED6737"/>
          </a:solidFill>
        </p:spPr>
        <p:txBody>
          <a:bodyPr lIns="82272" tIns="45719" rIns="27425" bIns="45719" anchor="ctr">
            <a:normAutofit/>
          </a:bodyPr>
          <a:lstStyle>
            <a:lvl1pPr marL="0" indent="0">
              <a:lnSpc>
                <a:spcPct val="80000"/>
              </a:lnSpc>
              <a:spcBef>
                <a:spcPts val="914"/>
              </a:spcBef>
              <a:buNone/>
              <a:defRPr lang="en-US" sz="1800" kern="1200" cap="none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221303" indent="-153581"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2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20"/>
          </p:nvPr>
        </p:nvSpPr>
        <p:spPr>
          <a:xfrm>
            <a:off x="6075841" y="3610383"/>
            <a:ext cx="2811129" cy="932826"/>
          </a:xfrm>
          <a:prstGeom prst="rect">
            <a:avLst/>
          </a:prstGeom>
        </p:spPr>
        <p:txBody>
          <a:bodyPr lIns="91438" tIns="45719" rIns="91438" bIns="45719"/>
          <a:lstStyle>
            <a:lvl1pPr marL="0" indent="0">
              <a:buNone/>
              <a:defRPr lang="en-US" sz="1400" kern="1200" cap="none" baseline="0" dirty="0" smtClean="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1pPr>
            <a:lvl2pPr marL="221303" indent="-153581">
              <a:buFont typeface="Arial" panose="020B0604020202020204" pitchFamily="34" charset="0"/>
              <a:buChar char="•"/>
              <a:defRPr>
                <a:solidFill>
                  <a:srgbClr val="404040"/>
                </a:solidFill>
              </a:defRPr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2" name="Picture Placeholder 6"/>
          <p:cNvSpPr>
            <a:spLocks noGrp="1"/>
          </p:cNvSpPr>
          <p:nvPr>
            <p:ph type="pic" sz="quarter" idx="21"/>
          </p:nvPr>
        </p:nvSpPr>
        <p:spPr>
          <a:xfrm>
            <a:off x="6075841" y="1831104"/>
            <a:ext cx="2811129" cy="1779280"/>
          </a:xfrm>
          <a:prstGeom prst="rect">
            <a:avLst/>
          </a:prstGeom>
        </p:spPr>
        <p:txBody>
          <a:bodyPr lIns="91438" tIns="45719" rIns="91438" bIns="45719"/>
          <a:lstStyle>
            <a:lvl1pPr marL="0" indent="0">
              <a:buNone/>
              <a:defRPr>
                <a:solidFill>
                  <a:srgbClr val="404040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13" name="Text Placeholder 10"/>
          <p:cNvSpPr>
            <a:spLocks noGrp="1"/>
          </p:cNvSpPr>
          <p:nvPr>
            <p:ph type="body" sz="quarter" idx="22" hasCustomPrompt="1"/>
          </p:nvPr>
        </p:nvSpPr>
        <p:spPr>
          <a:xfrm>
            <a:off x="6075841" y="1217859"/>
            <a:ext cx="2811129" cy="613247"/>
          </a:xfrm>
          <a:prstGeom prst="rect">
            <a:avLst/>
          </a:prstGeom>
          <a:solidFill>
            <a:srgbClr val="008E94"/>
          </a:solidFill>
        </p:spPr>
        <p:txBody>
          <a:bodyPr lIns="82272" tIns="45719" rIns="27425" bIns="45719" anchor="ctr">
            <a:normAutofit/>
          </a:bodyPr>
          <a:lstStyle>
            <a:lvl1pPr marL="0" indent="0">
              <a:lnSpc>
                <a:spcPct val="80000"/>
              </a:lnSpc>
              <a:spcBef>
                <a:spcPts val="914"/>
              </a:spcBef>
              <a:buNone/>
              <a:defRPr lang="en-US" sz="1800" kern="1200" cap="none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221303" indent="-153581"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2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7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55142" y="4927500"/>
            <a:ext cx="5120208" cy="229500"/>
          </a:xfrm>
          <a:prstGeom prst="rect">
            <a:avLst/>
          </a:prstGeom>
        </p:spPr>
        <p:txBody>
          <a:bodyPr vert="horz" lIns="0" tIns="45719" rIns="0" bIns="45719" rtlCol="0" anchor="ctr"/>
          <a:lstStyle>
            <a:lvl1pPr algn="l">
              <a:defRPr sz="1300" b="1">
                <a:solidFill>
                  <a:srgbClr val="404040"/>
                </a:solidFill>
                <a:latin typeface="+mj-lt"/>
                <a:cs typeface="Arial" pitchFamily="34" charset="0"/>
              </a:defRPr>
            </a:lvl1pPr>
          </a:lstStyle>
          <a:p>
            <a:r>
              <a:rPr lang="cs-CZ" dirty="0"/>
              <a:t>Study </a:t>
            </a:r>
            <a:r>
              <a:rPr lang="cs-CZ" dirty="0" err="1"/>
              <a:t>name</a:t>
            </a:r>
            <a:r>
              <a:rPr lang="cs-CZ" dirty="0"/>
              <a:t> XXX, 04/2016</a:t>
            </a:r>
          </a:p>
        </p:txBody>
      </p:sp>
      <p:sp>
        <p:nvSpPr>
          <p:cNvPr id="18" name="Zástupný symbol pro nadpis 1"/>
          <p:cNvSpPr>
            <a:spLocks noGrp="1"/>
          </p:cNvSpPr>
          <p:nvPr>
            <p:ph type="title"/>
          </p:nvPr>
        </p:nvSpPr>
        <p:spPr>
          <a:xfrm>
            <a:off x="212058" y="6357"/>
            <a:ext cx="8680422" cy="469722"/>
          </a:xfrm>
          <a:prstGeom prst="rect">
            <a:avLst/>
          </a:prstGeom>
        </p:spPr>
        <p:txBody>
          <a:bodyPr vert="horz" lIns="35999" tIns="45719" rIns="35999" bIns="45719" rtlCol="0" anchor="t">
            <a:normAutofit/>
          </a:bodyPr>
          <a:lstStyle/>
          <a:p>
            <a:r>
              <a:rPr lang="en-US" dirty="0"/>
              <a:t>Click to edit template headings</a:t>
            </a:r>
            <a:r>
              <a:rPr lang="cs-CZ" dirty="0"/>
              <a:t> </a:t>
            </a:r>
            <a:r>
              <a:rPr lang="en-US" dirty="0"/>
              <a:t>style.</a:t>
            </a:r>
            <a:endParaRPr lang="cs-CZ" dirty="0"/>
          </a:p>
        </p:txBody>
      </p:sp>
      <p:sp>
        <p:nvSpPr>
          <p:cNvPr id="19" name="Text Placeholder 6"/>
          <p:cNvSpPr>
            <a:spLocks noGrp="1"/>
          </p:cNvSpPr>
          <p:nvPr>
            <p:ph type="body" sz="quarter" idx="26" hasCustomPrompt="1"/>
          </p:nvPr>
        </p:nvSpPr>
        <p:spPr>
          <a:xfrm>
            <a:off x="202233" y="483519"/>
            <a:ext cx="8690248" cy="374905"/>
          </a:xfrm>
          <a:prstGeom prst="rect">
            <a:avLst/>
          </a:prstGeom>
        </p:spPr>
        <p:txBody>
          <a:bodyPr wrap="square" lIns="35999" tIns="0" rIns="35999" bIns="35999" anchor="t" anchorCtr="0">
            <a:spAutoFit/>
          </a:bodyPr>
          <a:lstStyle>
            <a:lvl1pPr marL="0" indent="0" defTabSz="215990">
              <a:spcBef>
                <a:spcPts val="0"/>
              </a:spcBef>
              <a:buNone/>
              <a:defRPr sz="1100" i="1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Arial" pitchFamily="34" charset="0"/>
              </a:defRPr>
            </a:lvl1pPr>
            <a:lvl2pPr marL="457178" indent="0">
              <a:buNone/>
              <a:defRPr sz="1200" i="1">
                <a:solidFill>
                  <a:schemeClr val="bg1">
                    <a:lumMod val="65000"/>
                  </a:schemeClr>
                </a:solidFill>
              </a:defRPr>
            </a:lvl2pPr>
            <a:lvl3pPr>
              <a:defRPr sz="1200" i="1">
                <a:solidFill>
                  <a:schemeClr val="bg1">
                    <a:lumMod val="65000"/>
                  </a:schemeClr>
                </a:solidFill>
              </a:defRPr>
            </a:lvl3pPr>
            <a:lvl4pPr>
              <a:defRPr sz="1200" i="1">
                <a:solidFill>
                  <a:schemeClr val="bg1">
                    <a:lumMod val="65000"/>
                  </a:schemeClr>
                </a:solidFill>
              </a:defRPr>
            </a:lvl4pPr>
            <a:lvl5pPr>
              <a:defRPr sz="1200" i="1">
                <a:solidFill>
                  <a:schemeClr val="bg1">
                    <a:lumMod val="6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</a:t>
            </a:r>
            <a:r>
              <a:rPr lang="cs-CZ" dirty="0"/>
              <a:t/>
            </a:r>
            <a:br>
              <a:rPr lang="cs-CZ" dirty="0"/>
            </a:br>
            <a:r>
              <a:rPr lang="en-US" dirty="0"/>
              <a:t>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9635402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Vlastní rozložení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délník 7"/>
          <p:cNvSpPr/>
          <p:nvPr userDrawn="1"/>
        </p:nvSpPr>
        <p:spPr>
          <a:xfrm flipH="1">
            <a:off x="-36512" y="540"/>
            <a:ext cx="4506093" cy="5143500"/>
          </a:xfrm>
          <a:prstGeom prst="rect">
            <a:avLst/>
          </a:prstGeom>
          <a:solidFill>
            <a:srgbClr val="58595B"/>
          </a:solidFill>
          <a:ln w="25400" cap="flat" cmpd="sng" algn="ctr">
            <a:noFill/>
            <a:prstDash val="solid"/>
          </a:ln>
          <a:effectLst/>
        </p:spPr>
        <p:txBody>
          <a:bodyPr lIns="69657" tIns="34829" rIns="69657" bIns="34829" rtlCol="0" anchor="ctr"/>
          <a:lstStyle/>
          <a:p>
            <a:pPr marL="0" marR="0" lvl="0" indent="0" algn="ctr" defTabSz="103517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21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9" name="Group 22"/>
          <p:cNvGrpSpPr>
            <a:grpSpLocks noChangeAspect="1"/>
          </p:cNvGrpSpPr>
          <p:nvPr userDrawn="1"/>
        </p:nvGrpSpPr>
        <p:grpSpPr bwMode="auto">
          <a:xfrm flipH="1">
            <a:off x="2771801" y="0"/>
            <a:ext cx="2974579" cy="5143500"/>
            <a:chOff x="1049" y="-630"/>
            <a:chExt cx="2752" cy="4762"/>
          </a:xfrm>
        </p:grpSpPr>
        <p:sp>
          <p:nvSpPr>
            <p:cNvPr id="10" name="Freeform 6"/>
            <p:cNvSpPr>
              <a:spLocks/>
            </p:cNvSpPr>
            <p:nvPr/>
          </p:nvSpPr>
          <p:spPr bwMode="auto">
            <a:xfrm>
              <a:off x="1049" y="-630"/>
              <a:ext cx="2752" cy="4762"/>
            </a:xfrm>
            <a:custGeom>
              <a:avLst/>
              <a:gdLst>
                <a:gd name="T0" fmla="*/ 1192 w 2752"/>
                <a:gd name="T1" fmla="*/ 4762 h 4762"/>
                <a:gd name="T2" fmla="*/ 0 w 2752"/>
                <a:gd name="T3" fmla="*/ 4762 h 4762"/>
                <a:gd name="T4" fmla="*/ 0 w 2752"/>
                <a:gd name="T5" fmla="*/ 0 h 4762"/>
                <a:gd name="T6" fmla="*/ 2752 w 2752"/>
                <a:gd name="T7" fmla="*/ 0 h 4762"/>
                <a:gd name="T8" fmla="*/ 1192 w 2752"/>
                <a:gd name="T9" fmla="*/ 4762 h 47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52" h="4762">
                  <a:moveTo>
                    <a:pt x="1192" y="4762"/>
                  </a:moveTo>
                  <a:lnTo>
                    <a:pt x="0" y="4762"/>
                  </a:lnTo>
                  <a:lnTo>
                    <a:pt x="0" y="0"/>
                  </a:lnTo>
                  <a:lnTo>
                    <a:pt x="2752" y="0"/>
                  </a:lnTo>
                  <a:lnTo>
                    <a:pt x="1192" y="4762"/>
                  </a:lnTo>
                  <a:close/>
                </a:path>
              </a:pathLst>
            </a:cu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135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</a:endParaRPr>
            </a:p>
          </p:txBody>
        </p:sp>
        <p:sp>
          <p:nvSpPr>
            <p:cNvPr id="11" name="Freeform 7"/>
            <p:cNvSpPr>
              <a:spLocks/>
            </p:cNvSpPr>
            <p:nvPr/>
          </p:nvSpPr>
          <p:spPr bwMode="auto">
            <a:xfrm>
              <a:off x="1123" y="-630"/>
              <a:ext cx="2678" cy="2016"/>
            </a:xfrm>
            <a:custGeom>
              <a:avLst/>
              <a:gdLst>
                <a:gd name="T0" fmla="*/ 2678 w 2678"/>
                <a:gd name="T1" fmla="*/ 0 h 2016"/>
                <a:gd name="T2" fmla="*/ 0 w 2678"/>
                <a:gd name="T3" fmla="*/ 0 h 2016"/>
                <a:gd name="T4" fmla="*/ 2018 w 2678"/>
                <a:gd name="T5" fmla="*/ 2016 h 2016"/>
                <a:gd name="T6" fmla="*/ 2678 w 2678"/>
                <a:gd name="T7" fmla="*/ 0 h 20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678" h="2016">
                  <a:moveTo>
                    <a:pt x="2678" y="0"/>
                  </a:moveTo>
                  <a:lnTo>
                    <a:pt x="0" y="0"/>
                  </a:lnTo>
                  <a:lnTo>
                    <a:pt x="2018" y="2016"/>
                  </a:lnTo>
                  <a:lnTo>
                    <a:pt x="2678" y="0"/>
                  </a:lnTo>
                  <a:close/>
                </a:path>
              </a:pathLst>
            </a:custGeom>
            <a:solidFill>
              <a:srgbClr val="A9CCD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135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13" name="Zástupný symbol pro číslo snímku 5"/>
          <p:cNvSpPr txBox="1">
            <a:spLocks/>
          </p:cNvSpPr>
          <p:nvPr userDrawn="1"/>
        </p:nvSpPr>
        <p:spPr>
          <a:xfrm>
            <a:off x="-9618" y="4909248"/>
            <a:ext cx="2133600" cy="273844"/>
          </a:xfrm>
          <a:prstGeom prst="rect">
            <a:avLst/>
          </a:prstGeom>
        </p:spPr>
        <p:txBody>
          <a:bodyPr vert="horz" lIns="91438" tIns="45719" rIns="91438" bIns="45719" rtlCol="0" anchor="ctr"/>
          <a:lstStyle>
            <a:defPPr>
              <a:defRPr lang="cs-CZ"/>
            </a:defPPr>
            <a:lvl1pPr marL="0" algn="l" defTabSz="914400" rtl="0" eaLnBrk="1" latinLnBrk="0" hangingPunct="1">
              <a:defRPr sz="1200" kern="1200">
                <a:solidFill>
                  <a:srgbClr val="5F5F5F"/>
                </a:solidFill>
                <a:latin typeface="Calibri" pitchFamily="34" charset="0"/>
                <a:ea typeface="+mn-ea"/>
                <a:cs typeface="Arial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A2DB900-4F27-419C-B2D8-AAC4EB8D73BD}" type="slidenum">
              <a:rPr lang="cs-CZ" smtClean="0">
                <a:solidFill>
                  <a:schemeClr val="bg1"/>
                </a:solidFill>
              </a:rPr>
              <a:pPr/>
              <a:t>‹#›</a:t>
            </a:fld>
            <a:endParaRPr lang="cs-CZ" dirty="0">
              <a:solidFill>
                <a:schemeClr val="bg1"/>
              </a:solidFill>
            </a:endParaRPr>
          </a:p>
        </p:txBody>
      </p:sp>
      <p:sp>
        <p:nvSpPr>
          <p:cNvPr id="14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427985" y="1388445"/>
            <a:ext cx="4216925" cy="2247851"/>
          </a:xfrm>
          <a:prstGeom prst="rect">
            <a:avLst/>
          </a:prstGeom>
        </p:spPr>
        <p:txBody>
          <a:bodyPr lIns="91438" tIns="45719" rIns="91438" bIns="45719" anchor="ctr">
            <a:normAutofit/>
          </a:bodyPr>
          <a:lstStyle>
            <a:lvl1pPr marL="0" indent="0" algn="l">
              <a:buNone/>
              <a:defRPr sz="3200" b="1" baseline="0">
                <a:solidFill>
                  <a:schemeClr val="bg1"/>
                </a:solidFill>
              </a:defRPr>
            </a:lvl1pPr>
            <a:lvl2pPr marL="3628" indent="0" algn="l">
              <a:lnSpc>
                <a:spcPct val="90000"/>
              </a:lnSpc>
              <a:spcBef>
                <a:spcPts val="457"/>
              </a:spcBef>
              <a:buNone/>
              <a:tabLst/>
              <a:defRPr sz="2400" baseline="0">
                <a:solidFill>
                  <a:schemeClr val="bg1">
                    <a:alpha val="70000"/>
                  </a:schemeClr>
                </a:solidFill>
              </a:defRPr>
            </a:lvl2pPr>
            <a:lvl3pPr marL="10351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527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703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5879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1055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6231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1407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Slide Title</a:t>
            </a:r>
          </a:p>
          <a:p>
            <a:pPr lvl="1"/>
            <a:r>
              <a:rPr lang="en-US" dirty="0"/>
              <a:t>Lorem ipsum dolor sit amet, consectetuer adipiscing elit. Maecenas porttitor congue </a:t>
            </a:r>
            <a:r>
              <a:rPr lang="en-US" dirty="0" err="1"/>
              <a:t>massa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94842939"/>
      </p:ext>
    </p:extLst>
  </p:cSld>
  <p:clrMapOvr>
    <a:masterClrMapping/>
  </p:clrMapOvr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Vlastní rozlože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10"/>
          <p:cNvSpPr>
            <a:spLocks noGrp="1"/>
          </p:cNvSpPr>
          <p:nvPr>
            <p:ph type="body" sz="quarter" idx="14"/>
          </p:nvPr>
        </p:nvSpPr>
        <p:spPr>
          <a:xfrm>
            <a:off x="255952" y="3610383"/>
            <a:ext cx="2087018" cy="932826"/>
          </a:xfrm>
          <a:prstGeom prst="rect">
            <a:avLst/>
          </a:prstGeom>
        </p:spPr>
        <p:txBody>
          <a:bodyPr lIns="91438" tIns="45719" rIns="91438" bIns="45719"/>
          <a:lstStyle>
            <a:lvl1pPr marL="0" indent="0">
              <a:buNone/>
              <a:defRPr lang="en-US" sz="1400" kern="1200" cap="none" baseline="0" dirty="0" smtClean="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1pPr>
            <a:lvl2pPr marL="221303" indent="-153581">
              <a:buFont typeface="Arial" panose="020B0604020202020204" pitchFamily="34" charset="0"/>
              <a:buChar char="•"/>
              <a:defRPr>
                <a:solidFill>
                  <a:srgbClr val="404040"/>
                </a:solidFill>
              </a:defRPr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6" name="Text Placeholder 10"/>
          <p:cNvSpPr>
            <a:spLocks noGrp="1"/>
          </p:cNvSpPr>
          <p:nvPr>
            <p:ph type="body" sz="quarter" idx="15"/>
          </p:nvPr>
        </p:nvSpPr>
        <p:spPr>
          <a:xfrm>
            <a:off x="2434405" y="3610383"/>
            <a:ext cx="2087018" cy="932826"/>
          </a:xfrm>
          <a:prstGeom prst="rect">
            <a:avLst/>
          </a:prstGeom>
        </p:spPr>
        <p:txBody>
          <a:bodyPr lIns="91438" tIns="45719" rIns="91438" bIns="45719"/>
          <a:lstStyle>
            <a:lvl1pPr marL="0" indent="0">
              <a:buNone/>
              <a:defRPr lang="en-US" sz="1400" kern="1200" cap="none" baseline="0" dirty="0" smtClean="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1pPr>
            <a:lvl2pPr marL="221303" indent="-153581">
              <a:buFont typeface="Arial" panose="020B0604020202020204" pitchFamily="34" charset="0"/>
              <a:buChar char="•"/>
              <a:defRPr>
                <a:solidFill>
                  <a:srgbClr val="404040"/>
                </a:solidFill>
              </a:defRPr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6"/>
          </p:nvPr>
        </p:nvSpPr>
        <p:spPr>
          <a:xfrm>
            <a:off x="255952" y="1831104"/>
            <a:ext cx="2087018" cy="1779280"/>
          </a:xfrm>
          <a:prstGeom prst="rect">
            <a:avLst/>
          </a:prstGeom>
        </p:spPr>
        <p:txBody>
          <a:bodyPr lIns="91438" tIns="45719" rIns="91438" bIns="45719"/>
          <a:lstStyle>
            <a:lvl1pPr marL="0" indent="0">
              <a:buNone/>
              <a:defRPr>
                <a:solidFill>
                  <a:srgbClr val="404040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8" name="Picture Placeholder 6"/>
          <p:cNvSpPr>
            <a:spLocks noGrp="1"/>
          </p:cNvSpPr>
          <p:nvPr>
            <p:ph type="pic" sz="quarter" idx="17"/>
          </p:nvPr>
        </p:nvSpPr>
        <p:spPr>
          <a:xfrm>
            <a:off x="2434405" y="1831104"/>
            <a:ext cx="2087018" cy="1779280"/>
          </a:xfrm>
          <a:prstGeom prst="rect">
            <a:avLst/>
          </a:prstGeom>
        </p:spPr>
        <p:txBody>
          <a:bodyPr lIns="91438" tIns="45719" rIns="91438" bIns="45719"/>
          <a:lstStyle>
            <a:lvl1pPr marL="0" indent="0">
              <a:buNone/>
              <a:defRPr>
                <a:solidFill>
                  <a:srgbClr val="404040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9" name="Text Placeholder 10"/>
          <p:cNvSpPr>
            <a:spLocks noGrp="1"/>
          </p:cNvSpPr>
          <p:nvPr>
            <p:ph type="body" sz="quarter" idx="18" hasCustomPrompt="1"/>
          </p:nvPr>
        </p:nvSpPr>
        <p:spPr>
          <a:xfrm>
            <a:off x="255952" y="1217859"/>
            <a:ext cx="2087018" cy="613247"/>
          </a:xfrm>
          <a:prstGeom prst="rect">
            <a:avLst/>
          </a:prstGeom>
          <a:solidFill>
            <a:srgbClr val="404040"/>
          </a:solidFill>
        </p:spPr>
        <p:txBody>
          <a:bodyPr lIns="82272" tIns="45719" rIns="27425" bIns="45719" anchor="ctr">
            <a:normAutofit/>
          </a:bodyPr>
          <a:lstStyle>
            <a:lvl1pPr marL="0" indent="0">
              <a:lnSpc>
                <a:spcPct val="80000"/>
              </a:lnSpc>
              <a:spcBef>
                <a:spcPts val="914"/>
              </a:spcBef>
              <a:buNone/>
              <a:defRPr lang="en-US" sz="1800" kern="1200" cap="none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221303" indent="-153581"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2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Text Placeholder 10"/>
          <p:cNvSpPr>
            <a:spLocks noGrp="1"/>
          </p:cNvSpPr>
          <p:nvPr>
            <p:ph type="body" sz="quarter" idx="19" hasCustomPrompt="1"/>
          </p:nvPr>
        </p:nvSpPr>
        <p:spPr>
          <a:xfrm>
            <a:off x="2434405" y="1217859"/>
            <a:ext cx="2087018" cy="613247"/>
          </a:xfrm>
          <a:prstGeom prst="rect">
            <a:avLst/>
          </a:prstGeom>
          <a:solidFill>
            <a:srgbClr val="ED6737"/>
          </a:solidFill>
        </p:spPr>
        <p:txBody>
          <a:bodyPr lIns="82272" tIns="45719" rIns="27425" bIns="45719" anchor="ctr">
            <a:normAutofit/>
          </a:bodyPr>
          <a:lstStyle>
            <a:lvl1pPr marL="0" indent="0">
              <a:lnSpc>
                <a:spcPct val="80000"/>
              </a:lnSpc>
              <a:spcBef>
                <a:spcPts val="914"/>
              </a:spcBef>
              <a:buNone/>
              <a:defRPr lang="en-US" sz="1800" kern="1200" cap="none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221303" indent="-153581"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2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20"/>
          </p:nvPr>
        </p:nvSpPr>
        <p:spPr>
          <a:xfrm>
            <a:off x="4612858" y="3610383"/>
            <a:ext cx="2087018" cy="932826"/>
          </a:xfrm>
          <a:prstGeom prst="rect">
            <a:avLst/>
          </a:prstGeom>
        </p:spPr>
        <p:txBody>
          <a:bodyPr lIns="91438" tIns="45719" rIns="91438" bIns="45719"/>
          <a:lstStyle>
            <a:lvl1pPr marL="0" indent="0">
              <a:buNone/>
              <a:defRPr lang="en-US" sz="1400" kern="1200" cap="none" baseline="0" dirty="0" smtClean="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1pPr>
            <a:lvl2pPr marL="221303" indent="-153581">
              <a:buFont typeface="Arial" panose="020B0604020202020204" pitchFamily="34" charset="0"/>
              <a:buChar char="•"/>
              <a:defRPr>
                <a:solidFill>
                  <a:srgbClr val="404040"/>
                </a:solidFill>
              </a:defRPr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2" name="Picture Placeholder 6"/>
          <p:cNvSpPr>
            <a:spLocks noGrp="1"/>
          </p:cNvSpPr>
          <p:nvPr>
            <p:ph type="pic" sz="quarter" idx="21"/>
          </p:nvPr>
        </p:nvSpPr>
        <p:spPr>
          <a:xfrm>
            <a:off x="4612858" y="1831104"/>
            <a:ext cx="2087018" cy="1779280"/>
          </a:xfrm>
          <a:prstGeom prst="rect">
            <a:avLst/>
          </a:prstGeom>
        </p:spPr>
        <p:txBody>
          <a:bodyPr lIns="91438" tIns="45719" rIns="91438" bIns="45719"/>
          <a:lstStyle>
            <a:lvl1pPr marL="0" indent="0">
              <a:buNone/>
              <a:defRPr>
                <a:solidFill>
                  <a:srgbClr val="404040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13" name="Text Placeholder 10"/>
          <p:cNvSpPr>
            <a:spLocks noGrp="1"/>
          </p:cNvSpPr>
          <p:nvPr>
            <p:ph type="body" sz="quarter" idx="22" hasCustomPrompt="1"/>
          </p:nvPr>
        </p:nvSpPr>
        <p:spPr>
          <a:xfrm>
            <a:off x="4612858" y="1217859"/>
            <a:ext cx="2087018" cy="613247"/>
          </a:xfrm>
          <a:prstGeom prst="rect">
            <a:avLst/>
          </a:prstGeom>
          <a:solidFill>
            <a:srgbClr val="008E94"/>
          </a:solidFill>
        </p:spPr>
        <p:txBody>
          <a:bodyPr lIns="82272" tIns="45719" rIns="27425" bIns="45719" anchor="ctr">
            <a:normAutofit/>
          </a:bodyPr>
          <a:lstStyle>
            <a:lvl1pPr marL="0" indent="0">
              <a:lnSpc>
                <a:spcPct val="80000"/>
              </a:lnSpc>
              <a:spcBef>
                <a:spcPts val="914"/>
              </a:spcBef>
              <a:buNone/>
              <a:defRPr lang="en-US" sz="1800" kern="1200" cap="none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221303" indent="-153581"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2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4" name="Text Placeholder 10"/>
          <p:cNvSpPr>
            <a:spLocks noGrp="1"/>
          </p:cNvSpPr>
          <p:nvPr>
            <p:ph type="body" sz="quarter" idx="23"/>
          </p:nvPr>
        </p:nvSpPr>
        <p:spPr>
          <a:xfrm>
            <a:off x="6791314" y="3610383"/>
            <a:ext cx="2087018" cy="932826"/>
          </a:xfrm>
          <a:prstGeom prst="rect">
            <a:avLst/>
          </a:prstGeom>
        </p:spPr>
        <p:txBody>
          <a:bodyPr lIns="91438" tIns="45719" rIns="91438" bIns="45719"/>
          <a:lstStyle>
            <a:lvl1pPr marL="0" indent="0">
              <a:buNone/>
              <a:defRPr lang="en-US" sz="1400" kern="1200" cap="none" baseline="0" dirty="0" smtClean="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1pPr>
            <a:lvl2pPr marL="221303" indent="-153581">
              <a:buFont typeface="Arial" panose="020B0604020202020204" pitchFamily="34" charset="0"/>
              <a:buChar char="•"/>
              <a:defRPr>
                <a:solidFill>
                  <a:srgbClr val="404040"/>
                </a:solidFill>
              </a:defRPr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5" name="Picture Placeholder 6"/>
          <p:cNvSpPr>
            <a:spLocks noGrp="1"/>
          </p:cNvSpPr>
          <p:nvPr>
            <p:ph type="pic" sz="quarter" idx="24"/>
          </p:nvPr>
        </p:nvSpPr>
        <p:spPr>
          <a:xfrm>
            <a:off x="6791314" y="1831104"/>
            <a:ext cx="2087018" cy="1779280"/>
          </a:xfrm>
          <a:prstGeom prst="rect">
            <a:avLst/>
          </a:prstGeom>
        </p:spPr>
        <p:txBody>
          <a:bodyPr lIns="91438" tIns="45719" rIns="91438" bIns="45719"/>
          <a:lstStyle>
            <a:lvl1pPr marL="0" indent="0">
              <a:buNone/>
              <a:defRPr>
                <a:solidFill>
                  <a:srgbClr val="404040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16" name="Text Placeholder 10"/>
          <p:cNvSpPr>
            <a:spLocks noGrp="1"/>
          </p:cNvSpPr>
          <p:nvPr>
            <p:ph type="body" sz="quarter" idx="25" hasCustomPrompt="1"/>
          </p:nvPr>
        </p:nvSpPr>
        <p:spPr>
          <a:xfrm>
            <a:off x="6791314" y="1217859"/>
            <a:ext cx="2087018" cy="613247"/>
          </a:xfrm>
          <a:prstGeom prst="rect">
            <a:avLst/>
          </a:prstGeom>
          <a:solidFill>
            <a:srgbClr val="FBB040"/>
          </a:solidFill>
        </p:spPr>
        <p:txBody>
          <a:bodyPr lIns="82272" tIns="45719" rIns="27425" bIns="45719" anchor="ctr">
            <a:normAutofit/>
          </a:bodyPr>
          <a:lstStyle>
            <a:lvl1pPr marL="0" indent="0">
              <a:lnSpc>
                <a:spcPct val="80000"/>
              </a:lnSpc>
              <a:spcBef>
                <a:spcPts val="914"/>
              </a:spcBef>
              <a:buNone/>
              <a:defRPr lang="en-US" sz="1800" kern="1200" cap="none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221303" indent="-153581"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2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0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55142" y="4927500"/>
            <a:ext cx="5120208" cy="229500"/>
          </a:xfrm>
          <a:prstGeom prst="rect">
            <a:avLst/>
          </a:prstGeom>
        </p:spPr>
        <p:txBody>
          <a:bodyPr vert="horz" lIns="0" tIns="45719" rIns="0" bIns="45719" rtlCol="0" anchor="ctr"/>
          <a:lstStyle>
            <a:lvl1pPr algn="l">
              <a:defRPr sz="1300" b="1">
                <a:solidFill>
                  <a:srgbClr val="404040"/>
                </a:solidFill>
                <a:latin typeface="+mj-lt"/>
                <a:cs typeface="Arial" pitchFamily="34" charset="0"/>
              </a:defRPr>
            </a:lvl1pPr>
          </a:lstStyle>
          <a:p>
            <a:r>
              <a:rPr lang="cs-CZ" dirty="0"/>
              <a:t>Study </a:t>
            </a:r>
            <a:r>
              <a:rPr lang="cs-CZ" dirty="0" err="1"/>
              <a:t>name</a:t>
            </a:r>
            <a:r>
              <a:rPr lang="cs-CZ" dirty="0"/>
              <a:t> XXX, 04/2016</a:t>
            </a:r>
          </a:p>
        </p:txBody>
      </p:sp>
      <p:sp>
        <p:nvSpPr>
          <p:cNvPr id="21" name="Zástupný symbol pro nadpis 1"/>
          <p:cNvSpPr>
            <a:spLocks noGrp="1"/>
          </p:cNvSpPr>
          <p:nvPr>
            <p:ph type="title"/>
          </p:nvPr>
        </p:nvSpPr>
        <p:spPr>
          <a:xfrm>
            <a:off x="212058" y="6357"/>
            <a:ext cx="8680422" cy="469722"/>
          </a:xfrm>
          <a:prstGeom prst="rect">
            <a:avLst/>
          </a:prstGeom>
        </p:spPr>
        <p:txBody>
          <a:bodyPr vert="horz" lIns="35999" tIns="45719" rIns="35999" bIns="45719" rtlCol="0" anchor="t">
            <a:normAutofit/>
          </a:bodyPr>
          <a:lstStyle/>
          <a:p>
            <a:r>
              <a:rPr lang="en-US" dirty="0"/>
              <a:t>Click to edit template headings</a:t>
            </a:r>
            <a:r>
              <a:rPr lang="cs-CZ" dirty="0"/>
              <a:t> </a:t>
            </a:r>
            <a:r>
              <a:rPr lang="en-US" dirty="0"/>
              <a:t>style.</a:t>
            </a:r>
            <a:endParaRPr lang="cs-CZ" dirty="0"/>
          </a:p>
        </p:txBody>
      </p:sp>
      <p:sp>
        <p:nvSpPr>
          <p:cNvPr id="22" name="Text Placeholder 6"/>
          <p:cNvSpPr>
            <a:spLocks noGrp="1"/>
          </p:cNvSpPr>
          <p:nvPr>
            <p:ph type="body" sz="quarter" idx="26" hasCustomPrompt="1"/>
          </p:nvPr>
        </p:nvSpPr>
        <p:spPr>
          <a:xfrm>
            <a:off x="202233" y="483519"/>
            <a:ext cx="8690248" cy="374905"/>
          </a:xfrm>
          <a:prstGeom prst="rect">
            <a:avLst/>
          </a:prstGeom>
        </p:spPr>
        <p:txBody>
          <a:bodyPr wrap="square" lIns="35999" tIns="0" rIns="35999" bIns="35999" anchor="t" anchorCtr="0">
            <a:spAutoFit/>
          </a:bodyPr>
          <a:lstStyle>
            <a:lvl1pPr marL="0" indent="0" defTabSz="215990">
              <a:spcBef>
                <a:spcPts val="0"/>
              </a:spcBef>
              <a:buNone/>
              <a:defRPr sz="1100" i="1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Arial" pitchFamily="34" charset="0"/>
              </a:defRPr>
            </a:lvl1pPr>
            <a:lvl2pPr marL="457178" indent="0">
              <a:buNone/>
              <a:defRPr sz="1200" i="1">
                <a:solidFill>
                  <a:schemeClr val="bg1">
                    <a:lumMod val="65000"/>
                  </a:schemeClr>
                </a:solidFill>
              </a:defRPr>
            </a:lvl2pPr>
            <a:lvl3pPr>
              <a:defRPr sz="1200" i="1">
                <a:solidFill>
                  <a:schemeClr val="bg1">
                    <a:lumMod val="65000"/>
                  </a:schemeClr>
                </a:solidFill>
              </a:defRPr>
            </a:lvl3pPr>
            <a:lvl4pPr>
              <a:defRPr sz="1200" i="1">
                <a:solidFill>
                  <a:schemeClr val="bg1">
                    <a:lumMod val="65000"/>
                  </a:schemeClr>
                </a:solidFill>
              </a:defRPr>
            </a:lvl4pPr>
            <a:lvl5pPr>
              <a:defRPr sz="1200" i="1">
                <a:solidFill>
                  <a:schemeClr val="bg1">
                    <a:lumMod val="6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</a:t>
            </a:r>
            <a:r>
              <a:rPr lang="cs-CZ" dirty="0"/>
              <a:t/>
            </a:r>
            <a:br>
              <a:rPr lang="cs-CZ" dirty="0"/>
            </a:br>
            <a:r>
              <a:rPr lang="en-US" dirty="0"/>
              <a:t>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79204295"/>
      </p:ext>
    </p:extLst>
  </p:cSld>
  <p:clrMapOvr>
    <a:masterClrMapping/>
  </p:clrMapOvr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ázdný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55142" y="4927500"/>
            <a:ext cx="5120208" cy="229500"/>
          </a:xfrm>
          <a:prstGeom prst="rect">
            <a:avLst/>
          </a:prstGeom>
        </p:spPr>
        <p:txBody>
          <a:bodyPr vert="horz" lIns="0" tIns="45719" rIns="0" bIns="45719" rtlCol="0" anchor="ctr"/>
          <a:lstStyle>
            <a:lvl1pPr algn="l">
              <a:defRPr sz="1300" b="1">
                <a:solidFill>
                  <a:srgbClr val="404040"/>
                </a:solidFill>
                <a:latin typeface="+mj-lt"/>
                <a:cs typeface="Arial" pitchFamily="34" charset="0"/>
              </a:defRPr>
            </a:lvl1pPr>
          </a:lstStyle>
          <a:p>
            <a:r>
              <a:rPr lang="cs-CZ" dirty="0"/>
              <a:t>Study </a:t>
            </a:r>
            <a:r>
              <a:rPr lang="cs-CZ" dirty="0" err="1"/>
              <a:t>name</a:t>
            </a:r>
            <a:r>
              <a:rPr lang="cs-CZ" dirty="0"/>
              <a:t> XXX, 04/2016</a:t>
            </a:r>
          </a:p>
        </p:txBody>
      </p:sp>
      <p:sp>
        <p:nvSpPr>
          <p:cNvPr id="8" name="Zástupný symbol pro nadpis 1"/>
          <p:cNvSpPr>
            <a:spLocks noGrp="1"/>
          </p:cNvSpPr>
          <p:nvPr>
            <p:ph type="title"/>
          </p:nvPr>
        </p:nvSpPr>
        <p:spPr>
          <a:xfrm>
            <a:off x="212058" y="-45013"/>
            <a:ext cx="8680422" cy="469722"/>
          </a:xfrm>
          <a:prstGeom prst="rect">
            <a:avLst/>
          </a:prstGeom>
        </p:spPr>
        <p:txBody>
          <a:bodyPr vert="horz" lIns="35999" tIns="45719" rIns="35999" bIns="45719" rtlCol="0" anchor="t">
            <a:normAutofit/>
          </a:bodyPr>
          <a:lstStyle/>
          <a:p>
            <a:r>
              <a:rPr lang="en-US" dirty="0"/>
              <a:t>Click to edit template headings</a:t>
            </a:r>
            <a:r>
              <a:rPr lang="cs-CZ" dirty="0"/>
              <a:t> </a:t>
            </a:r>
            <a:r>
              <a:rPr lang="en-US" dirty="0"/>
              <a:t>style.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39039548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Vlastní rozložení">
    <p:bg>
      <p:bgPr>
        <a:solidFill>
          <a:srgbClr val="BABAB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délník 7"/>
          <p:cNvSpPr/>
          <p:nvPr userDrawn="1"/>
        </p:nvSpPr>
        <p:spPr>
          <a:xfrm flipH="1">
            <a:off x="-36512" y="540"/>
            <a:ext cx="4506093" cy="5143500"/>
          </a:xfrm>
          <a:prstGeom prst="rect">
            <a:avLst/>
          </a:prstGeom>
          <a:solidFill>
            <a:srgbClr val="58595B"/>
          </a:solidFill>
          <a:ln w="25400" cap="flat" cmpd="sng" algn="ctr">
            <a:noFill/>
            <a:prstDash val="solid"/>
          </a:ln>
          <a:effectLst/>
        </p:spPr>
        <p:txBody>
          <a:bodyPr lIns="69657" tIns="34829" rIns="69657" bIns="34829" rtlCol="0" anchor="ctr"/>
          <a:lstStyle/>
          <a:p>
            <a:pPr marL="0" marR="0" lvl="0" indent="0" algn="ctr" defTabSz="103517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21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9" name="Group 22"/>
          <p:cNvGrpSpPr>
            <a:grpSpLocks noChangeAspect="1"/>
          </p:cNvGrpSpPr>
          <p:nvPr userDrawn="1"/>
        </p:nvGrpSpPr>
        <p:grpSpPr bwMode="auto">
          <a:xfrm flipH="1">
            <a:off x="2771801" y="0"/>
            <a:ext cx="2974579" cy="5143500"/>
            <a:chOff x="1049" y="-630"/>
            <a:chExt cx="2752" cy="4762"/>
          </a:xfrm>
        </p:grpSpPr>
        <p:sp>
          <p:nvSpPr>
            <p:cNvPr id="10" name="Freeform 6"/>
            <p:cNvSpPr>
              <a:spLocks/>
            </p:cNvSpPr>
            <p:nvPr/>
          </p:nvSpPr>
          <p:spPr bwMode="auto">
            <a:xfrm>
              <a:off x="1049" y="-630"/>
              <a:ext cx="2752" cy="4762"/>
            </a:xfrm>
            <a:custGeom>
              <a:avLst/>
              <a:gdLst>
                <a:gd name="T0" fmla="*/ 1192 w 2752"/>
                <a:gd name="T1" fmla="*/ 4762 h 4762"/>
                <a:gd name="T2" fmla="*/ 0 w 2752"/>
                <a:gd name="T3" fmla="*/ 4762 h 4762"/>
                <a:gd name="T4" fmla="*/ 0 w 2752"/>
                <a:gd name="T5" fmla="*/ 0 h 4762"/>
                <a:gd name="T6" fmla="*/ 2752 w 2752"/>
                <a:gd name="T7" fmla="*/ 0 h 4762"/>
                <a:gd name="T8" fmla="*/ 1192 w 2752"/>
                <a:gd name="T9" fmla="*/ 4762 h 47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52" h="4762">
                  <a:moveTo>
                    <a:pt x="1192" y="4762"/>
                  </a:moveTo>
                  <a:lnTo>
                    <a:pt x="0" y="4762"/>
                  </a:lnTo>
                  <a:lnTo>
                    <a:pt x="0" y="0"/>
                  </a:lnTo>
                  <a:lnTo>
                    <a:pt x="2752" y="0"/>
                  </a:lnTo>
                  <a:lnTo>
                    <a:pt x="1192" y="4762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135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</a:endParaRPr>
            </a:p>
          </p:txBody>
        </p:sp>
        <p:sp>
          <p:nvSpPr>
            <p:cNvPr id="11" name="Freeform 7"/>
            <p:cNvSpPr>
              <a:spLocks/>
            </p:cNvSpPr>
            <p:nvPr/>
          </p:nvSpPr>
          <p:spPr bwMode="auto">
            <a:xfrm>
              <a:off x="1123" y="-630"/>
              <a:ext cx="2678" cy="2016"/>
            </a:xfrm>
            <a:custGeom>
              <a:avLst/>
              <a:gdLst>
                <a:gd name="T0" fmla="*/ 2678 w 2678"/>
                <a:gd name="T1" fmla="*/ 0 h 2016"/>
                <a:gd name="T2" fmla="*/ 0 w 2678"/>
                <a:gd name="T3" fmla="*/ 0 h 2016"/>
                <a:gd name="T4" fmla="*/ 2018 w 2678"/>
                <a:gd name="T5" fmla="*/ 2016 h 2016"/>
                <a:gd name="T6" fmla="*/ 2678 w 2678"/>
                <a:gd name="T7" fmla="*/ 0 h 20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678" h="2016">
                  <a:moveTo>
                    <a:pt x="2678" y="0"/>
                  </a:moveTo>
                  <a:lnTo>
                    <a:pt x="0" y="0"/>
                  </a:lnTo>
                  <a:lnTo>
                    <a:pt x="2018" y="2016"/>
                  </a:lnTo>
                  <a:lnTo>
                    <a:pt x="2678" y="0"/>
                  </a:lnTo>
                  <a:close/>
                </a:path>
              </a:pathLst>
            </a:custGeom>
            <a:solidFill>
              <a:srgbClr val="A9CCD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135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13" name="Zástupný symbol pro číslo snímku 5"/>
          <p:cNvSpPr txBox="1">
            <a:spLocks/>
          </p:cNvSpPr>
          <p:nvPr userDrawn="1"/>
        </p:nvSpPr>
        <p:spPr>
          <a:xfrm>
            <a:off x="-9618" y="4909248"/>
            <a:ext cx="2133600" cy="273844"/>
          </a:xfrm>
          <a:prstGeom prst="rect">
            <a:avLst/>
          </a:prstGeom>
        </p:spPr>
        <p:txBody>
          <a:bodyPr vert="horz" lIns="91438" tIns="45719" rIns="91438" bIns="45719" rtlCol="0" anchor="ctr"/>
          <a:lstStyle>
            <a:defPPr>
              <a:defRPr lang="cs-CZ"/>
            </a:defPPr>
            <a:lvl1pPr marL="0" algn="l" defTabSz="914400" rtl="0" eaLnBrk="1" latinLnBrk="0" hangingPunct="1">
              <a:defRPr sz="1200" kern="1200">
                <a:solidFill>
                  <a:srgbClr val="5F5F5F"/>
                </a:solidFill>
                <a:latin typeface="Calibri" pitchFamily="34" charset="0"/>
                <a:ea typeface="+mn-ea"/>
                <a:cs typeface="Arial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A2DB900-4F27-419C-B2D8-AAC4EB8D73BD}" type="slidenum">
              <a:rPr lang="cs-CZ" smtClean="0">
                <a:solidFill>
                  <a:schemeClr val="bg1"/>
                </a:solidFill>
              </a:rPr>
              <a:pPr/>
              <a:t>‹#›</a:t>
            </a:fld>
            <a:endParaRPr lang="cs-CZ" dirty="0">
              <a:solidFill>
                <a:schemeClr val="bg1"/>
              </a:solidFill>
            </a:endParaRPr>
          </a:p>
        </p:txBody>
      </p:sp>
      <p:sp>
        <p:nvSpPr>
          <p:cNvPr id="14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427985" y="1388445"/>
            <a:ext cx="4216925" cy="2247851"/>
          </a:xfrm>
          <a:prstGeom prst="rect">
            <a:avLst/>
          </a:prstGeom>
        </p:spPr>
        <p:txBody>
          <a:bodyPr lIns="91438" tIns="45719" rIns="91438" bIns="45719" anchor="ctr">
            <a:normAutofit/>
          </a:bodyPr>
          <a:lstStyle>
            <a:lvl1pPr marL="0" indent="0" algn="l">
              <a:buNone/>
              <a:defRPr sz="3200" b="1" baseline="0">
                <a:solidFill>
                  <a:schemeClr val="bg1"/>
                </a:solidFill>
              </a:defRPr>
            </a:lvl1pPr>
            <a:lvl2pPr marL="3628" indent="0" algn="l">
              <a:lnSpc>
                <a:spcPct val="90000"/>
              </a:lnSpc>
              <a:spcBef>
                <a:spcPts val="457"/>
              </a:spcBef>
              <a:buNone/>
              <a:tabLst/>
              <a:defRPr sz="2400" baseline="0">
                <a:solidFill>
                  <a:schemeClr val="bg1">
                    <a:alpha val="70000"/>
                  </a:schemeClr>
                </a:solidFill>
              </a:defRPr>
            </a:lvl2pPr>
            <a:lvl3pPr marL="10351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527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703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5879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1055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6231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1407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Slide Title</a:t>
            </a:r>
          </a:p>
          <a:p>
            <a:pPr lvl="1"/>
            <a:r>
              <a:rPr lang="en-US" dirty="0"/>
              <a:t>Lorem ipsum dolor sit amet, consectetuer adipiscing elit. Maecenas porttitor congue </a:t>
            </a:r>
            <a:r>
              <a:rPr lang="en-US" dirty="0" err="1"/>
              <a:t>massa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7144886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Vlastní rozložení">
    <p:bg>
      <p:bgPr>
        <a:solidFill>
          <a:srgbClr val="40404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délník 7"/>
          <p:cNvSpPr/>
          <p:nvPr userDrawn="1"/>
        </p:nvSpPr>
        <p:spPr>
          <a:xfrm flipH="1">
            <a:off x="-36512" y="540"/>
            <a:ext cx="4506093" cy="5143500"/>
          </a:xfrm>
          <a:prstGeom prst="rect">
            <a:avLst/>
          </a:prstGeom>
          <a:solidFill>
            <a:srgbClr val="58595B"/>
          </a:solidFill>
          <a:ln w="25400" cap="flat" cmpd="sng" algn="ctr">
            <a:noFill/>
            <a:prstDash val="solid"/>
          </a:ln>
          <a:effectLst/>
        </p:spPr>
        <p:txBody>
          <a:bodyPr lIns="69657" tIns="34829" rIns="69657" bIns="34829" rtlCol="0" anchor="ctr"/>
          <a:lstStyle/>
          <a:p>
            <a:pPr marL="0" marR="0" lvl="0" indent="0" algn="ctr" defTabSz="103517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21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9" name="Group 22"/>
          <p:cNvGrpSpPr>
            <a:grpSpLocks noChangeAspect="1"/>
          </p:cNvGrpSpPr>
          <p:nvPr userDrawn="1"/>
        </p:nvGrpSpPr>
        <p:grpSpPr bwMode="auto">
          <a:xfrm flipH="1">
            <a:off x="2771801" y="0"/>
            <a:ext cx="2974579" cy="5143500"/>
            <a:chOff x="1049" y="-630"/>
            <a:chExt cx="2752" cy="4762"/>
          </a:xfrm>
        </p:grpSpPr>
        <p:sp>
          <p:nvSpPr>
            <p:cNvPr id="10" name="Freeform 6"/>
            <p:cNvSpPr>
              <a:spLocks/>
            </p:cNvSpPr>
            <p:nvPr/>
          </p:nvSpPr>
          <p:spPr bwMode="auto">
            <a:xfrm>
              <a:off x="1049" y="-630"/>
              <a:ext cx="2752" cy="4762"/>
            </a:xfrm>
            <a:custGeom>
              <a:avLst/>
              <a:gdLst>
                <a:gd name="T0" fmla="*/ 1192 w 2752"/>
                <a:gd name="T1" fmla="*/ 4762 h 4762"/>
                <a:gd name="T2" fmla="*/ 0 w 2752"/>
                <a:gd name="T3" fmla="*/ 4762 h 4762"/>
                <a:gd name="T4" fmla="*/ 0 w 2752"/>
                <a:gd name="T5" fmla="*/ 0 h 4762"/>
                <a:gd name="T6" fmla="*/ 2752 w 2752"/>
                <a:gd name="T7" fmla="*/ 0 h 4762"/>
                <a:gd name="T8" fmla="*/ 1192 w 2752"/>
                <a:gd name="T9" fmla="*/ 4762 h 47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52" h="4762">
                  <a:moveTo>
                    <a:pt x="1192" y="4762"/>
                  </a:moveTo>
                  <a:lnTo>
                    <a:pt x="0" y="4762"/>
                  </a:lnTo>
                  <a:lnTo>
                    <a:pt x="0" y="0"/>
                  </a:lnTo>
                  <a:lnTo>
                    <a:pt x="2752" y="0"/>
                  </a:lnTo>
                  <a:lnTo>
                    <a:pt x="1192" y="4762"/>
                  </a:lnTo>
                  <a:close/>
                </a:path>
              </a:pathLst>
            </a:custGeom>
            <a:solidFill>
              <a:srgbClr val="40404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135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</a:endParaRPr>
            </a:p>
          </p:txBody>
        </p:sp>
        <p:sp>
          <p:nvSpPr>
            <p:cNvPr id="11" name="Freeform 7"/>
            <p:cNvSpPr>
              <a:spLocks/>
            </p:cNvSpPr>
            <p:nvPr/>
          </p:nvSpPr>
          <p:spPr bwMode="auto">
            <a:xfrm>
              <a:off x="1123" y="-630"/>
              <a:ext cx="2678" cy="2016"/>
            </a:xfrm>
            <a:custGeom>
              <a:avLst/>
              <a:gdLst>
                <a:gd name="T0" fmla="*/ 2678 w 2678"/>
                <a:gd name="T1" fmla="*/ 0 h 2016"/>
                <a:gd name="T2" fmla="*/ 0 w 2678"/>
                <a:gd name="T3" fmla="*/ 0 h 2016"/>
                <a:gd name="T4" fmla="*/ 2018 w 2678"/>
                <a:gd name="T5" fmla="*/ 2016 h 2016"/>
                <a:gd name="T6" fmla="*/ 2678 w 2678"/>
                <a:gd name="T7" fmla="*/ 0 h 20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678" h="2016">
                  <a:moveTo>
                    <a:pt x="2678" y="0"/>
                  </a:moveTo>
                  <a:lnTo>
                    <a:pt x="0" y="0"/>
                  </a:lnTo>
                  <a:lnTo>
                    <a:pt x="2018" y="2016"/>
                  </a:lnTo>
                  <a:lnTo>
                    <a:pt x="2678" y="0"/>
                  </a:lnTo>
                  <a:close/>
                </a:path>
              </a:pathLst>
            </a:custGeom>
            <a:solidFill>
              <a:srgbClr val="A9CCD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135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13" name="Zástupný symbol pro číslo snímku 5"/>
          <p:cNvSpPr txBox="1">
            <a:spLocks/>
          </p:cNvSpPr>
          <p:nvPr userDrawn="1"/>
        </p:nvSpPr>
        <p:spPr>
          <a:xfrm>
            <a:off x="-9618" y="4909248"/>
            <a:ext cx="2133600" cy="273844"/>
          </a:xfrm>
          <a:prstGeom prst="rect">
            <a:avLst/>
          </a:prstGeom>
        </p:spPr>
        <p:txBody>
          <a:bodyPr vert="horz" lIns="91438" tIns="45719" rIns="91438" bIns="45719" rtlCol="0" anchor="ctr"/>
          <a:lstStyle>
            <a:defPPr>
              <a:defRPr lang="cs-CZ"/>
            </a:defPPr>
            <a:lvl1pPr marL="0" algn="l" defTabSz="914400" rtl="0" eaLnBrk="1" latinLnBrk="0" hangingPunct="1">
              <a:defRPr sz="1200" kern="1200">
                <a:solidFill>
                  <a:srgbClr val="5F5F5F"/>
                </a:solidFill>
                <a:latin typeface="Calibri" pitchFamily="34" charset="0"/>
                <a:ea typeface="+mn-ea"/>
                <a:cs typeface="Arial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A2DB900-4F27-419C-B2D8-AAC4EB8D73BD}" type="slidenum">
              <a:rPr lang="cs-CZ" smtClean="0">
                <a:solidFill>
                  <a:schemeClr val="bg1"/>
                </a:solidFill>
              </a:rPr>
              <a:pPr/>
              <a:t>‹#›</a:t>
            </a:fld>
            <a:endParaRPr lang="cs-CZ" dirty="0">
              <a:solidFill>
                <a:schemeClr val="bg1"/>
              </a:solidFill>
            </a:endParaRPr>
          </a:p>
        </p:txBody>
      </p:sp>
      <p:sp>
        <p:nvSpPr>
          <p:cNvPr id="14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427985" y="1388445"/>
            <a:ext cx="4216925" cy="2247851"/>
          </a:xfrm>
          <a:prstGeom prst="rect">
            <a:avLst/>
          </a:prstGeom>
        </p:spPr>
        <p:txBody>
          <a:bodyPr lIns="91438" tIns="45719" rIns="91438" bIns="45719" anchor="ctr">
            <a:normAutofit/>
          </a:bodyPr>
          <a:lstStyle>
            <a:lvl1pPr marL="0" indent="0" algn="l">
              <a:buNone/>
              <a:defRPr sz="3200" b="1" baseline="0">
                <a:solidFill>
                  <a:schemeClr val="bg1"/>
                </a:solidFill>
              </a:defRPr>
            </a:lvl1pPr>
            <a:lvl2pPr marL="3628" indent="0" algn="l">
              <a:lnSpc>
                <a:spcPct val="90000"/>
              </a:lnSpc>
              <a:spcBef>
                <a:spcPts val="457"/>
              </a:spcBef>
              <a:buNone/>
              <a:tabLst/>
              <a:defRPr sz="2400" baseline="0">
                <a:solidFill>
                  <a:schemeClr val="bg1">
                    <a:alpha val="70000"/>
                  </a:schemeClr>
                </a:solidFill>
              </a:defRPr>
            </a:lvl2pPr>
            <a:lvl3pPr marL="10351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527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703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5879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1055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6231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1407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Slide Title</a:t>
            </a:r>
          </a:p>
          <a:p>
            <a:pPr lvl="1"/>
            <a:r>
              <a:rPr lang="en-US" dirty="0"/>
              <a:t>Lorem ipsum dolor sit amet, consectetuer adipiscing elit. Maecenas porttitor congue </a:t>
            </a:r>
            <a:r>
              <a:rPr lang="en-US" dirty="0" err="1"/>
              <a:t>massa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22918402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Vlastní rozložení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délník 7"/>
          <p:cNvSpPr/>
          <p:nvPr userDrawn="1"/>
        </p:nvSpPr>
        <p:spPr>
          <a:xfrm flipH="1">
            <a:off x="-36512" y="540"/>
            <a:ext cx="4506093" cy="5143500"/>
          </a:xfrm>
          <a:prstGeom prst="rect">
            <a:avLst/>
          </a:prstGeom>
          <a:solidFill>
            <a:srgbClr val="58595B"/>
          </a:solidFill>
          <a:ln w="25400" cap="flat" cmpd="sng" algn="ctr">
            <a:noFill/>
            <a:prstDash val="solid"/>
          </a:ln>
          <a:effectLst/>
        </p:spPr>
        <p:txBody>
          <a:bodyPr lIns="69657" tIns="34829" rIns="69657" bIns="34829" rtlCol="0" anchor="ctr"/>
          <a:lstStyle/>
          <a:p>
            <a:pPr marL="0" marR="0" lvl="0" indent="0" algn="ctr" defTabSz="103517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21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9" name="Group 22"/>
          <p:cNvGrpSpPr>
            <a:grpSpLocks noChangeAspect="1"/>
          </p:cNvGrpSpPr>
          <p:nvPr userDrawn="1"/>
        </p:nvGrpSpPr>
        <p:grpSpPr bwMode="auto">
          <a:xfrm flipH="1">
            <a:off x="2771801" y="0"/>
            <a:ext cx="2974579" cy="5143500"/>
            <a:chOff x="1049" y="-630"/>
            <a:chExt cx="2752" cy="4762"/>
          </a:xfrm>
        </p:grpSpPr>
        <p:sp>
          <p:nvSpPr>
            <p:cNvPr id="10" name="Freeform 6"/>
            <p:cNvSpPr>
              <a:spLocks/>
            </p:cNvSpPr>
            <p:nvPr/>
          </p:nvSpPr>
          <p:spPr bwMode="auto">
            <a:xfrm>
              <a:off x="1049" y="-630"/>
              <a:ext cx="2752" cy="4762"/>
            </a:xfrm>
            <a:custGeom>
              <a:avLst/>
              <a:gdLst>
                <a:gd name="T0" fmla="*/ 1192 w 2752"/>
                <a:gd name="T1" fmla="*/ 4762 h 4762"/>
                <a:gd name="T2" fmla="*/ 0 w 2752"/>
                <a:gd name="T3" fmla="*/ 4762 h 4762"/>
                <a:gd name="T4" fmla="*/ 0 w 2752"/>
                <a:gd name="T5" fmla="*/ 0 h 4762"/>
                <a:gd name="T6" fmla="*/ 2752 w 2752"/>
                <a:gd name="T7" fmla="*/ 0 h 4762"/>
                <a:gd name="T8" fmla="*/ 1192 w 2752"/>
                <a:gd name="T9" fmla="*/ 4762 h 47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52" h="4762">
                  <a:moveTo>
                    <a:pt x="1192" y="4762"/>
                  </a:moveTo>
                  <a:lnTo>
                    <a:pt x="0" y="4762"/>
                  </a:lnTo>
                  <a:lnTo>
                    <a:pt x="0" y="0"/>
                  </a:lnTo>
                  <a:lnTo>
                    <a:pt x="2752" y="0"/>
                  </a:lnTo>
                  <a:lnTo>
                    <a:pt x="1192" y="4762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135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</a:endParaRPr>
            </a:p>
          </p:txBody>
        </p:sp>
        <p:sp>
          <p:nvSpPr>
            <p:cNvPr id="11" name="Freeform 7"/>
            <p:cNvSpPr>
              <a:spLocks/>
            </p:cNvSpPr>
            <p:nvPr/>
          </p:nvSpPr>
          <p:spPr bwMode="auto">
            <a:xfrm>
              <a:off x="1123" y="-630"/>
              <a:ext cx="2678" cy="2016"/>
            </a:xfrm>
            <a:custGeom>
              <a:avLst/>
              <a:gdLst>
                <a:gd name="T0" fmla="*/ 2678 w 2678"/>
                <a:gd name="T1" fmla="*/ 0 h 2016"/>
                <a:gd name="T2" fmla="*/ 0 w 2678"/>
                <a:gd name="T3" fmla="*/ 0 h 2016"/>
                <a:gd name="T4" fmla="*/ 2018 w 2678"/>
                <a:gd name="T5" fmla="*/ 2016 h 2016"/>
                <a:gd name="T6" fmla="*/ 2678 w 2678"/>
                <a:gd name="T7" fmla="*/ 0 h 20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678" h="2016">
                  <a:moveTo>
                    <a:pt x="2678" y="0"/>
                  </a:moveTo>
                  <a:lnTo>
                    <a:pt x="0" y="0"/>
                  </a:lnTo>
                  <a:lnTo>
                    <a:pt x="2018" y="2016"/>
                  </a:lnTo>
                  <a:lnTo>
                    <a:pt x="2678" y="0"/>
                  </a:lnTo>
                  <a:close/>
                </a:path>
              </a:pathLst>
            </a:custGeom>
            <a:solidFill>
              <a:srgbClr val="A9CCD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135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13" name="Zástupný symbol pro číslo snímku 5"/>
          <p:cNvSpPr txBox="1">
            <a:spLocks/>
          </p:cNvSpPr>
          <p:nvPr userDrawn="1"/>
        </p:nvSpPr>
        <p:spPr>
          <a:xfrm>
            <a:off x="-9618" y="4909248"/>
            <a:ext cx="2133600" cy="273844"/>
          </a:xfrm>
          <a:prstGeom prst="rect">
            <a:avLst/>
          </a:prstGeom>
        </p:spPr>
        <p:txBody>
          <a:bodyPr vert="horz" lIns="91438" tIns="45719" rIns="91438" bIns="45719" rtlCol="0" anchor="ctr"/>
          <a:lstStyle>
            <a:defPPr>
              <a:defRPr lang="cs-CZ"/>
            </a:defPPr>
            <a:lvl1pPr marL="0" algn="l" defTabSz="914400" rtl="0" eaLnBrk="1" latinLnBrk="0" hangingPunct="1">
              <a:defRPr sz="1200" kern="1200">
                <a:solidFill>
                  <a:srgbClr val="5F5F5F"/>
                </a:solidFill>
                <a:latin typeface="Calibri" pitchFamily="34" charset="0"/>
                <a:ea typeface="+mn-ea"/>
                <a:cs typeface="Arial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A2DB900-4F27-419C-B2D8-AAC4EB8D73BD}" type="slidenum">
              <a:rPr lang="cs-CZ" smtClean="0">
                <a:solidFill>
                  <a:schemeClr val="bg1"/>
                </a:solidFill>
              </a:rPr>
              <a:pPr/>
              <a:t>‹#›</a:t>
            </a:fld>
            <a:endParaRPr lang="cs-CZ" dirty="0">
              <a:solidFill>
                <a:schemeClr val="bg1"/>
              </a:solidFill>
            </a:endParaRPr>
          </a:p>
        </p:txBody>
      </p:sp>
      <p:sp>
        <p:nvSpPr>
          <p:cNvPr id="14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427985" y="1388445"/>
            <a:ext cx="4216925" cy="2247851"/>
          </a:xfrm>
          <a:prstGeom prst="rect">
            <a:avLst/>
          </a:prstGeom>
        </p:spPr>
        <p:txBody>
          <a:bodyPr lIns="91438" tIns="45719" rIns="91438" bIns="45719" anchor="ctr">
            <a:normAutofit/>
          </a:bodyPr>
          <a:lstStyle>
            <a:lvl1pPr marL="0" indent="0" algn="l">
              <a:buNone/>
              <a:defRPr sz="3200" b="1" baseline="0">
                <a:solidFill>
                  <a:srgbClr val="404040"/>
                </a:solidFill>
              </a:defRPr>
            </a:lvl1pPr>
            <a:lvl2pPr marL="3628" indent="0" algn="l">
              <a:lnSpc>
                <a:spcPct val="90000"/>
              </a:lnSpc>
              <a:spcBef>
                <a:spcPts val="457"/>
              </a:spcBef>
              <a:buNone/>
              <a:tabLst/>
              <a:defRPr sz="2400" baseline="0">
                <a:solidFill>
                  <a:srgbClr val="404040"/>
                </a:solidFill>
              </a:defRPr>
            </a:lvl2pPr>
            <a:lvl3pPr marL="10351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527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703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5879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1055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6231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1407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Slide Title</a:t>
            </a:r>
          </a:p>
          <a:p>
            <a:pPr lvl="1"/>
            <a:r>
              <a:rPr lang="en-US" dirty="0"/>
              <a:t>Lorem ipsum dolor sit amet, consectetuer adipiscing elit. Maecenas porttitor congue </a:t>
            </a:r>
            <a:r>
              <a:rPr lang="en-US" dirty="0" err="1"/>
              <a:t>massa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0562155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 obsah - 2 radky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ástupný symbol pro obsah 10"/>
          <p:cNvSpPr>
            <a:spLocks noGrp="1"/>
          </p:cNvSpPr>
          <p:nvPr>
            <p:ph sz="quarter" idx="18" hasCustomPrompt="1"/>
          </p:nvPr>
        </p:nvSpPr>
        <p:spPr>
          <a:xfrm>
            <a:off x="684250" y="1201500"/>
            <a:ext cx="7920000" cy="3585600"/>
          </a:xfrm>
        </p:spPr>
        <p:txBody>
          <a:bodyPr/>
          <a:lstStyle/>
          <a:p>
            <a:pPr lvl="0"/>
            <a:r>
              <a:rPr lang="en-US" dirty="0"/>
              <a:t>Click to edit the style of the original text</a:t>
            </a:r>
            <a:r>
              <a:rPr lang="cs-CZ" dirty="0"/>
              <a:t>.</a:t>
            </a:r>
          </a:p>
          <a:p>
            <a:pPr lvl="1"/>
            <a:r>
              <a:rPr lang="en-US" dirty="0"/>
              <a:t>second level</a:t>
            </a:r>
            <a:endParaRPr lang="cs-CZ" dirty="0"/>
          </a:p>
          <a:p>
            <a:pPr lvl="2"/>
            <a:r>
              <a:rPr lang="en-US" dirty="0"/>
              <a:t>third level</a:t>
            </a:r>
            <a:endParaRPr lang="cs-CZ" dirty="0"/>
          </a:p>
          <a:p>
            <a:pPr lvl="3"/>
            <a:r>
              <a:rPr lang="en-US" dirty="0"/>
              <a:t>fourth level </a:t>
            </a:r>
            <a:endParaRPr lang="cs-CZ" dirty="0"/>
          </a:p>
          <a:p>
            <a:pPr lvl="4"/>
            <a:r>
              <a:rPr lang="en-US" dirty="0"/>
              <a:t>fifth lev el</a:t>
            </a:r>
            <a:endParaRPr lang="cs-CZ" dirty="0"/>
          </a:p>
        </p:txBody>
      </p:sp>
      <p:sp>
        <p:nvSpPr>
          <p:cNvPr id="10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864000" y="834033"/>
            <a:ext cx="7884713" cy="382600"/>
          </a:xfrm>
          <a:prstGeom prst="rect">
            <a:avLst/>
          </a:prstGeom>
        </p:spPr>
        <p:txBody>
          <a:bodyPr wrap="square" lIns="35999" tIns="0" rIns="35999" bIns="35999" anchor="t" anchorCtr="0">
            <a:spAutoFit/>
          </a:bodyPr>
          <a:lstStyle>
            <a:lvl1pPr marL="0" indent="0" defTabSz="215995">
              <a:spcBef>
                <a:spcPts val="0"/>
              </a:spcBef>
              <a:buNone/>
              <a:defRPr sz="1100" i="1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Arial" pitchFamily="34" charset="0"/>
              </a:defRPr>
            </a:lvl1pPr>
            <a:lvl2pPr marL="457189" indent="0">
              <a:buNone/>
              <a:defRPr sz="1200" i="1">
                <a:solidFill>
                  <a:schemeClr val="bg1">
                    <a:lumMod val="65000"/>
                  </a:schemeClr>
                </a:solidFill>
              </a:defRPr>
            </a:lvl2pPr>
            <a:lvl3pPr>
              <a:defRPr sz="1200" i="1">
                <a:solidFill>
                  <a:schemeClr val="bg1">
                    <a:lumMod val="65000"/>
                  </a:schemeClr>
                </a:solidFill>
              </a:defRPr>
            </a:lvl3pPr>
            <a:lvl4pPr>
              <a:defRPr sz="1200" i="1">
                <a:solidFill>
                  <a:schemeClr val="bg1">
                    <a:lumMod val="65000"/>
                  </a:schemeClr>
                </a:solidFill>
              </a:defRPr>
            </a:lvl4pPr>
            <a:lvl5pPr>
              <a:defRPr sz="1200" i="1">
                <a:solidFill>
                  <a:schemeClr val="bg1">
                    <a:lumMod val="6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</a:t>
            </a:r>
            <a:r>
              <a:rPr lang="cs-CZ" dirty="0"/>
              <a:t/>
            </a:r>
            <a:br>
              <a:rPr lang="cs-CZ" dirty="0"/>
            </a:br>
            <a:r>
              <a:rPr lang="en-US" dirty="0"/>
              <a:t>Master text styles</a:t>
            </a:r>
          </a:p>
        </p:txBody>
      </p:sp>
      <p:sp>
        <p:nvSpPr>
          <p:cNvPr id="13" name="Text Placeholder 6"/>
          <p:cNvSpPr>
            <a:spLocks noGrp="1"/>
          </p:cNvSpPr>
          <p:nvPr>
            <p:ph type="body" sz="quarter" idx="16"/>
          </p:nvPr>
        </p:nvSpPr>
        <p:spPr>
          <a:xfrm>
            <a:off x="684002" y="4660201"/>
            <a:ext cx="7884713" cy="166712"/>
          </a:xfrm>
          <a:prstGeom prst="rect">
            <a:avLst/>
          </a:prstGeom>
        </p:spPr>
        <p:txBody>
          <a:bodyPr wrap="square" lIns="35999" tIns="0" rIns="35999" bIns="0" anchor="t" anchorCtr="0">
            <a:spAutoFit/>
          </a:bodyPr>
          <a:lstStyle>
            <a:lvl1pPr marL="0" indent="0">
              <a:lnSpc>
                <a:spcPts val="1300"/>
              </a:lnSpc>
              <a:buNone/>
              <a:defRPr sz="1100" i="1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Arial" pitchFamily="34" charset="0"/>
              </a:defRPr>
            </a:lvl1pPr>
            <a:lvl2pPr marL="457189" indent="0">
              <a:buNone/>
              <a:defRPr sz="1200" i="1">
                <a:solidFill>
                  <a:schemeClr val="bg1">
                    <a:lumMod val="65000"/>
                  </a:schemeClr>
                </a:solidFill>
              </a:defRPr>
            </a:lvl2pPr>
            <a:lvl3pPr>
              <a:defRPr sz="1200" i="1">
                <a:solidFill>
                  <a:schemeClr val="bg1">
                    <a:lumMod val="65000"/>
                  </a:schemeClr>
                </a:solidFill>
              </a:defRPr>
            </a:lvl3pPr>
            <a:lvl4pPr>
              <a:defRPr sz="1200" i="1">
                <a:solidFill>
                  <a:schemeClr val="bg1">
                    <a:lumMod val="65000"/>
                  </a:schemeClr>
                </a:solidFill>
              </a:defRPr>
            </a:lvl4pPr>
            <a:lvl5pPr>
              <a:defRPr sz="1200" i="1">
                <a:solidFill>
                  <a:schemeClr val="bg1">
                    <a:lumMod val="6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2" name="Zástupný symbol pro číslo snímku 5"/>
          <p:cNvSpPr txBox="1">
            <a:spLocks/>
          </p:cNvSpPr>
          <p:nvPr userDrawn="1"/>
        </p:nvSpPr>
        <p:spPr>
          <a:xfrm>
            <a:off x="-9618" y="4909248"/>
            <a:ext cx="2133600" cy="273844"/>
          </a:xfrm>
          <a:prstGeom prst="rect">
            <a:avLst/>
          </a:prstGeom>
        </p:spPr>
        <p:txBody>
          <a:bodyPr vert="horz" lIns="91438" tIns="45719" rIns="91438" bIns="45719" rtlCol="0" anchor="ctr"/>
          <a:lstStyle>
            <a:defPPr>
              <a:defRPr lang="cs-CZ"/>
            </a:defPPr>
            <a:lvl1pPr marL="0" algn="l" defTabSz="914400" rtl="0" eaLnBrk="1" latinLnBrk="0" hangingPunct="1">
              <a:defRPr sz="1200" kern="1200">
                <a:solidFill>
                  <a:srgbClr val="5F5F5F"/>
                </a:solidFill>
                <a:latin typeface="Calibri" pitchFamily="34" charset="0"/>
                <a:ea typeface="+mn-ea"/>
                <a:cs typeface="Arial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A2DB900-4F27-419C-B2D8-AAC4EB8D73BD}" type="slidenum">
              <a:rPr lang="cs-CZ" smtClean="0"/>
              <a:pPr/>
              <a:t>‹#›</a:t>
            </a:fld>
            <a:endParaRPr lang="cs-CZ" dirty="0"/>
          </a:p>
        </p:txBody>
      </p:sp>
      <p:sp>
        <p:nvSpPr>
          <p:cNvPr id="14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55142" y="4927500"/>
            <a:ext cx="5120208" cy="229500"/>
          </a:xfrm>
          <a:prstGeom prst="rect">
            <a:avLst/>
          </a:prstGeom>
        </p:spPr>
        <p:txBody>
          <a:bodyPr vert="horz" lIns="0" tIns="45719" rIns="0" bIns="45719" rtlCol="0" anchor="ctr"/>
          <a:lstStyle>
            <a:lvl1pPr algn="l">
              <a:defRPr sz="1300" b="1">
                <a:solidFill>
                  <a:srgbClr val="404040"/>
                </a:solidFill>
                <a:latin typeface="+mj-lt"/>
                <a:cs typeface="Arial" pitchFamily="34" charset="0"/>
              </a:defRPr>
            </a:lvl1pPr>
          </a:lstStyle>
          <a:p>
            <a:r>
              <a:rPr lang="cs-CZ" dirty="0"/>
              <a:t>Study </a:t>
            </a:r>
            <a:r>
              <a:rPr lang="cs-CZ" dirty="0" err="1"/>
              <a:t>name</a:t>
            </a:r>
            <a:r>
              <a:rPr lang="cs-CZ" dirty="0"/>
              <a:t> XXX, 04/2016</a:t>
            </a:r>
          </a:p>
        </p:txBody>
      </p:sp>
      <p:sp>
        <p:nvSpPr>
          <p:cNvPr id="15" name="Zástupný symbol pro nadpis 1"/>
          <p:cNvSpPr>
            <a:spLocks noGrp="1"/>
          </p:cNvSpPr>
          <p:nvPr>
            <p:ph type="title"/>
          </p:nvPr>
        </p:nvSpPr>
        <p:spPr>
          <a:xfrm>
            <a:off x="212058" y="6357"/>
            <a:ext cx="8680422" cy="469722"/>
          </a:xfrm>
          <a:prstGeom prst="rect">
            <a:avLst/>
          </a:prstGeom>
        </p:spPr>
        <p:txBody>
          <a:bodyPr vert="horz" lIns="35999" tIns="45719" rIns="35999" bIns="45719" rtlCol="0" anchor="t">
            <a:normAutofit/>
          </a:bodyPr>
          <a:lstStyle/>
          <a:p>
            <a:r>
              <a:rPr lang="en-US" dirty="0"/>
              <a:t>Click to edit template headings</a:t>
            </a:r>
            <a:r>
              <a:rPr lang="cs-CZ" dirty="0"/>
              <a:t> </a:t>
            </a:r>
            <a:r>
              <a:rPr lang="en-US" dirty="0"/>
              <a:t>style.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27637264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Vlastní rozlože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7"/>
          <p:cNvSpPr>
            <a:spLocks noGrp="1"/>
          </p:cNvSpPr>
          <p:nvPr>
            <p:ph type="pic" sz="quarter" idx="14" hasCustomPrompt="1"/>
          </p:nvPr>
        </p:nvSpPr>
        <p:spPr>
          <a:xfrm>
            <a:off x="3" y="0"/>
            <a:ext cx="9143999" cy="5143500"/>
          </a:xfrm>
          <a:prstGeom prst="rect">
            <a:avLst/>
          </a:prstGeom>
          <a:effectLst/>
        </p:spPr>
        <p:txBody>
          <a:bodyPr lIns="91438" tIns="45719" rIns="91438" bIns="45719"/>
          <a:lstStyle>
            <a:lvl1pPr marL="0" indent="0">
              <a:buNone/>
              <a:defRPr baseline="0">
                <a:solidFill>
                  <a:srgbClr val="404040"/>
                </a:solidFill>
              </a:defRPr>
            </a:lvl1pPr>
          </a:lstStyle>
          <a:p>
            <a:r>
              <a:rPr lang="en-GB" dirty="0"/>
              <a:t/>
            </a:r>
            <a:br>
              <a:rPr lang="en-GB" dirty="0"/>
            </a:br>
            <a:r>
              <a:rPr lang="en-GB" dirty="0"/>
              <a:t>     </a:t>
            </a:r>
          </a:p>
        </p:txBody>
      </p:sp>
      <p:sp>
        <p:nvSpPr>
          <p:cNvPr id="12" name="Title 1"/>
          <p:cNvSpPr>
            <a:spLocks noGrp="1"/>
          </p:cNvSpPr>
          <p:nvPr>
            <p:ph type="title" hasCustomPrompt="1"/>
          </p:nvPr>
        </p:nvSpPr>
        <p:spPr>
          <a:xfrm>
            <a:off x="1024881" y="2479436"/>
            <a:ext cx="7093160" cy="812531"/>
          </a:xfrm>
          <a:prstGeom prst="rect">
            <a:avLst/>
          </a:prstGeom>
          <a:effectLst>
            <a:outerShdw blurRad="825500" algn="ctr" rotWithShape="0">
              <a:prstClr val="black">
                <a:alpha val="20000"/>
              </a:prstClr>
            </a:outerShdw>
          </a:effectLst>
        </p:spPr>
        <p:txBody>
          <a:bodyPr anchor="t"/>
          <a:lstStyle>
            <a:lvl1pPr>
              <a:lnSpc>
                <a:spcPct val="80000"/>
              </a:lnSpc>
              <a:spcBef>
                <a:spcPts val="914"/>
              </a:spcBef>
              <a:defRPr sz="8800" cap="all" baseline="0"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Something</a:t>
            </a:r>
            <a:endParaRPr lang="en-GB" dirty="0"/>
          </a:p>
        </p:txBody>
      </p:sp>
      <p:sp>
        <p:nvSpPr>
          <p:cNvPr id="13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1089061" y="1857553"/>
            <a:ext cx="6033722" cy="621884"/>
          </a:xfrm>
          <a:prstGeom prst="rect">
            <a:avLst/>
          </a:prstGeom>
        </p:spPr>
        <p:txBody>
          <a:bodyPr lIns="91438" tIns="45719" rIns="91438" bIns="45719" anchor="b">
            <a:normAutofit/>
          </a:bodyPr>
          <a:lstStyle>
            <a:lvl1pPr marL="0" indent="0">
              <a:spcBef>
                <a:spcPts val="1371"/>
              </a:spcBef>
              <a:buNone/>
              <a:defRPr sz="3000" b="0" cap="none" baseline="0">
                <a:solidFill>
                  <a:schemeClr val="bg1"/>
                </a:solidFill>
                <a:effectLst>
                  <a:outerShdw blurRad="228600" algn="ctr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pPr lvl="0"/>
            <a:r>
              <a:rPr lang="en-US" dirty="0"/>
              <a:t>Something </a:t>
            </a:r>
            <a:r>
              <a:rPr lang="en-US" dirty="0" err="1"/>
              <a:t>something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6579024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Vlastní rozložení">
    <p:bg>
      <p:bgPr>
        <a:solidFill>
          <a:srgbClr val="FBB04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1024881" y="2479436"/>
            <a:ext cx="7093160" cy="812531"/>
          </a:xfrm>
          <a:prstGeom prst="rect">
            <a:avLst/>
          </a:prstGeom>
        </p:spPr>
        <p:txBody>
          <a:bodyPr lIns="0" anchor="t"/>
          <a:lstStyle>
            <a:lvl1pPr>
              <a:lnSpc>
                <a:spcPct val="80000"/>
              </a:lnSpc>
              <a:spcBef>
                <a:spcPts val="914"/>
              </a:spcBef>
              <a:defRPr sz="8800" cap="all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Something</a:t>
            </a:r>
            <a:endParaRPr lang="en-GB" dirty="0"/>
          </a:p>
        </p:txBody>
      </p:sp>
      <p:sp>
        <p:nvSpPr>
          <p:cNvPr id="5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1089061" y="1857553"/>
            <a:ext cx="6033722" cy="621884"/>
          </a:xfrm>
          <a:prstGeom prst="rect">
            <a:avLst/>
          </a:prstGeom>
        </p:spPr>
        <p:txBody>
          <a:bodyPr lIns="91438" tIns="45719" rIns="91438" bIns="45719" anchor="b">
            <a:normAutofit/>
          </a:bodyPr>
          <a:lstStyle>
            <a:lvl1pPr marL="0" indent="0">
              <a:spcBef>
                <a:spcPts val="1371"/>
              </a:spcBef>
              <a:buNone/>
              <a:defRPr sz="3000" b="0" cap="none" baseline="0">
                <a:solidFill>
                  <a:srgbClr val="404040"/>
                </a:solidFill>
              </a:defRPr>
            </a:lvl1pPr>
          </a:lstStyle>
          <a:p>
            <a:pPr lvl="0"/>
            <a:r>
              <a:rPr lang="en-US" dirty="0"/>
              <a:t>Something </a:t>
            </a:r>
            <a:r>
              <a:rPr lang="en-US" dirty="0" err="1"/>
              <a:t>something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8352746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Vlastní rozložení">
    <p:bg>
      <p:bgPr>
        <a:solidFill>
          <a:srgbClr val="40404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1024881" y="2479436"/>
            <a:ext cx="7093160" cy="812531"/>
          </a:xfrm>
          <a:prstGeom prst="rect">
            <a:avLst/>
          </a:prstGeom>
        </p:spPr>
        <p:txBody>
          <a:bodyPr lIns="0" anchor="t"/>
          <a:lstStyle>
            <a:lvl1pPr>
              <a:lnSpc>
                <a:spcPct val="80000"/>
              </a:lnSpc>
              <a:spcBef>
                <a:spcPts val="914"/>
              </a:spcBef>
              <a:defRPr sz="8800" cap="all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Something</a:t>
            </a:r>
            <a:endParaRPr lang="en-GB" dirty="0"/>
          </a:p>
        </p:txBody>
      </p:sp>
      <p:sp>
        <p:nvSpPr>
          <p:cNvPr id="10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1089061" y="1857553"/>
            <a:ext cx="6033722" cy="621884"/>
          </a:xfrm>
          <a:prstGeom prst="rect">
            <a:avLst/>
          </a:prstGeom>
        </p:spPr>
        <p:txBody>
          <a:bodyPr lIns="91438" tIns="45719" rIns="91438" bIns="45719" anchor="b">
            <a:normAutofit/>
          </a:bodyPr>
          <a:lstStyle>
            <a:lvl1pPr marL="0" indent="0">
              <a:spcBef>
                <a:spcPts val="1371"/>
              </a:spcBef>
              <a:buNone/>
              <a:defRPr sz="3000" b="0" cap="none" baseline="0">
                <a:solidFill>
                  <a:srgbClr val="A1C46B"/>
                </a:solidFill>
              </a:defRPr>
            </a:lvl1pPr>
          </a:lstStyle>
          <a:p>
            <a:pPr lvl="0"/>
            <a:r>
              <a:rPr lang="en-US" dirty="0"/>
              <a:t>Something </a:t>
            </a:r>
            <a:r>
              <a:rPr lang="en-US" dirty="0" err="1"/>
              <a:t>something</a:t>
            </a:r>
            <a:endParaRPr lang="en-GB" dirty="0"/>
          </a:p>
        </p:txBody>
      </p:sp>
      <p:sp>
        <p:nvSpPr>
          <p:cNvPr id="4" name="Zástupný symbol pro číslo snímku 5"/>
          <p:cNvSpPr txBox="1">
            <a:spLocks/>
          </p:cNvSpPr>
          <p:nvPr userDrawn="1"/>
        </p:nvSpPr>
        <p:spPr>
          <a:xfrm>
            <a:off x="-9618" y="4909248"/>
            <a:ext cx="2133600" cy="273844"/>
          </a:xfrm>
          <a:prstGeom prst="rect">
            <a:avLst/>
          </a:prstGeom>
        </p:spPr>
        <p:txBody>
          <a:bodyPr vert="horz" lIns="91438" tIns="45719" rIns="91438" bIns="45719" rtlCol="0" anchor="ctr"/>
          <a:lstStyle>
            <a:defPPr>
              <a:defRPr lang="cs-CZ"/>
            </a:defPPr>
            <a:lvl1pPr marL="0" algn="l" defTabSz="914400" rtl="0" eaLnBrk="1" latinLnBrk="0" hangingPunct="1">
              <a:defRPr sz="1200" kern="1200">
                <a:solidFill>
                  <a:srgbClr val="5F5F5F"/>
                </a:solidFill>
                <a:latin typeface="Calibri" pitchFamily="34" charset="0"/>
                <a:ea typeface="+mn-ea"/>
                <a:cs typeface="Arial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A2DB900-4F27-419C-B2D8-AAC4EB8D73BD}" type="slidenum">
              <a:rPr lang="cs-CZ" smtClean="0">
                <a:solidFill>
                  <a:schemeClr val="bg1"/>
                </a:solidFill>
              </a:rPr>
              <a:pPr/>
              <a:t>‹#›</a:t>
            </a:fld>
            <a:endParaRPr lang="cs-CZ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138490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Vlastní rozložení">
    <p:bg>
      <p:bgPr>
        <a:solidFill>
          <a:srgbClr val="A8CCD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1024881" y="2479436"/>
            <a:ext cx="7093160" cy="812531"/>
          </a:xfrm>
          <a:prstGeom prst="rect">
            <a:avLst/>
          </a:prstGeom>
        </p:spPr>
        <p:txBody>
          <a:bodyPr lIns="0" anchor="t"/>
          <a:lstStyle>
            <a:lvl1pPr>
              <a:lnSpc>
                <a:spcPct val="80000"/>
              </a:lnSpc>
              <a:spcBef>
                <a:spcPts val="914"/>
              </a:spcBef>
              <a:defRPr sz="8800" cap="all" baseline="0">
                <a:solidFill>
                  <a:srgbClr val="008E94"/>
                </a:solidFill>
              </a:defRPr>
            </a:lvl1pPr>
          </a:lstStyle>
          <a:p>
            <a:r>
              <a:rPr lang="en-US" dirty="0"/>
              <a:t>Something</a:t>
            </a:r>
            <a:endParaRPr lang="en-GB" dirty="0"/>
          </a:p>
        </p:txBody>
      </p:sp>
      <p:sp>
        <p:nvSpPr>
          <p:cNvPr id="9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1089061" y="1857553"/>
            <a:ext cx="6033722" cy="621884"/>
          </a:xfrm>
          <a:prstGeom prst="rect">
            <a:avLst/>
          </a:prstGeom>
        </p:spPr>
        <p:txBody>
          <a:bodyPr lIns="91438" tIns="45719" rIns="91438" bIns="45719" anchor="b">
            <a:normAutofit/>
          </a:bodyPr>
          <a:lstStyle>
            <a:lvl1pPr marL="0" indent="0">
              <a:spcBef>
                <a:spcPts val="1371"/>
              </a:spcBef>
              <a:buNone/>
              <a:defRPr sz="3000" b="0" cap="none" baseline="0">
                <a:solidFill>
                  <a:srgbClr val="58595B"/>
                </a:solidFill>
              </a:defRPr>
            </a:lvl1pPr>
          </a:lstStyle>
          <a:p>
            <a:pPr lvl="0"/>
            <a:r>
              <a:rPr lang="en-US" dirty="0"/>
              <a:t>Something </a:t>
            </a:r>
            <a:r>
              <a:rPr lang="en-US" dirty="0" err="1"/>
              <a:t>something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4166664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Vlastní rozložení">
    <p:bg>
      <p:bgPr>
        <a:solidFill>
          <a:srgbClr val="008E9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1024881" y="2479436"/>
            <a:ext cx="7093160" cy="812531"/>
          </a:xfrm>
          <a:prstGeom prst="rect">
            <a:avLst/>
          </a:prstGeom>
        </p:spPr>
        <p:txBody>
          <a:bodyPr lIns="0" anchor="t"/>
          <a:lstStyle>
            <a:lvl1pPr>
              <a:lnSpc>
                <a:spcPct val="80000"/>
              </a:lnSpc>
              <a:spcBef>
                <a:spcPts val="914"/>
              </a:spcBef>
              <a:defRPr sz="8800" cap="all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Something</a:t>
            </a:r>
            <a:endParaRPr lang="en-GB" dirty="0"/>
          </a:p>
        </p:txBody>
      </p:sp>
      <p:sp>
        <p:nvSpPr>
          <p:cNvPr id="9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1089061" y="1857553"/>
            <a:ext cx="6033722" cy="621884"/>
          </a:xfrm>
          <a:prstGeom prst="rect">
            <a:avLst/>
          </a:prstGeom>
        </p:spPr>
        <p:txBody>
          <a:bodyPr lIns="91438" tIns="45719" rIns="91438" bIns="45719" anchor="b">
            <a:normAutofit/>
          </a:bodyPr>
          <a:lstStyle>
            <a:lvl1pPr marL="0" indent="0">
              <a:spcBef>
                <a:spcPts val="1371"/>
              </a:spcBef>
              <a:buNone/>
              <a:defRPr sz="3000" b="0" cap="none" baseline="0">
                <a:solidFill>
                  <a:srgbClr val="FBB040"/>
                </a:solidFill>
              </a:defRPr>
            </a:lvl1pPr>
          </a:lstStyle>
          <a:p>
            <a:pPr lvl="0"/>
            <a:r>
              <a:rPr lang="en-US" dirty="0"/>
              <a:t>Something </a:t>
            </a:r>
            <a:r>
              <a:rPr lang="en-US" dirty="0" err="1"/>
              <a:t>something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7692436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Vlastní rozložení">
    <p:bg>
      <p:bgPr>
        <a:solidFill>
          <a:srgbClr val="A1C46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1024881" y="2479436"/>
            <a:ext cx="7093160" cy="812531"/>
          </a:xfrm>
          <a:prstGeom prst="rect">
            <a:avLst/>
          </a:prstGeom>
        </p:spPr>
        <p:txBody>
          <a:bodyPr lIns="0" anchor="t"/>
          <a:lstStyle>
            <a:lvl1pPr>
              <a:lnSpc>
                <a:spcPct val="80000"/>
              </a:lnSpc>
              <a:spcBef>
                <a:spcPts val="914"/>
              </a:spcBef>
              <a:defRPr sz="8800" cap="all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Something</a:t>
            </a:r>
            <a:endParaRPr lang="en-GB" dirty="0"/>
          </a:p>
        </p:txBody>
      </p:sp>
      <p:sp>
        <p:nvSpPr>
          <p:cNvPr id="9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1089061" y="1857553"/>
            <a:ext cx="6033722" cy="621884"/>
          </a:xfrm>
          <a:prstGeom prst="rect">
            <a:avLst/>
          </a:prstGeom>
        </p:spPr>
        <p:txBody>
          <a:bodyPr lIns="91438" tIns="45719" rIns="91438" bIns="45719" anchor="b">
            <a:normAutofit/>
          </a:bodyPr>
          <a:lstStyle>
            <a:lvl1pPr marL="0" indent="0">
              <a:spcBef>
                <a:spcPts val="1371"/>
              </a:spcBef>
              <a:buNone/>
              <a:defRPr sz="3000" b="0" cap="none" baseline="0">
                <a:solidFill>
                  <a:srgbClr val="404040"/>
                </a:solidFill>
              </a:defRPr>
            </a:lvl1pPr>
          </a:lstStyle>
          <a:p>
            <a:pPr lvl="0"/>
            <a:r>
              <a:rPr lang="en-US" dirty="0"/>
              <a:t>Something </a:t>
            </a:r>
            <a:r>
              <a:rPr lang="en-US" dirty="0" err="1"/>
              <a:t>something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3402819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9_Vlastní rozložení">
    <p:bg>
      <p:bgPr>
        <a:solidFill>
          <a:srgbClr val="008BC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1024881" y="2479436"/>
            <a:ext cx="7093160" cy="812531"/>
          </a:xfrm>
          <a:prstGeom prst="rect">
            <a:avLst/>
          </a:prstGeom>
        </p:spPr>
        <p:txBody>
          <a:bodyPr lIns="0" anchor="t"/>
          <a:lstStyle>
            <a:lvl1pPr>
              <a:lnSpc>
                <a:spcPct val="80000"/>
              </a:lnSpc>
              <a:spcBef>
                <a:spcPts val="914"/>
              </a:spcBef>
              <a:defRPr sz="8800" cap="all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Something</a:t>
            </a:r>
            <a:endParaRPr lang="en-GB" dirty="0"/>
          </a:p>
        </p:txBody>
      </p:sp>
      <p:sp>
        <p:nvSpPr>
          <p:cNvPr id="5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1089061" y="1857553"/>
            <a:ext cx="6033722" cy="621884"/>
          </a:xfrm>
          <a:prstGeom prst="rect">
            <a:avLst/>
          </a:prstGeom>
        </p:spPr>
        <p:txBody>
          <a:bodyPr lIns="91438" tIns="45719" rIns="91438" bIns="45719" anchor="b">
            <a:normAutofit/>
          </a:bodyPr>
          <a:lstStyle>
            <a:lvl1pPr marL="0" indent="0">
              <a:spcBef>
                <a:spcPts val="1371"/>
              </a:spcBef>
              <a:buNone/>
              <a:defRPr sz="3000" b="0" cap="none" baseline="0">
                <a:solidFill>
                  <a:srgbClr val="FBB040"/>
                </a:solidFill>
              </a:defRPr>
            </a:lvl1pPr>
          </a:lstStyle>
          <a:p>
            <a:pPr lvl="0"/>
            <a:r>
              <a:rPr lang="en-US" dirty="0"/>
              <a:t>Something </a:t>
            </a:r>
            <a:r>
              <a:rPr lang="en-US" dirty="0" err="1"/>
              <a:t>something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6039765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1_Vlastní rozložení">
    <p:bg>
      <p:bgPr>
        <a:solidFill>
          <a:srgbClr val="ED673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1024881" y="2479436"/>
            <a:ext cx="7093160" cy="812531"/>
          </a:xfrm>
          <a:prstGeom prst="rect">
            <a:avLst/>
          </a:prstGeom>
        </p:spPr>
        <p:txBody>
          <a:bodyPr lIns="0" anchor="t"/>
          <a:lstStyle>
            <a:lvl1pPr>
              <a:lnSpc>
                <a:spcPct val="80000"/>
              </a:lnSpc>
              <a:spcBef>
                <a:spcPts val="914"/>
              </a:spcBef>
              <a:defRPr sz="8800" cap="all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Something</a:t>
            </a:r>
            <a:endParaRPr lang="en-GB" dirty="0"/>
          </a:p>
        </p:txBody>
      </p:sp>
      <p:sp>
        <p:nvSpPr>
          <p:cNvPr id="5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1089061" y="1857553"/>
            <a:ext cx="6033722" cy="621884"/>
          </a:xfrm>
          <a:prstGeom prst="rect">
            <a:avLst/>
          </a:prstGeom>
        </p:spPr>
        <p:txBody>
          <a:bodyPr lIns="91438" tIns="45719" rIns="91438" bIns="45719" anchor="b">
            <a:normAutofit/>
          </a:bodyPr>
          <a:lstStyle>
            <a:lvl1pPr marL="0" indent="0">
              <a:spcBef>
                <a:spcPts val="1371"/>
              </a:spcBef>
              <a:buNone/>
              <a:defRPr sz="3000" b="0" cap="none" baseline="0">
                <a:solidFill>
                  <a:srgbClr val="404040"/>
                </a:solidFill>
              </a:defRPr>
            </a:lvl1pPr>
          </a:lstStyle>
          <a:p>
            <a:pPr lvl="0"/>
            <a:r>
              <a:rPr lang="en-US" dirty="0"/>
              <a:t>Something </a:t>
            </a:r>
            <a:r>
              <a:rPr lang="en-US" dirty="0" err="1"/>
              <a:t>something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9877780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0_Vlastní rozložení">
    <p:bg>
      <p:bgPr>
        <a:solidFill>
          <a:srgbClr val="BABAB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1024881" y="2479436"/>
            <a:ext cx="7093160" cy="812531"/>
          </a:xfrm>
          <a:prstGeom prst="rect">
            <a:avLst/>
          </a:prstGeom>
        </p:spPr>
        <p:txBody>
          <a:bodyPr lIns="0" anchor="t"/>
          <a:lstStyle>
            <a:lvl1pPr>
              <a:lnSpc>
                <a:spcPct val="80000"/>
              </a:lnSpc>
              <a:spcBef>
                <a:spcPts val="914"/>
              </a:spcBef>
              <a:defRPr sz="8800" cap="all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Something</a:t>
            </a:r>
            <a:endParaRPr lang="en-GB" dirty="0"/>
          </a:p>
        </p:txBody>
      </p:sp>
      <p:sp>
        <p:nvSpPr>
          <p:cNvPr id="5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1089061" y="1857553"/>
            <a:ext cx="6033722" cy="621884"/>
          </a:xfrm>
          <a:prstGeom prst="rect">
            <a:avLst/>
          </a:prstGeom>
        </p:spPr>
        <p:txBody>
          <a:bodyPr lIns="91438" tIns="45719" rIns="91438" bIns="45719" anchor="b">
            <a:normAutofit/>
          </a:bodyPr>
          <a:lstStyle>
            <a:lvl1pPr marL="0" indent="0">
              <a:spcBef>
                <a:spcPts val="1371"/>
              </a:spcBef>
              <a:buNone/>
              <a:defRPr sz="3000" b="0" cap="none" baseline="0">
                <a:solidFill>
                  <a:srgbClr val="404040"/>
                </a:solidFill>
              </a:defRPr>
            </a:lvl1pPr>
          </a:lstStyle>
          <a:p>
            <a:pPr lvl="0"/>
            <a:r>
              <a:rPr lang="en-US" dirty="0"/>
              <a:t>Something </a:t>
            </a:r>
            <a:r>
              <a:rPr lang="en-US" dirty="0" err="1"/>
              <a:t>something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5135805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ite_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text 2"/>
          <p:cNvSpPr>
            <a:spLocks noGrp="1"/>
          </p:cNvSpPr>
          <p:nvPr>
            <p:ph type="body" sz="quarter" idx="13" hasCustomPrompt="1"/>
          </p:nvPr>
        </p:nvSpPr>
        <p:spPr>
          <a:xfrm>
            <a:off x="212058" y="897731"/>
            <a:ext cx="8680422" cy="3618310"/>
          </a:xfrm>
          <a:prstGeom prst="rect">
            <a:avLst/>
          </a:prstGeom>
        </p:spPr>
        <p:txBody>
          <a:bodyPr lIns="91438" tIns="45719" rIns="91438" bIns="45719"/>
          <a:lstStyle>
            <a:lvl1pPr>
              <a:defRPr>
                <a:solidFill>
                  <a:srgbClr val="404040"/>
                </a:solidFill>
              </a:defRPr>
            </a:lvl1pPr>
            <a:lvl2pPr>
              <a:defRPr>
                <a:solidFill>
                  <a:srgbClr val="404040"/>
                </a:solidFill>
              </a:defRPr>
            </a:lvl2pPr>
            <a:lvl3pPr>
              <a:defRPr>
                <a:solidFill>
                  <a:srgbClr val="404040"/>
                </a:solidFill>
              </a:defRPr>
            </a:lvl3pPr>
            <a:lvl4pPr>
              <a:defRPr>
                <a:solidFill>
                  <a:srgbClr val="404040"/>
                </a:solidFill>
              </a:defRPr>
            </a:lvl4pPr>
            <a:lvl5pPr>
              <a:defRPr>
                <a:solidFill>
                  <a:srgbClr val="404040"/>
                </a:solidFill>
              </a:defRPr>
            </a:lvl5pPr>
          </a:lstStyle>
          <a:p>
            <a:r>
              <a:rPr lang="en-US" dirty="0"/>
              <a:t>Text comment, text ... Text, comment, text ... Text, comment, text ...</a:t>
            </a:r>
          </a:p>
          <a:p>
            <a:pPr lvl="1"/>
            <a:r>
              <a:rPr lang="cs-CZ" dirty="0"/>
              <a:t>Text comment, text ... Text, comment, text ... Text, comment, text ...</a:t>
            </a:r>
          </a:p>
        </p:txBody>
      </p:sp>
      <p:sp>
        <p:nvSpPr>
          <p:cNvPr id="8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55142" y="4927500"/>
            <a:ext cx="5120208" cy="229500"/>
          </a:xfrm>
          <a:prstGeom prst="rect">
            <a:avLst/>
          </a:prstGeom>
        </p:spPr>
        <p:txBody>
          <a:bodyPr vert="horz" lIns="0" tIns="45719" rIns="0" bIns="45719" rtlCol="0" anchor="ctr"/>
          <a:lstStyle>
            <a:lvl1pPr algn="l">
              <a:defRPr sz="1300" b="1">
                <a:solidFill>
                  <a:srgbClr val="404040"/>
                </a:solidFill>
                <a:latin typeface="+mj-lt"/>
                <a:cs typeface="Arial" pitchFamily="34" charset="0"/>
              </a:defRPr>
            </a:lvl1pPr>
          </a:lstStyle>
          <a:p>
            <a:r>
              <a:rPr lang="cs-CZ" dirty="0"/>
              <a:t>Study </a:t>
            </a:r>
            <a:r>
              <a:rPr lang="cs-CZ" dirty="0" err="1"/>
              <a:t>name</a:t>
            </a:r>
            <a:r>
              <a:rPr lang="cs-CZ" dirty="0"/>
              <a:t> XXX, 04/2016</a:t>
            </a:r>
          </a:p>
        </p:txBody>
      </p:sp>
      <p:sp>
        <p:nvSpPr>
          <p:cNvPr id="9" name="Zástupný symbol pro nadpis 1"/>
          <p:cNvSpPr>
            <a:spLocks noGrp="1"/>
          </p:cNvSpPr>
          <p:nvPr>
            <p:ph type="title"/>
          </p:nvPr>
        </p:nvSpPr>
        <p:spPr>
          <a:xfrm>
            <a:off x="212058" y="-45014"/>
            <a:ext cx="8680422" cy="469722"/>
          </a:xfrm>
          <a:prstGeom prst="rect">
            <a:avLst/>
          </a:prstGeom>
        </p:spPr>
        <p:txBody>
          <a:bodyPr vert="horz" lIns="35999" tIns="45719" rIns="35999" bIns="45719" rtlCol="0" anchor="t">
            <a:normAutofit/>
          </a:bodyPr>
          <a:lstStyle/>
          <a:p>
            <a:r>
              <a:rPr lang="en-US" dirty="0"/>
              <a:t>Click to edit template headings</a:t>
            </a:r>
            <a:r>
              <a:rPr lang="cs-CZ" dirty="0"/>
              <a:t> </a:t>
            </a:r>
            <a:r>
              <a:rPr lang="en-US" dirty="0"/>
              <a:t>style.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0871338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7_Vlastní rozložení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427985" y="1388445"/>
            <a:ext cx="4216925" cy="2247851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l">
              <a:buNone/>
              <a:defRPr sz="3200" b="1" baseline="0">
                <a:solidFill>
                  <a:schemeClr val="bg1"/>
                </a:solidFill>
              </a:defRPr>
            </a:lvl1pPr>
            <a:lvl2pPr marL="3628" indent="0" algn="l">
              <a:lnSpc>
                <a:spcPct val="90000"/>
              </a:lnSpc>
              <a:spcBef>
                <a:spcPts val="457"/>
              </a:spcBef>
              <a:buNone/>
              <a:tabLst/>
              <a:defRPr sz="2400" baseline="0">
                <a:solidFill>
                  <a:schemeClr val="bg1">
                    <a:alpha val="70000"/>
                  </a:schemeClr>
                </a:solidFill>
              </a:defRPr>
            </a:lvl2pPr>
            <a:lvl3pPr marL="10351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527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703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5879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1055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6231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1407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Slide Title</a:t>
            </a:r>
          </a:p>
          <a:p>
            <a:pPr lvl="1"/>
            <a:r>
              <a:rPr lang="en-US" dirty="0"/>
              <a:t>Lorem ipsum dolor sit amet, consectetuer adipiscing elit. Maecenas porttitor congue </a:t>
            </a:r>
            <a:r>
              <a:rPr lang="en-US" dirty="0" err="1"/>
              <a:t>massa</a:t>
            </a:r>
            <a:r>
              <a:rPr lang="en-US" dirty="0"/>
              <a:t>.</a:t>
            </a:r>
          </a:p>
        </p:txBody>
      </p:sp>
      <p:sp>
        <p:nvSpPr>
          <p:cNvPr id="5" name="Zástupný symbol pro obrázek 12"/>
          <p:cNvSpPr>
            <a:spLocks noGrp="1"/>
          </p:cNvSpPr>
          <p:nvPr>
            <p:ph type="pic" sz="quarter" idx="15"/>
          </p:nvPr>
        </p:nvSpPr>
        <p:spPr>
          <a:xfrm>
            <a:off x="-9526" y="-10"/>
            <a:ext cx="4581525" cy="5143500"/>
          </a:xfrm>
          <a:custGeom>
            <a:avLst/>
            <a:gdLst>
              <a:gd name="connsiteX0" fmla="*/ 0 w 4467496"/>
              <a:gd name="connsiteY0" fmla="*/ 0 h 5143500"/>
              <a:gd name="connsiteX1" fmla="*/ 2781325 w 4467496"/>
              <a:gd name="connsiteY1" fmla="*/ 0 h 5143500"/>
              <a:gd name="connsiteX2" fmla="*/ 4467496 w 4467496"/>
              <a:gd name="connsiteY2" fmla="*/ 5143500 h 5143500"/>
              <a:gd name="connsiteX3" fmla="*/ 0 w 4467496"/>
              <a:gd name="connsiteY3" fmla="*/ 5143500 h 5143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467496" h="5143500">
                <a:moveTo>
                  <a:pt x="0" y="0"/>
                </a:moveTo>
                <a:lnTo>
                  <a:pt x="2781325" y="0"/>
                </a:lnTo>
                <a:lnTo>
                  <a:pt x="4467496" y="5143500"/>
                </a:lnTo>
                <a:lnTo>
                  <a:pt x="0" y="51435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cs-CZ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 flipH="1">
            <a:off x="2831776" y="-6984"/>
            <a:ext cx="2901414" cy="2177509"/>
          </a:xfrm>
          <a:custGeom>
            <a:avLst/>
            <a:gdLst>
              <a:gd name="T0" fmla="*/ 2678 w 2678"/>
              <a:gd name="T1" fmla="*/ 0 h 2016"/>
              <a:gd name="T2" fmla="*/ 0 w 2678"/>
              <a:gd name="T3" fmla="*/ 0 h 2016"/>
              <a:gd name="T4" fmla="*/ 2018 w 2678"/>
              <a:gd name="T5" fmla="*/ 2016 h 2016"/>
              <a:gd name="T6" fmla="*/ 2678 w 2678"/>
              <a:gd name="T7" fmla="*/ 0 h 20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678" h="2016">
                <a:moveTo>
                  <a:pt x="2678" y="0"/>
                </a:moveTo>
                <a:lnTo>
                  <a:pt x="0" y="0"/>
                </a:lnTo>
                <a:lnTo>
                  <a:pt x="2018" y="2016"/>
                </a:lnTo>
                <a:lnTo>
                  <a:pt x="2678" y="0"/>
                </a:lnTo>
                <a:close/>
              </a:path>
            </a:pathLst>
          </a:custGeom>
          <a:solidFill>
            <a:srgbClr val="A9CCDD"/>
          </a:solidFill>
          <a:ln w="9525">
            <a:noFill/>
            <a:round/>
            <a:headEnd/>
            <a:tailEnd/>
          </a:ln>
        </p:spPr>
        <p:txBody>
          <a:bodyPr vert="horz" wrap="square" lIns="91438" tIns="45719" rIns="91438" bIns="45719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135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>
              <a:ln>
                <a:noFill/>
              </a:ln>
              <a:solidFill>
                <a:srgbClr val="1F497D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239648384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White_text_with chap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text 2"/>
          <p:cNvSpPr>
            <a:spLocks noGrp="1"/>
          </p:cNvSpPr>
          <p:nvPr>
            <p:ph type="body" sz="quarter" idx="13" hasCustomPrompt="1"/>
          </p:nvPr>
        </p:nvSpPr>
        <p:spPr>
          <a:xfrm>
            <a:off x="212058" y="897731"/>
            <a:ext cx="8680422" cy="3618310"/>
          </a:xfrm>
          <a:prstGeom prst="rect">
            <a:avLst/>
          </a:prstGeom>
        </p:spPr>
        <p:txBody>
          <a:bodyPr lIns="91438" tIns="45719" rIns="91438" bIns="45719"/>
          <a:lstStyle>
            <a:lvl1pPr>
              <a:defRPr>
                <a:solidFill>
                  <a:srgbClr val="404040"/>
                </a:solidFill>
              </a:defRPr>
            </a:lvl1pPr>
            <a:lvl2pPr>
              <a:defRPr>
                <a:solidFill>
                  <a:srgbClr val="404040"/>
                </a:solidFill>
              </a:defRPr>
            </a:lvl2pPr>
            <a:lvl3pPr>
              <a:defRPr>
                <a:solidFill>
                  <a:srgbClr val="404040"/>
                </a:solidFill>
              </a:defRPr>
            </a:lvl3pPr>
            <a:lvl4pPr>
              <a:defRPr>
                <a:solidFill>
                  <a:srgbClr val="404040"/>
                </a:solidFill>
              </a:defRPr>
            </a:lvl4pPr>
            <a:lvl5pPr>
              <a:defRPr>
                <a:solidFill>
                  <a:srgbClr val="404040"/>
                </a:solidFill>
              </a:defRPr>
            </a:lvl5pPr>
          </a:lstStyle>
          <a:p>
            <a:r>
              <a:rPr lang="en-US" dirty="0"/>
              <a:t>Text comment, text ... Text, comment, text ... Text, comment, text ...</a:t>
            </a:r>
          </a:p>
          <a:p>
            <a:pPr lvl="1"/>
            <a:r>
              <a:rPr lang="cs-CZ" dirty="0"/>
              <a:t>Text comment, text ... Text, comment, text ... Text, comment, text ...</a:t>
            </a:r>
          </a:p>
        </p:txBody>
      </p:sp>
      <p:sp>
        <p:nvSpPr>
          <p:cNvPr id="8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55142" y="4927500"/>
            <a:ext cx="5120208" cy="229500"/>
          </a:xfrm>
          <a:prstGeom prst="rect">
            <a:avLst/>
          </a:prstGeom>
        </p:spPr>
        <p:txBody>
          <a:bodyPr vert="horz" lIns="0" tIns="45719" rIns="0" bIns="45719" rtlCol="0" anchor="ctr"/>
          <a:lstStyle>
            <a:lvl1pPr algn="l">
              <a:defRPr sz="1300" b="1">
                <a:solidFill>
                  <a:srgbClr val="404040"/>
                </a:solidFill>
                <a:latin typeface="+mj-lt"/>
                <a:cs typeface="Arial" pitchFamily="34" charset="0"/>
              </a:defRPr>
            </a:lvl1pPr>
          </a:lstStyle>
          <a:p>
            <a:r>
              <a:rPr lang="cs-CZ" dirty="0"/>
              <a:t>Study </a:t>
            </a:r>
            <a:r>
              <a:rPr lang="cs-CZ" dirty="0" err="1"/>
              <a:t>name</a:t>
            </a:r>
            <a:r>
              <a:rPr lang="cs-CZ" dirty="0"/>
              <a:t> XXX, 04/2016</a:t>
            </a:r>
          </a:p>
        </p:txBody>
      </p:sp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220553" y="272268"/>
            <a:ext cx="8654595" cy="461548"/>
          </a:xfrm>
        </p:spPr>
        <p:txBody>
          <a:bodyPr/>
          <a:lstStyle>
            <a:lvl1pPr>
              <a:defRPr>
                <a:solidFill>
                  <a:srgbClr val="404040"/>
                </a:solidFill>
              </a:defRPr>
            </a:lvl1pPr>
          </a:lstStyle>
          <a:p>
            <a:r>
              <a:rPr lang="en-US" dirty="0"/>
              <a:t>Click to add emphasis part of title</a:t>
            </a:r>
          </a:p>
        </p:txBody>
      </p:sp>
      <p:sp>
        <p:nvSpPr>
          <p:cNvPr id="6" name="Text Placeholder 7"/>
          <p:cNvSpPr>
            <a:spLocks noGrp="1"/>
          </p:cNvSpPr>
          <p:nvPr>
            <p:ph type="body" sz="quarter" idx="14" hasCustomPrompt="1"/>
          </p:nvPr>
        </p:nvSpPr>
        <p:spPr>
          <a:xfrm>
            <a:off x="166765" y="-65652"/>
            <a:ext cx="6710396" cy="442661"/>
          </a:xfrm>
          <a:prstGeom prst="rect">
            <a:avLst/>
          </a:prstGeom>
        </p:spPr>
        <p:txBody>
          <a:bodyPr lIns="91438" tIns="45719" rIns="91438" bIns="45719" anchor="b">
            <a:normAutofit/>
          </a:bodyPr>
          <a:lstStyle>
            <a:lvl1pPr marL="0" indent="0">
              <a:buNone/>
              <a:defRPr sz="1900" b="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dirty="0"/>
              <a:t>CLICK TO ADD TAG LINE OR BEGINNING OF TITLE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9170919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Vlastní rozložení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 Placeholder 10"/>
          <p:cNvSpPr>
            <a:spLocks noGrp="1"/>
          </p:cNvSpPr>
          <p:nvPr>
            <p:ph type="body" sz="quarter" idx="19" hasCustomPrompt="1"/>
          </p:nvPr>
        </p:nvSpPr>
        <p:spPr>
          <a:xfrm>
            <a:off x="4613579" y="1217858"/>
            <a:ext cx="4264752" cy="613247"/>
          </a:xfrm>
          <a:prstGeom prst="rect">
            <a:avLst/>
          </a:prstGeom>
          <a:solidFill>
            <a:srgbClr val="ED6737"/>
          </a:solidFill>
        </p:spPr>
        <p:txBody>
          <a:bodyPr lIns="82272" tIns="45719" rIns="27425" bIns="45719" anchor="ctr">
            <a:normAutofit/>
          </a:bodyPr>
          <a:lstStyle>
            <a:lvl1pPr marL="0" indent="0">
              <a:lnSpc>
                <a:spcPct val="80000"/>
              </a:lnSpc>
              <a:spcBef>
                <a:spcPts val="914"/>
              </a:spcBef>
              <a:buNone/>
              <a:defRPr lang="en-US" sz="1800" kern="1200" cap="none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221308" indent="-153585"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2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7" name="Text Placeholder 9"/>
          <p:cNvSpPr>
            <a:spLocks noGrp="1"/>
          </p:cNvSpPr>
          <p:nvPr>
            <p:ph type="body" sz="quarter" idx="20"/>
          </p:nvPr>
        </p:nvSpPr>
        <p:spPr>
          <a:xfrm>
            <a:off x="255950" y="2001691"/>
            <a:ext cx="4264752" cy="2624485"/>
          </a:xfrm>
          <a:prstGeom prst="rect">
            <a:avLst/>
          </a:prstGeom>
        </p:spPr>
        <p:txBody>
          <a:bodyPr lIns="82272" tIns="45719" rIns="27425" bIns="45719"/>
          <a:lstStyle>
            <a:lvl1pPr>
              <a:defRPr sz="1700">
                <a:solidFill>
                  <a:srgbClr val="404040"/>
                </a:solidFill>
              </a:defRPr>
            </a:lvl1pPr>
            <a:lvl2pPr>
              <a:defRPr>
                <a:solidFill>
                  <a:srgbClr val="404040"/>
                </a:solidFill>
              </a:defRPr>
            </a:lvl2pPr>
            <a:lvl3pPr>
              <a:defRPr>
                <a:solidFill>
                  <a:srgbClr val="404040"/>
                </a:solidFill>
              </a:defRPr>
            </a:lvl3pPr>
            <a:lvl4pPr>
              <a:defRPr>
                <a:solidFill>
                  <a:srgbClr val="404040"/>
                </a:solidFill>
              </a:defRPr>
            </a:lvl4pPr>
            <a:lvl5pPr>
              <a:defRPr>
                <a:solidFill>
                  <a:srgbClr val="404040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28" name="Text Placeholder 9"/>
          <p:cNvSpPr>
            <a:spLocks noGrp="1"/>
          </p:cNvSpPr>
          <p:nvPr>
            <p:ph type="body" sz="quarter" idx="21"/>
          </p:nvPr>
        </p:nvSpPr>
        <p:spPr>
          <a:xfrm>
            <a:off x="4613579" y="2001691"/>
            <a:ext cx="4264752" cy="2624485"/>
          </a:xfrm>
          <a:prstGeom prst="rect">
            <a:avLst/>
          </a:prstGeom>
        </p:spPr>
        <p:txBody>
          <a:bodyPr lIns="82272" tIns="45719" rIns="27425" bIns="45719"/>
          <a:lstStyle>
            <a:lvl1pPr>
              <a:defRPr sz="1700">
                <a:solidFill>
                  <a:srgbClr val="404040"/>
                </a:solidFill>
              </a:defRPr>
            </a:lvl1pPr>
            <a:lvl2pPr>
              <a:defRPr>
                <a:solidFill>
                  <a:srgbClr val="404040"/>
                </a:solidFill>
              </a:defRPr>
            </a:lvl2pPr>
            <a:lvl3pPr>
              <a:defRPr>
                <a:solidFill>
                  <a:srgbClr val="404040"/>
                </a:solidFill>
              </a:defRPr>
            </a:lvl3pPr>
            <a:lvl4pPr>
              <a:defRPr>
                <a:solidFill>
                  <a:srgbClr val="404040"/>
                </a:solidFill>
              </a:defRPr>
            </a:lvl4pPr>
            <a:lvl5pPr>
              <a:defRPr>
                <a:solidFill>
                  <a:srgbClr val="404040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31" name="Text Placeholder 10"/>
          <p:cNvSpPr>
            <a:spLocks noGrp="1"/>
          </p:cNvSpPr>
          <p:nvPr>
            <p:ph type="body" sz="quarter" idx="18" hasCustomPrompt="1"/>
          </p:nvPr>
        </p:nvSpPr>
        <p:spPr>
          <a:xfrm>
            <a:off x="255950" y="1217858"/>
            <a:ext cx="4264752" cy="613247"/>
          </a:xfrm>
          <a:prstGeom prst="rect">
            <a:avLst/>
          </a:prstGeom>
          <a:solidFill>
            <a:srgbClr val="404040"/>
          </a:solidFill>
        </p:spPr>
        <p:txBody>
          <a:bodyPr lIns="82272" tIns="45719" rIns="27425" bIns="45719" anchor="ctr">
            <a:normAutofit/>
          </a:bodyPr>
          <a:lstStyle>
            <a:lvl1pPr marL="0" indent="0">
              <a:lnSpc>
                <a:spcPct val="80000"/>
              </a:lnSpc>
              <a:spcBef>
                <a:spcPts val="914"/>
              </a:spcBef>
              <a:buNone/>
              <a:defRPr lang="en-US" sz="1800" kern="1200" cap="none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221308" indent="-153585"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2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1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55142" y="4927500"/>
            <a:ext cx="5120208" cy="229500"/>
          </a:xfrm>
          <a:prstGeom prst="rect">
            <a:avLst/>
          </a:prstGeom>
        </p:spPr>
        <p:txBody>
          <a:bodyPr vert="horz" lIns="0" tIns="45719" rIns="0" bIns="45719" rtlCol="0" anchor="ctr"/>
          <a:lstStyle>
            <a:lvl1pPr algn="l">
              <a:defRPr sz="1300" b="1">
                <a:solidFill>
                  <a:srgbClr val="404040"/>
                </a:solidFill>
                <a:latin typeface="+mj-lt"/>
                <a:cs typeface="Arial" pitchFamily="34" charset="0"/>
              </a:defRPr>
            </a:lvl1pPr>
          </a:lstStyle>
          <a:p>
            <a:r>
              <a:rPr lang="cs-CZ" dirty="0"/>
              <a:t>Study </a:t>
            </a:r>
            <a:r>
              <a:rPr lang="cs-CZ" dirty="0" err="1"/>
              <a:t>name</a:t>
            </a:r>
            <a:r>
              <a:rPr lang="cs-CZ" dirty="0"/>
              <a:t> XXX, 04/2016</a:t>
            </a:r>
          </a:p>
        </p:txBody>
      </p:sp>
      <p:sp>
        <p:nvSpPr>
          <p:cNvPr id="12" name="Zástupný symbol pro nadpis 1"/>
          <p:cNvSpPr>
            <a:spLocks noGrp="1"/>
          </p:cNvSpPr>
          <p:nvPr>
            <p:ph type="title"/>
          </p:nvPr>
        </p:nvSpPr>
        <p:spPr>
          <a:xfrm>
            <a:off x="212058" y="6357"/>
            <a:ext cx="8680422" cy="469722"/>
          </a:xfrm>
          <a:prstGeom prst="rect">
            <a:avLst/>
          </a:prstGeom>
        </p:spPr>
        <p:txBody>
          <a:bodyPr vert="horz" lIns="35999" tIns="45719" rIns="35999" bIns="45719" rtlCol="0" anchor="t">
            <a:normAutofit/>
          </a:bodyPr>
          <a:lstStyle/>
          <a:p>
            <a:r>
              <a:rPr lang="en-US" dirty="0"/>
              <a:t>Click to edit template headings</a:t>
            </a:r>
            <a:r>
              <a:rPr lang="cs-CZ" dirty="0"/>
              <a:t> </a:t>
            </a:r>
            <a:r>
              <a:rPr lang="en-US" dirty="0"/>
              <a:t>style.</a:t>
            </a:r>
            <a:endParaRPr lang="cs-CZ" dirty="0"/>
          </a:p>
        </p:txBody>
      </p:sp>
      <p:sp>
        <p:nvSpPr>
          <p:cNvPr id="13" name="Text Placeholder 6"/>
          <p:cNvSpPr>
            <a:spLocks noGrp="1"/>
          </p:cNvSpPr>
          <p:nvPr>
            <p:ph type="body" sz="quarter" idx="22" hasCustomPrompt="1"/>
          </p:nvPr>
        </p:nvSpPr>
        <p:spPr>
          <a:xfrm>
            <a:off x="202233" y="483519"/>
            <a:ext cx="8690248" cy="382600"/>
          </a:xfrm>
          <a:prstGeom prst="rect">
            <a:avLst/>
          </a:prstGeom>
        </p:spPr>
        <p:txBody>
          <a:bodyPr wrap="square" lIns="35999" tIns="0" rIns="35999" bIns="35999" anchor="t" anchorCtr="0">
            <a:spAutoFit/>
          </a:bodyPr>
          <a:lstStyle>
            <a:lvl1pPr marL="0" indent="0" defTabSz="215995">
              <a:spcBef>
                <a:spcPts val="0"/>
              </a:spcBef>
              <a:buNone/>
              <a:defRPr sz="1100" i="1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Arial" pitchFamily="34" charset="0"/>
              </a:defRPr>
            </a:lvl1pPr>
            <a:lvl2pPr marL="457189" indent="0">
              <a:buNone/>
              <a:defRPr sz="1200" i="1">
                <a:solidFill>
                  <a:schemeClr val="bg1">
                    <a:lumMod val="65000"/>
                  </a:schemeClr>
                </a:solidFill>
              </a:defRPr>
            </a:lvl2pPr>
            <a:lvl3pPr>
              <a:defRPr sz="1200" i="1">
                <a:solidFill>
                  <a:schemeClr val="bg1">
                    <a:lumMod val="65000"/>
                  </a:schemeClr>
                </a:solidFill>
              </a:defRPr>
            </a:lvl3pPr>
            <a:lvl4pPr>
              <a:defRPr sz="1200" i="1">
                <a:solidFill>
                  <a:schemeClr val="bg1">
                    <a:lumMod val="65000"/>
                  </a:schemeClr>
                </a:solidFill>
              </a:defRPr>
            </a:lvl4pPr>
            <a:lvl5pPr>
              <a:defRPr sz="1200" i="1">
                <a:solidFill>
                  <a:schemeClr val="bg1">
                    <a:lumMod val="6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</a:t>
            </a:r>
            <a:r>
              <a:rPr lang="cs-CZ" dirty="0"/>
              <a:t/>
            </a:r>
            <a:br>
              <a:rPr lang="cs-CZ" dirty="0"/>
            </a:br>
            <a:r>
              <a:rPr lang="en-US" dirty="0"/>
              <a:t>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0775641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Vlastní rozložení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 Placeholder 10"/>
          <p:cNvSpPr>
            <a:spLocks noGrp="1"/>
          </p:cNvSpPr>
          <p:nvPr>
            <p:ph type="body" sz="quarter" idx="18" hasCustomPrompt="1"/>
          </p:nvPr>
        </p:nvSpPr>
        <p:spPr>
          <a:xfrm>
            <a:off x="255952" y="1217858"/>
            <a:ext cx="2811129" cy="613247"/>
          </a:xfrm>
          <a:prstGeom prst="rect">
            <a:avLst/>
          </a:prstGeom>
          <a:solidFill>
            <a:srgbClr val="404040"/>
          </a:solidFill>
        </p:spPr>
        <p:txBody>
          <a:bodyPr lIns="82272" tIns="45719" rIns="27425" bIns="45719" anchor="ctr">
            <a:normAutofit/>
          </a:bodyPr>
          <a:lstStyle>
            <a:lvl1pPr marL="0" indent="0">
              <a:lnSpc>
                <a:spcPct val="80000"/>
              </a:lnSpc>
              <a:spcBef>
                <a:spcPts val="914"/>
              </a:spcBef>
              <a:buNone/>
              <a:defRPr lang="en-US" sz="1800" kern="1200" cap="none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221308" indent="-153585"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2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3" name="Text Placeholder 10"/>
          <p:cNvSpPr>
            <a:spLocks noGrp="1"/>
          </p:cNvSpPr>
          <p:nvPr>
            <p:ph type="body" sz="quarter" idx="19" hasCustomPrompt="1"/>
          </p:nvPr>
        </p:nvSpPr>
        <p:spPr>
          <a:xfrm>
            <a:off x="3166976" y="1217858"/>
            <a:ext cx="2811129" cy="613247"/>
          </a:xfrm>
          <a:prstGeom prst="rect">
            <a:avLst/>
          </a:prstGeom>
          <a:solidFill>
            <a:srgbClr val="ED6737"/>
          </a:solidFill>
        </p:spPr>
        <p:txBody>
          <a:bodyPr lIns="82272" tIns="45719" rIns="27425" bIns="45719" anchor="ctr">
            <a:normAutofit/>
          </a:bodyPr>
          <a:lstStyle>
            <a:lvl1pPr marL="0" indent="0">
              <a:lnSpc>
                <a:spcPct val="80000"/>
              </a:lnSpc>
              <a:spcBef>
                <a:spcPts val="914"/>
              </a:spcBef>
              <a:buNone/>
              <a:defRPr lang="en-US" sz="1800" kern="1200" cap="none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221308" indent="-153585"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2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4" name="Text Placeholder 10"/>
          <p:cNvSpPr>
            <a:spLocks noGrp="1"/>
          </p:cNvSpPr>
          <p:nvPr>
            <p:ph type="body" sz="quarter" idx="22" hasCustomPrompt="1"/>
          </p:nvPr>
        </p:nvSpPr>
        <p:spPr>
          <a:xfrm>
            <a:off x="6075841" y="1217858"/>
            <a:ext cx="2811129" cy="613247"/>
          </a:xfrm>
          <a:prstGeom prst="rect">
            <a:avLst/>
          </a:prstGeom>
          <a:solidFill>
            <a:srgbClr val="008E94"/>
          </a:solidFill>
        </p:spPr>
        <p:txBody>
          <a:bodyPr lIns="82272" tIns="45719" rIns="27425" bIns="45719" anchor="ctr">
            <a:normAutofit/>
          </a:bodyPr>
          <a:lstStyle>
            <a:lvl1pPr marL="0" indent="0">
              <a:lnSpc>
                <a:spcPct val="80000"/>
              </a:lnSpc>
              <a:spcBef>
                <a:spcPts val="914"/>
              </a:spcBef>
              <a:buNone/>
              <a:defRPr lang="en-US" sz="1800" kern="1200" cap="none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221308" indent="-153585"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2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5" name="Text Placeholder 9"/>
          <p:cNvSpPr>
            <a:spLocks noGrp="1"/>
          </p:cNvSpPr>
          <p:nvPr>
            <p:ph type="body" sz="quarter" idx="23"/>
          </p:nvPr>
        </p:nvSpPr>
        <p:spPr>
          <a:xfrm>
            <a:off x="255950" y="2001691"/>
            <a:ext cx="2811130" cy="2624485"/>
          </a:xfrm>
          <a:prstGeom prst="rect">
            <a:avLst/>
          </a:prstGeom>
        </p:spPr>
        <p:txBody>
          <a:bodyPr lIns="82272" tIns="45719" rIns="27425" bIns="45719"/>
          <a:lstStyle>
            <a:lvl1pPr>
              <a:defRPr sz="1700">
                <a:solidFill>
                  <a:srgbClr val="404040"/>
                </a:solidFill>
              </a:defRPr>
            </a:lvl1pPr>
            <a:lvl2pPr>
              <a:defRPr>
                <a:solidFill>
                  <a:srgbClr val="404040"/>
                </a:solidFill>
              </a:defRPr>
            </a:lvl2pPr>
            <a:lvl3pPr>
              <a:defRPr>
                <a:solidFill>
                  <a:srgbClr val="404040"/>
                </a:solidFill>
              </a:defRPr>
            </a:lvl3pPr>
            <a:lvl4pPr>
              <a:defRPr>
                <a:solidFill>
                  <a:srgbClr val="404040"/>
                </a:solidFill>
              </a:defRPr>
            </a:lvl4pPr>
            <a:lvl5pPr>
              <a:defRPr>
                <a:solidFill>
                  <a:srgbClr val="404040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26" name="Text Placeholder 9"/>
          <p:cNvSpPr>
            <a:spLocks noGrp="1"/>
          </p:cNvSpPr>
          <p:nvPr>
            <p:ph type="body" sz="quarter" idx="21"/>
          </p:nvPr>
        </p:nvSpPr>
        <p:spPr>
          <a:xfrm>
            <a:off x="3166976" y="2001691"/>
            <a:ext cx="2811130" cy="2624485"/>
          </a:xfrm>
          <a:prstGeom prst="rect">
            <a:avLst/>
          </a:prstGeom>
        </p:spPr>
        <p:txBody>
          <a:bodyPr lIns="82272" tIns="45719" rIns="27425" bIns="45719"/>
          <a:lstStyle>
            <a:lvl1pPr>
              <a:defRPr sz="1700">
                <a:solidFill>
                  <a:srgbClr val="404040"/>
                </a:solidFill>
              </a:defRPr>
            </a:lvl1pPr>
            <a:lvl2pPr>
              <a:defRPr>
                <a:solidFill>
                  <a:srgbClr val="404040"/>
                </a:solidFill>
              </a:defRPr>
            </a:lvl2pPr>
            <a:lvl3pPr>
              <a:defRPr>
                <a:solidFill>
                  <a:srgbClr val="404040"/>
                </a:solidFill>
              </a:defRPr>
            </a:lvl3pPr>
            <a:lvl4pPr>
              <a:defRPr>
                <a:solidFill>
                  <a:srgbClr val="404040"/>
                </a:solidFill>
              </a:defRPr>
            </a:lvl4pPr>
            <a:lvl5pPr>
              <a:defRPr>
                <a:solidFill>
                  <a:srgbClr val="404040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27" name="Text Placeholder 9"/>
          <p:cNvSpPr>
            <a:spLocks noGrp="1"/>
          </p:cNvSpPr>
          <p:nvPr>
            <p:ph type="body" sz="quarter" idx="24"/>
          </p:nvPr>
        </p:nvSpPr>
        <p:spPr>
          <a:xfrm>
            <a:off x="6075841" y="2001691"/>
            <a:ext cx="2811130" cy="2624485"/>
          </a:xfrm>
          <a:prstGeom prst="rect">
            <a:avLst/>
          </a:prstGeom>
        </p:spPr>
        <p:txBody>
          <a:bodyPr lIns="82272" tIns="45719" rIns="27425" bIns="45719"/>
          <a:lstStyle>
            <a:lvl1pPr>
              <a:defRPr sz="1700">
                <a:solidFill>
                  <a:srgbClr val="404040"/>
                </a:solidFill>
              </a:defRPr>
            </a:lvl1pPr>
            <a:lvl2pPr>
              <a:defRPr>
                <a:solidFill>
                  <a:srgbClr val="404040"/>
                </a:solidFill>
              </a:defRPr>
            </a:lvl2pPr>
            <a:lvl3pPr>
              <a:defRPr>
                <a:solidFill>
                  <a:srgbClr val="404040"/>
                </a:solidFill>
              </a:defRPr>
            </a:lvl3pPr>
            <a:lvl4pPr>
              <a:defRPr>
                <a:solidFill>
                  <a:srgbClr val="404040"/>
                </a:solidFill>
              </a:defRPr>
            </a:lvl4pPr>
            <a:lvl5pPr>
              <a:defRPr>
                <a:solidFill>
                  <a:srgbClr val="404040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4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55142" y="4927500"/>
            <a:ext cx="5120208" cy="229500"/>
          </a:xfrm>
          <a:prstGeom prst="rect">
            <a:avLst/>
          </a:prstGeom>
        </p:spPr>
        <p:txBody>
          <a:bodyPr vert="horz" lIns="0" tIns="45719" rIns="0" bIns="45719" rtlCol="0" anchor="ctr"/>
          <a:lstStyle>
            <a:lvl1pPr algn="l">
              <a:defRPr sz="1300" b="1">
                <a:solidFill>
                  <a:srgbClr val="404040"/>
                </a:solidFill>
                <a:latin typeface="+mj-lt"/>
                <a:cs typeface="Arial" pitchFamily="34" charset="0"/>
              </a:defRPr>
            </a:lvl1pPr>
          </a:lstStyle>
          <a:p>
            <a:r>
              <a:rPr lang="cs-CZ" dirty="0"/>
              <a:t>Study </a:t>
            </a:r>
            <a:r>
              <a:rPr lang="cs-CZ" dirty="0" err="1"/>
              <a:t>name</a:t>
            </a:r>
            <a:r>
              <a:rPr lang="cs-CZ" dirty="0"/>
              <a:t> XXX, 04/2016</a:t>
            </a:r>
          </a:p>
        </p:txBody>
      </p:sp>
      <p:sp>
        <p:nvSpPr>
          <p:cNvPr id="15" name="Zástupný symbol pro nadpis 1"/>
          <p:cNvSpPr>
            <a:spLocks noGrp="1"/>
          </p:cNvSpPr>
          <p:nvPr>
            <p:ph type="title"/>
          </p:nvPr>
        </p:nvSpPr>
        <p:spPr>
          <a:xfrm>
            <a:off x="212058" y="6357"/>
            <a:ext cx="8680422" cy="469722"/>
          </a:xfrm>
          <a:prstGeom prst="rect">
            <a:avLst/>
          </a:prstGeom>
        </p:spPr>
        <p:txBody>
          <a:bodyPr vert="horz" lIns="35999" tIns="45719" rIns="35999" bIns="45719" rtlCol="0" anchor="t">
            <a:normAutofit/>
          </a:bodyPr>
          <a:lstStyle/>
          <a:p>
            <a:r>
              <a:rPr lang="en-US" dirty="0"/>
              <a:t>Click to edit template headings</a:t>
            </a:r>
            <a:r>
              <a:rPr lang="cs-CZ" dirty="0"/>
              <a:t> </a:t>
            </a:r>
            <a:r>
              <a:rPr lang="en-US" dirty="0"/>
              <a:t>style.</a:t>
            </a:r>
            <a:endParaRPr lang="cs-CZ" dirty="0"/>
          </a:p>
        </p:txBody>
      </p:sp>
      <p:sp>
        <p:nvSpPr>
          <p:cNvPr id="16" name="Text Placeholder 6"/>
          <p:cNvSpPr>
            <a:spLocks noGrp="1"/>
          </p:cNvSpPr>
          <p:nvPr>
            <p:ph type="body" sz="quarter" idx="26" hasCustomPrompt="1"/>
          </p:nvPr>
        </p:nvSpPr>
        <p:spPr>
          <a:xfrm>
            <a:off x="202233" y="483519"/>
            <a:ext cx="8690248" cy="382600"/>
          </a:xfrm>
          <a:prstGeom prst="rect">
            <a:avLst/>
          </a:prstGeom>
        </p:spPr>
        <p:txBody>
          <a:bodyPr wrap="square" lIns="35999" tIns="0" rIns="35999" bIns="35999" anchor="t" anchorCtr="0">
            <a:spAutoFit/>
          </a:bodyPr>
          <a:lstStyle>
            <a:lvl1pPr marL="0" indent="0" defTabSz="215995">
              <a:spcBef>
                <a:spcPts val="0"/>
              </a:spcBef>
              <a:buNone/>
              <a:defRPr sz="1100" i="1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Arial" pitchFamily="34" charset="0"/>
              </a:defRPr>
            </a:lvl1pPr>
            <a:lvl2pPr marL="457189" indent="0">
              <a:buNone/>
              <a:defRPr sz="1200" i="1">
                <a:solidFill>
                  <a:schemeClr val="bg1">
                    <a:lumMod val="65000"/>
                  </a:schemeClr>
                </a:solidFill>
              </a:defRPr>
            </a:lvl2pPr>
            <a:lvl3pPr>
              <a:defRPr sz="1200" i="1">
                <a:solidFill>
                  <a:schemeClr val="bg1">
                    <a:lumMod val="65000"/>
                  </a:schemeClr>
                </a:solidFill>
              </a:defRPr>
            </a:lvl3pPr>
            <a:lvl4pPr>
              <a:defRPr sz="1200" i="1">
                <a:solidFill>
                  <a:schemeClr val="bg1">
                    <a:lumMod val="65000"/>
                  </a:schemeClr>
                </a:solidFill>
              </a:defRPr>
            </a:lvl4pPr>
            <a:lvl5pPr>
              <a:defRPr sz="1200" i="1">
                <a:solidFill>
                  <a:schemeClr val="bg1">
                    <a:lumMod val="6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</a:t>
            </a:r>
            <a:r>
              <a:rPr lang="cs-CZ" dirty="0"/>
              <a:t/>
            </a:r>
            <a:br>
              <a:rPr lang="cs-CZ" dirty="0"/>
            </a:br>
            <a:r>
              <a:rPr lang="en-US" dirty="0"/>
              <a:t>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4182481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Vlastní rozložení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ext Placeholder 10"/>
          <p:cNvSpPr>
            <a:spLocks noGrp="1"/>
          </p:cNvSpPr>
          <p:nvPr>
            <p:ph type="body" sz="quarter" idx="18" hasCustomPrompt="1"/>
          </p:nvPr>
        </p:nvSpPr>
        <p:spPr>
          <a:xfrm>
            <a:off x="255951" y="1217858"/>
            <a:ext cx="2087018" cy="613247"/>
          </a:xfrm>
          <a:prstGeom prst="rect">
            <a:avLst/>
          </a:prstGeom>
          <a:solidFill>
            <a:srgbClr val="404040"/>
          </a:solidFill>
        </p:spPr>
        <p:txBody>
          <a:bodyPr lIns="82272" tIns="45719" rIns="27425" bIns="45719" anchor="ctr">
            <a:normAutofit/>
          </a:bodyPr>
          <a:lstStyle>
            <a:lvl1pPr marL="0" indent="0">
              <a:lnSpc>
                <a:spcPct val="80000"/>
              </a:lnSpc>
              <a:spcBef>
                <a:spcPts val="914"/>
              </a:spcBef>
              <a:buNone/>
              <a:defRPr lang="en-US" sz="1800" kern="1200" cap="none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221308" indent="-153585"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2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5" name="Text Placeholder 10"/>
          <p:cNvSpPr>
            <a:spLocks noGrp="1"/>
          </p:cNvSpPr>
          <p:nvPr>
            <p:ph type="body" sz="quarter" idx="19" hasCustomPrompt="1"/>
          </p:nvPr>
        </p:nvSpPr>
        <p:spPr>
          <a:xfrm>
            <a:off x="2434405" y="1217858"/>
            <a:ext cx="2087018" cy="613247"/>
          </a:xfrm>
          <a:prstGeom prst="rect">
            <a:avLst/>
          </a:prstGeom>
          <a:solidFill>
            <a:srgbClr val="ED6737"/>
          </a:solidFill>
        </p:spPr>
        <p:txBody>
          <a:bodyPr lIns="82272" tIns="45719" rIns="27425" bIns="45719" anchor="ctr">
            <a:normAutofit/>
          </a:bodyPr>
          <a:lstStyle>
            <a:lvl1pPr marL="0" indent="0">
              <a:lnSpc>
                <a:spcPct val="80000"/>
              </a:lnSpc>
              <a:spcBef>
                <a:spcPts val="914"/>
              </a:spcBef>
              <a:buNone/>
              <a:defRPr lang="en-US" sz="1800" kern="1200" cap="none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221308" indent="-153585"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2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6" name="Text Placeholder 10"/>
          <p:cNvSpPr>
            <a:spLocks noGrp="1"/>
          </p:cNvSpPr>
          <p:nvPr>
            <p:ph type="body" sz="quarter" idx="22" hasCustomPrompt="1"/>
          </p:nvPr>
        </p:nvSpPr>
        <p:spPr>
          <a:xfrm>
            <a:off x="4612858" y="1217858"/>
            <a:ext cx="2087018" cy="613247"/>
          </a:xfrm>
          <a:prstGeom prst="rect">
            <a:avLst/>
          </a:prstGeom>
          <a:solidFill>
            <a:srgbClr val="008E94"/>
          </a:solidFill>
        </p:spPr>
        <p:txBody>
          <a:bodyPr lIns="82272" tIns="45719" rIns="27425" bIns="45719" anchor="ctr">
            <a:normAutofit/>
          </a:bodyPr>
          <a:lstStyle>
            <a:lvl1pPr marL="0" indent="0">
              <a:lnSpc>
                <a:spcPct val="80000"/>
              </a:lnSpc>
              <a:spcBef>
                <a:spcPts val="914"/>
              </a:spcBef>
              <a:buNone/>
              <a:defRPr lang="en-US" sz="1800" kern="1200" cap="none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221308" indent="-153585"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2pPr>
          </a:lstStyle>
          <a:p>
            <a:pPr lvl="0"/>
            <a:r>
              <a:rPr lang="cs-CZ" dirty="0"/>
              <a:t>C</a:t>
            </a:r>
            <a:r>
              <a:rPr lang="en-US" dirty="0"/>
              <a:t>lick to edit master text styles</a:t>
            </a:r>
          </a:p>
        </p:txBody>
      </p:sp>
      <p:sp>
        <p:nvSpPr>
          <p:cNvPr id="27" name="Text Placeholder 10"/>
          <p:cNvSpPr>
            <a:spLocks noGrp="1"/>
          </p:cNvSpPr>
          <p:nvPr>
            <p:ph type="body" sz="quarter" idx="25" hasCustomPrompt="1"/>
          </p:nvPr>
        </p:nvSpPr>
        <p:spPr>
          <a:xfrm>
            <a:off x="6791314" y="1217858"/>
            <a:ext cx="2087018" cy="613247"/>
          </a:xfrm>
          <a:prstGeom prst="rect">
            <a:avLst/>
          </a:prstGeom>
          <a:solidFill>
            <a:srgbClr val="FBB040"/>
          </a:solidFill>
        </p:spPr>
        <p:txBody>
          <a:bodyPr lIns="82272" tIns="45719" rIns="27425" bIns="45719" anchor="ctr">
            <a:normAutofit/>
          </a:bodyPr>
          <a:lstStyle>
            <a:lvl1pPr marL="0" indent="0">
              <a:lnSpc>
                <a:spcPct val="80000"/>
              </a:lnSpc>
              <a:spcBef>
                <a:spcPts val="914"/>
              </a:spcBef>
              <a:buNone/>
              <a:defRPr lang="en-US" sz="1800" kern="1200" cap="none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221308" indent="-153585"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2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8" name="Text Placeholder 9"/>
          <p:cNvSpPr>
            <a:spLocks noGrp="1"/>
          </p:cNvSpPr>
          <p:nvPr>
            <p:ph type="body" sz="quarter" idx="20"/>
          </p:nvPr>
        </p:nvSpPr>
        <p:spPr>
          <a:xfrm>
            <a:off x="255951" y="2001691"/>
            <a:ext cx="2087018" cy="2624485"/>
          </a:xfrm>
          <a:prstGeom prst="rect">
            <a:avLst/>
          </a:prstGeom>
        </p:spPr>
        <p:txBody>
          <a:bodyPr lIns="82272" tIns="45719" rIns="27425" bIns="45719"/>
          <a:lstStyle>
            <a:lvl1pPr>
              <a:defRPr sz="1700">
                <a:solidFill>
                  <a:srgbClr val="404040"/>
                </a:solidFill>
              </a:defRPr>
            </a:lvl1pPr>
            <a:lvl2pPr>
              <a:defRPr>
                <a:solidFill>
                  <a:srgbClr val="404040"/>
                </a:solidFill>
              </a:defRPr>
            </a:lvl2pPr>
            <a:lvl3pPr>
              <a:defRPr>
                <a:solidFill>
                  <a:srgbClr val="404040"/>
                </a:solidFill>
              </a:defRPr>
            </a:lvl3pPr>
            <a:lvl4pPr>
              <a:defRPr>
                <a:solidFill>
                  <a:srgbClr val="404040"/>
                </a:solidFill>
              </a:defRPr>
            </a:lvl4pPr>
            <a:lvl5pPr>
              <a:defRPr>
                <a:solidFill>
                  <a:srgbClr val="404040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29" name="Text Placeholder 9"/>
          <p:cNvSpPr>
            <a:spLocks noGrp="1"/>
          </p:cNvSpPr>
          <p:nvPr>
            <p:ph type="body" sz="quarter" idx="21"/>
          </p:nvPr>
        </p:nvSpPr>
        <p:spPr>
          <a:xfrm>
            <a:off x="2434405" y="2001691"/>
            <a:ext cx="2087018" cy="2624485"/>
          </a:xfrm>
          <a:prstGeom prst="rect">
            <a:avLst/>
          </a:prstGeom>
        </p:spPr>
        <p:txBody>
          <a:bodyPr lIns="82272" tIns="45719" rIns="27425" bIns="45719"/>
          <a:lstStyle>
            <a:lvl1pPr>
              <a:defRPr sz="1700">
                <a:solidFill>
                  <a:srgbClr val="404040"/>
                </a:solidFill>
              </a:defRPr>
            </a:lvl1pPr>
            <a:lvl2pPr>
              <a:defRPr>
                <a:solidFill>
                  <a:srgbClr val="404040"/>
                </a:solidFill>
              </a:defRPr>
            </a:lvl2pPr>
            <a:lvl3pPr>
              <a:defRPr>
                <a:solidFill>
                  <a:srgbClr val="404040"/>
                </a:solidFill>
              </a:defRPr>
            </a:lvl3pPr>
            <a:lvl4pPr>
              <a:defRPr>
                <a:solidFill>
                  <a:srgbClr val="404040"/>
                </a:solidFill>
              </a:defRPr>
            </a:lvl4pPr>
            <a:lvl5pPr>
              <a:defRPr>
                <a:solidFill>
                  <a:srgbClr val="404040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30" name="Text Placeholder 9"/>
          <p:cNvSpPr>
            <a:spLocks noGrp="1"/>
          </p:cNvSpPr>
          <p:nvPr>
            <p:ph type="body" sz="quarter" idx="26"/>
          </p:nvPr>
        </p:nvSpPr>
        <p:spPr>
          <a:xfrm>
            <a:off x="4612858" y="2001691"/>
            <a:ext cx="2087018" cy="2624485"/>
          </a:xfrm>
          <a:prstGeom prst="rect">
            <a:avLst/>
          </a:prstGeom>
        </p:spPr>
        <p:txBody>
          <a:bodyPr lIns="82272" tIns="45719" rIns="27425" bIns="45719"/>
          <a:lstStyle>
            <a:lvl1pPr>
              <a:defRPr sz="1700">
                <a:solidFill>
                  <a:srgbClr val="404040"/>
                </a:solidFill>
              </a:defRPr>
            </a:lvl1pPr>
            <a:lvl2pPr>
              <a:defRPr>
                <a:solidFill>
                  <a:srgbClr val="404040"/>
                </a:solidFill>
              </a:defRPr>
            </a:lvl2pPr>
            <a:lvl3pPr>
              <a:defRPr>
                <a:solidFill>
                  <a:srgbClr val="404040"/>
                </a:solidFill>
              </a:defRPr>
            </a:lvl3pPr>
            <a:lvl4pPr>
              <a:defRPr>
                <a:solidFill>
                  <a:srgbClr val="404040"/>
                </a:solidFill>
              </a:defRPr>
            </a:lvl4pPr>
            <a:lvl5pPr>
              <a:defRPr>
                <a:solidFill>
                  <a:srgbClr val="404040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31" name="Text Placeholder 9"/>
          <p:cNvSpPr>
            <a:spLocks noGrp="1"/>
          </p:cNvSpPr>
          <p:nvPr>
            <p:ph type="body" sz="quarter" idx="27"/>
          </p:nvPr>
        </p:nvSpPr>
        <p:spPr>
          <a:xfrm>
            <a:off x="6791314" y="2001691"/>
            <a:ext cx="2087018" cy="2624485"/>
          </a:xfrm>
          <a:prstGeom prst="rect">
            <a:avLst/>
          </a:prstGeom>
        </p:spPr>
        <p:txBody>
          <a:bodyPr lIns="82272" tIns="45719" rIns="27425" bIns="45719"/>
          <a:lstStyle>
            <a:lvl1pPr>
              <a:defRPr sz="1700">
                <a:solidFill>
                  <a:srgbClr val="404040"/>
                </a:solidFill>
              </a:defRPr>
            </a:lvl1pPr>
            <a:lvl2pPr>
              <a:defRPr>
                <a:solidFill>
                  <a:srgbClr val="404040"/>
                </a:solidFill>
              </a:defRPr>
            </a:lvl2pPr>
            <a:lvl3pPr>
              <a:defRPr>
                <a:solidFill>
                  <a:srgbClr val="404040"/>
                </a:solidFill>
              </a:defRPr>
            </a:lvl3pPr>
            <a:lvl4pPr>
              <a:defRPr>
                <a:solidFill>
                  <a:srgbClr val="404040"/>
                </a:solidFill>
              </a:defRPr>
            </a:lvl4pPr>
            <a:lvl5pPr>
              <a:defRPr>
                <a:solidFill>
                  <a:srgbClr val="404040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4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55142" y="4927500"/>
            <a:ext cx="5120208" cy="229500"/>
          </a:xfrm>
          <a:prstGeom prst="rect">
            <a:avLst/>
          </a:prstGeom>
        </p:spPr>
        <p:txBody>
          <a:bodyPr vert="horz" lIns="0" tIns="45719" rIns="0" bIns="45719" rtlCol="0" anchor="ctr"/>
          <a:lstStyle>
            <a:lvl1pPr algn="l">
              <a:defRPr sz="1300" b="1">
                <a:solidFill>
                  <a:srgbClr val="404040"/>
                </a:solidFill>
                <a:latin typeface="+mj-lt"/>
                <a:cs typeface="Arial" pitchFamily="34" charset="0"/>
              </a:defRPr>
            </a:lvl1pPr>
          </a:lstStyle>
          <a:p>
            <a:r>
              <a:rPr lang="cs-CZ" dirty="0"/>
              <a:t>Study </a:t>
            </a:r>
            <a:r>
              <a:rPr lang="cs-CZ" dirty="0" err="1"/>
              <a:t>name</a:t>
            </a:r>
            <a:r>
              <a:rPr lang="cs-CZ" dirty="0"/>
              <a:t> XXX, 04/2016</a:t>
            </a:r>
          </a:p>
        </p:txBody>
      </p:sp>
      <p:sp>
        <p:nvSpPr>
          <p:cNvPr id="19" name="Zástupný symbol pro nadpis 1"/>
          <p:cNvSpPr>
            <a:spLocks noGrp="1"/>
          </p:cNvSpPr>
          <p:nvPr>
            <p:ph type="title"/>
          </p:nvPr>
        </p:nvSpPr>
        <p:spPr>
          <a:xfrm>
            <a:off x="212058" y="6357"/>
            <a:ext cx="8680422" cy="469722"/>
          </a:xfrm>
          <a:prstGeom prst="rect">
            <a:avLst/>
          </a:prstGeom>
        </p:spPr>
        <p:txBody>
          <a:bodyPr vert="horz" lIns="35999" tIns="45719" rIns="35999" bIns="45719" rtlCol="0" anchor="t">
            <a:normAutofit/>
          </a:bodyPr>
          <a:lstStyle/>
          <a:p>
            <a:r>
              <a:rPr lang="en-US" dirty="0"/>
              <a:t>Click to edit template headings</a:t>
            </a:r>
            <a:r>
              <a:rPr lang="cs-CZ" dirty="0"/>
              <a:t> </a:t>
            </a:r>
            <a:r>
              <a:rPr lang="en-US" dirty="0"/>
              <a:t>style.</a:t>
            </a:r>
            <a:endParaRPr lang="cs-CZ" dirty="0"/>
          </a:p>
        </p:txBody>
      </p:sp>
      <p:sp>
        <p:nvSpPr>
          <p:cNvPr id="20" name="Text Placeholder 6"/>
          <p:cNvSpPr>
            <a:spLocks noGrp="1"/>
          </p:cNvSpPr>
          <p:nvPr>
            <p:ph type="body" sz="quarter" idx="28" hasCustomPrompt="1"/>
          </p:nvPr>
        </p:nvSpPr>
        <p:spPr>
          <a:xfrm>
            <a:off x="202233" y="483519"/>
            <a:ext cx="8690248" cy="382600"/>
          </a:xfrm>
          <a:prstGeom prst="rect">
            <a:avLst/>
          </a:prstGeom>
        </p:spPr>
        <p:txBody>
          <a:bodyPr wrap="square" lIns="35999" tIns="0" rIns="35999" bIns="35999" anchor="t" anchorCtr="0">
            <a:spAutoFit/>
          </a:bodyPr>
          <a:lstStyle>
            <a:lvl1pPr marL="0" indent="0" defTabSz="215995">
              <a:spcBef>
                <a:spcPts val="0"/>
              </a:spcBef>
              <a:buNone/>
              <a:defRPr sz="1100" i="1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Arial" pitchFamily="34" charset="0"/>
              </a:defRPr>
            </a:lvl1pPr>
            <a:lvl2pPr marL="457189" indent="0">
              <a:buNone/>
              <a:defRPr sz="1200" i="1">
                <a:solidFill>
                  <a:schemeClr val="bg1">
                    <a:lumMod val="65000"/>
                  </a:schemeClr>
                </a:solidFill>
              </a:defRPr>
            </a:lvl2pPr>
            <a:lvl3pPr>
              <a:defRPr sz="1200" i="1">
                <a:solidFill>
                  <a:schemeClr val="bg1">
                    <a:lumMod val="65000"/>
                  </a:schemeClr>
                </a:solidFill>
              </a:defRPr>
            </a:lvl3pPr>
            <a:lvl4pPr>
              <a:defRPr sz="1200" i="1">
                <a:solidFill>
                  <a:schemeClr val="bg1">
                    <a:lumMod val="65000"/>
                  </a:schemeClr>
                </a:solidFill>
              </a:defRPr>
            </a:lvl4pPr>
            <a:lvl5pPr>
              <a:defRPr sz="1200" i="1">
                <a:solidFill>
                  <a:schemeClr val="bg1">
                    <a:lumMod val="6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</a:t>
            </a:r>
            <a:r>
              <a:rPr lang="cs-CZ" dirty="0"/>
              <a:t/>
            </a:r>
            <a:br>
              <a:rPr lang="cs-CZ" dirty="0"/>
            </a:br>
            <a:r>
              <a:rPr lang="en-US" dirty="0"/>
              <a:t>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9437741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Vlastní rozlože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10"/>
          <p:cNvSpPr>
            <a:spLocks noGrp="1"/>
          </p:cNvSpPr>
          <p:nvPr>
            <p:ph type="body" sz="quarter" idx="14"/>
          </p:nvPr>
        </p:nvSpPr>
        <p:spPr>
          <a:xfrm>
            <a:off x="255950" y="3610383"/>
            <a:ext cx="4264752" cy="932826"/>
          </a:xfrm>
          <a:prstGeom prst="rect">
            <a:avLst/>
          </a:prstGeom>
        </p:spPr>
        <p:txBody>
          <a:bodyPr lIns="91438" tIns="45719" rIns="91438" bIns="45719"/>
          <a:lstStyle>
            <a:lvl1pPr marL="0" indent="0">
              <a:buNone/>
              <a:defRPr lang="en-US" sz="1400" kern="1200" cap="none" baseline="0" dirty="0" smtClean="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1pPr>
            <a:lvl2pPr marL="221308" indent="-153585">
              <a:buFont typeface="Arial" panose="020B0604020202020204" pitchFamily="34" charset="0"/>
              <a:buChar char="•"/>
              <a:defRPr>
                <a:solidFill>
                  <a:srgbClr val="404040"/>
                </a:solidFill>
              </a:defRPr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6" name="Text Placeholder 10"/>
          <p:cNvSpPr>
            <a:spLocks noGrp="1"/>
          </p:cNvSpPr>
          <p:nvPr>
            <p:ph type="body" sz="quarter" idx="15"/>
          </p:nvPr>
        </p:nvSpPr>
        <p:spPr>
          <a:xfrm>
            <a:off x="4613579" y="3610383"/>
            <a:ext cx="4264752" cy="932826"/>
          </a:xfrm>
          <a:prstGeom prst="rect">
            <a:avLst/>
          </a:prstGeom>
        </p:spPr>
        <p:txBody>
          <a:bodyPr lIns="91438" tIns="45719" rIns="91438" bIns="45719"/>
          <a:lstStyle>
            <a:lvl1pPr marL="0" indent="0">
              <a:buNone/>
              <a:defRPr lang="en-US" sz="1400" kern="1200" cap="none" baseline="0" dirty="0" smtClean="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1pPr>
            <a:lvl2pPr marL="221308" indent="-153585">
              <a:buFont typeface="Arial" panose="020B0604020202020204" pitchFamily="34" charset="0"/>
              <a:buChar char="•"/>
              <a:defRPr>
                <a:solidFill>
                  <a:srgbClr val="404040"/>
                </a:solidFill>
              </a:defRPr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6"/>
          </p:nvPr>
        </p:nvSpPr>
        <p:spPr>
          <a:xfrm>
            <a:off x="255950" y="1831104"/>
            <a:ext cx="4264752" cy="1779280"/>
          </a:xfrm>
          <a:prstGeom prst="rect">
            <a:avLst/>
          </a:prstGeom>
        </p:spPr>
        <p:txBody>
          <a:bodyPr lIns="91438" tIns="45719" rIns="91438" bIns="45719"/>
          <a:lstStyle>
            <a:lvl1pPr marL="0" indent="0">
              <a:buNone/>
              <a:defRPr>
                <a:solidFill>
                  <a:srgbClr val="404040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8" name="Picture Placeholder 6"/>
          <p:cNvSpPr>
            <a:spLocks noGrp="1"/>
          </p:cNvSpPr>
          <p:nvPr>
            <p:ph type="pic" sz="quarter" idx="17"/>
          </p:nvPr>
        </p:nvSpPr>
        <p:spPr>
          <a:xfrm>
            <a:off x="4613579" y="1831104"/>
            <a:ext cx="4264752" cy="1779280"/>
          </a:xfrm>
          <a:prstGeom prst="rect">
            <a:avLst/>
          </a:prstGeom>
        </p:spPr>
        <p:txBody>
          <a:bodyPr lIns="91438" tIns="45719" rIns="91438" bIns="45719"/>
          <a:lstStyle>
            <a:lvl1pPr marL="0" indent="0">
              <a:buNone/>
              <a:defRPr>
                <a:solidFill>
                  <a:srgbClr val="404040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9" name="Text Placeholder 10"/>
          <p:cNvSpPr>
            <a:spLocks noGrp="1"/>
          </p:cNvSpPr>
          <p:nvPr>
            <p:ph type="body" sz="quarter" idx="18" hasCustomPrompt="1"/>
          </p:nvPr>
        </p:nvSpPr>
        <p:spPr>
          <a:xfrm>
            <a:off x="255950" y="1217858"/>
            <a:ext cx="4264752" cy="613247"/>
          </a:xfrm>
          <a:prstGeom prst="rect">
            <a:avLst/>
          </a:prstGeom>
          <a:solidFill>
            <a:srgbClr val="404040"/>
          </a:solidFill>
        </p:spPr>
        <p:txBody>
          <a:bodyPr lIns="82272" tIns="45719" rIns="27425" bIns="45719" anchor="ctr">
            <a:normAutofit/>
          </a:bodyPr>
          <a:lstStyle>
            <a:lvl1pPr marL="0" indent="0">
              <a:lnSpc>
                <a:spcPct val="80000"/>
              </a:lnSpc>
              <a:spcBef>
                <a:spcPts val="914"/>
              </a:spcBef>
              <a:buNone/>
              <a:defRPr lang="en-US" sz="1800" kern="1200" cap="none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221308" indent="-153585"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2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Text Placeholder 10"/>
          <p:cNvSpPr>
            <a:spLocks noGrp="1"/>
          </p:cNvSpPr>
          <p:nvPr>
            <p:ph type="body" sz="quarter" idx="19" hasCustomPrompt="1"/>
          </p:nvPr>
        </p:nvSpPr>
        <p:spPr>
          <a:xfrm>
            <a:off x="4613579" y="1217858"/>
            <a:ext cx="4264752" cy="613247"/>
          </a:xfrm>
          <a:prstGeom prst="rect">
            <a:avLst/>
          </a:prstGeom>
          <a:solidFill>
            <a:srgbClr val="ED6737"/>
          </a:solidFill>
        </p:spPr>
        <p:txBody>
          <a:bodyPr lIns="82272" tIns="45719" rIns="27425" bIns="45719" anchor="ctr">
            <a:normAutofit/>
          </a:bodyPr>
          <a:lstStyle>
            <a:lvl1pPr marL="0" indent="0">
              <a:lnSpc>
                <a:spcPct val="80000"/>
              </a:lnSpc>
              <a:spcBef>
                <a:spcPts val="914"/>
              </a:spcBef>
              <a:buNone/>
              <a:defRPr lang="en-US" sz="1800" kern="1200" cap="none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221308" indent="-153585"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2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4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55142" y="4927500"/>
            <a:ext cx="5120208" cy="229500"/>
          </a:xfrm>
          <a:prstGeom prst="rect">
            <a:avLst/>
          </a:prstGeom>
        </p:spPr>
        <p:txBody>
          <a:bodyPr vert="horz" lIns="0" tIns="45719" rIns="0" bIns="45719" rtlCol="0" anchor="ctr"/>
          <a:lstStyle>
            <a:lvl1pPr algn="l">
              <a:defRPr sz="1300" b="1">
                <a:solidFill>
                  <a:srgbClr val="404040"/>
                </a:solidFill>
                <a:latin typeface="+mj-lt"/>
                <a:cs typeface="Arial" pitchFamily="34" charset="0"/>
              </a:defRPr>
            </a:lvl1pPr>
          </a:lstStyle>
          <a:p>
            <a:r>
              <a:rPr lang="cs-CZ" dirty="0"/>
              <a:t>Study </a:t>
            </a:r>
            <a:r>
              <a:rPr lang="cs-CZ" dirty="0" err="1"/>
              <a:t>name</a:t>
            </a:r>
            <a:r>
              <a:rPr lang="cs-CZ" dirty="0"/>
              <a:t> XXX, 04/2016</a:t>
            </a:r>
          </a:p>
        </p:txBody>
      </p:sp>
      <p:sp>
        <p:nvSpPr>
          <p:cNvPr id="15" name="Zástupný symbol pro nadpis 1"/>
          <p:cNvSpPr>
            <a:spLocks noGrp="1"/>
          </p:cNvSpPr>
          <p:nvPr>
            <p:ph type="title"/>
          </p:nvPr>
        </p:nvSpPr>
        <p:spPr>
          <a:xfrm>
            <a:off x="212058" y="6357"/>
            <a:ext cx="8680422" cy="469722"/>
          </a:xfrm>
          <a:prstGeom prst="rect">
            <a:avLst/>
          </a:prstGeom>
        </p:spPr>
        <p:txBody>
          <a:bodyPr vert="horz" lIns="35999" tIns="45719" rIns="35999" bIns="45719" rtlCol="0" anchor="t">
            <a:normAutofit/>
          </a:bodyPr>
          <a:lstStyle/>
          <a:p>
            <a:r>
              <a:rPr lang="en-US" dirty="0"/>
              <a:t>Click to edit template headings</a:t>
            </a:r>
            <a:r>
              <a:rPr lang="cs-CZ" dirty="0"/>
              <a:t> </a:t>
            </a:r>
            <a:r>
              <a:rPr lang="en-US" dirty="0"/>
              <a:t>style.</a:t>
            </a:r>
            <a:endParaRPr lang="cs-CZ" dirty="0"/>
          </a:p>
        </p:txBody>
      </p:sp>
      <p:sp>
        <p:nvSpPr>
          <p:cNvPr id="16" name="Text Placeholder 6"/>
          <p:cNvSpPr>
            <a:spLocks noGrp="1"/>
          </p:cNvSpPr>
          <p:nvPr>
            <p:ph type="body" sz="quarter" idx="26" hasCustomPrompt="1"/>
          </p:nvPr>
        </p:nvSpPr>
        <p:spPr>
          <a:xfrm>
            <a:off x="202233" y="483519"/>
            <a:ext cx="8690248" cy="382600"/>
          </a:xfrm>
          <a:prstGeom prst="rect">
            <a:avLst/>
          </a:prstGeom>
        </p:spPr>
        <p:txBody>
          <a:bodyPr wrap="square" lIns="35999" tIns="0" rIns="35999" bIns="35999" anchor="t" anchorCtr="0">
            <a:spAutoFit/>
          </a:bodyPr>
          <a:lstStyle>
            <a:lvl1pPr marL="0" indent="0" defTabSz="215995">
              <a:spcBef>
                <a:spcPts val="0"/>
              </a:spcBef>
              <a:buNone/>
              <a:defRPr sz="1100" i="1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Arial" pitchFamily="34" charset="0"/>
              </a:defRPr>
            </a:lvl1pPr>
            <a:lvl2pPr marL="457189" indent="0">
              <a:buNone/>
              <a:defRPr sz="1200" i="1">
                <a:solidFill>
                  <a:schemeClr val="bg1">
                    <a:lumMod val="65000"/>
                  </a:schemeClr>
                </a:solidFill>
              </a:defRPr>
            </a:lvl2pPr>
            <a:lvl3pPr>
              <a:defRPr sz="1200" i="1">
                <a:solidFill>
                  <a:schemeClr val="bg1">
                    <a:lumMod val="65000"/>
                  </a:schemeClr>
                </a:solidFill>
              </a:defRPr>
            </a:lvl3pPr>
            <a:lvl4pPr>
              <a:defRPr sz="1200" i="1">
                <a:solidFill>
                  <a:schemeClr val="bg1">
                    <a:lumMod val="65000"/>
                  </a:schemeClr>
                </a:solidFill>
              </a:defRPr>
            </a:lvl4pPr>
            <a:lvl5pPr>
              <a:defRPr sz="1200" i="1">
                <a:solidFill>
                  <a:schemeClr val="bg1">
                    <a:lumMod val="6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</a:t>
            </a:r>
            <a:r>
              <a:rPr lang="cs-CZ" dirty="0"/>
              <a:t/>
            </a:r>
            <a:br>
              <a:rPr lang="cs-CZ" dirty="0"/>
            </a:br>
            <a:r>
              <a:rPr lang="en-US" dirty="0"/>
              <a:t>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7212156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Vlastní rozlože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10"/>
          <p:cNvSpPr>
            <a:spLocks noGrp="1"/>
          </p:cNvSpPr>
          <p:nvPr>
            <p:ph type="body" sz="quarter" idx="14"/>
          </p:nvPr>
        </p:nvSpPr>
        <p:spPr>
          <a:xfrm>
            <a:off x="255952" y="3610383"/>
            <a:ext cx="2811129" cy="932826"/>
          </a:xfrm>
          <a:prstGeom prst="rect">
            <a:avLst/>
          </a:prstGeom>
        </p:spPr>
        <p:txBody>
          <a:bodyPr lIns="91438" tIns="45719" rIns="91438" bIns="45719"/>
          <a:lstStyle>
            <a:lvl1pPr marL="0" indent="0">
              <a:buNone/>
              <a:defRPr lang="en-US" sz="1400" kern="1200" cap="none" baseline="0" dirty="0" smtClean="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1pPr>
            <a:lvl2pPr marL="221308" indent="-153585">
              <a:buFont typeface="Arial" panose="020B0604020202020204" pitchFamily="34" charset="0"/>
              <a:buChar char="•"/>
              <a:defRPr>
                <a:solidFill>
                  <a:srgbClr val="404040"/>
                </a:solidFill>
              </a:defRPr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6" name="Text Placeholder 10"/>
          <p:cNvSpPr>
            <a:spLocks noGrp="1"/>
          </p:cNvSpPr>
          <p:nvPr>
            <p:ph type="body" sz="quarter" idx="15"/>
          </p:nvPr>
        </p:nvSpPr>
        <p:spPr>
          <a:xfrm>
            <a:off x="3166976" y="3610383"/>
            <a:ext cx="2811129" cy="932826"/>
          </a:xfrm>
          <a:prstGeom prst="rect">
            <a:avLst/>
          </a:prstGeom>
        </p:spPr>
        <p:txBody>
          <a:bodyPr lIns="91438" tIns="45719" rIns="91438" bIns="45719"/>
          <a:lstStyle>
            <a:lvl1pPr marL="0" indent="0">
              <a:buNone/>
              <a:defRPr lang="en-US" sz="1400" kern="1200" cap="none" baseline="0" dirty="0" smtClean="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1pPr>
            <a:lvl2pPr marL="221308" indent="-153585">
              <a:buFont typeface="Arial" panose="020B0604020202020204" pitchFamily="34" charset="0"/>
              <a:buChar char="•"/>
              <a:defRPr>
                <a:solidFill>
                  <a:srgbClr val="404040"/>
                </a:solidFill>
              </a:defRPr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6"/>
          </p:nvPr>
        </p:nvSpPr>
        <p:spPr>
          <a:xfrm>
            <a:off x="255952" y="1831104"/>
            <a:ext cx="2811129" cy="1779280"/>
          </a:xfrm>
          <a:prstGeom prst="rect">
            <a:avLst/>
          </a:prstGeom>
        </p:spPr>
        <p:txBody>
          <a:bodyPr lIns="91438" tIns="45719" rIns="91438" bIns="45719"/>
          <a:lstStyle>
            <a:lvl1pPr marL="0" indent="0">
              <a:buNone/>
              <a:defRPr>
                <a:solidFill>
                  <a:srgbClr val="404040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8" name="Picture Placeholder 6"/>
          <p:cNvSpPr>
            <a:spLocks noGrp="1"/>
          </p:cNvSpPr>
          <p:nvPr>
            <p:ph type="pic" sz="quarter" idx="17"/>
          </p:nvPr>
        </p:nvSpPr>
        <p:spPr>
          <a:xfrm>
            <a:off x="3166976" y="1831104"/>
            <a:ext cx="2811129" cy="1779280"/>
          </a:xfrm>
          <a:prstGeom prst="rect">
            <a:avLst/>
          </a:prstGeom>
        </p:spPr>
        <p:txBody>
          <a:bodyPr lIns="91438" tIns="45719" rIns="91438" bIns="45719"/>
          <a:lstStyle>
            <a:lvl1pPr marL="0" indent="0">
              <a:buNone/>
              <a:defRPr>
                <a:solidFill>
                  <a:srgbClr val="404040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9" name="Text Placeholder 10"/>
          <p:cNvSpPr>
            <a:spLocks noGrp="1"/>
          </p:cNvSpPr>
          <p:nvPr>
            <p:ph type="body" sz="quarter" idx="18" hasCustomPrompt="1"/>
          </p:nvPr>
        </p:nvSpPr>
        <p:spPr>
          <a:xfrm>
            <a:off x="255952" y="1217858"/>
            <a:ext cx="2811129" cy="613247"/>
          </a:xfrm>
          <a:prstGeom prst="rect">
            <a:avLst/>
          </a:prstGeom>
          <a:solidFill>
            <a:srgbClr val="404040"/>
          </a:solidFill>
        </p:spPr>
        <p:txBody>
          <a:bodyPr lIns="82272" tIns="45719" rIns="27425" bIns="45719" anchor="ctr">
            <a:normAutofit/>
          </a:bodyPr>
          <a:lstStyle>
            <a:lvl1pPr marL="0" indent="0">
              <a:lnSpc>
                <a:spcPct val="80000"/>
              </a:lnSpc>
              <a:spcBef>
                <a:spcPts val="914"/>
              </a:spcBef>
              <a:buNone/>
              <a:defRPr lang="en-US" sz="1800" kern="1200" cap="none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221308" indent="-153585"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2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Text Placeholder 10"/>
          <p:cNvSpPr>
            <a:spLocks noGrp="1"/>
          </p:cNvSpPr>
          <p:nvPr>
            <p:ph type="body" sz="quarter" idx="19" hasCustomPrompt="1"/>
          </p:nvPr>
        </p:nvSpPr>
        <p:spPr>
          <a:xfrm>
            <a:off x="3166976" y="1217858"/>
            <a:ext cx="2811129" cy="613247"/>
          </a:xfrm>
          <a:prstGeom prst="rect">
            <a:avLst/>
          </a:prstGeom>
          <a:solidFill>
            <a:srgbClr val="ED6737"/>
          </a:solidFill>
        </p:spPr>
        <p:txBody>
          <a:bodyPr lIns="82272" tIns="45719" rIns="27425" bIns="45719" anchor="ctr">
            <a:normAutofit/>
          </a:bodyPr>
          <a:lstStyle>
            <a:lvl1pPr marL="0" indent="0">
              <a:lnSpc>
                <a:spcPct val="80000"/>
              </a:lnSpc>
              <a:spcBef>
                <a:spcPts val="914"/>
              </a:spcBef>
              <a:buNone/>
              <a:defRPr lang="en-US" sz="1800" kern="1200" cap="none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221308" indent="-153585"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2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20"/>
          </p:nvPr>
        </p:nvSpPr>
        <p:spPr>
          <a:xfrm>
            <a:off x="6075841" y="3610383"/>
            <a:ext cx="2811129" cy="932826"/>
          </a:xfrm>
          <a:prstGeom prst="rect">
            <a:avLst/>
          </a:prstGeom>
        </p:spPr>
        <p:txBody>
          <a:bodyPr lIns="91438" tIns="45719" rIns="91438" bIns="45719"/>
          <a:lstStyle>
            <a:lvl1pPr marL="0" indent="0">
              <a:buNone/>
              <a:defRPr lang="en-US" sz="1400" kern="1200" cap="none" baseline="0" dirty="0" smtClean="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1pPr>
            <a:lvl2pPr marL="221308" indent="-153585">
              <a:buFont typeface="Arial" panose="020B0604020202020204" pitchFamily="34" charset="0"/>
              <a:buChar char="•"/>
              <a:defRPr>
                <a:solidFill>
                  <a:srgbClr val="404040"/>
                </a:solidFill>
              </a:defRPr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2" name="Picture Placeholder 6"/>
          <p:cNvSpPr>
            <a:spLocks noGrp="1"/>
          </p:cNvSpPr>
          <p:nvPr>
            <p:ph type="pic" sz="quarter" idx="21"/>
          </p:nvPr>
        </p:nvSpPr>
        <p:spPr>
          <a:xfrm>
            <a:off x="6075841" y="1831104"/>
            <a:ext cx="2811129" cy="1779280"/>
          </a:xfrm>
          <a:prstGeom prst="rect">
            <a:avLst/>
          </a:prstGeom>
        </p:spPr>
        <p:txBody>
          <a:bodyPr lIns="91438" tIns="45719" rIns="91438" bIns="45719"/>
          <a:lstStyle>
            <a:lvl1pPr marL="0" indent="0">
              <a:buNone/>
              <a:defRPr>
                <a:solidFill>
                  <a:srgbClr val="404040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13" name="Text Placeholder 10"/>
          <p:cNvSpPr>
            <a:spLocks noGrp="1"/>
          </p:cNvSpPr>
          <p:nvPr>
            <p:ph type="body" sz="quarter" idx="22" hasCustomPrompt="1"/>
          </p:nvPr>
        </p:nvSpPr>
        <p:spPr>
          <a:xfrm>
            <a:off x="6075841" y="1217858"/>
            <a:ext cx="2811129" cy="613247"/>
          </a:xfrm>
          <a:prstGeom prst="rect">
            <a:avLst/>
          </a:prstGeom>
          <a:solidFill>
            <a:srgbClr val="008E94"/>
          </a:solidFill>
        </p:spPr>
        <p:txBody>
          <a:bodyPr lIns="82272" tIns="45719" rIns="27425" bIns="45719" anchor="ctr">
            <a:normAutofit/>
          </a:bodyPr>
          <a:lstStyle>
            <a:lvl1pPr marL="0" indent="0">
              <a:lnSpc>
                <a:spcPct val="80000"/>
              </a:lnSpc>
              <a:spcBef>
                <a:spcPts val="914"/>
              </a:spcBef>
              <a:buNone/>
              <a:defRPr lang="en-US" sz="1800" kern="1200" cap="none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221308" indent="-153585"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2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7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55142" y="4927500"/>
            <a:ext cx="5120208" cy="229500"/>
          </a:xfrm>
          <a:prstGeom prst="rect">
            <a:avLst/>
          </a:prstGeom>
        </p:spPr>
        <p:txBody>
          <a:bodyPr vert="horz" lIns="0" tIns="45719" rIns="0" bIns="45719" rtlCol="0" anchor="ctr"/>
          <a:lstStyle>
            <a:lvl1pPr algn="l">
              <a:defRPr sz="1300" b="1">
                <a:solidFill>
                  <a:srgbClr val="404040"/>
                </a:solidFill>
                <a:latin typeface="+mj-lt"/>
                <a:cs typeface="Arial" pitchFamily="34" charset="0"/>
              </a:defRPr>
            </a:lvl1pPr>
          </a:lstStyle>
          <a:p>
            <a:r>
              <a:rPr lang="cs-CZ" dirty="0"/>
              <a:t>Study </a:t>
            </a:r>
            <a:r>
              <a:rPr lang="cs-CZ" dirty="0" err="1"/>
              <a:t>name</a:t>
            </a:r>
            <a:r>
              <a:rPr lang="cs-CZ" dirty="0"/>
              <a:t> XXX, 04/2016</a:t>
            </a:r>
          </a:p>
        </p:txBody>
      </p:sp>
      <p:sp>
        <p:nvSpPr>
          <p:cNvPr id="18" name="Zástupný symbol pro nadpis 1"/>
          <p:cNvSpPr>
            <a:spLocks noGrp="1"/>
          </p:cNvSpPr>
          <p:nvPr>
            <p:ph type="title"/>
          </p:nvPr>
        </p:nvSpPr>
        <p:spPr>
          <a:xfrm>
            <a:off x="212058" y="6357"/>
            <a:ext cx="8680422" cy="469722"/>
          </a:xfrm>
          <a:prstGeom prst="rect">
            <a:avLst/>
          </a:prstGeom>
        </p:spPr>
        <p:txBody>
          <a:bodyPr vert="horz" lIns="35999" tIns="45719" rIns="35999" bIns="45719" rtlCol="0" anchor="t">
            <a:normAutofit/>
          </a:bodyPr>
          <a:lstStyle/>
          <a:p>
            <a:r>
              <a:rPr lang="en-US" dirty="0"/>
              <a:t>Click to edit template headings</a:t>
            </a:r>
            <a:r>
              <a:rPr lang="cs-CZ" dirty="0"/>
              <a:t> </a:t>
            </a:r>
            <a:r>
              <a:rPr lang="en-US" dirty="0"/>
              <a:t>style.</a:t>
            </a:r>
            <a:endParaRPr lang="cs-CZ" dirty="0"/>
          </a:p>
        </p:txBody>
      </p:sp>
      <p:sp>
        <p:nvSpPr>
          <p:cNvPr id="19" name="Text Placeholder 6"/>
          <p:cNvSpPr>
            <a:spLocks noGrp="1"/>
          </p:cNvSpPr>
          <p:nvPr>
            <p:ph type="body" sz="quarter" idx="26" hasCustomPrompt="1"/>
          </p:nvPr>
        </p:nvSpPr>
        <p:spPr>
          <a:xfrm>
            <a:off x="202233" y="483519"/>
            <a:ext cx="8690248" cy="382600"/>
          </a:xfrm>
          <a:prstGeom prst="rect">
            <a:avLst/>
          </a:prstGeom>
        </p:spPr>
        <p:txBody>
          <a:bodyPr wrap="square" lIns="35999" tIns="0" rIns="35999" bIns="35999" anchor="t" anchorCtr="0">
            <a:spAutoFit/>
          </a:bodyPr>
          <a:lstStyle>
            <a:lvl1pPr marL="0" indent="0" defTabSz="215995">
              <a:spcBef>
                <a:spcPts val="0"/>
              </a:spcBef>
              <a:buNone/>
              <a:defRPr sz="1100" i="1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Arial" pitchFamily="34" charset="0"/>
              </a:defRPr>
            </a:lvl1pPr>
            <a:lvl2pPr marL="457189" indent="0">
              <a:buNone/>
              <a:defRPr sz="1200" i="1">
                <a:solidFill>
                  <a:schemeClr val="bg1">
                    <a:lumMod val="65000"/>
                  </a:schemeClr>
                </a:solidFill>
              </a:defRPr>
            </a:lvl2pPr>
            <a:lvl3pPr>
              <a:defRPr sz="1200" i="1">
                <a:solidFill>
                  <a:schemeClr val="bg1">
                    <a:lumMod val="65000"/>
                  </a:schemeClr>
                </a:solidFill>
              </a:defRPr>
            </a:lvl3pPr>
            <a:lvl4pPr>
              <a:defRPr sz="1200" i="1">
                <a:solidFill>
                  <a:schemeClr val="bg1">
                    <a:lumMod val="65000"/>
                  </a:schemeClr>
                </a:solidFill>
              </a:defRPr>
            </a:lvl4pPr>
            <a:lvl5pPr>
              <a:defRPr sz="1200" i="1">
                <a:solidFill>
                  <a:schemeClr val="bg1">
                    <a:lumMod val="6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</a:t>
            </a:r>
            <a:r>
              <a:rPr lang="cs-CZ" dirty="0"/>
              <a:t/>
            </a:r>
            <a:br>
              <a:rPr lang="cs-CZ" dirty="0"/>
            </a:br>
            <a:r>
              <a:rPr lang="en-US" dirty="0"/>
              <a:t>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2541601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Vlastní rozlože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10"/>
          <p:cNvSpPr>
            <a:spLocks noGrp="1"/>
          </p:cNvSpPr>
          <p:nvPr>
            <p:ph type="body" sz="quarter" idx="14"/>
          </p:nvPr>
        </p:nvSpPr>
        <p:spPr>
          <a:xfrm>
            <a:off x="255951" y="3610383"/>
            <a:ext cx="2087018" cy="932826"/>
          </a:xfrm>
          <a:prstGeom prst="rect">
            <a:avLst/>
          </a:prstGeom>
        </p:spPr>
        <p:txBody>
          <a:bodyPr lIns="91438" tIns="45719" rIns="91438" bIns="45719"/>
          <a:lstStyle>
            <a:lvl1pPr marL="0" indent="0">
              <a:buNone/>
              <a:defRPr lang="en-US" sz="1400" kern="1200" cap="none" baseline="0" dirty="0" smtClean="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1pPr>
            <a:lvl2pPr marL="221308" indent="-153585">
              <a:buFont typeface="Arial" panose="020B0604020202020204" pitchFamily="34" charset="0"/>
              <a:buChar char="•"/>
              <a:defRPr>
                <a:solidFill>
                  <a:srgbClr val="404040"/>
                </a:solidFill>
              </a:defRPr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6" name="Text Placeholder 10"/>
          <p:cNvSpPr>
            <a:spLocks noGrp="1"/>
          </p:cNvSpPr>
          <p:nvPr>
            <p:ph type="body" sz="quarter" idx="15"/>
          </p:nvPr>
        </p:nvSpPr>
        <p:spPr>
          <a:xfrm>
            <a:off x="2434405" y="3610383"/>
            <a:ext cx="2087018" cy="932826"/>
          </a:xfrm>
          <a:prstGeom prst="rect">
            <a:avLst/>
          </a:prstGeom>
        </p:spPr>
        <p:txBody>
          <a:bodyPr lIns="91438" tIns="45719" rIns="91438" bIns="45719"/>
          <a:lstStyle>
            <a:lvl1pPr marL="0" indent="0">
              <a:buNone/>
              <a:defRPr lang="en-US" sz="1400" kern="1200" cap="none" baseline="0" dirty="0" smtClean="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1pPr>
            <a:lvl2pPr marL="221308" indent="-153585">
              <a:buFont typeface="Arial" panose="020B0604020202020204" pitchFamily="34" charset="0"/>
              <a:buChar char="•"/>
              <a:defRPr>
                <a:solidFill>
                  <a:srgbClr val="404040"/>
                </a:solidFill>
              </a:defRPr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6"/>
          </p:nvPr>
        </p:nvSpPr>
        <p:spPr>
          <a:xfrm>
            <a:off x="255951" y="1831104"/>
            <a:ext cx="2087018" cy="1779280"/>
          </a:xfrm>
          <a:prstGeom prst="rect">
            <a:avLst/>
          </a:prstGeom>
        </p:spPr>
        <p:txBody>
          <a:bodyPr lIns="91438" tIns="45719" rIns="91438" bIns="45719"/>
          <a:lstStyle>
            <a:lvl1pPr marL="0" indent="0">
              <a:buNone/>
              <a:defRPr>
                <a:solidFill>
                  <a:srgbClr val="404040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8" name="Picture Placeholder 6"/>
          <p:cNvSpPr>
            <a:spLocks noGrp="1"/>
          </p:cNvSpPr>
          <p:nvPr>
            <p:ph type="pic" sz="quarter" idx="17"/>
          </p:nvPr>
        </p:nvSpPr>
        <p:spPr>
          <a:xfrm>
            <a:off x="2434405" y="1831104"/>
            <a:ext cx="2087018" cy="1779280"/>
          </a:xfrm>
          <a:prstGeom prst="rect">
            <a:avLst/>
          </a:prstGeom>
        </p:spPr>
        <p:txBody>
          <a:bodyPr lIns="91438" tIns="45719" rIns="91438" bIns="45719"/>
          <a:lstStyle>
            <a:lvl1pPr marL="0" indent="0">
              <a:buNone/>
              <a:defRPr>
                <a:solidFill>
                  <a:srgbClr val="404040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9" name="Text Placeholder 10"/>
          <p:cNvSpPr>
            <a:spLocks noGrp="1"/>
          </p:cNvSpPr>
          <p:nvPr>
            <p:ph type="body" sz="quarter" idx="18" hasCustomPrompt="1"/>
          </p:nvPr>
        </p:nvSpPr>
        <p:spPr>
          <a:xfrm>
            <a:off x="255951" y="1217858"/>
            <a:ext cx="2087018" cy="613247"/>
          </a:xfrm>
          <a:prstGeom prst="rect">
            <a:avLst/>
          </a:prstGeom>
          <a:solidFill>
            <a:srgbClr val="404040"/>
          </a:solidFill>
        </p:spPr>
        <p:txBody>
          <a:bodyPr lIns="82272" tIns="45719" rIns="27425" bIns="45719" anchor="ctr">
            <a:normAutofit/>
          </a:bodyPr>
          <a:lstStyle>
            <a:lvl1pPr marL="0" indent="0">
              <a:lnSpc>
                <a:spcPct val="80000"/>
              </a:lnSpc>
              <a:spcBef>
                <a:spcPts val="914"/>
              </a:spcBef>
              <a:buNone/>
              <a:defRPr lang="en-US" sz="1800" kern="1200" cap="none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221308" indent="-153585"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2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Text Placeholder 10"/>
          <p:cNvSpPr>
            <a:spLocks noGrp="1"/>
          </p:cNvSpPr>
          <p:nvPr>
            <p:ph type="body" sz="quarter" idx="19" hasCustomPrompt="1"/>
          </p:nvPr>
        </p:nvSpPr>
        <p:spPr>
          <a:xfrm>
            <a:off x="2434405" y="1217858"/>
            <a:ext cx="2087018" cy="613247"/>
          </a:xfrm>
          <a:prstGeom prst="rect">
            <a:avLst/>
          </a:prstGeom>
          <a:solidFill>
            <a:srgbClr val="ED6737"/>
          </a:solidFill>
        </p:spPr>
        <p:txBody>
          <a:bodyPr lIns="82272" tIns="45719" rIns="27425" bIns="45719" anchor="ctr">
            <a:normAutofit/>
          </a:bodyPr>
          <a:lstStyle>
            <a:lvl1pPr marL="0" indent="0">
              <a:lnSpc>
                <a:spcPct val="80000"/>
              </a:lnSpc>
              <a:spcBef>
                <a:spcPts val="914"/>
              </a:spcBef>
              <a:buNone/>
              <a:defRPr lang="en-US" sz="1800" kern="1200" cap="none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221308" indent="-153585"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2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20"/>
          </p:nvPr>
        </p:nvSpPr>
        <p:spPr>
          <a:xfrm>
            <a:off x="4612858" y="3610383"/>
            <a:ext cx="2087018" cy="932826"/>
          </a:xfrm>
          <a:prstGeom prst="rect">
            <a:avLst/>
          </a:prstGeom>
        </p:spPr>
        <p:txBody>
          <a:bodyPr lIns="91438" tIns="45719" rIns="91438" bIns="45719"/>
          <a:lstStyle>
            <a:lvl1pPr marL="0" indent="0">
              <a:buNone/>
              <a:defRPr lang="en-US" sz="1400" kern="1200" cap="none" baseline="0" dirty="0" smtClean="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1pPr>
            <a:lvl2pPr marL="221308" indent="-153585">
              <a:buFont typeface="Arial" panose="020B0604020202020204" pitchFamily="34" charset="0"/>
              <a:buChar char="•"/>
              <a:defRPr>
                <a:solidFill>
                  <a:srgbClr val="404040"/>
                </a:solidFill>
              </a:defRPr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2" name="Picture Placeholder 6"/>
          <p:cNvSpPr>
            <a:spLocks noGrp="1"/>
          </p:cNvSpPr>
          <p:nvPr>
            <p:ph type="pic" sz="quarter" idx="21"/>
          </p:nvPr>
        </p:nvSpPr>
        <p:spPr>
          <a:xfrm>
            <a:off x="4612858" y="1831104"/>
            <a:ext cx="2087018" cy="1779280"/>
          </a:xfrm>
          <a:prstGeom prst="rect">
            <a:avLst/>
          </a:prstGeom>
        </p:spPr>
        <p:txBody>
          <a:bodyPr lIns="91438" tIns="45719" rIns="91438" bIns="45719"/>
          <a:lstStyle>
            <a:lvl1pPr marL="0" indent="0">
              <a:buNone/>
              <a:defRPr>
                <a:solidFill>
                  <a:srgbClr val="404040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13" name="Text Placeholder 10"/>
          <p:cNvSpPr>
            <a:spLocks noGrp="1"/>
          </p:cNvSpPr>
          <p:nvPr>
            <p:ph type="body" sz="quarter" idx="22" hasCustomPrompt="1"/>
          </p:nvPr>
        </p:nvSpPr>
        <p:spPr>
          <a:xfrm>
            <a:off x="4612858" y="1217858"/>
            <a:ext cx="2087018" cy="613247"/>
          </a:xfrm>
          <a:prstGeom prst="rect">
            <a:avLst/>
          </a:prstGeom>
          <a:solidFill>
            <a:srgbClr val="008E94"/>
          </a:solidFill>
        </p:spPr>
        <p:txBody>
          <a:bodyPr lIns="82272" tIns="45719" rIns="27425" bIns="45719" anchor="ctr">
            <a:normAutofit/>
          </a:bodyPr>
          <a:lstStyle>
            <a:lvl1pPr marL="0" indent="0">
              <a:lnSpc>
                <a:spcPct val="80000"/>
              </a:lnSpc>
              <a:spcBef>
                <a:spcPts val="914"/>
              </a:spcBef>
              <a:buNone/>
              <a:defRPr lang="en-US" sz="1800" kern="1200" cap="none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221308" indent="-153585"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2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4" name="Text Placeholder 10"/>
          <p:cNvSpPr>
            <a:spLocks noGrp="1"/>
          </p:cNvSpPr>
          <p:nvPr>
            <p:ph type="body" sz="quarter" idx="23"/>
          </p:nvPr>
        </p:nvSpPr>
        <p:spPr>
          <a:xfrm>
            <a:off x="6791314" y="3610383"/>
            <a:ext cx="2087018" cy="932826"/>
          </a:xfrm>
          <a:prstGeom prst="rect">
            <a:avLst/>
          </a:prstGeom>
        </p:spPr>
        <p:txBody>
          <a:bodyPr lIns="91438" tIns="45719" rIns="91438" bIns="45719"/>
          <a:lstStyle>
            <a:lvl1pPr marL="0" indent="0">
              <a:buNone/>
              <a:defRPr lang="en-US" sz="1400" kern="1200" cap="none" baseline="0" dirty="0" smtClean="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1pPr>
            <a:lvl2pPr marL="221308" indent="-153585">
              <a:buFont typeface="Arial" panose="020B0604020202020204" pitchFamily="34" charset="0"/>
              <a:buChar char="•"/>
              <a:defRPr>
                <a:solidFill>
                  <a:srgbClr val="404040"/>
                </a:solidFill>
              </a:defRPr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5" name="Picture Placeholder 6"/>
          <p:cNvSpPr>
            <a:spLocks noGrp="1"/>
          </p:cNvSpPr>
          <p:nvPr>
            <p:ph type="pic" sz="quarter" idx="24"/>
          </p:nvPr>
        </p:nvSpPr>
        <p:spPr>
          <a:xfrm>
            <a:off x="6791314" y="1831104"/>
            <a:ext cx="2087018" cy="1779280"/>
          </a:xfrm>
          <a:prstGeom prst="rect">
            <a:avLst/>
          </a:prstGeom>
        </p:spPr>
        <p:txBody>
          <a:bodyPr lIns="91438" tIns="45719" rIns="91438" bIns="45719"/>
          <a:lstStyle>
            <a:lvl1pPr marL="0" indent="0">
              <a:buNone/>
              <a:defRPr>
                <a:solidFill>
                  <a:srgbClr val="404040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16" name="Text Placeholder 10"/>
          <p:cNvSpPr>
            <a:spLocks noGrp="1"/>
          </p:cNvSpPr>
          <p:nvPr>
            <p:ph type="body" sz="quarter" idx="25" hasCustomPrompt="1"/>
          </p:nvPr>
        </p:nvSpPr>
        <p:spPr>
          <a:xfrm>
            <a:off x="6791314" y="1217858"/>
            <a:ext cx="2087018" cy="613247"/>
          </a:xfrm>
          <a:prstGeom prst="rect">
            <a:avLst/>
          </a:prstGeom>
          <a:solidFill>
            <a:srgbClr val="FBB040"/>
          </a:solidFill>
        </p:spPr>
        <p:txBody>
          <a:bodyPr lIns="82272" tIns="45719" rIns="27425" bIns="45719" anchor="ctr">
            <a:normAutofit/>
          </a:bodyPr>
          <a:lstStyle>
            <a:lvl1pPr marL="0" indent="0">
              <a:lnSpc>
                <a:spcPct val="80000"/>
              </a:lnSpc>
              <a:spcBef>
                <a:spcPts val="914"/>
              </a:spcBef>
              <a:buNone/>
              <a:defRPr lang="en-US" sz="1800" kern="1200" cap="none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221308" indent="-153585"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2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0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55142" y="4927500"/>
            <a:ext cx="5120208" cy="229500"/>
          </a:xfrm>
          <a:prstGeom prst="rect">
            <a:avLst/>
          </a:prstGeom>
        </p:spPr>
        <p:txBody>
          <a:bodyPr vert="horz" lIns="0" tIns="45719" rIns="0" bIns="45719" rtlCol="0" anchor="ctr"/>
          <a:lstStyle>
            <a:lvl1pPr algn="l">
              <a:defRPr sz="1300" b="1">
                <a:solidFill>
                  <a:srgbClr val="404040"/>
                </a:solidFill>
                <a:latin typeface="+mj-lt"/>
                <a:cs typeface="Arial" pitchFamily="34" charset="0"/>
              </a:defRPr>
            </a:lvl1pPr>
          </a:lstStyle>
          <a:p>
            <a:r>
              <a:rPr lang="cs-CZ" dirty="0"/>
              <a:t>Study </a:t>
            </a:r>
            <a:r>
              <a:rPr lang="cs-CZ" dirty="0" err="1"/>
              <a:t>name</a:t>
            </a:r>
            <a:r>
              <a:rPr lang="cs-CZ" dirty="0"/>
              <a:t> XXX, 04/2016</a:t>
            </a:r>
          </a:p>
        </p:txBody>
      </p:sp>
      <p:sp>
        <p:nvSpPr>
          <p:cNvPr id="21" name="Zástupný symbol pro nadpis 1"/>
          <p:cNvSpPr>
            <a:spLocks noGrp="1"/>
          </p:cNvSpPr>
          <p:nvPr>
            <p:ph type="title"/>
          </p:nvPr>
        </p:nvSpPr>
        <p:spPr>
          <a:xfrm>
            <a:off x="212058" y="6357"/>
            <a:ext cx="8680422" cy="469722"/>
          </a:xfrm>
          <a:prstGeom prst="rect">
            <a:avLst/>
          </a:prstGeom>
        </p:spPr>
        <p:txBody>
          <a:bodyPr vert="horz" lIns="35999" tIns="45719" rIns="35999" bIns="45719" rtlCol="0" anchor="t">
            <a:normAutofit/>
          </a:bodyPr>
          <a:lstStyle/>
          <a:p>
            <a:r>
              <a:rPr lang="en-US" dirty="0"/>
              <a:t>Click to edit template headings</a:t>
            </a:r>
            <a:r>
              <a:rPr lang="cs-CZ" dirty="0"/>
              <a:t> </a:t>
            </a:r>
            <a:r>
              <a:rPr lang="en-US" dirty="0"/>
              <a:t>style.</a:t>
            </a:r>
            <a:endParaRPr lang="cs-CZ" dirty="0"/>
          </a:p>
        </p:txBody>
      </p:sp>
      <p:sp>
        <p:nvSpPr>
          <p:cNvPr id="22" name="Text Placeholder 6"/>
          <p:cNvSpPr>
            <a:spLocks noGrp="1"/>
          </p:cNvSpPr>
          <p:nvPr>
            <p:ph type="body" sz="quarter" idx="26" hasCustomPrompt="1"/>
          </p:nvPr>
        </p:nvSpPr>
        <p:spPr>
          <a:xfrm>
            <a:off x="202233" y="483519"/>
            <a:ext cx="8690248" cy="382600"/>
          </a:xfrm>
          <a:prstGeom prst="rect">
            <a:avLst/>
          </a:prstGeom>
        </p:spPr>
        <p:txBody>
          <a:bodyPr wrap="square" lIns="35999" tIns="0" rIns="35999" bIns="35999" anchor="t" anchorCtr="0">
            <a:spAutoFit/>
          </a:bodyPr>
          <a:lstStyle>
            <a:lvl1pPr marL="0" indent="0" defTabSz="215995">
              <a:spcBef>
                <a:spcPts val="0"/>
              </a:spcBef>
              <a:buNone/>
              <a:defRPr sz="1100" i="1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Arial" pitchFamily="34" charset="0"/>
              </a:defRPr>
            </a:lvl1pPr>
            <a:lvl2pPr marL="457189" indent="0">
              <a:buNone/>
              <a:defRPr sz="1200" i="1">
                <a:solidFill>
                  <a:schemeClr val="bg1">
                    <a:lumMod val="65000"/>
                  </a:schemeClr>
                </a:solidFill>
              </a:defRPr>
            </a:lvl2pPr>
            <a:lvl3pPr>
              <a:defRPr sz="1200" i="1">
                <a:solidFill>
                  <a:schemeClr val="bg1">
                    <a:lumMod val="65000"/>
                  </a:schemeClr>
                </a:solidFill>
              </a:defRPr>
            </a:lvl3pPr>
            <a:lvl4pPr>
              <a:defRPr sz="1200" i="1">
                <a:solidFill>
                  <a:schemeClr val="bg1">
                    <a:lumMod val="65000"/>
                  </a:schemeClr>
                </a:solidFill>
              </a:defRPr>
            </a:lvl4pPr>
            <a:lvl5pPr>
              <a:defRPr sz="1200" i="1">
                <a:solidFill>
                  <a:schemeClr val="bg1">
                    <a:lumMod val="6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</a:t>
            </a:r>
            <a:r>
              <a:rPr lang="cs-CZ" dirty="0"/>
              <a:t/>
            </a:r>
            <a:br>
              <a:rPr lang="cs-CZ" dirty="0"/>
            </a:br>
            <a:r>
              <a:rPr lang="en-US" dirty="0"/>
              <a:t>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7791983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ázdný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55142" y="4927500"/>
            <a:ext cx="5120208" cy="229500"/>
          </a:xfrm>
          <a:prstGeom prst="rect">
            <a:avLst/>
          </a:prstGeom>
        </p:spPr>
        <p:txBody>
          <a:bodyPr vert="horz" lIns="0" tIns="45719" rIns="0" bIns="45719" rtlCol="0" anchor="ctr"/>
          <a:lstStyle>
            <a:lvl1pPr algn="l">
              <a:defRPr sz="1300" b="1">
                <a:solidFill>
                  <a:srgbClr val="404040"/>
                </a:solidFill>
                <a:latin typeface="+mj-lt"/>
                <a:cs typeface="Arial" pitchFamily="34" charset="0"/>
              </a:defRPr>
            </a:lvl1pPr>
          </a:lstStyle>
          <a:p>
            <a:r>
              <a:rPr lang="cs-CZ" dirty="0"/>
              <a:t>Study </a:t>
            </a:r>
            <a:r>
              <a:rPr lang="cs-CZ" dirty="0" err="1"/>
              <a:t>name</a:t>
            </a:r>
            <a:r>
              <a:rPr lang="cs-CZ" dirty="0"/>
              <a:t> XXX, 04/2016</a:t>
            </a:r>
          </a:p>
        </p:txBody>
      </p:sp>
      <p:sp>
        <p:nvSpPr>
          <p:cNvPr id="8" name="Zástupný symbol pro nadpis 1"/>
          <p:cNvSpPr>
            <a:spLocks noGrp="1"/>
          </p:cNvSpPr>
          <p:nvPr>
            <p:ph type="title"/>
          </p:nvPr>
        </p:nvSpPr>
        <p:spPr>
          <a:xfrm>
            <a:off x="212058" y="-45013"/>
            <a:ext cx="8680422" cy="469722"/>
          </a:xfrm>
          <a:prstGeom prst="rect">
            <a:avLst/>
          </a:prstGeom>
        </p:spPr>
        <p:txBody>
          <a:bodyPr vert="horz" lIns="35999" tIns="45719" rIns="35999" bIns="45719" rtlCol="0" anchor="t">
            <a:normAutofit/>
          </a:bodyPr>
          <a:lstStyle/>
          <a:p>
            <a:r>
              <a:rPr lang="en-US" dirty="0"/>
              <a:t>Click to edit template headings</a:t>
            </a:r>
            <a:r>
              <a:rPr lang="cs-CZ" dirty="0"/>
              <a:t> </a:t>
            </a:r>
            <a:r>
              <a:rPr lang="en-US" dirty="0"/>
              <a:t>style.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97389398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obsah - 1 radek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Zástupný symbol pro obsah 10"/>
          <p:cNvSpPr>
            <a:spLocks noGrp="1"/>
          </p:cNvSpPr>
          <p:nvPr>
            <p:ph sz="quarter" idx="18"/>
          </p:nvPr>
        </p:nvSpPr>
        <p:spPr>
          <a:xfrm>
            <a:off x="684250" y="1201500"/>
            <a:ext cx="7920000" cy="3585600"/>
          </a:xfrm>
        </p:spPr>
        <p:txBody>
          <a:bodyPr/>
          <a:lstStyle/>
          <a:p>
            <a:pPr lvl="0"/>
            <a:r>
              <a:rPr lang="cs-CZ" dirty="0"/>
              <a:t>Klepnutím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13" name="Text Placeholder 6"/>
          <p:cNvSpPr>
            <a:spLocks noGrp="1"/>
          </p:cNvSpPr>
          <p:nvPr>
            <p:ph type="body" sz="quarter" idx="16"/>
          </p:nvPr>
        </p:nvSpPr>
        <p:spPr>
          <a:xfrm>
            <a:off x="684002" y="4660201"/>
            <a:ext cx="7884713" cy="128240"/>
          </a:xfrm>
          <a:prstGeom prst="rect">
            <a:avLst/>
          </a:prstGeom>
        </p:spPr>
        <p:txBody>
          <a:bodyPr wrap="square" lIns="35999" tIns="0" rIns="35999" bIns="0" anchor="t" anchorCtr="0">
            <a:spAutoFit/>
          </a:bodyPr>
          <a:lstStyle>
            <a:lvl1pPr marL="0" indent="0">
              <a:lnSpc>
                <a:spcPts val="975"/>
              </a:lnSpc>
              <a:buNone/>
              <a:defRPr sz="800" i="1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Arial" pitchFamily="34" charset="0"/>
              </a:defRPr>
            </a:lvl1pPr>
            <a:lvl2pPr marL="342892" indent="0">
              <a:buNone/>
              <a:defRPr sz="900" i="1">
                <a:solidFill>
                  <a:schemeClr val="bg1">
                    <a:lumMod val="65000"/>
                  </a:schemeClr>
                </a:solidFill>
              </a:defRPr>
            </a:lvl2pPr>
            <a:lvl3pPr>
              <a:defRPr sz="900" i="1">
                <a:solidFill>
                  <a:schemeClr val="bg1">
                    <a:lumMod val="65000"/>
                  </a:schemeClr>
                </a:solidFill>
              </a:defRPr>
            </a:lvl3pPr>
            <a:lvl4pPr>
              <a:defRPr sz="900" i="1">
                <a:solidFill>
                  <a:schemeClr val="bg1">
                    <a:lumMod val="65000"/>
                  </a:schemeClr>
                </a:solidFill>
              </a:defRPr>
            </a:lvl4pPr>
            <a:lvl5pPr>
              <a:defRPr sz="900" i="1">
                <a:solidFill>
                  <a:schemeClr val="bg1">
                    <a:lumMod val="6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55142" y="4927500"/>
            <a:ext cx="5120208" cy="229500"/>
          </a:xfrm>
          <a:prstGeom prst="rect">
            <a:avLst/>
          </a:prstGeom>
        </p:spPr>
        <p:txBody>
          <a:bodyPr vert="horz" lIns="0" tIns="45719" rIns="0" bIns="45719" rtlCol="0" anchor="ctr"/>
          <a:lstStyle>
            <a:lvl1pPr algn="l">
              <a:defRPr sz="1300" b="1">
                <a:solidFill>
                  <a:srgbClr val="404040"/>
                </a:solidFill>
                <a:latin typeface="+mj-lt"/>
                <a:cs typeface="Arial" pitchFamily="34" charset="0"/>
              </a:defRPr>
            </a:lvl1pPr>
          </a:lstStyle>
          <a:p>
            <a:r>
              <a:rPr lang="cs-CZ" dirty="0"/>
              <a:t>Study </a:t>
            </a:r>
            <a:r>
              <a:rPr lang="cs-CZ" dirty="0" err="1"/>
              <a:t>name</a:t>
            </a:r>
            <a:r>
              <a:rPr lang="cs-CZ" dirty="0"/>
              <a:t> XXX, 04/2016</a:t>
            </a:r>
          </a:p>
        </p:txBody>
      </p:sp>
      <p:sp>
        <p:nvSpPr>
          <p:cNvPr id="9" name="Zástupný symbol pro nadpis 1"/>
          <p:cNvSpPr>
            <a:spLocks noGrp="1"/>
          </p:cNvSpPr>
          <p:nvPr>
            <p:ph type="title"/>
          </p:nvPr>
        </p:nvSpPr>
        <p:spPr>
          <a:xfrm>
            <a:off x="212058" y="6357"/>
            <a:ext cx="8680422" cy="469722"/>
          </a:xfrm>
          <a:prstGeom prst="rect">
            <a:avLst/>
          </a:prstGeom>
        </p:spPr>
        <p:txBody>
          <a:bodyPr vert="horz" lIns="35999" tIns="45719" rIns="35999" bIns="45719" rtlCol="0" anchor="t">
            <a:normAutofit/>
          </a:bodyPr>
          <a:lstStyle/>
          <a:p>
            <a:r>
              <a:rPr lang="en-US" dirty="0"/>
              <a:t>Click to edit template headings</a:t>
            </a:r>
            <a:r>
              <a:rPr lang="cs-CZ" dirty="0"/>
              <a:t> </a:t>
            </a:r>
            <a:r>
              <a:rPr lang="en-US" dirty="0"/>
              <a:t>style.</a:t>
            </a:r>
            <a:endParaRPr lang="cs-CZ" dirty="0"/>
          </a:p>
        </p:txBody>
      </p:sp>
      <p:sp>
        <p:nvSpPr>
          <p:cNvPr id="12" name="Text Placeholder 6"/>
          <p:cNvSpPr>
            <a:spLocks noGrp="1"/>
          </p:cNvSpPr>
          <p:nvPr>
            <p:ph type="body" sz="quarter" idx="26" hasCustomPrompt="1"/>
          </p:nvPr>
        </p:nvSpPr>
        <p:spPr>
          <a:xfrm>
            <a:off x="202233" y="483519"/>
            <a:ext cx="8690248" cy="382600"/>
          </a:xfrm>
          <a:prstGeom prst="rect">
            <a:avLst/>
          </a:prstGeom>
        </p:spPr>
        <p:txBody>
          <a:bodyPr wrap="square" lIns="35999" tIns="0" rIns="35999" bIns="35999" anchor="t" anchorCtr="0">
            <a:spAutoFit/>
          </a:bodyPr>
          <a:lstStyle>
            <a:lvl1pPr marL="0" indent="0" defTabSz="215995">
              <a:spcBef>
                <a:spcPts val="0"/>
              </a:spcBef>
              <a:buNone/>
              <a:defRPr sz="1100" i="1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Arial" pitchFamily="34" charset="0"/>
              </a:defRPr>
            </a:lvl1pPr>
            <a:lvl2pPr marL="457189" indent="0">
              <a:buNone/>
              <a:defRPr sz="1200" i="1">
                <a:solidFill>
                  <a:schemeClr val="bg1">
                    <a:lumMod val="65000"/>
                  </a:schemeClr>
                </a:solidFill>
              </a:defRPr>
            </a:lvl2pPr>
            <a:lvl3pPr>
              <a:defRPr sz="1200" i="1">
                <a:solidFill>
                  <a:schemeClr val="bg1">
                    <a:lumMod val="65000"/>
                  </a:schemeClr>
                </a:solidFill>
              </a:defRPr>
            </a:lvl3pPr>
            <a:lvl4pPr>
              <a:defRPr sz="1200" i="1">
                <a:solidFill>
                  <a:schemeClr val="bg1">
                    <a:lumMod val="65000"/>
                  </a:schemeClr>
                </a:solidFill>
              </a:defRPr>
            </a:lvl4pPr>
            <a:lvl5pPr>
              <a:defRPr sz="1200" i="1">
                <a:solidFill>
                  <a:schemeClr val="bg1">
                    <a:lumMod val="6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</a:t>
            </a:r>
            <a:r>
              <a:rPr lang="cs-CZ" dirty="0"/>
              <a:t/>
            </a:r>
            <a:br>
              <a:rPr lang="cs-CZ" dirty="0"/>
            </a:br>
            <a:r>
              <a:rPr lang="en-US" dirty="0"/>
              <a:t>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2807322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obsah - 2 radky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ástupný symbol pro obsah 10"/>
          <p:cNvSpPr>
            <a:spLocks noGrp="1"/>
          </p:cNvSpPr>
          <p:nvPr>
            <p:ph sz="quarter" idx="18"/>
          </p:nvPr>
        </p:nvSpPr>
        <p:spPr>
          <a:xfrm>
            <a:off x="684250" y="1201500"/>
            <a:ext cx="7920000" cy="3585600"/>
          </a:xfrm>
        </p:spPr>
        <p:txBody>
          <a:bodyPr/>
          <a:lstStyle/>
          <a:p>
            <a:pPr lvl="0"/>
            <a:r>
              <a:rPr lang="cs-CZ" dirty="0"/>
              <a:t>Klepnutím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13" name="Text Placeholder 6"/>
          <p:cNvSpPr>
            <a:spLocks noGrp="1"/>
          </p:cNvSpPr>
          <p:nvPr>
            <p:ph type="body" sz="quarter" idx="16"/>
          </p:nvPr>
        </p:nvSpPr>
        <p:spPr>
          <a:xfrm>
            <a:off x="684002" y="4660201"/>
            <a:ext cx="7884713" cy="128240"/>
          </a:xfrm>
          <a:prstGeom prst="rect">
            <a:avLst/>
          </a:prstGeom>
        </p:spPr>
        <p:txBody>
          <a:bodyPr wrap="square" lIns="35999" tIns="0" rIns="35999" bIns="0" anchor="t" anchorCtr="0">
            <a:spAutoFit/>
          </a:bodyPr>
          <a:lstStyle>
            <a:lvl1pPr marL="0" indent="0">
              <a:lnSpc>
                <a:spcPts val="975"/>
              </a:lnSpc>
              <a:buNone/>
              <a:defRPr sz="800" i="1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Arial" pitchFamily="34" charset="0"/>
              </a:defRPr>
            </a:lvl1pPr>
            <a:lvl2pPr marL="342892" indent="0">
              <a:buNone/>
              <a:defRPr sz="900" i="1">
                <a:solidFill>
                  <a:schemeClr val="bg1">
                    <a:lumMod val="65000"/>
                  </a:schemeClr>
                </a:solidFill>
              </a:defRPr>
            </a:lvl2pPr>
            <a:lvl3pPr>
              <a:defRPr sz="900" i="1">
                <a:solidFill>
                  <a:schemeClr val="bg1">
                    <a:lumMod val="65000"/>
                  </a:schemeClr>
                </a:solidFill>
              </a:defRPr>
            </a:lvl3pPr>
            <a:lvl4pPr>
              <a:defRPr sz="900" i="1">
                <a:solidFill>
                  <a:schemeClr val="bg1">
                    <a:lumMod val="65000"/>
                  </a:schemeClr>
                </a:solidFill>
              </a:defRPr>
            </a:lvl4pPr>
            <a:lvl5pPr>
              <a:defRPr sz="900" i="1">
                <a:solidFill>
                  <a:schemeClr val="bg1">
                    <a:lumMod val="6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9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55142" y="4927500"/>
            <a:ext cx="5120208" cy="229500"/>
          </a:xfrm>
          <a:prstGeom prst="rect">
            <a:avLst/>
          </a:prstGeom>
        </p:spPr>
        <p:txBody>
          <a:bodyPr vert="horz" lIns="0" tIns="45719" rIns="0" bIns="45719" rtlCol="0" anchor="ctr"/>
          <a:lstStyle>
            <a:lvl1pPr algn="l">
              <a:defRPr sz="1300" b="1">
                <a:solidFill>
                  <a:srgbClr val="404040"/>
                </a:solidFill>
                <a:latin typeface="+mj-lt"/>
                <a:cs typeface="Arial" pitchFamily="34" charset="0"/>
              </a:defRPr>
            </a:lvl1pPr>
          </a:lstStyle>
          <a:p>
            <a:r>
              <a:rPr lang="cs-CZ" dirty="0"/>
              <a:t>Study </a:t>
            </a:r>
            <a:r>
              <a:rPr lang="cs-CZ" dirty="0" err="1"/>
              <a:t>name</a:t>
            </a:r>
            <a:r>
              <a:rPr lang="cs-CZ" dirty="0"/>
              <a:t> XXX, 04/2016</a:t>
            </a:r>
          </a:p>
        </p:txBody>
      </p:sp>
      <p:sp>
        <p:nvSpPr>
          <p:cNvPr id="11" name="Zástupný symbol pro nadpis 1"/>
          <p:cNvSpPr>
            <a:spLocks noGrp="1"/>
          </p:cNvSpPr>
          <p:nvPr>
            <p:ph type="title"/>
          </p:nvPr>
        </p:nvSpPr>
        <p:spPr>
          <a:xfrm>
            <a:off x="212058" y="6357"/>
            <a:ext cx="8680422" cy="469722"/>
          </a:xfrm>
          <a:prstGeom prst="rect">
            <a:avLst/>
          </a:prstGeom>
        </p:spPr>
        <p:txBody>
          <a:bodyPr vert="horz" lIns="35999" tIns="45719" rIns="35999" bIns="45719" rtlCol="0" anchor="t">
            <a:normAutofit/>
          </a:bodyPr>
          <a:lstStyle/>
          <a:p>
            <a:r>
              <a:rPr lang="en-US" dirty="0"/>
              <a:t>Click to edit template headings</a:t>
            </a:r>
            <a:r>
              <a:rPr lang="cs-CZ" dirty="0"/>
              <a:t> </a:t>
            </a:r>
            <a:r>
              <a:rPr lang="en-US" dirty="0"/>
              <a:t>style.</a:t>
            </a:r>
            <a:endParaRPr lang="cs-CZ" dirty="0"/>
          </a:p>
        </p:txBody>
      </p:sp>
      <p:sp>
        <p:nvSpPr>
          <p:cNvPr id="12" name="Text Placeholder 6"/>
          <p:cNvSpPr>
            <a:spLocks noGrp="1"/>
          </p:cNvSpPr>
          <p:nvPr>
            <p:ph type="body" sz="quarter" idx="26" hasCustomPrompt="1"/>
          </p:nvPr>
        </p:nvSpPr>
        <p:spPr>
          <a:xfrm>
            <a:off x="202233" y="483519"/>
            <a:ext cx="8690248" cy="382600"/>
          </a:xfrm>
          <a:prstGeom prst="rect">
            <a:avLst/>
          </a:prstGeom>
        </p:spPr>
        <p:txBody>
          <a:bodyPr wrap="square" lIns="35999" tIns="0" rIns="35999" bIns="35999" anchor="t" anchorCtr="0">
            <a:spAutoFit/>
          </a:bodyPr>
          <a:lstStyle>
            <a:lvl1pPr marL="0" indent="0" defTabSz="215995">
              <a:spcBef>
                <a:spcPts val="0"/>
              </a:spcBef>
              <a:buNone/>
              <a:defRPr sz="1100" i="1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Arial" pitchFamily="34" charset="0"/>
              </a:defRPr>
            </a:lvl1pPr>
            <a:lvl2pPr marL="457189" indent="0">
              <a:buNone/>
              <a:defRPr sz="1200" i="1">
                <a:solidFill>
                  <a:schemeClr val="bg1">
                    <a:lumMod val="65000"/>
                  </a:schemeClr>
                </a:solidFill>
              </a:defRPr>
            </a:lvl2pPr>
            <a:lvl3pPr>
              <a:defRPr sz="1200" i="1">
                <a:solidFill>
                  <a:schemeClr val="bg1">
                    <a:lumMod val="65000"/>
                  </a:schemeClr>
                </a:solidFill>
              </a:defRPr>
            </a:lvl3pPr>
            <a:lvl4pPr>
              <a:defRPr sz="1200" i="1">
                <a:solidFill>
                  <a:schemeClr val="bg1">
                    <a:lumMod val="65000"/>
                  </a:schemeClr>
                </a:solidFill>
              </a:defRPr>
            </a:lvl4pPr>
            <a:lvl5pPr>
              <a:defRPr sz="1200" i="1">
                <a:solidFill>
                  <a:schemeClr val="bg1">
                    <a:lumMod val="6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</a:t>
            </a:r>
            <a:r>
              <a:rPr lang="cs-CZ" dirty="0"/>
              <a:t/>
            </a:r>
            <a:br>
              <a:rPr lang="cs-CZ" dirty="0"/>
            </a:br>
            <a:r>
              <a:rPr lang="en-US" dirty="0"/>
              <a:t>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722762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6_Vlastní rozložení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427985" y="1388445"/>
            <a:ext cx="4216925" cy="2247851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l">
              <a:buNone/>
              <a:defRPr sz="3200" b="1" baseline="0">
                <a:solidFill>
                  <a:schemeClr val="bg1"/>
                </a:solidFill>
              </a:defRPr>
            </a:lvl1pPr>
            <a:lvl2pPr marL="3628" indent="0" algn="l">
              <a:lnSpc>
                <a:spcPct val="90000"/>
              </a:lnSpc>
              <a:spcBef>
                <a:spcPts val="457"/>
              </a:spcBef>
              <a:buNone/>
              <a:tabLst/>
              <a:defRPr sz="2400" baseline="0">
                <a:solidFill>
                  <a:schemeClr val="bg1">
                    <a:alpha val="70000"/>
                  </a:schemeClr>
                </a:solidFill>
              </a:defRPr>
            </a:lvl2pPr>
            <a:lvl3pPr marL="10351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527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703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5879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1055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6231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1407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Slide Title</a:t>
            </a:r>
          </a:p>
          <a:p>
            <a:pPr lvl="1"/>
            <a:r>
              <a:rPr lang="en-US" dirty="0"/>
              <a:t>Lorem ipsum dolor sit amet, consectetuer adipiscing elit. Maecenas porttitor congue </a:t>
            </a:r>
            <a:r>
              <a:rPr lang="en-US" dirty="0" err="1"/>
              <a:t>massa</a:t>
            </a:r>
            <a:r>
              <a:rPr lang="en-US" dirty="0"/>
              <a:t>.</a:t>
            </a:r>
          </a:p>
        </p:txBody>
      </p:sp>
      <p:sp>
        <p:nvSpPr>
          <p:cNvPr id="5" name="Zástupný symbol pro obrázek 12"/>
          <p:cNvSpPr>
            <a:spLocks noGrp="1"/>
          </p:cNvSpPr>
          <p:nvPr>
            <p:ph type="pic" sz="quarter" idx="15"/>
          </p:nvPr>
        </p:nvSpPr>
        <p:spPr>
          <a:xfrm>
            <a:off x="-9526" y="-10"/>
            <a:ext cx="4581525" cy="5143500"/>
          </a:xfrm>
          <a:custGeom>
            <a:avLst/>
            <a:gdLst>
              <a:gd name="connsiteX0" fmla="*/ 0 w 4467496"/>
              <a:gd name="connsiteY0" fmla="*/ 0 h 5143500"/>
              <a:gd name="connsiteX1" fmla="*/ 2781325 w 4467496"/>
              <a:gd name="connsiteY1" fmla="*/ 0 h 5143500"/>
              <a:gd name="connsiteX2" fmla="*/ 4467496 w 4467496"/>
              <a:gd name="connsiteY2" fmla="*/ 5143500 h 5143500"/>
              <a:gd name="connsiteX3" fmla="*/ 0 w 4467496"/>
              <a:gd name="connsiteY3" fmla="*/ 5143500 h 5143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467496" h="5143500">
                <a:moveTo>
                  <a:pt x="0" y="0"/>
                </a:moveTo>
                <a:lnTo>
                  <a:pt x="2781325" y="0"/>
                </a:lnTo>
                <a:lnTo>
                  <a:pt x="4467496" y="5143500"/>
                </a:lnTo>
                <a:lnTo>
                  <a:pt x="0" y="51435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cs-CZ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 flipH="1">
            <a:off x="2831776" y="-6984"/>
            <a:ext cx="2901414" cy="2177509"/>
          </a:xfrm>
          <a:custGeom>
            <a:avLst/>
            <a:gdLst>
              <a:gd name="T0" fmla="*/ 2678 w 2678"/>
              <a:gd name="T1" fmla="*/ 0 h 2016"/>
              <a:gd name="T2" fmla="*/ 0 w 2678"/>
              <a:gd name="T3" fmla="*/ 0 h 2016"/>
              <a:gd name="T4" fmla="*/ 2018 w 2678"/>
              <a:gd name="T5" fmla="*/ 2016 h 2016"/>
              <a:gd name="T6" fmla="*/ 2678 w 2678"/>
              <a:gd name="T7" fmla="*/ 0 h 20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678" h="2016">
                <a:moveTo>
                  <a:pt x="2678" y="0"/>
                </a:moveTo>
                <a:lnTo>
                  <a:pt x="0" y="0"/>
                </a:lnTo>
                <a:lnTo>
                  <a:pt x="2018" y="2016"/>
                </a:lnTo>
                <a:lnTo>
                  <a:pt x="2678" y="0"/>
                </a:lnTo>
                <a:close/>
              </a:path>
            </a:pathLst>
          </a:custGeom>
          <a:solidFill>
            <a:srgbClr val="A9CCDD"/>
          </a:solidFill>
          <a:ln w="9525">
            <a:noFill/>
            <a:round/>
            <a:headEnd/>
            <a:tailEnd/>
          </a:ln>
        </p:spPr>
        <p:txBody>
          <a:bodyPr vert="horz" wrap="square" lIns="91438" tIns="45719" rIns="91438" bIns="45719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135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>
              <a:ln>
                <a:noFill/>
              </a:ln>
              <a:solidFill>
                <a:srgbClr val="1F497D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2902375219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obsahy pod sebou - 1 radek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6"/>
          <p:cNvSpPr>
            <a:spLocks noGrp="1"/>
          </p:cNvSpPr>
          <p:nvPr>
            <p:ph type="body" sz="quarter" idx="16"/>
          </p:nvPr>
        </p:nvSpPr>
        <p:spPr>
          <a:xfrm>
            <a:off x="684249" y="2690649"/>
            <a:ext cx="7920000" cy="128240"/>
          </a:xfrm>
          <a:prstGeom prst="rect">
            <a:avLst/>
          </a:prstGeom>
        </p:spPr>
        <p:txBody>
          <a:bodyPr wrap="square" lIns="35999" tIns="0" rIns="35999" bIns="0" anchor="t" anchorCtr="0">
            <a:spAutoFit/>
          </a:bodyPr>
          <a:lstStyle>
            <a:lvl1pPr marL="0" indent="0">
              <a:lnSpc>
                <a:spcPts val="975"/>
              </a:lnSpc>
              <a:buNone/>
              <a:defRPr sz="800" i="1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Arial" pitchFamily="34" charset="0"/>
              </a:defRPr>
            </a:lvl1pPr>
            <a:lvl2pPr marL="342892" indent="0">
              <a:buNone/>
              <a:defRPr sz="900" i="1">
                <a:solidFill>
                  <a:schemeClr val="bg1">
                    <a:lumMod val="65000"/>
                  </a:schemeClr>
                </a:solidFill>
              </a:defRPr>
            </a:lvl2pPr>
            <a:lvl3pPr>
              <a:defRPr sz="900" i="1">
                <a:solidFill>
                  <a:schemeClr val="bg1">
                    <a:lumMod val="65000"/>
                  </a:schemeClr>
                </a:solidFill>
              </a:defRPr>
            </a:lvl3pPr>
            <a:lvl4pPr>
              <a:defRPr sz="900" i="1">
                <a:solidFill>
                  <a:schemeClr val="bg1">
                    <a:lumMod val="65000"/>
                  </a:schemeClr>
                </a:solidFill>
              </a:defRPr>
            </a:lvl4pPr>
            <a:lvl5pPr>
              <a:defRPr sz="900" i="1">
                <a:solidFill>
                  <a:schemeClr val="bg1">
                    <a:lumMod val="6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4" name="Zástupný symbol pro obsah 13"/>
          <p:cNvSpPr>
            <a:spLocks noGrp="1"/>
          </p:cNvSpPr>
          <p:nvPr>
            <p:ph sz="quarter" idx="20"/>
          </p:nvPr>
        </p:nvSpPr>
        <p:spPr>
          <a:xfrm>
            <a:off x="684249" y="1221583"/>
            <a:ext cx="7920000" cy="1350169"/>
          </a:xfrm>
        </p:spPr>
        <p:txBody>
          <a:bodyPr/>
          <a:lstStyle/>
          <a:p>
            <a:pPr lvl="0"/>
            <a:r>
              <a:rPr lang="cs-CZ" dirty="0"/>
              <a:t>Klepnutím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16" name="Text Placeholder 6"/>
          <p:cNvSpPr>
            <a:spLocks noGrp="1"/>
          </p:cNvSpPr>
          <p:nvPr>
            <p:ph type="body" sz="quarter" idx="21"/>
          </p:nvPr>
        </p:nvSpPr>
        <p:spPr>
          <a:xfrm>
            <a:off x="684249" y="4581361"/>
            <a:ext cx="7920000" cy="128240"/>
          </a:xfrm>
          <a:prstGeom prst="rect">
            <a:avLst/>
          </a:prstGeom>
        </p:spPr>
        <p:txBody>
          <a:bodyPr wrap="square" lIns="35999" tIns="0" rIns="35999" bIns="0" anchor="t" anchorCtr="0">
            <a:spAutoFit/>
          </a:bodyPr>
          <a:lstStyle>
            <a:lvl1pPr marL="0" indent="0">
              <a:lnSpc>
                <a:spcPts val="975"/>
              </a:lnSpc>
              <a:buNone/>
              <a:defRPr sz="800" i="1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Arial" pitchFamily="34" charset="0"/>
              </a:defRPr>
            </a:lvl1pPr>
            <a:lvl2pPr marL="342892" indent="0">
              <a:buNone/>
              <a:defRPr sz="900" i="1">
                <a:solidFill>
                  <a:schemeClr val="bg1">
                    <a:lumMod val="65000"/>
                  </a:schemeClr>
                </a:solidFill>
              </a:defRPr>
            </a:lvl2pPr>
            <a:lvl3pPr>
              <a:defRPr sz="900" i="1">
                <a:solidFill>
                  <a:schemeClr val="bg1">
                    <a:lumMod val="65000"/>
                  </a:schemeClr>
                </a:solidFill>
              </a:defRPr>
            </a:lvl3pPr>
            <a:lvl4pPr>
              <a:defRPr sz="900" i="1">
                <a:solidFill>
                  <a:schemeClr val="bg1">
                    <a:lumMod val="65000"/>
                  </a:schemeClr>
                </a:solidFill>
              </a:defRPr>
            </a:lvl4pPr>
            <a:lvl5pPr>
              <a:defRPr sz="900" i="1">
                <a:solidFill>
                  <a:schemeClr val="bg1">
                    <a:lumMod val="6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7" name="Zástupný symbol pro obsah 13"/>
          <p:cNvSpPr>
            <a:spLocks noGrp="1"/>
          </p:cNvSpPr>
          <p:nvPr>
            <p:ph sz="quarter" idx="22"/>
          </p:nvPr>
        </p:nvSpPr>
        <p:spPr>
          <a:xfrm>
            <a:off x="684250" y="3112295"/>
            <a:ext cx="7920000" cy="1350169"/>
          </a:xfrm>
        </p:spPr>
        <p:txBody>
          <a:bodyPr/>
          <a:lstStyle/>
          <a:p>
            <a:pPr lvl="0"/>
            <a:r>
              <a:rPr lang="cs-CZ" dirty="0"/>
              <a:t>Klepnutím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12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55142" y="4927500"/>
            <a:ext cx="5120208" cy="229500"/>
          </a:xfrm>
          <a:prstGeom prst="rect">
            <a:avLst/>
          </a:prstGeom>
        </p:spPr>
        <p:txBody>
          <a:bodyPr vert="horz" lIns="0" tIns="45719" rIns="0" bIns="45719" rtlCol="0" anchor="ctr"/>
          <a:lstStyle>
            <a:lvl1pPr algn="l">
              <a:defRPr sz="1300" b="1">
                <a:solidFill>
                  <a:srgbClr val="404040"/>
                </a:solidFill>
                <a:latin typeface="+mj-lt"/>
                <a:cs typeface="Arial" pitchFamily="34" charset="0"/>
              </a:defRPr>
            </a:lvl1pPr>
          </a:lstStyle>
          <a:p>
            <a:r>
              <a:rPr lang="cs-CZ" dirty="0"/>
              <a:t>Study </a:t>
            </a:r>
            <a:r>
              <a:rPr lang="cs-CZ" dirty="0" err="1"/>
              <a:t>name</a:t>
            </a:r>
            <a:r>
              <a:rPr lang="cs-CZ" dirty="0"/>
              <a:t> XXX, 04/2016</a:t>
            </a:r>
          </a:p>
        </p:txBody>
      </p:sp>
      <p:sp>
        <p:nvSpPr>
          <p:cNvPr id="18" name="Zástupný symbol pro nadpis 1"/>
          <p:cNvSpPr>
            <a:spLocks noGrp="1"/>
          </p:cNvSpPr>
          <p:nvPr>
            <p:ph type="title"/>
          </p:nvPr>
        </p:nvSpPr>
        <p:spPr>
          <a:xfrm>
            <a:off x="212058" y="6357"/>
            <a:ext cx="8680422" cy="469722"/>
          </a:xfrm>
          <a:prstGeom prst="rect">
            <a:avLst/>
          </a:prstGeom>
        </p:spPr>
        <p:txBody>
          <a:bodyPr vert="horz" lIns="35999" tIns="45719" rIns="35999" bIns="45719" rtlCol="0" anchor="t">
            <a:normAutofit/>
          </a:bodyPr>
          <a:lstStyle/>
          <a:p>
            <a:r>
              <a:rPr lang="en-US" dirty="0"/>
              <a:t>Click to edit template headings</a:t>
            </a:r>
            <a:r>
              <a:rPr lang="cs-CZ" dirty="0"/>
              <a:t> </a:t>
            </a:r>
            <a:r>
              <a:rPr lang="en-US" dirty="0"/>
              <a:t>style.</a:t>
            </a:r>
            <a:endParaRPr lang="cs-CZ" dirty="0"/>
          </a:p>
        </p:txBody>
      </p:sp>
      <p:sp>
        <p:nvSpPr>
          <p:cNvPr id="19" name="Text Placeholder 6"/>
          <p:cNvSpPr>
            <a:spLocks noGrp="1"/>
          </p:cNvSpPr>
          <p:nvPr>
            <p:ph type="body" sz="quarter" idx="26" hasCustomPrompt="1"/>
          </p:nvPr>
        </p:nvSpPr>
        <p:spPr>
          <a:xfrm>
            <a:off x="202233" y="483519"/>
            <a:ext cx="8690248" cy="382600"/>
          </a:xfrm>
          <a:prstGeom prst="rect">
            <a:avLst/>
          </a:prstGeom>
        </p:spPr>
        <p:txBody>
          <a:bodyPr wrap="square" lIns="35999" tIns="0" rIns="35999" bIns="35999" anchor="t" anchorCtr="0">
            <a:spAutoFit/>
          </a:bodyPr>
          <a:lstStyle>
            <a:lvl1pPr marL="0" indent="0" defTabSz="215995">
              <a:spcBef>
                <a:spcPts val="0"/>
              </a:spcBef>
              <a:buNone/>
              <a:defRPr sz="1100" i="1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Arial" pitchFamily="34" charset="0"/>
              </a:defRPr>
            </a:lvl1pPr>
            <a:lvl2pPr marL="457189" indent="0">
              <a:buNone/>
              <a:defRPr sz="1200" i="1">
                <a:solidFill>
                  <a:schemeClr val="bg1">
                    <a:lumMod val="65000"/>
                  </a:schemeClr>
                </a:solidFill>
              </a:defRPr>
            </a:lvl2pPr>
            <a:lvl3pPr>
              <a:defRPr sz="1200" i="1">
                <a:solidFill>
                  <a:schemeClr val="bg1">
                    <a:lumMod val="65000"/>
                  </a:schemeClr>
                </a:solidFill>
              </a:defRPr>
            </a:lvl3pPr>
            <a:lvl4pPr>
              <a:defRPr sz="1200" i="1">
                <a:solidFill>
                  <a:schemeClr val="bg1">
                    <a:lumMod val="65000"/>
                  </a:schemeClr>
                </a:solidFill>
              </a:defRPr>
            </a:lvl4pPr>
            <a:lvl5pPr>
              <a:defRPr sz="1200" i="1">
                <a:solidFill>
                  <a:schemeClr val="bg1">
                    <a:lumMod val="6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</a:t>
            </a:r>
            <a:r>
              <a:rPr lang="cs-CZ" dirty="0"/>
              <a:t/>
            </a:r>
            <a:br>
              <a:rPr lang="cs-CZ" dirty="0"/>
            </a:br>
            <a:r>
              <a:rPr lang="en-US" dirty="0"/>
              <a:t>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88857168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obsahy pod sebou - 2 radky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6"/>
          <p:cNvSpPr>
            <a:spLocks noGrp="1"/>
          </p:cNvSpPr>
          <p:nvPr>
            <p:ph type="body" sz="quarter" idx="16"/>
          </p:nvPr>
        </p:nvSpPr>
        <p:spPr>
          <a:xfrm>
            <a:off x="721626" y="2690649"/>
            <a:ext cx="7884000" cy="128240"/>
          </a:xfrm>
          <a:prstGeom prst="rect">
            <a:avLst/>
          </a:prstGeom>
        </p:spPr>
        <p:txBody>
          <a:bodyPr wrap="square" lIns="35999" tIns="0" rIns="35999" bIns="0" anchor="t" anchorCtr="0">
            <a:spAutoFit/>
          </a:bodyPr>
          <a:lstStyle>
            <a:lvl1pPr marL="0" indent="0">
              <a:lnSpc>
                <a:spcPts val="975"/>
              </a:lnSpc>
              <a:buNone/>
              <a:defRPr sz="800" i="1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Arial" pitchFamily="34" charset="0"/>
              </a:defRPr>
            </a:lvl1pPr>
            <a:lvl2pPr marL="342892" indent="0">
              <a:buNone/>
              <a:defRPr sz="900" i="1">
                <a:solidFill>
                  <a:schemeClr val="bg1">
                    <a:lumMod val="65000"/>
                  </a:schemeClr>
                </a:solidFill>
              </a:defRPr>
            </a:lvl2pPr>
            <a:lvl3pPr>
              <a:defRPr sz="900" i="1">
                <a:solidFill>
                  <a:schemeClr val="bg1">
                    <a:lumMod val="65000"/>
                  </a:schemeClr>
                </a:solidFill>
              </a:defRPr>
            </a:lvl3pPr>
            <a:lvl4pPr>
              <a:defRPr sz="900" i="1">
                <a:solidFill>
                  <a:schemeClr val="bg1">
                    <a:lumMod val="65000"/>
                  </a:schemeClr>
                </a:solidFill>
              </a:defRPr>
            </a:lvl4pPr>
            <a:lvl5pPr>
              <a:defRPr sz="900" i="1">
                <a:solidFill>
                  <a:schemeClr val="bg1">
                    <a:lumMod val="6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3" name="Zástupný symbol pro obsah 13"/>
          <p:cNvSpPr>
            <a:spLocks noGrp="1"/>
          </p:cNvSpPr>
          <p:nvPr>
            <p:ph sz="quarter" idx="20"/>
          </p:nvPr>
        </p:nvSpPr>
        <p:spPr>
          <a:xfrm>
            <a:off x="684250" y="1221583"/>
            <a:ext cx="7920000" cy="1350169"/>
          </a:xfrm>
        </p:spPr>
        <p:txBody>
          <a:bodyPr/>
          <a:lstStyle/>
          <a:p>
            <a:pPr lvl="0"/>
            <a:r>
              <a:rPr lang="cs-CZ" dirty="0"/>
              <a:t>Klepnutím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14" name="Text Placeholder 6"/>
          <p:cNvSpPr>
            <a:spLocks noGrp="1"/>
          </p:cNvSpPr>
          <p:nvPr>
            <p:ph type="body" sz="quarter" idx="21"/>
          </p:nvPr>
        </p:nvSpPr>
        <p:spPr>
          <a:xfrm>
            <a:off x="684249" y="4581361"/>
            <a:ext cx="7920000" cy="128240"/>
          </a:xfrm>
          <a:prstGeom prst="rect">
            <a:avLst/>
          </a:prstGeom>
        </p:spPr>
        <p:txBody>
          <a:bodyPr wrap="square" lIns="35999" tIns="0" rIns="35999" bIns="0" anchor="t" anchorCtr="0">
            <a:spAutoFit/>
          </a:bodyPr>
          <a:lstStyle>
            <a:lvl1pPr marL="0" indent="0">
              <a:lnSpc>
                <a:spcPts val="975"/>
              </a:lnSpc>
              <a:buNone/>
              <a:defRPr sz="800" i="1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Arial" pitchFamily="34" charset="0"/>
              </a:defRPr>
            </a:lvl1pPr>
            <a:lvl2pPr marL="342892" indent="0">
              <a:buNone/>
              <a:defRPr sz="900" i="1">
                <a:solidFill>
                  <a:schemeClr val="bg1">
                    <a:lumMod val="65000"/>
                  </a:schemeClr>
                </a:solidFill>
              </a:defRPr>
            </a:lvl2pPr>
            <a:lvl3pPr>
              <a:defRPr sz="900" i="1">
                <a:solidFill>
                  <a:schemeClr val="bg1">
                    <a:lumMod val="65000"/>
                  </a:schemeClr>
                </a:solidFill>
              </a:defRPr>
            </a:lvl3pPr>
            <a:lvl4pPr>
              <a:defRPr sz="900" i="1">
                <a:solidFill>
                  <a:schemeClr val="bg1">
                    <a:lumMod val="65000"/>
                  </a:schemeClr>
                </a:solidFill>
              </a:defRPr>
            </a:lvl4pPr>
            <a:lvl5pPr>
              <a:defRPr sz="900" i="1">
                <a:solidFill>
                  <a:schemeClr val="bg1">
                    <a:lumMod val="6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5" name="Zástupný symbol pro obsah 13"/>
          <p:cNvSpPr>
            <a:spLocks noGrp="1"/>
          </p:cNvSpPr>
          <p:nvPr>
            <p:ph sz="quarter" idx="22"/>
          </p:nvPr>
        </p:nvSpPr>
        <p:spPr>
          <a:xfrm>
            <a:off x="684250" y="3112295"/>
            <a:ext cx="7920000" cy="1350169"/>
          </a:xfrm>
        </p:spPr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11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55142" y="4927500"/>
            <a:ext cx="5120208" cy="229500"/>
          </a:xfrm>
          <a:prstGeom prst="rect">
            <a:avLst/>
          </a:prstGeom>
        </p:spPr>
        <p:txBody>
          <a:bodyPr vert="horz" lIns="0" tIns="45719" rIns="0" bIns="45719" rtlCol="0" anchor="ctr"/>
          <a:lstStyle>
            <a:lvl1pPr algn="l">
              <a:defRPr sz="1300" b="1">
                <a:solidFill>
                  <a:srgbClr val="404040"/>
                </a:solidFill>
                <a:latin typeface="+mj-lt"/>
                <a:cs typeface="Arial" pitchFamily="34" charset="0"/>
              </a:defRPr>
            </a:lvl1pPr>
          </a:lstStyle>
          <a:p>
            <a:r>
              <a:rPr lang="cs-CZ" dirty="0"/>
              <a:t>Study </a:t>
            </a:r>
            <a:r>
              <a:rPr lang="cs-CZ" dirty="0" err="1"/>
              <a:t>name</a:t>
            </a:r>
            <a:r>
              <a:rPr lang="cs-CZ" dirty="0"/>
              <a:t> XXX, 04/2016</a:t>
            </a:r>
          </a:p>
        </p:txBody>
      </p:sp>
      <p:sp>
        <p:nvSpPr>
          <p:cNvPr id="18" name="Zástupný symbol pro nadpis 1"/>
          <p:cNvSpPr>
            <a:spLocks noGrp="1"/>
          </p:cNvSpPr>
          <p:nvPr>
            <p:ph type="title"/>
          </p:nvPr>
        </p:nvSpPr>
        <p:spPr>
          <a:xfrm>
            <a:off x="212058" y="6357"/>
            <a:ext cx="8680422" cy="469722"/>
          </a:xfrm>
          <a:prstGeom prst="rect">
            <a:avLst/>
          </a:prstGeom>
        </p:spPr>
        <p:txBody>
          <a:bodyPr vert="horz" lIns="35999" tIns="45719" rIns="35999" bIns="45719" rtlCol="0" anchor="t">
            <a:normAutofit/>
          </a:bodyPr>
          <a:lstStyle/>
          <a:p>
            <a:r>
              <a:rPr lang="en-US" dirty="0"/>
              <a:t>Click to edit template headings</a:t>
            </a:r>
            <a:r>
              <a:rPr lang="cs-CZ" dirty="0"/>
              <a:t> </a:t>
            </a:r>
            <a:r>
              <a:rPr lang="en-US" dirty="0"/>
              <a:t>style.</a:t>
            </a:r>
            <a:endParaRPr lang="cs-CZ" dirty="0"/>
          </a:p>
        </p:txBody>
      </p:sp>
      <p:sp>
        <p:nvSpPr>
          <p:cNvPr id="19" name="Text Placeholder 6"/>
          <p:cNvSpPr>
            <a:spLocks noGrp="1"/>
          </p:cNvSpPr>
          <p:nvPr>
            <p:ph type="body" sz="quarter" idx="26" hasCustomPrompt="1"/>
          </p:nvPr>
        </p:nvSpPr>
        <p:spPr>
          <a:xfrm>
            <a:off x="202233" y="483519"/>
            <a:ext cx="8690248" cy="382600"/>
          </a:xfrm>
          <a:prstGeom prst="rect">
            <a:avLst/>
          </a:prstGeom>
        </p:spPr>
        <p:txBody>
          <a:bodyPr wrap="square" lIns="35999" tIns="0" rIns="35999" bIns="35999" anchor="t" anchorCtr="0">
            <a:spAutoFit/>
          </a:bodyPr>
          <a:lstStyle>
            <a:lvl1pPr marL="0" indent="0" defTabSz="215995">
              <a:spcBef>
                <a:spcPts val="0"/>
              </a:spcBef>
              <a:buNone/>
              <a:defRPr sz="1100" i="1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Arial" pitchFamily="34" charset="0"/>
              </a:defRPr>
            </a:lvl1pPr>
            <a:lvl2pPr marL="457189" indent="0">
              <a:buNone/>
              <a:defRPr sz="1200" i="1">
                <a:solidFill>
                  <a:schemeClr val="bg1">
                    <a:lumMod val="65000"/>
                  </a:schemeClr>
                </a:solidFill>
              </a:defRPr>
            </a:lvl2pPr>
            <a:lvl3pPr>
              <a:defRPr sz="1200" i="1">
                <a:solidFill>
                  <a:schemeClr val="bg1">
                    <a:lumMod val="65000"/>
                  </a:schemeClr>
                </a:solidFill>
              </a:defRPr>
            </a:lvl3pPr>
            <a:lvl4pPr>
              <a:defRPr sz="1200" i="1">
                <a:solidFill>
                  <a:schemeClr val="bg1">
                    <a:lumMod val="65000"/>
                  </a:schemeClr>
                </a:solidFill>
              </a:defRPr>
            </a:lvl4pPr>
            <a:lvl5pPr>
              <a:defRPr sz="1200" i="1">
                <a:solidFill>
                  <a:schemeClr val="bg1">
                    <a:lumMod val="6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</a:t>
            </a:r>
            <a:r>
              <a:rPr lang="cs-CZ" dirty="0"/>
              <a:t/>
            </a:r>
            <a:br>
              <a:rPr lang="cs-CZ" dirty="0"/>
            </a:br>
            <a:r>
              <a:rPr lang="en-US" dirty="0"/>
              <a:t>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07795161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obsahy - 1 radek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6"/>
          <p:cNvSpPr>
            <a:spLocks noGrp="1"/>
          </p:cNvSpPr>
          <p:nvPr>
            <p:ph type="body" sz="quarter" idx="16"/>
          </p:nvPr>
        </p:nvSpPr>
        <p:spPr>
          <a:xfrm>
            <a:off x="684214" y="4660201"/>
            <a:ext cx="3658353" cy="128240"/>
          </a:xfrm>
          <a:prstGeom prst="rect">
            <a:avLst/>
          </a:prstGeom>
        </p:spPr>
        <p:txBody>
          <a:bodyPr wrap="square" lIns="35999" tIns="0" rIns="35999" bIns="0" anchor="t" anchorCtr="0">
            <a:spAutoFit/>
          </a:bodyPr>
          <a:lstStyle>
            <a:lvl1pPr marL="0" indent="0">
              <a:lnSpc>
                <a:spcPts val="975"/>
              </a:lnSpc>
              <a:buNone/>
              <a:defRPr sz="800" i="1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Arial" pitchFamily="34" charset="0"/>
              </a:defRPr>
            </a:lvl1pPr>
            <a:lvl2pPr marL="342892" indent="0">
              <a:buNone/>
              <a:defRPr sz="900" i="1">
                <a:solidFill>
                  <a:schemeClr val="bg1">
                    <a:lumMod val="65000"/>
                  </a:schemeClr>
                </a:solidFill>
              </a:defRPr>
            </a:lvl2pPr>
            <a:lvl3pPr>
              <a:defRPr sz="900" i="1">
                <a:solidFill>
                  <a:schemeClr val="bg1">
                    <a:lumMod val="65000"/>
                  </a:schemeClr>
                </a:solidFill>
              </a:defRPr>
            </a:lvl3pPr>
            <a:lvl4pPr>
              <a:defRPr sz="900" i="1">
                <a:solidFill>
                  <a:schemeClr val="bg1">
                    <a:lumMod val="65000"/>
                  </a:schemeClr>
                </a:solidFill>
              </a:defRPr>
            </a:lvl4pPr>
            <a:lvl5pPr>
              <a:defRPr sz="900" i="1">
                <a:solidFill>
                  <a:schemeClr val="bg1">
                    <a:lumMod val="6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4" name="Zástupný symbol pro obsah 13"/>
          <p:cNvSpPr>
            <a:spLocks noGrp="1"/>
          </p:cNvSpPr>
          <p:nvPr>
            <p:ph sz="quarter" idx="20"/>
          </p:nvPr>
        </p:nvSpPr>
        <p:spPr>
          <a:xfrm>
            <a:off x="684212" y="1005577"/>
            <a:ext cx="3744000" cy="3618812"/>
          </a:xfrm>
        </p:spPr>
        <p:txBody>
          <a:bodyPr/>
          <a:lstStyle/>
          <a:p>
            <a:pPr lvl="0"/>
            <a:r>
              <a:rPr lang="cs-CZ" dirty="0"/>
              <a:t>Klepnutím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15" name="Text Placeholder 6"/>
          <p:cNvSpPr>
            <a:spLocks noGrp="1"/>
          </p:cNvSpPr>
          <p:nvPr>
            <p:ph type="body" sz="quarter" idx="21"/>
          </p:nvPr>
        </p:nvSpPr>
        <p:spPr>
          <a:xfrm>
            <a:off x="4860253" y="4660200"/>
            <a:ext cx="3658353" cy="128240"/>
          </a:xfrm>
          <a:prstGeom prst="rect">
            <a:avLst/>
          </a:prstGeom>
        </p:spPr>
        <p:txBody>
          <a:bodyPr wrap="square" lIns="35999" tIns="0" rIns="35999" bIns="0" anchor="t" anchorCtr="0">
            <a:spAutoFit/>
          </a:bodyPr>
          <a:lstStyle>
            <a:lvl1pPr marL="0" indent="0">
              <a:lnSpc>
                <a:spcPts val="975"/>
              </a:lnSpc>
              <a:buNone/>
              <a:defRPr sz="800" i="1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Arial" pitchFamily="34" charset="0"/>
              </a:defRPr>
            </a:lvl1pPr>
            <a:lvl2pPr marL="342892" indent="0">
              <a:buNone/>
              <a:defRPr sz="900" i="1">
                <a:solidFill>
                  <a:schemeClr val="bg1">
                    <a:lumMod val="65000"/>
                  </a:schemeClr>
                </a:solidFill>
              </a:defRPr>
            </a:lvl2pPr>
            <a:lvl3pPr>
              <a:defRPr sz="900" i="1">
                <a:solidFill>
                  <a:schemeClr val="bg1">
                    <a:lumMod val="65000"/>
                  </a:schemeClr>
                </a:solidFill>
              </a:defRPr>
            </a:lvl3pPr>
            <a:lvl4pPr>
              <a:defRPr sz="900" i="1">
                <a:solidFill>
                  <a:schemeClr val="bg1">
                    <a:lumMod val="65000"/>
                  </a:schemeClr>
                </a:solidFill>
              </a:defRPr>
            </a:lvl4pPr>
            <a:lvl5pPr>
              <a:defRPr sz="900" i="1">
                <a:solidFill>
                  <a:schemeClr val="bg1">
                    <a:lumMod val="6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6" name="Zástupný symbol pro obsah 13"/>
          <p:cNvSpPr>
            <a:spLocks noGrp="1"/>
          </p:cNvSpPr>
          <p:nvPr>
            <p:ph sz="quarter" idx="22"/>
          </p:nvPr>
        </p:nvSpPr>
        <p:spPr>
          <a:xfrm>
            <a:off x="4860250" y="1005576"/>
            <a:ext cx="3744000" cy="3618812"/>
          </a:xfrm>
        </p:spPr>
        <p:txBody>
          <a:bodyPr/>
          <a:lstStyle/>
          <a:p>
            <a:pPr lvl="0"/>
            <a:r>
              <a:rPr lang="cs-CZ" dirty="0"/>
              <a:t>Klepnutím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12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55142" y="4927500"/>
            <a:ext cx="5120208" cy="229500"/>
          </a:xfrm>
          <a:prstGeom prst="rect">
            <a:avLst/>
          </a:prstGeom>
        </p:spPr>
        <p:txBody>
          <a:bodyPr vert="horz" lIns="0" tIns="45719" rIns="0" bIns="45719" rtlCol="0" anchor="ctr"/>
          <a:lstStyle>
            <a:lvl1pPr algn="l">
              <a:defRPr sz="1300" b="1">
                <a:solidFill>
                  <a:srgbClr val="404040"/>
                </a:solidFill>
                <a:latin typeface="+mj-lt"/>
                <a:cs typeface="Arial" pitchFamily="34" charset="0"/>
              </a:defRPr>
            </a:lvl1pPr>
          </a:lstStyle>
          <a:p>
            <a:r>
              <a:rPr lang="cs-CZ" dirty="0"/>
              <a:t>Study </a:t>
            </a:r>
            <a:r>
              <a:rPr lang="cs-CZ" dirty="0" err="1"/>
              <a:t>name</a:t>
            </a:r>
            <a:r>
              <a:rPr lang="cs-CZ" dirty="0"/>
              <a:t> XXX, 04/2016</a:t>
            </a:r>
          </a:p>
        </p:txBody>
      </p:sp>
      <p:sp>
        <p:nvSpPr>
          <p:cNvPr id="17" name="Zástupný symbol pro nadpis 1"/>
          <p:cNvSpPr>
            <a:spLocks noGrp="1"/>
          </p:cNvSpPr>
          <p:nvPr>
            <p:ph type="title"/>
          </p:nvPr>
        </p:nvSpPr>
        <p:spPr>
          <a:xfrm>
            <a:off x="212058" y="6357"/>
            <a:ext cx="8680422" cy="469722"/>
          </a:xfrm>
          <a:prstGeom prst="rect">
            <a:avLst/>
          </a:prstGeom>
        </p:spPr>
        <p:txBody>
          <a:bodyPr vert="horz" lIns="35999" tIns="45719" rIns="35999" bIns="45719" rtlCol="0" anchor="t">
            <a:normAutofit/>
          </a:bodyPr>
          <a:lstStyle/>
          <a:p>
            <a:r>
              <a:rPr lang="en-US" dirty="0"/>
              <a:t>Click to edit template headings</a:t>
            </a:r>
            <a:r>
              <a:rPr lang="cs-CZ" dirty="0"/>
              <a:t> </a:t>
            </a:r>
            <a:r>
              <a:rPr lang="en-US" dirty="0"/>
              <a:t>style.</a:t>
            </a:r>
            <a:endParaRPr lang="cs-CZ" dirty="0"/>
          </a:p>
        </p:txBody>
      </p:sp>
      <p:sp>
        <p:nvSpPr>
          <p:cNvPr id="18" name="Text Placeholder 6"/>
          <p:cNvSpPr>
            <a:spLocks noGrp="1"/>
          </p:cNvSpPr>
          <p:nvPr>
            <p:ph type="body" sz="quarter" idx="26" hasCustomPrompt="1"/>
          </p:nvPr>
        </p:nvSpPr>
        <p:spPr>
          <a:xfrm>
            <a:off x="202233" y="483519"/>
            <a:ext cx="8690248" cy="382600"/>
          </a:xfrm>
          <a:prstGeom prst="rect">
            <a:avLst/>
          </a:prstGeom>
        </p:spPr>
        <p:txBody>
          <a:bodyPr wrap="square" lIns="35999" tIns="0" rIns="35999" bIns="35999" anchor="t" anchorCtr="0">
            <a:spAutoFit/>
          </a:bodyPr>
          <a:lstStyle>
            <a:lvl1pPr marL="0" indent="0" defTabSz="215995">
              <a:spcBef>
                <a:spcPts val="0"/>
              </a:spcBef>
              <a:buNone/>
              <a:defRPr sz="1100" i="1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Arial" pitchFamily="34" charset="0"/>
              </a:defRPr>
            </a:lvl1pPr>
            <a:lvl2pPr marL="457189" indent="0">
              <a:buNone/>
              <a:defRPr sz="1200" i="1">
                <a:solidFill>
                  <a:schemeClr val="bg1">
                    <a:lumMod val="65000"/>
                  </a:schemeClr>
                </a:solidFill>
              </a:defRPr>
            </a:lvl2pPr>
            <a:lvl3pPr>
              <a:defRPr sz="1200" i="1">
                <a:solidFill>
                  <a:schemeClr val="bg1">
                    <a:lumMod val="65000"/>
                  </a:schemeClr>
                </a:solidFill>
              </a:defRPr>
            </a:lvl3pPr>
            <a:lvl4pPr>
              <a:defRPr sz="1200" i="1">
                <a:solidFill>
                  <a:schemeClr val="bg1">
                    <a:lumMod val="65000"/>
                  </a:schemeClr>
                </a:solidFill>
              </a:defRPr>
            </a:lvl4pPr>
            <a:lvl5pPr>
              <a:defRPr sz="1200" i="1">
                <a:solidFill>
                  <a:schemeClr val="bg1">
                    <a:lumMod val="6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</a:t>
            </a:r>
            <a:r>
              <a:rPr lang="cs-CZ" dirty="0"/>
              <a:t/>
            </a:r>
            <a:br>
              <a:rPr lang="cs-CZ" dirty="0"/>
            </a:br>
            <a:r>
              <a:rPr lang="en-US" dirty="0"/>
              <a:t>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51820450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obsahy - 2 radky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6"/>
          <p:cNvSpPr>
            <a:spLocks noGrp="1"/>
          </p:cNvSpPr>
          <p:nvPr>
            <p:ph type="body" sz="quarter" idx="16"/>
          </p:nvPr>
        </p:nvSpPr>
        <p:spPr>
          <a:xfrm>
            <a:off x="683567" y="4660201"/>
            <a:ext cx="3744000" cy="128240"/>
          </a:xfrm>
          <a:prstGeom prst="rect">
            <a:avLst/>
          </a:prstGeom>
        </p:spPr>
        <p:txBody>
          <a:bodyPr wrap="square" lIns="35999" tIns="0" rIns="35999" bIns="0" anchor="t" anchorCtr="0">
            <a:spAutoFit/>
          </a:bodyPr>
          <a:lstStyle>
            <a:lvl1pPr marL="0" indent="0">
              <a:lnSpc>
                <a:spcPts val="975"/>
              </a:lnSpc>
              <a:buNone/>
              <a:defRPr sz="800" i="1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Arial" pitchFamily="34" charset="0"/>
              </a:defRPr>
            </a:lvl1pPr>
            <a:lvl2pPr marL="342892" indent="0">
              <a:buNone/>
              <a:defRPr sz="900" i="1">
                <a:solidFill>
                  <a:schemeClr val="bg1">
                    <a:lumMod val="65000"/>
                  </a:schemeClr>
                </a:solidFill>
              </a:defRPr>
            </a:lvl2pPr>
            <a:lvl3pPr>
              <a:defRPr sz="900" i="1">
                <a:solidFill>
                  <a:schemeClr val="bg1">
                    <a:lumMod val="65000"/>
                  </a:schemeClr>
                </a:solidFill>
              </a:defRPr>
            </a:lvl3pPr>
            <a:lvl4pPr>
              <a:defRPr sz="900" i="1">
                <a:solidFill>
                  <a:schemeClr val="bg1">
                    <a:lumMod val="65000"/>
                  </a:schemeClr>
                </a:solidFill>
              </a:defRPr>
            </a:lvl4pPr>
            <a:lvl5pPr>
              <a:defRPr sz="900" i="1">
                <a:solidFill>
                  <a:schemeClr val="bg1">
                    <a:lumMod val="6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3" name="Zástupný symbol pro obsah 13"/>
          <p:cNvSpPr>
            <a:spLocks noGrp="1"/>
          </p:cNvSpPr>
          <p:nvPr>
            <p:ph sz="quarter" idx="20"/>
          </p:nvPr>
        </p:nvSpPr>
        <p:spPr>
          <a:xfrm>
            <a:off x="683567" y="1221581"/>
            <a:ext cx="3744000" cy="3402807"/>
          </a:xfrm>
        </p:spPr>
        <p:txBody>
          <a:bodyPr/>
          <a:lstStyle/>
          <a:p>
            <a:pPr lvl="0"/>
            <a:r>
              <a:rPr lang="cs-CZ" dirty="0"/>
              <a:t>Klepnutím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14" name="Text Placeholder 6"/>
          <p:cNvSpPr>
            <a:spLocks noGrp="1"/>
          </p:cNvSpPr>
          <p:nvPr>
            <p:ph type="body" sz="quarter" idx="21"/>
          </p:nvPr>
        </p:nvSpPr>
        <p:spPr>
          <a:xfrm>
            <a:off x="4860250" y="4660219"/>
            <a:ext cx="3744000" cy="128240"/>
          </a:xfrm>
          <a:prstGeom prst="rect">
            <a:avLst/>
          </a:prstGeom>
        </p:spPr>
        <p:txBody>
          <a:bodyPr wrap="square" lIns="35999" tIns="0" rIns="35999" bIns="0" anchor="t" anchorCtr="0">
            <a:spAutoFit/>
          </a:bodyPr>
          <a:lstStyle>
            <a:lvl1pPr marL="0" indent="0">
              <a:lnSpc>
                <a:spcPts val="975"/>
              </a:lnSpc>
              <a:buNone/>
              <a:defRPr sz="800" i="1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Arial" pitchFamily="34" charset="0"/>
              </a:defRPr>
            </a:lvl1pPr>
            <a:lvl2pPr marL="342892" indent="0">
              <a:buNone/>
              <a:defRPr sz="900" i="1">
                <a:solidFill>
                  <a:schemeClr val="bg1">
                    <a:lumMod val="65000"/>
                  </a:schemeClr>
                </a:solidFill>
              </a:defRPr>
            </a:lvl2pPr>
            <a:lvl3pPr>
              <a:defRPr sz="900" i="1">
                <a:solidFill>
                  <a:schemeClr val="bg1">
                    <a:lumMod val="65000"/>
                  </a:schemeClr>
                </a:solidFill>
              </a:defRPr>
            </a:lvl3pPr>
            <a:lvl4pPr>
              <a:defRPr sz="900" i="1">
                <a:solidFill>
                  <a:schemeClr val="bg1">
                    <a:lumMod val="65000"/>
                  </a:schemeClr>
                </a:solidFill>
              </a:defRPr>
            </a:lvl4pPr>
            <a:lvl5pPr>
              <a:defRPr sz="900" i="1">
                <a:solidFill>
                  <a:schemeClr val="bg1">
                    <a:lumMod val="6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5" name="Zástupný symbol pro obsah 13"/>
          <p:cNvSpPr>
            <a:spLocks noGrp="1"/>
          </p:cNvSpPr>
          <p:nvPr>
            <p:ph sz="quarter" idx="22"/>
          </p:nvPr>
        </p:nvSpPr>
        <p:spPr>
          <a:xfrm>
            <a:off x="4860250" y="1221601"/>
            <a:ext cx="3744000" cy="3402807"/>
          </a:xfrm>
        </p:spPr>
        <p:txBody>
          <a:bodyPr/>
          <a:lstStyle/>
          <a:p>
            <a:pPr lvl="0"/>
            <a:r>
              <a:rPr lang="cs-CZ" dirty="0"/>
              <a:t>Klepnutím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11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55142" y="4927500"/>
            <a:ext cx="5120208" cy="229500"/>
          </a:xfrm>
          <a:prstGeom prst="rect">
            <a:avLst/>
          </a:prstGeom>
        </p:spPr>
        <p:txBody>
          <a:bodyPr vert="horz" lIns="0" tIns="45719" rIns="0" bIns="45719" rtlCol="0" anchor="ctr"/>
          <a:lstStyle>
            <a:lvl1pPr algn="l">
              <a:defRPr sz="1300" b="1">
                <a:solidFill>
                  <a:srgbClr val="404040"/>
                </a:solidFill>
                <a:latin typeface="+mj-lt"/>
                <a:cs typeface="Arial" pitchFamily="34" charset="0"/>
              </a:defRPr>
            </a:lvl1pPr>
          </a:lstStyle>
          <a:p>
            <a:r>
              <a:rPr lang="cs-CZ" dirty="0"/>
              <a:t>Study </a:t>
            </a:r>
            <a:r>
              <a:rPr lang="cs-CZ" dirty="0" err="1"/>
              <a:t>name</a:t>
            </a:r>
            <a:r>
              <a:rPr lang="cs-CZ" dirty="0"/>
              <a:t> XXX, 04/2016</a:t>
            </a:r>
          </a:p>
        </p:txBody>
      </p:sp>
      <p:sp>
        <p:nvSpPr>
          <p:cNvPr id="16" name="Zástupný symbol pro nadpis 1"/>
          <p:cNvSpPr>
            <a:spLocks noGrp="1"/>
          </p:cNvSpPr>
          <p:nvPr>
            <p:ph type="title"/>
          </p:nvPr>
        </p:nvSpPr>
        <p:spPr>
          <a:xfrm>
            <a:off x="212058" y="6357"/>
            <a:ext cx="8680422" cy="469722"/>
          </a:xfrm>
          <a:prstGeom prst="rect">
            <a:avLst/>
          </a:prstGeom>
        </p:spPr>
        <p:txBody>
          <a:bodyPr vert="horz" lIns="35999" tIns="45719" rIns="35999" bIns="45719" rtlCol="0" anchor="t">
            <a:normAutofit/>
          </a:bodyPr>
          <a:lstStyle/>
          <a:p>
            <a:r>
              <a:rPr lang="en-US" dirty="0"/>
              <a:t>Click to edit template headings</a:t>
            </a:r>
            <a:r>
              <a:rPr lang="cs-CZ" dirty="0"/>
              <a:t> </a:t>
            </a:r>
            <a:r>
              <a:rPr lang="en-US" dirty="0"/>
              <a:t>style.</a:t>
            </a:r>
            <a:endParaRPr lang="cs-CZ" dirty="0"/>
          </a:p>
        </p:txBody>
      </p:sp>
      <p:sp>
        <p:nvSpPr>
          <p:cNvPr id="17" name="Text Placeholder 6"/>
          <p:cNvSpPr>
            <a:spLocks noGrp="1"/>
          </p:cNvSpPr>
          <p:nvPr>
            <p:ph type="body" sz="quarter" idx="26" hasCustomPrompt="1"/>
          </p:nvPr>
        </p:nvSpPr>
        <p:spPr>
          <a:xfrm>
            <a:off x="202233" y="483519"/>
            <a:ext cx="8690248" cy="382600"/>
          </a:xfrm>
          <a:prstGeom prst="rect">
            <a:avLst/>
          </a:prstGeom>
        </p:spPr>
        <p:txBody>
          <a:bodyPr wrap="square" lIns="35999" tIns="0" rIns="35999" bIns="35999" anchor="t" anchorCtr="0">
            <a:spAutoFit/>
          </a:bodyPr>
          <a:lstStyle>
            <a:lvl1pPr marL="0" indent="0" defTabSz="215995">
              <a:spcBef>
                <a:spcPts val="0"/>
              </a:spcBef>
              <a:buNone/>
              <a:defRPr sz="1100" i="1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Arial" pitchFamily="34" charset="0"/>
              </a:defRPr>
            </a:lvl1pPr>
            <a:lvl2pPr marL="457189" indent="0">
              <a:buNone/>
              <a:defRPr sz="1200" i="1">
                <a:solidFill>
                  <a:schemeClr val="bg1">
                    <a:lumMod val="65000"/>
                  </a:schemeClr>
                </a:solidFill>
              </a:defRPr>
            </a:lvl2pPr>
            <a:lvl3pPr>
              <a:defRPr sz="1200" i="1">
                <a:solidFill>
                  <a:schemeClr val="bg1">
                    <a:lumMod val="65000"/>
                  </a:schemeClr>
                </a:solidFill>
              </a:defRPr>
            </a:lvl3pPr>
            <a:lvl4pPr>
              <a:defRPr sz="1200" i="1">
                <a:solidFill>
                  <a:schemeClr val="bg1">
                    <a:lumMod val="65000"/>
                  </a:schemeClr>
                </a:solidFill>
              </a:defRPr>
            </a:lvl4pPr>
            <a:lvl5pPr>
              <a:defRPr sz="1200" i="1">
                <a:solidFill>
                  <a:schemeClr val="bg1">
                    <a:lumMod val="6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</a:t>
            </a:r>
            <a:r>
              <a:rPr lang="cs-CZ" dirty="0"/>
              <a:t/>
            </a:r>
            <a:br>
              <a:rPr lang="cs-CZ" dirty="0"/>
            </a:br>
            <a:r>
              <a:rPr lang="en-US" dirty="0"/>
              <a:t>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52479845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obsahy - 1 radek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 Placeholder 6"/>
          <p:cNvSpPr>
            <a:spLocks noGrp="1"/>
          </p:cNvSpPr>
          <p:nvPr>
            <p:ph type="body" sz="quarter" idx="16"/>
          </p:nvPr>
        </p:nvSpPr>
        <p:spPr>
          <a:xfrm>
            <a:off x="395290" y="4660201"/>
            <a:ext cx="2653327" cy="128240"/>
          </a:xfrm>
          <a:prstGeom prst="rect">
            <a:avLst/>
          </a:prstGeom>
        </p:spPr>
        <p:txBody>
          <a:bodyPr wrap="square" lIns="35999" tIns="0" rIns="35999" bIns="0" anchor="t" anchorCtr="0">
            <a:spAutoFit/>
          </a:bodyPr>
          <a:lstStyle>
            <a:lvl1pPr marL="0" indent="0">
              <a:lnSpc>
                <a:spcPts val="975"/>
              </a:lnSpc>
              <a:buNone/>
              <a:defRPr sz="800" i="1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Arial" pitchFamily="34" charset="0"/>
              </a:defRPr>
            </a:lvl1pPr>
            <a:lvl2pPr marL="342892" indent="0">
              <a:buNone/>
              <a:defRPr sz="900" i="1">
                <a:solidFill>
                  <a:schemeClr val="bg1">
                    <a:lumMod val="65000"/>
                  </a:schemeClr>
                </a:solidFill>
              </a:defRPr>
            </a:lvl2pPr>
            <a:lvl3pPr>
              <a:defRPr sz="900" i="1">
                <a:solidFill>
                  <a:schemeClr val="bg1">
                    <a:lumMod val="65000"/>
                  </a:schemeClr>
                </a:solidFill>
              </a:defRPr>
            </a:lvl3pPr>
            <a:lvl4pPr>
              <a:defRPr sz="900" i="1">
                <a:solidFill>
                  <a:schemeClr val="bg1">
                    <a:lumMod val="65000"/>
                  </a:schemeClr>
                </a:solidFill>
              </a:defRPr>
            </a:lvl4pPr>
            <a:lvl5pPr>
              <a:defRPr sz="900" i="1">
                <a:solidFill>
                  <a:schemeClr val="bg1">
                    <a:lumMod val="6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8" name="Zástupný symbol pro obsah 13"/>
          <p:cNvSpPr>
            <a:spLocks noGrp="1"/>
          </p:cNvSpPr>
          <p:nvPr>
            <p:ph sz="quarter" idx="20"/>
          </p:nvPr>
        </p:nvSpPr>
        <p:spPr>
          <a:xfrm>
            <a:off x="395290" y="1005577"/>
            <a:ext cx="2664295" cy="3618812"/>
          </a:xfrm>
        </p:spPr>
        <p:txBody>
          <a:bodyPr/>
          <a:lstStyle/>
          <a:p>
            <a:pPr lvl="0"/>
            <a:r>
              <a:rPr lang="cs-CZ" dirty="0"/>
              <a:t>Klepnutím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19" name="Text Placeholder 6"/>
          <p:cNvSpPr>
            <a:spLocks noGrp="1"/>
          </p:cNvSpPr>
          <p:nvPr>
            <p:ph type="body" sz="quarter" idx="21"/>
          </p:nvPr>
        </p:nvSpPr>
        <p:spPr>
          <a:xfrm>
            <a:off x="3275734" y="4660201"/>
            <a:ext cx="2653327" cy="128240"/>
          </a:xfrm>
          <a:prstGeom prst="rect">
            <a:avLst/>
          </a:prstGeom>
        </p:spPr>
        <p:txBody>
          <a:bodyPr wrap="square" lIns="35999" tIns="0" rIns="35999" bIns="0" anchor="t" anchorCtr="0">
            <a:spAutoFit/>
          </a:bodyPr>
          <a:lstStyle>
            <a:lvl1pPr marL="0" indent="0">
              <a:lnSpc>
                <a:spcPts val="975"/>
              </a:lnSpc>
              <a:buNone/>
              <a:defRPr sz="800" i="1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Arial" pitchFamily="34" charset="0"/>
              </a:defRPr>
            </a:lvl1pPr>
            <a:lvl2pPr marL="342892" indent="0">
              <a:buNone/>
              <a:defRPr sz="900" i="1">
                <a:solidFill>
                  <a:schemeClr val="bg1">
                    <a:lumMod val="65000"/>
                  </a:schemeClr>
                </a:solidFill>
              </a:defRPr>
            </a:lvl2pPr>
            <a:lvl3pPr>
              <a:defRPr sz="900" i="1">
                <a:solidFill>
                  <a:schemeClr val="bg1">
                    <a:lumMod val="65000"/>
                  </a:schemeClr>
                </a:solidFill>
              </a:defRPr>
            </a:lvl3pPr>
            <a:lvl4pPr>
              <a:defRPr sz="900" i="1">
                <a:solidFill>
                  <a:schemeClr val="bg1">
                    <a:lumMod val="65000"/>
                  </a:schemeClr>
                </a:solidFill>
              </a:defRPr>
            </a:lvl4pPr>
            <a:lvl5pPr>
              <a:defRPr sz="900" i="1">
                <a:solidFill>
                  <a:schemeClr val="bg1">
                    <a:lumMod val="6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0" name="Zástupný symbol pro obsah 13"/>
          <p:cNvSpPr>
            <a:spLocks noGrp="1"/>
          </p:cNvSpPr>
          <p:nvPr>
            <p:ph sz="quarter" idx="23"/>
          </p:nvPr>
        </p:nvSpPr>
        <p:spPr>
          <a:xfrm>
            <a:off x="3275734" y="1005577"/>
            <a:ext cx="2664295" cy="3618812"/>
          </a:xfrm>
        </p:spPr>
        <p:txBody>
          <a:bodyPr/>
          <a:lstStyle/>
          <a:p>
            <a:pPr lvl="0"/>
            <a:r>
              <a:rPr lang="cs-CZ" dirty="0"/>
              <a:t>Klepnutím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21" name="Text Placeholder 6"/>
          <p:cNvSpPr>
            <a:spLocks noGrp="1"/>
          </p:cNvSpPr>
          <p:nvPr>
            <p:ph type="body" sz="quarter" idx="24"/>
          </p:nvPr>
        </p:nvSpPr>
        <p:spPr>
          <a:xfrm>
            <a:off x="6156179" y="4660200"/>
            <a:ext cx="2653327" cy="128240"/>
          </a:xfrm>
          <a:prstGeom prst="rect">
            <a:avLst/>
          </a:prstGeom>
        </p:spPr>
        <p:txBody>
          <a:bodyPr wrap="square" lIns="35999" tIns="0" rIns="35999" bIns="0" anchor="t" anchorCtr="0">
            <a:spAutoFit/>
          </a:bodyPr>
          <a:lstStyle>
            <a:lvl1pPr marL="0" indent="0">
              <a:lnSpc>
                <a:spcPts val="975"/>
              </a:lnSpc>
              <a:buNone/>
              <a:defRPr sz="800" i="1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Arial" pitchFamily="34" charset="0"/>
              </a:defRPr>
            </a:lvl1pPr>
            <a:lvl2pPr marL="342892" indent="0">
              <a:buNone/>
              <a:defRPr sz="900" i="1">
                <a:solidFill>
                  <a:schemeClr val="bg1">
                    <a:lumMod val="65000"/>
                  </a:schemeClr>
                </a:solidFill>
              </a:defRPr>
            </a:lvl2pPr>
            <a:lvl3pPr>
              <a:defRPr sz="900" i="1">
                <a:solidFill>
                  <a:schemeClr val="bg1">
                    <a:lumMod val="65000"/>
                  </a:schemeClr>
                </a:solidFill>
              </a:defRPr>
            </a:lvl3pPr>
            <a:lvl4pPr>
              <a:defRPr sz="900" i="1">
                <a:solidFill>
                  <a:schemeClr val="bg1">
                    <a:lumMod val="65000"/>
                  </a:schemeClr>
                </a:solidFill>
              </a:defRPr>
            </a:lvl4pPr>
            <a:lvl5pPr>
              <a:defRPr sz="900" i="1">
                <a:solidFill>
                  <a:schemeClr val="bg1">
                    <a:lumMod val="6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2" name="Zástupný symbol pro obsah 13"/>
          <p:cNvSpPr>
            <a:spLocks noGrp="1"/>
          </p:cNvSpPr>
          <p:nvPr>
            <p:ph sz="quarter" idx="25"/>
          </p:nvPr>
        </p:nvSpPr>
        <p:spPr>
          <a:xfrm>
            <a:off x="6156179" y="1005576"/>
            <a:ext cx="2664295" cy="3618812"/>
          </a:xfrm>
        </p:spPr>
        <p:txBody>
          <a:bodyPr/>
          <a:lstStyle/>
          <a:p>
            <a:pPr lvl="0"/>
            <a:r>
              <a:rPr lang="cs-CZ" dirty="0"/>
              <a:t>Klepnutím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12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55142" y="4927500"/>
            <a:ext cx="5120208" cy="229500"/>
          </a:xfrm>
          <a:prstGeom prst="rect">
            <a:avLst/>
          </a:prstGeom>
        </p:spPr>
        <p:txBody>
          <a:bodyPr vert="horz" lIns="0" tIns="45719" rIns="0" bIns="45719" rtlCol="0" anchor="ctr"/>
          <a:lstStyle>
            <a:lvl1pPr algn="l">
              <a:defRPr sz="1300" b="1">
                <a:solidFill>
                  <a:srgbClr val="404040"/>
                </a:solidFill>
                <a:latin typeface="+mj-lt"/>
                <a:cs typeface="Arial" pitchFamily="34" charset="0"/>
              </a:defRPr>
            </a:lvl1pPr>
          </a:lstStyle>
          <a:p>
            <a:r>
              <a:rPr lang="cs-CZ" dirty="0"/>
              <a:t>Study </a:t>
            </a:r>
            <a:r>
              <a:rPr lang="cs-CZ" dirty="0" err="1"/>
              <a:t>name</a:t>
            </a:r>
            <a:r>
              <a:rPr lang="cs-CZ" dirty="0"/>
              <a:t> XXX, 04/2016</a:t>
            </a:r>
          </a:p>
        </p:txBody>
      </p:sp>
      <p:sp>
        <p:nvSpPr>
          <p:cNvPr id="14" name="Zástupný symbol pro nadpis 1"/>
          <p:cNvSpPr>
            <a:spLocks noGrp="1"/>
          </p:cNvSpPr>
          <p:nvPr>
            <p:ph type="title"/>
          </p:nvPr>
        </p:nvSpPr>
        <p:spPr>
          <a:xfrm>
            <a:off x="212058" y="6357"/>
            <a:ext cx="8680422" cy="469722"/>
          </a:xfrm>
          <a:prstGeom prst="rect">
            <a:avLst/>
          </a:prstGeom>
        </p:spPr>
        <p:txBody>
          <a:bodyPr vert="horz" lIns="35999" tIns="45719" rIns="35999" bIns="45719" rtlCol="0" anchor="t">
            <a:normAutofit/>
          </a:bodyPr>
          <a:lstStyle/>
          <a:p>
            <a:r>
              <a:rPr lang="en-US" dirty="0"/>
              <a:t>Click to edit template headings</a:t>
            </a:r>
            <a:r>
              <a:rPr lang="cs-CZ" dirty="0"/>
              <a:t> </a:t>
            </a:r>
            <a:r>
              <a:rPr lang="en-US" dirty="0"/>
              <a:t>style.</a:t>
            </a:r>
            <a:endParaRPr lang="cs-CZ" dirty="0"/>
          </a:p>
        </p:txBody>
      </p:sp>
      <p:sp>
        <p:nvSpPr>
          <p:cNvPr id="15" name="Text Placeholder 6"/>
          <p:cNvSpPr>
            <a:spLocks noGrp="1"/>
          </p:cNvSpPr>
          <p:nvPr>
            <p:ph type="body" sz="quarter" idx="26" hasCustomPrompt="1"/>
          </p:nvPr>
        </p:nvSpPr>
        <p:spPr>
          <a:xfrm>
            <a:off x="202233" y="483519"/>
            <a:ext cx="8690248" cy="382600"/>
          </a:xfrm>
          <a:prstGeom prst="rect">
            <a:avLst/>
          </a:prstGeom>
        </p:spPr>
        <p:txBody>
          <a:bodyPr wrap="square" lIns="35999" tIns="0" rIns="35999" bIns="35999" anchor="t" anchorCtr="0">
            <a:spAutoFit/>
          </a:bodyPr>
          <a:lstStyle>
            <a:lvl1pPr marL="0" indent="0" defTabSz="215995">
              <a:spcBef>
                <a:spcPts val="0"/>
              </a:spcBef>
              <a:buNone/>
              <a:defRPr sz="1100" i="1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Arial" pitchFamily="34" charset="0"/>
              </a:defRPr>
            </a:lvl1pPr>
            <a:lvl2pPr marL="457189" indent="0">
              <a:buNone/>
              <a:defRPr sz="1200" i="1">
                <a:solidFill>
                  <a:schemeClr val="bg1">
                    <a:lumMod val="65000"/>
                  </a:schemeClr>
                </a:solidFill>
              </a:defRPr>
            </a:lvl2pPr>
            <a:lvl3pPr>
              <a:defRPr sz="1200" i="1">
                <a:solidFill>
                  <a:schemeClr val="bg1">
                    <a:lumMod val="65000"/>
                  </a:schemeClr>
                </a:solidFill>
              </a:defRPr>
            </a:lvl3pPr>
            <a:lvl4pPr>
              <a:defRPr sz="1200" i="1">
                <a:solidFill>
                  <a:schemeClr val="bg1">
                    <a:lumMod val="65000"/>
                  </a:schemeClr>
                </a:solidFill>
              </a:defRPr>
            </a:lvl4pPr>
            <a:lvl5pPr>
              <a:defRPr sz="1200" i="1">
                <a:solidFill>
                  <a:schemeClr val="bg1">
                    <a:lumMod val="6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</a:t>
            </a:r>
            <a:r>
              <a:rPr lang="cs-CZ" dirty="0"/>
              <a:t/>
            </a:r>
            <a:br>
              <a:rPr lang="cs-CZ" dirty="0"/>
            </a:br>
            <a:r>
              <a:rPr lang="en-US" dirty="0"/>
              <a:t>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6048819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obsahy - 2 radky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 Placeholder 6"/>
          <p:cNvSpPr>
            <a:spLocks noGrp="1"/>
          </p:cNvSpPr>
          <p:nvPr>
            <p:ph type="body" sz="quarter" idx="16"/>
          </p:nvPr>
        </p:nvSpPr>
        <p:spPr>
          <a:xfrm>
            <a:off x="395290" y="4660201"/>
            <a:ext cx="2653327" cy="128240"/>
          </a:xfrm>
          <a:prstGeom prst="rect">
            <a:avLst/>
          </a:prstGeom>
        </p:spPr>
        <p:txBody>
          <a:bodyPr wrap="square" lIns="35999" tIns="0" rIns="35999" bIns="0" anchor="t" anchorCtr="0">
            <a:spAutoFit/>
          </a:bodyPr>
          <a:lstStyle>
            <a:lvl1pPr marL="0" indent="0">
              <a:lnSpc>
                <a:spcPts val="975"/>
              </a:lnSpc>
              <a:buNone/>
              <a:defRPr sz="800" i="1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Arial" pitchFamily="34" charset="0"/>
              </a:defRPr>
            </a:lvl1pPr>
            <a:lvl2pPr marL="342892" indent="0">
              <a:buNone/>
              <a:defRPr sz="900" i="1">
                <a:solidFill>
                  <a:schemeClr val="bg1">
                    <a:lumMod val="65000"/>
                  </a:schemeClr>
                </a:solidFill>
              </a:defRPr>
            </a:lvl2pPr>
            <a:lvl3pPr>
              <a:defRPr sz="900" i="1">
                <a:solidFill>
                  <a:schemeClr val="bg1">
                    <a:lumMod val="65000"/>
                  </a:schemeClr>
                </a:solidFill>
              </a:defRPr>
            </a:lvl3pPr>
            <a:lvl4pPr>
              <a:defRPr sz="900" i="1">
                <a:solidFill>
                  <a:schemeClr val="bg1">
                    <a:lumMod val="65000"/>
                  </a:schemeClr>
                </a:solidFill>
              </a:defRPr>
            </a:lvl4pPr>
            <a:lvl5pPr>
              <a:defRPr sz="900" i="1">
                <a:solidFill>
                  <a:schemeClr val="bg1">
                    <a:lumMod val="6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8" name="Zástupný symbol pro obsah 13"/>
          <p:cNvSpPr>
            <a:spLocks noGrp="1"/>
          </p:cNvSpPr>
          <p:nvPr>
            <p:ph sz="quarter" idx="20"/>
          </p:nvPr>
        </p:nvSpPr>
        <p:spPr>
          <a:xfrm>
            <a:off x="395290" y="1221581"/>
            <a:ext cx="2664295" cy="3402807"/>
          </a:xfrm>
        </p:spPr>
        <p:txBody>
          <a:bodyPr/>
          <a:lstStyle/>
          <a:p>
            <a:pPr lvl="0"/>
            <a:r>
              <a:rPr lang="cs-CZ" dirty="0"/>
              <a:t>Klepnutím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19" name="Text Placeholder 6"/>
          <p:cNvSpPr>
            <a:spLocks noGrp="1"/>
          </p:cNvSpPr>
          <p:nvPr>
            <p:ph type="body" sz="quarter" idx="21"/>
          </p:nvPr>
        </p:nvSpPr>
        <p:spPr>
          <a:xfrm>
            <a:off x="3275734" y="4660201"/>
            <a:ext cx="2653327" cy="128240"/>
          </a:xfrm>
          <a:prstGeom prst="rect">
            <a:avLst/>
          </a:prstGeom>
        </p:spPr>
        <p:txBody>
          <a:bodyPr wrap="square" lIns="35999" tIns="0" rIns="35999" bIns="0" anchor="t" anchorCtr="0">
            <a:spAutoFit/>
          </a:bodyPr>
          <a:lstStyle>
            <a:lvl1pPr marL="0" indent="0">
              <a:lnSpc>
                <a:spcPts val="975"/>
              </a:lnSpc>
              <a:buNone/>
              <a:defRPr sz="800" i="1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Arial" pitchFamily="34" charset="0"/>
              </a:defRPr>
            </a:lvl1pPr>
            <a:lvl2pPr marL="342892" indent="0">
              <a:buNone/>
              <a:defRPr sz="900" i="1">
                <a:solidFill>
                  <a:schemeClr val="bg1">
                    <a:lumMod val="65000"/>
                  </a:schemeClr>
                </a:solidFill>
              </a:defRPr>
            </a:lvl2pPr>
            <a:lvl3pPr>
              <a:defRPr sz="900" i="1">
                <a:solidFill>
                  <a:schemeClr val="bg1">
                    <a:lumMod val="65000"/>
                  </a:schemeClr>
                </a:solidFill>
              </a:defRPr>
            </a:lvl3pPr>
            <a:lvl4pPr>
              <a:defRPr sz="900" i="1">
                <a:solidFill>
                  <a:schemeClr val="bg1">
                    <a:lumMod val="65000"/>
                  </a:schemeClr>
                </a:solidFill>
              </a:defRPr>
            </a:lvl4pPr>
            <a:lvl5pPr>
              <a:defRPr sz="900" i="1">
                <a:solidFill>
                  <a:schemeClr val="bg1">
                    <a:lumMod val="6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0" name="Zástupný symbol pro obsah 13"/>
          <p:cNvSpPr>
            <a:spLocks noGrp="1"/>
          </p:cNvSpPr>
          <p:nvPr>
            <p:ph sz="quarter" idx="23"/>
          </p:nvPr>
        </p:nvSpPr>
        <p:spPr>
          <a:xfrm>
            <a:off x="3275734" y="1221581"/>
            <a:ext cx="2664295" cy="3402807"/>
          </a:xfrm>
        </p:spPr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21" name="Text Placeholder 6"/>
          <p:cNvSpPr>
            <a:spLocks noGrp="1"/>
          </p:cNvSpPr>
          <p:nvPr>
            <p:ph type="body" sz="quarter" idx="24"/>
          </p:nvPr>
        </p:nvSpPr>
        <p:spPr>
          <a:xfrm>
            <a:off x="6156179" y="4660200"/>
            <a:ext cx="2653327" cy="128240"/>
          </a:xfrm>
          <a:prstGeom prst="rect">
            <a:avLst/>
          </a:prstGeom>
        </p:spPr>
        <p:txBody>
          <a:bodyPr wrap="square" lIns="35999" tIns="0" rIns="35999" bIns="0" anchor="t" anchorCtr="0">
            <a:spAutoFit/>
          </a:bodyPr>
          <a:lstStyle>
            <a:lvl1pPr marL="0" indent="0">
              <a:lnSpc>
                <a:spcPts val="975"/>
              </a:lnSpc>
              <a:buNone/>
              <a:defRPr sz="800" i="1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Arial" pitchFamily="34" charset="0"/>
              </a:defRPr>
            </a:lvl1pPr>
            <a:lvl2pPr marL="342892" indent="0">
              <a:buNone/>
              <a:defRPr sz="900" i="1">
                <a:solidFill>
                  <a:schemeClr val="bg1">
                    <a:lumMod val="65000"/>
                  </a:schemeClr>
                </a:solidFill>
              </a:defRPr>
            </a:lvl2pPr>
            <a:lvl3pPr>
              <a:defRPr sz="900" i="1">
                <a:solidFill>
                  <a:schemeClr val="bg1">
                    <a:lumMod val="65000"/>
                  </a:schemeClr>
                </a:solidFill>
              </a:defRPr>
            </a:lvl3pPr>
            <a:lvl4pPr>
              <a:defRPr sz="900" i="1">
                <a:solidFill>
                  <a:schemeClr val="bg1">
                    <a:lumMod val="65000"/>
                  </a:schemeClr>
                </a:solidFill>
              </a:defRPr>
            </a:lvl4pPr>
            <a:lvl5pPr>
              <a:defRPr sz="900" i="1">
                <a:solidFill>
                  <a:schemeClr val="bg1">
                    <a:lumMod val="6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2" name="Zástupný symbol pro obsah 13"/>
          <p:cNvSpPr>
            <a:spLocks noGrp="1"/>
          </p:cNvSpPr>
          <p:nvPr>
            <p:ph sz="quarter" idx="25"/>
          </p:nvPr>
        </p:nvSpPr>
        <p:spPr>
          <a:xfrm>
            <a:off x="6156179" y="1221580"/>
            <a:ext cx="2664295" cy="3402807"/>
          </a:xfrm>
        </p:spPr>
        <p:txBody>
          <a:bodyPr/>
          <a:lstStyle/>
          <a:p>
            <a:pPr lvl="0"/>
            <a:r>
              <a:rPr lang="cs-CZ" dirty="0"/>
              <a:t>Klepnutím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12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55142" y="4927500"/>
            <a:ext cx="5120208" cy="229500"/>
          </a:xfrm>
          <a:prstGeom prst="rect">
            <a:avLst/>
          </a:prstGeom>
        </p:spPr>
        <p:txBody>
          <a:bodyPr vert="horz" lIns="0" tIns="45719" rIns="0" bIns="45719" rtlCol="0" anchor="ctr"/>
          <a:lstStyle>
            <a:lvl1pPr algn="l">
              <a:defRPr sz="1300" b="1">
                <a:solidFill>
                  <a:srgbClr val="404040"/>
                </a:solidFill>
                <a:latin typeface="+mj-lt"/>
                <a:cs typeface="Arial" pitchFamily="34" charset="0"/>
              </a:defRPr>
            </a:lvl1pPr>
          </a:lstStyle>
          <a:p>
            <a:r>
              <a:rPr lang="cs-CZ" dirty="0"/>
              <a:t>Study </a:t>
            </a:r>
            <a:r>
              <a:rPr lang="cs-CZ" dirty="0" err="1"/>
              <a:t>name</a:t>
            </a:r>
            <a:r>
              <a:rPr lang="cs-CZ" dirty="0"/>
              <a:t> XXX, 04/2016</a:t>
            </a:r>
          </a:p>
        </p:txBody>
      </p:sp>
      <p:sp>
        <p:nvSpPr>
          <p:cNvPr id="13" name="Zástupný symbol pro nadpis 1"/>
          <p:cNvSpPr>
            <a:spLocks noGrp="1"/>
          </p:cNvSpPr>
          <p:nvPr>
            <p:ph type="title"/>
          </p:nvPr>
        </p:nvSpPr>
        <p:spPr>
          <a:xfrm>
            <a:off x="212058" y="6357"/>
            <a:ext cx="8680422" cy="469722"/>
          </a:xfrm>
          <a:prstGeom prst="rect">
            <a:avLst/>
          </a:prstGeom>
        </p:spPr>
        <p:txBody>
          <a:bodyPr vert="horz" lIns="35999" tIns="45719" rIns="35999" bIns="45719" rtlCol="0" anchor="t">
            <a:normAutofit/>
          </a:bodyPr>
          <a:lstStyle/>
          <a:p>
            <a:r>
              <a:rPr lang="en-US" dirty="0"/>
              <a:t>Click to edit template headings</a:t>
            </a:r>
            <a:r>
              <a:rPr lang="cs-CZ" dirty="0"/>
              <a:t> </a:t>
            </a:r>
            <a:r>
              <a:rPr lang="en-US" dirty="0"/>
              <a:t>style.</a:t>
            </a:r>
            <a:endParaRPr lang="cs-CZ" dirty="0"/>
          </a:p>
        </p:txBody>
      </p:sp>
      <p:sp>
        <p:nvSpPr>
          <p:cNvPr id="14" name="Text Placeholder 6"/>
          <p:cNvSpPr>
            <a:spLocks noGrp="1"/>
          </p:cNvSpPr>
          <p:nvPr>
            <p:ph type="body" sz="quarter" idx="26" hasCustomPrompt="1"/>
          </p:nvPr>
        </p:nvSpPr>
        <p:spPr>
          <a:xfrm>
            <a:off x="202233" y="483519"/>
            <a:ext cx="8690248" cy="382600"/>
          </a:xfrm>
          <a:prstGeom prst="rect">
            <a:avLst/>
          </a:prstGeom>
        </p:spPr>
        <p:txBody>
          <a:bodyPr wrap="square" lIns="35999" tIns="0" rIns="35999" bIns="35999" anchor="t" anchorCtr="0">
            <a:spAutoFit/>
          </a:bodyPr>
          <a:lstStyle>
            <a:lvl1pPr marL="0" indent="0" defTabSz="215995">
              <a:spcBef>
                <a:spcPts val="0"/>
              </a:spcBef>
              <a:buNone/>
              <a:defRPr sz="1100" i="1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Arial" pitchFamily="34" charset="0"/>
              </a:defRPr>
            </a:lvl1pPr>
            <a:lvl2pPr marL="457189" indent="0">
              <a:buNone/>
              <a:defRPr sz="1200" i="1">
                <a:solidFill>
                  <a:schemeClr val="bg1">
                    <a:lumMod val="65000"/>
                  </a:schemeClr>
                </a:solidFill>
              </a:defRPr>
            </a:lvl2pPr>
            <a:lvl3pPr>
              <a:defRPr sz="1200" i="1">
                <a:solidFill>
                  <a:schemeClr val="bg1">
                    <a:lumMod val="65000"/>
                  </a:schemeClr>
                </a:solidFill>
              </a:defRPr>
            </a:lvl3pPr>
            <a:lvl4pPr>
              <a:defRPr sz="1200" i="1">
                <a:solidFill>
                  <a:schemeClr val="bg1">
                    <a:lumMod val="65000"/>
                  </a:schemeClr>
                </a:solidFill>
              </a:defRPr>
            </a:lvl4pPr>
            <a:lvl5pPr>
              <a:defRPr sz="1200" i="1">
                <a:solidFill>
                  <a:schemeClr val="bg1">
                    <a:lumMod val="6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</a:t>
            </a:r>
            <a:r>
              <a:rPr lang="cs-CZ" dirty="0"/>
              <a:t/>
            </a:r>
            <a:br>
              <a:rPr lang="cs-CZ" dirty="0"/>
            </a:br>
            <a:r>
              <a:rPr lang="en-US" dirty="0"/>
              <a:t>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93106387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obsahy - 1 radek nadpis_v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6"/>
          <p:cNvSpPr>
            <a:spLocks noGrp="1"/>
          </p:cNvSpPr>
          <p:nvPr>
            <p:ph type="body" sz="quarter" idx="16"/>
          </p:nvPr>
        </p:nvSpPr>
        <p:spPr>
          <a:xfrm>
            <a:off x="684560" y="2748982"/>
            <a:ext cx="7884469" cy="128240"/>
          </a:xfrm>
          <a:prstGeom prst="rect">
            <a:avLst/>
          </a:prstGeom>
        </p:spPr>
        <p:txBody>
          <a:bodyPr wrap="square" lIns="35999" tIns="0" rIns="35999" bIns="0" anchor="t" anchorCtr="0">
            <a:spAutoFit/>
          </a:bodyPr>
          <a:lstStyle>
            <a:lvl1pPr marL="0" indent="0">
              <a:lnSpc>
                <a:spcPts val="975"/>
              </a:lnSpc>
              <a:buNone/>
              <a:defRPr sz="800" i="1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Arial" pitchFamily="34" charset="0"/>
              </a:defRPr>
            </a:lvl1pPr>
            <a:lvl2pPr marL="342892" indent="0">
              <a:buNone/>
              <a:defRPr sz="900" i="1">
                <a:solidFill>
                  <a:schemeClr val="bg1">
                    <a:lumMod val="65000"/>
                  </a:schemeClr>
                </a:solidFill>
              </a:defRPr>
            </a:lvl2pPr>
            <a:lvl3pPr>
              <a:defRPr sz="900" i="1">
                <a:solidFill>
                  <a:schemeClr val="bg1">
                    <a:lumMod val="65000"/>
                  </a:schemeClr>
                </a:solidFill>
              </a:defRPr>
            </a:lvl3pPr>
            <a:lvl4pPr>
              <a:defRPr sz="900" i="1">
                <a:solidFill>
                  <a:schemeClr val="bg1">
                    <a:lumMod val="65000"/>
                  </a:schemeClr>
                </a:solidFill>
              </a:defRPr>
            </a:lvl4pPr>
            <a:lvl5pPr>
              <a:defRPr sz="900" i="1">
                <a:solidFill>
                  <a:schemeClr val="bg1">
                    <a:lumMod val="6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7" name="Zástupný symbol pro obsah 16"/>
          <p:cNvSpPr>
            <a:spLocks noGrp="1"/>
          </p:cNvSpPr>
          <p:nvPr>
            <p:ph sz="quarter" idx="24"/>
          </p:nvPr>
        </p:nvSpPr>
        <p:spPr>
          <a:xfrm>
            <a:off x="684065" y="1221582"/>
            <a:ext cx="7921625" cy="1512094"/>
          </a:xfrm>
        </p:spPr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18" name="Text Placeholder 6"/>
          <p:cNvSpPr>
            <a:spLocks noGrp="1"/>
          </p:cNvSpPr>
          <p:nvPr>
            <p:ph type="body" sz="quarter" idx="25"/>
          </p:nvPr>
        </p:nvSpPr>
        <p:spPr>
          <a:xfrm>
            <a:off x="684064" y="4639695"/>
            <a:ext cx="3780000" cy="128240"/>
          </a:xfrm>
          <a:prstGeom prst="rect">
            <a:avLst/>
          </a:prstGeom>
        </p:spPr>
        <p:txBody>
          <a:bodyPr wrap="square" lIns="35999" tIns="0" rIns="35999" bIns="0" anchor="t" anchorCtr="0">
            <a:spAutoFit/>
          </a:bodyPr>
          <a:lstStyle>
            <a:lvl1pPr marL="0" indent="0">
              <a:lnSpc>
                <a:spcPts val="975"/>
              </a:lnSpc>
              <a:buNone/>
              <a:defRPr sz="800" i="1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Arial" pitchFamily="34" charset="0"/>
              </a:defRPr>
            </a:lvl1pPr>
            <a:lvl2pPr marL="342892" indent="0">
              <a:buNone/>
              <a:defRPr sz="900" i="1">
                <a:solidFill>
                  <a:schemeClr val="bg1">
                    <a:lumMod val="65000"/>
                  </a:schemeClr>
                </a:solidFill>
              </a:defRPr>
            </a:lvl2pPr>
            <a:lvl3pPr>
              <a:defRPr sz="900" i="1">
                <a:solidFill>
                  <a:schemeClr val="bg1">
                    <a:lumMod val="65000"/>
                  </a:schemeClr>
                </a:solidFill>
              </a:defRPr>
            </a:lvl3pPr>
            <a:lvl4pPr>
              <a:defRPr sz="900" i="1">
                <a:solidFill>
                  <a:schemeClr val="bg1">
                    <a:lumMod val="65000"/>
                  </a:schemeClr>
                </a:solidFill>
              </a:defRPr>
            </a:lvl4pPr>
            <a:lvl5pPr>
              <a:defRPr sz="900" i="1">
                <a:solidFill>
                  <a:schemeClr val="bg1">
                    <a:lumMod val="6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9" name="Zástupný symbol pro obsah 16"/>
          <p:cNvSpPr>
            <a:spLocks noGrp="1"/>
          </p:cNvSpPr>
          <p:nvPr>
            <p:ph sz="quarter" idx="26"/>
          </p:nvPr>
        </p:nvSpPr>
        <p:spPr>
          <a:xfrm>
            <a:off x="683568" y="3112295"/>
            <a:ext cx="3780000" cy="1512094"/>
          </a:xfrm>
        </p:spPr>
        <p:txBody>
          <a:bodyPr/>
          <a:lstStyle/>
          <a:p>
            <a:pPr lvl="0"/>
            <a:r>
              <a:rPr lang="cs-CZ" dirty="0"/>
              <a:t>Klepnutím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20" name="Text Placeholder 6"/>
          <p:cNvSpPr>
            <a:spLocks noGrp="1"/>
          </p:cNvSpPr>
          <p:nvPr>
            <p:ph type="body" sz="quarter" idx="27"/>
          </p:nvPr>
        </p:nvSpPr>
        <p:spPr>
          <a:xfrm>
            <a:off x="4825688" y="4639695"/>
            <a:ext cx="3780000" cy="128240"/>
          </a:xfrm>
          <a:prstGeom prst="rect">
            <a:avLst/>
          </a:prstGeom>
        </p:spPr>
        <p:txBody>
          <a:bodyPr wrap="square" lIns="35999" tIns="0" rIns="35999" bIns="0" anchor="t" anchorCtr="0">
            <a:spAutoFit/>
          </a:bodyPr>
          <a:lstStyle>
            <a:lvl1pPr marL="0" indent="0">
              <a:lnSpc>
                <a:spcPts val="975"/>
              </a:lnSpc>
              <a:buNone/>
              <a:defRPr sz="800" i="1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Arial" pitchFamily="34" charset="0"/>
              </a:defRPr>
            </a:lvl1pPr>
            <a:lvl2pPr marL="342892" indent="0">
              <a:buNone/>
              <a:defRPr sz="900" i="1">
                <a:solidFill>
                  <a:schemeClr val="bg1">
                    <a:lumMod val="65000"/>
                  </a:schemeClr>
                </a:solidFill>
              </a:defRPr>
            </a:lvl2pPr>
            <a:lvl3pPr>
              <a:defRPr sz="900" i="1">
                <a:solidFill>
                  <a:schemeClr val="bg1">
                    <a:lumMod val="65000"/>
                  </a:schemeClr>
                </a:solidFill>
              </a:defRPr>
            </a:lvl3pPr>
            <a:lvl4pPr>
              <a:defRPr sz="900" i="1">
                <a:solidFill>
                  <a:schemeClr val="bg1">
                    <a:lumMod val="65000"/>
                  </a:schemeClr>
                </a:solidFill>
              </a:defRPr>
            </a:lvl4pPr>
            <a:lvl5pPr>
              <a:defRPr sz="900" i="1">
                <a:solidFill>
                  <a:schemeClr val="bg1">
                    <a:lumMod val="6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1" name="Zástupný symbol pro obsah 16"/>
          <p:cNvSpPr>
            <a:spLocks noGrp="1"/>
          </p:cNvSpPr>
          <p:nvPr>
            <p:ph sz="quarter" idx="28"/>
          </p:nvPr>
        </p:nvSpPr>
        <p:spPr>
          <a:xfrm>
            <a:off x="4825192" y="3112295"/>
            <a:ext cx="3780000" cy="1512094"/>
          </a:xfrm>
        </p:spPr>
        <p:txBody>
          <a:bodyPr/>
          <a:lstStyle/>
          <a:p>
            <a:pPr lvl="0"/>
            <a:r>
              <a:rPr lang="cs-CZ" dirty="0"/>
              <a:t>Klepnutím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12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55142" y="4927500"/>
            <a:ext cx="5120208" cy="229500"/>
          </a:xfrm>
          <a:prstGeom prst="rect">
            <a:avLst/>
          </a:prstGeom>
        </p:spPr>
        <p:txBody>
          <a:bodyPr vert="horz" lIns="0" tIns="45719" rIns="0" bIns="45719" rtlCol="0" anchor="ctr"/>
          <a:lstStyle>
            <a:lvl1pPr algn="l">
              <a:defRPr sz="1300" b="1">
                <a:solidFill>
                  <a:srgbClr val="404040"/>
                </a:solidFill>
                <a:latin typeface="+mj-lt"/>
                <a:cs typeface="Arial" pitchFamily="34" charset="0"/>
              </a:defRPr>
            </a:lvl1pPr>
          </a:lstStyle>
          <a:p>
            <a:r>
              <a:rPr lang="cs-CZ" dirty="0"/>
              <a:t>Study </a:t>
            </a:r>
            <a:r>
              <a:rPr lang="cs-CZ" dirty="0" err="1"/>
              <a:t>name</a:t>
            </a:r>
            <a:r>
              <a:rPr lang="cs-CZ" dirty="0"/>
              <a:t> XXX, 04/2016</a:t>
            </a:r>
          </a:p>
        </p:txBody>
      </p:sp>
      <p:sp>
        <p:nvSpPr>
          <p:cNvPr id="14" name="Zástupný symbol pro nadpis 1"/>
          <p:cNvSpPr>
            <a:spLocks noGrp="1"/>
          </p:cNvSpPr>
          <p:nvPr>
            <p:ph type="title"/>
          </p:nvPr>
        </p:nvSpPr>
        <p:spPr>
          <a:xfrm>
            <a:off x="212058" y="6357"/>
            <a:ext cx="8680422" cy="469722"/>
          </a:xfrm>
          <a:prstGeom prst="rect">
            <a:avLst/>
          </a:prstGeom>
        </p:spPr>
        <p:txBody>
          <a:bodyPr vert="horz" lIns="35999" tIns="45719" rIns="35999" bIns="45719" rtlCol="0" anchor="t">
            <a:normAutofit/>
          </a:bodyPr>
          <a:lstStyle/>
          <a:p>
            <a:r>
              <a:rPr lang="en-US" dirty="0"/>
              <a:t>Click to edit template headings</a:t>
            </a:r>
            <a:r>
              <a:rPr lang="cs-CZ" dirty="0"/>
              <a:t> </a:t>
            </a:r>
            <a:r>
              <a:rPr lang="en-US" dirty="0"/>
              <a:t>style.</a:t>
            </a:r>
            <a:endParaRPr lang="cs-CZ" dirty="0"/>
          </a:p>
        </p:txBody>
      </p:sp>
      <p:sp>
        <p:nvSpPr>
          <p:cNvPr id="16" name="Text Placeholder 6"/>
          <p:cNvSpPr>
            <a:spLocks noGrp="1"/>
          </p:cNvSpPr>
          <p:nvPr>
            <p:ph type="body" sz="quarter" idx="29" hasCustomPrompt="1"/>
          </p:nvPr>
        </p:nvSpPr>
        <p:spPr>
          <a:xfrm>
            <a:off x="202233" y="483519"/>
            <a:ext cx="8690248" cy="382600"/>
          </a:xfrm>
          <a:prstGeom prst="rect">
            <a:avLst/>
          </a:prstGeom>
        </p:spPr>
        <p:txBody>
          <a:bodyPr wrap="square" lIns="35999" tIns="0" rIns="35999" bIns="35999" anchor="t" anchorCtr="0">
            <a:spAutoFit/>
          </a:bodyPr>
          <a:lstStyle>
            <a:lvl1pPr marL="0" indent="0" defTabSz="215995">
              <a:spcBef>
                <a:spcPts val="0"/>
              </a:spcBef>
              <a:buNone/>
              <a:defRPr sz="1100" i="1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Arial" pitchFamily="34" charset="0"/>
              </a:defRPr>
            </a:lvl1pPr>
            <a:lvl2pPr marL="457189" indent="0">
              <a:buNone/>
              <a:defRPr sz="1200" i="1">
                <a:solidFill>
                  <a:schemeClr val="bg1">
                    <a:lumMod val="65000"/>
                  </a:schemeClr>
                </a:solidFill>
              </a:defRPr>
            </a:lvl2pPr>
            <a:lvl3pPr>
              <a:defRPr sz="1200" i="1">
                <a:solidFill>
                  <a:schemeClr val="bg1">
                    <a:lumMod val="65000"/>
                  </a:schemeClr>
                </a:solidFill>
              </a:defRPr>
            </a:lvl3pPr>
            <a:lvl4pPr>
              <a:defRPr sz="1200" i="1">
                <a:solidFill>
                  <a:schemeClr val="bg1">
                    <a:lumMod val="65000"/>
                  </a:schemeClr>
                </a:solidFill>
              </a:defRPr>
            </a:lvl4pPr>
            <a:lvl5pPr>
              <a:defRPr sz="1200" i="1">
                <a:solidFill>
                  <a:schemeClr val="bg1">
                    <a:lumMod val="6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</a:t>
            </a:r>
            <a:r>
              <a:rPr lang="cs-CZ" dirty="0"/>
              <a:t/>
            </a:r>
            <a:br>
              <a:rPr lang="cs-CZ" dirty="0"/>
            </a:br>
            <a:r>
              <a:rPr lang="en-US" dirty="0"/>
              <a:t>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71376452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obsahy - 2 radky nadpis_v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6"/>
          <p:cNvSpPr>
            <a:spLocks noGrp="1"/>
          </p:cNvSpPr>
          <p:nvPr>
            <p:ph type="body" sz="quarter" idx="16"/>
          </p:nvPr>
        </p:nvSpPr>
        <p:spPr>
          <a:xfrm>
            <a:off x="684560" y="2748982"/>
            <a:ext cx="7884469" cy="128240"/>
          </a:xfrm>
          <a:prstGeom prst="rect">
            <a:avLst/>
          </a:prstGeom>
        </p:spPr>
        <p:txBody>
          <a:bodyPr wrap="square" lIns="35999" tIns="0" rIns="35999" bIns="0" anchor="t" anchorCtr="0">
            <a:spAutoFit/>
          </a:bodyPr>
          <a:lstStyle>
            <a:lvl1pPr marL="0" indent="0">
              <a:lnSpc>
                <a:spcPts val="975"/>
              </a:lnSpc>
              <a:buNone/>
              <a:defRPr sz="800" i="1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Arial" pitchFamily="34" charset="0"/>
              </a:defRPr>
            </a:lvl1pPr>
            <a:lvl2pPr marL="342892" indent="0">
              <a:buNone/>
              <a:defRPr sz="900" i="1">
                <a:solidFill>
                  <a:schemeClr val="bg1">
                    <a:lumMod val="65000"/>
                  </a:schemeClr>
                </a:solidFill>
              </a:defRPr>
            </a:lvl2pPr>
            <a:lvl3pPr>
              <a:defRPr sz="900" i="1">
                <a:solidFill>
                  <a:schemeClr val="bg1">
                    <a:lumMod val="65000"/>
                  </a:schemeClr>
                </a:solidFill>
              </a:defRPr>
            </a:lvl3pPr>
            <a:lvl4pPr>
              <a:defRPr sz="900" i="1">
                <a:solidFill>
                  <a:schemeClr val="bg1">
                    <a:lumMod val="65000"/>
                  </a:schemeClr>
                </a:solidFill>
              </a:defRPr>
            </a:lvl4pPr>
            <a:lvl5pPr>
              <a:defRPr sz="900" i="1">
                <a:solidFill>
                  <a:schemeClr val="bg1">
                    <a:lumMod val="6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4" name="Zástupný symbol pro obsah 16"/>
          <p:cNvSpPr>
            <a:spLocks noGrp="1"/>
          </p:cNvSpPr>
          <p:nvPr>
            <p:ph sz="quarter" idx="24"/>
          </p:nvPr>
        </p:nvSpPr>
        <p:spPr>
          <a:xfrm>
            <a:off x="684065" y="1221582"/>
            <a:ext cx="7921625" cy="1512094"/>
          </a:xfrm>
        </p:spPr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19" name="Text Placeholder 6"/>
          <p:cNvSpPr>
            <a:spLocks noGrp="1"/>
          </p:cNvSpPr>
          <p:nvPr>
            <p:ph type="body" sz="quarter" idx="25"/>
          </p:nvPr>
        </p:nvSpPr>
        <p:spPr>
          <a:xfrm>
            <a:off x="684064" y="4639695"/>
            <a:ext cx="3780000" cy="128240"/>
          </a:xfrm>
          <a:prstGeom prst="rect">
            <a:avLst/>
          </a:prstGeom>
        </p:spPr>
        <p:txBody>
          <a:bodyPr wrap="square" lIns="35999" tIns="0" rIns="35999" bIns="0" anchor="t" anchorCtr="0">
            <a:spAutoFit/>
          </a:bodyPr>
          <a:lstStyle>
            <a:lvl1pPr marL="0" indent="0">
              <a:lnSpc>
                <a:spcPts val="975"/>
              </a:lnSpc>
              <a:buNone/>
              <a:defRPr sz="800" i="1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Arial" pitchFamily="34" charset="0"/>
              </a:defRPr>
            </a:lvl1pPr>
            <a:lvl2pPr marL="342892" indent="0">
              <a:buNone/>
              <a:defRPr sz="900" i="1">
                <a:solidFill>
                  <a:schemeClr val="bg1">
                    <a:lumMod val="65000"/>
                  </a:schemeClr>
                </a:solidFill>
              </a:defRPr>
            </a:lvl2pPr>
            <a:lvl3pPr>
              <a:defRPr sz="900" i="1">
                <a:solidFill>
                  <a:schemeClr val="bg1">
                    <a:lumMod val="65000"/>
                  </a:schemeClr>
                </a:solidFill>
              </a:defRPr>
            </a:lvl3pPr>
            <a:lvl4pPr>
              <a:defRPr sz="900" i="1">
                <a:solidFill>
                  <a:schemeClr val="bg1">
                    <a:lumMod val="65000"/>
                  </a:schemeClr>
                </a:solidFill>
              </a:defRPr>
            </a:lvl4pPr>
            <a:lvl5pPr>
              <a:defRPr sz="900" i="1">
                <a:solidFill>
                  <a:schemeClr val="bg1">
                    <a:lumMod val="6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0" name="Zástupný symbol pro obsah 16"/>
          <p:cNvSpPr>
            <a:spLocks noGrp="1"/>
          </p:cNvSpPr>
          <p:nvPr>
            <p:ph sz="quarter" idx="26"/>
          </p:nvPr>
        </p:nvSpPr>
        <p:spPr>
          <a:xfrm>
            <a:off x="683568" y="3112295"/>
            <a:ext cx="3780000" cy="1512094"/>
          </a:xfrm>
        </p:spPr>
        <p:txBody>
          <a:bodyPr/>
          <a:lstStyle/>
          <a:p>
            <a:pPr lvl="0"/>
            <a:r>
              <a:rPr lang="cs-CZ" dirty="0"/>
              <a:t>Klepnutím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21" name="Text Placeholder 6"/>
          <p:cNvSpPr>
            <a:spLocks noGrp="1"/>
          </p:cNvSpPr>
          <p:nvPr>
            <p:ph type="body" sz="quarter" idx="27"/>
          </p:nvPr>
        </p:nvSpPr>
        <p:spPr>
          <a:xfrm>
            <a:off x="4825688" y="4639695"/>
            <a:ext cx="3780000" cy="128240"/>
          </a:xfrm>
          <a:prstGeom prst="rect">
            <a:avLst/>
          </a:prstGeom>
        </p:spPr>
        <p:txBody>
          <a:bodyPr wrap="square" lIns="35999" tIns="0" rIns="35999" bIns="0" anchor="t" anchorCtr="0">
            <a:spAutoFit/>
          </a:bodyPr>
          <a:lstStyle>
            <a:lvl1pPr marL="0" indent="0">
              <a:lnSpc>
                <a:spcPts val="975"/>
              </a:lnSpc>
              <a:buNone/>
              <a:defRPr sz="800" i="1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Arial" pitchFamily="34" charset="0"/>
              </a:defRPr>
            </a:lvl1pPr>
            <a:lvl2pPr marL="342892" indent="0">
              <a:buNone/>
              <a:defRPr sz="900" i="1">
                <a:solidFill>
                  <a:schemeClr val="bg1">
                    <a:lumMod val="65000"/>
                  </a:schemeClr>
                </a:solidFill>
              </a:defRPr>
            </a:lvl2pPr>
            <a:lvl3pPr>
              <a:defRPr sz="900" i="1">
                <a:solidFill>
                  <a:schemeClr val="bg1">
                    <a:lumMod val="65000"/>
                  </a:schemeClr>
                </a:solidFill>
              </a:defRPr>
            </a:lvl3pPr>
            <a:lvl4pPr>
              <a:defRPr sz="900" i="1">
                <a:solidFill>
                  <a:schemeClr val="bg1">
                    <a:lumMod val="65000"/>
                  </a:schemeClr>
                </a:solidFill>
              </a:defRPr>
            </a:lvl4pPr>
            <a:lvl5pPr>
              <a:defRPr sz="900" i="1">
                <a:solidFill>
                  <a:schemeClr val="bg1">
                    <a:lumMod val="6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2" name="Zástupný symbol pro obsah 16"/>
          <p:cNvSpPr>
            <a:spLocks noGrp="1"/>
          </p:cNvSpPr>
          <p:nvPr>
            <p:ph sz="quarter" idx="28"/>
          </p:nvPr>
        </p:nvSpPr>
        <p:spPr>
          <a:xfrm>
            <a:off x="4825192" y="3112295"/>
            <a:ext cx="3780000" cy="1512094"/>
          </a:xfrm>
        </p:spPr>
        <p:txBody>
          <a:bodyPr/>
          <a:lstStyle/>
          <a:p>
            <a:pPr lvl="0"/>
            <a:r>
              <a:rPr lang="cs-CZ" dirty="0"/>
              <a:t>Klepnutím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12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55142" y="4927500"/>
            <a:ext cx="5120208" cy="229500"/>
          </a:xfrm>
          <a:prstGeom prst="rect">
            <a:avLst/>
          </a:prstGeom>
        </p:spPr>
        <p:txBody>
          <a:bodyPr vert="horz" lIns="0" tIns="45719" rIns="0" bIns="45719" rtlCol="0" anchor="ctr"/>
          <a:lstStyle>
            <a:lvl1pPr algn="l">
              <a:defRPr sz="1300" b="1">
                <a:solidFill>
                  <a:srgbClr val="404040"/>
                </a:solidFill>
                <a:latin typeface="+mj-lt"/>
                <a:cs typeface="Arial" pitchFamily="34" charset="0"/>
              </a:defRPr>
            </a:lvl1pPr>
          </a:lstStyle>
          <a:p>
            <a:r>
              <a:rPr lang="cs-CZ" dirty="0"/>
              <a:t>Study </a:t>
            </a:r>
            <a:r>
              <a:rPr lang="cs-CZ" dirty="0" err="1"/>
              <a:t>name</a:t>
            </a:r>
            <a:r>
              <a:rPr lang="cs-CZ" dirty="0"/>
              <a:t> XXX, 04/2016</a:t>
            </a:r>
          </a:p>
        </p:txBody>
      </p:sp>
      <p:sp>
        <p:nvSpPr>
          <p:cNvPr id="15" name="Zástupný symbol pro nadpis 1"/>
          <p:cNvSpPr>
            <a:spLocks noGrp="1"/>
          </p:cNvSpPr>
          <p:nvPr>
            <p:ph type="title"/>
          </p:nvPr>
        </p:nvSpPr>
        <p:spPr>
          <a:xfrm>
            <a:off x="212058" y="6357"/>
            <a:ext cx="8680422" cy="469722"/>
          </a:xfrm>
          <a:prstGeom prst="rect">
            <a:avLst/>
          </a:prstGeom>
        </p:spPr>
        <p:txBody>
          <a:bodyPr vert="horz" lIns="35999" tIns="45719" rIns="35999" bIns="45719" rtlCol="0" anchor="t">
            <a:normAutofit/>
          </a:bodyPr>
          <a:lstStyle/>
          <a:p>
            <a:r>
              <a:rPr lang="en-US" dirty="0"/>
              <a:t>Click to edit template headings</a:t>
            </a:r>
            <a:r>
              <a:rPr lang="cs-CZ" dirty="0"/>
              <a:t> </a:t>
            </a:r>
            <a:r>
              <a:rPr lang="en-US" dirty="0"/>
              <a:t>style.</a:t>
            </a:r>
            <a:endParaRPr lang="cs-CZ" dirty="0"/>
          </a:p>
        </p:txBody>
      </p:sp>
      <p:sp>
        <p:nvSpPr>
          <p:cNvPr id="16" name="Text Placeholder 6"/>
          <p:cNvSpPr>
            <a:spLocks noGrp="1"/>
          </p:cNvSpPr>
          <p:nvPr>
            <p:ph type="body" sz="quarter" idx="29" hasCustomPrompt="1"/>
          </p:nvPr>
        </p:nvSpPr>
        <p:spPr>
          <a:xfrm>
            <a:off x="202233" y="483519"/>
            <a:ext cx="8690248" cy="382600"/>
          </a:xfrm>
          <a:prstGeom prst="rect">
            <a:avLst/>
          </a:prstGeom>
        </p:spPr>
        <p:txBody>
          <a:bodyPr wrap="square" lIns="35999" tIns="0" rIns="35999" bIns="35999" anchor="t" anchorCtr="0">
            <a:spAutoFit/>
          </a:bodyPr>
          <a:lstStyle>
            <a:lvl1pPr marL="0" indent="0" defTabSz="215995">
              <a:spcBef>
                <a:spcPts val="0"/>
              </a:spcBef>
              <a:buNone/>
              <a:defRPr sz="1100" i="1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Arial" pitchFamily="34" charset="0"/>
              </a:defRPr>
            </a:lvl1pPr>
            <a:lvl2pPr marL="457189" indent="0">
              <a:buNone/>
              <a:defRPr sz="1200" i="1">
                <a:solidFill>
                  <a:schemeClr val="bg1">
                    <a:lumMod val="65000"/>
                  </a:schemeClr>
                </a:solidFill>
              </a:defRPr>
            </a:lvl2pPr>
            <a:lvl3pPr>
              <a:defRPr sz="1200" i="1">
                <a:solidFill>
                  <a:schemeClr val="bg1">
                    <a:lumMod val="65000"/>
                  </a:schemeClr>
                </a:solidFill>
              </a:defRPr>
            </a:lvl3pPr>
            <a:lvl4pPr>
              <a:defRPr sz="1200" i="1">
                <a:solidFill>
                  <a:schemeClr val="bg1">
                    <a:lumMod val="65000"/>
                  </a:schemeClr>
                </a:solidFill>
              </a:defRPr>
            </a:lvl4pPr>
            <a:lvl5pPr>
              <a:defRPr sz="1200" i="1">
                <a:solidFill>
                  <a:schemeClr val="bg1">
                    <a:lumMod val="6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</a:t>
            </a:r>
            <a:r>
              <a:rPr lang="cs-CZ" dirty="0"/>
              <a:t/>
            </a:r>
            <a:br>
              <a:rPr lang="cs-CZ" dirty="0"/>
            </a:br>
            <a:r>
              <a:rPr lang="en-US" dirty="0"/>
              <a:t>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50613354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obsahy - 1 radek nadpis_v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 Placeholder 6"/>
          <p:cNvSpPr>
            <a:spLocks noGrp="1"/>
          </p:cNvSpPr>
          <p:nvPr>
            <p:ph type="body" sz="quarter" idx="16"/>
          </p:nvPr>
        </p:nvSpPr>
        <p:spPr>
          <a:xfrm>
            <a:off x="684560" y="4639695"/>
            <a:ext cx="7884469" cy="128240"/>
          </a:xfrm>
          <a:prstGeom prst="rect">
            <a:avLst/>
          </a:prstGeom>
        </p:spPr>
        <p:txBody>
          <a:bodyPr wrap="square" lIns="35999" tIns="0" rIns="35999" bIns="0" anchor="t" anchorCtr="0">
            <a:spAutoFit/>
          </a:bodyPr>
          <a:lstStyle>
            <a:lvl1pPr marL="0" indent="0">
              <a:lnSpc>
                <a:spcPts val="975"/>
              </a:lnSpc>
              <a:buNone/>
              <a:defRPr sz="800" i="1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Arial" pitchFamily="34" charset="0"/>
              </a:defRPr>
            </a:lvl1pPr>
            <a:lvl2pPr marL="342892" indent="0">
              <a:buNone/>
              <a:defRPr sz="900" i="1">
                <a:solidFill>
                  <a:schemeClr val="bg1">
                    <a:lumMod val="65000"/>
                  </a:schemeClr>
                </a:solidFill>
              </a:defRPr>
            </a:lvl2pPr>
            <a:lvl3pPr>
              <a:defRPr sz="900" i="1">
                <a:solidFill>
                  <a:schemeClr val="bg1">
                    <a:lumMod val="65000"/>
                  </a:schemeClr>
                </a:solidFill>
              </a:defRPr>
            </a:lvl3pPr>
            <a:lvl4pPr>
              <a:defRPr sz="900" i="1">
                <a:solidFill>
                  <a:schemeClr val="bg1">
                    <a:lumMod val="65000"/>
                  </a:schemeClr>
                </a:solidFill>
              </a:defRPr>
            </a:lvl4pPr>
            <a:lvl5pPr>
              <a:defRPr sz="900" i="1">
                <a:solidFill>
                  <a:schemeClr val="bg1">
                    <a:lumMod val="6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7" name="Zástupný symbol pro obsah 16"/>
          <p:cNvSpPr>
            <a:spLocks noGrp="1"/>
          </p:cNvSpPr>
          <p:nvPr>
            <p:ph sz="quarter" idx="24"/>
          </p:nvPr>
        </p:nvSpPr>
        <p:spPr>
          <a:xfrm>
            <a:off x="684065" y="3112295"/>
            <a:ext cx="7921625" cy="1512094"/>
          </a:xfrm>
        </p:spPr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28" name="Text Placeholder 6"/>
          <p:cNvSpPr>
            <a:spLocks noGrp="1"/>
          </p:cNvSpPr>
          <p:nvPr>
            <p:ph type="body" sz="quarter" idx="25"/>
          </p:nvPr>
        </p:nvSpPr>
        <p:spPr>
          <a:xfrm>
            <a:off x="684064" y="2748982"/>
            <a:ext cx="3780000" cy="128240"/>
          </a:xfrm>
          <a:prstGeom prst="rect">
            <a:avLst/>
          </a:prstGeom>
        </p:spPr>
        <p:txBody>
          <a:bodyPr wrap="square" lIns="35999" tIns="0" rIns="35999" bIns="0" anchor="t" anchorCtr="0">
            <a:spAutoFit/>
          </a:bodyPr>
          <a:lstStyle>
            <a:lvl1pPr marL="0" indent="0">
              <a:lnSpc>
                <a:spcPts val="975"/>
              </a:lnSpc>
              <a:buNone/>
              <a:defRPr sz="800" i="1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Arial" pitchFamily="34" charset="0"/>
              </a:defRPr>
            </a:lvl1pPr>
            <a:lvl2pPr marL="342892" indent="0">
              <a:buNone/>
              <a:defRPr sz="900" i="1">
                <a:solidFill>
                  <a:schemeClr val="bg1">
                    <a:lumMod val="65000"/>
                  </a:schemeClr>
                </a:solidFill>
              </a:defRPr>
            </a:lvl2pPr>
            <a:lvl3pPr>
              <a:defRPr sz="900" i="1">
                <a:solidFill>
                  <a:schemeClr val="bg1">
                    <a:lumMod val="65000"/>
                  </a:schemeClr>
                </a:solidFill>
              </a:defRPr>
            </a:lvl3pPr>
            <a:lvl4pPr>
              <a:defRPr sz="900" i="1">
                <a:solidFill>
                  <a:schemeClr val="bg1">
                    <a:lumMod val="65000"/>
                  </a:schemeClr>
                </a:solidFill>
              </a:defRPr>
            </a:lvl4pPr>
            <a:lvl5pPr>
              <a:defRPr sz="900" i="1">
                <a:solidFill>
                  <a:schemeClr val="bg1">
                    <a:lumMod val="6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9" name="Zástupný symbol pro obsah 16"/>
          <p:cNvSpPr>
            <a:spLocks noGrp="1"/>
          </p:cNvSpPr>
          <p:nvPr>
            <p:ph sz="quarter" idx="26"/>
          </p:nvPr>
        </p:nvSpPr>
        <p:spPr>
          <a:xfrm>
            <a:off x="683568" y="1221582"/>
            <a:ext cx="3780000" cy="1512094"/>
          </a:xfrm>
        </p:spPr>
        <p:txBody>
          <a:bodyPr/>
          <a:lstStyle/>
          <a:p>
            <a:pPr lvl="0"/>
            <a:r>
              <a:rPr lang="cs-CZ" dirty="0"/>
              <a:t>Klepnutím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30" name="Text Placeholder 6"/>
          <p:cNvSpPr>
            <a:spLocks noGrp="1"/>
          </p:cNvSpPr>
          <p:nvPr>
            <p:ph type="body" sz="quarter" idx="27"/>
          </p:nvPr>
        </p:nvSpPr>
        <p:spPr>
          <a:xfrm>
            <a:off x="4825688" y="2748982"/>
            <a:ext cx="3780000" cy="128240"/>
          </a:xfrm>
          <a:prstGeom prst="rect">
            <a:avLst/>
          </a:prstGeom>
        </p:spPr>
        <p:txBody>
          <a:bodyPr wrap="square" lIns="35999" tIns="0" rIns="35999" bIns="0" anchor="t" anchorCtr="0">
            <a:spAutoFit/>
          </a:bodyPr>
          <a:lstStyle>
            <a:lvl1pPr marL="0" indent="0">
              <a:lnSpc>
                <a:spcPts val="975"/>
              </a:lnSpc>
              <a:buNone/>
              <a:defRPr sz="800" i="1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Arial" pitchFamily="34" charset="0"/>
              </a:defRPr>
            </a:lvl1pPr>
            <a:lvl2pPr marL="342892" indent="0">
              <a:buNone/>
              <a:defRPr sz="900" i="1">
                <a:solidFill>
                  <a:schemeClr val="bg1">
                    <a:lumMod val="65000"/>
                  </a:schemeClr>
                </a:solidFill>
              </a:defRPr>
            </a:lvl2pPr>
            <a:lvl3pPr>
              <a:defRPr sz="900" i="1">
                <a:solidFill>
                  <a:schemeClr val="bg1">
                    <a:lumMod val="65000"/>
                  </a:schemeClr>
                </a:solidFill>
              </a:defRPr>
            </a:lvl3pPr>
            <a:lvl4pPr>
              <a:defRPr sz="900" i="1">
                <a:solidFill>
                  <a:schemeClr val="bg1">
                    <a:lumMod val="65000"/>
                  </a:schemeClr>
                </a:solidFill>
              </a:defRPr>
            </a:lvl4pPr>
            <a:lvl5pPr>
              <a:defRPr sz="900" i="1">
                <a:solidFill>
                  <a:schemeClr val="bg1">
                    <a:lumMod val="6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1" name="Zástupný symbol pro obsah 16"/>
          <p:cNvSpPr>
            <a:spLocks noGrp="1"/>
          </p:cNvSpPr>
          <p:nvPr>
            <p:ph sz="quarter" idx="28"/>
          </p:nvPr>
        </p:nvSpPr>
        <p:spPr>
          <a:xfrm>
            <a:off x="4825192" y="1221582"/>
            <a:ext cx="3780000" cy="1512094"/>
          </a:xfrm>
        </p:spPr>
        <p:txBody>
          <a:bodyPr/>
          <a:lstStyle/>
          <a:p>
            <a:pPr lvl="0"/>
            <a:r>
              <a:rPr lang="cs-CZ" dirty="0"/>
              <a:t>Klepnutím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13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55142" y="4927500"/>
            <a:ext cx="5120208" cy="229500"/>
          </a:xfrm>
          <a:prstGeom prst="rect">
            <a:avLst/>
          </a:prstGeom>
        </p:spPr>
        <p:txBody>
          <a:bodyPr vert="horz" lIns="0" tIns="45719" rIns="0" bIns="45719" rtlCol="0" anchor="ctr"/>
          <a:lstStyle>
            <a:lvl1pPr algn="l">
              <a:defRPr sz="1300" b="1">
                <a:solidFill>
                  <a:srgbClr val="404040"/>
                </a:solidFill>
                <a:latin typeface="+mj-lt"/>
                <a:cs typeface="Arial" pitchFamily="34" charset="0"/>
              </a:defRPr>
            </a:lvl1pPr>
          </a:lstStyle>
          <a:p>
            <a:r>
              <a:rPr lang="cs-CZ" dirty="0"/>
              <a:t>Study </a:t>
            </a:r>
            <a:r>
              <a:rPr lang="cs-CZ" dirty="0" err="1"/>
              <a:t>name</a:t>
            </a:r>
            <a:r>
              <a:rPr lang="cs-CZ" dirty="0"/>
              <a:t> XXX, 04/2016</a:t>
            </a:r>
          </a:p>
        </p:txBody>
      </p:sp>
      <p:sp>
        <p:nvSpPr>
          <p:cNvPr id="14" name="Zástupný symbol pro nadpis 1"/>
          <p:cNvSpPr>
            <a:spLocks noGrp="1"/>
          </p:cNvSpPr>
          <p:nvPr>
            <p:ph type="title"/>
          </p:nvPr>
        </p:nvSpPr>
        <p:spPr>
          <a:xfrm>
            <a:off x="212058" y="6357"/>
            <a:ext cx="8680422" cy="469722"/>
          </a:xfrm>
          <a:prstGeom prst="rect">
            <a:avLst/>
          </a:prstGeom>
        </p:spPr>
        <p:txBody>
          <a:bodyPr vert="horz" lIns="35999" tIns="45719" rIns="35999" bIns="45719" rtlCol="0" anchor="t">
            <a:normAutofit/>
          </a:bodyPr>
          <a:lstStyle/>
          <a:p>
            <a:r>
              <a:rPr lang="en-US" dirty="0"/>
              <a:t>Click to edit template headings</a:t>
            </a:r>
            <a:r>
              <a:rPr lang="cs-CZ" dirty="0"/>
              <a:t> </a:t>
            </a:r>
            <a:r>
              <a:rPr lang="en-US" dirty="0"/>
              <a:t>style.</a:t>
            </a:r>
            <a:endParaRPr lang="cs-CZ" dirty="0"/>
          </a:p>
        </p:txBody>
      </p:sp>
      <p:sp>
        <p:nvSpPr>
          <p:cNvPr id="15" name="Text Placeholder 6"/>
          <p:cNvSpPr>
            <a:spLocks noGrp="1"/>
          </p:cNvSpPr>
          <p:nvPr>
            <p:ph type="body" sz="quarter" idx="29" hasCustomPrompt="1"/>
          </p:nvPr>
        </p:nvSpPr>
        <p:spPr>
          <a:xfrm>
            <a:off x="202233" y="483519"/>
            <a:ext cx="8690248" cy="382600"/>
          </a:xfrm>
          <a:prstGeom prst="rect">
            <a:avLst/>
          </a:prstGeom>
        </p:spPr>
        <p:txBody>
          <a:bodyPr wrap="square" lIns="35999" tIns="0" rIns="35999" bIns="35999" anchor="t" anchorCtr="0">
            <a:spAutoFit/>
          </a:bodyPr>
          <a:lstStyle>
            <a:lvl1pPr marL="0" indent="0" defTabSz="215995">
              <a:spcBef>
                <a:spcPts val="0"/>
              </a:spcBef>
              <a:buNone/>
              <a:defRPr sz="1100" i="1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Arial" pitchFamily="34" charset="0"/>
              </a:defRPr>
            </a:lvl1pPr>
            <a:lvl2pPr marL="457189" indent="0">
              <a:buNone/>
              <a:defRPr sz="1200" i="1">
                <a:solidFill>
                  <a:schemeClr val="bg1">
                    <a:lumMod val="65000"/>
                  </a:schemeClr>
                </a:solidFill>
              </a:defRPr>
            </a:lvl2pPr>
            <a:lvl3pPr>
              <a:defRPr sz="1200" i="1">
                <a:solidFill>
                  <a:schemeClr val="bg1">
                    <a:lumMod val="65000"/>
                  </a:schemeClr>
                </a:solidFill>
              </a:defRPr>
            </a:lvl3pPr>
            <a:lvl4pPr>
              <a:defRPr sz="1200" i="1">
                <a:solidFill>
                  <a:schemeClr val="bg1">
                    <a:lumMod val="65000"/>
                  </a:schemeClr>
                </a:solidFill>
              </a:defRPr>
            </a:lvl4pPr>
            <a:lvl5pPr>
              <a:defRPr sz="1200" i="1">
                <a:solidFill>
                  <a:schemeClr val="bg1">
                    <a:lumMod val="6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</a:t>
            </a:r>
            <a:r>
              <a:rPr lang="cs-CZ" dirty="0"/>
              <a:t/>
            </a:r>
            <a:br>
              <a:rPr lang="cs-CZ" dirty="0"/>
            </a:br>
            <a:r>
              <a:rPr lang="en-US" dirty="0"/>
              <a:t>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01523466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obsahy - 2 radky nadpis_v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 Placeholder 6"/>
          <p:cNvSpPr>
            <a:spLocks noGrp="1"/>
          </p:cNvSpPr>
          <p:nvPr>
            <p:ph type="body" sz="quarter" idx="16"/>
          </p:nvPr>
        </p:nvSpPr>
        <p:spPr>
          <a:xfrm>
            <a:off x="684560" y="4639695"/>
            <a:ext cx="7884469" cy="128240"/>
          </a:xfrm>
          <a:prstGeom prst="rect">
            <a:avLst/>
          </a:prstGeom>
        </p:spPr>
        <p:txBody>
          <a:bodyPr wrap="square" lIns="35999" tIns="0" rIns="35999" bIns="0" anchor="t" anchorCtr="0">
            <a:spAutoFit/>
          </a:bodyPr>
          <a:lstStyle>
            <a:lvl1pPr marL="0" indent="0">
              <a:lnSpc>
                <a:spcPts val="975"/>
              </a:lnSpc>
              <a:buNone/>
              <a:defRPr sz="800" i="1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Arial" pitchFamily="34" charset="0"/>
              </a:defRPr>
            </a:lvl1pPr>
            <a:lvl2pPr marL="342892" indent="0">
              <a:buNone/>
              <a:defRPr sz="900" i="1">
                <a:solidFill>
                  <a:schemeClr val="bg1">
                    <a:lumMod val="65000"/>
                  </a:schemeClr>
                </a:solidFill>
              </a:defRPr>
            </a:lvl2pPr>
            <a:lvl3pPr>
              <a:defRPr sz="900" i="1">
                <a:solidFill>
                  <a:schemeClr val="bg1">
                    <a:lumMod val="65000"/>
                  </a:schemeClr>
                </a:solidFill>
              </a:defRPr>
            </a:lvl3pPr>
            <a:lvl4pPr>
              <a:defRPr sz="900" i="1">
                <a:solidFill>
                  <a:schemeClr val="bg1">
                    <a:lumMod val="65000"/>
                  </a:schemeClr>
                </a:solidFill>
              </a:defRPr>
            </a:lvl4pPr>
            <a:lvl5pPr>
              <a:defRPr sz="900" i="1">
                <a:solidFill>
                  <a:schemeClr val="bg1">
                    <a:lumMod val="6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8" name="Zástupný symbol pro obsah 16"/>
          <p:cNvSpPr>
            <a:spLocks noGrp="1"/>
          </p:cNvSpPr>
          <p:nvPr>
            <p:ph sz="quarter" idx="24"/>
          </p:nvPr>
        </p:nvSpPr>
        <p:spPr>
          <a:xfrm>
            <a:off x="684065" y="3112295"/>
            <a:ext cx="7921625" cy="1512094"/>
          </a:xfrm>
        </p:spPr>
        <p:txBody>
          <a:bodyPr/>
          <a:lstStyle/>
          <a:p>
            <a:pPr lvl="0"/>
            <a:r>
              <a:rPr lang="cs-CZ" dirty="0"/>
              <a:t>Klepnutím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19" name="Text Placeholder 6"/>
          <p:cNvSpPr>
            <a:spLocks noGrp="1"/>
          </p:cNvSpPr>
          <p:nvPr>
            <p:ph type="body" sz="quarter" idx="25"/>
          </p:nvPr>
        </p:nvSpPr>
        <p:spPr>
          <a:xfrm>
            <a:off x="684064" y="2748982"/>
            <a:ext cx="3780000" cy="128240"/>
          </a:xfrm>
          <a:prstGeom prst="rect">
            <a:avLst/>
          </a:prstGeom>
        </p:spPr>
        <p:txBody>
          <a:bodyPr wrap="square" lIns="35999" tIns="0" rIns="35999" bIns="0" anchor="t" anchorCtr="0">
            <a:spAutoFit/>
          </a:bodyPr>
          <a:lstStyle>
            <a:lvl1pPr marL="0" indent="0">
              <a:lnSpc>
                <a:spcPts val="975"/>
              </a:lnSpc>
              <a:buNone/>
              <a:defRPr sz="800" i="1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Arial" pitchFamily="34" charset="0"/>
              </a:defRPr>
            </a:lvl1pPr>
            <a:lvl2pPr marL="342892" indent="0">
              <a:buNone/>
              <a:defRPr sz="900" i="1">
                <a:solidFill>
                  <a:schemeClr val="bg1">
                    <a:lumMod val="65000"/>
                  </a:schemeClr>
                </a:solidFill>
              </a:defRPr>
            </a:lvl2pPr>
            <a:lvl3pPr>
              <a:defRPr sz="900" i="1">
                <a:solidFill>
                  <a:schemeClr val="bg1">
                    <a:lumMod val="65000"/>
                  </a:schemeClr>
                </a:solidFill>
              </a:defRPr>
            </a:lvl3pPr>
            <a:lvl4pPr>
              <a:defRPr sz="900" i="1">
                <a:solidFill>
                  <a:schemeClr val="bg1">
                    <a:lumMod val="65000"/>
                  </a:schemeClr>
                </a:solidFill>
              </a:defRPr>
            </a:lvl4pPr>
            <a:lvl5pPr>
              <a:defRPr sz="900" i="1">
                <a:solidFill>
                  <a:schemeClr val="bg1">
                    <a:lumMod val="6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0" name="Zástupný symbol pro obsah 16"/>
          <p:cNvSpPr>
            <a:spLocks noGrp="1"/>
          </p:cNvSpPr>
          <p:nvPr>
            <p:ph sz="quarter" idx="26"/>
          </p:nvPr>
        </p:nvSpPr>
        <p:spPr>
          <a:xfrm>
            <a:off x="683568" y="1221582"/>
            <a:ext cx="3780000" cy="1512094"/>
          </a:xfrm>
        </p:spPr>
        <p:txBody>
          <a:bodyPr/>
          <a:lstStyle/>
          <a:p>
            <a:pPr lvl="0"/>
            <a:r>
              <a:rPr lang="cs-CZ" dirty="0"/>
              <a:t>Klepnutím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21" name="Text Placeholder 6"/>
          <p:cNvSpPr>
            <a:spLocks noGrp="1"/>
          </p:cNvSpPr>
          <p:nvPr>
            <p:ph type="body" sz="quarter" idx="27"/>
          </p:nvPr>
        </p:nvSpPr>
        <p:spPr>
          <a:xfrm>
            <a:off x="4825688" y="2748982"/>
            <a:ext cx="3780000" cy="128240"/>
          </a:xfrm>
          <a:prstGeom prst="rect">
            <a:avLst/>
          </a:prstGeom>
        </p:spPr>
        <p:txBody>
          <a:bodyPr wrap="square" lIns="35999" tIns="0" rIns="35999" bIns="0" anchor="t" anchorCtr="0">
            <a:spAutoFit/>
          </a:bodyPr>
          <a:lstStyle>
            <a:lvl1pPr marL="0" indent="0">
              <a:lnSpc>
                <a:spcPts val="975"/>
              </a:lnSpc>
              <a:buNone/>
              <a:defRPr sz="800" i="1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Arial" pitchFamily="34" charset="0"/>
              </a:defRPr>
            </a:lvl1pPr>
            <a:lvl2pPr marL="342892" indent="0">
              <a:buNone/>
              <a:defRPr sz="900" i="1">
                <a:solidFill>
                  <a:schemeClr val="bg1">
                    <a:lumMod val="65000"/>
                  </a:schemeClr>
                </a:solidFill>
              </a:defRPr>
            </a:lvl2pPr>
            <a:lvl3pPr>
              <a:defRPr sz="900" i="1">
                <a:solidFill>
                  <a:schemeClr val="bg1">
                    <a:lumMod val="65000"/>
                  </a:schemeClr>
                </a:solidFill>
              </a:defRPr>
            </a:lvl3pPr>
            <a:lvl4pPr>
              <a:defRPr sz="900" i="1">
                <a:solidFill>
                  <a:schemeClr val="bg1">
                    <a:lumMod val="65000"/>
                  </a:schemeClr>
                </a:solidFill>
              </a:defRPr>
            </a:lvl4pPr>
            <a:lvl5pPr>
              <a:defRPr sz="900" i="1">
                <a:solidFill>
                  <a:schemeClr val="bg1">
                    <a:lumMod val="6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2" name="Zástupný symbol pro obsah 16"/>
          <p:cNvSpPr>
            <a:spLocks noGrp="1"/>
          </p:cNvSpPr>
          <p:nvPr>
            <p:ph sz="quarter" idx="28"/>
          </p:nvPr>
        </p:nvSpPr>
        <p:spPr>
          <a:xfrm>
            <a:off x="4825192" y="1221582"/>
            <a:ext cx="3780000" cy="1512094"/>
          </a:xfrm>
        </p:spPr>
        <p:txBody>
          <a:bodyPr/>
          <a:lstStyle/>
          <a:p>
            <a:pPr lvl="0"/>
            <a:r>
              <a:rPr lang="cs-CZ" dirty="0"/>
              <a:t>Klepnutím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12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55142" y="4927500"/>
            <a:ext cx="5120208" cy="229500"/>
          </a:xfrm>
          <a:prstGeom prst="rect">
            <a:avLst/>
          </a:prstGeom>
        </p:spPr>
        <p:txBody>
          <a:bodyPr vert="horz" lIns="0" tIns="45719" rIns="0" bIns="45719" rtlCol="0" anchor="ctr"/>
          <a:lstStyle>
            <a:lvl1pPr algn="l">
              <a:defRPr sz="1300" b="1">
                <a:solidFill>
                  <a:srgbClr val="404040"/>
                </a:solidFill>
                <a:latin typeface="+mj-lt"/>
                <a:cs typeface="Arial" pitchFamily="34" charset="0"/>
              </a:defRPr>
            </a:lvl1pPr>
          </a:lstStyle>
          <a:p>
            <a:r>
              <a:rPr lang="cs-CZ" dirty="0"/>
              <a:t>Study </a:t>
            </a:r>
            <a:r>
              <a:rPr lang="cs-CZ" dirty="0" err="1"/>
              <a:t>name</a:t>
            </a:r>
            <a:r>
              <a:rPr lang="cs-CZ" dirty="0"/>
              <a:t> XXX, 04/2016</a:t>
            </a:r>
          </a:p>
        </p:txBody>
      </p:sp>
      <p:sp>
        <p:nvSpPr>
          <p:cNvPr id="13" name="Zástupný symbol pro nadpis 1"/>
          <p:cNvSpPr>
            <a:spLocks noGrp="1"/>
          </p:cNvSpPr>
          <p:nvPr>
            <p:ph type="title"/>
          </p:nvPr>
        </p:nvSpPr>
        <p:spPr>
          <a:xfrm>
            <a:off x="212058" y="6357"/>
            <a:ext cx="8680422" cy="469722"/>
          </a:xfrm>
          <a:prstGeom prst="rect">
            <a:avLst/>
          </a:prstGeom>
        </p:spPr>
        <p:txBody>
          <a:bodyPr vert="horz" lIns="35999" tIns="45719" rIns="35999" bIns="45719" rtlCol="0" anchor="t">
            <a:normAutofit/>
          </a:bodyPr>
          <a:lstStyle/>
          <a:p>
            <a:r>
              <a:rPr lang="en-US" dirty="0"/>
              <a:t>Click to edit template headings</a:t>
            </a:r>
            <a:r>
              <a:rPr lang="cs-CZ" dirty="0"/>
              <a:t> </a:t>
            </a:r>
            <a:r>
              <a:rPr lang="en-US" dirty="0"/>
              <a:t>style.</a:t>
            </a:r>
            <a:endParaRPr lang="cs-CZ" dirty="0"/>
          </a:p>
        </p:txBody>
      </p:sp>
      <p:sp>
        <p:nvSpPr>
          <p:cNvPr id="14" name="Text Placeholder 6"/>
          <p:cNvSpPr>
            <a:spLocks noGrp="1"/>
          </p:cNvSpPr>
          <p:nvPr>
            <p:ph type="body" sz="quarter" idx="29" hasCustomPrompt="1"/>
          </p:nvPr>
        </p:nvSpPr>
        <p:spPr>
          <a:xfrm>
            <a:off x="202233" y="483519"/>
            <a:ext cx="8690248" cy="382600"/>
          </a:xfrm>
          <a:prstGeom prst="rect">
            <a:avLst/>
          </a:prstGeom>
        </p:spPr>
        <p:txBody>
          <a:bodyPr wrap="square" lIns="35999" tIns="0" rIns="35999" bIns="35999" anchor="t" anchorCtr="0">
            <a:spAutoFit/>
          </a:bodyPr>
          <a:lstStyle>
            <a:lvl1pPr marL="0" indent="0" defTabSz="215995">
              <a:spcBef>
                <a:spcPts val="0"/>
              </a:spcBef>
              <a:buNone/>
              <a:defRPr sz="1100" i="1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Arial" pitchFamily="34" charset="0"/>
              </a:defRPr>
            </a:lvl1pPr>
            <a:lvl2pPr marL="457189" indent="0">
              <a:buNone/>
              <a:defRPr sz="1200" i="1">
                <a:solidFill>
                  <a:schemeClr val="bg1">
                    <a:lumMod val="65000"/>
                  </a:schemeClr>
                </a:solidFill>
              </a:defRPr>
            </a:lvl2pPr>
            <a:lvl3pPr>
              <a:defRPr sz="1200" i="1">
                <a:solidFill>
                  <a:schemeClr val="bg1">
                    <a:lumMod val="65000"/>
                  </a:schemeClr>
                </a:solidFill>
              </a:defRPr>
            </a:lvl3pPr>
            <a:lvl4pPr>
              <a:defRPr sz="1200" i="1">
                <a:solidFill>
                  <a:schemeClr val="bg1">
                    <a:lumMod val="65000"/>
                  </a:schemeClr>
                </a:solidFill>
              </a:defRPr>
            </a:lvl4pPr>
            <a:lvl5pPr>
              <a:defRPr sz="1200" i="1">
                <a:solidFill>
                  <a:schemeClr val="bg1">
                    <a:lumMod val="6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</a:t>
            </a:r>
            <a:r>
              <a:rPr lang="cs-CZ" dirty="0"/>
              <a:t/>
            </a:r>
            <a:br>
              <a:rPr lang="cs-CZ" dirty="0"/>
            </a:br>
            <a:r>
              <a:rPr lang="en-US" dirty="0"/>
              <a:t>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590812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7_Vlastní rozložení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427985" y="1388445"/>
            <a:ext cx="4216925" cy="2247851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l">
              <a:buNone/>
              <a:defRPr sz="3200" b="1" baseline="0">
                <a:solidFill>
                  <a:schemeClr val="bg1"/>
                </a:solidFill>
              </a:defRPr>
            </a:lvl1pPr>
            <a:lvl2pPr marL="3628" indent="0" algn="l">
              <a:lnSpc>
                <a:spcPct val="90000"/>
              </a:lnSpc>
              <a:spcBef>
                <a:spcPts val="457"/>
              </a:spcBef>
              <a:buNone/>
              <a:tabLst/>
              <a:defRPr sz="2400" baseline="0">
                <a:solidFill>
                  <a:schemeClr val="bg1">
                    <a:alpha val="70000"/>
                  </a:schemeClr>
                </a:solidFill>
              </a:defRPr>
            </a:lvl2pPr>
            <a:lvl3pPr marL="10351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527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703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5879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1055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6231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1407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Slide Title</a:t>
            </a:r>
          </a:p>
          <a:p>
            <a:pPr lvl="1"/>
            <a:r>
              <a:rPr lang="en-US" dirty="0"/>
              <a:t>Lorem ipsum dolor sit amet, consectetuer adipiscing elit. Maecenas porttitor congue </a:t>
            </a:r>
            <a:r>
              <a:rPr lang="en-US" dirty="0" err="1"/>
              <a:t>massa</a:t>
            </a:r>
            <a:r>
              <a:rPr lang="en-US" dirty="0"/>
              <a:t>.</a:t>
            </a:r>
          </a:p>
        </p:txBody>
      </p:sp>
      <p:sp>
        <p:nvSpPr>
          <p:cNvPr id="5" name="Zástupný symbol pro obrázek 12"/>
          <p:cNvSpPr>
            <a:spLocks noGrp="1"/>
          </p:cNvSpPr>
          <p:nvPr>
            <p:ph type="pic" sz="quarter" idx="15"/>
          </p:nvPr>
        </p:nvSpPr>
        <p:spPr>
          <a:xfrm>
            <a:off x="-9526" y="-10"/>
            <a:ext cx="4581525" cy="5143500"/>
          </a:xfrm>
          <a:custGeom>
            <a:avLst/>
            <a:gdLst>
              <a:gd name="connsiteX0" fmla="*/ 0 w 4467496"/>
              <a:gd name="connsiteY0" fmla="*/ 0 h 5143500"/>
              <a:gd name="connsiteX1" fmla="*/ 2781325 w 4467496"/>
              <a:gd name="connsiteY1" fmla="*/ 0 h 5143500"/>
              <a:gd name="connsiteX2" fmla="*/ 4467496 w 4467496"/>
              <a:gd name="connsiteY2" fmla="*/ 5143500 h 5143500"/>
              <a:gd name="connsiteX3" fmla="*/ 0 w 4467496"/>
              <a:gd name="connsiteY3" fmla="*/ 5143500 h 5143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467496" h="5143500">
                <a:moveTo>
                  <a:pt x="0" y="0"/>
                </a:moveTo>
                <a:lnTo>
                  <a:pt x="2781325" y="0"/>
                </a:lnTo>
                <a:lnTo>
                  <a:pt x="4467496" y="5143500"/>
                </a:lnTo>
                <a:lnTo>
                  <a:pt x="0" y="51435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cs-CZ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 flipH="1">
            <a:off x="2831776" y="-6984"/>
            <a:ext cx="2901414" cy="2177509"/>
          </a:xfrm>
          <a:custGeom>
            <a:avLst/>
            <a:gdLst>
              <a:gd name="T0" fmla="*/ 2678 w 2678"/>
              <a:gd name="T1" fmla="*/ 0 h 2016"/>
              <a:gd name="T2" fmla="*/ 0 w 2678"/>
              <a:gd name="T3" fmla="*/ 0 h 2016"/>
              <a:gd name="T4" fmla="*/ 2018 w 2678"/>
              <a:gd name="T5" fmla="*/ 2016 h 2016"/>
              <a:gd name="T6" fmla="*/ 2678 w 2678"/>
              <a:gd name="T7" fmla="*/ 0 h 20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678" h="2016">
                <a:moveTo>
                  <a:pt x="2678" y="0"/>
                </a:moveTo>
                <a:lnTo>
                  <a:pt x="0" y="0"/>
                </a:lnTo>
                <a:lnTo>
                  <a:pt x="2018" y="2016"/>
                </a:lnTo>
                <a:lnTo>
                  <a:pt x="2678" y="0"/>
                </a:lnTo>
                <a:close/>
              </a:path>
            </a:pathLst>
          </a:custGeom>
          <a:solidFill>
            <a:srgbClr val="A9CCDD"/>
          </a:solidFill>
          <a:ln w="9525">
            <a:noFill/>
            <a:round/>
            <a:headEnd/>
            <a:tailEnd/>
          </a:ln>
        </p:spPr>
        <p:txBody>
          <a:bodyPr vert="horz" wrap="square" lIns="91438" tIns="45719" rIns="91438" bIns="45719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135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>
              <a:ln>
                <a:noFill/>
              </a:ln>
              <a:solidFill>
                <a:srgbClr val="1F497D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1509532674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radek nadpis - 3 obsahy pod sebou_v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Placeholder 6"/>
          <p:cNvSpPr>
            <a:spLocks noGrp="1"/>
          </p:cNvSpPr>
          <p:nvPr>
            <p:ph type="body" sz="quarter" idx="16"/>
          </p:nvPr>
        </p:nvSpPr>
        <p:spPr>
          <a:xfrm>
            <a:off x="684066" y="4639695"/>
            <a:ext cx="7884469" cy="128240"/>
          </a:xfrm>
          <a:prstGeom prst="rect">
            <a:avLst/>
          </a:prstGeom>
        </p:spPr>
        <p:txBody>
          <a:bodyPr wrap="square" lIns="35999" tIns="0" rIns="35999" bIns="0" anchor="t" anchorCtr="0">
            <a:spAutoFit/>
          </a:bodyPr>
          <a:lstStyle>
            <a:lvl1pPr marL="0" indent="0">
              <a:lnSpc>
                <a:spcPts val="975"/>
              </a:lnSpc>
              <a:buNone/>
              <a:defRPr sz="800" i="1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Arial" pitchFamily="34" charset="0"/>
              </a:defRPr>
            </a:lvl1pPr>
            <a:lvl2pPr marL="342892" indent="0">
              <a:buNone/>
              <a:defRPr sz="900" i="1">
                <a:solidFill>
                  <a:schemeClr val="bg1">
                    <a:lumMod val="65000"/>
                  </a:schemeClr>
                </a:solidFill>
              </a:defRPr>
            </a:lvl2pPr>
            <a:lvl3pPr>
              <a:defRPr sz="900" i="1">
                <a:solidFill>
                  <a:schemeClr val="bg1">
                    <a:lumMod val="65000"/>
                  </a:schemeClr>
                </a:solidFill>
              </a:defRPr>
            </a:lvl3pPr>
            <a:lvl4pPr>
              <a:defRPr sz="900" i="1">
                <a:solidFill>
                  <a:schemeClr val="bg1">
                    <a:lumMod val="65000"/>
                  </a:schemeClr>
                </a:solidFill>
              </a:defRPr>
            </a:lvl4pPr>
            <a:lvl5pPr>
              <a:defRPr sz="900" i="1">
                <a:solidFill>
                  <a:schemeClr val="bg1">
                    <a:lumMod val="6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6" name="Zástupný symbol pro obsah 16"/>
          <p:cNvSpPr>
            <a:spLocks noGrp="1"/>
          </p:cNvSpPr>
          <p:nvPr>
            <p:ph sz="quarter" idx="24"/>
          </p:nvPr>
        </p:nvSpPr>
        <p:spPr>
          <a:xfrm>
            <a:off x="683570" y="3489852"/>
            <a:ext cx="7921625" cy="1134536"/>
          </a:xfrm>
        </p:spPr>
        <p:txBody>
          <a:bodyPr/>
          <a:lstStyle/>
          <a:p>
            <a:pPr lvl="0"/>
            <a:r>
              <a:rPr lang="cs-CZ" dirty="0"/>
              <a:t>Klepnutím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17" name="Text Placeholder 6"/>
          <p:cNvSpPr>
            <a:spLocks noGrp="1"/>
          </p:cNvSpPr>
          <p:nvPr>
            <p:ph type="body" sz="quarter" idx="25"/>
          </p:nvPr>
        </p:nvSpPr>
        <p:spPr>
          <a:xfrm>
            <a:off x="684066" y="2047407"/>
            <a:ext cx="7884469" cy="128240"/>
          </a:xfrm>
          <a:prstGeom prst="rect">
            <a:avLst/>
          </a:prstGeom>
        </p:spPr>
        <p:txBody>
          <a:bodyPr wrap="square" lIns="35999" tIns="0" rIns="35999" bIns="0" anchor="t" anchorCtr="0">
            <a:spAutoFit/>
          </a:bodyPr>
          <a:lstStyle>
            <a:lvl1pPr marL="0" indent="0">
              <a:lnSpc>
                <a:spcPts val="975"/>
              </a:lnSpc>
              <a:buNone/>
              <a:defRPr sz="800" i="1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Arial" pitchFamily="34" charset="0"/>
              </a:defRPr>
            </a:lvl1pPr>
            <a:lvl2pPr marL="342892" indent="0">
              <a:buNone/>
              <a:defRPr sz="900" i="1">
                <a:solidFill>
                  <a:schemeClr val="bg1">
                    <a:lumMod val="65000"/>
                  </a:schemeClr>
                </a:solidFill>
              </a:defRPr>
            </a:lvl2pPr>
            <a:lvl3pPr>
              <a:defRPr sz="900" i="1">
                <a:solidFill>
                  <a:schemeClr val="bg1">
                    <a:lumMod val="65000"/>
                  </a:schemeClr>
                </a:solidFill>
              </a:defRPr>
            </a:lvl3pPr>
            <a:lvl4pPr>
              <a:defRPr sz="900" i="1">
                <a:solidFill>
                  <a:schemeClr val="bg1">
                    <a:lumMod val="65000"/>
                  </a:schemeClr>
                </a:solidFill>
              </a:defRPr>
            </a:lvl4pPr>
            <a:lvl5pPr>
              <a:defRPr sz="900" i="1">
                <a:solidFill>
                  <a:schemeClr val="bg1">
                    <a:lumMod val="6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8" name="Zástupný symbol pro obsah 16"/>
          <p:cNvSpPr>
            <a:spLocks noGrp="1"/>
          </p:cNvSpPr>
          <p:nvPr>
            <p:ph sz="quarter" idx="26"/>
          </p:nvPr>
        </p:nvSpPr>
        <p:spPr>
          <a:xfrm>
            <a:off x="683570" y="897565"/>
            <a:ext cx="7921625" cy="1134536"/>
          </a:xfrm>
        </p:spPr>
        <p:txBody>
          <a:bodyPr/>
          <a:lstStyle/>
          <a:p>
            <a:pPr lvl="0"/>
            <a:r>
              <a:rPr lang="cs-CZ" dirty="0"/>
              <a:t>Klepnutím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19" name="Text Placeholder 6"/>
          <p:cNvSpPr>
            <a:spLocks noGrp="1"/>
          </p:cNvSpPr>
          <p:nvPr>
            <p:ph type="body" sz="quarter" idx="27"/>
          </p:nvPr>
        </p:nvSpPr>
        <p:spPr>
          <a:xfrm>
            <a:off x="684066" y="3343551"/>
            <a:ext cx="7884469" cy="128240"/>
          </a:xfrm>
          <a:prstGeom prst="rect">
            <a:avLst/>
          </a:prstGeom>
        </p:spPr>
        <p:txBody>
          <a:bodyPr wrap="square" lIns="35999" tIns="0" rIns="35999" bIns="0" anchor="t" anchorCtr="0">
            <a:spAutoFit/>
          </a:bodyPr>
          <a:lstStyle>
            <a:lvl1pPr marL="0" indent="0">
              <a:lnSpc>
                <a:spcPts val="975"/>
              </a:lnSpc>
              <a:buNone/>
              <a:defRPr sz="800" i="1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Arial" pitchFamily="34" charset="0"/>
              </a:defRPr>
            </a:lvl1pPr>
            <a:lvl2pPr marL="342892" indent="0">
              <a:buNone/>
              <a:defRPr sz="900" i="1">
                <a:solidFill>
                  <a:schemeClr val="bg1">
                    <a:lumMod val="65000"/>
                  </a:schemeClr>
                </a:solidFill>
              </a:defRPr>
            </a:lvl2pPr>
            <a:lvl3pPr>
              <a:defRPr sz="900" i="1">
                <a:solidFill>
                  <a:schemeClr val="bg1">
                    <a:lumMod val="65000"/>
                  </a:schemeClr>
                </a:solidFill>
              </a:defRPr>
            </a:lvl3pPr>
            <a:lvl4pPr>
              <a:defRPr sz="900" i="1">
                <a:solidFill>
                  <a:schemeClr val="bg1">
                    <a:lumMod val="65000"/>
                  </a:schemeClr>
                </a:solidFill>
              </a:defRPr>
            </a:lvl4pPr>
            <a:lvl5pPr>
              <a:defRPr sz="900" i="1">
                <a:solidFill>
                  <a:schemeClr val="bg1">
                    <a:lumMod val="6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0" name="Zástupný symbol pro obsah 16"/>
          <p:cNvSpPr>
            <a:spLocks noGrp="1"/>
          </p:cNvSpPr>
          <p:nvPr>
            <p:ph sz="quarter" idx="28"/>
          </p:nvPr>
        </p:nvSpPr>
        <p:spPr>
          <a:xfrm>
            <a:off x="683570" y="2193709"/>
            <a:ext cx="7921625" cy="1134536"/>
          </a:xfrm>
        </p:spPr>
        <p:txBody>
          <a:bodyPr/>
          <a:lstStyle/>
          <a:p>
            <a:pPr lvl="0"/>
            <a:r>
              <a:rPr lang="cs-CZ" dirty="0"/>
              <a:t>Klepnutím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12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55142" y="4927500"/>
            <a:ext cx="5120208" cy="229500"/>
          </a:xfrm>
          <a:prstGeom prst="rect">
            <a:avLst/>
          </a:prstGeom>
        </p:spPr>
        <p:txBody>
          <a:bodyPr vert="horz" lIns="0" tIns="45719" rIns="0" bIns="45719" rtlCol="0" anchor="ctr"/>
          <a:lstStyle>
            <a:lvl1pPr algn="l">
              <a:defRPr sz="1300" b="1">
                <a:solidFill>
                  <a:srgbClr val="404040"/>
                </a:solidFill>
                <a:latin typeface="+mj-lt"/>
                <a:cs typeface="Arial" pitchFamily="34" charset="0"/>
              </a:defRPr>
            </a:lvl1pPr>
          </a:lstStyle>
          <a:p>
            <a:r>
              <a:rPr lang="cs-CZ" dirty="0"/>
              <a:t>Study </a:t>
            </a:r>
            <a:r>
              <a:rPr lang="cs-CZ" dirty="0" err="1"/>
              <a:t>name</a:t>
            </a:r>
            <a:r>
              <a:rPr lang="cs-CZ" dirty="0"/>
              <a:t> XXX, 04/2016</a:t>
            </a:r>
          </a:p>
        </p:txBody>
      </p:sp>
      <p:sp>
        <p:nvSpPr>
          <p:cNvPr id="13" name="Zástupný symbol pro nadpis 1"/>
          <p:cNvSpPr>
            <a:spLocks noGrp="1"/>
          </p:cNvSpPr>
          <p:nvPr>
            <p:ph type="title"/>
          </p:nvPr>
        </p:nvSpPr>
        <p:spPr>
          <a:xfrm>
            <a:off x="212058" y="6357"/>
            <a:ext cx="8680422" cy="469722"/>
          </a:xfrm>
          <a:prstGeom prst="rect">
            <a:avLst/>
          </a:prstGeom>
        </p:spPr>
        <p:txBody>
          <a:bodyPr vert="horz" lIns="35999" tIns="45719" rIns="35999" bIns="45719" rtlCol="0" anchor="t">
            <a:normAutofit/>
          </a:bodyPr>
          <a:lstStyle/>
          <a:p>
            <a:r>
              <a:rPr lang="en-US" dirty="0"/>
              <a:t>Click to edit template headings</a:t>
            </a:r>
            <a:r>
              <a:rPr lang="cs-CZ" dirty="0"/>
              <a:t> </a:t>
            </a:r>
            <a:r>
              <a:rPr lang="en-US" dirty="0"/>
              <a:t>style.</a:t>
            </a:r>
            <a:endParaRPr lang="cs-CZ" dirty="0"/>
          </a:p>
        </p:txBody>
      </p:sp>
      <p:sp>
        <p:nvSpPr>
          <p:cNvPr id="21" name="Text Placeholder 6"/>
          <p:cNvSpPr>
            <a:spLocks noGrp="1"/>
          </p:cNvSpPr>
          <p:nvPr>
            <p:ph type="body" sz="quarter" idx="29" hasCustomPrompt="1"/>
          </p:nvPr>
        </p:nvSpPr>
        <p:spPr>
          <a:xfrm>
            <a:off x="202233" y="483519"/>
            <a:ext cx="8690248" cy="382600"/>
          </a:xfrm>
          <a:prstGeom prst="rect">
            <a:avLst/>
          </a:prstGeom>
        </p:spPr>
        <p:txBody>
          <a:bodyPr wrap="square" lIns="35999" tIns="0" rIns="35999" bIns="35999" anchor="t" anchorCtr="0">
            <a:spAutoFit/>
          </a:bodyPr>
          <a:lstStyle>
            <a:lvl1pPr marL="0" indent="0" defTabSz="215995">
              <a:spcBef>
                <a:spcPts val="0"/>
              </a:spcBef>
              <a:buNone/>
              <a:defRPr sz="1100" i="1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Arial" pitchFamily="34" charset="0"/>
              </a:defRPr>
            </a:lvl1pPr>
            <a:lvl2pPr marL="457189" indent="0">
              <a:buNone/>
              <a:defRPr sz="1200" i="1">
                <a:solidFill>
                  <a:schemeClr val="bg1">
                    <a:lumMod val="65000"/>
                  </a:schemeClr>
                </a:solidFill>
              </a:defRPr>
            </a:lvl2pPr>
            <a:lvl3pPr>
              <a:defRPr sz="1200" i="1">
                <a:solidFill>
                  <a:schemeClr val="bg1">
                    <a:lumMod val="65000"/>
                  </a:schemeClr>
                </a:solidFill>
              </a:defRPr>
            </a:lvl3pPr>
            <a:lvl4pPr>
              <a:defRPr sz="1200" i="1">
                <a:solidFill>
                  <a:schemeClr val="bg1">
                    <a:lumMod val="65000"/>
                  </a:schemeClr>
                </a:solidFill>
              </a:defRPr>
            </a:lvl4pPr>
            <a:lvl5pPr>
              <a:defRPr sz="1200" i="1">
                <a:solidFill>
                  <a:schemeClr val="bg1">
                    <a:lumMod val="6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</a:t>
            </a:r>
            <a:r>
              <a:rPr lang="cs-CZ" dirty="0"/>
              <a:t/>
            </a:r>
            <a:br>
              <a:rPr lang="cs-CZ" dirty="0"/>
            </a:br>
            <a:r>
              <a:rPr lang="en-US" dirty="0"/>
              <a:t>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49200834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radky nadpis - 3 obsahy pod sebou_v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 Placeholder 6"/>
          <p:cNvSpPr>
            <a:spLocks noGrp="1"/>
          </p:cNvSpPr>
          <p:nvPr>
            <p:ph type="body" sz="quarter" idx="16"/>
          </p:nvPr>
        </p:nvSpPr>
        <p:spPr>
          <a:xfrm>
            <a:off x="684066" y="4639695"/>
            <a:ext cx="7884469" cy="128240"/>
          </a:xfrm>
          <a:prstGeom prst="rect">
            <a:avLst/>
          </a:prstGeom>
        </p:spPr>
        <p:txBody>
          <a:bodyPr wrap="square" lIns="35999" tIns="0" rIns="35999" bIns="0" anchor="t" anchorCtr="0">
            <a:spAutoFit/>
          </a:bodyPr>
          <a:lstStyle>
            <a:lvl1pPr marL="0" indent="0">
              <a:lnSpc>
                <a:spcPts val="975"/>
              </a:lnSpc>
              <a:buNone/>
              <a:defRPr sz="800" i="1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Arial" pitchFamily="34" charset="0"/>
              </a:defRPr>
            </a:lvl1pPr>
            <a:lvl2pPr marL="342892" indent="0">
              <a:buNone/>
              <a:defRPr sz="900" i="1">
                <a:solidFill>
                  <a:schemeClr val="bg1">
                    <a:lumMod val="65000"/>
                  </a:schemeClr>
                </a:solidFill>
              </a:defRPr>
            </a:lvl2pPr>
            <a:lvl3pPr>
              <a:defRPr sz="900" i="1">
                <a:solidFill>
                  <a:schemeClr val="bg1">
                    <a:lumMod val="65000"/>
                  </a:schemeClr>
                </a:solidFill>
              </a:defRPr>
            </a:lvl3pPr>
            <a:lvl4pPr>
              <a:defRPr sz="900" i="1">
                <a:solidFill>
                  <a:schemeClr val="bg1">
                    <a:lumMod val="65000"/>
                  </a:schemeClr>
                </a:solidFill>
              </a:defRPr>
            </a:lvl4pPr>
            <a:lvl5pPr>
              <a:defRPr sz="900" i="1">
                <a:solidFill>
                  <a:schemeClr val="bg1">
                    <a:lumMod val="6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9" name="Zástupný symbol pro obsah 16"/>
          <p:cNvSpPr>
            <a:spLocks noGrp="1"/>
          </p:cNvSpPr>
          <p:nvPr>
            <p:ph sz="quarter" idx="24"/>
          </p:nvPr>
        </p:nvSpPr>
        <p:spPr>
          <a:xfrm>
            <a:off x="683570" y="3651871"/>
            <a:ext cx="7921625" cy="972518"/>
          </a:xfrm>
        </p:spPr>
        <p:txBody>
          <a:bodyPr/>
          <a:lstStyle/>
          <a:p>
            <a:pPr lvl="0"/>
            <a:r>
              <a:rPr lang="cs-CZ" dirty="0"/>
              <a:t>Klepnutím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20" name="Text Placeholder 6"/>
          <p:cNvSpPr>
            <a:spLocks noGrp="1"/>
          </p:cNvSpPr>
          <p:nvPr>
            <p:ph type="body" sz="quarter" idx="25"/>
          </p:nvPr>
        </p:nvSpPr>
        <p:spPr>
          <a:xfrm>
            <a:off x="684066" y="2122681"/>
            <a:ext cx="7884469" cy="128240"/>
          </a:xfrm>
          <a:prstGeom prst="rect">
            <a:avLst/>
          </a:prstGeom>
        </p:spPr>
        <p:txBody>
          <a:bodyPr wrap="square" lIns="35999" tIns="0" rIns="35999" bIns="0" anchor="t" anchorCtr="0">
            <a:spAutoFit/>
          </a:bodyPr>
          <a:lstStyle>
            <a:lvl1pPr marL="0" indent="0">
              <a:lnSpc>
                <a:spcPts val="975"/>
              </a:lnSpc>
              <a:buNone/>
              <a:defRPr sz="800" i="1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Arial" pitchFamily="34" charset="0"/>
              </a:defRPr>
            </a:lvl1pPr>
            <a:lvl2pPr marL="342892" indent="0">
              <a:buNone/>
              <a:defRPr sz="900" i="1">
                <a:solidFill>
                  <a:schemeClr val="bg1">
                    <a:lumMod val="65000"/>
                  </a:schemeClr>
                </a:solidFill>
              </a:defRPr>
            </a:lvl2pPr>
            <a:lvl3pPr>
              <a:defRPr sz="900" i="1">
                <a:solidFill>
                  <a:schemeClr val="bg1">
                    <a:lumMod val="65000"/>
                  </a:schemeClr>
                </a:solidFill>
              </a:defRPr>
            </a:lvl3pPr>
            <a:lvl4pPr>
              <a:defRPr sz="900" i="1">
                <a:solidFill>
                  <a:schemeClr val="bg1">
                    <a:lumMod val="65000"/>
                  </a:schemeClr>
                </a:solidFill>
              </a:defRPr>
            </a:lvl4pPr>
            <a:lvl5pPr>
              <a:defRPr sz="900" i="1">
                <a:solidFill>
                  <a:schemeClr val="bg1">
                    <a:lumMod val="6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1" name="Zástupný symbol pro obsah 16"/>
          <p:cNvSpPr>
            <a:spLocks noGrp="1"/>
          </p:cNvSpPr>
          <p:nvPr>
            <p:ph sz="quarter" idx="26"/>
          </p:nvPr>
        </p:nvSpPr>
        <p:spPr>
          <a:xfrm>
            <a:off x="683570" y="1134856"/>
            <a:ext cx="7921625" cy="972518"/>
          </a:xfrm>
        </p:spPr>
        <p:txBody>
          <a:bodyPr/>
          <a:lstStyle/>
          <a:p>
            <a:pPr lvl="0"/>
            <a:r>
              <a:rPr lang="cs-CZ" dirty="0"/>
              <a:t>Klepnutím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22" name="Text Placeholder 6"/>
          <p:cNvSpPr>
            <a:spLocks noGrp="1"/>
          </p:cNvSpPr>
          <p:nvPr>
            <p:ph type="body" sz="quarter" idx="27"/>
          </p:nvPr>
        </p:nvSpPr>
        <p:spPr>
          <a:xfrm>
            <a:off x="684066" y="3381187"/>
            <a:ext cx="7884469" cy="128240"/>
          </a:xfrm>
          <a:prstGeom prst="rect">
            <a:avLst/>
          </a:prstGeom>
        </p:spPr>
        <p:txBody>
          <a:bodyPr wrap="square" lIns="35999" tIns="0" rIns="35999" bIns="0" anchor="t" anchorCtr="0">
            <a:spAutoFit/>
          </a:bodyPr>
          <a:lstStyle>
            <a:lvl1pPr marL="0" indent="0">
              <a:lnSpc>
                <a:spcPts val="975"/>
              </a:lnSpc>
              <a:buNone/>
              <a:defRPr sz="800" i="1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Arial" pitchFamily="34" charset="0"/>
              </a:defRPr>
            </a:lvl1pPr>
            <a:lvl2pPr marL="342892" indent="0">
              <a:buNone/>
              <a:defRPr sz="900" i="1">
                <a:solidFill>
                  <a:schemeClr val="bg1">
                    <a:lumMod val="65000"/>
                  </a:schemeClr>
                </a:solidFill>
              </a:defRPr>
            </a:lvl2pPr>
            <a:lvl3pPr>
              <a:defRPr sz="900" i="1">
                <a:solidFill>
                  <a:schemeClr val="bg1">
                    <a:lumMod val="65000"/>
                  </a:schemeClr>
                </a:solidFill>
              </a:defRPr>
            </a:lvl3pPr>
            <a:lvl4pPr>
              <a:defRPr sz="900" i="1">
                <a:solidFill>
                  <a:schemeClr val="bg1">
                    <a:lumMod val="65000"/>
                  </a:schemeClr>
                </a:solidFill>
              </a:defRPr>
            </a:lvl4pPr>
            <a:lvl5pPr>
              <a:defRPr sz="900" i="1">
                <a:solidFill>
                  <a:schemeClr val="bg1">
                    <a:lumMod val="6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3" name="Zástupný symbol pro obsah 16"/>
          <p:cNvSpPr>
            <a:spLocks noGrp="1"/>
          </p:cNvSpPr>
          <p:nvPr>
            <p:ph sz="quarter" idx="28"/>
          </p:nvPr>
        </p:nvSpPr>
        <p:spPr>
          <a:xfrm>
            <a:off x="683570" y="2393364"/>
            <a:ext cx="7921625" cy="972518"/>
          </a:xfrm>
        </p:spPr>
        <p:txBody>
          <a:bodyPr/>
          <a:lstStyle/>
          <a:p>
            <a:pPr lvl="0"/>
            <a:r>
              <a:rPr lang="cs-CZ" dirty="0"/>
              <a:t>Klepnutím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12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55142" y="4927500"/>
            <a:ext cx="5120208" cy="229500"/>
          </a:xfrm>
          <a:prstGeom prst="rect">
            <a:avLst/>
          </a:prstGeom>
        </p:spPr>
        <p:txBody>
          <a:bodyPr vert="horz" lIns="0" tIns="45719" rIns="0" bIns="45719" rtlCol="0" anchor="ctr"/>
          <a:lstStyle>
            <a:lvl1pPr algn="l">
              <a:defRPr sz="1300" b="1">
                <a:solidFill>
                  <a:srgbClr val="404040"/>
                </a:solidFill>
                <a:latin typeface="+mj-lt"/>
                <a:cs typeface="Arial" pitchFamily="34" charset="0"/>
              </a:defRPr>
            </a:lvl1pPr>
          </a:lstStyle>
          <a:p>
            <a:r>
              <a:rPr lang="cs-CZ" dirty="0"/>
              <a:t>Study </a:t>
            </a:r>
            <a:r>
              <a:rPr lang="cs-CZ" dirty="0" err="1"/>
              <a:t>name</a:t>
            </a:r>
            <a:r>
              <a:rPr lang="cs-CZ" dirty="0"/>
              <a:t> XXX, 04/2016</a:t>
            </a:r>
          </a:p>
        </p:txBody>
      </p:sp>
      <p:sp>
        <p:nvSpPr>
          <p:cNvPr id="14" name="Zástupný symbol pro nadpis 1"/>
          <p:cNvSpPr>
            <a:spLocks noGrp="1"/>
          </p:cNvSpPr>
          <p:nvPr>
            <p:ph type="title"/>
          </p:nvPr>
        </p:nvSpPr>
        <p:spPr>
          <a:xfrm>
            <a:off x="212058" y="6357"/>
            <a:ext cx="8680422" cy="469722"/>
          </a:xfrm>
          <a:prstGeom prst="rect">
            <a:avLst/>
          </a:prstGeom>
        </p:spPr>
        <p:txBody>
          <a:bodyPr vert="horz" lIns="35999" tIns="45719" rIns="35999" bIns="45719" rtlCol="0" anchor="t">
            <a:normAutofit/>
          </a:bodyPr>
          <a:lstStyle/>
          <a:p>
            <a:r>
              <a:rPr lang="en-US" dirty="0"/>
              <a:t>Click to edit template headings</a:t>
            </a:r>
            <a:r>
              <a:rPr lang="cs-CZ" dirty="0"/>
              <a:t> </a:t>
            </a:r>
            <a:r>
              <a:rPr lang="en-US" dirty="0"/>
              <a:t>style.</a:t>
            </a:r>
            <a:endParaRPr lang="cs-CZ" dirty="0"/>
          </a:p>
        </p:txBody>
      </p:sp>
      <p:sp>
        <p:nvSpPr>
          <p:cNvPr id="15" name="Text Placeholder 6"/>
          <p:cNvSpPr>
            <a:spLocks noGrp="1"/>
          </p:cNvSpPr>
          <p:nvPr>
            <p:ph type="body" sz="quarter" idx="29" hasCustomPrompt="1"/>
          </p:nvPr>
        </p:nvSpPr>
        <p:spPr>
          <a:xfrm>
            <a:off x="202233" y="483519"/>
            <a:ext cx="8690248" cy="382600"/>
          </a:xfrm>
          <a:prstGeom prst="rect">
            <a:avLst/>
          </a:prstGeom>
        </p:spPr>
        <p:txBody>
          <a:bodyPr wrap="square" lIns="35999" tIns="0" rIns="35999" bIns="35999" anchor="t" anchorCtr="0">
            <a:spAutoFit/>
          </a:bodyPr>
          <a:lstStyle>
            <a:lvl1pPr marL="0" indent="0" defTabSz="215995">
              <a:spcBef>
                <a:spcPts val="0"/>
              </a:spcBef>
              <a:buNone/>
              <a:defRPr sz="1100" i="1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Arial" pitchFamily="34" charset="0"/>
              </a:defRPr>
            </a:lvl1pPr>
            <a:lvl2pPr marL="457189" indent="0">
              <a:buNone/>
              <a:defRPr sz="1200" i="1">
                <a:solidFill>
                  <a:schemeClr val="bg1">
                    <a:lumMod val="65000"/>
                  </a:schemeClr>
                </a:solidFill>
              </a:defRPr>
            </a:lvl2pPr>
            <a:lvl3pPr>
              <a:defRPr sz="1200" i="1">
                <a:solidFill>
                  <a:schemeClr val="bg1">
                    <a:lumMod val="65000"/>
                  </a:schemeClr>
                </a:solidFill>
              </a:defRPr>
            </a:lvl3pPr>
            <a:lvl4pPr>
              <a:defRPr sz="1200" i="1">
                <a:solidFill>
                  <a:schemeClr val="bg1">
                    <a:lumMod val="65000"/>
                  </a:schemeClr>
                </a:solidFill>
              </a:defRPr>
            </a:lvl4pPr>
            <a:lvl5pPr>
              <a:defRPr sz="1200" i="1">
                <a:solidFill>
                  <a:schemeClr val="bg1">
                    <a:lumMod val="6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</a:t>
            </a:r>
            <a:r>
              <a:rPr lang="cs-CZ" dirty="0"/>
              <a:t/>
            </a:r>
            <a:br>
              <a:rPr lang="cs-CZ" dirty="0"/>
            </a:br>
            <a:r>
              <a:rPr lang="en-US" dirty="0"/>
              <a:t>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43054698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4 obsahy - 1 radek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 Placeholder 6"/>
          <p:cNvSpPr>
            <a:spLocks noGrp="1"/>
          </p:cNvSpPr>
          <p:nvPr>
            <p:ph type="body" sz="quarter" idx="25"/>
          </p:nvPr>
        </p:nvSpPr>
        <p:spPr>
          <a:xfrm>
            <a:off x="683073" y="2662741"/>
            <a:ext cx="3888000" cy="128240"/>
          </a:xfrm>
          <a:prstGeom prst="rect">
            <a:avLst/>
          </a:prstGeom>
        </p:spPr>
        <p:txBody>
          <a:bodyPr wrap="square" lIns="35999" tIns="0" rIns="35999" bIns="0" anchor="t" anchorCtr="0">
            <a:spAutoFit/>
          </a:bodyPr>
          <a:lstStyle>
            <a:lvl1pPr marL="0" indent="0">
              <a:lnSpc>
                <a:spcPts val="975"/>
              </a:lnSpc>
              <a:buNone/>
              <a:defRPr sz="800" i="1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Arial" pitchFamily="34" charset="0"/>
              </a:defRPr>
            </a:lvl1pPr>
            <a:lvl2pPr marL="342892" indent="0">
              <a:buNone/>
              <a:defRPr sz="900" i="1">
                <a:solidFill>
                  <a:schemeClr val="bg1">
                    <a:lumMod val="65000"/>
                  </a:schemeClr>
                </a:solidFill>
              </a:defRPr>
            </a:lvl2pPr>
            <a:lvl3pPr>
              <a:defRPr sz="900" i="1">
                <a:solidFill>
                  <a:schemeClr val="bg1">
                    <a:lumMod val="65000"/>
                  </a:schemeClr>
                </a:solidFill>
              </a:defRPr>
            </a:lvl3pPr>
            <a:lvl4pPr>
              <a:defRPr sz="900" i="1">
                <a:solidFill>
                  <a:schemeClr val="bg1">
                    <a:lumMod val="65000"/>
                  </a:schemeClr>
                </a:solidFill>
              </a:defRPr>
            </a:lvl4pPr>
            <a:lvl5pPr>
              <a:defRPr sz="900" i="1">
                <a:solidFill>
                  <a:schemeClr val="bg1">
                    <a:lumMod val="6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7" name="Zástupný symbol pro obsah 16"/>
          <p:cNvSpPr>
            <a:spLocks noGrp="1"/>
          </p:cNvSpPr>
          <p:nvPr>
            <p:ph sz="quarter" idx="26"/>
          </p:nvPr>
        </p:nvSpPr>
        <p:spPr>
          <a:xfrm>
            <a:off x="682577" y="973341"/>
            <a:ext cx="3888000" cy="1674186"/>
          </a:xfrm>
        </p:spPr>
        <p:txBody>
          <a:bodyPr/>
          <a:lstStyle/>
          <a:p>
            <a:pPr lvl="0"/>
            <a:r>
              <a:rPr lang="cs-CZ" dirty="0"/>
              <a:t>Klepnutím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18" name="Text Placeholder 6"/>
          <p:cNvSpPr>
            <a:spLocks noGrp="1"/>
          </p:cNvSpPr>
          <p:nvPr>
            <p:ph type="body" sz="quarter" idx="27"/>
          </p:nvPr>
        </p:nvSpPr>
        <p:spPr>
          <a:xfrm>
            <a:off x="4716016" y="2662741"/>
            <a:ext cx="3888000" cy="128240"/>
          </a:xfrm>
          <a:prstGeom prst="rect">
            <a:avLst/>
          </a:prstGeom>
        </p:spPr>
        <p:txBody>
          <a:bodyPr wrap="square" lIns="35999" tIns="0" rIns="35999" bIns="0" anchor="t" anchorCtr="0">
            <a:spAutoFit/>
          </a:bodyPr>
          <a:lstStyle>
            <a:lvl1pPr marL="0" indent="0">
              <a:lnSpc>
                <a:spcPts val="975"/>
              </a:lnSpc>
              <a:buNone/>
              <a:defRPr sz="800" i="1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Arial" pitchFamily="34" charset="0"/>
              </a:defRPr>
            </a:lvl1pPr>
            <a:lvl2pPr marL="342892" indent="0">
              <a:buNone/>
              <a:defRPr sz="900" i="1">
                <a:solidFill>
                  <a:schemeClr val="bg1">
                    <a:lumMod val="65000"/>
                  </a:schemeClr>
                </a:solidFill>
              </a:defRPr>
            </a:lvl2pPr>
            <a:lvl3pPr>
              <a:defRPr sz="900" i="1">
                <a:solidFill>
                  <a:schemeClr val="bg1">
                    <a:lumMod val="65000"/>
                  </a:schemeClr>
                </a:solidFill>
              </a:defRPr>
            </a:lvl3pPr>
            <a:lvl4pPr>
              <a:defRPr sz="900" i="1">
                <a:solidFill>
                  <a:schemeClr val="bg1">
                    <a:lumMod val="65000"/>
                  </a:schemeClr>
                </a:solidFill>
              </a:defRPr>
            </a:lvl4pPr>
            <a:lvl5pPr>
              <a:defRPr sz="900" i="1">
                <a:solidFill>
                  <a:schemeClr val="bg1">
                    <a:lumMod val="6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9" name="Zástupný symbol pro obsah 16"/>
          <p:cNvSpPr>
            <a:spLocks noGrp="1"/>
          </p:cNvSpPr>
          <p:nvPr>
            <p:ph sz="quarter" idx="28"/>
          </p:nvPr>
        </p:nvSpPr>
        <p:spPr>
          <a:xfrm>
            <a:off x="4715520" y="973341"/>
            <a:ext cx="3888000" cy="1674186"/>
          </a:xfrm>
        </p:spPr>
        <p:txBody>
          <a:bodyPr/>
          <a:lstStyle/>
          <a:p>
            <a:pPr lvl="0"/>
            <a:r>
              <a:rPr lang="cs-CZ" dirty="0"/>
              <a:t>Klepnutím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20" name="Text Placeholder 6"/>
          <p:cNvSpPr>
            <a:spLocks noGrp="1"/>
          </p:cNvSpPr>
          <p:nvPr>
            <p:ph type="body" sz="quarter" idx="29"/>
          </p:nvPr>
        </p:nvSpPr>
        <p:spPr>
          <a:xfrm>
            <a:off x="4716016" y="4569973"/>
            <a:ext cx="3888000" cy="128240"/>
          </a:xfrm>
          <a:prstGeom prst="rect">
            <a:avLst/>
          </a:prstGeom>
        </p:spPr>
        <p:txBody>
          <a:bodyPr wrap="square" lIns="35999" tIns="0" rIns="35999" bIns="0" anchor="t" anchorCtr="0">
            <a:spAutoFit/>
          </a:bodyPr>
          <a:lstStyle>
            <a:lvl1pPr marL="0" indent="0">
              <a:lnSpc>
                <a:spcPts val="975"/>
              </a:lnSpc>
              <a:buNone/>
              <a:defRPr sz="800" i="1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Arial" pitchFamily="34" charset="0"/>
              </a:defRPr>
            </a:lvl1pPr>
            <a:lvl2pPr marL="342892" indent="0">
              <a:buNone/>
              <a:defRPr sz="900" i="1">
                <a:solidFill>
                  <a:schemeClr val="bg1">
                    <a:lumMod val="65000"/>
                  </a:schemeClr>
                </a:solidFill>
              </a:defRPr>
            </a:lvl2pPr>
            <a:lvl3pPr>
              <a:defRPr sz="900" i="1">
                <a:solidFill>
                  <a:schemeClr val="bg1">
                    <a:lumMod val="65000"/>
                  </a:schemeClr>
                </a:solidFill>
              </a:defRPr>
            </a:lvl3pPr>
            <a:lvl4pPr>
              <a:defRPr sz="900" i="1">
                <a:solidFill>
                  <a:schemeClr val="bg1">
                    <a:lumMod val="65000"/>
                  </a:schemeClr>
                </a:solidFill>
              </a:defRPr>
            </a:lvl4pPr>
            <a:lvl5pPr>
              <a:defRPr sz="900" i="1">
                <a:solidFill>
                  <a:schemeClr val="bg1">
                    <a:lumMod val="6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1" name="Zástupný symbol pro obsah 16"/>
          <p:cNvSpPr>
            <a:spLocks noGrp="1"/>
          </p:cNvSpPr>
          <p:nvPr>
            <p:ph sz="quarter" idx="30"/>
          </p:nvPr>
        </p:nvSpPr>
        <p:spPr>
          <a:xfrm>
            <a:off x="4715520" y="2880573"/>
            <a:ext cx="3888000" cy="1674186"/>
          </a:xfrm>
        </p:spPr>
        <p:txBody>
          <a:bodyPr/>
          <a:lstStyle/>
          <a:p>
            <a:pPr lvl="0"/>
            <a:r>
              <a:rPr lang="cs-CZ" dirty="0"/>
              <a:t>Klepnutím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22" name="Text Placeholder 6"/>
          <p:cNvSpPr>
            <a:spLocks noGrp="1"/>
          </p:cNvSpPr>
          <p:nvPr>
            <p:ph type="body" sz="quarter" idx="31"/>
          </p:nvPr>
        </p:nvSpPr>
        <p:spPr>
          <a:xfrm>
            <a:off x="683072" y="4569973"/>
            <a:ext cx="3888000" cy="128240"/>
          </a:xfrm>
          <a:prstGeom prst="rect">
            <a:avLst/>
          </a:prstGeom>
        </p:spPr>
        <p:txBody>
          <a:bodyPr wrap="square" lIns="35999" tIns="0" rIns="35999" bIns="0" anchor="t" anchorCtr="0">
            <a:spAutoFit/>
          </a:bodyPr>
          <a:lstStyle>
            <a:lvl1pPr marL="0" indent="0">
              <a:lnSpc>
                <a:spcPts val="975"/>
              </a:lnSpc>
              <a:buNone/>
              <a:defRPr sz="800" i="1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Arial" pitchFamily="34" charset="0"/>
              </a:defRPr>
            </a:lvl1pPr>
            <a:lvl2pPr marL="342892" indent="0">
              <a:buNone/>
              <a:defRPr sz="900" i="1">
                <a:solidFill>
                  <a:schemeClr val="bg1">
                    <a:lumMod val="65000"/>
                  </a:schemeClr>
                </a:solidFill>
              </a:defRPr>
            </a:lvl2pPr>
            <a:lvl3pPr>
              <a:defRPr sz="900" i="1">
                <a:solidFill>
                  <a:schemeClr val="bg1">
                    <a:lumMod val="65000"/>
                  </a:schemeClr>
                </a:solidFill>
              </a:defRPr>
            </a:lvl3pPr>
            <a:lvl4pPr>
              <a:defRPr sz="900" i="1">
                <a:solidFill>
                  <a:schemeClr val="bg1">
                    <a:lumMod val="65000"/>
                  </a:schemeClr>
                </a:solidFill>
              </a:defRPr>
            </a:lvl4pPr>
            <a:lvl5pPr>
              <a:defRPr sz="900" i="1">
                <a:solidFill>
                  <a:schemeClr val="bg1">
                    <a:lumMod val="6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3" name="Zástupný symbol pro obsah 16"/>
          <p:cNvSpPr>
            <a:spLocks noGrp="1"/>
          </p:cNvSpPr>
          <p:nvPr>
            <p:ph sz="quarter" idx="32"/>
          </p:nvPr>
        </p:nvSpPr>
        <p:spPr>
          <a:xfrm>
            <a:off x="682576" y="2880573"/>
            <a:ext cx="3888000" cy="1674186"/>
          </a:xfrm>
        </p:spPr>
        <p:txBody>
          <a:bodyPr/>
          <a:lstStyle/>
          <a:p>
            <a:pPr lvl="0"/>
            <a:r>
              <a:rPr lang="cs-CZ" dirty="0"/>
              <a:t>Klepnutím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14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55142" y="4927500"/>
            <a:ext cx="5120208" cy="229500"/>
          </a:xfrm>
          <a:prstGeom prst="rect">
            <a:avLst/>
          </a:prstGeom>
        </p:spPr>
        <p:txBody>
          <a:bodyPr vert="horz" lIns="0" tIns="45719" rIns="0" bIns="45719" rtlCol="0" anchor="ctr"/>
          <a:lstStyle>
            <a:lvl1pPr algn="l">
              <a:defRPr sz="1300" b="1">
                <a:solidFill>
                  <a:srgbClr val="404040"/>
                </a:solidFill>
                <a:latin typeface="+mj-lt"/>
                <a:cs typeface="Arial" pitchFamily="34" charset="0"/>
              </a:defRPr>
            </a:lvl1pPr>
          </a:lstStyle>
          <a:p>
            <a:r>
              <a:rPr lang="cs-CZ" dirty="0"/>
              <a:t>Study </a:t>
            </a:r>
            <a:r>
              <a:rPr lang="cs-CZ" dirty="0" err="1"/>
              <a:t>name</a:t>
            </a:r>
            <a:r>
              <a:rPr lang="cs-CZ" dirty="0"/>
              <a:t> XXX, 04/2016</a:t>
            </a:r>
          </a:p>
        </p:txBody>
      </p:sp>
      <p:sp>
        <p:nvSpPr>
          <p:cNvPr id="24" name="Zástupný symbol pro nadpis 1"/>
          <p:cNvSpPr>
            <a:spLocks noGrp="1"/>
          </p:cNvSpPr>
          <p:nvPr>
            <p:ph type="title"/>
          </p:nvPr>
        </p:nvSpPr>
        <p:spPr>
          <a:xfrm>
            <a:off x="212058" y="6357"/>
            <a:ext cx="8680422" cy="469722"/>
          </a:xfrm>
          <a:prstGeom prst="rect">
            <a:avLst/>
          </a:prstGeom>
        </p:spPr>
        <p:txBody>
          <a:bodyPr vert="horz" lIns="35999" tIns="45719" rIns="35999" bIns="45719" rtlCol="0" anchor="t">
            <a:normAutofit/>
          </a:bodyPr>
          <a:lstStyle/>
          <a:p>
            <a:r>
              <a:rPr lang="en-US" dirty="0"/>
              <a:t>Click to edit template headings</a:t>
            </a:r>
            <a:r>
              <a:rPr lang="cs-CZ" dirty="0"/>
              <a:t> </a:t>
            </a:r>
            <a:r>
              <a:rPr lang="en-US" dirty="0"/>
              <a:t>style.</a:t>
            </a:r>
            <a:endParaRPr lang="cs-CZ" dirty="0"/>
          </a:p>
        </p:txBody>
      </p:sp>
      <p:sp>
        <p:nvSpPr>
          <p:cNvPr id="25" name="Text Placeholder 6"/>
          <p:cNvSpPr>
            <a:spLocks noGrp="1"/>
          </p:cNvSpPr>
          <p:nvPr>
            <p:ph type="body" sz="quarter" idx="33" hasCustomPrompt="1"/>
          </p:nvPr>
        </p:nvSpPr>
        <p:spPr>
          <a:xfrm>
            <a:off x="202233" y="483519"/>
            <a:ext cx="8690248" cy="382600"/>
          </a:xfrm>
          <a:prstGeom prst="rect">
            <a:avLst/>
          </a:prstGeom>
        </p:spPr>
        <p:txBody>
          <a:bodyPr wrap="square" lIns="35999" tIns="0" rIns="35999" bIns="35999" anchor="t" anchorCtr="0">
            <a:spAutoFit/>
          </a:bodyPr>
          <a:lstStyle>
            <a:lvl1pPr marL="0" indent="0" defTabSz="215995">
              <a:spcBef>
                <a:spcPts val="0"/>
              </a:spcBef>
              <a:buNone/>
              <a:defRPr sz="1100" i="1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Arial" pitchFamily="34" charset="0"/>
              </a:defRPr>
            </a:lvl1pPr>
            <a:lvl2pPr marL="457189" indent="0">
              <a:buNone/>
              <a:defRPr sz="1200" i="1">
                <a:solidFill>
                  <a:schemeClr val="bg1">
                    <a:lumMod val="65000"/>
                  </a:schemeClr>
                </a:solidFill>
              </a:defRPr>
            </a:lvl2pPr>
            <a:lvl3pPr>
              <a:defRPr sz="1200" i="1">
                <a:solidFill>
                  <a:schemeClr val="bg1">
                    <a:lumMod val="65000"/>
                  </a:schemeClr>
                </a:solidFill>
              </a:defRPr>
            </a:lvl3pPr>
            <a:lvl4pPr>
              <a:defRPr sz="1200" i="1">
                <a:solidFill>
                  <a:schemeClr val="bg1">
                    <a:lumMod val="65000"/>
                  </a:schemeClr>
                </a:solidFill>
              </a:defRPr>
            </a:lvl4pPr>
            <a:lvl5pPr>
              <a:defRPr sz="1200" i="1">
                <a:solidFill>
                  <a:schemeClr val="bg1">
                    <a:lumMod val="6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</a:t>
            </a:r>
            <a:r>
              <a:rPr lang="cs-CZ" dirty="0"/>
              <a:t/>
            </a:r>
            <a:br>
              <a:rPr lang="cs-CZ" dirty="0"/>
            </a:br>
            <a:r>
              <a:rPr lang="en-US" dirty="0"/>
              <a:t>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09191386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4 obsahy - 2 radky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 Placeholder 6"/>
          <p:cNvSpPr>
            <a:spLocks noGrp="1"/>
          </p:cNvSpPr>
          <p:nvPr>
            <p:ph type="body" sz="quarter" idx="25"/>
          </p:nvPr>
        </p:nvSpPr>
        <p:spPr>
          <a:xfrm>
            <a:off x="684065" y="2781217"/>
            <a:ext cx="3888000" cy="128240"/>
          </a:xfrm>
          <a:prstGeom prst="rect">
            <a:avLst/>
          </a:prstGeom>
        </p:spPr>
        <p:txBody>
          <a:bodyPr wrap="square" lIns="35999" tIns="0" rIns="35999" bIns="0" anchor="t" anchorCtr="0">
            <a:spAutoFit/>
          </a:bodyPr>
          <a:lstStyle>
            <a:lvl1pPr marL="0" indent="0">
              <a:lnSpc>
                <a:spcPts val="975"/>
              </a:lnSpc>
              <a:buNone/>
              <a:defRPr sz="800" i="1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Arial" pitchFamily="34" charset="0"/>
              </a:defRPr>
            </a:lvl1pPr>
            <a:lvl2pPr marL="342892" indent="0">
              <a:buNone/>
              <a:defRPr sz="900" i="1">
                <a:solidFill>
                  <a:schemeClr val="bg1">
                    <a:lumMod val="65000"/>
                  </a:schemeClr>
                </a:solidFill>
              </a:defRPr>
            </a:lvl2pPr>
            <a:lvl3pPr>
              <a:defRPr sz="900" i="1">
                <a:solidFill>
                  <a:schemeClr val="bg1">
                    <a:lumMod val="65000"/>
                  </a:schemeClr>
                </a:solidFill>
              </a:defRPr>
            </a:lvl3pPr>
            <a:lvl4pPr>
              <a:defRPr sz="900" i="1">
                <a:solidFill>
                  <a:schemeClr val="bg1">
                    <a:lumMod val="65000"/>
                  </a:schemeClr>
                </a:solidFill>
              </a:defRPr>
            </a:lvl4pPr>
            <a:lvl5pPr>
              <a:defRPr sz="900" i="1">
                <a:solidFill>
                  <a:schemeClr val="bg1">
                    <a:lumMod val="6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1" name="Zástupný symbol pro obsah 16"/>
          <p:cNvSpPr>
            <a:spLocks noGrp="1"/>
          </p:cNvSpPr>
          <p:nvPr>
            <p:ph sz="quarter" idx="26"/>
          </p:nvPr>
        </p:nvSpPr>
        <p:spPr>
          <a:xfrm>
            <a:off x="683569" y="1286071"/>
            <a:ext cx="3888000" cy="1479933"/>
          </a:xfrm>
        </p:spPr>
        <p:txBody>
          <a:bodyPr/>
          <a:lstStyle/>
          <a:p>
            <a:pPr lvl="0"/>
            <a:r>
              <a:rPr lang="cs-CZ" dirty="0"/>
              <a:t>Klepnutím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22" name="Text Placeholder 6"/>
          <p:cNvSpPr>
            <a:spLocks noGrp="1"/>
          </p:cNvSpPr>
          <p:nvPr>
            <p:ph type="body" sz="quarter" idx="27"/>
          </p:nvPr>
        </p:nvSpPr>
        <p:spPr>
          <a:xfrm>
            <a:off x="4717008" y="2781217"/>
            <a:ext cx="3888000" cy="128240"/>
          </a:xfrm>
          <a:prstGeom prst="rect">
            <a:avLst/>
          </a:prstGeom>
        </p:spPr>
        <p:txBody>
          <a:bodyPr wrap="square" lIns="35999" tIns="0" rIns="35999" bIns="0" anchor="t" anchorCtr="0">
            <a:spAutoFit/>
          </a:bodyPr>
          <a:lstStyle>
            <a:lvl1pPr marL="0" indent="0">
              <a:lnSpc>
                <a:spcPts val="975"/>
              </a:lnSpc>
              <a:buNone/>
              <a:defRPr sz="800" i="1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Arial" pitchFamily="34" charset="0"/>
              </a:defRPr>
            </a:lvl1pPr>
            <a:lvl2pPr marL="342892" indent="0">
              <a:buNone/>
              <a:defRPr sz="900" i="1">
                <a:solidFill>
                  <a:schemeClr val="bg1">
                    <a:lumMod val="65000"/>
                  </a:schemeClr>
                </a:solidFill>
              </a:defRPr>
            </a:lvl2pPr>
            <a:lvl3pPr>
              <a:defRPr sz="900" i="1">
                <a:solidFill>
                  <a:schemeClr val="bg1">
                    <a:lumMod val="65000"/>
                  </a:schemeClr>
                </a:solidFill>
              </a:defRPr>
            </a:lvl3pPr>
            <a:lvl4pPr>
              <a:defRPr sz="900" i="1">
                <a:solidFill>
                  <a:schemeClr val="bg1">
                    <a:lumMod val="65000"/>
                  </a:schemeClr>
                </a:solidFill>
              </a:defRPr>
            </a:lvl4pPr>
            <a:lvl5pPr>
              <a:defRPr sz="900" i="1">
                <a:solidFill>
                  <a:schemeClr val="bg1">
                    <a:lumMod val="6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3" name="Zástupný symbol pro obsah 16"/>
          <p:cNvSpPr>
            <a:spLocks noGrp="1"/>
          </p:cNvSpPr>
          <p:nvPr>
            <p:ph sz="quarter" idx="28"/>
          </p:nvPr>
        </p:nvSpPr>
        <p:spPr>
          <a:xfrm>
            <a:off x="4716512" y="1286071"/>
            <a:ext cx="3888000" cy="1479933"/>
          </a:xfrm>
        </p:spPr>
        <p:txBody>
          <a:bodyPr/>
          <a:lstStyle/>
          <a:p>
            <a:pPr lvl="0"/>
            <a:r>
              <a:rPr lang="cs-CZ" dirty="0"/>
              <a:t>Klepnutím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24" name="Text Placeholder 6"/>
          <p:cNvSpPr>
            <a:spLocks noGrp="1"/>
          </p:cNvSpPr>
          <p:nvPr>
            <p:ph type="body" sz="quarter" idx="29"/>
          </p:nvPr>
        </p:nvSpPr>
        <p:spPr>
          <a:xfrm>
            <a:off x="4717008" y="4569973"/>
            <a:ext cx="3888000" cy="128240"/>
          </a:xfrm>
          <a:prstGeom prst="rect">
            <a:avLst/>
          </a:prstGeom>
        </p:spPr>
        <p:txBody>
          <a:bodyPr wrap="square" lIns="35999" tIns="0" rIns="35999" bIns="0" anchor="t" anchorCtr="0">
            <a:spAutoFit/>
          </a:bodyPr>
          <a:lstStyle>
            <a:lvl1pPr marL="0" indent="0">
              <a:lnSpc>
                <a:spcPts val="975"/>
              </a:lnSpc>
              <a:buNone/>
              <a:defRPr sz="800" i="1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Arial" pitchFamily="34" charset="0"/>
              </a:defRPr>
            </a:lvl1pPr>
            <a:lvl2pPr marL="342892" indent="0">
              <a:buNone/>
              <a:defRPr sz="900" i="1">
                <a:solidFill>
                  <a:schemeClr val="bg1">
                    <a:lumMod val="65000"/>
                  </a:schemeClr>
                </a:solidFill>
              </a:defRPr>
            </a:lvl2pPr>
            <a:lvl3pPr>
              <a:defRPr sz="900" i="1">
                <a:solidFill>
                  <a:schemeClr val="bg1">
                    <a:lumMod val="65000"/>
                  </a:schemeClr>
                </a:solidFill>
              </a:defRPr>
            </a:lvl3pPr>
            <a:lvl4pPr>
              <a:defRPr sz="900" i="1">
                <a:solidFill>
                  <a:schemeClr val="bg1">
                    <a:lumMod val="65000"/>
                  </a:schemeClr>
                </a:solidFill>
              </a:defRPr>
            </a:lvl4pPr>
            <a:lvl5pPr>
              <a:defRPr sz="900" i="1">
                <a:solidFill>
                  <a:schemeClr val="bg1">
                    <a:lumMod val="6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5" name="Zástupný symbol pro obsah 16"/>
          <p:cNvSpPr>
            <a:spLocks noGrp="1"/>
          </p:cNvSpPr>
          <p:nvPr>
            <p:ph sz="quarter" idx="30"/>
          </p:nvPr>
        </p:nvSpPr>
        <p:spPr>
          <a:xfrm>
            <a:off x="4716512" y="3074827"/>
            <a:ext cx="3888000" cy="1479933"/>
          </a:xfrm>
        </p:spPr>
        <p:txBody>
          <a:bodyPr/>
          <a:lstStyle/>
          <a:p>
            <a:pPr lvl="0"/>
            <a:r>
              <a:rPr lang="cs-CZ" dirty="0"/>
              <a:t>Klepnutím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26" name="Text Placeholder 6"/>
          <p:cNvSpPr>
            <a:spLocks noGrp="1"/>
          </p:cNvSpPr>
          <p:nvPr>
            <p:ph type="body" sz="quarter" idx="31"/>
          </p:nvPr>
        </p:nvSpPr>
        <p:spPr>
          <a:xfrm>
            <a:off x="684064" y="4569973"/>
            <a:ext cx="3888000" cy="128240"/>
          </a:xfrm>
          <a:prstGeom prst="rect">
            <a:avLst/>
          </a:prstGeom>
        </p:spPr>
        <p:txBody>
          <a:bodyPr wrap="square" lIns="35999" tIns="0" rIns="35999" bIns="0" anchor="t" anchorCtr="0">
            <a:spAutoFit/>
          </a:bodyPr>
          <a:lstStyle>
            <a:lvl1pPr marL="0" indent="0">
              <a:lnSpc>
                <a:spcPts val="975"/>
              </a:lnSpc>
              <a:buNone/>
              <a:defRPr sz="800" i="1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Arial" pitchFamily="34" charset="0"/>
              </a:defRPr>
            </a:lvl1pPr>
            <a:lvl2pPr marL="342892" indent="0">
              <a:buNone/>
              <a:defRPr sz="900" i="1">
                <a:solidFill>
                  <a:schemeClr val="bg1">
                    <a:lumMod val="65000"/>
                  </a:schemeClr>
                </a:solidFill>
              </a:defRPr>
            </a:lvl2pPr>
            <a:lvl3pPr>
              <a:defRPr sz="900" i="1">
                <a:solidFill>
                  <a:schemeClr val="bg1">
                    <a:lumMod val="65000"/>
                  </a:schemeClr>
                </a:solidFill>
              </a:defRPr>
            </a:lvl3pPr>
            <a:lvl4pPr>
              <a:defRPr sz="900" i="1">
                <a:solidFill>
                  <a:schemeClr val="bg1">
                    <a:lumMod val="65000"/>
                  </a:schemeClr>
                </a:solidFill>
              </a:defRPr>
            </a:lvl4pPr>
            <a:lvl5pPr>
              <a:defRPr sz="900" i="1">
                <a:solidFill>
                  <a:schemeClr val="bg1">
                    <a:lumMod val="6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7" name="Zástupný symbol pro obsah 16"/>
          <p:cNvSpPr>
            <a:spLocks noGrp="1"/>
          </p:cNvSpPr>
          <p:nvPr>
            <p:ph sz="quarter" idx="32"/>
          </p:nvPr>
        </p:nvSpPr>
        <p:spPr>
          <a:xfrm>
            <a:off x="683568" y="3074827"/>
            <a:ext cx="3888000" cy="1479933"/>
          </a:xfrm>
        </p:spPr>
        <p:txBody>
          <a:bodyPr/>
          <a:lstStyle/>
          <a:p>
            <a:pPr lvl="0"/>
            <a:r>
              <a:rPr lang="cs-CZ" dirty="0"/>
              <a:t>Klepnutím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14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55142" y="4927500"/>
            <a:ext cx="5120208" cy="229500"/>
          </a:xfrm>
          <a:prstGeom prst="rect">
            <a:avLst/>
          </a:prstGeom>
        </p:spPr>
        <p:txBody>
          <a:bodyPr vert="horz" lIns="0" tIns="45719" rIns="0" bIns="45719" rtlCol="0" anchor="ctr"/>
          <a:lstStyle>
            <a:lvl1pPr algn="l">
              <a:defRPr sz="1300" b="1">
                <a:solidFill>
                  <a:srgbClr val="404040"/>
                </a:solidFill>
                <a:latin typeface="+mj-lt"/>
                <a:cs typeface="Arial" pitchFamily="34" charset="0"/>
              </a:defRPr>
            </a:lvl1pPr>
          </a:lstStyle>
          <a:p>
            <a:r>
              <a:rPr lang="cs-CZ" dirty="0"/>
              <a:t>Study </a:t>
            </a:r>
            <a:r>
              <a:rPr lang="cs-CZ" dirty="0" err="1"/>
              <a:t>name</a:t>
            </a:r>
            <a:r>
              <a:rPr lang="cs-CZ" dirty="0"/>
              <a:t> XXX, 04/2016</a:t>
            </a:r>
          </a:p>
        </p:txBody>
      </p:sp>
      <p:sp>
        <p:nvSpPr>
          <p:cNvPr id="15" name="Zástupný symbol pro nadpis 1"/>
          <p:cNvSpPr>
            <a:spLocks noGrp="1"/>
          </p:cNvSpPr>
          <p:nvPr>
            <p:ph type="title"/>
          </p:nvPr>
        </p:nvSpPr>
        <p:spPr>
          <a:xfrm>
            <a:off x="212058" y="6357"/>
            <a:ext cx="8680422" cy="469722"/>
          </a:xfrm>
          <a:prstGeom prst="rect">
            <a:avLst/>
          </a:prstGeom>
        </p:spPr>
        <p:txBody>
          <a:bodyPr vert="horz" lIns="35999" tIns="45719" rIns="35999" bIns="45719" rtlCol="0" anchor="t">
            <a:normAutofit/>
          </a:bodyPr>
          <a:lstStyle/>
          <a:p>
            <a:r>
              <a:rPr lang="en-US" dirty="0"/>
              <a:t>Click to edit template headings</a:t>
            </a:r>
            <a:r>
              <a:rPr lang="cs-CZ" dirty="0"/>
              <a:t> </a:t>
            </a:r>
            <a:r>
              <a:rPr lang="en-US" dirty="0"/>
              <a:t>style.</a:t>
            </a:r>
            <a:endParaRPr lang="cs-CZ" dirty="0"/>
          </a:p>
        </p:txBody>
      </p:sp>
      <p:sp>
        <p:nvSpPr>
          <p:cNvPr id="16" name="Text Placeholder 6"/>
          <p:cNvSpPr>
            <a:spLocks noGrp="1"/>
          </p:cNvSpPr>
          <p:nvPr>
            <p:ph type="body" sz="quarter" idx="33" hasCustomPrompt="1"/>
          </p:nvPr>
        </p:nvSpPr>
        <p:spPr>
          <a:xfrm>
            <a:off x="202233" y="483519"/>
            <a:ext cx="8690248" cy="382600"/>
          </a:xfrm>
          <a:prstGeom prst="rect">
            <a:avLst/>
          </a:prstGeom>
        </p:spPr>
        <p:txBody>
          <a:bodyPr wrap="square" lIns="35999" tIns="0" rIns="35999" bIns="35999" anchor="t" anchorCtr="0">
            <a:spAutoFit/>
          </a:bodyPr>
          <a:lstStyle>
            <a:lvl1pPr marL="0" indent="0" defTabSz="215995">
              <a:spcBef>
                <a:spcPts val="0"/>
              </a:spcBef>
              <a:buNone/>
              <a:defRPr sz="1100" i="1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Arial" pitchFamily="34" charset="0"/>
              </a:defRPr>
            </a:lvl1pPr>
            <a:lvl2pPr marL="457189" indent="0">
              <a:buNone/>
              <a:defRPr sz="1200" i="1">
                <a:solidFill>
                  <a:schemeClr val="bg1">
                    <a:lumMod val="65000"/>
                  </a:schemeClr>
                </a:solidFill>
              </a:defRPr>
            </a:lvl2pPr>
            <a:lvl3pPr>
              <a:defRPr sz="1200" i="1">
                <a:solidFill>
                  <a:schemeClr val="bg1">
                    <a:lumMod val="65000"/>
                  </a:schemeClr>
                </a:solidFill>
              </a:defRPr>
            </a:lvl3pPr>
            <a:lvl4pPr>
              <a:defRPr sz="1200" i="1">
                <a:solidFill>
                  <a:schemeClr val="bg1">
                    <a:lumMod val="65000"/>
                  </a:schemeClr>
                </a:solidFill>
              </a:defRPr>
            </a:lvl4pPr>
            <a:lvl5pPr>
              <a:defRPr sz="1200" i="1">
                <a:solidFill>
                  <a:schemeClr val="bg1">
                    <a:lumMod val="6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</a:t>
            </a:r>
            <a:r>
              <a:rPr lang="cs-CZ" dirty="0"/>
              <a:t/>
            </a:r>
            <a:br>
              <a:rPr lang="cs-CZ" dirty="0"/>
            </a:br>
            <a:r>
              <a:rPr lang="en-US" dirty="0"/>
              <a:t>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30830144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radek nadpis - 1 obsah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6"/>
          <p:cNvSpPr>
            <a:spLocks noGrp="1"/>
          </p:cNvSpPr>
          <p:nvPr>
            <p:ph type="body" sz="quarter" idx="16"/>
          </p:nvPr>
        </p:nvSpPr>
        <p:spPr>
          <a:xfrm>
            <a:off x="683568" y="4660963"/>
            <a:ext cx="3563984" cy="128240"/>
          </a:xfrm>
          <a:prstGeom prst="rect">
            <a:avLst/>
          </a:prstGeom>
        </p:spPr>
        <p:txBody>
          <a:bodyPr wrap="square" lIns="35999" tIns="0" rIns="35999" bIns="0" anchor="t" anchorCtr="0">
            <a:spAutoFit/>
          </a:bodyPr>
          <a:lstStyle>
            <a:lvl1pPr marL="0" indent="0">
              <a:lnSpc>
                <a:spcPts val="975"/>
              </a:lnSpc>
              <a:buNone/>
              <a:defRPr sz="800" i="1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Arial" pitchFamily="34" charset="0"/>
              </a:defRPr>
            </a:lvl1pPr>
            <a:lvl2pPr marL="342892" indent="0">
              <a:buNone/>
              <a:defRPr sz="900" i="1">
                <a:solidFill>
                  <a:schemeClr val="bg1">
                    <a:lumMod val="65000"/>
                  </a:schemeClr>
                </a:solidFill>
              </a:defRPr>
            </a:lvl2pPr>
            <a:lvl3pPr>
              <a:defRPr sz="900" i="1">
                <a:solidFill>
                  <a:schemeClr val="bg1">
                    <a:lumMod val="65000"/>
                  </a:schemeClr>
                </a:solidFill>
              </a:defRPr>
            </a:lvl3pPr>
            <a:lvl4pPr>
              <a:defRPr sz="900" i="1">
                <a:solidFill>
                  <a:schemeClr val="bg1">
                    <a:lumMod val="65000"/>
                  </a:schemeClr>
                </a:solidFill>
              </a:defRPr>
            </a:lvl4pPr>
            <a:lvl5pPr>
              <a:defRPr sz="900" i="1">
                <a:solidFill>
                  <a:schemeClr val="bg1">
                    <a:lumMod val="6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" name="Zaoblený obdélník 2"/>
          <p:cNvSpPr/>
          <p:nvPr userDrawn="1"/>
        </p:nvSpPr>
        <p:spPr>
          <a:xfrm>
            <a:off x="683568" y="853084"/>
            <a:ext cx="7920880" cy="584541"/>
          </a:xfrm>
          <a:prstGeom prst="roundRect">
            <a:avLst/>
          </a:prstGeom>
          <a:solidFill>
            <a:srgbClr val="DDDD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endParaRPr lang="cs-CZ" sz="1400" dirty="0">
              <a:solidFill>
                <a:srgbClr val="404040"/>
              </a:solidFill>
            </a:endParaRP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19"/>
          </p:nvPr>
        </p:nvSpPr>
        <p:spPr>
          <a:xfrm>
            <a:off x="684215" y="853492"/>
            <a:ext cx="7920037" cy="584132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None/>
              <a:defRPr sz="1400">
                <a:solidFill>
                  <a:srgbClr val="404040"/>
                </a:solidFill>
              </a:defRPr>
            </a:lvl1pPr>
          </a:lstStyle>
          <a:p>
            <a:pPr lvl="0"/>
            <a:r>
              <a:rPr lang="cs-CZ" dirty="0"/>
              <a:t>Kliknutím lze upravit styly předlohy textu.</a:t>
            </a:r>
          </a:p>
        </p:txBody>
      </p:sp>
      <p:sp>
        <p:nvSpPr>
          <p:cNvPr id="12" name="Zástupný symbol pro obsah 10"/>
          <p:cNvSpPr>
            <a:spLocks noGrp="1"/>
          </p:cNvSpPr>
          <p:nvPr>
            <p:ph sz="quarter" idx="18"/>
          </p:nvPr>
        </p:nvSpPr>
        <p:spPr>
          <a:xfrm>
            <a:off x="683568" y="1653648"/>
            <a:ext cx="7920000" cy="2862318"/>
          </a:xfrm>
        </p:spPr>
        <p:txBody>
          <a:bodyPr/>
          <a:lstStyle/>
          <a:p>
            <a:pPr lvl="0"/>
            <a:r>
              <a:rPr lang="cs-CZ" dirty="0"/>
              <a:t>Klepnutím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14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55142" y="4927500"/>
            <a:ext cx="5120208" cy="229500"/>
          </a:xfrm>
          <a:prstGeom prst="rect">
            <a:avLst/>
          </a:prstGeom>
        </p:spPr>
        <p:txBody>
          <a:bodyPr vert="horz" lIns="0" tIns="45719" rIns="0" bIns="45719" rtlCol="0" anchor="ctr"/>
          <a:lstStyle>
            <a:lvl1pPr algn="l">
              <a:defRPr sz="1300" b="1">
                <a:solidFill>
                  <a:srgbClr val="404040"/>
                </a:solidFill>
                <a:latin typeface="+mj-lt"/>
                <a:cs typeface="Arial" pitchFamily="34" charset="0"/>
              </a:defRPr>
            </a:lvl1pPr>
          </a:lstStyle>
          <a:p>
            <a:r>
              <a:rPr lang="cs-CZ" dirty="0"/>
              <a:t>Study </a:t>
            </a:r>
            <a:r>
              <a:rPr lang="cs-CZ" dirty="0" err="1"/>
              <a:t>name</a:t>
            </a:r>
            <a:r>
              <a:rPr lang="cs-CZ" dirty="0"/>
              <a:t> XXX, 04/2016</a:t>
            </a:r>
          </a:p>
        </p:txBody>
      </p:sp>
      <p:sp>
        <p:nvSpPr>
          <p:cNvPr id="15" name="Zástupný symbol pro nadpis 1"/>
          <p:cNvSpPr>
            <a:spLocks noGrp="1"/>
          </p:cNvSpPr>
          <p:nvPr>
            <p:ph type="title"/>
          </p:nvPr>
        </p:nvSpPr>
        <p:spPr>
          <a:xfrm>
            <a:off x="212058" y="6357"/>
            <a:ext cx="8680422" cy="469722"/>
          </a:xfrm>
          <a:prstGeom prst="rect">
            <a:avLst/>
          </a:prstGeom>
        </p:spPr>
        <p:txBody>
          <a:bodyPr vert="horz" lIns="35999" tIns="45719" rIns="35999" bIns="45719" rtlCol="0" anchor="t">
            <a:normAutofit/>
          </a:bodyPr>
          <a:lstStyle/>
          <a:p>
            <a:r>
              <a:rPr lang="en-US" dirty="0"/>
              <a:t>Click to edit template headings</a:t>
            </a:r>
            <a:r>
              <a:rPr lang="cs-CZ" dirty="0"/>
              <a:t> </a:t>
            </a:r>
            <a:r>
              <a:rPr lang="en-US" dirty="0"/>
              <a:t>style.</a:t>
            </a:r>
            <a:endParaRPr lang="cs-CZ" dirty="0"/>
          </a:p>
        </p:txBody>
      </p:sp>
      <p:sp>
        <p:nvSpPr>
          <p:cNvPr id="16" name="Text Placeholder 6"/>
          <p:cNvSpPr>
            <a:spLocks noGrp="1"/>
          </p:cNvSpPr>
          <p:nvPr>
            <p:ph type="body" sz="quarter" idx="26" hasCustomPrompt="1"/>
          </p:nvPr>
        </p:nvSpPr>
        <p:spPr>
          <a:xfrm>
            <a:off x="202233" y="483519"/>
            <a:ext cx="8690248" cy="382600"/>
          </a:xfrm>
          <a:prstGeom prst="rect">
            <a:avLst/>
          </a:prstGeom>
        </p:spPr>
        <p:txBody>
          <a:bodyPr wrap="square" lIns="35999" tIns="0" rIns="35999" bIns="35999" anchor="t" anchorCtr="0">
            <a:spAutoFit/>
          </a:bodyPr>
          <a:lstStyle>
            <a:lvl1pPr marL="0" indent="0" defTabSz="215995">
              <a:spcBef>
                <a:spcPts val="0"/>
              </a:spcBef>
              <a:buNone/>
              <a:defRPr sz="1100" i="1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Arial" pitchFamily="34" charset="0"/>
              </a:defRPr>
            </a:lvl1pPr>
            <a:lvl2pPr marL="457189" indent="0">
              <a:buNone/>
              <a:defRPr sz="1200" i="1">
                <a:solidFill>
                  <a:schemeClr val="bg1">
                    <a:lumMod val="65000"/>
                  </a:schemeClr>
                </a:solidFill>
              </a:defRPr>
            </a:lvl2pPr>
            <a:lvl3pPr>
              <a:defRPr sz="1200" i="1">
                <a:solidFill>
                  <a:schemeClr val="bg1">
                    <a:lumMod val="65000"/>
                  </a:schemeClr>
                </a:solidFill>
              </a:defRPr>
            </a:lvl3pPr>
            <a:lvl4pPr>
              <a:defRPr sz="1200" i="1">
                <a:solidFill>
                  <a:schemeClr val="bg1">
                    <a:lumMod val="65000"/>
                  </a:schemeClr>
                </a:solidFill>
              </a:defRPr>
            </a:lvl4pPr>
            <a:lvl5pPr>
              <a:defRPr sz="1200" i="1">
                <a:solidFill>
                  <a:schemeClr val="bg1">
                    <a:lumMod val="6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</a:t>
            </a:r>
            <a:r>
              <a:rPr lang="cs-CZ" dirty="0"/>
              <a:t/>
            </a:r>
            <a:br>
              <a:rPr lang="cs-CZ" dirty="0"/>
            </a:br>
            <a:r>
              <a:rPr lang="en-US" dirty="0"/>
              <a:t>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40823728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radky nadpis - 1 obsah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Zástupný symbol pro obsah 10"/>
          <p:cNvSpPr>
            <a:spLocks noGrp="1"/>
          </p:cNvSpPr>
          <p:nvPr>
            <p:ph sz="quarter" idx="18"/>
          </p:nvPr>
        </p:nvSpPr>
        <p:spPr>
          <a:xfrm>
            <a:off x="684250" y="1869672"/>
            <a:ext cx="7920000" cy="2754306"/>
          </a:xfrm>
        </p:spPr>
        <p:txBody>
          <a:bodyPr/>
          <a:lstStyle/>
          <a:p>
            <a:pPr lvl="0"/>
            <a:r>
              <a:rPr lang="cs-CZ" dirty="0"/>
              <a:t>Klepnutím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11" name="Zaoblený obdélník 10"/>
          <p:cNvSpPr/>
          <p:nvPr userDrawn="1"/>
        </p:nvSpPr>
        <p:spPr>
          <a:xfrm>
            <a:off x="683568" y="1123114"/>
            <a:ext cx="7920880" cy="584541"/>
          </a:xfrm>
          <a:prstGeom prst="roundRect">
            <a:avLst/>
          </a:prstGeom>
          <a:solidFill>
            <a:srgbClr val="DDDD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endParaRPr lang="cs-CZ" sz="1400" dirty="0">
              <a:solidFill>
                <a:srgbClr val="FFFFFF"/>
              </a:solidFill>
            </a:endParaRP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19"/>
          </p:nvPr>
        </p:nvSpPr>
        <p:spPr>
          <a:xfrm>
            <a:off x="684215" y="1123114"/>
            <a:ext cx="7920037" cy="584541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None/>
              <a:defRPr sz="1400">
                <a:solidFill>
                  <a:srgbClr val="404040"/>
                </a:solidFill>
              </a:defRPr>
            </a:lvl1pPr>
          </a:lstStyle>
          <a:p>
            <a:pPr lvl="0"/>
            <a:r>
              <a:rPr lang="cs-CZ" dirty="0"/>
              <a:t>Kliknutím lze upravit styly předlohy textu.</a:t>
            </a:r>
          </a:p>
        </p:txBody>
      </p:sp>
      <p:sp>
        <p:nvSpPr>
          <p:cNvPr id="13" name="Text Placeholder 6"/>
          <p:cNvSpPr>
            <a:spLocks noGrp="1"/>
          </p:cNvSpPr>
          <p:nvPr>
            <p:ph type="body" sz="quarter" idx="16"/>
          </p:nvPr>
        </p:nvSpPr>
        <p:spPr>
          <a:xfrm>
            <a:off x="683568" y="4660963"/>
            <a:ext cx="3563984" cy="128240"/>
          </a:xfrm>
          <a:prstGeom prst="rect">
            <a:avLst/>
          </a:prstGeom>
        </p:spPr>
        <p:txBody>
          <a:bodyPr wrap="square" lIns="35999" tIns="0" rIns="35999" bIns="0" anchor="t" anchorCtr="0">
            <a:spAutoFit/>
          </a:bodyPr>
          <a:lstStyle>
            <a:lvl1pPr marL="0" indent="0">
              <a:lnSpc>
                <a:spcPts val="975"/>
              </a:lnSpc>
              <a:buNone/>
              <a:defRPr sz="800" i="1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Arial" pitchFamily="34" charset="0"/>
              </a:defRPr>
            </a:lvl1pPr>
            <a:lvl2pPr marL="342892" indent="0">
              <a:buNone/>
              <a:defRPr sz="900" i="1">
                <a:solidFill>
                  <a:schemeClr val="bg1">
                    <a:lumMod val="65000"/>
                  </a:schemeClr>
                </a:solidFill>
              </a:defRPr>
            </a:lvl2pPr>
            <a:lvl3pPr>
              <a:defRPr sz="900" i="1">
                <a:solidFill>
                  <a:schemeClr val="bg1">
                    <a:lumMod val="65000"/>
                  </a:schemeClr>
                </a:solidFill>
              </a:defRPr>
            </a:lvl3pPr>
            <a:lvl4pPr>
              <a:defRPr sz="900" i="1">
                <a:solidFill>
                  <a:schemeClr val="bg1">
                    <a:lumMod val="65000"/>
                  </a:schemeClr>
                </a:solidFill>
              </a:defRPr>
            </a:lvl4pPr>
            <a:lvl5pPr>
              <a:defRPr sz="900" i="1">
                <a:solidFill>
                  <a:schemeClr val="bg1">
                    <a:lumMod val="6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55142" y="4927500"/>
            <a:ext cx="5120208" cy="229500"/>
          </a:xfrm>
          <a:prstGeom prst="rect">
            <a:avLst/>
          </a:prstGeom>
        </p:spPr>
        <p:txBody>
          <a:bodyPr vert="horz" lIns="0" tIns="45719" rIns="0" bIns="45719" rtlCol="0" anchor="ctr"/>
          <a:lstStyle>
            <a:lvl1pPr algn="l">
              <a:defRPr sz="1300" b="1">
                <a:solidFill>
                  <a:srgbClr val="404040"/>
                </a:solidFill>
                <a:latin typeface="+mj-lt"/>
                <a:cs typeface="Arial" pitchFamily="34" charset="0"/>
              </a:defRPr>
            </a:lvl1pPr>
          </a:lstStyle>
          <a:p>
            <a:r>
              <a:rPr lang="cs-CZ" dirty="0"/>
              <a:t>Study </a:t>
            </a:r>
            <a:r>
              <a:rPr lang="cs-CZ" dirty="0" err="1"/>
              <a:t>name</a:t>
            </a:r>
            <a:r>
              <a:rPr lang="cs-CZ" dirty="0"/>
              <a:t> XXX, 04/2016</a:t>
            </a:r>
          </a:p>
        </p:txBody>
      </p:sp>
      <p:sp>
        <p:nvSpPr>
          <p:cNvPr id="16" name="Zástupný symbol pro nadpis 1"/>
          <p:cNvSpPr>
            <a:spLocks noGrp="1"/>
          </p:cNvSpPr>
          <p:nvPr>
            <p:ph type="title"/>
          </p:nvPr>
        </p:nvSpPr>
        <p:spPr>
          <a:xfrm>
            <a:off x="212058" y="6357"/>
            <a:ext cx="8680422" cy="469722"/>
          </a:xfrm>
          <a:prstGeom prst="rect">
            <a:avLst/>
          </a:prstGeom>
        </p:spPr>
        <p:txBody>
          <a:bodyPr vert="horz" lIns="35999" tIns="45719" rIns="35999" bIns="45719" rtlCol="0" anchor="t">
            <a:normAutofit/>
          </a:bodyPr>
          <a:lstStyle/>
          <a:p>
            <a:r>
              <a:rPr lang="en-US" dirty="0"/>
              <a:t>Click to edit template headings</a:t>
            </a:r>
            <a:r>
              <a:rPr lang="cs-CZ" dirty="0"/>
              <a:t> </a:t>
            </a:r>
            <a:r>
              <a:rPr lang="en-US" dirty="0"/>
              <a:t>style.</a:t>
            </a:r>
            <a:endParaRPr lang="cs-CZ" dirty="0"/>
          </a:p>
        </p:txBody>
      </p:sp>
      <p:sp>
        <p:nvSpPr>
          <p:cNvPr id="17" name="Text Placeholder 6"/>
          <p:cNvSpPr>
            <a:spLocks noGrp="1"/>
          </p:cNvSpPr>
          <p:nvPr>
            <p:ph type="body" sz="quarter" idx="26" hasCustomPrompt="1"/>
          </p:nvPr>
        </p:nvSpPr>
        <p:spPr>
          <a:xfrm>
            <a:off x="202233" y="483519"/>
            <a:ext cx="8690248" cy="382600"/>
          </a:xfrm>
          <a:prstGeom prst="rect">
            <a:avLst/>
          </a:prstGeom>
        </p:spPr>
        <p:txBody>
          <a:bodyPr wrap="square" lIns="35999" tIns="0" rIns="35999" bIns="35999" anchor="t" anchorCtr="0">
            <a:spAutoFit/>
          </a:bodyPr>
          <a:lstStyle>
            <a:lvl1pPr marL="0" indent="0" defTabSz="215995">
              <a:spcBef>
                <a:spcPts val="0"/>
              </a:spcBef>
              <a:buNone/>
              <a:defRPr sz="1100" i="1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Arial" pitchFamily="34" charset="0"/>
              </a:defRPr>
            </a:lvl1pPr>
            <a:lvl2pPr marL="457189" indent="0">
              <a:buNone/>
              <a:defRPr sz="1200" i="1">
                <a:solidFill>
                  <a:schemeClr val="bg1">
                    <a:lumMod val="65000"/>
                  </a:schemeClr>
                </a:solidFill>
              </a:defRPr>
            </a:lvl2pPr>
            <a:lvl3pPr>
              <a:defRPr sz="1200" i="1">
                <a:solidFill>
                  <a:schemeClr val="bg1">
                    <a:lumMod val="65000"/>
                  </a:schemeClr>
                </a:solidFill>
              </a:defRPr>
            </a:lvl3pPr>
            <a:lvl4pPr>
              <a:defRPr sz="1200" i="1">
                <a:solidFill>
                  <a:schemeClr val="bg1">
                    <a:lumMod val="65000"/>
                  </a:schemeClr>
                </a:solidFill>
              </a:defRPr>
            </a:lvl4pPr>
            <a:lvl5pPr>
              <a:defRPr sz="1200" i="1">
                <a:solidFill>
                  <a:schemeClr val="bg1">
                    <a:lumMod val="6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</a:t>
            </a:r>
            <a:r>
              <a:rPr lang="cs-CZ" dirty="0"/>
              <a:t/>
            </a:r>
            <a:br>
              <a:rPr lang="cs-CZ" dirty="0"/>
            </a:br>
            <a:r>
              <a:rPr lang="en-US" dirty="0"/>
              <a:t>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43774459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radek nadpis - 1 obsah vertikálně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Zástupný symbol pro obsah 10"/>
          <p:cNvSpPr>
            <a:spLocks noGrp="1"/>
          </p:cNvSpPr>
          <p:nvPr>
            <p:ph sz="quarter" idx="18"/>
          </p:nvPr>
        </p:nvSpPr>
        <p:spPr>
          <a:xfrm>
            <a:off x="3779913" y="1059582"/>
            <a:ext cx="4680520" cy="3672408"/>
          </a:xfrm>
        </p:spPr>
        <p:txBody>
          <a:bodyPr/>
          <a:lstStyle/>
          <a:p>
            <a:pPr lvl="0"/>
            <a:r>
              <a:rPr lang="cs-CZ" dirty="0"/>
              <a:t>Klepnutím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13" name="Text Placeholder 6"/>
          <p:cNvSpPr>
            <a:spLocks noGrp="1"/>
          </p:cNvSpPr>
          <p:nvPr>
            <p:ph type="body" sz="quarter" idx="16"/>
          </p:nvPr>
        </p:nvSpPr>
        <p:spPr>
          <a:xfrm>
            <a:off x="3779912" y="4768975"/>
            <a:ext cx="3563984" cy="128240"/>
          </a:xfrm>
          <a:prstGeom prst="rect">
            <a:avLst/>
          </a:prstGeom>
        </p:spPr>
        <p:txBody>
          <a:bodyPr wrap="square" lIns="35999" tIns="0" rIns="35999" bIns="0" anchor="t" anchorCtr="0">
            <a:spAutoFit/>
          </a:bodyPr>
          <a:lstStyle>
            <a:lvl1pPr marL="0" indent="0">
              <a:lnSpc>
                <a:spcPts val="975"/>
              </a:lnSpc>
              <a:buNone/>
              <a:defRPr sz="800" i="1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Arial" pitchFamily="34" charset="0"/>
              </a:defRPr>
            </a:lvl1pPr>
            <a:lvl2pPr marL="342892" indent="0">
              <a:buNone/>
              <a:defRPr sz="900" i="1">
                <a:solidFill>
                  <a:schemeClr val="bg1">
                    <a:lumMod val="65000"/>
                  </a:schemeClr>
                </a:solidFill>
              </a:defRPr>
            </a:lvl2pPr>
            <a:lvl3pPr>
              <a:defRPr sz="900" i="1">
                <a:solidFill>
                  <a:schemeClr val="bg1">
                    <a:lumMod val="65000"/>
                  </a:schemeClr>
                </a:solidFill>
              </a:defRPr>
            </a:lvl3pPr>
            <a:lvl4pPr>
              <a:defRPr sz="900" i="1">
                <a:solidFill>
                  <a:schemeClr val="bg1">
                    <a:lumMod val="65000"/>
                  </a:schemeClr>
                </a:solidFill>
              </a:defRPr>
            </a:lvl4pPr>
            <a:lvl5pPr>
              <a:defRPr sz="900" i="1">
                <a:solidFill>
                  <a:schemeClr val="bg1">
                    <a:lumMod val="6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" name="Zaoblený obdélník 2"/>
          <p:cNvSpPr/>
          <p:nvPr userDrawn="1"/>
        </p:nvSpPr>
        <p:spPr>
          <a:xfrm>
            <a:off x="683568" y="1059583"/>
            <a:ext cx="2736304" cy="3780309"/>
          </a:xfrm>
          <a:prstGeom prst="roundRect">
            <a:avLst/>
          </a:prstGeom>
          <a:solidFill>
            <a:srgbClr val="DDDD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endParaRPr lang="cs-CZ" sz="1400" dirty="0">
              <a:solidFill>
                <a:srgbClr val="FFFFFF"/>
              </a:solidFill>
            </a:endParaRP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19"/>
          </p:nvPr>
        </p:nvSpPr>
        <p:spPr>
          <a:xfrm>
            <a:off x="755650" y="1221600"/>
            <a:ext cx="2592214" cy="3456384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None/>
              <a:defRPr sz="1400">
                <a:solidFill>
                  <a:srgbClr val="404040"/>
                </a:solidFill>
              </a:defRPr>
            </a:lvl1pPr>
          </a:lstStyle>
          <a:p>
            <a:pPr lvl="0"/>
            <a:r>
              <a:rPr lang="cs-CZ" dirty="0"/>
              <a:t>Kliknutím lze upravit styly předlohy textu.</a:t>
            </a:r>
          </a:p>
        </p:txBody>
      </p:sp>
      <p:sp>
        <p:nvSpPr>
          <p:cNvPr id="14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55142" y="4927500"/>
            <a:ext cx="5120208" cy="229500"/>
          </a:xfrm>
          <a:prstGeom prst="rect">
            <a:avLst/>
          </a:prstGeom>
        </p:spPr>
        <p:txBody>
          <a:bodyPr vert="horz" lIns="0" tIns="45719" rIns="0" bIns="45719" rtlCol="0" anchor="ctr"/>
          <a:lstStyle>
            <a:lvl1pPr algn="l">
              <a:defRPr sz="1300" b="1">
                <a:solidFill>
                  <a:srgbClr val="404040"/>
                </a:solidFill>
                <a:latin typeface="+mj-lt"/>
                <a:cs typeface="Arial" pitchFamily="34" charset="0"/>
              </a:defRPr>
            </a:lvl1pPr>
          </a:lstStyle>
          <a:p>
            <a:r>
              <a:rPr lang="cs-CZ" dirty="0"/>
              <a:t>Study </a:t>
            </a:r>
            <a:r>
              <a:rPr lang="cs-CZ" dirty="0" err="1"/>
              <a:t>name</a:t>
            </a:r>
            <a:r>
              <a:rPr lang="cs-CZ" dirty="0"/>
              <a:t> XXX, 04/2016</a:t>
            </a:r>
          </a:p>
        </p:txBody>
      </p:sp>
      <p:sp>
        <p:nvSpPr>
          <p:cNvPr id="15" name="Zástupný symbol pro nadpis 1"/>
          <p:cNvSpPr>
            <a:spLocks noGrp="1"/>
          </p:cNvSpPr>
          <p:nvPr>
            <p:ph type="title"/>
          </p:nvPr>
        </p:nvSpPr>
        <p:spPr>
          <a:xfrm>
            <a:off x="212058" y="6357"/>
            <a:ext cx="8680422" cy="469722"/>
          </a:xfrm>
          <a:prstGeom prst="rect">
            <a:avLst/>
          </a:prstGeom>
        </p:spPr>
        <p:txBody>
          <a:bodyPr vert="horz" lIns="35999" tIns="45719" rIns="35999" bIns="45719" rtlCol="0" anchor="t">
            <a:normAutofit/>
          </a:bodyPr>
          <a:lstStyle/>
          <a:p>
            <a:r>
              <a:rPr lang="en-US" dirty="0"/>
              <a:t>Click to edit template headings</a:t>
            </a:r>
            <a:r>
              <a:rPr lang="cs-CZ" dirty="0"/>
              <a:t> </a:t>
            </a:r>
            <a:r>
              <a:rPr lang="en-US" dirty="0"/>
              <a:t>style.</a:t>
            </a:r>
            <a:endParaRPr lang="cs-CZ" dirty="0"/>
          </a:p>
        </p:txBody>
      </p:sp>
      <p:sp>
        <p:nvSpPr>
          <p:cNvPr id="16" name="Text Placeholder 6"/>
          <p:cNvSpPr>
            <a:spLocks noGrp="1"/>
          </p:cNvSpPr>
          <p:nvPr>
            <p:ph type="body" sz="quarter" idx="26" hasCustomPrompt="1"/>
          </p:nvPr>
        </p:nvSpPr>
        <p:spPr>
          <a:xfrm>
            <a:off x="202233" y="483519"/>
            <a:ext cx="8690248" cy="382600"/>
          </a:xfrm>
          <a:prstGeom prst="rect">
            <a:avLst/>
          </a:prstGeom>
        </p:spPr>
        <p:txBody>
          <a:bodyPr wrap="square" lIns="35999" tIns="0" rIns="35999" bIns="35999" anchor="t" anchorCtr="0">
            <a:spAutoFit/>
          </a:bodyPr>
          <a:lstStyle>
            <a:lvl1pPr marL="0" indent="0" defTabSz="215995">
              <a:spcBef>
                <a:spcPts val="0"/>
              </a:spcBef>
              <a:buNone/>
              <a:defRPr sz="1100" i="1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Arial" pitchFamily="34" charset="0"/>
              </a:defRPr>
            </a:lvl1pPr>
            <a:lvl2pPr marL="457189" indent="0">
              <a:buNone/>
              <a:defRPr sz="1200" i="1">
                <a:solidFill>
                  <a:schemeClr val="bg1">
                    <a:lumMod val="65000"/>
                  </a:schemeClr>
                </a:solidFill>
              </a:defRPr>
            </a:lvl2pPr>
            <a:lvl3pPr>
              <a:defRPr sz="1200" i="1">
                <a:solidFill>
                  <a:schemeClr val="bg1">
                    <a:lumMod val="65000"/>
                  </a:schemeClr>
                </a:solidFill>
              </a:defRPr>
            </a:lvl3pPr>
            <a:lvl4pPr>
              <a:defRPr sz="1200" i="1">
                <a:solidFill>
                  <a:schemeClr val="bg1">
                    <a:lumMod val="65000"/>
                  </a:schemeClr>
                </a:solidFill>
              </a:defRPr>
            </a:lvl4pPr>
            <a:lvl5pPr>
              <a:defRPr sz="1200" i="1">
                <a:solidFill>
                  <a:schemeClr val="bg1">
                    <a:lumMod val="6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</a:t>
            </a:r>
            <a:r>
              <a:rPr lang="cs-CZ" dirty="0"/>
              <a:t/>
            </a:r>
            <a:br>
              <a:rPr lang="cs-CZ" dirty="0"/>
            </a:br>
            <a:r>
              <a:rPr lang="en-US" dirty="0"/>
              <a:t>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68976968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radky nadpis - 1 obsah vertikálně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Zástupný symbol pro obsah 10"/>
          <p:cNvSpPr>
            <a:spLocks noGrp="1"/>
          </p:cNvSpPr>
          <p:nvPr>
            <p:ph sz="quarter" idx="18"/>
          </p:nvPr>
        </p:nvSpPr>
        <p:spPr>
          <a:xfrm>
            <a:off x="3779913" y="1221600"/>
            <a:ext cx="4680520" cy="3510390"/>
          </a:xfrm>
        </p:spPr>
        <p:txBody>
          <a:bodyPr/>
          <a:lstStyle/>
          <a:p>
            <a:pPr lvl="0"/>
            <a:r>
              <a:rPr lang="cs-CZ" dirty="0"/>
              <a:t>Klepnutím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13" name="Text Placeholder 6"/>
          <p:cNvSpPr>
            <a:spLocks noGrp="1"/>
          </p:cNvSpPr>
          <p:nvPr>
            <p:ph type="body" sz="quarter" idx="16"/>
          </p:nvPr>
        </p:nvSpPr>
        <p:spPr>
          <a:xfrm>
            <a:off x="3779912" y="4768975"/>
            <a:ext cx="3563984" cy="128240"/>
          </a:xfrm>
          <a:prstGeom prst="rect">
            <a:avLst/>
          </a:prstGeom>
        </p:spPr>
        <p:txBody>
          <a:bodyPr wrap="square" lIns="35999" tIns="0" rIns="35999" bIns="0" anchor="t" anchorCtr="0">
            <a:spAutoFit/>
          </a:bodyPr>
          <a:lstStyle>
            <a:lvl1pPr marL="0" indent="0">
              <a:lnSpc>
                <a:spcPts val="975"/>
              </a:lnSpc>
              <a:buNone/>
              <a:defRPr sz="800" i="1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Arial" pitchFamily="34" charset="0"/>
              </a:defRPr>
            </a:lvl1pPr>
            <a:lvl2pPr marL="342892" indent="0">
              <a:buNone/>
              <a:defRPr sz="900" i="1">
                <a:solidFill>
                  <a:schemeClr val="bg1">
                    <a:lumMod val="65000"/>
                  </a:schemeClr>
                </a:solidFill>
              </a:defRPr>
            </a:lvl2pPr>
            <a:lvl3pPr>
              <a:defRPr sz="900" i="1">
                <a:solidFill>
                  <a:schemeClr val="bg1">
                    <a:lumMod val="65000"/>
                  </a:schemeClr>
                </a:solidFill>
              </a:defRPr>
            </a:lvl3pPr>
            <a:lvl4pPr>
              <a:defRPr sz="900" i="1">
                <a:solidFill>
                  <a:schemeClr val="bg1">
                    <a:lumMod val="65000"/>
                  </a:schemeClr>
                </a:solidFill>
              </a:defRPr>
            </a:lvl4pPr>
            <a:lvl5pPr>
              <a:defRPr sz="900" i="1">
                <a:solidFill>
                  <a:schemeClr val="bg1">
                    <a:lumMod val="6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" name="Zaoblený obdélník 2"/>
          <p:cNvSpPr/>
          <p:nvPr userDrawn="1"/>
        </p:nvSpPr>
        <p:spPr>
          <a:xfrm>
            <a:off x="683568" y="1221601"/>
            <a:ext cx="2736304" cy="3618291"/>
          </a:xfrm>
          <a:prstGeom prst="roundRect">
            <a:avLst/>
          </a:prstGeom>
          <a:solidFill>
            <a:srgbClr val="DDDD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endParaRPr lang="cs-CZ" sz="1400" dirty="0">
              <a:solidFill>
                <a:srgbClr val="FFFFFF"/>
              </a:solidFill>
            </a:endParaRP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19"/>
          </p:nvPr>
        </p:nvSpPr>
        <p:spPr>
          <a:xfrm>
            <a:off x="755651" y="1383618"/>
            <a:ext cx="2592215" cy="3240360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>
              <a:buNone/>
              <a:defRPr sz="1400">
                <a:solidFill>
                  <a:srgbClr val="404040"/>
                </a:solidFill>
              </a:defRPr>
            </a:lvl1pPr>
          </a:lstStyle>
          <a:p>
            <a:pPr lvl="0"/>
            <a:r>
              <a:rPr lang="cs-CZ" dirty="0"/>
              <a:t>Kliknutím lze upravit styly předlohy textu.</a:t>
            </a:r>
          </a:p>
        </p:txBody>
      </p:sp>
      <p:sp>
        <p:nvSpPr>
          <p:cNvPr id="14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55142" y="4927500"/>
            <a:ext cx="5120208" cy="229500"/>
          </a:xfrm>
          <a:prstGeom prst="rect">
            <a:avLst/>
          </a:prstGeom>
        </p:spPr>
        <p:txBody>
          <a:bodyPr vert="horz" lIns="0" tIns="45719" rIns="0" bIns="45719" rtlCol="0" anchor="ctr"/>
          <a:lstStyle>
            <a:lvl1pPr algn="l">
              <a:defRPr sz="1300" b="1">
                <a:solidFill>
                  <a:srgbClr val="404040"/>
                </a:solidFill>
                <a:latin typeface="+mj-lt"/>
                <a:cs typeface="Arial" pitchFamily="34" charset="0"/>
              </a:defRPr>
            </a:lvl1pPr>
          </a:lstStyle>
          <a:p>
            <a:r>
              <a:rPr lang="cs-CZ" dirty="0"/>
              <a:t>Study </a:t>
            </a:r>
            <a:r>
              <a:rPr lang="cs-CZ" dirty="0" err="1"/>
              <a:t>name</a:t>
            </a:r>
            <a:r>
              <a:rPr lang="cs-CZ" dirty="0"/>
              <a:t> XXX, 04/2016</a:t>
            </a:r>
          </a:p>
        </p:txBody>
      </p:sp>
      <p:sp>
        <p:nvSpPr>
          <p:cNvPr id="15" name="Zástupný symbol pro nadpis 1"/>
          <p:cNvSpPr>
            <a:spLocks noGrp="1"/>
          </p:cNvSpPr>
          <p:nvPr>
            <p:ph type="title"/>
          </p:nvPr>
        </p:nvSpPr>
        <p:spPr>
          <a:xfrm>
            <a:off x="212058" y="6357"/>
            <a:ext cx="8680422" cy="469722"/>
          </a:xfrm>
          <a:prstGeom prst="rect">
            <a:avLst/>
          </a:prstGeom>
        </p:spPr>
        <p:txBody>
          <a:bodyPr vert="horz" lIns="35999" tIns="45719" rIns="35999" bIns="45719" rtlCol="0" anchor="t">
            <a:normAutofit/>
          </a:bodyPr>
          <a:lstStyle/>
          <a:p>
            <a:r>
              <a:rPr lang="en-US" dirty="0"/>
              <a:t>Click to edit template headings</a:t>
            </a:r>
            <a:r>
              <a:rPr lang="cs-CZ" dirty="0"/>
              <a:t> </a:t>
            </a:r>
            <a:r>
              <a:rPr lang="en-US" dirty="0"/>
              <a:t>style.</a:t>
            </a:r>
            <a:endParaRPr lang="cs-CZ" dirty="0"/>
          </a:p>
        </p:txBody>
      </p:sp>
      <p:sp>
        <p:nvSpPr>
          <p:cNvPr id="16" name="Text Placeholder 6"/>
          <p:cNvSpPr>
            <a:spLocks noGrp="1"/>
          </p:cNvSpPr>
          <p:nvPr>
            <p:ph type="body" sz="quarter" idx="26" hasCustomPrompt="1"/>
          </p:nvPr>
        </p:nvSpPr>
        <p:spPr>
          <a:xfrm>
            <a:off x="202233" y="483519"/>
            <a:ext cx="8690248" cy="382600"/>
          </a:xfrm>
          <a:prstGeom prst="rect">
            <a:avLst/>
          </a:prstGeom>
        </p:spPr>
        <p:txBody>
          <a:bodyPr wrap="square" lIns="35999" tIns="0" rIns="35999" bIns="35999" anchor="t" anchorCtr="0">
            <a:spAutoFit/>
          </a:bodyPr>
          <a:lstStyle>
            <a:lvl1pPr marL="0" indent="0" defTabSz="215995">
              <a:spcBef>
                <a:spcPts val="0"/>
              </a:spcBef>
              <a:buNone/>
              <a:defRPr sz="1100" i="1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Arial" pitchFamily="34" charset="0"/>
              </a:defRPr>
            </a:lvl1pPr>
            <a:lvl2pPr marL="457189" indent="0">
              <a:buNone/>
              <a:defRPr sz="1200" i="1">
                <a:solidFill>
                  <a:schemeClr val="bg1">
                    <a:lumMod val="65000"/>
                  </a:schemeClr>
                </a:solidFill>
              </a:defRPr>
            </a:lvl2pPr>
            <a:lvl3pPr>
              <a:defRPr sz="1200" i="1">
                <a:solidFill>
                  <a:schemeClr val="bg1">
                    <a:lumMod val="65000"/>
                  </a:schemeClr>
                </a:solidFill>
              </a:defRPr>
            </a:lvl3pPr>
            <a:lvl4pPr>
              <a:defRPr sz="1200" i="1">
                <a:solidFill>
                  <a:schemeClr val="bg1">
                    <a:lumMod val="65000"/>
                  </a:schemeClr>
                </a:solidFill>
              </a:defRPr>
            </a:lvl4pPr>
            <a:lvl5pPr>
              <a:defRPr sz="1200" i="1">
                <a:solidFill>
                  <a:schemeClr val="bg1">
                    <a:lumMod val="6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</a:t>
            </a:r>
            <a:r>
              <a:rPr lang="cs-CZ" dirty="0"/>
              <a:t/>
            </a:r>
            <a:br>
              <a:rPr lang="cs-CZ" dirty="0"/>
            </a:br>
            <a:r>
              <a:rPr lang="en-US" dirty="0"/>
              <a:t>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10842924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radek nadpis - 2 obsahy pod sebou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Zástupný symbol pro obsah 10"/>
          <p:cNvSpPr>
            <a:spLocks noGrp="1"/>
          </p:cNvSpPr>
          <p:nvPr>
            <p:ph sz="quarter" idx="23"/>
          </p:nvPr>
        </p:nvSpPr>
        <p:spPr>
          <a:xfrm>
            <a:off x="684215" y="3273828"/>
            <a:ext cx="7920037" cy="1370688"/>
          </a:xfrm>
        </p:spPr>
        <p:txBody>
          <a:bodyPr/>
          <a:lstStyle/>
          <a:p>
            <a:pPr lvl="0"/>
            <a:r>
              <a:rPr lang="cs-CZ" dirty="0"/>
              <a:t>Klepnutím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15" name="Zástupný symbol pro obsah 10"/>
          <p:cNvSpPr>
            <a:spLocks noGrp="1"/>
          </p:cNvSpPr>
          <p:nvPr>
            <p:ph sz="quarter" idx="18"/>
          </p:nvPr>
        </p:nvSpPr>
        <p:spPr>
          <a:xfrm>
            <a:off x="684214" y="1633110"/>
            <a:ext cx="7920037" cy="1370688"/>
          </a:xfrm>
        </p:spPr>
        <p:txBody>
          <a:bodyPr/>
          <a:lstStyle/>
          <a:p>
            <a:pPr lvl="0"/>
            <a:r>
              <a:rPr lang="cs-CZ" dirty="0"/>
              <a:t>Klepnutím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13" name="Text Placeholder 6"/>
          <p:cNvSpPr>
            <a:spLocks noGrp="1"/>
          </p:cNvSpPr>
          <p:nvPr>
            <p:ph type="body" sz="quarter" idx="16"/>
          </p:nvPr>
        </p:nvSpPr>
        <p:spPr>
          <a:xfrm>
            <a:off x="683568" y="3014685"/>
            <a:ext cx="3563984" cy="128240"/>
          </a:xfrm>
          <a:prstGeom prst="rect">
            <a:avLst/>
          </a:prstGeom>
        </p:spPr>
        <p:txBody>
          <a:bodyPr wrap="square" lIns="35999" tIns="0" rIns="35999" bIns="0" anchor="t" anchorCtr="0">
            <a:spAutoFit/>
          </a:bodyPr>
          <a:lstStyle>
            <a:lvl1pPr marL="0" indent="0">
              <a:lnSpc>
                <a:spcPts val="975"/>
              </a:lnSpc>
              <a:buNone/>
              <a:defRPr sz="800" i="1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Arial" pitchFamily="34" charset="0"/>
              </a:defRPr>
            </a:lvl1pPr>
            <a:lvl2pPr marL="342892" indent="0">
              <a:buNone/>
              <a:defRPr sz="900" i="1">
                <a:solidFill>
                  <a:schemeClr val="bg1">
                    <a:lumMod val="65000"/>
                  </a:schemeClr>
                </a:solidFill>
              </a:defRPr>
            </a:lvl2pPr>
            <a:lvl3pPr>
              <a:defRPr sz="900" i="1">
                <a:solidFill>
                  <a:schemeClr val="bg1">
                    <a:lumMod val="65000"/>
                  </a:schemeClr>
                </a:solidFill>
              </a:defRPr>
            </a:lvl3pPr>
            <a:lvl4pPr>
              <a:defRPr sz="900" i="1">
                <a:solidFill>
                  <a:schemeClr val="bg1">
                    <a:lumMod val="65000"/>
                  </a:schemeClr>
                </a:solidFill>
              </a:defRPr>
            </a:lvl4pPr>
            <a:lvl5pPr>
              <a:defRPr sz="900" i="1">
                <a:solidFill>
                  <a:schemeClr val="bg1">
                    <a:lumMod val="6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" name="Zaoblený obdélník 2"/>
          <p:cNvSpPr/>
          <p:nvPr userDrawn="1"/>
        </p:nvSpPr>
        <p:spPr>
          <a:xfrm>
            <a:off x="683568" y="853084"/>
            <a:ext cx="7920880" cy="584541"/>
          </a:xfrm>
          <a:prstGeom prst="roundRect">
            <a:avLst/>
          </a:prstGeom>
          <a:solidFill>
            <a:srgbClr val="DDDD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endParaRPr lang="cs-CZ" sz="1400" dirty="0">
              <a:solidFill>
                <a:srgbClr val="FFFFFF"/>
              </a:solidFill>
            </a:endParaRP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19"/>
          </p:nvPr>
        </p:nvSpPr>
        <p:spPr>
          <a:xfrm>
            <a:off x="684215" y="853492"/>
            <a:ext cx="7920037" cy="584132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None/>
              <a:defRPr sz="1400">
                <a:solidFill>
                  <a:srgbClr val="404040"/>
                </a:solidFill>
              </a:defRPr>
            </a:lvl1pPr>
          </a:lstStyle>
          <a:p>
            <a:pPr lvl="0"/>
            <a:r>
              <a:rPr lang="cs-CZ" dirty="0"/>
              <a:t>Kliknutím lze upravit styly předlohy textu.</a:t>
            </a:r>
          </a:p>
        </p:txBody>
      </p:sp>
      <p:sp>
        <p:nvSpPr>
          <p:cNvPr id="11" name="Text Placeholder 6"/>
          <p:cNvSpPr>
            <a:spLocks noGrp="1"/>
          </p:cNvSpPr>
          <p:nvPr>
            <p:ph type="body" sz="quarter" idx="21"/>
          </p:nvPr>
        </p:nvSpPr>
        <p:spPr>
          <a:xfrm>
            <a:off x="683568" y="4667100"/>
            <a:ext cx="3563984" cy="128240"/>
          </a:xfrm>
          <a:prstGeom prst="rect">
            <a:avLst/>
          </a:prstGeom>
        </p:spPr>
        <p:txBody>
          <a:bodyPr wrap="square" lIns="35999" tIns="0" rIns="35999" bIns="0" anchor="t" anchorCtr="0">
            <a:spAutoFit/>
          </a:bodyPr>
          <a:lstStyle>
            <a:lvl1pPr marL="0" indent="0">
              <a:lnSpc>
                <a:spcPts val="975"/>
              </a:lnSpc>
              <a:buNone/>
              <a:defRPr sz="800" i="1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Arial" pitchFamily="34" charset="0"/>
              </a:defRPr>
            </a:lvl1pPr>
            <a:lvl2pPr marL="342892" indent="0">
              <a:buNone/>
              <a:defRPr sz="900" i="1">
                <a:solidFill>
                  <a:schemeClr val="bg1">
                    <a:lumMod val="65000"/>
                  </a:schemeClr>
                </a:solidFill>
              </a:defRPr>
            </a:lvl2pPr>
            <a:lvl3pPr>
              <a:defRPr sz="900" i="1">
                <a:solidFill>
                  <a:schemeClr val="bg1">
                    <a:lumMod val="65000"/>
                  </a:schemeClr>
                </a:solidFill>
              </a:defRPr>
            </a:lvl3pPr>
            <a:lvl4pPr>
              <a:defRPr sz="900" i="1">
                <a:solidFill>
                  <a:schemeClr val="bg1">
                    <a:lumMod val="65000"/>
                  </a:schemeClr>
                </a:solidFill>
              </a:defRPr>
            </a:lvl4pPr>
            <a:lvl5pPr>
              <a:defRPr sz="900" i="1">
                <a:solidFill>
                  <a:schemeClr val="bg1">
                    <a:lumMod val="6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4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55142" y="4927500"/>
            <a:ext cx="5120208" cy="229500"/>
          </a:xfrm>
          <a:prstGeom prst="rect">
            <a:avLst/>
          </a:prstGeom>
        </p:spPr>
        <p:txBody>
          <a:bodyPr vert="horz" lIns="0" tIns="45719" rIns="0" bIns="45719" rtlCol="0" anchor="ctr"/>
          <a:lstStyle>
            <a:lvl1pPr algn="l">
              <a:defRPr sz="1300" b="1">
                <a:solidFill>
                  <a:srgbClr val="404040"/>
                </a:solidFill>
                <a:latin typeface="+mj-lt"/>
                <a:cs typeface="Arial" pitchFamily="34" charset="0"/>
              </a:defRPr>
            </a:lvl1pPr>
          </a:lstStyle>
          <a:p>
            <a:r>
              <a:rPr lang="cs-CZ" dirty="0"/>
              <a:t>Study </a:t>
            </a:r>
            <a:r>
              <a:rPr lang="cs-CZ" dirty="0" err="1"/>
              <a:t>name</a:t>
            </a:r>
            <a:r>
              <a:rPr lang="cs-CZ" dirty="0"/>
              <a:t> XXX, 04/2016</a:t>
            </a:r>
          </a:p>
        </p:txBody>
      </p:sp>
      <p:sp>
        <p:nvSpPr>
          <p:cNvPr id="17" name="Zástupný symbol pro nadpis 1"/>
          <p:cNvSpPr>
            <a:spLocks noGrp="1"/>
          </p:cNvSpPr>
          <p:nvPr>
            <p:ph type="title"/>
          </p:nvPr>
        </p:nvSpPr>
        <p:spPr>
          <a:xfrm>
            <a:off x="212058" y="6357"/>
            <a:ext cx="8680422" cy="469722"/>
          </a:xfrm>
          <a:prstGeom prst="rect">
            <a:avLst/>
          </a:prstGeom>
        </p:spPr>
        <p:txBody>
          <a:bodyPr vert="horz" lIns="35999" tIns="45719" rIns="35999" bIns="45719" rtlCol="0" anchor="t">
            <a:normAutofit/>
          </a:bodyPr>
          <a:lstStyle/>
          <a:p>
            <a:r>
              <a:rPr lang="en-US" dirty="0"/>
              <a:t>Click to edit template headings</a:t>
            </a:r>
            <a:r>
              <a:rPr lang="cs-CZ" dirty="0"/>
              <a:t> </a:t>
            </a:r>
            <a:r>
              <a:rPr lang="en-US" dirty="0"/>
              <a:t>style.</a:t>
            </a:r>
            <a:endParaRPr lang="cs-CZ" dirty="0"/>
          </a:p>
        </p:txBody>
      </p:sp>
      <p:sp>
        <p:nvSpPr>
          <p:cNvPr id="18" name="Text Placeholder 6"/>
          <p:cNvSpPr>
            <a:spLocks noGrp="1"/>
          </p:cNvSpPr>
          <p:nvPr>
            <p:ph type="body" sz="quarter" idx="26" hasCustomPrompt="1"/>
          </p:nvPr>
        </p:nvSpPr>
        <p:spPr>
          <a:xfrm>
            <a:off x="202233" y="483519"/>
            <a:ext cx="8690248" cy="382600"/>
          </a:xfrm>
          <a:prstGeom prst="rect">
            <a:avLst/>
          </a:prstGeom>
        </p:spPr>
        <p:txBody>
          <a:bodyPr wrap="square" lIns="35999" tIns="0" rIns="35999" bIns="35999" anchor="t" anchorCtr="0">
            <a:spAutoFit/>
          </a:bodyPr>
          <a:lstStyle>
            <a:lvl1pPr marL="0" indent="0" defTabSz="215995">
              <a:spcBef>
                <a:spcPts val="0"/>
              </a:spcBef>
              <a:buNone/>
              <a:defRPr sz="1100" i="1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Arial" pitchFamily="34" charset="0"/>
              </a:defRPr>
            </a:lvl1pPr>
            <a:lvl2pPr marL="457189" indent="0">
              <a:buNone/>
              <a:defRPr sz="1200" i="1">
                <a:solidFill>
                  <a:schemeClr val="bg1">
                    <a:lumMod val="65000"/>
                  </a:schemeClr>
                </a:solidFill>
              </a:defRPr>
            </a:lvl2pPr>
            <a:lvl3pPr>
              <a:defRPr sz="1200" i="1">
                <a:solidFill>
                  <a:schemeClr val="bg1">
                    <a:lumMod val="65000"/>
                  </a:schemeClr>
                </a:solidFill>
              </a:defRPr>
            </a:lvl3pPr>
            <a:lvl4pPr>
              <a:defRPr sz="1200" i="1">
                <a:solidFill>
                  <a:schemeClr val="bg1">
                    <a:lumMod val="65000"/>
                  </a:schemeClr>
                </a:solidFill>
              </a:defRPr>
            </a:lvl4pPr>
            <a:lvl5pPr>
              <a:defRPr sz="1200" i="1">
                <a:solidFill>
                  <a:schemeClr val="bg1">
                    <a:lumMod val="6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</a:t>
            </a:r>
            <a:r>
              <a:rPr lang="cs-CZ" dirty="0"/>
              <a:t/>
            </a:r>
            <a:br>
              <a:rPr lang="cs-CZ" dirty="0"/>
            </a:br>
            <a:r>
              <a:rPr lang="en-US" dirty="0"/>
              <a:t>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47180671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radky nadpis - 2 obsahy pod sebou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Zástupný symbol pro obsah 10"/>
          <p:cNvSpPr>
            <a:spLocks noGrp="1"/>
          </p:cNvSpPr>
          <p:nvPr>
            <p:ph sz="quarter" idx="23"/>
          </p:nvPr>
        </p:nvSpPr>
        <p:spPr>
          <a:xfrm>
            <a:off x="684215" y="3415193"/>
            <a:ext cx="7920037" cy="1242622"/>
          </a:xfrm>
        </p:spPr>
        <p:txBody>
          <a:bodyPr/>
          <a:lstStyle/>
          <a:p>
            <a:pPr lvl="0"/>
            <a:r>
              <a:rPr lang="cs-CZ" dirty="0"/>
              <a:t>Klepnutím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16" name="Zástupný symbol pro obsah 10"/>
          <p:cNvSpPr>
            <a:spLocks noGrp="1"/>
          </p:cNvSpPr>
          <p:nvPr>
            <p:ph sz="quarter" idx="18"/>
          </p:nvPr>
        </p:nvSpPr>
        <p:spPr>
          <a:xfrm>
            <a:off x="684214" y="1869672"/>
            <a:ext cx="7920037" cy="1242622"/>
          </a:xfrm>
        </p:spPr>
        <p:txBody>
          <a:bodyPr/>
          <a:lstStyle/>
          <a:p>
            <a:pPr lvl="0"/>
            <a:r>
              <a:rPr lang="cs-CZ" dirty="0"/>
              <a:t>Klepnutím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11" name="Zaoblený obdélník 10"/>
          <p:cNvSpPr/>
          <p:nvPr userDrawn="1"/>
        </p:nvSpPr>
        <p:spPr>
          <a:xfrm>
            <a:off x="683568" y="1123114"/>
            <a:ext cx="7920880" cy="584541"/>
          </a:xfrm>
          <a:prstGeom prst="roundRect">
            <a:avLst/>
          </a:prstGeom>
          <a:solidFill>
            <a:srgbClr val="DDDD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endParaRPr lang="cs-CZ" sz="1400" dirty="0">
              <a:solidFill>
                <a:srgbClr val="FFFFFF"/>
              </a:solidFill>
            </a:endParaRP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19"/>
          </p:nvPr>
        </p:nvSpPr>
        <p:spPr>
          <a:xfrm>
            <a:off x="684215" y="1123114"/>
            <a:ext cx="7920037" cy="584541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None/>
              <a:defRPr sz="1400">
                <a:solidFill>
                  <a:srgbClr val="404040"/>
                </a:solidFill>
              </a:defRPr>
            </a:lvl1pPr>
          </a:lstStyle>
          <a:p>
            <a:pPr lvl="0"/>
            <a:r>
              <a:rPr lang="cs-CZ" dirty="0"/>
              <a:t>Kliknutím lze upravit styly předlohy textu.</a:t>
            </a:r>
          </a:p>
        </p:txBody>
      </p:sp>
      <p:sp>
        <p:nvSpPr>
          <p:cNvPr id="12" name="Text Placeholder 6"/>
          <p:cNvSpPr>
            <a:spLocks noGrp="1"/>
          </p:cNvSpPr>
          <p:nvPr>
            <p:ph type="body" sz="quarter" idx="16"/>
          </p:nvPr>
        </p:nvSpPr>
        <p:spPr>
          <a:xfrm>
            <a:off x="683568" y="3122697"/>
            <a:ext cx="3563984" cy="128240"/>
          </a:xfrm>
          <a:prstGeom prst="rect">
            <a:avLst/>
          </a:prstGeom>
        </p:spPr>
        <p:txBody>
          <a:bodyPr wrap="square" lIns="35999" tIns="0" rIns="35999" bIns="0" anchor="t" anchorCtr="0">
            <a:spAutoFit/>
          </a:bodyPr>
          <a:lstStyle>
            <a:lvl1pPr marL="0" indent="0">
              <a:lnSpc>
                <a:spcPts val="975"/>
              </a:lnSpc>
              <a:buNone/>
              <a:defRPr sz="800" i="1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Arial" pitchFamily="34" charset="0"/>
              </a:defRPr>
            </a:lvl1pPr>
            <a:lvl2pPr marL="342892" indent="0">
              <a:buNone/>
              <a:defRPr sz="900" i="1">
                <a:solidFill>
                  <a:schemeClr val="bg1">
                    <a:lumMod val="65000"/>
                  </a:schemeClr>
                </a:solidFill>
              </a:defRPr>
            </a:lvl2pPr>
            <a:lvl3pPr>
              <a:defRPr sz="900" i="1">
                <a:solidFill>
                  <a:schemeClr val="bg1">
                    <a:lumMod val="65000"/>
                  </a:schemeClr>
                </a:solidFill>
              </a:defRPr>
            </a:lvl3pPr>
            <a:lvl4pPr>
              <a:defRPr sz="900" i="1">
                <a:solidFill>
                  <a:schemeClr val="bg1">
                    <a:lumMod val="65000"/>
                  </a:schemeClr>
                </a:solidFill>
              </a:defRPr>
            </a:lvl4pPr>
            <a:lvl5pPr>
              <a:defRPr sz="900" i="1">
                <a:solidFill>
                  <a:schemeClr val="bg1">
                    <a:lumMod val="6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5" name="Text Placeholder 6"/>
          <p:cNvSpPr>
            <a:spLocks noGrp="1"/>
          </p:cNvSpPr>
          <p:nvPr>
            <p:ph type="body" sz="quarter" idx="21"/>
          </p:nvPr>
        </p:nvSpPr>
        <p:spPr>
          <a:xfrm>
            <a:off x="683568" y="4667100"/>
            <a:ext cx="3563984" cy="128240"/>
          </a:xfrm>
          <a:prstGeom prst="rect">
            <a:avLst/>
          </a:prstGeom>
        </p:spPr>
        <p:txBody>
          <a:bodyPr wrap="square" lIns="35999" tIns="0" rIns="35999" bIns="0" anchor="t" anchorCtr="0">
            <a:spAutoFit/>
          </a:bodyPr>
          <a:lstStyle>
            <a:lvl1pPr marL="0" indent="0">
              <a:lnSpc>
                <a:spcPts val="975"/>
              </a:lnSpc>
              <a:buNone/>
              <a:defRPr sz="800" i="1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Arial" pitchFamily="34" charset="0"/>
              </a:defRPr>
            </a:lvl1pPr>
            <a:lvl2pPr marL="342892" indent="0">
              <a:buNone/>
              <a:defRPr sz="900" i="1">
                <a:solidFill>
                  <a:schemeClr val="bg1">
                    <a:lumMod val="65000"/>
                  </a:schemeClr>
                </a:solidFill>
              </a:defRPr>
            </a:lvl2pPr>
            <a:lvl3pPr>
              <a:defRPr sz="900" i="1">
                <a:solidFill>
                  <a:schemeClr val="bg1">
                    <a:lumMod val="65000"/>
                  </a:schemeClr>
                </a:solidFill>
              </a:defRPr>
            </a:lvl3pPr>
            <a:lvl4pPr>
              <a:defRPr sz="900" i="1">
                <a:solidFill>
                  <a:schemeClr val="bg1">
                    <a:lumMod val="65000"/>
                  </a:schemeClr>
                </a:solidFill>
              </a:defRPr>
            </a:lvl4pPr>
            <a:lvl5pPr>
              <a:defRPr sz="900" i="1">
                <a:solidFill>
                  <a:schemeClr val="bg1">
                    <a:lumMod val="6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4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55142" y="4927500"/>
            <a:ext cx="5120208" cy="229500"/>
          </a:xfrm>
          <a:prstGeom prst="rect">
            <a:avLst/>
          </a:prstGeom>
        </p:spPr>
        <p:txBody>
          <a:bodyPr vert="horz" lIns="0" tIns="45719" rIns="0" bIns="45719" rtlCol="0" anchor="ctr"/>
          <a:lstStyle>
            <a:lvl1pPr algn="l">
              <a:defRPr sz="1300" b="1">
                <a:solidFill>
                  <a:srgbClr val="404040"/>
                </a:solidFill>
                <a:latin typeface="+mj-lt"/>
                <a:cs typeface="Arial" pitchFamily="34" charset="0"/>
              </a:defRPr>
            </a:lvl1pPr>
          </a:lstStyle>
          <a:p>
            <a:r>
              <a:rPr lang="cs-CZ" dirty="0"/>
              <a:t>Study </a:t>
            </a:r>
            <a:r>
              <a:rPr lang="cs-CZ" dirty="0" err="1"/>
              <a:t>name</a:t>
            </a:r>
            <a:r>
              <a:rPr lang="cs-CZ" dirty="0"/>
              <a:t> XXX, 04/2016</a:t>
            </a:r>
          </a:p>
        </p:txBody>
      </p:sp>
      <p:sp>
        <p:nvSpPr>
          <p:cNvPr id="18" name="Zástupný symbol pro nadpis 1"/>
          <p:cNvSpPr>
            <a:spLocks noGrp="1"/>
          </p:cNvSpPr>
          <p:nvPr>
            <p:ph type="title"/>
          </p:nvPr>
        </p:nvSpPr>
        <p:spPr>
          <a:xfrm>
            <a:off x="212058" y="6357"/>
            <a:ext cx="8680422" cy="469722"/>
          </a:xfrm>
          <a:prstGeom prst="rect">
            <a:avLst/>
          </a:prstGeom>
        </p:spPr>
        <p:txBody>
          <a:bodyPr vert="horz" lIns="35999" tIns="45719" rIns="35999" bIns="45719" rtlCol="0" anchor="t">
            <a:normAutofit/>
          </a:bodyPr>
          <a:lstStyle/>
          <a:p>
            <a:r>
              <a:rPr lang="en-US" dirty="0"/>
              <a:t>Click to edit template headings</a:t>
            </a:r>
            <a:r>
              <a:rPr lang="cs-CZ" dirty="0"/>
              <a:t> </a:t>
            </a:r>
            <a:r>
              <a:rPr lang="en-US" dirty="0"/>
              <a:t>style.</a:t>
            </a:r>
            <a:endParaRPr lang="cs-CZ" dirty="0"/>
          </a:p>
        </p:txBody>
      </p:sp>
      <p:sp>
        <p:nvSpPr>
          <p:cNvPr id="19" name="Text Placeholder 6"/>
          <p:cNvSpPr>
            <a:spLocks noGrp="1"/>
          </p:cNvSpPr>
          <p:nvPr>
            <p:ph type="body" sz="quarter" idx="26" hasCustomPrompt="1"/>
          </p:nvPr>
        </p:nvSpPr>
        <p:spPr>
          <a:xfrm>
            <a:off x="202233" y="483519"/>
            <a:ext cx="8690248" cy="382600"/>
          </a:xfrm>
          <a:prstGeom prst="rect">
            <a:avLst/>
          </a:prstGeom>
        </p:spPr>
        <p:txBody>
          <a:bodyPr wrap="square" lIns="35999" tIns="0" rIns="35999" bIns="35999" anchor="t" anchorCtr="0">
            <a:spAutoFit/>
          </a:bodyPr>
          <a:lstStyle>
            <a:lvl1pPr marL="0" indent="0" defTabSz="215995">
              <a:spcBef>
                <a:spcPts val="0"/>
              </a:spcBef>
              <a:buNone/>
              <a:defRPr sz="1100" i="1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Arial" pitchFamily="34" charset="0"/>
              </a:defRPr>
            </a:lvl1pPr>
            <a:lvl2pPr marL="457189" indent="0">
              <a:buNone/>
              <a:defRPr sz="1200" i="1">
                <a:solidFill>
                  <a:schemeClr val="bg1">
                    <a:lumMod val="65000"/>
                  </a:schemeClr>
                </a:solidFill>
              </a:defRPr>
            </a:lvl2pPr>
            <a:lvl3pPr>
              <a:defRPr sz="1200" i="1">
                <a:solidFill>
                  <a:schemeClr val="bg1">
                    <a:lumMod val="65000"/>
                  </a:schemeClr>
                </a:solidFill>
              </a:defRPr>
            </a:lvl3pPr>
            <a:lvl4pPr>
              <a:defRPr sz="1200" i="1">
                <a:solidFill>
                  <a:schemeClr val="bg1">
                    <a:lumMod val="65000"/>
                  </a:schemeClr>
                </a:solidFill>
              </a:defRPr>
            </a:lvl4pPr>
            <a:lvl5pPr>
              <a:defRPr sz="1200" i="1">
                <a:solidFill>
                  <a:schemeClr val="bg1">
                    <a:lumMod val="6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</a:t>
            </a:r>
            <a:r>
              <a:rPr lang="cs-CZ" dirty="0"/>
              <a:t/>
            </a:r>
            <a:br>
              <a:rPr lang="cs-CZ" dirty="0"/>
            </a:br>
            <a:r>
              <a:rPr lang="en-US" dirty="0"/>
              <a:t>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312605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8_Vlastní rozložení">
    <p:bg>
      <p:bgPr>
        <a:solidFill>
          <a:srgbClr val="008E9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427985" y="1388445"/>
            <a:ext cx="4216925" cy="2247851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l">
              <a:buNone/>
              <a:defRPr sz="3200" b="1" baseline="0">
                <a:solidFill>
                  <a:schemeClr val="bg1"/>
                </a:solidFill>
              </a:defRPr>
            </a:lvl1pPr>
            <a:lvl2pPr marL="3628" indent="0" algn="l">
              <a:lnSpc>
                <a:spcPct val="90000"/>
              </a:lnSpc>
              <a:spcBef>
                <a:spcPts val="457"/>
              </a:spcBef>
              <a:buNone/>
              <a:tabLst/>
              <a:defRPr sz="2400" baseline="0">
                <a:solidFill>
                  <a:schemeClr val="bg1">
                    <a:alpha val="70000"/>
                  </a:schemeClr>
                </a:solidFill>
              </a:defRPr>
            </a:lvl2pPr>
            <a:lvl3pPr marL="10351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527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703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5879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1055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6231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1407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Slide Title</a:t>
            </a:r>
          </a:p>
          <a:p>
            <a:pPr lvl="1"/>
            <a:r>
              <a:rPr lang="en-US" dirty="0"/>
              <a:t>Lorem ipsum dolor sit amet, consectetuer adipiscing elit. Maecenas porttitor congue </a:t>
            </a:r>
            <a:r>
              <a:rPr lang="en-US" dirty="0" err="1"/>
              <a:t>massa</a:t>
            </a:r>
            <a:r>
              <a:rPr lang="en-US" dirty="0"/>
              <a:t>.</a:t>
            </a:r>
          </a:p>
        </p:txBody>
      </p:sp>
      <p:sp>
        <p:nvSpPr>
          <p:cNvPr id="5" name="Zástupný symbol pro obrázek 12"/>
          <p:cNvSpPr>
            <a:spLocks noGrp="1"/>
          </p:cNvSpPr>
          <p:nvPr>
            <p:ph type="pic" sz="quarter" idx="15"/>
          </p:nvPr>
        </p:nvSpPr>
        <p:spPr>
          <a:xfrm>
            <a:off x="-9526" y="-10"/>
            <a:ext cx="4581525" cy="5143500"/>
          </a:xfrm>
          <a:custGeom>
            <a:avLst/>
            <a:gdLst>
              <a:gd name="connsiteX0" fmla="*/ 0 w 4467496"/>
              <a:gd name="connsiteY0" fmla="*/ 0 h 5143500"/>
              <a:gd name="connsiteX1" fmla="*/ 2781325 w 4467496"/>
              <a:gd name="connsiteY1" fmla="*/ 0 h 5143500"/>
              <a:gd name="connsiteX2" fmla="*/ 4467496 w 4467496"/>
              <a:gd name="connsiteY2" fmla="*/ 5143500 h 5143500"/>
              <a:gd name="connsiteX3" fmla="*/ 0 w 4467496"/>
              <a:gd name="connsiteY3" fmla="*/ 5143500 h 5143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467496" h="5143500">
                <a:moveTo>
                  <a:pt x="0" y="0"/>
                </a:moveTo>
                <a:lnTo>
                  <a:pt x="2781325" y="0"/>
                </a:lnTo>
                <a:lnTo>
                  <a:pt x="4467496" y="5143500"/>
                </a:lnTo>
                <a:lnTo>
                  <a:pt x="0" y="51435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cs-CZ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 flipH="1">
            <a:off x="2831776" y="-6984"/>
            <a:ext cx="2901414" cy="2177509"/>
          </a:xfrm>
          <a:custGeom>
            <a:avLst/>
            <a:gdLst>
              <a:gd name="T0" fmla="*/ 2678 w 2678"/>
              <a:gd name="T1" fmla="*/ 0 h 2016"/>
              <a:gd name="T2" fmla="*/ 0 w 2678"/>
              <a:gd name="T3" fmla="*/ 0 h 2016"/>
              <a:gd name="T4" fmla="*/ 2018 w 2678"/>
              <a:gd name="T5" fmla="*/ 2016 h 2016"/>
              <a:gd name="T6" fmla="*/ 2678 w 2678"/>
              <a:gd name="T7" fmla="*/ 0 h 20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678" h="2016">
                <a:moveTo>
                  <a:pt x="2678" y="0"/>
                </a:moveTo>
                <a:lnTo>
                  <a:pt x="0" y="0"/>
                </a:lnTo>
                <a:lnTo>
                  <a:pt x="2018" y="2016"/>
                </a:lnTo>
                <a:lnTo>
                  <a:pt x="2678" y="0"/>
                </a:lnTo>
                <a:close/>
              </a:path>
            </a:pathLst>
          </a:custGeom>
          <a:solidFill>
            <a:srgbClr val="A9CCDD"/>
          </a:solidFill>
          <a:ln w="9525">
            <a:noFill/>
            <a:round/>
            <a:headEnd/>
            <a:tailEnd/>
          </a:ln>
        </p:spPr>
        <p:txBody>
          <a:bodyPr vert="horz" wrap="square" lIns="91438" tIns="45719" rIns="91438" bIns="45719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135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>
              <a:ln>
                <a:noFill/>
              </a:ln>
              <a:solidFill>
                <a:srgbClr val="1F497D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3181714704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1 radek nadpis - 2 obsahy vedle seb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Zástupný symbol pro obsah 10"/>
          <p:cNvSpPr>
            <a:spLocks noGrp="1"/>
          </p:cNvSpPr>
          <p:nvPr>
            <p:ph sz="quarter" idx="22"/>
          </p:nvPr>
        </p:nvSpPr>
        <p:spPr>
          <a:xfrm>
            <a:off x="4716018" y="1761660"/>
            <a:ext cx="3743771" cy="2862318"/>
          </a:xfrm>
        </p:spPr>
        <p:txBody>
          <a:bodyPr/>
          <a:lstStyle/>
          <a:p>
            <a:pPr lvl="0"/>
            <a:r>
              <a:rPr lang="cs-CZ" dirty="0"/>
              <a:t>Klepnutím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12" name="Zástupný symbol pro obsah 10"/>
          <p:cNvSpPr>
            <a:spLocks noGrp="1"/>
          </p:cNvSpPr>
          <p:nvPr>
            <p:ph sz="quarter" idx="21"/>
          </p:nvPr>
        </p:nvSpPr>
        <p:spPr>
          <a:xfrm>
            <a:off x="684215" y="1761660"/>
            <a:ext cx="3743771" cy="2862318"/>
          </a:xfrm>
        </p:spPr>
        <p:txBody>
          <a:bodyPr/>
          <a:lstStyle/>
          <a:p>
            <a:pPr lvl="0"/>
            <a:r>
              <a:rPr lang="cs-CZ" dirty="0"/>
              <a:t>Klepnutím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13" name="Text Placeholder 6"/>
          <p:cNvSpPr>
            <a:spLocks noGrp="1"/>
          </p:cNvSpPr>
          <p:nvPr>
            <p:ph type="body" sz="quarter" idx="16"/>
          </p:nvPr>
        </p:nvSpPr>
        <p:spPr>
          <a:xfrm>
            <a:off x="683568" y="4660963"/>
            <a:ext cx="3563984" cy="128240"/>
          </a:xfrm>
          <a:prstGeom prst="rect">
            <a:avLst/>
          </a:prstGeom>
        </p:spPr>
        <p:txBody>
          <a:bodyPr wrap="square" lIns="35999" tIns="0" rIns="35999" bIns="0" anchor="t" anchorCtr="0">
            <a:spAutoFit/>
          </a:bodyPr>
          <a:lstStyle>
            <a:lvl1pPr marL="0" indent="0">
              <a:lnSpc>
                <a:spcPts val="975"/>
              </a:lnSpc>
              <a:buNone/>
              <a:defRPr sz="800" i="1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Arial" pitchFamily="34" charset="0"/>
              </a:defRPr>
            </a:lvl1pPr>
            <a:lvl2pPr marL="342892" indent="0">
              <a:buNone/>
              <a:defRPr sz="900" i="1">
                <a:solidFill>
                  <a:schemeClr val="bg1">
                    <a:lumMod val="65000"/>
                  </a:schemeClr>
                </a:solidFill>
              </a:defRPr>
            </a:lvl2pPr>
            <a:lvl3pPr>
              <a:defRPr sz="900" i="1">
                <a:solidFill>
                  <a:schemeClr val="bg1">
                    <a:lumMod val="65000"/>
                  </a:schemeClr>
                </a:solidFill>
              </a:defRPr>
            </a:lvl3pPr>
            <a:lvl4pPr>
              <a:defRPr sz="900" i="1">
                <a:solidFill>
                  <a:schemeClr val="bg1">
                    <a:lumMod val="65000"/>
                  </a:schemeClr>
                </a:solidFill>
              </a:defRPr>
            </a:lvl4pPr>
            <a:lvl5pPr>
              <a:defRPr sz="900" i="1">
                <a:solidFill>
                  <a:schemeClr val="bg1">
                    <a:lumMod val="6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8"/>
          </p:nvPr>
        </p:nvSpPr>
        <p:spPr>
          <a:xfrm>
            <a:off x="4716016" y="4660963"/>
            <a:ext cx="3563984" cy="128240"/>
          </a:xfrm>
          <a:prstGeom prst="rect">
            <a:avLst/>
          </a:prstGeom>
        </p:spPr>
        <p:txBody>
          <a:bodyPr wrap="square" lIns="35999" tIns="0" rIns="35999" bIns="0" anchor="t" anchorCtr="0">
            <a:spAutoFit/>
          </a:bodyPr>
          <a:lstStyle>
            <a:lvl1pPr marL="0" indent="0">
              <a:lnSpc>
                <a:spcPts val="975"/>
              </a:lnSpc>
              <a:buNone/>
              <a:defRPr sz="800" i="1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Arial" pitchFamily="34" charset="0"/>
              </a:defRPr>
            </a:lvl1pPr>
            <a:lvl2pPr marL="342892" indent="0">
              <a:buNone/>
              <a:defRPr sz="900" i="1">
                <a:solidFill>
                  <a:schemeClr val="bg1">
                    <a:lumMod val="65000"/>
                  </a:schemeClr>
                </a:solidFill>
              </a:defRPr>
            </a:lvl2pPr>
            <a:lvl3pPr>
              <a:defRPr sz="900" i="1">
                <a:solidFill>
                  <a:schemeClr val="bg1">
                    <a:lumMod val="65000"/>
                  </a:schemeClr>
                </a:solidFill>
              </a:defRPr>
            </a:lvl3pPr>
            <a:lvl4pPr>
              <a:defRPr sz="900" i="1">
                <a:solidFill>
                  <a:schemeClr val="bg1">
                    <a:lumMod val="65000"/>
                  </a:schemeClr>
                </a:solidFill>
              </a:defRPr>
            </a:lvl4pPr>
            <a:lvl5pPr>
              <a:defRPr sz="900" i="1">
                <a:solidFill>
                  <a:schemeClr val="bg1">
                    <a:lumMod val="6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" name="Zaoblený obdélník 2"/>
          <p:cNvSpPr/>
          <p:nvPr userDrawn="1"/>
        </p:nvSpPr>
        <p:spPr>
          <a:xfrm>
            <a:off x="683568" y="853084"/>
            <a:ext cx="7920880" cy="584541"/>
          </a:xfrm>
          <a:prstGeom prst="roundRect">
            <a:avLst/>
          </a:prstGeom>
          <a:solidFill>
            <a:srgbClr val="DDDD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endParaRPr lang="cs-CZ" sz="1400" dirty="0">
              <a:solidFill>
                <a:srgbClr val="FFFFFF"/>
              </a:solidFill>
            </a:endParaRP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19"/>
          </p:nvPr>
        </p:nvSpPr>
        <p:spPr>
          <a:xfrm>
            <a:off x="684215" y="853492"/>
            <a:ext cx="7920037" cy="584132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None/>
              <a:defRPr sz="1400">
                <a:solidFill>
                  <a:srgbClr val="404040"/>
                </a:solidFill>
              </a:defRPr>
            </a:lvl1pPr>
          </a:lstStyle>
          <a:p>
            <a:pPr lvl="0"/>
            <a:r>
              <a:rPr lang="cs-CZ" dirty="0"/>
              <a:t>Kliknutím lze upravit styly předlohy textu.</a:t>
            </a:r>
          </a:p>
        </p:txBody>
      </p:sp>
      <p:sp>
        <p:nvSpPr>
          <p:cNvPr id="1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55142" y="4927500"/>
            <a:ext cx="5120208" cy="229500"/>
          </a:xfrm>
          <a:prstGeom prst="rect">
            <a:avLst/>
          </a:prstGeom>
        </p:spPr>
        <p:txBody>
          <a:bodyPr vert="horz" lIns="0" tIns="45719" rIns="0" bIns="45719" rtlCol="0" anchor="ctr"/>
          <a:lstStyle>
            <a:lvl1pPr algn="l">
              <a:defRPr sz="1300" b="1">
                <a:solidFill>
                  <a:srgbClr val="404040"/>
                </a:solidFill>
                <a:latin typeface="+mj-lt"/>
                <a:cs typeface="Arial" pitchFamily="34" charset="0"/>
              </a:defRPr>
            </a:lvl1pPr>
          </a:lstStyle>
          <a:p>
            <a:r>
              <a:rPr lang="cs-CZ" dirty="0"/>
              <a:t>Study </a:t>
            </a:r>
            <a:r>
              <a:rPr lang="cs-CZ" dirty="0" err="1"/>
              <a:t>name</a:t>
            </a:r>
            <a:r>
              <a:rPr lang="cs-CZ" dirty="0"/>
              <a:t> XXX, 04/2016</a:t>
            </a:r>
          </a:p>
        </p:txBody>
      </p:sp>
      <p:sp>
        <p:nvSpPr>
          <p:cNvPr id="16" name="Zástupný symbol pro nadpis 1"/>
          <p:cNvSpPr>
            <a:spLocks noGrp="1"/>
          </p:cNvSpPr>
          <p:nvPr>
            <p:ph type="title"/>
          </p:nvPr>
        </p:nvSpPr>
        <p:spPr>
          <a:xfrm>
            <a:off x="212058" y="6357"/>
            <a:ext cx="8680422" cy="469722"/>
          </a:xfrm>
          <a:prstGeom prst="rect">
            <a:avLst/>
          </a:prstGeom>
        </p:spPr>
        <p:txBody>
          <a:bodyPr vert="horz" lIns="35999" tIns="45719" rIns="35999" bIns="45719" rtlCol="0" anchor="t">
            <a:normAutofit/>
          </a:bodyPr>
          <a:lstStyle/>
          <a:p>
            <a:r>
              <a:rPr lang="en-US" dirty="0"/>
              <a:t>Click to edit template headings</a:t>
            </a:r>
            <a:r>
              <a:rPr lang="cs-CZ" dirty="0"/>
              <a:t> </a:t>
            </a:r>
            <a:r>
              <a:rPr lang="en-US" dirty="0"/>
              <a:t>style.</a:t>
            </a:r>
            <a:endParaRPr lang="cs-CZ" dirty="0"/>
          </a:p>
        </p:txBody>
      </p:sp>
      <p:sp>
        <p:nvSpPr>
          <p:cNvPr id="17" name="Text Placeholder 6"/>
          <p:cNvSpPr>
            <a:spLocks noGrp="1"/>
          </p:cNvSpPr>
          <p:nvPr>
            <p:ph type="body" sz="quarter" idx="26" hasCustomPrompt="1"/>
          </p:nvPr>
        </p:nvSpPr>
        <p:spPr>
          <a:xfrm>
            <a:off x="202233" y="483519"/>
            <a:ext cx="8690248" cy="382600"/>
          </a:xfrm>
          <a:prstGeom prst="rect">
            <a:avLst/>
          </a:prstGeom>
        </p:spPr>
        <p:txBody>
          <a:bodyPr wrap="square" lIns="35999" tIns="0" rIns="35999" bIns="35999" anchor="t" anchorCtr="0">
            <a:spAutoFit/>
          </a:bodyPr>
          <a:lstStyle>
            <a:lvl1pPr marL="0" indent="0" defTabSz="215995">
              <a:spcBef>
                <a:spcPts val="0"/>
              </a:spcBef>
              <a:buNone/>
              <a:defRPr sz="1100" i="1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Arial" pitchFamily="34" charset="0"/>
              </a:defRPr>
            </a:lvl1pPr>
            <a:lvl2pPr marL="457189" indent="0">
              <a:buNone/>
              <a:defRPr sz="1200" i="1">
                <a:solidFill>
                  <a:schemeClr val="bg1">
                    <a:lumMod val="65000"/>
                  </a:schemeClr>
                </a:solidFill>
              </a:defRPr>
            </a:lvl2pPr>
            <a:lvl3pPr>
              <a:defRPr sz="1200" i="1">
                <a:solidFill>
                  <a:schemeClr val="bg1">
                    <a:lumMod val="65000"/>
                  </a:schemeClr>
                </a:solidFill>
              </a:defRPr>
            </a:lvl3pPr>
            <a:lvl4pPr>
              <a:defRPr sz="1200" i="1">
                <a:solidFill>
                  <a:schemeClr val="bg1">
                    <a:lumMod val="65000"/>
                  </a:schemeClr>
                </a:solidFill>
              </a:defRPr>
            </a:lvl4pPr>
            <a:lvl5pPr>
              <a:defRPr sz="1200" i="1">
                <a:solidFill>
                  <a:schemeClr val="bg1">
                    <a:lumMod val="6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</a:t>
            </a:r>
            <a:r>
              <a:rPr lang="cs-CZ" dirty="0"/>
              <a:t/>
            </a:r>
            <a:br>
              <a:rPr lang="cs-CZ" dirty="0"/>
            </a:br>
            <a:r>
              <a:rPr lang="en-US" dirty="0"/>
              <a:t>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72810800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2 radky nadpis - 2 obsahy vedle seb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Zástupný symbol pro obsah 10"/>
          <p:cNvSpPr>
            <a:spLocks noGrp="1"/>
          </p:cNvSpPr>
          <p:nvPr>
            <p:ph sz="quarter" idx="22"/>
          </p:nvPr>
        </p:nvSpPr>
        <p:spPr>
          <a:xfrm>
            <a:off x="4716018" y="1923678"/>
            <a:ext cx="3743771" cy="2700300"/>
          </a:xfrm>
        </p:spPr>
        <p:txBody>
          <a:bodyPr/>
          <a:lstStyle/>
          <a:p>
            <a:pPr lvl="0"/>
            <a:r>
              <a:rPr lang="cs-CZ" dirty="0"/>
              <a:t>Klepnutím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15" name="Zástupný symbol pro obsah 10"/>
          <p:cNvSpPr>
            <a:spLocks noGrp="1"/>
          </p:cNvSpPr>
          <p:nvPr>
            <p:ph sz="quarter" idx="21"/>
          </p:nvPr>
        </p:nvSpPr>
        <p:spPr>
          <a:xfrm>
            <a:off x="684215" y="1923678"/>
            <a:ext cx="3743771" cy="2700300"/>
          </a:xfrm>
        </p:spPr>
        <p:txBody>
          <a:bodyPr/>
          <a:lstStyle/>
          <a:p>
            <a:pPr lvl="0"/>
            <a:r>
              <a:rPr lang="cs-CZ" dirty="0"/>
              <a:t>Klepnutím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11" name="Zaoblený obdélník 10"/>
          <p:cNvSpPr/>
          <p:nvPr userDrawn="1"/>
        </p:nvSpPr>
        <p:spPr>
          <a:xfrm>
            <a:off x="683568" y="1123114"/>
            <a:ext cx="7920880" cy="584541"/>
          </a:xfrm>
          <a:prstGeom prst="roundRect">
            <a:avLst/>
          </a:prstGeom>
          <a:solidFill>
            <a:srgbClr val="DDDD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endParaRPr lang="cs-CZ" sz="1400" dirty="0">
              <a:solidFill>
                <a:srgbClr val="003399"/>
              </a:solidFill>
            </a:endParaRP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19"/>
          </p:nvPr>
        </p:nvSpPr>
        <p:spPr>
          <a:xfrm>
            <a:off x="684215" y="1123114"/>
            <a:ext cx="7920037" cy="584541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None/>
              <a:defRPr sz="1400">
                <a:solidFill>
                  <a:srgbClr val="404040"/>
                </a:solidFill>
              </a:defRPr>
            </a:lvl1pPr>
          </a:lstStyle>
          <a:p>
            <a:pPr lvl="0"/>
            <a:r>
              <a:rPr lang="cs-CZ" dirty="0"/>
              <a:t>Kliknutím lze upravit styly předlohy textu.</a:t>
            </a:r>
          </a:p>
        </p:txBody>
      </p:sp>
      <p:sp>
        <p:nvSpPr>
          <p:cNvPr id="13" name="Text Placeholder 6"/>
          <p:cNvSpPr>
            <a:spLocks noGrp="1"/>
          </p:cNvSpPr>
          <p:nvPr>
            <p:ph type="body" sz="quarter" idx="16"/>
          </p:nvPr>
        </p:nvSpPr>
        <p:spPr>
          <a:xfrm>
            <a:off x="683568" y="4660963"/>
            <a:ext cx="3563984" cy="128240"/>
          </a:xfrm>
          <a:prstGeom prst="rect">
            <a:avLst/>
          </a:prstGeom>
        </p:spPr>
        <p:txBody>
          <a:bodyPr wrap="square" lIns="35999" tIns="0" rIns="35999" bIns="0" anchor="t" anchorCtr="0">
            <a:spAutoFit/>
          </a:bodyPr>
          <a:lstStyle>
            <a:lvl1pPr marL="0" indent="0">
              <a:lnSpc>
                <a:spcPts val="975"/>
              </a:lnSpc>
              <a:buNone/>
              <a:defRPr sz="800" i="1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Arial" pitchFamily="34" charset="0"/>
              </a:defRPr>
            </a:lvl1pPr>
            <a:lvl2pPr marL="342892" indent="0">
              <a:buNone/>
              <a:defRPr sz="900" i="1">
                <a:solidFill>
                  <a:schemeClr val="bg1">
                    <a:lumMod val="65000"/>
                  </a:schemeClr>
                </a:solidFill>
              </a:defRPr>
            </a:lvl2pPr>
            <a:lvl3pPr>
              <a:defRPr sz="900" i="1">
                <a:solidFill>
                  <a:schemeClr val="bg1">
                    <a:lumMod val="65000"/>
                  </a:schemeClr>
                </a:solidFill>
              </a:defRPr>
            </a:lvl3pPr>
            <a:lvl4pPr>
              <a:defRPr sz="900" i="1">
                <a:solidFill>
                  <a:schemeClr val="bg1">
                    <a:lumMod val="65000"/>
                  </a:schemeClr>
                </a:solidFill>
              </a:defRPr>
            </a:lvl4pPr>
            <a:lvl5pPr>
              <a:defRPr sz="900" i="1">
                <a:solidFill>
                  <a:schemeClr val="bg1">
                    <a:lumMod val="6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8"/>
          </p:nvPr>
        </p:nvSpPr>
        <p:spPr>
          <a:xfrm>
            <a:off x="4716016" y="4660963"/>
            <a:ext cx="3563984" cy="128240"/>
          </a:xfrm>
          <a:prstGeom prst="rect">
            <a:avLst/>
          </a:prstGeom>
        </p:spPr>
        <p:txBody>
          <a:bodyPr wrap="square" lIns="35999" tIns="0" rIns="35999" bIns="0" anchor="t" anchorCtr="0">
            <a:spAutoFit/>
          </a:bodyPr>
          <a:lstStyle>
            <a:lvl1pPr marL="0" indent="0">
              <a:lnSpc>
                <a:spcPts val="975"/>
              </a:lnSpc>
              <a:buNone/>
              <a:defRPr sz="800" i="1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Arial" pitchFamily="34" charset="0"/>
              </a:defRPr>
            </a:lvl1pPr>
            <a:lvl2pPr marL="342892" indent="0">
              <a:buNone/>
              <a:defRPr sz="900" i="1">
                <a:solidFill>
                  <a:schemeClr val="bg1">
                    <a:lumMod val="65000"/>
                  </a:schemeClr>
                </a:solidFill>
              </a:defRPr>
            </a:lvl2pPr>
            <a:lvl3pPr>
              <a:defRPr sz="900" i="1">
                <a:solidFill>
                  <a:schemeClr val="bg1">
                    <a:lumMod val="65000"/>
                  </a:schemeClr>
                </a:solidFill>
              </a:defRPr>
            </a:lvl3pPr>
            <a:lvl4pPr>
              <a:defRPr sz="900" i="1">
                <a:solidFill>
                  <a:schemeClr val="bg1">
                    <a:lumMod val="65000"/>
                  </a:schemeClr>
                </a:solidFill>
              </a:defRPr>
            </a:lvl4pPr>
            <a:lvl5pPr>
              <a:defRPr sz="900" i="1">
                <a:solidFill>
                  <a:schemeClr val="bg1">
                    <a:lumMod val="6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6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55142" y="4927500"/>
            <a:ext cx="5120208" cy="229500"/>
          </a:xfrm>
          <a:prstGeom prst="rect">
            <a:avLst/>
          </a:prstGeom>
        </p:spPr>
        <p:txBody>
          <a:bodyPr vert="horz" lIns="0" tIns="45719" rIns="0" bIns="45719" rtlCol="0" anchor="ctr"/>
          <a:lstStyle>
            <a:lvl1pPr algn="l">
              <a:defRPr sz="1300" b="1">
                <a:solidFill>
                  <a:srgbClr val="404040"/>
                </a:solidFill>
                <a:latin typeface="+mj-lt"/>
                <a:cs typeface="Arial" pitchFamily="34" charset="0"/>
              </a:defRPr>
            </a:lvl1pPr>
          </a:lstStyle>
          <a:p>
            <a:r>
              <a:rPr lang="cs-CZ" dirty="0"/>
              <a:t>Study </a:t>
            </a:r>
            <a:r>
              <a:rPr lang="cs-CZ" dirty="0" err="1"/>
              <a:t>name</a:t>
            </a:r>
            <a:r>
              <a:rPr lang="cs-CZ" dirty="0"/>
              <a:t> XXX, 04/2016</a:t>
            </a:r>
          </a:p>
        </p:txBody>
      </p:sp>
      <p:sp>
        <p:nvSpPr>
          <p:cNvPr id="17" name="Zástupný symbol pro nadpis 1"/>
          <p:cNvSpPr>
            <a:spLocks noGrp="1"/>
          </p:cNvSpPr>
          <p:nvPr>
            <p:ph type="title"/>
          </p:nvPr>
        </p:nvSpPr>
        <p:spPr>
          <a:xfrm>
            <a:off x="212058" y="6357"/>
            <a:ext cx="8680422" cy="469722"/>
          </a:xfrm>
          <a:prstGeom prst="rect">
            <a:avLst/>
          </a:prstGeom>
        </p:spPr>
        <p:txBody>
          <a:bodyPr vert="horz" lIns="35999" tIns="45719" rIns="35999" bIns="45719" rtlCol="0" anchor="t">
            <a:normAutofit/>
          </a:bodyPr>
          <a:lstStyle/>
          <a:p>
            <a:r>
              <a:rPr lang="en-US" dirty="0"/>
              <a:t>Click to edit template headings</a:t>
            </a:r>
            <a:r>
              <a:rPr lang="cs-CZ" dirty="0"/>
              <a:t> </a:t>
            </a:r>
            <a:r>
              <a:rPr lang="en-US" dirty="0"/>
              <a:t>style.</a:t>
            </a:r>
            <a:endParaRPr lang="cs-CZ" dirty="0"/>
          </a:p>
        </p:txBody>
      </p:sp>
      <p:sp>
        <p:nvSpPr>
          <p:cNvPr id="18" name="Text Placeholder 6"/>
          <p:cNvSpPr>
            <a:spLocks noGrp="1"/>
          </p:cNvSpPr>
          <p:nvPr>
            <p:ph type="body" sz="quarter" idx="26" hasCustomPrompt="1"/>
          </p:nvPr>
        </p:nvSpPr>
        <p:spPr>
          <a:xfrm>
            <a:off x="202233" y="483519"/>
            <a:ext cx="8690248" cy="382600"/>
          </a:xfrm>
          <a:prstGeom prst="rect">
            <a:avLst/>
          </a:prstGeom>
        </p:spPr>
        <p:txBody>
          <a:bodyPr wrap="square" lIns="35999" tIns="0" rIns="35999" bIns="35999" anchor="t" anchorCtr="0">
            <a:spAutoFit/>
          </a:bodyPr>
          <a:lstStyle>
            <a:lvl1pPr marL="0" indent="0" defTabSz="215995">
              <a:spcBef>
                <a:spcPts val="0"/>
              </a:spcBef>
              <a:buNone/>
              <a:defRPr sz="1100" i="1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Arial" pitchFamily="34" charset="0"/>
              </a:defRPr>
            </a:lvl1pPr>
            <a:lvl2pPr marL="457189" indent="0">
              <a:buNone/>
              <a:defRPr sz="1200" i="1">
                <a:solidFill>
                  <a:schemeClr val="bg1">
                    <a:lumMod val="65000"/>
                  </a:schemeClr>
                </a:solidFill>
              </a:defRPr>
            </a:lvl2pPr>
            <a:lvl3pPr>
              <a:defRPr sz="1200" i="1">
                <a:solidFill>
                  <a:schemeClr val="bg1">
                    <a:lumMod val="65000"/>
                  </a:schemeClr>
                </a:solidFill>
              </a:defRPr>
            </a:lvl3pPr>
            <a:lvl4pPr>
              <a:defRPr sz="1200" i="1">
                <a:solidFill>
                  <a:schemeClr val="bg1">
                    <a:lumMod val="65000"/>
                  </a:schemeClr>
                </a:solidFill>
              </a:defRPr>
            </a:lvl4pPr>
            <a:lvl5pPr>
              <a:defRPr sz="1200" i="1">
                <a:solidFill>
                  <a:schemeClr val="bg1">
                    <a:lumMod val="6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</a:t>
            </a:r>
            <a:r>
              <a:rPr lang="cs-CZ" dirty="0"/>
              <a:t/>
            </a:r>
            <a:br>
              <a:rPr lang="cs-CZ" dirty="0"/>
            </a:br>
            <a:r>
              <a:rPr lang="en-US" dirty="0"/>
              <a:t>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39996228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1 radek nadpis - 2 obsahy pod seb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Zástupný symbol pro obsah 10"/>
          <p:cNvSpPr>
            <a:spLocks noGrp="1"/>
          </p:cNvSpPr>
          <p:nvPr>
            <p:ph sz="quarter" idx="22"/>
          </p:nvPr>
        </p:nvSpPr>
        <p:spPr>
          <a:xfrm>
            <a:off x="3779913" y="3030990"/>
            <a:ext cx="4680520" cy="1701000"/>
          </a:xfrm>
        </p:spPr>
        <p:txBody>
          <a:bodyPr/>
          <a:lstStyle/>
          <a:p>
            <a:pPr lvl="0"/>
            <a:r>
              <a:rPr lang="cs-CZ" dirty="0"/>
              <a:t>Klepnutím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12" name="Zástupný symbol pro obsah 10"/>
          <p:cNvSpPr>
            <a:spLocks noGrp="1"/>
          </p:cNvSpPr>
          <p:nvPr>
            <p:ph sz="quarter" idx="21"/>
          </p:nvPr>
        </p:nvSpPr>
        <p:spPr>
          <a:xfrm>
            <a:off x="3779913" y="1059582"/>
            <a:ext cx="4680520" cy="1701000"/>
          </a:xfrm>
        </p:spPr>
        <p:txBody>
          <a:bodyPr/>
          <a:lstStyle/>
          <a:p>
            <a:pPr lvl="0"/>
            <a:r>
              <a:rPr lang="cs-CZ" dirty="0"/>
              <a:t>Klepnutím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13" name="Text Placeholder 6"/>
          <p:cNvSpPr>
            <a:spLocks noGrp="1"/>
          </p:cNvSpPr>
          <p:nvPr>
            <p:ph type="body" sz="quarter" idx="16"/>
          </p:nvPr>
        </p:nvSpPr>
        <p:spPr>
          <a:xfrm>
            <a:off x="3779912" y="2780278"/>
            <a:ext cx="3563984" cy="128240"/>
          </a:xfrm>
          <a:prstGeom prst="rect">
            <a:avLst/>
          </a:prstGeom>
        </p:spPr>
        <p:txBody>
          <a:bodyPr wrap="square" lIns="35999" tIns="0" rIns="35999" bIns="0" anchor="t" anchorCtr="0">
            <a:spAutoFit/>
          </a:bodyPr>
          <a:lstStyle>
            <a:lvl1pPr marL="0" indent="0">
              <a:lnSpc>
                <a:spcPts val="975"/>
              </a:lnSpc>
              <a:buNone/>
              <a:defRPr sz="800" i="1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Arial" pitchFamily="34" charset="0"/>
              </a:defRPr>
            </a:lvl1pPr>
            <a:lvl2pPr marL="342892" indent="0">
              <a:buNone/>
              <a:defRPr sz="900" i="1">
                <a:solidFill>
                  <a:schemeClr val="bg1">
                    <a:lumMod val="65000"/>
                  </a:schemeClr>
                </a:solidFill>
              </a:defRPr>
            </a:lvl2pPr>
            <a:lvl3pPr>
              <a:defRPr sz="900" i="1">
                <a:solidFill>
                  <a:schemeClr val="bg1">
                    <a:lumMod val="65000"/>
                  </a:schemeClr>
                </a:solidFill>
              </a:defRPr>
            </a:lvl3pPr>
            <a:lvl4pPr>
              <a:defRPr sz="900" i="1">
                <a:solidFill>
                  <a:schemeClr val="bg1">
                    <a:lumMod val="65000"/>
                  </a:schemeClr>
                </a:solidFill>
              </a:defRPr>
            </a:lvl4pPr>
            <a:lvl5pPr>
              <a:defRPr sz="900" i="1">
                <a:solidFill>
                  <a:schemeClr val="bg1">
                    <a:lumMod val="6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8"/>
          </p:nvPr>
        </p:nvSpPr>
        <p:spPr>
          <a:xfrm>
            <a:off x="3779912" y="4741516"/>
            <a:ext cx="3563984" cy="128240"/>
          </a:xfrm>
          <a:prstGeom prst="rect">
            <a:avLst/>
          </a:prstGeom>
        </p:spPr>
        <p:txBody>
          <a:bodyPr wrap="square" lIns="35999" tIns="0" rIns="35999" bIns="0" anchor="t" anchorCtr="0">
            <a:spAutoFit/>
          </a:bodyPr>
          <a:lstStyle>
            <a:lvl1pPr marL="0" indent="0">
              <a:lnSpc>
                <a:spcPts val="975"/>
              </a:lnSpc>
              <a:buNone/>
              <a:defRPr sz="800" i="1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Arial" pitchFamily="34" charset="0"/>
              </a:defRPr>
            </a:lvl1pPr>
            <a:lvl2pPr marL="342892" indent="0">
              <a:buNone/>
              <a:defRPr sz="900" i="1">
                <a:solidFill>
                  <a:schemeClr val="bg1">
                    <a:lumMod val="65000"/>
                  </a:schemeClr>
                </a:solidFill>
              </a:defRPr>
            </a:lvl2pPr>
            <a:lvl3pPr>
              <a:defRPr sz="900" i="1">
                <a:solidFill>
                  <a:schemeClr val="bg1">
                    <a:lumMod val="65000"/>
                  </a:schemeClr>
                </a:solidFill>
              </a:defRPr>
            </a:lvl3pPr>
            <a:lvl4pPr>
              <a:defRPr sz="900" i="1">
                <a:solidFill>
                  <a:schemeClr val="bg1">
                    <a:lumMod val="65000"/>
                  </a:schemeClr>
                </a:solidFill>
              </a:defRPr>
            </a:lvl4pPr>
            <a:lvl5pPr>
              <a:defRPr sz="900" i="1">
                <a:solidFill>
                  <a:schemeClr val="bg1">
                    <a:lumMod val="6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" name="Zaoblený obdélník 2"/>
          <p:cNvSpPr/>
          <p:nvPr userDrawn="1"/>
        </p:nvSpPr>
        <p:spPr>
          <a:xfrm>
            <a:off x="683568" y="1059583"/>
            <a:ext cx="2736304" cy="3780309"/>
          </a:xfrm>
          <a:prstGeom prst="roundRect">
            <a:avLst/>
          </a:prstGeom>
          <a:solidFill>
            <a:srgbClr val="DDDD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endParaRPr lang="cs-CZ" sz="1400" dirty="0">
              <a:solidFill>
                <a:srgbClr val="FFFFFF"/>
              </a:solidFill>
            </a:endParaRP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19"/>
          </p:nvPr>
        </p:nvSpPr>
        <p:spPr>
          <a:xfrm>
            <a:off x="755650" y="1221600"/>
            <a:ext cx="2592214" cy="3456384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>
              <a:buNone/>
              <a:defRPr sz="1400">
                <a:solidFill>
                  <a:srgbClr val="404040"/>
                </a:solidFill>
              </a:defRPr>
            </a:lvl1pPr>
          </a:lstStyle>
          <a:p>
            <a:pPr lvl="0"/>
            <a:r>
              <a:rPr lang="cs-CZ" dirty="0"/>
              <a:t>Kliknutím lze upravit styly předlohy textu.</a:t>
            </a:r>
          </a:p>
        </p:txBody>
      </p:sp>
      <p:sp>
        <p:nvSpPr>
          <p:cNvPr id="1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55142" y="4927500"/>
            <a:ext cx="5120208" cy="229500"/>
          </a:xfrm>
          <a:prstGeom prst="rect">
            <a:avLst/>
          </a:prstGeom>
        </p:spPr>
        <p:txBody>
          <a:bodyPr vert="horz" lIns="0" tIns="45719" rIns="0" bIns="45719" rtlCol="0" anchor="ctr"/>
          <a:lstStyle>
            <a:lvl1pPr algn="l">
              <a:defRPr sz="1300" b="1">
                <a:solidFill>
                  <a:srgbClr val="404040"/>
                </a:solidFill>
                <a:latin typeface="+mj-lt"/>
                <a:cs typeface="Arial" pitchFamily="34" charset="0"/>
              </a:defRPr>
            </a:lvl1pPr>
          </a:lstStyle>
          <a:p>
            <a:r>
              <a:rPr lang="cs-CZ" dirty="0"/>
              <a:t>Study </a:t>
            </a:r>
            <a:r>
              <a:rPr lang="cs-CZ" dirty="0" err="1"/>
              <a:t>name</a:t>
            </a:r>
            <a:r>
              <a:rPr lang="cs-CZ" dirty="0"/>
              <a:t> XXX, 04/2016</a:t>
            </a:r>
          </a:p>
        </p:txBody>
      </p:sp>
      <p:sp>
        <p:nvSpPr>
          <p:cNvPr id="16" name="Zástupný symbol pro nadpis 1"/>
          <p:cNvSpPr>
            <a:spLocks noGrp="1"/>
          </p:cNvSpPr>
          <p:nvPr>
            <p:ph type="title"/>
          </p:nvPr>
        </p:nvSpPr>
        <p:spPr>
          <a:xfrm>
            <a:off x="212058" y="6357"/>
            <a:ext cx="8680422" cy="469722"/>
          </a:xfrm>
          <a:prstGeom prst="rect">
            <a:avLst/>
          </a:prstGeom>
        </p:spPr>
        <p:txBody>
          <a:bodyPr vert="horz" lIns="35999" tIns="45719" rIns="35999" bIns="45719" rtlCol="0" anchor="t">
            <a:normAutofit/>
          </a:bodyPr>
          <a:lstStyle/>
          <a:p>
            <a:r>
              <a:rPr lang="en-US" dirty="0"/>
              <a:t>Click to edit template headings</a:t>
            </a:r>
            <a:r>
              <a:rPr lang="cs-CZ" dirty="0"/>
              <a:t> </a:t>
            </a:r>
            <a:r>
              <a:rPr lang="en-US" dirty="0"/>
              <a:t>style.</a:t>
            </a:r>
            <a:endParaRPr lang="cs-CZ" dirty="0"/>
          </a:p>
        </p:txBody>
      </p:sp>
      <p:sp>
        <p:nvSpPr>
          <p:cNvPr id="17" name="Text Placeholder 6"/>
          <p:cNvSpPr>
            <a:spLocks noGrp="1"/>
          </p:cNvSpPr>
          <p:nvPr>
            <p:ph type="body" sz="quarter" idx="26" hasCustomPrompt="1"/>
          </p:nvPr>
        </p:nvSpPr>
        <p:spPr>
          <a:xfrm>
            <a:off x="202233" y="483519"/>
            <a:ext cx="8690248" cy="382600"/>
          </a:xfrm>
          <a:prstGeom prst="rect">
            <a:avLst/>
          </a:prstGeom>
        </p:spPr>
        <p:txBody>
          <a:bodyPr wrap="square" lIns="35999" tIns="0" rIns="35999" bIns="35999" anchor="t" anchorCtr="0">
            <a:spAutoFit/>
          </a:bodyPr>
          <a:lstStyle>
            <a:lvl1pPr marL="0" indent="0" defTabSz="215995">
              <a:spcBef>
                <a:spcPts val="0"/>
              </a:spcBef>
              <a:buNone/>
              <a:defRPr sz="1100" i="1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Arial" pitchFamily="34" charset="0"/>
              </a:defRPr>
            </a:lvl1pPr>
            <a:lvl2pPr marL="457189" indent="0">
              <a:buNone/>
              <a:defRPr sz="1200" i="1">
                <a:solidFill>
                  <a:schemeClr val="bg1">
                    <a:lumMod val="65000"/>
                  </a:schemeClr>
                </a:solidFill>
              </a:defRPr>
            </a:lvl2pPr>
            <a:lvl3pPr>
              <a:defRPr sz="1200" i="1">
                <a:solidFill>
                  <a:schemeClr val="bg1">
                    <a:lumMod val="65000"/>
                  </a:schemeClr>
                </a:solidFill>
              </a:defRPr>
            </a:lvl3pPr>
            <a:lvl4pPr>
              <a:defRPr sz="1200" i="1">
                <a:solidFill>
                  <a:schemeClr val="bg1">
                    <a:lumMod val="65000"/>
                  </a:schemeClr>
                </a:solidFill>
              </a:defRPr>
            </a:lvl4pPr>
            <a:lvl5pPr>
              <a:defRPr sz="1200" i="1">
                <a:solidFill>
                  <a:schemeClr val="bg1">
                    <a:lumMod val="6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</a:t>
            </a:r>
            <a:r>
              <a:rPr lang="cs-CZ" dirty="0"/>
              <a:t/>
            </a:r>
            <a:br>
              <a:rPr lang="cs-CZ" dirty="0"/>
            </a:br>
            <a:r>
              <a:rPr lang="en-US" dirty="0"/>
              <a:t>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69250609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2 radky nadpis - 2 obsahy pod seb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Zástupný symbol pro obsah 10"/>
          <p:cNvSpPr>
            <a:spLocks noGrp="1"/>
          </p:cNvSpPr>
          <p:nvPr>
            <p:ph sz="quarter" idx="22"/>
          </p:nvPr>
        </p:nvSpPr>
        <p:spPr>
          <a:xfrm>
            <a:off x="3779913" y="3030990"/>
            <a:ext cx="4680520" cy="1701000"/>
          </a:xfrm>
        </p:spPr>
        <p:txBody>
          <a:bodyPr/>
          <a:lstStyle/>
          <a:p>
            <a:pPr lvl="0"/>
            <a:r>
              <a:rPr lang="cs-CZ" dirty="0"/>
              <a:t>Klepnutím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14" name="Zástupný symbol pro obsah 10"/>
          <p:cNvSpPr>
            <a:spLocks noGrp="1"/>
          </p:cNvSpPr>
          <p:nvPr>
            <p:ph sz="quarter" idx="21"/>
          </p:nvPr>
        </p:nvSpPr>
        <p:spPr>
          <a:xfrm>
            <a:off x="3779913" y="1140780"/>
            <a:ext cx="4680520" cy="1701000"/>
          </a:xfrm>
        </p:spPr>
        <p:txBody>
          <a:bodyPr/>
          <a:lstStyle/>
          <a:p>
            <a:pPr lvl="0"/>
            <a:r>
              <a:rPr lang="cs-CZ" dirty="0"/>
              <a:t>Klepnutím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13" name="Text Placeholder 6"/>
          <p:cNvSpPr>
            <a:spLocks noGrp="1"/>
          </p:cNvSpPr>
          <p:nvPr>
            <p:ph type="body" sz="quarter" idx="16"/>
          </p:nvPr>
        </p:nvSpPr>
        <p:spPr>
          <a:xfrm>
            <a:off x="3779912" y="2846977"/>
            <a:ext cx="3563984" cy="128240"/>
          </a:xfrm>
          <a:prstGeom prst="rect">
            <a:avLst/>
          </a:prstGeom>
        </p:spPr>
        <p:txBody>
          <a:bodyPr wrap="square" lIns="35999" tIns="0" rIns="35999" bIns="0" anchor="t" anchorCtr="0">
            <a:spAutoFit/>
          </a:bodyPr>
          <a:lstStyle>
            <a:lvl1pPr marL="0" indent="0">
              <a:lnSpc>
                <a:spcPts val="975"/>
              </a:lnSpc>
              <a:buNone/>
              <a:defRPr sz="800" i="1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Arial" pitchFamily="34" charset="0"/>
              </a:defRPr>
            </a:lvl1pPr>
            <a:lvl2pPr marL="342892" indent="0">
              <a:buNone/>
              <a:defRPr sz="900" i="1">
                <a:solidFill>
                  <a:schemeClr val="bg1">
                    <a:lumMod val="65000"/>
                  </a:schemeClr>
                </a:solidFill>
              </a:defRPr>
            </a:lvl2pPr>
            <a:lvl3pPr>
              <a:defRPr sz="900" i="1">
                <a:solidFill>
                  <a:schemeClr val="bg1">
                    <a:lumMod val="65000"/>
                  </a:schemeClr>
                </a:solidFill>
              </a:defRPr>
            </a:lvl3pPr>
            <a:lvl4pPr>
              <a:defRPr sz="900" i="1">
                <a:solidFill>
                  <a:schemeClr val="bg1">
                    <a:lumMod val="65000"/>
                  </a:schemeClr>
                </a:solidFill>
              </a:defRPr>
            </a:lvl4pPr>
            <a:lvl5pPr>
              <a:defRPr sz="900" i="1">
                <a:solidFill>
                  <a:schemeClr val="bg1">
                    <a:lumMod val="6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8"/>
          </p:nvPr>
        </p:nvSpPr>
        <p:spPr>
          <a:xfrm>
            <a:off x="3779912" y="4741516"/>
            <a:ext cx="3563984" cy="128240"/>
          </a:xfrm>
          <a:prstGeom prst="rect">
            <a:avLst/>
          </a:prstGeom>
        </p:spPr>
        <p:txBody>
          <a:bodyPr wrap="square" lIns="35999" tIns="0" rIns="35999" bIns="0" anchor="t" anchorCtr="0">
            <a:spAutoFit/>
          </a:bodyPr>
          <a:lstStyle>
            <a:lvl1pPr marL="0" indent="0">
              <a:lnSpc>
                <a:spcPts val="975"/>
              </a:lnSpc>
              <a:buNone/>
              <a:defRPr sz="800" i="1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Arial" pitchFamily="34" charset="0"/>
              </a:defRPr>
            </a:lvl1pPr>
            <a:lvl2pPr marL="342892" indent="0">
              <a:buNone/>
              <a:defRPr sz="900" i="1">
                <a:solidFill>
                  <a:schemeClr val="bg1">
                    <a:lumMod val="65000"/>
                  </a:schemeClr>
                </a:solidFill>
              </a:defRPr>
            </a:lvl2pPr>
            <a:lvl3pPr>
              <a:defRPr sz="900" i="1">
                <a:solidFill>
                  <a:schemeClr val="bg1">
                    <a:lumMod val="65000"/>
                  </a:schemeClr>
                </a:solidFill>
              </a:defRPr>
            </a:lvl3pPr>
            <a:lvl4pPr>
              <a:defRPr sz="900" i="1">
                <a:solidFill>
                  <a:schemeClr val="bg1">
                    <a:lumMod val="65000"/>
                  </a:schemeClr>
                </a:solidFill>
              </a:defRPr>
            </a:lvl4pPr>
            <a:lvl5pPr>
              <a:defRPr sz="900" i="1">
                <a:solidFill>
                  <a:schemeClr val="bg1">
                    <a:lumMod val="6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" name="Zaoblený obdélník 2"/>
          <p:cNvSpPr/>
          <p:nvPr userDrawn="1"/>
        </p:nvSpPr>
        <p:spPr>
          <a:xfrm>
            <a:off x="683568" y="1221601"/>
            <a:ext cx="2736304" cy="3618291"/>
          </a:xfrm>
          <a:prstGeom prst="roundRect">
            <a:avLst/>
          </a:prstGeom>
          <a:solidFill>
            <a:srgbClr val="DDDD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endParaRPr lang="cs-CZ" sz="1400" dirty="0">
              <a:solidFill>
                <a:srgbClr val="FFFFFF"/>
              </a:solidFill>
            </a:endParaRP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19"/>
          </p:nvPr>
        </p:nvSpPr>
        <p:spPr>
          <a:xfrm>
            <a:off x="755650" y="1383618"/>
            <a:ext cx="2592214" cy="3294366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None/>
              <a:defRPr sz="1400">
                <a:solidFill>
                  <a:srgbClr val="404040"/>
                </a:solidFill>
              </a:defRPr>
            </a:lvl1pPr>
          </a:lstStyle>
          <a:p>
            <a:pPr lvl="0"/>
            <a:r>
              <a:rPr lang="cs-CZ" dirty="0"/>
              <a:t>Kliknutím lze upravit styly předlohy textu.</a:t>
            </a:r>
          </a:p>
        </p:txBody>
      </p:sp>
      <p:sp>
        <p:nvSpPr>
          <p:cNvPr id="1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55142" y="4927500"/>
            <a:ext cx="5120208" cy="229500"/>
          </a:xfrm>
          <a:prstGeom prst="rect">
            <a:avLst/>
          </a:prstGeom>
        </p:spPr>
        <p:txBody>
          <a:bodyPr vert="horz" lIns="0" tIns="45719" rIns="0" bIns="45719" rtlCol="0" anchor="ctr"/>
          <a:lstStyle>
            <a:lvl1pPr algn="l">
              <a:defRPr sz="1300" b="1">
                <a:solidFill>
                  <a:srgbClr val="404040"/>
                </a:solidFill>
                <a:latin typeface="+mj-lt"/>
                <a:cs typeface="Arial" pitchFamily="34" charset="0"/>
              </a:defRPr>
            </a:lvl1pPr>
          </a:lstStyle>
          <a:p>
            <a:r>
              <a:rPr lang="cs-CZ" dirty="0"/>
              <a:t>Study </a:t>
            </a:r>
            <a:r>
              <a:rPr lang="cs-CZ" dirty="0" err="1"/>
              <a:t>name</a:t>
            </a:r>
            <a:r>
              <a:rPr lang="cs-CZ" dirty="0"/>
              <a:t> XXX, 04/2016</a:t>
            </a:r>
          </a:p>
        </p:txBody>
      </p:sp>
      <p:sp>
        <p:nvSpPr>
          <p:cNvPr id="16" name="Zástupný symbol pro nadpis 1"/>
          <p:cNvSpPr>
            <a:spLocks noGrp="1"/>
          </p:cNvSpPr>
          <p:nvPr>
            <p:ph type="title"/>
          </p:nvPr>
        </p:nvSpPr>
        <p:spPr>
          <a:xfrm>
            <a:off x="212058" y="6357"/>
            <a:ext cx="8680422" cy="469722"/>
          </a:xfrm>
          <a:prstGeom prst="rect">
            <a:avLst/>
          </a:prstGeom>
        </p:spPr>
        <p:txBody>
          <a:bodyPr vert="horz" lIns="35999" tIns="45719" rIns="35999" bIns="45719" rtlCol="0" anchor="t">
            <a:normAutofit/>
          </a:bodyPr>
          <a:lstStyle/>
          <a:p>
            <a:r>
              <a:rPr lang="en-US" dirty="0"/>
              <a:t>Click to edit template headings</a:t>
            </a:r>
            <a:r>
              <a:rPr lang="cs-CZ" dirty="0"/>
              <a:t> </a:t>
            </a:r>
            <a:r>
              <a:rPr lang="en-US" dirty="0"/>
              <a:t>style.</a:t>
            </a:r>
            <a:endParaRPr lang="cs-CZ" dirty="0"/>
          </a:p>
        </p:txBody>
      </p:sp>
      <p:sp>
        <p:nvSpPr>
          <p:cNvPr id="17" name="Text Placeholder 6"/>
          <p:cNvSpPr>
            <a:spLocks noGrp="1"/>
          </p:cNvSpPr>
          <p:nvPr>
            <p:ph type="body" sz="quarter" idx="26" hasCustomPrompt="1"/>
          </p:nvPr>
        </p:nvSpPr>
        <p:spPr>
          <a:xfrm>
            <a:off x="202233" y="483519"/>
            <a:ext cx="8690248" cy="382600"/>
          </a:xfrm>
          <a:prstGeom prst="rect">
            <a:avLst/>
          </a:prstGeom>
        </p:spPr>
        <p:txBody>
          <a:bodyPr wrap="square" lIns="35999" tIns="0" rIns="35999" bIns="35999" anchor="t" anchorCtr="0">
            <a:spAutoFit/>
          </a:bodyPr>
          <a:lstStyle>
            <a:lvl1pPr marL="0" indent="0" defTabSz="215995">
              <a:spcBef>
                <a:spcPts val="0"/>
              </a:spcBef>
              <a:buNone/>
              <a:defRPr sz="1100" i="1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Arial" pitchFamily="34" charset="0"/>
              </a:defRPr>
            </a:lvl1pPr>
            <a:lvl2pPr marL="457189" indent="0">
              <a:buNone/>
              <a:defRPr sz="1200" i="1">
                <a:solidFill>
                  <a:schemeClr val="bg1">
                    <a:lumMod val="65000"/>
                  </a:schemeClr>
                </a:solidFill>
              </a:defRPr>
            </a:lvl2pPr>
            <a:lvl3pPr>
              <a:defRPr sz="1200" i="1">
                <a:solidFill>
                  <a:schemeClr val="bg1">
                    <a:lumMod val="65000"/>
                  </a:schemeClr>
                </a:solidFill>
              </a:defRPr>
            </a:lvl3pPr>
            <a:lvl4pPr>
              <a:defRPr sz="1200" i="1">
                <a:solidFill>
                  <a:schemeClr val="bg1">
                    <a:lumMod val="65000"/>
                  </a:schemeClr>
                </a:solidFill>
              </a:defRPr>
            </a:lvl4pPr>
            <a:lvl5pPr>
              <a:defRPr sz="1200" i="1">
                <a:solidFill>
                  <a:schemeClr val="bg1">
                    <a:lumMod val="6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</a:t>
            </a:r>
            <a:r>
              <a:rPr lang="cs-CZ" dirty="0"/>
              <a:t/>
            </a:r>
            <a:br>
              <a:rPr lang="cs-CZ" dirty="0"/>
            </a:br>
            <a:r>
              <a:rPr lang="en-US" dirty="0"/>
              <a:t>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22750975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radek nadpis - 3 obsahy vedle seb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Zástupný symbol pro obsah 10"/>
          <p:cNvSpPr>
            <a:spLocks noGrp="1"/>
          </p:cNvSpPr>
          <p:nvPr>
            <p:ph sz="quarter" idx="26"/>
          </p:nvPr>
        </p:nvSpPr>
        <p:spPr>
          <a:xfrm>
            <a:off x="6156177" y="1761660"/>
            <a:ext cx="2664296" cy="2862318"/>
          </a:xfrm>
        </p:spPr>
        <p:txBody>
          <a:bodyPr/>
          <a:lstStyle/>
          <a:p>
            <a:pPr lvl="0"/>
            <a:r>
              <a:rPr lang="cs-CZ" dirty="0"/>
              <a:t>Klepnutím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17" name="Zástupný symbol pro obsah 10"/>
          <p:cNvSpPr>
            <a:spLocks noGrp="1"/>
          </p:cNvSpPr>
          <p:nvPr>
            <p:ph sz="quarter" idx="25"/>
          </p:nvPr>
        </p:nvSpPr>
        <p:spPr>
          <a:xfrm>
            <a:off x="3275857" y="1761660"/>
            <a:ext cx="2664296" cy="2862318"/>
          </a:xfrm>
        </p:spPr>
        <p:txBody>
          <a:bodyPr/>
          <a:lstStyle/>
          <a:p>
            <a:pPr lvl="0"/>
            <a:r>
              <a:rPr lang="cs-CZ" dirty="0"/>
              <a:t>Klepnutím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16" name="Zástupný symbol pro obsah 10"/>
          <p:cNvSpPr>
            <a:spLocks noGrp="1"/>
          </p:cNvSpPr>
          <p:nvPr>
            <p:ph sz="quarter" idx="24"/>
          </p:nvPr>
        </p:nvSpPr>
        <p:spPr>
          <a:xfrm>
            <a:off x="395536" y="1761660"/>
            <a:ext cx="2664296" cy="2862318"/>
          </a:xfrm>
        </p:spPr>
        <p:txBody>
          <a:bodyPr/>
          <a:lstStyle/>
          <a:p>
            <a:pPr lvl="0"/>
            <a:r>
              <a:rPr lang="cs-CZ" dirty="0"/>
              <a:t>Klepnutím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13" name="Text Placeholder 6"/>
          <p:cNvSpPr>
            <a:spLocks noGrp="1"/>
          </p:cNvSpPr>
          <p:nvPr>
            <p:ph type="body" sz="quarter" idx="16"/>
          </p:nvPr>
        </p:nvSpPr>
        <p:spPr>
          <a:xfrm>
            <a:off x="395536" y="4660963"/>
            <a:ext cx="2535914" cy="128240"/>
          </a:xfrm>
          <a:prstGeom prst="rect">
            <a:avLst/>
          </a:prstGeom>
        </p:spPr>
        <p:txBody>
          <a:bodyPr wrap="square" lIns="35999" tIns="0" rIns="35999" bIns="0" anchor="t" anchorCtr="0">
            <a:spAutoFit/>
          </a:bodyPr>
          <a:lstStyle>
            <a:lvl1pPr marL="0" indent="0">
              <a:lnSpc>
                <a:spcPts val="975"/>
              </a:lnSpc>
              <a:buNone/>
              <a:defRPr sz="800" i="1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Arial" pitchFamily="34" charset="0"/>
              </a:defRPr>
            </a:lvl1pPr>
            <a:lvl2pPr marL="342892" indent="0">
              <a:buNone/>
              <a:defRPr sz="900" i="1">
                <a:solidFill>
                  <a:schemeClr val="bg1">
                    <a:lumMod val="65000"/>
                  </a:schemeClr>
                </a:solidFill>
              </a:defRPr>
            </a:lvl2pPr>
            <a:lvl3pPr>
              <a:defRPr sz="900" i="1">
                <a:solidFill>
                  <a:schemeClr val="bg1">
                    <a:lumMod val="65000"/>
                  </a:schemeClr>
                </a:solidFill>
              </a:defRPr>
            </a:lvl3pPr>
            <a:lvl4pPr>
              <a:defRPr sz="900" i="1">
                <a:solidFill>
                  <a:schemeClr val="bg1">
                    <a:lumMod val="65000"/>
                  </a:schemeClr>
                </a:solidFill>
              </a:defRPr>
            </a:lvl4pPr>
            <a:lvl5pPr>
              <a:defRPr sz="900" i="1">
                <a:solidFill>
                  <a:schemeClr val="bg1">
                    <a:lumMod val="6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8"/>
          </p:nvPr>
        </p:nvSpPr>
        <p:spPr>
          <a:xfrm>
            <a:off x="3275857" y="4660963"/>
            <a:ext cx="2535914" cy="128240"/>
          </a:xfrm>
          <a:prstGeom prst="rect">
            <a:avLst/>
          </a:prstGeom>
        </p:spPr>
        <p:txBody>
          <a:bodyPr wrap="square" lIns="35999" tIns="0" rIns="35999" bIns="0" anchor="t" anchorCtr="0">
            <a:spAutoFit/>
          </a:bodyPr>
          <a:lstStyle>
            <a:lvl1pPr marL="0" indent="0">
              <a:lnSpc>
                <a:spcPts val="975"/>
              </a:lnSpc>
              <a:buNone/>
              <a:defRPr sz="800" i="1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Arial" pitchFamily="34" charset="0"/>
              </a:defRPr>
            </a:lvl1pPr>
            <a:lvl2pPr marL="342892" indent="0">
              <a:buNone/>
              <a:defRPr sz="900" i="1">
                <a:solidFill>
                  <a:schemeClr val="bg1">
                    <a:lumMod val="65000"/>
                  </a:schemeClr>
                </a:solidFill>
              </a:defRPr>
            </a:lvl2pPr>
            <a:lvl3pPr>
              <a:defRPr sz="900" i="1">
                <a:solidFill>
                  <a:schemeClr val="bg1">
                    <a:lumMod val="65000"/>
                  </a:schemeClr>
                </a:solidFill>
              </a:defRPr>
            </a:lvl3pPr>
            <a:lvl4pPr>
              <a:defRPr sz="900" i="1">
                <a:solidFill>
                  <a:schemeClr val="bg1">
                    <a:lumMod val="65000"/>
                  </a:schemeClr>
                </a:solidFill>
              </a:defRPr>
            </a:lvl4pPr>
            <a:lvl5pPr>
              <a:defRPr sz="900" i="1">
                <a:solidFill>
                  <a:schemeClr val="bg1">
                    <a:lumMod val="6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" name="Zaoblený obdélník 2"/>
          <p:cNvSpPr/>
          <p:nvPr userDrawn="1"/>
        </p:nvSpPr>
        <p:spPr>
          <a:xfrm>
            <a:off x="683568" y="853084"/>
            <a:ext cx="7920880" cy="584541"/>
          </a:xfrm>
          <a:prstGeom prst="roundRect">
            <a:avLst/>
          </a:prstGeom>
          <a:solidFill>
            <a:srgbClr val="DDDD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endParaRPr lang="cs-CZ" sz="1400" dirty="0">
              <a:solidFill>
                <a:srgbClr val="FFFFFF"/>
              </a:solidFill>
            </a:endParaRP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19"/>
          </p:nvPr>
        </p:nvSpPr>
        <p:spPr>
          <a:xfrm>
            <a:off x="684215" y="853492"/>
            <a:ext cx="7920037" cy="584132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None/>
              <a:defRPr sz="1400">
                <a:solidFill>
                  <a:srgbClr val="404040"/>
                </a:solidFill>
              </a:defRPr>
            </a:lvl1pPr>
          </a:lstStyle>
          <a:p>
            <a:pPr lvl="0"/>
            <a:r>
              <a:rPr lang="cs-CZ" dirty="0"/>
              <a:t>Kliknutím lze upravit styly předlohy textu.</a:t>
            </a:r>
          </a:p>
        </p:txBody>
      </p:sp>
      <p:sp>
        <p:nvSpPr>
          <p:cNvPr id="12" name="Text Placeholder 6"/>
          <p:cNvSpPr>
            <a:spLocks noGrp="1"/>
          </p:cNvSpPr>
          <p:nvPr>
            <p:ph type="body" sz="quarter" idx="21"/>
          </p:nvPr>
        </p:nvSpPr>
        <p:spPr>
          <a:xfrm>
            <a:off x="6156176" y="4660963"/>
            <a:ext cx="2535914" cy="128240"/>
          </a:xfrm>
          <a:prstGeom prst="rect">
            <a:avLst/>
          </a:prstGeom>
        </p:spPr>
        <p:txBody>
          <a:bodyPr wrap="square" lIns="35999" tIns="0" rIns="35999" bIns="0" anchor="t" anchorCtr="0">
            <a:spAutoFit/>
          </a:bodyPr>
          <a:lstStyle>
            <a:lvl1pPr marL="0" indent="0">
              <a:lnSpc>
                <a:spcPts val="975"/>
              </a:lnSpc>
              <a:buNone/>
              <a:defRPr sz="800" i="1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Arial" pitchFamily="34" charset="0"/>
              </a:defRPr>
            </a:lvl1pPr>
            <a:lvl2pPr marL="342892" indent="0">
              <a:buNone/>
              <a:defRPr sz="900" i="1">
                <a:solidFill>
                  <a:schemeClr val="bg1">
                    <a:lumMod val="65000"/>
                  </a:schemeClr>
                </a:solidFill>
              </a:defRPr>
            </a:lvl2pPr>
            <a:lvl3pPr>
              <a:defRPr sz="900" i="1">
                <a:solidFill>
                  <a:schemeClr val="bg1">
                    <a:lumMod val="65000"/>
                  </a:schemeClr>
                </a:solidFill>
              </a:defRPr>
            </a:lvl3pPr>
            <a:lvl4pPr>
              <a:defRPr sz="900" i="1">
                <a:solidFill>
                  <a:schemeClr val="bg1">
                    <a:lumMod val="65000"/>
                  </a:schemeClr>
                </a:solidFill>
              </a:defRPr>
            </a:lvl4pPr>
            <a:lvl5pPr>
              <a:defRPr sz="900" i="1">
                <a:solidFill>
                  <a:schemeClr val="bg1">
                    <a:lumMod val="6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55142" y="4927500"/>
            <a:ext cx="5120208" cy="229500"/>
          </a:xfrm>
          <a:prstGeom prst="rect">
            <a:avLst/>
          </a:prstGeom>
        </p:spPr>
        <p:txBody>
          <a:bodyPr vert="horz" lIns="0" tIns="45719" rIns="0" bIns="45719" rtlCol="0" anchor="ctr"/>
          <a:lstStyle>
            <a:lvl1pPr algn="l">
              <a:defRPr sz="1300" b="1">
                <a:solidFill>
                  <a:srgbClr val="404040"/>
                </a:solidFill>
                <a:latin typeface="+mj-lt"/>
                <a:cs typeface="Arial" pitchFamily="34" charset="0"/>
              </a:defRPr>
            </a:lvl1pPr>
          </a:lstStyle>
          <a:p>
            <a:r>
              <a:rPr lang="cs-CZ" dirty="0"/>
              <a:t>Study </a:t>
            </a:r>
            <a:r>
              <a:rPr lang="cs-CZ" dirty="0" err="1"/>
              <a:t>name</a:t>
            </a:r>
            <a:r>
              <a:rPr lang="cs-CZ" dirty="0"/>
              <a:t> XXX, 04/2016</a:t>
            </a:r>
          </a:p>
        </p:txBody>
      </p:sp>
      <p:sp>
        <p:nvSpPr>
          <p:cNvPr id="19" name="Zástupný symbol pro nadpis 1"/>
          <p:cNvSpPr>
            <a:spLocks noGrp="1"/>
          </p:cNvSpPr>
          <p:nvPr>
            <p:ph type="title"/>
          </p:nvPr>
        </p:nvSpPr>
        <p:spPr>
          <a:xfrm>
            <a:off x="212058" y="6357"/>
            <a:ext cx="8680422" cy="469722"/>
          </a:xfrm>
          <a:prstGeom prst="rect">
            <a:avLst/>
          </a:prstGeom>
        </p:spPr>
        <p:txBody>
          <a:bodyPr vert="horz" lIns="35999" tIns="45719" rIns="35999" bIns="45719" rtlCol="0" anchor="t">
            <a:normAutofit/>
          </a:bodyPr>
          <a:lstStyle/>
          <a:p>
            <a:r>
              <a:rPr lang="en-US" dirty="0"/>
              <a:t>Click to edit template headings</a:t>
            </a:r>
            <a:r>
              <a:rPr lang="cs-CZ" dirty="0"/>
              <a:t> </a:t>
            </a:r>
            <a:r>
              <a:rPr lang="en-US" dirty="0"/>
              <a:t>style.</a:t>
            </a:r>
            <a:endParaRPr lang="cs-CZ" dirty="0"/>
          </a:p>
        </p:txBody>
      </p:sp>
      <p:sp>
        <p:nvSpPr>
          <p:cNvPr id="20" name="Text Placeholder 6"/>
          <p:cNvSpPr>
            <a:spLocks noGrp="1"/>
          </p:cNvSpPr>
          <p:nvPr>
            <p:ph type="body" sz="quarter" idx="27" hasCustomPrompt="1"/>
          </p:nvPr>
        </p:nvSpPr>
        <p:spPr>
          <a:xfrm>
            <a:off x="202233" y="483519"/>
            <a:ext cx="8690248" cy="382600"/>
          </a:xfrm>
          <a:prstGeom prst="rect">
            <a:avLst/>
          </a:prstGeom>
        </p:spPr>
        <p:txBody>
          <a:bodyPr wrap="square" lIns="35999" tIns="0" rIns="35999" bIns="35999" anchor="t" anchorCtr="0">
            <a:spAutoFit/>
          </a:bodyPr>
          <a:lstStyle>
            <a:lvl1pPr marL="0" indent="0" defTabSz="215995">
              <a:spcBef>
                <a:spcPts val="0"/>
              </a:spcBef>
              <a:buNone/>
              <a:defRPr sz="1100" i="1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Arial" pitchFamily="34" charset="0"/>
              </a:defRPr>
            </a:lvl1pPr>
            <a:lvl2pPr marL="457189" indent="0">
              <a:buNone/>
              <a:defRPr sz="1200" i="1">
                <a:solidFill>
                  <a:schemeClr val="bg1">
                    <a:lumMod val="65000"/>
                  </a:schemeClr>
                </a:solidFill>
              </a:defRPr>
            </a:lvl2pPr>
            <a:lvl3pPr>
              <a:defRPr sz="1200" i="1">
                <a:solidFill>
                  <a:schemeClr val="bg1">
                    <a:lumMod val="65000"/>
                  </a:schemeClr>
                </a:solidFill>
              </a:defRPr>
            </a:lvl3pPr>
            <a:lvl4pPr>
              <a:defRPr sz="1200" i="1">
                <a:solidFill>
                  <a:schemeClr val="bg1">
                    <a:lumMod val="65000"/>
                  </a:schemeClr>
                </a:solidFill>
              </a:defRPr>
            </a:lvl4pPr>
            <a:lvl5pPr>
              <a:defRPr sz="1200" i="1">
                <a:solidFill>
                  <a:schemeClr val="bg1">
                    <a:lumMod val="6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</a:t>
            </a:r>
            <a:r>
              <a:rPr lang="cs-CZ" dirty="0"/>
              <a:t/>
            </a:r>
            <a:br>
              <a:rPr lang="cs-CZ" dirty="0"/>
            </a:br>
            <a:r>
              <a:rPr lang="en-US" dirty="0"/>
              <a:t>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59754258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radky nadpis - 3 obsahy vedle seb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Zástupný symbol pro obsah 10"/>
          <p:cNvSpPr>
            <a:spLocks noGrp="1"/>
          </p:cNvSpPr>
          <p:nvPr>
            <p:ph sz="quarter" idx="26"/>
          </p:nvPr>
        </p:nvSpPr>
        <p:spPr>
          <a:xfrm>
            <a:off x="6156177" y="1859587"/>
            <a:ext cx="2664296" cy="2862318"/>
          </a:xfrm>
        </p:spPr>
        <p:txBody>
          <a:bodyPr/>
          <a:lstStyle/>
          <a:p>
            <a:pPr lvl="0"/>
            <a:r>
              <a:rPr lang="cs-CZ" dirty="0"/>
              <a:t>Klepnutím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20" name="Zástupný symbol pro obsah 10"/>
          <p:cNvSpPr>
            <a:spLocks noGrp="1"/>
          </p:cNvSpPr>
          <p:nvPr>
            <p:ph sz="quarter" idx="25"/>
          </p:nvPr>
        </p:nvSpPr>
        <p:spPr>
          <a:xfrm>
            <a:off x="3275857" y="1859587"/>
            <a:ext cx="2664296" cy="2862318"/>
          </a:xfrm>
        </p:spPr>
        <p:txBody>
          <a:bodyPr/>
          <a:lstStyle/>
          <a:p>
            <a:pPr lvl="0"/>
            <a:r>
              <a:rPr lang="cs-CZ" dirty="0"/>
              <a:t>Klepnutím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21" name="Zástupný symbol pro obsah 10"/>
          <p:cNvSpPr>
            <a:spLocks noGrp="1"/>
          </p:cNvSpPr>
          <p:nvPr>
            <p:ph sz="quarter" idx="24"/>
          </p:nvPr>
        </p:nvSpPr>
        <p:spPr>
          <a:xfrm>
            <a:off x="395536" y="1859587"/>
            <a:ext cx="2664296" cy="2862318"/>
          </a:xfrm>
        </p:spPr>
        <p:txBody>
          <a:bodyPr/>
          <a:lstStyle/>
          <a:p>
            <a:pPr lvl="0"/>
            <a:r>
              <a:rPr lang="cs-CZ" dirty="0"/>
              <a:t>Klepnutím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11" name="Zaoblený obdélník 10"/>
          <p:cNvSpPr/>
          <p:nvPr userDrawn="1"/>
        </p:nvSpPr>
        <p:spPr>
          <a:xfrm>
            <a:off x="683568" y="1123114"/>
            <a:ext cx="7920880" cy="584541"/>
          </a:xfrm>
          <a:prstGeom prst="roundRect">
            <a:avLst/>
          </a:prstGeom>
          <a:solidFill>
            <a:srgbClr val="DDDD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endParaRPr lang="cs-CZ" sz="1400" dirty="0">
              <a:solidFill>
                <a:srgbClr val="FFFFFF"/>
              </a:solidFill>
            </a:endParaRP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19"/>
          </p:nvPr>
        </p:nvSpPr>
        <p:spPr>
          <a:xfrm>
            <a:off x="684215" y="1123114"/>
            <a:ext cx="7920037" cy="584541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None/>
              <a:defRPr sz="1400">
                <a:solidFill>
                  <a:srgbClr val="404040"/>
                </a:solidFill>
              </a:defRPr>
            </a:lvl1pPr>
          </a:lstStyle>
          <a:p>
            <a:pPr lvl="0"/>
            <a:r>
              <a:rPr lang="cs-CZ" dirty="0"/>
              <a:t>Kliknutím lze upravit styly předlohy textu.</a:t>
            </a:r>
          </a:p>
        </p:txBody>
      </p:sp>
      <p:sp>
        <p:nvSpPr>
          <p:cNvPr id="14" name="Text Placeholder 6"/>
          <p:cNvSpPr>
            <a:spLocks noGrp="1"/>
          </p:cNvSpPr>
          <p:nvPr>
            <p:ph type="body" sz="quarter" idx="16"/>
          </p:nvPr>
        </p:nvSpPr>
        <p:spPr>
          <a:xfrm>
            <a:off x="395536" y="4768975"/>
            <a:ext cx="2535914" cy="128240"/>
          </a:xfrm>
          <a:prstGeom prst="rect">
            <a:avLst/>
          </a:prstGeom>
        </p:spPr>
        <p:txBody>
          <a:bodyPr wrap="square" lIns="35999" tIns="0" rIns="35999" bIns="0" anchor="t" anchorCtr="0">
            <a:spAutoFit/>
          </a:bodyPr>
          <a:lstStyle>
            <a:lvl1pPr marL="0" indent="0">
              <a:lnSpc>
                <a:spcPts val="975"/>
              </a:lnSpc>
              <a:buNone/>
              <a:defRPr sz="800" i="1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Arial" pitchFamily="34" charset="0"/>
              </a:defRPr>
            </a:lvl1pPr>
            <a:lvl2pPr marL="342892" indent="0">
              <a:buNone/>
              <a:defRPr sz="900" i="1">
                <a:solidFill>
                  <a:schemeClr val="bg1">
                    <a:lumMod val="65000"/>
                  </a:schemeClr>
                </a:solidFill>
              </a:defRPr>
            </a:lvl2pPr>
            <a:lvl3pPr>
              <a:defRPr sz="900" i="1">
                <a:solidFill>
                  <a:schemeClr val="bg1">
                    <a:lumMod val="65000"/>
                  </a:schemeClr>
                </a:solidFill>
              </a:defRPr>
            </a:lvl3pPr>
            <a:lvl4pPr>
              <a:defRPr sz="900" i="1">
                <a:solidFill>
                  <a:schemeClr val="bg1">
                    <a:lumMod val="65000"/>
                  </a:schemeClr>
                </a:solidFill>
              </a:defRPr>
            </a:lvl4pPr>
            <a:lvl5pPr>
              <a:defRPr sz="900" i="1">
                <a:solidFill>
                  <a:schemeClr val="bg1">
                    <a:lumMod val="6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6" name="Text Placeholder 6"/>
          <p:cNvSpPr>
            <a:spLocks noGrp="1"/>
          </p:cNvSpPr>
          <p:nvPr>
            <p:ph type="body" sz="quarter" idx="18"/>
          </p:nvPr>
        </p:nvSpPr>
        <p:spPr>
          <a:xfrm>
            <a:off x="3275857" y="4768975"/>
            <a:ext cx="2535914" cy="128240"/>
          </a:xfrm>
          <a:prstGeom prst="rect">
            <a:avLst/>
          </a:prstGeom>
        </p:spPr>
        <p:txBody>
          <a:bodyPr wrap="square" lIns="35999" tIns="0" rIns="35999" bIns="0" anchor="t" anchorCtr="0">
            <a:spAutoFit/>
          </a:bodyPr>
          <a:lstStyle>
            <a:lvl1pPr marL="0" indent="0">
              <a:lnSpc>
                <a:spcPts val="975"/>
              </a:lnSpc>
              <a:buNone/>
              <a:defRPr sz="800" i="1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Arial" pitchFamily="34" charset="0"/>
              </a:defRPr>
            </a:lvl1pPr>
            <a:lvl2pPr marL="342892" indent="0">
              <a:buNone/>
              <a:defRPr sz="900" i="1">
                <a:solidFill>
                  <a:schemeClr val="bg1">
                    <a:lumMod val="65000"/>
                  </a:schemeClr>
                </a:solidFill>
              </a:defRPr>
            </a:lvl2pPr>
            <a:lvl3pPr>
              <a:defRPr sz="900" i="1">
                <a:solidFill>
                  <a:schemeClr val="bg1">
                    <a:lumMod val="65000"/>
                  </a:schemeClr>
                </a:solidFill>
              </a:defRPr>
            </a:lvl3pPr>
            <a:lvl4pPr>
              <a:defRPr sz="900" i="1">
                <a:solidFill>
                  <a:schemeClr val="bg1">
                    <a:lumMod val="65000"/>
                  </a:schemeClr>
                </a:solidFill>
              </a:defRPr>
            </a:lvl4pPr>
            <a:lvl5pPr>
              <a:defRPr sz="900" i="1">
                <a:solidFill>
                  <a:schemeClr val="bg1">
                    <a:lumMod val="6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8" name="Text Placeholder 6"/>
          <p:cNvSpPr>
            <a:spLocks noGrp="1"/>
          </p:cNvSpPr>
          <p:nvPr>
            <p:ph type="body" sz="quarter" idx="21"/>
          </p:nvPr>
        </p:nvSpPr>
        <p:spPr>
          <a:xfrm>
            <a:off x="6156176" y="4768975"/>
            <a:ext cx="2535914" cy="128240"/>
          </a:xfrm>
          <a:prstGeom prst="rect">
            <a:avLst/>
          </a:prstGeom>
        </p:spPr>
        <p:txBody>
          <a:bodyPr wrap="square" lIns="35999" tIns="0" rIns="35999" bIns="0" anchor="t" anchorCtr="0">
            <a:spAutoFit/>
          </a:bodyPr>
          <a:lstStyle>
            <a:lvl1pPr marL="0" indent="0">
              <a:lnSpc>
                <a:spcPts val="975"/>
              </a:lnSpc>
              <a:buNone/>
              <a:defRPr sz="800" i="1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Arial" pitchFamily="34" charset="0"/>
              </a:defRPr>
            </a:lvl1pPr>
            <a:lvl2pPr marL="342892" indent="0">
              <a:buNone/>
              <a:defRPr sz="900" i="1">
                <a:solidFill>
                  <a:schemeClr val="bg1">
                    <a:lumMod val="65000"/>
                  </a:schemeClr>
                </a:solidFill>
              </a:defRPr>
            </a:lvl2pPr>
            <a:lvl3pPr>
              <a:defRPr sz="900" i="1">
                <a:solidFill>
                  <a:schemeClr val="bg1">
                    <a:lumMod val="65000"/>
                  </a:schemeClr>
                </a:solidFill>
              </a:defRPr>
            </a:lvl3pPr>
            <a:lvl4pPr>
              <a:defRPr sz="900" i="1">
                <a:solidFill>
                  <a:schemeClr val="bg1">
                    <a:lumMod val="65000"/>
                  </a:schemeClr>
                </a:solidFill>
              </a:defRPr>
            </a:lvl4pPr>
            <a:lvl5pPr>
              <a:defRPr sz="900" i="1">
                <a:solidFill>
                  <a:schemeClr val="bg1">
                    <a:lumMod val="6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55142" y="4927500"/>
            <a:ext cx="5120208" cy="229500"/>
          </a:xfrm>
          <a:prstGeom prst="rect">
            <a:avLst/>
          </a:prstGeom>
        </p:spPr>
        <p:txBody>
          <a:bodyPr vert="horz" lIns="0" tIns="45719" rIns="0" bIns="45719" rtlCol="0" anchor="ctr"/>
          <a:lstStyle>
            <a:lvl1pPr algn="l">
              <a:defRPr sz="1300" b="1">
                <a:solidFill>
                  <a:srgbClr val="404040"/>
                </a:solidFill>
                <a:latin typeface="+mj-lt"/>
                <a:cs typeface="Arial" pitchFamily="34" charset="0"/>
              </a:defRPr>
            </a:lvl1pPr>
          </a:lstStyle>
          <a:p>
            <a:r>
              <a:rPr lang="cs-CZ" dirty="0"/>
              <a:t>Study </a:t>
            </a:r>
            <a:r>
              <a:rPr lang="cs-CZ" dirty="0" err="1"/>
              <a:t>name</a:t>
            </a:r>
            <a:r>
              <a:rPr lang="cs-CZ" dirty="0"/>
              <a:t> XXX, 04/2016</a:t>
            </a:r>
          </a:p>
        </p:txBody>
      </p:sp>
      <p:sp>
        <p:nvSpPr>
          <p:cNvPr id="17" name="Zástupný symbol pro nadpis 1"/>
          <p:cNvSpPr>
            <a:spLocks noGrp="1"/>
          </p:cNvSpPr>
          <p:nvPr>
            <p:ph type="title"/>
          </p:nvPr>
        </p:nvSpPr>
        <p:spPr>
          <a:xfrm>
            <a:off x="212058" y="6357"/>
            <a:ext cx="8680422" cy="469722"/>
          </a:xfrm>
          <a:prstGeom prst="rect">
            <a:avLst/>
          </a:prstGeom>
        </p:spPr>
        <p:txBody>
          <a:bodyPr vert="horz" lIns="35999" tIns="45719" rIns="35999" bIns="45719" rtlCol="0" anchor="t">
            <a:normAutofit/>
          </a:bodyPr>
          <a:lstStyle/>
          <a:p>
            <a:r>
              <a:rPr lang="en-US" dirty="0"/>
              <a:t>Click to edit template headings</a:t>
            </a:r>
            <a:r>
              <a:rPr lang="cs-CZ" dirty="0"/>
              <a:t> </a:t>
            </a:r>
            <a:r>
              <a:rPr lang="en-US" dirty="0"/>
              <a:t>style.</a:t>
            </a:r>
            <a:endParaRPr lang="cs-CZ" dirty="0"/>
          </a:p>
        </p:txBody>
      </p:sp>
      <p:sp>
        <p:nvSpPr>
          <p:cNvPr id="22" name="Text Placeholder 6"/>
          <p:cNvSpPr>
            <a:spLocks noGrp="1"/>
          </p:cNvSpPr>
          <p:nvPr>
            <p:ph type="body" sz="quarter" idx="27" hasCustomPrompt="1"/>
          </p:nvPr>
        </p:nvSpPr>
        <p:spPr>
          <a:xfrm>
            <a:off x="202233" y="483519"/>
            <a:ext cx="8690248" cy="382600"/>
          </a:xfrm>
          <a:prstGeom prst="rect">
            <a:avLst/>
          </a:prstGeom>
        </p:spPr>
        <p:txBody>
          <a:bodyPr wrap="square" lIns="35999" tIns="0" rIns="35999" bIns="35999" anchor="t" anchorCtr="0">
            <a:spAutoFit/>
          </a:bodyPr>
          <a:lstStyle>
            <a:lvl1pPr marL="0" indent="0" defTabSz="215995">
              <a:spcBef>
                <a:spcPts val="0"/>
              </a:spcBef>
              <a:buNone/>
              <a:defRPr sz="1100" i="1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Arial" pitchFamily="34" charset="0"/>
              </a:defRPr>
            </a:lvl1pPr>
            <a:lvl2pPr marL="457189" indent="0">
              <a:buNone/>
              <a:defRPr sz="1200" i="1">
                <a:solidFill>
                  <a:schemeClr val="bg1">
                    <a:lumMod val="65000"/>
                  </a:schemeClr>
                </a:solidFill>
              </a:defRPr>
            </a:lvl2pPr>
            <a:lvl3pPr>
              <a:defRPr sz="1200" i="1">
                <a:solidFill>
                  <a:schemeClr val="bg1">
                    <a:lumMod val="65000"/>
                  </a:schemeClr>
                </a:solidFill>
              </a:defRPr>
            </a:lvl3pPr>
            <a:lvl4pPr>
              <a:defRPr sz="1200" i="1">
                <a:solidFill>
                  <a:schemeClr val="bg1">
                    <a:lumMod val="65000"/>
                  </a:schemeClr>
                </a:solidFill>
              </a:defRPr>
            </a:lvl4pPr>
            <a:lvl5pPr>
              <a:defRPr sz="1200" i="1">
                <a:solidFill>
                  <a:schemeClr val="bg1">
                    <a:lumMod val="6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</a:t>
            </a:r>
            <a:r>
              <a:rPr lang="cs-CZ" dirty="0"/>
              <a:t/>
            </a:r>
            <a:br>
              <a:rPr lang="cs-CZ" dirty="0"/>
            </a:br>
            <a:r>
              <a:rPr lang="en-US" dirty="0"/>
              <a:t>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01864998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radek nadpis - 3 obsahy pod seb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Zástupný symbol pro obsah 10"/>
          <p:cNvSpPr>
            <a:spLocks noGrp="1"/>
          </p:cNvSpPr>
          <p:nvPr>
            <p:ph sz="quarter" idx="26"/>
          </p:nvPr>
        </p:nvSpPr>
        <p:spPr>
          <a:xfrm>
            <a:off x="3779913" y="3651870"/>
            <a:ext cx="4680520" cy="1080120"/>
          </a:xfrm>
        </p:spPr>
        <p:txBody>
          <a:bodyPr/>
          <a:lstStyle/>
          <a:p>
            <a:pPr lvl="0"/>
            <a:r>
              <a:rPr lang="cs-CZ" dirty="0"/>
              <a:t>Klepnutím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16" name="Zástupný symbol pro obsah 10"/>
          <p:cNvSpPr>
            <a:spLocks noGrp="1"/>
          </p:cNvSpPr>
          <p:nvPr>
            <p:ph sz="quarter" idx="25"/>
          </p:nvPr>
        </p:nvSpPr>
        <p:spPr>
          <a:xfrm>
            <a:off x="3779913" y="2355726"/>
            <a:ext cx="4680520" cy="1080120"/>
          </a:xfrm>
        </p:spPr>
        <p:txBody>
          <a:bodyPr/>
          <a:lstStyle/>
          <a:p>
            <a:pPr lvl="0"/>
            <a:r>
              <a:rPr lang="cs-CZ" dirty="0"/>
              <a:t>Klepnutím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15" name="Zástupný symbol pro obsah 10"/>
          <p:cNvSpPr>
            <a:spLocks noGrp="1"/>
          </p:cNvSpPr>
          <p:nvPr>
            <p:ph sz="quarter" idx="24"/>
          </p:nvPr>
        </p:nvSpPr>
        <p:spPr>
          <a:xfrm>
            <a:off x="3779913" y="1059582"/>
            <a:ext cx="4680520" cy="1080120"/>
          </a:xfrm>
        </p:spPr>
        <p:txBody>
          <a:bodyPr/>
          <a:lstStyle/>
          <a:p>
            <a:pPr lvl="0"/>
            <a:r>
              <a:rPr lang="cs-CZ" dirty="0"/>
              <a:t>Klepnutím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13" name="Text Placeholder 6"/>
          <p:cNvSpPr>
            <a:spLocks noGrp="1"/>
          </p:cNvSpPr>
          <p:nvPr>
            <p:ph type="body" sz="quarter" idx="16"/>
          </p:nvPr>
        </p:nvSpPr>
        <p:spPr>
          <a:xfrm>
            <a:off x="3779912" y="2150167"/>
            <a:ext cx="3563984" cy="128240"/>
          </a:xfrm>
          <a:prstGeom prst="rect">
            <a:avLst/>
          </a:prstGeom>
        </p:spPr>
        <p:txBody>
          <a:bodyPr wrap="square" lIns="35999" tIns="0" rIns="35999" bIns="0" anchor="t" anchorCtr="0">
            <a:spAutoFit/>
          </a:bodyPr>
          <a:lstStyle>
            <a:lvl1pPr marL="0" indent="0">
              <a:lnSpc>
                <a:spcPts val="975"/>
              </a:lnSpc>
              <a:buNone/>
              <a:defRPr sz="800" i="1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Arial" pitchFamily="34" charset="0"/>
              </a:defRPr>
            </a:lvl1pPr>
            <a:lvl2pPr marL="342892" indent="0">
              <a:buNone/>
              <a:defRPr sz="900" i="1">
                <a:solidFill>
                  <a:schemeClr val="bg1">
                    <a:lumMod val="65000"/>
                  </a:schemeClr>
                </a:solidFill>
              </a:defRPr>
            </a:lvl2pPr>
            <a:lvl3pPr>
              <a:defRPr sz="900" i="1">
                <a:solidFill>
                  <a:schemeClr val="bg1">
                    <a:lumMod val="65000"/>
                  </a:schemeClr>
                </a:solidFill>
              </a:defRPr>
            </a:lvl3pPr>
            <a:lvl4pPr>
              <a:defRPr sz="900" i="1">
                <a:solidFill>
                  <a:schemeClr val="bg1">
                    <a:lumMod val="65000"/>
                  </a:schemeClr>
                </a:solidFill>
              </a:defRPr>
            </a:lvl4pPr>
            <a:lvl5pPr>
              <a:defRPr sz="900" i="1">
                <a:solidFill>
                  <a:schemeClr val="bg1">
                    <a:lumMod val="6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8"/>
          </p:nvPr>
        </p:nvSpPr>
        <p:spPr>
          <a:xfrm>
            <a:off x="3779912" y="3456529"/>
            <a:ext cx="3563984" cy="128240"/>
          </a:xfrm>
          <a:prstGeom prst="rect">
            <a:avLst/>
          </a:prstGeom>
        </p:spPr>
        <p:txBody>
          <a:bodyPr wrap="square" lIns="35999" tIns="0" rIns="35999" bIns="0" anchor="t" anchorCtr="0">
            <a:spAutoFit/>
          </a:bodyPr>
          <a:lstStyle>
            <a:lvl1pPr marL="0" indent="0">
              <a:lnSpc>
                <a:spcPts val="975"/>
              </a:lnSpc>
              <a:buNone/>
              <a:defRPr sz="800" i="1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Arial" pitchFamily="34" charset="0"/>
              </a:defRPr>
            </a:lvl1pPr>
            <a:lvl2pPr marL="342892" indent="0">
              <a:buNone/>
              <a:defRPr sz="900" i="1">
                <a:solidFill>
                  <a:schemeClr val="bg1">
                    <a:lumMod val="65000"/>
                  </a:schemeClr>
                </a:solidFill>
              </a:defRPr>
            </a:lvl2pPr>
            <a:lvl3pPr>
              <a:defRPr sz="900" i="1">
                <a:solidFill>
                  <a:schemeClr val="bg1">
                    <a:lumMod val="65000"/>
                  </a:schemeClr>
                </a:solidFill>
              </a:defRPr>
            </a:lvl3pPr>
            <a:lvl4pPr>
              <a:defRPr sz="900" i="1">
                <a:solidFill>
                  <a:schemeClr val="bg1">
                    <a:lumMod val="65000"/>
                  </a:schemeClr>
                </a:solidFill>
              </a:defRPr>
            </a:lvl4pPr>
            <a:lvl5pPr>
              <a:defRPr sz="900" i="1">
                <a:solidFill>
                  <a:schemeClr val="bg1">
                    <a:lumMod val="6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" name="Zaoblený obdélník 2"/>
          <p:cNvSpPr/>
          <p:nvPr userDrawn="1"/>
        </p:nvSpPr>
        <p:spPr>
          <a:xfrm>
            <a:off x="683568" y="1059583"/>
            <a:ext cx="2736304" cy="3780309"/>
          </a:xfrm>
          <a:prstGeom prst="roundRect">
            <a:avLst/>
          </a:prstGeom>
          <a:solidFill>
            <a:srgbClr val="DDDD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endParaRPr lang="cs-CZ" sz="1400" dirty="0">
              <a:solidFill>
                <a:srgbClr val="FFFFFF"/>
              </a:solidFill>
            </a:endParaRP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19"/>
          </p:nvPr>
        </p:nvSpPr>
        <p:spPr>
          <a:xfrm>
            <a:off x="755650" y="1221600"/>
            <a:ext cx="2592214" cy="3402378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>
              <a:buNone/>
              <a:defRPr sz="1400">
                <a:solidFill>
                  <a:srgbClr val="404040"/>
                </a:solidFill>
              </a:defRPr>
            </a:lvl1pPr>
          </a:lstStyle>
          <a:p>
            <a:pPr lvl="0"/>
            <a:r>
              <a:rPr lang="cs-CZ" dirty="0"/>
              <a:t>Kliknutím lze upravit styly předlohy textu.</a:t>
            </a:r>
          </a:p>
        </p:txBody>
      </p:sp>
      <p:sp>
        <p:nvSpPr>
          <p:cNvPr id="12" name="Text Placeholder 6"/>
          <p:cNvSpPr>
            <a:spLocks noGrp="1"/>
          </p:cNvSpPr>
          <p:nvPr>
            <p:ph type="body" sz="quarter" idx="21"/>
          </p:nvPr>
        </p:nvSpPr>
        <p:spPr>
          <a:xfrm>
            <a:off x="3779912" y="4752673"/>
            <a:ext cx="3563984" cy="128240"/>
          </a:xfrm>
          <a:prstGeom prst="rect">
            <a:avLst/>
          </a:prstGeom>
        </p:spPr>
        <p:txBody>
          <a:bodyPr wrap="square" lIns="35999" tIns="0" rIns="35999" bIns="0" anchor="t" anchorCtr="0">
            <a:spAutoFit/>
          </a:bodyPr>
          <a:lstStyle>
            <a:lvl1pPr marL="0" indent="0">
              <a:lnSpc>
                <a:spcPts val="975"/>
              </a:lnSpc>
              <a:buNone/>
              <a:defRPr sz="800" i="1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Arial" pitchFamily="34" charset="0"/>
              </a:defRPr>
            </a:lvl1pPr>
            <a:lvl2pPr marL="342892" indent="0">
              <a:buNone/>
              <a:defRPr sz="900" i="1">
                <a:solidFill>
                  <a:schemeClr val="bg1">
                    <a:lumMod val="65000"/>
                  </a:schemeClr>
                </a:solidFill>
              </a:defRPr>
            </a:lvl2pPr>
            <a:lvl3pPr>
              <a:defRPr sz="900" i="1">
                <a:solidFill>
                  <a:schemeClr val="bg1">
                    <a:lumMod val="65000"/>
                  </a:schemeClr>
                </a:solidFill>
              </a:defRPr>
            </a:lvl3pPr>
            <a:lvl4pPr>
              <a:defRPr sz="900" i="1">
                <a:solidFill>
                  <a:schemeClr val="bg1">
                    <a:lumMod val="65000"/>
                  </a:schemeClr>
                </a:solidFill>
              </a:defRPr>
            </a:lvl4pPr>
            <a:lvl5pPr>
              <a:defRPr sz="900" i="1">
                <a:solidFill>
                  <a:schemeClr val="bg1">
                    <a:lumMod val="6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8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55142" y="4927500"/>
            <a:ext cx="5120208" cy="229500"/>
          </a:xfrm>
          <a:prstGeom prst="rect">
            <a:avLst/>
          </a:prstGeom>
        </p:spPr>
        <p:txBody>
          <a:bodyPr vert="horz" lIns="0" tIns="45719" rIns="0" bIns="45719" rtlCol="0" anchor="ctr"/>
          <a:lstStyle>
            <a:lvl1pPr algn="l">
              <a:defRPr sz="1300" b="1">
                <a:solidFill>
                  <a:srgbClr val="404040"/>
                </a:solidFill>
                <a:latin typeface="+mj-lt"/>
                <a:cs typeface="Arial" pitchFamily="34" charset="0"/>
              </a:defRPr>
            </a:lvl1pPr>
          </a:lstStyle>
          <a:p>
            <a:r>
              <a:rPr lang="cs-CZ" dirty="0"/>
              <a:t>Study </a:t>
            </a:r>
            <a:r>
              <a:rPr lang="cs-CZ" dirty="0" err="1"/>
              <a:t>name</a:t>
            </a:r>
            <a:r>
              <a:rPr lang="cs-CZ" dirty="0"/>
              <a:t> XXX, 04/2016</a:t>
            </a:r>
          </a:p>
        </p:txBody>
      </p:sp>
      <p:sp>
        <p:nvSpPr>
          <p:cNvPr id="19" name="Zástupný symbol pro nadpis 1"/>
          <p:cNvSpPr>
            <a:spLocks noGrp="1"/>
          </p:cNvSpPr>
          <p:nvPr>
            <p:ph type="title"/>
          </p:nvPr>
        </p:nvSpPr>
        <p:spPr>
          <a:xfrm>
            <a:off x="212058" y="6357"/>
            <a:ext cx="8680422" cy="469722"/>
          </a:xfrm>
          <a:prstGeom prst="rect">
            <a:avLst/>
          </a:prstGeom>
        </p:spPr>
        <p:txBody>
          <a:bodyPr vert="horz" lIns="35999" tIns="45719" rIns="35999" bIns="45719" rtlCol="0" anchor="t">
            <a:normAutofit/>
          </a:bodyPr>
          <a:lstStyle/>
          <a:p>
            <a:r>
              <a:rPr lang="en-US" dirty="0"/>
              <a:t>Click to edit template headings</a:t>
            </a:r>
            <a:r>
              <a:rPr lang="cs-CZ" dirty="0"/>
              <a:t> </a:t>
            </a:r>
            <a:r>
              <a:rPr lang="en-US" dirty="0"/>
              <a:t>style.</a:t>
            </a:r>
            <a:endParaRPr lang="cs-CZ" dirty="0"/>
          </a:p>
        </p:txBody>
      </p:sp>
      <p:sp>
        <p:nvSpPr>
          <p:cNvPr id="20" name="Text Placeholder 6"/>
          <p:cNvSpPr>
            <a:spLocks noGrp="1"/>
          </p:cNvSpPr>
          <p:nvPr>
            <p:ph type="body" sz="quarter" idx="27" hasCustomPrompt="1"/>
          </p:nvPr>
        </p:nvSpPr>
        <p:spPr>
          <a:xfrm>
            <a:off x="202233" y="483519"/>
            <a:ext cx="8690248" cy="382600"/>
          </a:xfrm>
          <a:prstGeom prst="rect">
            <a:avLst/>
          </a:prstGeom>
        </p:spPr>
        <p:txBody>
          <a:bodyPr wrap="square" lIns="35999" tIns="0" rIns="35999" bIns="35999" anchor="t" anchorCtr="0">
            <a:spAutoFit/>
          </a:bodyPr>
          <a:lstStyle>
            <a:lvl1pPr marL="0" indent="0" defTabSz="215995">
              <a:spcBef>
                <a:spcPts val="0"/>
              </a:spcBef>
              <a:buNone/>
              <a:defRPr sz="1100" i="1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Arial" pitchFamily="34" charset="0"/>
              </a:defRPr>
            </a:lvl1pPr>
            <a:lvl2pPr marL="457189" indent="0">
              <a:buNone/>
              <a:defRPr sz="1200" i="1">
                <a:solidFill>
                  <a:schemeClr val="bg1">
                    <a:lumMod val="65000"/>
                  </a:schemeClr>
                </a:solidFill>
              </a:defRPr>
            </a:lvl2pPr>
            <a:lvl3pPr>
              <a:defRPr sz="1200" i="1">
                <a:solidFill>
                  <a:schemeClr val="bg1">
                    <a:lumMod val="65000"/>
                  </a:schemeClr>
                </a:solidFill>
              </a:defRPr>
            </a:lvl3pPr>
            <a:lvl4pPr>
              <a:defRPr sz="1200" i="1">
                <a:solidFill>
                  <a:schemeClr val="bg1">
                    <a:lumMod val="65000"/>
                  </a:schemeClr>
                </a:solidFill>
              </a:defRPr>
            </a:lvl4pPr>
            <a:lvl5pPr>
              <a:defRPr sz="1200" i="1">
                <a:solidFill>
                  <a:schemeClr val="bg1">
                    <a:lumMod val="6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</a:t>
            </a:r>
            <a:r>
              <a:rPr lang="cs-CZ" dirty="0"/>
              <a:t/>
            </a:r>
            <a:br>
              <a:rPr lang="cs-CZ" dirty="0"/>
            </a:br>
            <a:r>
              <a:rPr lang="en-US" dirty="0"/>
              <a:t>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41141930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radky nadpis - 3 obsahy pod seb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Zástupný symbol pro obsah 10"/>
          <p:cNvSpPr>
            <a:spLocks noGrp="1"/>
          </p:cNvSpPr>
          <p:nvPr>
            <p:ph sz="quarter" idx="26"/>
          </p:nvPr>
        </p:nvSpPr>
        <p:spPr>
          <a:xfrm>
            <a:off x="3779913" y="3651870"/>
            <a:ext cx="4680520" cy="1080120"/>
          </a:xfrm>
        </p:spPr>
        <p:txBody>
          <a:bodyPr/>
          <a:lstStyle/>
          <a:p>
            <a:pPr lvl="0"/>
            <a:r>
              <a:rPr lang="cs-CZ" dirty="0"/>
              <a:t>Klepnutím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19" name="Zástupný symbol pro obsah 10"/>
          <p:cNvSpPr>
            <a:spLocks noGrp="1"/>
          </p:cNvSpPr>
          <p:nvPr>
            <p:ph sz="quarter" idx="25"/>
          </p:nvPr>
        </p:nvSpPr>
        <p:spPr>
          <a:xfrm>
            <a:off x="3779913" y="2355726"/>
            <a:ext cx="4680520" cy="1080120"/>
          </a:xfrm>
        </p:spPr>
        <p:txBody>
          <a:bodyPr/>
          <a:lstStyle/>
          <a:p>
            <a:pPr lvl="0"/>
            <a:r>
              <a:rPr lang="cs-CZ" dirty="0"/>
              <a:t>Klepnutím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20" name="Zástupný symbol pro obsah 10"/>
          <p:cNvSpPr>
            <a:spLocks noGrp="1"/>
          </p:cNvSpPr>
          <p:nvPr>
            <p:ph sz="quarter" idx="24"/>
          </p:nvPr>
        </p:nvSpPr>
        <p:spPr>
          <a:xfrm>
            <a:off x="3779913" y="1059582"/>
            <a:ext cx="4680520" cy="1080120"/>
          </a:xfrm>
        </p:spPr>
        <p:txBody>
          <a:bodyPr/>
          <a:lstStyle/>
          <a:p>
            <a:pPr lvl="0"/>
            <a:r>
              <a:rPr lang="cs-CZ" dirty="0"/>
              <a:t>Klepnutím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3" name="Zaoblený obdélník 2"/>
          <p:cNvSpPr/>
          <p:nvPr userDrawn="1"/>
        </p:nvSpPr>
        <p:spPr>
          <a:xfrm>
            <a:off x="683568" y="1221601"/>
            <a:ext cx="2736304" cy="3618291"/>
          </a:xfrm>
          <a:prstGeom prst="roundRect">
            <a:avLst/>
          </a:prstGeom>
          <a:solidFill>
            <a:srgbClr val="DDDD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endParaRPr lang="cs-CZ" sz="1400" dirty="0">
              <a:solidFill>
                <a:srgbClr val="FFFFFF"/>
              </a:solidFill>
            </a:endParaRP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19"/>
          </p:nvPr>
        </p:nvSpPr>
        <p:spPr>
          <a:xfrm>
            <a:off x="755650" y="1383618"/>
            <a:ext cx="2592214" cy="3240360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>
              <a:buNone/>
              <a:defRPr sz="1400">
                <a:solidFill>
                  <a:srgbClr val="404040"/>
                </a:solidFill>
              </a:defRPr>
            </a:lvl1pPr>
          </a:lstStyle>
          <a:p>
            <a:pPr lvl="0"/>
            <a:r>
              <a:rPr lang="cs-CZ" dirty="0"/>
              <a:t>Kliknutím lze upravit styly předlohy textu.</a:t>
            </a:r>
          </a:p>
        </p:txBody>
      </p:sp>
      <p:sp>
        <p:nvSpPr>
          <p:cNvPr id="12" name="Text Placeholder 6"/>
          <p:cNvSpPr>
            <a:spLocks noGrp="1"/>
          </p:cNvSpPr>
          <p:nvPr>
            <p:ph type="body" sz="quarter" idx="16"/>
          </p:nvPr>
        </p:nvSpPr>
        <p:spPr>
          <a:xfrm>
            <a:off x="3779912" y="2220475"/>
            <a:ext cx="3563984" cy="128240"/>
          </a:xfrm>
          <a:prstGeom prst="rect">
            <a:avLst/>
          </a:prstGeom>
        </p:spPr>
        <p:txBody>
          <a:bodyPr wrap="square" lIns="35999" tIns="0" rIns="35999" bIns="0" anchor="t" anchorCtr="0">
            <a:spAutoFit/>
          </a:bodyPr>
          <a:lstStyle>
            <a:lvl1pPr marL="0" indent="0">
              <a:lnSpc>
                <a:spcPts val="975"/>
              </a:lnSpc>
              <a:buNone/>
              <a:defRPr sz="800" i="1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Arial" pitchFamily="34" charset="0"/>
              </a:defRPr>
            </a:lvl1pPr>
            <a:lvl2pPr marL="342892" indent="0">
              <a:buNone/>
              <a:defRPr sz="900" i="1">
                <a:solidFill>
                  <a:schemeClr val="bg1">
                    <a:lumMod val="65000"/>
                  </a:schemeClr>
                </a:solidFill>
              </a:defRPr>
            </a:lvl2pPr>
            <a:lvl3pPr>
              <a:defRPr sz="900" i="1">
                <a:solidFill>
                  <a:schemeClr val="bg1">
                    <a:lumMod val="65000"/>
                  </a:schemeClr>
                </a:solidFill>
              </a:defRPr>
            </a:lvl3pPr>
            <a:lvl4pPr>
              <a:defRPr sz="900" i="1">
                <a:solidFill>
                  <a:schemeClr val="bg1">
                    <a:lumMod val="65000"/>
                  </a:schemeClr>
                </a:solidFill>
              </a:defRPr>
            </a:lvl4pPr>
            <a:lvl5pPr>
              <a:defRPr sz="900" i="1">
                <a:solidFill>
                  <a:schemeClr val="bg1">
                    <a:lumMod val="6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5" name="Text Placeholder 6"/>
          <p:cNvSpPr>
            <a:spLocks noGrp="1"/>
          </p:cNvSpPr>
          <p:nvPr>
            <p:ph type="body" sz="quarter" idx="18"/>
          </p:nvPr>
        </p:nvSpPr>
        <p:spPr>
          <a:xfrm>
            <a:off x="3779912" y="3526837"/>
            <a:ext cx="3563984" cy="128240"/>
          </a:xfrm>
          <a:prstGeom prst="rect">
            <a:avLst/>
          </a:prstGeom>
        </p:spPr>
        <p:txBody>
          <a:bodyPr wrap="square" lIns="35999" tIns="0" rIns="35999" bIns="0" anchor="t" anchorCtr="0">
            <a:spAutoFit/>
          </a:bodyPr>
          <a:lstStyle>
            <a:lvl1pPr marL="0" indent="0">
              <a:lnSpc>
                <a:spcPts val="975"/>
              </a:lnSpc>
              <a:buNone/>
              <a:defRPr sz="800" i="1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Arial" pitchFamily="34" charset="0"/>
              </a:defRPr>
            </a:lvl1pPr>
            <a:lvl2pPr marL="342892" indent="0">
              <a:buNone/>
              <a:defRPr sz="900" i="1">
                <a:solidFill>
                  <a:schemeClr val="bg1">
                    <a:lumMod val="65000"/>
                  </a:schemeClr>
                </a:solidFill>
              </a:defRPr>
            </a:lvl2pPr>
            <a:lvl3pPr>
              <a:defRPr sz="900" i="1">
                <a:solidFill>
                  <a:schemeClr val="bg1">
                    <a:lumMod val="65000"/>
                  </a:schemeClr>
                </a:solidFill>
              </a:defRPr>
            </a:lvl3pPr>
            <a:lvl4pPr>
              <a:defRPr sz="900" i="1">
                <a:solidFill>
                  <a:schemeClr val="bg1">
                    <a:lumMod val="65000"/>
                  </a:schemeClr>
                </a:solidFill>
              </a:defRPr>
            </a:lvl4pPr>
            <a:lvl5pPr>
              <a:defRPr sz="900" i="1">
                <a:solidFill>
                  <a:schemeClr val="bg1">
                    <a:lumMod val="6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7" name="Text Placeholder 6"/>
          <p:cNvSpPr>
            <a:spLocks noGrp="1"/>
          </p:cNvSpPr>
          <p:nvPr>
            <p:ph type="body" sz="quarter" idx="21"/>
          </p:nvPr>
        </p:nvSpPr>
        <p:spPr>
          <a:xfrm>
            <a:off x="3779912" y="4822981"/>
            <a:ext cx="3563984" cy="128240"/>
          </a:xfrm>
          <a:prstGeom prst="rect">
            <a:avLst/>
          </a:prstGeom>
        </p:spPr>
        <p:txBody>
          <a:bodyPr wrap="square" lIns="35999" tIns="0" rIns="35999" bIns="0" anchor="t" anchorCtr="0">
            <a:spAutoFit/>
          </a:bodyPr>
          <a:lstStyle>
            <a:lvl1pPr marL="0" indent="0">
              <a:lnSpc>
                <a:spcPts val="975"/>
              </a:lnSpc>
              <a:buNone/>
              <a:defRPr sz="800" i="1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Arial" pitchFamily="34" charset="0"/>
              </a:defRPr>
            </a:lvl1pPr>
            <a:lvl2pPr marL="342892" indent="0">
              <a:buNone/>
              <a:defRPr sz="900" i="1">
                <a:solidFill>
                  <a:schemeClr val="bg1">
                    <a:lumMod val="65000"/>
                  </a:schemeClr>
                </a:solidFill>
              </a:defRPr>
            </a:lvl2pPr>
            <a:lvl3pPr>
              <a:defRPr sz="900" i="1">
                <a:solidFill>
                  <a:schemeClr val="bg1">
                    <a:lumMod val="65000"/>
                  </a:schemeClr>
                </a:solidFill>
              </a:defRPr>
            </a:lvl3pPr>
            <a:lvl4pPr>
              <a:defRPr sz="900" i="1">
                <a:solidFill>
                  <a:schemeClr val="bg1">
                    <a:lumMod val="65000"/>
                  </a:schemeClr>
                </a:solidFill>
              </a:defRPr>
            </a:lvl4pPr>
            <a:lvl5pPr>
              <a:defRPr sz="900" i="1">
                <a:solidFill>
                  <a:schemeClr val="bg1">
                    <a:lumMod val="6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4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55142" y="4927500"/>
            <a:ext cx="5120208" cy="229500"/>
          </a:xfrm>
          <a:prstGeom prst="rect">
            <a:avLst/>
          </a:prstGeom>
        </p:spPr>
        <p:txBody>
          <a:bodyPr vert="horz" lIns="0" tIns="45719" rIns="0" bIns="45719" rtlCol="0" anchor="ctr"/>
          <a:lstStyle>
            <a:lvl1pPr algn="l">
              <a:defRPr sz="1300" b="1">
                <a:solidFill>
                  <a:srgbClr val="404040"/>
                </a:solidFill>
                <a:latin typeface="+mj-lt"/>
                <a:cs typeface="Arial" pitchFamily="34" charset="0"/>
              </a:defRPr>
            </a:lvl1pPr>
          </a:lstStyle>
          <a:p>
            <a:r>
              <a:rPr lang="cs-CZ" dirty="0"/>
              <a:t>Study </a:t>
            </a:r>
            <a:r>
              <a:rPr lang="cs-CZ" dirty="0" err="1"/>
              <a:t>name</a:t>
            </a:r>
            <a:r>
              <a:rPr lang="cs-CZ" dirty="0"/>
              <a:t> XXX, 04/2016</a:t>
            </a:r>
          </a:p>
        </p:txBody>
      </p:sp>
      <p:sp>
        <p:nvSpPr>
          <p:cNvPr id="16" name="Zástupný symbol pro nadpis 1"/>
          <p:cNvSpPr>
            <a:spLocks noGrp="1"/>
          </p:cNvSpPr>
          <p:nvPr>
            <p:ph type="title"/>
          </p:nvPr>
        </p:nvSpPr>
        <p:spPr>
          <a:xfrm>
            <a:off x="212058" y="6357"/>
            <a:ext cx="8680422" cy="469722"/>
          </a:xfrm>
          <a:prstGeom prst="rect">
            <a:avLst/>
          </a:prstGeom>
        </p:spPr>
        <p:txBody>
          <a:bodyPr vert="horz" lIns="35999" tIns="45719" rIns="35999" bIns="45719" rtlCol="0" anchor="t">
            <a:normAutofit/>
          </a:bodyPr>
          <a:lstStyle/>
          <a:p>
            <a:r>
              <a:rPr lang="en-US" dirty="0"/>
              <a:t>Click to edit template headings</a:t>
            </a:r>
            <a:r>
              <a:rPr lang="cs-CZ" dirty="0"/>
              <a:t> </a:t>
            </a:r>
            <a:r>
              <a:rPr lang="en-US" dirty="0"/>
              <a:t>style.</a:t>
            </a:r>
            <a:endParaRPr lang="cs-CZ" dirty="0"/>
          </a:p>
        </p:txBody>
      </p:sp>
      <p:sp>
        <p:nvSpPr>
          <p:cNvPr id="21" name="Text Placeholder 6"/>
          <p:cNvSpPr>
            <a:spLocks noGrp="1"/>
          </p:cNvSpPr>
          <p:nvPr>
            <p:ph type="body" sz="quarter" idx="27" hasCustomPrompt="1"/>
          </p:nvPr>
        </p:nvSpPr>
        <p:spPr>
          <a:xfrm>
            <a:off x="202233" y="483519"/>
            <a:ext cx="8690248" cy="382600"/>
          </a:xfrm>
          <a:prstGeom prst="rect">
            <a:avLst/>
          </a:prstGeom>
        </p:spPr>
        <p:txBody>
          <a:bodyPr wrap="square" lIns="35999" tIns="0" rIns="35999" bIns="35999" anchor="t" anchorCtr="0">
            <a:spAutoFit/>
          </a:bodyPr>
          <a:lstStyle>
            <a:lvl1pPr marL="0" indent="0" defTabSz="215995">
              <a:spcBef>
                <a:spcPts val="0"/>
              </a:spcBef>
              <a:buNone/>
              <a:defRPr sz="1100" i="1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Arial" pitchFamily="34" charset="0"/>
              </a:defRPr>
            </a:lvl1pPr>
            <a:lvl2pPr marL="457189" indent="0">
              <a:buNone/>
              <a:defRPr sz="1200" i="1">
                <a:solidFill>
                  <a:schemeClr val="bg1">
                    <a:lumMod val="65000"/>
                  </a:schemeClr>
                </a:solidFill>
              </a:defRPr>
            </a:lvl2pPr>
            <a:lvl3pPr>
              <a:defRPr sz="1200" i="1">
                <a:solidFill>
                  <a:schemeClr val="bg1">
                    <a:lumMod val="65000"/>
                  </a:schemeClr>
                </a:solidFill>
              </a:defRPr>
            </a:lvl3pPr>
            <a:lvl4pPr>
              <a:defRPr sz="1200" i="1">
                <a:solidFill>
                  <a:schemeClr val="bg1">
                    <a:lumMod val="65000"/>
                  </a:schemeClr>
                </a:solidFill>
              </a:defRPr>
            </a:lvl4pPr>
            <a:lvl5pPr>
              <a:defRPr sz="1200" i="1">
                <a:solidFill>
                  <a:schemeClr val="bg1">
                    <a:lumMod val="6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</a:t>
            </a:r>
            <a:r>
              <a:rPr lang="cs-CZ" dirty="0"/>
              <a:t/>
            </a:r>
            <a:br>
              <a:rPr lang="cs-CZ" dirty="0"/>
            </a:br>
            <a:r>
              <a:rPr lang="en-US" dirty="0"/>
              <a:t>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18075527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radek nadpis - 3 obsahy po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Zástupný symbol pro obsah 10"/>
          <p:cNvSpPr>
            <a:spLocks noGrp="1"/>
          </p:cNvSpPr>
          <p:nvPr>
            <p:ph sz="quarter" idx="27"/>
          </p:nvPr>
        </p:nvSpPr>
        <p:spPr>
          <a:xfrm>
            <a:off x="4716016" y="3317911"/>
            <a:ext cx="3744000" cy="1458000"/>
          </a:xfrm>
        </p:spPr>
        <p:txBody>
          <a:bodyPr/>
          <a:lstStyle/>
          <a:p>
            <a:pPr lvl="0"/>
            <a:r>
              <a:rPr lang="cs-CZ" dirty="0"/>
              <a:t>Klepnutím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18" name="Zástupný symbol pro obsah 10"/>
          <p:cNvSpPr>
            <a:spLocks noGrp="1"/>
          </p:cNvSpPr>
          <p:nvPr>
            <p:ph sz="quarter" idx="26"/>
          </p:nvPr>
        </p:nvSpPr>
        <p:spPr>
          <a:xfrm>
            <a:off x="4716016" y="1643564"/>
            <a:ext cx="3744000" cy="1458000"/>
          </a:xfrm>
        </p:spPr>
        <p:txBody>
          <a:bodyPr/>
          <a:lstStyle/>
          <a:p>
            <a:pPr lvl="0"/>
            <a:r>
              <a:rPr lang="cs-CZ" dirty="0"/>
              <a:t>Klepnutím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17" name="Zástupný symbol pro obsah 10"/>
          <p:cNvSpPr>
            <a:spLocks noGrp="1"/>
          </p:cNvSpPr>
          <p:nvPr>
            <p:ph sz="quarter" idx="25"/>
          </p:nvPr>
        </p:nvSpPr>
        <p:spPr>
          <a:xfrm>
            <a:off x="684215" y="1643564"/>
            <a:ext cx="3743771" cy="3142433"/>
          </a:xfrm>
        </p:spPr>
        <p:txBody>
          <a:bodyPr/>
          <a:lstStyle/>
          <a:p>
            <a:pPr lvl="0"/>
            <a:r>
              <a:rPr lang="cs-CZ" dirty="0"/>
              <a:t>Klepnutím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13" name="Text Placeholder 6"/>
          <p:cNvSpPr>
            <a:spLocks noGrp="1"/>
          </p:cNvSpPr>
          <p:nvPr>
            <p:ph type="body" sz="quarter" idx="16"/>
          </p:nvPr>
        </p:nvSpPr>
        <p:spPr>
          <a:xfrm>
            <a:off x="683568" y="4822981"/>
            <a:ext cx="3563984" cy="128240"/>
          </a:xfrm>
          <a:prstGeom prst="rect">
            <a:avLst/>
          </a:prstGeom>
        </p:spPr>
        <p:txBody>
          <a:bodyPr wrap="square" lIns="35999" tIns="0" rIns="35999" bIns="0" anchor="t" anchorCtr="0">
            <a:spAutoFit/>
          </a:bodyPr>
          <a:lstStyle>
            <a:lvl1pPr marL="0" indent="0">
              <a:lnSpc>
                <a:spcPts val="975"/>
              </a:lnSpc>
              <a:buNone/>
              <a:defRPr sz="800" i="1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Arial" pitchFamily="34" charset="0"/>
              </a:defRPr>
            </a:lvl1pPr>
            <a:lvl2pPr marL="342892" indent="0">
              <a:buNone/>
              <a:defRPr sz="900" i="1">
                <a:solidFill>
                  <a:schemeClr val="bg1">
                    <a:lumMod val="65000"/>
                  </a:schemeClr>
                </a:solidFill>
              </a:defRPr>
            </a:lvl2pPr>
            <a:lvl3pPr>
              <a:defRPr sz="900" i="1">
                <a:solidFill>
                  <a:schemeClr val="bg1">
                    <a:lumMod val="65000"/>
                  </a:schemeClr>
                </a:solidFill>
              </a:defRPr>
            </a:lvl3pPr>
            <a:lvl4pPr>
              <a:defRPr sz="900" i="1">
                <a:solidFill>
                  <a:schemeClr val="bg1">
                    <a:lumMod val="65000"/>
                  </a:schemeClr>
                </a:solidFill>
              </a:defRPr>
            </a:lvl4pPr>
            <a:lvl5pPr>
              <a:defRPr sz="900" i="1">
                <a:solidFill>
                  <a:schemeClr val="bg1">
                    <a:lumMod val="6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8"/>
          </p:nvPr>
        </p:nvSpPr>
        <p:spPr>
          <a:xfrm>
            <a:off x="4716016" y="3116138"/>
            <a:ext cx="3563984" cy="128240"/>
          </a:xfrm>
          <a:prstGeom prst="rect">
            <a:avLst/>
          </a:prstGeom>
        </p:spPr>
        <p:txBody>
          <a:bodyPr wrap="square" lIns="35999" tIns="0" rIns="35999" bIns="0" anchor="t" anchorCtr="0">
            <a:spAutoFit/>
          </a:bodyPr>
          <a:lstStyle>
            <a:lvl1pPr marL="0" indent="0">
              <a:lnSpc>
                <a:spcPts val="975"/>
              </a:lnSpc>
              <a:buNone/>
              <a:defRPr sz="800" i="1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Arial" pitchFamily="34" charset="0"/>
              </a:defRPr>
            </a:lvl1pPr>
            <a:lvl2pPr marL="342892" indent="0">
              <a:buNone/>
              <a:defRPr sz="900" i="1">
                <a:solidFill>
                  <a:schemeClr val="bg1">
                    <a:lumMod val="65000"/>
                  </a:schemeClr>
                </a:solidFill>
              </a:defRPr>
            </a:lvl2pPr>
            <a:lvl3pPr>
              <a:defRPr sz="900" i="1">
                <a:solidFill>
                  <a:schemeClr val="bg1">
                    <a:lumMod val="65000"/>
                  </a:schemeClr>
                </a:solidFill>
              </a:defRPr>
            </a:lvl3pPr>
            <a:lvl4pPr>
              <a:defRPr sz="900" i="1">
                <a:solidFill>
                  <a:schemeClr val="bg1">
                    <a:lumMod val="65000"/>
                  </a:schemeClr>
                </a:solidFill>
              </a:defRPr>
            </a:lvl4pPr>
            <a:lvl5pPr>
              <a:defRPr sz="900" i="1">
                <a:solidFill>
                  <a:schemeClr val="bg1">
                    <a:lumMod val="6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" name="Zaoblený obdélník 2"/>
          <p:cNvSpPr/>
          <p:nvPr userDrawn="1"/>
        </p:nvSpPr>
        <p:spPr>
          <a:xfrm>
            <a:off x="683568" y="853084"/>
            <a:ext cx="7920880" cy="584541"/>
          </a:xfrm>
          <a:prstGeom prst="roundRect">
            <a:avLst/>
          </a:prstGeom>
          <a:solidFill>
            <a:srgbClr val="DDDD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endParaRPr lang="cs-CZ" sz="1400" dirty="0">
              <a:solidFill>
                <a:srgbClr val="FFFFFF"/>
              </a:solidFill>
            </a:endParaRP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19"/>
          </p:nvPr>
        </p:nvSpPr>
        <p:spPr>
          <a:xfrm>
            <a:off x="684215" y="853492"/>
            <a:ext cx="7920037" cy="584132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None/>
              <a:defRPr sz="1400">
                <a:solidFill>
                  <a:srgbClr val="404040"/>
                </a:solidFill>
              </a:defRPr>
            </a:lvl1pPr>
          </a:lstStyle>
          <a:p>
            <a:pPr lvl="0"/>
            <a:r>
              <a:rPr lang="cs-CZ" dirty="0"/>
              <a:t>Kliknutím lze upravit styly předlohy textu.</a:t>
            </a:r>
          </a:p>
        </p:txBody>
      </p:sp>
      <p:sp>
        <p:nvSpPr>
          <p:cNvPr id="15" name="Text Placeholder 6"/>
          <p:cNvSpPr>
            <a:spLocks noGrp="1"/>
          </p:cNvSpPr>
          <p:nvPr>
            <p:ph type="body" sz="quarter" idx="23"/>
          </p:nvPr>
        </p:nvSpPr>
        <p:spPr>
          <a:xfrm>
            <a:off x="4716016" y="4801210"/>
            <a:ext cx="3563984" cy="128240"/>
          </a:xfrm>
          <a:prstGeom prst="rect">
            <a:avLst/>
          </a:prstGeom>
        </p:spPr>
        <p:txBody>
          <a:bodyPr wrap="square" lIns="35999" tIns="0" rIns="35999" bIns="0" anchor="t" anchorCtr="0">
            <a:spAutoFit/>
          </a:bodyPr>
          <a:lstStyle>
            <a:lvl1pPr marL="0" indent="0">
              <a:lnSpc>
                <a:spcPts val="975"/>
              </a:lnSpc>
              <a:buNone/>
              <a:defRPr sz="800" i="1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Arial" pitchFamily="34" charset="0"/>
              </a:defRPr>
            </a:lvl1pPr>
            <a:lvl2pPr marL="342892" indent="0">
              <a:buNone/>
              <a:defRPr sz="900" i="1">
                <a:solidFill>
                  <a:schemeClr val="bg1">
                    <a:lumMod val="65000"/>
                  </a:schemeClr>
                </a:solidFill>
              </a:defRPr>
            </a:lvl2pPr>
            <a:lvl3pPr>
              <a:defRPr sz="900" i="1">
                <a:solidFill>
                  <a:schemeClr val="bg1">
                    <a:lumMod val="65000"/>
                  </a:schemeClr>
                </a:solidFill>
              </a:defRPr>
            </a:lvl3pPr>
            <a:lvl4pPr>
              <a:defRPr sz="900" i="1">
                <a:solidFill>
                  <a:schemeClr val="bg1">
                    <a:lumMod val="65000"/>
                  </a:schemeClr>
                </a:solidFill>
              </a:defRPr>
            </a:lvl4pPr>
            <a:lvl5pPr>
              <a:defRPr sz="900" i="1">
                <a:solidFill>
                  <a:schemeClr val="bg1">
                    <a:lumMod val="6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4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55142" y="4927500"/>
            <a:ext cx="5120208" cy="229500"/>
          </a:xfrm>
          <a:prstGeom prst="rect">
            <a:avLst/>
          </a:prstGeom>
        </p:spPr>
        <p:txBody>
          <a:bodyPr vert="horz" lIns="0" tIns="45719" rIns="0" bIns="45719" rtlCol="0" anchor="ctr"/>
          <a:lstStyle>
            <a:lvl1pPr algn="l">
              <a:defRPr sz="1300" b="1">
                <a:solidFill>
                  <a:srgbClr val="404040"/>
                </a:solidFill>
                <a:latin typeface="+mj-lt"/>
                <a:cs typeface="Arial" pitchFamily="34" charset="0"/>
              </a:defRPr>
            </a:lvl1pPr>
          </a:lstStyle>
          <a:p>
            <a:r>
              <a:rPr lang="cs-CZ" dirty="0"/>
              <a:t>Study </a:t>
            </a:r>
            <a:r>
              <a:rPr lang="cs-CZ" dirty="0" err="1"/>
              <a:t>name</a:t>
            </a:r>
            <a:r>
              <a:rPr lang="cs-CZ" dirty="0"/>
              <a:t> XXX, 04/2016</a:t>
            </a:r>
          </a:p>
        </p:txBody>
      </p:sp>
      <p:sp>
        <p:nvSpPr>
          <p:cNvPr id="20" name="Zástupný symbol pro nadpis 1"/>
          <p:cNvSpPr>
            <a:spLocks noGrp="1"/>
          </p:cNvSpPr>
          <p:nvPr>
            <p:ph type="title"/>
          </p:nvPr>
        </p:nvSpPr>
        <p:spPr>
          <a:xfrm>
            <a:off x="212058" y="6357"/>
            <a:ext cx="8680422" cy="469722"/>
          </a:xfrm>
          <a:prstGeom prst="rect">
            <a:avLst/>
          </a:prstGeom>
        </p:spPr>
        <p:txBody>
          <a:bodyPr vert="horz" lIns="35999" tIns="45719" rIns="35999" bIns="45719" rtlCol="0" anchor="t">
            <a:normAutofit/>
          </a:bodyPr>
          <a:lstStyle/>
          <a:p>
            <a:r>
              <a:rPr lang="en-US" dirty="0"/>
              <a:t>Click to edit template headings</a:t>
            </a:r>
            <a:r>
              <a:rPr lang="cs-CZ" dirty="0"/>
              <a:t> </a:t>
            </a:r>
            <a:r>
              <a:rPr lang="en-US" dirty="0"/>
              <a:t>style.</a:t>
            </a:r>
            <a:endParaRPr lang="cs-CZ" dirty="0"/>
          </a:p>
        </p:txBody>
      </p:sp>
      <p:sp>
        <p:nvSpPr>
          <p:cNvPr id="21" name="Text Placeholder 6"/>
          <p:cNvSpPr>
            <a:spLocks noGrp="1"/>
          </p:cNvSpPr>
          <p:nvPr>
            <p:ph type="body" sz="quarter" idx="28" hasCustomPrompt="1"/>
          </p:nvPr>
        </p:nvSpPr>
        <p:spPr>
          <a:xfrm>
            <a:off x="202233" y="483519"/>
            <a:ext cx="8690248" cy="382600"/>
          </a:xfrm>
          <a:prstGeom prst="rect">
            <a:avLst/>
          </a:prstGeom>
        </p:spPr>
        <p:txBody>
          <a:bodyPr wrap="square" lIns="35999" tIns="0" rIns="35999" bIns="35999" anchor="t" anchorCtr="0">
            <a:spAutoFit/>
          </a:bodyPr>
          <a:lstStyle>
            <a:lvl1pPr marL="0" indent="0" defTabSz="215995">
              <a:spcBef>
                <a:spcPts val="0"/>
              </a:spcBef>
              <a:buNone/>
              <a:defRPr sz="1100" i="1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Arial" pitchFamily="34" charset="0"/>
              </a:defRPr>
            </a:lvl1pPr>
            <a:lvl2pPr marL="457189" indent="0">
              <a:buNone/>
              <a:defRPr sz="1200" i="1">
                <a:solidFill>
                  <a:schemeClr val="bg1">
                    <a:lumMod val="65000"/>
                  </a:schemeClr>
                </a:solidFill>
              </a:defRPr>
            </a:lvl2pPr>
            <a:lvl3pPr>
              <a:defRPr sz="1200" i="1">
                <a:solidFill>
                  <a:schemeClr val="bg1">
                    <a:lumMod val="65000"/>
                  </a:schemeClr>
                </a:solidFill>
              </a:defRPr>
            </a:lvl3pPr>
            <a:lvl4pPr>
              <a:defRPr sz="1200" i="1">
                <a:solidFill>
                  <a:schemeClr val="bg1">
                    <a:lumMod val="65000"/>
                  </a:schemeClr>
                </a:solidFill>
              </a:defRPr>
            </a:lvl4pPr>
            <a:lvl5pPr>
              <a:defRPr sz="1200" i="1">
                <a:solidFill>
                  <a:schemeClr val="bg1">
                    <a:lumMod val="6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</a:t>
            </a:r>
            <a:r>
              <a:rPr lang="cs-CZ" dirty="0"/>
              <a:t/>
            </a:r>
            <a:br>
              <a:rPr lang="cs-CZ" dirty="0"/>
            </a:br>
            <a:r>
              <a:rPr lang="en-US" dirty="0"/>
              <a:t>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37385485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1 radek nadpis - 3 obsahy_v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Zástupný symbol pro obsah 10"/>
          <p:cNvSpPr>
            <a:spLocks noGrp="1"/>
          </p:cNvSpPr>
          <p:nvPr>
            <p:ph sz="quarter" idx="27"/>
          </p:nvPr>
        </p:nvSpPr>
        <p:spPr>
          <a:xfrm>
            <a:off x="684213" y="3327996"/>
            <a:ext cx="3744000" cy="1431000"/>
          </a:xfrm>
        </p:spPr>
        <p:txBody>
          <a:bodyPr/>
          <a:lstStyle/>
          <a:p>
            <a:pPr lvl="0"/>
            <a:r>
              <a:rPr lang="cs-CZ" dirty="0"/>
              <a:t>Klepnutím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16" name="Zástupný symbol pro obsah 10"/>
          <p:cNvSpPr>
            <a:spLocks noGrp="1"/>
          </p:cNvSpPr>
          <p:nvPr>
            <p:ph sz="quarter" idx="26"/>
          </p:nvPr>
        </p:nvSpPr>
        <p:spPr>
          <a:xfrm>
            <a:off x="684213" y="1644209"/>
            <a:ext cx="3744000" cy="1458000"/>
          </a:xfrm>
        </p:spPr>
        <p:txBody>
          <a:bodyPr/>
          <a:lstStyle/>
          <a:p>
            <a:pPr lvl="0"/>
            <a:r>
              <a:rPr lang="cs-CZ" dirty="0"/>
              <a:t>Klepnutím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17" name="Zástupný symbol pro obsah 10"/>
          <p:cNvSpPr>
            <a:spLocks noGrp="1"/>
          </p:cNvSpPr>
          <p:nvPr>
            <p:ph sz="quarter" idx="25"/>
          </p:nvPr>
        </p:nvSpPr>
        <p:spPr>
          <a:xfrm>
            <a:off x="4716018" y="1653649"/>
            <a:ext cx="3743771" cy="3122263"/>
          </a:xfrm>
        </p:spPr>
        <p:txBody>
          <a:bodyPr/>
          <a:lstStyle/>
          <a:p>
            <a:pPr lvl="0"/>
            <a:r>
              <a:rPr lang="cs-CZ" dirty="0"/>
              <a:t>Klepnutím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13" name="Text Placeholder 6"/>
          <p:cNvSpPr>
            <a:spLocks noGrp="1"/>
          </p:cNvSpPr>
          <p:nvPr>
            <p:ph type="body" sz="quarter" idx="16"/>
          </p:nvPr>
        </p:nvSpPr>
        <p:spPr>
          <a:xfrm>
            <a:off x="683568" y="3116138"/>
            <a:ext cx="3563984" cy="128240"/>
          </a:xfrm>
          <a:prstGeom prst="rect">
            <a:avLst/>
          </a:prstGeom>
        </p:spPr>
        <p:txBody>
          <a:bodyPr wrap="square" lIns="35999" tIns="0" rIns="35999" bIns="0" anchor="t" anchorCtr="0">
            <a:spAutoFit/>
          </a:bodyPr>
          <a:lstStyle>
            <a:lvl1pPr marL="0" indent="0">
              <a:lnSpc>
                <a:spcPts val="975"/>
              </a:lnSpc>
              <a:buNone/>
              <a:defRPr sz="800" i="1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Arial" pitchFamily="34" charset="0"/>
              </a:defRPr>
            </a:lvl1pPr>
            <a:lvl2pPr marL="342892" indent="0">
              <a:buNone/>
              <a:defRPr sz="900" i="1">
                <a:solidFill>
                  <a:schemeClr val="bg1">
                    <a:lumMod val="65000"/>
                  </a:schemeClr>
                </a:solidFill>
              </a:defRPr>
            </a:lvl2pPr>
            <a:lvl3pPr>
              <a:defRPr sz="900" i="1">
                <a:solidFill>
                  <a:schemeClr val="bg1">
                    <a:lumMod val="65000"/>
                  </a:schemeClr>
                </a:solidFill>
              </a:defRPr>
            </a:lvl3pPr>
            <a:lvl4pPr>
              <a:defRPr sz="900" i="1">
                <a:solidFill>
                  <a:schemeClr val="bg1">
                    <a:lumMod val="65000"/>
                  </a:schemeClr>
                </a:solidFill>
              </a:defRPr>
            </a:lvl4pPr>
            <a:lvl5pPr>
              <a:defRPr sz="900" i="1">
                <a:solidFill>
                  <a:schemeClr val="bg1">
                    <a:lumMod val="6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8"/>
          </p:nvPr>
        </p:nvSpPr>
        <p:spPr>
          <a:xfrm>
            <a:off x="4716016" y="4800601"/>
            <a:ext cx="3563984" cy="128240"/>
          </a:xfrm>
          <a:prstGeom prst="rect">
            <a:avLst/>
          </a:prstGeom>
        </p:spPr>
        <p:txBody>
          <a:bodyPr wrap="square" lIns="35999" tIns="0" rIns="35999" bIns="0" anchor="t" anchorCtr="0">
            <a:spAutoFit/>
          </a:bodyPr>
          <a:lstStyle>
            <a:lvl1pPr marL="0" indent="0">
              <a:lnSpc>
                <a:spcPts val="975"/>
              </a:lnSpc>
              <a:buNone/>
              <a:defRPr sz="800" i="1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Arial" pitchFamily="34" charset="0"/>
              </a:defRPr>
            </a:lvl1pPr>
            <a:lvl2pPr marL="342892" indent="0">
              <a:buNone/>
              <a:defRPr sz="900" i="1">
                <a:solidFill>
                  <a:schemeClr val="bg1">
                    <a:lumMod val="65000"/>
                  </a:schemeClr>
                </a:solidFill>
              </a:defRPr>
            </a:lvl2pPr>
            <a:lvl3pPr>
              <a:defRPr sz="900" i="1">
                <a:solidFill>
                  <a:schemeClr val="bg1">
                    <a:lumMod val="65000"/>
                  </a:schemeClr>
                </a:solidFill>
              </a:defRPr>
            </a:lvl3pPr>
            <a:lvl4pPr>
              <a:defRPr sz="900" i="1">
                <a:solidFill>
                  <a:schemeClr val="bg1">
                    <a:lumMod val="65000"/>
                  </a:schemeClr>
                </a:solidFill>
              </a:defRPr>
            </a:lvl4pPr>
            <a:lvl5pPr>
              <a:defRPr sz="900" i="1">
                <a:solidFill>
                  <a:schemeClr val="bg1">
                    <a:lumMod val="6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" name="Zaoblený obdélník 2"/>
          <p:cNvSpPr/>
          <p:nvPr userDrawn="1"/>
        </p:nvSpPr>
        <p:spPr>
          <a:xfrm>
            <a:off x="683568" y="853084"/>
            <a:ext cx="7920880" cy="584541"/>
          </a:xfrm>
          <a:prstGeom prst="roundRect">
            <a:avLst/>
          </a:prstGeom>
          <a:solidFill>
            <a:srgbClr val="DDDD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endParaRPr lang="cs-CZ" sz="800" dirty="0">
              <a:solidFill>
                <a:srgbClr val="FFFFFF"/>
              </a:solidFill>
            </a:endParaRP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19"/>
          </p:nvPr>
        </p:nvSpPr>
        <p:spPr>
          <a:xfrm>
            <a:off x="684215" y="853492"/>
            <a:ext cx="7920037" cy="584132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None/>
              <a:defRPr sz="1400">
                <a:solidFill>
                  <a:srgbClr val="404040"/>
                </a:solidFill>
                <a:latin typeface="Calibri" pitchFamily="34" charset="0"/>
              </a:defRPr>
            </a:lvl1pPr>
          </a:lstStyle>
          <a:p>
            <a:pPr lvl="0"/>
            <a:r>
              <a:rPr lang="cs-CZ" dirty="0"/>
              <a:t>Kliknutím lze upravit styly předlohy textu.</a:t>
            </a:r>
          </a:p>
        </p:txBody>
      </p:sp>
      <p:sp>
        <p:nvSpPr>
          <p:cNvPr id="12" name="Text Placeholder 6"/>
          <p:cNvSpPr>
            <a:spLocks noGrp="1"/>
          </p:cNvSpPr>
          <p:nvPr>
            <p:ph type="body" sz="quarter" idx="21"/>
          </p:nvPr>
        </p:nvSpPr>
        <p:spPr>
          <a:xfrm>
            <a:off x="683568" y="4801210"/>
            <a:ext cx="3563984" cy="128240"/>
          </a:xfrm>
          <a:prstGeom prst="rect">
            <a:avLst/>
          </a:prstGeom>
        </p:spPr>
        <p:txBody>
          <a:bodyPr wrap="square" lIns="35999" tIns="0" rIns="35999" bIns="0" anchor="t" anchorCtr="0">
            <a:spAutoFit/>
          </a:bodyPr>
          <a:lstStyle>
            <a:lvl1pPr marL="0" indent="0">
              <a:lnSpc>
                <a:spcPts val="975"/>
              </a:lnSpc>
              <a:buNone/>
              <a:defRPr sz="800" i="1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Arial" pitchFamily="34" charset="0"/>
              </a:defRPr>
            </a:lvl1pPr>
            <a:lvl2pPr marL="342892" indent="0">
              <a:buNone/>
              <a:defRPr sz="900" i="1">
                <a:solidFill>
                  <a:schemeClr val="bg1">
                    <a:lumMod val="65000"/>
                  </a:schemeClr>
                </a:solidFill>
              </a:defRPr>
            </a:lvl2pPr>
            <a:lvl3pPr>
              <a:defRPr sz="900" i="1">
                <a:solidFill>
                  <a:schemeClr val="bg1">
                    <a:lumMod val="65000"/>
                  </a:schemeClr>
                </a:solidFill>
              </a:defRPr>
            </a:lvl3pPr>
            <a:lvl4pPr>
              <a:defRPr sz="900" i="1">
                <a:solidFill>
                  <a:schemeClr val="bg1">
                    <a:lumMod val="65000"/>
                  </a:schemeClr>
                </a:solidFill>
              </a:defRPr>
            </a:lvl4pPr>
            <a:lvl5pPr>
              <a:defRPr sz="900" i="1">
                <a:solidFill>
                  <a:schemeClr val="bg1">
                    <a:lumMod val="6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8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55142" y="4927500"/>
            <a:ext cx="5120208" cy="229500"/>
          </a:xfrm>
          <a:prstGeom prst="rect">
            <a:avLst/>
          </a:prstGeom>
        </p:spPr>
        <p:txBody>
          <a:bodyPr vert="horz" lIns="0" tIns="45719" rIns="0" bIns="45719" rtlCol="0" anchor="ctr"/>
          <a:lstStyle>
            <a:lvl1pPr algn="l">
              <a:defRPr sz="1300" b="1">
                <a:solidFill>
                  <a:srgbClr val="404040"/>
                </a:solidFill>
                <a:latin typeface="+mj-lt"/>
                <a:cs typeface="Arial" pitchFamily="34" charset="0"/>
              </a:defRPr>
            </a:lvl1pPr>
          </a:lstStyle>
          <a:p>
            <a:r>
              <a:rPr lang="cs-CZ" dirty="0"/>
              <a:t>Study </a:t>
            </a:r>
            <a:r>
              <a:rPr lang="cs-CZ" dirty="0" err="1"/>
              <a:t>name</a:t>
            </a:r>
            <a:r>
              <a:rPr lang="cs-CZ" dirty="0"/>
              <a:t> XXX, 04/2016</a:t>
            </a:r>
          </a:p>
        </p:txBody>
      </p:sp>
      <p:sp>
        <p:nvSpPr>
          <p:cNvPr id="19" name="Zástupný symbol pro nadpis 1"/>
          <p:cNvSpPr>
            <a:spLocks noGrp="1"/>
          </p:cNvSpPr>
          <p:nvPr>
            <p:ph type="title"/>
          </p:nvPr>
        </p:nvSpPr>
        <p:spPr>
          <a:xfrm>
            <a:off x="212058" y="6357"/>
            <a:ext cx="8680422" cy="469722"/>
          </a:xfrm>
          <a:prstGeom prst="rect">
            <a:avLst/>
          </a:prstGeom>
        </p:spPr>
        <p:txBody>
          <a:bodyPr vert="horz" lIns="35999" tIns="45719" rIns="35999" bIns="45719" rtlCol="0" anchor="t">
            <a:normAutofit/>
          </a:bodyPr>
          <a:lstStyle/>
          <a:p>
            <a:r>
              <a:rPr lang="en-US" dirty="0"/>
              <a:t>Click to edit template headings</a:t>
            </a:r>
            <a:r>
              <a:rPr lang="cs-CZ" dirty="0"/>
              <a:t> </a:t>
            </a:r>
            <a:r>
              <a:rPr lang="en-US" dirty="0"/>
              <a:t>style.</a:t>
            </a:r>
            <a:endParaRPr lang="cs-CZ" dirty="0"/>
          </a:p>
        </p:txBody>
      </p:sp>
      <p:sp>
        <p:nvSpPr>
          <p:cNvPr id="20" name="Text Placeholder 6"/>
          <p:cNvSpPr>
            <a:spLocks noGrp="1"/>
          </p:cNvSpPr>
          <p:nvPr>
            <p:ph type="body" sz="quarter" idx="28" hasCustomPrompt="1"/>
          </p:nvPr>
        </p:nvSpPr>
        <p:spPr>
          <a:xfrm>
            <a:off x="202233" y="483519"/>
            <a:ext cx="8690248" cy="382600"/>
          </a:xfrm>
          <a:prstGeom prst="rect">
            <a:avLst/>
          </a:prstGeom>
        </p:spPr>
        <p:txBody>
          <a:bodyPr wrap="square" lIns="35999" tIns="0" rIns="35999" bIns="35999" anchor="t" anchorCtr="0">
            <a:spAutoFit/>
          </a:bodyPr>
          <a:lstStyle>
            <a:lvl1pPr marL="0" indent="0" defTabSz="215995">
              <a:spcBef>
                <a:spcPts val="0"/>
              </a:spcBef>
              <a:buNone/>
              <a:defRPr sz="1100" i="1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Arial" pitchFamily="34" charset="0"/>
              </a:defRPr>
            </a:lvl1pPr>
            <a:lvl2pPr marL="457189" indent="0">
              <a:buNone/>
              <a:defRPr sz="1200" i="1">
                <a:solidFill>
                  <a:schemeClr val="bg1">
                    <a:lumMod val="65000"/>
                  </a:schemeClr>
                </a:solidFill>
              </a:defRPr>
            </a:lvl2pPr>
            <a:lvl3pPr>
              <a:defRPr sz="1200" i="1">
                <a:solidFill>
                  <a:schemeClr val="bg1">
                    <a:lumMod val="65000"/>
                  </a:schemeClr>
                </a:solidFill>
              </a:defRPr>
            </a:lvl3pPr>
            <a:lvl4pPr>
              <a:defRPr sz="1200" i="1">
                <a:solidFill>
                  <a:schemeClr val="bg1">
                    <a:lumMod val="65000"/>
                  </a:schemeClr>
                </a:solidFill>
              </a:defRPr>
            </a:lvl4pPr>
            <a:lvl5pPr>
              <a:defRPr sz="1200" i="1">
                <a:solidFill>
                  <a:schemeClr val="bg1">
                    <a:lumMod val="6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</a:t>
            </a:r>
            <a:r>
              <a:rPr lang="cs-CZ" dirty="0"/>
              <a:t/>
            </a:r>
            <a:br>
              <a:rPr lang="cs-CZ" dirty="0"/>
            </a:br>
            <a:r>
              <a:rPr lang="en-US" dirty="0"/>
              <a:t>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96975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0_Vlastní rozložení">
    <p:bg>
      <p:bgPr>
        <a:solidFill>
          <a:srgbClr val="A8CCD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427985" y="1388445"/>
            <a:ext cx="4216925" cy="2247851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l">
              <a:buNone/>
              <a:defRPr sz="3200" b="1" baseline="0">
                <a:solidFill>
                  <a:schemeClr val="bg1"/>
                </a:solidFill>
              </a:defRPr>
            </a:lvl1pPr>
            <a:lvl2pPr marL="3628" indent="0" algn="l">
              <a:lnSpc>
                <a:spcPct val="90000"/>
              </a:lnSpc>
              <a:spcBef>
                <a:spcPts val="457"/>
              </a:spcBef>
              <a:buNone/>
              <a:tabLst/>
              <a:defRPr sz="2400" baseline="0">
                <a:solidFill>
                  <a:schemeClr val="bg1">
                    <a:alpha val="70000"/>
                  </a:schemeClr>
                </a:solidFill>
              </a:defRPr>
            </a:lvl2pPr>
            <a:lvl3pPr marL="10351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527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703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5879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1055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6231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1407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Slide Title</a:t>
            </a:r>
          </a:p>
          <a:p>
            <a:pPr lvl="1"/>
            <a:r>
              <a:rPr lang="en-US" dirty="0"/>
              <a:t>Lorem ipsum dolor sit amet, consectetuer adipiscing elit. Maecenas porttitor congue </a:t>
            </a:r>
            <a:r>
              <a:rPr lang="en-US" dirty="0" err="1"/>
              <a:t>massa</a:t>
            </a:r>
            <a:r>
              <a:rPr lang="en-US" dirty="0"/>
              <a:t>.</a:t>
            </a:r>
          </a:p>
        </p:txBody>
      </p:sp>
      <p:sp>
        <p:nvSpPr>
          <p:cNvPr id="5" name="Zástupný symbol pro obrázek 12"/>
          <p:cNvSpPr>
            <a:spLocks noGrp="1"/>
          </p:cNvSpPr>
          <p:nvPr>
            <p:ph type="pic" sz="quarter" idx="15"/>
          </p:nvPr>
        </p:nvSpPr>
        <p:spPr>
          <a:xfrm>
            <a:off x="-9526" y="-10"/>
            <a:ext cx="4581525" cy="5143500"/>
          </a:xfrm>
          <a:custGeom>
            <a:avLst/>
            <a:gdLst>
              <a:gd name="connsiteX0" fmla="*/ 0 w 4467496"/>
              <a:gd name="connsiteY0" fmla="*/ 0 h 5143500"/>
              <a:gd name="connsiteX1" fmla="*/ 2781325 w 4467496"/>
              <a:gd name="connsiteY1" fmla="*/ 0 h 5143500"/>
              <a:gd name="connsiteX2" fmla="*/ 4467496 w 4467496"/>
              <a:gd name="connsiteY2" fmla="*/ 5143500 h 5143500"/>
              <a:gd name="connsiteX3" fmla="*/ 0 w 4467496"/>
              <a:gd name="connsiteY3" fmla="*/ 5143500 h 5143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467496" h="5143500">
                <a:moveTo>
                  <a:pt x="0" y="0"/>
                </a:moveTo>
                <a:lnTo>
                  <a:pt x="2781325" y="0"/>
                </a:lnTo>
                <a:lnTo>
                  <a:pt x="4467496" y="5143500"/>
                </a:lnTo>
                <a:lnTo>
                  <a:pt x="0" y="51435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cs-CZ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 flipH="1">
            <a:off x="2831776" y="-6984"/>
            <a:ext cx="2901414" cy="2177509"/>
          </a:xfrm>
          <a:custGeom>
            <a:avLst/>
            <a:gdLst>
              <a:gd name="T0" fmla="*/ 2678 w 2678"/>
              <a:gd name="T1" fmla="*/ 0 h 2016"/>
              <a:gd name="T2" fmla="*/ 0 w 2678"/>
              <a:gd name="T3" fmla="*/ 0 h 2016"/>
              <a:gd name="T4" fmla="*/ 2018 w 2678"/>
              <a:gd name="T5" fmla="*/ 2016 h 2016"/>
              <a:gd name="T6" fmla="*/ 2678 w 2678"/>
              <a:gd name="T7" fmla="*/ 0 h 20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678" h="2016">
                <a:moveTo>
                  <a:pt x="2678" y="0"/>
                </a:moveTo>
                <a:lnTo>
                  <a:pt x="0" y="0"/>
                </a:lnTo>
                <a:lnTo>
                  <a:pt x="2018" y="2016"/>
                </a:lnTo>
                <a:lnTo>
                  <a:pt x="2678" y="0"/>
                </a:lnTo>
                <a:close/>
              </a:path>
            </a:pathLst>
          </a:custGeom>
          <a:solidFill>
            <a:srgbClr val="A9CCDD"/>
          </a:solidFill>
          <a:ln w="9525">
            <a:noFill/>
            <a:round/>
            <a:headEnd/>
            <a:tailEnd/>
          </a:ln>
        </p:spPr>
        <p:txBody>
          <a:bodyPr vert="horz" wrap="square" lIns="91438" tIns="45719" rIns="91438" bIns="45719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135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>
              <a:ln>
                <a:noFill/>
              </a:ln>
              <a:solidFill>
                <a:srgbClr val="1F497D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3782487304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radky nadpis - 3 obsahy po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Zástupný symbol pro obsah 10"/>
          <p:cNvSpPr>
            <a:spLocks noGrp="1"/>
          </p:cNvSpPr>
          <p:nvPr>
            <p:ph sz="quarter" idx="27"/>
          </p:nvPr>
        </p:nvSpPr>
        <p:spPr>
          <a:xfrm>
            <a:off x="4716016" y="3397762"/>
            <a:ext cx="3744000" cy="1378148"/>
          </a:xfrm>
        </p:spPr>
        <p:txBody>
          <a:bodyPr/>
          <a:lstStyle/>
          <a:p>
            <a:pPr lvl="0"/>
            <a:r>
              <a:rPr lang="cs-CZ" dirty="0"/>
              <a:t>Klepnutím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18" name="Zástupný symbol pro obsah 10"/>
          <p:cNvSpPr>
            <a:spLocks noGrp="1"/>
          </p:cNvSpPr>
          <p:nvPr>
            <p:ph sz="quarter" idx="26"/>
          </p:nvPr>
        </p:nvSpPr>
        <p:spPr>
          <a:xfrm>
            <a:off x="4716016" y="1761661"/>
            <a:ext cx="3744000" cy="1378148"/>
          </a:xfrm>
        </p:spPr>
        <p:txBody>
          <a:bodyPr/>
          <a:lstStyle/>
          <a:p>
            <a:pPr lvl="0"/>
            <a:r>
              <a:rPr lang="cs-CZ" dirty="0"/>
              <a:t>Klepnutím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21" name="Zástupný symbol pro obsah 10"/>
          <p:cNvSpPr>
            <a:spLocks noGrp="1"/>
          </p:cNvSpPr>
          <p:nvPr>
            <p:ph sz="quarter" idx="25"/>
          </p:nvPr>
        </p:nvSpPr>
        <p:spPr>
          <a:xfrm>
            <a:off x="684215" y="1761662"/>
            <a:ext cx="3743771" cy="3024335"/>
          </a:xfrm>
        </p:spPr>
        <p:txBody>
          <a:bodyPr/>
          <a:lstStyle/>
          <a:p>
            <a:pPr lvl="0"/>
            <a:r>
              <a:rPr lang="cs-CZ" dirty="0"/>
              <a:t>Klepnutím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11" name="Zaoblený obdélník 10"/>
          <p:cNvSpPr/>
          <p:nvPr userDrawn="1"/>
        </p:nvSpPr>
        <p:spPr>
          <a:xfrm>
            <a:off x="683568" y="1123114"/>
            <a:ext cx="7920880" cy="584541"/>
          </a:xfrm>
          <a:prstGeom prst="roundRect">
            <a:avLst/>
          </a:prstGeom>
          <a:solidFill>
            <a:srgbClr val="DDDD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endParaRPr lang="cs-CZ" sz="1400" dirty="0">
              <a:solidFill>
                <a:srgbClr val="FFFFFF"/>
              </a:solidFill>
            </a:endParaRP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19"/>
          </p:nvPr>
        </p:nvSpPr>
        <p:spPr>
          <a:xfrm>
            <a:off x="684215" y="1123114"/>
            <a:ext cx="7920037" cy="584541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None/>
              <a:defRPr sz="1400">
                <a:solidFill>
                  <a:srgbClr val="404040"/>
                </a:solidFill>
              </a:defRPr>
            </a:lvl1pPr>
          </a:lstStyle>
          <a:p>
            <a:pPr lvl="0"/>
            <a:r>
              <a:rPr lang="cs-CZ" dirty="0"/>
              <a:t>Kliknutím lze upravit styly předlohy textu.</a:t>
            </a:r>
          </a:p>
        </p:txBody>
      </p:sp>
      <p:sp>
        <p:nvSpPr>
          <p:cNvPr id="14" name="Text Placeholder 6"/>
          <p:cNvSpPr>
            <a:spLocks noGrp="1"/>
          </p:cNvSpPr>
          <p:nvPr>
            <p:ph type="body" sz="quarter" idx="16"/>
          </p:nvPr>
        </p:nvSpPr>
        <p:spPr>
          <a:xfrm>
            <a:off x="683568" y="4813456"/>
            <a:ext cx="3563984" cy="128240"/>
          </a:xfrm>
          <a:prstGeom prst="rect">
            <a:avLst/>
          </a:prstGeom>
        </p:spPr>
        <p:txBody>
          <a:bodyPr wrap="square" lIns="35999" tIns="0" rIns="35999" bIns="0" anchor="t" anchorCtr="0">
            <a:spAutoFit/>
          </a:bodyPr>
          <a:lstStyle>
            <a:lvl1pPr marL="0" indent="0">
              <a:lnSpc>
                <a:spcPts val="975"/>
              </a:lnSpc>
              <a:buNone/>
              <a:defRPr sz="800" i="1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Arial" pitchFamily="34" charset="0"/>
              </a:defRPr>
            </a:lvl1pPr>
            <a:lvl2pPr marL="342892" indent="0">
              <a:buNone/>
              <a:defRPr sz="900" i="1">
                <a:solidFill>
                  <a:schemeClr val="bg1">
                    <a:lumMod val="65000"/>
                  </a:schemeClr>
                </a:solidFill>
              </a:defRPr>
            </a:lvl2pPr>
            <a:lvl3pPr>
              <a:defRPr sz="900" i="1">
                <a:solidFill>
                  <a:schemeClr val="bg1">
                    <a:lumMod val="65000"/>
                  </a:schemeClr>
                </a:solidFill>
              </a:defRPr>
            </a:lvl3pPr>
            <a:lvl4pPr>
              <a:defRPr sz="900" i="1">
                <a:solidFill>
                  <a:schemeClr val="bg1">
                    <a:lumMod val="65000"/>
                  </a:schemeClr>
                </a:solidFill>
              </a:defRPr>
            </a:lvl4pPr>
            <a:lvl5pPr>
              <a:defRPr sz="900" i="1">
                <a:solidFill>
                  <a:schemeClr val="bg1">
                    <a:lumMod val="6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6" name="Text Placeholder 6"/>
          <p:cNvSpPr>
            <a:spLocks noGrp="1"/>
          </p:cNvSpPr>
          <p:nvPr>
            <p:ph type="body" sz="quarter" idx="18"/>
          </p:nvPr>
        </p:nvSpPr>
        <p:spPr>
          <a:xfrm>
            <a:off x="4716016" y="3202801"/>
            <a:ext cx="3563984" cy="128240"/>
          </a:xfrm>
          <a:prstGeom prst="rect">
            <a:avLst/>
          </a:prstGeom>
        </p:spPr>
        <p:txBody>
          <a:bodyPr wrap="square" lIns="35999" tIns="0" rIns="35999" bIns="0" anchor="t" anchorCtr="0">
            <a:spAutoFit/>
          </a:bodyPr>
          <a:lstStyle>
            <a:lvl1pPr marL="0" indent="0">
              <a:lnSpc>
                <a:spcPts val="975"/>
              </a:lnSpc>
              <a:buNone/>
              <a:defRPr sz="800" i="1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Arial" pitchFamily="34" charset="0"/>
              </a:defRPr>
            </a:lvl1pPr>
            <a:lvl2pPr marL="342892" indent="0">
              <a:buNone/>
              <a:defRPr sz="900" i="1">
                <a:solidFill>
                  <a:schemeClr val="bg1">
                    <a:lumMod val="65000"/>
                  </a:schemeClr>
                </a:solidFill>
              </a:defRPr>
            </a:lvl2pPr>
            <a:lvl3pPr>
              <a:defRPr sz="900" i="1">
                <a:solidFill>
                  <a:schemeClr val="bg1">
                    <a:lumMod val="65000"/>
                  </a:schemeClr>
                </a:solidFill>
              </a:defRPr>
            </a:lvl3pPr>
            <a:lvl4pPr>
              <a:defRPr sz="900" i="1">
                <a:solidFill>
                  <a:schemeClr val="bg1">
                    <a:lumMod val="65000"/>
                  </a:schemeClr>
                </a:solidFill>
              </a:defRPr>
            </a:lvl4pPr>
            <a:lvl5pPr>
              <a:defRPr sz="900" i="1">
                <a:solidFill>
                  <a:schemeClr val="bg1">
                    <a:lumMod val="6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0" name="Text Placeholder 6"/>
          <p:cNvSpPr>
            <a:spLocks noGrp="1"/>
          </p:cNvSpPr>
          <p:nvPr>
            <p:ph type="body" sz="quarter" idx="23"/>
          </p:nvPr>
        </p:nvSpPr>
        <p:spPr>
          <a:xfrm>
            <a:off x="4716016" y="4801210"/>
            <a:ext cx="3563984" cy="128240"/>
          </a:xfrm>
          <a:prstGeom prst="rect">
            <a:avLst/>
          </a:prstGeom>
        </p:spPr>
        <p:txBody>
          <a:bodyPr wrap="square" lIns="35999" tIns="0" rIns="35999" bIns="0" anchor="t" anchorCtr="0">
            <a:spAutoFit/>
          </a:bodyPr>
          <a:lstStyle>
            <a:lvl1pPr marL="0" indent="0">
              <a:lnSpc>
                <a:spcPts val="975"/>
              </a:lnSpc>
              <a:buNone/>
              <a:defRPr sz="800" i="1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Arial" pitchFamily="34" charset="0"/>
              </a:defRPr>
            </a:lvl1pPr>
            <a:lvl2pPr marL="342892" indent="0">
              <a:buNone/>
              <a:defRPr sz="900" i="1">
                <a:solidFill>
                  <a:schemeClr val="bg1">
                    <a:lumMod val="65000"/>
                  </a:schemeClr>
                </a:solidFill>
              </a:defRPr>
            </a:lvl2pPr>
            <a:lvl3pPr>
              <a:defRPr sz="900" i="1">
                <a:solidFill>
                  <a:schemeClr val="bg1">
                    <a:lumMod val="65000"/>
                  </a:schemeClr>
                </a:solidFill>
              </a:defRPr>
            </a:lvl3pPr>
            <a:lvl4pPr>
              <a:defRPr sz="900" i="1">
                <a:solidFill>
                  <a:schemeClr val="bg1">
                    <a:lumMod val="65000"/>
                  </a:schemeClr>
                </a:solidFill>
              </a:defRPr>
            </a:lvl4pPr>
            <a:lvl5pPr>
              <a:defRPr sz="900" i="1">
                <a:solidFill>
                  <a:schemeClr val="bg1">
                    <a:lumMod val="6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3" name="Zástupný symbol pro číslo snímku 7"/>
          <p:cNvSpPr>
            <a:spLocks noGrp="1"/>
          </p:cNvSpPr>
          <p:nvPr>
            <p:ph type="sldNum" sz="quarter" idx="4"/>
          </p:nvPr>
        </p:nvSpPr>
        <p:spPr>
          <a:xfrm>
            <a:off x="6919200" y="4908600"/>
            <a:ext cx="2133600" cy="273844"/>
          </a:xfrm>
          <a:prstGeom prst="rect">
            <a:avLst/>
          </a:prstGeom>
        </p:spPr>
        <p:txBody>
          <a:bodyPr vert="horz" lIns="91438" tIns="45719" rIns="91438" bIns="45719" rtlCol="0" anchor="ctr"/>
          <a:lstStyle>
            <a:lvl1pPr algn="r">
              <a:defRPr lang="cs-CZ" sz="900" kern="1200" smtClean="0">
                <a:solidFill>
                  <a:srgbClr val="5F5F5F"/>
                </a:solidFill>
                <a:latin typeface="Calibri" pitchFamily="34" charset="0"/>
                <a:ea typeface="+mn-ea"/>
                <a:cs typeface="Arial" pitchFamily="34" charset="0"/>
              </a:defRPr>
            </a:lvl1pPr>
          </a:lstStyle>
          <a:p>
            <a:fld id="{72FB31A3-CAEE-4DA4-9773-AA68ED809196}" type="slidenum">
              <a:rPr/>
              <a:pPr/>
              <a:t>‹#›</a:t>
            </a:fld>
            <a:endParaRPr dirty="0"/>
          </a:p>
        </p:txBody>
      </p:sp>
      <p:sp>
        <p:nvSpPr>
          <p:cNvPr id="1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55142" y="4927500"/>
            <a:ext cx="5120208" cy="229500"/>
          </a:xfrm>
          <a:prstGeom prst="rect">
            <a:avLst/>
          </a:prstGeom>
        </p:spPr>
        <p:txBody>
          <a:bodyPr vert="horz" lIns="0" tIns="45719" rIns="0" bIns="45719" rtlCol="0" anchor="ctr"/>
          <a:lstStyle>
            <a:lvl1pPr algn="l">
              <a:defRPr sz="1300" b="1">
                <a:solidFill>
                  <a:srgbClr val="404040"/>
                </a:solidFill>
                <a:latin typeface="+mj-lt"/>
                <a:cs typeface="Arial" pitchFamily="34" charset="0"/>
              </a:defRPr>
            </a:lvl1pPr>
          </a:lstStyle>
          <a:p>
            <a:r>
              <a:rPr lang="cs-CZ" dirty="0"/>
              <a:t>Study </a:t>
            </a:r>
            <a:r>
              <a:rPr lang="cs-CZ" dirty="0" err="1"/>
              <a:t>name</a:t>
            </a:r>
            <a:r>
              <a:rPr lang="cs-CZ" dirty="0"/>
              <a:t> XXX, 04/2016</a:t>
            </a:r>
          </a:p>
        </p:txBody>
      </p:sp>
      <p:sp>
        <p:nvSpPr>
          <p:cNvPr id="19" name="Zástupný symbol pro nadpis 1"/>
          <p:cNvSpPr>
            <a:spLocks noGrp="1"/>
          </p:cNvSpPr>
          <p:nvPr>
            <p:ph type="title"/>
          </p:nvPr>
        </p:nvSpPr>
        <p:spPr>
          <a:xfrm>
            <a:off x="212058" y="6357"/>
            <a:ext cx="8680422" cy="469722"/>
          </a:xfrm>
          <a:prstGeom prst="rect">
            <a:avLst/>
          </a:prstGeom>
        </p:spPr>
        <p:txBody>
          <a:bodyPr vert="horz" lIns="35999" tIns="45719" rIns="35999" bIns="45719" rtlCol="0" anchor="t">
            <a:normAutofit/>
          </a:bodyPr>
          <a:lstStyle/>
          <a:p>
            <a:r>
              <a:rPr lang="en-US" dirty="0"/>
              <a:t>Click to edit template headings</a:t>
            </a:r>
            <a:r>
              <a:rPr lang="cs-CZ" dirty="0"/>
              <a:t> </a:t>
            </a:r>
            <a:r>
              <a:rPr lang="en-US" dirty="0"/>
              <a:t>style.</a:t>
            </a:r>
            <a:endParaRPr lang="cs-CZ" dirty="0"/>
          </a:p>
        </p:txBody>
      </p:sp>
      <p:sp>
        <p:nvSpPr>
          <p:cNvPr id="22" name="Text Placeholder 6"/>
          <p:cNvSpPr>
            <a:spLocks noGrp="1"/>
          </p:cNvSpPr>
          <p:nvPr>
            <p:ph type="body" sz="quarter" idx="28" hasCustomPrompt="1"/>
          </p:nvPr>
        </p:nvSpPr>
        <p:spPr>
          <a:xfrm>
            <a:off x="202233" y="483519"/>
            <a:ext cx="8690248" cy="382600"/>
          </a:xfrm>
          <a:prstGeom prst="rect">
            <a:avLst/>
          </a:prstGeom>
        </p:spPr>
        <p:txBody>
          <a:bodyPr wrap="square" lIns="35999" tIns="0" rIns="35999" bIns="35999" anchor="t" anchorCtr="0">
            <a:spAutoFit/>
          </a:bodyPr>
          <a:lstStyle>
            <a:lvl1pPr marL="0" indent="0" defTabSz="215995">
              <a:spcBef>
                <a:spcPts val="0"/>
              </a:spcBef>
              <a:buNone/>
              <a:defRPr sz="1100" i="1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Arial" pitchFamily="34" charset="0"/>
              </a:defRPr>
            </a:lvl1pPr>
            <a:lvl2pPr marL="457189" indent="0">
              <a:buNone/>
              <a:defRPr sz="1200" i="1">
                <a:solidFill>
                  <a:schemeClr val="bg1">
                    <a:lumMod val="65000"/>
                  </a:schemeClr>
                </a:solidFill>
              </a:defRPr>
            </a:lvl2pPr>
            <a:lvl3pPr>
              <a:defRPr sz="1200" i="1">
                <a:solidFill>
                  <a:schemeClr val="bg1">
                    <a:lumMod val="65000"/>
                  </a:schemeClr>
                </a:solidFill>
              </a:defRPr>
            </a:lvl3pPr>
            <a:lvl4pPr>
              <a:defRPr sz="1200" i="1">
                <a:solidFill>
                  <a:schemeClr val="bg1">
                    <a:lumMod val="65000"/>
                  </a:schemeClr>
                </a:solidFill>
              </a:defRPr>
            </a:lvl4pPr>
            <a:lvl5pPr>
              <a:defRPr sz="1200" i="1">
                <a:solidFill>
                  <a:schemeClr val="bg1">
                    <a:lumMod val="6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</a:t>
            </a:r>
            <a:r>
              <a:rPr lang="cs-CZ" dirty="0"/>
              <a:t/>
            </a:r>
            <a:br>
              <a:rPr lang="cs-CZ" dirty="0"/>
            </a:br>
            <a:r>
              <a:rPr lang="en-US" dirty="0"/>
              <a:t>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92474179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2 radky nadpis - 3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Zástupný symbol pro obsah 10"/>
          <p:cNvSpPr>
            <a:spLocks noGrp="1"/>
          </p:cNvSpPr>
          <p:nvPr>
            <p:ph sz="quarter" idx="25"/>
          </p:nvPr>
        </p:nvSpPr>
        <p:spPr>
          <a:xfrm>
            <a:off x="4716018" y="1815667"/>
            <a:ext cx="3743771" cy="2960245"/>
          </a:xfrm>
        </p:spPr>
        <p:txBody>
          <a:bodyPr/>
          <a:lstStyle/>
          <a:p>
            <a:pPr lvl="0"/>
            <a:r>
              <a:rPr lang="cs-CZ" dirty="0"/>
              <a:t>Klepnutím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16" name="Zástupný symbol pro obsah 10"/>
          <p:cNvSpPr>
            <a:spLocks noGrp="1"/>
          </p:cNvSpPr>
          <p:nvPr>
            <p:ph sz="quarter" idx="27"/>
          </p:nvPr>
        </p:nvSpPr>
        <p:spPr>
          <a:xfrm>
            <a:off x="684213" y="3408840"/>
            <a:ext cx="3744000" cy="1377156"/>
          </a:xfrm>
        </p:spPr>
        <p:txBody>
          <a:bodyPr/>
          <a:lstStyle/>
          <a:p>
            <a:pPr lvl="0"/>
            <a:r>
              <a:rPr lang="cs-CZ" dirty="0"/>
              <a:t>Klepnutím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19" name="Zástupný symbol pro obsah 10"/>
          <p:cNvSpPr>
            <a:spLocks noGrp="1"/>
          </p:cNvSpPr>
          <p:nvPr>
            <p:ph sz="quarter" idx="26"/>
          </p:nvPr>
        </p:nvSpPr>
        <p:spPr>
          <a:xfrm>
            <a:off x="684213" y="1815666"/>
            <a:ext cx="3744000" cy="1403140"/>
          </a:xfrm>
        </p:spPr>
        <p:txBody>
          <a:bodyPr/>
          <a:lstStyle/>
          <a:p>
            <a:pPr lvl="0"/>
            <a:r>
              <a:rPr lang="cs-CZ" dirty="0"/>
              <a:t>Klepnutím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11" name="Zaoblený obdélník 10"/>
          <p:cNvSpPr/>
          <p:nvPr userDrawn="1"/>
        </p:nvSpPr>
        <p:spPr>
          <a:xfrm>
            <a:off x="683568" y="1123114"/>
            <a:ext cx="7920880" cy="584541"/>
          </a:xfrm>
          <a:prstGeom prst="roundRect">
            <a:avLst/>
          </a:prstGeom>
          <a:solidFill>
            <a:srgbClr val="DDDD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endParaRPr lang="cs-CZ" sz="1400" dirty="0">
              <a:solidFill>
                <a:srgbClr val="FFFFFF"/>
              </a:solidFill>
            </a:endParaRP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19"/>
          </p:nvPr>
        </p:nvSpPr>
        <p:spPr>
          <a:xfrm>
            <a:off x="684215" y="1123114"/>
            <a:ext cx="7920037" cy="584541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None/>
              <a:defRPr sz="1400">
                <a:solidFill>
                  <a:srgbClr val="404040"/>
                </a:solidFill>
              </a:defRPr>
            </a:lvl1pPr>
          </a:lstStyle>
          <a:p>
            <a:pPr lvl="0"/>
            <a:r>
              <a:rPr lang="cs-CZ" dirty="0"/>
              <a:t>Kliknutím lze upravit styly předlohy textu.</a:t>
            </a:r>
          </a:p>
        </p:txBody>
      </p:sp>
      <p:sp>
        <p:nvSpPr>
          <p:cNvPr id="14" name="Text Placeholder 6"/>
          <p:cNvSpPr>
            <a:spLocks noGrp="1"/>
          </p:cNvSpPr>
          <p:nvPr>
            <p:ph type="body" sz="quarter" idx="16"/>
          </p:nvPr>
        </p:nvSpPr>
        <p:spPr>
          <a:xfrm>
            <a:off x="683568" y="3256807"/>
            <a:ext cx="3563984" cy="128240"/>
          </a:xfrm>
          <a:prstGeom prst="rect">
            <a:avLst/>
          </a:prstGeom>
        </p:spPr>
        <p:txBody>
          <a:bodyPr wrap="square" lIns="35999" tIns="0" rIns="35999" bIns="0" anchor="t" anchorCtr="0">
            <a:spAutoFit/>
          </a:bodyPr>
          <a:lstStyle>
            <a:lvl1pPr marL="0" indent="0">
              <a:lnSpc>
                <a:spcPts val="975"/>
              </a:lnSpc>
              <a:buNone/>
              <a:defRPr sz="800" i="1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Arial" pitchFamily="34" charset="0"/>
              </a:defRPr>
            </a:lvl1pPr>
            <a:lvl2pPr marL="342892" indent="0">
              <a:buNone/>
              <a:defRPr sz="900" i="1">
                <a:solidFill>
                  <a:schemeClr val="bg1">
                    <a:lumMod val="65000"/>
                  </a:schemeClr>
                </a:solidFill>
              </a:defRPr>
            </a:lvl2pPr>
            <a:lvl3pPr>
              <a:defRPr sz="900" i="1">
                <a:solidFill>
                  <a:schemeClr val="bg1">
                    <a:lumMod val="65000"/>
                  </a:schemeClr>
                </a:solidFill>
              </a:defRPr>
            </a:lvl3pPr>
            <a:lvl4pPr>
              <a:defRPr sz="900" i="1">
                <a:solidFill>
                  <a:schemeClr val="bg1">
                    <a:lumMod val="65000"/>
                  </a:schemeClr>
                </a:solidFill>
              </a:defRPr>
            </a:lvl4pPr>
            <a:lvl5pPr>
              <a:defRPr sz="900" i="1">
                <a:solidFill>
                  <a:schemeClr val="bg1">
                    <a:lumMod val="6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8" name="Text Placeholder 6"/>
          <p:cNvSpPr>
            <a:spLocks noGrp="1"/>
          </p:cNvSpPr>
          <p:nvPr>
            <p:ph type="body" sz="quarter" idx="21"/>
          </p:nvPr>
        </p:nvSpPr>
        <p:spPr>
          <a:xfrm>
            <a:off x="683568" y="4801210"/>
            <a:ext cx="3563984" cy="128240"/>
          </a:xfrm>
          <a:prstGeom prst="rect">
            <a:avLst/>
          </a:prstGeom>
        </p:spPr>
        <p:txBody>
          <a:bodyPr wrap="square" lIns="35999" tIns="0" rIns="35999" bIns="0" anchor="t" anchorCtr="0">
            <a:spAutoFit/>
          </a:bodyPr>
          <a:lstStyle>
            <a:lvl1pPr marL="0" indent="0">
              <a:lnSpc>
                <a:spcPts val="975"/>
              </a:lnSpc>
              <a:buNone/>
              <a:defRPr sz="800" i="1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Arial" pitchFamily="34" charset="0"/>
              </a:defRPr>
            </a:lvl1pPr>
            <a:lvl2pPr marL="342892" indent="0">
              <a:buNone/>
              <a:defRPr sz="900" i="1">
                <a:solidFill>
                  <a:schemeClr val="bg1">
                    <a:lumMod val="65000"/>
                  </a:schemeClr>
                </a:solidFill>
              </a:defRPr>
            </a:lvl2pPr>
            <a:lvl3pPr>
              <a:defRPr sz="900" i="1">
                <a:solidFill>
                  <a:schemeClr val="bg1">
                    <a:lumMod val="65000"/>
                  </a:schemeClr>
                </a:solidFill>
              </a:defRPr>
            </a:lvl3pPr>
            <a:lvl4pPr>
              <a:defRPr sz="900" i="1">
                <a:solidFill>
                  <a:schemeClr val="bg1">
                    <a:lumMod val="65000"/>
                  </a:schemeClr>
                </a:solidFill>
              </a:defRPr>
            </a:lvl4pPr>
            <a:lvl5pPr>
              <a:defRPr sz="900" i="1">
                <a:solidFill>
                  <a:schemeClr val="bg1">
                    <a:lumMod val="6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0" name="Text Placeholder 6"/>
          <p:cNvSpPr>
            <a:spLocks noGrp="1"/>
          </p:cNvSpPr>
          <p:nvPr>
            <p:ph type="body" sz="quarter" idx="23"/>
          </p:nvPr>
        </p:nvSpPr>
        <p:spPr>
          <a:xfrm>
            <a:off x="4716016" y="4801210"/>
            <a:ext cx="3563984" cy="128240"/>
          </a:xfrm>
          <a:prstGeom prst="rect">
            <a:avLst/>
          </a:prstGeom>
        </p:spPr>
        <p:txBody>
          <a:bodyPr wrap="square" lIns="35999" tIns="0" rIns="35999" bIns="0" anchor="t" anchorCtr="0">
            <a:spAutoFit/>
          </a:bodyPr>
          <a:lstStyle>
            <a:lvl1pPr marL="0" indent="0">
              <a:lnSpc>
                <a:spcPts val="975"/>
              </a:lnSpc>
              <a:buNone/>
              <a:defRPr sz="800" i="1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Arial" pitchFamily="34" charset="0"/>
              </a:defRPr>
            </a:lvl1pPr>
            <a:lvl2pPr marL="342892" indent="0">
              <a:buNone/>
              <a:defRPr sz="900" i="1">
                <a:solidFill>
                  <a:schemeClr val="bg1">
                    <a:lumMod val="65000"/>
                  </a:schemeClr>
                </a:solidFill>
              </a:defRPr>
            </a:lvl2pPr>
            <a:lvl3pPr>
              <a:defRPr sz="900" i="1">
                <a:solidFill>
                  <a:schemeClr val="bg1">
                    <a:lumMod val="65000"/>
                  </a:schemeClr>
                </a:solidFill>
              </a:defRPr>
            </a:lvl3pPr>
            <a:lvl4pPr>
              <a:defRPr sz="900" i="1">
                <a:solidFill>
                  <a:schemeClr val="bg1">
                    <a:lumMod val="65000"/>
                  </a:schemeClr>
                </a:solidFill>
              </a:defRPr>
            </a:lvl4pPr>
            <a:lvl5pPr>
              <a:defRPr sz="900" i="1">
                <a:solidFill>
                  <a:schemeClr val="bg1">
                    <a:lumMod val="6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55142" y="4927500"/>
            <a:ext cx="5120208" cy="229500"/>
          </a:xfrm>
          <a:prstGeom prst="rect">
            <a:avLst/>
          </a:prstGeom>
        </p:spPr>
        <p:txBody>
          <a:bodyPr vert="horz" lIns="0" tIns="45719" rIns="0" bIns="45719" rtlCol="0" anchor="ctr"/>
          <a:lstStyle>
            <a:lvl1pPr algn="l">
              <a:defRPr sz="1300" b="1">
                <a:solidFill>
                  <a:srgbClr val="404040"/>
                </a:solidFill>
                <a:latin typeface="+mj-lt"/>
                <a:cs typeface="Arial" pitchFamily="34" charset="0"/>
              </a:defRPr>
            </a:lvl1pPr>
          </a:lstStyle>
          <a:p>
            <a:r>
              <a:rPr lang="cs-CZ" dirty="0"/>
              <a:t>Study </a:t>
            </a:r>
            <a:r>
              <a:rPr lang="cs-CZ" dirty="0" err="1"/>
              <a:t>name</a:t>
            </a:r>
            <a:r>
              <a:rPr lang="cs-CZ" dirty="0"/>
              <a:t> XXX, 04/2016</a:t>
            </a:r>
          </a:p>
        </p:txBody>
      </p:sp>
      <p:sp>
        <p:nvSpPr>
          <p:cNvPr id="23" name="Zástupný symbol pro nadpis 1"/>
          <p:cNvSpPr>
            <a:spLocks noGrp="1"/>
          </p:cNvSpPr>
          <p:nvPr>
            <p:ph type="title"/>
          </p:nvPr>
        </p:nvSpPr>
        <p:spPr>
          <a:xfrm>
            <a:off x="212058" y="6357"/>
            <a:ext cx="8680422" cy="469722"/>
          </a:xfrm>
          <a:prstGeom prst="rect">
            <a:avLst/>
          </a:prstGeom>
        </p:spPr>
        <p:txBody>
          <a:bodyPr vert="horz" lIns="35999" tIns="45719" rIns="35999" bIns="45719" rtlCol="0" anchor="t">
            <a:normAutofit/>
          </a:bodyPr>
          <a:lstStyle/>
          <a:p>
            <a:r>
              <a:rPr lang="en-US" dirty="0"/>
              <a:t>Click to edit template headings</a:t>
            </a:r>
            <a:r>
              <a:rPr lang="cs-CZ" dirty="0"/>
              <a:t> </a:t>
            </a:r>
            <a:r>
              <a:rPr lang="en-US" dirty="0"/>
              <a:t>style.</a:t>
            </a:r>
            <a:endParaRPr lang="cs-CZ" dirty="0"/>
          </a:p>
        </p:txBody>
      </p:sp>
      <p:sp>
        <p:nvSpPr>
          <p:cNvPr id="24" name="Text Placeholder 6"/>
          <p:cNvSpPr>
            <a:spLocks noGrp="1"/>
          </p:cNvSpPr>
          <p:nvPr>
            <p:ph type="body" sz="quarter" idx="28" hasCustomPrompt="1"/>
          </p:nvPr>
        </p:nvSpPr>
        <p:spPr>
          <a:xfrm>
            <a:off x="202233" y="483519"/>
            <a:ext cx="8690248" cy="382600"/>
          </a:xfrm>
          <a:prstGeom prst="rect">
            <a:avLst/>
          </a:prstGeom>
        </p:spPr>
        <p:txBody>
          <a:bodyPr wrap="square" lIns="35999" tIns="0" rIns="35999" bIns="35999" anchor="t" anchorCtr="0">
            <a:spAutoFit/>
          </a:bodyPr>
          <a:lstStyle>
            <a:lvl1pPr marL="0" indent="0" defTabSz="215995">
              <a:spcBef>
                <a:spcPts val="0"/>
              </a:spcBef>
              <a:buNone/>
              <a:defRPr sz="1100" i="1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Arial" pitchFamily="34" charset="0"/>
              </a:defRPr>
            </a:lvl1pPr>
            <a:lvl2pPr marL="457189" indent="0">
              <a:buNone/>
              <a:defRPr sz="1200" i="1">
                <a:solidFill>
                  <a:schemeClr val="bg1">
                    <a:lumMod val="65000"/>
                  </a:schemeClr>
                </a:solidFill>
              </a:defRPr>
            </a:lvl2pPr>
            <a:lvl3pPr>
              <a:defRPr sz="1200" i="1">
                <a:solidFill>
                  <a:schemeClr val="bg1">
                    <a:lumMod val="65000"/>
                  </a:schemeClr>
                </a:solidFill>
              </a:defRPr>
            </a:lvl3pPr>
            <a:lvl4pPr>
              <a:defRPr sz="1200" i="1">
                <a:solidFill>
                  <a:schemeClr val="bg1">
                    <a:lumMod val="65000"/>
                  </a:schemeClr>
                </a:solidFill>
              </a:defRPr>
            </a:lvl4pPr>
            <a:lvl5pPr>
              <a:defRPr sz="1200" i="1">
                <a:solidFill>
                  <a:schemeClr val="bg1">
                    <a:lumMod val="6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</a:t>
            </a:r>
            <a:r>
              <a:rPr lang="cs-CZ" dirty="0"/>
              <a:t/>
            </a:r>
            <a:br>
              <a:rPr lang="cs-CZ" dirty="0"/>
            </a:br>
            <a:r>
              <a:rPr lang="en-US" dirty="0"/>
              <a:t>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53572153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radek nadpis - 3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Zástupný symbol pro obsah 10"/>
          <p:cNvSpPr>
            <a:spLocks noGrp="1"/>
          </p:cNvSpPr>
          <p:nvPr>
            <p:ph sz="quarter" idx="27"/>
          </p:nvPr>
        </p:nvSpPr>
        <p:spPr>
          <a:xfrm>
            <a:off x="4716016" y="3327834"/>
            <a:ext cx="3888000" cy="1458162"/>
          </a:xfrm>
        </p:spPr>
        <p:txBody>
          <a:bodyPr/>
          <a:lstStyle/>
          <a:p>
            <a:pPr lvl="0"/>
            <a:r>
              <a:rPr lang="cs-CZ" dirty="0"/>
              <a:t>Klepnutím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22" name="Zástupný symbol pro obsah 10"/>
          <p:cNvSpPr>
            <a:spLocks noGrp="1"/>
          </p:cNvSpPr>
          <p:nvPr>
            <p:ph sz="quarter" idx="28"/>
          </p:nvPr>
        </p:nvSpPr>
        <p:spPr>
          <a:xfrm>
            <a:off x="684213" y="3327834"/>
            <a:ext cx="3888000" cy="1458162"/>
          </a:xfrm>
        </p:spPr>
        <p:txBody>
          <a:bodyPr/>
          <a:lstStyle/>
          <a:p>
            <a:pPr lvl="0"/>
            <a:r>
              <a:rPr lang="cs-CZ" dirty="0"/>
              <a:t>Klepnutím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20" name="Zástupný symbol pro obsah 10"/>
          <p:cNvSpPr>
            <a:spLocks noGrp="1"/>
          </p:cNvSpPr>
          <p:nvPr>
            <p:ph sz="quarter" idx="26"/>
          </p:nvPr>
        </p:nvSpPr>
        <p:spPr>
          <a:xfrm>
            <a:off x="684212" y="1619814"/>
            <a:ext cx="7920038" cy="1492481"/>
          </a:xfrm>
        </p:spPr>
        <p:txBody>
          <a:bodyPr/>
          <a:lstStyle/>
          <a:p>
            <a:pPr lvl="0"/>
            <a:r>
              <a:rPr lang="cs-CZ" dirty="0"/>
              <a:t>Klepnutím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13" name="Text Placeholder 6"/>
          <p:cNvSpPr>
            <a:spLocks noGrp="1"/>
          </p:cNvSpPr>
          <p:nvPr>
            <p:ph type="body" sz="quarter" idx="16"/>
          </p:nvPr>
        </p:nvSpPr>
        <p:spPr>
          <a:xfrm>
            <a:off x="683568" y="3116138"/>
            <a:ext cx="7402120" cy="128240"/>
          </a:xfrm>
          <a:prstGeom prst="rect">
            <a:avLst/>
          </a:prstGeom>
        </p:spPr>
        <p:txBody>
          <a:bodyPr wrap="square" lIns="35999" tIns="0" rIns="35999" bIns="0" anchor="t" anchorCtr="0">
            <a:spAutoFit/>
          </a:bodyPr>
          <a:lstStyle>
            <a:lvl1pPr marL="0" indent="0">
              <a:lnSpc>
                <a:spcPts val="975"/>
              </a:lnSpc>
              <a:buNone/>
              <a:defRPr sz="800" i="1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Arial" pitchFamily="34" charset="0"/>
              </a:defRPr>
            </a:lvl1pPr>
            <a:lvl2pPr marL="342892" indent="0">
              <a:buNone/>
              <a:defRPr sz="900" i="1">
                <a:solidFill>
                  <a:schemeClr val="bg1">
                    <a:lumMod val="65000"/>
                  </a:schemeClr>
                </a:solidFill>
              </a:defRPr>
            </a:lvl2pPr>
            <a:lvl3pPr>
              <a:defRPr sz="900" i="1">
                <a:solidFill>
                  <a:schemeClr val="bg1">
                    <a:lumMod val="65000"/>
                  </a:schemeClr>
                </a:solidFill>
              </a:defRPr>
            </a:lvl3pPr>
            <a:lvl4pPr>
              <a:defRPr sz="900" i="1">
                <a:solidFill>
                  <a:schemeClr val="bg1">
                    <a:lumMod val="65000"/>
                  </a:schemeClr>
                </a:solidFill>
              </a:defRPr>
            </a:lvl4pPr>
            <a:lvl5pPr>
              <a:defRPr sz="900" i="1">
                <a:solidFill>
                  <a:schemeClr val="bg1">
                    <a:lumMod val="6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" name="Zaoblený obdélník 2"/>
          <p:cNvSpPr/>
          <p:nvPr userDrawn="1"/>
        </p:nvSpPr>
        <p:spPr>
          <a:xfrm>
            <a:off x="683568" y="853084"/>
            <a:ext cx="7920880" cy="584541"/>
          </a:xfrm>
          <a:prstGeom prst="roundRect">
            <a:avLst/>
          </a:prstGeom>
          <a:solidFill>
            <a:srgbClr val="DDDD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endParaRPr lang="cs-CZ" sz="1400" dirty="0">
              <a:solidFill>
                <a:srgbClr val="FFFFFF"/>
              </a:solidFill>
            </a:endParaRP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19"/>
          </p:nvPr>
        </p:nvSpPr>
        <p:spPr>
          <a:xfrm>
            <a:off x="684215" y="853492"/>
            <a:ext cx="7920037" cy="584132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None/>
              <a:defRPr sz="1400">
                <a:solidFill>
                  <a:srgbClr val="404040"/>
                </a:solidFill>
              </a:defRPr>
            </a:lvl1pPr>
          </a:lstStyle>
          <a:p>
            <a:pPr lvl="0"/>
            <a:r>
              <a:rPr lang="cs-CZ" dirty="0"/>
              <a:t>Kliknutím lze upravit styly předlohy textu.</a:t>
            </a:r>
          </a:p>
        </p:txBody>
      </p:sp>
      <p:sp>
        <p:nvSpPr>
          <p:cNvPr id="12" name="Text Placeholder 6"/>
          <p:cNvSpPr>
            <a:spLocks noGrp="1"/>
          </p:cNvSpPr>
          <p:nvPr>
            <p:ph type="body" sz="quarter" idx="21"/>
          </p:nvPr>
        </p:nvSpPr>
        <p:spPr>
          <a:xfrm>
            <a:off x="683568" y="4801210"/>
            <a:ext cx="3563984" cy="128240"/>
          </a:xfrm>
          <a:prstGeom prst="rect">
            <a:avLst/>
          </a:prstGeom>
        </p:spPr>
        <p:txBody>
          <a:bodyPr wrap="square" lIns="35999" tIns="0" rIns="35999" bIns="0" anchor="t" anchorCtr="0">
            <a:spAutoFit/>
          </a:bodyPr>
          <a:lstStyle>
            <a:lvl1pPr marL="0" indent="0">
              <a:lnSpc>
                <a:spcPts val="975"/>
              </a:lnSpc>
              <a:buNone/>
              <a:defRPr sz="800" i="1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Arial" pitchFamily="34" charset="0"/>
              </a:defRPr>
            </a:lvl1pPr>
            <a:lvl2pPr marL="342892" indent="0">
              <a:buNone/>
              <a:defRPr sz="900" i="1">
                <a:solidFill>
                  <a:schemeClr val="bg1">
                    <a:lumMod val="65000"/>
                  </a:schemeClr>
                </a:solidFill>
              </a:defRPr>
            </a:lvl2pPr>
            <a:lvl3pPr>
              <a:defRPr sz="900" i="1">
                <a:solidFill>
                  <a:schemeClr val="bg1">
                    <a:lumMod val="65000"/>
                  </a:schemeClr>
                </a:solidFill>
              </a:defRPr>
            </a:lvl3pPr>
            <a:lvl4pPr>
              <a:defRPr sz="900" i="1">
                <a:solidFill>
                  <a:schemeClr val="bg1">
                    <a:lumMod val="65000"/>
                  </a:schemeClr>
                </a:solidFill>
              </a:defRPr>
            </a:lvl4pPr>
            <a:lvl5pPr>
              <a:defRPr sz="900" i="1">
                <a:solidFill>
                  <a:schemeClr val="bg1">
                    <a:lumMod val="6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5" name="Text Placeholder 6"/>
          <p:cNvSpPr>
            <a:spLocks noGrp="1"/>
          </p:cNvSpPr>
          <p:nvPr>
            <p:ph type="body" sz="quarter" idx="23"/>
          </p:nvPr>
        </p:nvSpPr>
        <p:spPr>
          <a:xfrm>
            <a:off x="4716016" y="4801210"/>
            <a:ext cx="3563984" cy="128240"/>
          </a:xfrm>
          <a:prstGeom prst="rect">
            <a:avLst/>
          </a:prstGeom>
        </p:spPr>
        <p:txBody>
          <a:bodyPr wrap="square" lIns="35999" tIns="0" rIns="35999" bIns="0" anchor="t" anchorCtr="0">
            <a:spAutoFit/>
          </a:bodyPr>
          <a:lstStyle>
            <a:lvl1pPr marL="0" indent="0">
              <a:lnSpc>
                <a:spcPts val="975"/>
              </a:lnSpc>
              <a:buNone/>
              <a:defRPr sz="800" i="1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Arial" pitchFamily="34" charset="0"/>
              </a:defRPr>
            </a:lvl1pPr>
            <a:lvl2pPr marL="342892" indent="0">
              <a:buNone/>
              <a:defRPr sz="900" i="1">
                <a:solidFill>
                  <a:schemeClr val="bg1">
                    <a:lumMod val="65000"/>
                  </a:schemeClr>
                </a:solidFill>
              </a:defRPr>
            </a:lvl2pPr>
            <a:lvl3pPr>
              <a:defRPr sz="900" i="1">
                <a:solidFill>
                  <a:schemeClr val="bg1">
                    <a:lumMod val="65000"/>
                  </a:schemeClr>
                </a:solidFill>
              </a:defRPr>
            </a:lvl3pPr>
            <a:lvl4pPr>
              <a:defRPr sz="900" i="1">
                <a:solidFill>
                  <a:schemeClr val="bg1">
                    <a:lumMod val="65000"/>
                  </a:schemeClr>
                </a:solidFill>
              </a:defRPr>
            </a:lvl4pPr>
            <a:lvl5pPr>
              <a:defRPr sz="900" i="1">
                <a:solidFill>
                  <a:schemeClr val="bg1">
                    <a:lumMod val="6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4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55142" y="4927500"/>
            <a:ext cx="5120208" cy="229500"/>
          </a:xfrm>
          <a:prstGeom prst="rect">
            <a:avLst/>
          </a:prstGeom>
        </p:spPr>
        <p:txBody>
          <a:bodyPr vert="horz" lIns="0" tIns="45719" rIns="0" bIns="45719" rtlCol="0" anchor="ctr"/>
          <a:lstStyle>
            <a:lvl1pPr algn="l">
              <a:defRPr sz="1300" b="1">
                <a:solidFill>
                  <a:srgbClr val="404040"/>
                </a:solidFill>
                <a:latin typeface="+mj-lt"/>
                <a:cs typeface="Arial" pitchFamily="34" charset="0"/>
              </a:defRPr>
            </a:lvl1pPr>
          </a:lstStyle>
          <a:p>
            <a:r>
              <a:rPr lang="cs-CZ" dirty="0"/>
              <a:t>Study </a:t>
            </a:r>
            <a:r>
              <a:rPr lang="cs-CZ" dirty="0" err="1"/>
              <a:t>name</a:t>
            </a:r>
            <a:r>
              <a:rPr lang="cs-CZ" dirty="0"/>
              <a:t> XXX, 04/2016</a:t>
            </a:r>
          </a:p>
        </p:txBody>
      </p:sp>
      <p:sp>
        <p:nvSpPr>
          <p:cNvPr id="17" name="Zástupný symbol pro nadpis 1"/>
          <p:cNvSpPr>
            <a:spLocks noGrp="1"/>
          </p:cNvSpPr>
          <p:nvPr>
            <p:ph type="title"/>
          </p:nvPr>
        </p:nvSpPr>
        <p:spPr>
          <a:xfrm>
            <a:off x="212058" y="6357"/>
            <a:ext cx="8680422" cy="469722"/>
          </a:xfrm>
          <a:prstGeom prst="rect">
            <a:avLst/>
          </a:prstGeom>
        </p:spPr>
        <p:txBody>
          <a:bodyPr vert="horz" lIns="35999" tIns="45719" rIns="35999" bIns="45719" rtlCol="0" anchor="t">
            <a:normAutofit/>
          </a:bodyPr>
          <a:lstStyle/>
          <a:p>
            <a:r>
              <a:rPr lang="en-US" dirty="0"/>
              <a:t>Click to edit template headings</a:t>
            </a:r>
            <a:r>
              <a:rPr lang="cs-CZ" dirty="0"/>
              <a:t> </a:t>
            </a:r>
            <a:r>
              <a:rPr lang="en-US" dirty="0"/>
              <a:t>style.</a:t>
            </a:r>
            <a:endParaRPr lang="cs-CZ" dirty="0"/>
          </a:p>
        </p:txBody>
      </p:sp>
      <p:sp>
        <p:nvSpPr>
          <p:cNvPr id="18" name="Text Placeholder 6"/>
          <p:cNvSpPr>
            <a:spLocks noGrp="1"/>
          </p:cNvSpPr>
          <p:nvPr>
            <p:ph type="body" sz="quarter" idx="29" hasCustomPrompt="1"/>
          </p:nvPr>
        </p:nvSpPr>
        <p:spPr>
          <a:xfrm>
            <a:off x="202233" y="483519"/>
            <a:ext cx="8690248" cy="382600"/>
          </a:xfrm>
          <a:prstGeom prst="rect">
            <a:avLst/>
          </a:prstGeom>
        </p:spPr>
        <p:txBody>
          <a:bodyPr wrap="square" lIns="35999" tIns="0" rIns="35999" bIns="35999" anchor="t" anchorCtr="0">
            <a:spAutoFit/>
          </a:bodyPr>
          <a:lstStyle>
            <a:lvl1pPr marL="0" indent="0" defTabSz="215995">
              <a:spcBef>
                <a:spcPts val="0"/>
              </a:spcBef>
              <a:buNone/>
              <a:defRPr sz="1100" i="1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Arial" pitchFamily="34" charset="0"/>
              </a:defRPr>
            </a:lvl1pPr>
            <a:lvl2pPr marL="457189" indent="0">
              <a:buNone/>
              <a:defRPr sz="1200" i="1">
                <a:solidFill>
                  <a:schemeClr val="bg1">
                    <a:lumMod val="65000"/>
                  </a:schemeClr>
                </a:solidFill>
              </a:defRPr>
            </a:lvl2pPr>
            <a:lvl3pPr>
              <a:defRPr sz="1200" i="1">
                <a:solidFill>
                  <a:schemeClr val="bg1">
                    <a:lumMod val="65000"/>
                  </a:schemeClr>
                </a:solidFill>
              </a:defRPr>
            </a:lvl3pPr>
            <a:lvl4pPr>
              <a:defRPr sz="1200" i="1">
                <a:solidFill>
                  <a:schemeClr val="bg1">
                    <a:lumMod val="65000"/>
                  </a:schemeClr>
                </a:solidFill>
              </a:defRPr>
            </a:lvl4pPr>
            <a:lvl5pPr>
              <a:defRPr sz="1200" i="1">
                <a:solidFill>
                  <a:schemeClr val="bg1">
                    <a:lumMod val="6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</a:t>
            </a:r>
            <a:r>
              <a:rPr lang="cs-CZ" dirty="0"/>
              <a:t/>
            </a:r>
            <a:br>
              <a:rPr lang="cs-CZ" dirty="0"/>
            </a:br>
            <a:r>
              <a:rPr lang="en-US" dirty="0"/>
              <a:t>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96651141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radky nadpis - 3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Zástupný symbol pro obsah 10"/>
          <p:cNvSpPr>
            <a:spLocks noGrp="1"/>
          </p:cNvSpPr>
          <p:nvPr>
            <p:ph sz="quarter" idx="27"/>
          </p:nvPr>
        </p:nvSpPr>
        <p:spPr>
          <a:xfrm>
            <a:off x="4716016" y="3381841"/>
            <a:ext cx="3888000" cy="1383986"/>
          </a:xfrm>
        </p:spPr>
        <p:txBody>
          <a:bodyPr/>
          <a:lstStyle/>
          <a:p>
            <a:pPr lvl="0"/>
            <a:r>
              <a:rPr lang="cs-CZ" dirty="0"/>
              <a:t>Klepnutím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16" name="Zástupný symbol pro obsah 10"/>
          <p:cNvSpPr>
            <a:spLocks noGrp="1"/>
          </p:cNvSpPr>
          <p:nvPr>
            <p:ph sz="quarter" idx="28"/>
          </p:nvPr>
        </p:nvSpPr>
        <p:spPr>
          <a:xfrm>
            <a:off x="684213" y="3381841"/>
            <a:ext cx="3888000" cy="1383986"/>
          </a:xfrm>
        </p:spPr>
        <p:txBody>
          <a:bodyPr/>
          <a:lstStyle/>
          <a:p>
            <a:pPr lvl="0"/>
            <a:r>
              <a:rPr lang="cs-CZ" dirty="0"/>
              <a:t>Klepnutím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21" name="Zástupný symbol pro obsah 10"/>
          <p:cNvSpPr>
            <a:spLocks noGrp="1"/>
          </p:cNvSpPr>
          <p:nvPr>
            <p:ph sz="quarter" idx="26"/>
          </p:nvPr>
        </p:nvSpPr>
        <p:spPr>
          <a:xfrm>
            <a:off x="684212" y="1761660"/>
            <a:ext cx="7920038" cy="1404156"/>
          </a:xfrm>
        </p:spPr>
        <p:txBody>
          <a:bodyPr/>
          <a:lstStyle/>
          <a:p>
            <a:pPr lvl="0"/>
            <a:r>
              <a:rPr lang="cs-CZ" dirty="0"/>
              <a:t>Klepnutím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11" name="Zaoblený obdélník 10"/>
          <p:cNvSpPr/>
          <p:nvPr userDrawn="1"/>
        </p:nvSpPr>
        <p:spPr>
          <a:xfrm>
            <a:off x="683568" y="1123114"/>
            <a:ext cx="7920880" cy="584541"/>
          </a:xfrm>
          <a:prstGeom prst="roundRect">
            <a:avLst/>
          </a:prstGeom>
          <a:solidFill>
            <a:srgbClr val="DDDD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endParaRPr lang="cs-CZ" sz="1400" dirty="0">
              <a:solidFill>
                <a:srgbClr val="FFFFFF"/>
              </a:solidFill>
            </a:endParaRP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19"/>
          </p:nvPr>
        </p:nvSpPr>
        <p:spPr>
          <a:xfrm>
            <a:off x="684215" y="1123114"/>
            <a:ext cx="7920037" cy="584541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None/>
              <a:defRPr sz="1400">
                <a:solidFill>
                  <a:srgbClr val="404040"/>
                </a:solidFill>
              </a:defRPr>
            </a:lvl1pPr>
          </a:lstStyle>
          <a:p>
            <a:pPr lvl="0"/>
            <a:r>
              <a:rPr lang="cs-CZ" dirty="0"/>
              <a:t>Kliknutím lze upravit styly předlohy textu.</a:t>
            </a:r>
          </a:p>
        </p:txBody>
      </p:sp>
      <p:sp>
        <p:nvSpPr>
          <p:cNvPr id="14" name="Text Placeholder 6"/>
          <p:cNvSpPr>
            <a:spLocks noGrp="1"/>
          </p:cNvSpPr>
          <p:nvPr>
            <p:ph type="body" sz="quarter" idx="16"/>
          </p:nvPr>
        </p:nvSpPr>
        <p:spPr>
          <a:xfrm>
            <a:off x="683568" y="3202801"/>
            <a:ext cx="7402120" cy="128240"/>
          </a:xfrm>
          <a:prstGeom prst="rect">
            <a:avLst/>
          </a:prstGeom>
        </p:spPr>
        <p:txBody>
          <a:bodyPr wrap="square" lIns="35999" tIns="0" rIns="35999" bIns="0" anchor="t" anchorCtr="0">
            <a:spAutoFit/>
          </a:bodyPr>
          <a:lstStyle>
            <a:lvl1pPr marL="0" indent="0">
              <a:lnSpc>
                <a:spcPts val="975"/>
              </a:lnSpc>
              <a:buNone/>
              <a:defRPr sz="800" i="1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Arial" pitchFamily="34" charset="0"/>
              </a:defRPr>
            </a:lvl1pPr>
            <a:lvl2pPr marL="342892" indent="0">
              <a:buNone/>
              <a:defRPr sz="900" i="1">
                <a:solidFill>
                  <a:schemeClr val="bg1">
                    <a:lumMod val="65000"/>
                  </a:schemeClr>
                </a:solidFill>
              </a:defRPr>
            </a:lvl2pPr>
            <a:lvl3pPr>
              <a:defRPr sz="900" i="1">
                <a:solidFill>
                  <a:schemeClr val="bg1">
                    <a:lumMod val="65000"/>
                  </a:schemeClr>
                </a:solidFill>
              </a:defRPr>
            </a:lvl3pPr>
            <a:lvl4pPr>
              <a:defRPr sz="900" i="1">
                <a:solidFill>
                  <a:schemeClr val="bg1">
                    <a:lumMod val="65000"/>
                  </a:schemeClr>
                </a:solidFill>
              </a:defRPr>
            </a:lvl4pPr>
            <a:lvl5pPr>
              <a:defRPr sz="900" i="1">
                <a:solidFill>
                  <a:schemeClr val="bg1">
                    <a:lumMod val="6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8" name="Text Placeholder 6"/>
          <p:cNvSpPr>
            <a:spLocks noGrp="1"/>
          </p:cNvSpPr>
          <p:nvPr>
            <p:ph type="body" sz="quarter" idx="21"/>
          </p:nvPr>
        </p:nvSpPr>
        <p:spPr>
          <a:xfrm>
            <a:off x="683568" y="4801210"/>
            <a:ext cx="3563984" cy="128240"/>
          </a:xfrm>
          <a:prstGeom prst="rect">
            <a:avLst/>
          </a:prstGeom>
        </p:spPr>
        <p:txBody>
          <a:bodyPr wrap="square" lIns="35999" tIns="0" rIns="35999" bIns="0" anchor="t" anchorCtr="0">
            <a:spAutoFit/>
          </a:bodyPr>
          <a:lstStyle>
            <a:lvl1pPr marL="0" indent="0">
              <a:lnSpc>
                <a:spcPts val="975"/>
              </a:lnSpc>
              <a:buNone/>
              <a:defRPr sz="800" i="1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Arial" pitchFamily="34" charset="0"/>
              </a:defRPr>
            </a:lvl1pPr>
            <a:lvl2pPr marL="342892" indent="0">
              <a:buNone/>
              <a:defRPr sz="900" i="1">
                <a:solidFill>
                  <a:schemeClr val="bg1">
                    <a:lumMod val="65000"/>
                  </a:schemeClr>
                </a:solidFill>
              </a:defRPr>
            </a:lvl2pPr>
            <a:lvl3pPr>
              <a:defRPr sz="900" i="1">
                <a:solidFill>
                  <a:schemeClr val="bg1">
                    <a:lumMod val="65000"/>
                  </a:schemeClr>
                </a:solidFill>
              </a:defRPr>
            </a:lvl3pPr>
            <a:lvl4pPr>
              <a:defRPr sz="900" i="1">
                <a:solidFill>
                  <a:schemeClr val="bg1">
                    <a:lumMod val="65000"/>
                  </a:schemeClr>
                </a:solidFill>
              </a:defRPr>
            </a:lvl4pPr>
            <a:lvl5pPr>
              <a:defRPr sz="900" i="1">
                <a:solidFill>
                  <a:schemeClr val="bg1">
                    <a:lumMod val="6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0" name="Text Placeholder 6"/>
          <p:cNvSpPr>
            <a:spLocks noGrp="1"/>
          </p:cNvSpPr>
          <p:nvPr>
            <p:ph type="body" sz="quarter" idx="23"/>
          </p:nvPr>
        </p:nvSpPr>
        <p:spPr>
          <a:xfrm>
            <a:off x="4716016" y="4801755"/>
            <a:ext cx="3563984" cy="128240"/>
          </a:xfrm>
          <a:prstGeom prst="rect">
            <a:avLst/>
          </a:prstGeom>
        </p:spPr>
        <p:txBody>
          <a:bodyPr wrap="square" lIns="35999" tIns="0" rIns="35999" bIns="0" anchor="t" anchorCtr="0">
            <a:spAutoFit/>
          </a:bodyPr>
          <a:lstStyle>
            <a:lvl1pPr marL="0" indent="0">
              <a:lnSpc>
                <a:spcPts val="975"/>
              </a:lnSpc>
              <a:buNone/>
              <a:defRPr sz="800" i="1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Arial" pitchFamily="34" charset="0"/>
              </a:defRPr>
            </a:lvl1pPr>
            <a:lvl2pPr marL="342892" indent="0">
              <a:buNone/>
              <a:defRPr sz="900" i="1">
                <a:solidFill>
                  <a:schemeClr val="bg1">
                    <a:lumMod val="65000"/>
                  </a:schemeClr>
                </a:solidFill>
              </a:defRPr>
            </a:lvl2pPr>
            <a:lvl3pPr>
              <a:defRPr sz="900" i="1">
                <a:solidFill>
                  <a:schemeClr val="bg1">
                    <a:lumMod val="65000"/>
                  </a:schemeClr>
                </a:solidFill>
              </a:defRPr>
            </a:lvl3pPr>
            <a:lvl4pPr>
              <a:defRPr sz="900" i="1">
                <a:solidFill>
                  <a:schemeClr val="bg1">
                    <a:lumMod val="65000"/>
                  </a:schemeClr>
                </a:solidFill>
              </a:defRPr>
            </a:lvl4pPr>
            <a:lvl5pPr>
              <a:defRPr sz="900" i="1">
                <a:solidFill>
                  <a:schemeClr val="bg1">
                    <a:lumMod val="6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7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55142" y="4927500"/>
            <a:ext cx="5120208" cy="229500"/>
          </a:xfrm>
          <a:prstGeom prst="rect">
            <a:avLst/>
          </a:prstGeom>
        </p:spPr>
        <p:txBody>
          <a:bodyPr vert="horz" lIns="0" tIns="45719" rIns="0" bIns="45719" rtlCol="0" anchor="ctr"/>
          <a:lstStyle>
            <a:lvl1pPr algn="l">
              <a:defRPr sz="1300" b="1">
                <a:solidFill>
                  <a:srgbClr val="404040"/>
                </a:solidFill>
                <a:latin typeface="+mj-lt"/>
                <a:cs typeface="Arial" pitchFamily="34" charset="0"/>
              </a:defRPr>
            </a:lvl1pPr>
          </a:lstStyle>
          <a:p>
            <a:r>
              <a:rPr lang="cs-CZ" dirty="0"/>
              <a:t>Study </a:t>
            </a:r>
            <a:r>
              <a:rPr lang="cs-CZ" dirty="0" err="1"/>
              <a:t>name</a:t>
            </a:r>
            <a:r>
              <a:rPr lang="cs-CZ" dirty="0"/>
              <a:t> XXX, 04/2016</a:t>
            </a:r>
          </a:p>
        </p:txBody>
      </p:sp>
      <p:sp>
        <p:nvSpPr>
          <p:cNvPr id="19" name="Zástupný symbol pro nadpis 1"/>
          <p:cNvSpPr>
            <a:spLocks noGrp="1"/>
          </p:cNvSpPr>
          <p:nvPr>
            <p:ph type="title"/>
          </p:nvPr>
        </p:nvSpPr>
        <p:spPr>
          <a:xfrm>
            <a:off x="212058" y="6357"/>
            <a:ext cx="8680422" cy="469722"/>
          </a:xfrm>
          <a:prstGeom prst="rect">
            <a:avLst/>
          </a:prstGeom>
        </p:spPr>
        <p:txBody>
          <a:bodyPr vert="horz" lIns="35999" tIns="45719" rIns="35999" bIns="45719" rtlCol="0" anchor="t">
            <a:normAutofit/>
          </a:bodyPr>
          <a:lstStyle/>
          <a:p>
            <a:r>
              <a:rPr lang="en-US" dirty="0"/>
              <a:t>Click to edit template headings</a:t>
            </a:r>
            <a:r>
              <a:rPr lang="cs-CZ" dirty="0"/>
              <a:t> </a:t>
            </a:r>
            <a:r>
              <a:rPr lang="en-US" dirty="0"/>
              <a:t>style.</a:t>
            </a:r>
            <a:endParaRPr lang="cs-CZ" dirty="0"/>
          </a:p>
        </p:txBody>
      </p:sp>
      <p:sp>
        <p:nvSpPr>
          <p:cNvPr id="22" name="Text Placeholder 6"/>
          <p:cNvSpPr>
            <a:spLocks noGrp="1"/>
          </p:cNvSpPr>
          <p:nvPr>
            <p:ph type="body" sz="quarter" idx="29" hasCustomPrompt="1"/>
          </p:nvPr>
        </p:nvSpPr>
        <p:spPr>
          <a:xfrm>
            <a:off x="202233" y="483519"/>
            <a:ext cx="8690248" cy="382600"/>
          </a:xfrm>
          <a:prstGeom prst="rect">
            <a:avLst/>
          </a:prstGeom>
        </p:spPr>
        <p:txBody>
          <a:bodyPr wrap="square" lIns="35999" tIns="0" rIns="35999" bIns="35999" anchor="t" anchorCtr="0">
            <a:spAutoFit/>
          </a:bodyPr>
          <a:lstStyle>
            <a:lvl1pPr marL="0" indent="0" defTabSz="215995">
              <a:spcBef>
                <a:spcPts val="0"/>
              </a:spcBef>
              <a:buNone/>
              <a:defRPr sz="1100" i="1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Arial" pitchFamily="34" charset="0"/>
              </a:defRPr>
            </a:lvl1pPr>
            <a:lvl2pPr marL="457189" indent="0">
              <a:buNone/>
              <a:defRPr sz="1200" i="1">
                <a:solidFill>
                  <a:schemeClr val="bg1">
                    <a:lumMod val="65000"/>
                  </a:schemeClr>
                </a:solidFill>
              </a:defRPr>
            </a:lvl2pPr>
            <a:lvl3pPr>
              <a:defRPr sz="1200" i="1">
                <a:solidFill>
                  <a:schemeClr val="bg1">
                    <a:lumMod val="65000"/>
                  </a:schemeClr>
                </a:solidFill>
              </a:defRPr>
            </a:lvl3pPr>
            <a:lvl4pPr>
              <a:defRPr sz="1200" i="1">
                <a:solidFill>
                  <a:schemeClr val="bg1">
                    <a:lumMod val="65000"/>
                  </a:schemeClr>
                </a:solidFill>
              </a:defRPr>
            </a:lvl4pPr>
            <a:lvl5pPr>
              <a:defRPr sz="1200" i="1">
                <a:solidFill>
                  <a:schemeClr val="bg1">
                    <a:lumMod val="6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</a:t>
            </a:r>
            <a:r>
              <a:rPr lang="cs-CZ" dirty="0"/>
              <a:t/>
            </a:r>
            <a:br>
              <a:rPr lang="cs-CZ" dirty="0"/>
            </a:br>
            <a:r>
              <a:rPr lang="en-US" dirty="0"/>
              <a:t>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88117794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radek nadpis - 4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Zástupný symbol pro obsah 10"/>
          <p:cNvSpPr>
            <a:spLocks noGrp="1"/>
          </p:cNvSpPr>
          <p:nvPr>
            <p:ph sz="quarter" idx="28"/>
          </p:nvPr>
        </p:nvSpPr>
        <p:spPr>
          <a:xfrm>
            <a:off x="684213" y="3327834"/>
            <a:ext cx="3888000" cy="1458646"/>
          </a:xfrm>
        </p:spPr>
        <p:txBody>
          <a:bodyPr/>
          <a:lstStyle/>
          <a:p>
            <a:pPr lvl="0"/>
            <a:r>
              <a:rPr lang="cs-CZ" dirty="0"/>
              <a:t>Klepnutím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20" name="Zástupný symbol pro obsah 10"/>
          <p:cNvSpPr>
            <a:spLocks noGrp="1"/>
          </p:cNvSpPr>
          <p:nvPr>
            <p:ph sz="quarter" idx="29"/>
          </p:nvPr>
        </p:nvSpPr>
        <p:spPr>
          <a:xfrm>
            <a:off x="4716250" y="3327834"/>
            <a:ext cx="3888000" cy="1458646"/>
          </a:xfrm>
        </p:spPr>
        <p:txBody>
          <a:bodyPr/>
          <a:lstStyle/>
          <a:p>
            <a:pPr lvl="0"/>
            <a:r>
              <a:rPr lang="cs-CZ" dirty="0"/>
              <a:t>Klepnutím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18" name="Zástupný symbol pro obsah 10"/>
          <p:cNvSpPr>
            <a:spLocks noGrp="1"/>
          </p:cNvSpPr>
          <p:nvPr>
            <p:ph sz="quarter" idx="27"/>
          </p:nvPr>
        </p:nvSpPr>
        <p:spPr>
          <a:xfrm>
            <a:off x="4716016" y="1643564"/>
            <a:ext cx="3888000" cy="1458646"/>
          </a:xfrm>
        </p:spPr>
        <p:txBody>
          <a:bodyPr/>
          <a:lstStyle/>
          <a:p>
            <a:pPr lvl="0"/>
            <a:r>
              <a:rPr lang="cs-CZ" dirty="0"/>
              <a:t>Klepnutím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17" name="Zástupný symbol pro obsah 10"/>
          <p:cNvSpPr>
            <a:spLocks noGrp="1"/>
          </p:cNvSpPr>
          <p:nvPr>
            <p:ph sz="quarter" idx="26"/>
          </p:nvPr>
        </p:nvSpPr>
        <p:spPr>
          <a:xfrm>
            <a:off x="684212" y="1653648"/>
            <a:ext cx="3888000" cy="1458646"/>
          </a:xfrm>
        </p:spPr>
        <p:txBody>
          <a:bodyPr/>
          <a:lstStyle/>
          <a:p>
            <a:pPr lvl="0"/>
            <a:r>
              <a:rPr lang="cs-CZ" dirty="0"/>
              <a:t>Klepnutím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13" name="Text Placeholder 6"/>
          <p:cNvSpPr>
            <a:spLocks noGrp="1"/>
          </p:cNvSpPr>
          <p:nvPr>
            <p:ph type="body" sz="quarter" idx="16"/>
          </p:nvPr>
        </p:nvSpPr>
        <p:spPr>
          <a:xfrm>
            <a:off x="683568" y="3116138"/>
            <a:ext cx="3563984" cy="128240"/>
          </a:xfrm>
          <a:prstGeom prst="rect">
            <a:avLst/>
          </a:prstGeom>
        </p:spPr>
        <p:txBody>
          <a:bodyPr wrap="square" lIns="35999" tIns="0" rIns="35999" bIns="0" anchor="t" anchorCtr="0">
            <a:spAutoFit/>
          </a:bodyPr>
          <a:lstStyle>
            <a:lvl1pPr marL="0" indent="0">
              <a:lnSpc>
                <a:spcPts val="975"/>
              </a:lnSpc>
              <a:buNone/>
              <a:defRPr sz="800" i="1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Arial" pitchFamily="34" charset="0"/>
              </a:defRPr>
            </a:lvl1pPr>
            <a:lvl2pPr marL="342892" indent="0">
              <a:buNone/>
              <a:defRPr sz="900" i="1">
                <a:solidFill>
                  <a:schemeClr val="bg1">
                    <a:lumMod val="65000"/>
                  </a:schemeClr>
                </a:solidFill>
              </a:defRPr>
            </a:lvl2pPr>
            <a:lvl3pPr>
              <a:defRPr sz="900" i="1">
                <a:solidFill>
                  <a:schemeClr val="bg1">
                    <a:lumMod val="65000"/>
                  </a:schemeClr>
                </a:solidFill>
              </a:defRPr>
            </a:lvl3pPr>
            <a:lvl4pPr>
              <a:defRPr sz="900" i="1">
                <a:solidFill>
                  <a:schemeClr val="bg1">
                    <a:lumMod val="65000"/>
                  </a:schemeClr>
                </a:solidFill>
              </a:defRPr>
            </a:lvl4pPr>
            <a:lvl5pPr>
              <a:defRPr sz="900" i="1">
                <a:solidFill>
                  <a:schemeClr val="bg1">
                    <a:lumMod val="6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8"/>
          </p:nvPr>
        </p:nvSpPr>
        <p:spPr>
          <a:xfrm>
            <a:off x="4716016" y="3116138"/>
            <a:ext cx="3563984" cy="128240"/>
          </a:xfrm>
          <a:prstGeom prst="rect">
            <a:avLst/>
          </a:prstGeom>
        </p:spPr>
        <p:txBody>
          <a:bodyPr wrap="square" lIns="35999" tIns="0" rIns="35999" bIns="0" anchor="t" anchorCtr="0">
            <a:spAutoFit/>
          </a:bodyPr>
          <a:lstStyle>
            <a:lvl1pPr marL="0" indent="0">
              <a:lnSpc>
                <a:spcPts val="975"/>
              </a:lnSpc>
              <a:buNone/>
              <a:defRPr sz="800" i="1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Arial" pitchFamily="34" charset="0"/>
              </a:defRPr>
            </a:lvl1pPr>
            <a:lvl2pPr marL="342892" indent="0">
              <a:buNone/>
              <a:defRPr sz="900" i="1">
                <a:solidFill>
                  <a:schemeClr val="bg1">
                    <a:lumMod val="65000"/>
                  </a:schemeClr>
                </a:solidFill>
              </a:defRPr>
            </a:lvl2pPr>
            <a:lvl3pPr>
              <a:defRPr sz="900" i="1">
                <a:solidFill>
                  <a:schemeClr val="bg1">
                    <a:lumMod val="65000"/>
                  </a:schemeClr>
                </a:solidFill>
              </a:defRPr>
            </a:lvl3pPr>
            <a:lvl4pPr>
              <a:defRPr sz="900" i="1">
                <a:solidFill>
                  <a:schemeClr val="bg1">
                    <a:lumMod val="65000"/>
                  </a:schemeClr>
                </a:solidFill>
              </a:defRPr>
            </a:lvl4pPr>
            <a:lvl5pPr>
              <a:defRPr sz="900" i="1">
                <a:solidFill>
                  <a:schemeClr val="bg1">
                    <a:lumMod val="6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" name="Zaoblený obdélník 2"/>
          <p:cNvSpPr/>
          <p:nvPr userDrawn="1"/>
        </p:nvSpPr>
        <p:spPr>
          <a:xfrm>
            <a:off x="683568" y="853084"/>
            <a:ext cx="7920880" cy="584541"/>
          </a:xfrm>
          <a:prstGeom prst="roundRect">
            <a:avLst/>
          </a:prstGeom>
          <a:solidFill>
            <a:srgbClr val="DDDD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endParaRPr lang="cs-CZ" sz="1400" dirty="0">
              <a:solidFill>
                <a:srgbClr val="FFFFFF"/>
              </a:solidFill>
            </a:endParaRP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19"/>
          </p:nvPr>
        </p:nvSpPr>
        <p:spPr>
          <a:xfrm>
            <a:off x="684215" y="853492"/>
            <a:ext cx="7920037" cy="584132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None/>
              <a:defRPr sz="1400">
                <a:solidFill>
                  <a:srgbClr val="404040"/>
                </a:solidFill>
              </a:defRPr>
            </a:lvl1pPr>
          </a:lstStyle>
          <a:p>
            <a:pPr lvl="0"/>
            <a:r>
              <a:rPr lang="cs-CZ" dirty="0"/>
              <a:t>Kliknutím lze upravit styly předlohy textu.</a:t>
            </a:r>
          </a:p>
        </p:txBody>
      </p:sp>
      <p:sp>
        <p:nvSpPr>
          <p:cNvPr id="12" name="Text Placeholder 6"/>
          <p:cNvSpPr>
            <a:spLocks noGrp="1"/>
          </p:cNvSpPr>
          <p:nvPr>
            <p:ph type="body" sz="quarter" idx="21"/>
          </p:nvPr>
        </p:nvSpPr>
        <p:spPr>
          <a:xfrm>
            <a:off x="683568" y="4801210"/>
            <a:ext cx="3563984" cy="128240"/>
          </a:xfrm>
          <a:prstGeom prst="rect">
            <a:avLst/>
          </a:prstGeom>
        </p:spPr>
        <p:txBody>
          <a:bodyPr wrap="square" lIns="35999" tIns="0" rIns="35999" bIns="0" anchor="t" anchorCtr="0">
            <a:spAutoFit/>
          </a:bodyPr>
          <a:lstStyle>
            <a:lvl1pPr marL="0" indent="0">
              <a:lnSpc>
                <a:spcPts val="975"/>
              </a:lnSpc>
              <a:buNone/>
              <a:defRPr sz="800" i="1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Arial" pitchFamily="34" charset="0"/>
              </a:defRPr>
            </a:lvl1pPr>
            <a:lvl2pPr marL="342892" indent="0">
              <a:buNone/>
              <a:defRPr sz="900" i="1">
                <a:solidFill>
                  <a:schemeClr val="bg1">
                    <a:lumMod val="65000"/>
                  </a:schemeClr>
                </a:solidFill>
              </a:defRPr>
            </a:lvl2pPr>
            <a:lvl3pPr>
              <a:defRPr sz="900" i="1">
                <a:solidFill>
                  <a:schemeClr val="bg1">
                    <a:lumMod val="65000"/>
                  </a:schemeClr>
                </a:solidFill>
              </a:defRPr>
            </a:lvl3pPr>
            <a:lvl4pPr>
              <a:defRPr sz="900" i="1">
                <a:solidFill>
                  <a:schemeClr val="bg1">
                    <a:lumMod val="65000"/>
                  </a:schemeClr>
                </a:solidFill>
              </a:defRPr>
            </a:lvl4pPr>
            <a:lvl5pPr>
              <a:defRPr sz="900" i="1">
                <a:solidFill>
                  <a:schemeClr val="bg1">
                    <a:lumMod val="6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5" name="Text Placeholder 6"/>
          <p:cNvSpPr>
            <a:spLocks noGrp="1"/>
          </p:cNvSpPr>
          <p:nvPr>
            <p:ph type="body" sz="quarter" idx="23"/>
          </p:nvPr>
        </p:nvSpPr>
        <p:spPr>
          <a:xfrm>
            <a:off x="4716016" y="4801210"/>
            <a:ext cx="3563984" cy="128240"/>
          </a:xfrm>
          <a:prstGeom prst="rect">
            <a:avLst/>
          </a:prstGeom>
        </p:spPr>
        <p:txBody>
          <a:bodyPr wrap="square" lIns="35999" tIns="0" rIns="35999" bIns="0" anchor="t" anchorCtr="0">
            <a:spAutoFit/>
          </a:bodyPr>
          <a:lstStyle>
            <a:lvl1pPr marL="0" indent="0">
              <a:lnSpc>
                <a:spcPts val="975"/>
              </a:lnSpc>
              <a:buNone/>
              <a:defRPr sz="800" i="1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Arial" pitchFamily="34" charset="0"/>
              </a:defRPr>
            </a:lvl1pPr>
            <a:lvl2pPr marL="342892" indent="0">
              <a:buNone/>
              <a:defRPr sz="900" i="1">
                <a:solidFill>
                  <a:schemeClr val="bg1">
                    <a:lumMod val="65000"/>
                  </a:schemeClr>
                </a:solidFill>
              </a:defRPr>
            </a:lvl2pPr>
            <a:lvl3pPr>
              <a:defRPr sz="900" i="1">
                <a:solidFill>
                  <a:schemeClr val="bg1">
                    <a:lumMod val="65000"/>
                  </a:schemeClr>
                </a:solidFill>
              </a:defRPr>
            </a:lvl3pPr>
            <a:lvl4pPr>
              <a:defRPr sz="900" i="1">
                <a:solidFill>
                  <a:schemeClr val="bg1">
                    <a:lumMod val="65000"/>
                  </a:schemeClr>
                </a:solidFill>
              </a:defRPr>
            </a:lvl4pPr>
            <a:lvl5pPr>
              <a:defRPr sz="900" i="1">
                <a:solidFill>
                  <a:schemeClr val="bg1">
                    <a:lumMod val="6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1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55142" y="4927500"/>
            <a:ext cx="5120208" cy="229500"/>
          </a:xfrm>
          <a:prstGeom prst="rect">
            <a:avLst/>
          </a:prstGeom>
        </p:spPr>
        <p:txBody>
          <a:bodyPr vert="horz" lIns="0" tIns="45719" rIns="0" bIns="45719" rtlCol="0" anchor="ctr"/>
          <a:lstStyle>
            <a:lvl1pPr algn="l">
              <a:defRPr sz="1300" b="1">
                <a:solidFill>
                  <a:srgbClr val="404040"/>
                </a:solidFill>
                <a:latin typeface="+mj-lt"/>
                <a:cs typeface="Arial" pitchFamily="34" charset="0"/>
              </a:defRPr>
            </a:lvl1pPr>
          </a:lstStyle>
          <a:p>
            <a:r>
              <a:rPr lang="cs-CZ" dirty="0"/>
              <a:t>Study </a:t>
            </a:r>
            <a:r>
              <a:rPr lang="cs-CZ" dirty="0" err="1"/>
              <a:t>name</a:t>
            </a:r>
            <a:r>
              <a:rPr lang="cs-CZ" dirty="0"/>
              <a:t> XXX, 04/2016</a:t>
            </a:r>
          </a:p>
        </p:txBody>
      </p:sp>
      <p:sp>
        <p:nvSpPr>
          <p:cNvPr id="22" name="Zástupný symbol pro nadpis 1"/>
          <p:cNvSpPr>
            <a:spLocks noGrp="1"/>
          </p:cNvSpPr>
          <p:nvPr>
            <p:ph type="title"/>
          </p:nvPr>
        </p:nvSpPr>
        <p:spPr>
          <a:xfrm>
            <a:off x="212058" y="6357"/>
            <a:ext cx="8680422" cy="469722"/>
          </a:xfrm>
          <a:prstGeom prst="rect">
            <a:avLst/>
          </a:prstGeom>
        </p:spPr>
        <p:txBody>
          <a:bodyPr vert="horz" lIns="35999" tIns="45719" rIns="35999" bIns="45719" rtlCol="0" anchor="t">
            <a:normAutofit/>
          </a:bodyPr>
          <a:lstStyle/>
          <a:p>
            <a:r>
              <a:rPr lang="en-US" dirty="0"/>
              <a:t>Click to edit template headings</a:t>
            </a:r>
            <a:r>
              <a:rPr lang="cs-CZ" dirty="0"/>
              <a:t> </a:t>
            </a:r>
            <a:r>
              <a:rPr lang="en-US" dirty="0"/>
              <a:t>style.</a:t>
            </a:r>
            <a:endParaRPr lang="cs-CZ" dirty="0"/>
          </a:p>
        </p:txBody>
      </p:sp>
      <p:sp>
        <p:nvSpPr>
          <p:cNvPr id="23" name="Text Placeholder 6"/>
          <p:cNvSpPr>
            <a:spLocks noGrp="1"/>
          </p:cNvSpPr>
          <p:nvPr>
            <p:ph type="body" sz="quarter" idx="30" hasCustomPrompt="1"/>
          </p:nvPr>
        </p:nvSpPr>
        <p:spPr>
          <a:xfrm>
            <a:off x="202233" y="483519"/>
            <a:ext cx="8690248" cy="382600"/>
          </a:xfrm>
          <a:prstGeom prst="rect">
            <a:avLst/>
          </a:prstGeom>
        </p:spPr>
        <p:txBody>
          <a:bodyPr wrap="square" lIns="35999" tIns="0" rIns="35999" bIns="35999" anchor="t" anchorCtr="0">
            <a:spAutoFit/>
          </a:bodyPr>
          <a:lstStyle>
            <a:lvl1pPr marL="0" indent="0" defTabSz="215995">
              <a:spcBef>
                <a:spcPts val="0"/>
              </a:spcBef>
              <a:buNone/>
              <a:defRPr sz="1100" i="1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Arial" pitchFamily="34" charset="0"/>
              </a:defRPr>
            </a:lvl1pPr>
            <a:lvl2pPr marL="457189" indent="0">
              <a:buNone/>
              <a:defRPr sz="1200" i="1">
                <a:solidFill>
                  <a:schemeClr val="bg1">
                    <a:lumMod val="65000"/>
                  </a:schemeClr>
                </a:solidFill>
              </a:defRPr>
            </a:lvl2pPr>
            <a:lvl3pPr>
              <a:defRPr sz="1200" i="1">
                <a:solidFill>
                  <a:schemeClr val="bg1">
                    <a:lumMod val="65000"/>
                  </a:schemeClr>
                </a:solidFill>
              </a:defRPr>
            </a:lvl3pPr>
            <a:lvl4pPr>
              <a:defRPr sz="1200" i="1">
                <a:solidFill>
                  <a:schemeClr val="bg1">
                    <a:lumMod val="65000"/>
                  </a:schemeClr>
                </a:solidFill>
              </a:defRPr>
            </a:lvl4pPr>
            <a:lvl5pPr>
              <a:defRPr sz="1200" i="1">
                <a:solidFill>
                  <a:schemeClr val="bg1">
                    <a:lumMod val="6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</a:t>
            </a:r>
            <a:r>
              <a:rPr lang="cs-CZ" dirty="0"/>
              <a:t/>
            </a:r>
            <a:br>
              <a:rPr lang="cs-CZ" dirty="0"/>
            </a:br>
            <a:r>
              <a:rPr lang="en-US" dirty="0"/>
              <a:t>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84727079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2 radky nadpis - 4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Zástupný symbol pro obsah 10"/>
          <p:cNvSpPr>
            <a:spLocks noGrp="1"/>
          </p:cNvSpPr>
          <p:nvPr>
            <p:ph sz="quarter" idx="28"/>
          </p:nvPr>
        </p:nvSpPr>
        <p:spPr>
          <a:xfrm>
            <a:off x="684213" y="3381840"/>
            <a:ext cx="3888000" cy="1404640"/>
          </a:xfrm>
        </p:spPr>
        <p:txBody>
          <a:bodyPr/>
          <a:lstStyle/>
          <a:p>
            <a:pPr lvl="0"/>
            <a:r>
              <a:rPr lang="cs-CZ" dirty="0"/>
              <a:t>Klepnutím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23" name="Zástupný symbol pro obsah 10"/>
          <p:cNvSpPr>
            <a:spLocks noGrp="1"/>
          </p:cNvSpPr>
          <p:nvPr>
            <p:ph sz="quarter" idx="29"/>
          </p:nvPr>
        </p:nvSpPr>
        <p:spPr>
          <a:xfrm>
            <a:off x="4716250" y="3381840"/>
            <a:ext cx="3888000" cy="1404640"/>
          </a:xfrm>
        </p:spPr>
        <p:txBody>
          <a:bodyPr/>
          <a:lstStyle/>
          <a:p>
            <a:pPr lvl="0"/>
            <a:r>
              <a:rPr lang="cs-CZ" dirty="0"/>
              <a:t>Klepnutím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24" name="Zástupný symbol pro obsah 10"/>
          <p:cNvSpPr>
            <a:spLocks noGrp="1"/>
          </p:cNvSpPr>
          <p:nvPr>
            <p:ph sz="quarter" idx="27"/>
          </p:nvPr>
        </p:nvSpPr>
        <p:spPr>
          <a:xfrm>
            <a:off x="4716016" y="1775482"/>
            <a:ext cx="3888000" cy="1404000"/>
          </a:xfrm>
        </p:spPr>
        <p:txBody>
          <a:bodyPr/>
          <a:lstStyle/>
          <a:p>
            <a:pPr lvl="0"/>
            <a:r>
              <a:rPr lang="cs-CZ" dirty="0"/>
              <a:t>Klepnutím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25" name="Zástupný symbol pro obsah 10"/>
          <p:cNvSpPr>
            <a:spLocks noGrp="1"/>
          </p:cNvSpPr>
          <p:nvPr>
            <p:ph sz="quarter" idx="26"/>
          </p:nvPr>
        </p:nvSpPr>
        <p:spPr>
          <a:xfrm>
            <a:off x="684212" y="1785566"/>
            <a:ext cx="3888000" cy="1404000"/>
          </a:xfrm>
        </p:spPr>
        <p:txBody>
          <a:bodyPr/>
          <a:lstStyle/>
          <a:p>
            <a:pPr lvl="0"/>
            <a:r>
              <a:rPr lang="cs-CZ" dirty="0"/>
              <a:t>Klepnutím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11" name="Zaoblený obdélník 10"/>
          <p:cNvSpPr/>
          <p:nvPr userDrawn="1"/>
        </p:nvSpPr>
        <p:spPr>
          <a:xfrm>
            <a:off x="683568" y="1123114"/>
            <a:ext cx="7920880" cy="584541"/>
          </a:xfrm>
          <a:prstGeom prst="roundRect">
            <a:avLst/>
          </a:prstGeom>
          <a:solidFill>
            <a:srgbClr val="DDDD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endParaRPr lang="cs-CZ" sz="1400" dirty="0">
              <a:solidFill>
                <a:srgbClr val="FFFFFF"/>
              </a:solidFill>
            </a:endParaRP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19"/>
          </p:nvPr>
        </p:nvSpPr>
        <p:spPr>
          <a:xfrm>
            <a:off x="684215" y="1123114"/>
            <a:ext cx="7920037" cy="584541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None/>
              <a:defRPr sz="1400">
                <a:solidFill>
                  <a:srgbClr val="404040"/>
                </a:solidFill>
              </a:defRPr>
            </a:lvl1pPr>
          </a:lstStyle>
          <a:p>
            <a:pPr lvl="0"/>
            <a:r>
              <a:rPr lang="cs-CZ" dirty="0"/>
              <a:t>Kliknutím lze upravit styly předlohy textu.</a:t>
            </a:r>
          </a:p>
        </p:txBody>
      </p:sp>
      <p:sp>
        <p:nvSpPr>
          <p:cNvPr id="14" name="Text Placeholder 6"/>
          <p:cNvSpPr>
            <a:spLocks noGrp="1"/>
          </p:cNvSpPr>
          <p:nvPr>
            <p:ph type="body" sz="quarter" idx="16"/>
          </p:nvPr>
        </p:nvSpPr>
        <p:spPr>
          <a:xfrm>
            <a:off x="683568" y="3202801"/>
            <a:ext cx="3563984" cy="128240"/>
          </a:xfrm>
          <a:prstGeom prst="rect">
            <a:avLst/>
          </a:prstGeom>
        </p:spPr>
        <p:txBody>
          <a:bodyPr wrap="square" lIns="35999" tIns="0" rIns="35999" bIns="0" anchor="t" anchorCtr="0">
            <a:spAutoFit/>
          </a:bodyPr>
          <a:lstStyle>
            <a:lvl1pPr marL="0" indent="0">
              <a:lnSpc>
                <a:spcPts val="975"/>
              </a:lnSpc>
              <a:buNone/>
              <a:defRPr sz="800" i="1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Arial" pitchFamily="34" charset="0"/>
              </a:defRPr>
            </a:lvl1pPr>
            <a:lvl2pPr marL="342892" indent="0">
              <a:buNone/>
              <a:defRPr sz="900" i="1">
                <a:solidFill>
                  <a:schemeClr val="bg1">
                    <a:lumMod val="65000"/>
                  </a:schemeClr>
                </a:solidFill>
              </a:defRPr>
            </a:lvl2pPr>
            <a:lvl3pPr>
              <a:defRPr sz="900" i="1">
                <a:solidFill>
                  <a:schemeClr val="bg1">
                    <a:lumMod val="65000"/>
                  </a:schemeClr>
                </a:solidFill>
              </a:defRPr>
            </a:lvl3pPr>
            <a:lvl4pPr>
              <a:defRPr sz="900" i="1">
                <a:solidFill>
                  <a:schemeClr val="bg1">
                    <a:lumMod val="65000"/>
                  </a:schemeClr>
                </a:solidFill>
              </a:defRPr>
            </a:lvl4pPr>
            <a:lvl5pPr>
              <a:defRPr sz="900" i="1">
                <a:solidFill>
                  <a:schemeClr val="bg1">
                    <a:lumMod val="6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6" name="Text Placeholder 6"/>
          <p:cNvSpPr>
            <a:spLocks noGrp="1"/>
          </p:cNvSpPr>
          <p:nvPr>
            <p:ph type="body" sz="quarter" idx="18"/>
          </p:nvPr>
        </p:nvSpPr>
        <p:spPr>
          <a:xfrm>
            <a:off x="4716016" y="3202801"/>
            <a:ext cx="3563984" cy="128240"/>
          </a:xfrm>
          <a:prstGeom prst="rect">
            <a:avLst/>
          </a:prstGeom>
        </p:spPr>
        <p:txBody>
          <a:bodyPr wrap="square" lIns="35999" tIns="0" rIns="35999" bIns="0" anchor="t" anchorCtr="0">
            <a:spAutoFit/>
          </a:bodyPr>
          <a:lstStyle>
            <a:lvl1pPr marL="0" indent="0">
              <a:lnSpc>
                <a:spcPts val="975"/>
              </a:lnSpc>
              <a:buNone/>
              <a:defRPr sz="800" i="1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Arial" pitchFamily="34" charset="0"/>
              </a:defRPr>
            </a:lvl1pPr>
            <a:lvl2pPr marL="342892" indent="0">
              <a:buNone/>
              <a:defRPr sz="900" i="1">
                <a:solidFill>
                  <a:schemeClr val="bg1">
                    <a:lumMod val="65000"/>
                  </a:schemeClr>
                </a:solidFill>
              </a:defRPr>
            </a:lvl2pPr>
            <a:lvl3pPr>
              <a:defRPr sz="900" i="1">
                <a:solidFill>
                  <a:schemeClr val="bg1">
                    <a:lumMod val="65000"/>
                  </a:schemeClr>
                </a:solidFill>
              </a:defRPr>
            </a:lvl3pPr>
            <a:lvl4pPr>
              <a:defRPr sz="900" i="1">
                <a:solidFill>
                  <a:schemeClr val="bg1">
                    <a:lumMod val="65000"/>
                  </a:schemeClr>
                </a:solidFill>
              </a:defRPr>
            </a:lvl4pPr>
            <a:lvl5pPr>
              <a:defRPr sz="900" i="1">
                <a:solidFill>
                  <a:schemeClr val="bg1">
                    <a:lumMod val="6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8" name="Text Placeholder 6"/>
          <p:cNvSpPr>
            <a:spLocks noGrp="1"/>
          </p:cNvSpPr>
          <p:nvPr>
            <p:ph type="body" sz="quarter" idx="21"/>
          </p:nvPr>
        </p:nvSpPr>
        <p:spPr>
          <a:xfrm>
            <a:off x="683568" y="4801210"/>
            <a:ext cx="3563984" cy="128240"/>
          </a:xfrm>
          <a:prstGeom prst="rect">
            <a:avLst/>
          </a:prstGeom>
        </p:spPr>
        <p:txBody>
          <a:bodyPr wrap="square" lIns="35999" tIns="0" rIns="35999" bIns="0" anchor="t" anchorCtr="0">
            <a:spAutoFit/>
          </a:bodyPr>
          <a:lstStyle>
            <a:lvl1pPr marL="0" indent="0">
              <a:lnSpc>
                <a:spcPts val="975"/>
              </a:lnSpc>
              <a:buNone/>
              <a:defRPr sz="800" i="1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Arial" pitchFamily="34" charset="0"/>
              </a:defRPr>
            </a:lvl1pPr>
            <a:lvl2pPr marL="342892" indent="0">
              <a:buNone/>
              <a:defRPr sz="900" i="1">
                <a:solidFill>
                  <a:schemeClr val="bg1">
                    <a:lumMod val="65000"/>
                  </a:schemeClr>
                </a:solidFill>
              </a:defRPr>
            </a:lvl2pPr>
            <a:lvl3pPr>
              <a:defRPr sz="900" i="1">
                <a:solidFill>
                  <a:schemeClr val="bg1">
                    <a:lumMod val="65000"/>
                  </a:schemeClr>
                </a:solidFill>
              </a:defRPr>
            </a:lvl3pPr>
            <a:lvl4pPr>
              <a:defRPr sz="900" i="1">
                <a:solidFill>
                  <a:schemeClr val="bg1">
                    <a:lumMod val="65000"/>
                  </a:schemeClr>
                </a:solidFill>
              </a:defRPr>
            </a:lvl4pPr>
            <a:lvl5pPr>
              <a:defRPr sz="900" i="1">
                <a:solidFill>
                  <a:schemeClr val="bg1">
                    <a:lumMod val="6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0" name="Text Placeholder 6"/>
          <p:cNvSpPr>
            <a:spLocks noGrp="1"/>
          </p:cNvSpPr>
          <p:nvPr>
            <p:ph type="body" sz="quarter" idx="23"/>
          </p:nvPr>
        </p:nvSpPr>
        <p:spPr>
          <a:xfrm>
            <a:off x="4716016" y="4801210"/>
            <a:ext cx="3563984" cy="128240"/>
          </a:xfrm>
          <a:prstGeom prst="rect">
            <a:avLst/>
          </a:prstGeom>
        </p:spPr>
        <p:txBody>
          <a:bodyPr wrap="square" lIns="35999" tIns="0" rIns="35999" bIns="0" anchor="t" anchorCtr="0">
            <a:spAutoFit/>
          </a:bodyPr>
          <a:lstStyle>
            <a:lvl1pPr marL="0" indent="0">
              <a:lnSpc>
                <a:spcPts val="975"/>
              </a:lnSpc>
              <a:buNone/>
              <a:defRPr sz="800" i="1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Arial" pitchFamily="34" charset="0"/>
              </a:defRPr>
            </a:lvl1pPr>
            <a:lvl2pPr marL="342892" indent="0">
              <a:buNone/>
              <a:defRPr sz="900" i="1">
                <a:solidFill>
                  <a:schemeClr val="bg1">
                    <a:lumMod val="65000"/>
                  </a:schemeClr>
                </a:solidFill>
              </a:defRPr>
            </a:lvl2pPr>
            <a:lvl3pPr>
              <a:defRPr sz="900" i="1">
                <a:solidFill>
                  <a:schemeClr val="bg1">
                    <a:lumMod val="65000"/>
                  </a:schemeClr>
                </a:solidFill>
              </a:defRPr>
            </a:lvl3pPr>
            <a:lvl4pPr>
              <a:defRPr sz="900" i="1">
                <a:solidFill>
                  <a:schemeClr val="bg1">
                    <a:lumMod val="65000"/>
                  </a:schemeClr>
                </a:solidFill>
              </a:defRPr>
            </a:lvl4pPr>
            <a:lvl5pPr>
              <a:defRPr sz="900" i="1">
                <a:solidFill>
                  <a:schemeClr val="bg1">
                    <a:lumMod val="6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7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55142" y="4927500"/>
            <a:ext cx="5120208" cy="229500"/>
          </a:xfrm>
          <a:prstGeom prst="rect">
            <a:avLst/>
          </a:prstGeom>
        </p:spPr>
        <p:txBody>
          <a:bodyPr vert="horz" lIns="0" tIns="45719" rIns="0" bIns="45719" rtlCol="0" anchor="ctr"/>
          <a:lstStyle>
            <a:lvl1pPr algn="l">
              <a:defRPr sz="1300" b="1">
                <a:solidFill>
                  <a:srgbClr val="404040"/>
                </a:solidFill>
                <a:latin typeface="+mj-lt"/>
                <a:cs typeface="Arial" pitchFamily="34" charset="0"/>
              </a:defRPr>
            </a:lvl1pPr>
          </a:lstStyle>
          <a:p>
            <a:r>
              <a:rPr lang="cs-CZ" dirty="0"/>
              <a:t>Study </a:t>
            </a:r>
            <a:r>
              <a:rPr lang="cs-CZ" dirty="0" err="1"/>
              <a:t>name</a:t>
            </a:r>
            <a:r>
              <a:rPr lang="cs-CZ" dirty="0"/>
              <a:t> XXX, 04/2016</a:t>
            </a:r>
          </a:p>
        </p:txBody>
      </p:sp>
      <p:sp>
        <p:nvSpPr>
          <p:cNvPr id="19" name="Zástupný symbol pro nadpis 1"/>
          <p:cNvSpPr>
            <a:spLocks noGrp="1"/>
          </p:cNvSpPr>
          <p:nvPr>
            <p:ph type="title"/>
          </p:nvPr>
        </p:nvSpPr>
        <p:spPr>
          <a:xfrm>
            <a:off x="212058" y="6357"/>
            <a:ext cx="8680422" cy="469722"/>
          </a:xfrm>
          <a:prstGeom prst="rect">
            <a:avLst/>
          </a:prstGeom>
        </p:spPr>
        <p:txBody>
          <a:bodyPr vert="horz" lIns="35999" tIns="45719" rIns="35999" bIns="45719" rtlCol="0" anchor="t">
            <a:normAutofit/>
          </a:bodyPr>
          <a:lstStyle/>
          <a:p>
            <a:r>
              <a:rPr lang="en-US" dirty="0"/>
              <a:t>Click to edit template headings</a:t>
            </a:r>
            <a:r>
              <a:rPr lang="cs-CZ" dirty="0"/>
              <a:t> </a:t>
            </a:r>
            <a:r>
              <a:rPr lang="en-US" dirty="0"/>
              <a:t>style.</a:t>
            </a:r>
            <a:endParaRPr lang="cs-CZ" dirty="0"/>
          </a:p>
        </p:txBody>
      </p:sp>
      <p:sp>
        <p:nvSpPr>
          <p:cNvPr id="26" name="Text Placeholder 6"/>
          <p:cNvSpPr>
            <a:spLocks noGrp="1"/>
          </p:cNvSpPr>
          <p:nvPr>
            <p:ph type="body" sz="quarter" idx="30" hasCustomPrompt="1"/>
          </p:nvPr>
        </p:nvSpPr>
        <p:spPr>
          <a:xfrm>
            <a:off x="202233" y="483519"/>
            <a:ext cx="8690248" cy="382600"/>
          </a:xfrm>
          <a:prstGeom prst="rect">
            <a:avLst/>
          </a:prstGeom>
        </p:spPr>
        <p:txBody>
          <a:bodyPr wrap="square" lIns="35999" tIns="0" rIns="35999" bIns="35999" anchor="t" anchorCtr="0">
            <a:spAutoFit/>
          </a:bodyPr>
          <a:lstStyle>
            <a:lvl1pPr marL="0" indent="0" defTabSz="215995">
              <a:spcBef>
                <a:spcPts val="0"/>
              </a:spcBef>
              <a:buNone/>
              <a:defRPr sz="1100" i="1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Arial" pitchFamily="34" charset="0"/>
              </a:defRPr>
            </a:lvl1pPr>
            <a:lvl2pPr marL="457189" indent="0">
              <a:buNone/>
              <a:defRPr sz="1200" i="1">
                <a:solidFill>
                  <a:schemeClr val="bg1">
                    <a:lumMod val="65000"/>
                  </a:schemeClr>
                </a:solidFill>
              </a:defRPr>
            </a:lvl2pPr>
            <a:lvl3pPr>
              <a:defRPr sz="1200" i="1">
                <a:solidFill>
                  <a:schemeClr val="bg1">
                    <a:lumMod val="65000"/>
                  </a:schemeClr>
                </a:solidFill>
              </a:defRPr>
            </a:lvl3pPr>
            <a:lvl4pPr>
              <a:defRPr sz="1200" i="1">
                <a:solidFill>
                  <a:schemeClr val="bg1">
                    <a:lumMod val="65000"/>
                  </a:schemeClr>
                </a:solidFill>
              </a:defRPr>
            </a:lvl4pPr>
            <a:lvl5pPr>
              <a:defRPr sz="1200" i="1">
                <a:solidFill>
                  <a:schemeClr val="bg1">
                    <a:lumMod val="6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</a:t>
            </a:r>
            <a:r>
              <a:rPr lang="cs-CZ" dirty="0"/>
              <a:t/>
            </a:r>
            <a:br>
              <a:rPr lang="cs-CZ" dirty="0"/>
            </a:br>
            <a:r>
              <a:rPr lang="en-US" dirty="0"/>
              <a:t>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07670424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ázdný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55142" y="4927500"/>
            <a:ext cx="5120208" cy="229500"/>
          </a:xfrm>
          <a:prstGeom prst="rect">
            <a:avLst/>
          </a:prstGeom>
        </p:spPr>
        <p:txBody>
          <a:bodyPr vert="horz" lIns="0" tIns="45719" rIns="0" bIns="45719" rtlCol="0" anchor="ctr"/>
          <a:lstStyle>
            <a:lvl1pPr algn="l">
              <a:defRPr sz="1300" b="1">
                <a:solidFill>
                  <a:srgbClr val="404040"/>
                </a:solidFill>
                <a:latin typeface="+mj-lt"/>
                <a:cs typeface="Arial" pitchFamily="34" charset="0"/>
              </a:defRPr>
            </a:lvl1pPr>
          </a:lstStyle>
          <a:p>
            <a:r>
              <a:rPr lang="cs-CZ" dirty="0"/>
              <a:t>Study </a:t>
            </a:r>
            <a:r>
              <a:rPr lang="cs-CZ" dirty="0" err="1"/>
              <a:t>name</a:t>
            </a:r>
            <a:r>
              <a:rPr lang="cs-CZ" dirty="0"/>
              <a:t> XXX, 04/2016</a:t>
            </a:r>
          </a:p>
        </p:txBody>
      </p:sp>
      <p:sp>
        <p:nvSpPr>
          <p:cNvPr id="6" name="Zástupný symbol pro nadpis 1"/>
          <p:cNvSpPr>
            <a:spLocks noGrp="1"/>
          </p:cNvSpPr>
          <p:nvPr>
            <p:ph type="title"/>
          </p:nvPr>
        </p:nvSpPr>
        <p:spPr>
          <a:xfrm>
            <a:off x="212058" y="6357"/>
            <a:ext cx="8680422" cy="469722"/>
          </a:xfrm>
          <a:prstGeom prst="rect">
            <a:avLst/>
          </a:prstGeom>
        </p:spPr>
        <p:txBody>
          <a:bodyPr vert="horz" lIns="35999" tIns="45719" rIns="35999" bIns="45719" rtlCol="0" anchor="t">
            <a:normAutofit/>
          </a:bodyPr>
          <a:lstStyle/>
          <a:p>
            <a:r>
              <a:rPr lang="en-US" dirty="0"/>
              <a:t>Click to edit template headings</a:t>
            </a:r>
            <a:r>
              <a:rPr lang="cs-CZ" dirty="0"/>
              <a:t> </a:t>
            </a:r>
            <a:r>
              <a:rPr lang="en-US" dirty="0"/>
              <a:t>style.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058842586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Z White_contac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délník 7"/>
          <p:cNvSpPr/>
          <p:nvPr userDrawn="1"/>
        </p:nvSpPr>
        <p:spPr>
          <a:xfrm>
            <a:off x="2759822" y="4142034"/>
            <a:ext cx="3828403" cy="307775"/>
          </a:xfrm>
          <a:prstGeom prst="rect">
            <a:avLst/>
          </a:prstGeom>
        </p:spPr>
        <p:txBody>
          <a:bodyPr wrap="square" lIns="91438" tIns="45719" rIns="91438" bIns="45719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1516025" algn="l"/>
              </a:tabLst>
              <a:defRPr/>
            </a:pPr>
            <a:r>
              <a:rPr lang="cs-CZ" sz="1400" kern="0" noProof="1">
                <a:solidFill>
                  <a:srgbClr val="404040"/>
                </a:solidFill>
                <a:cs typeface="Calibri" pitchFamily="34" charset="0"/>
              </a:rPr>
              <a:t>Na Prikope 22, Slovansky dum</a:t>
            </a:r>
            <a:r>
              <a:rPr lang="en-US" sz="1400" kern="0" noProof="1">
                <a:solidFill>
                  <a:srgbClr val="404040"/>
                </a:solidFill>
                <a:cs typeface="Calibri" pitchFamily="34" charset="0"/>
              </a:rPr>
              <a:t>, 110 00 </a:t>
            </a:r>
            <a:r>
              <a:rPr lang="cs-CZ" sz="1400" kern="0" noProof="1">
                <a:solidFill>
                  <a:srgbClr val="404040"/>
                </a:solidFill>
                <a:cs typeface="Calibri" pitchFamily="34" charset="0"/>
              </a:rPr>
              <a:t>Prague </a:t>
            </a:r>
            <a:r>
              <a:rPr lang="en-US" sz="1400" kern="0" noProof="1">
                <a:solidFill>
                  <a:srgbClr val="404040"/>
                </a:solidFill>
                <a:cs typeface="Calibri" pitchFamily="34" charset="0"/>
              </a:rPr>
              <a:t>1</a:t>
            </a:r>
          </a:p>
        </p:txBody>
      </p:sp>
      <p:sp>
        <p:nvSpPr>
          <p:cNvPr id="11" name="Rectangle 11"/>
          <p:cNvSpPr>
            <a:spLocks noChangeArrowheads="1"/>
          </p:cNvSpPr>
          <p:nvPr userDrawn="1"/>
        </p:nvSpPr>
        <p:spPr bwMode="auto">
          <a:xfrm>
            <a:off x="1489306" y="4444500"/>
            <a:ext cx="6136597" cy="4006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2001" tIns="46004" rIns="92001" bIns="46004">
            <a:spAutoFit/>
          </a:bodyPr>
          <a:lstStyle/>
          <a:p>
            <a:pPr algn="ctr" eaLnBrk="0" hangingPunct="0">
              <a:tabLst>
                <a:tab pos="1516025" algn="l"/>
              </a:tabLst>
            </a:pPr>
            <a:r>
              <a:rPr lang="en-GB" sz="2000" noProof="1">
                <a:solidFill>
                  <a:srgbClr val="1F497D">
                    <a:lumMod val="60000"/>
                    <a:lumOff val="40000"/>
                  </a:srgbClr>
                </a:solidFill>
                <a:cs typeface="Arial" pitchFamily="34" charset="0"/>
              </a:rPr>
              <a:t>www.ipsos.cz</a:t>
            </a:r>
            <a:r>
              <a:rPr lang="cs-CZ" sz="2000" noProof="1">
                <a:solidFill>
                  <a:srgbClr val="1F497D">
                    <a:lumMod val="60000"/>
                    <a:lumOff val="40000"/>
                  </a:srgbClr>
                </a:solidFill>
                <a:cs typeface="Arial" pitchFamily="34" charset="0"/>
              </a:rPr>
              <a:t>       </a:t>
            </a:r>
            <a:r>
              <a:rPr lang="en-GB" sz="2000" noProof="1">
                <a:solidFill>
                  <a:srgbClr val="1F497D">
                    <a:lumMod val="60000"/>
                    <a:lumOff val="40000"/>
                  </a:srgbClr>
                </a:solidFill>
                <a:cs typeface="Arial" pitchFamily="34" charset="0"/>
              </a:rPr>
              <a:t> </a:t>
            </a:r>
            <a:r>
              <a:rPr lang="cs-CZ" sz="2000" noProof="1">
                <a:solidFill>
                  <a:srgbClr val="1F497D">
                    <a:lumMod val="60000"/>
                    <a:lumOff val="40000"/>
                  </a:srgbClr>
                </a:solidFill>
                <a:cs typeface="Arial" pitchFamily="34" charset="0"/>
              </a:rPr>
              <a:t>www.ipsos.com</a:t>
            </a:r>
            <a:endParaRPr lang="en-GB" sz="2000" noProof="1">
              <a:solidFill>
                <a:srgbClr val="1F497D">
                  <a:lumMod val="60000"/>
                  <a:lumOff val="40000"/>
                </a:srgbClr>
              </a:solidFill>
              <a:cs typeface="Arial" pitchFamily="34" charset="0"/>
            </a:endParaRPr>
          </a:p>
        </p:txBody>
      </p:sp>
      <p:pic>
        <p:nvPicPr>
          <p:cNvPr id="23" name="Obrázek 22" descr="ceska_vlajka_4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2401396" y="4190260"/>
            <a:ext cx="468000" cy="202238"/>
          </a:xfrm>
          <a:prstGeom prst="rect">
            <a:avLst/>
          </a:prstGeom>
        </p:spPr>
      </p:pic>
      <p:sp>
        <p:nvSpPr>
          <p:cNvPr id="26" name="Zástupný symbol pro nadpis 1"/>
          <p:cNvSpPr>
            <a:spLocks noGrp="1"/>
          </p:cNvSpPr>
          <p:nvPr>
            <p:ph type="title"/>
          </p:nvPr>
        </p:nvSpPr>
        <p:spPr>
          <a:xfrm>
            <a:off x="606567" y="77058"/>
            <a:ext cx="8680422" cy="469722"/>
          </a:xfrm>
          <a:prstGeom prst="rect">
            <a:avLst/>
          </a:prstGeom>
        </p:spPr>
        <p:txBody>
          <a:bodyPr vert="horz" lIns="35999" tIns="45719" rIns="35999" bIns="45719" rtlCol="0" anchor="t">
            <a:normAutofit/>
          </a:bodyPr>
          <a:lstStyle/>
          <a:p>
            <a:r>
              <a:rPr lang="en-US" dirty="0"/>
              <a:t>Click to edit template headings</a:t>
            </a:r>
            <a:r>
              <a:rPr lang="cs-CZ" dirty="0"/>
              <a:t> </a:t>
            </a:r>
            <a:r>
              <a:rPr lang="en-US" dirty="0"/>
              <a:t>style.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303199460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K White_contac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délník 7"/>
          <p:cNvSpPr/>
          <p:nvPr userDrawn="1"/>
        </p:nvSpPr>
        <p:spPr>
          <a:xfrm>
            <a:off x="2759822" y="4142034"/>
            <a:ext cx="3828403" cy="311621"/>
          </a:xfrm>
          <a:prstGeom prst="rect">
            <a:avLst/>
          </a:prstGeom>
        </p:spPr>
        <p:txBody>
          <a:bodyPr wrap="square" lIns="91438" tIns="45719" rIns="91438" bIns="45719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1516025" algn="l"/>
              </a:tabLst>
              <a:defRPr/>
            </a:pPr>
            <a:r>
              <a:rPr lang="cs-CZ" sz="1400" kern="0" dirty="0">
                <a:solidFill>
                  <a:srgbClr val="404040"/>
                </a:solidFill>
                <a:cs typeface="Calibri" panose="020F0502020204030204" pitchFamily="34" charset="0"/>
              </a:rPr>
              <a:t>Heydukova 12, 811 08 Bratislava</a:t>
            </a:r>
          </a:p>
        </p:txBody>
      </p:sp>
      <p:sp>
        <p:nvSpPr>
          <p:cNvPr id="11" name="Rectangle 11"/>
          <p:cNvSpPr>
            <a:spLocks noChangeArrowheads="1"/>
          </p:cNvSpPr>
          <p:nvPr userDrawn="1"/>
        </p:nvSpPr>
        <p:spPr bwMode="auto">
          <a:xfrm>
            <a:off x="1489306" y="4444500"/>
            <a:ext cx="6136597" cy="4006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2001" tIns="46004" rIns="92001" bIns="46004">
            <a:spAutoFit/>
          </a:bodyPr>
          <a:lstStyle/>
          <a:p>
            <a:pPr algn="ctr" eaLnBrk="0" hangingPunct="0">
              <a:tabLst>
                <a:tab pos="1516025" algn="l"/>
              </a:tabLst>
            </a:pPr>
            <a:r>
              <a:rPr lang="en-GB" sz="2000" noProof="1">
                <a:solidFill>
                  <a:srgbClr val="1F497D">
                    <a:lumMod val="60000"/>
                    <a:lumOff val="40000"/>
                  </a:srgbClr>
                </a:solidFill>
                <a:cs typeface="Arial" pitchFamily="34" charset="0"/>
              </a:rPr>
              <a:t>www.ipsos.</a:t>
            </a:r>
            <a:r>
              <a:rPr lang="cs-CZ" sz="2000" noProof="1">
                <a:solidFill>
                  <a:srgbClr val="1F497D">
                    <a:lumMod val="60000"/>
                    <a:lumOff val="40000"/>
                  </a:srgbClr>
                </a:solidFill>
                <a:cs typeface="Arial" pitchFamily="34" charset="0"/>
              </a:rPr>
              <a:t>sk       </a:t>
            </a:r>
            <a:r>
              <a:rPr lang="en-GB" sz="2000" noProof="1">
                <a:solidFill>
                  <a:srgbClr val="1F497D">
                    <a:lumMod val="60000"/>
                    <a:lumOff val="40000"/>
                  </a:srgbClr>
                </a:solidFill>
                <a:cs typeface="Arial" pitchFamily="34" charset="0"/>
              </a:rPr>
              <a:t> </a:t>
            </a:r>
            <a:r>
              <a:rPr lang="cs-CZ" sz="2000" noProof="1">
                <a:solidFill>
                  <a:srgbClr val="1F497D">
                    <a:lumMod val="60000"/>
                    <a:lumOff val="40000"/>
                  </a:srgbClr>
                </a:solidFill>
                <a:cs typeface="Arial" pitchFamily="34" charset="0"/>
              </a:rPr>
              <a:t>www.ipsos.com</a:t>
            </a:r>
            <a:endParaRPr lang="en-GB" sz="2000" noProof="1">
              <a:solidFill>
                <a:srgbClr val="1F497D">
                  <a:lumMod val="60000"/>
                  <a:lumOff val="40000"/>
                </a:srgbClr>
              </a:solidFill>
              <a:cs typeface="Arial" pitchFamily="34" charset="0"/>
            </a:endParaRPr>
          </a:p>
        </p:txBody>
      </p:sp>
      <p:sp>
        <p:nvSpPr>
          <p:cNvPr id="26" name="Zástupný symbol pro nadpis 1"/>
          <p:cNvSpPr>
            <a:spLocks noGrp="1"/>
          </p:cNvSpPr>
          <p:nvPr>
            <p:ph type="title"/>
          </p:nvPr>
        </p:nvSpPr>
        <p:spPr>
          <a:xfrm>
            <a:off x="606567" y="77057"/>
            <a:ext cx="8680422" cy="469722"/>
          </a:xfrm>
          <a:prstGeom prst="rect">
            <a:avLst/>
          </a:prstGeom>
        </p:spPr>
        <p:txBody>
          <a:bodyPr vert="horz" lIns="35999" tIns="45719" rIns="35999" bIns="45719" rtlCol="0" anchor="t">
            <a:normAutofit/>
          </a:bodyPr>
          <a:lstStyle/>
          <a:p>
            <a:r>
              <a:rPr lang="en-US" dirty="0"/>
              <a:t>Click to edit template headings</a:t>
            </a:r>
            <a:r>
              <a:rPr lang="cs-CZ" dirty="0"/>
              <a:t> </a:t>
            </a:r>
            <a:r>
              <a:rPr lang="en-US" dirty="0"/>
              <a:t>style.</a:t>
            </a:r>
            <a:endParaRPr lang="cs-CZ" dirty="0"/>
          </a:p>
        </p:txBody>
      </p:sp>
      <p:pic>
        <p:nvPicPr>
          <p:cNvPr id="27" name="Obrázek 26" descr="slovenska_vlajka_3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2813875" y="4195980"/>
            <a:ext cx="514800" cy="2501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7580462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U White_contac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délník 7"/>
          <p:cNvSpPr/>
          <p:nvPr userDrawn="1"/>
        </p:nvSpPr>
        <p:spPr>
          <a:xfrm>
            <a:off x="2759822" y="4142034"/>
            <a:ext cx="3828403" cy="311621"/>
          </a:xfrm>
          <a:prstGeom prst="rect">
            <a:avLst/>
          </a:prstGeom>
        </p:spPr>
        <p:txBody>
          <a:bodyPr wrap="square" lIns="91438" tIns="45719" rIns="91438" bIns="45719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1516025" algn="l"/>
              </a:tabLst>
              <a:defRPr/>
            </a:pPr>
            <a:r>
              <a:rPr lang="cs-CZ" sz="1400" kern="0" noProof="1">
                <a:solidFill>
                  <a:srgbClr val="404040"/>
                </a:solidFill>
                <a:cs typeface="Calibri" pitchFamily="34" charset="0"/>
              </a:rPr>
              <a:t>Thaly Kálmán utca 39, 1096 IX. kerület, Budapest</a:t>
            </a:r>
          </a:p>
        </p:txBody>
      </p:sp>
      <p:sp>
        <p:nvSpPr>
          <p:cNvPr id="11" name="Rectangle 11"/>
          <p:cNvSpPr>
            <a:spLocks noChangeArrowheads="1"/>
          </p:cNvSpPr>
          <p:nvPr userDrawn="1"/>
        </p:nvSpPr>
        <p:spPr bwMode="auto">
          <a:xfrm>
            <a:off x="1489306" y="4444500"/>
            <a:ext cx="6136597" cy="4006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2001" tIns="46004" rIns="92001" bIns="46004">
            <a:spAutoFit/>
          </a:bodyPr>
          <a:lstStyle/>
          <a:p>
            <a:pPr algn="ctr" eaLnBrk="0" hangingPunct="0">
              <a:tabLst>
                <a:tab pos="1516025" algn="l"/>
              </a:tabLst>
            </a:pPr>
            <a:r>
              <a:rPr lang="en-GB" sz="2000" noProof="1">
                <a:solidFill>
                  <a:srgbClr val="1F497D">
                    <a:lumMod val="60000"/>
                    <a:lumOff val="40000"/>
                  </a:srgbClr>
                </a:solidFill>
                <a:cs typeface="Arial" pitchFamily="34" charset="0"/>
              </a:rPr>
              <a:t>www.ipsos.</a:t>
            </a:r>
            <a:r>
              <a:rPr lang="cs-CZ" sz="2000" noProof="1">
                <a:solidFill>
                  <a:srgbClr val="1F497D">
                    <a:lumMod val="60000"/>
                    <a:lumOff val="40000"/>
                  </a:srgbClr>
                </a:solidFill>
                <a:cs typeface="Arial" pitchFamily="34" charset="0"/>
              </a:rPr>
              <a:t>hu       </a:t>
            </a:r>
            <a:r>
              <a:rPr lang="en-GB" sz="2000" noProof="1">
                <a:solidFill>
                  <a:srgbClr val="1F497D">
                    <a:lumMod val="60000"/>
                    <a:lumOff val="40000"/>
                  </a:srgbClr>
                </a:solidFill>
                <a:cs typeface="Arial" pitchFamily="34" charset="0"/>
              </a:rPr>
              <a:t> </a:t>
            </a:r>
            <a:r>
              <a:rPr lang="cs-CZ" sz="2000" noProof="1">
                <a:solidFill>
                  <a:srgbClr val="1F497D">
                    <a:lumMod val="60000"/>
                    <a:lumOff val="40000"/>
                  </a:srgbClr>
                </a:solidFill>
                <a:cs typeface="Arial" pitchFamily="34" charset="0"/>
              </a:rPr>
              <a:t>www.ipsos.com</a:t>
            </a:r>
            <a:endParaRPr lang="en-GB" sz="2000" noProof="1">
              <a:solidFill>
                <a:srgbClr val="1F497D">
                  <a:lumMod val="60000"/>
                  <a:lumOff val="40000"/>
                </a:srgbClr>
              </a:solidFill>
              <a:cs typeface="Arial" pitchFamily="34" charset="0"/>
            </a:endParaRPr>
          </a:p>
        </p:txBody>
      </p:sp>
      <p:sp>
        <p:nvSpPr>
          <p:cNvPr id="26" name="Zástupný symbol pro nadpis 1"/>
          <p:cNvSpPr>
            <a:spLocks noGrp="1"/>
          </p:cNvSpPr>
          <p:nvPr>
            <p:ph type="title"/>
          </p:nvPr>
        </p:nvSpPr>
        <p:spPr>
          <a:xfrm>
            <a:off x="606567" y="77057"/>
            <a:ext cx="8680422" cy="469722"/>
          </a:xfrm>
          <a:prstGeom prst="rect">
            <a:avLst/>
          </a:prstGeom>
        </p:spPr>
        <p:txBody>
          <a:bodyPr vert="horz" lIns="35999" tIns="45719" rIns="35999" bIns="45719" rtlCol="0" anchor="t">
            <a:normAutofit/>
          </a:bodyPr>
          <a:lstStyle/>
          <a:p>
            <a:r>
              <a:rPr lang="en-US" dirty="0"/>
              <a:t>Click to edit template headings</a:t>
            </a:r>
            <a:r>
              <a:rPr lang="cs-CZ" dirty="0"/>
              <a:t> </a:t>
            </a:r>
            <a:r>
              <a:rPr lang="en-US" dirty="0"/>
              <a:t>style.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5041134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1_Vlastní rozložení">
    <p:bg>
      <p:bgPr>
        <a:solidFill>
          <a:srgbClr val="008BC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427985" y="1388445"/>
            <a:ext cx="4216925" cy="2247851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l">
              <a:buNone/>
              <a:defRPr sz="3200" b="1" baseline="0">
                <a:solidFill>
                  <a:schemeClr val="bg1"/>
                </a:solidFill>
              </a:defRPr>
            </a:lvl1pPr>
            <a:lvl2pPr marL="3628" indent="0" algn="l">
              <a:lnSpc>
                <a:spcPct val="90000"/>
              </a:lnSpc>
              <a:spcBef>
                <a:spcPts val="457"/>
              </a:spcBef>
              <a:buNone/>
              <a:tabLst/>
              <a:defRPr sz="2400" baseline="0">
                <a:solidFill>
                  <a:schemeClr val="bg1">
                    <a:alpha val="70000"/>
                  </a:schemeClr>
                </a:solidFill>
              </a:defRPr>
            </a:lvl2pPr>
            <a:lvl3pPr marL="10351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527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703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5879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1055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6231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1407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Slide Title</a:t>
            </a:r>
          </a:p>
          <a:p>
            <a:pPr lvl="1"/>
            <a:r>
              <a:rPr lang="en-US" dirty="0"/>
              <a:t>Lorem ipsum dolor sit amet, consectetuer adipiscing elit. Maecenas porttitor congue </a:t>
            </a:r>
            <a:r>
              <a:rPr lang="en-US" dirty="0" err="1"/>
              <a:t>massa</a:t>
            </a:r>
            <a:r>
              <a:rPr lang="en-US" dirty="0"/>
              <a:t>.</a:t>
            </a:r>
          </a:p>
        </p:txBody>
      </p:sp>
      <p:sp>
        <p:nvSpPr>
          <p:cNvPr id="5" name="Zástupný symbol pro obrázek 12"/>
          <p:cNvSpPr>
            <a:spLocks noGrp="1"/>
          </p:cNvSpPr>
          <p:nvPr>
            <p:ph type="pic" sz="quarter" idx="15"/>
          </p:nvPr>
        </p:nvSpPr>
        <p:spPr>
          <a:xfrm>
            <a:off x="-9526" y="-10"/>
            <a:ext cx="4581525" cy="5143500"/>
          </a:xfrm>
          <a:custGeom>
            <a:avLst/>
            <a:gdLst>
              <a:gd name="connsiteX0" fmla="*/ 0 w 4467496"/>
              <a:gd name="connsiteY0" fmla="*/ 0 h 5143500"/>
              <a:gd name="connsiteX1" fmla="*/ 2781325 w 4467496"/>
              <a:gd name="connsiteY1" fmla="*/ 0 h 5143500"/>
              <a:gd name="connsiteX2" fmla="*/ 4467496 w 4467496"/>
              <a:gd name="connsiteY2" fmla="*/ 5143500 h 5143500"/>
              <a:gd name="connsiteX3" fmla="*/ 0 w 4467496"/>
              <a:gd name="connsiteY3" fmla="*/ 5143500 h 5143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467496" h="5143500">
                <a:moveTo>
                  <a:pt x="0" y="0"/>
                </a:moveTo>
                <a:lnTo>
                  <a:pt x="2781325" y="0"/>
                </a:lnTo>
                <a:lnTo>
                  <a:pt x="4467496" y="5143500"/>
                </a:lnTo>
                <a:lnTo>
                  <a:pt x="0" y="51435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cs-CZ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 flipH="1">
            <a:off x="2831776" y="-6984"/>
            <a:ext cx="2901414" cy="2177509"/>
          </a:xfrm>
          <a:custGeom>
            <a:avLst/>
            <a:gdLst>
              <a:gd name="T0" fmla="*/ 2678 w 2678"/>
              <a:gd name="T1" fmla="*/ 0 h 2016"/>
              <a:gd name="T2" fmla="*/ 0 w 2678"/>
              <a:gd name="T3" fmla="*/ 0 h 2016"/>
              <a:gd name="T4" fmla="*/ 2018 w 2678"/>
              <a:gd name="T5" fmla="*/ 2016 h 2016"/>
              <a:gd name="T6" fmla="*/ 2678 w 2678"/>
              <a:gd name="T7" fmla="*/ 0 h 20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678" h="2016">
                <a:moveTo>
                  <a:pt x="2678" y="0"/>
                </a:moveTo>
                <a:lnTo>
                  <a:pt x="0" y="0"/>
                </a:lnTo>
                <a:lnTo>
                  <a:pt x="2018" y="2016"/>
                </a:lnTo>
                <a:lnTo>
                  <a:pt x="2678" y="0"/>
                </a:lnTo>
                <a:close/>
              </a:path>
            </a:pathLst>
          </a:custGeom>
          <a:solidFill>
            <a:srgbClr val="A9CCDD"/>
          </a:solidFill>
          <a:ln w="9525">
            <a:noFill/>
            <a:round/>
            <a:headEnd/>
            <a:tailEnd/>
          </a:ln>
        </p:spPr>
        <p:txBody>
          <a:bodyPr vert="horz" wrap="square" lIns="91438" tIns="45719" rIns="91438" bIns="45719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135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>
              <a:ln>
                <a:noFill/>
              </a:ln>
              <a:solidFill>
                <a:srgbClr val="1F497D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912888703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7_Vlastní rozložení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427986" y="1388446"/>
            <a:ext cx="4216925" cy="2247851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l">
              <a:buNone/>
              <a:defRPr sz="3200" b="1" baseline="0">
                <a:solidFill>
                  <a:schemeClr val="bg1"/>
                </a:solidFill>
              </a:defRPr>
            </a:lvl1pPr>
            <a:lvl2pPr marL="3628" indent="0" algn="l">
              <a:lnSpc>
                <a:spcPct val="90000"/>
              </a:lnSpc>
              <a:spcBef>
                <a:spcPts val="457"/>
              </a:spcBef>
              <a:buNone/>
              <a:tabLst/>
              <a:defRPr sz="2400" baseline="0">
                <a:solidFill>
                  <a:schemeClr val="bg1">
                    <a:alpha val="70000"/>
                  </a:schemeClr>
                </a:solidFill>
              </a:defRPr>
            </a:lvl2pPr>
            <a:lvl3pPr marL="10351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527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7030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5878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1054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6230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14060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Slide Title</a:t>
            </a:r>
          </a:p>
          <a:p>
            <a:pPr lvl="1"/>
            <a:r>
              <a:rPr lang="en-US" dirty="0"/>
              <a:t>Lorem ipsum dolor sit amet, consectetuer adipiscing elit. Maecenas porttitor congue </a:t>
            </a:r>
            <a:r>
              <a:rPr lang="en-US" dirty="0" err="1"/>
              <a:t>massa</a:t>
            </a:r>
            <a:r>
              <a:rPr lang="en-US" dirty="0"/>
              <a:t>.</a:t>
            </a:r>
          </a:p>
        </p:txBody>
      </p:sp>
      <p:sp>
        <p:nvSpPr>
          <p:cNvPr id="5" name="Zástupný symbol pro obrázek 12"/>
          <p:cNvSpPr>
            <a:spLocks noGrp="1"/>
          </p:cNvSpPr>
          <p:nvPr>
            <p:ph type="pic" sz="quarter" idx="15"/>
          </p:nvPr>
        </p:nvSpPr>
        <p:spPr>
          <a:xfrm>
            <a:off x="-9526" y="-10"/>
            <a:ext cx="4581525" cy="5143500"/>
          </a:xfrm>
          <a:custGeom>
            <a:avLst/>
            <a:gdLst>
              <a:gd name="connsiteX0" fmla="*/ 0 w 4467496"/>
              <a:gd name="connsiteY0" fmla="*/ 0 h 5143500"/>
              <a:gd name="connsiteX1" fmla="*/ 2781325 w 4467496"/>
              <a:gd name="connsiteY1" fmla="*/ 0 h 5143500"/>
              <a:gd name="connsiteX2" fmla="*/ 4467496 w 4467496"/>
              <a:gd name="connsiteY2" fmla="*/ 5143500 h 5143500"/>
              <a:gd name="connsiteX3" fmla="*/ 0 w 4467496"/>
              <a:gd name="connsiteY3" fmla="*/ 5143500 h 5143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467496" h="5143500">
                <a:moveTo>
                  <a:pt x="0" y="0"/>
                </a:moveTo>
                <a:lnTo>
                  <a:pt x="2781325" y="0"/>
                </a:lnTo>
                <a:lnTo>
                  <a:pt x="4467496" y="5143500"/>
                </a:lnTo>
                <a:lnTo>
                  <a:pt x="0" y="51435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cs-CZ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 flipH="1">
            <a:off x="2831776" y="-6984"/>
            <a:ext cx="2901414" cy="2177509"/>
          </a:xfrm>
          <a:custGeom>
            <a:avLst/>
            <a:gdLst>
              <a:gd name="T0" fmla="*/ 2678 w 2678"/>
              <a:gd name="T1" fmla="*/ 0 h 2016"/>
              <a:gd name="T2" fmla="*/ 0 w 2678"/>
              <a:gd name="T3" fmla="*/ 0 h 2016"/>
              <a:gd name="T4" fmla="*/ 2018 w 2678"/>
              <a:gd name="T5" fmla="*/ 2016 h 2016"/>
              <a:gd name="T6" fmla="*/ 2678 w 2678"/>
              <a:gd name="T7" fmla="*/ 0 h 20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678" h="2016">
                <a:moveTo>
                  <a:pt x="2678" y="0"/>
                </a:moveTo>
                <a:lnTo>
                  <a:pt x="0" y="0"/>
                </a:lnTo>
                <a:lnTo>
                  <a:pt x="2018" y="2016"/>
                </a:lnTo>
                <a:lnTo>
                  <a:pt x="2678" y="0"/>
                </a:lnTo>
                <a:close/>
              </a:path>
            </a:pathLst>
          </a:custGeom>
          <a:solidFill>
            <a:srgbClr val="A9CCDD"/>
          </a:solidFill>
          <a:ln w="9525">
            <a:noFill/>
            <a:round/>
            <a:headEnd/>
            <a:tailEnd/>
          </a:ln>
        </p:spPr>
        <p:txBody>
          <a:bodyPr vert="horz" wrap="square" lIns="91438" tIns="45719" rIns="91438" bIns="45719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112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>
              <a:ln>
                <a:noFill/>
              </a:ln>
              <a:solidFill>
                <a:srgbClr val="1F497D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2563998662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6_Vlastní rozložení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427986" y="1388446"/>
            <a:ext cx="4216925" cy="2247851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l">
              <a:buNone/>
              <a:defRPr sz="3200" b="1" baseline="0">
                <a:solidFill>
                  <a:schemeClr val="bg1"/>
                </a:solidFill>
              </a:defRPr>
            </a:lvl1pPr>
            <a:lvl2pPr marL="3628" indent="0" algn="l">
              <a:lnSpc>
                <a:spcPct val="90000"/>
              </a:lnSpc>
              <a:spcBef>
                <a:spcPts val="457"/>
              </a:spcBef>
              <a:buNone/>
              <a:tabLst/>
              <a:defRPr sz="2400" baseline="0">
                <a:solidFill>
                  <a:schemeClr val="bg1">
                    <a:alpha val="70000"/>
                  </a:schemeClr>
                </a:solidFill>
              </a:defRPr>
            </a:lvl2pPr>
            <a:lvl3pPr marL="10351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527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7030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5878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1054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6230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14060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Slide Title</a:t>
            </a:r>
          </a:p>
          <a:p>
            <a:pPr lvl="1"/>
            <a:r>
              <a:rPr lang="en-US" dirty="0"/>
              <a:t>Lorem ipsum dolor sit amet, consectetuer adipiscing elit. Maecenas porttitor congue </a:t>
            </a:r>
            <a:r>
              <a:rPr lang="en-US" dirty="0" err="1"/>
              <a:t>massa</a:t>
            </a:r>
            <a:r>
              <a:rPr lang="en-US" dirty="0"/>
              <a:t>.</a:t>
            </a:r>
          </a:p>
        </p:txBody>
      </p:sp>
      <p:sp>
        <p:nvSpPr>
          <p:cNvPr id="5" name="Zástupný symbol pro obrázek 12"/>
          <p:cNvSpPr>
            <a:spLocks noGrp="1"/>
          </p:cNvSpPr>
          <p:nvPr>
            <p:ph type="pic" sz="quarter" idx="15"/>
          </p:nvPr>
        </p:nvSpPr>
        <p:spPr>
          <a:xfrm>
            <a:off x="-9526" y="-10"/>
            <a:ext cx="4581525" cy="5143500"/>
          </a:xfrm>
          <a:custGeom>
            <a:avLst/>
            <a:gdLst>
              <a:gd name="connsiteX0" fmla="*/ 0 w 4467496"/>
              <a:gd name="connsiteY0" fmla="*/ 0 h 5143500"/>
              <a:gd name="connsiteX1" fmla="*/ 2781325 w 4467496"/>
              <a:gd name="connsiteY1" fmla="*/ 0 h 5143500"/>
              <a:gd name="connsiteX2" fmla="*/ 4467496 w 4467496"/>
              <a:gd name="connsiteY2" fmla="*/ 5143500 h 5143500"/>
              <a:gd name="connsiteX3" fmla="*/ 0 w 4467496"/>
              <a:gd name="connsiteY3" fmla="*/ 5143500 h 5143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467496" h="5143500">
                <a:moveTo>
                  <a:pt x="0" y="0"/>
                </a:moveTo>
                <a:lnTo>
                  <a:pt x="2781325" y="0"/>
                </a:lnTo>
                <a:lnTo>
                  <a:pt x="4467496" y="5143500"/>
                </a:lnTo>
                <a:lnTo>
                  <a:pt x="0" y="51435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cs-CZ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 flipH="1">
            <a:off x="2831776" y="-6984"/>
            <a:ext cx="2901414" cy="2177509"/>
          </a:xfrm>
          <a:custGeom>
            <a:avLst/>
            <a:gdLst>
              <a:gd name="T0" fmla="*/ 2678 w 2678"/>
              <a:gd name="T1" fmla="*/ 0 h 2016"/>
              <a:gd name="T2" fmla="*/ 0 w 2678"/>
              <a:gd name="T3" fmla="*/ 0 h 2016"/>
              <a:gd name="T4" fmla="*/ 2018 w 2678"/>
              <a:gd name="T5" fmla="*/ 2016 h 2016"/>
              <a:gd name="T6" fmla="*/ 2678 w 2678"/>
              <a:gd name="T7" fmla="*/ 0 h 20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678" h="2016">
                <a:moveTo>
                  <a:pt x="2678" y="0"/>
                </a:moveTo>
                <a:lnTo>
                  <a:pt x="0" y="0"/>
                </a:lnTo>
                <a:lnTo>
                  <a:pt x="2018" y="2016"/>
                </a:lnTo>
                <a:lnTo>
                  <a:pt x="2678" y="0"/>
                </a:lnTo>
                <a:close/>
              </a:path>
            </a:pathLst>
          </a:custGeom>
          <a:solidFill>
            <a:srgbClr val="A9CCDD"/>
          </a:solidFill>
          <a:ln w="9525">
            <a:noFill/>
            <a:round/>
            <a:headEnd/>
            <a:tailEnd/>
          </a:ln>
        </p:spPr>
        <p:txBody>
          <a:bodyPr vert="horz" wrap="square" lIns="91438" tIns="45719" rIns="91438" bIns="45719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112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>
              <a:ln>
                <a:noFill/>
              </a:ln>
              <a:solidFill>
                <a:srgbClr val="1F497D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3185855811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7_Vlastní rozložení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427986" y="1388446"/>
            <a:ext cx="4216925" cy="2247851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l">
              <a:buNone/>
              <a:defRPr sz="3200" b="1" baseline="0">
                <a:solidFill>
                  <a:schemeClr val="bg1"/>
                </a:solidFill>
              </a:defRPr>
            </a:lvl1pPr>
            <a:lvl2pPr marL="3628" indent="0" algn="l">
              <a:lnSpc>
                <a:spcPct val="90000"/>
              </a:lnSpc>
              <a:spcBef>
                <a:spcPts val="457"/>
              </a:spcBef>
              <a:buNone/>
              <a:tabLst/>
              <a:defRPr sz="2400" baseline="0">
                <a:solidFill>
                  <a:schemeClr val="bg1">
                    <a:alpha val="70000"/>
                  </a:schemeClr>
                </a:solidFill>
              </a:defRPr>
            </a:lvl2pPr>
            <a:lvl3pPr marL="10351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527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7030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5878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1054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6230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14060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Slide Title</a:t>
            </a:r>
          </a:p>
          <a:p>
            <a:pPr lvl="1"/>
            <a:r>
              <a:rPr lang="en-US" dirty="0"/>
              <a:t>Lorem ipsum dolor sit amet, consectetuer adipiscing elit. Maecenas porttitor congue </a:t>
            </a:r>
            <a:r>
              <a:rPr lang="en-US" dirty="0" err="1"/>
              <a:t>massa</a:t>
            </a:r>
            <a:r>
              <a:rPr lang="en-US" dirty="0"/>
              <a:t>.</a:t>
            </a:r>
          </a:p>
        </p:txBody>
      </p:sp>
      <p:sp>
        <p:nvSpPr>
          <p:cNvPr id="5" name="Zástupný symbol pro obrázek 12"/>
          <p:cNvSpPr>
            <a:spLocks noGrp="1"/>
          </p:cNvSpPr>
          <p:nvPr>
            <p:ph type="pic" sz="quarter" idx="15"/>
          </p:nvPr>
        </p:nvSpPr>
        <p:spPr>
          <a:xfrm>
            <a:off x="-9526" y="-10"/>
            <a:ext cx="4581525" cy="5143500"/>
          </a:xfrm>
          <a:custGeom>
            <a:avLst/>
            <a:gdLst>
              <a:gd name="connsiteX0" fmla="*/ 0 w 4467496"/>
              <a:gd name="connsiteY0" fmla="*/ 0 h 5143500"/>
              <a:gd name="connsiteX1" fmla="*/ 2781325 w 4467496"/>
              <a:gd name="connsiteY1" fmla="*/ 0 h 5143500"/>
              <a:gd name="connsiteX2" fmla="*/ 4467496 w 4467496"/>
              <a:gd name="connsiteY2" fmla="*/ 5143500 h 5143500"/>
              <a:gd name="connsiteX3" fmla="*/ 0 w 4467496"/>
              <a:gd name="connsiteY3" fmla="*/ 5143500 h 5143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467496" h="5143500">
                <a:moveTo>
                  <a:pt x="0" y="0"/>
                </a:moveTo>
                <a:lnTo>
                  <a:pt x="2781325" y="0"/>
                </a:lnTo>
                <a:lnTo>
                  <a:pt x="4467496" y="5143500"/>
                </a:lnTo>
                <a:lnTo>
                  <a:pt x="0" y="51435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cs-CZ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 flipH="1">
            <a:off x="2831776" y="-6984"/>
            <a:ext cx="2901414" cy="2177509"/>
          </a:xfrm>
          <a:custGeom>
            <a:avLst/>
            <a:gdLst>
              <a:gd name="T0" fmla="*/ 2678 w 2678"/>
              <a:gd name="T1" fmla="*/ 0 h 2016"/>
              <a:gd name="T2" fmla="*/ 0 w 2678"/>
              <a:gd name="T3" fmla="*/ 0 h 2016"/>
              <a:gd name="T4" fmla="*/ 2018 w 2678"/>
              <a:gd name="T5" fmla="*/ 2016 h 2016"/>
              <a:gd name="T6" fmla="*/ 2678 w 2678"/>
              <a:gd name="T7" fmla="*/ 0 h 20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678" h="2016">
                <a:moveTo>
                  <a:pt x="2678" y="0"/>
                </a:moveTo>
                <a:lnTo>
                  <a:pt x="0" y="0"/>
                </a:lnTo>
                <a:lnTo>
                  <a:pt x="2018" y="2016"/>
                </a:lnTo>
                <a:lnTo>
                  <a:pt x="2678" y="0"/>
                </a:lnTo>
                <a:close/>
              </a:path>
            </a:pathLst>
          </a:custGeom>
          <a:solidFill>
            <a:srgbClr val="A9CCDD"/>
          </a:solidFill>
          <a:ln w="9525">
            <a:noFill/>
            <a:round/>
            <a:headEnd/>
            <a:tailEnd/>
          </a:ln>
        </p:spPr>
        <p:txBody>
          <a:bodyPr vert="horz" wrap="square" lIns="91438" tIns="45719" rIns="91438" bIns="45719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112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>
              <a:ln>
                <a:noFill/>
              </a:ln>
              <a:solidFill>
                <a:srgbClr val="1F497D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3270810433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8_Vlastní rozložení">
    <p:bg>
      <p:bgPr>
        <a:solidFill>
          <a:srgbClr val="008E9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427986" y="1388446"/>
            <a:ext cx="4216925" cy="2247851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l">
              <a:buNone/>
              <a:defRPr sz="3200" b="1" baseline="0">
                <a:solidFill>
                  <a:schemeClr val="bg1"/>
                </a:solidFill>
              </a:defRPr>
            </a:lvl1pPr>
            <a:lvl2pPr marL="3628" indent="0" algn="l">
              <a:lnSpc>
                <a:spcPct val="90000"/>
              </a:lnSpc>
              <a:spcBef>
                <a:spcPts val="457"/>
              </a:spcBef>
              <a:buNone/>
              <a:tabLst/>
              <a:defRPr sz="2400" baseline="0">
                <a:solidFill>
                  <a:schemeClr val="bg1">
                    <a:alpha val="70000"/>
                  </a:schemeClr>
                </a:solidFill>
              </a:defRPr>
            </a:lvl2pPr>
            <a:lvl3pPr marL="10351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527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7030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5878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1054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6230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14060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Slide Title</a:t>
            </a:r>
          </a:p>
          <a:p>
            <a:pPr lvl="1"/>
            <a:r>
              <a:rPr lang="en-US" dirty="0"/>
              <a:t>Lorem ipsum dolor sit amet, consectetuer adipiscing elit. Maecenas porttitor congue </a:t>
            </a:r>
            <a:r>
              <a:rPr lang="en-US" dirty="0" err="1"/>
              <a:t>massa</a:t>
            </a:r>
            <a:r>
              <a:rPr lang="en-US" dirty="0"/>
              <a:t>.</a:t>
            </a:r>
          </a:p>
        </p:txBody>
      </p:sp>
      <p:sp>
        <p:nvSpPr>
          <p:cNvPr id="5" name="Zástupný symbol pro obrázek 12"/>
          <p:cNvSpPr>
            <a:spLocks noGrp="1"/>
          </p:cNvSpPr>
          <p:nvPr>
            <p:ph type="pic" sz="quarter" idx="15"/>
          </p:nvPr>
        </p:nvSpPr>
        <p:spPr>
          <a:xfrm>
            <a:off x="-9526" y="-10"/>
            <a:ext cx="4581525" cy="5143500"/>
          </a:xfrm>
          <a:custGeom>
            <a:avLst/>
            <a:gdLst>
              <a:gd name="connsiteX0" fmla="*/ 0 w 4467496"/>
              <a:gd name="connsiteY0" fmla="*/ 0 h 5143500"/>
              <a:gd name="connsiteX1" fmla="*/ 2781325 w 4467496"/>
              <a:gd name="connsiteY1" fmla="*/ 0 h 5143500"/>
              <a:gd name="connsiteX2" fmla="*/ 4467496 w 4467496"/>
              <a:gd name="connsiteY2" fmla="*/ 5143500 h 5143500"/>
              <a:gd name="connsiteX3" fmla="*/ 0 w 4467496"/>
              <a:gd name="connsiteY3" fmla="*/ 5143500 h 5143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467496" h="5143500">
                <a:moveTo>
                  <a:pt x="0" y="0"/>
                </a:moveTo>
                <a:lnTo>
                  <a:pt x="2781325" y="0"/>
                </a:lnTo>
                <a:lnTo>
                  <a:pt x="4467496" y="5143500"/>
                </a:lnTo>
                <a:lnTo>
                  <a:pt x="0" y="51435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cs-CZ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 flipH="1">
            <a:off x="2831776" y="-6984"/>
            <a:ext cx="2901414" cy="2177509"/>
          </a:xfrm>
          <a:custGeom>
            <a:avLst/>
            <a:gdLst>
              <a:gd name="T0" fmla="*/ 2678 w 2678"/>
              <a:gd name="T1" fmla="*/ 0 h 2016"/>
              <a:gd name="T2" fmla="*/ 0 w 2678"/>
              <a:gd name="T3" fmla="*/ 0 h 2016"/>
              <a:gd name="T4" fmla="*/ 2018 w 2678"/>
              <a:gd name="T5" fmla="*/ 2016 h 2016"/>
              <a:gd name="T6" fmla="*/ 2678 w 2678"/>
              <a:gd name="T7" fmla="*/ 0 h 20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678" h="2016">
                <a:moveTo>
                  <a:pt x="2678" y="0"/>
                </a:moveTo>
                <a:lnTo>
                  <a:pt x="0" y="0"/>
                </a:lnTo>
                <a:lnTo>
                  <a:pt x="2018" y="2016"/>
                </a:lnTo>
                <a:lnTo>
                  <a:pt x="2678" y="0"/>
                </a:lnTo>
                <a:close/>
              </a:path>
            </a:pathLst>
          </a:custGeom>
          <a:solidFill>
            <a:srgbClr val="A9CCDD"/>
          </a:solidFill>
          <a:ln w="9525">
            <a:noFill/>
            <a:round/>
            <a:headEnd/>
            <a:tailEnd/>
          </a:ln>
        </p:spPr>
        <p:txBody>
          <a:bodyPr vert="horz" wrap="square" lIns="91438" tIns="45719" rIns="91438" bIns="45719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112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>
              <a:ln>
                <a:noFill/>
              </a:ln>
              <a:solidFill>
                <a:srgbClr val="1F497D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2478325084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0_Vlastní rozložení">
    <p:bg>
      <p:bgPr>
        <a:solidFill>
          <a:srgbClr val="A8CCD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427986" y="1388446"/>
            <a:ext cx="4216925" cy="2247851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l">
              <a:buNone/>
              <a:defRPr sz="3200" b="1" baseline="0">
                <a:solidFill>
                  <a:schemeClr val="bg1"/>
                </a:solidFill>
              </a:defRPr>
            </a:lvl1pPr>
            <a:lvl2pPr marL="3628" indent="0" algn="l">
              <a:lnSpc>
                <a:spcPct val="90000"/>
              </a:lnSpc>
              <a:spcBef>
                <a:spcPts val="457"/>
              </a:spcBef>
              <a:buNone/>
              <a:tabLst/>
              <a:defRPr sz="2400" baseline="0">
                <a:solidFill>
                  <a:schemeClr val="bg1">
                    <a:alpha val="70000"/>
                  </a:schemeClr>
                </a:solidFill>
              </a:defRPr>
            </a:lvl2pPr>
            <a:lvl3pPr marL="10351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527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7030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5878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1054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6230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14060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Slide Title</a:t>
            </a:r>
          </a:p>
          <a:p>
            <a:pPr lvl="1"/>
            <a:r>
              <a:rPr lang="en-US" dirty="0"/>
              <a:t>Lorem ipsum dolor sit amet, consectetuer adipiscing elit. Maecenas porttitor congue </a:t>
            </a:r>
            <a:r>
              <a:rPr lang="en-US" dirty="0" err="1"/>
              <a:t>massa</a:t>
            </a:r>
            <a:r>
              <a:rPr lang="en-US" dirty="0"/>
              <a:t>.</a:t>
            </a:r>
          </a:p>
        </p:txBody>
      </p:sp>
      <p:sp>
        <p:nvSpPr>
          <p:cNvPr id="5" name="Zástupný symbol pro obrázek 12"/>
          <p:cNvSpPr>
            <a:spLocks noGrp="1"/>
          </p:cNvSpPr>
          <p:nvPr>
            <p:ph type="pic" sz="quarter" idx="15"/>
          </p:nvPr>
        </p:nvSpPr>
        <p:spPr>
          <a:xfrm>
            <a:off x="-9526" y="-10"/>
            <a:ext cx="4581525" cy="5143500"/>
          </a:xfrm>
          <a:custGeom>
            <a:avLst/>
            <a:gdLst>
              <a:gd name="connsiteX0" fmla="*/ 0 w 4467496"/>
              <a:gd name="connsiteY0" fmla="*/ 0 h 5143500"/>
              <a:gd name="connsiteX1" fmla="*/ 2781325 w 4467496"/>
              <a:gd name="connsiteY1" fmla="*/ 0 h 5143500"/>
              <a:gd name="connsiteX2" fmla="*/ 4467496 w 4467496"/>
              <a:gd name="connsiteY2" fmla="*/ 5143500 h 5143500"/>
              <a:gd name="connsiteX3" fmla="*/ 0 w 4467496"/>
              <a:gd name="connsiteY3" fmla="*/ 5143500 h 5143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467496" h="5143500">
                <a:moveTo>
                  <a:pt x="0" y="0"/>
                </a:moveTo>
                <a:lnTo>
                  <a:pt x="2781325" y="0"/>
                </a:lnTo>
                <a:lnTo>
                  <a:pt x="4467496" y="5143500"/>
                </a:lnTo>
                <a:lnTo>
                  <a:pt x="0" y="51435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cs-CZ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 flipH="1">
            <a:off x="2831776" y="-6984"/>
            <a:ext cx="2901414" cy="2177509"/>
          </a:xfrm>
          <a:custGeom>
            <a:avLst/>
            <a:gdLst>
              <a:gd name="T0" fmla="*/ 2678 w 2678"/>
              <a:gd name="T1" fmla="*/ 0 h 2016"/>
              <a:gd name="T2" fmla="*/ 0 w 2678"/>
              <a:gd name="T3" fmla="*/ 0 h 2016"/>
              <a:gd name="T4" fmla="*/ 2018 w 2678"/>
              <a:gd name="T5" fmla="*/ 2016 h 2016"/>
              <a:gd name="T6" fmla="*/ 2678 w 2678"/>
              <a:gd name="T7" fmla="*/ 0 h 20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678" h="2016">
                <a:moveTo>
                  <a:pt x="2678" y="0"/>
                </a:moveTo>
                <a:lnTo>
                  <a:pt x="0" y="0"/>
                </a:lnTo>
                <a:lnTo>
                  <a:pt x="2018" y="2016"/>
                </a:lnTo>
                <a:lnTo>
                  <a:pt x="2678" y="0"/>
                </a:lnTo>
                <a:close/>
              </a:path>
            </a:pathLst>
          </a:custGeom>
          <a:solidFill>
            <a:srgbClr val="A9CCDD"/>
          </a:solidFill>
          <a:ln w="9525">
            <a:noFill/>
            <a:round/>
            <a:headEnd/>
            <a:tailEnd/>
          </a:ln>
        </p:spPr>
        <p:txBody>
          <a:bodyPr vert="horz" wrap="square" lIns="91438" tIns="45719" rIns="91438" bIns="45719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112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>
              <a:ln>
                <a:noFill/>
              </a:ln>
              <a:solidFill>
                <a:srgbClr val="1F497D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2862110098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1_Vlastní rozložení">
    <p:bg>
      <p:bgPr>
        <a:solidFill>
          <a:srgbClr val="008BC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427986" y="1388446"/>
            <a:ext cx="4216925" cy="2247851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l">
              <a:buNone/>
              <a:defRPr sz="3200" b="1" baseline="0">
                <a:solidFill>
                  <a:schemeClr val="bg1"/>
                </a:solidFill>
              </a:defRPr>
            </a:lvl1pPr>
            <a:lvl2pPr marL="3628" indent="0" algn="l">
              <a:lnSpc>
                <a:spcPct val="90000"/>
              </a:lnSpc>
              <a:spcBef>
                <a:spcPts val="457"/>
              </a:spcBef>
              <a:buNone/>
              <a:tabLst/>
              <a:defRPr sz="2400" baseline="0">
                <a:solidFill>
                  <a:schemeClr val="bg1">
                    <a:alpha val="70000"/>
                  </a:schemeClr>
                </a:solidFill>
              </a:defRPr>
            </a:lvl2pPr>
            <a:lvl3pPr marL="10351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527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7030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5878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1054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6230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14060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Slide Title</a:t>
            </a:r>
          </a:p>
          <a:p>
            <a:pPr lvl="1"/>
            <a:r>
              <a:rPr lang="en-US" dirty="0"/>
              <a:t>Lorem ipsum dolor sit amet, consectetuer adipiscing elit. Maecenas porttitor congue </a:t>
            </a:r>
            <a:r>
              <a:rPr lang="en-US" dirty="0" err="1"/>
              <a:t>massa</a:t>
            </a:r>
            <a:r>
              <a:rPr lang="en-US" dirty="0"/>
              <a:t>.</a:t>
            </a:r>
          </a:p>
        </p:txBody>
      </p:sp>
      <p:sp>
        <p:nvSpPr>
          <p:cNvPr id="5" name="Zástupný symbol pro obrázek 12"/>
          <p:cNvSpPr>
            <a:spLocks noGrp="1"/>
          </p:cNvSpPr>
          <p:nvPr>
            <p:ph type="pic" sz="quarter" idx="15"/>
          </p:nvPr>
        </p:nvSpPr>
        <p:spPr>
          <a:xfrm>
            <a:off x="-9526" y="-10"/>
            <a:ext cx="4581525" cy="5143500"/>
          </a:xfrm>
          <a:custGeom>
            <a:avLst/>
            <a:gdLst>
              <a:gd name="connsiteX0" fmla="*/ 0 w 4467496"/>
              <a:gd name="connsiteY0" fmla="*/ 0 h 5143500"/>
              <a:gd name="connsiteX1" fmla="*/ 2781325 w 4467496"/>
              <a:gd name="connsiteY1" fmla="*/ 0 h 5143500"/>
              <a:gd name="connsiteX2" fmla="*/ 4467496 w 4467496"/>
              <a:gd name="connsiteY2" fmla="*/ 5143500 h 5143500"/>
              <a:gd name="connsiteX3" fmla="*/ 0 w 4467496"/>
              <a:gd name="connsiteY3" fmla="*/ 5143500 h 5143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467496" h="5143500">
                <a:moveTo>
                  <a:pt x="0" y="0"/>
                </a:moveTo>
                <a:lnTo>
                  <a:pt x="2781325" y="0"/>
                </a:lnTo>
                <a:lnTo>
                  <a:pt x="4467496" y="5143500"/>
                </a:lnTo>
                <a:lnTo>
                  <a:pt x="0" y="51435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cs-CZ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 flipH="1">
            <a:off x="2831776" y="-6984"/>
            <a:ext cx="2901414" cy="2177509"/>
          </a:xfrm>
          <a:custGeom>
            <a:avLst/>
            <a:gdLst>
              <a:gd name="T0" fmla="*/ 2678 w 2678"/>
              <a:gd name="T1" fmla="*/ 0 h 2016"/>
              <a:gd name="T2" fmla="*/ 0 w 2678"/>
              <a:gd name="T3" fmla="*/ 0 h 2016"/>
              <a:gd name="T4" fmla="*/ 2018 w 2678"/>
              <a:gd name="T5" fmla="*/ 2016 h 2016"/>
              <a:gd name="T6" fmla="*/ 2678 w 2678"/>
              <a:gd name="T7" fmla="*/ 0 h 20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678" h="2016">
                <a:moveTo>
                  <a:pt x="2678" y="0"/>
                </a:moveTo>
                <a:lnTo>
                  <a:pt x="0" y="0"/>
                </a:lnTo>
                <a:lnTo>
                  <a:pt x="2018" y="2016"/>
                </a:lnTo>
                <a:lnTo>
                  <a:pt x="2678" y="0"/>
                </a:lnTo>
                <a:close/>
              </a:path>
            </a:pathLst>
          </a:custGeom>
          <a:solidFill>
            <a:srgbClr val="A9CCDD"/>
          </a:solidFill>
          <a:ln w="9525">
            <a:noFill/>
            <a:round/>
            <a:headEnd/>
            <a:tailEnd/>
          </a:ln>
        </p:spPr>
        <p:txBody>
          <a:bodyPr vert="horz" wrap="square" lIns="91438" tIns="45719" rIns="91438" bIns="45719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112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>
              <a:ln>
                <a:noFill/>
              </a:ln>
              <a:solidFill>
                <a:srgbClr val="1F497D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2462735004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2_Vlastní rozložení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427986" y="1388446"/>
            <a:ext cx="4216925" cy="2247851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l">
              <a:buNone/>
              <a:defRPr sz="3200" b="1" baseline="0">
                <a:solidFill>
                  <a:schemeClr val="bg1"/>
                </a:solidFill>
              </a:defRPr>
            </a:lvl1pPr>
            <a:lvl2pPr marL="3628" indent="0" algn="l">
              <a:lnSpc>
                <a:spcPct val="90000"/>
              </a:lnSpc>
              <a:spcBef>
                <a:spcPts val="457"/>
              </a:spcBef>
              <a:buNone/>
              <a:tabLst/>
              <a:defRPr sz="2400" baseline="0">
                <a:solidFill>
                  <a:schemeClr val="bg1">
                    <a:alpha val="70000"/>
                  </a:schemeClr>
                </a:solidFill>
              </a:defRPr>
            </a:lvl2pPr>
            <a:lvl3pPr marL="10351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527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7030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5878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1054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6230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14060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Slide Title</a:t>
            </a:r>
          </a:p>
          <a:p>
            <a:pPr lvl="1"/>
            <a:r>
              <a:rPr lang="en-US" dirty="0"/>
              <a:t>Lorem ipsum dolor sit amet, consectetuer adipiscing elit. Maecenas porttitor congue </a:t>
            </a:r>
            <a:r>
              <a:rPr lang="en-US" dirty="0" err="1"/>
              <a:t>massa</a:t>
            </a:r>
            <a:r>
              <a:rPr lang="en-US" dirty="0"/>
              <a:t>.</a:t>
            </a:r>
          </a:p>
        </p:txBody>
      </p:sp>
      <p:sp>
        <p:nvSpPr>
          <p:cNvPr id="5" name="Zástupný symbol pro obrázek 12"/>
          <p:cNvSpPr>
            <a:spLocks noGrp="1"/>
          </p:cNvSpPr>
          <p:nvPr>
            <p:ph type="pic" sz="quarter" idx="15"/>
          </p:nvPr>
        </p:nvSpPr>
        <p:spPr>
          <a:xfrm>
            <a:off x="-9526" y="-10"/>
            <a:ext cx="4581525" cy="5143500"/>
          </a:xfrm>
          <a:custGeom>
            <a:avLst/>
            <a:gdLst>
              <a:gd name="connsiteX0" fmla="*/ 0 w 4467496"/>
              <a:gd name="connsiteY0" fmla="*/ 0 h 5143500"/>
              <a:gd name="connsiteX1" fmla="*/ 2781325 w 4467496"/>
              <a:gd name="connsiteY1" fmla="*/ 0 h 5143500"/>
              <a:gd name="connsiteX2" fmla="*/ 4467496 w 4467496"/>
              <a:gd name="connsiteY2" fmla="*/ 5143500 h 5143500"/>
              <a:gd name="connsiteX3" fmla="*/ 0 w 4467496"/>
              <a:gd name="connsiteY3" fmla="*/ 5143500 h 5143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467496" h="5143500">
                <a:moveTo>
                  <a:pt x="0" y="0"/>
                </a:moveTo>
                <a:lnTo>
                  <a:pt x="2781325" y="0"/>
                </a:lnTo>
                <a:lnTo>
                  <a:pt x="4467496" y="5143500"/>
                </a:lnTo>
                <a:lnTo>
                  <a:pt x="0" y="51435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cs-CZ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 flipH="1">
            <a:off x="2831776" y="-6984"/>
            <a:ext cx="2901414" cy="2177509"/>
          </a:xfrm>
          <a:custGeom>
            <a:avLst/>
            <a:gdLst>
              <a:gd name="T0" fmla="*/ 2678 w 2678"/>
              <a:gd name="T1" fmla="*/ 0 h 2016"/>
              <a:gd name="T2" fmla="*/ 0 w 2678"/>
              <a:gd name="T3" fmla="*/ 0 h 2016"/>
              <a:gd name="T4" fmla="*/ 2018 w 2678"/>
              <a:gd name="T5" fmla="*/ 2016 h 2016"/>
              <a:gd name="T6" fmla="*/ 2678 w 2678"/>
              <a:gd name="T7" fmla="*/ 0 h 20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678" h="2016">
                <a:moveTo>
                  <a:pt x="2678" y="0"/>
                </a:moveTo>
                <a:lnTo>
                  <a:pt x="0" y="0"/>
                </a:lnTo>
                <a:lnTo>
                  <a:pt x="2018" y="2016"/>
                </a:lnTo>
                <a:lnTo>
                  <a:pt x="2678" y="0"/>
                </a:lnTo>
                <a:close/>
              </a:path>
            </a:pathLst>
          </a:custGeom>
          <a:solidFill>
            <a:srgbClr val="A9CCDD"/>
          </a:solidFill>
          <a:ln w="9525">
            <a:noFill/>
            <a:round/>
            <a:headEnd/>
            <a:tailEnd/>
          </a:ln>
        </p:spPr>
        <p:txBody>
          <a:bodyPr vert="horz" wrap="square" lIns="91438" tIns="45719" rIns="91438" bIns="45719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112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>
              <a:ln>
                <a:noFill/>
              </a:ln>
              <a:solidFill>
                <a:srgbClr val="1F497D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1085464425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3_Vlastní rozložení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427986" y="1388446"/>
            <a:ext cx="4216925" cy="2247851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l">
              <a:buNone/>
              <a:defRPr sz="3200" b="1" baseline="0">
                <a:solidFill>
                  <a:srgbClr val="404040"/>
                </a:solidFill>
              </a:defRPr>
            </a:lvl1pPr>
            <a:lvl2pPr marL="3628" indent="0" algn="l">
              <a:lnSpc>
                <a:spcPct val="90000"/>
              </a:lnSpc>
              <a:spcBef>
                <a:spcPts val="457"/>
              </a:spcBef>
              <a:buNone/>
              <a:tabLst/>
              <a:defRPr sz="2400" baseline="0">
                <a:solidFill>
                  <a:srgbClr val="404040"/>
                </a:solidFill>
              </a:defRPr>
            </a:lvl2pPr>
            <a:lvl3pPr marL="10351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527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7030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5878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1054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6230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14060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Slide Title</a:t>
            </a:r>
          </a:p>
          <a:p>
            <a:pPr lvl="1"/>
            <a:r>
              <a:rPr lang="en-US" dirty="0"/>
              <a:t>Lorem ipsum dolor sit amet, consectetuer adipiscing elit. Maecenas porttitor congue </a:t>
            </a:r>
            <a:r>
              <a:rPr lang="en-US" dirty="0" err="1"/>
              <a:t>massa</a:t>
            </a:r>
            <a:r>
              <a:rPr lang="en-US" dirty="0"/>
              <a:t>.</a:t>
            </a:r>
          </a:p>
        </p:txBody>
      </p:sp>
      <p:sp>
        <p:nvSpPr>
          <p:cNvPr id="5" name="Zástupný symbol pro obrázek 12"/>
          <p:cNvSpPr>
            <a:spLocks noGrp="1"/>
          </p:cNvSpPr>
          <p:nvPr>
            <p:ph type="pic" sz="quarter" idx="15"/>
          </p:nvPr>
        </p:nvSpPr>
        <p:spPr>
          <a:xfrm>
            <a:off x="-9526" y="-10"/>
            <a:ext cx="4581525" cy="5143500"/>
          </a:xfrm>
          <a:custGeom>
            <a:avLst/>
            <a:gdLst>
              <a:gd name="connsiteX0" fmla="*/ 0 w 4467496"/>
              <a:gd name="connsiteY0" fmla="*/ 0 h 5143500"/>
              <a:gd name="connsiteX1" fmla="*/ 2781325 w 4467496"/>
              <a:gd name="connsiteY1" fmla="*/ 0 h 5143500"/>
              <a:gd name="connsiteX2" fmla="*/ 4467496 w 4467496"/>
              <a:gd name="connsiteY2" fmla="*/ 5143500 h 5143500"/>
              <a:gd name="connsiteX3" fmla="*/ 0 w 4467496"/>
              <a:gd name="connsiteY3" fmla="*/ 5143500 h 5143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467496" h="5143500">
                <a:moveTo>
                  <a:pt x="0" y="0"/>
                </a:moveTo>
                <a:lnTo>
                  <a:pt x="2781325" y="0"/>
                </a:lnTo>
                <a:lnTo>
                  <a:pt x="4467496" y="5143500"/>
                </a:lnTo>
                <a:lnTo>
                  <a:pt x="0" y="51435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cs-CZ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 flipH="1">
            <a:off x="2831776" y="-6984"/>
            <a:ext cx="2901414" cy="2177509"/>
          </a:xfrm>
          <a:custGeom>
            <a:avLst/>
            <a:gdLst>
              <a:gd name="T0" fmla="*/ 2678 w 2678"/>
              <a:gd name="T1" fmla="*/ 0 h 2016"/>
              <a:gd name="T2" fmla="*/ 0 w 2678"/>
              <a:gd name="T3" fmla="*/ 0 h 2016"/>
              <a:gd name="T4" fmla="*/ 2018 w 2678"/>
              <a:gd name="T5" fmla="*/ 2016 h 2016"/>
              <a:gd name="T6" fmla="*/ 2678 w 2678"/>
              <a:gd name="T7" fmla="*/ 0 h 20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678" h="2016">
                <a:moveTo>
                  <a:pt x="2678" y="0"/>
                </a:moveTo>
                <a:lnTo>
                  <a:pt x="0" y="0"/>
                </a:lnTo>
                <a:lnTo>
                  <a:pt x="2018" y="2016"/>
                </a:lnTo>
                <a:lnTo>
                  <a:pt x="2678" y="0"/>
                </a:lnTo>
                <a:close/>
              </a:path>
            </a:pathLst>
          </a:custGeom>
          <a:solidFill>
            <a:srgbClr val="A9CCDD"/>
          </a:solidFill>
          <a:ln w="9525">
            <a:noFill/>
            <a:round/>
            <a:headEnd/>
            <a:tailEnd/>
          </a:ln>
        </p:spPr>
        <p:txBody>
          <a:bodyPr vert="horz" wrap="square" lIns="91438" tIns="45719" rIns="91438" bIns="45719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112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>
              <a:ln>
                <a:noFill/>
              </a:ln>
              <a:solidFill>
                <a:srgbClr val="1F497D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2148997105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4_Vlastní rozložení">
    <p:bg>
      <p:bgPr>
        <a:solidFill>
          <a:srgbClr val="58595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427986" y="1388446"/>
            <a:ext cx="4216925" cy="2247851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l">
              <a:buNone/>
              <a:defRPr sz="3200" b="1" baseline="0">
                <a:solidFill>
                  <a:schemeClr val="bg1"/>
                </a:solidFill>
              </a:defRPr>
            </a:lvl1pPr>
            <a:lvl2pPr marL="3628" indent="0" algn="l">
              <a:lnSpc>
                <a:spcPct val="90000"/>
              </a:lnSpc>
              <a:spcBef>
                <a:spcPts val="457"/>
              </a:spcBef>
              <a:buNone/>
              <a:tabLst/>
              <a:defRPr sz="2400" baseline="0">
                <a:solidFill>
                  <a:schemeClr val="bg1"/>
                </a:solidFill>
              </a:defRPr>
            </a:lvl2pPr>
            <a:lvl3pPr marL="10351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527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7030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5878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1054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6230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14060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Slide Title</a:t>
            </a:r>
          </a:p>
          <a:p>
            <a:pPr lvl="1"/>
            <a:r>
              <a:rPr lang="en-US" dirty="0"/>
              <a:t>Lorem ipsum dolor sit amet, consectetuer adipiscing elit. Maecenas porttitor congue </a:t>
            </a:r>
            <a:r>
              <a:rPr lang="en-US" dirty="0" err="1"/>
              <a:t>massa</a:t>
            </a:r>
            <a:r>
              <a:rPr lang="en-US" dirty="0"/>
              <a:t>.</a:t>
            </a:r>
          </a:p>
        </p:txBody>
      </p:sp>
      <p:sp>
        <p:nvSpPr>
          <p:cNvPr id="5" name="Zástupný symbol pro obrázek 12"/>
          <p:cNvSpPr>
            <a:spLocks noGrp="1"/>
          </p:cNvSpPr>
          <p:nvPr>
            <p:ph type="pic" sz="quarter" idx="15"/>
          </p:nvPr>
        </p:nvSpPr>
        <p:spPr>
          <a:xfrm>
            <a:off x="-9526" y="-10"/>
            <a:ext cx="4581525" cy="5143500"/>
          </a:xfrm>
          <a:custGeom>
            <a:avLst/>
            <a:gdLst>
              <a:gd name="connsiteX0" fmla="*/ 0 w 4467496"/>
              <a:gd name="connsiteY0" fmla="*/ 0 h 5143500"/>
              <a:gd name="connsiteX1" fmla="*/ 2781325 w 4467496"/>
              <a:gd name="connsiteY1" fmla="*/ 0 h 5143500"/>
              <a:gd name="connsiteX2" fmla="*/ 4467496 w 4467496"/>
              <a:gd name="connsiteY2" fmla="*/ 5143500 h 5143500"/>
              <a:gd name="connsiteX3" fmla="*/ 0 w 4467496"/>
              <a:gd name="connsiteY3" fmla="*/ 5143500 h 5143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467496" h="5143500">
                <a:moveTo>
                  <a:pt x="0" y="0"/>
                </a:moveTo>
                <a:lnTo>
                  <a:pt x="2781325" y="0"/>
                </a:lnTo>
                <a:lnTo>
                  <a:pt x="4467496" y="5143500"/>
                </a:lnTo>
                <a:lnTo>
                  <a:pt x="0" y="51435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cs-CZ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 flipH="1">
            <a:off x="2831776" y="-6984"/>
            <a:ext cx="2901414" cy="2177509"/>
          </a:xfrm>
          <a:custGeom>
            <a:avLst/>
            <a:gdLst>
              <a:gd name="T0" fmla="*/ 2678 w 2678"/>
              <a:gd name="T1" fmla="*/ 0 h 2016"/>
              <a:gd name="T2" fmla="*/ 0 w 2678"/>
              <a:gd name="T3" fmla="*/ 0 h 2016"/>
              <a:gd name="T4" fmla="*/ 2018 w 2678"/>
              <a:gd name="T5" fmla="*/ 2016 h 2016"/>
              <a:gd name="T6" fmla="*/ 2678 w 2678"/>
              <a:gd name="T7" fmla="*/ 0 h 20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678" h="2016">
                <a:moveTo>
                  <a:pt x="2678" y="0"/>
                </a:moveTo>
                <a:lnTo>
                  <a:pt x="0" y="0"/>
                </a:lnTo>
                <a:lnTo>
                  <a:pt x="2018" y="2016"/>
                </a:lnTo>
                <a:lnTo>
                  <a:pt x="2678" y="0"/>
                </a:lnTo>
                <a:close/>
              </a:path>
            </a:pathLst>
          </a:custGeom>
          <a:solidFill>
            <a:srgbClr val="A9CCDD"/>
          </a:solidFill>
          <a:ln w="9525">
            <a:noFill/>
            <a:round/>
            <a:headEnd/>
            <a:tailEnd/>
          </a:ln>
        </p:spPr>
        <p:txBody>
          <a:bodyPr vert="horz" wrap="square" lIns="91438" tIns="45719" rIns="91438" bIns="45719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112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>
              <a:ln>
                <a:noFill/>
              </a:ln>
              <a:solidFill>
                <a:srgbClr val="1F497D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3359340933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7_Vlastní rozložení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427984" y="1388444"/>
            <a:ext cx="4216925" cy="2247851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l">
              <a:buNone/>
              <a:defRPr sz="3200" b="1" baseline="0">
                <a:solidFill>
                  <a:schemeClr val="bg1"/>
                </a:solidFill>
              </a:defRPr>
            </a:lvl1pPr>
            <a:lvl2pPr marL="3628" indent="0" algn="l">
              <a:lnSpc>
                <a:spcPct val="90000"/>
              </a:lnSpc>
              <a:spcBef>
                <a:spcPts val="457"/>
              </a:spcBef>
              <a:buNone/>
              <a:tabLst/>
              <a:defRPr sz="2400" baseline="0">
                <a:solidFill>
                  <a:schemeClr val="bg1">
                    <a:alpha val="70000"/>
                  </a:schemeClr>
                </a:solidFill>
              </a:defRPr>
            </a:lvl2pPr>
            <a:lvl3pPr marL="103520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528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7040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5880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1056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6232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1408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Slide Title</a:t>
            </a:r>
          </a:p>
          <a:p>
            <a:pPr lvl="1"/>
            <a:r>
              <a:rPr lang="en-US" dirty="0"/>
              <a:t>Lorem ipsum dolor sit amet, consectetuer adipiscing elit. Maecenas porttitor congue </a:t>
            </a:r>
            <a:r>
              <a:rPr lang="en-US" dirty="0" err="1"/>
              <a:t>massa</a:t>
            </a:r>
            <a:r>
              <a:rPr lang="en-US" dirty="0"/>
              <a:t>.</a:t>
            </a:r>
          </a:p>
        </p:txBody>
      </p:sp>
      <p:sp>
        <p:nvSpPr>
          <p:cNvPr id="5" name="Zástupný symbol pro obrázek 12"/>
          <p:cNvSpPr>
            <a:spLocks noGrp="1"/>
          </p:cNvSpPr>
          <p:nvPr>
            <p:ph type="pic" sz="quarter" idx="15"/>
          </p:nvPr>
        </p:nvSpPr>
        <p:spPr>
          <a:xfrm>
            <a:off x="-9526" y="-10"/>
            <a:ext cx="4581525" cy="5143500"/>
          </a:xfrm>
          <a:custGeom>
            <a:avLst/>
            <a:gdLst>
              <a:gd name="connsiteX0" fmla="*/ 0 w 4467496"/>
              <a:gd name="connsiteY0" fmla="*/ 0 h 5143500"/>
              <a:gd name="connsiteX1" fmla="*/ 2781325 w 4467496"/>
              <a:gd name="connsiteY1" fmla="*/ 0 h 5143500"/>
              <a:gd name="connsiteX2" fmla="*/ 4467496 w 4467496"/>
              <a:gd name="connsiteY2" fmla="*/ 5143500 h 5143500"/>
              <a:gd name="connsiteX3" fmla="*/ 0 w 4467496"/>
              <a:gd name="connsiteY3" fmla="*/ 5143500 h 5143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467496" h="5143500">
                <a:moveTo>
                  <a:pt x="0" y="0"/>
                </a:moveTo>
                <a:lnTo>
                  <a:pt x="2781325" y="0"/>
                </a:lnTo>
                <a:lnTo>
                  <a:pt x="4467496" y="5143500"/>
                </a:lnTo>
                <a:lnTo>
                  <a:pt x="0" y="51435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cs-CZ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 flipH="1">
            <a:off x="2831776" y="-6985"/>
            <a:ext cx="2901414" cy="2177509"/>
          </a:xfrm>
          <a:custGeom>
            <a:avLst/>
            <a:gdLst>
              <a:gd name="T0" fmla="*/ 2678 w 2678"/>
              <a:gd name="T1" fmla="*/ 0 h 2016"/>
              <a:gd name="T2" fmla="*/ 0 w 2678"/>
              <a:gd name="T3" fmla="*/ 0 h 2016"/>
              <a:gd name="T4" fmla="*/ 2018 w 2678"/>
              <a:gd name="T5" fmla="*/ 2016 h 2016"/>
              <a:gd name="T6" fmla="*/ 2678 w 2678"/>
              <a:gd name="T7" fmla="*/ 0 h 20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678" h="2016">
                <a:moveTo>
                  <a:pt x="2678" y="0"/>
                </a:moveTo>
                <a:lnTo>
                  <a:pt x="0" y="0"/>
                </a:lnTo>
                <a:lnTo>
                  <a:pt x="2018" y="2016"/>
                </a:lnTo>
                <a:lnTo>
                  <a:pt x="2678" y="0"/>
                </a:lnTo>
                <a:close/>
              </a:path>
            </a:pathLst>
          </a:custGeom>
          <a:solidFill>
            <a:srgbClr val="A9CCDD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15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>
              <a:ln>
                <a:noFill/>
              </a:ln>
              <a:solidFill>
                <a:srgbClr val="1F497D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5014429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2_Vlastní rozložení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427985" y="1388445"/>
            <a:ext cx="4216925" cy="2247851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l">
              <a:buNone/>
              <a:defRPr sz="3200" b="1" baseline="0">
                <a:solidFill>
                  <a:schemeClr val="bg1"/>
                </a:solidFill>
              </a:defRPr>
            </a:lvl1pPr>
            <a:lvl2pPr marL="3628" indent="0" algn="l">
              <a:lnSpc>
                <a:spcPct val="90000"/>
              </a:lnSpc>
              <a:spcBef>
                <a:spcPts val="457"/>
              </a:spcBef>
              <a:buNone/>
              <a:tabLst/>
              <a:defRPr sz="2400" baseline="0">
                <a:solidFill>
                  <a:schemeClr val="bg1">
                    <a:alpha val="70000"/>
                  </a:schemeClr>
                </a:solidFill>
              </a:defRPr>
            </a:lvl2pPr>
            <a:lvl3pPr marL="10351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527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703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5879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1055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6231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1407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Slide Title</a:t>
            </a:r>
          </a:p>
          <a:p>
            <a:pPr lvl="1"/>
            <a:r>
              <a:rPr lang="en-US" dirty="0"/>
              <a:t>Lorem ipsum dolor sit amet, consectetuer adipiscing elit. Maecenas porttitor congue </a:t>
            </a:r>
            <a:r>
              <a:rPr lang="en-US" dirty="0" err="1"/>
              <a:t>massa</a:t>
            </a:r>
            <a:r>
              <a:rPr lang="en-US" dirty="0"/>
              <a:t>.</a:t>
            </a:r>
          </a:p>
        </p:txBody>
      </p:sp>
      <p:sp>
        <p:nvSpPr>
          <p:cNvPr id="5" name="Zástupný symbol pro obrázek 12"/>
          <p:cNvSpPr>
            <a:spLocks noGrp="1"/>
          </p:cNvSpPr>
          <p:nvPr>
            <p:ph type="pic" sz="quarter" idx="15"/>
          </p:nvPr>
        </p:nvSpPr>
        <p:spPr>
          <a:xfrm>
            <a:off x="-9526" y="-10"/>
            <a:ext cx="4581525" cy="5143500"/>
          </a:xfrm>
          <a:custGeom>
            <a:avLst/>
            <a:gdLst>
              <a:gd name="connsiteX0" fmla="*/ 0 w 4467496"/>
              <a:gd name="connsiteY0" fmla="*/ 0 h 5143500"/>
              <a:gd name="connsiteX1" fmla="*/ 2781325 w 4467496"/>
              <a:gd name="connsiteY1" fmla="*/ 0 h 5143500"/>
              <a:gd name="connsiteX2" fmla="*/ 4467496 w 4467496"/>
              <a:gd name="connsiteY2" fmla="*/ 5143500 h 5143500"/>
              <a:gd name="connsiteX3" fmla="*/ 0 w 4467496"/>
              <a:gd name="connsiteY3" fmla="*/ 5143500 h 5143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467496" h="5143500">
                <a:moveTo>
                  <a:pt x="0" y="0"/>
                </a:moveTo>
                <a:lnTo>
                  <a:pt x="2781325" y="0"/>
                </a:lnTo>
                <a:lnTo>
                  <a:pt x="4467496" y="5143500"/>
                </a:lnTo>
                <a:lnTo>
                  <a:pt x="0" y="51435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cs-CZ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 flipH="1">
            <a:off x="2831776" y="-6984"/>
            <a:ext cx="2901414" cy="2177509"/>
          </a:xfrm>
          <a:custGeom>
            <a:avLst/>
            <a:gdLst>
              <a:gd name="T0" fmla="*/ 2678 w 2678"/>
              <a:gd name="T1" fmla="*/ 0 h 2016"/>
              <a:gd name="T2" fmla="*/ 0 w 2678"/>
              <a:gd name="T3" fmla="*/ 0 h 2016"/>
              <a:gd name="T4" fmla="*/ 2018 w 2678"/>
              <a:gd name="T5" fmla="*/ 2016 h 2016"/>
              <a:gd name="T6" fmla="*/ 2678 w 2678"/>
              <a:gd name="T7" fmla="*/ 0 h 20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678" h="2016">
                <a:moveTo>
                  <a:pt x="2678" y="0"/>
                </a:moveTo>
                <a:lnTo>
                  <a:pt x="0" y="0"/>
                </a:lnTo>
                <a:lnTo>
                  <a:pt x="2018" y="2016"/>
                </a:lnTo>
                <a:lnTo>
                  <a:pt x="2678" y="0"/>
                </a:lnTo>
                <a:close/>
              </a:path>
            </a:pathLst>
          </a:custGeom>
          <a:solidFill>
            <a:srgbClr val="A9CCDD"/>
          </a:solidFill>
          <a:ln w="9525">
            <a:noFill/>
            <a:round/>
            <a:headEnd/>
            <a:tailEnd/>
          </a:ln>
        </p:spPr>
        <p:txBody>
          <a:bodyPr vert="horz" wrap="square" lIns="91438" tIns="45719" rIns="91438" bIns="45719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135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>
              <a:ln>
                <a:noFill/>
              </a:ln>
              <a:solidFill>
                <a:srgbClr val="1F497D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3735424179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6_Vlastní rozložení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427984" y="1388444"/>
            <a:ext cx="4216925" cy="2247851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l">
              <a:buNone/>
              <a:defRPr sz="3200" b="1" baseline="0">
                <a:solidFill>
                  <a:schemeClr val="bg1"/>
                </a:solidFill>
              </a:defRPr>
            </a:lvl1pPr>
            <a:lvl2pPr marL="3628" indent="0" algn="l">
              <a:lnSpc>
                <a:spcPct val="90000"/>
              </a:lnSpc>
              <a:spcBef>
                <a:spcPts val="457"/>
              </a:spcBef>
              <a:buNone/>
              <a:tabLst/>
              <a:defRPr sz="2400" baseline="0">
                <a:solidFill>
                  <a:schemeClr val="bg1">
                    <a:alpha val="70000"/>
                  </a:schemeClr>
                </a:solidFill>
              </a:defRPr>
            </a:lvl2pPr>
            <a:lvl3pPr marL="103520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528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7040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5880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1056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6232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1408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Slide Title</a:t>
            </a:r>
          </a:p>
          <a:p>
            <a:pPr lvl="1"/>
            <a:r>
              <a:rPr lang="en-US" dirty="0"/>
              <a:t>Lorem ipsum dolor sit amet, consectetuer adipiscing elit. Maecenas porttitor congue </a:t>
            </a:r>
            <a:r>
              <a:rPr lang="en-US" dirty="0" err="1"/>
              <a:t>massa</a:t>
            </a:r>
            <a:r>
              <a:rPr lang="en-US" dirty="0"/>
              <a:t>.</a:t>
            </a:r>
          </a:p>
        </p:txBody>
      </p:sp>
      <p:sp>
        <p:nvSpPr>
          <p:cNvPr id="5" name="Zástupný symbol pro obrázek 12"/>
          <p:cNvSpPr>
            <a:spLocks noGrp="1"/>
          </p:cNvSpPr>
          <p:nvPr>
            <p:ph type="pic" sz="quarter" idx="15"/>
          </p:nvPr>
        </p:nvSpPr>
        <p:spPr>
          <a:xfrm>
            <a:off x="-9526" y="-10"/>
            <a:ext cx="4581525" cy="5143500"/>
          </a:xfrm>
          <a:custGeom>
            <a:avLst/>
            <a:gdLst>
              <a:gd name="connsiteX0" fmla="*/ 0 w 4467496"/>
              <a:gd name="connsiteY0" fmla="*/ 0 h 5143500"/>
              <a:gd name="connsiteX1" fmla="*/ 2781325 w 4467496"/>
              <a:gd name="connsiteY1" fmla="*/ 0 h 5143500"/>
              <a:gd name="connsiteX2" fmla="*/ 4467496 w 4467496"/>
              <a:gd name="connsiteY2" fmla="*/ 5143500 h 5143500"/>
              <a:gd name="connsiteX3" fmla="*/ 0 w 4467496"/>
              <a:gd name="connsiteY3" fmla="*/ 5143500 h 5143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467496" h="5143500">
                <a:moveTo>
                  <a:pt x="0" y="0"/>
                </a:moveTo>
                <a:lnTo>
                  <a:pt x="2781325" y="0"/>
                </a:lnTo>
                <a:lnTo>
                  <a:pt x="4467496" y="5143500"/>
                </a:lnTo>
                <a:lnTo>
                  <a:pt x="0" y="51435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cs-CZ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 flipH="1">
            <a:off x="2831776" y="-6985"/>
            <a:ext cx="2901414" cy="2177509"/>
          </a:xfrm>
          <a:custGeom>
            <a:avLst/>
            <a:gdLst>
              <a:gd name="T0" fmla="*/ 2678 w 2678"/>
              <a:gd name="T1" fmla="*/ 0 h 2016"/>
              <a:gd name="T2" fmla="*/ 0 w 2678"/>
              <a:gd name="T3" fmla="*/ 0 h 2016"/>
              <a:gd name="T4" fmla="*/ 2018 w 2678"/>
              <a:gd name="T5" fmla="*/ 2016 h 2016"/>
              <a:gd name="T6" fmla="*/ 2678 w 2678"/>
              <a:gd name="T7" fmla="*/ 0 h 20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678" h="2016">
                <a:moveTo>
                  <a:pt x="2678" y="0"/>
                </a:moveTo>
                <a:lnTo>
                  <a:pt x="0" y="0"/>
                </a:lnTo>
                <a:lnTo>
                  <a:pt x="2018" y="2016"/>
                </a:lnTo>
                <a:lnTo>
                  <a:pt x="2678" y="0"/>
                </a:lnTo>
                <a:close/>
              </a:path>
            </a:pathLst>
          </a:custGeom>
          <a:solidFill>
            <a:srgbClr val="A9CCDD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15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>
              <a:ln>
                <a:noFill/>
              </a:ln>
              <a:solidFill>
                <a:srgbClr val="1F497D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3787197459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7_Vlastní rozložení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427984" y="1388444"/>
            <a:ext cx="4216925" cy="2247851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l">
              <a:buNone/>
              <a:defRPr sz="3200" b="1" baseline="0">
                <a:solidFill>
                  <a:schemeClr val="bg1"/>
                </a:solidFill>
              </a:defRPr>
            </a:lvl1pPr>
            <a:lvl2pPr marL="3628" indent="0" algn="l">
              <a:lnSpc>
                <a:spcPct val="90000"/>
              </a:lnSpc>
              <a:spcBef>
                <a:spcPts val="457"/>
              </a:spcBef>
              <a:buNone/>
              <a:tabLst/>
              <a:defRPr sz="2400" baseline="0">
                <a:solidFill>
                  <a:schemeClr val="bg1">
                    <a:alpha val="70000"/>
                  </a:schemeClr>
                </a:solidFill>
              </a:defRPr>
            </a:lvl2pPr>
            <a:lvl3pPr marL="103520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528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7040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5880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1056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6232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1408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Slide Title</a:t>
            </a:r>
          </a:p>
          <a:p>
            <a:pPr lvl="1"/>
            <a:r>
              <a:rPr lang="en-US" dirty="0"/>
              <a:t>Lorem ipsum dolor sit amet, consectetuer adipiscing elit. Maecenas porttitor congue </a:t>
            </a:r>
            <a:r>
              <a:rPr lang="en-US" dirty="0" err="1"/>
              <a:t>massa</a:t>
            </a:r>
            <a:r>
              <a:rPr lang="en-US" dirty="0"/>
              <a:t>.</a:t>
            </a:r>
          </a:p>
        </p:txBody>
      </p:sp>
      <p:sp>
        <p:nvSpPr>
          <p:cNvPr id="5" name="Zástupný symbol pro obrázek 12"/>
          <p:cNvSpPr>
            <a:spLocks noGrp="1"/>
          </p:cNvSpPr>
          <p:nvPr>
            <p:ph type="pic" sz="quarter" idx="15"/>
          </p:nvPr>
        </p:nvSpPr>
        <p:spPr>
          <a:xfrm>
            <a:off x="-9526" y="-10"/>
            <a:ext cx="4581525" cy="5143500"/>
          </a:xfrm>
          <a:custGeom>
            <a:avLst/>
            <a:gdLst>
              <a:gd name="connsiteX0" fmla="*/ 0 w 4467496"/>
              <a:gd name="connsiteY0" fmla="*/ 0 h 5143500"/>
              <a:gd name="connsiteX1" fmla="*/ 2781325 w 4467496"/>
              <a:gd name="connsiteY1" fmla="*/ 0 h 5143500"/>
              <a:gd name="connsiteX2" fmla="*/ 4467496 w 4467496"/>
              <a:gd name="connsiteY2" fmla="*/ 5143500 h 5143500"/>
              <a:gd name="connsiteX3" fmla="*/ 0 w 4467496"/>
              <a:gd name="connsiteY3" fmla="*/ 5143500 h 5143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467496" h="5143500">
                <a:moveTo>
                  <a:pt x="0" y="0"/>
                </a:moveTo>
                <a:lnTo>
                  <a:pt x="2781325" y="0"/>
                </a:lnTo>
                <a:lnTo>
                  <a:pt x="4467496" y="5143500"/>
                </a:lnTo>
                <a:lnTo>
                  <a:pt x="0" y="51435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cs-CZ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 flipH="1">
            <a:off x="2831776" y="-6985"/>
            <a:ext cx="2901414" cy="2177509"/>
          </a:xfrm>
          <a:custGeom>
            <a:avLst/>
            <a:gdLst>
              <a:gd name="T0" fmla="*/ 2678 w 2678"/>
              <a:gd name="T1" fmla="*/ 0 h 2016"/>
              <a:gd name="T2" fmla="*/ 0 w 2678"/>
              <a:gd name="T3" fmla="*/ 0 h 2016"/>
              <a:gd name="T4" fmla="*/ 2018 w 2678"/>
              <a:gd name="T5" fmla="*/ 2016 h 2016"/>
              <a:gd name="T6" fmla="*/ 2678 w 2678"/>
              <a:gd name="T7" fmla="*/ 0 h 20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678" h="2016">
                <a:moveTo>
                  <a:pt x="2678" y="0"/>
                </a:moveTo>
                <a:lnTo>
                  <a:pt x="0" y="0"/>
                </a:lnTo>
                <a:lnTo>
                  <a:pt x="2018" y="2016"/>
                </a:lnTo>
                <a:lnTo>
                  <a:pt x="2678" y="0"/>
                </a:lnTo>
                <a:close/>
              </a:path>
            </a:pathLst>
          </a:custGeom>
          <a:solidFill>
            <a:srgbClr val="A9CCDD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15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>
              <a:ln>
                <a:noFill/>
              </a:ln>
              <a:solidFill>
                <a:srgbClr val="1F497D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2535281597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8_Vlastní rozložení">
    <p:bg>
      <p:bgPr>
        <a:solidFill>
          <a:srgbClr val="008E9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427984" y="1388444"/>
            <a:ext cx="4216925" cy="2247851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l">
              <a:buNone/>
              <a:defRPr sz="3200" b="1" baseline="0">
                <a:solidFill>
                  <a:schemeClr val="bg1"/>
                </a:solidFill>
              </a:defRPr>
            </a:lvl1pPr>
            <a:lvl2pPr marL="3628" indent="0" algn="l">
              <a:lnSpc>
                <a:spcPct val="90000"/>
              </a:lnSpc>
              <a:spcBef>
                <a:spcPts val="457"/>
              </a:spcBef>
              <a:buNone/>
              <a:tabLst/>
              <a:defRPr sz="2400" baseline="0">
                <a:solidFill>
                  <a:schemeClr val="bg1">
                    <a:alpha val="70000"/>
                  </a:schemeClr>
                </a:solidFill>
              </a:defRPr>
            </a:lvl2pPr>
            <a:lvl3pPr marL="103520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528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7040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5880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1056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6232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1408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Slide Title</a:t>
            </a:r>
          </a:p>
          <a:p>
            <a:pPr lvl="1"/>
            <a:r>
              <a:rPr lang="en-US" dirty="0"/>
              <a:t>Lorem ipsum dolor sit amet, consectetuer adipiscing elit. Maecenas porttitor congue </a:t>
            </a:r>
            <a:r>
              <a:rPr lang="en-US" dirty="0" err="1"/>
              <a:t>massa</a:t>
            </a:r>
            <a:r>
              <a:rPr lang="en-US" dirty="0"/>
              <a:t>.</a:t>
            </a:r>
          </a:p>
        </p:txBody>
      </p:sp>
      <p:sp>
        <p:nvSpPr>
          <p:cNvPr id="5" name="Zástupný symbol pro obrázek 12"/>
          <p:cNvSpPr>
            <a:spLocks noGrp="1"/>
          </p:cNvSpPr>
          <p:nvPr>
            <p:ph type="pic" sz="quarter" idx="15"/>
          </p:nvPr>
        </p:nvSpPr>
        <p:spPr>
          <a:xfrm>
            <a:off x="-9526" y="-10"/>
            <a:ext cx="4581525" cy="5143500"/>
          </a:xfrm>
          <a:custGeom>
            <a:avLst/>
            <a:gdLst>
              <a:gd name="connsiteX0" fmla="*/ 0 w 4467496"/>
              <a:gd name="connsiteY0" fmla="*/ 0 h 5143500"/>
              <a:gd name="connsiteX1" fmla="*/ 2781325 w 4467496"/>
              <a:gd name="connsiteY1" fmla="*/ 0 h 5143500"/>
              <a:gd name="connsiteX2" fmla="*/ 4467496 w 4467496"/>
              <a:gd name="connsiteY2" fmla="*/ 5143500 h 5143500"/>
              <a:gd name="connsiteX3" fmla="*/ 0 w 4467496"/>
              <a:gd name="connsiteY3" fmla="*/ 5143500 h 5143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467496" h="5143500">
                <a:moveTo>
                  <a:pt x="0" y="0"/>
                </a:moveTo>
                <a:lnTo>
                  <a:pt x="2781325" y="0"/>
                </a:lnTo>
                <a:lnTo>
                  <a:pt x="4467496" y="5143500"/>
                </a:lnTo>
                <a:lnTo>
                  <a:pt x="0" y="51435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cs-CZ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 flipH="1">
            <a:off x="2831776" y="-6985"/>
            <a:ext cx="2901414" cy="2177509"/>
          </a:xfrm>
          <a:custGeom>
            <a:avLst/>
            <a:gdLst>
              <a:gd name="T0" fmla="*/ 2678 w 2678"/>
              <a:gd name="T1" fmla="*/ 0 h 2016"/>
              <a:gd name="T2" fmla="*/ 0 w 2678"/>
              <a:gd name="T3" fmla="*/ 0 h 2016"/>
              <a:gd name="T4" fmla="*/ 2018 w 2678"/>
              <a:gd name="T5" fmla="*/ 2016 h 2016"/>
              <a:gd name="T6" fmla="*/ 2678 w 2678"/>
              <a:gd name="T7" fmla="*/ 0 h 20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678" h="2016">
                <a:moveTo>
                  <a:pt x="2678" y="0"/>
                </a:moveTo>
                <a:lnTo>
                  <a:pt x="0" y="0"/>
                </a:lnTo>
                <a:lnTo>
                  <a:pt x="2018" y="2016"/>
                </a:lnTo>
                <a:lnTo>
                  <a:pt x="2678" y="0"/>
                </a:lnTo>
                <a:close/>
              </a:path>
            </a:pathLst>
          </a:custGeom>
          <a:solidFill>
            <a:srgbClr val="A9CCDD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15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>
              <a:ln>
                <a:noFill/>
              </a:ln>
              <a:solidFill>
                <a:srgbClr val="1F497D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1875235564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0_Vlastní rozložení">
    <p:bg>
      <p:bgPr>
        <a:solidFill>
          <a:srgbClr val="A8CCD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427984" y="1388444"/>
            <a:ext cx="4216925" cy="2247851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l">
              <a:buNone/>
              <a:defRPr sz="3200" b="1" baseline="0">
                <a:solidFill>
                  <a:schemeClr val="bg1"/>
                </a:solidFill>
              </a:defRPr>
            </a:lvl1pPr>
            <a:lvl2pPr marL="3628" indent="0" algn="l">
              <a:lnSpc>
                <a:spcPct val="90000"/>
              </a:lnSpc>
              <a:spcBef>
                <a:spcPts val="457"/>
              </a:spcBef>
              <a:buNone/>
              <a:tabLst/>
              <a:defRPr sz="2400" baseline="0">
                <a:solidFill>
                  <a:schemeClr val="bg1">
                    <a:alpha val="70000"/>
                  </a:schemeClr>
                </a:solidFill>
              </a:defRPr>
            </a:lvl2pPr>
            <a:lvl3pPr marL="103520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528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7040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5880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1056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6232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1408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Slide Title</a:t>
            </a:r>
          </a:p>
          <a:p>
            <a:pPr lvl="1"/>
            <a:r>
              <a:rPr lang="en-US" dirty="0"/>
              <a:t>Lorem ipsum dolor sit amet, consectetuer adipiscing elit. Maecenas porttitor congue </a:t>
            </a:r>
            <a:r>
              <a:rPr lang="en-US" dirty="0" err="1"/>
              <a:t>massa</a:t>
            </a:r>
            <a:r>
              <a:rPr lang="en-US" dirty="0"/>
              <a:t>.</a:t>
            </a:r>
          </a:p>
        </p:txBody>
      </p:sp>
      <p:sp>
        <p:nvSpPr>
          <p:cNvPr id="5" name="Zástupný symbol pro obrázek 12"/>
          <p:cNvSpPr>
            <a:spLocks noGrp="1"/>
          </p:cNvSpPr>
          <p:nvPr>
            <p:ph type="pic" sz="quarter" idx="15"/>
          </p:nvPr>
        </p:nvSpPr>
        <p:spPr>
          <a:xfrm>
            <a:off x="-9526" y="-10"/>
            <a:ext cx="4581525" cy="5143500"/>
          </a:xfrm>
          <a:custGeom>
            <a:avLst/>
            <a:gdLst>
              <a:gd name="connsiteX0" fmla="*/ 0 w 4467496"/>
              <a:gd name="connsiteY0" fmla="*/ 0 h 5143500"/>
              <a:gd name="connsiteX1" fmla="*/ 2781325 w 4467496"/>
              <a:gd name="connsiteY1" fmla="*/ 0 h 5143500"/>
              <a:gd name="connsiteX2" fmla="*/ 4467496 w 4467496"/>
              <a:gd name="connsiteY2" fmla="*/ 5143500 h 5143500"/>
              <a:gd name="connsiteX3" fmla="*/ 0 w 4467496"/>
              <a:gd name="connsiteY3" fmla="*/ 5143500 h 5143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467496" h="5143500">
                <a:moveTo>
                  <a:pt x="0" y="0"/>
                </a:moveTo>
                <a:lnTo>
                  <a:pt x="2781325" y="0"/>
                </a:lnTo>
                <a:lnTo>
                  <a:pt x="4467496" y="5143500"/>
                </a:lnTo>
                <a:lnTo>
                  <a:pt x="0" y="51435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cs-CZ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 flipH="1">
            <a:off x="2831776" y="-6985"/>
            <a:ext cx="2901414" cy="2177509"/>
          </a:xfrm>
          <a:custGeom>
            <a:avLst/>
            <a:gdLst>
              <a:gd name="T0" fmla="*/ 2678 w 2678"/>
              <a:gd name="T1" fmla="*/ 0 h 2016"/>
              <a:gd name="T2" fmla="*/ 0 w 2678"/>
              <a:gd name="T3" fmla="*/ 0 h 2016"/>
              <a:gd name="T4" fmla="*/ 2018 w 2678"/>
              <a:gd name="T5" fmla="*/ 2016 h 2016"/>
              <a:gd name="T6" fmla="*/ 2678 w 2678"/>
              <a:gd name="T7" fmla="*/ 0 h 20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678" h="2016">
                <a:moveTo>
                  <a:pt x="2678" y="0"/>
                </a:moveTo>
                <a:lnTo>
                  <a:pt x="0" y="0"/>
                </a:lnTo>
                <a:lnTo>
                  <a:pt x="2018" y="2016"/>
                </a:lnTo>
                <a:lnTo>
                  <a:pt x="2678" y="0"/>
                </a:lnTo>
                <a:close/>
              </a:path>
            </a:pathLst>
          </a:custGeom>
          <a:solidFill>
            <a:srgbClr val="A9CCDD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15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>
              <a:ln>
                <a:noFill/>
              </a:ln>
              <a:solidFill>
                <a:srgbClr val="1F497D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3696448415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1_Vlastní rozložení">
    <p:bg>
      <p:bgPr>
        <a:solidFill>
          <a:srgbClr val="008BC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427984" y="1388444"/>
            <a:ext cx="4216925" cy="2247851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l">
              <a:buNone/>
              <a:defRPr sz="3200" b="1" baseline="0">
                <a:solidFill>
                  <a:schemeClr val="bg1"/>
                </a:solidFill>
              </a:defRPr>
            </a:lvl1pPr>
            <a:lvl2pPr marL="3628" indent="0" algn="l">
              <a:lnSpc>
                <a:spcPct val="90000"/>
              </a:lnSpc>
              <a:spcBef>
                <a:spcPts val="457"/>
              </a:spcBef>
              <a:buNone/>
              <a:tabLst/>
              <a:defRPr sz="2400" baseline="0">
                <a:solidFill>
                  <a:schemeClr val="bg1">
                    <a:alpha val="70000"/>
                  </a:schemeClr>
                </a:solidFill>
              </a:defRPr>
            </a:lvl2pPr>
            <a:lvl3pPr marL="103520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528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7040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5880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1056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6232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1408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Slide Title</a:t>
            </a:r>
          </a:p>
          <a:p>
            <a:pPr lvl="1"/>
            <a:r>
              <a:rPr lang="en-US" dirty="0"/>
              <a:t>Lorem ipsum dolor sit amet, consectetuer adipiscing elit. Maecenas porttitor congue </a:t>
            </a:r>
            <a:r>
              <a:rPr lang="en-US" dirty="0" err="1"/>
              <a:t>massa</a:t>
            </a:r>
            <a:r>
              <a:rPr lang="en-US" dirty="0"/>
              <a:t>.</a:t>
            </a:r>
          </a:p>
        </p:txBody>
      </p:sp>
      <p:sp>
        <p:nvSpPr>
          <p:cNvPr id="5" name="Zástupný symbol pro obrázek 12"/>
          <p:cNvSpPr>
            <a:spLocks noGrp="1"/>
          </p:cNvSpPr>
          <p:nvPr>
            <p:ph type="pic" sz="quarter" idx="15"/>
          </p:nvPr>
        </p:nvSpPr>
        <p:spPr>
          <a:xfrm>
            <a:off x="-9526" y="-10"/>
            <a:ext cx="4581525" cy="5143500"/>
          </a:xfrm>
          <a:custGeom>
            <a:avLst/>
            <a:gdLst>
              <a:gd name="connsiteX0" fmla="*/ 0 w 4467496"/>
              <a:gd name="connsiteY0" fmla="*/ 0 h 5143500"/>
              <a:gd name="connsiteX1" fmla="*/ 2781325 w 4467496"/>
              <a:gd name="connsiteY1" fmla="*/ 0 h 5143500"/>
              <a:gd name="connsiteX2" fmla="*/ 4467496 w 4467496"/>
              <a:gd name="connsiteY2" fmla="*/ 5143500 h 5143500"/>
              <a:gd name="connsiteX3" fmla="*/ 0 w 4467496"/>
              <a:gd name="connsiteY3" fmla="*/ 5143500 h 5143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467496" h="5143500">
                <a:moveTo>
                  <a:pt x="0" y="0"/>
                </a:moveTo>
                <a:lnTo>
                  <a:pt x="2781325" y="0"/>
                </a:lnTo>
                <a:lnTo>
                  <a:pt x="4467496" y="5143500"/>
                </a:lnTo>
                <a:lnTo>
                  <a:pt x="0" y="51435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cs-CZ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 flipH="1">
            <a:off x="2831776" y="-6985"/>
            <a:ext cx="2901414" cy="2177509"/>
          </a:xfrm>
          <a:custGeom>
            <a:avLst/>
            <a:gdLst>
              <a:gd name="T0" fmla="*/ 2678 w 2678"/>
              <a:gd name="T1" fmla="*/ 0 h 2016"/>
              <a:gd name="T2" fmla="*/ 0 w 2678"/>
              <a:gd name="T3" fmla="*/ 0 h 2016"/>
              <a:gd name="T4" fmla="*/ 2018 w 2678"/>
              <a:gd name="T5" fmla="*/ 2016 h 2016"/>
              <a:gd name="T6" fmla="*/ 2678 w 2678"/>
              <a:gd name="T7" fmla="*/ 0 h 20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678" h="2016">
                <a:moveTo>
                  <a:pt x="2678" y="0"/>
                </a:moveTo>
                <a:lnTo>
                  <a:pt x="0" y="0"/>
                </a:lnTo>
                <a:lnTo>
                  <a:pt x="2018" y="2016"/>
                </a:lnTo>
                <a:lnTo>
                  <a:pt x="2678" y="0"/>
                </a:lnTo>
                <a:close/>
              </a:path>
            </a:pathLst>
          </a:custGeom>
          <a:solidFill>
            <a:srgbClr val="A9CCDD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15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>
              <a:ln>
                <a:noFill/>
              </a:ln>
              <a:solidFill>
                <a:srgbClr val="1F497D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1575962361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2_Vlastní rozložení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427984" y="1388444"/>
            <a:ext cx="4216925" cy="2247851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l">
              <a:buNone/>
              <a:defRPr sz="3200" b="1" baseline="0">
                <a:solidFill>
                  <a:schemeClr val="bg1"/>
                </a:solidFill>
              </a:defRPr>
            </a:lvl1pPr>
            <a:lvl2pPr marL="3628" indent="0" algn="l">
              <a:lnSpc>
                <a:spcPct val="90000"/>
              </a:lnSpc>
              <a:spcBef>
                <a:spcPts val="457"/>
              </a:spcBef>
              <a:buNone/>
              <a:tabLst/>
              <a:defRPr sz="2400" baseline="0">
                <a:solidFill>
                  <a:schemeClr val="bg1">
                    <a:alpha val="70000"/>
                  </a:schemeClr>
                </a:solidFill>
              </a:defRPr>
            </a:lvl2pPr>
            <a:lvl3pPr marL="103520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528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7040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5880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1056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6232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1408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Slide Title</a:t>
            </a:r>
          </a:p>
          <a:p>
            <a:pPr lvl="1"/>
            <a:r>
              <a:rPr lang="en-US" dirty="0"/>
              <a:t>Lorem ipsum dolor sit amet, consectetuer adipiscing elit. Maecenas porttitor congue </a:t>
            </a:r>
            <a:r>
              <a:rPr lang="en-US" dirty="0" err="1"/>
              <a:t>massa</a:t>
            </a:r>
            <a:r>
              <a:rPr lang="en-US" dirty="0"/>
              <a:t>.</a:t>
            </a:r>
          </a:p>
        </p:txBody>
      </p:sp>
      <p:sp>
        <p:nvSpPr>
          <p:cNvPr id="5" name="Zástupný symbol pro obrázek 12"/>
          <p:cNvSpPr>
            <a:spLocks noGrp="1"/>
          </p:cNvSpPr>
          <p:nvPr>
            <p:ph type="pic" sz="quarter" idx="15"/>
          </p:nvPr>
        </p:nvSpPr>
        <p:spPr>
          <a:xfrm>
            <a:off x="-9526" y="-10"/>
            <a:ext cx="4581525" cy="5143500"/>
          </a:xfrm>
          <a:custGeom>
            <a:avLst/>
            <a:gdLst>
              <a:gd name="connsiteX0" fmla="*/ 0 w 4467496"/>
              <a:gd name="connsiteY0" fmla="*/ 0 h 5143500"/>
              <a:gd name="connsiteX1" fmla="*/ 2781325 w 4467496"/>
              <a:gd name="connsiteY1" fmla="*/ 0 h 5143500"/>
              <a:gd name="connsiteX2" fmla="*/ 4467496 w 4467496"/>
              <a:gd name="connsiteY2" fmla="*/ 5143500 h 5143500"/>
              <a:gd name="connsiteX3" fmla="*/ 0 w 4467496"/>
              <a:gd name="connsiteY3" fmla="*/ 5143500 h 5143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467496" h="5143500">
                <a:moveTo>
                  <a:pt x="0" y="0"/>
                </a:moveTo>
                <a:lnTo>
                  <a:pt x="2781325" y="0"/>
                </a:lnTo>
                <a:lnTo>
                  <a:pt x="4467496" y="5143500"/>
                </a:lnTo>
                <a:lnTo>
                  <a:pt x="0" y="51435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cs-CZ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 flipH="1">
            <a:off x="2831776" y="-6985"/>
            <a:ext cx="2901414" cy="2177509"/>
          </a:xfrm>
          <a:custGeom>
            <a:avLst/>
            <a:gdLst>
              <a:gd name="T0" fmla="*/ 2678 w 2678"/>
              <a:gd name="T1" fmla="*/ 0 h 2016"/>
              <a:gd name="T2" fmla="*/ 0 w 2678"/>
              <a:gd name="T3" fmla="*/ 0 h 2016"/>
              <a:gd name="T4" fmla="*/ 2018 w 2678"/>
              <a:gd name="T5" fmla="*/ 2016 h 2016"/>
              <a:gd name="T6" fmla="*/ 2678 w 2678"/>
              <a:gd name="T7" fmla="*/ 0 h 20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678" h="2016">
                <a:moveTo>
                  <a:pt x="2678" y="0"/>
                </a:moveTo>
                <a:lnTo>
                  <a:pt x="0" y="0"/>
                </a:lnTo>
                <a:lnTo>
                  <a:pt x="2018" y="2016"/>
                </a:lnTo>
                <a:lnTo>
                  <a:pt x="2678" y="0"/>
                </a:lnTo>
                <a:close/>
              </a:path>
            </a:pathLst>
          </a:custGeom>
          <a:solidFill>
            <a:srgbClr val="A9CCDD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15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>
              <a:ln>
                <a:noFill/>
              </a:ln>
              <a:solidFill>
                <a:srgbClr val="1F497D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1408273844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3_Vlastní rozložení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427984" y="1388444"/>
            <a:ext cx="4216925" cy="2247851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l">
              <a:buNone/>
              <a:defRPr sz="3200" b="1" baseline="0">
                <a:solidFill>
                  <a:srgbClr val="404040"/>
                </a:solidFill>
              </a:defRPr>
            </a:lvl1pPr>
            <a:lvl2pPr marL="3628" indent="0" algn="l">
              <a:lnSpc>
                <a:spcPct val="90000"/>
              </a:lnSpc>
              <a:spcBef>
                <a:spcPts val="457"/>
              </a:spcBef>
              <a:buNone/>
              <a:tabLst/>
              <a:defRPr sz="2400" baseline="0">
                <a:solidFill>
                  <a:srgbClr val="404040"/>
                </a:solidFill>
              </a:defRPr>
            </a:lvl2pPr>
            <a:lvl3pPr marL="103520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528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7040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5880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1056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6232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1408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Slide Title</a:t>
            </a:r>
          </a:p>
          <a:p>
            <a:pPr lvl="1"/>
            <a:r>
              <a:rPr lang="en-US" dirty="0"/>
              <a:t>Lorem ipsum dolor sit amet, consectetuer adipiscing elit. Maecenas porttitor congue </a:t>
            </a:r>
            <a:r>
              <a:rPr lang="en-US" dirty="0" err="1"/>
              <a:t>massa</a:t>
            </a:r>
            <a:r>
              <a:rPr lang="en-US" dirty="0"/>
              <a:t>.</a:t>
            </a:r>
          </a:p>
        </p:txBody>
      </p:sp>
      <p:sp>
        <p:nvSpPr>
          <p:cNvPr id="5" name="Zástupný symbol pro obrázek 12"/>
          <p:cNvSpPr>
            <a:spLocks noGrp="1"/>
          </p:cNvSpPr>
          <p:nvPr>
            <p:ph type="pic" sz="quarter" idx="15"/>
          </p:nvPr>
        </p:nvSpPr>
        <p:spPr>
          <a:xfrm>
            <a:off x="-9526" y="-10"/>
            <a:ext cx="4581525" cy="5143500"/>
          </a:xfrm>
          <a:custGeom>
            <a:avLst/>
            <a:gdLst>
              <a:gd name="connsiteX0" fmla="*/ 0 w 4467496"/>
              <a:gd name="connsiteY0" fmla="*/ 0 h 5143500"/>
              <a:gd name="connsiteX1" fmla="*/ 2781325 w 4467496"/>
              <a:gd name="connsiteY1" fmla="*/ 0 h 5143500"/>
              <a:gd name="connsiteX2" fmla="*/ 4467496 w 4467496"/>
              <a:gd name="connsiteY2" fmla="*/ 5143500 h 5143500"/>
              <a:gd name="connsiteX3" fmla="*/ 0 w 4467496"/>
              <a:gd name="connsiteY3" fmla="*/ 5143500 h 5143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467496" h="5143500">
                <a:moveTo>
                  <a:pt x="0" y="0"/>
                </a:moveTo>
                <a:lnTo>
                  <a:pt x="2781325" y="0"/>
                </a:lnTo>
                <a:lnTo>
                  <a:pt x="4467496" y="5143500"/>
                </a:lnTo>
                <a:lnTo>
                  <a:pt x="0" y="51435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cs-CZ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 flipH="1">
            <a:off x="2831776" y="-6985"/>
            <a:ext cx="2901414" cy="2177509"/>
          </a:xfrm>
          <a:custGeom>
            <a:avLst/>
            <a:gdLst>
              <a:gd name="T0" fmla="*/ 2678 w 2678"/>
              <a:gd name="T1" fmla="*/ 0 h 2016"/>
              <a:gd name="T2" fmla="*/ 0 w 2678"/>
              <a:gd name="T3" fmla="*/ 0 h 2016"/>
              <a:gd name="T4" fmla="*/ 2018 w 2678"/>
              <a:gd name="T5" fmla="*/ 2016 h 2016"/>
              <a:gd name="T6" fmla="*/ 2678 w 2678"/>
              <a:gd name="T7" fmla="*/ 0 h 20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678" h="2016">
                <a:moveTo>
                  <a:pt x="2678" y="0"/>
                </a:moveTo>
                <a:lnTo>
                  <a:pt x="0" y="0"/>
                </a:lnTo>
                <a:lnTo>
                  <a:pt x="2018" y="2016"/>
                </a:lnTo>
                <a:lnTo>
                  <a:pt x="2678" y="0"/>
                </a:lnTo>
                <a:close/>
              </a:path>
            </a:pathLst>
          </a:custGeom>
          <a:solidFill>
            <a:srgbClr val="A9CCDD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15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>
              <a:ln>
                <a:noFill/>
              </a:ln>
              <a:solidFill>
                <a:srgbClr val="1F497D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507543425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4_Vlastní rozložení">
    <p:bg>
      <p:bgPr>
        <a:solidFill>
          <a:srgbClr val="58595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427984" y="1388444"/>
            <a:ext cx="4216925" cy="2247851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l">
              <a:buNone/>
              <a:defRPr sz="3200" b="1" baseline="0">
                <a:solidFill>
                  <a:schemeClr val="bg1"/>
                </a:solidFill>
              </a:defRPr>
            </a:lvl1pPr>
            <a:lvl2pPr marL="3628" indent="0" algn="l">
              <a:lnSpc>
                <a:spcPct val="90000"/>
              </a:lnSpc>
              <a:spcBef>
                <a:spcPts val="457"/>
              </a:spcBef>
              <a:buNone/>
              <a:tabLst/>
              <a:defRPr sz="2400" baseline="0">
                <a:solidFill>
                  <a:schemeClr val="bg1"/>
                </a:solidFill>
              </a:defRPr>
            </a:lvl2pPr>
            <a:lvl3pPr marL="103520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528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7040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5880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1056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6232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1408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Slide Title</a:t>
            </a:r>
          </a:p>
          <a:p>
            <a:pPr lvl="1"/>
            <a:r>
              <a:rPr lang="en-US" dirty="0"/>
              <a:t>Lorem ipsum dolor sit amet, consectetuer adipiscing elit. Maecenas porttitor congue </a:t>
            </a:r>
            <a:r>
              <a:rPr lang="en-US" dirty="0" err="1"/>
              <a:t>massa</a:t>
            </a:r>
            <a:r>
              <a:rPr lang="en-US" dirty="0"/>
              <a:t>.</a:t>
            </a:r>
          </a:p>
        </p:txBody>
      </p:sp>
      <p:sp>
        <p:nvSpPr>
          <p:cNvPr id="5" name="Zástupný symbol pro obrázek 12"/>
          <p:cNvSpPr>
            <a:spLocks noGrp="1"/>
          </p:cNvSpPr>
          <p:nvPr>
            <p:ph type="pic" sz="quarter" idx="15"/>
          </p:nvPr>
        </p:nvSpPr>
        <p:spPr>
          <a:xfrm>
            <a:off x="-9526" y="-10"/>
            <a:ext cx="4581525" cy="5143500"/>
          </a:xfrm>
          <a:custGeom>
            <a:avLst/>
            <a:gdLst>
              <a:gd name="connsiteX0" fmla="*/ 0 w 4467496"/>
              <a:gd name="connsiteY0" fmla="*/ 0 h 5143500"/>
              <a:gd name="connsiteX1" fmla="*/ 2781325 w 4467496"/>
              <a:gd name="connsiteY1" fmla="*/ 0 h 5143500"/>
              <a:gd name="connsiteX2" fmla="*/ 4467496 w 4467496"/>
              <a:gd name="connsiteY2" fmla="*/ 5143500 h 5143500"/>
              <a:gd name="connsiteX3" fmla="*/ 0 w 4467496"/>
              <a:gd name="connsiteY3" fmla="*/ 5143500 h 5143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467496" h="5143500">
                <a:moveTo>
                  <a:pt x="0" y="0"/>
                </a:moveTo>
                <a:lnTo>
                  <a:pt x="2781325" y="0"/>
                </a:lnTo>
                <a:lnTo>
                  <a:pt x="4467496" y="5143500"/>
                </a:lnTo>
                <a:lnTo>
                  <a:pt x="0" y="51435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cs-CZ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 flipH="1">
            <a:off x="2831776" y="-6985"/>
            <a:ext cx="2901414" cy="2177509"/>
          </a:xfrm>
          <a:custGeom>
            <a:avLst/>
            <a:gdLst>
              <a:gd name="T0" fmla="*/ 2678 w 2678"/>
              <a:gd name="T1" fmla="*/ 0 h 2016"/>
              <a:gd name="T2" fmla="*/ 0 w 2678"/>
              <a:gd name="T3" fmla="*/ 0 h 2016"/>
              <a:gd name="T4" fmla="*/ 2018 w 2678"/>
              <a:gd name="T5" fmla="*/ 2016 h 2016"/>
              <a:gd name="T6" fmla="*/ 2678 w 2678"/>
              <a:gd name="T7" fmla="*/ 0 h 20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678" h="2016">
                <a:moveTo>
                  <a:pt x="2678" y="0"/>
                </a:moveTo>
                <a:lnTo>
                  <a:pt x="0" y="0"/>
                </a:lnTo>
                <a:lnTo>
                  <a:pt x="2018" y="2016"/>
                </a:lnTo>
                <a:lnTo>
                  <a:pt x="2678" y="0"/>
                </a:lnTo>
                <a:close/>
              </a:path>
            </a:pathLst>
          </a:custGeom>
          <a:solidFill>
            <a:srgbClr val="A9CCDD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15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>
              <a:ln>
                <a:noFill/>
              </a:ln>
              <a:solidFill>
                <a:srgbClr val="1F497D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759642501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ite_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text 2"/>
          <p:cNvSpPr>
            <a:spLocks noGrp="1"/>
          </p:cNvSpPr>
          <p:nvPr>
            <p:ph type="body" sz="quarter" idx="13" hasCustomPrompt="1"/>
          </p:nvPr>
        </p:nvSpPr>
        <p:spPr>
          <a:xfrm>
            <a:off x="212058" y="897731"/>
            <a:ext cx="8680422" cy="3618310"/>
          </a:xfrm>
          <a:prstGeom prst="rect">
            <a:avLst/>
          </a:prstGeom>
        </p:spPr>
        <p:txBody>
          <a:bodyPr lIns="91438" tIns="45719" rIns="91438" bIns="45719"/>
          <a:lstStyle>
            <a:lvl1pPr>
              <a:defRPr>
                <a:solidFill>
                  <a:srgbClr val="404040"/>
                </a:solidFill>
              </a:defRPr>
            </a:lvl1pPr>
            <a:lvl2pPr>
              <a:defRPr>
                <a:solidFill>
                  <a:srgbClr val="404040"/>
                </a:solidFill>
              </a:defRPr>
            </a:lvl2pPr>
            <a:lvl3pPr>
              <a:defRPr>
                <a:solidFill>
                  <a:srgbClr val="404040"/>
                </a:solidFill>
              </a:defRPr>
            </a:lvl3pPr>
            <a:lvl4pPr>
              <a:defRPr>
                <a:solidFill>
                  <a:srgbClr val="404040"/>
                </a:solidFill>
              </a:defRPr>
            </a:lvl4pPr>
            <a:lvl5pPr>
              <a:defRPr>
                <a:solidFill>
                  <a:srgbClr val="404040"/>
                </a:solidFill>
              </a:defRPr>
            </a:lvl5pPr>
          </a:lstStyle>
          <a:p>
            <a:r>
              <a:rPr lang="en-US" dirty="0"/>
              <a:t>Text comment, text ... Text, comment, text ... Text, comment, text ...</a:t>
            </a:r>
          </a:p>
          <a:p>
            <a:pPr lvl="1"/>
            <a:r>
              <a:rPr lang="cs-CZ" dirty="0"/>
              <a:t>Text comment, text ... Text, comment, text ... Text, comment, text ...</a:t>
            </a:r>
          </a:p>
        </p:txBody>
      </p:sp>
      <p:sp>
        <p:nvSpPr>
          <p:cNvPr id="8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55142" y="4927500"/>
            <a:ext cx="5120208" cy="229500"/>
          </a:xfrm>
          <a:prstGeom prst="rect">
            <a:avLst/>
          </a:prstGeom>
        </p:spPr>
        <p:txBody>
          <a:bodyPr vert="horz" lIns="0" tIns="45719" rIns="0" bIns="45719" rtlCol="0" anchor="ctr"/>
          <a:lstStyle>
            <a:lvl1pPr algn="l">
              <a:defRPr sz="1300" b="1">
                <a:solidFill>
                  <a:srgbClr val="404040"/>
                </a:solidFill>
                <a:latin typeface="+mj-lt"/>
                <a:cs typeface="Arial" pitchFamily="34" charset="0"/>
              </a:defRPr>
            </a:lvl1pPr>
          </a:lstStyle>
          <a:p>
            <a:r>
              <a:rPr lang="cs-CZ" dirty="0"/>
              <a:t>Study </a:t>
            </a:r>
            <a:r>
              <a:rPr lang="cs-CZ" dirty="0" err="1"/>
              <a:t>name</a:t>
            </a:r>
            <a:r>
              <a:rPr lang="cs-CZ" dirty="0"/>
              <a:t> XXX, 04/2016</a:t>
            </a:r>
          </a:p>
        </p:txBody>
      </p:sp>
      <p:sp>
        <p:nvSpPr>
          <p:cNvPr id="9" name="Zástupný symbol pro nadpis 1"/>
          <p:cNvSpPr>
            <a:spLocks noGrp="1"/>
          </p:cNvSpPr>
          <p:nvPr>
            <p:ph type="title"/>
          </p:nvPr>
        </p:nvSpPr>
        <p:spPr>
          <a:xfrm>
            <a:off x="212058" y="-45014"/>
            <a:ext cx="8680422" cy="469722"/>
          </a:xfrm>
          <a:prstGeom prst="rect">
            <a:avLst/>
          </a:prstGeom>
        </p:spPr>
        <p:txBody>
          <a:bodyPr vert="horz" lIns="35999" tIns="45719" rIns="35999" bIns="45719" rtlCol="0" anchor="t">
            <a:normAutofit/>
          </a:bodyPr>
          <a:lstStyle/>
          <a:p>
            <a:r>
              <a:rPr lang="en-US" dirty="0"/>
              <a:t>Click to edit template headings</a:t>
            </a:r>
            <a:r>
              <a:rPr lang="cs-CZ" dirty="0"/>
              <a:t> </a:t>
            </a:r>
            <a:r>
              <a:rPr lang="en-US" dirty="0"/>
              <a:t>style.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213693267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White_text_with chap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text 2"/>
          <p:cNvSpPr>
            <a:spLocks noGrp="1"/>
          </p:cNvSpPr>
          <p:nvPr>
            <p:ph type="body" sz="quarter" idx="13" hasCustomPrompt="1"/>
          </p:nvPr>
        </p:nvSpPr>
        <p:spPr>
          <a:xfrm>
            <a:off x="212058" y="897731"/>
            <a:ext cx="8680422" cy="3618310"/>
          </a:xfrm>
          <a:prstGeom prst="rect">
            <a:avLst/>
          </a:prstGeom>
        </p:spPr>
        <p:txBody>
          <a:bodyPr lIns="91438" tIns="45719" rIns="91438" bIns="45719"/>
          <a:lstStyle>
            <a:lvl1pPr>
              <a:defRPr>
                <a:solidFill>
                  <a:srgbClr val="404040"/>
                </a:solidFill>
              </a:defRPr>
            </a:lvl1pPr>
            <a:lvl2pPr>
              <a:defRPr>
                <a:solidFill>
                  <a:srgbClr val="404040"/>
                </a:solidFill>
              </a:defRPr>
            </a:lvl2pPr>
            <a:lvl3pPr>
              <a:defRPr>
                <a:solidFill>
                  <a:srgbClr val="404040"/>
                </a:solidFill>
              </a:defRPr>
            </a:lvl3pPr>
            <a:lvl4pPr>
              <a:defRPr>
                <a:solidFill>
                  <a:srgbClr val="404040"/>
                </a:solidFill>
              </a:defRPr>
            </a:lvl4pPr>
            <a:lvl5pPr>
              <a:defRPr>
                <a:solidFill>
                  <a:srgbClr val="404040"/>
                </a:solidFill>
              </a:defRPr>
            </a:lvl5pPr>
          </a:lstStyle>
          <a:p>
            <a:r>
              <a:rPr lang="en-US" dirty="0"/>
              <a:t>Text comment, text ... Text, comment, text ... Text, comment, text ...</a:t>
            </a:r>
          </a:p>
          <a:p>
            <a:pPr lvl="1"/>
            <a:r>
              <a:rPr lang="cs-CZ" dirty="0"/>
              <a:t>Text comment, text ... Text, comment, text ... Text, comment, text ...</a:t>
            </a:r>
          </a:p>
        </p:txBody>
      </p:sp>
      <p:sp>
        <p:nvSpPr>
          <p:cNvPr id="8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55142" y="4927500"/>
            <a:ext cx="5120208" cy="229500"/>
          </a:xfrm>
          <a:prstGeom prst="rect">
            <a:avLst/>
          </a:prstGeom>
        </p:spPr>
        <p:txBody>
          <a:bodyPr vert="horz" lIns="0" tIns="45719" rIns="0" bIns="45719" rtlCol="0" anchor="ctr"/>
          <a:lstStyle>
            <a:lvl1pPr algn="l">
              <a:defRPr sz="1300" b="1">
                <a:solidFill>
                  <a:srgbClr val="404040"/>
                </a:solidFill>
                <a:latin typeface="+mj-lt"/>
                <a:cs typeface="Arial" pitchFamily="34" charset="0"/>
              </a:defRPr>
            </a:lvl1pPr>
          </a:lstStyle>
          <a:p>
            <a:r>
              <a:rPr lang="cs-CZ" dirty="0"/>
              <a:t>Study </a:t>
            </a:r>
            <a:r>
              <a:rPr lang="cs-CZ" dirty="0" err="1"/>
              <a:t>name</a:t>
            </a:r>
            <a:r>
              <a:rPr lang="cs-CZ" dirty="0"/>
              <a:t> XXX, 04/2016</a:t>
            </a:r>
          </a:p>
        </p:txBody>
      </p:sp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220553" y="272268"/>
            <a:ext cx="8654595" cy="461548"/>
          </a:xfrm>
        </p:spPr>
        <p:txBody>
          <a:bodyPr/>
          <a:lstStyle>
            <a:lvl1pPr>
              <a:defRPr>
                <a:solidFill>
                  <a:srgbClr val="404040"/>
                </a:solidFill>
              </a:defRPr>
            </a:lvl1pPr>
          </a:lstStyle>
          <a:p>
            <a:r>
              <a:rPr lang="en-US" dirty="0"/>
              <a:t>Click to add emphasis part of title</a:t>
            </a:r>
          </a:p>
        </p:txBody>
      </p:sp>
      <p:sp>
        <p:nvSpPr>
          <p:cNvPr id="6" name="Text Placeholder 7"/>
          <p:cNvSpPr>
            <a:spLocks noGrp="1"/>
          </p:cNvSpPr>
          <p:nvPr>
            <p:ph type="body" sz="quarter" idx="14" hasCustomPrompt="1"/>
          </p:nvPr>
        </p:nvSpPr>
        <p:spPr>
          <a:xfrm>
            <a:off x="166765" y="-65652"/>
            <a:ext cx="6710396" cy="442661"/>
          </a:xfrm>
          <a:prstGeom prst="rect">
            <a:avLst/>
          </a:prstGeom>
        </p:spPr>
        <p:txBody>
          <a:bodyPr lIns="91438" tIns="45719" rIns="91438" bIns="45719" anchor="b">
            <a:normAutofit/>
          </a:bodyPr>
          <a:lstStyle>
            <a:lvl1pPr marL="0" indent="0">
              <a:buNone/>
              <a:defRPr sz="1900" b="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dirty="0"/>
              <a:t>CLICK TO ADD TAG LINE OR BEGINNING OF TITLE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233173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Masters/_rels/slideMaster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10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109.xml"/><Relationship Id="rId1" Type="http://schemas.openxmlformats.org/officeDocument/2006/relationships/slideLayout" Target="../slideLayouts/slideLayout108.xml"/><Relationship Id="rId6" Type="http://schemas.openxmlformats.org/officeDocument/2006/relationships/image" Target="../media/image4.png"/><Relationship Id="rId5" Type="http://schemas.openxmlformats.org/officeDocument/2006/relationships/theme" Target="../theme/theme10.xml"/><Relationship Id="rId4" Type="http://schemas.openxmlformats.org/officeDocument/2006/relationships/slideLayout" Target="../slideLayouts/slideLayout111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9.xml"/><Relationship Id="rId13" Type="http://schemas.openxmlformats.org/officeDocument/2006/relationships/slideLayout" Target="../slideLayouts/slideLayout124.xml"/><Relationship Id="rId3" Type="http://schemas.openxmlformats.org/officeDocument/2006/relationships/slideLayout" Target="../slideLayouts/slideLayout114.xml"/><Relationship Id="rId7" Type="http://schemas.openxmlformats.org/officeDocument/2006/relationships/slideLayout" Target="../slideLayouts/slideLayout118.xml"/><Relationship Id="rId12" Type="http://schemas.openxmlformats.org/officeDocument/2006/relationships/slideLayout" Target="../slideLayouts/slideLayout123.xml"/><Relationship Id="rId2" Type="http://schemas.openxmlformats.org/officeDocument/2006/relationships/slideLayout" Target="../slideLayouts/slideLayout113.xml"/><Relationship Id="rId1" Type="http://schemas.openxmlformats.org/officeDocument/2006/relationships/slideLayout" Target="../slideLayouts/slideLayout112.xml"/><Relationship Id="rId6" Type="http://schemas.openxmlformats.org/officeDocument/2006/relationships/slideLayout" Target="../slideLayouts/slideLayout117.xml"/><Relationship Id="rId11" Type="http://schemas.openxmlformats.org/officeDocument/2006/relationships/slideLayout" Target="../slideLayouts/slideLayout122.xml"/><Relationship Id="rId5" Type="http://schemas.openxmlformats.org/officeDocument/2006/relationships/slideLayout" Target="../slideLayouts/slideLayout116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21.xml"/><Relationship Id="rId4" Type="http://schemas.openxmlformats.org/officeDocument/2006/relationships/slideLayout" Target="../slideLayouts/slideLayout115.xml"/><Relationship Id="rId9" Type="http://schemas.openxmlformats.org/officeDocument/2006/relationships/slideLayout" Target="../slideLayouts/slideLayout120.xml"/><Relationship Id="rId14" Type="http://schemas.openxmlformats.org/officeDocument/2006/relationships/theme" Target="../theme/theme11.xml"/></Relationships>
</file>

<file path=ppt/slideMasters/_rels/slideMaster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7.xml"/><Relationship Id="rId2" Type="http://schemas.openxmlformats.org/officeDocument/2006/relationships/slideLayout" Target="../slideLayouts/slideLayout126.xml"/><Relationship Id="rId1" Type="http://schemas.openxmlformats.org/officeDocument/2006/relationships/slideLayout" Target="../slideLayouts/slideLayout125.xml"/><Relationship Id="rId6" Type="http://schemas.openxmlformats.org/officeDocument/2006/relationships/image" Target="../media/image1.png"/><Relationship Id="rId5" Type="http://schemas.openxmlformats.org/officeDocument/2006/relationships/theme" Target="../theme/theme12.xml"/><Relationship Id="rId4" Type="http://schemas.openxmlformats.org/officeDocument/2006/relationships/slideLayout" Target="../slideLayouts/slideLayout128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6.xml"/><Relationship Id="rId13" Type="http://schemas.openxmlformats.org/officeDocument/2006/relationships/slideLayout" Target="../slideLayouts/slideLayout141.xml"/><Relationship Id="rId3" Type="http://schemas.openxmlformats.org/officeDocument/2006/relationships/slideLayout" Target="../slideLayouts/slideLayout131.xml"/><Relationship Id="rId7" Type="http://schemas.openxmlformats.org/officeDocument/2006/relationships/slideLayout" Target="../slideLayouts/slideLayout135.xml"/><Relationship Id="rId12" Type="http://schemas.openxmlformats.org/officeDocument/2006/relationships/slideLayout" Target="../slideLayouts/slideLayout140.xml"/><Relationship Id="rId2" Type="http://schemas.openxmlformats.org/officeDocument/2006/relationships/slideLayout" Target="../slideLayouts/slideLayout130.xml"/><Relationship Id="rId16" Type="http://schemas.openxmlformats.org/officeDocument/2006/relationships/image" Target="../media/image5.png"/><Relationship Id="rId1" Type="http://schemas.openxmlformats.org/officeDocument/2006/relationships/slideLayout" Target="../slideLayouts/slideLayout129.xml"/><Relationship Id="rId6" Type="http://schemas.openxmlformats.org/officeDocument/2006/relationships/slideLayout" Target="../slideLayouts/slideLayout134.xml"/><Relationship Id="rId11" Type="http://schemas.openxmlformats.org/officeDocument/2006/relationships/slideLayout" Target="../slideLayouts/slideLayout139.xml"/><Relationship Id="rId5" Type="http://schemas.openxmlformats.org/officeDocument/2006/relationships/slideLayout" Target="../slideLayouts/slideLayout133.xml"/><Relationship Id="rId15" Type="http://schemas.openxmlformats.org/officeDocument/2006/relationships/theme" Target="../theme/theme13.xml"/><Relationship Id="rId10" Type="http://schemas.openxmlformats.org/officeDocument/2006/relationships/slideLayout" Target="../slideLayouts/slideLayout138.xml"/><Relationship Id="rId4" Type="http://schemas.openxmlformats.org/officeDocument/2006/relationships/slideLayout" Target="../slideLayouts/slideLayout132.xml"/><Relationship Id="rId9" Type="http://schemas.openxmlformats.org/officeDocument/2006/relationships/slideLayout" Target="../slideLayouts/slideLayout137.xml"/><Relationship Id="rId14" Type="http://schemas.openxmlformats.org/officeDocument/2006/relationships/slideLayout" Target="../slideLayouts/slideLayout142.xml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0.xml"/><Relationship Id="rId3" Type="http://schemas.openxmlformats.org/officeDocument/2006/relationships/slideLayout" Target="../slideLayouts/slideLayout145.xml"/><Relationship Id="rId7" Type="http://schemas.openxmlformats.org/officeDocument/2006/relationships/slideLayout" Target="../slideLayouts/slideLayout149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144.xml"/><Relationship Id="rId1" Type="http://schemas.openxmlformats.org/officeDocument/2006/relationships/slideLayout" Target="../slideLayouts/slideLayout143.xml"/><Relationship Id="rId6" Type="http://schemas.openxmlformats.org/officeDocument/2006/relationships/slideLayout" Target="../slideLayouts/slideLayout148.xml"/><Relationship Id="rId11" Type="http://schemas.openxmlformats.org/officeDocument/2006/relationships/theme" Target="../theme/theme14.xml"/><Relationship Id="rId5" Type="http://schemas.openxmlformats.org/officeDocument/2006/relationships/slideLayout" Target="../slideLayouts/slideLayout147.xml"/><Relationship Id="rId10" Type="http://schemas.openxmlformats.org/officeDocument/2006/relationships/slideLayout" Target="../slideLayouts/slideLayout152.xml"/><Relationship Id="rId4" Type="http://schemas.openxmlformats.org/officeDocument/2006/relationships/slideLayout" Target="../slideLayouts/slideLayout146.xml"/><Relationship Id="rId9" Type="http://schemas.openxmlformats.org/officeDocument/2006/relationships/slideLayout" Target="../slideLayouts/slideLayout151.xml"/></Relationships>
</file>

<file path=ppt/slideMasters/_rels/slideMaster1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0.xml"/><Relationship Id="rId3" Type="http://schemas.openxmlformats.org/officeDocument/2006/relationships/slideLayout" Target="../slideLayouts/slideLayout155.xml"/><Relationship Id="rId7" Type="http://schemas.openxmlformats.org/officeDocument/2006/relationships/slideLayout" Target="../slideLayouts/slideLayout159.xml"/><Relationship Id="rId2" Type="http://schemas.openxmlformats.org/officeDocument/2006/relationships/slideLayout" Target="../slideLayouts/slideLayout154.xml"/><Relationship Id="rId1" Type="http://schemas.openxmlformats.org/officeDocument/2006/relationships/slideLayout" Target="../slideLayouts/slideLayout153.xml"/><Relationship Id="rId6" Type="http://schemas.openxmlformats.org/officeDocument/2006/relationships/slideLayout" Target="../slideLayouts/slideLayout158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157.xml"/><Relationship Id="rId10" Type="http://schemas.openxmlformats.org/officeDocument/2006/relationships/theme" Target="../theme/theme15.xml"/><Relationship Id="rId4" Type="http://schemas.openxmlformats.org/officeDocument/2006/relationships/slideLayout" Target="../slideLayouts/slideLayout156.xml"/><Relationship Id="rId9" Type="http://schemas.openxmlformats.org/officeDocument/2006/relationships/slideLayout" Target="../slideLayouts/slideLayout16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3" Type="http://schemas.openxmlformats.org/officeDocument/2006/relationships/slideLayout" Target="../slideLayouts/slideLayout5.xml"/><Relationship Id="rId7" Type="http://schemas.openxmlformats.org/officeDocument/2006/relationships/slideLayout" Target="../slideLayouts/slideLayout9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7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theme" Target="../theme/theme3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6.xml"/><Relationship Id="rId3" Type="http://schemas.openxmlformats.org/officeDocument/2006/relationships/slideLayout" Target="../slideLayouts/slideLayout31.xml"/><Relationship Id="rId7" Type="http://schemas.openxmlformats.org/officeDocument/2006/relationships/slideLayout" Target="../slideLayouts/slideLayout35.xml"/><Relationship Id="rId2" Type="http://schemas.openxmlformats.org/officeDocument/2006/relationships/slideLayout" Target="../slideLayouts/slideLayout30.xml"/><Relationship Id="rId1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4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33.xml"/><Relationship Id="rId10" Type="http://schemas.openxmlformats.org/officeDocument/2006/relationships/theme" Target="../theme/theme4.xml"/><Relationship Id="rId4" Type="http://schemas.openxmlformats.org/officeDocument/2006/relationships/slideLayout" Target="../slideLayouts/slideLayout32.xml"/><Relationship Id="rId9" Type="http://schemas.openxmlformats.org/officeDocument/2006/relationships/slideLayout" Target="../slideLayouts/slideLayout37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5.xml"/><Relationship Id="rId13" Type="http://schemas.openxmlformats.org/officeDocument/2006/relationships/slideLayout" Target="../slideLayouts/slideLayout50.xml"/><Relationship Id="rId18" Type="http://schemas.openxmlformats.org/officeDocument/2006/relationships/slideLayout" Target="../slideLayouts/slideLayout55.xml"/><Relationship Id="rId26" Type="http://schemas.openxmlformats.org/officeDocument/2006/relationships/slideLayout" Target="../slideLayouts/slideLayout63.xml"/><Relationship Id="rId39" Type="http://schemas.openxmlformats.org/officeDocument/2006/relationships/slideLayout" Target="../slideLayouts/slideLayout76.xml"/><Relationship Id="rId3" Type="http://schemas.openxmlformats.org/officeDocument/2006/relationships/slideLayout" Target="../slideLayouts/slideLayout40.xml"/><Relationship Id="rId21" Type="http://schemas.openxmlformats.org/officeDocument/2006/relationships/slideLayout" Target="../slideLayouts/slideLayout58.xml"/><Relationship Id="rId34" Type="http://schemas.openxmlformats.org/officeDocument/2006/relationships/slideLayout" Target="../slideLayouts/slideLayout71.xml"/><Relationship Id="rId7" Type="http://schemas.openxmlformats.org/officeDocument/2006/relationships/slideLayout" Target="../slideLayouts/slideLayout44.xml"/><Relationship Id="rId12" Type="http://schemas.openxmlformats.org/officeDocument/2006/relationships/slideLayout" Target="../slideLayouts/slideLayout49.xml"/><Relationship Id="rId17" Type="http://schemas.openxmlformats.org/officeDocument/2006/relationships/slideLayout" Target="../slideLayouts/slideLayout54.xml"/><Relationship Id="rId25" Type="http://schemas.openxmlformats.org/officeDocument/2006/relationships/slideLayout" Target="../slideLayouts/slideLayout62.xml"/><Relationship Id="rId33" Type="http://schemas.openxmlformats.org/officeDocument/2006/relationships/slideLayout" Target="../slideLayouts/slideLayout70.xml"/><Relationship Id="rId38" Type="http://schemas.openxmlformats.org/officeDocument/2006/relationships/slideLayout" Target="../slideLayouts/slideLayout75.xml"/><Relationship Id="rId2" Type="http://schemas.openxmlformats.org/officeDocument/2006/relationships/slideLayout" Target="../slideLayouts/slideLayout39.xml"/><Relationship Id="rId16" Type="http://schemas.openxmlformats.org/officeDocument/2006/relationships/slideLayout" Target="../slideLayouts/slideLayout53.xml"/><Relationship Id="rId20" Type="http://schemas.openxmlformats.org/officeDocument/2006/relationships/slideLayout" Target="../slideLayouts/slideLayout57.xml"/><Relationship Id="rId29" Type="http://schemas.openxmlformats.org/officeDocument/2006/relationships/slideLayout" Target="../slideLayouts/slideLayout66.xml"/><Relationship Id="rId41" Type="http://schemas.openxmlformats.org/officeDocument/2006/relationships/image" Target="../media/image1.png"/><Relationship Id="rId1" Type="http://schemas.openxmlformats.org/officeDocument/2006/relationships/slideLayout" Target="../slideLayouts/slideLayout38.xml"/><Relationship Id="rId6" Type="http://schemas.openxmlformats.org/officeDocument/2006/relationships/slideLayout" Target="../slideLayouts/slideLayout43.xml"/><Relationship Id="rId11" Type="http://schemas.openxmlformats.org/officeDocument/2006/relationships/slideLayout" Target="../slideLayouts/slideLayout48.xml"/><Relationship Id="rId24" Type="http://schemas.openxmlformats.org/officeDocument/2006/relationships/slideLayout" Target="../slideLayouts/slideLayout61.xml"/><Relationship Id="rId32" Type="http://schemas.openxmlformats.org/officeDocument/2006/relationships/slideLayout" Target="../slideLayouts/slideLayout69.xml"/><Relationship Id="rId37" Type="http://schemas.openxmlformats.org/officeDocument/2006/relationships/slideLayout" Target="../slideLayouts/slideLayout74.xml"/><Relationship Id="rId40" Type="http://schemas.openxmlformats.org/officeDocument/2006/relationships/theme" Target="../theme/theme5.xml"/><Relationship Id="rId5" Type="http://schemas.openxmlformats.org/officeDocument/2006/relationships/slideLayout" Target="../slideLayouts/slideLayout42.xml"/><Relationship Id="rId15" Type="http://schemas.openxmlformats.org/officeDocument/2006/relationships/slideLayout" Target="../slideLayouts/slideLayout52.xml"/><Relationship Id="rId23" Type="http://schemas.openxmlformats.org/officeDocument/2006/relationships/slideLayout" Target="../slideLayouts/slideLayout60.xml"/><Relationship Id="rId28" Type="http://schemas.openxmlformats.org/officeDocument/2006/relationships/slideLayout" Target="../slideLayouts/slideLayout65.xml"/><Relationship Id="rId36" Type="http://schemas.openxmlformats.org/officeDocument/2006/relationships/slideLayout" Target="../slideLayouts/slideLayout73.xml"/><Relationship Id="rId10" Type="http://schemas.openxmlformats.org/officeDocument/2006/relationships/slideLayout" Target="../slideLayouts/slideLayout47.xml"/><Relationship Id="rId19" Type="http://schemas.openxmlformats.org/officeDocument/2006/relationships/slideLayout" Target="../slideLayouts/slideLayout56.xml"/><Relationship Id="rId31" Type="http://schemas.openxmlformats.org/officeDocument/2006/relationships/slideLayout" Target="../slideLayouts/slideLayout68.xml"/><Relationship Id="rId4" Type="http://schemas.openxmlformats.org/officeDocument/2006/relationships/slideLayout" Target="../slideLayouts/slideLayout41.xml"/><Relationship Id="rId9" Type="http://schemas.openxmlformats.org/officeDocument/2006/relationships/slideLayout" Target="../slideLayouts/slideLayout46.xml"/><Relationship Id="rId14" Type="http://schemas.openxmlformats.org/officeDocument/2006/relationships/slideLayout" Target="../slideLayouts/slideLayout51.xml"/><Relationship Id="rId22" Type="http://schemas.openxmlformats.org/officeDocument/2006/relationships/slideLayout" Target="../slideLayouts/slideLayout59.xml"/><Relationship Id="rId27" Type="http://schemas.openxmlformats.org/officeDocument/2006/relationships/slideLayout" Target="../slideLayouts/slideLayout64.xml"/><Relationship Id="rId30" Type="http://schemas.openxmlformats.org/officeDocument/2006/relationships/slideLayout" Target="../slideLayouts/slideLayout67.xml"/><Relationship Id="rId35" Type="http://schemas.openxmlformats.org/officeDocument/2006/relationships/slideLayout" Target="../slideLayouts/slideLayout72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9.xml"/><Relationship Id="rId2" Type="http://schemas.openxmlformats.org/officeDocument/2006/relationships/slideLayout" Target="../slideLayouts/slideLayout78.xml"/><Relationship Id="rId1" Type="http://schemas.openxmlformats.org/officeDocument/2006/relationships/slideLayout" Target="../slideLayouts/slideLayout77.xml"/><Relationship Id="rId5" Type="http://schemas.openxmlformats.org/officeDocument/2006/relationships/image" Target="../media/image1.png"/><Relationship Id="rId4" Type="http://schemas.openxmlformats.org/officeDocument/2006/relationships/theme" Target="../theme/theme6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7.xml"/><Relationship Id="rId3" Type="http://schemas.openxmlformats.org/officeDocument/2006/relationships/slideLayout" Target="../slideLayouts/slideLayout82.xml"/><Relationship Id="rId7" Type="http://schemas.openxmlformats.org/officeDocument/2006/relationships/slideLayout" Target="../slideLayouts/slideLayout86.xml"/><Relationship Id="rId2" Type="http://schemas.openxmlformats.org/officeDocument/2006/relationships/slideLayout" Target="../slideLayouts/slideLayout81.xml"/><Relationship Id="rId1" Type="http://schemas.openxmlformats.org/officeDocument/2006/relationships/slideLayout" Target="../slideLayouts/slideLayout80.xml"/><Relationship Id="rId6" Type="http://schemas.openxmlformats.org/officeDocument/2006/relationships/slideLayout" Target="../slideLayouts/slideLayout85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84.xml"/><Relationship Id="rId10" Type="http://schemas.openxmlformats.org/officeDocument/2006/relationships/theme" Target="../theme/theme7.xml"/><Relationship Id="rId4" Type="http://schemas.openxmlformats.org/officeDocument/2006/relationships/slideLayout" Target="../slideLayouts/slideLayout83.xml"/><Relationship Id="rId9" Type="http://schemas.openxmlformats.org/officeDocument/2006/relationships/slideLayout" Target="../slideLayouts/slideLayout88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93.xml"/><Relationship Id="rId10" Type="http://schemas.openxmlformats.org/officeDocument/2006/relationships/theme" Target="../theme/theme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5.xml"/><Relationship Id="rId3" Type="http://schemas.openxmlformats.org/officeDocument/2006/relationships/slideLayout" Target="../slideLayouts/slideLayout100.xml"/><Relationship Id="rId7" Type="http://schemas.openxmlformats.org/officeDocument/2006/relationships/slideLayout" Target="../slideLayouts/slideLayout104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99.xml"/><Relationship Id="rId1" Type="http://schemas.openxmlformats.org/officeDocument/2006/relationships/slideLayout" Target="../slideLayouts/slideLayout98.xml"/><Relationship Id="rId6" Type="http://schemas.openxmlformats.org/officeDocument/2006/relationships/slideLayout" Target="../slideLayouts/slideLayout103.xml"/><Relationship Id="rId11" Type="http://schemas.openxmlformats.org/officeDocument/2006/relationships/theme" Target="../theme/theme9.xml"/><Relationship Id="rId5" Type="http://schemas.openxmlformats.org/officeDocument/2006/relationships/slideLayout" Target="../slideLayouts/slideLayout102.xml"/><Relationship Id="rId10" Type="http://schemas.openxmlformats.org/officeDocument/2006/relationships/slideLayout" Target="../slideLayouts/slideLayout107.xml"/><Relationship Id="rId4" Type="http://schemas.openxmlformats.org/officeDocument/2006/relationships/slideLayout" Target="../slideLayouts/slideLayout101.xml"/><Relationship Id="rId9" Type="http://schemas.openxmlformats.org/officeDocument/2006/relationships/slideLayout" Target="../slideLayouts/slideLayout10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212058" y="6357"/>
            <a:ext cx="8680422" cy="469722"/>
          </a:xfrm>
          <a:prstGeom prst="rect">
            <a:avLst/>
          </a:prstGeom>
        </p:spPr>
        <p:txBody>
          <a:bodyPr vert="horz" lIns="35999" tIns="45719" rIns="35999" bIns="45719" rtlCol="0" anchor="t">
            <a:normAutofit/>
          </a:bodyPr>
          <a:lstStyle/>
          <a:p>
            <a:r>
              <a:rPr lang="en-US" dirty="0"/>
              <a:t>Click to edit template headings</a:t>
            </a:r>
            <a:r>
              <a:rPr lang="cs-CZ" dirty="0"/>
              <a:t> </a:t>
            </a:r>
            <a:r>
              <a:rPr lang="en-US" dirty="0"/>
              <a:t>style.</a:t>
            </a: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1042990" y="1491853"/>
            <a:ext cx="7058025" cy="3348038"/>
          </a:xfrm>
          <a:prstGeom prst="rect">
            <a:avLst/>
          </a:prstGeom>
        </p:spPr>
        <p:txBody>
          <a:bodyPr vert="horz" lIns="91438" tIns="45719" rIns="91438" bIns="45719" rtlCol="0">
            <a:normAutofit/>
          </a:bodyPr>
          <a:lstStyle/>
          <a:p>
            <a:pPr lvl="0"/>
            <a:r>
              <a:rPr lang="cs-CZ" dirty="0"/>
              <a:t>Kliknutím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pic>
        <p:nvPicPr>
          <p:cNvPr id="5" name="Picture 10" descr="IPSOS_GAMECHANGERS_blue.png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888" t="-9671" b="-1"/>
          <a:stretch/>
        </p:blipFill>
        <p:spPr>
          <a:xfrm>
            <a:off x="8617665" y="4737673"/>
            <a:ext cx="377327" cy="3559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80429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98" r:id="rId2"/>
  </p:sldLayoutIdLst>
  <p:hf sldNum="0" hdr="0" dt="0"/>
  <p:txStyles>
    <p:titleStyle>
      <a:lvl1pPr algn="l" defTabSz="914378" rtl="0" eaLnBrk="1" latinLnBrk="0" hangingPunct="1">
        <a:spcBef>
          <a:spcPct val="0"/>
        </a:spcBef>
        <a:buNone/>
        <a:defRPr sz="2800" b="1" kern="1200">
          <a:solidFill>
            <a:srgbClr val="404040"/>
          </a:solidFill>
          <a:latin typeface="Calibri" pitchFamily="34" charset="0"/>
          <a:ea typeface="+mj-ea"/>
          <a:cs typeface="Arial" pitchFamily="34" charset="0"/>
        </a:defRPr>
      </a:lvl1pPr>
    </p:titleStyle>
    <p:bodyStyle>
      <a:lvl1pPr marL="177796" indent="-177796" algn="l" defTabSz="914378" rtl="0" eaLnBrk="1" latinLnBrk="0" hangingPunct="1">
        <a:spcBef>
          <a:spcPct val="20000"/>
        </a:spcBef>
        <a:buFont typeface="Wingdings" pitchFamily="2" charset="2"/>
        <a:buNone/>
        <a:defRPr sz="2400" kern="1200">
          <a:solidFill>
            <a:srgbClr val="404040"/>
          </a:solidFill>
          <a:latin typeface="Calibri" pitchFamily="34" charset="0"/>
          <a:ea typeface="+mn-ea"/>
          <a:cs typeface="Arial" pitchFamily="34" charset="0"/>
        </a:defRPr>
      </a:lvl1pPr>
      <a:lvl2pPr marL="444489" indent="-203195" algn="l" defTabSz="914378" rtl="0" eaLnBrk="1" latinLnBrk="0" hangingPunct="1">
        <a:spcBef>
          <a:spcPct val="20000"/>
        </a:spcBef>
        <a:buSzPct val="100000"/>
        <a:buFont typeface="Arial" pitchFamily="34" charset="0"/>
        <a:buNone/>
        <a:defRPr sz="2000" kern="1200">
          <a:solidFill>
            <a:srgbClr val="404040"/>
          </a:solidFill>
          <a:latin typeface="Calibri" pitchFamily="34" charset="0"/>
          <a:ea typeface="+mn-ea"/>
          <a:cs typeface="Arial" pitchFamily="34" charset="0"/>
        </a:defRPr>
      </a:lvl2pPr>
      <a:lvl3pPr marL="622285" indent="-126997" algn="l" defTabSz="914378" rtl="0" eaLnBrk="1" latinLnBrk="0" hangingPunct="1">
        <a:spcBef>
          <a:spcPct val="20000"/>
        </a:spcBef>
        <a:buSzPct val="80000"/>
        <a:buFont typeface="Wingdings" pitchFamily="2" charset="2"/>
        <a:buNone/>
        <a:defRPr sz="2000" kern="1200">
          <a:solidFill>
            <a:srgbClr val="404040"/>
          </a:solidFill>
          <a:latin typeface="Calibri" pitchFamily="34" charset="0"/>
          <a:ea typeface="+mn-ea"/>
          <a:cs typeface="Arial" pitchFamily="34" charset="0"/>
        </a:defRPr>
      </a:lvl3pPr>
      <a:lvl4pPr marL="901678" indent="-139697" algn="l" defTabSz="914378" rtl="0" eaLnBrk="1" latinLnBrk="0" hangingPunct="1">
        <a:spcBef>
          <a:spcPct val="20000"/>
        </a:spcBef>
        <a:buFont typeface="Arial" pitchFamily="34" charset="0"/>
        <a:buNone/>
        <a:defRPr sz="1800" kern="1200">
          <a:solidFill>
            <a:srgbClr val="404040"/>
          </a:solidFill>
          <a:latin typeface="Calibri" pitchFamily="34" charset="0"/>
          <a:ea typeface="+mn-ea"/>
          <a:cs typeface="Arial" pitchFamily="34" charset="0"/>
        </a:defRPr>
      </a:lvl4pPr>
      <a:lvl5pPr marL="1163609" indent="-139697" algn="l" defTabSz="914378" rtl="0" eaLnBrk="1" latinLnBrk="0" hangingPunct="1">
        <a:spcBef>
          <a:spcPct val="20000"/>
        </a:spcBef>
        <a:buFont typeface="Arial" pitchFamily="34" charset="0"/>
        <a:buNone/>
        <a:defRPr sz="1600" kern="1200">
          <a:solidFill>
            <a:srgbClr val="404040"/>
          </a:solidFill>
          <a:latin typeface="Calibri" pitchFamily="34" charset="0"/>
          <a:ea typeface="+mn-ea"/>
          <a:cs typeface="Arial" pitchFamily="34" charset="0"/>
        </a:defRPr>
      </a:lvl5pPr>
      <a:lvl6pPr marL="2514537" indent="-228594" algn="l" defTabSz="91437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5" indent="-228594" algn="l" defTabSz="91437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8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2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6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Zástupný symbol pro text 8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dirty="0"/>
              <a:t>Klepnutím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7" name="Zástupný symbol pro číslo snímku 5"/>
          <p:cNvSpPr txBox="1">
            <a:spLocks/>
          </p:cNvSpPr>
          <p:nvPr userDrawn="1"/>
        </p:nvSpPr>
        <p:spPr>
          <a:xfrm>
            <a:off x="-9618" y="4909248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cs-CZ"/>
            </a:defPPr>
            <a:lvl1pPr marL="0" algn="l" defTabSz="914400" rtl="0" eaLnBrk="1" latinLnBrk="0" hangingPunct="1">
              <a:defRPr sz="1200" kern="1200">
                <a:solidFill>
                  <a:srgbClr val="5F5F5F"/>
                </a:solidFill>
                <a:latin typeface="Calibri" pitchFamily="34" charset="0"/>
                <a:ea typeface="+mn-ea"/>
                <a:cs typeface="Arial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A2DB900-4F27-419C-B2D8-AAC4EB8D73BD}" type="slidenum">
              <a:rPr lang="cs-CZ" smtClean="0"/>
              <a:pPr/>
              <a:t>‹#›</a:t>
            </a:fld>
            <a:endParaRPr lang="cs-CZ" dirty="0"/>
          </a:p>
        </p:txBody>
      </p:sp>
      <p:sp>
        <p:nvSpPr>
          <p:cNvPr id="10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55142" y="4927500"/>
            <a:ext cx="5120208" cy="229500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1300" b="1">
                <a:solidFill>
                  <a:srgbClr val="404040"/>
                </a:solidFill>
                <a:latin typeface="+mj-lt"/>
                <a:cs typeface="Arial" pitchFamily="34" charset="0"/>
              </a:defRPr>
            </a:lvl1pPr>
          </a:lstStyle>
          <a:p>
            <a:r>
              <a:rPr lang="cs-CZ" dirty="0"/>
              <a:t>Study </a:t>
            </a:r>
            <a:r>
              <a:rPr lang="cs-CZ" dirty="0" err="1"/>
              <a:t>name</a:t>
            </a:r>
            <a:r>
              <a:rPr lang="cs-CZ" dirty="0"/>
              <a:t> XXX, 04/2016</a:t>
            </a:r>
          </a:p>
        </p:txBody>
      </p:sp>
      <p:pic>
        <p:nvPicPr>
          <p:cNvPr id="11" name="Picture 10" descr="IPSOS_GAMECHANGERS_blue.png"/>
          <p:cNvPicPr>
            <a:picLocks noChangeAspect="1"/>
          </p:cNvPicPr>
          <p:nvPr userDrawn="1"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888" t="-9671" b="-1"/>
          <a:stretch/>
        </p:blipFill>
        <p:spPr>
          <a:xfrm>
            <a:off x="8617664" y="4737673"/>
            <a:ext cx="377327" cy="355982"/>
          </a:xfrm>
          <a:prstGeom prst="rect">
            <a:avLst/>
          </a:prstGeom>
        </p:spPr>
      </p:pic>
      <p:sp>
        <p:nvSpPr>
          <p:cNvPr id="12" name="Zástupný symbol pro nadpis 1"/>
          <p:cNvSpPr>
            <a:spLocks noGrp="1"/>
          </p:cNvSpPr>
          <p:nvPr>
            <p:ph type="title"/>
          </p:nvPr>
        </p:nvSpPr>
        <p:spPr>
          <a:xfrm>
            <a:off x="212058" y="6357"/>
            <a:ext cx="8680422" cy="469722"/>
          </a:xfrm>
          <a:prstGeom prst="rect">
            <a:avLst/>
          </a:prstGeom>
        </p:spPr>
        <p:txBody>
          <a:bodyPr vert="horz" lIns="36000" tIns="45720" rIns="36000" bIns="45720" rtlCol="0" anchor="t">
            <a:normAutofit/>
          </a:bodyPr>
          <a:lstStyle/>
          <a:p>
            <a:r>
              <a:rPr lang="en-US" dirty="0"/>
              <a:t>Click to edit template headings</a:t>
            </a:r>
            <a:r>
              <a:rPr lang="cs-CZ" dirty="0"/>
              <a:t> </a:t>
            </a:r>
            <a:r>
              <a:rPr lang="en-US" dirty="0"/>
              <a:t>style.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6031408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68" r:id="rId1"/>
    <p:sldLayoutId id="2147483969" r:id="rId2"/>
    <p:sldLayoutId id="2147483970" r:id="rId3"/>
    <p:sldLayoutId id="2147483971" r:id="rId4"/>
  </p:sldLayoutIdLst>
  <p:hf sldNum="0" hdr="0" dt="0"/>
  <p:txStyles>
    <p:titleStyle>
      <a:lvl1pPr algn="l" defTabSz="914400" rtl="0" eaLnBrk="1" latinLnBrk="0" hangingPunct="1">
        <a:spcBef>
          <a:spcPct val="0"/>
        </a:spcBef>
        <a:buNone/>
        <a:defRPr sz="3200" b="1" kern="1200">
          <a:solidFill>
            <a:srgbClr val="404040"/>
          </a:solidFill>
          <a:latin typeface="Calibri" pitchFamily="34" charset="0"/>
          <a:ea typeface="+mj-ea"/>
          <a:cs typeface="Arial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None/>
        <a:defRPr lang="cs-CZ" sz="2400" kern="1200" smtClean="0">
          <a:solidFill>
            <a:srgbClr val="404040"/>
          </a:solidFill>
          <a:latin typeface="Calibri" pitchFamily="34" charset="0"/>
          <a:ea typeface="+mn-ea"/>
          <a:cs typeface="Arial" pitchFamily="34" charset="0"/>
        </a:defRPr>
      </a:lvl1pPr>
      <a:lvl2pPr marL="527050" indent="-285750" algn="l" defTabSz="914400" rtl="0" eaLnBrk="1" latinLnBrk="0" hangingPunct="1">
        <a:spcBef>
          <a:spcPct val="20000"/>
        </a:spcBef>
        <a:buSzPct val="100000"/>
        <a:buFont typeface="Arial" pitchFamily="34" charset="0"/>
        <a:buNone/>
        <a:defRPr lang="cs-CZ" sz="2000" kern="1200" smtClean="0">
          <a:solidFill>
            <a:srgbClr val="404040"/>
          </a:solidFill>
          <a:latin typeface="Calibri" pitchFamily="34" charset="0"/>
          <a:ea typeface="+mn-ea"/>
          <a:cs typeface="Arial" pitchFamily="34" charset="0"/>
        </a:defRPr>
      </a:lvl2pPr>
      <a:lvl3pPr marL="781050" indent="-285750" algn="l" defTabSz="914400" rtl="0" eaLnBrk="1" latinLnBrk="0" hangingPunct="1">
        <a:spcBef>
          <a:spcPct val="20000"/>
        </a:spcBef>
        <a:buFont typeface="Arial" pitchFamily="34" charset="0"/>
        <a:buNone/>
        <a:defRPr lang="cs-CZ" sz="1800" kern="1200" smtClean="0">
          <a:solidFill>
            <a:srgbClr val="404040"/>
          </a:solidFill>
          <a:latin typeface="Calibri" pitchFamily="34" charset="0"/>
          <a:ea typeface="+mn-ea"/>
          <a:cs typeface="Arial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None/>
        <a:defRPr lang="cs-CZ" sz="1600" kern="1200" smtClean="0">
          <a:solidFill>
            <a:srgbClr val="404040"/>
          </a:solidFill>
          <a:latin typeface="Calibri" pitchFamily="34" charset="0"/>
          <a:ea typeface="+mn-ea"/>
          <a:cs typeface="Arial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None/>
        <a:defRPr lang="cs-CZ" sz="1400" kern="1200">
          <a:solidFill>
            <a:srgbClr val="404040"/>
          </a:solidFill>
          <a:latin typeface="Calibri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Zástupný symbol pro číslo snímku 5"/>
          <p:cNvSpPr txBox="1">
            <a:spLocks/>
          </p:cNvSpPr>
          <p:nvPr userDrawn="1"/>
        </p:nvSpPr>
        <p:spPr>
          <a:xfrm>
            <a:off x="-9618" y="4909248"/>
            <a:ext cx="2133600" cy="273844"/>
          </a:xfrm>
          <a:prstGeom prst="rect">
            <a:avLst/>
          </a:prstGeom>
        </p:spPr>
        <p:txBody>
          <a:bodyPr vert="horz" lIns="91438" tIns="45719" rIns="91438" bIns="45719" rtlCol="0" anchor="ctr"/>
          <a:lstStyle>
            <a:defPPr>
              <a:defRPr lang="cs-CZ"/>
            </a:defPPr>
            <a:lvl1pPr marL="0" algn="l" defTabSz="914400" rtl="0" eaLnBrk="1" latinLnBrk="0" hangingPunct="1">
              <a:defRPr sz="1200" kern="1200">
                <a:solidFill>
                  <a:srgbClr val="5F5F5F"/>
                </a:solidFill>
                <a:latin typeface="Calibri" pitchFamily="34" charset="0"/>
                <a:ea typeface="+mn-ea"/>
                <a:cs typeface="Arial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A2DB900-4F27-419C-B2D8-AAC4EB8D73BD}" type="slidenum">
              <a:rPr lang="cs-CZ" smtClean="0"/>
              <a:pPr/>
              <a:t>‹#›</a:t>
            </a:fld>
            <a:endParaRPr lang="cs-CZ" dirty="0"/>
          </a:p>
        </p:txBody>
      </p:sp>
      <p:sp>
        <p:nvSpPr>
          <p:cNvPr id="10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55142" y="4927500"/>
            <a:ext cx="5120208" cy="229500"/>
          </a:xfrm>
          <a:prstGeom prst="rect">
            <a:avLst/>
          </a:prstGeom>
        </p:spPr>
        <p:txBody>
          <a:bodyPr vert="horz" lIns="0" tIns="45719" rIns="0" bIns="45719" rtlCol="0" anchor="ctr"/>
          <a:lstStyle>
            <a:lvl1pPr algn="l">
              <a:defRPr sz="1300" b="1">
                <a:solidFill>
                  <a:srgbClr val="404040"/>
                </a:solidFill>
                <a:latin typeface="+mj-lt"/>
                <a:cs typeface="Arial" pitchFamily="34" charset="0"/>
              </a:defRPr>
            </a:lvl1pPr>
          </a:lstStyle>
          <a:p>
            <a:r>
              <a:rPr lang="cs-CZ" dirty="0"/>
              <a:t>Study </a:t>
            </a:r>
            <a:r>
              <a:rPr lang="cs-CZ" dirty="0" err="1"/>
              <a:t>name</a:t>
            </a:r>
            <a:r>
              <a:rPr lang="cs-CZ" dirty="0"/>
              <a:t> XXX, 04/2016</a:t>
            </a:r>
          </a:p>
        </p:txBody>
      </p:sp>
      <p:pic>
        <p:nvPicPr>
          <p:cNvPr id="11" name="Picture 10" descr="IPSOS_GAMECHANGERS_blue.png"/>
          <p:cNvPicPr>
            <a:picLocks noChangeAspect="1"/>
          </p:cNvPicPr>
          <p:nvPr userDrawn="1"/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888" t="-9671" b="-1"/>
          <a:stretch/>
        </p:blipFill>
        <p:spPr>
          <a:xfrm>
            <a:off x="8617665" y="4737673"/>
            <a:ext cx="377327" cy="355982"/>
          </a:xfrm>
          <a:prstGeom prst="rect">
            <a:avLst/>
          </a:prstGeom>
        </p:spPr>
      </p:pic>
      <p:sp>
        <p:nvSpPr>
          <p:cNvPr id="12" name="Zástupný symbol pro nadpis 1"/>
          <p:cNvSpPr>
            <a:spLocks noGrp="1"/>
          </p:cNvSpPr>
          <p:nvPr>
            <p:ph type="title"/>
          </p:nvPr>
        </p:nvSpPr>
        <p:spPr>
          <a:xfrm>
            <a:off x="212058" y="6357"/>
            <a:ext cx="8680422" cy="469722"/>
          </a:xfrm>
          <a:prstGeom prst="rect">
            <a:avLst/>
          </a:prstGeom>
        </p:spPr>
        <p:txBody>
          <a:bodyPr vert="horz" lIns="35999" tIns="45719" rIns="35999" bIns="45719" rtlCol="0" anchor="t">
            <a:normAutofit/>
          </a:bodyPr>
          <a:lstStyle/>
          <a:p>
            <a:r>
              <a:rPr lang="en-US" dirty="0"/>
              <a:t>Click to edit template headings</a:t>
            </a:r>
            <a:r>
              <a:rPr lang="cs-CZ" dirty="0"/>
              <a:t> </a:t>
            </a:r>
            <a:r>
              <a:rPr lang="en-US" dirty="0"/>
              <a:t>style.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6233523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73" r:id="rId1"/>
    <p:sldLayoutId id="2147483974" r:id="rId2"/>
    <p:sldLayoutId id="2147483975" r:id="rId3"/>
    <p:sldLayoutId id="2147483976" r:id="rId4"/>
    <p:sldLayoutId id="2147483977" r:id="rId5"/>
    <p:sldLayoutId id="2147483978" r:id="rId6"/>
    <p:sldLayoutId id="2147483979" r:id="rId7"/>
    <p:sldLayoutId id="2147483980" r:id="rId8"/>
    <p:sldLayoutId id="2147483981" r:id="rId9"/>
    <p:sldLayoutId id="2147483982" r:id="rId10"/>
    <p:sldLayoutId id="2147483984" r:id="rId11"/>
    <p:sldLayoutId id="2147484006" r:id="rId12"/>
    <p:sldLayoutId id="2147484007" r:id="rId13"/>
  </p:sldLayoutIdLst>
  <p:hf sldNum="0" hdr="0" dt="0"/>
  <p:txStyles>
    <p:titleStyle>
      <a:lvl1pPr algn="l" defTabSz="914378" rtl="0" eaLnBrk="1" latinLnBrk="0" hangingPunct="1">
        <a:spcBef>
          <a:spcPct val="0"/>
        </a:spcBef>
        <a:buNone/>
        <a:defRPr sz="2800" b="1" kern="1200">
          <a:solidFill>
            <a:srgbClr val="404040"/>
          </a:solidFill>
          <a:latin typeface="Calibri" pitchFamily="34" charset="0"/>
          <a:ea typeface="+mj-ea"/>
          <a:cs typeface="Arial" pitchFamily="34" charset="0"/>
        </a:defRPr>
      </a:lvl1pPr>
    </p:titleStyle>
    <p:bodyStyle>
      <a:lvl1pPr marL="174621" indent="-174621" algn="l" defTabSz="914378" rtl="0" eaLnBrk="1" latinLnBrk="0" hangingPunct="1">
        <a:spcBef>
          <a:spcPct val="20000"/>
        </a:spcBef>
        <a:buFont typeface="Wingdings" pitchFamily="2" charset="2"/>
        <a:buChar char="§"/>
        <a:defRPr sz="2000" kern="1200">
          <a:solidFill>
            <a:srgbClr val="404040"/>
          </a:solidFill>
          <a:latin typeface="Calibri" pitchFamily="34" charset="0"/>
          <a:ea typeface="+mn-ea"/>
          <a:cs typeface="Arial" pitchFamily="34" charset="0"/>
        </a:defRPr>
      </a:lvl1pPr>
      <a:lvl2pPr marL="444489" indent="-203195" algn="l" defTabSz="914378" rtl="0" eaLnBrk="1" latinLnBrk="0" hangingPunct="1">
        <a:spcBef>
          <a:spcPct val="20000"/>
        </a:spcBef>
        <a:buSzPct val="100000"/>
        <a:buFont typeface="Wingdings" panose="05000000000000000000" pitchFamily="2" charset="2"/>
        <a:buChar char="§"/>
        <a:defRPr sz="1800" kern="1200">
          <a:solidFill>
            <a:srgbClr val="404040"/>
          </a:solidFill>
          <a:latin typeface="Calibri" pitchFamily="34" charset="0"/>
          <a:ea typeface="+mn-ea"/>
          <a:cs typeface="Arial" pitchFamily="34" charset="0"/>
        </a:defRPr>
      </a:lvl2pPr>
      <a:lvl3pPr marL="622285" indent="-126997" algn="l" defTabSz="914378" rtl="0" eaLnBrk="1" latinLnBrk="0" hangingPunct="1">
        <a:spcBef>
          <a:spcPct val="20000"/>
        </a:spcBef>
        <a:buSzPct val="100000"/>
        <a:buFont typeface="Arial" pitchFamily="34" charset="0"/>
        <a:buNone/>
        <a:defRPr sz="1800" kern="1200">
          <a:solidFill>
            <a:srgbClr val="404040"/>
          </a:solidFill>
          <a:latin typeface="Calibri" pitchFamily="34" charset="0"/>
          <a:ea typeface="+mn-ea"/>
          <a:cs typeface="Arial" pitchFamily="34" charset="0"/>
        </a:defRPr>
      </a:lvl3pPr>
      <a:lvl4pPr marL="901678" indent="-139697" algn="l" defTabSz="914378" rtl="0" eaLnBrk="1" latinLnBrk="0" hangingPunct="1">
        <a:spcBef>
          <a:spcPct val="20000"/>
        </a:spcBef>
        <a:buFont typeface="Arial" pitchFamily="34" charset="0"/>
        <a:buNone/>
        <a:defRPr sz="1600" kern="1200">
          <a:solidFill>
            <a:srgbClr val="404040"/>
          </a:solidFill>
          <a:latin typeface="Calibri" pitchFamily="34" charset="0"/>
          <a:ea typeface="+mn-ea"/>
          <a:cs typeface="Arial" pitchFamily="34" charset="0"/>
        </a:defRPr>
      </a:lvl4pPr>
      <a:lvl5pPr marL="1257269" indent="-139697" algn="l" defTabSz="914378" rtl="0" eaLnBrk="1" latinLnBrk="0" hangingPunct="1">
        <a:spcBef>
          <a:spcPct val="20000"/>
        </a:spcBef>
        <a:buFont typeface="Arial" pitchFamily="34" charset="0"/>
        <a:buNone/>
        <a:defRPr sz="1400" kern="1200">
          <a:solidFill>
            <a:srgbClr val="404040"/>
          </a:solidFill>
          <a:latin typeface="Calibri" pitchFamily="34" charset="0"/>
          <a:ea typeface="+mn-ea"/>
          <a:cs typeface="Arial" pitchFamily="34" charset="0"/>
        </a:defRPr>
      </a:lvl5pPr>
      <a:lvl6pPr marL="2514537" indent="-228594" algn="l" defTabSz="91437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5" indent="-228594" algn="l" defTabSz="91437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8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2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0" descr="IPSOS_GAMECHANGERS_blue.png"/>
          <p:cNvPicPr>
            <a:picLocks noChangeAspect="1"/>
          </p:cNvPicPr>
          <p:nvPr userDrawn="1"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888" t="-9671" b="-1"/>
          <a:stretch/>
        </p:blipFill>
        <p:spPr>
          <a:xfrm>
            <a:off x="8617664" y="4737673"/>
            <a:ext cx="377327" cy="3559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21687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86" r:id="rId1"/>
    <p:sldLayoutId id="2147483987" r:id="rId2"/>
    <p:sldLayoutId id="2147483988" r:id="rId3"/>
    <p:sldLayoutId id="2147483989" r:id="rId4"/>
  </p:sldLayoutIdLst>
  <p:hf sldNum="0" hdr="0" dt="0"/>
  <p:txStyles>
    <p:titleStyle>
      <a:lvl1pPr algn="l" defTabSz="914400" rtl="0" eaLnBrk="1" latinLnBrk="0" hangingPunct="1">
        <a:spcBef>
          <a:spcPct val="0"/>
        </a:spcBef>
        <a:buNone/>
        <a:defRPr sz="2800" b="1" kern="1200">
          <a:solidFill>
            <a:srgbClr val="404040"/>
          </a:solidFill>
          <a:latin typeface="Calibri" pitchFamily="34" charset="0"/>
          <a:ea typeface="+mj-ea"/>
          <a:cs typeface="Arial" pitchFamily="34" charset="0"/>
        </a:defRPr>
      </a:lvl1pPr>
    </p:titleStyle>
    <p:bodyStyle>
      <a:lvl1pPr marL="174625" indent="-174625" algn="l" defTabSz="914400" rtl="0" eaLnBrk="1" latinLnBrk="0" hangingPunct="1">
        <a:spcBef>
          <a:spcPct val="20000"/>
        </a:spcBef>
        <a:buFont typeface="Wingdings" pitchFamily="2" charset="2"/>
        <a:buChar char="§"/>
        <a:defRPr sz="2000" kern="1200">
          <a:solidFill>
            <a:srgbClr val="404040"/>
          </a:solidFill>
          <a:latin typeface="Calibri" pitchFamily="34" charset="0"/>
          <a:ea typeface="+mn-ea"/>
          <a:cs typeface="Arial" pitchFamily="34" charset="0"/>
        </a:defRPr>
      </a:lvl1pPr>
      <a:lvl2pPr marL="444500" indent="-203200" algn="l" defTabSz="914400" rtl="0" eaLnBrk="1" latinLnBrk="0" hangingPunct="1">
        <a:spcBef>
          <a:spcPct val="20000"/>
        </a:spcBef>
        <a:buSzPct val="100000"/>
        <a:buFont typeface="Wingdings" panose="05000000000000000000" pitchFamily="2" charset="2"/>
        <a:buChar char="§"/>
        <a:defRPr sz="1800" kern="1200">
          <a:solidFill>
            <a:srgbClr val="404040"/>
          </a:solidFill>
          <a:latin typeface="Calibri" pitchFamily="34" charset="0"/>
          <a:ea typeface="+mn-ea"/>
          <a:cs typeface="Arial" pitchFamily="34" charset="0"/>
        </a:defRPr>
      </a:lvl2pPr>
      <a:lvl3pPr marL="622300" indent="-127000" algn="l" defTabSz="914400" rtl="0" eaLnBrk="1" latinLnBrk="0" hangingPunct="1">
        <a:spcBef>
          <a:spcPct val="20000"/>
        </a:spcBef>
        <a:buSzPct val="100000"/>
        <a:buFont typeface="Arial" pitchFamily="34" charset="0"/>
        <a:buNone/>
        <a:defRPr sz="1800" kern="1200">
          <a:solidFill>
            <a:srgbClr val="404040"/>
          </a:solidFill>
          <a:latin typeface="Calibri" pitchFamily="34" charset="0"/>
          <a:ea typeface="+mn-ea"/>
          <a:cs typeface="Arial" pitchFamily="34" charset="0"/>
        </a:defRPr>
      </a:lvl3pPr>
      <a:lvl4pPr marL="901700" indent="-139700" algn="l" defTabSz="914400" rtl="0" eaLnBrk="1" latinLnBrk="0" hangingPunct="1">
        <a:spcBef>
          <a:spcPct val="20000"/>
        </a:spcBef>
        <a:buFont typeface="Arial" pitchFamily="34" charset="0"/>
        <a:buNone/>
        <a:defRPr sz="1600" kern="1200">
          <a:solidFill>
            <a:srgbClr val="404040"/>
          </a:solidFill>
          <a:latin typeface="Calibri" pitchFamily="34" charset="0"/>
          <a:ea typeface="+mn-ea"/>
          <a:cs typeface="Arial" pitchFamily="34" charset="0"/>
        </a:defRPr>
      </a:lvl4pPr>
      <a:lvl5pPr marL="1257300" indent="-139700" algn="l" defTabSz="914400" rtl="0" eaLnBrk="1" latinLnBrk="0" hangingPunct="1">
        <a:spcBef>
          <a:spcPct val="20000"/>
        </a:spcBef>
        <a:buFont typeface="Arial" pitchFamily="34" charset="0"/>
        <a:buNone/>
        <a:defRPr sz="1400" kern="1200">
          <a:solidFill>
            <a:srgbClr val="404040"/>
          </a:solidFill>
          <a:latin typeface="Calibri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Zástupný symbol pro text 8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dirty="0"/>
              <a:t>Klepnutím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7" name="Zástupný symbol pro číslo snímku 5"/>
          <p:cNvSpPr txBox="1">
            <a:spLocks/>
          </p:cNvSpPr>
          <p:nvPr userDrawn="1"/>
        </p:nvSpPr>
        <p:spPr>
          <a:xfrm>
            <a:off x="-9618" y="4909248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cs-CZ"/>
            </a:defPPr>
            <a:lvl1pPr marL="0" algn="l" defTabSz="914400" rtl="0" eaLnBrk="1" latinLnBrk="0" hangingPunct="1">
              <a:defRPr sz="1200" kern="1200">
                <a:solidFill>
                  <a:srgbClr val="5F5F5F"/>
                </a:solidFill>
                <a:latin typeface="Calibri" pitchFamily="34" charset="0"/>
                <a:ea typeface="+mn-ea"/>
                <a:cs typeface="Arial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A2DB900-4F27-419C-B2D8-AAC4EB8D73BD}" type="slidenum">
              <a:rPr lang="cs-CZ" smtClean="0"/>
              <a:pPr/>
              <a:t>‹#›</a:t>
            </a:fld>
            <a:endParaRPr lang="cs-CZ" dirty="0"/>
          </a:p>
        </p:txBody>
      </p:sp>
      <p:sp>
        <p:nvSpPr>
          <p:cNvPr id="10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55142" y="4927500"/>
            <a:ext cx="5120208" cy="229500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1300" b="1">
                <a:solidFill>
                  <a:srgbClr val="404040"/>
                </a:solidFill>
                <a:latin typeface="+mj-lt"/>
                <a:cs typeface="Arial" pitchFamily="34" charset="0"/>
              </a:defRPr>
            </a:lvl1pPr>
          </a:lstStyle>
          <a:p>
            <a:r>
              <a:rPr lang="cs-CZ" dirty="0"/>
              <a:t>Study </a:t>
            </a:r>
            <a:r>
              <a:rPr lang="cs-CZ" dirty="0" err="1"/>
              <a:t>name</a:t>
            </a:r>
            <a:r>
              <a:rPr lang="cs-CZ" dirty="0"/>
              <a:t> XXX, 04/2016</a:t>
            </a:r>
          </a:p>
        </p:txBody>
      </p:sp>
      <p:pic>
        <p:nvPicPr>
          <p:cNvPr id="11" name="Picture 10" descr="IPSOS_GAMECHANGERS_blue.png"/>
          <p:cNvPicPr>
            <a:picLocks noChangeAspect="1"/>
          </p:cNvPicPr>
          <p:nvPr userDrawn="1"/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9671" b="-1"/>
          <a:stretch/>
        </p:blipFill>
        <p:spPr>
          <a:xfrm>
            <a:off x="8617664" y="4737673"/>
            <a:ext cx="377327" cy="355982"/>
          </a:xfrm>
          <a:prstGeom prst="rect">
            <a:avLst/>
          </a:prstGeom>
        </p:spPr>
      </p:pic>
      <p:sp>
        <p:nvSpPr>
          <p:cNvPr id="12" name="Zástupný symbol pro nadpis 1"/>
          <p:cNvSpPr>
            <a:spLocks noGrp="1"/>
          </p:cNvSpPr>
          <p:nvPr>
            <p:ph type="title"/>
          </p:nvPr>
        </p:nvSpPr>
        <p:spPr>
          <a:xfrm>
            <a:off x="212058" y="6357"/>
            <a:ext cx="8680422" cy="469722"/>
          </a:xfrm>
          <a:prstGeom prst="rect">
            <a:avLst/>
          </a:prstGeom>
        </p:spPr>
        <p:txBody>
          <a:bodyPr vert="horz" lIns="36000" tIns="45720" rIns="36000" bIns="45720" rtlCol="0" anchor="t">
            <a:normAutofit/>
          </a:bodyPr>
          <a:lstStyle/>
          <a:p>
            <a:r>
              <a:rPr lang="en-US" dirty="0"/>
              <a:t>Click to edit template headings</a:t>
            </a:r>
            <a:r>
              <a:rPr lang="cs-CZ" dirty="0"/>
              <a:t> </a:t>
            </a:r>
            <a:r>
              <a:rPr lang="en-US" dirty="0"/>
              <a:t>style.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4076951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92" r:id="rId1"/>
    <p:sldLayoutId id="2147483993" r:id="rId2"/>
    <p:sldLayoutId id="2147483994" r:id="rId3"/>
    <p:sldLayoutId id="2147483995" r:id="rId4"/>
    <p:sldLayoutId id="2147483996" r:id="rId5"/>
    <p:sldLayoutId id="2147483997" r:id="rId6"/>
    <p:sldLayoutId id="2147483998" r:id="rId7"/>
    <p:sldLayoutId id="2147483999" r:id="rId8"/>
    <p:sldLayoutId id="2147484000" r:id="rId9"/>
    <p:sldLayoutId id="2147484001" r:id="rId10"/>
    <p:sldLayoutId id="2147484002" r:id="rId11"/>
    <p:sldLayoutId id="2147484003" r:id="rId12"/>
    <p:sldLayoutId id="2147484004" r:id="rId13"/>
    <p:sldLayoutId id="2147484005" r:id="rId14"/>
  </p:sldLayoutIdLst>
  <p:hf sldNum="0" hdr="0" dt="0"/>
  <p:txStyles>
    <p:titleStyle>
      <a:lvl1pPr algn="l" defTabSz="914400" rtl="0" eaLnBrk="1" latinLnBrk="0" hangingPunct="1">
        <a:spcBef>
          <a:spcPct val="0"/>
        </a:spcBef>
        <a:buNone/>
        <a:defRPr sz="3200" b="1" kern="1200">
          <a:solidFill>
            <a:srgbClr val="404040"/>
          </a:solidFill>
          <a:latin typeface="Calibri" pitchFamily="34" charset="0"/>
          <a:ea typeface="+mj-ea"/>
          <a:cs typeface="Arial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None/>
        <a:defRPr lang="cs-CZ" sz="2400" kern="1200" smtClean="0">
          <a:solidFill>
            <a:srgbClr val="404040"/>
          </a:solidFill>
          <a:latin typeface="Calibri" pitchFamily="34" charset="0"/>
          <a:ea typeface="+mn-ea"/>
          <a:cs typeface="Arial" pitchFamily="34" charset="0"/>
        </a:defRPr>
      </a:lvl1pPr>
      <a:lvl2pPr marL="527050" indent="-285750" algn="l" defTabSz="914400" rtl="0" eaLnBrk="1" latinLnBrk="0" hangingPunct="1">
        <a:spcBef>
          <a:spcPct val="20000"/>
        </a:spcBef>
        <a:buSzPct val="100000"/>
        <a:buFont typeface="Arial" pitchFamily="34" charset="0"/>
        <a:buNone/>
        <a:defRPr lang="cs-CZ" sz="2000" kern="1200" smtClean="0">
          <a:solidFill>
            <a:srgbClr val="404040"/>
          </a:solidFill>
          <a:latin typeface="Calibri" pitchFamily="34" charset="0"/>
          <a:ea typeface="+mn-ea"/>
          <a:cs typeface="Arial" pitchFamily="34" charset="0"/>
        </a:defRPr>
      </a:lvl2pPr>
      <a:lvl3pPr marL="781050" indent="-285750" algn="l" defTabSz="914400" rtl="0" eaLnBrk="1" latinLnBrk="0" hangingPunct="1">
        <a:spcBef>
          <a:spcPct val="20000"/>
        </a:spcBef>
        <a:buFont typeface="Arial" pitchFamily="34" charset="0"/>
        <a:buNone/>
        <a:defRPr lang="cs-CZ" sz="1800" kern="1200" smtClean="0">
          <a:solidFill>
            <a:srgbClr val="404040"/>
          </a:solidFill>
          <a:latin typeface="Calibri" pitchFamily="34" charset="0"/>
          <a:ea typeface="+mn-ea"/>
          <a:cs typeface="Arial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None/>
        <a:defRPr lang="cs-CZ" sz="1600" kern="1200" smtClean="0">
          <a:solidFill>
            <a:srgbClr val="404040"/>
          </a:solidFill>
          <a:latin typeface="Calibri" pitchFamily="34" charset="0"/>
          <a:ea typeface="+mn-ea"/>
          <a:cs typeface="Arial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None/>
        <a:defRPr lang="cs-CZ" sz="1400" kern="1200">
          <a:solidFill>
            <a:srgbClr val="404040"/>
          </a:solidFill>
          <a:latin typeface="Calibri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Zástupný symbol pro text 8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dirty="0"/>
              <a:t>Klepnutím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7" name="Zástupný symbol pro číslo snímku 5"/>
          <p:cNvSpPr txBox="1">
            <a:spLocks/>
          </p:cNvSpPr>
          <p:nvPr userDrawn="1"/>
        </p:nvSpPr>
        <p:spPr>
          <a:xfrm>
            <a:off x="-9618" y="4909248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cs-CZ"/>
            </a:defPPr>
            <a:lvl1pPr marL="0" algn="l" defTabSz="914400" rtl="0" eaLnBrk="1" latinLnBrk="0" hangingPunct="1">
              <a:defRPr sz="1200" kern="1200">
                <a:solidFill>
                  <a:srgbClr val="5F5F5F"/>
                </a:solidFill>
                <a:latin typeface="Calibri" pitchFamily="34" charset="0"/>
                <a:ea typeface="+mn-ea"/>
                <a:cs typeface="Arial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A2DB900-4F27-419C-B2D8-AAC4EB8D73BD}" type="slidenum">
              <a:rPr lang="cs-CZ" smtClean="0"/>
              <a:pPr/>
              <a:t>‹#›</a:t>
            </a:fld>
            <a:endParaRPr lang="cs-CZ" dirty="0"/>
          </a:p>
        </p:txBody>
      </p:sp>
      <p:sp>
        <p:nvSpPr>
          <p:cNvPr id="10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55142" y="4927500"/>
            <a:ext cx="5120208" cy="229500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1300" b="1">
                <a:solidFill>
                  <a:srgbClr val="404040"/>
                </a:solidFill>
                <a:latin typeface="+mj-lt"/>
                <a:cs typeface="Arial" pitchFamily="34" charset="0"/>
              </a:defRPr>
            </a:lvl1pPr>
          </a:lstStyle>
          <a:p>
            <a:r>
              <a:rPr lang="cs-CZ" dirty="0"/>
              <a:t>Study </a:t>
            </a:r>
            <a:r>
              <a:rPr lang="cs-CZ" dirty="0" err="1"/>
              <a:t>name</a:t>
            </a:r>
            <a:r>
              <a:rPr lang="cs-CZ" dirty="0"/>
              <a:t> XXX, 04/2016</a:t>
            </a:r>
          </a:p>
        </p:txBody>
      </p:sp>
      <p:pic>
        <p:nvPicPr>
          <p:cNvPr id="11" name="Picture 10" descr="IPSOS_GAMECHANGERS_blue.png"/>
          <p:cNvPicPr>
            <a:picLocks noChangeAspect="1"/>
          </p:cNvPicPr>
          <p:nvPr userDrawn="1"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888" t="-9671" b="-1"/>
          <a:stretch/>
        </p:blipFill>
        <p:spPr>
          <a:xfrm>
            <a:off x="8617664" y="4737673"/>
            <a:ext cx="377327" cy="355982"/>
          </a:xfrm>
          <a:prstGeom prst="rect">
            <a:avLst/>
          </a:prstGeom>
        </p:spPr>
      </p:pic>
      <p:sp>
        <p:nvSpPr>
          <p:cNvPr id="12" name="Zástupný symbol pro nadpis 1"/>
          <p:cNvSpPr>
            <a:spLocks noGrp="1"/>
          </p:cNvSpPr>
          <p:nvPr>
            <p:ph type="title"/>
          </p:nvPr>
        </p:nvSpPr>
        <p:spPr>
          <a:xfrm>
            <a:off x="212058" y="6357"/>
            <a:ext cx="8680422" cy="469722"/>
          </a:xfrm>
          <a:prstGeom prst="rect">
            <a:avLst/>
          </a:prstGeom>
        </p:spPr>
        <p:txBody>
          <a:bodyPr vert="horz" lIns="36000" tIns="45720" rIns="36000" bIns="45720" rtlCol="0" anchor="t">
            <a:normAutofit/>
          </a:bodyPr>
          <a:lstStyle/>
          <a:p>
            <a:r>
              <a:rPr lang="en-US" dirty="0"/>
              <a:t>Click to edit template headings</a:t>
            </a:r>
            <a:r>
              <a:rPr lang="cs-CZ" dirty="0"/>
              <a:t> </a:t>
            </a:r>
            <a:r>
              <a:rPr lang="en-US" dirty="0"/>
              <a:t>style.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4203529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09" r:id="rId1"/>
    <p:sldLayoutId id="2147484010" r:id="rId2"/>
    <p:sldLayoutId id="2147484011" r:id="rId3"/>
    <p:sldLayoutId id="2147484012" r:id="rId4"/>
    <p:sldLayoutId id="2147484013" r:id="rId5"/>
    <p:sldLayoutId id="2147484014" r:id="rId6"/>
    <p:sldLayoutId id="2147484015" r:id="rId7"/>
    <p:sldLayoutId id="2147484016" r:id="rId8"/>
    <p:sldLayoutId id="2147484017" r:id="rId9"/>
    <p:sldLayoutId id="2147484018" r:id="rId10"/>
  </p:sldLayoutIdLst>
  <p:hf sldNum="0" hdr="0" dt="0"/>
  <p:txStyles>
    <p:titleStyle>
      <a:lvl1pPr algn="l" defTabSz="914400" rtl="0" eaLnBrk="1" latinLnBrk="0" hangingPunct="1">
        <a:spcBef>
          <a:spcPct val="0"/>
        </a:spcBef>
        <a:buNone/>
        <a:defRPr sz="3200" b="1" kern="1200">
          <a:solidFill>
            <a:srgbClr val="404040"/>
          </a:solidFill>
          <a:latin typeface="Calibri" pitchFamily="34" charset="0"/>
          <a:ea typeface="+mj-ea"/>
          <a:cs typeface="Arial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None/>
        <a:defRPr lang="cs-CZ" sz="2400" kern="1200" smtClean="0">
          <a:solidFill>
            <a:srgbClr val="404040"/>
          </a:solidFill>
          <a:latin typeface="Calibri" pitchFamily="34" charset="0"/>
          <a:ea typeface="+mn-ea"/>
          <a:cs typeface="Arial" pitchFamily="34" charset="0"/>
        </a:defRPr>
      </a:lvl1pPr>
      <a:lvl2pPr marL="527050" indent="-285750" algn="l" defTabSz="914400" rtl="0" eaLnBrk="1" latinLnBrk="0" hangingPunct="1">
        <a:spcBef>
          <a:spcPct val="20000"/>
        </a:spcBef>
        <a:buSzPct val="100000"/>
        <a:buFont typeface="Arial" pitchFamily="34" charset="0"/>
        <a:buNone/>
        <a:defRPr lang="cs-CZ" sz="2000" kern="1200" smtClean="0">
          <a:solidFill>
            <a:srgbClr val="404040"/>
          </a:solidFill>
          <a:latin typeface="Calibri" pitchFamily="34" charset="0"/>
          <a:ea typeface="+mn-ea"/>
          <a:cs typeface="Arial" pitchFamily="34" charset="0"/>
        </a:defRPr>
      </a:lvl2pPr>
      <a:lvl3pPr marL="781050" indent="-285750" algn="l" defTabSz="914400" rtl="0" eaLnBrk="1" latinLnBrk="0" hangingPunct="1">
        <a:spcBef>
          <a:spcPct val="20000"/>
        </a:spcBef>
        <a:buFont typeface="Arial" pitchFamily="34" charset="0"/>
        <a:buNone/>
        <a:defRPr lang="cs-CZ" sz="1800" kern="1200" smtClean="0">
          <a:solidFill>
            <a:srgbClr val="404040"/>
          </a:solidFill>
          <a:latin typeface="Calibri" pitchFamily="34" charset="0"/>
          <a:ea typeface="+mn-ea"/>
          <a:cs typeface="Arial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None/>
        <a:defRPr lang="cs-CZ" sz="1600" kern="1200" smtClean="0">
          <a:solidFill>
            <a:srgbClr val="404040"/>
          </a:solidFill>
          <a:latin typeface="Calibri" pitchFamily="34" charset="0"/>
          <a:ea typeface="+mn-ea"/>
          <a:cs typeface="Arial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None/>
        <a:defRPr lang="cs-CZ" sz="1400" kern="1200">
          <a:solidFill>
            <a:srgbClr val="404040"/>
          </a:solidFill>
          <a:latin typeface="Calibri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Zástupný symbol pro číslo snímku 5"/>
          <p:cNvSpPr txBox="1">
            <a:spLocks/>
          </p:cNvSpPr>
          <p:nvPr userDrawn="1"/>
        </p:nvSpPr>
        <p:spPr>
          <a:xfrm>
            <a:off x="-9618" y="4909248"/>
            <a:ext cx="2133600" cy="273844"/>
          </a:xfrm>
          <a:prstGeom prst="rect">
            <a:avLst/>
          </a:prstGeom>
        </p:spPr>
        <p:txBody>
          <a:bodyPr vert="horz" lIns="91438" tIns="45719" rIns="91438" bIns="45719" rtlCol="0" anchor="ctr"/>
          <a:lstStyle>
            <a:defPPr>
              <a:defRPr lang="cs-CZ"/>
            </a:defPPr>
            <a:lvl1pPr marL="0" algn="l" defTabSz="914400" rtl="0" eaLnBrk="1" latinLnBrk="0" hangingPunct="1">
              <a:defRPr sz="1200" kern="1200">
                <a:solidFill>
                  <a:srgbClr val="5F5F5F"/>
                </a:solidFill>
                <a:latin typeface="Calibri" pitchFamily="34" charset="0"/>
                <a:ea typeface="+mn-ea"/>
                <a:cs typeface="Arial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A2DB900-4F27-419C-B2D8-AAC4EB8D73BD}" type="slidenum">
              <a:rPr lang="cs-CZ" sz="1200" smtClean="0"/>
              <a:pPr/>
              <a:t>‹#›</a:t>
            </a:fld>
            <a:endParaRPr lang="cs-CZ" sz="1200" dirty="0"/>
          </a:p>
        </p:txBody>
      </p:sp>
      <p:sp>
        <p:nvSpPr>
          <p:cNvPr id="10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55142" y="4927500"/>
            <a:ext cx="5120208" cy="229500"/>
          </a:xfrm>
          <a:prstGeom prst="rect">
            <a:avLst/>
          </a:prstGeom>
        </p:spPr>
        <p:txBody>
          <a:bodyPr vert="horz" lIns="0" tIns="45719" rIns="0" bIns="45719" rtlCol="0" anchor="ctr"/>
          <a:lstStyle>
            <a:lvl1pPr algn="l">
              <a:defRPr sz="1300" b="1">
                <a:solidFill>
                  <a:srgbClr val="404040"/>
                </a:solidFill>
                <a:latin typeface="+mj-lt"/>
                <a:cs typeface="Arial" pitchFamily="34" charset="0"/>
              </a:defRPr>
            </a:lvl1pPr>
          </a:lstStyle>
          <a:p>
            <a:r>
              <a:rPr lang="cs-CZ" dirty="0"/>
              <a:t>Study </a:t>
            </a:r>
            <a:r>
              <a:rPr lang="cs-CZ" dirty="0" err="1"/>
              <a:t>name</a:t>
            </a:r>
            <a:r>
              <a:rPr lang="cs-CZ" dirty="0"/>
              <a:t> XXX, 04/2016</a:t>
            </a:r>
          </a:p>
        </p:txBody>
      </p:sp>
      <p:pic>
        <p:nvPicPr>
          <p:cNvPr id="11" name="Picture 10" descr="IPSOS_GAMECHANGERS_blue.png"/>
          <p:cNvPicPr>
            <a:picLocks noChangeAspect="1"/>
          </p:cNvPicPr>
          <p:nvPr userDrawn="1"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888" t="-9671" b="-1"/>
          <a:stretch/>
        </p:blipFill>
        <p:spPr>
          <a:xfrm>
            <a:off x="8617666" y="4737673"/>
            <a:ext cx="377327" cy="355982"/>
          </a:xfrm>
          <a:prstGeom prst="rect">
            <a:avLst/>
          </a:prstGeom>
        </p:spPr>
      </p:pic>
      <p:sp>
        <p:nvSpPr>
          <p:cNvPr id="12" name="Zástupný symbol pro nadpis 1"/>
          <p:cNvSpPr>
            <a:spLocks noGrp="1"/>
          </p:cNvSpPr>
          <p:nvPr>
            <p:ph type="title"/>
          </p:nvPr>
        </p:nvSpPr>
        <p:spPr>
          <a:xfrm>
            <a:off x="212058" y="6357"/>
            <a:ext cx="8680422" cy="469722"/>
          </a:xfrm>
          <a:prstGeom prst="rect">
            <a:avLst/>
          </a:prstGeom>
        </p:spPr>
        <p:txBody>
          <a:bodyPr vert="horz" lIns="35999" tIns="45719" rIns="35999" bIns="45719" rtlCol="0" anchor="t">
            <a:normAutofit/>
          </a:bodyPr>
          <a:lstStyle/>
          <a:p>
            <a:r>
              <a:rPr lang="en-US" dirty="0"/>
              <a:t>Click to edit template headings</a:t>
            </a:r>
            <a:r>
              <a:rPr lang="cs-CZ" dirty="0"/>
              <a:t> </a:t>
            </a:r>
            <a:r>
              <a:rPr lang="en-US" dirty="0"/>
              <a:t>style.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6560473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20" r:id="rId1"/>
    <p:sldLayoutId id="2147484021" r:id="rId2"/>
    <p:sldLayoutId id="2147484022" r:id="rId3"/>
    <p:sldLayoutId id="2147484023" r:id="rId4"/>
    <p:sldLayoutId id="2147484024" r:id="rId5"/>
    <p:sldLayoutId id="2147484025" r:id="rId6"/>
    <p:sldLayoutId id="2147484026" r:id="rId7"/>
    <p:sldLayoutId id="2147484027" r:id="rId8"/>
    <p:sldLayoutId id="2147484028" r:id="rId9"/>
  </p:sldLayoutIdLst>
  <p:hf sldNum="0" hdr="0" dt="0"/>
  <p:txStyles>
    <p:titleStyle>
      <a:lvl1pPr algn="l" defTabSz="914355" rtl="0" eaLnBrk="1" latinLnBrk="0" hangingPunct="1">
        <a:spcBef>
          <a:spcPct val="0"/>
        </a:spcBef>
        <a:buNone/>
        <a:defRPr sz="2800" b="1" kern="1200">
          <a:solidFill>
            <a:srgbClr val="404040"/>
          </a:solidFill>
          <a:latin typeface="Calibri" pitchFamily="34" charset="0"/>
          <a:ea typeface="+mj-ea"/>
          <a:cs typeface="Arial" pitchFamily="34" charset="0"/>
        </a:defRPr>
      </a:lvl1pPr>
    </p:titleStyle>
    <p:bodyStyle>
      <a:lvl1pPr marL="174617" indent="-174617" algn="l" defTabSz="914355" rtl="0" eaLnBrk="1" latinLnBrk="0" hangingPunct="1">
        <a:spcBef>
          <a:spcPct val="20000"/>
        </a:spcBef>
        <a:buFont typeface="Wingdings" pitchFamily="2" charset="2"/>
        <a:buChar char="§"/>
        <a:defRPr sz="2000" kern="1200">
          <a:solidFill>
            <a:srgbClr val="404040"/>
          </a:solidFill>
          <a:latin typeface="Calibri" pitchFamily="34" charset="0"/>
          <a:ea typeface="+mn-ea"/>
          <a:cs typeface="Arial" pitchFamily="34" charset="0"/>
        </a:defRPr>
      </a:lvl1pPr>
      <a:lvl2pPr marL="444478" indent="-203190" algn="l" defTabSz="914355" rtl="0" eaLnBrk="1" latinLnBrk="0" hangingPunct="1">
        <a:spcBef>
          <a:spcPct val="20000"/>
        </a:spcBef>
        <a:buSzPct val="100000"/>
        <a:buFont typeface="Wingdings" panose="05000000000000000000" pitchFamily="2" charset="2"/>
        <a:buChar char="§"/>
        <a:defRPr sz="1800" kern="1200">
          <a:solidFill>
            <a:srgbClr val="404040"/>
          </a:solidFill>
          <a:latin typeface="Calibri" pitchFamily="34" charset="0"/>
          <a:ea typeface="+mn-ea"/>
          <a:cs typeface="Arial" pitchFamily="34" charset="0"/>
        </a:defRPr>
      </a:lvl2pPr>
      <a:lvl3pPr marL="622270" indent="-126994" algn="l" defTabSz="914355" rtl="0" eaLnBrk="1" latinLnBrk="0" hangingPunct="1">
        <a:spcBef>
          <a:spcPct val="20000"/>
        </a:spcBef>
        <a:buSzPct val="100000"/>
        <a:buFont typeface="Arial" pitchFamily="34" charset="0"/>
        <a:buNone/>
        <a:defRPr sz="1800" kern="1200">
          <a:solidFill>
            <a:srgbClr val="404040"/>
          </a:solidFill>
          <a:latin typeface="Calibri" pitchFamily="34" charset="0"/>
          <a:ea typeface="+mn-ea"/>
          <a:cs typeface="Arial" pitchFamily="34" charset="0"/>
        </a:defRPr>
      </a:lvl3pPr>
      <a:lvl4pPr marL="901655" indent="-139694" algn="l" defTabSz="914355" rtl="0" eaLnBrk="1" latinLnBrk="0" hangingPunct="1">
        <a:spcBef>
          <a:spcPct val="20000"/>
        </a:spcBef>
        <a:buFont typeface="Arial" pitchFamily="34" charset="0"/>
        <a:buNone/>
        <a:defRPr sz="1600" kern="1200">
          <a:solidFill>
            <a:srgbClr val="404040"/>
          </a:solidFill>
          <a:latin typeface="Calibri" pitchFamily="34" charset="0"/>
          <a:ea typeface="+mn-ea"/>
          <a:cs typeface="Arial" pitchFamily="34" charset="0"/>
        </a:defRPr>
      </a:lvl4pPr>
      <a:lvl5pPr marL="1257238" indent="-139694" algn="l" defTabSz="914355" rtl="0" eaLnBrk="1" latinLnBrk="0" hangingPunct="1">
        <a:spcBef>
          <a:spcPct val="20000"/>
        </a:spcBef>
        <a:buFont typeface="Arial" pitchFamily="34" charset="0"/>
        <a:buNone/>
        <a:defRPr sz="1400" kern="1200">
          <a:solidFill>
            <a:srgbClr val="404040"/>
          </a:solidFill>
          <a:latin typeface="Calibri" pitchFamily="34" charset="0"/>
          <a:ea typeface="+mn-ea"/>
          <a:cs typeface="Arial" pitchFamily="34" charset="0"/>
        </a:defRPr>
      </a:lvl5pPr>
      <a:lvl6pPr marL="2514474" indent="-228588" algn="l" defTabSz="91435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52" indent="-228588" algn="l" defTabSz="91435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29" indent="-228588" algn="l" defTabSz="91435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06" indent="-228588" algn="l" defTabSz="91435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8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55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2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09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86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64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40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18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Zástupný symbol pro text 8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38" tIns="45719" rIns="91438" bIns="45719" rtlCol="0">
            <a:normAutofit/>
          </a:bodyPr>
          <a:lstStyle/>
          <a:p>
            <a:pPr lvl="0"/>
            <a:r>
              <a:rPr lang="cs-CZ" dirty="0"/>
              <a:t>Klepnutím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7" name="Zástupný symbol pro číslo snímku 5"/>
          <p:cNvSpPr txBox="1">
            <a:spLocks/>
          </p:cNvSpPr>
          <p:nvPr userDrawn="1"/>
        </p:nvSpPr>
        <p:spPr>
          <a:xfrm>
            <a:off x="-9618" y="4909248"/>
            <a:ext cx="2133600" cy="273844"/>
          </a:xfrm>
          <a:prstGeom prst="rect">
            <a:avLst/>
          </a:prstGeom>
        </p:spPr>
        <p:txBody>
          <a:bodyPr vert="horz" lIns="91438" tIns="45719" rIns="91438" bIns="45719" rtlCol="0" anchor="ctr"/>
          <a:lstStyle>
            <a:defPPr>
              <a:defRPr lang="cs-CZ"/>
            </a:defPPr>
            <a:lvl1pPr marL="0" algn="l" defTabSz="914400" rtl="0" eaLnBrk="1" latinLnBrk="0" hangingPunct="1">
              <a:defRPr sz="1200" kern="1200">
                <a:solidFill>
                  <a:srgbClr val="5F5F5F"/>
                </a:solidFill>
                <a:latin typeface="Calibri" pitchFamily="34" charset="0"/>
                <a:ea typeface="+mn-ea"/>
                <a:cs typeface="Arial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A2DB900-4F27-419C-B2D8-AAC4EB8D73BD}" type="slidenum">
              <a:rPr lang="cs-CZ" smtClean="0"/>
              <a:pPr/>
              <a:t>‹#›</a:t>
            </a:fld>
            <a:endParaRPr lang="cs-CZ" dirty="0"/>
          </a:p>
        </p:txBody>
      </p:sp>
      <p:sp>
        <p:nvSpPr>
          <p:cNvPr id="10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55142" y="4927500"/>
            <a:ext cx="5120208" cy="229500"/>
          </a:xfrm>
          <a:prstGeom prst="rect">
            <a:avLst/>
          </a:prstGeom>
        </p:spPr>
        <p:txBody>
          <a:bodyPr vert="horz" lIns="0" tIns="45719" rIns="0" bIns="45719" rtlCol="0" anchor="ctr"/>
          <a:lstStyle>
            <a:lvl1pPr algn="l">
              <a:defRPr sz="1300" b="1">
                <a:solidFill>
                  <a:srgbClr val="404040"/>
                </a:solidFill>
                <a:latin typeface="+mj-lt"/>
                <a:cs typeface="Arial" pitchFamily="34" charset="0"/>
              </a:defRPr>
            </a:lvl1pPr>
          </a:lstStyle>
          <a:p>
            <a:r>
              <a:rPr lang="cs-CZ" dirty="0"/>
              <a:t>Study </a:t>
            </a:r>
            <a:r>
              <a:rPr lang="cs-CZ" dirty="0" err="1"/>
              <a:t>name</a:t>
            </a:r>
            <a:r>
              <a:rPr lang="cs-CZ" dirty="0"/>
              <a:t> XXX, 04/2016</a:t>
            </a:r>
          </a:p>
        </p:txBody>
      </p:sp>
      <p:pic>
        <p:nvPicPr>
          <p:cNvPr id="11" name="Picture 10" descr="IPSOS_GAMECHANGERS_blue.png"/>
          <p:cNvPicPr>
            <a:picLocks noChangeAspect="1"/>
          </p:cNvPicPr>
          <p:nvPr userDrawn="1"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888" t="-9671" b="-1"/>
          <a:stretch/>
        </p:blipFill>
        <p:spPr>
          <a:xfrm>
            <a:off x="8617665" y="4737673"/>
            <a:ext cx="377327" cy="355982"/>
          </a:xfrm>
          <a:prstGeom prst="rect">
            <a:avLst/>
          </a:prstGeom>
        </p:spPr>
      </p:pic>
      <p:sp>
        <p:nvSpPr>
          <p:cNvPr id="12" name="Zástupný symbol pro nadpis 1"/>
          <p:cNvSpPr>
            <a:spLocks noGrp="1"/>
          </p:cNvSpPr>
          <p:nvPr>
            <p:ph type="title"/>
          </p:nvPr>
        </p:nvSpPr>
        <p:spPr>
          <a:xfrm>
            <a:off x="212058" y="6357"/>
            <a:ext cx="8680422" cy="469722"/>
          </a:xfrm>
          <a:prstGeom prst="rect">
            <a:avLst/>
          </a:prstGeom>
        </p:spPr>
        <p:txBody>
          <a:bodyPr vert="horz" lIns="35999" tIns="45719" rIns="35999" bIns="45719" rtlCol="0" anchor="t">
            <a:normAutofit/>
          </a:bodyPr>
          <a:lstStyle/>
          <a:p>
            <a:r>
              <a:rPr lang="en-US" dirty="0"/>
              <a:t>Click to edit template headings</a:t>
            </a:r>
            <a:r>
              <a:rPr lang="cs-CZ" dirty="0"/>
              <a:t> </a:t>
            </a:r>
            <a:r>
              <a:rPr lang="en-US" dirty="0"/>
              <a:t>style.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3750257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99" r:id="rId1"/>
    <p:sldLayoutId id="2147483918" r:id="rId2"/>
    <p:sldLayoutId id="2147483919" r:id="rId3"/>
    <p:sldLayoutId id="2147483920" r:id="rId4"/>
    <p:sldLayoutId id="2147483922" r:id="rId5"/>
    <p:sldLayoutId id="2147483923" r:id="rId6"/>
    <p:sldLayoutId id="2147483924" r:id="rId7"/>
    <p:sldLayoutId id="2147483925" r:id="rId8"/>
    <p:sldLayoutId id="2147483926" r:id="rId9"/>
  </p:sldLayoutIdLst>
  <p:hf sldNum="0" hdr="0" dt="0"/>
  <p:txStyles>
    <p:titleStyle>
      <a:lvl1pPr algn="l" defTabSz="914378" rtl="0" eaLnBrk="1" latinLnBrk="0" hangingPunct="1">
        <a:spcBef>
          <a:spcPct val="0"/>
        </a:spcBef>
        <a:buNone/>
        <a:defRPr sz="3200" b="1" kern="1200">
          <a:solidFill>
            <a:srgbClr val="404040"/>
          </a:solidFill>
          <a:latin typeface="Calibri" pitchFamily="34" charset="0"/>
          <a:ea typeface="+mj-ea"/>
          <a:cs typeface="Arial" pitchFamily="34" charset="0"/>
        </a:defRPr>
      </a:lvl1pPr>
    </p:titleStyle>
    <p:bodyStyle>
      <a:lvl1pPr marL="342892" indent="-342892" algn="l" defTabSz="914378" rtl="0" eaLnBrk="1" latinLnBrk="0" hangingPunct="1">
        <a:spcBef>
          <a:spcPct val="20000"/>
        </a:spcBef>
        <a:buFont typeface="Arial" pitchFamily="34" charset="0"/>
        <a:buNone/>
        <a:defRPr lang="cs-CZ" sz="2400" kern="1200" smtClean="0">
          <a:solidFill>
            <a:srgbClr val="404040"/>
          </a:solidFill>
          <a:latin typeface="Calibri" pitchFamily="34" charset="0"/>
          <a:ea typeface="+mn-ea"/>
          <a:cs typeface="Arial" pitchFamily="34" charset="0"/>
        </a:defRPr>
      </a:lvl1pPr>
      <a:lvl2pPr marL="527037" indent="-285743" algn="l" defTabSz="914378" rtl="0" eaLnBrk="1" latinLnBrk="0" hangingPunct="1">
        <a:spcBef>
          <a:spcPct val="20000"/>
        </a:spcBef>
        <a:buSzPct val="100000"/>
        <a:buFont typeface="Arial" pitchFamily="34" charset="0"/>
        <a:buNone/>
        <a:defRPr lang="cs-CZ" sz="2000" kern="1200" smtClean="0">
          <a:solidFill>
            <a:srgbClr val="404040"/>
          </a:solidFill>
          <a:latin typeface="Calibri" pitchFamily="34" charset="0"/>
          <a:ea typeface="+mn-ea"/>
          <a:cs typeface="Arial" pitchFamily="34" charset="0"/>
        </a:defRPr>
      </a:lvl2pPr>
      <a:lvl3pPr marL="781031" indent="-285743" algn="l" defTabSz="914378" rtl="0" eaLnBrk="1" latinLnBrk="0" hangingPunct="1">
        <a:spcBef>
          <a:spcPct val="20000"/>
        </a:spcBef>
        <a:buFont typeface="Arial" pitchFamily="34" charset="0"/>
        <a:buNone/>
        <a:defRPr lang="cs-CZ" sz="1800" kern="1200" smtClean="0">
          <a:solidFill>
            <a:srgbClr val="404040"/>
          </a:solidFill>
          <a:latin typeface="Calibri" pitchFamily="34" charset="0"/>
          <a:ea typeface="+mn-ea"/>
          <a:cs typeface="Arial" pitchFamily="34" charset="0"/>
        </a:defRPr>
      </a:lvl3pPr>
      <a:lvl4pPr marL="1600160" indent="-228594" algn="l" defTabSz="914378" rtl="0" eaLnBrk="1" latinLnBrk="0" hangingPunct="1">
        <a:spcBef>
          <a:spcPct val="20000"/>
        </a:spcBef>
        <a:buFont typeface="Arial" pitchFamily="34" charset="0"/>
        <a:buNone/>
        <a:defRPr lang="cs-CZ" sz="1600" kern="1200" smtClean="0">
          <a:solidFill>
            <a:srgbClr val="404040"/>
          </a:solidFill>
          <a:latin typeface="Calibri" pitchFamily="34" charset="0"/>
          <a:ea typeface="+mn-ea"/>
          <a:cs typeface="Arial" pitchFamily="34" charset="0"/>
        </a:defRPr>
      </a:lvl4pPr>
      <a:lvl5pPr marL="2057348" indent="-228594" algn="l" defTabSz="914378" rtl="0" eaLnBrk="1" latinLnBrk="0" hangingPunct="1">
        <a:spcBef>
          <a:spcPct val="20000"/>
        </a:spcBef>
        <a:buFont typeface="Arial" pitchFamily="34" charset="0"/>
        <a:buNone/>
        <a:defRPr lang="cs-CZ" sz="1400" kern="1200">
          <a:solidFill>
            <a:srgbClr val="404040"/>
          </a:solidFill>
          <a:latin typeface="Calibri" pitchFamily="34" charset="0"/>
          <a:ea typeface="+mn-ea"/>
          <a:cs typeface="Arial" pitchFamily="34" charset="0"/>
        </a:defRPr>
      </a:lvl5pPr>
      <a:lvl6pPr marL="2514537" indent="-228594" algn="l" defTabSz="91437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5" indent="-228594" algn="l" defTabSz="91437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8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2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55142" y="4927500"/>
            <a:ext cx="5120208" cy="229500"/>
          </a:xfrm>
          <a:prstGeom prst="rect">
            <a:avLst/>
          </a:prstGeom>
        </p:spPr>
        <p:txBody>
          <a:bodyPr vert="horz" lIns="0" tIns="45719" rIns="0" bIns="45719" rtlCol="0" anchor="ctr"/>
          <a:lstStyle>
            <a:lvl1pPr algn="l">
              <a:defRPr sz="1300" b="1">
                <a:solidFill>
                  <a:srgbClr val="404040"/>
                </a:solidFill>
                <a:latin typeface="+mj-lt"/>
                <a:cs typeface="Arial" pitchFamily="34" charset="0"/>
              </a:defRPr>
            </a:lvl1pPr>
          </a:lstStyle>
          <a:p>
            <a:r>
              <a:rPr lang="cs-CZ" dirty="0"/>
              <a:t>Study </a:t>
            </a:r>
            <a:r>
              <a:rPr lang="cs-CZ" dirty="0" err="1"/>
              <a:t>name</a:t>
            </a:r>
            <a:r>
              <a:rPr lang="cs-CZ" dirty="0"/>
              <a:t> XXX, 04/2016</a:t>
            </a:r>
          </a:p>
        </p:txBody>
      </p:sp>
      <p:pic>
        <p:nvPicPr>
          <p:cNvPr id="7" name="Picture 10" descr="IPSOS_GAMECHANGERS_blue.png"/>
          <p:cNvPicPr>
            <a:picLocks noChangeAspect="1"/>
          </p:cNvPicPr>
          <p:nvPr userDrawn="1"/>
        </p:nvPicPr>
        <p:blipFill rotWithShape="1"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888" t="-9671" b="-1"/>
          <a:stretch/>
        </p:blipFill>
        <p:spPr>
          <a:xfrm>
            <a:off x="8617665" y="4737673"/>
            <a:ext cx="377327" cy="355982"/>
          </a:xfrm>
          <a:prstGeom prst="rect">
            <a:avLst/>
          </a:prstGeom>
        </p:spPr>
      </p:pic>
      <p:sp>
        <p:nvSpPr>
          <p:cNvPr id="8" name="Zástupný symbol pro číslo snímku 5"/>
          <p:cNvSpPr txBox="1">
            <a:spLocks/>
          </p:cNvSpPr>
          <p:nvPr userDrawn="1"/>
        </p:nvSpPr>
        <p:spPr>
          <a:xfrm>
            <a:off x="-9618" y="4909248"/>
            <a:ext cx="2133600" cy="273844"/>
          </a:xfrm>
          <a:prstGeom prst="rect">
            <a:avLst/>
          </a:prstGeom>
        </p:spPr>
        <p:txBody>
          <a:bodyPr vert="horz" lIns="91438" tIns="45719" rIns="91438" bIns="45719" rtlCol="0" anchor="ctr"/>
          <a:lstStyle>
            <a:defPPr>
              <a:defRPr lang="cs-CZ"/>
            </a:defPPr>
            <a:lvl1pPr marL="0" algn="l" defTabSz="914400" rtl="0" eaLnBrk="1" latinLnBrk="0" hangingPunct="1">
              <a:defRPr sz="1200" kern="1200">
                <a:solidFill>
                  <a:srgbClr val="5F5F5F"/>
                </a:solidFill>
                <a:latin typeface="Calibri" pitchFamily="34" charset="0"/>
                <a:ea typeface="+mn-ea"/>
                <a:cs typeface="Arial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A2DB900-4F27-419C-B2D8-AAC4EB8D73BD}" type="slidenum">
              <a:rPr lang="cs-CZ" smtClean="0">
                <a:solidFill>
                  <a:srgbClr val="404040"/>
                </a:solidFill>
              </a:rPr>
              <a:pPr/>
              <a:t>‹#›</a:t>
            </a:fld>
            <a:endParaRPr lang="cs-CZ" dirty="0">
              <a:solidFill>
                <a:srgbClr val="404040"/>
              </a:solidFill>
            </a:endParaRPr>
          </a:p>
        </p:txBody>
      </p:sp>
      <p:sp>
        <p:nvSpPr>
          <p:cNvPr id="9" name="Zástupný symbol pro nadpis 1"/>
          <p:cNvSpPr>
            <a:spLocks noGrp="1"/>
          </p:cNvSpPr>
          <p:nvPr>
            <p:ph type="title"/>
          </p:nvPr>
        </p:nvSpPr>
        <p:spPr>
          <a:xfrm>
            <a:off x="212058" y="6357"/>
            <a:ext cx="8680422" cy="469722"/>
          </a:xfrm>
          <a:prstGeom prst="rect">
            <a:avLst/>
          </a:prstGeom>
        </p:spPr>
        <p:txBody>
          <a:bodyPr vert="horz" lIns="35999" tIns="45719" rIns="35999" bIns="45719" rtlCol="0" anchor="ctr">
            <a:normAutofit/>
          </a:bodyPr>
          <a:lstStyle/>
          <a:p>
            <a:r>
              <a:rPr lang="en-US" dirty="0"/>
              <a:t>Click to edit template headings</a:t>
            </a:r>
            <a:r>
              <a:rPr lang="cs-CZ" dirty="0"/>
              <a:t> </a:t>
            </a:r>
            <a:r>
              <a:rPr lang="en-US" dirty="0"/>
              <a:t>style.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3577960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7" r:id="rId1"/>
    <p:sldLayoutId id="2147483907" r:id="rId2"/>
    <p:sldLayoutId id="2147483908" r:id="rId3"/>
    <p:sldLayoutId id="2147483909" r:id="rId4"/>
    <p:sldLayoutId id="2147483910" r:id="rId5"/>
    <p:sldLayoutId id="2147483911" r:id="rId6"/>
    <p:sldLayoutId id="2147483912" r:id="rId7"/>
    <p:sldLayoutId id="2147483913" r:id="rId8"/>
    <p:sldLayoutId id="2147483826" r:id="rId9"/>
    <p:sldLayoutId id="2147483828" r:id="rId10"/>
    <p:sldLayoutId id="2147483829" r:id="rId11"/>
    <p:sldLayoutId id="2147483830" r:id="rId12"/>
    <p:sldLayoutId id="2147483831" r:id="rId13"/>
    <p:sldLayoutId id="2147483857" r:id="rId14"/>
    <p:sldLayoutId id="2147483832" r:id="rId15"/>
    <p:sldLayoutId id="2147483833" r:id="rId16"/>
    <p:sldLayoutId id="2147483834" r:id="rId17"/>
  </p:sldLayoutIdLst>
  <p:hf sldNum="0" hdr="0" dt="0"/>
  <p:txStyles>
    <p:titleStyle>
      <a:lvl1pPr algn="l" defTabSz="914378" rtl="0" eaLnBrk="1" latinLnBrk="0" hangingPunct="1">
        <a:spcBef>
          <a:spcPct val="0"/>
        </a:spcBef>
        <a:buNone/>
        <a:defRPr sz="3200" b="1" kern="1200">
          <a:solidFill>
            <a:srgbClr val="404040"/>
          </a:solidFill>
          <a:latin typeface="+mj-lt"/>
          <a:ea typeface="+mj-ea"/>
          <a:cs typeface="Arial" pitchFamily="34" charset="0"/>
        </a:defRPr>
      </a:lvl1pPr>
    </p:titleStyle>
    <p:bodyStyle>
      <a:lvl1pPr marL="342892" indent="-342892" algn="l" defTabSz="914378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31" indent="-285743" algn="l" defTabSz="914378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2" indent="-228594" algn="l" defTabSz="914378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8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8" indent="-228594" algn="l" defTabSz="914378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5" indent="-228594" algn="l" defTabSz="91437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8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2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Zástupný symbol pro číslo snímku 5"/>
          <p:cNvSpPr txBox="1">
            <a:spLocks/>
          </p:cNvSpPr>
          <p:nvPr userDrawn="1"/>
        </p:nvSpPr>
        <p:spPr>
          <a:xfrm>
            <a:off x="-9618" y="4909248"/>
            <a:ext cx="2133600" cy="273844"/>
          </a:xfrm>
          <a:prstGeom prst="rect">
            <a:avLst/>
          </a:prstGeom>
        </p:spPr>
        <p:txBody>
          <a:bodyPr vert="horz" lIns="91438" tIns="45719" rIns="91438" bIns="45719" rtlCol="0" anchor="ctr"/>
          <a:lstStyle>
            <a:defPPr>
              <a:defRPr lang="cs-CZ"/>
            </a:defPPr>
            <a:lvl1pPr marL="0" algn="l" defTabSz="914400" rtl="0" eaLnBrk="1" latinLnBrk="0" hangingPunct="1">
              <a:defRPr sz="1200" kern="1200">
                <a:solidFill>
                  <a:srgbClr val="5F5F5F"/>
                </a:solidFill>
                <a:latin typeface="Calibri" pitchFamily="34" charset="0"/>
                <a:ea typeface="+mn-ea"/>
                <a:cs typeface="Arial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A2DB900-4F27-419C-B2D8-AAC4EB8D73BD}" type="slidenum">
              <a:rPr lang="cs-CZ" smtClean="0"/>
              <a:pPr/>
              <a:t>‹#›</a:t>
            </a:fld>
            <a:endParaRPr lang="cs-CZ" dirty="0"/>
          </a:p>
        </p:txBody>
      </p:sp>
      <p:sp>
        <p:nvSpPr>
          <p:cNvPr id="10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55142" y="4927500"/>
            <a:ext cx="5120208" cy="229500"/>
          </a:xfrm>
          <a:prstGeom prst="rect">
            <a:avLst/>
          </a:prstGeom>
        </p:spPr>
        <p:txBody>
          <a:bodyPr vert="horz" lIns="0" tIns="45719" rIns="0" bIns="45719" rtlCol="0" anchor="ctr"/>
          <a:lstStyle>
            <a:lvl1pPr algn="l">
              <a:defRPr sz="1300" b="1">
                <a:solidFill>
                  <a:srgbClr val="404040"/>
                </a:solidFill>
                <a:latin typeface="+mj-lt"/>
                <a:cs typeface="Arial" pitchFamily="34" charset="0"/>
              </a:defRPr>
            </a:lvl1pPr>
          </a:lstStyle>
          <a:p>
            <a:r>
              <a:rPr lang="cs-CZ" dirty="0"/>
              <a:t>Study </a:t>
            </a:r>
            <a:r>
              <a:rPr lang="cs-CZ" dirty="0" err="1"/>
              <a:t>name</a:t>
            </a:r>
            <a:r>
              <a:rPr lang="cs-CZ" dirty="0"/>
              <a:t> XXX, 04/2016</a:t>
            </a:r>
          </a:p>
        </p:txBody>
      </p:sp>
      <p:pic>
        <p:nvPicPr>
          <p:cNvPr id="11" name="Picture 10" descr="IPSOS_GAMECHANGERS_blue.png"/>
          <p:cNvPicPr>
            <a:picLocks noChangeAspect="1"/>
          </p:cNvPicPr>
          <p:nvPr userDrawn="1"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888" t="-9671" b="-1"/>
          <a:stretch/>
        </p:blipFill>
        <p:spPr>
          <a:xfrm>
            <a:off x="8617665" y="4737673"/>
            <a:ext cx="377327" cy="355982"/>
          </a:xfrm>
          <a:prstGeom prst="rect">
            <a:avLst/>
          </a:prstGeom>
        </p:spPr>
      </p:pic>
      <p:sp>
        <p:nvSpPr>
          <p:cNvPr id="12" name="Zástupný symbol pro nadpis 1"/>
          <p:cNvSpPr>
            <a:spLocks noGrp="1"/>
          </p:cNvSpPr>
          <p:nvPr>
            <p:ph type="title"/>
          </p:nvPr>
        </p:nvSpPr>
        <p:spPr>
          <a:xfrm>
            <a:off x="212058" y="6357"/>
            <a:ext cx="8680422" cy="469722"/>
          </a:xfrm>
          <a:prstGeom prst="rect">
            <a:avLst/>
          </a:prstGeom>
        </p:spPr>
        <p:txBody>
          <a:bodyPr vert="horz" lIns="35999" tIns="45719" rIns="35999" bIns="45719" rtlCol="0" anchor="t">
            <a:normAutofit/>
          </a:bodyPr>
          <a:lstStyle/>
          <a:p>
            <a:r>
              <a:rPr lang="en-US" dirty="0"/>
              <a:t>Click to edit template headings</a:t>
            </a:r>
            <a:r>
              <a:rPr lang="cs-CZ" dirty="0"/>
              <a:t> </a:t>
            </a:r>
            <a:r>
              <a:rPr lang="en-US" dirty="0"/>
              <a:t>style.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803422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  <p:sldLayoutId id="2147483914" r:id="rId2"/>
    <p:sldLayoutId id="2147483836" r:id="rId3"/>
    <p:sldLayoutId id="2147483837" r:id="rId4"/>
    <p:sldLayoutId id="2147483838" r:id="rId5"/>
    <p:sldLayoutId id="2147483839" r:id="rId6"/>
    <p:sldLayoutId id="2147483840" r:id="rId7"/>
    <p:sldLayoutId id="2147483841" r:id="rId8"/>
    <p:sldLayoutId id="2147483774" r:id="rId9"/>
  </p:sldLayoutIdLst>
  <p:hf sldNum="0" hdr="0" dt="0"/>
  <p:txStyles>
    <p:titleStyle>
      <a:lvl1pPr algn="l" defTabSz="914378" rtl="0" eaLnBrk="1" latinLnBrk="0" hangingPunct="1">
        <a:spcBef>
          <a:spcPct val="0"/>
        </a:spcBef>
        <a:buNone/>
        <a:defRPr sz="2800" b="1" kern="1200">
          <a:solidFill>
            <a:srgbClr val="404040"/>
          </a:solidFill>
          <a:latin typeface="Calibri" pitchFamily="34" charset="0"/>
          <a:ea typeface="+mj-ea"/>
          <a:cs typeface="Arial" pitchFamily="34" charset="0"/>
        </a:defRPr>
      </a:lvl1pPr>
    </p:titleStyle>
    <p:bodyStyle>
      <a:lvl1pPr marL="174621" indent="-174621" algn="l" defTabSz="914378" rtl="0" eaLnBrk="1" latinLnBrk="0" hangingPunct="1">
        <a:spcBef>
          <a:spcPct val="20000"/>
        </a:spcBef>
        <a:buFont typeface="Wingdings" pitchFamily="2" charset="2"/>
        <a:buChar char="§"/>
        <a:defRPr sz="2000" kern="1200">
          <a:solidFill>
            <a:srgbClr val="404040"/>
          </a:solidFill>
          <a:latin typeface="Calibri" pitchFamily="34" charset="0"/>
          <a:ea typeface="+mn-ea"/>
          <a:cs typeface="Arial" pitchFamily="34" charset="0"/>
        </a:defRPr>
      </a:lvl1pPr>
      <a:lvl2pPr marL="444489" indent="-203195" algn="l" defTabSz="914378" rtl="0" eaLnBrk="1" latinLnBrk="0" hangingPunct="1">
        <a:spcBef>
          <a:spcPct val="20000"/>
        </a:spcBef>
        <a:buSzPct val="100000"/>
        <a:buFont typeface="Wingdings" panose="05000000000000000000" pitchFamily="2" charset="2"/>
        <a:buChar char="§"/>
        <a:defRPr sz="1800" kern="1200">
          <a:solidFill>
            <a:srgbClr val="404040"/>
          </a:solidFill>
          <a:latin typeface="Calibri" pitchFamily="34" charset="0"/>
          <a:ea typeface="+mn-ea"/>
          <a:cs typeface="Arial" pitchFamily="34" charset="0"/>
        </a:defRPr>
      </a:lvl2pPr>
      <a:lvl3pPr marL="622285" indent="-126997" algn="l" defTabSz="914378" rtl="0" eaLnBrk="1" latinLnBrk="0" hangingPunct="1">
        <a:spcBef>
          <a:spcPct val="20000"/>
        </a:spcBef>
        <a:buSzPct val="100000"/>
        <a:buFont typeface="Arial" pitchFamily="34" charset="0"/>
        <a:buNone/>
        <a:defRPr sz="1800" kern="1200">
          <a:solidFill>
            <a:srgbClr val="404040"/>
          </a:solidFill>
          <a:latin typeface="Calibri" pitchFamily="34" charset="0"/>
          <a:ea typeface="+mn-ea"/>
          <a:cs typeface="Arial" pitchFamily="34" charset="0"/>
        </a:defRPr>
      </a:lvl3pPr>
      <a:lvl4pPr marL="901678" indent="-139697" algn="l" defTabSz="914378" rtl="0" eaLnBrk="1" latinLnBrk="0" hangingPunct="1">
        <a:spcBef>
          <a:spcPct val="20000"/>
        </a:spcBef>
        <a:buFont typeface="Arial" pitchFamily="34" charset="0"/>
        <a:buNone/>
        <a:defRPr sz="1600" kern="1200">
          <a:solidFill>
            <a:srgbClr val="404040"/>
          </a:solidFill>
          <a:latin typeface="Calibri" pitchFamily="34" charset="0"/>
          <a:ea typeface="+mn-ea"/>
          <a:cs typeface="Arial" pitchFamily="34" charset="0"/>
        </a:defRPr>
      </a:lvl4pPr>
      <a:lvl5pPr marL="1257269" indent="-139697" algn="l" defTabSz="914378" rtl="0" eaLnBrk="1" latinLnBrk="0" hangingPunct="1">
        <a:spcBef>
          <a:spcPct val="20000"/>
        </a:spcBef>
        <a:buFont typeface="Arial" pitchFamily="34" charset="0"/>
        <a:buNone/>
        <a:defRPr sz="1400" kern="1200">
          <a:solidFill>
            <a:srgbClr val="404040"/>
          </a:solidFill>
          <a:latin typeface="Calibri" pitchFamily="34" charset="0"/>
          <a:ea typeface="+mn-ea"/>
          <a:cs typeface="Arial" pitchFamily="34" charset="0"/>
        </a:defRPr>
      </a:lvl5pPr>
      <a:lvl6pPr marL="2514537" indent="-228594" algn="l" defTabSz="91437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5" indent="-228594" algn="l" defTabSz="91437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8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2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Zástupný symbol pro text 8"/>
          <p:cNvSpPr>
            <a:spLocks noGrp="1"/>
          </p:cNvSpPr>
          <p:nvPr>
            <p:ph type="body" idx="1"/>
          </p:nvPr>
        </p:nvSpPr>
        <p:spPr>
          <a:xfrm>
            <a:off x="684213" y="1200149"/>
            <a:ext cx="7920000" cy="3585600"/>
          </a:xfrm>
          <a:prstGeom prst="rect">
            <a:avLst/>
          </a:prstGeom>
        </p:spPr>
        <p:txBody>
          <a:bodyPr vert="horz" lIns="91438" tIns="45719" rIns="91438" bIns="45719" rtlCol="0">
            <a:normAutofit/>
          </a:bodyPr>
          <a:lstStyle/>
          <a:p>
            <a:pPr lvl="0"/>
            <a:r>
              <a:rPr lang="cs-CZ" dirty="0"/>
              <a:t>Klepnutím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10" name="Zástupný symbol pro číslo snímku 5"/>
          <p:cNvSpPr txBox="1">
            <a:spLocks/>
          </p:cNvSpPr>
          <p:nvPr userDrawn="1"/>
        </p:nvSpPr>
        <p:spPr>
          <a:xfrm>
            <a:off x="-9618" y="4909248"/>
            <a:ext cx="2133600" cy="273844"/>
          </a:xfrm>
          <a:prstGeom prst="rect">
            <a:avLst/>
          </a:prstGeom>
        </p:spPr>
        <p:txBody>
          <a:bodyPr vert="horz" lIns="91438" tIns="45719" rIns="91438" bIns="45719" rtlCol="0" anchor="ctr"/>
          <a:lstStyle>
            <a:defPPr>
              <a:defRPr lang="cs-CZ"/>
            </a:defPPr>
            <a:lvl1pPr marL="0" algn="l" defTabSz="914400" rtl="0" eaLnBrk="1" latinLnBrk="0" hangingPunct="1">
              <a:defRPr sz="1200" kern="1200">
                <a:solidFill>
                  <a:srgbClr val="5F5F5F"/>
                </a:solidFill>
                <a:latin typeface="Calibri" pitchFamily="34" charset="0"/>
                <a:ea typeface="+mn-ea"/>
                <a:cs typeface="Arial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A2DB900-4F27-419C-B2D8-AAC4EB8D73BD}" type="slidenum">
              <a:rPr lang="cs-CZ" smtClean="0"/>
              <a:pPr/>
              <a:t>‹#›</a:t>
            </a:fld>
            <a:endParaRPr lang="cs-CZ" dirty="0"/>
          </a:p>
        </p:txBody>
      </p:sp>
      <p:sp>
        <p:nvSpPr>
          <p:cNvPr id="11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55142" y="4927500"/>
            <a:ext cx="5120208" cy="229500"/>
          </a:xfrm>
          <a:prstGeom prst="rect">
            <a:avLst/>
          </a:prstGeom>
        </p:spPr>
        <p:txBody>
          <a:bodyPr vert="horz" lIns="0" tIns="45719" rIns="0" bIns="45719" rtlCol="0" anchor="ctr"/>
          <a:lstStyle>
            <a:lvl1pPr algn="l">
              <a:defRPr sz="1300" b="1">
                <a:solidFill>
                  <a:srgbClr val="404040"/>
                </a:solidFill>
                <a:latin typeface="+mj-lt"/>
                <a:cs typeface="Arial" pitchFamily="34" charset="0"/>
              </a:defRPr>
            </a:lvl1pPr>
          </a:lstStyle>
          <a:p>
            <a:r>
              <a:rPr lang="cs-CZ" dirty="0"/>
              <a:t>Study </a:t>
            </a:r>
            <a:r>
              <a:rPr lang="cs-CZ" dirty="0" err="1"/>
              <a:t>name</a:t>
            </a:r>
            <a:r>
              <a:rPr lang="cs-CZ" dirty="0"/>
              <a:t> XXX, 04/2016</a:t>
            </a:r>
          </a:p>
        </p:txBody>
      </p:sp>
      <p:pic>
        <p:nvPicPr>
          <p:cNvPr id="12" name="Picture 10" descr="IPSOS_GAMECHANGERS_blue.png"/>
          <p:cNvPicPr>
            <a:picLocks noChangeAspect="1"/>
          </p:cNvPicPr>
          <p:nvPr userDrawn="1"/>
        </p:nvPicPr>
        <p:blipFill rotWithShape="1">
          <a:blip r:embed="rId4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888" t="-9671" b="-1"/>
          <a:stretch/>
        </p:blipFill>
        <p:spPr>
          <a:xfrm>
            <a:off x="8617665" y="4737673"/>
            <a:ext cx="377327" cy="3559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17224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9" r:id="rId1"/>
    <p:sldLayoutId id="2147483860" r:id="rId2"/>
    <p:sldLayoutId id="2147483861" r:id="rId3"/>
    <p:sldLayoutId id="2147483862" r:id="rId4"/>
    <p:sldLayoutId id="2147483863" r:id="rId5"/>
    <p:sldLayoutId id="2147483864" r:id="rId6"/>
    <p:sldLayoutId id="2147483865" r:id="rId7"/>
    <p:sldLayoutId id="2147483866" r:id="rId8"/>
    <p:sldLayoutId id="2147483867" r:id="rId9"/>
    <p:sldLayoutId id="2147483868" r:id="rId10"/>
    <p:sldLayoutId id="2147483869" r:id="rId11"/>
    <p:sldLayoutId id="2147483870" r:id="rId12"/>
    <p:sldLayoutId id="2147483871" r:id="rId13"/>
    <p:sldLayoutId id="2147483872" r:id="rId14"/>
    <p:sldLayoutId id="2147483873" r:id="rId15"/>
    <p:sldLayoutId id="2147483874" r:id="rId16"/>
    <p:sldLayoutId id="2147483875" r:id="rId17"/>
    <p:sldLayoutId id="2147483876" r:id="rId18"/>
    <p:sldLayoutId id="2147483877" r:id="rId19"/>
    <p:sldLayoutId id="2147483878" r:id="rId20"/>
    <p:sldLayoutId id="2147483879" r:id="rId21"/>
    <p:sldLayoutId id="2147483880" r:id="rId22"/>
    <p:sldLayoutId id="2147483881" r:id="rId23"/>
    <p:sldLayoutId id="2147483882" r:id="rId24"/>
    <p:sldLayoutId id="2147483883" r:id="rId25"/>
    <p:sldLayoutId id="2147483884" r:id="rId26"/>
    <p:sldLayoutId id="2147483885" r:id="rId27"/>
    <p:sldLayoutId id="2147483886" r:id="rId28"/>
    <p:sldLayoutId id="2147483887" r:id="rId29"/>
    <p:sldLayoutId id="2147483888" r:id="rId30"/>
    <p:sldLayoutId id="2147483889" r:id="rId31"/>
    <p:sldLayoutId id="2147483890" r:id="rId32"/>
    <p:sldLayoutId id="2147483891" r:id="rId33"/>
    <p:sldLayoutId id="2147483892" r:id="rId34"/>
    <p:sldLayoutId id="2147483893" r:id="rId35"/>
    <p:sldLayoutId id="2147483894" r:id="rId36"/>
    <p:sldLayoutId id="2147483895" r:id="rId37"/>
    <p:sldLayoutId id="2147483896" r:id="rId38"/>
    <p:sldLayoutId id="2147483897" r:id="rId39"/>
  </p:sldLayoutIdLst>
  <p:hf sldNum="0" hdr="0" dt="0"/>
  <p:txStyles>
    <p:titleStyle>
      <a:lvl1pPr algn="l" defTabSz="685783" rtl="0" eaLnBrk="1" latinLnBrk="0" hangingPunct="1">
        <a:lnSpc>
          <a:spcPct val="100000"/>
        </a:lnSpc>
        <a:spcBef>
          <a:spcPct val="0"/>
        </a:spcBef>
        <a:buNone/>
        <a:defRPr lang="en-US" sz="2400" b="1" kern="1200" dirty="0" smtClean="0">
          <a:solidFill>
            <a:srgbClr val="404040"/>
          </a:solidFill>
          <a:latin typeface="Calibri" pitchFamily="34" charset="0"/>
          <a:ea typeface="+mj-ea"/>
          <a:cs typeface="Arial" pitchFamily="34" charset="0"/>
        </a:defRPr>
      </a:lvl1pPr>
    </p:titleStyle>
    <p:bodyStyle>
      <a:lvl1pPr marL="132297" indent="-132297" algn="l" defTabSz="685783" rtl="0" eaLnBrk="1" latinLnBrk="0" hangingPunct="1">
        <a:spcBef>
          <a:spcPts val="360"/>
        </a:spcBef>
        <a:buFontTx/>
        <a:buNone/>
        <a:defRPr lang="en-US" sz="1800" kern="1200" dirty="0" smtClean="0">
          <a:solidFill>
            <a:srgbClr val="404040"/>
          </a:solidFill>
          <a:latin typeface="Calibri" pitchFamily="34" charset="0"/>
          <a:ea typeface="+mn-ea"/>
          <a:cs typeface="Arial" pitchFamily="34" charset="0"/>
        </a:defRPr>
      </a:lvl1pPr>
      <a:lvl2pPr marL="334792" indent="-151196" algn="l" defTabSz="685783" rtl="0" eaLnBrk="1" latinLnBrk="0" hangingPunct="1">
        <a:spcBef>
          <a:spcPts val="324"/>
        </a:spcBef>
        <a:buFontTx/>
        <a:buNone/>
        <a:defRPr lang="en-US" sz="1500" kern="1200" dirty="0" smtClean="0">
          <a:solidFill>
            <a:srgbClr val="404040"/>
          </a:solidFill>
          <a:latin typeface="Calibri" pitchFamily="34" charset="0"/>
          <a:ea typeface="+mn-ea"/>
          <a:cs typeface="Arial" pitchFamily="34" charset="0"/>
        </a:defRPr>
      </a:lvl2pPr>
      <a:lvl3pPr marL="467088" indent="-94498" algn="l" defTabSz="685783" rtl="0" eaLnBrk="1" latinLnBrk="0" hangingPunct="1">
        <a:spcBef>
          <a:spcPts val="360"/>
        </a:spcBef>
        <a:buFontTx/>
        <a:buNone/>
        <a:defRPr lang="en-US" sz="1400" kern="1200" dirty="0" smtClean="0">
          <a:solidFill>
            <a:srgbClr val="404040"/>
          </a:solidFill>
          <a:latin typeface="Calibri" pitchFamily="34" charset="0"/>
          <a:ea typeface="+mn-ea"/>
          <a:cs typeface="Arial" pitchFamily="34" charset="0"/>
        </a:defRPr>
      </a:lvl3pPr>
      <a:lvl4pPr marL="677683" indent="-105297" algn="l" defTabSz="685783" rtl="0" eaLnBrk="1" latinLnBrk="0" hangingPunct="1">
        <a:spcBef>
          <a:spcPts val="360"/>
        </a:spcBef>
        <a:buFontTx/>
        <a:buNone/>
        <a:defRPr lang="en-US" sz="1200" kern="1200" dirty="0" smtClean="0">
          <a:solidFill>
            <a:srgbClr val="404040"/>
          </a:solidFill>
          <a:latin typeface="Calibri" pitchFamily="34" charset="0"/>
          <a:ea typeface="+mn-ea"/>
          <a:cs typeface="Arial" pitchFamily="34" charset="0"/>
        </a:defRPr>
      </a:lvl4pPr>
      <a:lvl5pPr marL="942277" indent="-105297" algn="l" defTabSz="685783" rtl="0" eaLnBrk="1" latinLnBrk="0" hangingPunct="1">
        <a:spcBef>
          <a:spcPts val="360"/>
        </a:spcBef>
        <a:buFontTx/>
        <a:buNone/>
        <a:defRPr lang="cs-CZ" sz="1100" kern="1200" dirty="0">
          <a:solidFill>
            <a:srgbClr val="404040"/>
          </a:solidFill>
          <a:latin typeface="Calibri" pitchFamily="34" charset="0"/>
          <a:ea typeface="+mn-ea"/>
          <a:cs typeface="Arial" pitchFamily="34" charset="0"/>
        </a:defRPr>
      </a:lvl5pPr>
      <a:lvl6pPr marL="1885903" indent="-171446" algn="l" defTabSz="685783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795" indent="-171446" algn="l" defTabSz="685783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686" indent="-171446" algn="l" defTabSz="685783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577" indent="-171446" algn="l" defTabSz="685783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68578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892" algn="l" defTabSz="68578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783" algn="l" defTabSz="68578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75" algn="l" defTabSz="68578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566" algn="l" defTabSz="68578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4457" algn="l" defTabSz="68578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7348" algn="l" defTabSz="68578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00240" algn="l" defTabSz="68578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3132" algn="l" defTabSz="68578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0" descr="IPSOS_GAMECHANGERS_blue.png"/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888" t="-9671" b="-1"/>
          <a:stretch/>
        </p:blipFill>
        <p:spPr>
          <a:xfrm>
            <a:off x="8617665" y="4737673"/>
            <a:ext cx="377327" cy="3559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78177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16" r:id="rId1"/>
    <p:sldLayoutId id="2147483845" r:id="rId2"/>
    <p:sldLayoutId id="2147483917" r:id="rId3"/>
  </p:sldLayoutIdLst>
  <p:hf sldNum="0" hdr="0" dt="0"/>
  <p:txStyles>
    <p:titleStyle>
      <a:lvl1pPr algn="l" defTabSz="914378" rtl="0" eaLnBrk="1" latinLnBrk="0" hangingPunct="1">
        <a:spcBef>
          <a:spcPct val="0"/>
        </a:spcBef>
        <a:buNone/>
        <a:defRPr sz="2800" b="1" kern="1200">
          <a:solidFill>
            <a:srgbClr val="404040"/>
          </a:solidFill>
          <a:latin typeface="Calibri" pitchFamily="34" charset="0"/>
          <a:ea typeface="+mj-ea"/>
          <a:cs typeface="Arial" pitchFamily="34" charset="0"/>
        </a:defRPr>
      </a:lvl1pPr>
    </p:titleStyle>
    <p:bodyStyle>
      <a:lvl1pPr marL="174621" indent="-174621" algn="l" defTabSz="914378" rtl="0" eaLnBrk="1" latinLnBrk="0" hangingPunct="1">
        <a:spcBef>
          <a:spcPct val="20000"/>
        </a:spcBef>
        <a:buFont typeface="Wingdings" pitchFamily="2" charset="2"/>
        <a:buChar char="§"/>
        <a:defRPr sz="2000" kern="1200">
          <a:solidFill>
            <a:srgbClr val="404040"/>
          </a:solidFill>
          <a:latin typeface="Calibri" pitchFamily="34" charset="0"/>
          <a:ea typeface="+mn-ea"/>
          <a:cs typeface="Arial" pitchFamily="34" charset="0"/>
        </a:defRPr>
      </a:lvl1pPr>
      <a:lvl2pPr marL="444489" indent="-203195" algn="l" defTabSz="914378" rtl="0" eaLnBrk="1" latinLnBrk="0" hangingPunct="1">
        <a:spcBef>
          <a:spcPct val="20000"/>
        </a:spcBef>
        <a:buSzPct val="100000"/>
        <a:buFont typeface="Wingdings" panose="05000000000000000000" pitchFamily="2" charset="2"/>
        <a:buChar char="§"/>
        <a:defRPr sz="1800" kern="1200">
          <a:solidFill>
            <a:srgbClr val="404040"/>
          </a:solidFill>
          <a:latin typeface="Calibri" pitchFamily="34" charset="0"/>
          <a:ea typeface="+mn-ea"/>
          <a:cs typeface="Arial" pitchFamily="34" charset="0"/>
        </a:defRPr>
      </a:lvl2pPr>
      <a:lvl3pPr marL="622285" indent="-126997" algn="l" defTabSz="914378" rtl="0" eaLnBrk="1" latinLnBrk="0" hangingPunct="1">
        <a:spcBef>
          <a:spcPct val="20000"/>
        </a:spcBef>
        <a:buSzPct val="100000"/>
        <a:buFont typeface="Arial" pitchFamily="34" charset="0"/>
        <a:buNone/>
        <a:defRPr sz="1800" kern="1200">
          <a:solidFill>
            <a:srgbClr val="404040"/>
          </a:solidFill>
          <a:latin typeface="Calibri" pitchFamily="34" charset="0"/>
          <a:ea typeface="+mn-ea"/>
          <a:cs typeface="Arial" pitchFamily="34" charset="0"/>
        </a:defRPr>
      </a:lvl3pPr>
      <a:lvl4pPr marL="901678" indent="-139697" algn="l" defTabSz="914378" rtl="0" eaLnBrk="1" latinLnBrk="0" hangingPunct="1">
        <a:spcBef>
          <a:spcPct val="20000"/>
        </a:spcBef>
        <a:buFont typeface="Arial" pitchFamily="34" charset="0"/>
        <a:buNone/>
        <a:defRPr sz="1600" kern="1200">
          <a:solidFill>
            <a:srgbClr val="404040"/>
          </a:solidFill>
          <a:latin typeface="Calibri" pitchFamily="34" charset="0"/>
          <a:ea typeface="+mn-ea"/>
          <a:cs typeface="Arial" pitchFamily="34" charset="0"/>
        </a:defRPr>
      </a:lvl4pPr>
      <a:lvl5pPr marL="1257269" indent="-139697" algn="l" defTabSz="914378" rtl="0" eaLnBrk="1" latinLnBrk="0" hangingPunct="1">
        <a:spcBef>
          <a:spcPct val="20000"/>
        </a:spcBef>
        <a:buFont typeface="Arial" pitchFamily="34" charset="0"/>
        <a:buNone/>
        <a:defRPr sz="1400" kern="1200">
          <a:solidFill>
            <a:srgbClr val="404040"/>
          </a:solidFill>
          <a:latin typeface="Calibri" pitchFamily="34" charset="0"/>
          <a:ea typeface="+mn-ea"/>
          <a:cs typeface="Arial" pitchFamily="34" charset="0"/>
        </a:defRPr>
      </a:lvl5pPr>
      <a:lvl6pPr marL="2514537" indent="-228594" algn="l" defTabSz="91437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5" indent="-228594" algn="l" defTabSz="91437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8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2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Zástupný symbol pro text 8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38" tIns="45719" rIns="91438" bIns="45719" rtlCol="0">
            <a:normAutofit/>
          </a:bodyPr>
          <a:lstStyle/>
          <a:p>
            <a:pPr lvl="0"/>
            <a:r>
              <a:rPr lang="cs-CZ" dirty="0"/>
              <a:t>Klepnutím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7" name="Zástupný symbol pro číslo snímku 5"/>
          <p:cNvSpPr txBox="1">
            <a:spLocks/>
          </p:cNvSpPr>
          <p:nvPr userDrawn="1"/>
        </p:nvSpPr>
        <p:spPr>
          <a:xfrm>
            <a:off x="-9618" y="4909248"/>
            <a:ext cx="2133600" cy="273844"/>
          </a:xfrm>
          <a:prstGeom prst="rect">
            <a:avLst/>
          </a:prstGeom>
        </p:spPr>
        <p:txBody>
          <a:bodyPr vert="horz" lIns="91438" tIns="45719" rIns="91438" bIns="45719" rtlCol="0" anchor="ctr"/>
          <a:lstStyle>
            <a:defPPr>
              <a:defRPr lang="cs-CZ"/>
            </a:defPPr>
            <a:lvl1pPr marL="0" algn="l" defTabSz="914400" rtl="0" eaLnBrk="1" latinLnBrk="0" hangingPunct="1">
              <a:defRPr sz="1200" kern="1200">
                <a:solidFill>
                  <a:srgbClr val="5F5F5F"/>
                </a:solidFill>
                <a:latin typeface="Calibri" pitchFamily="34" charset="0"/>
                <a:ea typeface="+mn-ea"/>
                <a:cs typeface="Arial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A2DB900-4F27-419C-B2D8-AAC4EB8D73BD}" type="slidenum">
              <a:rPr lang="cs-CZ" sz="1200" smtClean="0"/>
              <a:pPr/>
              <a:t>‹#›</a:t>
            </a:fld>
            <a:endParaRPr lang="cs-CZ" sz="1200" dirty="0"/>
          </a:p>
        </p:txBody>
      </p:sp>
      <p:sp>
        <p:nvSpPr>
          <p:cNvPr id="10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55142" y="4927500"/>
            <a:ext cx="5120208" cy="229500"/>
          </a:xfrm>
          <a:prstGeom prst="rect">
            <a:avLst/>
          </a:prstGeom>
        </p:spPr>
        <p:txBody>
          <a:bodyPr vert="horz" lIns="0" tIns="45719" rIns="0" bIns="45719" rtlCol="0" anchor="ctr"/>
          <a:lstStyle>
            <a:lvl1pPr algn="l">
              <a:defRPr sz="1300" b="1">
                <a:solidFill>
                  <a:srgbClr val="404040"/>
                </a:solidFill>
                <a:latin typeface="+mj-lt"/>
                <a:cs typeface="Arial" pitchFamily="34" charset="0"/>
              </a:defRPr>
            </a:lvl1pPr>
          </a:lstStyle>
          <a:p>
            <a:r>
              <a:rPr lang="cs-CZ" dirty="0"/>
              <a:t>Study </a:t>
            </a:r>
            <a:r>
              <a:rPr lang="cs-CZ" dirty="0" err="1"/>
              <a:t>name</a:t>
            </a:r>
            <a:r>
              <a:rPr lang="cs-CZ" dirty="0"/>
              <a:t> XXX, 04/2016</a:t>
            </a:r>
          </a:p>
        </p:txBody>
      </p:sp>
      <p:pic>
        <p:nvPicPr>
          <p:cNvPr id="11" name="Picture 10" descr="IPSOS_GAMECHANGERS_blue.png"/>
          <p:cNvPicPr>
            <a:picLocks noChangeAspect="1"/>
          </p:cNvPicPr>
          <p:nvPr userDrawn="1"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888" t="-9671" b="-1"/>
          <a:stretch/>
        </p:blipFill>
        <p:spPr>
          <a:xfrm>
            <a:off x="8617666" y="4737673"/>
            <a:ext cx="377327" cy="355982"/>
          </a:xfrm>
          <a:prstGeom prst="rect">
            <a:avLst/>
          </a:prstGeom>
        </p:spPr>
      </p:pic>
      <p:sp>
        <p:nvSpPr>
          <p:cNvPr id="12" name="Zástupný symbol pro nadpis 1"/>
          <p:cNvSpPr>
            <a:spLocks noGrp="1"/>
          </p:cNvSpPr>
          <p:nvPr>
            <p:ph type="title"/>
          </p:nvPr>
        </p:nvSpPr>
        <p:spPr>
          <a:xfrm>
            <a:off x="212058" y="6357"/>
            <a:ext cx="8680422" cy="469722"/>
          </a:xfrm>
          <a:prstGeom prst="rect">
            <a:avLst/>
          </a:prstGeom>
        </p:spPr>
        <p:txBody>
          <a:bodyPr vert="horz" lIns="35999" tIns="45719" rIns="35999" bIns="45719" rtlCol="0" anchor="t">
            <a:normAutofit/>
          </a:bodyPr>
          <a:lstStyle/>
          <a:p>
            <a:r>
              <a:rPr lang="en-US" dirty="0"/>
              <a:t>Click to edit template headings</a:t>
            </a:r>
            <a:r>
              <a:rPr lang="cs-CZ" dirty="0"/>
              <a:t> </a:t>
            </a:r>
            <a:r>
              <a:rPr lang="en-US" dirty="0"/>
              <a:t>style.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8641756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30" r:id="rId1"/>
    <p:sldLayoutId id="2147483931" r:id="rId2"/>
    <p:sldLayoutId id="2147483932" r:id="rId3"/>
    <p:sldLayoutId id="2147483933" r:id="rId4"/>
    <p:sldLayoutId id="2147483934" r:id="rId5"/>
    <p:sldLayoutId id="2147483935" r:id="rId6"/>
    <p:sldLayoutId id="2147483936" r:id="rId7"/>
    <p:sldLayoutId id="2147483937" r:id="rId8"/>
    <p:sldLayoutId id="2147483938" r:id="rId9"/>
  </p:sldLayoutIdLst>
  <p:hf sldNum="0" hdr="0" dt="0"/>
  <p:txStyles>
    <p:titleStyle>
      <a:lvl1pPr algn="l" defTabSz="914355" rtl="0" eaLnBrk="1" latinLnBrk="0" hangingPunct="1">
        <a:spcBef>
          <a:spcPct val="0"/>
        </a:spcBef>
        <a:buNone/>
        <a:defRPr sz="3200" b="1" kern="1200">
          <a:solidFill>
            <a:srgbClr val="404040"/>
          </a:solidFill>
          <a:latin typeface="Calibri" pitchFamily="34" charset="0"/>
          <a:ea typeface="+mj-ea"/>
          <a:cs typeface="Arial" pitchFamily="34" charset="0"/>
        </a:defRPr>
      </a:lvl1pPr>
    </p:titleStyle>
    <p:bodyStyle>
      <a:lvl1pPr marL="342884" indent="-342884" algn="l" defTabSz="914355" rtl="0" eaLnBrk="1" latinLnBrk="0" hangingPunct="1">
        <a:spcBef>
          <a:spcPct val="20000"/>
        </a:spcBef>
        <a:buFont typeface="Arial" pitchFamily="34" charset="0"/>
        <a:buNone/>
        <a:defRPr lang="cs-CZ" sz="2400" kern="1200" smtClean="0">
          <a:solidFill>
            <a:srgbClr val="404040"/>
          </a:solidFill>
          <a:latin typeface="Calibri" pitchFamily="34" charset="0"/>
          <a:ea typeface="+mn-ea"/>
          <a:cs typeface="Arial" pitchFamily="34" charset="0"/>
        </a:defRPr>
      </a:lvl1pPr>
      <a:lvl2pPr marL="527024" indent="-285736" algn="l" defTabSz="914355" rtl="0" eaLnBrk="1" latinLnBrk="0" hangingPunct="1">
        <a:spcBef>
          <a:spcPct val="20000"/>
        </a:spcBef>
        <a:buSzPct val="100000"/>
        <a:buFont typeface="Arial" pitchFamily="34" charset="0"/>
        <a:buNone/>
        <a:defRPr lang="cs-CZ" sz="2000" kern="1200" smtClean="0">
          <a:solidFill>
            <a:srgbClr val="404040"/>
          </a:solidFill>
          <a:latin typeface="Calibri" pitchFamily="34" charset="0"/>
          <a:ea typeface="+mn-ea"/>
          <a:cs typeface="Arial" pitchFamily="34" charset="0"/>
        </a:defRPr>
      </a:lvl2pPr>
      <a:lvl3pPr marL="781012" indent="-285736" algn="l" defTabSz="914355" rtl="0" eaLnBrk="1" latinLnBrk="0" hangingPunct="1">
        <a:spcBef>
          <a:spcPct val="20000"/>
        </a:spcBef>
        <a:buFont typeface="Arial" pitchFamily="34" charset="0"/>
        <a:buNone/>
        <a:defRPr lang="cs-CZ" sz="1800" kern="1200" smtClean="0">
          <a:solidFill>
            <a:srgbClr val="404040"/>
          </a:solidFill>
          <a:latin typeface="Calibri" pitchFamily="34" charset="0"/>
          <a:ea typeface="+mn-ea"/>
          <a:cs typeface="Arial" pitchFamily="34" charset="0"/>
        </a:defRPr>
      </a:lvl3pPr>
      <a:lvl4pPr marL="1600120" indent="-228588" algn="l" defTabSz="914355" rtl="0" eaLnBrk="1" latinLnBrk="0" hangingPunct="1">
        <a:spcBef>
          <a:spcPct val="20000"/>
        </a:spcBef>
        <a:buFont typeface="Arial" pitchFamily="34" charset="0"/>
        <a:buNone/>
        <a:defRPr lang="cs-CZ" sz="1600" kern="1200" smtClean="0">
          <a:solidFill>
            <a:srgbClr val="404040"/>
          </a:solidFill>
          <a:latin typeface="Calibri" pitchFamily="34" charset="0"/>
          <a:ea typeface="+mn-ea"/>
          <a:cs typeface="Arial" pitchFamily="34" charset="0"/>
        </a:defRPr>
      </a:lvl4pPr>
      <a:lvl5pPr marL="2057297" indent="-228588" algn="l" defTabSz="914355" rtl="0" eaLnBrk="1" latinLnBrk="0" hangingPunct="1">
        <a:spcBef>
          <a:spcPct val="20000"/>
        </a:spcBef>
        <a:buFont typeface="Arial" pitchFamily="34" charset="0"/>
        <a:buNone/>
        <a:defRPr lang="cs-CZ" sz="1400" kern="1200">
          <a:solidFill>
            <a:srgbClr val="404040"/>
          </a:solidFill>
          <a:latin typeface="Calibri" pitchFamily="34" charset="0"/>
          <a:ea typeface="+mn-ea"/>
          <a:cs typeface="Arial" pitchFamily="34" charset="0"/>
        </a:defRPr>
      </a:lvl5pPr>
      <a:lvl6pPr marL="2514474" indent="-228588" algn="l" defTabSz="91435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52" indent="-228588" algn="l" defTabSz="91435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29" indent="-228588" algn="l" defTabSz="91435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06" indent="-228588" algn="l" defTabSz="91435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8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55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2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09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86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64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40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18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Zástupný symbol pro text 8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dirty="0"/>
              <a:t>Klepnutím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7" name="Zástupný symbol pro číslo snímku 5"/>
          <p:cNvSpPr txBox="1">
            <a:spLocks/>
          </p:cNvSpPr>
          <p:nvPr userDrawn="1"/>
        </p:nvSpPr>
        <p:spPr>
          <a:xfrm>
            <a:off x="-9618" y="4909248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cs-CZ"/>
            </a:defPPr>
            <a:lvl1pPr marL="0" algn="l" defTabSz="914400" rtl="0" eaLnBrk="1" latinLnBrk="0" hangingPunct="1">
              <a:defRPr sz="1200" kern="1200">
                <a:solidFill>
                  <a:srgbClr val="5F5F5F"/>
                </a:solidFill>
                <a:latin typeface="Calibri" pitchFamily="34" charset="0"/>
                <a:ea typeface="+mn-ea"/>
                <a:cs typeface="Arial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A2DB900-4F27-419C-B2D8-AAC4EB8D73BD}" type="slidenum">
              <a:rPr lang="cs-CZ" smtClean="0"/>
              <a:pPr/>
              <a:t>‹#›</a:t>
            </a:fld>
            <a:endParaRPr lang="cs-CZ" dirty="0"/>
          </a:p>
        </p:txBody>
      </p:sp>
      <p:sp>
        <p:nvSpPr>
          <p:cNvPr id="10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55142" y="4927500"/>
            <a:ext cx="5120208" cy="229500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1300" b="1">
                <a:solidFill>
                  <a:srgbClr val="404040"/>
                </a:solidFill>
                <a:latin typeface="+mj-lt"/>
                <a:cs typeface="Arial" pitchFamily="34" charset="0"/>
              </a:defRPr>
            </a:lvl1pPr>
          </a:lstStyle>
          <a:p>
            <a:r>
              <a:rPr lang="cs-CZ" dirty="0"/>
              <a:t>Study </a:t>
            </a:r>
            <a:r>
              <a:rPr lang="cs-CZ" dirty="0" err="1"/>
              <a:t>name</a:t>
            </a:r>
            <a:r>
              <a:rPr lang="cs-CZ" dirty="0"/>
              <a:t> XXX, 04/2016</a:t>
            </a:r>
          </a:p>
        </p:txBody>
      </p:sp>
      <p:pic>
        <p:nvPicPr>
          <p:cNvPr id="11" name="Picture 10" descr="IPSOS_GAMECHANGERS_blue.png"/>
          <p:cNvPicPr>
            <a:picLocks noChangeAspect="1"/>
          </p:cNvPicPr>
          <p:nvPr userDrawn="1"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888" t="-9671" b="-1"/>
          <a:stretch/>
        </p:blipFill>
        <p:spPr>
          <a:xfrm>
            <a:off x="8617664" y="4737673"/>
            <a:ext cx="377327" cy="355982"/>
          </a:xfrm>
          <a:prstGeom prst="rect">
            <a:avLst/>
          </a:prstGeom>
        </p:spPr>
      </p:pic>
      <p:sp>
        <p:nvSpPr>
          <p:cNvPr id="12" name="Zástupný symbol pro nadpis 1"/>
          <p:cNvSpPr>
            <a:spLocks noGrp="1"/>
          </p:cNvSpPr>
          <p:nvPr>
            <p:ph type="title"/>
          </p:nvPr>
        </p:nvSpPr>
        <p:spPr>
          <a:xfrm>
            <a:off x="212058" y="6357"/>
            <a:ext cx="8680422" cy="469722"/>
          </a:xfrm>
          <a:prstGeom prst="rect">
            <a:avLst/>
          </a:prstGeom>
        </p:spPr>
        <p:txBody>
          <a:bodyPr vert="horz" lIns="36000" tIns="45720" rIns="36000" bIns="45720" rtlCol="0" anchor="t">
            <a:normAutofit/>
          </a:bodyPr>
          <a:lstStyle/>
          <a:p>
            <a:r>
              <a:rPr lang="en-US" dirty="0"/>
              <a:t>Click to edit template headings</a:t>
            </a:r>
            <a:r>
              <a:rPr lang="cs-CZ" dirty="0"/>
              <a:t> </a:t>
            </a:r>
            <a:r>
              <a:rPr lang="en-US" dirty="0"/>
              <a:t>style.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0313818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43" r:id="rId1"/>
    <p:sldLayoutId id="2147483944" r:id="rId2"/>
    <p:sldLayoutId id="2147483945" r:id="rId3"/>
    <p:sldLayoutId id="2147483946" r:id="rId4"/>
    <p:sldLayoutId id="2147483947" r:id="rId5"/>
    <p:sldLayoutId id="2147483948" r:id="rId6"/>
    <p:sldLayoutId id="2147483949" r:id="rId7"/>
    <p:sldLayoutId id="2147483950" r:id="rId8"/>
    <p:sldLayoutId id="2147483951" r:id="rId9"/>
  </p:sldLayoutIdLst>
  <p:hf sldNum="0" hdr="0" dt="0"/>
  <p:txStyles>
    <p:titleStyle>
      <a:lvl1pPr algn="l" defTabSz="914400" rtl="0" eaLnBrk="1" latinLnBrk="0" hangingPunct="1">
        <a:spcBef>
          <a:spcPct val="0"/>
        </a:spcBef>
        <a:buNone/>
        <a:defRPr sz="3200" b="1" kern="1200">
          <a:solidFill>
            <a:srgbClr val="404040"/>
          </a:solidFill>
          <a:latin typeface="Calibri" pitchFamily="34" charset="0"/>
          <a:ea typeface="+mj-ea"/>
          <a:cs typeface="Arial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None/>
        <a:defRPr lang="cs-CZ" sz="2400" kern="1200" smtClean="0">
          <a:solidFill>
            <a:srgbClr val="404040"/>
          </a:solidFill>
          <a:latin typeface="Calibri" pitchFamily="34" charset="0"/>
          <a:ea typeface="+mn-ea"/>
          <a:cs typeface="Arial" pitchFamily="34" charset="0"/>
        </a:defRPr>
      </a:lvl1pPr>
      <a:lvl2pPr marL="527050" indent="-285750" algn="l" defTabSz="914400" rtl="0" eaLnBrk="1" latinLnBrk="0" hangingPunct="1">
        <a:spcBef>
          <a:spcPct val="20000"/>
        </a:spcBef>
        <a:buSzPct val="100000"/>
        <a:buFont typeface="Arial" pitchFamily="34" charset="0"/>
        <a:buNone/>
        <a:defRPr lang="cs-CZ" sz="2000" kern="1200" smtClean="0">
          <a:solidFill>
            <a:srgbClr val="404040"/>
          </a:solidFill>
          <a:latin typeface="Calibri" pitchFamily="34" charset="0"/>
          <a:ea typeface="+mn-ea"/>
          <a:cs typeface="Arial" pitchFamily="34" charset="0"/>
        </a:defRPr>
      </a:lvl2pPr>
      <a:lvl3pPr marL="781050" indent="-285750" algn="l" defTabSz="914400" rtl="0" eaLnBrk="1" latinLnBrk="0" hangingPunct="1">
        <a:spcBef>
          <a:spcPct val="20000"/>
        </a:spcBef>
        <a:buFont typeface="Arial" pitchFamily="34" charset="0"/>
        <a:buNone/>
        <a:defRPr lang="cs-CZ" sz="1800" kern="1200" smtClean="0">
          <a:solidFill>
            <a:srgbClr val="404040"/>
          </a:solidFill>
          <a:latin typeface="Calibri" pitchFamily="34" charset="0"/>
          <a:ea typeface="+mn-ea"/>
          <a:cs typeface="Arial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None/>
        <a:defRPr lang="cs-CZ" sz="1600" kern="1200" smtClean="0">
          <a:solidFill>
            <a:srgbClr val="404040"/>
          </a:solidFill>
          <a:latin typeface="Calibri" pitchFamily="34" charset="0"/>
          <a:ea typeface="+mn-ea"/>
          <a:cs typeface="Arial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None/>
        <a:defRPr lang="cs-CZ" sz="1400" kern="1200">
          <a:solidFill>
            <a:srgbClr val="404040"/>
          </a:solidFill>
          <a:latin typeface="Calibri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Zástupný symbol pro číslo snímku 5"/>
          <p:cNvSpPr txBox="1">
            <a:spLocks/>
          </p:cNvSpPr>
          <p:nvPr userDrawn="1"/>
        </p:nvSpPr>
        <p:spPr>
          <a:xfrm>
            <a:off x="-9618" y="4909248"/>
            <a:ext cx="2133600" cy="273844"/>
          </a:xfrm>
          <a:prstGeom prst="rect">
            <a:avLst/>
          </a:prstGeom>
        </p:spPr>
        <p:txBody>
          <a:bodyPr vert="horz" lIns="91438" tIns="45719" rIns="91438" bIns="45719" rtlCol="0" anchor="ctr"/>
          <a:lstStyle>
            <a:defPPr>
              <a:defRPr lang="cs-CZ"/>
            </a:defPPr>
            <a:lvl1pPr marL="0" algn="l" defTabSz="914400" rtl="0" eaLnBrk="1" latinLnBrk="0" hangingPunct="1">
              <a:defRPr sz="1200" kern="1200">
                <a:solidFill>
                  <a:srgbClr val="5F5F5F"/>
                </a:solidFill>
                <a:latin typeface="Calibri" pitchFamily="34" charset="0"/>
                <a:ea typeface="+mn-ea"/>
                <a:cs typeface="Arial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A2DB900-4F27-419C-B2D8-AAC4EB8D73BD}" type="slidenum">
              <a:rPr lang="cs-CZ" smtClean="0"/>
              <a:pPr/>
              <a:t>‹#›</a:t>
            </a:fld>
            <a:endParaRPr lang="cs-CZ" dirty="0"/>
          </a:p>
        </p:txBody>
      </p:sp>
      <p:sp>
        <p:nvSpPr>
          <p:cNvPr id="10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55142" y="4927500"/>
            <a:ext cx="5120208" cy="229500"/>
          </a:xfrm>
          <a:prstGeom prst="rect">
            <a:avLst/>
          </a:prstGeom>
        </p:spPr>
        <p:txBody>
          <a:bodyPr vert="horz" lIns="0" tIns="45719" rIns="0" bIns="45719" rtlCol="0" anchor="ctr"/>
          <a:lstStyle>
            <a:lvl1pPr algn="l">
              <a:defRPr sz="1300" b="1">
                <a:solidFill>
                  <a:srgbClr val="404040"/>
                </a:solidFill>
                <a:latin typeface="+mj-lt"/>
                <a:cs typeface="Arial" pitchFamily="34" charset="0"/>
              </a:defRPr>
            </a:lvl1pPr>
          </a:lstStyle>
          <a:p>
            <a:r>
              <a:rPr lang="cs-CZ" dirty="0"/>
              <a:t>Study </a:t>
            </a:r>
            <a:r>
              <a:rPr lang="cs-CZ" dirty="0" err="1"/>
              <a:t>name</a:t>
            </a:r>
            <a:r>
              <a:rPr lang="cs-CZ" dirty="0"/>
              <a:t> XXX, 04/2016</a:t>
            </a:r>
          </a:p>
        </p:txBody>
      </p:sp>
      <p:pic>
        <p:nvPicPr>
          <p:cNvPr id="11" name="Picture 10" descr="IPSOS_GAMECHANGERS_blue.png"/>
          <p:cNvPicPr>
            <a:picLocks noChangeAspect="1"/>
          </p:cNvPicPr>
          <p:nvPr userDrawn="1"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888" t="-9671" b="-1"/>
          <a:stretch/>
        </p:blipFill>
        <p:spPr>
          <a:xfrm>
            <a:off x="8617665" y="4737673"/>
            <a:ext cx="377327" cy="355982"/>
          </a:xfrm>
          <a:prstGeom prst="rect">
            <a:avLst/>
          </a:prstGeom>
        </p:spPr>
      </p:pic>
      <p:sp>
        <p:nvSpPr>
          <p:cNvPr id="12" name="Zástupný symbol pro nadpis 1"/>
          <p:cNvSpPr>
            <a:spLocks noGrp="1"/>
          </p:cNvSpPr>
          <p:nvPr>
            <p:ph type="title"/>
          </p:nvPr>
        </p:nvSpPr>
        <p:spPr>
          <a:xfrm>
            <a:off x="212058" y="6357"/>
            <a:ext cx="8680422" cy="469722"/>
          </a:xfrm>
          <a:prstGeom prst="rect">
            <a:avLst/>
          </a:prstGeom>
        </p:spPr>
        <p:txBody>
          <a:bodyPr vert="horz" lIns="35999" tIns="45719" rIns="35999" bIns="45719" rtlCol="0" anchor="t">
            <a:normAutofit/>
          </a:bodyPr>
          <a:lstStyle/>
          <a:p>
            <a:r>
              <a:rPr lang="en-US" dirty="0"/>
              <a:t>Click to edit template headings</a:t>
            </a:r>
            <a:r>
              <a:rPr lang="cs-CZ" dirty="0"/>
              <a:t> </a:t>
            </a:r>
            <a:r>
              <a:rPr lang="en-US" dirty="0"/>
              <a:t>style.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4244073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54" r:id="rId1"/>
    <p:sldLayoutId id="2147483955" r:id="rId2"/>
    <p:sldLayoutId id="2147483956" r:id="rId3"/>
    <p:sldLayoutId id="2147483957" r:id="rId4"/>
    <p:sldLayoutId id="2147483958" r:id="rId5"/>
    <p:sldLayoutId id="2147483959" r:id="rId6"/>
    <p:sldLayoutId id="2147483960" r:id="rId7"/>
    <p:sldLayoutId id="2147483961" r:id="rId8"/>
    <p:sldLayoutId id="2147483962" r:id="rId9"/>
    <p:sldLayoutId id="2147483963" r:id="rId10"/>
  </p:sldLayoutIdLst>
  <p:hf sldNum="0" hdr="0" dt="0"/>
  <p:txStyles>
    <p:titleStyle>
      <a:lvl1pPr algn="l" defTabSz="914378" rtl="0" eaLnBrk="1" latinLnBrk="0" hangingPunct="1">
        <a:spcBef>
          <a:spcPct val="0"/>
        </a:spcBef>
        <a:buNone/>
        <a:defRPr sz="2800" b="1" kern="1200">
          <a:solidFill>
            <a:srgbClr val="404040"/>
          </a:solidFill>
          <a:latin typeface="Calibri" pitchFamily="34" charset="0"/>
          <a:ea typeface="+mj-ea"/>
          <a:cs typeface="Arial" pitchFamily="34" charset="0"/>
        </a:defRPr>
      </a:lvl1pPr>
    </p:titleStyle>
    <p:bodyStyle>
      <a:lvl1pPr marL="174621" indent="-174621" algn="l" defTabSz="914378" rtl="0" eaLnBrk="1" latinLnBrk="0" hangingPunct="1">
        <a:spcBef>
          <a:spcPct val="20000"/>
        </a:spcBef>
        <a:buFont typeface="Wingdings" pitchFamily="2" charset="2"/>
        <a:buChar char="§"/>
        <a:defRPr sz="2000" kern="1200">
          <a:solidFill>
            <a:srgbClr val="404040"/>
          </a:solidFill>
          <a:latin typeface="Calibri" pitchFamily="34" charset="0"/>
          <a:ea typeface="+mn-ea"/>
          <a:cs typeface="Arial" pitchFamily="34" charset="0"/>
        </a:defRPr>
      </a:lvl1pPr>
      <a:lvl2pPr marL="444489" indent="-203195" algn="l" defTabSz="914378" rtl="0" eaLnBrk="1" latinLnBrk="0" hangingPunct="1">
        <a:spcBef>
          <a:spcPct val="20000"/>
        </a:spcBef>
        <a:buSzPct val="100000"/>
        <a:buFont typeface="Wingdings" panose="05000000000000000000" pitchFamily="2" charset="2"/>
        <a:buChar char="§"/>
        <a:defRPr sz="1800" kern="1200">
          <a:solidFill>
            <a:srgbClr val="404040"/>
          </a:solidFill>
          <a:latin typeface="Calibri" pitchFamily="34" charset="0"/>
          <a:ea typeface="+mn-ea"/>
          <a:cs typeface="Arial" pitchFamily="34" charset="0"/>
        </a:defRPr>
      </a:lvl2pPr>
      <a:lvl3pPr marL="622285" indent="-126997" algn="l" defTabSz="914378" rtl="0" eaLnBrk="1" latinLnBrk="0" hangingPunct="1">
        <a:spcBef>
          <a:spcPct val="20000"/>
        </a:spcBef>
        <a:buSzPct val="100000"/>
        <a:buFont typeface="Arial" pitchFamily="34" charset="0"/>
        <a:buNone/>
        <a:defRPr sz="1800" kern="1200">
          <a:solidFill>
            <a:srgbClr val="404040"/>
          </a:solidFill>
          <a:latin typeface="Calibri" pitchFamily="34" charset="0"/>
          <a:ea typeface="+mn-ea"/>
          <a:cs typeface="Arial" pitchFamily="34" charset="0"/>
        </a:defRPr>
      </a:lvl3pPr>
      <a:lvl4pPr marL="901678" indent="-139697" algn="l" defTabSz="914378" rtl="0" eaLnBrk="1" latinLnBrk="0" hangingPunct="1">
        <a:spcBef>
          <a:spcPct val="20000"/>
        </a:spcBef>
        <a:buFont typeface="Arial" pitchFamily="34" charset="0"/>
        <a:buNone/>
        <a:defRPr sz="1600" kern="1200">
          <a:solidFill>
            <a:srgbClr val="404040"/>
          </a:solidFill>
          <a:latin typeface="Calibri" pitchFamily="34" charset="0"/>
          <a:ea typeface="+mn-ea"/>
          <a:cs typeface="Arial" pitchFamily="34" charset="0"/>
        </a:defRPr>
      </a:lvl4pPr>
      <a:lvl5pPr marL="1257269" indent="-139697" algn="l" defTabSz="914378" rtl="0" eaLnBrk="1" latinLnBrk="0" hangingPunct="1">
        <a:spcBef>
          <a:spcPct val="20000"/>
        </a:spcBef>
        <a:buFont typeface="Arial" pitchFamily="34" charset="0"/>
        <a:buNone/>
        <a:defRPr sz="1400" kern="1200">
          <a:solidFill>
            <a:srgbClr val="404040"/>
          </a:solidFill>
          <a:latin typeface="Calibri" pitchFamily="34" charset="0"/>
          <a:ea typeface="+mn-ea"/>
          <a:cs typeface="Arial" pitchFamily="34" charset="0"/>
        </a:defRPr>
      </a:lvl5pPr>
      <a:lvl6pPr marL="2514537" indent="-228594" algn="l" defTabSz="91437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5" indent="-228594" algn="l" defTabSz="91437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8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2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09.xml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8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9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09.xml"/><Relationship Id="rId4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9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9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chart" Target="../charts/chart25.xml"/><Relationship Id="rId13" Type="http://schemas.openxmlformats.org/officeDocument/2006/relationships/chart" Target="../charts/chart30.xml"/><Relationship Id="rId18" Type="http://schemas.openxmlformats.org/officeDocument/2006/relationships/chart" Target="../charts/chart35.xml"/><Relationship Id="rId26" Type="http://schemas.openxmlformats.org/officeDocument/2006/relationships/chart" Target="../charts/chart43.xml"/><Relationship Id="rId3" Type="http://schemas.openxmlformats.org/officeDocument/2006/relationships/chart" Target="../charts/chart20.xml"/><Relationship Id="rId21" Type="http://schemas.openxmlformats.org/officeDocument/2006/relationships/chart" Target="../charts/chart38.xml"/><Relationship Id="rId7" Type="http://schemas.openxmlformats.org/officeDocument/2006/relationships/chart" Target="../charts/chart24.xml"/><Relationship Id="rId12" Type="http://schemas.openxmlformats.org/officeDocument/2006/relationships/chart" Target="../charts/chart29.xml"/><Relationship Id="rId17" Type="http://schemas.openxmlformats.org/officeDocument/2006/relationships/chart" Target="../charts/chart34.xml"/><Relationship Id="rId25" Type="http://schemas.openxmlformats.org/officeDocument/2006/relationships/chart" Target="../charts/chart42.xml"/><Relationship Id="rId2" Type="http://schemas.openxmlformats.org/officeDocument/2006/relationships/notesSlide" Target="../notesSlides/notesSlide6.xml"/><Relationship Id="rId16" Type="http://schemas.openxmlformats.org/officeDocument/2006/relationships/chart" Target="../charts/chart33.xml"/><Relationship Id="rId20" Type="http://schemas.openxmlformats.org/officeDocument/2006/relationships/chart" Target="../charts/chart37.xml"/><Relationship Id="rId1" Type="http://schemas.openxmlformats.org/officeDocument/2006/relationships/slideLayout" Target="../slideLayouts/slideLayout29.xml"/><Relationship Id="rId6" Type="http://schemas.openxmlformats.org/officeDocument/2006/relationships/chart" Target="../charts/chart23.xml"/><Relationship Id="rId11" Type="http://schemas.openxmlformats.org/officeDocument/2006/relationships/chart" Target="../charts/chart28.xml"/><Relationship Id="rId24" Type="http://schemas.openxmlformats.org/officeDocument/2006/relationships/chart" Target="../charts/chart41.xml"/><Relationship Id="rId5" Type="http://schemas.openxmlformats.org/officeDocument/2006/relationships/chart" Target="../charts/chart22.xml"/><Relationship Id="rId15" Type="http://schemas.openxmlformats.org/officeDocument/2006/relationships/chart" Target="../charts/chart32.xml"/><Relationship Id="rId23" Type="http://schemas.openxmlformats.org/officeDocument/2006/relationships/chart" Target="../charts/chart40.xml"/><Relationship Id="rId28" Type="http://schemas.openxmlformats.org/officeDocument/2006/relationships/image" Target="../media/image9.png"/><Relationship Id="rId10" Type="http://schemas.openxmlformats.org/officeDocument/2006/relationships/chart" Target="../charts/chart27.xml"/><Relationship Id="rId19" Type="http://schemas.openxmlformats.org/officeDocument/2006/relationships/chart" Target="../charts/chart36.xml"/><Relationship Id="rId4" Type="http://schemas.openxmlformats.org/officeDocument/2006/relationships/chart" Target="../charts/chart21.xml"/><Relationship Id="rId9" Type="http://schemas.openxmlformats.org/officeDocument/2006/relationships/chart" Target="../charts/chart26.xml"/><Relationship Id="rId14" Type="http://schemas.openxmlformats.org/officeDocument/2006/relationships/chart" Target="../charts/chart31.xml"/><Relationship Id="rId22" Type="http://schemas.openxmlformats.org/officeDocument/2006/relationships/chart" Target="../charts/chart39.xml"/><Relationship Id="rId27" Type="http://schemas.openxmlformats.org/officeDocument/2006/relationships/image" Target="../media/image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4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9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5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9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6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chart" Target="../charts/chart4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8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chart" Target="../charts/chart49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09.xml"/><Relationship Id="rId4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0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9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9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9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9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9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1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9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chart" Target="../charts/chart57.xml"/><Relationship Id="rId3" Type="http://schemas.openxmlformats.org/officeDocument/2006/relationships/chart" Target="../charts/chart52.xml"/><Relationship Id="rId7" Type="http://schemas.openxmlformats.org/officeDocument/2006/relationships/chart" Target="../charts/chart56.xml"/><Relationship Id="rId12" Type="http://schemas.openxmlformats.org/officeDocument/2006/relationships/image" Target="../media/image9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9.xml"/><Relationship Id="rId6" Type="http://schemas.openxmlformats.org/officeDocument/2006/relationships/chart" Target="../charts/chart55.xml"/><Relationship Id="rId11" Type="http://schemas.openxmlformats.org/officeDocument/2006/relationships/image" Target="../media/image8.png"/><Relationship Id="rId5" Type="http://schemas.openxmlformats.org/officeDocument/2006/relationships/chart" Target="../charts/chart54.xml"/><Relationship Id="rId10" Type="http://schemas.openxmlformats.org/officeDocument/2006/relationships/chart" Target="../charts/chart59.xml"/><Relationship Id="rId4" Type="http://schemas.openxmlformats.org/officeDocument/2006/relationships/chart" Target="../charts/chart53.xml"/><Relationship Id="rId9" Type="http://schemas.openxmlformats.org/officeDocument/2006/relationships/chart" Target="../charts/chart58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09.xml"/><Relationship Id="rId4" Type="http://schemas.openxmlformats.org/officeDocument/2006/relationships/image" Target="../media/image9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0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9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chart" Target="../charts/chart61.xml"/><Relationship Id="rId1" Type="http://schemas.openxmlformats.org/officeDocument/2006/relationships/slideLayout" Target="../slideLayouts/slideLayout30.xml"/><Relationship Id="rId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09.xml"/><Relationship Id="rId4" Type="http://schemas.openxmlformats.org/officeDocument/2006/relationships/image" Target="../media/image9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9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9.xml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chart" Target="../charts/chart67.xml"/><Relationship Id="rId3" Type="http://schemas.openxmlformats.org/officeDocument/2006/relationships/chart" Target="../charts/chart62.xml"/><Relationship Id="rId7" Type="http://schemas.openxmlformats.org/officeDocument/2006/relationships/chart" Target="../charts/chart66.xml"/><Relationship Id="rId12" Type="http://schemas.openxmlformats.org/officeDocument/2006/relationships/image" Target="../media/image9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9.xml"/><Relationship Id="rId6" Type="http://schemas.openxmlformats.org/officeDocument/2006/relationships/chart" Target="../charts/chart65.xml"/><Relationship Id="rId11" Type="http://schemas.openxmlformats.org/officeDocument/2006/relationships/image" Target="../media/image8.png"/><Relationship Id="rId5" Type="http://schemas.openxmlformats.org/officeDocument/2006/relationships/chart" Target="../charts/chart64.xml"/><Relationship Id="rId10" Type="http://schemas.openxmlformats.org/officeDocument/2006/relationships/chart" Target="../charts/chart69.xml"/><Relationship Id="rId4" Type="http://schemas.openxmlformats.org/officeDocument/2006/relationships/chart" Target="../charts/chart63.xml"/><Relationship Id="rId9" Type="http://schemas.openxmlformats.org/officeDocument/2006/relationships/chart" Target="../charts/chart68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9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9.xml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chart" Target="../charts/chart75.xml"/><Relationship Id="rId3" Type="http://schemas.openxmlformats.org/officeDocument/2006/relationships/chart" Target="../charts/chart70.xml"/><Relationship Id="rId7" Type="http://schemas.openxmlformats.org/officeDocument/2006/relationships/chart" Target="../charts/chart74.xm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9.xml"/><Relationship Id="rId6" Type="http://schemas.openxmlformats.org/officeDocument/2006/relationships/chart" Target="../charts/chart73.xml"/><Relationship Id="rId5" Type="http://schemas.openxmlformats.org/officeDocument/2006/relationships/chart" Target="../charts/chart72.xml"/><Relationship Id="rId10" Type="http://schemas.openxmlformats.org/officeDocument/2006/relationships/image" Target="../media/image9.png"/><Relationship Id="rId4" Type="http://schemas.openxmlformats.org/officeDocument/2006/relationships/chart" Target="../charts/chart71.xml"/><Relationship Id="rId9" Type="http://schemas.openxmlformats.org/officeDocument/2006/relationships/image" Target="../media/image8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9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9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9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4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6.xm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chart" Target="../charts/chart7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8.xm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chart" Target="../charts/chart79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109.xml"/><Relationship Id="rId4" Type="http://schemas.openxmlformats.org/officeDocument/2006/relationships/image" Target="../media/image9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chart" Target="../charts/chart80.xml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9.png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chart" Target="../charts/chart87.xml"/><Relationship Id="rId3" Type="http://schemas.openxmlformats.org/officeDocument/2006/relationships/chart" Target="../charts/chart82.xml"/><Relationship Id="rId7" Type="http://schemas.openxmlformats.org/officeDocument/2006/relationships/chart" Target="../charts/chart86.xml"/><Relationship Id="rId2" Type="http://schemas.openxmlformats.org/officeDocument/2006/relationships/chart" Target="../charts/chart81.xml"/><Relationship Id="rId1" Type="http://schemas.openxmlformats.org/officeDocument/2006/relationships/slideLayout" Target="../slideLayouts/slideLayout29.xml"/><Relationship Id="rId6" Type="http://schemas.openxmlformats.org/officeDocument/2006/relationships/chart" Target="../charts/chart85.xml"/><Relationship Id="rId5" Type="http://schemas.openxmlformats.org/officeDocument/2006/relationships/chart" Target="../charts/chart84.xml"/><Relationship Id="rId10" Type="http://schemas.openxmlformats.org/officeDocument/2006/relationships/image" Target="../media/image9.png"/><Relationship Id="rId4" Type="http://schemas.openxmlformats.org/officeDocument/2006/relationships/chart" Target="../charts/chart83.xml"/><Relationship Id="rId9" Type="http://schemas.openxmlformats.org/officeDocument/2006/relationships/image" Target="../media/image8.png"/></Relationships>
</file>

<file path=ppt/slides/_rels/slide45.xml.rels><?xml version="1.0" encoding="UTF-8" standalone="yes"?>
<Relationships xmlns="http://schemas.openxmlformats.org/package/2006/relationships"><Relationship Id="rId8" Type="http://schemas.openxmlformats.org/officeDocument/2006/relationships/chart" Target="../charts/chart94.xml"/><Relationship Id="rId3" Type="http://schemas.openxmlformats.org/officeDocument/2006/relationships/chart" Target="../charts/chart89.xml"/><Relationship Id="rId7" Type="http://schemas.openxmlformats.org/officeDocument/2006/relationships/chart" Target="../charts/chart93.xml"/><Relationship Id="rId2" Type="http://schemas.openxmlformats.org/officeDocument/2006/relationships/chart" Target="../charts/chart88.xml"/><Relationship Id="rId1" Type="http://schemas.openxmlformats.org/officeDocument/2006/relationships/slideLayout" Target="../slideLayouts/slideLayout29.xml"/><Relationship Id="rId6" Type="http://schemas.openxmlformats.org/officeDocument/2006/relationships/chart" Target="../charts/chart92.xml"/><Relationship Id="rId11" Type="http://schemas.openxmlformats.org/officeDocument/2006/relationships/image" Target="../media/image9.png"/><Relationship Id="rId5" Type="http://schemas.openxmlformats.org/officeDocument/2006/relationships/chart" Target="../charts/chart91.xml"/><Relationship Id="rId10" Type="http://schemas.openxmlformats.org/officeDocument/2006/relationships/image" Target="../media/image8.png"/><Relationship Id="rId4" Type="http://schemas.openxmlformats.org/officeDocument/2006/relationships/chart" Target="../charts/chart90.xml"/><Relationship Id="rId9" Type="http://schemas.openxmlformats.org/officeDocument/2006/relationships/chart" Target="../charts/chart95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chart" Target="../charts/chart96.xml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9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5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9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109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09.xml"/><Relationship Id="rId4" Type="http://schemas.openxmlformats.org/officeDocument/2006/relationships/image" Target="../media/image9.pn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9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9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9.png"/></Relationships>
</file>

<file path=ppt/slides/_rels/slide53.xml.rels><?xml version="1.0" encoding="UTF-8" standalone="yes"?>
<Relationships xmlns="http://schemas.openxmlformats.org/package/2006/relationships"><Relationship Id="rId8" Type="http://schemas.openxmlformats.org/officeDocument/2006/relationships/chart" Target="../charts/chart103.xml"/><Relationship Id="rId13" Type="http://schemas.openxmlformats.org/officeDocument/2006/relationships/image" Target="../media/image9.png"/><Relationship Id="rId3" Type="http://schemas.openxmlformats.org/officeDocument/2006/relationships/chart" Target="../charts/chart98.xml"/><Relationship Id="rId7" Type="http://schemas.openxmlformats.org/officeDocument/2006/relationships/chart" Target="../charts/chart102.xml"/><Relationship Id="rId12" Type="http://schemas.openxmlformats.org/officeDocument/2006/relationships/image" Target="../media/image8.png"/><Relationship Id="rId2" Type="http://schemas.openxmlformats.org/officeDocument/2006/relationships/chart" Target="../charts/chart97.xml"/><Relationship Id="rId1" Type="http://schemas.openxmlformats.org/officeDocument/2006/relationships/slideLayout" Target="../slideLayouts/slideLayout29.xml"/><Relationship Id="rId6" Type="http://schemas.openxmlformats.org/officeDocument/2006/relationships/chart" Target="../charts/chart101.xml"/><Relationship Id="rId11" Type="http://schemas.openxmlformats.org/officeDocument/2006/relationships/chart" Target="../charts/chart106.xml"/><Relationship Id="rId5" Type="http://schemas.openxmlformats.org/officeDocument/2006/relationships/chart" Target="../charts/chart100.xml"/><Relationship Id="rId10" Type="http://schemas.openxmlformats.org/officeDocument/2006/relationships/chart" Target="../charts/chart105.xml"/><Relationship Id="rId4" Type="http://schemas.openxmlformats.org/officeDocument/2006/relationships/chart" Target="../charts/chart99.xml"/><Relationship Id="rId9" Type="http://schemas.openxmlformats.org/officeDocument/2006/relationships/chart" Target="../charts/chart104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9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9.png"/></Relationships>
</file>

<file path=ppt/slides/_rels/slide56.xml.rels><?xml version="1.0" encoding="UTF-8" standalone="yes"?>
<Relationships xmlns="http://schemas.openxmlformats.org/package/2006/relationships"><Relationship Id="rId8" Type="http://schemas.openxmlformats.org/officeDocument/2006/relationships/chart" Target="../charts/chart113.xml"/><Relationship Id="rId13" Type="http://schemas.openxmlformats.org/officeDocument/2006/relationships/chart" Target="../charts/chart118.xml"/><Relationship Id="rId3" Type="http://schemas.openxmlformats.org/officeDocument/2006/relationships/chart" Target="../charts/chart108.xml"/><Relationship Id="rId7" Type="http://schemas.openxmlformats.org/officeDocument/2006/relationships/chart" Target="../charts/chart112.xml"/><Relationship Id="rId12" Type="http://schemas.openxmlformats.org/officeDocument/2006/relationships/chart" Target="../charts/chart117.xml"/><Relationship Id="rId17" Type="http://schemas.openxmlformats.org/officeDocument/2006/relationships/image" Target="../media/image9.png"/><Relationship Id="rId2" Type="http://schemas.openxmlformats.org/officeDocument/2006/relationships/chart" Target="../charts/chart107.xml"/><Relationship Id="rId16" Type="http://schemas.openxmlformats.org/officeDocument/2006/relationships/image" Target="../media/image8.png"/><Relationship Id="rId1" Type="http://schemas.openxmlformats.org/officeDocument/2006/relationships/slideLayout" Target="../slideLayouts/slideLayout29.xml"/><Relationship Id="rId6" Type="http://schemas.openxmlformats.org/officeDocument/2006/relationships/chart" Target="../charts/chart111.xml"/><Relationship Id="rId11" Type="http://schemas.openxmlformats.org/officeDocument/2006/relationships/chart" Target="../charts/chart116.xml"/><Relationship Id="rId5" Type="http://schemas.openxmlformats.org/officeDocument/2006/relationships/chart" Target="../charts/chart110.xml"/><Relationship Id="rId15" Type="http://schemas.openxmlformats.org/officeDocument/2006/relationships/chart" Target="../charts/chart120.xml"/><Relationship Id="rId10" Type="http://schemas.openxmlformats.org/officeDocument/2006/relationships/chart" Target="../charts/chart115.xml"/><Relationship Id="rId4" Type="http://schemas.openxmlformats.org/officeDocument/2006/relationships/chart" Target="../charts/chart109.xml"/><Relationship Id="rId9" Type="http://schemas.openxmlformats.org/officeDocument/2006/relationships/chart" Target="../charts/chart114.xml"/><Relationship Id="rId14" Type="http://schemas.openxmlformats.org/officeDocument/2006/relationships/chart" Target="../charts/chart119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21.xml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9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22.xml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9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23.xml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chart" Target="../charts/chart12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9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25.xml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chart" Target="../charts/chart126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9.xml"/></Relationships>
</file>

<file path=ppt/slides/_rels/slide6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chart" Target="../charts/chart128.xml"/><Relationship Id="rId7" Type="http://schemas.openxmlformats.org/officeDocument/2006/relationships/chart" Target="../charts/chart132.xml"/><Relationship Id="rId2" Type="http://schemas.openxmlformats.org/officeDocument/2006/relationships/chart" Target="../charts/chart127.xml"/><Relationship Id="rId1" Type="http://schemas.openxmlformats.org/officeDocument/2006/relationships/slideLayout" Target="../slideLayouts/slideLayout29.xml"/><Relationship Id="rId6" Type="http://schemas.openxmlformats.org/officeDocument/2006/relationships/chart" Target="../charts/chart131.xml"/><Relationship Id="rId5" Type="http://schemas.openxmlformats.org/officeDocument/2006/relationships/chart" Target="../charts/chart130.xml"/><Relationship Id="rId4" Type="http://schemas.openxmlformats.org/officeDocument/2006/relationships/chart" Target="../charts/chart129.xml"/><Relationship Id="rId9" Type="http://schemas.openxmlformats.org/officeDocument/2006/relationships/image" Target="../media/image9.png"/></Relationships>
</file>

<file path=ppt/slides/_rels/slide6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chart" Target="../charts/chart134.xml"/><Relationship Id="rId7" Type="http://schemas.openxmlformats.org/officeDocument/2006/relationships/chart" Target="../charts/chart138.xml"/><Relationship Id="rId2" Type="http://schemas.openxmlformats.org/officeDocument/2006/relationships/chart" Target="../charts/chart133.xml"/><Relationship Id="rId1" Type="http://schemas.openxmlformats.org/officeDocument/2006/relationships/slideLayout" Target="../slideLayouts/slideLayout29.xml"/><Relationship Id="rId6" Type="http://schemas.openxmlformats.org/officeDocument/2006/relationships/chart" Target="../charts/chart137.xml"/><Relationship Id="rId5" Type="http://schemas.openxmlformats.org/officeDocument/2006/relationships/chart" Target="../charts/chart136.xml"/><Relationship Id="rId4" Type="http://schemas.openxmlformats.org/officeDocument/2006/relationships/chart" Target="../charts/chart135.xml"/><Relationship Id="rId9" Type="http://schemas.openxmlformats.org/officeDocument/2006/relationships/image" Target="../media/image9.png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9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8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9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9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9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9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chart" Target="../charts/chart2.xml"/><Relationship Id="rId7" Type="http://schemas.openxmlformats.org/officeDocument/2006/relationships/chart" Target="../charts/chart6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52.xml"/><Relationship Id="rId6" Type="http://schemas.openxmlformats.org/officeDocument/2006/relationships/chart" Target="../charts/chart5.xml"/><Relationship Id="rId5" Type="http://schemas.openxmlformats.org/officeDocument/2006/relationships/chart" Target="../charts/chart4.xml"/><Relationship Id="rId4" Type="http://schemas.openxmlformats.org/officeDocument/2006/relationships/chart" Target="../charts/chart3.xml"/><Relationship Id="rId9" Type="http://schemas.openxmlformats.org/officeDocument/2006/relationships/image" Target="../media/image9.png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chart" Target="../charts/chart139.xml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9.png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109.xml"/><Relationship Id="rId4" Type="http://schemas.openxmlformats.org/officeDocument/2006/relationships/image" Target="../media/image9.png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chart" Target="../charts/chart140.xml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9.png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9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42.xml"/><Relationship Id="rId2" Type="http://schemas.openxmlformats.org/officeDocument/2006/relationships/chart" Target="../charts/chart141.xml"/><Relationship Id="rId1" Type="http://schemas.openxmlformats.org/officeDocument/2006/relationships/slideLayout" Target="../slideLayouts/slideLayout29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9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chart" Target="../charts/chart143.xml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9.png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chart" Target="../charts/chart144.xml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9.png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109.xml"/><Relationship Id="rId4" Type="http://schemas.openxmlformats.org/officeDocument/2006/relationships/image" Target="../media/image9.png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5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chart" Target="../charts/chart8.xml"/></Relationships>
</file>

<file path=ppt/slides/_rels/slide80.xml.rels><?xml version="1.0" encoding="UTF-8" standalone="yes"?>
<Relationships xmlns="http://schemas.openxmlformats.org/package/2006/relationships"><Relationship Id="rId8" Type="http://schemas.openxmlformats.org/officeDocument/2006/relationships/chart" Target="../charts/chart150.xml"/><Relationship Id="rId3" Type="http://schemas.openxmlformats.org/officeDocument/2006/relationships/chart" Target="../charts/chart145.xml"/><Relationship Id="rId7" Type="http://schemas.openxmlformats.org/officeDocument/2006/relationships/chart" Target="../charts/chart149.xml"/><Relationship Id="rId12" Type="http://schemas.openxmlformats.org/officeDocument/2006/relationships/image" Target="../media/image9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53.xml"/><Relationship Id="rId6" Type="http://schemas.openxmlformats.org/officeDocument/2006/relationships/chart" Target="../charts/chart148.xml"/><Relationship Id="rId11" Type="http://schemas.openxmlformats.org/officeDocument/2006/relationships/image" Target="../media/image8.png"/><Relationship Id="rId5" Type="http://schemas.openxmlformats.org/officeDocument/2006/relationships/chart" Target="../charts/chart147.xml"/><Relationship Id="rId10" Type="http://schemas.openxmlformats.org/officeDocument/2006/relationships/chart" Target="../charts/chart152.xml"/><Relationship Id="rId4" Type="http://schemas.openxmlformats.org/officeDocument/2006/relationships/chart" Target="../charts/chart146.xml"/><Relationship Id="rId9" Type="http://schemas.openxmlformats.org/officeDocument/2006/relationships/chart" Target="../charts/chart151.xml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54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22.xml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7" Type="http://schemas.openxmlformats.org/officeDocument/2006/relationships/image" Target="../media/image9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23.xml"/><Relationship Id="rId6" Type="http://schemas.openxmlformats.org/officeDocument/2006/relationships/image" Target="../media/image8.png"/><Relationship Id="rId5" Type="http://schemas.openxmlformats.org/officeDocument/2006/relationships/image" Target="../media/image26.jpeg"/><Relationship Id="rId4" Type="http://schemas.microsoft.com/office/2007/relationships/hdphoto" Target="../media/hdphoto1.wdp"/></Relationships>
</file>

<file path=ppt/slides/_rels/slide8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13" Type="http://schemas.openxmlformats.org/officeDocument/2006/relationships/image" Target="../media/image38.jpeg"/><Relationship Id="rId18" Type="http://schemas.openxmlformats.org/officeDocument/2006/relationships/image" Target="../media/image43.jpeg"/><Relationship Id="rId26" Type="http://schemas.openxmlformats.org/officeDocument/2006/relationships/image" Target="../media/image51.png"/><Relationship Id="rId3" Type="http://schemas.openxmlformats.org/officeDocument/2006/relationships/image" Target="../media/image28.png"/><Relationship Id="rId21" Type="http://schemas.openxmlformats.org/officeDocument/2006/relationships/image" Target="../media/image46.png"/><Relationship Id="rId34" Type="http://schemas.openxmlformats.org/officeDocument/2006/relationships/image" Target="../media/image59.png"/><Relationship Id="rId7" Type="http://schemas.openxmlformats.org/officeDocument/2006/relationships/image" Target="../media/image32.jpeg"/><Relationship Id="rId12" Type="http://schemas.openxmlformats.org/officeDocument/2006/relationships/image" Target="../media/image37.jpeg"/><Relationship Id="rId17" Type="http://schemas.openxmlformats.org/officeDocument/2006/relationships/image" Target="../media/image42.jpeg"/><Relationship Id="rId25" Type="http://schemas.openxmlformats.org/officeDocument/2006/relationships/image" Target="../media/image50.png"/><Relationship Id="rId33" Type="http://schemas.openxmlformats.org/officeDocument/2006/relationships/image" Target="../media/image58.png"/><Relationship Id="rId2" Type="http://schemas.openxmlformats.org/officeDocument/2006/relationships/image" Target="../media/image27.jpeg"/><Relationship Id="rId16" Type="http://schemas.openxmlformats.org/officeDocument/2006/relationships/image" Target="../media/image41.png"/><Relationship Id="rId20" Type="http://schemas.openxmlformats.org/officeDocument/2006/relationships/image" Target="../media/image45.jpeg"/><Relationship Id="rId29" Type="http://schemas.openxmlformats.org/officeDocument/2006/relationships/image" Target="../media/image54.png"/><Relationship Id="rId1" Type="http://schemas.openxmlformats.org/officeDocument/2006/relationships/slideLayout" Target="../slideLayouts/slideLayout115.xml"/><Relationship Id="rId6" Type="http://schemas.openxmlformats.org/officeDocument/2006/relationships/image" Target="../media/image31.png"/><Relationship Id="rId11" Type="http://schemas.openxmlformats.org/officeDocument/2006/relationships/image" Target="../media/image36.png"/><Relationship Id="rId24" Type="http://schemas.openxmlformats.org/officeDocument/2006/relationships/image" Target="../media/image49.jpeg"/><Relationship Id="rId32" Type="http://schemas.openxmlformats.org/officeDocument/2006/relationships/image" Target="../media/image57.jpeg"/><Relationship Id="rId5" Type="http://schemas.openxmlformats.org/officeDocument/2006/relationships/image" Target="../media/image30.jpeg"/><Relationship Id="rId15" Type="http://schemas.openxmlformats.org/officeDocument/2006/relationships/image" Target="../media/image40.jpeg"/><Relationship Id="rId23" Type="http://schemas.openxmlformats.org/officeDocument/2006/relationships/image" Target="../media/image48.jpeg"/><Relationship Id="rId28" Type="http://schemas.openxmlformats.org/officeDocument/2006/relationships/image" Target="../media/image53.png"/><Relationship Id="rId36" Type="http://schemas.openxmlformats.org/officeDocument/2006/relationships/image" Target="../media/image61.png"/><Relationship Id="rId10" Type="http://schemas.openxmlformats.org/officeDocument/2006/relationships/image" Target="../media/image35.jpeg"/><Relationship Id="rId19" Type="http://schemas.openxmlformats.org/officeDocument/2006/relationships/image" Target="../media/image44.jpeg"/><Relationship Id="rId31" Type="http://schemas.openxmlformats.org/officeDocument/2006/relationships/image" Target="../media/image56.png"/><Relationship Id="rId4" Type="http://schemas.openxmlformats.org/officeDocument/2006/relationships/image" Target="../media/image29.png"/><Relationship Id="rId9" Type="http://schemas.openxmlformats.org/officeDocument/2006/relationships/image" Target="../media/image34.png"/><Relationship Id="rId14" Type="http://schemas.openxmlformats.org/officeDocument/2006/relationships/image" Target="../media/image39.png"/><Relationship Id="rId22" Type="http://schemas.openxmlformats.org/officeDocument/2006/relationships/image" Target="../media/image47.png"/><Relationship Id="rId27" Type="http://schemas.openxmlformats.org/officeDocument/2006/relationships/image" Target="../media/image52.jpeg"/><Relationship Id="rId30" Type="http://schemas.openxmlformats.org/officeDocument/2006/relationships/image" Target="../media/image55.png"/><Relationship Id="rId35" Type="http://schemas.openxmlformats.org/officeDocument/2006/relationships/image" Target="../media/image60.png"/></Relationships>
</file>

<file path=ppt/slides/_rels/slide85.xml.rels><?xml version="1.0" encoding="UTF-8" standalone="yes"?>
<Relationships xmlns="http://schemas.openxmlformats.org/package/2006/relationships"><Relationship Id="rId26" Type="http://schemas.openxmlformats.org/officeDocument/2006/relationships/image" Target="../media/image42.jpeg"/><Relationship Id="rId21" Type="http://schemas.openxmlformats.org/officeDocument/2006/relationships/image" Target="../media/image35.jpeg"/><Relationship Id="rId42" Type="http://schemas.openxmlformats.org/officeDocument/2006/relationships/image" Target="../media/image90.png"/><Relationship Id="rId47" Type="http://schemas.openxmlformats.org/officeDocument/2006/relationships/image" Target="../media/image95.png"/><Relationship Id="rId63" Type="http://schemas.openxmlformats.org/officeDocument/2006/relationships/image" Target="../media/image111.jpeg"/><Relationship Id="rId68" Type="http://schemas.openxmlformats.org/officeDocument/2006/relationships/image" Target="../media/image116.png"/><Relationship Id="rId84" Type="http://schemas.openxmlformats.org/officeDocument/2006/relationships/image" Target="../media/image132.png"/><Relationship Id="rId89" Type="http://schemas.openxmlformats.org/officeDocument/2006/relationships/image" Target="../media/image137.png"/><Relationship Id="rId112" Type="http://schemas.openxmlformats.org/officeDocument/2006/relationships/image" Target="../media/image55.png"/><Relationship Id="rId2" Type="http://schemas.openxmlformats.org/officeDocument/2006/relationships/image" Target="../media/image62.png"/><Relationship Id="rId16" Type="http://schemas.openxmlformats.org/officeDocument/2006/relationships/image" Target="../media/image30.jpeg"/><Relationship Id="rId29" Type="http://schemas.openxmlformats.org/officeDocument/2006/relationships/image" Target="../media/image46.png"/><Relationship Id="rId107" Type="http://schemas.openxmlformats.org/officeDocument/2006/relationships/image" Target="../media/image154.png"/><Relationship Id="rId11" Type="http://schemas.openxmlformats.org/officeDocument/2006/relationships/image" Target="../media/image43.jpeg"/><Relationship Id="rId24" Type="http://schemas.openxmlformats.org/officeDocument/2006/relationships/image" Target="../media/image38.jpeg"/><Relationship Id="rId32" Type="http://schemas.openxmlformats.org/officeDocument/2006/relationships/image" Target="../media/image80.png"/><Relationship Id="rId37" Type="http://schemas.openxmlformats.org/officeDocument/2006/relationships/image" Target="../media/image85.png"/><Relationship Id="rId40" Type="http://schemas.openxmlformats.org/officeDocument/2006/relationships/image" Target="../media/image88.png"/><Relationship Id="rId45" Type="http://schemas.openxmlformats.org/officeDocument/2006/relationships/image" Target="../media/image93.png"/><Relationship Id="rId53" Type="http://schemas.openxmlformats.org/officeDocument/2006/relationships/image" Target="../media/image101.png"/><Relationship Id="rId58" Type="http://schemas.openxmlformats.org/officeDocument/2006/relationships/image" Target="../media/image106.png"/><Relationship Id="rId66" Type="http://schemas.openxmlformats.org/officeDocument/2006/relationships/image" Target="../media/image114.png"/><Relationship Id="rId74" Type="http://schemas.openxmlformats.org/officeDocument/2006/relationships/image" Target="../media/image122.png"/><Relationship Id="rId79" Type="http://schemas.openxmlformats.org/officeDocument/2006/relationships/image" Target="../media/image127.png"/><Relationship Id="rId87" Type="http://schemas.openxmlformats.org/officeDocument/2006/relationships/image" Target="../media/image135.png"/><Relationship Id="rId102" Type="http://schemas.openxmlformats.org/officeDocument/2006/relationships/image" Target="../media/image149.jpeg"/><Relationship Id="rId110" Type="http://schemas.openxmlformats.org/officeDocument/2006/relationships/image" Target="../media/image157.png"/><Relationship Id="rId5" Type="http://schemas.openxmlformats.org/officeDocument/2006/relationships/image" Target="../media/image65.png"/><Relationship Id="rId61" Type="http://schemas.openxmlformats.org/officeDocument/2006/relationships/image" Target="../media/image109.png"/><Relationship Id="rId82" Type="http://schemas.openxmlformats.org/officeDocument/2006/relationships/image" Target="../media/image130.png"/><Relationship Id="rId90" Type="http://schemas.openxmlformats.org/officeDocument/2006/relationships/image" Target="../media/image138.png"/><Relationship Id="rId95" Type="http://schemas.openxmlformats.org/officeDocument/2006/relationships/image" Target="../media/image143.png"/><Relationship Id="rId19" Type="http://schemas.openxmlformats.org/officeDocument/2006/relationships/image" Target="../media/image74.jpeg"/><Relationship Id="rId14" Type="http://schemas.openxmlformats.org/officeDocument/2006/relationships/image" Target="../media/image72.jpeg"/><Relationship Id="rId22" Type="http://schemas.openxmlformats.org/officeDocument/2006/relationships/image" Target="../media/image36.png"/><Relationship Id="rId27" Type="http://schemas.openxmlformats.org/officeDocument/2006/relationships/image" Target="../media/image77.jpeg"/><Relationship Id="rId30" Type="http://schemas.openxmlformats.org/officeDocument/2006/relationships/image" Target="../media/image47.png"/><Relationship Id="rId35" Type="http://schemas.openxmlformats.org/officeDocument/2006/relationships/image" Target="../media/image83.png"/><Relationship Id="rId43" Type="http://schemas.openxmlformats.org/officeDocument/2006/relationships/image" Target="../media/image91.png"/><Relationship Id="rId48" Type="http://schemas.openxmlformats.org/officeDocument/2006/relationships/image" Target="../media/image96.png"/><Relationship Id="rId56" Type="http://schemas.openxmlformats.org/officeDocument/2006/relationships/image" Target="../media/image104.png"/><Relationship Id="rId64" Type="http://schemas.openxmlformats.org/officeDocument/2006/relationships/image" Target="../media/image112.png"/><Relationship Id="rId69" Type="http://schemas.openxmlformats.org/officeDocument/2006/relationships/image" Target="../media/image117.png"/><Relationship Id="rId77" Type="http://schemas.openxmlformats.org/officeDocument/2006/relationships/image" Target="../media/image125.png"/><Relationship Id="rId100" Type="http://schemas.openxmlformats.org/officeDocument/2006/relationships/image" Target="../media/image147.png"/><Relationship Id="rId105" Type="http://schemas.openxmlformats.org/officeDocument/2006/relationships/image" Target="../media/image152.png"/><Relationship Id="rId113" Type="http://schemas.openxmlformats.org/officeDocument/2006/relationships/image" Target="../media/image8.png"/><Relationship Id="rId8" Type="http://schemas.openxmlformats.org/officeDocument/2006/relationships/image" Target="../media/image68.png"/><Relationship Id="rId51" Type="http://schemas.openxmlformats.org/officeDocument/2006/relationships/image" Target="../media/image99.png"/><Relationship Id="rId72" Type="http://schemas.openxmlformats.org/officeDocument/2006/relationships/image" Target="../media/image120.png"/><Relationship Id="rId80" Type="http://schemas.openxmlformats.org/officeDocument/2006/relationships/image" Target="../media/image128.png"/><Relationship Id="rId85" Type="http://schemas.openxmlformats.org/officeDocument/2006/relationships/image" Target="../media/image133.png"/><Relationship Id="rId93" Type="http://schemas.openxmlformats.org/officeDocument/2006/relationships/image" Target="../media/image141.jpeg"/><Relationship Id="rId98" Type="http://schemas.openxmlformats.org/officeDocument/2006/relationships/image" Target="../media/image27.jpeg"/><Relationship Id="rId3" Type="http://schemas.openxmlformats.org/officeDocument/2006/relationships/image" Target="../media/image63.png"/><Relationship Id="rId12" Type="http://schemas.openxmlformats.org/officeDocument/2006/relationships/image" Target="../media/image71.jpeg"/><Relationship Id="rId17" Type="http://schemas.openxmlformats.org/officeDocument/2006/relationships/image" Target="../media/image33.png"/><Relationship Id="rId25" Type="http://schemas.openxmlformats.org/officeDocument/2006/relationships/image" Target="../media/image76.jpeg"/><Relationship Id="rId33" Type="http://schemas.openxmlformats.org/officeDocument/2006/relationships/image" Target="../media/image81.png"/><Relationship Id="rId38" Type="http://schemas.openxmlformats.org/officeDocument/2006/relationships/image" Target="../media/image86.png"/><Relationship Id="rId46" Type="http://schemas.openxmlformats.org/officeDocument/2006/relationships/image" Target="../media/image94.png"/><Relationship Id="rId59" Type="http://schemas.openxmlformats.org/officeDocument/2006/relationships/image" Target="../media/image107.png"/><Relationship Id="rId67" Type="http://schemas.openxmlformats.org/officeDocument/2006/relationships/image" Target="../media/image115.png"/><Relationship Id="rId103" Type="http://schemas.openxmlformats.org/officeDocument/2006/relationships/image" Target="../media/image150.png"/><Relationship Id="rId108" Type="http://schemas.openxmlformats.org/officeDocument/2006/relationships/image" Target="../media/image155.png"/><Relationship Id="rId20" Type="http://schemas.openxmlformats.org/officeDocument/2006/relationships/image" Target="../media/image75.png"/><Relationship Id="rId41" Type="http://schemas.openxmlformats.org/officeDocument/2006/relationships/image" Target="../media/image89.png"/><Relationship Id="rId54" Type="http://schemas.openxmlformats.org/officeDocument/2006/relationships/image" Target="../media/image102.png"/><Relationship Id="rId62" Type="http://schemas.openxmlformats.org/officeDocument/2006/relationships/image" Target="../media/image110.png"/><Relationship Id="rId70" Type="http://schemas.openxmlformats.org/officeDocument/2006/relationships/image" Target="../media/image118.png"/><Relationship Id="rId75" Type="http://schemas.openxmlformats.org/officeDocument/2006/relationships/image" Target="../media/image123.png"/><Relationship Id="rId83" Type="http://schemas.openxmlformats.org/officeDocument/2006/relationships/image" Target="../media/image131.png"/><Relationship Id="rId88" Type="http://schemas.openxmlformats.org/officeDocument/2006/relationships/image" Target="../media/image136.png"/><Relationship Id="rId91" Type="http://schemas.openxmlformats.org/officeDocument/2006/relationships/image" Target="../media/image139.png"/><Relationship Id="rId96" Type="http://schemas.openxmlformats.org/officeDocument/2006/relationships/image" Target="../media/image144.png"/><Relationship Id="rId111" Type="http://schemas.openxmlformats.org/officeDocument/2006/relationships/image" Target="../media/image158.png"/><Relationship Id="rId1" Type="http://schemas.openxmlformats.org/officeDocument/2006/relationships/slideLayout" Target="../slideLayouts/slideLayout124.xml"/><Relationship Id="rId6" Type="http://schemas.openxmlformats.org/officeDocument/2006/relationships/image" Target="../media/image66.png"/><Relationship Id="rId15" Type="http://schemas.openxmlformats.org/officeDocument/2006/relationships/image" Target="../media/image73.png"/><Relationship Id="rId23" Type="http://schemas.openxmlformats.org/officeDocument/2006/relationships/image" Target="../media/image37.jpeg"/><Relationship Id="rId28" Type="http://schemas.openxmlformats.org/officeDocument/2006/relationships/image" Target="../media/image78.jpeg"/><Relationship Id="rId36" Type="http://schemas.openxmlformats.org/officeDocument/2006/relationships/image" Target="../media/image84.png"/><Relationship Id="rId49" Type="http://schemas.openxmlformats.org/officeDocument/2006/relationships/image" Target="../media/image97.png"/><Relationship Id="rId57" Type="http://schemas.openxmlformats.org/officeDocument/2006/relationships/image" Target="../media/image105.png"/><Relationship Id="rId106" Type="http://schemas.openxmlformats.org/officeDocument/2006/relationships/image" Target="../media/image153.jpeg"/><Relationship Id="rId114" Type="http://schemas.openxmlformats.org/officeDocument/2006/relationships/image" Target="../media/image9.png"/><Relationship Id="rId10" Type="http://schemas.openxmlformats.org/officeDocument/2006/relationships/image" Target="../media/image70.png"/><Relationship Id="rId31" Type="http://schemas.openxmlformats.org/officeDocument/2006/relationships/image" Target="../media/image79.jpeg"/><Relationship Id="rId44" Type="http://schemas.openxmlformats.org/officeDocument/2006/relationships/image" Target="../media/image92.png"/><Relationship Id="rId52" Type="http://schemas.openxmlformats.org/officeDocument/2006/relationships/image" Target="../media/image100.png"/><Relationship Id="rId60" Type="http://schemas.openxmlformats.org/officeDocument/2006/relationships/image" Target="../media/image108.png"/><Relationship Id="rId65" Type="http://schemas.openxmlformats.org/officeDocument/2006/relationships/image" Target="../media/image113.png"/><Relationship Id="rId73" Type="http://schemas.openxmlformats.org/officeDocument/2006/relationships/image" Target="../media/image121.png"/><Relationship Id="rId78" Type="http://schemas.openxmlformats.org/officeDocument/2006/relationships/image" Target="../media/image126.png"/><Relationship Id="rId81" Type="http://schemas.openxmlformats.org/officeDocument/2006/relationships/image" Target="../media/image129.png"/><Relationship Id="rId86" Type="http://schemas.openxmlformats.org/officeDocument/2006/relationships/image" Target="../media/image134.png"/><Relationship Id="rId94" Type="http://schemas.openxmlformats.org/officeDocument/2006/relationships/image" Target="../media/image142.png"/><Relationship Id="rId99" Type="http://schemas.openxmlformats.org/officeDocument/2006/relationships/image" Target="../media/image146.png"/><Relationship Id="rId101" Type="http://schemas.openxmlformats.org/officeDocument/2006/relationships/image" Target="../media/image148.png"/><Relationship Id="rId4" Type="http://schemas.openxmlformats.org/officeDocument/2006/relationships/image" Target="../media/image64.png"/><Relationship Id="rId9" Type="http://schemas.openxmlformats.org/officeDocument/2006/relationships/image" Target="../media/image69.png"/><Relationship Id="rId13" Type="http://schemas.openxmlformats.org/officeDocument/2006/relationships/image" Target="../media/image28.png"/><Relationship Id="rId18" Type="http://schemas.openxmlformats.org/officeDocument/2006/relationships/image" Target="../media/image34.png"/><Relationship Id="rId39" Type="http://schemas.openxmlformats.org/officeDocument/2006/relationships/image" Target="../media/image87.png"/><Relationship Id="rId109" Type="http://schemas.openxmlformats.org/officeDocument/2006/relationships/image" Target="../media/image156.png"/><Relationship Id="rId34" Type="http://schemas.openxmlformats.org/officeDocument/2006/relationships/image" Target="../media/image82.png"/><Relationship Id="rId50" Type="http://schemas.openxmlformats.org/officeDocument/2006/relationships/image" Target="../media/image98.png"/><Relationship Id="rId55" Type="http://schemas.openxmlformats.org/officeDocument/2006/relationships/image" Target="../media/image103.png"/><Relationship Id="rId76" Type="http://schemas.openxmlformats.org/officeDocument/2006/relationships/image" Target="../media/image124.png"/><Relationship Id="rId97" Type="http://schemas.openxmlformats.org/officeDocument/2006/relationships/image" Target="../media/image145.png"/><Relationship Id="rId104" Type="http://schemas.openxmlformats.org/officeDocument/2006/relationships/image" Target="../media/image151.gif"/><Relationship Id="rId7" Type="http://schemas.openxmlformats.org/officeDocument/2006/relationships/image" Target="../media/image67.png"/><Relationship Id="rId71" Type="http://schemas.openxmlformats.org/officeDocument/2006/relationships/image" Target="../media/image119.png"/><Relationship Id="rId92" Type="http://schemas.openxmlformats.org/officeDocument/2006/relationships/image" Target="../media/image140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chart" Target="../charts/chart14.xml"/><Relationship Id="rId13" Type="http://schemas.openxmlformats.org/officeDocument/2006/relationships/image" Target="../media/image9.png"/><Relationship Id="rId3" Type="http://schemas.openxmlformats.org/officeDocument/2006/relationships/chart" Target="../charts/chart9.xml"/><Relationship Id="rId7" Type="http://schemas.openxmlformats.org/officeDocument/2006/relationships/chart" Target="../charts/chart13.xml"/><Relationship Id="rId12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9.xml"/><Relationship Id="rId6" Type="http://schemas.openxmlformats.org/officeDocument/2006/relationships/chart" Target="../charts/chart12.xml"/><Relationship Id="rId11" Type="http://schemas.openxmlformats.org/officeDocument/2006/relationships/chart" Target="../charts/chart17.xml"/><Relationship Id="rId5" Type="http://schemas.openxmlformats.org/officeDocument/2006/relationships/chart" Target="../charts/chart11.xml"/><Relationship Id="rId10" Type="http://schemas.openxmlformats.org/officeDocument/2006/relationships/chart" Target="../charts/chart16.xml"/><Relationship Id="rId4" Type="http://schemas.openxmlformats.org/officeDocument/2006/relationships/chart" Target="../charts/chart10.xml"/><Relationship Id="rId9" Type="http://schemas.openxmlformats.org/officeDocument/2006/relationships/chart" Target="../charts/char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text 3"/>
          <p:cNvSpPr>
            <a:spLocks noGrp="1"/>
          </p:cNvSpPr>
          <p:nvPr>
            <p:ph type="body" sz="quarter" idx="17"/>
          </p:nvPr>
        </p:nvSpPr>
        <p:spPr>
          <a:xfrm>
            <a:off x="4091230" y="3665936"/>
            <a:ext cx="1128843" cy="276225"/>
          </a:xfrm>
        </p:spPr>
        <p:txBody>
          <a:bodyPr>
            <a:normAutofit/>
          </a:bodyPr>
          <a:lstStyle/>
          <a:p>
            <a:r>
              <a:rPr lang="hu-HU" sz="800" dirty="0"/>
              <a:t>2017. Október 13.</a:t>
            </a:r>
            <a:endParaRPr lang="en-US" sz="800" dirty="0"/>
          </a:p>
          <a:p>
            <a:endParaRPr lang="en-US" sz="800" dirty="0"/>
          </a:p>
        </p:txBody>
      </p:sp>
      <p:sp>
        <p:nvSpPr>
          <p:cNvPr id="8" name="Zástupný symbol pro text 2"/>
          <p:cNvSpPr>
            <a:spLocks noGrp="1"/>
          </p:cNvSpPr>
          <p:nvPr>
            <p:ph type="body" sz="quarter" idx="16"/>
          </p:nvPr>
        </p:nvSpPr>
        <p:spPr>
          <a:xfrm>
            <a:off x="4065662" y="1581260"/>
            <a:ext cx="5040560" cy="936104"/>
          </a:xfrm>
        </p:spPr>
        <p:txBody>
          <a:bodyPr/>
          <a:lstStyle/>
          <a:p>
            <a:r>
              <a:rPr lang="hu-HU" sz="2400" cap="none" dirty="0"/>
              <a:t>AZ ÉLETKOR ELŐREHALADTÁVAL VÁLTOZÓ MÉDIAFOGYASZTÁSI SZOKÁSOK VIZSGÁLATA</a:t>
            </a:r>
          </a:p>
          <a:p>
            <a:r>
              <a:rPr lang="hu-HU" sz="1800" b="0" cap="none" dirty="0"/>
              <a:t>2. SZAKASZ (PRIMER KUTATÁS)</a:t>
            </a:r>
          </a:p>
        </p:txBody>
      </p:sp>
      <p:sp>
        <p:nvSpPr>
          <p:cNvPr id="9" name="Zástupný symbol pro text 4"/>
          <p:cNvSpPr>
            <a:spLocks noGrp="1"/>
          </p:cNvSpPr>
          <p:nvPr>
            <p:ph type="body" sz="quarter" idx="18"/>
          </p:nvPr>
        </p:nvSpPr>
        <p:spPr>
          <a:xfrm>
            <a:off x="4065662" y="3075806"/>
            <a:ext cx="4535487" cy="432197"/>
          </a:xfrm>
        </p:spPr>
        <p:txBody>
          <a:bodyPr/>
          <a:lstStyle/>
          <a:p>
            <a:r>
              <a:rPr lang="hu-HU" sz="1800" dirty="0"/>
              <a:t>Kutatási jelentés a MEME </a:t>
            </a:r>
            <a:r>
              <a:rPr lang="en-US" sz="1800" dirty="0" err="1"/>
              <a:t>részére</a:t>
            </a:r>
            <a:endParaRPr lang="en-US" sz="18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53F45F57-FBB3-4391-A925-D285B47E179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49989" y="4629988"/>
            <a:ext cx="2006187" cy="39018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A263E999-379C-4AA1-ACD7-0D7FCDA26D4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8184" y="4869868"/>
            <a:ext cx="779225" cy="1473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076577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4283968" y="1447814"/>
            <a:ext cx="4824536" cy="2247851"/>
          </a:xfrm>
        </p:spPr>
        <p:txBody>
          <a:bodyPr/>
          <a:lstStyle/>
          <a:p>
            <a:r>
              <a:rPr lang="hu-H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ÖSSZEFOGLALÓ</a:t>
            </a:r>
            <a:endParaRPr lang="hu-HU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sz="quarter" idx="1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175" r="18175"/>
          <a:stretch>
            <a:fillRect/>
          </a:stretch>
        </p:blipFill>
        <p:spPr/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6D454212-2C28-4CCC-8CA8-106E6CF7111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6376" y="4633691"/>
            <a:ext cx="600901" cy="60090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FB6206CA-E7A3-419E-B682-92892BAB247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9618" y="4905062"/>
            <a:ext cx="725425" cy="137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39907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Title 3"/>
          <p:cNvSpPr>
            <a:spLocks noGrp="1"/>
          </p:cNvSpPr>
          <p:nvPr>
            <p:ph type="title"/>
          </p:nvPr>
        </p:nvSpPr>
        <p:spPr>
          <a:xfrm>
            <a:off x="179984" y="-19088"/>
            <a:ext cx="8680422" cy="469722"/>
          </a:xfrm>
        </p:spPr>
        <p:txBody>
          <a:bodyPr>
            <a:noAutofit/>
          </a:bodyPr>
          <a:lstStyle/>
          <a:p>
            <a:r>
              <a:rPr lang="hu-HU" sz="2900" dirty="0"/>
              <a:t>Következtetések</a:t>
            </a:r>
          </a:p>
        </p:txBody>
      </p:sp>
      <p:sp>
        <p:nvSpPr>
          <p:cNvPr id="4" name="Rectangle 3"/>
          <p:cNvSpPr/>
          <p:nvPr/>
        </p:nvSpPr>
        <p:spPr>
          <a:xfrm>
            <a:off x="6806060" y="3939902"/>
            <a:ext cx="2337940" cy="738664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marL="4763" lvl="0" defTabSz="914400">
              <a:defRPr/>
            </a:pPr>
            <a:r>
              <a:rPr lang="hu-HU" sz="1050" kern="0" dirty="0">
                <a:solidFill>
                  <a:srgbClr val="58595B"/>
                </a:solidFill>
                <a:latin typeface="Calibri"/>
              </a:rPr>
              <a:t>A TV és online videó között nem helyettesítő, hanem kiegészítő viszony van: a nagyfogyasztók </a:t>
            </a:r>
            <a:r>
              <a:rPr lang="hu-HU" sz="1050" kern="0" dirty="0" err="1">
                <a:solidFill>
                  <a:srgbClr val="58595B"/>
                </a:solidFill>
                <a:latin typeface="Calibri"/>
              </a:rPr>
              <a:t>onlineban</a:t>
            </a:r>
            <a:r>
              <a:rPr lang="hu-HU" sz="1050" kern="0" dirty="0">
                <a:solidFill>
                  <a:srgbClr val="58595B"/>
                </a:solidFill>
                <a:latin typeface="Calibri"/>
              </a:rPr>
              <a:t> is nagyfogyasztók és fordítva</a:t>
            </a:r>
          </a:p>
        </p:txBody>
      </p:sp>
      <p:grpSp>
        <p:nvGrpSpPr>
          <p:cNvPr id="5" name="Group 43"/>
          <p:cNvGrpSpPr/>
          <p:nvPr/>
        </p:nvGrpSpPr>
        <p:grpSpPr>
          <a:xfrm>
            <a:off x="308361" y="3961530"/>
            <a:ext cx="489816" cy="914476"/>
            <a:chOff x="0" y="0"/>
            <a:chExt cx="928836" cy="1734116"/>
          </a:xfrm>
        </p:grpSpPr>
        <p:grpSp>
          <p:nvGrpSpPr>
            <p:cNvPr id="6" name="Group 36"/>
            <p:cNvGrpSpPr/>
            <p:nvPr/>
          </p:nvGrpSpPr>
          <p:grpSpPr>
            <a:xfrm>
              <a:off x="281974" y="0"/>
              <a:ext cx="479714" cy="682765"/>
              <a:chOff x="0" y="0"/>
              <a:chExt cx="479713" cy="682764"/>
            </a:xfrm>
          </p:grpSpPr>
          <p:sp>
            <p:nvSpPr>
              <p:cNvPr id="13" name="Shape 34"/>
              <p:cNvSpPr/>
              <p:nvPr/>
            </p:nvSpPr>
            <p:spPr>
              <a:xfrm>
                <a:off x="0" y="241524"/>
                <a:ext cx="479714" cy="44124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8672" h="19290" extrusionOk="0">
                    <a:moveTo>
                      <a:pt x="16803" y="15209"/>
                    </a:moveTo>
                    <a:cubicBezTo>
                      <a:pt x="15419" y="17774"/>
                      <a:pt x="11875" y="20271"/>
                      <a:pt x="9239" y="18903"/>
                    </a:cubicBezTo>
                    <a:cubicBezTo>
                      <a:pt x="6635" y="20114"/>
                      <a:pt x="3211" y="17661"/>
                      <a:pt x="1859" y="15141"/>
                    </a:cubicBezTo>
                    <a:cubicBezTo>
                      <a:pt x="434" y="12486"/>
                      <a:pt x="-1460" y="5866"/>
                      <a:pt x="1792" y="2076"/>
                    </a:cubicBezTo>
                    <a:cubicBezTo>
                      <a:pt x="4713" y="-1329"/>
                      <a:pt x="8619" y="390"/>
                      <a:pt x="9384" y="776"/>
                    </a:cubicBezTo>
                    <a:cubicBezTo>
                      <a:pt x="10420" y="294"/>
                      <a:pt x="14088" y="-1075"/>
                      <a:pt x="16869" y="2147"/>
                    </a:cubicBezTo>
                    <a:cubicBezTo>
                      <a:pt x="20140" y="5937"/>
                      <a:pt x="18237" y="12555"/>
                      <a:pt x="16803" y="15209"/>
                    </a:cubicBezTo>
                    <a:close/>
                  </a:path>
                </a:pathLst>
              </a:custGeom>
              <a:solidFill>
                <a:srgbClr val="F7F7F5"/>
              </a:solidFill>
              <a:ln w="25400" cap="flat">
                <a:solidFill>
                  <a:srgbClr val="404040"/>
                </a:solidFill>
                <a:prstDash val="solid"/>
                <a:miter lim="400000"/>
              </a:ln>
              <a:effectLst/>
            </p:spPr>
            <p:txBody>
              <a:bodyPr wrap="square" lIns="20092" tIns="20092" rIns="20092" bIns="20092" numCol="1" anchor="ctr">
                <a:noAutofit/>
              </a:bodyPr>
              <a:lstStyle/>
              <a:p>
                <a:pPr algn="ctr" defTabSz="241082" hangingPunct="0">
                  <a:defRPr sz="3000"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  <a:latin typeface="+mn-lt"/>
                    <a:ea typeface="+mn-ea"/>
                    <a:cs typeface="+mn-cs"/>
                    <a:sym typeface="Gill Sans"/>
                  </a:defRPr>
                </a:pPr>
                <a:endParaRPr sz="1582" kern="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endParaRPr>
              </a:p>
            </p:txBody>
          </p:sp>
          <p:sp>
            <p:nvSpPr>
              <p:cNvPr id="14" name="Shape 35"/>
              <p:cNvSpPr/>
              <p:nvPr/>
            </p:nvSpPr>
            <p:spPr>
              <a:xfrm>
                <a:off x="234692" y="0"/>
                <a:ext cx="168702" cy="18635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7637" h="21600" extrusionOk="0">
                    <a:moveTo>
                      <a:pt x="17594" y="0"/>
                    </a:moveTo>
                    <a:cubicBezTo>
                      <a:pt x="17594" y="0"/>
                      <a:pt x="-2235" y="1599"/>
                      <a:pt x="209" y="21600"/>
                    </a:cubicBezTo>
                    <a:cubicBezTo>
                      <a:pt x="19365" y="20976"/>
                      <a:pt x="17594" y="0"/>
                      <a:pt x="17594" y="0"/>
                    </a:cubicBezTo>
                    <a:close/>
                  </a:path>
                </a:pathLst>
              </a:custGeom>
              <a:solidFill>
                <a:srgbClr val="3BB58B"/>
              </a:solidFill>
              <a:ln w="25400" cap="flat">
                <a:solidFill>
                  <a:srgbClr val="404040"/>
                </a:solidFill>
                <a:prstDash val="solid"/>
                <a:miter lim="400000"/>
              </a:ln>
              <a:effectLst/>
            </p:spPr>
            <p:txBody>
              <a:bodyPr wrap="square" lIns="20092" tIns="20092" rIns="20092" bIns="20092" numCol="1" anchor="ctr">
                <a:noAutofit/>
              </a:bodyPr>
              <a:lstStyle/>
              <a:p>
                <a:pPr algn="ctr" defTabSz="241082" hangingPunct="0">
                  <a:defRPr sz="3000"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  <a:latin typeface="+mn-lt"/>
                    <a:ea typeface="+mn-ea"/>
                    <a:cs typeface="+mn-cs"/>
                    <a:sym typeface="Gill Sans"/>
                  </a:defRPr>
                </a:pPr>
                <a:endParaRPr sz="1582" kern="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endParaRPr>
              </a:p>
            </p:txBody>
          </p:sp>
        </p:grpSp>
        <p:grpSp>
          <p:nvGrpSpPr>
            <p:cNvPr id="7" name="Group 42"/>
            <p:cNvGrpSpPr/>
            <p:nvPr/>
          </p:nvGrpSpPr>
          <p:grpSpPr>
            <a:xfrm>
              <a:off x="0" y="700653"/>
              <a:ext cx="928837" cy="1033464"/>
              <a:chOff x="0" y="0"/>
              <a:chExt cx="928836" cy="1033462"/>
            </a:xfrm>
          </p:grpSpPr>
          <p:sp>
            <p:nvSpPr>
              <p:cNvPr id="8" name="Shape 37"/>
              <p:cNvSpPr/>
              <p:nvPr/>
            </p:nvSpPr>
            <p:spPr>
              <a:xfrm>
                <a:off x="96848" y="242121"/>
                <a:ext cx="729512" cy="79134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18371" y="21600"/>
                    </a:lnTo>
                    <a:lnTo>
                      <a:pt x="3230" y="21600"/>
                    </a:lnTo>
                    <a:lnTo>
                      <a:pt x="0" y="0"/>
                    </a:lnTo>
                    <a:cubicBezTo>
                      <a:pt x="0" y="0"/>
                      <a:pt x="21600" y="0"/>
                      <a:pt x="21600" y="0"/>
                    </a:cubicBezTo>
                    <a:close/>
                  </a:path>
                </a:pathLst>
              </a:custGeom>
              <a:solidFill>
                <a:srgbClr val="FFC66A"/>
              </a:solidFill>
              <a:ln w="25400" cap="flat">
                <a:solidFill>
                  <a:srgbClr val="404040"/>
                </a:solidFill>
                <a:prstDash val="solid"/>
                <a:miter lim="400000"/>
              </a:ln>
              <a:effectLst/>
            </p:spPr>
            <p:txBody>
              <a:bodyPr wrap="square" lIns="20092" tIns="20092" rIns="20092" bIns="20092" numCol="1" anchor="ctr">
                <a:noAutofit/>
              </a:bodyPr>
              <a:lstStyle/>
              <a:p>
                <a:pPr algn="ctr" defTabSz="241082" hangingPunct="0">
                  <a:defRPr sz="3000"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  <a:latin typeface="+mn-lt"/>
                    <a:ea typeface="+mn-ea"/>
                    <a:cs typeface="+mn-cs"/>
                    <a:sym typeface="Gill Sans"/>
                  </a:defRPr>
                </a:pPr>
                <a:endParaRPr sz="1582" kern="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endParaRPr>
              </a:p>
            </p:txBody>
          </p:sp>
          <p:sp>
            <p:nvSpPr>
              <p:cNvPr id="9" name="Shape 38"/>
              <p:cNvSpPr/>
              <p:nvPr/>
            </p:nvSpPr>
            <p:spPr>
              <a:xfrm>
                <a:off x="129131" y="468101"/>
                <a:ext cx="669272" cy="43067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0"/>
                    </a:moveTo>
                    <a:lnTo>
                      <a:pt x="21600" y="0"/>
                    </a:lnTo>
                    <a:lnTo>
                      <a:pt x="19684" y="21600"/>
                    </a:lnTo>
                    <a:lnTo>
                      <a:pt x="1916" y="21600"/>
                    </a:lnTo>
                    <a:cubicBezTo>
                      <a:pt x="1916" y="2160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FE5854"/>
              </a:solidFill>
              <a:ln w="25400" cap="flat">
                <a:solidFill>
                  <a:srgbClr val="404040"/>
                </a:solidFill>
                <a:prstDash val="solid"/>
                <a:miter lim="400000"/>
              </a:ln>
              <a:effectLst/>
            </p:spPr>
            <p:txBody>
              <a:bodyPr wrap="square" lIns="20092" tIns="20092" rIns="20092" bIns="20092" numCol="1" anchor="ctr">
                <a:noAutofit/>
              </a:bodyPr>
              <a:lstStyle/>
              <a:p>
                <a:pPr algn="ctr" defTabSz="241082" hangingPunct="0">
                  <a:defRPr sz="3000"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  <a:latin typeface="+mn-lt"/>
                    <a:ea typeface="+mn-ea"/>
                    <a:cs typeface="+mn-cs"/>
                    <a:sym typeface="Gill Sans"/>
                  </a:defRPr>
                </a:pPr>
                <a:endParaRPr sz="1582" kern="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endParaRPr>
              </a:p>
            </p:txBody>
          </p:sp>
          <p:sp>
            <p:nvSpPr>
              <p:cNvPr id="10" name="Shape 39"/>
              <p:cNvSpPr/>
              <p:nvPr/>
            </p:nvSpPr>
            <p:spPr>
              <a:xfrm>
                <a:off x="0" y="0"/>
                <a:ext cx="928837" cy="24276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555" h="21600" extrusionOk="0">
                    <a:moveTo>
                      <a:pt x="21555" y="14477"/>
                    </a:moveTo>
                    <a:lnTo>
                      <a:pt x="21555" y="21600"/>
                    </a:lnTo>
                    <a:lnTo>
                      <a:pt x="0" y="21600"/>
                    </a:lnTo>
                    <a:lnTo>
                      <a:pt x="0" y="14477"/>
                    </a:lnTo>
                    <a:cubicBezTo>
                      <a:pt x="0" y="14477"/>
                      <a:pt x="-45" y="9639"/>
                      <a:pt x="1113" y="9639"/>
                    </a:cubicBezTo>
                    <a:cubicBezTo>
                      <a:pt x="1713" y="9639"/>
                      <a:pt x="1878" y="9639"/>
                      <a:pt x="1878" y="9639"/>
                    </a:cubicBezTo>
                    <a:lnTo>
                      <a:pt x="1878" y="4664"/>
                    </a:lnTo>
                    <a:cubicBezTo>
                      <a:pt x="1878" y="4664"/>
                      <a:pt x="1916" y="0"/>
                      <a:pt x="3086" y="0"/>
                    </a:cubicBezTo>
                    <a:lnTo>
                      <a:pt x="18393" y="0"/>
                    </a:lnTo>
                    <a:cubicBezTo>
                      <a:pt x="19564" y="0"/>
                      <a:pt x="19601" y="4664"/>
                      <a:pt x="19601" y="4664"/>
                    </a:cubicBezTo>
                    <a:lnTo>
                      <a:pt x="19601" y="9639"/>
                    </a:lnTo>
                    <a:lnTo>
                      <a:pt x="20366" y="9639"/>
                    </a:lnTo>
                    <a:cubicBezTo>
                      <a:pt x="21522" y="9639"/>
                      <a:pt x="21555" y="14477"/>
                      <a:pt x="21555" y="14477"/>
                    </a:cubicBezTo>
                    <a:close/>
                  </a:path>
                </a:pathLst>
              </a:custGeom>
              <a:solidFill>
                <a:srgbClr val="F7F7F5"/>
              </a:solidFill>
              <a:ln w="25400" cap="flat">
                <a:solidFill>
                  <a:srgbClr val="404040"/>
                </a:solidFill>
                <a:prstDash val="solid"/>
                <a:miter lim="400000"/>
              </a:ln>
              <a:effectLst/>
            </p:spPr>
            <p:txBody>
              <a:bodyPr wrap="square" lIns="20092" tIns="20092" rIns="20092" bIns="20092" numCol="1" anchor="ctr">
                <a:noAutofit/>
              </a:bodyPr>
              <a:lstStyle/>
              <a:p>
                <a:pPr algn="ctr" defTabSz="241082" hangingPunct="0">
                  <a:defRPr sz="3000"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  <a:latin typeface="+mn-lt"/>
                    <a:ea typeface="+mn-ea"/>
                    <a:cs typeface="+mn-cs"/>
                    <a:sym typeface="Gill Sans"/>
                  </a:defRPr>
                </a:pPr>
                <a:endParaRPr sz="1582" kern="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endParaRPr>
              </a:p>
            </p:txBody>
          </p:sp>
          <p:sp>
            <p:nvSpPr>
              <p:cNvPr id="11" name="Shape 40"/>
              <p:cNvSpPr/>
              <p:nvPr/>
            </p:nvSpPr>
            <p:spPr>
              <a:xfrm>
                <a:off x="317847" y="541373"/>
                <a:ext cx="292702" cy="25535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539" h="19145" extrusionOk="0">
                    <a:moveTo>
                      <a:pt x="10765" y="4183"/>
                    </a:moveTo>
                    <a:cubicBezTo>
                      <a:pt x="7977" y="-2455"/>
                      <a:pt x="53" y="-907"/>
                      <a:pt x="0" y="6799"/>
                    </a:cubicBezTo>
                    <a:cubicBezTo>
                      <a:pt x="-31" y="11254"/>
                      <a:pt x="10781" y="19145"/>
                      <a:pt x="10781" y="19145"/>
                    </a:cubicBezTo>
                    <a:cubicBezTo>
                      <a:pt x="10781" y="19145"/>
                      <a:pt x="21569" y="11177"/>
                      <a:pt x="21538" y="6753"/>
                    </a:cubicBezTo>
                    <a:cubicBezTo>
                      <a:pt x="21486" y="-972"/>
                      <a:pt x="13424" y="-2191"/>
                      <a:pt x="10765" y="4183"/>
                    </a:cubicBezTo>
                    <a:close/>
                  </a:path>
                </a:pathLst>
              </a:custGeom>
              <a:solidFill>
                <a:srgbClr val="F7F7F5"/>
              </a:solidFill>
              <a:ln w="25400" cap="flat">
                <a:solidFill>
                  <a:srgbClr val="404040"/>
                </a:solidFill>
                <a:prstDash val="solid"/>
                <a:miter lim="400000"/>
              </a:ln>
              <a:effectLst/>
            </p:spPr>
            <p:txBody>
              <a:bodyPr wrap="square" lIns="20092" tIns="20092" rIns="20092" bIns="20092" numCol="1" anchor="ctr">
                <a:noAutofit/>
              </a:bodyPr>
              <a:lstStyle/>
              <a:p>
                <a:pPr algn="ctr" defTabSz="241082" hangingPunct="0">
                  <a:defRPr sz="3000"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  <a:latin typeface="+mn-lt"/>
                    <a:ea typeface="+mn-ea"/>
                    <a:cs typeface="+mn-cs"/>
                    <a:sym typeface="Gill Sans"/>
                  </a:defRPr>
                </a:pPr>
                <a:endParaRPr sz="1582" kern="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endParaRPr>
              </a:p>
            </p:txBody>
          </p:sp>
          <p:sp>
            <p:nvSpPr>
              <p:cNvPr id="12" name="Shape 41"/>
              <p:cNvSpPr/>
              <p:nvPr/>
            </p:nvSpPr>
            <p:spPr>
              <a:xfrm flipH="1" flipV="1">
                <a:off x="81999" y="115819"/>
                <a:ext cx="230246" cy="128"/>
              </a:xfrm>
              <a:prstGeom prst="line">
                <a:avLst/>
              </a:prstGeom>
              <a:solidFill>
                <a:srgbClr val="F7F7F5"/>
              </a:solidFill>
              <a:ln w="25400" cap="flat">
                <a:solidFill>
                  <a:srgbClr val="404040"/>
                </a:solidFill>
                <a:prstDash val="solid"/>
                <a:miter lim="400000"/>
              </a:ln>
              <a:effectLst/>
            </p:spPr>
            <p:txBody>
              <a:bodyPr wrap="square" lIns="20092" tIns="20092" rIns="20092" bIns="20092" numCol="1" anchor="ctr">
                <a:noAutofit/>
              </a:bodyPr>
              <a:lstStyle/>
              <a:p>
                <a:pPr algn="ctr" defTabSz="241082" hangingPunct="0">
                  <a:defRPr sz="3000"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  <a:latin typeface="+mn-lt"/>
                    <a:ea typeface="+mn-ea"/>
                    <a:cs typeface="+mn-cs"/>
                    <a:sym typeface="Gill Sans"/>
                  </a:defRPr>
                </a:pPr>
                <a:endParaRPr sz="1582" kern="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endParaRPr>
              </a:p>
            </p:txBody>
          </p:sp>
        </p:grpSp>
      </p:grpSp>
      <p:grpSp>
        <p:nvGrpSpPr>
          <p:cNvPr id="15" name="Group 66"/>
          <p:cNvGrpSpPr/>
          <p:nvPr/>
        </p:nvGrpSpPr>
        <p:grpSpPr>
          <a:xfrm>
            <a:off x="4932040" y="3171071"/>
            <a:ext cx="1285612" cy="833110"/>
            <a:chOff x="0" y="256575"/>
            <a:chExt cx="3830501" cy="2482263"/>
          </a:xfrm>
        </p:grpSpPr>
        <p:sp>
          <p:nvSpPr>
            <p:cNvPr id="16" name="Shape 44"/>
            <p:cNvSpPr/>
            <p:nvPr/>
          </p:nvSpPr>
          <p:spPr>
            <a:xfrm rot="21600000">
              <a:off x="0" y="256575"/>
              <a:ext cx="3830501" cy="228780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793" y="0"/>
                  </a:moveTo>
                  <a:cubicBezTo>
                    <a:pt x="2631" y="0"/>
                    <a:pt x="2484" y="110"/>
                    <a:pt x="2377" y="287"/>
                  </a:cubicBezTo>
                  <a:cubicBezTo>
                    <a:pt x="2271" y="465"/>
                    <a:pt x="2205" y="710"/>
                    <a:pt x="2205" y="981"/>
                  </a:cubicBezTo>
                  <a:lnTo>
                    <a:pt x="2205" y="19012"/>
                  </a:lnTo>
                  <a:lnTo>
                    <a:pt x="10803" y="19012"/>
                  </a:lnTo>
                  <a:lnTo>
                    <a:pt x="19402" y="19012"/>
                  </a:lnTo>
                  <a:lnTo>
                    <a:pt x="19402" y="981"/>
                  </a:lnTo>
                  <a:cubicBezTo>
                    <a:pt x="19402" y="710"/>
                    <a:pt x="19336" y="465"/>
                    <a:pt x="19230" y="287"/>
                  </a:cubicBezTo>
                  <a:cubicBezTo>
                    <a:pt x="19123" y="110"/>
                    <a:pt x="18976" y="0"/>
                    <a:pt x="18814" y="0"/>
                  </a:cubicBezTo>
                  <a:lnTo>
                    <a:pt x="10803" y="0"/>
                  </a:lnTo>
                  <a:lnTo>
                    <a:pt x="2793" y="0"/>
                  </a:lnTo>
                  <a:close/>
                  <a:moveTo>
                    <a:pt x="0" y="19882"/>
                  </a:moveTo>
                  <a:cubicBezTo>
                    <a:pt x="19" y="20361"/>
                    <a:pt x="148" y="20791"/>
                    <a:pt x="345" y="21100"/>
                  </a:cubicBezTo>
                  <a:cubicBezTo>
                    <a:pt x="542" y="21410"/>
                    <a:pt x="807" y="21600"/>
                    <a:pt x="1099" y="21600"/>
                  </a:cubicBezTo>
                  <a:lnTo>
                    <a:pt x="10801" y="21600"/>
                  </a:lnTo>
                  <a:lnTo>
                    <a:pt x="20501" y="21600"/>
                  </a:lnTo>
                  <a:cubicBezTo>
                    <a:pt x="20793" y="21600"/>
                    <a:pt x="21058" y="21410"/>
                    <a:pt x="21255" y="21100"/>
                  </a:cubicBezTo>
                  <a:cubicBezTo>
                    <a:pt x="21452" y="20791"/>
                    <a:pt x="21581" y="20361"/>
                    <a:pt x="21600" y="19882"/>
                  </a:cubicBezTo>
                  <a:lnTo>
                    <a:pt x="10801" y="19882"/>
                  </a:lnTo>
                  <a:lnTo>
                    <a:pt x="0" y="19882"/>
                  </a:lnTo>
                  <a:close/>
                </a:path>
              </a:pathLst>
            </a:custGeom>
            <a:solidFill>
              <a:srgbClr val="FE5854"/>
            </a:solidFill>
            <a:ln w="25400" cap="flat">
              <a:solidFill>
                <a:srgbClr val="404040"/>
              </a:solidFill>
              <a:prstDash val="solid"/>
              <a:miter lim="400000"/>
            </a:ln>
            <a:effectLst/>
          </p:spPr>
          <p:txBody>
            <a:bodyPr wrap="square" lIns="20092" tIns="20092" rIns="20092" bIns="20092" numCol="1" anchor="ctr">
              <a:noAutofit/>
            </a:bodyPr>
            <a:lstStyle/>
            <a:p>
              <a:pPr algn="ctr" defTabSz="241082" hangingPunct="0">
                <a:defRPr sz="3000"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+mn-lt"/>
                  <a:ea typeface="+mn-ea"/>
                  <a:cs typeface="+mn-cs"/>
                  <a:sym typeface="Gill Sans"/>
                </a:defRPr>
              </a:pPr>
              <a:endParaRPr sz="1582" kern="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endParaRPr>
            </a:p>
          </p:txBody>
        </p:sp>
        <p:sp>
          <p:nvSpPr>
            <p:cNvPr id="17" name="Shape 45"/>
            <p:cNvSpPr/>
            <p:nvPr/>
          </p:nvSpPr>
          <p:spPr>
            <a:xfrm>
              <a:off x="548316" y="394198"/>
              <a:ext cx="2733865" cy="1738215"/>
            </a:xfrm>
            <a:prstGeom prst="rect">
              <a:avLst/>
            </a:prstGeom>
            <a:solidFill>
              <a:srgbClr val="F7F7F5"/>
            </a:solidFill>
            <a:ln w="25400" cap="flat">
              <a:solidFill>
                <a:srgbClr val="404040"/>
              </a:solidFill>
              <a:prstDash val="solid"/>
              <a:miter lim="400000"/>
            </a:ln>
            <a:effectLst/>
          </p:spPr>
          <p:txBody>
            <a:bodyPr wrap="square" lIns="20092" tIns="20092" rIns="20092" bIns="20092" numCol="1" anchor="ctr">
              <a:noAutofit/>
            </a:bodyPr>
            <a:lstStyle/>
            <a:p>
              <a:pPr algn="ctr" defTabSz="241082" hangingPunct="0">
                <a:defRPr sz="3000"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+mn-lt"/>
                  <a:ea typeface="+mn-ea"/>
                  <a:cs typeface="+mn-cs"/>
                  <a:sym typeface="Gill Sans"/>
                </a:defRPr>
              </a:pPr>
              <a:endParaRPr sz="1582" kern="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endParaRPr>
            </a:p>
          </p:txBody>
        </p:sp>
        <p:grpSp>
          <p:nvGrpSpPr>
            <p:cNvPr id="18" name="Group 60"/>
            <p:cNvGrpSpPr/>
            <p:nvPr/>
          </p:nvGrpSpPr>
          <p:grpSpPr>
            <a:xfrm>
              <a:off x="2122803" y="1227338"/>
              <a:ext cx="934980" cy="1511500"/>
              <a:chOff x="0" y="0"/>
              <a:chExt cx="934978" cy="1511498"/>
            </a:xfrm>
          </p:grpSpPr>
          <p:grpSp>
            <p:nvGrpSpPr>
              <p:cNvPr id="19" name="Group 55"/>
              <p:cNvGrpSpPr/>
              <p:nvPr/>
            </p:nvGrpSpPr>
            <p:grpSpPr>
              <a:xfrm>
                <a:off x="0" y="-1"/>
                <a:ext cx="751762" cy="506979"/>
                <a:chOff x="0" y="0"/>
                <a:chExt cx="751761" cy="506977"/>
              </a:xfrm>
            </p:grpSpPr>
            <p:sp>
              <p:nvSpPr>
                <p:cNvPr id="24" name="Shape 48"/>
                <p:cNvSpPr/>
                <p:nvPr/>
              </p:nvSpPr>
              <p:spPr>
                <a:xfrm>
                  <a:off x="381255" y="0"/>
                  <a:ext cx="1" cy="108699"/>
                </a:xfrm>
                <a:prstGeom prst="line">
                  <a:avLst/>
                </a:prstGeom>
                <a:noFill/>
                <a:ln w="25400" cap="flat">
                  <a:solidFill>
                    <a:srgbClr val="404040"/>
                  </a:solidFill>
                  <a:prstDash val="solid"/>
                  <a:miter lim="400000"/>
                </a:ln>
                <a:effectLst/>
              </p:spPr>
              <p:txBody>
                <a:bodyPr wrap="square" lIns="26789" tIns="26789" rIns="26789" bIns="26789" numCol="1" anchor="ctr">
                  <a:noAutofit/>
                </a:bodyPr>
                <a:lstStyle/>
                <a:p>
                  <a:pPr algn="ctr" defTabSz="308049" hangingPunct="0">
                    <a:defRPr sz="4000">
                      <a:effectLst>
                        <a:outerShdw blurRad="38100" dist="12700" dir="5400000" rotWithShape="0">
                          <a:srgbClr val="000000">
                            <a:alpha val="50000"/>
                          </a:srgbClr>
                        </a:outerShdw>
                      </a:effectLst>
                      <a:latin typeface="+mn-lt"/>
                      <a:ea typeface="+mn-ea"/>
                      <a:cs typeface="+mn-cs"/>
                      <a:sym typeface="Gill Sans"/>
                    </a:defRPr>
                  </a:pPr>
                  <a:endParaRPr sz="2109" kern="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  <a:latin typeface="Gill Sans"/>
                    <a:ea typeface="Gill Sans"/>
                    <a:cs typeface="Gill Sans"/>
                    <a:sym typeface="Gill Sans"/>
                  </a:endParaRPr>
                </a:p>
              </p:txBody>
            </p:sp>
            <p:sp>
              <p:nvSpPr>
                <p:cNvPr id="25" name="Shape 49"/>
                <p:cNvSpPr/>
                <p:nvPr/>
              </p:nvSpPr>
              <p:spPr>
                <a:xfrm>
                  <a:off x="645970" y="482037"/>
                  <a:ext cx="105792" cy="24941"/>
                </a:xfrm>
                <a:prstGeom prst="line">
                  <a:avLst/>
                </a:prstGeom>
                <a:noFill/>
                <a:ln w="25400" cap="flat">
                  <a:solidFill>
                    <a:srgbClr val="404040"/>
                  </a:solidFill>
                  <a:prstDash val="solid"/>
                  <a:miter lim="400000"/>
                </a:ln>
                <a:effectLst/>
              </p:spPr>
              <p:txBody>
                <a:bodyPr wrap="square" lIns="26789" tIns="26789" rIns="26789" bIns="26789" numCol="1" anchor="ctr">
                  <a:noAutofit/>
                </a:bodyPr>
                <a:lstStyle/>
                <a:p>
                  <a:pPr algn="ctr" defTabSz="308049" hangingPunct="0">
                    <a:defRPr sz="4000">
                      <a:effectLst>
                        <a:outerShdw blurRad="38100" dist="12700" dir="5400000" rotWithShape="0">
                          <a:srgbClr val="000000">
                            <a:alpha val="50000"/>
                          </a:srgbClr>
                        </a:outerShdw>
                      </a:effectLst>
                      <a:latin typeface="+mn-lt"/>
                      <a:ea typeface="+mn-ea"/>
                      <a:cs typeface="+mn-cs"/>
                      <a:sym typeface="Gill Sans"/>
                    </a:defRPr>
                  </a:pPr>
                  <a:endParaRPr sz="2109" kern="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  <a:latin typeface="Gill Sans"/>
                    <a:ea typeface="Gill Sans"/>
                    <a:cs typeface="Gill Sans"/>
                    <a:sym typeface="Gill Sans"/>
                  </a:endParaRPr>
                </a:p>
              </p:txBody>
            </p:sp>
            <p:sp>
              <p:nvSpPr>
                <p:cNvPr id="26" name="Shape 50"/>
                <p:cNvSpPr/>
                <p:nvPr/>
              </p:nvSpPr>
              <p:spPr>
                <a:xfrm flipV="1">
                  <a:off x="637484" y="267643"/>
                  <a:ext cx="102489" cy="36195"/>
                </a:xfrm>
                <a:prstGeom prst="line">
                  <a:avLst/>
                </a:prstGeom>
                <a:noFill/>
                <a:ln w="25400" cap="flat">
                  <a:solidFill>
                    <a:srgbClr val="404040"/>
                  </a:solidFill>
                  <a:prstDash val="solid"/>
                  <a:miter lim="400000"/>
                </a:ln>
                <a:effectLst/>
              </p:spPr>
              <p:txBody>
                <a:bodyPr wrap="square" lIns="26789" tIns="26789" rIns="26789" bIns="26789" numCol="1" anchor="ctr">
                  <a:noAutofit/>
                </a:bodyPr>
                <a:lstStyle/>
                <a:p>
                  <a:pPr algn="ctr" defTabSz="308049" hangingPunct="0">
                    <a:defRPr sz="4000">
                      <a:effectLst>
                        <a:outerShdw blurRad="38100" dist="12700" dir="5400000" rotWithShape="0">
                          <a:srgbClr val="000000">
                            <a:alpha val="50000"/>
                          </a:srgbClr>
                        </a:outerShdw>
                      </a:effectLst>
                      <a:latin typeface="+mn-lt"/>
                      <a:ea typeface="+mn-ea"/>
                      <a:cs typeface="+mn-cs"/>
                      <a:sym typeface="Gill Sans"/>
                    </a:defRPr>
                  </a:pPr>
                  <a:endParaRPr sz="2109" kern="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  <a:latin typeface="Gill Sans"/>
                    <a:ea typeface="Gill Sans"/>
                    <a:cs typeface="Gill Sans"/>
                    <a:sym typeface="Gill Sans"/>
                  </a:endParaRPr>
                </a:p>
              </p:txBody>
            </p:sp>
            <p:sp>
              <p:nvSpPr>
                <p:cNvPr id="27" name="Shape 51"/>
                <p:cNvSpPr/>
                <p:nvPr/>
              </p:nvSpPr>
              <p:spPr>
                <a:xfrm flipV="1">
                  <a:off x="558532" y="64373"/>
                  <a:ext cx="62863" cy="88651"/>
                </a:xfrm>
                <a:prstGeom prst="line">
                  <a:avLst/>
                </a:prstGeom>
                <a:noFill/>
                <a:ln w="25400" cap="flat">
                  <a:solidFill>
                    <a:srgbClr val="404040"/>
                  </a:solidFill>
                  <a:prstDash val="solid"/>
                  <a:miter lim="400000"/>
                </a:ln>
                <a:effectLst/>
              </p:spPr>
              <p:txBody>
                <a:bodyPr wrap="square" lIns="26789" tIns="26789" rIns="26789" bIns="26789" numCol="1" anchor="ctr">
                  <a:noAutofit/>
                </a:bodyPr>
                <a:lstStyle/>
                <a:p>
                  <a:pPr algn="ctr" defTabSz="308049" hangingPunct="0">
                    <a:defRPr sz="4000">
                      <a:effectLst>
                        <a:outerShdw blurRad="38100" dist="12700" dir="5400000" rotWithShape="0">
                          <a:srgbClr val="000000">
                            <a:alpha val="50000"/>
                          </a:srgbClr>
                        </a:outerShdw>
                      </a:effectLst>
                      <a:latin typeface="+mn-lt"/>
                      <a:ea typeface="+mn-ea"/>
                      <a:cs typeface="+mn-cs"/>
                      <a:sym typeface="Gill Sans"/>
                    </a:defRPr>
                  </a:pPr>
                  <a:endParaRPr sz="2109" kern="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  <a:latin typeface="Gill Sans"/>
                    <a:ea typeface="Gill Sans"/>
                    <a:cs typeface="Gill Sans"/>
                    <a:sym typeface="Gill Sans"/>
                  </a:endParaRPr>
                </a:p>
              </p:txBody>
            </p:sp>
            <p:sp>
              <p:nvSpPr>
                <p:cNvPr id="28" name="Shape 52"/>
                <p:cNvSpPr/>
                <p:nvPr/>
              </p:nvSpPr>
              <p:spPr>
                <a:xfrm flipH="1">
                  <a:off x="0" y="482037"/>
                  <a:ext cx="105792" cy="24941"/>
                </a:xfrm>
                <a:prstGeom prst="line">
                  <a:avLst/>
                </a:prstGeom>
                <a:noFill/>
                <a:ln w="25400" cap="flat">
                  <a:solidFill>
                    <a:srgbClr val="404040"/>
                  </a:solidFill>
                  <a:prstDash val="solid"/>
                  <a:miter lim="400000"/>
                </a:ln>
                <a:effectLst/>
              </p:spPr>
              <p:txBody>
                <a:bodyPr wrap="square" lIns="26789" tIns="26789" rIns="26789" bIns="26789" numCol="1" anchor="ctr">
                  <a:noAutofit/>
                </a:bodyPr>
                <a:lstStyle/>
                <a:p>
                  <a:pPr algn="ctr" defTabSz="308049" hangingPunct="0">
                    <a:defRPr sz="4000">
                      <a:effectLst>
                        <a:outerShdw blurRad="38100" dist="12700" dir="5400000" rotWithShape="0">
                          <a:srgbClr val="000000">
                            <a:alpha val="50000"/>
                          </a:srgbClr>
                        </a:outerShdw>
                      </a:effectLst>
                      <a:latin typeface="+mn-lt"/>
                      <a:ea typeface="+mn-ea"/>
                      <a:cs typeface="+mn-cs"/>
                      <a:sym typeface="Gill Sans"/>
                    </a:defRPr>
                  </a:pPr>
                  <a:endParaRPr sz="2109" kern="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  <a:latin typeface="Gill Sans"/>
                    <a:ea typeface="Gill Sans"/>
                    <a:cs typeface="Gill Sans"/>
                    <a:sym typeface="Gill Sans"/>
                  </a:endParaRPr>
                </a:p>
              </p:txBody>
            </p:sp>
            <p:sp>
              <p:nvSpPr>
                <p:cNvPr id="29" name="Shape 53"/>
                <p:cNvSpPr/>
                <p:nvPr/>
              </p:nvSpPr>
              <p:spPr>
                <a:xfrm flipH="1" flipV="1">
                  <a:off x="11789" y="267643"/>
                  <a:ext cx="102488" cy="36195"/>
                </a:xfrm>
                <a:prstGeom prst="line">
                  <a:avLst/>
                </a:prstGeom>
                <a:noFill/>
                <a:ln w="25400" cap="flat">
                  <a:solidFill>
                    <a:srgbClr val="404040"/>
                  </a:solidFill>
                  <a:prstDash val="solid"/>
                  <a:miter lim="400000"/>
                </a:ln>
                <a:effectLst/>
              </p:spPr>
              <p:txBody>
                <a:bodyPr wrap="square" lIns="26789" tIns="26789" rIns="26789" bIns="26789" numCol="1" anchor="ctr">
                  <a:noAutofit/>
                </a:bodyPr>
                <a:lstStyle/>
                <a:p>
                  <a:pPr algn="ctr" defTabSz="308049" hangingPunct="0">
                    <a:defRPr sz="4000">
                      <a:effectLst>
                        <a:outerShdw blurRad="38100" dist="12700" dir="5400000" rotWithShape="0">
                          <a:srgbClr val="000000">
                            <a:alpha val="50000"/>
                          </a:srgbClr>
                        </a:outerShdw>
                      </a:effectLst>
                      <a:latin typeface="+mn-lt"/>
                      <a:ea typeface="+mn-ea"/>
                      <a:cs typeface="+mn-cs"/>
                      <a:sym typeface="Gill Sans"/>
                    </a:defRPr>
                  </a:pPr>
                  <a:endParaRPr sz="2109" kern="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  <a:latin typeface="Gill Sans"/>
                    <a:ea typeface="Gill Sans"/>
                    <a:cs typeface="Gill Sans"/>
                    <a:sym typeface="Gill Sans"/>
                  </a:endParaRPr>
                </a:p>
              </p:txBody>
            </p:sp>
            <p:sp>
              <p:nvSpPr>
                <p:cNvPr id="30" name="Shape 54"/>
                <p:cNvSpPr/>
                <p:nvPr/>
              </p:nvSpPr>
              <p:spPr>
                <a:xfrm flipH="1" flipV="1">
                  <a:off x="130367" y="64373"/>
                  <a:ext cx="62862" cy="88651"/>
                </a:xfrm>
                <a:prstGeom prst="line">
                  <a:avLst/>
                </a:prstGeom>
                <a:noFill/>
                <a:ln w="25400" cap="flat">
                  <a:solidFill>
                    <a:srgbClr val="404040"/>
                  </a:solidFill>
                  <a:prstDash val="solid"/>
                  <a:miter lim="400000"/>
                </a:ln>
                <a:effectLst/>
              </p:spPr>
              <p:txBody>
                <a:bodyPr wrap="square" lIns="26789" tIns="26789" rIns="26789" bIns="26789" numCol="1" anchor="ctr">
                  <a:noAutofit/>
                </a:bodyPr>
                <a:lstStyle/>
                <a:p>
                  <a:pPr algn="ctr" defTabSz="308049" hangingPunct="0">
                    <a:defRPr sz="4000">
                      <a:effectLst>
                        <a:outerShdw blurRad="38100" dist="12700" dir="5400000" rotWithShape="0">
                          <a:srgbClr val="000000">
                            <a:alpha val="50000"/>
                          </a:srgbClr>
                        </a:outerShdw>
                      </a:effectLst>
                      <a:latin typeface="+mn-lt"/>
                      <a:ea typeface="+mn-ea"/>
                      <a:cs typeface="+mn-cs"/>
                      <a:sym typeface="Gill Sans"/>
                    </a:defRPr>
                  </a:pPr>
                  <a:endParaRPr sz="2109" kern="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  <a:latin typeface="Gill Sans"/>
                    <a:ea typeface="Gill Sans"/>
                    <a:cs typeface="Gill Sans"/>
                    <a:sym typeface="Gill Sans"/>
                  </a:endParaRPr>
                </a:p>
              </p:txBody>
            </p:sp>
          </p:grpSp>
          <p:grpSp>
            <p:nvGrpSpPr>
              <p:cNvPr id="20" name="Group 59"/>
              <p:cNvGrpSpPr/>
              <p:nvPr/>
            </p:nvGrpSpPr>
            <p:grpSpPr>
              <a:xfrm>
                <a:off x="28834" y="307221"/>
                <a:ext cx="906146" cy="1204278"/>
                <a:chOff x="0" y="0"/>
                <a:chExt cx="906144" cy="1204277"/>
              </a:xfrm>
            </p:grpSpPr>
            <p:sp>
              <p:nvSpPr>
                <p:cNvPr id="21" name="Shape 56"/>
                <p:cNvSpPr/>
                <p:nvPr/>
              </p:nvSpPr>
              <p:spPr>
                <a:xfrm>
                  <a:off x="285600" y="1021572"/>
                  <a:ext cx="617361" cy="182706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21600" y="21600"/>
                      </a:moveTo>
                      <a:lnTo>
                        <a:pt x="0" y="21600"/>
                      </a:lnTo>
                      <a:lnTo>
                        <a:pt x="0" y="0"/>
                      </a:lnTo>
                      <a:lnTo>
                        <a:pt x="21600" y="0"/>
                      </a:lnTo>
                      <a:cubicBezTo>
                        <a:pt x="21600" y="0"/>
                        <a:pt x="21600" y="21600"/>
                        <a:pt x="21600" y="21600"/>
                      </a:cubicBezTo>
                      <a:close/>
                    </a:path>
                  </a:pathLst>
                </a:custGeom>
                <a:solidFill>
                  <a:srgbClr val="FFC66A"/>
                </a:solidFill>
                <a:ln w="25400" cap="flat">
                  <a:solidFill>
                    <a:srgbClr val="404040"/>
                  </a:solidFill>
                  <a:prstDash val="solid"/>
                  <a:miter lim="400000"/>
                </a:ln>
                <a:effectLst/>
              </p:spPr>
              <p:txBody>
                <a:bodyPr wrap="square" lIns="20092" tIns="20092" rIns="20092" bIns="20092" numCol="1" anchor="ctr">
                  <a:noAutofit/>
                </a:bodyPr>
                <a:lstStyle/>
                <a:p>
                  <a:pPr algn="ctr" defTabSz="241082" hangingPunct="0">
                    <a:defRPr sz="3000">
                      <a:effectLst>
                        <a:outerShdw blurRad="38100" dist="12700" dir="5400000" rotWithShape="0">
                          <a:srgbClr val="000000">
                            <a:alpha val="50000"/>
                          </a:srgbClr>
                        </a:outerShdw>
                      </a:effectLst>
                      <a:latin typeface="+mn-lt"/>
                      <a:ea typeface="+mn-ea"/>
                      <a:cs typeface="+mn-cs"/>
                      <a:sym typeface="Gill Sans"/>
                    </a:defRPr>
                  </a:pPr>
                  <a:endParaRPr sz="1582" kern="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  <a:latin typeface="Gill Sans"/>
                    <a:ea typeface="Gill Sans"/>
                    <a:cs typeface="Gill Sans"/>
                    <a:sym typeface="Gill Sans"/>
                  </a:endParaRPr>
                </a:p>
              </p:txBody>
            </p:sp>
            <p:sp>
              <p:nvSpPr>
                <p:cNvPr id="22" name="Shape 57"/>
                <p:cNvSpPr/>
                <p:nvPr/>
              </p:nvSpPr>
              <p:spPr>
                <a:xfrm>
                  <a:off x="0" y="0"/>
                  <a:ext cx="906145" cy="101882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422" h="21600" extrusionOk="0">
                      <a:moveTo>
                        <a:pt x="19596" y="8083"/>
                      </a:moveTo>
                      <a:cubicBezTo>
                        <a:pt x="18638" y="8083"/>
                        <a:pt x="17854" y="8744"/>
                        <a:pt x="17777" y="9585"/>
                      </a:cubicBezTo>
                      <a:cubicBezTo>
                        <a:pt x="17682" y="8760"/>
                        <a:pt x="16905" y="8116"/>
                        <a:pt x="15960" y="8116"/>
                      </a:cubicBezTo>
                      <a:cubicBezTo>
                        <a:pt x="14951" y="8116"/>
                        <a:pt x="14133" y="8850"/>
                        <a:pt x="14133" y="9754"/>
                      </a:cubicBezTo>
                      <a:cubicBezTo>
                        <a:pt x="14133" y="8850"/>
                        <a:pt x="13316" y="8116"/>
                        <a:pt x="12307" y="8116"/>
                      </a:cubicBezTo>
                      <a:cubicBezTo>
                        <a:pt x="11298" y="8116"/>
                        <a:pt x="10480" y="8850"/>
                        <a:pt x="10480" y="9754"/>
                      </a:cubicBezTo>
                      <a:lnTo>
                        <a:pt x="10480" y="1638"/>
                      </a:lnTo>
                      <a:cubicBezTo>
                        <a:pt x="10480" y="733"/>
                        <a:pt x="9663" y="0"/>
                        <a:pt x="8654" y="0"/>
                      </a:cubicBezTo>
                      <a:cubicBezTo>
                        <a:pt x="7645" y="0"/>
                        <a:pt x="6827" y="733"/>
                        <a:pt x="6827" y="1638"/>
                      </a:cubicBezTo>
                      <a:lnTo>
                        <a:pt x="6827" y="14458"/>
                      </a:lnTo>
                      <a:lnTo>
                        <a:pt x="3118" y="11132"/>
                      </a:lnTo>
                      <a:cubicBezTo>
                        <a:pt x="2405" y="10492"/>
                        <a:pt x="1248" y="10492"/>
                        <a:pt x="535" y="11132"/>
                      </a:cubicBezTo>
                      <a:cubicBezTo>
                        <a:pt x="-178" y="11772"/>
                        <a:pt x="-178" y="12809"/>
                        <a:pt x="535" y="13449"/>
                      </a:cubicBezTo>
                      <a:lnTo>
                        <a:pt x="7362" y="19571"/>
                      </a:lnTo>
                      <a:cubicBezTo>
                        <a:pt x="7363" y="19572"/>
                        <a:pt x="7363" y="19572"/>
                        <a:pt x="7364" y="19572"/>
                      </a:cubicBezTo>
                      <a:cubicBezTo>
                        <a:pt x="7884" y="20038"/>
                        <a:pt x="8403" y="20018"/>
                        <a:pt x="8403" y="20018"/>
                      </a:cubicBezTo>
                      <a:lnTo>
                        <a:pt x="8403" y="21600"/>
                      </a:lnTo>
                      <a:lnTo>
                        <a:pt x="19829" y="21600"/>
                      </a:lnTo>
                      <a:lnTo>
                        <a:pt x="19829" y="20003"/>
                      </a:lnTo>
                      <a:cubicBezTo>
                        <a:pt x="20727" y="19900"/>
                        <a:pt x="21422" y="19213"/>
                        <a:pt x="21422" y="18380"/>
                      </a:cubicBezTo>
                      <a:lnTo>
                        <a:pt x="21422" y="9721"/>
                      </a:lnTo>
                      <a:cubicBezTo>
                        <a:pt x="21422" y="8816"/>
                        <a:pt x="20604" y="8083"/>
                        <a:pt x="19596" y="8083"/>
                      </a:cubicBezTo>
                      <a:close/>
                    </a:path>
                  </a:pathLst>
                </a:custGeom>
                <a:solidFill>
                  <a:srgbClr val="F7F7F5"/>
                </a:solidFill>
                <a:ln w="25400" cap="flat">
                  <a:solidFill>
                    <a:srgbClr val="404040"/>
                  </a:solidFill>
                  <a:prstDash val="solid"/>
                  <a:miter lim="400000"/>
                </a:ln>
                <a:effectLst/>
              </p:spPr>
              <p:txBody>
                <a:bodyPr wrap="square" lIns="20092" tIns="20092" rIns="20092" bIns="20092" numCol="1" anchor="ctr">
                  <a:noAutofit/>
                </a:bodyPr>
                <a:lstStyle/>
                <a:p>
                  <a:pPr algn="ctr" defTabSz="241082" hangingPunct="0">
                    <a:defRPr sz="3000">
                      <a:effectLst>
                        <a:outerShdw blurRad="38100" dist="12700" dir="5400000" rotWithShape="0">
                          <a:srgbClr val="000000">
                            <a:alpha val="50000"/>
                          </a:srgbClr>
                        </a:outerShdw>
                      </a:effectLst>
                      <a:latin typeface="+mn-lt"/>
                      <a:ea typeface="+mn-ea"/>
                      <a:cs typeface="+mn-cs"/>
                      <a:sym typeface="Gill Sans"/>
                    </a:defRPr>
                  </a:pPr>
                  <a:endParaRPr sz="1582" kern="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  <a:latin typeface="Gill Sans"/>
                    <a:ea typeface="Gill Sans"/>
                    <a:cs typeface="Gill Sans"/>
                    <a:sym typeface="Gill Sans"/>
                  </a:endParaRPr>
                </a:p>
              </p:txBody>
            </p:sp>
            <p:sp>
              <p:nvSpPr>
                <p:cNvPr id="23" name="Shape 58"/>
                <p:cNvSpPr/>
                <p:nvPr/>
              </p:nvSpPr>
              <p:spPr>
                <a:xfrm>
                  <a:off x="768925" y="1087479"/>
                  <a:ext cx="46503" cy="46493"/>
                </a:xfrm>
                <a:prstGeom prst="ellipse">
                  <a:avLst/>
                </a:prstGeom>
                <a:noFill/>
                <a:ln w="25400" cap="flat">
                  <a:solidFill>
                    <a:srgbClr val="404040"/>
                  </a:solidFill>
                  <a:prstDash val="solid"/>
                  <a:miter lim="400000"/>
                </a:ln>
                <a:effectLst/>
              </p:spPr>
              <p:txBody>
                <a:bodyPr wrap="square" lIns="26789" tIns="26789" rIns="26789" bIns="26789" numCol="1" anchor="ctr">
                  <a:noAutofit/>
                </a:bodyPr>
                <a:lstStyle/>
                <a:p>
                  <a:pPr algn="ctr" defTabSz="308049" hangingPunct="0">
                    <a:defRPr sz="4000">
                      <a:effectLst>
                        <a:outerShdw blurRad="38100" dist="12700" dir="5400000" rotWithShape="0">
                          <a:srgbClr val="000000">
                            <a:alpha val="50000"/>
                          </a:srgbClr>
                        </a:outerShdw>
                      </a:effectLst>
                      <a:latin typeface="+mn-lt"/>
                      <a:ea typeface="+mn-ea"/>
                      <a:cs typeface="+mn-cs"/>
                      <a:sym typeface="Gill Sans"/>
                    </a:defRPr>
                  </a:pPr>
                  <a:endParaRPr sz="2109" kern="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  <a:latin typeface="Gill Sans"/>
                    <a:ea typeface="Gill Sans"/>
                    <a:cs typeface="Gill Sans"/>
                    <a:sym typeface="Gill Sans"/>
                  </a:endParaRPr>
                </a:p>
              </p:txBody>
            </p:sp>
          </p:grpSp>
        </p:grpSp>
      </p:grpSp>
      <p:graphicFrame>
        <p:nvGraphicFramePr>
          <p:cNvPr id="31" name="Chart 75"/>
          <p:cNvGraphicFramePr/>
          <p:nvPr>
            <p:extLst>
              <p:ext uri="{D42A27DB-BD31-4B8C-83A1-F6EECF244321}">
                <p14:modId xmlns:p14="http://schemas.microsoft.com/office/powerpoint/2010/main" val="3088677089"/>
              </p:ext>
            </p:extLst>
          </p:nvPr>
        </p:nvGraphicFramePr>
        <p:xfrm>
          <a:off x="8307537" y="1408235"/>
          <a:ext cx="729731" cy="83682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pSp>
        <p:nvGrpSpPr>
          <p:cNvPr id="32" name="Group 93"/>
          <p:cNvGrpSpPr/>
          <p:nvPr/>
        </p:nvGrpSpPr>
        <p:grpSpPr>
          <a:xfrm>
            <a:off x="5023471" y="645326"/>
            <a:ext cx="1707920" cy="4209758"/>
            <a:chOff x="-1" y="0"/>
            <a:chExt cx="3238724" cy="7982934"/>
          </a:xfrm>
        </p:grpSpPr>
        <p:grpSp>
          <p:nvGrpSpPr>
            <p:cNvPr id="33" name="Group 84"/>
            <p:cNvGrpSpPr/>
            <p:nvPr/>
          </p:nvGrpSpPr>
          <p:grpSpPr>
            <a:xfrm>
              <a:off x="-1" y="0"/>
              <a:ext cx="1103717" cy="2352046"/>
              <a:chOff x="0" y="0"/>
              <a:chExt cx="1103715" cy="2352045"/>
            </a:xfrm>
          </p:grpSpPr>
          <p:sp>
            <p:nvSpPr>
              <p:cNvPr id="37" name="Shape 80"/>
              <p:cNvSpPr/>
              <p:nvPr/>
            </p:nvSpPr>
            <p:spPr>
              <a:xfrm>
                <a:off x="0" y="0"/>
                <a:ext cx="1103715" cy="235204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7876" y="0"/>
                    </a:moveTo>
                    <a:lnTo>
                      <a:pt x="3725" y="0"/>
                    </a:lnTo>
                    <a:cubicBezTo>
                      <a:pt x="1668" y="0"/>
                      <a:pt x="0" y="780"/>
                      <a:pt x="0" y="1742"/>
                    </a:cubicBezTo>
                    <a:lnTo>
                      <a:pt x="0" y="19858"/>
                    </a:lnTo>
                    <a:cubicBezTo>
                      <a:pt x="0" y="20820"/>
                      <a:pt x="1668" y="21600"/>
                      <a:pt x="3725" y="21600"/>
                    </a:cubicBezTo>
                    <a:lnTo>
                      <a:pt x="17876" y="21600"/>
                    </a:lnTo>
                    <a:cubicBezTo>
                      <a:pt x="19932" y="21600"/>
                      <a:pt x="21600" y="20820"/>
                      <a:pt x="21600" y="19858"/>
                    </a:cubicBezTo>
                    <a:lnTo>
                      <a:pt x="21600" y="1742"/>
                    </a:lnTo>
                    <a:cubicBezTo>
                      <a:pt x="21600" y="780"/>
                      <a:pt x="19932" y="0"/>
                      <a:pt x="17876" y="0"/>
                    </a:cubicBezTo>
                    <a:cubicBezTo>
                      <a:pt x="17876" y="0"/>
                      <a:pt x="17876" y="0"/>
                      <a:pt x="17876" y="0"/>
                    </a:cubicBezTo>
                    <a:close/>
                  </a:path>
                </a:pathLst>
              </a:custGeom>
              <a:solidFill>
                <a:srgbClr val="7BCCF4"/>
              </a:solidFill>
              <a:ln w="25400" cap="flat">
                <a:solidFill>
                  <a:srgbClr val="404040"/>
                </a:solidFill>
                <a:prstDash val="solid"/>
                <a:miter lim="400000"/>
              </a:ln>
              <a:effectLst/>
            </p:spPr>
            <p:txBody>
              <a:bodyPr wrap="square" lIns="20092" tIns="20092" rIns="20092" bIns="20092" numCol="1" anchor="ctr">
                <a:noAutofit/>
              </a:bodyPr>
              <a:lstStyle/>
              <a:p>
                <a:pPr algn="ctr" defTabSz="241082" hangingPunct="0">
                  <a:defRPr sz="3000"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  <a:latin typeface="+mn-lt"/>
                    <a:ea typeface="+mn-ea"/>
                    <a:cs typeface="+mn-cs"/>
                    <a:sym typeface="Gill Sans"/>
                  </a:defRPr>
                </a:pPr>
                <a:endParaRPr sz="1582" kern="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endParaRPr>
              </a:p>
            </p:txBody>
          </p:sp>
          <p:sp>
            <p:nvSpPr>
              <p:cNvPr id="38" name="Shape 81"/>
              <p:cNvSpPr/>
              <p:nvPr/>
            </p:nvSpPr>
            <p:spPr>
              <a:xfrm>
                <a:off x="467102" y="2112222"/>
                <a:ext cx="169511" cy="169512"/>
              </a:xfrm>
              <a:prstGeom prst="ellipse">
                <a:avLst/>
              </a:prstGeom>
              <a:solidFill>
                <a:srgbClr val="FFC66A"/>
              </a:solidFill>
              <a:ln w="25400" cap="flat">
                <a:solidFill>
                  <a:srgbClr val="404040"/>
                </a:solidFill>
                <a:prstDash val="solid"/>
                <a:miter lim="400000"/>
              </a:ln>
              <a:effectLst/>
            </p:spPr>
            <p:txBody>
              <a:bodyPr wrap="square" lIns="20092" tIns="20092" rIns="20092" bIns="20092" numCol="1" anchor="ctr">
                <a:noAutofit/>
              </a:bodyPr>
              <a:lstStyle/>
              <a:p>
                <a:pPr algn="ctr" defTabSz="241082" hangingPunct="0">
                  <a:defRPr sz="3000"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  <a:latin typeface="+mn-lt"/>
                    <a:ea typeface="+mn-ea"/>
                    <a:cs typeface="+mn-cs"/>
                    <a:sym typeface="Gill Sans"/>
                  </a:defRPr>
                </a:pPr>
                <a:endParaRPr sz="1582" kern="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endParaRPr>
              </a:p>
            </p:txBody>
          </p:sp>
          <p:sp>
            <p:nvSpPr>
              <p:cNvPr id="39" name="Shape 82"/>
              <p:cNvSpPr/>
              <p:nvPr/>
            </p:nvSpPr>
            <p:spPr>
              <a:xfrm>
                <a:off x="405747" y="133116"/>
                <a:ext cx="292221" cy="54887"/>
              </a:xfrm>
              <a:prstGeom prst="roundRect">
                <a:avLst>
                  <a:gd name="adj" fmla="val 50000"/>
                </a:avLst>
              </a:prstGeom>
              <a:solidFill>
                <a:srgbClr val="FFC66A"/>
              </a:solidFill>
              <a:ln w="25400" cap="flat">
                <a:solidFill>
                  <a:srgbClr val="404040"/>
                </a:solidFill>
                <a:prstDash val="solid"/>
                <a:miter lim="400000"/>
              </a:ln>
              <a:effectLst/>
            </p:spPr>
            <p:txBody>
              <a:bodyPr wrap="square" lIns="20092" tIns="20092" rIns="20092" bIns="20092" numCol="1" anchor="ctr">
                <a:noAutofit/>
              </a:bodyPr>
              <a:lstStyle/>
              <a:p>
                <a:pPr algn="ctr" defTabSz="241082" hangingPunct="0">
                  <a:defRPr sz="3000"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  <a:latin typeface="+mn-lt"/>
                    <a:ea typeface="+mn-ea"/>
                    <a:cs typeface="+mn-cs"/>
                    <a:sym typeface="Gill Sans"/>
                  </a:defRPr>
                </a:pPr>
                <a:endParaRPr sz="1582" kern="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endParaRPr>
              </a:p>
            </p:txBody>
          </p:sp>
          <p:sp>
            <p:nvSpPr>
              <p:cNvPr id="40" name="Shape 83"/>
              <p:cNvSpPr/>
              <p:nvPr/>
            </p:nvSpPr>
            <p:spPr>
              <a:xfrm>
                <a:off x="104836" y="316350"/>
                <a:ext cx="894042" cy="1719345"/>
              </a:xfrm>
              <a:prstGeom prst="rect">
                <a:avLst/>
              </a:prstGeom>
              <a:solidFill>
                <a:srgbClr val="F7F7F5"/>
              </a:solidFill>
              <a:ln w="25400" cap="flat">
                <a:solidFill>
                  <a:srgbClr val="404040"/>
                </a:solidFill>
                <a:prstDash val="solid"/>
                <a:miter lim="400000"/>
              </a:ln>
              <a:effectLst/>
            </p:spPr>
            <p:txBody>
              <a:bodyPr wrap="square" lIns="20092" tIns="20092" rIns="20092" bIns="20092" numCol="1" anchor="ctr">
                <a:noAutofit/>
              </a:bodyPr>
              <a:lstStyle/>
              <a:p>
                <a:pPr algn="ctr" defTabSz="241082" hangingPunct="0">
                  <a:defRPr sz="3000"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  <a:latin typeface="+mn-lt"/>
                    <a:ea typeface="+mn-ea"/>
                    <a:cs typeface="+mn-cs"/>
                    <a:sym typeface="Gill Sans"/>
                  </a:defRPr>
                </a:pPr>
                <a:endParaRPr sz="1582" kern="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endParaRPr>
              </a:p>
            </p:txBody>
          </p:sp>
        </p:grpSp>
        <p:grpSp>
          <p:nvGrpSpPr>
            <p:cNvPr id="34" name="Group 92"/>
            <p:cNvGrpSpPr/>
            <p:nvPr/>
          </p:nvGrpSpPr>
          <p:grpSpPr>
            <a:xfrm>
              <a:off x="383176" y="975206"/>
              <a:ext cx="2855547" cy="7007728"/>
              <a:chOff x="127167" y="490216"/>
              <a:chExt cx="2855545" cy="7007722"/>
            </a:xfrm>
          </p:grpSpPr>
          <p:sp>
            <p:nvSpPr>
              <p:cNvPr id="35" name="Shape 85"/>
              <p:cNvSpPr/>
              <p:nvPr/>
            </p:nvSpPr>
            <p:spPr>
              <a:xfrm>
                <a:off x="2323404" y="6838630"/>
                <a:ext cx="659308" cy="65930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0800" y="0"/>
                    </a:moveTo>
                    <a:cubicBezTo>
                      <a:pt x="4835" y="0"/>
                      <a:pt x="0" y="4835"/>
                      <a:pt x="0" y="10800"/>
                    </a:cubicBezTo>
                    <a:lnTo>
                      <a:pt x="2700" y="10800"/>
                    </a:lnTo>
                    <a:cubicBezTo>
                      <a:pt x="2700" y="6326"/>
                      <a:pt x="6326" y="2700"/>
                      <a:pt x="10800" y="2700"/>
                    </a:cubicBezTo>
                    <a:cubicBezTo>
                      <a:pt x="13037" y="2700"/>
                      <a:pt x="15063" y="3616"/>
                      <a:pt x="16527" y="5084"/>
                    </a:cubicBezTo>
                    <a:lnTo>
                      <a:pt x="14850" y="6750"/>
                    </a:lnTo>
                    <a:lnTo>
                      <a:pt x="20250" y="6750"/>
                    </a:lnTo>
                    <a:lnTo>
                      <a:pt x="20250" y="1350"/>
                    </a:lnTo>
                    <a:lnTo>
                      <a:pt x="18436" y="3175"/>
                    </a:lnTo>
                    <a:cubicBezTo>
                      <a:pt x="16482" y="1220"/>
                      <a:pt x="13782" y="0"/>
                      <a:pt x="10800" y="0"/>
                    </a:cubicBezTo>
                    <a:close/>
                    <a:moveTo>
                      <a:pt x="18900" y="10800"/>
                    </a:moveTo>
                    <a:cubicBezTo>
                      <a:pt x="18900" y="15274"/>
                      <a:pt x="15274" y="18900"/>
                      <a:pt x="10800" y="18900"/>
                    </a:cubicBezTo>
                    <a:cubicBezTo>
                      <a:pt x="8735" y="18900"/>
                      <a:pt x="6861" y="18128"/>
                      <a:pt x="5432" y="16854"/>
                    </a:cubicBezTo>
                    <a:lnTo>
                      <a:pt x="7425" y="14850"/>
                    </a:lnTo>
                    <a:lnTo>
                      <a:pt x="2025" y="14850"/>
                    </a:lnTo>
                    <a:lnTo>
                      <a:pt x="2025" y="20250"/>
                    </a:lnTo>
                    <a:lnTo>
                      <a:pt x="3523" y="18763"/>
                    </a:lnTo>
                    <a:cubicBezTo>
                      <a:pt x="5444" y="20523"/>
                      <a:pt x="7989" y="21600"/>
                      <a:pt x="10800" y="21600"/>
                    </a:cubicBezTo>
                    <a:cubicBezTo>
                      <a:pt x="16765" y="21600"/>
                      <a:pt x="21600" y="16765"/>
                      <a:pt x="21600" y="10800"/>
                    </a:cubicBezTo>
                    <a:cubicBezTo>
                      <a:pt x="21600" y="10800"/>
                      <a:pt x="18900" y="10800"/>
                      <a:pt x="18900" y="10800"/>
                    </a:cubicBezTo>
                    <a:close/>
                  </a:path>
                </a:pathLst>
              </a:custGeom>
              <a:solidFill>
                <a:srgbClr val="FE5854"/>
              </a:solidFill>
              <a:ln w="25400" cap="flat">
                <a:solidFill>
                  <a:srgbClr val="404040"/>
                </a:solidFill>
                <a:prstDash val="solid"/>
                <a:miter lim="400000"/>
              </a:ln>
              <a:effectLst/>
            </p:spPr>
            <p:txBody>
              <a:bodyPr wrap="square" lIns="20092" tIns="20092" rIns="20092" bIns="20092" numCol="1" anchor="ctr">
                <a:noAutofit/>
              </a:bodyPr>
              <a:lstStyle/>
              <a:p>
                <a:pPr algn="ctr" defTabSz="241082" hangingPunct="0">
                  <a:defRPr sz="3000"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  <a:latin typeface="+mn-lt"/>
                    <a:ea typeface="+mn-ea"/>
                    <a:cs typeface="+mn-cs"/>
                    <a:sym typeface="Gill Sans"/>
                  </a:defRPr>
                </a:pPr>
                <a:endParaRPr sz="1582" kern="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endParaRPr>
              </a:p>
            </p:txBody>
          </p:sp>
          <p:sp>
            <p:nvSpPr>
              <p:cNvPr id="36" name="Shape 86"/>
              <p:cNvSpPr/>
              <p:nvPr/>
            </p:nvSpPr>
            <p:spPr>
              <a:xfrm>
                <a:off x="127167" y="490216"/>
                <a:ext cx="392649" cy="39263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562" h="21600" extrusionOk="0">
                    <a:moveTo>
                      <a:pt x="21558" y="21600"/>
                    </a:moveTo>
                    <a:lnTo>
                      <a:pt x="5" y="21600"/>
                    </a:lnTo>
                    <a:lnTo>
                      <a:pt x="1" y="21154"/>
                    </a:lnTo>
                    <a:cubicBezTo>
                      <a:pt x="-1" y="21044"/>
                      <a:pt x="-19" y="18441"/>
                      <a:pt x="586" y="17146"/>
                    </a:cubicBezTo>
                    <a:cubicBezTo>
                      <a:pt x="1229" y="15771"/>
                      <a:pt x="3437" y="15262"/>
                      <a:pt x="5212" y="14854"/>
                    </a:cubicBezTo>
                    <a:cubicBezTo>
                      <a:pt x="5409" y="14808"/>
                      <a:pt x="5600" y="14764"/>
                      <a:pt x="5782" y="14720"/>
                    </a:cubicBezTo>
                    <a:cubicBezTo>
                      <a:pt x="8005" y="14187"/>
                      <a:pt x="8350" y="13282"/>
                      <a:pt x="8320" y="12503"/>
                    </a:cubicBezTo>
                    <a:cubicBezTo>
                      <a:pt x="6640" y="11184"/>
                      <a:pt x="5438" y="8562"/>
                      <a:pt x="5438" y="6169"/>
                    </a:cubicBezTo>
                    <a:cubicBezTo>
                      <a:pt x="5438" y="2134"/>
                      <a:pt x="7285" y="0"/>
                      <a:pt x="10781" y="0"/>
                    </a:cubicBezTo>
                    <a:cubicBezTo>
                      <a:pt x="14277" y="0"/>
                      <a:pt x="16124" y="2134"/>
                      <a:pt x="16124" y="6169"/>
                    </a:cubicBezTo>
                    <a:cubicBezTo>
                      <a:pt x="16124" y="8601"/>
                      <a:pt x="14948" y="11170"/>
                      <a:pt x="13242" y="12503"/>
                    </a:cubicBezTo>
                    <a:cubicBezTo>
                      <a:pt x="13212" y="13282"/>
                      <a:pt x="13558" y="14188"/>
                      <a:pt x="15780" y="14720"/>
                    </a:cubicBezTo>
                    <a:cubicBezTo>
                      <a:pt x="15962" y="14764"/>
                      <a:pt x="16153" y="14808"/>
                      <a:pt x="16350" y="14854"/>
                    </a:cubicBezTo>
                    <a:cubicBezTo>
                      <a:pt x="18125" y="15262"/>
                      <a:pt x="20333" y="15771"/>
                      <a:pt x="20976" y="17146"/>
                    </a:cubicBezTo>
                    <a:cubicBezTo>
                      <a:pt x="21581" y="18441"/>
                      <a:pt x="21563" y="21044"/>
                      <a:pt x="21562" y="21154"/>
                    </a:cubicBezTo>
                    <a:cubicBezTo>
                      <a:pt x="21562" y="21154"/>
                      <a:pt x="21558" y="21600"/>
                      <a:pt x="21558" y="21600"/>
                    </a:cubicBezTo>
                    <a:close/>
                  </a:path>
                </a:pathLst>
              </a:custGeom>
              <a:solidFill>
                <a:srgbClr val="FFC66A"/>
              </a:solidFill>
              <a:ln w="25400" cap="flat">
                <a:solidFill>
                  <a:srgbClr val="404040"/>
                </a:solidFill>
                <a:prstDash val="solid"/>
                <a:miter lim="400000"/>
              </a:ln>
              <a:effectLst/>
            </p:spPr>
            <p:txBody>
              <a:bodyPr wrap="square" lIns="20092" tIns="20092" rIns="20092" bIns="20092" numCol="1" anchor="ctr">
                <a:noAutofit/>
              </a:bodyPr>
              <a:lstStyle/>
              <a:p>
                <a:pPr algn="ctr" defTabSz="241082" hangingPunct="0">
                  <a:defRPr sz="3000"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  <a:latin typeface="+mn-lt"/>
                    <a:ea typeface="+mn-ea"/>
                    <a:cs typeface="+mn-cs"/>
                    <a:sym typeface="Gill Sans"/>
                  </a:defRPr>
                </a:pPr>
                <a:endParaRPr sz="1582" kern="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endParaRPr>
              </a:p>
            </p:txBody>
          </p:sp>
        </p:grpSp>
      </p:grpSp>
      <p:sp>
        <p:nvSpPr>
          <p:cNvPr id="41" name="Shape 94"/>
          <p:cNvSpPr/>
          <p:nvPr/>
        </p:nvSpPr>
        <p:spPr>
          <a:xfrm rot="10800000">
            <a:off x="2987825" y="3344836"/>
            <a:ext cx="1151915" cy="123083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6577" y="21600"/>
                </a:moveTo>
                <a:lnTo>
                  <a:pt x="5824" y="21600"/>
                </a:lnTo>
                <a:cubicBezTo>
                  <a:pt x="4216" y="21600"/>
                  <a:pt x="2760" y="20990"/>
                  <a:pt x="1706" y="20003"/>
                </a:cubicBezTo>
                <a:cubicBezTo>
                  <a:pt x="652" y="19017"/>
                  <a:pt x="0" y="17654"/>
                  <a:pt x="0" y="16149"/>
                </a:cubicBezTo>
                <a:lnTo>
                  <a:pt x="0" y="5451"/>
                </a:lnTo>
                <a:cubicBezTo>
                  <a:pt x="0" y="3946"/>
                  <a:pt x="652" y="2583"/>
                  <a:pt x="1706" y="1596"/>
                </a:cubicBezTo>
                <a:cubicBezTo>
                  <a:pt x="2760" y="610"/>
                  <a:pt x="4216" y="0"/>
                  <a:pt x="5824" y="0"/>
                </a:cubicBezTo>
                <a:lnTo>
                  <a:pt x="21600" y="0"/>
                </a:lnTo>
              </a:path>
            </a:pathLst>
          </a:custGeom>
          <a:noFill/>
          <a:ln w="50800" cap="flat">
            <a:solidFill>
              <a:srgbClr val="404040"/>
            </a:solidFill>
            <a:custDash>
              <a:ds d="200000" sp="200000"/>
            </a:custDash>
            <a:miter lim="400000"/>
          </a:ln>
          <a:effectLst/>
        </p:spPr>
        <p:txBody>
          <a:bodyPr wrap="square" lIns="26789" tIns="26789" rIns="26789" bIns="26789" numCol="1" anchor="ctr">
            <a:noAutofit/>
          </a:bodyPr>
          <a:lstStyle/>
          <a:p>
            <a:pPr algn="ctr" defTabSz="308049" hangingPunct="0">
              <a:defRPr sz="4200">
                <a:solidFill>
                  <a:srgbClr val="000000"/>
                </a:solidFill>
                <a:latin typeface="+mn-lt"/>
                <a:ea typeface="+mn-ea"/>
                <a:cs typeface="+mn-cs"/>
                <a:sym typeface="Gill Sans"/>
              </a:defRPr>
            </a:pPr>
            <a:endParaRPr sz="2215" kern="0">
              <a:solidFill>
                <a:srgbClr val="000000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42" name="Shape 95"/>
          <p:cNvSpPr/>
          <p:nvPr/>
        </p:nvSpPr>
        <p:spPr>
          <a:xfrm rot="10800000" flipH="1">
            <a:off x="2483769" y="2112539"/>
            <a:ext cx="1218888" cy="123083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21600"/>
                </a:moveTo>
                <a:lnTo>
                  <a:pt x="5504" y="21600"/>
                </a:lnTo>
                <a:cubicBezTo>
                  <a:pt x="3984" y="21600"/>
                  <a:pt x="2608" y="20990"/>
                  <a:pt x="1612" y="20003"/>
                </a:cubicBezTo>
                <a:cubicBezTo>
                  <a:pt x="616" y="19017"/>
                  <a:pt x="0" y="17654"/>
                  <a:pt x="0" y="16149"/>
                </a:cubicBezTo>
                <a:lnTo>
                  <a:pt x="0" y="5451"/>
                </a:lnTo>
                <a:cubicBezTo>
                  <a:pt x="0" y="3946"/>
                  <a:pt x="616" y="2583"/>
                  <a:pt x="1612" y="1596"/>
                </a:cubicBezTo>
                <a:cubicBezTo>
                  <a:pt x="2608" y="610"/>
                  <a:pt x="3984" y="0"/>
                  <a:pt x="5504" y="0"/>
                </a:cubicBezTo>
                <a:lnTo>
                  <a:pt x="13292" y="0"/>
                </a:lnTo>
              </a:path>
            </a:pathLst>
          </a:custGeom>
          <a:noFill/>
          <a:ln w="50800" cap="flat">
            <a:solidFill>
              <a:srgbClr val="404040"/>
            </a:solidFill>
            <a:custDash>
              <a:ds d="200000" sp="200000"/>
            </a:custDash>
            <a:miter lim="400000"/>
          </a:ln>
          <a:effectLst/>
        </p:spPr>
        <p:txBody>
          <a:bodyPr wrap="square" lIns="26789" tIns="26789" rIns="26789" bIns="26789" numCol="1" anchor="ctr">
            <a:noAutofit/>
          </a:bodyPr>
          <a:lstStyle/>
          <a:p>
            <a:pPr algn="ctr" defTabSz="308049" hangingPunct="0">
              <a:defRPr sz="4200">
                <a:solidFill>
                  <a:srgbClr val="000000"/>
                </a:solidFill>
                <a:latin typeface="+mn-lt"/>
                <a:ea typeface="+mn-ea"/>
                <a:cs typeface="+mn-cs"/>
                <a:sym typeface="Gill Sans"/>
              </a:defRPr>
            </a:pPr>
            <a:endParaRPr sz="2215" kern="0">
              <a:solidFill>
                <a:srgbClr val="000000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43" name="Shape 96"/>
          <p:cNvSpPr/>
          <p:nvPr/>
        </p:nvSpPr>
        <p:spPr>
          <a:xfrm rot="10800000">
            <a:off x="2593106" y="882474"/>
            <a:ext cx="2022560" cy="123083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21600"/>
                </a:moveTo>
                <a:lnTo>
                  <a:pt x="3317" y="21600"/>
                </a:lnTo>
                <a:cubicBezTo>
                  <a:pt x="2401" y="21600"/>
                  <a:pt x="1572" y="20990"/>
                  <a:pt x="972" y="20003"/>
                </a:cubicBezTo>
                <a:cubicBezTo>
                  <a:pt x="371" y="19017"/>
                  <a:pt x="0" y="17654"/>
                  <a:pt x="0" y="16149"/>
                </a:cubicBezTo>
                <a:lnTo>
                  <a:pt x="0" y="5451"/>
                </a:lnTo>
                <a:cubicBezTo>
                  <a:pt x="0" y="3946"/>
                  <a:pt x="371" y="2583"/>
                  <a:pt x="972" y="1596"/>
                </a:cubicBezTo>
                <a:cubicBezTo>
                  <a:pt x="1572" y="610"/>
                  <a:pt x="2401" y="0"/>
                  <a:pt x="3317" y="0"/>
                </a:cubicBezTo>
                <a:lnTo>
                  <a:pt x="8726" y="0"/>
                </a:lnTo>
              </a:path>
            </a:pathLst>
          </a:custGeom>
          <a:noFill/>
          <a:ln w="50800" cap="flat">
            <a:solidFill>
              <a:srgbClr val="404040"/>
            </a:solidFill>
            <a:custDash>
              <a:ds d="200000" sp="200000"/>
            </a:custDash>
            <a:miter lim="400000"/>
          </a:ln>
          <a:effectLst/>
        </p:spPr>
        <p:txBody>
          <a:bodyPr wrap="square" lIns="26789" tIns="26789" rIns="26789" bIns="26789" numCol="1" anchor="ctr">
            <a:noAutofit/>
          </a:bodyPr>
          <a:lstStyle/>
          <a:p>
            <a:pPr algn="ctr" defTabSz="308049" hangingPunct="0">
              <a:defRPr sz="4200">
                <a:solidFill>
                  <a:srgbClr val="000000"/>
                </a:solidFill>
                <a:latin typeface="+mn-lt"/>
                <a:ea typeface="+mn-ea"/>
                <a:cs typeface="+mn-cs"/>
                <a:sym typeface="Gill Sans"/>
              </a:defRPr>
            </a:pPr>
            <a:endParaRPr sz="2215" kern="0">
              <a:solidFill>
                <a:srgbClr val="000000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grpSp>
        <p:nvGrpSpPr>
          <p:cNvPr id="44" name="Group 103"/>
          <p:cNvGrpSpPr/>
          <p:nvPr/>
        </p:nvGrpSpPr>
        <p:grpSpPr>
          <a:xfrm>
            <a:off x="1691680" y="656109"/>
            <a:ext cx="448666" cy="448668"/>
            <a:chOff x="-748403" y="0"/>
            <a:chExt cx="850802" cy="850806"/>
          </a:xfrm>
        </p:grpSpPr>
        <p:sp>
          <p:nvSpPr>
            <p:cNvPr id="45" name="Shape 101"/>
            <p:cNvSpPr/>
            <p:nvPr/>
          </p:nvSpPr>
          <p:spPr>
            <a:xfrm>
              <a:off x="-748403" y="0"/>
              <a:ext cx="850802" cy="8508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67" h="21010" extrusionOk="0">
                  <a:moveTo>
                    <a:pt x="8505" y="14455"/>
                  </a:moveTo>
                  <a:cubicBezTo>
                    <a:pt x="5074" y="14455"/>
                    <a:pt x="2293" y="11709"/>
                    <a:pt x="2293" y="8322"/>
                  </a:cubicBezTo>
                  <a:cubicBezTo>
                    <a:pt x="2293" y="4936"/>
                    <a:pt x="5074" y="2190"/>
                    <a:pt x="8505" y="2190"/>
                  </a:cubicBezTo>
                  <a:cubicBezTo>
                    <a:pt x="11936" y="2190"/>
                    <a:pt x="14717" y="4936"/>
                    <a:pt x="14717" y="8322"/>
                  </a:cubicBezTo>
                  <a:cubicBezTo>
                    <a:pt x="14717" y="11709"/>
                    <a:pt x="11936" y="14455"/>
                    <a:pt x="8505" y="14455"/>
                  </a:cubicBezTo>
                  <a:close/>
                  <a:moveTo>
                    <a:pt x="21039" y="18205"/>
                  </a:moveTo>
                  <a:cubicBezTo>
                    <a:pt x="20257" y="17063"/>
                    <a:pt x="16909" y="14118"/>
                    <a:pt x="15508" y="12904"/>
                  </a:cubicBezTo>
                  <a:cubicBezTo>
                    <a:pt x="16378" y="11592"/>
                    <a:pt x="16888" y="10026"/>
                    <a:pt x="16888" y="8341"/>
                  </a:cubicBezTo>
                  <a:cubicBezTo>
                    <a:pt x="16888" y="3734"/>
                    <a:pt x="13108" y="0"/>
                    <a:pt x="8445" y="0"/>
                  </a:cubicBezTo>
                  <a:cubicBezTo>
                    <a:pt x="3781" y="0"/>
                    <a:pt x="0" y="3734"/>
                    <a:pt x="0" y="8341"/>
                  </a:cubicBezTo>
                  <a:cubicBezTo>
                    <a:pt x="0" y="12948"/>
                    <a:pt x="3781" y="16682"/>
                    <a:pt x="8445" y="16682"/>
                  </a:cubicBezTo>
                  <a:cubicBezTo>
                    <a:pt x="10043" y="16682"/>
                    <a:pt x="11532" y="16235"/>
                    <a:pt x="12806" y="15473"/>
                  </a:cubicBezTo>
                  <a:lnTo>
                    <a:pt x="18413" y="20577"/>
                  </a:lnTo>
                  <a:cubicBezTo>
                    <a:pt x="18413" y="20577"/>
                    <a:pt x="19615" y="21600"/>
                    <a:pt x="20818" y="20500"/>
                  </a:cubicBezTo>
                  <a:cubicBezTo>
                    <a:pt x="21600" y="19785"/>
                    <a:pt x="21426" y="18770"/>
                    <a:pt x="21039" y="18205"/>
                  </a:cubicBezTo>
                  <a:close/>
                </a:path>
              </a:pathLst>
            </a:custGeom>
            <a:solidFill>
              <a:srgbClr val="FFC66A"/>
            </a:solidFill>
            <a:ln w="25400" cap="flat">
              <a:solidFill>
                <a:srgbClr val="404040"/>
              </a:solidFill>
              <a:prstDash val="solid"/>
              <a:miter lim="400000"/>
            </a:ln>
            <a:effectLst/>
          </p:spPr>
          <p:txBody>
            <a:bodyPr wrap="square" lIns="20092" tIns="20092" rIns="20092" bIns="20092" numCol="1" anchor="ctr">
              <a:noAutofit/>
            </a:bodyPr>
            <a:lstStyle/>
            <a:p>
              <a:pPr algn="ctr" defTabSz="241082" hangingPunct="0">
                <a:defRPr sz="3000"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+mn-lt"/>
                  <a:ea typeface="+mn-ea"/>
                  <a:cs typeface="+mn-cs"/>
                  <a:sym typeface="Gill Sans"/>
                </a:defRPr>
              </a:pPr>
              <a:endParaRPr sz="1582" kern="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endParaRPr>
            </a:p>
          </p:txBody>
        </p:sp>
        <p:sp>
          <p:nvSpPr>
            <p:cNvPr id="46" name="Shape 102"/>
            <p:cNvSpPr/>
            <p:nvPr/>
          </p:nvSpPr>
          <p:spPr>
            <a:xfrm>
              <a:off x="-555088" y="186203"/>
              <a:ext cx="301751" cy="3017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1521" y="18799"/>
                  </a:moveTo>
                  <a:cubicBezTo>
                    <a:pt x="11567" y="18200"/>
                    <a:pt x="9787" y="17232"/>
                    <a:pt x="9389" y="16342"/>
                  </a:cubicBezTo>
                  <a:cubicBezTo>
                    <a:pt x="8990" y="15451"/>
                    <a:pt x="9327" y="14161"/>
                    <a:pt x="9818" y="13869"/>
                  </a:cubicBezTo>
                  <a:cubicBezTo>
                    <a:pt x="10309" y="13577"/>
                    <a:pt x="9834" y="13408"/>
                    <a:pt x="9557" y="13285"/>
                  </a:cubicBezTo>
                  <a:cubicBezTo>
                    <a:pt x="9281" y="13162"/>
                    <a:pt x="6842" y="11734"/>
                    <a:pt x="6551" y="11135"/>
                  </a:cubicBezTo>
                  <a:cubicBezTo>
                    <a:pt x="6259" y="10536"/>
                    <a:pt x="4648" y="11504"/>
                    <a:pt x="4311" y="10275"/>
                  </a:cubicBezTo>
                  <a:cubicBezTo>
                    <a:pt x="3973" y="9046"/>
                    <a:pt x="4341" y="8724"/>
                    <a:pt x="4265" y="8386"/>
                  </a:cubicBezTo>
                  <a:cubicBezTo>
                    <a:pt x="4188" y="8048"/>
                    <a:pt x="3452" y="7603"/>
                    <a:pt x="3452" y="6466"/>
                  </a:cubicBezTo>
                  <a:cubicBezTo>
                    <a:pt x="3452" y="5329"/>
                    <a:pt x="3912" y="4654"/>
                    <a:pt x="4265" y="4316"/>
                  </a:cubicBezTo>
                  <a:cubicBezTo>
                    <a:pt x="4618" y="3978"/>
                    <a:pt x="5032" y="2718"/>
                    <a:pt x="5139" y="2212"/>
                  </a:cubicBezTo>
                  <a:cubicBezTo>
                    <a:pt x="5175" y="2042"/>
                    <a:pt x="5118" y="1852"/>
                    <a:pt x="5031" y="1674"/>
                  </a:cubicBezTo>
                  <a:cubicBezTo>
                    <a:pt x="2008" y="3590"/>
                    <a:pt x="0" y="6966"/>
                    <a:pt x="0" y="10812"/>
                  </a:cubicBezTo>
                  <a:cubicBezTo>
                    <a:pt x="0" y="16453"/>
                    <a:pt x="4315" y="21082"/>
                    <a:pt x="9819" y="21578"/>
                  </a:cubicBezTo>
                  <a:cubicBezTo>
                    <a:pt x="10335" y="20876"/>
                    <a:pt x="11486" y="19264"/>
                    <a:pt x="11521" y="18799"/>
                  </a:cubicBezTo>
                  <a:close/>
                  <a:moveTo>
                    <a:pt x="21600" y="10812"/>
                  </a:moveTo>
                  <a:cubicBezTo>
                    <a:pt x="21600" y="16548"/>
                    <a:pt x="17138" y="21238"/>
                    <a:pt x="11500" y="21600"/>
                  </a:cubicBezTo>
                  <a:cubicBezTo>
                    <a:pt x="13833" y="20555"/>
                    <a:pt x="18624" y="14898"/>
                    <a:pt x="18624" y="14898"/>
                  </a:cubicBezTo>
                  <a:cubicBezTo>
                    <a:pt x="17964" y="14053"/>
                    <a:pt x="17504" y="14284"/>
                    <a:pt x="17166" y="14268"/>
                  </a:cubicBezTo>
                  <a:cubicBezTo>
                    <a:pt x="16829" y="14253"/>
                    <a:pt x="16246" y="13853"/>
                    <a:pt x="15740" y="13285"/>
                  </a:cubicBezTo>
                  <a:cubicBezTo>
                    <a:pt x="15234" y="12717"/>
                    <a:pt x="13331" y="12272"/>
                    <a:pt x="13331" y="12272"/>
                  </a:cubicBezTo>
                  <a:cubicBezTo>
                    <a:pt x="13331" y="12272"/>
                    <a:pt x="10294" y="12256"/>
                    <a:pt x="10079" y="12272"/>
                  </a:cubicBezTo>
                  <a:cubicBezTo>
                    <a:pt x="9864" y="12287"/>
                    <a:pt x="9312" y="11980"/>
                    <a:pt x="9112" y="11842"/>
                  </a:cubicBezTo>
                  <a:cubicBezTo>
                    <a:pt x="8913" y="11703"/>
                    <a:pt x="8668" y="11304"/>
                    <a:pt x="8361" y="10229"/>
                  </a:cubicBezTo>
                  <a:cubicBezTo>
                    <a:pt x="8054" y="9154"/>
                    <a:pt x="7410" y="9737"/>
                    <a:pt x="7134" y="9722"/>
                  </a:cubicBezTo>
                  <a:cubicBezTo>
                    <a:pt x="6857" y="9707"/>
                    <a:pt x="7226" y="10812"/>
                    <a:pt x="6305" y="9722"/>
                  </a:cubicBezTo>
                  <a:cubicBezTo>
                    <a:pt x="5385" y="8632"/>
                    <a:pt x="7471" y="7925"/>
                    <a:pt x="7901" y="7818"/>
                  </a:cubicBezTo>
                  <a:cubicBezTo>
                    <a:pt x="8330" y="7710"/>
                    <a:pt x="8790" y="8785"/>
                    <a:pt x="9573" y="8908"/>
                  </a:cubicBezTo>
                  <a:cubicBezTo>
                    <a:pt x="10355" y="9031"/>
                    <a:pt x="9542" y="7956"/>
                    <a:pt x="9695" y="7449"/>
                  </a:cubicBezTo>
                  <a:cubicBezTo>
                    <a:pt x="9849" y="6942"/>
                    <a:pt x="10603" y="5621"/>
                    <a:pt x="11276" y="5253"/>
                  </a:cubicBezTo>
                  <a:cubicBezTo>
                    <a:pt x="11948" y="4884"/>
                    <a:pt x="12472" y="3548"/>
                    <a:pt x="12580" y="3010"/>
                  </a:cubicBezTo>
                  <a:cubicBezTo>
                    <a:pt x="12687" y="2473"/>
                    <a:pt x="10603" y="1828"/>
                    <a:pt x="10340" y="2043"/>
                  </a:cubicBezTo>
                  <a:cubicBezTo>
                    <a:pt x="10076" y="2258"/>
                    <a:pt x="10094" y="2765"/>
                    <a:pt x="10018" y="2519"/>
                  </a:cubicBezTo>
                  <a:cubicBezTo>
                    <a:pt x="9941" y="2273"/>
                    <a:pt x="10002" y="1920"/>
                    <a:pt x="9772" y="1889"/>
                  </a:cubicBezTo>
                  <a:cubicBezTo>
                    <a:pt x="9542" y="1858"/>
                    <a:pt x="9297" y="1828"/>
                    <a:pt x="8898" y="1720"/>
                  </a:cubicBezTo>
                  <a:cubicBezTo>
                    <a:pt x="8632" y="1649"/>
                    <a:pt x="7918" y="971"/>
                    <a:pt x="7470" y="526"/>
                  </a:cubicBezTo>
                  <a:cubicBezTo>
                    <a:pt x="8519" y="186"/>
                    <a:pt x="9637" y="0"/>
                    <a:pt x="10800" y="0"/>
                  </a:cubicBezTo>
                  <a:cubicBezTo>
                    <a:pt x="16765" y="0"/>
                    <a:pt x="21600" y="4841"/>
                    <a:pt x="21600" y="10812"/>
                  </a:cubicBezTo>
                  <a:close/>
                </a:path>
              </a:pathLst>
            </a:custGeom>
            <a:solidFill>
              <a:srgbClr val="7BCAF3"/>
            </a:solidFill>
            <a:ln w="25400" cap="flat">
              <a:solidFill>
                <a:srgbClr val="404040"/>
              </a:solidFill>
              <a:prstDash val="solid"/>
              <a:miter lim="400000"/>
            </a:ln>
            <a:effectLst/>
          </p:spPr>
          <p:txBody>
            <a:bodyPr wrap="square" lIns="20092" tIns="20092" rIns="20092" bIns="20092" numCol="1" anchor="ctr">
              <a:noAutofit/>
            </a:bodyPr>
            <a:lstStyle/>
            <a:p>
              <a:pPr algn="ctr" defTabSz="241082" hangingPunct="0">
                <a:defRPr sz="3000"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+mn-lt"/>
                  <a:ea typeface="+mn-ea"/>
                  <a:cs typeface="+mn-cs"/>
                  <a:sym typeface="Gill Sans"/>
                </a:defRPr>
              </a:pPr>
              <a:endParaRPr sz="1582" kern="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endParaRPr>
            </a:p>
          </p:txBody>
        </p:sp>
      </p:grpSp>
      <p:sp>
        <p:nvSpPr>
          <p:cNvPr id="47" name="Shape 104"/>
          <p:cNvSpPr/>
          <p:nvPr/>
        </p:nvSpPr>
        <p:spPr>
          <a:xfrm>
            <a:off x="4139952" y="2892685"/>
            <a:ext cx="313368" cy="31335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62" h="21600" extrusionOk="0">
                <a:moveTo>
                  <a:pt x="21558" y="21600"/>
                </a:moveTo>
                <a:lnTo>
                  <a:pt x="5" y="21600"/>
                </a:lnTo>
                <a:lnTo>
                  <a:pt x="1" y="21154"/>
                </a:lnTo>
                <a:cubicBezTo>
                  <a:pt x="-1" y="21044"/>
                  <a:pt x="-19" y="18441"/>
                  <a:pt x="586" y="17146"/>
                </a:cubicBezTo>
                <a:cubicBezTo>
                  <a:pt x="1229" y="15771"/>
                  <a:pt x="3437" y="15262"/>
                  <a:pt x="5212" y="14854"/>
                </a:cubicBezTo>
                <a:cubicBezTo>
                  <a:pt x="5409" y="14808"/>
                  <a:pt x="5600" y="14764"/>
                  <a:pt x="5782" y="14720"/>
                </a:cubicBezTo>
                <a:cubicBezTo>
                  <a:pt x="8005" y="14187"/>
                  <a:pt x="8350" y="13282"/>
                  <a:pt x="8320" y="12503"/>
                </a:cubicBezTo>
                <a:cubicBezTo>
                  <a:pt x="6640" y="11184"/>
                  <a:pt x="5438" y="8562"/>
                  <a:pt x="5438" y="6169"/>
                </a:cubicBezTo>
                <a:cubicBezTo>
                  <a:pt x="5438" y="2134"/>
                  <a:pt x="7285" y="0"/>
                  <a:pt x="10781" y="0"/>
                </a:cubicBezTo>
                <a:cubicBezTo>
                  <a:pt x="14277" y="0"/>
                  <a:pt x="16124" y="2134"/>
                  <a:pt x="16124" y="6169"/>
                </a:cubicBezTo>
                <a:cubicBezTo>
                  <a:pt x="16124" y="8601"/>
                  <a:pt x="14948" y="11170"/>
                  <a:pt x="13242" y="12503"/>
                </a:cubicBezTo>
                <a:cubicBezTo>
                  <a:pt x="13212" y="13282"/>
                  <a:pt x="13558" y="14188"/>
                  <a:pt x="15780" y="14720"/>
                </a:cubicBezTo>
                <a:cubicBezTo>
                  <a:pt x="15962" y="14764"/>
                  <a:pt x="16153" y="14808"/>
                  <a:pt x="16350" y="14854"/>
                </a:cubicBezTo>
                <a:cubicBezTo>
                  <a:pt x="18125" y="15262"/>
                  <a:pt x="20333" y="15771"/>
                  <a:pt x="20976" y="17146"/>
                </a:cubicBezTo>
                <a:cubicBezTo>
                  <a:pt x="21581" y="18441"/>
                  <a:pt x="21563" y="21044"/>
                  <a:pt x="21562" y="21154"/>
                </a:cubicBezTo>
                <a:cubicBezTo>
                  <a:pt x="21562" y="21154"/>
                  <a:pt x="21558" y="21600"/>
                  <a:pt x="21558" y="21600"/>
                </a:cubicBezTo>
                <a:close/>
              </a:path>
            </a:pathLst>
          </a:custGeom>
          <a:solidFill>
            <a:srgbClr val="FFC66A"/>
          </a:solidFill>
          <a:ln w="25400" cap="flat">
            <a:solidFill>
              <a:srgbClr val="404040"/>
            </a:solidFill>
            <a:prstDash val="solid"/>
            <a:miter lim="400000"/>
          </a:ln>
          <a:effectLst/>
        </p:spPr>
        <p:txBody>
          <a:bodyPr wrap="square" lIns="20092" tIns="20092" rIns="20092" bIns="20092" numCol="1" anchor="ctr">
            <a:noAutofit/>
          </a:bodyPr>
          <a:lstStyle/>
          <a:p>
            <a:pPr algn="ctr" defTabSz="241082" hangingPunct="0">
              <a:defRPr sz="3000"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+mn-lt"/>
                <a:ea typeface="+mn-ea"/>
                <a:cs typeface="+mn-cs"/>
                <a:sym typeface="Gill Sans"/>
              </a:defRPr>
            </a:pPr>
            <a:endParaRPr sz="1582" kern="0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48" name="Shape 105"/>
          <p:cNvSpPr/>
          <p:nvPr/>
        </p:nvSpPr>
        <p:spPr>
          <a:xfrm>
            <a:off x="2487295" y="4398001"/>
            <a:ext cx="341782" cy="34244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0889" h="21600" extrusionOk="0">
                <a:moveTo>
                  <a:pt x="10109" y="20226"/>
                </a:moveTo>
                <a:lnTo>
                  <a:pt x="646" y="11801"/>
                </a:lnTo>
                <a:cubicBezTo>
                  <a:pt x="646" y="11801"/>
                  <a:pt x="-699" y="10637"/>
                  <a:pt x="493" y="9404"/>
                </a:cubicBezTo>
                <a:cubicBezTo>
                  <a:pt x="1401" y="8465"/>
                  <a:pt x="2675" y="9751"/>
                  <a:pt x="2675" y="9751"/>
                </a:cubicBezTo>
                <a:lnTo>
                  <a:pt x="10763" y="14643"/>
                </a:lnTo>
                <a:lnTo>
                  <a:pt x="18161" y="1339"/>
                </a:lnTo>
                <a:cubicBezTo>
                  <a:pt x="18161" y="1339"/>
                  <a:pt x="18877" y="0"/>
                  <a:pt x="19983" y="0"/>
                </a:cubicBezTo>
                <a:cubicBezTo>
                  <a:pt x="20901" y="0"/>
                  <a:pt x="20889" y="2031"/>
                  <a:pt x="20889" y="2031"/>
                </a:cubicBezTo>
                <a:lnTo>
                  <a:pt x="14788" y="18023"/>
                </a:lnTo>
                <a:cubicBezTo>
                  <a:pt x="14788" y="18023"/>
                  <a:pt x="13375" y="21600"/>
                  <a:pt x="12174" y="21600"/>
                </a:cubicBezTo>
                <a:cubicBezTo>
                  <a:pt x="11458" y="21600"/>
                  <a:pt x="10109" y="20226"/>
                  <a:pt x="10109" y="20226"/>
                </a:cubicBezTo>
                <a:close/>
              </a:path>
            </a:pathLst>
          </a:custGeom>
          <a:solidFill>
            <a:srgbClr val="FE5854"/>
          </a:solidFill>
          <a:ln w="25400" cap="flat">
            <a:solidFill>
              <a:srgbClr val="404040"/>
            </a:solidFill>
            <a:prstDash val="solid"/>
            <a:miter lim="400000"/>
          </a:ln>
          <a:effectLst/>
        </p:spPr>
        <p:txBody>
          <a:bodyPr wrap="square" lIns="20092" tIns="20092" rIns="20092" bIns="20092" numCol="1" anchor="ctr">
            <a:noAutofit/>
          </a:bodyPr>
          <a:lstStyle/>
          <a:p>
            <a:pPr algn="ctr" defTabSz="241082" hangingPunct="0">
              <a:defRPr sz="3000"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+mn-lt"/>
                <a:ea typeface="+mn-ea"/>
                <a:cs typeface="+mn-cs"/>
                <a:sym typeface="Gill Sans"/>
              </a:defRPr>
            </a:pPr>
            <a:endParaRPr sz="1582" kern="0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Gill Sans"/>
              <a:ea typeface="Gill Sans"/>
              <a:cs typeface="Gill Sans"/>
              <a:sym typeface="Gill Sans"/>
            </a:endParaRPr>
          </a:p>
        </p:txBody>
      </p:sp>
      <p:grpSp>
        <p:nvGrpSpPr>
          <p:cNvPr id="49" name="Group 114"/>
          <p:cNvGrpSpPr/>
          <p:nvPr/>
        </p:nvGrpSpPr>
        <p:grpSpPr>
          <a:xfrm>
            <a:off x="2123728" y="1140047"/>
            <a:ext cx="862189" cy="736635"/>
            <a:chOff x="-726056" y="0"/>
            <a:chExt cx="1634962" cy="1396877"/>
          </a:xfrm>
        </p:grpSpPr>
        <p:sp>
          <p:nvSpPr>
            <p:cNvPr id="50" name="Shape 110"/>
            <p:cNvSpPr/>
            <p:nvPr/>
          </p:nvSpPr>
          <p:spPr>
            <a:xfrm>
              <a:off x="-726056" y="1101089"/>
              <a:ext cx="1634962" cy="2957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40" h="21600" extrusionOk="0">
                  <a:moveTo>
                    <a:pt x="20970" y="21600"/>
                  </a:moveTo>
                  <a:lnTo>
                    <a:pt x="570" y="21600"/>
                  </a:lnTo>
                  <a:cubicBezTo>
                    <a:pt x="362" y="21600"/>
                    <a:pt x="170" y="20971"/>
                    <a:pt x="70" y="19959"/>
                  </a:cubicBezTo>
                  <a:cubicBezTo>
                    <a:pt x="-30" y="18948"/>
                    <a:pt x="-23" y="17714"/>
                    <a:pt x="89" y="16742"/>
                  </a:cubicBezTo>
                  <a:lnTo>
                    <a:pt x="1850" y="1459"/>
                  </a:lnTo>
                  <a:cubicBezTo>
                    <a:pt x="1954" y="550"/>
                    <a:pt x="2135" y="0"/>
                    <a:pt x="2330" y="0"/>
                  </a:cubicBezTo>
                  <a:lnTo>
                    <a:pt x="19210" y="0"/>
                  </a:lnTo>
                  <a:cubicBezTo>
                    <a:pt x="19405" y="0"/>
                    <a:pt x="19586" y="550"/>
                    <a:pt x="19690" y="1459"/>
                  </a:cubicBezTo>
                  <a:lnTo>
                    <a:pt x="21451" y="16742"/>
                  </a:lnTo>
                  <a:cubicBezTo>
                    <a:pt x="21563" y="17714"/>
                    <a:pt x="21570" y="18948"/>
                    <a:pt x="21470" y="19959"/>
                  </a:cubicBezTo>
                  <a:cubicBezTo>
                    <a:pt x="21370" y="20971"/>
                    <a:pt x="21178" y="21600"/>
                    <a:pt x="20970" y="21600"/>
                  </a:cubicBezTo>
                  <a:close/>
                </a:path>
              </a:pathLst>
            </a:custGeom>
            <a:solidFill>
              <a:srgbClr val="FE5854"/>
            </a:solidFill>
            <a:ln w="25400" cap="flat">
              <a:solidFill>
                <a:srgbClr val="404040"/>
              </a:solidFill>
              <a:prstDash val="solid"/>
              <a:miter lim="400000"/>
            </a:ln>
            <a:effectLst/>
          </p:spPr>
          <p:txBody>
            <a:bodyPr wrap="square" lIns="20092" tIns="20092" rIns="20092" bIns="20092" numCol="1" anchor="ctr">
              <a:noAutofit/>
            </a:bodyPr>
            <a:lstStyle/>
            <a:p>
              <a:pPr algn="ctr" defTabSz="241082" hangingPunct="0">
                <a:defRPr sz="3000"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+mn-lt"/>
                  <a:ea typeface="+mn-ea"/>
                  <a:cs typeface="+mn-cs"/>
                  <a:sym typeface="Gill Sans"/>
                </a:defRPr>
              </a:pPr>
              <a:endParaRPr sz="1582" kern="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endParaRPr>
            </a:p>
          </p:txBody>
        </p:sp>
        <p:sp>
          <p:nvSpPr>
            <p:cNvPr id="51" name="Shape 111"/>
            <p:cNvSpPr/>
            <p:nvPr/>
          </p:nvSpPr>
          <p:spPr>
            <a:xfrm>
              <a:off x="-512513" y="734059"/>
              <a:ext cx="1207875" cy="2957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9" h="21600" extrusionOk="0">
                  <a:moveTo>
                    <a:pt x="20749" y="21600"/>
                  </a:moveTo>
                  <a:lnTo>
                    <a:pt x="771" y="21600"/>
                  </a:lnTo>
                  <a:cubicBezTo>
                    <a:pt x="490" y="21600"/>
                    <a:pt x="231" y="20971"/>
                    <a:pt x="95" y="19959"/>
                  </a:cubicBezTo>
                  <a:cubicBezTo>
                    <a:pt x="-40" y="18948"/>
                    <a:pt x="-30" y="17714"/>
                    <a:pt x="121" y="16742"/>
                  </a:cubicBezTo>
                  <a:lnTo>
                    <a:pt x="2502" y="1459"/>
                  </a:lnTo>
                  <a:cubicBezTo>
                    <a:pt x="2643" y="550"/>
                    <a:pt x="2888" y="0"/>
                    <a:pt x="3151" y="0"/>
                  </a:cubicBezTo>
                  <a:lnTo>
                    <a:pt x="18369" y="0"/>
                  </a:lnTo>
                  <a:cubicBezTo>
                    <a:pt x="18632" y="0"/>
                    <a:pt x="18877" y="550"/>
                    <a:pt x="19018" y="1459"/>
                  </a:cubicBezTo>
                  <a:lnTo>
                    <a:pt x="21399" y="16742"/>
                  </a:lnTo>
                  <a:cubicBezTo>
                    <a:pt x="21550" y="17714"/>
                    <a:pt x="21560" y="18948"/>
                    <a:pt x="21425" y="19959"/>
                  </a:cubicBezTo>
                  <a:cubicBezTo>
                    <a:pt x="21290" y="20971"/>
                    <a:pt x="21030" y="21600"/>
                    <a:pt x="20749" y="21600"/>
                  </a:cubicBezTo>
                  <a:close/>
                </a:path>
              </a:pathLst>
            </a:custGeom>
            <a:solidFill>
              <a:srgbClr val="FFC66A"/>
            </a:solidFill>
            <a:ln w="25400" cap="flat">
              <a:solidFill>
                <a:srgbClr val="404040"/>
              </a:solidFill>
              <a:prstDash val="solid"/>
              <a:miter lim="400000"/>
            </a:ln>
            <a:effectLst/>
          </p:spPr>
          <p:txBody>
            <a:bodyPr wrap="square" lIns="20092" tIns="20092" rIns="20092" bIns="20092" numCol="1" anchor="ctr">
              <a:noAutofit/>
            </a:bodyPr>
            <a:lstStyle/>
            <a:p>
              <a:pPr algn="ctr" defTabSz="241082" hangingPunct="0">
                <a:defRPr sz="3000"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+mn-lt"/>
                  <a:ea typeface="+mn-ea"/>
                  <a:cs typeface="+mn-cs"/>
                  <a:sym typeface="Gill Sans"/>
                </a:defRPr>
              </a:pPr>
              <a:endParaRPr sz="1582" kern="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endParaRPr>
            </a:p>
          </p:txBody>
        </p:sp>
        <p:sp>
          <p:nvSpPr>
            <p:cNvPr id="52" name="Shape 112"/>
            <p:cNvSpPr/>
            <p:nvPr/>
          </p:nvSpPr>
          <p:spPr>
            <a:xfrm>
              <a:off x="-298977" y="367030"/>
              <a:ext cx="780802" cy="29579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75" h="21600" extrusionOk="0">
                  <a:moveTo>
                    <a:pt x="20286" y="21600"/>
                  </a:moveTo>
                  <a:lnTo>
                    <a:pt x="1190" y="21600"/>
                  </a:lnTo>
                  <a:cubicBezTo>
                    <a:pt x="756" y="21600"/>
                    <a:pt x="356" y="20971"/>
                    <a:pt x="147" y="19959"/>
                  </a:cubicBezTo>
                  <a:cubicBezTo>
                    <a:pt x="-62" y="18948"/>
                    <a:pt x="-46" y="17715"/>
                    <a:pt x="187" y="16742"/>
                  </a:cubicBezTo>
                  <a:lnTo>
                    <a:pt x="3862" y="1459"/>
                  </a:lnTo>
                  <a:cubicBezTo>
                    <a:pt x="4081" y="550"/>
                    <a:pt x="4459" y="0"/>
                    <a:pt x="4865" y="0"/>
                  </a:cubicBezTo>
                  <a:lnTo>
                    <a:pt x="16611" y="0"/>
                  </a:lnTo>
                  <a:cubicBezTo>
                    <a:pt x="17017" y="0"/>
                    <a:pt x="17395" y="550"/>
                    <a:pt x="17614" y="1459"/>
                  </a:cubicBezTo>
                  <a:lnTo>
                    <a:pt x="21289" y="16742"/>
                  </a:lnTo>
                  <a:cubicBezTo>
                    <a:pt x="21522" y="17715"/>
                    <a:pt x="21538" y="18948"/>
                    <a:pt x="21329" y="19959"/>
                  </a:cubicBezTo>
                  <a:cubicBezTo>
                    <a:pt x="21120" y="20971"/>
                    <a:pt x="20720" y="21600"/>
                    <a:pt x="20286" y="21600"/>
                  </a:cubicBezTo>
                  <a:close/>
                </a:path>
              </a:pathLst>
            </a:custGeom>
            <a:solidFill>
              <a:srgbClr val="3BB58B"/>
            </a:solidFill>
            <a:ln w="25400" cap="flat">
              <a:solidFill>
                <a:srgbClr val="404040"/>
              </a:solidFill>
              <a:prstDash val="solid"/>
              <a:miter lim="400000"/>
            </a:ln>
            <a:effectLst/>
          </p:spPr>
          <p:txBody>
            <a:bodyPr wrap="square" lIns="20092" tIns="20092" rIns="20092" bIns="20092" numCol="1" anchor="ctr">
              <a:noAutofit/>
            </a:bodyPr>
            <a:lstStyle/>
            <a:p>
              <a:pPr algn="ctr" defTabSz="241082" hangingPunct="0">
                <a:defRPr sz="3000"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+mn-lt"/>
                  <a:ea typeface="+mn-ea"/>
                  <a:cs typeface="+mn-cs"/>
                  <a:sym typeface="Gill Sans"/>
                </a:defRPr>
              </a:pPr>
              <a:endParaRPr sz="1582" kern="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endParaRPr>
            </a:p>
          </p:txBody>
        </p:sp>
        <p:sp>
          <p:nvSpPr>
            <p:cNvPr id="53" name="Shape 113"/>
            <p:cNvSpPr/>
            <p:nvPr/>
          </p:nvSpPr>
          <p:spPr>
            <a:xfrm>
              <a:off x="-85434" y="0"/>
              <a:ext cx="353713" cy="29579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26" h="21600" extrusionOk="0">
                  <a:moveTo>
                    <a:pt x="18718" y="21600"/>
                  </a:moveTo>
                  <a:lnTo>
                    <a:pt x="2608" y="21600"/>
                  </a:lnTo>
                  <a:cubicBezTo>
                    <a:pt x="1655" y="21600"/>
                    <a:pt x="778" y="20971"/>
                    <a:pt x="321" y="19959"/>
                  </a:cubicBezTo>
                  <a:cubicBezTo>
                    <a:pt x="-137" y="18948"/>
                    <a:pt x="-103" y="17715"/>
                    <a:pt x="409" y="16742"/>
                  </a:cubicBezTo>
                  <a:lnTo>
                    <a:pt x="8465" y="1459"/>
                  </a:lnTo>
                  <a:cubicBezTo>
                    <a:pt x="8944" y="550"/>
                    <a:pt x="9773" y="0"/>
                    <a:pt x="10663" y="0"/>
                  </a:cubicBezTo>
                  <a:cubicBezTo>
                    <a:pt x="11553" y="0"/>
                    <a:pt x="12382" y="550"/>
                    <a:pt x="12861" y="1459"/>
                  </a:cubicBezTo>
                  <a:lnTo>
                    <a:pt x="20917" y="16742"/>
                  </a:lnTo>
                  <a:cubicBezTo>
                    <a:pt x="21429" y="17715"/>
                    <a:pt x="21463" y="18948"/>
                    <a:pt x="21005" y="19959"/>
                  </a:cubicBezTo>
                  <a:cubicBezTo>
                    <a:pt x="20548" y="20971"/>
                    <a:pt x="19671" y="21600"/>
                    <a:pt x="18718" y="21600"/>
                  </a:cubicBezTo>
                  <a:close/>
                </a:path>
              </a:pathLst>
            </a:custGeom>
            <a:solidFill>
              <a:srgbClr val="7BCCF4"/>
            </a:solidFill>
            <a:ln w="25400" cap="flat">
              <a:solidFill>
                <a:srgbClr val="404040"/>
              </a:solidFill>
              <a:prstDash val="solid"/>
              <a:miter lim="400000"/>
            </a:ln>
            <a:effectLst/>
          </p:spPr>
          <p:txBody>
            <a:bodyPr wrap="square" lIns="20092" tIns="20092" rIns="20092" bIns="20092" numCol="1" anchor="ctr">
              <a:noAutofit/>
            </a:bodyPr>
            <a:lstStyle/>
            <a:p>
              <a:pPr algn="ctr" defTabSz="241082" hangingPunct="0">
                <a:defRPr sz="3000"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+mn-lt"/>
                  <a:ea typeface="+mn-ea"/>
                  <a:cs typeface="+mn-cs"/>
                  <a:sym typeface="Gill Sans"/>
                </a:defRPr>
              </a:pPr>
              <a:endParaRPr sz="1582" kern="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endParaRPr>
            </a:p>
          </p:txBody>
        </p:sp>
      </p:grpSp>
      <p:grpSp>
        <p:nvGrpSpPr>
          <p:cNvPr id="54" name="Group 132"/>
          <p:cNvGrpSpPr/>
          <p:nvPr/>
        </p:nvGrpSpPr>
        <p:grpSpPr>
          <a:xfrm>
            <a:off x="1691680" y="2362318"/>
            <a:ext cx="681243" cy="721945"/>
            <a:chOff x="0" y="0"/>
            <a:chExt cx="1291836" cy="1369020"/>
          </a:xfrm>
        </p:grpSpPr>
        <p:grpSp>
          <p:nvGrpSpPr>
            <p:cNvPr id="55" name="Group 120"/>
            <p:cNvGrpSpPr/>
            <p:nvPr/>
          </p:nvGrpSpPr>
          <p:grpSpPr>
            <a:xfrm>
              <a:off x="6932" y="-1"/>
              <a:ext cx="1284905" cy="351304"/>
              <a:chOff x="0" y="0"/>
              <a:chExt cx="1284903" cy="351302"/>
            </a:xfrm>
          </p:grpSpPr>
          <p:sp>
            <p:nvSpPr>
              <p:cNvPr id="67" name="Shape 115"/>
              <p:cNvSpPr/>
              <p:nvPr/>
            </p:nvSpPr>
            <p:spPr>
              <a:xfrm flipV="1">
                <a:off x="1167577" y="233972"/>
                <a:ext cx="117327" cy="117331"/>
              </a:xfrm>
              <a:prstGeom prst="line">
                <a:avLst/>
              </a:prstGeom>
              <a:noFill/>
              <a:ln w="25400" cap="flat">
                <a:solidFill>
                  <a:srgbClr val="404040"/>
                </a:solidFill>
                <a:prstDash val="solid"/>
                <a:miter lim="400000"/>
              </a:ln>
              <a:effectLst/>
            </p:spPr>
            <p:txBody>
              <a:bodyPr wrap="square" lIns="26789" tIns="26789" rIns="26789" bIns="26789" numCol="1" anchor="ctr">
                <a:noAutofit/>
              </a:bodyPr>
              <a:lstStyle/>
              <a:p>
                <a:pPr algn="ctr" defTabSz="308049" hangingPunct="0">
                  <a:defRPr sz="4000"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  <a:latin typeface="+mn-lt"/>
                    <a:ea typeface="+mn-ea"/>
                    <a:cs typeface="+mn-cs"/>
                    <a:sym typeface="Gill Sans"/>
                  </a:defRPr>
                </a:pPr>
                <a:endParaRPr sz="2109" kern="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endParaRPr>
              </a:p>
            </p:txBody>
          </p:sp>
          <p:sp>
            <p:nvSpPr>
              <p:cNvPr id="68" name="Shape 116"/>
              <p:cNvSpPr/>
              <p:nvPr/>
            </p:nvSpPr>
            <p:spPr>
              <a:xfrm flipV="1">
                <a:off x="933664" y="52605"/>
                <a:ext cx="67064" cy="151764"/>
              </a:xfrm>
              <a:prstGeom prst="line">
                <a:avLst/>
              </a:prstGeom>
              <a:noFill/>
              <a:ln w="25400" cap="flat">
                <a:solidFill>
                  <a:srgbClr val="404040"/>
                </a:solidFill>
                <a:prstDash val="solid"/>
                <a:miter lim="400000"/>
              </a:ln>
              <a:effectLst/>
            </p:spPr>
            <p:txBody>
              <a:bodyPr wrap="square" lIns="26789" tIns="26789" rIns="26789" bIns="26789" numCol="1" anchor="ctr">
                <a:noAutofit/>
              </a:bodyPr>
              <a:lstStyle/>
              <a:p>
                <a:pPr algn="ctr" defTabSz="308049" hangingPunct="0">
                  <a:defRPr sz="4000"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  <a:latin typeface="+mn-lt"/>
                    <a:ea typeface="+mn-ea"/>
                    <a:cs typeface="+mn-cs"/>
                    <a:sym typeface="Gill Sans"/>
                  </a:defRPr>
                </a:pPr>
                <a:endParaRPr sz="2109" kern="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endParaRPr>
              </a:p>
            </p:txBody>
          </p:sp>
          <p:sp>
            <p:nvSpPr>
              <p:cNvPr id="69" name="Shape 117"/>
              <p:cNvSpPr/>
              <p:nvPr/>
            </p:nvSpPr>
            <p:spPr>
              <a:xfrm flipH="1" flipV="1">
                <a:off x="0" y="233972"/>
                <a:ext cx="117326" cy="117331"/>
              </a:xfrm>
              <a:prstGeom prst="line">
                <a:avLst/>
              </a:prstGeom>
              <a:noFill/>
              <a:ln w="25400" cap="flat">
                <a:solidFill>
                  <a:srgbClr val="404040"/>
                </a:solidFill>
                <a:prstDash val="solid"/>
                <a:miter lim="400000"/>
              </a:ln>
              <a:effectLst/>
            </p:spPr>
            <p:txBody>
              <a:bodyPr wrap="square" lIns="26789" tIns="26789" rIns="26789" bIns="26789" numCol="1" anchor="ctr">
                <a:noAutofit/>
              </a:bodyPr>
              <a:lstStyle/>
              <a:p>
                <a:pPr algn="ctr" defTabSz="308049" hangingPunct="0">
                  <a:defRPr sz="4000"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  <a:latin typeface="+mn-lt"/>
                    <a:ea typeface="+mn-ea"/>
                    <a:cs typeface="+mn-cs"/>
                    <a:sym typeface="Gill Sans"/>
                  </a:defRPr>
                </a:pPr>
                <a:endParaRPr sz="2109" kern="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endParaRPr>
              </a:p>
            </p:txBody>
          </p:sp>
          <p:sp>
            <p:nvSpPr>
              <p:cNvPr id="70" name="Shape 118"/>
              <p:cNvSpPr/>
              <p:nvPr/>
            </p:nvSpPr>
            <p:spPr>
              <a:xfrm flipH="1" flipV="1">
                <a:off x="284180" y="52605"/>
                <a:ext cx="67064" cy="151764"/>
              </a:xfrm>
              <a:prstGeom prst="line">
                <a:avLst/>
              </a:prstGeom>
              <a:noFill/>
              <a:ln w="25400" cap="flat">
                <a:solidFill>
                  <a:srgbClr val="404040"/>
                </a:solidFill>
                <a:prstDash val="solid"/>
                <a:miter lim="400000"/>
              </a:ln>
              <a:effectLst/>
            </p:spPr>
            <p:txBody>
              <a:bodyPr wrap="square" lIns="26789" tIns="26789" rIns="26789" bIns="26789" numCol="1" anchor="ctr">
                <a:noAutofit/>
              </a:bodyPr>
              <a:lstStyle/>
              <a:p>
                <a:pPr algn="ctr" defTabSz="308049" hangingPunct="0">
                  <a:defRPr sz="4000"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  <a:latin typeface="+mn-lt"/>
                    <a:ea typeface="+mn-ea"/>
                    <a:cs typeface="+mn-cs"/>
                    <a:sym typeface="Gill Sans"/>
                  </a:defRPr>
                </a:pPr>
                <a:endParaRPr sz="2109" kern="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endParaRPr>
              </a:p>
            </p:txBody>
          </p:sp>
          <p:sp>
            <p:nvSpPr>
              <p:cNvPr id="71" name="Shape 119"/>
              <p:cNvSpPr/>
              <p:nvPr/>
            </p:nvSpPr>
            <p:spPr>
              <a:xfrm flipV="1">
                <a:off x="642451" y="-1"/>
                <a:ext cx="1" cy="165920"/>
              </a:xfrm>
              <a:prstGeom prst="line">
                <a:avLst/>
              </a:prstGeom>
              <a:noFill/>
              <a:ln w="25400" cap="flat">
                <a:solidFill>
                  <a:srgbClr val="404040"/>
                </a:solidFill>
                <a:prstDash val="solid"/>
                <a:miter lim="400000"/>
              </a:ln>
              <a:effectLst/>
            </p:spPr>
            <p:txBody>
              <a:bodyPr wrap="square" lIns="26789" tIns="26789" rIns="26789" bIns="26789" numCol="1" anchor="ctr">
                <a:noAutofit/>
              </a:bodyPr>
              <a:lstStyle/>
              <a:p>
                <a:pPr algn="ctr" defTabSz="308049" hangingPunct="0">
                  <a:defRPr sz="4000"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  <a:latin typeface="+mn-lt"/>
                    <a:ea typeface="+mn-ea"/>
                    <a:cs typeface="+mn-cs"/>
                    <a:sym typeface="Gill Sans"/>
                  </a:defRPr>
                </a:pPr>
                <a:endParaRPr sz="2109" kern="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endParaRPr>
              </a:p>
            </p:txBody>
          </p:sp>
        </p:grpSp>
        <p:grpSp>
          <p:nvGrpSpPr>
            <p:cNvPr id="56" name="Group 126"/>
            <p:cNvGrpSpPr/>
            <p:nvPr/>
          </p:nvGrpSpPr>
          <p:grpSpPr>
            <a:xfrm>
              <a:off x="6932" y="958130"/>
              <a:ext cx="1284905" cy="410891"/>
              <a:chOff x="0" y="0"/>
              <a:chExt cx="1284903" cy="410889"/>
            </a:xfrm>
          </p:grpSpPr>
          <p:sp>
            <p:nvSpPr>
              <p:cNvPr id="62" name="Shape 121"/>
              <p:cNvSpPr/>
              <p:nvPr/>
            </p:nvSpPr>
            <p:spPr>
              <a:xfrm>
                <a:off x="1167577" y="0"/>
                <a:ext cx="117327" cy="117330"/>
              </a:xfrm>
              <a:prstGeom prst="line">
                <a:avLst/>
              </a:prstGeom>
              <a:noFill/>
              <a:ln w="25400" cap="flat">
                <a:solidFill>
                  <a:srgbClr val="404040"/>
                </a:solidFill>
                <a:prstDash val="solid"/>
                <a:miter lim="400000"/>
              </a:ln>
              <a:effectLst/>
            </p:spPr>
            <p:txBody>
              <a:bodyPr wrap="square" lIns="26789" tIns="26789" rIns="26789" bIns="26789" numCol="1" anchor="ctr">
                <a:noAutofit/>
              </a:bodyPr>
              <a:lstStyle/>
              <a:p>
                <a:pPr algn="ctr" defTabSz="308049" hangingPunct="0">
                  <a:defRPr sz="4000"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  <a:latin typeface="+mn-lt"/>
                    <a:ea typeface="+mn-ea"/>
                    <a:cs typeface="+mn-cs"/>
                    <a:sym typeface="Gill Sans"/>
                  </a:defRPr>
                </a:pPr>
                <a:endParaRPr sz="2109" kern="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endParaRPr>
              </a:p>
            </p:txBody>
          </p:sp>
          <p:sp>
            <p:nvSpPr>
              <p:cNvPr id="63" name="Shape 122"/>
              <p:cNvSpPr/>
              <p:nvPr/>
            </p:nvSpPr>
            <p:spPr>
              <a:xfrm>
                <a:off x="933664" y="180833"/>
                <a:ext cx="67064" cy="151765"/>
              </a:xfrm>
              <a:prstGeom prst="line">
                <a:avLst/>
              </a:prstGeom>
              <a:noFill/>
              <a:ln w="25400" cap="flat">
                <a:solidFill>
                  <a:srgbClr val="404040"/>
                </a:solidFill>
                <a:prstDash val="solid"/>
                <a:miter lim="400000"/>
              </a:ln>
              <a:effectLst/>
            </p:spPr>
            <p:txBody>
              <a:bodyPr wrap="square" lIns="26789" tIns="26789" rIns="26789" bIns="26789" numCol="1" anchor="ctr">
                <a:noAutofit/>
              </a:bodyPr>
              <a:lstStyle/>
              <a:p>
                <a:pPr algn="ctr" defTabSz="308049" hangingPunct="0">
                  <a:defRPr sz="4000"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  <a:latin typeface="+mn-lt"/>
                    <a:ea typeface="+mn-ea"/>
                    <a:cs typeface="+mn-cs"/>
                    <a:sym typeface="Gill Sans"/>
                  </a:defRPr>
                </a:pPr>
                <a:endParaRPr sz="2109" kern="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endParaRPr>
              </a:p>
            </p:txBody>
          </p:sp>
          <p:sp>
            <p:nvSpPr>
              <p:cNvPr id="64" name="Shape 123"/>
              <p:cNvSpPr/>
              <p:nvPr/>
            </p:nvSpPr>
            <p:spPr>
              <a:xfrm flipH="1">
                <a:off x="0" y="0"/>
                <a:ext cx="117326" cy="117330"/>
              </a:xfrm>
              <a:prstGeom prst="line">
                <a:avLst/>
              </a:prstGeom>
              <a:noFill/>
              <a:ln w="25400" cap="flat">
                <a:solidFill>
                  <a:srgbClr val="404040"/>
                </a:solidFill>
                <a:prstDash val="solid"/>
                <a:miter lim="400000"/>
              </a:ln>
              <a:effectLst/>
            </p:spPr>
            <p:txBody>
              <a:bodyPr wrap="square" lIns="26789" tIns="26789" rIns="26789" bIns="26789" numCol="1" anchor="ctr">
                <a:noAutofit/>
              </a:bodyPr>
              <a:lstStyle/>
              <a:p>
                <a:pPr algn="ctr" defTabSz="308049" hangingPunct="0">
                  <a:defRPr sz="4000"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  <a:latin typeface="+mn-lt"/>
                    <a:ea typeface="+mn-ea"/>
                    <a:cs typeface="+mn-cs"/>
                    <a:sym typeface="Gill Sans"/>
                  </a:defRPr>
                </a:pPr>
                <a:endParaRPr sz="2109" kern="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endParaRPr>
              </a:p>
            </p:txBody>
          </p:sp>
          <p:sp>
            <p:nvSpPr>
              <p:cNvPr id="65" name="Shape 124"/>
              <p:cNvSpPr/>
              <p:nvPr/>
            </p:nvSpPr>
            <p:spPr>
              <a:xfrm flipH="1">
                <a:off x="284180" y="180833"/>
                <a:ext cx="67064" cy="151765"/>
              </a:xfrm>
              <a:prstGeom prst="line">
                <a:avLst/>
              </a:prstGeom>
              <a:noFill/>
              <a:ln w="25400" cap="flat">
                <a:solidFill>
                  <a:srgbClr val="404040"/>
                </a:solidFill>
                <a:prstDash val="solid"/>
                <a:miter lim="400000"/>
              </a:ln>
              <a:effectLst/>
            </p:spPr>
            <p:txBody>
              <a:bodyPr wrap="square" lIns="26789" tIns="26789" rIns="26789" bIns="26789" numCol="1" anchor="ctr">
                <a:noAutofit/>
              </a:bodyPr>
              <a:lstStyle/>
              <a:p>
                <a:pPr algn="ctr" defTabSz="308049" hangingPunct="0">
                  <a:defRPr sz="4000"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  <a:latin typeface="+mn-lt"/>
                    <a:ea typeface="+mn-ea"/>
                    <a:cs typeface="+mn-cs"/>
                    <a:sym typeface="Gill Sans"/>
                  </a:defRPr>
                </a:pPr>
                <a:endParaRPr sz="2109" kern="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endParaRPr>
              </a:p>
            </p:txBody>
          </p:sp>
          <p:sp>
            <p:nvSpPr>
              <p:cNvPr id="66" name="Shape 125"/>
              <p:cNvSpPr/>
              <p:nvPr/>
            </p:nvSpPr>
            <p:spPr>
              <a:xfrm>
                <a:off x="642451" y="244970"/>
                <a:ext cx="1" cy="165920"/>
              </a:xfrm>
              <a:prstGeom prst="line">
                <a:avLst/>
              </a:prstGeom>
              <a:noFill/>
              <a:ln w="25400" cap="flat">
                <a:solidFill>
                  <a:srgbClr val="404040"/>
                </a:solidFill>
                <a:prstDash val="solid"/>
                <a:miter lim="400000"/>
              </a:ln>
              <a:effectLst/>
            </p:spPr>
            <p:txBody>
              <a:bodyPr wrap="square" lIns="26789" tIns="26789" rIns="26789" bIns="26789" numCol="1" anchor="ctr">
                <a:noAutofit/>
              </a:bodyPr>
              <a:lstStyle/>
              <a:p>
                <a:pPr algn="ctr" defTabSz="308049" hangingPunct="0">
                  <a:defRPr sz="4000"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  <a:latin typeface="+mn-lt"/>
                    <a:ea typeface="+mn-ea"/>
                    <a:cs typeface="+mn-cs"/>
                    <a:sym typeface="Gill Sans"/>
                  </a:defRPr>
                </a:pPr>
                <a:endParaRPr sz="2109" kern="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endParaRPr>
              </a:p>
            </p:txBody>
          </p:sp>
        </p:grpSp>
        <p:sp>
          <p:nvSpPr>
            <p:cNvPr id="57" name="Shape 127"/>
            <p:cNvSpPr/>
            <p:nvPr/>
          </p:nvSpPr>
          <p:spPr>
            <a:xfrm>
              <a:off x="0" y="390077"/>
              <a:ext cx="1252396" cy="67474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800" y="21600"/>
                  </a:moveTo>
                  <a:cubicBezTo>
                    <a:pt x="4835" y="21600"/>
                    <a:pt x="0" y="9662"/>
                    <a:pt x="0" y="9662"/>
                  </a:cubicBezTo>
                  <a:cubicBezTo>
                    <a:pt x="0" y="9662"/>
                    <a:pt x="4801" y="0"/>
                    <a:pt x="10766" y="0"/>
                  </a:cubicBezTo>
                  <a:cubicBezTo>
                    <a:pt x="16731" y="0"/>
                    <a:pt x="21600" y="9662"/>
                    <a:pt x="21600" y="9662"/>
                  </a:cubicBezTo>
                  <a:cubicBezTo>
                    <a:pt x="21600" y="9662"/>
                    <a:pt x="16765" y="21600"/>
                    <a:pt x="10800" y="21600"/>
                  </a:cubicBezTo>
                  <a:close/>
                </a:path>
              </a:pathLst>
            </a:custGeom>
            <a:solidFill>
              <a:srgbClr val="F9F9F7"/>
            </a:solidFill>
            <a:ln w="25400" cap="flat">
              <a:solidFill>
                <a:srgbClr val="404040"/>
              </a:solidFill>
              <a:prstDash val="solid"/>
              <a:miter lim="400000"/>
            </a:ln>
            <a:effectLst/>
          </p:spPr>
          <p:txBody>
            <a:bodyPr wrap="square" lIns="20092" tIns="20092" rIns="20092" bIns="20092" numCol="1" anchor="ctr">
              <a:noAutofit/>
            </a:bodyPr>
            <a:lstStyle/>
            <a:p>
              <a:pPr algn="ctr" defTabSz="241082" hangingPunct="0">
                <a:defRPr sz="3000"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+mn-lt"/>
                  <a:ea typeface="+mn-ea"/>
                  <a:cs typeface="+mn-cs"/>
                  <a:sym typeface="Gill Sans"/>
                </a:defRPr>
              </a:pPr>
              <a:endParaRPr sz="1582" kern="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endParaRPr>
            </a:p>
          </p:txBody>
        </p:sp>
        <p:sp>
          <p:nvSpPr>
            <p:cNvPr id="58" name="Shape 128"/>
            <p:cNvSpPr/>
            <p:nvPr/>
          </p:nvSpPr>
          <p:spPr>
            <a:xfrm>
              <a:off x="342691" y="408601"/>
              <a:ext cx="569872" cy="570405"/>
            </a:xfrm>
            <a:prstGeom prst="ellipse">
              <a:avLst/>
            </a:prstGeom>
            <a:solidFill>
              <a:srgbClr val="7BCCF4"/>
            </a:solidFill>
            <a:ln w="25400" cap="flat">
              <a:solidFill>
                <a:srgbClr val="404040"/>
              </a:solidFill>
              <a:prstDash val="solid"/>
              <a:miter lim="400000"/>
            </a:ln>
            <a:effectLst/>
          </p:spPr>
          <p:txBody>
            <a:bodyPr wrap="square" lIns="20092" tIns="20092" rIns="20092" bIns="20092" numCol="1" anchor="ctr">
              <a:noAutofit/>
            </a:bodyPr>
            <a:lstStyle/>
            <a:p>
              <a:pPr algn="ctr" defTabSz="241082" hangingPunct="0">
                <a:defRPr sz="3000"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+mn-lt"/>
                  <a:ea typeface="+mn-ea"/>
                  <a:cs typeface="+mn-cs"/>
                  <a:sym typeface="Gill Sans"/>
                </a:defRPr>
              </a:pPr>
              <a:endParaRPr sz="1582" kern="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endParaRPr>
            </a:p>
          </p:txBody>
        </p:sp>
        <p:sp>
          <p:nvSpPr>
            <p:cNvPr id="59" name="Shape 129"/>
            <p:cNvSpPr/>
            <p:nvPr/>
          </p:nvSpPr>
          <p:spPr>
            <a:xfrm>
              <a:off x="509406" y="566054"/>
              <a:ext cx="244243" cy="244456"/>
            </a:xfrm>
            <a:prstGeom prst="ellipse">
              <a:avLst/>
            </a:prstGeom>
            <a:solidFill>
              <a:srgbClr val="FE5854"/>
            </a:solidFill>
            <a:ln w="25400" cap="flat">
              <a:solidFill>
                <a:srgbClr val="404040"/>
              </a:solidFill>
              <a:prstDash val="solid"/>
              <a:miter lim="400000"/>
            </a:ln>
            <a:effectLst/>
          </p:spPr>
          <p:txBody>
            <a:bodyPr wrap="square" lIns="20092" tIns="20092" rIns="20092" bIns="20092" numCol="1" anchor="ctr">
              <a:noAutofit/>
            </a:bodyPr>
            <a:lstStyle/>
            <a:p>
              <a:pPr algn="ctr" defTabSz="241082" hangingPunct="0">
                <a:defRPr sz="3000"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+mn-lt"/>
                  <a:ea typeface="+mn-ea"/>
                  <a:cs typeface="+mn-cs"/>
                  <a:sym typeface="Gill Sans"/>
                </a:defRPr>
              </a:pPr>
              <a:endParaRPr sz="1582" kern="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endParaRPr>
            </a:p>
          </p:txBody>
        </p:sp>
        <p:sp>
          <p:nvSpPr>
            <p:cNvPr id="60" name="Shape 130"/>
            <p:cNvSpPr/>
            <p:nvPr/>
          </p:nvSpPr>
          <p:spPr>
            <a:xfrm>
              <a:off x="0" y="288195"/>
              <a:ext cx="1252396" cy="39859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766" y="8815"/>
                  </a:moveTo>
                  <a:cubicBezTo>
                    <a:pt x="4801" y="8815"/>
                    <a:pt x="0" y="21600"/>
                    <a:pt x="0" y="21600"/>
                  </a:cubicBezTo>
                  <a:cubicBezTo>
                    <a:pt x="0" y="21600"/>
                    <a:pt x="3766" y="0"/>
                    <a:pt x="10766" y="0"/>
                  </a:cubicBezTo>
                  <a:cubicBezTo>
                    <a:pt x="17766" y="0"/>
                    <a:pt x="21600" y="21600"/>
                    <a:pt x="21600" y="21600"/>
                  </a:cubicBezTo>
                  <a:cubicBezTo>
                    <a:pt x="21600" y="21600"/>
                    <a:pt x="16731" y="8815"/>
                    <a:pt x="10766" y="8815"/>
                  </a:cubicBezTo>
                  <a:close/>
                </a:path>
              </a:pathLst>
            </a:custGeom>
            <a:solidFill>
              <a:srgbClr val="FFC66A"/>
            </a:solidFill>
            <a:ln w="25400" cap="flat">
              <a:solidFill>
                <a:srgbClr val="404040"/>
              </a:solidFill>
              <a:prstDash val="solid"/>
              <a:miter lim="400000"/>
            </a:ln>
            <a:effectLst/>
          </p:spPr>
          <p:txBody>
            <a:bodyPr wrap="square" lIns="20092" tIns="20092" rIns="20092" bIns="20092" numCol="1" anchor="ctr">
              <a:noAutofit/>
            </a:bodyPr>
            <a:lstStyle/>
            <a:p>
              <a:pPr algn="ctr" defTabSz="241082" hangingPunct="0">
                <a:defRPr sz="3000"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+mn-lt"/>
                  <a:ea typeface="+mn-ea"/>
                  <a:cs typeface="+mn-cs"/>
                  <a:sym typeface="Gill Sans"/>
                </a:defRPr>
              </a:pPr>
              <a:endParaRPr sz="1582" kern="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endParaRPr>
            </a:p>
          </p:txBody>
        </p:sp>
        <p:sp>
          <p:nvSpPr>
            <p:cNvPr id="61" name="Shape 131"/>
            <p:cNvSpPr/>
            <p:nvPr/>
          </p:nvSpPr>
          <p:spPr>
            <a:xfrm>
              <a:off x="666859" y="538268"/>
              <a:ext cx="144719" cy="144719"/>
            </a:xfrm>
            <a:prstGeom prst="ellipse">
              <a:avLst/>
            </a:prstGeom>
            <a:solidFill>
              <a:srgbClr val="F7F7F5"/>
            </a:solidFill>
            <a:ln w="25400" cap="flat">
              <a:solidFill>
                <a:srgbClr val="404040"/>
              </a:solidFill>
              <a:prstDash val="solid"/>
              <a:miter lim="400000"/>
            </a:ln>
            <a:effectLst/>
          </p:spPr>
          <p:txBody>
            <a:bodyPr wrap="square" lIns="20092" tIns="20092" rIns="20092" bIns="20092" numCol="1" anchor="ctr">
              <a:noAutofit/>
            </a:bodyPr>
            <a:lstStyle/>
            <a:p>
              <a:pPr algn="ctr" defTabSz="241082" hangingPunct="0">
                <a:defRPr sz="3000"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+mn-lt"/>
                  <a:ea typeface="+mn-ea"/>
                  <a:cs typeface="+mn-cs"/>
                  <a:sym typeface="Gill Sans"/>
                </a:defRPr>
              </a:pPr>
              <a:endParaRPr sz="1582" kern="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endParaRPr>
            </a:p>
          </p:txBody>
        </p:sp>
      </p:grpSp>
      <p:grpSp>
        <p:nvGrpSpPr>
          <p:cNvPr id="72" name="Group 138"/>
          <p:cNvGrpSpPr/>
          <p:nvPr/>
        </p:nvGrpSpPr>
        <p:grpSpPr>
          <a:xfrm>
            <a:off x="7411707" y="3469106"/>
            <a:ext cx="628451" cy="552167"/>
            <a:chOff x="0" y="0"/>
            <a:chExt cx="1191727" cy="1047070"/>
          </a:xfrm>
        </p:grpSpPr>
        <p:sp>
          <p:nvSpPr>
            <p:cNvPr id="73" name="Shape 133"/>
            <p:cNvSpPr/>
            <p:nvPr/>
          </p:nvSpPr>
          <p:spPr>
            <a:xfrm rot="19800000">
              <a:off x="116437" y="205793"/>
              <a:ext cx="813451" cy="68371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281" extrusionOk="0">
                  <a:moveTo>
                    <a:pt x="13567" y="18722"/>
                  </a:moveTo>
                  <a:cubicBezTo>
                    <a:pt x="13389" y="19506"/>
                    <a:pt x="12707" y="19971"/>
                    <a:pt x="12044" y="19761"/>
                  </a:cubicBezTo>
                  <a:lnTo>
                    <a:pt x="7238" y="18242"/>
                  </a:lnTo>
                  <a:cubicBezTo>
                    <a:pt x="6574" y="18033"/>
                    <a:pt x="6180" y="17227"/>
                    <a:pt x="6358" y="16443"/>
                  </a:cubicBezTo>
                  <a:cubicBezTo>
                    <a:pt x="6447" y="16053"/>
                    <a:pt x="6560" y="15553"/>
                    <a:pt x="6692" y="14967"/>
                  </a:cubicBezTo>
                  <a:lnTo>
                    <a:pt x="13816" y="17627"/>
                  </a:lnTo>
                  <a:cubicBezTo>
                    <a:pt x="13720" y="18048"/>
                    <a:pt x="13636" y="18420"/>
                    <a:pt x="13567" y="18722"/>
                  </a:cubicBezTo>
                  <a:close/>
                  <a:moveTo>
                    <a:pt x="21600" y="0"/>
                  </a:moveTo>
                  <a:lnTo>
                    <a:pt x="0" y="8067"/>
                  </a:lnTo>
                  <a:lnTo>
                    <a:pt x="0" y="12467"/>
                  </a:lnTo>
                  <a:lnTo>
                    <a:pt x="5505" y="14524"/>
                  </a:lnTo>
                  <a:cubicBezTo>
                    <a:pt x="5428" y="14864"/>
                    <a:pt x="5317" y="15358"/>
                    <a:pt x="5157" y="16063"/>
                  </a:cubicBezTo>
                  <a:cubicBezTo>
                    <a:pt x="4801" y="17630"/>
                    <a:pt x="5589" y="19241"/>
                    <a:pt x="6916" y="19661"/>
                  </a:cubicBezTo>
                  <a:lnTo>
                    <a:pt x="11722" y="21180"/>
                  </a:lnTo>
                  <a:cubicBezTo>
                    <a:pt x="13049" y="21600"/>
                    <a:pt x="14413" y="20670"/>
                    <a:pt x="14768" y="19103"/>
                  </a:cubicBezTo>
                  <a:cubicBezTo>
                    <a:pt x="14862" y="18691"/>
                    <a:pt x="14939" y="18352"/>
                    <a:pt x="15003" y="18071"/>
                  </a:cubicBezTo>
                  <a:lnTo>
                    <a:pt x="21600" y="20534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3BB58B"/>
            </a:solidFill>
            <a:ln w="25400" cap="flat">
              <a:solidFill>
                <a:srgbClr val="404040"/>
              </a:solidFill>
              <a:prstDash val="solid"/>
              <a:miter lim="400000"/>
            </a:ln>
            <a:effectLst/>
          </p:spPr>
          <p:txBody>
            <a:bodyPr wrap="square" lIns="20092" tIns="20092" rIns="20092" bIns="20092" numCol="1" anchor="ctr">
              <a:noAutofit/>
            </a:bodyPr>
            <a:lstStyle/>
            <a:p>
              <a:pPr algn="ctr" defTabSz="241082" hangingPunct="0">
                <a:defRPr sz="3000"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+mn-lt"/>
                  <a:ea typeface="+mn-ea"/>
                  <a:cs typeface="+mn-cs"/>
                  <a:sym typeface="Gill Sans"/>
                </a:defRPr>
              </a:pPr>
              <a:endParaRPr sz="1582" kern="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endParaRPr>
            </a:p>
          </p:txBody>
        </p:sp>
        <p:grpSp>
          <p:nvGrpSpPr>
            <p:cNvPr id="74" name="Group 137"/>
            <p:cNvGrpSpPr/>
            <p:nvPr/>
          </p:nvGrpSpPr>
          <p:grpSpPr>
            <a:xfrm rot="21000000">
              <a:off x="961537" y="13414"/>
              <a:ext cx="193230" cy="442605"/>
              <a:chOff x="0" y="0"/>
              <a:chExt cx="193228" cy="442603"/>
            </a:xfrm>
          </p:grpSpPr>
          <p:sp>
            <p:nvSpPr>
              <p:cNvPr id="75" name="Shape 134"/>
              <p:cNvSpPr/>
              <p:nvPr/>
            </p:nvSpPr>
            <p:spPr>
              <a:xfrm>
                <a:off x="87437" y="417662"/>
                <a:ext cx="105792" cy="24942"/>
              </a:xfrm>
              <a:prstGeom prst="line">
                <a:avLst/>
              </a:prstGeom>
              <a:noFill/>
              <a:ln w="25400" cap="flat">
                <a:solidFill>
                  <a:srgbClr val="404040"/>
                </a:solidFill>
                <a:prstDash val="solid"/>
                <a:miter lim="400000"/>
              </a:ln>
              <a:effectLst/>
            </p:spPr>
            <p:txBody>
              <a:bodyPr wrap="square" lIns="26789" tIns="26789" rIns="26789" bIns="26789" numCol="1" anchor="ctr">
                <a:noAutofit/>
              </a:bodyPr>
              <a:lstStyle/>
              <a:p>
                <a:pPr algn="ctr" defTabSz="308049" hangingPunct="0">
                  <a:defRPr sz="4000"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  <a:latin typeface="+mn-lt"/>
                    <a:ea typeface="+mn-ea"/>
                    <a:cs typeface="+mn-cs"/>
                    <a:sym typeface="Gill Sans"/>
                  </a:defRPr>
                </a:pPr>
                <a:endParaRPr sz="2109" kern="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endParaRPr>
              </a:p>
            </p:txBody>
          </p:sp>
          <p:sp>
            <p:nvSpPr>
              <p:cNvPr id="76" name="Shape 135"/>
              <p:cNvSpPr/>
              <p:nvPr/>
            </p:nvSpPr>
            <p:spPr>
              <a:xfrm flipV="1">
                <a:off x="78951" y="203268"/>
                <a:ext cx="102489" cy="36195"/>
              </a:xfrm>
              <a:prstGeom prst="line">
                <a:avLst/>
              </a:prstGeom>
              <a:noFill/>
              <a:ln w="25400" cap="flat">
                <a:solidFill>
                  <a:srgbClr val="404040"/>
                </a:solidFill>
                <a:prstDash val="solid"/>
                <a:miter lim="400000"/>
              </a:ln>
              <a:effectLst/>
            </p:spPr>
            <p:txBody>
              <a:bodyPr wrap="square" lIns="26789" tIns="26789" rIns="26789" bIns="26789" numCol="1" anchor="ctr">
                <a:noAutofit/>
              </a:bodyPr>
              <a:lstStyle/>
              <a:p>
                <a:pPr algn="ctr" defTabSz="308049" hangingPunct="0">
                  <a:defRPr sz="4000"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  <a:latin typeface="+mn-lt"/>
                    <a:ea typeface="+mn-ea"/>
                    <a:cs typeface="+mn-cs"/>
                    <a:sym typeface="Gill Sans"/>
                  </a:defRPr>
                </a:pPr>
                <a:endParaRPr sz="2109" kern="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endParaRPr>
              </a:p>
            </p:txBody>
          </p:sp>
          <p:sp>
            <p:nvSpPr>
              <p:cNvPr id="77" name="Shape 136"/>
              <p:cNvSpPr/>
              <p:nvPr/>
            </p:nvSpPr>
            <p:spPr>
              <a:xfrm flipV="1">
                <a:off x="0" y="0"/>
                <a:ext cx="62862" cy="88650"/>
              </a:xfrm>
              <a:prstGeom prst="line">
                <a:avLst/>
              </a:prstGeom>
              <a:noFill/>
              <a:ln w="25400" cap="flat">
                <a:solidFill>
                  <a:srgbClr val="404040"/>
                </a:solidFill>
                <a:prstDash val="solid"/>
                <a:miter lim="400000"/>
              </a:ln>
              <a:effectLst/>
            </p:spPr>
            <p:txBody>
              <a:bodyPr wrap="square" lIns="26789" tIns="26789" rIns="26789" bIns="26789" numCol="1" anchor="ctr">
                <a:noAutofit/>
              </a:bodyPr>
              <a:lstStyle/>
              <a:p>
                <a:pPr algn="ctr" defTabSz="308049" hangingPunct="0">
                  <a:defRPr sz="4000"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  <a:latin typeface="+mn-lt"/>
                    <a:ea typeface="+mn-ea"/>
                    <a:cs typeface="+mn-cs"/>
                    <a:sym typeface="Gill Sans"/>
                  </a:defRPr>
                </a:pPr>
                <a:endParaRPr sz="2109" kern="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endParaRPr>
              </a:p>
            </p:txBody>
          </p:sp>
        </p:grpSp>
      </p:grpSp>
      <p:sp>
        <p:nvSpPr>
          <p:cNvPr id="78" name="Rectangle 77"/>
          <p:cNvSpPr/>
          <p:nvPr/>
        </p:nvSpPr>
        <p:spPr>
          <a:xfrm>
            <a:off x="35496" y="623112"/>
            <a:ext cx="1599373" cy="5770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763" algn="r" defTabSz="914400">
              <a:defRPr/>
            </a:pPr>
            <a:r>
              <a:rPr lang="hu-HU" sz="1050" kern="0" dirty="0">
                <a:solidFill>
                  <a:srgbClr val="58595B"/>
                </a:solidFill>
                <a:latin typeface="Calibri"/>
              </a:rPr>
              <a:t>A 15-29 éves korosztály nagyobb hányada tanuló, eltartott</a:t>
            </a:r>
          </a:p>
        </p:txBody>
      </p:sp>
      <p:sp>
        <p:nvSpPr>
          <p:cNvPr id="79" name="Rectangle 78"/>
          <p:cNvSpPr/>
          <p:nvPr/>
        </p:nvSpPr>
        <p:spPr>
          <a:xfrm>
            <a:off x="3019096" y="1193471"/>
            <a:ext cx="1552904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763" defTabSz="914400">
              <a:defRPr/>
            </a:pPr>
            <a:r>
              <a:rPr lang="hu-HU" sz="1050" kern="0" dirty="0">
                <a:solidFill>
                  <a:srgbClr val="58595B"/>
                </a:solidFill>
                <a:latin typeface="Calibri"/>
              </a:rPr>
              <a:t>Negyedüknél van kiskorú </a:t>
            </a:r>
            <a:br>
              <a:rPr lang="hu-HU" sz="1050" kern="0" dirty="0">
                <a:solidFill>
                  <a:srgbClr val="58595B"/>
                </a:solidFill>
                <a:latin typeface="Calibri"/>
              </a:rPr>
            </a:br>
            <a:r>
              <a:rPr lang="hu-HU" sz="1050" kern="0" dirty="0">
                <a:solidFill>
                  <a:srgbClr val="58595B"/>
                </a:solidFill>
                <a:latin typeface="Calibri"/>
              </a:rPr>
              <a:t>a háztartásban, az esetek felében az alanyok gyermeke(i)</a:t>
            </a:r>
          </a:p>
        </p:txBody>
      </p:sp>
      <p:sp>
        <p:nvSpPr>
          <p:cNvPr id="80" name="Rectangle 79"/>
          <p:cNvSpPr/>
          <p:nvPr/>
        </p:nvSpPr>
        <p:spPr>
          <a:xfrm>
            <a:off x="66294" y="1987300"/>
            <a:ext cx="1525036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763" lvl="0" algn="r" defTabSz="914400">
              <a:defRPr/>
            </a:pPr>
            <a:r>
              <a:rPr lang="hu-HU" sz="1050" kern="0" dirty="0">
                <a:solidFill>
                  <a:srgbClr val="58595B"/>
                </a:solidFill>
                <a:latin typeface="Calibri"/>
              </a:rPr>
              <a:t>Az általános érdeklődési területek közül is kiemelkedik a </a:t>
            </a:r>
            <a:r>
              <a:rPr lang="hu-HU" sz="1050" kern="0" dirty="0" err="1">
                <a:solidFill>
                  <a:srgbClr val="58595B"/>
                </a:solidFill>
                <a:latin typeface="Calibri"/>
              </a:rPr>
              <a:t>tévézés</a:t>
            </a:r>
            <a:r>
              <a:rPr lang="hu-HU" sz="1050" kern="0" dirty="0">
                <a:solidFill>
                  <a:srgbClr val="58595B"/>
                </a:solidFill>
                <a:latin typeface="Calibri"/>
              </a:rPr>
              <a:t>, videós-tartalom-fogyasztás, előzve a bulizást, a karrier-munka területét vagy akár az utazást-nyaralást</a:t>
            </a:r>
          </a:p>
        </p:txBody>
      </p:sp>
      <p:sp>
        <p:nvSpPr>
          <p:cNvPr id="82" name="Rectangle 81"/>
          <p:cNvSpPr/>
          <p:nvPr/>
        </p:nvSpPr>
        <p:spPr>
          <a:xfrm>
            <a:off x="2682123" y="2330045"/>
            <a:ext cx="1623739" cy="9002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763" lvl="0" defTabSz="914400">
              <a:defRPr/>
            </a:pPr>
            <a:r>
              <a:rPr lang="hu-HU" sz="1050" kern="0" dirty="0">
                <a:solidFill>
                  <a:srgbClr val="58595B"/>
                </a:solidFill>
                <a:latin typeface="Calibri"/>
              </a:rPr>
              <a:t>A női és férfi érdeklődési területek élesen elkülönülnek, míg életkor alapján kevésbé szóródnak a válaszok</a:t>
            </a:r>
          </a:p>
        </p:txBody>
      </p:sp>
      <p:sp>
        <p:nvSpPr>
          <p:cNvPr id="83" name="Rectangle 82"/>
          <p:cNvSpPr/>
          <p:nvPr/>
        </p:nvSpPr>
        <p:spPr>
          <a:xfrm>
            <a:off x="1793624" y="3552169"/>
            <a:ext cx="2213638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763" lvl="0" algn="r" defTabSz="914400">
              <a:defRPr/>
            </a:pPr>
            <a:r>
              <a:rPr lang="hu-HU" sz="1050" kern="0" dirty="0">
                <a:solidFill>
                  <a:srgbClr val="58595B"/>
                </a:solidFill>
                <a:latin typeface="Calibri"/>
              </a:rPr>
              <a:t>Az életkornál erősebb magyarázó változó az élethelyzet: a szülővé válással a preferenciák élesen átrendeződnek...</a:t>
            </a:r>
          </a:p>
        </p:txBody>
      </p:sp>
      <p:sp>
        <p:nvSpPr>
          <p:cNvPr id="84" name="Rectangle 83"/>
          <p:cNvSpPr/>
          <p:nvPr/>
        </p:nvSpPr>
        <p:spPr>
          <a:xfrm>
            <a:off x="813680" y="4337967"/>
            <a:ext cx="1623855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763" lvl="0" algn="r" defTabSz="914400">
              <a:defRPr/>
            </a:pPr>
            <a:r>
              <a:rPr lang="hu-HU" sz="1050" kern="0" dirty="0">
                <a:solidFill>
                  <a:srgbClr val="58595B"/>
                </a:solidFill>
                <a:latin typeface="Calibri"/>
              </a:rPr>
              <a:t>ez növekvő </a:t>
            </a:r>
            <a:r>
              <a:rPr lang="hu-HU" sz="1050" kern="0" dirty="0" err="1">
                <a:solidFill>
                  <a:srgbClr val="58595B"/>
                </a:solidFill>
                <a:latin typeface="Calibri"/>
              </a:rPr>
              <a:t>tévézési</a:t>
            </a:r>
            <a:r>
              <a:rPr lang="hu-HU" sz="1050" kern="0" dirty="0">
                <a:solidFill>
                  <a:srgbClr val="58595B"/>
                </a:solidFill>
                <a:latin typeface="Calibri"/>
              </a:rPr>
              <a:t> igényben is jelentkezik</a:t>
            </a:r>
          </a:p>
        </p:txBody>
      </p:sp>
      <p:sp>
        <p:nvSpPr>
          <p:cNvPr id="85" name="Rectangle 84"/>
          <p:cNvSpPr/>
          <p:nvPr/>
        </p:nvSpPr>
        <p:spPr>
          <a:xfrm>
            <a:off x="5646566" y="555526"/>
            <a:ext cx="1721262" cy="738664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marL="4763" lvl="0" defTabSz="914400">
              <a:defRPr/>
            </a:pPr>
            <a:r>
              <a:rPr lang="hu-HU" sz="1050" kern="0" dirty="0">
                <a:solidFill>
                  <a:srgbClr val="58595B"/>
                </a:solidFill>
                <a:latin typeface="Calibri"/>
              </a:rPr>
              <a:t>Az okostelefon a legnagyobb arányban használt internet- és videó-képes eszköz</a:t>
            </a:r>
          </a:p>
        </p:txBody>
      </p:sp>
      <p:sp>
        <p:nvSpPr>
          <p:cNvPr id="86" name="Rectangle 85"/>
          <p:cNvSpPr/>
          <p:nvPr/>
        </p:nvSpPr>
        <p:spPr>
          <a:xfrm>
            <a:off x="5288089" y="2013824"/>
            <a:ext cx="2385390" cy="1061829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marL="4763" lvl="0" defTabSz="914400">
              <a:defRPr/>
            </a:pPr>
            <a:r>
              <a:rPr lang="hu-HU" sz="1050" kern="0" dirty="0">
                <a:solidFill>
                  <a:srgbClr val="58595B"/>
                </a:solidFill>
                <a:latin typeface="Calibri"/>
              </a:rPr>
              <a:t>A videófogyasztást is érinti a mobil elterjedése, de az elsődleges felület nem ez...</a:t>
            </a:r>
          </a:p>
          <a:p>
            <a:pPr marL="4763" lvl="0" defTabSz="914400">
              <a:defRPr/>
            </a:pPr>
            <a:endParaRPr lang="hu-HU" sz="1050" kern="0" dirty="0">
              <a:solidFill>
                <a:srgbClr val="58595B"/>
              </a:solidFill>
              <a:latin typeface="Calibri"/>
            </a:endParaRPr>
          </a:p>
          <a:p>
            <a:pPr marL="4763" lvl="0" defTabSz="914400">
              <a:defRPr/>
            </a:pPr>
            <a:r>
              <a:rPr lang="hu-HU" sz="1050" kern="0" dirty="0">
                <a:solidFill>
                  <a:srgbClr val="58595B"/>
                </a:solidFill>
                <a:latin typeface="Calibri"/>
              </a:rPr>
              <a:t>hanem az asztali PC </a:t>
            </a:r>
            <a:br>
              <a:rPr lang="hu-HU" sz="1050" kern="0" dirty="0">
                <a:solidFill>
                  <a:srgbClr val="58595B"/>
                </a:solidFill>
                <a:latin typeface="Calibri"/>
              </a:rPr>
            </a:br>
            <a:r>
              <a:rPr lang="hu-HU" sz="1050" kern="0" dirty="0">
                <a:solidFill>
                  <a:srgbClr val="58595B"/>
                </a:solidFill>
                <a:latin typeface="Calibri"/>
              </a:rPr>
              <a:t>és/vagy a laptop</a:t>
            </a:r>
          </a:p>
        </p:txBody>
      </p:sp>
      <p:sp>
        <p:nvSpPr>
          <p:cNvPr id="87" name="Shape 96"/>
          <p:cNvSpPr/>
          <p:nvPr/>
        </p:nvSpPr>
        <p:spPr>
          <a:xfrm rot="10800000">
            <a:off x="6179633" y="1392221"/>
            <a:ext cx="2022560" cy="123083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21600"/>
                </a:moveTo>
                <a:lnTo>
                  <a:pt x="3317" y="21600"/>
                </a:lnTo>
                <a:cubicBezTo>
                  <a:pt x="2401" y="21600"/>
                  <a:pt x="1572" y="20990"/>
                  <a:pt x="972" y="20003"/>
                </a:cubicBezTo>
                <a:cubicBezTo>
                  <a:pt x="371" y="19017"/>
                  <a:pt x="0" y="17654"/>
                  <a:pt x="0" y="16149"/>
                </a:cubicBezTo>
                <a:lnTo>
                  <a:pt x="0" y="5451"/>
                </a:lnTo>
                <a:cubicBezTo>
                  <a:pt x="0" y="3946"/>
                  <a:pt x="371" y="2583"/>
                  <a:pt x="972" y="1596"/>
                </a:cubicBezTo>
                <a:cubicBezTo>
                  <a:pt x="1572" y="610"/>
                  <a:pt x="2401" y="0"/>
                  <a:pt x="3317" y="0"/>
                </a:cubicBezTo>
                <a:lnTo>
                  <a:pt x="8726" y="0"/>
                </a:lnTo>
              </a:path>
            </a:pathLst>
          </a:custGeom>
          <a:noFill/>
          <a:ln w="50800" cap="flat">
            <a:solidFill>
              <a:srgbClr val="404040"/>
            </a:solidFill>
            <a:custDash>
              <a:ds d="200000" sp="200000"/>
            </a:custDash>
            <a:miter lim="400000"/>
          </a:ln>
          <a:effectLst/>
        </p:spPr>
        <p:txBody>
          <a:bodyPr wrap="square" lIns="26789" tIns="26789" rIns="26789" bIns="26789" numCol="1" anchor="ctr">
            <a:noAutofit/>
          </a:bodyPr>
          <a:lstStyle/>
          <a:p>
            <a:pPr algn="ctr" defTabSz="308049" hangingPunct="0">
              <a:defRPr sz="4200">
                <a:solidFill>
                  <a:srgbClr val="000000"/>
                </a:solidFill>
                <a:latin typeface="+mn-lt"/>
                <a:ea typeface="+mn-ea"/>
                <a:cs typeface="+mn-cs"/>
                <a:sym typeface="Gill Sans"/>
              </a:defRPr>
            </a:pPr>
            <a:endParaRPr sz="2215" kern="0">
              <a:solidFill>
                <a:srgbClr val="000000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88" name="Shape 95"/>
          <p:cNvSpPr/>
          <p:nvPr/>
        </p:nvSpPr>
        <p:spPr>
          <a:xfrm rot="10800000" flipH="1">
            <a:off x="6593472" y="2622213"/>
            <a:ext cx="1218888" cy="123083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21600"/>
                </a:moveTo>
                <a:lnTo>
                  <a:pt x="5504" y="21600"/>
                </a:lnTo>
                <a:cubicBezTo>
                  <a:pt x="3984" y="21600"/>
                  <a:pt x="2608" y="20990"/>
                  <a:pt x="1612" y="20003"/>
                </a:cubicBezTo>
                <a:cubicBezTo>
                  <a:pt x="616" y="19017"/>
                  <a:pt x="0" y="17654"/>
                  <a:pt x="0" y="16149"/>
                </a:cubicBezTo>
                <a:lnTo>
                  <a:pt x="0" y="5451"/>
                </a:lnTo>
                <a:cubicBezTo>
                  <a:pt x="0" y="3946"/>
                  <a:pt x="616" y="2583"/>
                  <a:pt x="1612" y="1596"/>
                </a:cubicBezTo>
                <a:cubicBezTo>
                  <a:pt x="2608" y="610"/>
                  <a:pt x="3984" y="0"/>
                  <a:pt x="5504" y="0"/>
                </a:cubicBezTo>
                <a:lnTo>
                  <a:pt x="13292" y="0"/>
                </a:lnTo>
              </a:path>
            </a:pathLst>
          </a:custGeom>
          <a:noFill/>
          <a:ln w="50800" cap="flat">
            <a:solidFill>
              <a:srgbClr val="404040"/>
            </a:solidFill>
            <a:custDash>
              <a:ds d="200000" sp="200000"/>
            </a:custDash>
            <a:miter lim="400000"/>
          </a:ln>
          <a:effectLst/>
        </p:spPr>
        <p:txBody>
          <a:bodyPr wrap="square" lIns="26789" tIns="26789" rIns="26789" bIns="26789" numCol="1" anchor="ctr">
            <a:noAutofit/>
          </a:bodyPr>
          <a:lstStyle/>
          <a:p>
            <a:pPr algn="ctr" defTabSz="308049" hangingPunct="0">
              <a:defRPr sz="4200">
                <a:solidFill>
                  <a:srgbClr val="000000"/>
                </a:solidFill>
                <a:latin typeface="+mn-lt"/>
                <a:ea typeface="+mn-ea"/>
                <a:cs typeface="+mn-cs"/>
                <a:sym typeface="Gill Sans"/>
              </a:defRPr>
            </a:pPr>
            <a:endParaRPr sz="2215" kern="0">
              <a:solidFill>
                <a:srgbClr val="000000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89" name="Rectangle 88"/>
          <p:cNvSpPr/>
          <p:nvPr/>
        </p:nvSpPr>
        <p:spPr>
          <a:xfrm>
            <a:off x="7341562" y="411510"/>
            <a:ext cx="1721262" cy="900246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marL="4763" lvl="0" algn="r" defTabSz="914400">
              <a:defRPr/>
            </a:pPr>
            <a:r>
              <a:rPr lang="hu-HU" sz="1050" kern="0" dirty="0">
                <a:solidFill>
                  <a:srgbClr val="58595B"/>
                </a:solidFill>
                <a:latin typeface="Calibri"/>
              </a:rPr>
              <a:t>A TV előfizetés hiánya gyakran anyagi okokra vezethető vissza, </a:t>
            </a:r>
            <a:br>
              <a:rPr lang="hu-HU" sz="1050" kern="0" dirty="0">
                <a:solidFill>
                  <a:srgbClr val="58595B"/>
                </a:solidFill>
                <a:latin typeface="Calibri"/>
              </a:rPr>
            </a:br>
            <a:r>
              <a:rPr lang="hu-HU" sz="1050" kern="0" dirty="0" err="1">
                <a:solidFill>
                  <a:srgbClr val="58595B"/>
                </a:solidFill>
                <a:latin typeface="Calibri"/>
              </a:rPr>
              <a:t>cord-cutting</a:t>
            </a:r>
            <a:r>
              <a:rPr lang="hu-HU" sz="1050" kern="0" dirty="0">
                <a:solidFill>
                  <a:srgbClr val="58595B"/>
                </a:solidFill>
                <a:latin typeface="Calibri"/>
              </a:rPr>
              <a:t> csak egy szűk (~5%) réteget jellemez</a:t>
            </a:r>
          </a:p>
        </p:txBody>
      </p:sp>
      <p:sp>
        <p:nvSpPr>
          <p:cNvPr id="90" name="Rectangle 89"/>
          <p:cNvSpPr/>
          <p:nvPr/>
        </p:nvSpPr>
        <p:spPr>
          <a:xfrm>
            <a:off x="4394607" y="4295995"/>
            <a:ext cx="1764047" cy="577081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marL="4763" lvl="0" algn="r" defTabSz="914400">
              <a:defRPr/>
            </a:pPr>
            <a:r>
              <a:rPr lang="hu-HU" sz="1050" kern="0" dirty="0">
                <a:solidFill>
                  <a:srgbClr val="58595B"/>
                </a:solidFill>
                <a:latin typeface="Calibri"/>
              </a:rPr>
              <a:t>A </a:t>
            </a:r>
            <a:r>
              <a:rPr lang="hu-HU" sz="1050" kern="0" dirty="0" err="1">
                <a:solidFill>
                  <a:srgbClr val="58595B"/>
                </a:solidFill>
                <a:latin typeface="Calibri"/>
              </a:rPr>
              <a:t>streaming</a:t>
            </a:r>
            <a:r>
              <a:rPr lang="hu-HU" sz="1050" kern="0" dirty="0">
                <a:solidFill>
                  <a:srgbClr val="58595B"/>
                </a:solidFill>
                <a:latin typeface="Calibri"/>
              </a:rPr>
              <a:t> elterjedt jeleség, ez főleg kényelmi okokra vezethető vissza</a:t>
            </a:r>
          </a:p>
        </p:txBody>
      </p:sp>
      <p:sp>
        <p:nvSpPr>
          <p:cNvPr id="91" name="Rectangle 90"/>
          <p:cNvSpPr/>
          <p:nvPr/>
        </p:nvSpPr>
        <p:spPr>
          <a:xfrm>
            <a:off x="6987052" y="2892025"/>
            <a:ext cx="1999277" cy="577081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marL="4763" lvl="0" algn="r" defTabSz="914400">
              <a:defRPr/>
            </a:pPr>
            <a:r>
              <a:rPr lang="hu-HU" sz="1050" kern="0" dirty="0">
                <a:solidFill>
                  <a:srgbClr val="58595B"/>
                </a:solidFill>
                <a:latin typeface="Calibri"/>
              </a:rPr>
              <a:t>A párhuzamos eszközhasználatra, valamint az online blokkolásra fel kell készülnie a piacnak</a:t>
            </a:r>
          </a:p>
        </p:txBody>
      </p:sp>
      <p:sp>
        <p:nvSpPr>
          <p:cNvPr id="2" name="Right Triangle 1"/>
          <p:cNvSpPr/>
          <p:nvPr/>
        </p:nvSpPr>
        <p:spPr>
          <a:xfrm rot="13524841">
            <a:off x="5418104" y="3451547"/>
            <a:ext cx="167388" cy="165355"/>
          </a:xfrm>
          <a:prstGeom prst="rtTriangle">
            <a:avLst/>
          </a:prstGeom>
          <a:noFill/>
          <a:ln>
            <a:solidFill>
              <a:srgbClr val="FE585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2000" dirty="0" err="1">
              <a:solidFill>
                <a:srgbClr val="003399"/>
              </a:solidFill>
              <a:latin typeface="Calibri" pitchFamily="34" charset="0"/>
            </a:endParaRPr>
          </a:p>
        </p:txBody>
      </p:sp>
      <p:pic>
        <p:nvPicPr>
          <p:cNvPr id="93" name="Picture 92">
            <a:extLst>
              <a:ext uri="{FF2B5EF4-FFF2-40B4-BE49-F238E27FC236}">
                <a16:creationId xmlns:a16="http://schemas.microsoft.com/office/drawing/2014/main" xmlns="" id="{6712487F-7358-4477-8460-C7226D1A3ED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6376" y="4633691"/>
            <a:ext cx="600901" cy="600901"/>
          </a:xfrm>
          <a:prstGeom prst="rect">
            <a:avLst/>
          </a:prstGeom>
        </p:spPr>
      </p:pic>
      <p:pic>
        <p:nvPicPr>
          <p:cNvPr id="94" name="Picture 93">
            <a:extLst>
              <a:ext uri="{FF2B5EF4-FFF2-40B4-BE49-F238E27FC236}">
                <a16:creationId xmlns:a16="http://schemas.microsoft.com/office/drawing/2014/main" xmlns="" id="{DEC72864-FD45-47D3-9F94-4627124303D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9618" y="4905062"/>
            <a:ext cx="725425" cy="137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254463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hu-H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ÉRDEKLŐDÉSI TERÜLET</a:t>
            </a:r>
            <a:endParaRPr lang="hu-HU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3" name="Picture Placeholder 12"/>
          <p:cNvPicPr>
            <a:picLocks noGrp="1" noChangeAspect="1"/>
          </p:cNvPicPr>
          <p:nvPr>
            <p:ph type="pic" sz="quarter" idx="15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578" r="10750"/>
          <a:stretch/>
        </p:blipFill>
        <p:spPr/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42967F58-A18D-4E5F-A21D-E9BECE28CF8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6376" y="4633691"/>
            <a:ext cx="600901" cy="60090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A8606BDB-7B41-433C-88BE-84F88A46C1D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9618" y="4905062"/>
            <a:ext cx="725425" cy="137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468802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Title 3"/>
          <p:cNvSpPr>
            <a:spLocks noGrp="1"/>
          </p:cNvSpPr>
          <p:nvPr>
            <p:ph type="title"/>
          </p:nvPr>
        </p:nvSpPr>
        <p:spPr>
          <a:xfrm>
            <a:off x="179984" y="-19088"/>
            <a:ext cx="8680422" cy="469722"/>
          </a:xfrm>
        </p:spPr>
        <p:txBody>
          <a:bodyPr>
            <a:noAutofit/>
          </a:bodyPr>
          <a:lstStyle/>
          <a:p>
            <a:r>
              <a:rPr lang="hu-HU" sz="2900" dirty="0"/>
              <a:t>A fejezet tanulságai</a:t>
            </a:r>
          </a:p>
        </p:txBody>
      </p:sp>
      <p:graphicFrame>
        <p:nvGraphicFramePr>
          <p:cNvPr id="79" name="Char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17079320"/>
              </p:ext>
            </p:extLst>
          </p:nvPr>
        </p:nvGraphicFramePr>
        <p:xfrm>
          <a:off x="4139952" y="411510"/>
          <a:ext cx="4523516" cy="44814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0" name="Szövegdoboz 81"/>
          <p:cNvSpPr txBox="1"/>
          <p:nvPr/>
        </p:nvSpPr>
        <p:spPr>
          <a:xfrm>
            <a:off x="4957206" y="2177206"/>
            <a:ext cx="3311040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u-HU" sz="2000" b="1" kern="0" dirty="0">
                <a:solidFill>
                  <a:schemeClr val="accent4"/>
                </a:solidFill>
              </a:rPr>
              <a:t>Sorozatok, </a:t>
            </a:r>
            <a:br>
              <a:rPr lang="hu-HU" sz="2000" b="1" kern="0" dirty="0">
                <a:solidFill>
                  <a:schemeClr val="accent4"/>
                </a:solidFill>
              </a:rPr>
            </a:br>
            <a:r>
              <a:rPr lang="hu-HU" sz="2000" b="1" kern="0" dirty="0">
                <a:solidFill>
                  <a:schemeClr val="accent4"/>
                </a:solidFill>
              </a:rPr>
              <a:t>filmek, mozi</a:t>
            </a:r>
            <a:br>
              <a:rPr lang="hu-HU" sz="2000" b="1" kern="0" dirty="0">
                <a:solidFill>
                  <a:schemeClr val="accent4"/>
                </a:solidFill>
              </a:rPr>
            </a:br>
            <a:r>
              <a:rPr lang="hu-HU" sz="2800" b="1" kern="0" dirty="0">
                <a:solidFill>
                  <a:schemeClr val="accent4"/>
                </a:solidFill>
              </a:rPr>
              <a:t>64%</a:t>
            </a:r>
            <a:endParaRPr kumimoji="0" lang="hu-HU" sz="2000" b="1" i="0" u="none" strike="noStrike" kern="0" cap="none" spc="0" normalizeH="0" baseline="0" noProof="0" dirty="0">
              <a:ln>
                <a:noFill/>
              </a:ln>
              <a:solidFill>
                <a:schemeClr val="accent4"/>
              </a:solidFill>
              <a:effectLst/>
              <a:uLnTx/>
              <a:uFillTx/>
            </a:endParaRPr>
          </a:p>
        </p:txBody>
      </p:sp>
      <p:sp>
        <p:nvSpPr>
          <p:cNvPr id="81" name="Szövegdoboz 26"/>
          <p:cNvSpPr txBox="1"/>
          <p:nvPr/>
        </p:nvSpPr>
        <p:spPr>
          <a:xfrm>
            <a:off x="464620" y="1971848"/>
            <a:ext cx="3881632" cy="129266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763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050" b="0" i="0" u="none" strike="noStrike" kern="0" cap="none" spc="0" normalizeH="0" baseline="0" noProof="0" dirty="0">
                <a:ln>
                  <a:noFill/>
                </a:ln>
                <a:solidFill>
                  <a:srgbClr val="58595B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 legkedveltebb témák rangsorában a sorozat-film-mozi hármas áll,</a:t>
            </a:r>
            <a:r>
              <a:rPr kumimoji="0" lang="hu-HU" sz="1050" b="0" i="0" u="none" strike="noStrike" kern="0" cap="none" spc="0" normalizeH="0" noProof="0" dirty="0">
                <a:ln>
                  <a:noFill/>
                </a:ln>
                <a:solidFill>
                  <a:srgbClr val="58595B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mely egyaránt népszerű területnek bizonyul férfi és női, 21 év alatti és feletti célcsoport tagoknak is.</a:t>
            </a:r>
          </a:p>
          <a:p>
            <a:pPr marL="4763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hu-HU" sz="1050" kern="0" baseline="0" dirty="0">
              <a:solidFill>
                <a:srgbClr val="58595B"/>
              </a:solidFill>
              <a:latin typeface="Calibri"/>
            </a:endParaRPr>
          </a:p>
          <a:p>
            <a:pPr marL="4763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050" b="0" i="0" u="none" strike="noStrike" kern="0" cap="none" spc="0" normalizeH="0" noProof="0" dirty="0">
                <a:ln>
                  <a:noFill/>
                </a:ln>
                <a:solidFill>
                  <a:srgbClr val="58595B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Az affinitás vizsgálatok jelentős különbségeket tártak fel sok más területen, mint például a szépség, divat, gyereknevelés, számítógépes játékok vagy akár a gazdaság, politika, gasztronómia, lakberendezés és zene.</a:t>
            </a:r>
            <a:endParaRPr kumimoji="0" lang="hu-HU" sz="1050" b="0" i="0" u="none" strike="noStrike" kern="0" cap="none" spc="0" normalizeH="0" baseline="0" noProof="0" dirty="0">
              <a:ln>
                <a:noFill/>
              </a:ln>
              <a:solidFill>
                <a:srgbClr val="58595B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8CB3D55C-B638-42B2-AC88-F45336E1852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6376" y="4633691"/>
            <a:ext cx="600901" cy="60090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05DAB0BC-D092-46EF-95C9-BA347F1F042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9618" y="4905062"/>
            <a:ext cx="725425" cy="137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792972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Szövegdoboz 135"/>
          <p:cNvSpPr txBox="1"/>
          <p:nvPr/>
        </p:nvSpPr>
        <p:spPr>
          <a:xfrm>
            <a:off x="376088" y="4968864"/>
            <a:ext cx="8084344" cy="1384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763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7981950" algn="r"/>
              </a:tabLst>
              <a:defRPr/>
            </a:pPr>
            <a:r>
              <a:rPr kumimoji="0" lang="hu-HU" sz="900" b="0" i="0" u="none" strike="noStrike" kern="0" cap="none" spc="0" normalizeH="0" baseline="0" noProof="0" dirty="0">
                <a:ln>
                  <a:noFill/>
                </a:ln>
                <a:solidFill>
                  <a:srgbClr val="222223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N=1005 | Bázis: teljes minta</a:t>
            </a:r>
          </a:p>
        </p:txBody>
      </p:sp>
      <p:sp>
        <p:nvSpPr>
          <p:cNvPr id="170" name="Title 3"/>
          <p:cNvSpPr>
            <a:spLocks noGrp="1"/>
          </p:cNvSpPr>
          <p:nvPr>
            <p:ph type="title"/>
          </p:nvPr>
        </p:nvSpPr>
        <p:spPr>
          <a:xfrm>
            <a:off x="179984" y="-19088"/>
            <a:ext cx="8680422" cy="469722"/>
          </a:xfrm>
        </p:spPr>
        <p:txBody>
          <a:bodyPr>
            <a:noAutofit/>
          </a:bodyPr>
          <a:lstStyle/>
          <a:p>
            <a:r>
              <a:rPr lang="hu-HU" sz="2900" dirty="0"/>
              <a:t>Érdeklődési terület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530218" y="443341"/>
            <a:ext cx="8074230" cy="4432665"/>
            <a:chOff x="530218" y="443341"/>
            <a:chExt cx="8074230" cy="4432665"/>
          </a:xfrm>
        </p:grpSpPr>
        <p:sp>
          <p:nvSpPr>
            <p:cNvPr id="7" name="TextBox 10"/>
            <p:cNvSpPr txBox="1"/>
            <p:nvPr/>
          </p:nvSpPr>
          <p:spPr>
            <a:xfrm>
              <a:off x="530218" y="1332484"/>
              <a:ext cx="998490" cy="663202"/>
            </a:xfrm>
            <a:prstGeom prst="rect">
              <a:avLst/>
            </a:prstGeom>
          </p:spPr>
          <p:txBody>
            <a:bodyPr vert="horz" lIns="0" tIns="0" rIns="0" bIns="0" rtlCol="0">
              <a:noAutofit/>
            </a:bodyPr>
            <a:lstStyle>
              <a:lvl1pPr indent="0" algn="ctr">
                <a:lnSpc>
                  <a:spcPct val="90000"/>
                </a:lnSpc>
                <a:spcBef>
                  <a:spcPts val="0"/>
                </a:spcBef>
                <a:buFont typeface="Arial" pitchFamily="34" charset="0"/>
                <a:buNone/>
                <a:defRPr sz="2000" b="1">
                  <a:solidFill>
                    <a:schemeClr val="tx2"/>
                  </a:solidFill>
                  <a:latin typeface="+mj-lt"/>
                  <a:cs typeface="Arial" panose="020B0604020202020204" pitchFamily="34" charset="0"/>
                </a:defRPr>
              </a:lvl1pPr>
              <a:lvl2pPr marL="180975" indent="-180975">
                <a:lnSpc>
                  <a:spcPct val="90000"/>
                </a:lnSpc>
                <a:spcBef>
                  <a:spcPts val="0"/>
                </a:spcBef>
                <a:buFont typeface="Arial" pitchFamily="34" charset="0"/>
                <a:buChar char="•"/>
                <a:defRPr sz="1200">
                  <a:solidFill>
                    <a:schemeClr val="tx2"/>
                  </a:solidFill>
                </a:defRPr>
              </a:lvl2pPr>
              <a:lvl3pPr marL="361950" indent="-171450">
                <a:lnSpc>
                  <a:spcPct val="90000"/>
                </a:lnSpc>
                <a:spcBef>
                  <a:spcPts val="0"/>
                </a:spcBef>
                <a:buFont typeface="Calibri" pitchFamily="34" charset="0"/>
                <a:buChar char="–"/>
                <a:defRPr sz="1200">
                  <a:solidFill>
                    <a:schemeClr val="tx2"/>
                  </a:solidFill>
                </a:defRPr>
              </a:lvl3pPr>
              <a:lvl4pPr marL="1825348" indent="-260764">
                <a:lnSpc>
                  <a:spcPct val="90000"/>
                </a:lnSpc>
                <a:spcBef>
                  <a:spcPts val="0"/>
                </a:spcBef>
                <a:buFont typeface="Arial" pitchFamily="34" charset="0"/>
                <a:buChar char="–"/>
                <a:defRPr sz="1200">
                  <a:solidFill>
                    <a:schemeClr val="tx2"/>
                  </a:solidFill>
                </a:defRPr>
              </a:lvl4pPr>
              <a:lvl5pPr marL="2346876" indent="-260764">
                <a:lnSpc>
                  <a:spcPct val="90000"/>
                </a:lnSpc>
                <a:spcBef>
                  <a:spcPts val="0"/>
                </a:spcBef>
                <a:buFont typeface="Arial" pitchFamily="34" charset="0"/>
                <a:buChar char="»"/>
                <a:defRPr sz="1200">
                  <a:solidFill>
                    <a:schemeClr val="tx2"/>
                  </a:solidFill>
                </a:defRPr>
              </a:lvl5pPr>
              <a:lvl6pPr marL="2868404" indent="-260764">
                <a:spcBef>
                  <a:spcPct val="20000"/>
                </a:spcBef>
                <a:buFont typeface="Arial" pitchFamily="34" charset="0"/>
                <a:buChar char="•"/>
                <a:defRPr sz="2300"/>
              </a:lvl6pPr>
              <a:lvl7pPr marL="3389932" indent="-260764">
                <a:spcBef>
                  <a:spcPct val="20000"/>
                </a:spcBef>
                <a:buFont typeface="Arial" pitchFamily="34" charset="0"/>
                <a:buChar char="•"/>
                <a:defRPr sz="2300"/>
              </a:lvl7pPr>
              <a:lvl8pPr marL="3911460" indent="-260764">
                <a:spcBef>
                  <a:spcPct val="20000"/>
                </a:spcBef>
                <a:buFont typeface="Arial" pitchFamily="34" charset="0"/>
                <a:buChar char="•"/>
                <a:defRPr sz="2300"/>
              </a:lvl8pPr>
              <a:lvl9pPr marL="4432988" indent="-260764">
                <a:spcBef>
                  <a:spcPct val="20000"/>
                </a:spcBef>
                <a:buFont typeface="Arial" pitchFamily="34" charset="0"/>
                <a:buChar char="•"/>
                <a:defRPr sz="2300"/>
              </a:lvl9pPr>
            </a:lstStyle>
            <a:p>
              <a:pPr marL="0" marR="0" lvl="0" indent="0" algn="ctr" defTabSz="924282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itchFamily="34" charset="0"/>
                <a:buNone/>
                <a:tabLst/>
                <a:defRPr/>
              </a:pPr>
              <a:r>
                <a:rPr lang="hu-HU" kern="0" dirty="0">
                  <a:solidFill>
                    <a:schemeClr val="accent1"/>
                  </a:solidFill>
                  <a:latin typeface="Calibri"/>
                </a:rPr>
                <a:t>64</a:t>
              </a:r>
              <a:r>
                <a:rPr kumimoji="0" lang="hu-HU" sz="2000" b="1" i="0" u="none" strike="noStrike" kern="0" cap="none" spc="0" normalizeH="0" baseline="0" noProof="0" dirty="0">
                  <a:ln>
                    <a:noFill/>
                  </a:ln>
                  <a:solidFill>
                    <a:schemeClr val="accent1"/>
                  </a:solidFill>
                  <a:effectLst/>
                  <a:uLnTx/>
                  <a:uFillTx/>
                  <a:latin typeface="Calibri"/>
                  <a:cs typeface="Arial" panose="020B0604020202020204" pitchFamily="34" charset="0"/>
                </a:rPr>
                <a:t>%</a:t>
              </a:r>
              <a:endParaRPr kumimoji="0" lang="en-GB" sz="2000" b="1" i="0" u="none" strike="noStrike" kern="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Calibri"/>
                <a:cs typeface="Arial" panose="020B0604020202020204" pitchFamily="34" charset="0"/>
              </a:endParaRPr>
            </a:p>
            <a:p>
              <a:pPr lvl="0" defTabSz="924282">
                <a:defRPr/>
              </a:pPr>
              <a:r>
                <a:rPr lang="hu-HU" sz="950" b="0" kern="0" dirty="0">
                  <a:solidFill>
                    <a:srgbClr val="222223">
                      <a:lumMod val="75000"/>
                      <a:lumOff val="25000"/>
                    </a:srgbClr>
                  </a:solidFill>
                </a:rPr>
                <a:t>Sorozatok, filmek, mozi</a:t>
              </a:r>
              <a:endParaRPr kumimoji="0" lang="en-GB" sz="950" b="0" i="0" u="none" strike="noStrike" kern="0" cap="none" spc="0" normalizeH="0" baseline="0" noProof="0" dirty="0">
                <a:ln>
                  <a:noFill/>
                </a:ln>
                <a:solidFill>
                  <a:srgbClr val="222223">
                    <a:lumMod val="75000"/>
                    <a:lumOff val="25000"/>
                  </a:srgbClr>
                </a:solidFill>
                <a:effectLst/>
                <a:uLnTx/>
                <a:uFillTx/>
                <a:latin typeface="Calibri"/>
              </a:endParaRPr>
            </a:p>
          </p:txBody>
        </p:sp>
        <p:graphicFrame>
          <p:nvGraphicFramePr>
            <p:cNvPr id="8" name="Diagram 5"/>
            <p:cNvGraphicFramePr/>
            <p:nvPr>
              <p:extLst/>
            </p:nvPr>
          </p:nvGraphicFramePr>
          <p:xfrm>
            <a:off x="532398" y="449031"/>
            <a:ext cx="972353" cy="950721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sp>
          <p:nvSpPr>
            <p:cNvPr id="9" name="Rectangle 112"/>
            <p:cNvSpPr/>
            <p:nvPr/>
          </p:nvSpPr>
          <p:spPr bwMode="gray">
            <a:xfrm>
              <a:off x="662230" y="570964"/>
              <a:ext cx="712688" cy="706853"/>
            </a:xfrm>
            <a:custGeom>
              <a:avLst/>
              <a:gdLst/>
              <a:ahLst/>
              <a:cxnLst/>
              <a:rect l="l" t="t" r="r" b="b"/>
              <a:pathLst>
                <a:path w="4248472" h="4248472">
                  <a:moveTo>
                    <a:pt x="3963192" y="3851992"/>
                  </a:moveTo>
                  <a:cubicBezTo>
                    <a:pt x="3883654" y="3851992"/>
                    <a:pt x="3819176" y="3916470"/>
                    <a:pt x="3819176" y="3996008"/>
                  </a:cubicBezTo>
                  <a:cubicBezTo>
                    <a:pt x="3819176" y="4075546"/>
                    <a:pt x="3883654" y="4140024"/>
                    <a:pt x="3963192" y="4140024"/>
                  </a:cubicBezTo>
                  <a:cubicBezTo>
                    <a:pt x="4042730" y="4140024"/>
                    <a:pt x="4107208" y="4075546"/>
                    <a:pt x="4107208" y="3996008"/>
                  </a:cubicBezTo>
                  <a:cubicBezTo>
                    <a:pt x="4107208" y="3916470"/>
                    <a:pt x="4042730" y="3851992"/>
                    <a:pt x="3963192" y="3851992"/>
                  </a:cubicBezTo>
                  <a:close/>
                  <a:moveTo>
                    <a:pt x="3554050" y="3851992"/>
                  </a:moveTo>
                  <a:cubicBezTo>
                    <a:pt x="3474512" y="3851992"/>
                    <a:pt x="3410034" y="3916470"/>
                    <a:pt x="3410034" y="3996008"/>
                  </a:cubicBezTo>
                  <a:cubicBezTo>
                    <a:pt x="3410034" y="4075546"/>
                    <a:pt x="3474512" y="4140024"/>
                    <a:pt x="3554050" y="4140024"/>
                  </a:cubicBezTo>
                  <a:cubicBezTo>
                    <a:pt x="3633588" y="4140024"/>
                    <a:pt x="3698066" y="4075546"/>
                    <a:pt x="3698066" y="3996008"/>
                  </a:cubicBezTo>
                  <a:cubicBezTo>
                    <a:pt x="3698066" y="3916470"/>
                    <a:pt x="3633588" y="3851992"/>
                    <a:pt x="3554050" y="3851992"/>
                  </a:cubicBezTo>
                  <a:close/>
                  <a:moveTo>
                    <a:pt x="3144907" y="3851992"/>
                  </a:moveTo>
                  <a:cubicBezTo>
                    <a:pt x="3065369" y="3851992"/>
                    <a:pt x="3000891" y="3916470"/>
                    <a:pt x="3000891" y="3996008"/>
                  </a:cubicBezTo>
                  <a:cubicBezTo>
                    <a:pt x="3000891" y="4075546"/>
                    <a:pt x="3065369" y="4140024"/>
                    <a:pt x="3144907" y="4140024"/>
                  </a:cubicBezTo>
                  <a:cubicBezTo>
                    <a:pt x="3224445" y="4140024"/>
                    <a:pt x="3288923" y="4075546"/>
                    <a:pt x="3288923" y="3996008"/>
                  </a:cubicBezTo>
                  <a:cubicBezTo>
                    <a:pt x="3288923" y="3916470"/>
                    <a:pt x="3224445" y="3851992"/>
                    <a:pt x="3144907" y="3851992"/>
                  </a:cubicBezTo>
                  <a:close/>
                  <a:moveTo>
                    <a:pt x="2735764" y="3851992"/>
                  </a:moveTo>
                  <a:cubicBezTo>
                    <a:pt x="2656226" y="3851992"/>
                    <a:pt x="2591748" y="3916470"/>
                    <a:pt x="2591748" y="3996008"/>
                  </a:cubicBezTo>
                  <a:cubicBezTo>
                    <a:pt x="2591748" y="4075546"/>
                    <a:pt x="2656226" y="4140024"/>
                    <a:pt x="2735764" y="4140024"/>
                  </a:cubicBezTo>
                  <a:cubicBezTo>
                    <a:pt x="2815302" y="4140024"/>
                    <a:pt x="2879780" y="4075546"/>
                    <a:pt x="2879780" y="3996008"/>
                  </a:cubicBezTo>
                  <a:cubicBezTo>
                    <a:pt x="2879780" y="3916470"/>
                    <a:pt x="2815302" y="3851992"/>
                    <a:pt x="2735764" y="3851992"/>
                  </a:cubicBezTo>
                  <a:close/>
                  <a:moveTo>
                    <a:pt x="2326621" y="3851992"/>
                  </a:moveTo>
                  <a:cubicBezTo>
                    <a:pt x="2247083" y="3851992"/>
                    <a:pt x="2182605" y="3916470"/>
                    <a:pt x="2182605" y="3996008"/>
                  </a:cubicBezTo>
                  <a:cubicBezTo>
                    <a:pt x="2182605" y="4075546"/>
                    <a:pt x="2247083" y="4140024"/>
                    <a:pt x="2326621" y="4140024"/>
                  </a:cubicBezTo>
                  <a:cubicBezTo>
                    <a:pt x="2406159" y="4140024"/>
                    <a:pt x="2470637" y="4075546"/>
                    <a:pt x="2470637" y="3996008"/>
                  </a:cubicBezTo>
                  <a:cubicBezTo>
                    <a:pt x="2470637" y="3916470"/>
                    <a:pt x="2406159" y="3851992"/>
                    <a:pt x="2326621" y="3851992"/>
                  </a:cubicBezTo>
                  <a:close/>
                  <a:moveTo>
                    <a:pt x="1917478" y="3851992"/>
                  </a:moveTo>
                  <a:cubicBezTo>
                    <a:pt x="1837940" y="3851992"/>
                    <a:pt x="1773462" y="3916470"/>
                    <a:pt x="1773462" y="3996008"/>
                  </a:cubicBezTo>
                  <a:cubicBezTo>
                    <a:pt x="1773462" y="4075546"/>
                    <a:pt x="1837940" y="4140024"/>
                    <a:pt x="1917478" y="4140024"/>
                  </a:cubicBezTo>
                  <a:cubicBezTo>
                    <a:pt x="1997016" y="4140024"/>
                    <a:pt x="2061494" y="4075546"/>
                    <a:pt x="2061494" y="3996008"/>
                  </a:cubicBezTo>
                  <a:cubicBezTo>
                    <a:pt x="2061494" y="3916470"/>
                    <a:pt x="1997016" y="3851992"/>
                    <a:pt x="1917478" y="3851992"/>
                  </a:cubicBezTo>
                  <a:close/>
                  <a:moveTo>
                    <a:pt x="1508335" y="3851992"/>
                  </a:moveTo>
                  <a:cubicBezTo>
                    <a:pt x="1428797" y="3851992"/>
                    <a:pt x="1364319" y="3916470"/>
                    <a:pt x="1364319" y="3996008"/>
                  </a:cubicBezTo>
                  <a:cubicBezTo>
                    <a:pt x="1364319" y="4075546"/>
                    <a:pt x="1428797" y="4140024"/>
                    <a:pt x="1508335" y="4140024"/>
                  </a:cubicBezTo>
                  <a:cubicBezTo>
                    <a:pt x="1587873" y="4140024"/>
                    <a:pt x="1652351" y="4075546"/>
                    <a:pt x="1652351" y="3996008"/>
                  </a:cubicBezTo>
                  <a:cubicBezTo>
                    <a:pt x="1652351" y="3916470"/>
                    <a:pt x="1587873" y="3851992"/>
                    <a:pt x="1508335" y="3851992"/>
                  </a:cubicBezTo>
                  <a:close/>
                  <a:moveTo>
                    <a:pt x="1099192" y="3851992"/>
                  </a:moveTo>
                  <a:cubicBezTo>
                    <a:pt x="1019654" y="3851992"/>
                    <a:pt x="955176" y="3916470"/>
                    <a:pt x="955176" y="3996008"/>
                  </a:cubicBezTo>
                  <a:cubicBezTo>
                    <a:pt x="955176" y="4075546"/>
                    <a:pt x="1019654" y="4140024"/>
                    <a:pt x="1099192" y="4140024"/>
                  </a:cubicBezTo>
                  <a:cubicBezTo>
                    <a:pt x="1178730" y="4140024"/>
                    <a:pt x="1243208" y="4075546"/>
                    <a:pt x="1243208" y="3996008"/>
                  </a:cubicBezTo>
                  <a:cubicBezTo>
                    <a:pt x="1243208" y="3916470"/>
                    <a:pt x="1178730" y="3851992"/>
                    <a:pt x="1099192" y="3851992"/>
                  </a:cubicBezTo>
                  <a:close/>
                  <a:moveTo>
                    <a:pt x="690049" y="3851992"/>
                  </a:moveTo>
                  <a:cubicBezTo>
                    <a:pt x="610511" y="3851992"/>
                    <a:pt x="546033" y="3916470"/>
                    <a:pt x="546033" y="3996008"/>
                  </a:cubicBezTo>
                  <a:cubicBezTo>
                    <a:pt x="546033" y="4075546"/>
                    <a:pt x="610511" y="4140024"/>
                    <a:pt x="690049" y="4140024"/>
                  </a:cubicBezTo>
                  <a:cubicBezTo>
                    <a:pt x="769587" y="4140024"/>
                    <a:pt x="834065" y="4075546"/>
                    <a:pt x="834065" y="3996008"/>
                  </a:cubicBezTo>
                  <a:cubicBezTo>
                    <a:pt x="834065" y="3916470"/>
                    <a:pt x="769587" y="3851992"/>
                    <a:pt x="690049" y="3851992"/>
                  </a:cubicBezTo>
                  <a:close/>
                  <a:moveTo>
                    <a:pt x="280906" y="3851992"/>
                  </a:moveTo>
                  <a:cubicBezTo>
                    <a:pt x="201368" y="3851992"/>
                    <a:pt x="136890" y="3916470"/>
                    <a:pt x="136890" y="3996008"/>
                  </a:cubicBezTo>
                  <a:cubicBezTo>
                    <a:pt x="136890" y="4075546"/>
                    <a:pt x="201368" y="4140024"/>
                    <a:pt x="280906" y="4140024"/>
                  </a:cubicBezTo>
                  <a:cubicBezTo>
                    <a:pt x="360444" y="4140024"/>
                    <a:pt x="424922" y="4075546"/>
                    <a:pt x="424922" y="3996008"/>
                  </a:cubicBezTo>
                  <a:cubicBezTo>
                    <a:pt x="424922" y="3916470"/>
                    <a:pt x="360444" y="3851992"/>
                    <a:pt x="280906" y="3851992"/>
                  </a:cubicBezTo>
                  <a:close/>
                  <a:moveTo>
                    <a:pt x="3970176" y="3436765"/>
                  </a:moveTo>
                  <a:cubicBezTo>
                    <a:pt x="3890638" y="3436765"/>
                    <a:pt x="3826160" y="3501243"/>
                    <a:pt x="3826160" y="3580781"/>
                  </a:cubicBezTo>
                  <a:cubicBezTo>
                    <a:pt x="3826160" y="3660319"/>
                    <a:pt x="3890638" y="3724797"/>
                    <a:pt x="3970176" y="3724797"/>
                  </a:cubicBezTo>
                  <a:cubicBezTo>
                    <a:pt x="4049714" y="3724797"/>
                    <a:pt x="4114192" y="3660319"/>
                    <a:pt x="4114192" y="3580781"/>
                  </a:cubicBezTo>
                  <a:cubicBezTo>
                    <a:pt x="4114192" y="3501243"/>
                    <a:pt x="4049714" y="3436765"/>
                    <a:pt x="3970176" y="3436765"/>
                  </a:cubicBezTo>
                  <a:close/>
                  <a:moveTo>
                    <a:pt x="3561034" y="3436765"/>
                  </a:moveTo>
                  <a:cubicBezTo>
                    <a:pt x="3481496" y="3436765"/>
                    <a:pt x="3417018" y="3501243"/>
                    <a:pt x="3417018" y="3580781"/>
                  </a:cubicBezTo>
                  <a:cubicBezTo>
                    <a:pt x="3417018" y="3660319"/>
                    <a:pt x="3481496" y="3724797"/>
                    <a:pt x="3561034" y="3724797"/>
                  </a:cubicBezTo>
                  <a:cubicBezTo>
                    <a:pt x="3640572" y="3724797"/>
                    <a:pt x="3705050" y="3660319"/>
                    <a:pt x="3705050" y="3580781"/>
                  </a:cubicBezTo>
                  <a:cubicBezTo>
                    <a:pt x="3705050" y="3501243"/>
                    <a:pt x="3640572" y="3436765"/>
                    <a:pt x="3561034" y="3436765"/>
                  </a:cubicBezTo>
                  <a:close/>
                  <a:moveTo>
                    <a:pt x="3151891" y="3436765"/>
                  </a:moveTo>
                  <a:cubicBezTo>
                    <a:pt x="3072353" y="3436765"/>
                    <a:pt x="3007875" y="3501243"/>
                    <a:pt x="3007875" y="3580781"/>
                  </a:cubicBezTo>
                  <a:cubicBezTo>
                    <a:pt x="3007875" y="3660319"/>
                    <a:pt x="3072353" y="3724797"/>
                    <a:pt x="3151891" y="3724797"/>
                  </a:cubicBezTo>
                  <a:cubicBezTo>
                    <a:pt x="3231429" y="3724797"/>
                    <a:pt x="3295907" y="3660319"/>
                    <a:pt x="3295907" y="3580781"/>
                  </a:cubicBezTo>
                  <a:cubicBezTo>
                    <a:pt x="3295907" y="3501243"/>
                    <a:pt x="3231429" y="3436765"/>
                    <a:pt x="3151891" y="3436765"/>
                  </a:cubicBezTo>
                  <a:close/>
                  <a:moveTo>
                    <a:pt x="2742748" y="3436765"/>
                  </a:moveTo>
                  <a:cubicBezTo>
                    <a:pt x="2663210" y="3436765"/>
                    <a:pt x="2598732" y="3501243"/>
                    <a:pt x="2598732" y="3580781"/>
                  </a:cubicBezTo>
                  <a:cubicBezTo>
                    <a:pt x="2598732" y="3660319"/>
                    <a:pt x="2663210" y="3724797"/>
                    <a:pt x="2742748" y="3724797"/>
                  </a:cubicBezTo>
                  <a:cubicBezTo>
                    <a:pt x="2822286" y="3724797"/>
                    <a:pt x="2886764" y="3660319"/>
                    <a:pt x="2886764" y="3580781"/>
                  </a:cubicBezTo>
                  <a:cubicBezTo>
                    <a:pt x="2886764" y="3501243"/>
                    <a:pt x="2822286" y="3436765"/>
                    <a:pt x="2742748" y="3436765"/>
                  </a:cubicBezTo>
                  <a:close/>
                  <a:moveTo>
                    <a:pt x="2333605" y="3436765"/>
                  </a:moveTo>
                  <a:cubicBezTo>
                    <a:pt x="2254067" y="3436765"/>
                    <a:pt x="2189589" y="3501243"/>
                    <a:pt x="2189589" y="3580781"/>
                  </a:cubicBezTo>
                  <a:cubicBezTo>
                    <a:pt x="2189589" y="3660319"/>
                    <a:pt x="2254067" y="3724797"/>
                    <a:pt x="2333605" y="3724797"/>
                  </a:cubicBezTo>
                  <a:cubicBezTo>
                    <a:pt x="2413143" y="3724797"/>
                    <a:pt x="2477621" y="3660319"/>
                    <a:pt x="2477621" y="3580781"/>
                  </a:cubicBezTo>
                  <a:cubicBezTo>
                    <a:pt x="2477621" y="3501243"/>
                    <a:pt x="2413143" y="3436765"/>
                    <a:pt x="2333605" y="3436765"/>
                  </a:cubicBezTo>
                  <a:close/>
                  <a:moveTo>
                    <a:pt x="1924462" y="3436765"/>
                  </a:moveTo>
                  <a:cubicBezTo>
                    <a:pt x="1844924" y="3436765"/>
                    <a:pt x="1780446" y="3501243"/>
                    <a:pt x="1780446" y="3580781"/>
                  </a:cubicBezTo>
                  <a:cubicBezTo>
                    <a:pt x="1780446" y="3660319"/>
                    <a:pt x="1844924" y="3724797"/>
                    <a:pt x="1924462" y="3724797"/>
                  </a:cubicBezTo>
                  <a:cubicBezTo>
                    <a:pt x="2004000" y="3724797"/>
                    <a:pt x="2068478" y="3660319"/>
                    <a:pt x="2068478" y="3580781"/>
                  </a:cubicBezTo>
                  <a:cubicBezTo>
                    <a:pt x="2068478" y="3501243"/>
                    <a:pt x="2004000" y="3436765"/>
                    <a:pt x="1924462" y="3436765"/>
                  </a:cubicBezTo>
                  <a:close/>
                  <a:moveTo>
                    <a:pt x="1515319" y="3436765"/>
                  </a:moveTo>
                  <a:cubicBezTo>
                    <a:pt x="1435781" y="3436765"/>
                    <a:pt x="1371303" y="3501243"/>
                    <a:pt x="1371303" y="3580781"/>
                  </a:cubicBezTo>
                  <a:cubicBezTo>
                    <a:pt x="1371303" y="3660319"/>
                    <a:pt x="1435781" y="3724797"/>
                    <a:pt x="1515319" y="3724797"/>
                  </a:cubicBezTo>
                  <a:cubicBezTo>
                    <a:pt x="1594857" y="3724797"/>
                    <a:pt x="1659335" y="3660319"/>
                    <a:pt x="1659335" y="3580781"/>
                  </a:cubicBezTo>
                  <a:cubicBezTo>
                    <a:pt x="1659335" y="3501243"/>
                    <a:pt x="1594857" y="3436765"/>
                    <a:pt x="1515319" y="3436765"/>
                  </a:cubicBezTo>
                  <a:close/>
                  <a:moveTo>
                    <a:pt x="1106176" y="3436765"/>
                  </a:moveTo>
                  <a:cubicBezTo>
                    <a:pt x="1026638" y="3436765"/>
                    <a:pt x="962160" y="3501243"/>
                    <a:pt x="962160" y="3580781"/>
                  </a:cubicBezTo>
                  <a:cubicBezTo>
                    <a:pt x="962160" y="3660319"/>
                    <a:pt x="1026638" y="3724797"/>
                    <a:pt x="1106176" y="3724797"/>
                  </a:cubicBezTo>
                  <a:cubicBezTo>
                    <a:pt x="1185714" y="3724797"/>
                    <a:pt x="1250192" y="3660319"/>
                    <a:pt x="1250192" y="3580781"/>
                  </a:cubicBezTo>
                  <a:cubicBezTo>
                    <a:pt x="1250192" y="3501243"/>
                    <a:pt x="1185714" y="3436765"/>
                    <a:pt x="1106176" y="3436765"/>
                  </a:cubicBezTo>
                  <a:close/>
                  <a:moveTo>
                    <a:pt x="697033" y="3436765"/>
                  </a:moveTo>
                  <a:cubicBezTo>
                    <a:pt x="617495" y="3436765"/>
                    <a:pt x="553017" y="3501243"/>
                    <a:pt x="553017" y="3580781"/>
                  </a:cubicBezTo>
                  <a:cubicBezTo>
                    <a:pt x="553017" y="3660319"/>
                    <a:pt x="617495" y="3724797"/>
                    <a:pt x="697033" y="3724797"/>
                  </a:cubicBezTo>
                  <a:cubicBezTo>
                    <a:pt x="776571" y="3724797"/>
                    <a:pt x="841049" y="3660319"/>
                    <a:pt x="841049" y="3580781"/>
                  </a:cubicBezTo>
                  <a:cubicBezTo>
                    <a:pt x="841049" y="3501243"/>
                    <a:pt x="776571" y="3436765"/>
                    <a:pt x="697033" y="3436765"/>
                  </a:cubicBezTo>
                  <a:close/>
                  <a:moveTo>
                    <a:pt x="287890" y="3436765"/>
                  </a:moveTo>
                  <a:cubicBezTo>
                    <a:pt x="208352" y="3436765"/>
                    <a:pt x="143874" y="3501243"/>
                    <a:pt x="143874" y="3580781"/>
                  </a:cubicBezTo>
                  <a:cubicBezTo>
                    <a:pt x="143874" y="3660319"/>
                    <a:pt x="208352" y="3724797"/>
                    <a:pt x="287890" y="3724797"/>
                  </a:cubicBezTo>
                  <a:cubicBezTo>
                    <a:pt x="367428" y="3724797"/>
                    <a:pt x="431906" y="3660319"/>
                    <a:pt x="431906" y="3580781"/>
                  </a:cubicBezTo>
                  <a:cubicBezTo>
                    <a:pt x="431906" y="3501243"/>
                    <a:pt x="367428" y="3436765"/>
                    <a:pt x="287890" y="3436765"/>
                  </a:cubicBezTo>
                  <a:close/>
                  <a:moveTo>
                    <a:pt x="3969476" y="3021542"/>
                  </a:moveTo>
                  <a:cubicBezTo>
                    <a:pt x="3889938" y="3021542"/>
                    <a:pt x="3825460" y="3086020"/>
                    <a:pt x="3825460" y="3165558"/>
                  </a:cubicBezTo>
                  <a:cubicBezTo>
                    <a:pt x="3825460" y="3245096"/>
                    <a:pt x="3889938" y="3309574"/>
                    <a:pt x="3969476" y="3309574"/>
                  </a:cubicBezTo>
                  <a:cubicBezTo>
                    <a:pt x="4049014" y="3309574"/>
                    <a:pt x="4113492" y="3245096"/>
                    <a:pt x="4113492" y="3165558"/>
                  </a:cubicBezTo>
                  <a:cubicBezTo>
                    <a:pt x="4113492" y="3086020"/>
                    <a:pt x="4049014" y="3021542"/>
                    <a:pt x="3969476" y="3021542"/>
                  </a:cubicBezTo>
                  <a:close/>
                  <a:moveTo>
                    <a:pt x="3560334" y="3021542"/>
                  </a:moveTo>
                  <a:cubicBezTo>
                    <a:pt x="3480796" y="3021542"/>
                    <a:pt x="3416318" y="3086020"/>
                    <a:pt x="3416318" y="3165558"/>
                  </a:cubicBezTo>
                  <a:cubicBezTo>
                    <a:pt x="3416318" y="3245096"/>
                    <a:pt x="3480796" y="3309574"/>
                    <a:pt x="3560334" y="3309574"/>
                  </a:cubicBezTo>
                  <a:cubicBezTo>
                    <a:pt x="3639872" y="3309574"/>
                    <a:pt x="3704350" y="3245096"/>
                    <a:pt x="3704350" y="3165558"/>
                  </a:cubicBezTo>
                  <a:cubicBezTo>
                    <a:pt x="3704350" y="3086020"/>
                    <a:pt x="3639872" y="3021542"/>
                    <a:pt x="3560334" y="3021542"/>
                  </a:cubicBezTo>
                  <a:close/>
                  <a:moveTo>
                    <a:pt x="3151191" y="3021542"/>
                  </a:moveTo>
                  <a:cubicBezTo>
                    <a:pt x="3071653" y="3021542"/>
                    <a:pt x="3007175" y="3086020"/>
                    <a:pt x="3007175" y="3165558"/>
                  </a:cubicBezTo>
                  <a:cubicBezTo>
                    <a:pt x="3007175" y="3245096"/>
                    <a:pt x="3071653" y="3309574"/>
                    <a:pt x="3151191" y="3309574"/>
                  </a:cubicBezTo>
                  <a:cubicBezTo>
                    <a:pt x="3230729" y="3309574"/>
                    <a:pt x="3295207" y="3245096"/>
                    <a:pt x="3295207" y="3165558"/>
                  </a:cubicBezTo>
                  <a:cubicBezTo>
                    <a:pt x="3295207" y="3086020"/>
                    <a:pt x="3230729" y="3021542"/>
                    <a:pt x="3151191" y="3021542"/>
                  </a:cubicBezTo>
                  <a:close/>
                  <a:moveTo>
                    <a:pt x="2742048" y="3021542"/>
                  </a:moveTo>
                  <a:cubicBezTo>
                    <a:pt x="2662510" y="3021542"/>
                    <a:pt x="2598032" y="3086020"/>
                    <a:pt x="2598032" y="3165558"/>
                  </a:cubicBezTo>
                  <a:cubicBezTo>
                    <a:pt x="2598032" y="3245096"/>
                    <a:pt x="2662510" y="3309574"/>
                    <a:pt x="2742048" y="3309574"/>
                  </a:cubicBezTo>
                  <a:cubicBezTo>
                    <a:pt x="2821586" y="3309574"/>
                    <a:pt x="2886064" y="3245096"/>
                    <a:pt x="2886064" y="3165558"/>
                  </a:cubicBezTo>
                  <a:cubicBezTo>
                    <a:pt x="2886064" y="3086020"/>
                    <a:pt x="2821586" y="3021542"/>
                    <a:pt x="2742048" y="3021542"/>
                  </a:cubicBezTo>
                  <a:close/>
                  <a:moveTo>
                    <a:pt x="2332905" y="3021542"/>
                  </a:moveTo>
                  <a:cubicBezTo>
                    <a:pt x="2253367" y="3021542"/>
                    <a:pt x="2188889" y="3086020"/>
                    <a:pt x="2188889" y="3165558"/>
                  </a:cubicBezTo>
                  <a:cubicBezTo>
                    <a:pt x="2188889" y="3245096"/>
                    <a:pt x="2253367" y="3309574"/>
                    <a:pt x="2332905" y="3309574"/>
                  </a:cubicBezTo>
                  <a:cubicBezTo>
                    <a:pt x="2412443" y="3309574"/>
                    <a:pt x="2476921" y="3245096"/>
                    <a:pt x="2476921" y="3165558"/>
                  </a:cubicBezTo>
                  <a:cubicBezTo>
                    <a:pt x="2476921" y="3086020"/>
                    <a:pt x="2412443" y="3021542"/>
                    <a:pt x="2332905" y="3021542"/>
                  </a:cubicBezTo>
                  <a:close/>
                  <a:moveTo>
                    <a:pt x="1923762" y="3021542"/>
                  </a:moveTo>
                  <a:cubicBezTo>
                    <a:pt x="1844224" y="3021542"/>
                    <a:pt x="1779746" y="3086020"/>
                    <a:pt x="1779746" y="3165558"/>
                  </a:cubicBezTo>
                  <a:cubicBezTo>
                    <a:pt x="1779746" y="3245096"/>
                    <a:pt x="1844224" y="3309574"/>
                    <a:pt x="1923762" y="3309574"/>
                  </a:cubicBezTo>
                  <a:cubicBezTo>
                    <a:pt x="2003300" y="3309574"/>
                    <a:pt x="2067778" y="3245096"/>
                    <a:pt x="2067778" y="3165558"/>
                  </a:cubicBezTo>
                  <a:cubicBezTo>
                    <a:pt x="2067778" y="3086020"/>
                    <a:pt x="2003300" y="3021542"/>
                    <a:pt x="1923762" y="3021542"/>
                  </a:cubicBezTo>
                  <a:close/>
                  <a:moveTo>
                    <a:pt x="1514619" y="3021542"/>
                  </a:moveTo>
                  <a:cubicBezTo>
                    <a:pt x="1435081" y="3021542"/>
                    <a:pt x="1370603" y="3086020"/>
                    <a:pt x="1370603" y="3165558"/>
                  </a:cubicBezTo>
                  <a:cubicBezTo>
                    <a:pt x="1370603" y="3245096"/>
                    <a:pt x="1435081" y="3309574"/>
                    <a:pt x="1514619" y="3309574"/>
                  </a:cubicBezTo>
                  <a:cubicBezTo>
                    <a:pt x="1594157" y="3309574"/>
                    <a:pt x="1658635" y="3245096"/>
                    <a:pt x="1658635" y="3165558"/>
                  </a:cubicBezTo>
                  <a:cubicBezTo>
                    <a:pt x="1658635" y="3086020"/>
                    <a:pt x="1594157" y="3021542"/>
                    <a:pt x="1514619" y="3021542"/>
                  </a:cubicBezTo>
                  <a:close/>
                  <a:moveTo>
                    <a:pt x="1105476" y="3021542"/>
                  </a:moveTo>
                  <a:cubicBezTo>
                    <a:pt x="1025938" y="3021542"/>
                    <a:pt x="961460" y="3086020"/>
                    <a:pt x="961460" y="3165558"/>
                  </a:cubicBezTo>
                  <a:cubicBezTo>
                    <a:pt x="961460" y="3245096"/>
                    <a:pt x="1025938" y="3309574"/>
                    <a:pt x="1105476" y="3309574"/>
                  </a:cubicBezTo>
                  <a:cubicBezTo>
                    <a:pt x="1185014" y="3309574"/>
                    <a:pt x="1249492" y="3245096"/>
                    <a:pt x="1249492" y="3165558"/>
                  </a:cubicBezTo>
                  <a:cubicBezTo>
                    <a:pt x="1249492" y="3086020"/>
                    <a:pt x="1185014" y="3021542"/>
                    <a:pt x="1105476" y="3021542"/>
                  </a:cubicBezTo>
                  <a:close/>
                  <a:moveTo>
                    <a:pt x="696333" y="3021542"/>
                  </a:moveTo>
                  <a:cubicBezTo>
                    <a:pt x="616795" y="3021542"/>
                    <a:pt x="552317" y="3086020"/>
                    <a:pt x="552317" y="3165558"/>
                  </a:cubicBezTo>
                  <a:cubicBezTo>
                    <a:pt x="552317" y="3245096"/>
                    <a:pt x="616795" y="3309574"/>
                    <a:pt x="696333" y="3309574"/>
                  </a:cubicBezTo>
                  <a:cubicBezTo>
                    <a:pt x="775871" y="3309574"/>
                    <a:pt x="840349" y="3245096"/>
                    <a:pt x="840349" y="3165558"/>
                  </a:cubicBezTo>
                  <a:cubicBezTo>
                    <a:pt x="840349" y="3086020"/>
                    <a:pt x="775871" y="3021542"/>
                    <a:pt x="696333" y="3021542"/>
                  </a:cubicBezTo>
                  <a:close/>
                  <a:moveTo>
                    <a:pt x="287190" y="3021542"/>
                  </a:moveTo>
                  <a:cubicBezTo>
                    <a:pt x="207652" y="3021542"/>
                    <a:pt x="143174" y="3086020"/>
                    <a:pt x="143174" y="3165558"/>
                  </a:cubicBezTo>
                  <a:cubicBezTo>
                    <a:pt x="143174" y="3245096"/>
                    <a:pt x="207652" y="3309574"/>
                    <a:pt x="287190" y="3309574"/>
                  </a:cubicBezTo>
                  <a:cubicBezTo>
                    <a:pt x="366728" y="3309574"/>
                    <a:pt x="431206" y="3245096"/>
                    <a:pt x="431206" y="3165558"/>
                  </a:cubicBezTo>
                  <a:cubicBezTo>
                    <a:pt x="431206" y="3086020"/>
                    <a:pt x="366728" y="3021542"/>
                    <a:pt x="287190" y="3021542"/>
                  </a:cubicBezTo>
                  <a:close/>
                  <a:moveTo>
                    <a:pt x="3968776" y="2606319"/>
                  </a:moveTo>
                  <a:cubicBezTo>
                    <a:pt x="3889238" y="2606319"/>
                    <a:pt x="3824760" y="2670797"/>
                    <a:pt x="3824760" y="2750335"/>
                  </a:cubicBezTo>
                  <a:cubicBezTo>
                    <a:pt x="3824760" y="2829873"/>
                    <a:pt x="3889238" y="2894351"/>
                    <a:pt x="3968776" y="2894351"/>
                  </a:cubicBezTo>
                  <a:cubicBezTo>
                    <a:pt x="4048314" y="2894351"/>
                    <a:pt x="4112792" y="2829873"/>
                    <a:pt x="4112792" y="2750335"/>
                  </a:cubicBezTo>
                  <a:cubicBezTo>
                    <a:pt x="4112792" y="2670797"/>
                    <a:pt x="4048314" y="2606319"/>
                    <a:pt x="3968776" y="2606319"/>
                  </a:cubicBezTo>
                  <a:close/>
                  <a:moveTo>
                    <a:pt x="3559634" y="2606319"/>
                  </a:moveTo>
                  <a:cubicBezTo>
                    <a:pt x="3480096" y="2606319"/>
                    <a:pt x="3415618" y="2670797"/>
                    <a:pt x="3415618" y="2750335"/>
                  </a:cubicBezTo>
                  <a:cubicBezTo>
                    <a:pt x="3415618" y="2829873"/>
                    <a:pt x="3480096" y="2894351"/>
                    <a:pt x="3559634" y="2894351"/>
                  </a:cubicBezTo>
                  <a:cubicBezTo>
                    <a:pt x="3639172" y="2894351"/>
                    <a:pt x="3703650" y="2829873"/>
                    <a:pt x="3703650" y="2750335"/>
                  </a:cubicBezTo>
                  <a:cubicBezTo>
                    <a:pt x="3703650" y="2670797"/>
                    <a:pt x="3639172" y="2606319"/>
                    <a:pt x="3559634" y="2606319"/>
                  </a:cubicBezTo>
                  <a:close/>
                  <a:moveTo>
                    <a:pt x="3150491" y="2606319"/>
                  </a:moveTo>
                  <a:cubicBezTo>
                    <a:pt x="3070953" y="2606319"/>
                    <a:pt x="3006475" y="2670797"/>
                    <a:pt x="3006475" y="2750335"/>
                  </a:cubicBezTo>
                  <a:cubicBezTo>
                    <a:pt x="3006475" y="2829873"/>
                    <a:pt x="3070953" y="2894351"/>
                    <a:pt x="3150491" y="2894351"/>
                  </a:cubicBezTo>
                  <a:cubicBezTo>
                    <a:pt x="3230029" y="2894351"/>
                    <a:pt x="3294507" y="2829873"/>
                    <a:pt x="3294507" y="2750335"/>
                  </a:cubicBezTo>
                  <a:cubicBezTo>
                    <a:pt x="3294507" y="2670797"/>
                    <a:pt x="3230029" y="2606319"/>
                    <a:pt x="3150491" y="2606319"/>
                  </a:cubicBezTo>
                  <a:close/>
                  <a:moveTo>
                    <a:pt x="2741348" y="2606319"/>
                  </a:moveTo>
                  <a:cubicBezTo>
                    <a:pt x="2661810" y="2606319"/>
                    <a:pt x="2597332" y="2670797"/>
                    <a:pt x="2597332" y="2750335"/>
                  </a:cubicBezTo>
                  <a:cubicBezTo>
                    <a:pt x="2597332" y="2829873"/>
                    <a:pt x="2661810" y="2894351"/>
                    <a:pt x="2741348" y="2894351"/>
                  </a:cubicBezTo>
                  <a:cubicBezTo>
                    <a:pt x="2820886" y="2894351"/>
                    <a:pt x="2885364" y="2829873"/>
                    <a:pt x="2885364" y="2750335"/>
                  </a:cubicBezTo>
                  <a:cubicBezTo>
                    <a:pt x="2885364" y="2670797"/>
                    <a:pt x="2820886" y="2606319"/>
                    <a:pt x="2741348" y="2606319"/>
                  </a:cubicBezTo>
                  <a:close/>
                  <a:moveTo>
                    <a:pt x="2332205" y="2606319"/>
                  </a:moveTo>
                  <a:cubicBezTo>
                    <a:pt x="2252667" y="2606319"/>
                    <a:pt x="2188189" y="2670797"/>
                    <a:pt x="2188189" y="2750335"/>
                  </a:cubicBezTo>
                  <a:cubicBezTo>
                    <a:pt x="2188189" y="2829873"/>
                    <a:pt x="2252667" y="2894351"/>
                    <a:pt x="2332205" y="2894351"/>
                  </a:cubicBezTo>
                  <a:cubicBezTo>
                    <a:pt x="2411743" y="2894351"/>
                    <a:pt x="2476221" y="2829873"/>
                    <a:pt x="2476221" y="2750335"/>
                  </a:cubicBezTo>
                  <a:cubicBezTo>
                    <a:pt x="2476221" y="2670797"/>
                    <a:pt x="2411743" y="2606319"/>
                    <a:pt x="2332205" y="2606319"/>
                  </a:cubicBezTo>
                  <a:close/>
                  <a:moveTo>
                    <a:pt x="1923062" y="2606319"/>
                  </a:moveTo>
                  <a:cubicBezTo>
                    <a:pt x="1843524" y="2606319"/>
                    <a:pt x="1779046" y="2670797"/>
                    <a:pt x="1779046" y="2750335"/>
                  </a:cubicBezTo>
                  <a:cubicBezTo>
                    <a:pt x="1779046" y="2829873"/>
                    <a:pt x="1843524" y="2894351"/>
                    <a:pt x="1923062" y="2894351"/>
                  </a:cubicBezTo>
                  <a:cubicBezTo>
                    <a:pt x="2002600" y="2894351"/>
                    <a:pt x="2067078" y="2829873"/>
                    <a:pt x="2067078" y="2750335"/>
                  </a:cubicBezTo>
                  <a:cubicBezTo>
                    <a:pt x="2067078" y="2670797"/>
                    <a:pt x="2002600" y="2606319"/>
                    <a:pt x="1923062" y="2606319"/>
                  </a:cubicBezTo>
                  <a:close/>
                  <a:moveTo>
                    <a:pt x="1513919" y="2606319"/>
                  </a:moveTo>
                  <a:cubicBezTo>
                    <a:pt x="1434381" y="2606319"/>
                    <a:pt x="1369903" y="2670797"/>
                    <a:pt x="1369903" y="2750335"/>
                  </a:cubicBezTo>
                  <a:cubicBezTo>
                    <a:pt x="1369903" y="2829873"/>
                    <a:pt x="1434381" y="2894351"/>
                    <a:pt x="1513919" y="2894351"/>
                  </a:cubicBezTo>
                  <a:cubicBezTo>
                    <a:pt x="1593457" y="2894351"/>
                    <a:pt x="1657935" y="2829873"/>
                    <a:pt x="1657935" y="2750335"/>
                  </a:cubicBezTo>
                  <a:cubicBezTo>
                    <a:pt x="1657935" y="2670797"/>
                    <a:pt x="1593457" y="2606319"/>
                    <a:pt x="1513919" y="2606319"/>
                  </a:cubicBezTo>
                  <a:close/>
                  <a:moveTo>
                    <a:pt x="1104776" y="2606319"/>
                  </a:moveTo>
                  <a:cubicBezTo>
                    <a:pt x="1025238" y="2606319"/>
                    <a:pt x="960760" y="2670797"/>
                    <a:pt x="960760" y="2750335"/>
                  </a:cubicBezTo>
                  <a:cubicBezTo>
                    <a:pt x="960760" y="2829873"/>
                    <a:pt x="1025238" y="2894351"/>
                    <a:pt x="1104776" y="2894351"/>
                  </a:cubicBezTo>
                  <a:cubicBezTo>
                    <a:pt x="1184314" y="2894351"/>
                    <a:pt x="1248792" y="2829873"/>
                    <a:pt x="1248792" y="2750335"/>
                  </a:cubicBezTo>
                  <a:cubicBezTo>
                    <a:pt x="1248792" y="2670797"/>
                    <a:pt x="1184314" y="2606319"/>
                    <a:pt x="1104776" y="2606319"/>
                  </a:cubicBezTo>
                  <a:close/>
                  <a:moveTo>
                    <a:pt x="695633" y="2606319"/>
                  </a:moveTo>
                  <a:cubicBezTo>
                    <a:pt x="616095" y="2606319"/>
                    <a:pt x="551617" y="2670797"/>
                    <a:pt x="551617" y="2750335"/>
                  </a:cubicBezTo>
                  <a:cubicBezTo>
                    <a:pt x="551617" y="2829873"/>
                    <a:pt x="616095" y="2894351"/>
                    <a:pt x="695633" y="2894351"/>
                  </a:cubicBezTo>
                  <a:cubicBezTo>
                    <a:pt x="775171" y="2894351"/>
                    <a:pt x="839649" y="2829873"/>
                    <a:pt x="839649" y="2750335"/>
                  </a:cubicBezTo>
                  <a:cubicBezTo>
                    <a:pt x="839649" y="2670797"/>
                    <a:pt x="775171" y="2606319"/>
                    <a:pt x="695633" y="2606319"/>
                  </a:cubicBezTo>
                  <a:close/>
                  <a:moveTo>
                    <a:pt x="286490" y="2606319"/>
                  </a:moveTo>
                  <a:cubicBezTo>
                    <a:pt x="206952" y="2606319"/>
                    <a:pt x="142474" y="2670797"/>
                    <a:pt x="142474" y="2750335"/>
                  </a:cubicBezTo>
                  <a:cubicBezTo>
                    <a:pt x="142474" y="2829873"/>
                    <a:pt x="206952" y="2894351"/>
                    <a:pt x="286490" y="2894351"/>
                  </a:cubicBezTo>
                  <a:cubicBezTo>
                    <a:pt x="366028" y="2894351"/>
                    <a:pt x="430506" y="2829873"/>
                    <a:pt x="430506" y="2750335"/>
                  </a:cubicBezTo>
                  <a:cubicBezTo>
                    <a:pt x="430506" y="2670797"/>
                    <a:pt x="366028" y="2606319"/>
                    <a:pt x="286490" y="2606319"/>
                  </a:cubicBezTo>
                  <a:close/>
                  <a:moveTo>
                    <a:pt x="3968076" y="2191096"/>
                  </a:moveTo>
                  <a:cubicBezTo>
                    <a:pt x="3888538" y="2191096"/>
                    <a:pt x="3824060" y="2255574"/>
                    <a:pt x="3824060" y="2335112"/>
                  </a:cubicBezTo>
                  <a:cubicBezTo>
                    <a:pt x="3824060" y="2414650"/>
                    <a:pt x="3888538" y="2479128"/>
                    <a:pt x="3968076" y="2479128"/>
                  </a:cubicBezTo>
                  <a:cubicBezTo>
                    <a:pt x="4047614" y="2479128"/>
                    <a:pt x="4112092" y="2414650"/>
                    <a:pt x="4112092" y="2335112"/>
                  </a:cubicBezTo>
                  <a:cubicBezTo>
                    <a:pt x="4112092" y="2255574"/>
                    <a:pt x="4047614" y="2191096"/>
                    <a:pt x="3968076" y="2191096"/>
                  </a:cubicBezTo>
                  <a:close/>
                  <a:moveTo>
                    <a:pt x="3558934" y="2191096"/>
                  </a:moveTo>
                  <a:cubicBezTo>
                    <a:pt x="3479396" y="2191096"/>
                    <a:pt x="3414918" y="2255574"/>
                    <a:pt x="3414918" y="2335112"/>
                  </a:cubicBezTo>
                  <a:cubicBezTo>
                    <a:pt x="3414918" y="2414650"/>
                    <a:pt x="3479396" y="2479128"/>
                    <a:pt x="3558934" y="2479128"/>
                  </a:cubicBezTo>
                  <a:cubicBezTo>
                    <a:pt x="3638472" y="2479128"/>
                    <a:pt x="3702950" y="2414650"/>
                    <a:pt x="3702950" y="2335112"/>
                  </a:cubicBezTo>
                  <a:cubicBezTo>
                    <a:pt x="3702950" y="2255574"/>
                    <a:pt x="3638472" y="2191096"/>
                    <a:pt x="3558934" y="2191096"/>
                  </a:cubicBezTo>
                  <a:close/>
                  <a:moveTo>
                    <a:pt x="3149791" y="2191096"/>
                  </a:moveTo>
                  <a:cubicBezTo>
                    <a:pt x="3070253" y="2191096"/>
                    <a:pt x="3005775" y="2255574"/>
                    <a:pt x="3005775" y="2335112"/>
                  </a:cubicBezTo>
                  <a:cubicBezTo>
                    <a:pt x="3005775" y="2414650"/>
                    <a:pt x="3070253" y="2479128"/>
                    <a:pt x="3149791" y="2479128"/>
                  </a:cubicBezTo>
                  <a:cubicBezTo>
                    <a:pt x="3229329" y="2479128"/>
                    <a:pt x="3293807" y="2414650"/>
                    <a:pt x="3293807" y="2335112"/>
                  </a:cubicBezTo>
                  <a:cubicBezTo>
                    <a:pt x="3293807" y="2255574"/>
                    <a:pt x="3229329" y="2191096"/>
                    <a:pt x="3149791" y="2191096"/>
                  </a:cubicBezTo>
                  <a:close/>
                  <a:moveTo>
                    <a:pt x="2740648" y="2191096"/>
                  </a:moveTo>
                  <a:cubicBezTo>
                    <a:pt x="2661110" y="2191096"/>
                    <a:pt x="2596632" y="2255574"/>
                    <a:pt x="2596632" y="2335112"/>
                  </a:cubicBezTo>
                  <a:cubicBezTo>
                    <a:pt x="2596632" y="2414650"/>
                    <a:pt x="2661110" y="2479128"/>
                    <a:pt x="2740648" y="2479128"/>
                  </a:cubicBezTo>
                  <a:cubicBezTo>
                    <a:pt x="2820186" y="2479128"/>
                    <a:pt x="2884664" y="2414650"/>
                    <a:pt x="2884664" y="2335112"/>
                  </a:cubicBezTo>
                  <a:cubicBezTo>
                    <a:pt x="2884664" y="2255574"/>
                    <a:pt x="2820186" y="2191096"/>
                    <a:pt x="2740648" y="2191096"/>
                  </a:cubicBezTo>
                  <a:close/>
                  <a:moveTo>
                    <a:pt x="2331505" y="2191096"/>
                  </a:moveTo>
                  <a:cubicBezTo>
                    <a:pt x="2251967" y="2191096"/>
                    <a:pt x="2187489" y="2255574"/>
                    <a:pt x="2187489" y="2335112"/>
                  </a:cubicBezTo>
                  <a:cubicBezTo>
                    <a:pt x="2187489" y="2414650"/>
                    <a:pt x="2251967" y="2479128"/>
                    <a:pt x="2331505" y="2479128"/>
                  </a:cubicBezTo>
                  <a:cubicBezTo>
                    <a:pt x="2411043" y="2479128"/>
                    <a:pt x="2475521" y="2414650"/>
                    <a:pt x="2475521" y="2335112"/>
                  </a:cubicBezTo>
                  <a:cubicBezTo>
                    <a:pt x="2475521" y="2255574"/>
                    <a:pt x="2411043" y="2191096"/>
                    <a:pt x="2331505" y="2191096"/>
                  </a:cubicBezTo>
                  <a:close/>
                  <a:moveTo>
                    <a:pt x="1922362" y="2191096"/>
                  </a:moveTo>
                  <a:cubicBezTo>
                    <a:pt x="1842824" y="2191096"/>
                    <a:pt x="1778346" y="2255574"/>
                    <a:pt x="1778346" y="2335112"/>
                  </a:cubicBezTo>
                  <a:cubicBezTo>
                    <a:pt x="1778346" y="2414650"/>
                    <a:pt x="1842824" y="2479128"/>
                    <a:pt x="1922362" y="2479128"/>
                  </a:cubicBezTo>
                  <a:cubicBezTo>
                    <a:pt x="2001900" y="2479128"/>
                    <a:pt x="2066378" y="2414650"/>
                    <a:pt x="2066378" y="2335112"/>
                  </a:cubicBezTo>
                  <a:cubicBezTo>
                    <a:pt x="2066378" y="2255574"/>
                    <a:pt x="2001900" y="2191096"/>
                    <a:pt x="1922362" y="2191096"/>
                  </a:cubicBezTo>
                  <a:close/>
                  <a:moveTo>
                    <a:pt x="1513219" y="2191096"/>
                  </a:moveTo>
                  <a:cubicBezTo>
                    <a:pt x="1433681" y="2191096"/>
                    <a:pt x="1369203" y="2255574"/>
                    <a:pt x="1369203" y="2335112"/>
                  </a:cubicBezTo>
                  <a:cubicBezTo>
                    <a:pt x="1369203" y="2414650"/>
                    <a:pt x="1433681" y="2479128"/>
                    <a:pt x="1513219" y="2479128"/>
                  </a:cubicBezTo>
                  <a:cubicBezTo>
                    <a:pt x="1592757" y="2479128"/>
                    <a:pt x="1657235" y="2414650"/>
                    <a:pt x="1657235" y="2335112"/>
                  </a:cubicBezTo>
                  <a:cubicBezTo>
                    <a:pt x="1657235" y="2255574"/>
                    <a:pt x="1592757" y="2191096"/>
                    <a:pt x="1513219" y="2191096"/>
                  </a:cubicBezTo>
                  <a:close/>
                  <a:moveTo>
                    <a:pt x="1104076" y="2191096"/>
                  </a:moveTo>
                  <a:cubicBezTo>
                    <a:pt x="1024538" y="2191096"/>
                    <a:pt x="960060" y="2255574"/>
                    <a:pt x="960060" y="2335112"/>
                  </a:cubicBezTo>
                  <a:cubicBezTo>
                    <a:pt x="960060" y="2414650"/>
                    <a:pt x="1024538" y="2479128"/>
                    <a:pt x="1104076" y="2479128"/>
                  </a:cubicBezTo>
                  <a:cubicBezTo>
                    <a:pt x="1183614" y="2479128"/>
                    <a:pt x="1248092" y="2414650"/>
                    <a:pt x="1248092" y="2335112"/>
                  </a:cubicBezTo>
                  <a:cubicBezTo>
                    <a:pt x="1248092" y="2255574"/>
                    <a:pt x="1183614" y="2191096"/>
                    <a:pt x="1104076" y="2191096"/>
                  </a:cubicBezTo>
                  <a:close/>
                  <a:moveTo>
                    <a:pt x="694933" y="2191096"/>
                  </a:moveTo>
                  <a:cubicBezTo>
                    <a:pt x="615395" y="2191096"/>
                    <a:pt x="550917" y="2255574"/>
                    <a:pt x="550917" y="2335112"/>
                  </a:cubicBezTo>
                  <a:cubicBezTo>
                    <a:pt x="550917" y="2414650"/>
                    <a:pt x="615395" y="2479128"/>
                    <a:pt x="694933" y="2479128"/>
                  </a:cubicBezTo>
                  <a:cubicBezTo>
                    <a:pt x="774471" y="2479128"/>
                    <a:pt x="838949" y="2414650"/>
                    <a:pt x="838949" y="2335112"/>
                  </a:cubicBezTo>
                  <a:cubicBezTo>
                    <a:pt x="838949" y="2255574"/>
                    <a:pt x="774471" y="2191096"/>
                    <a:pt x="694933" y="2191096"/>
                  </a:cubicBezTo>
                  <a:close/>
                  <a:moveTo>
                    <a:pt x="285790" y="2191096"/>
                  </a:moveTo>
                  <a:cubicBezTo>
                    <a:pt x="206252" y="2191096"/>
                    <a:pt x="141774" y="2255574"/>
                    <a:pt x="141774" y="2335112"/>
                  </a:cubicBezTo>
                  <a:cubicBezTo>
                    <a:pt x="141774" y="2414650"/>
                    <a:pt x="206252" y="2479128"/>
                    <a:pt x="285790" y="2479128"/>
                  </a:cubicBezTo>
                  <a:cubicBezTo>
                    <a:pt x="365328" y="2479128"/>
                    <a:pt x="429806" y="2414650"/>
                    <a:pt x="429806" y="2335112"/>
                  </a:cubicBezTo>
                  <a:cubicBezTo>
                    <a:pt x="429806" y="2255574"/>
                    <a:pt x="365328" y="2191096"/>
                    <a:pt x="285790" y="2191096"/>
                  </a:cubicBezTo>
                  <a:close/>
                  <a:moveTo>
                    <a:pt x="3967376" y="1775873"/>
                  </a:moveTo>
                  <a:cubicBezTo>
                    <a:pt x="3887838" y="1775873"/>
                    <a:pt x="3823360" y="1840351"/>
                    <a:pt x="3823360" y="1919889"/>
                  </a:cubicBezTo>
                  <a:cubicBezTo>
                    <a:pt x="3823360" y="1999427"/>
                    <a:pt x="3887838" y="2063905"/>
                    <a:pt x="3967376" y="2063905"/>
                  </a:cubicBezTo>
                  <a:cubicBezTo>
                    <a:pt x="4046914" y="2063905"/>
                    <a:pt x="4111392" y="1999427"/>
                    <a:pt x="4111392" y="1919889"/>
                  </a:cubicBezTo>
                  <a:cubicBezTo>
                    <a:pt x="4111392" y="1840351"/>
                    <a:pt x="4046914" y="1775873"/>
                    <a:pt x="3967376" y="1775873"/>
                  </a:cubicBezTo>
                  <a:close/>
                  <a:moveTo>
                    <a:pt x="3558234" y="1775873"/>
                  </a:moveTo>
                  <a:cubicBezTo>
                    <a:pt x="3478696" y="1775873"/>
                    <a:pt x="3414218" y="1840351"/>
                    <a:pt x="3414218" y="1919889"/>
                  </a:cubicBezTo>
                  <a:cubicBezTo>
                    <a:pt x="3414218" y="1999427"/>
                    <a:pt x="3478696" y="2063905"/>
                    <a:pt x="3558234" y="2063905"/>
                  </a:cubicBezTo>
                  <a:cubicBezTo>
                    <a:pt x="3637772" y="2063905"/>
                    <a:pt x="3702250" y="1999427"/>
                    <a:pt x="3702250" y="1919889"/>
                  </a:cubicBezTo>
                  <a:cubicBezTo>
                    <a:pt x="3702250" y="1840351"/>
                    <a:pt x="3637772" y="1775873"/>
                    <a:pt x="3558234" y="1775873"/>
                  </a:cubicBezTo>
                  <a:close/>
                  <a:moveTo>
                    <a:pt x="3149091" y="1775873"/>
                  </a:moveTo>
                  <a:cubicBezTo>
                    <a:pt x="3069553" y="1775873"/>
                    <a:pt x="3005075" y="1840351"/>
                    <a:pt x="3005075" y="1919889"/>
                  </a:cubicBezTo>
                  <a:cubicBezTo>
                    <a:pt x="3005075" y="1999427"/>
                    <a:pt x="3069553" y="2063905"/>
                    <a:pt x="3149091" y="2063905"/>
                  </a:cubicBezTo>
                  <a:cubicBezTo>
                    <a:pt x="3228629" y="2063905"/>
                    <a:pt x="3293107" y="1999427"/>
                    <a:pt x="3293107" y="1919889"/>
                  </a:cubicBezTo>
                  <a:cubicBezTo>
                    <a:pt x="3293107" y="1840351"/>
                    <a:pt x="3228629" y="1775873"/>
                    <a:pt x="3149091" y="1775873"/>
                  </a:cubicBezTo>
                  <a:close/>
                  <a:moveTo>
                    <a:pt x="2739948" y="1775873"/>
                  </a:moveTo>
                  <a:cubicBezTo>
                    <a:pt x="2660410" y="1775873"/>
                    <a:pt x="2595932" y="1840351"/>
                    <a:pt x="2595932" y="1919889"/>
                  </a:cubicBezTo>
                  <a:cubicBezTo>
                    <a:pt x="2595932" y="1999427"/>
                    <a:pt x="2660410" y="2063905"/>
                    <a:pt x="2739948" y="2063905"/>
                  </a:cubicBezTo>
                  <a:cubicBezTo>
                    <a:pt x="2819486" y="2063905"/>
                    <a:pt x="2883964" y="1999427"/>
                    <a:pt x="2883964" y="1919889"/>
                  </a:cubicBezTo>
                  <a:cubicBezTo>
                    <a:pt x="2883964" y="1840351"/>
                    <a:pt x="2819486" y="1775873"/>
                    <a:pt x="2739948" y="1775873"/>
                  </a:cubicBezTo>
                  <a:close/>
                  <a:moveTo>
                    <a:pt x="2330805" y="1775873"/>
                  </a:moveTo>
                  <a:cubicBezTo>
                    <a:pt x="2251267" y="1775873"/>
                    <a:pt x="2186789" y="1840351"/>
                    <a:pt x="2186789" y="1919889"/>
                  </a:cubicBezTo>
                  <a:cubicBezTo>
                    <a:pt x="2186789" y="1999427"/>
                    <a:pt x="2251267" y="2063905"/>
                    <a:pt x="2330805" y="2063905"/>
                  </a:cubicBezTo>
                  <a:cubicBezTo>
                    <a:pt x="2410343" y="2063905"/>
                    <a:pt x="2474821" y="1999427"/>
                    <a:pt x="2474821" y="1919889"/>
                  </a:cubicBezTo>
                  <a:cubicBezTo>
                    <a:pt x="2474821" y="1840351"/>
                    <a:pt x="2410343" y="1775873"/>
                    <a:pt x="2330805" y="1775873"/>
                  </a:cubicBezTo>
                  <a:close/>
                  <a:moveTo>
                    <a:pt x="1921662" y="1775873"/>
                  </a:moveTo>
                  <a:cubicBezTo>
                    <a:pt x="1842124" y="1775873"/>
                    <a:pt x="1777646" y="1840351"/>
                    <a:pt x="1777646" y="1919889"/>
                  </a:cubicBezTo>
                  <a:cubicBezTo>
                    <a:pt x="1777646" y="1999427"/>
                    <a:pt x="1842124" y="2063905"/>
                    <a:pt x="1921662" y="2063905"/>
                  </a:cubicBezTo>
                  <a:cubicBezTo>
                    <a:pt x="2001200" y="2063905"/>
                    <a:pt x="2065678" y="1999427"/>
                    <a:pt x="2065678" y="1919889"/>
                  </a:cubicBezTo>
                  <a:cubicBezTo>
                    <a:pt x="2065678" y="1840351"/>
                    <a:pt x="2001200" y="1775873"/>
                    <a:pt x="1921662" y="1775873"/>
                  </a:cubicBezTo>
                  <a:close/>
                  <a:moveTo>
                    <a:pt x="1512519" y="1775873"/>
                  </a:moveTo>
                  <a:cubicBezTo>
                    <a:pt x="1432981" y="1775873"/>
                    <a:pt x="1368503" y="1840351"/>
                    <a:pt x="1368503" y="1919889"/>
                  </a:cubicBezTo>
                  <a:cubicBezTo>
                    <a:pt x="1368503" y="1999427"/>
                    <a:pt x="1432981" y="2063905"/>
                    <a:pt x="1512519" y="2063905"/>
                  </a:cubicBezTo>
                  <a:cubicBezTo>
                    <a:pt x="1592057" y="2063905"/>
                    <a:pt x="1656535" y="1999427"/>
                    <a:pt x="1656535" y="1919889"/>
                  </a:cubicBezTo>
                  <a:cubicBezTo>
                    <a:pt x="1656535" y="1840351"/>
                    <a:pt x="1592057" y="1775873"/>
                    <a:pt x="1512519" y="1775873"/>
                  </a:cubicBezTo>
                  <a:close/>
                  <a:moveTo>
                    <a:pt x="1103376" y="1775873"/>
                  </a:moveTo>
                  <a:cubicBezTo>
                    <a:pt x="1023838" y="1775873"/>
                    <a:pt x="959360" y="1840351"/>
                    <a:pt x="959360" y="1919889"/>
                  </a:cubicBezTo>
                  <a:cubicBezTo>
                    <a:pt x="959360" y="1999427"/>
                    <a:pt x="1023838" y="2063905"/>
                    <a:pt x="1103376" y="2063905"/>
                  </a:cubicBezTo>
                  <a:cubicBezTo>
                    <a:pt x="1182914" y="2063905"/>
                    <a:pt x="1247392" y="1999427"/>
                    <a:pt x="1247392" y="1919889"/>
                  </a:cubicBezTo>
                  <a:cubicBezTo>
                    <a:pt x="1247392" y="1840351"/>
                    <a:pt x="1182914" y="1775873"/>
                    <a:pt x="1103376" y="1775873"/>
                  </a:cubicBezTo>
                  <a:close/>
                  <a:moveTo>
                    <a:pt x="694233" y="1775873"/>
                  </a:moveTo>
                  <a:cubicBezTo>
                    <a:pt x="614695" y="1775873"/>
                    <a:pt x="550217" y="1840351"/>
                    <a:pt x="550217" y="1919889"/>
                  </a:cubicBezTo>
                  <a:cubicBezTo>
                    <a:pt x="550217" y="1999427"/>
                    <a:pt x="614695" y="2063905"/>
                    <a:pt x="694233" y="2063905"/>
                  </a:cubicBezTo>
                  <a:cubicBezTo>
                    <a:pt x="773771" y="2063905"/>
                    <a:pt x="838249" y="1999427"/>
                    <a:pt x="838249" y="1919889"/>
                  </a:cubicBezTo>
                  <a:cubicBezTo>
                    <a:pt x="838249" y="1840351"/>
                    <a:pt x="773771" y="1775873"/>
                    <a:pt x="694233" y="1775873"/>
                  </a:cubicBezTo>
                  <a:close/>
                  <a:moveTo>
                    <a:pt x="285090" y="1775873"/>
                  </a:moveTo>
                  <a:cubicBezTo>
                    <a:pt x="205552" y="1775873"/>
                    <a:pt x="141074" y="1840351"/>
                    <a:pt x="141074" y="1919889"/>
                  </a:cubicBezTo>
                  <a:cubicBezTo>
                    <a:pt x="141074" y="1999427"/>
                    <a:pt x="205552" y="2063905"/>
                    <a:pt x="285090" y="2063905"/>
                  </a:cubicBezTo>
                  <a:cubicBezTo>
                    <a:pt x="364628" y="2063905"/>
                    <a:pt x="429106" y="1999427"/>
                    <a:pt x="429106" y="1919889"/>
                  </a:cubicBezTo>
                  <a:cubicBezTo>
                    <a:pt x="429106" y="1840351"/>
                    <a:pt x="364628" y="1775873"/>
                    <a:pt x="285090" y="1775873"/>
                  </a:cubicBezTo>
                  <a:close/>
                  <a:moveTo>
                    <a:pt x="3966676" y="1360650"/>
                  </a:moveTo>
                  <a:cubicBezTo>
                    <a:pt x="3887138" y="1360650"/>
                    <a:pt x="3822660" y="1425128"/>
                    <a:pt x="3822660" y="1504666"/>
                  </a:cubicBezTo>
                  <a:cubicBezTo>
                    <a:pt x="3822660" y="1584204"/>
                    <a:pt x="3887138" y="1648682"/>
                    <a:pt x="3966676" y="1648682"/>
                  </a:cubicBezTo>
                  <a:cubicBezTo>
                    <a:pt x="4046214" y="1648682"/>
                    <a:pt x="4110692" y="1584204"/>
                    <a:pt x="4110692" y="1504666"/>
                  </a:cubicBezTo>
                  <a:cubicBezTo>
                    <a:pt x="4110692" y="1425128"/>
                    <a:pt x="4046214" y="1360650"/>
                    <a:pt x="3966676" y="1360650"/>
                  </a:cubicBezTo>
                  <a:close/>
                  <a:moveTo>
                    <a:pt x="3557534" y="1360650"/>
                  </a:moveTo>
                  <a:cubicBezTo>
                    <a:pt x="3477996" y="1360650"/>
                    <a:pt x="3413518" y="1425128"/>
                    <a:pt x="3413518" y="1504666"/>
                  </a:cubicBezTo>
                  <a:cubicBezTo>
                    <a:pt x="3413518" y="1584204"/>
                    <a:pt x="3477996" y="1648682"/>
                    <a:pt x="3557534" y="1648682"/>
                  </a:cubicBezTo>
                  <a:cubicBezTo>
                    <a:pt x="3637072" y="1648682"/>
                    <a:pt x="3701550" y="1584204"/>
                    <a:pt x="3701550" y="1504666"/>
                  </a:cubicBezTo>
                  <a:cubicBezTo>
                    <a:pt x="3701550" y="1425128"/>
                    <a:pt x="3637072" y="1360650"/>
                    <a:pt x="3557534" y="1360650"/>
                  </a:cubicBezTo>
                  <a:close/>
                  <a:moveTo>
                    <a:pt x="3148391" y="1360650"/>
                  </a:moveTo>
                  <a:cubicBezTo>
                    <a:pt x="3068853" y="1360650"/>
                    <a:pt x="3004375" y="1425128"/>
                    <a:pt x="3004375" y="1504666"/>
                  </a:cubicBezTo>
                  <a:cubicBezTo>
                    <a:pt x="3004375" y="1584204"/>
                    <a:pt x="3068853" y="1648682"/>
                    <a:pt x="3148391" y="1648682"/>
                  </a:cubicBezTo>
                  <a:cubicBezTo>
                    <a:pt x="3227929" y="1648682"/>
                    <a:pt x="3292407" y="1584204"/>
                    <a:pt x="3292407" y="1504666"/>
                  </a:cubicBezTo>
                  <a:cubicBezTo>
                    <a:pt x="3292407" y="1425128"/>
                    <a:pt x="3227929" y="1360650"/>
                    <a:pt x="3148391" y="1360650"/>
                  </a:cubicBezTo>
                  <a:close/>
                  <a:moveTo>
                    <a:pt x="2739248" y="1360650"/>
                  </a:moveTo>
                  <a:cubicBezTo>
                    <a:pt x="2659710" y="1360650"/>
                    <a:pt x="2595232" y="1425128"/>
                    <a:pt x="2595232" y="1504666"/>
                  </a:cubicBezTo>
                  <a:cubicBezTo>
                    <a:pt x="2595232" y="1584204"/>
                    <a:pt x="2659710" y="1648682"/>
                    <a:pt x="2739248" y="1648682"/>
                  </a:cubicBezTo>
                  <a:cubicBezTo>
                    <a:pt x="2818786" y="1648682"/>
                    <a:pt x="2883264" y="1584204"/>
                    <a:pt x="2883264" y="1504666"/>
                  </a:cubicBezTo>
                  <a:cubicBezTo>
                    <a:pt x="2883264" y="1425128"/>
                    <a:pt x="2818786" y="1360650"/>
                    <a:pt x="2739248" y="1360650"/>
                  </a:cubicBezTo>
                  <a:close/>
                  <a:moveTo>
                    <a:pt x="2330105" y="1360650"/>
                  </a:moveTo>
                  <a:cubicBezTo>
                    <a:pt x="2250567" y="1360650"/>
                    <a:pt x="2186089" y="1425128"/>
                    <a:pt x="2186089" y="1504666"/>
                  </a:cubicBezTo>
                  <a:cubicBezTo>
                    <a:pt x="2186089" y="1584204"/>
                    <a:pt x="2250567" y="1648682"/>
                    <a:pt x="2330105" y="1648682"/>
                  </a:cubicBezTo>
                  <a:cubicBezTo>
                    <a:pt x="2409643" y="1648682"/>
                    <a:pt x="2474121" y="1584204"/>
                    <a:pt x="2474121" y="1504666"/>
                  </a:cubicBezTo>
                  <a:cubicBezTo>
                    <a:pt x="2474121" y="1425128"/>
                    <a:pt x="2409643" y="1360650"/>
                    <a:pt x="2330105" y="1360650"/>
                  </a:cubicBezTo>
                  <a:close/>
                  <a:moveTo>
                    <a:pt x="1920962" y="1360650"/>
                  </a:moveTo>
                  <a:cubicBezTo>
                    <a:pt x="1841424" y="1360650"/>
                    <a:pt x="1776946" y="1425128"/>
                    <a:pt x="1776946" y="1504666"/>
                  </a:cubicBezTo>
                  <a:cubicBezTo>
                    <a:pt x="1776946" y="1584204"/>
                    <a:pt x="1841424" y="1648682"/>
                    <a:pt x="1920962" y="1648682"/>
                  </a:cubicBezTo>
                  <a:cubicBezTo>
                    <a:pt x="2000500" y="1648682"/>
                    <a:pt x="2064978" y="1584204"/>
                    <a:pt x="2064978" y="1504666"/>
                  </a:cubicBezTo>
                  <a:cubicBezTo>
                    <a:pt x="2064978" y="1425128"/>
                    <a:pt x="2000500" y="1360650"/>
                    <a:pt x="1920962" y="1360650"/>
                  </a:cubicBezTo>
                  <a:close/>
                  <a:moveTo>
                    <a:pt x="1511819" y="1360650"/>
                  </a:moveTo>
                  <a:cubicBezTo>
                    <a:pt x="1432281" y="1360650"/>
                    <a:pt x="1367803" y="1425128"/>
                    <a:pt x="1367803" y="1504666"/>
                  </a:cubicBezTo>
                  <a:cubicBezTo>
                    <a:pt x="1367803" y="1584204"/>
                    <a:pt x="1432281" y="1648682"/>
                    <a:pt x="1511819" y="1648682"/>
                  </a:cubicBezTo>
                  <a:cubicBezTo>
                    <a:pt x="1591357" y="1648682"/>
                    <a:pt x="1655835" y="1584204"/>
                    <a:pt x="1655835" y="1504666"/>
                  </a:cubicBezTo>
                  <a:cubicBezTo>
                    <a:pt x="1655835" y="1425128"/>
                    <a:pt x="1591357" y="1360650"/>
                    <a:pt x="1511819" y="1360650"/>
                  </a:cubicBezTo>
                  <a:close/>
                  <a:moveTo>
                    <a:pt x="1102676" y="1360650"/>
                  </a:moveTo>
                  <a:cubicBezTo>
                    <a:pt x="1023138" y="1360650"/>
                    <a:pt x="958660" y="1425128"/>
                    <a:pt x="958660" y="1504666"/>
                  </a:cubicBezTo>
                  <a:cubicBezTo>
                    <a:pt x="958660" y="1584204"/>
                    <a:pt x="1023138" y="1648682"/>
                    <a:pt x="1102676" y="1648682"/>
                  </a:cubicBezTo>
                  <a:cubicBezTo>
                    <a:pt x="1182214" y="1648682"/>
                    <a:pt x="1246692" y="1584204"/>
                    <a:pt x="1246692" y="1504666"/>
                  </a:cubicBezTo>
                  <a:cubicBezTo>
                    <a:pt x="1246692" y="1425128"/>
                    <a:pt x="1182214" y="1360650"/>
                    <a:pt x="1102676" y="1360650"/>
                  </a:cubicBezTo>
                  <a:close/>
                  <a:moveTo>
                    <a:pt x="693533" y="1360650"/>
                  </a:moveTo>
                  <a:cubicBezTo>
                    <a:pt x="613995" y="1360650"/>
                    <a:pt x="549517" y="1425128"/>
                    <a:pt x="549517" y="1504666"/>
                  </a:cubicBezTo>
                  <a:cubicBezTo>
                    <a:pt x="549517" y="1584204"/>
                    <a:pt x="613995" y="1648682"/>
                    <a:pt x="693533" y="1648682"/>
                  </a:cubicBezTo>
                  <a:cubicBezTo>
                    <a:pt x="773071" y="1648682"/>
                    <a:pt x="837549" y="1584204"/>
                    <a:pt x="837549" y="1504666"/>
                  </a:cubicBezTo>
                  <a:cubicBezTo>
                    <a:pt x="837549" y="1425128"/>
                    <a:pt x="773071" y="1360650"/>
                    <a:pt x="693533" y="1360650"/>
                  </a:cubicBezTo>
                  <a:close/>
                  <a:moveTo>
                    <a:pt x="284390" y="1360650"/>
                  </a:moveTo>
                  <a:cubicBezTo>
                    <a:pt x="204852" y="1360650"/>
                    <a:pt x="140374" y="1425128"/>
                    <a:pt x="140374" y="1504666"/>
                  </a:cubicBezTo>
                  <a:cubicBezTo>
                    <a:pt x="140374" y="1584204"/>
                    <a:pt x="204852" y="1648682"/>
                    <a:pt x="284390" y="1648682"/>
                  </a:cubicBezTo>
                  <a:cubicBezTo>
                    <a:pt x="363928" y="1648682"/>
                    <a:pt x="428406" y="1584204"/>
                    <a:pt x="428406" y="1504666"/>
                  </a:cubicBezTo>
                  <a:cubicBezTo>
                    <a:pt x="428406" y="1425128"/>
                    <a:pt x="363928" y="1360650"/>
                    <a:pt x="284390" y="1360650"/>
                  </a:cubicBezTo>
                  <a:close/>
                  <a:moveTo>
                    <a:pt x="3965976" y="945427"/>
                  </a:moveTo>
                  <a:cubicBezTo>
                    <a:pt x="3886438" y="945427"/>
                    <a:pt x="3821960" y="1009905"/>
                    <a:pt x="3821960" y="1089443"/>
                  </a:cubicBezTo>
                  <a:cubicBezTo>
                    <a:pt x="3821960" y="1168981"/>
                    <a:pt x="3886438" y="1233459"/>
                    <a:pt x="3965976" y="1233459"/>
                  </a:cubicBezTo>
                  <a:cubicBezTo>
                    <a:pt x="4045514" y="1233459"/>
                    <a:pt x="4109992" y="1168981"/>
                    <a:pt x="4109992" y="1089443"/>
                  </a:cubicBezTo>
                  <a:cubicBezTo>
                    <a:pt x="4109992" y="1009905"/>
                    <a:pt x="4045514" y="945427"/>
                    <a:pt x="3965976" y="945427"/>
                  </a:cubicBezTo>
                  <a:close/>
                  <a:moveTo>
                    <a:pt x="3556834" y="945427"/>
                  </a:moveTo>
                  <a:cubicBezTo>
                    <a:pt x="3477296" y="945427"/>
                    <a:pt x="3412818" y="1009905"/>
                    <a:pt x="3412818" y="1089443"/>
                  </a:cubicBezTo>
                  <a:cubicBezTo>
                    <a:pt x="3412818" y="1168981"/>
                    <a:pt x="3477296" y="1233459"/>
                    <a:pt x="3556834" y="1233459"/>
                  </a:cubicBezTo>
                  <a:cubicBezTo>
                    <a:pt x="3636372" y="1233459"/>
                    <a:pt x="3700850" y="1168981"/>
                    <a:pt x="3700850" y="1089443"/>
                  </a:cubicBezTo>
                  <a:cubicBezTo>
                    <a:pt x="3700850" y="1009905"/>
                    <a:pt x="3636372" y="945427"/>
                    <a:pt x="3556834" y="945427"/>
                  </a:cubicBezTo>
                  <a:close/>
                  <a:moveTo>
                    <a:pt x="3147691" y="945427"/>
                  </a:moveTo>
                  <a:cubicBezTo>
                    <a:pt x="3068153" y="945427"/>
                    <a:pt x="3003675" y="1009905"/>
                    <a:pt x="3003675" y="1089443"/>
                  </a:cubicBezTo>
                  <a:cubicBezTo>
                    <a:pt x="3003675" y="1168981"/>
                    <a:pt x="3068153" y="1233459"/>
                    <a:pt x="3147691" y="1233459"/>
                  </a:cubicBezTo>
                  <a:cubicBezTo>
                    <a:pt x="3227229" y="1233459"/>
                    <a:pt x="3291707" y="1168981"/>
                    <a:pt x="3291707" y="1089443"/>
                  </a:cubicBezTo>
                  <a:cubicBezTo>
                    <a:pt x="3291707" y="1009905"/>
                    <a:pt x="3227229" y="945427"/>
                    <a:pt x="3147691" y="945427"/>
                  </a:cubicBezTo>
                  <a:close/>
                  <a:moveTo>
                    <a:pt x="2738548" y="945427"/>
                  </a:moveTo>
                  <a:cubicBezTo>
                    <a:pt x="2659010" y="945427"/>
                    <a:pt x="2594532" y="1009905"/>
                    <a:pt x="2594532" y="1089443"/>
                  </a:cubicBezTo>
                  <a:cubicBezTo>
                    <a:pt x="2594532" y="1168981"/>
                    <a:pt x="2659010" y="1233459"/>
                    <a:pt x="2738548" y="1233459"/>
                  </a:cubicBezTo>
                  <a:cubicBezTo>
                    <a:pt x="2818086" y="1233459"/>
                    <a:pt x="2882564" y="1168981"/>
                    <a:pt x="2882564" y="1089443"/>
                  </a:cubicBezTo>
                  <a:cubicBezTo>
                    <a:pt x="2882564" y="1009905"/>
                    <a:pt x="2818086" y="945427"/>
                    <a:pt x="2738548" y="945427"/>
                  </a:cubicBezTo>
                  <a:close/>
                  <a:moveTo>
                    <a:pt x="2329405" y="945427"/>
                  </a:moveTo>
                  <a:cubicBezTo>
                    <a:pt x="2249867" y="945427"/>
                    <a:pt x="2185389" y="1009905"/>
                    <a:pt x="2185389" y="1089443"/>
                  </a:cubicBezTo>
                  <a:cubicBezTo>
                    <a:pt x="2185389" y="1168981"/>
                    <a:pt x="2249867" y="1233459"/>
                    <a:pt x="2329405" y="1233459"/>
                  </a:cubicBezTo>
                  <a:cubicBezTo>
                    <a:pt x="2408943" y="1233459"/>
                    <a:pt x="2473421" y="1168981"/>
                    <a:pt x="2473421" y="1089443"/>
                  </a:cubicBezTo>
                  <a:cubicBezTo>
                    <a:pt x="2473421" y="1009905"/>
                    <a:pt x="2408943" y="945427"/>
                    <a:pt x="2329405" y="945427"/>
                  </a:cubicBezTo>
                  <a:close/>
                  <a:moveTo>
                    <a:pt x="1920262" y="945427"/>
                  </a:moveTo>
                  <a:cubicBezTo>
                    <a:pt x="1840724" y="945427"/>
                    <a:pt x="1776246" y="1009905"/>
                    <a:pt x="1776246" y="1089443"/>
                  </a:cubicBezTo>
                  <a:cubicBezTo>
                    <a:pt x="1776246" y="1168981"/>
                    <a:pt x="1840724" y="1233459"/>
                    <a:pt x="1920262" y="1233459"/>
                  </a:cubicBezTo>
                  <a:cubicBezTo>
                    <a:pt x="1999800" y="1233459"/>
                    <a:pt x="2064278" y="1168981"/>
                    <a:pt x="2064278" y="1089443"/>
                  </a:cubicBezTo>
                  <a:cubicBezTo>
                    <a:pt x="2064278" y="1009905"/>
                    <a:pt x="1999800" y="945427"/>
                    <a:pt x="1920262" y="945427"/>
                  </a:cubicBezTo>
                  <a:close/>
                  <a:moveTo>
                    <a:pt x="1511119" y="945427"/>
                  </a:moveTo>
                  <a:cubicBezTo>
                    <a:pt x="1431581" y="945427"/>
                    <a:pt x="1367103" y="1009905"/>
                    <a:pt x="1367103" y="1089443"/>
                  </a:cubicBezTo>
                  <a:cubicBezTo>
                    <a:pt x="1367103" y="1168981"/>
                    <a:pt x="1431581" y="1233459"/>
                    <a:pt x="1511119" y="1233459"/>
                  </a:cubicBezTo>
                  <a:cubicBezTo>
                    <a:pt x="1590657" y="1233459"/>
                    <a:pt x="1655135" y="1168981"/>
                    <a:pt x="1655135" y="1089443"/>
                  </a:cubicBezTo>
                  <a:cubicBezTo>
                    <a:pt x="1655135" y="1009905"/>
                    <a:pt x="1590657" y="945427"/>
                    <a:pt x="1511119" y="945427"/>
                  </a:cubicBezTo>
                  <a:close/>
                  <a:moveTo>
                    <a:pt x="1101976" y="945427"/>
                  </a:moveTo>
                  <a:cubicBezTo>
                    <a:pt x="1022438" y="945427"/>
                    <a:pt x="957960" y="1009905"/>
                    <a:pt x="957960" y="1089443"/>
                  </a:cubicBezTo>
                  <a:cubicBezTo>
                    <a:pt x="957960" y="1168981"/>
                    <a:pt x="1022438" y="1233459"/>
                    <a:pt x="1101976" y="1233459"/>
                  </a:cubicBezTo>
                  <a:cubicBezTo>
                    <a:pt x="1181514" y="1233459"/>
                    <a:pt x="1245992" y="1168981"/>
                    <a:pt x="1245992" y="1089443"/>
                  </a:cubicBezTo>
                  <a:cubicBezTo>
                    <a:pt x="1245992" y="1009905"/>
                    <a:pt x="1181514" y="945427"/>
                    <a:pt x="1101976" y="945427"/>
                  </a:cubicBezTo>
                  <a:close/>
                  <a:moveTo>
                    <a:pt x="692833" y="945427"/>
                  </a:moveTo>
                  <a:cubicBezTo>
                    <a:pt x="613295" y="945427"/>
                    <a:pt x="548817" y="1009905"/>
                    <a:pt x="548817" y="1089443"/>
                  </a:cubicBezTo>
                  <a:cubicBezTo>
                    <a:pt x="548817" y="1168981"/>
                    <a:pt x="613295" y="1233459"/>
                    <a:pt x="692833" y="1233459"/>
                  </a:cubicBezTo>
                  <a:cubicBezTo>
                    <a:pt x="772371" y="1233459"/>
                    <a:pt x="836849" y="1168981"/>
                    <a:pt x="836849" y="1089443"/>
                  </a:cubicBezTo>
                  <a:cubicBezTo>
                    <a:pt x="836849" y="1009905"/>
                    <a:pt x="772371" y="945427"/>
                    <a:pt x="692833" y="945427"/>
                  </a:cubicBezTo>
                  <a:close/>
                  <a:moveTo>
                    <a:pt x="283690" y="945427"/>
                  </a:moveTo>
                  <a:cubicBezTo>
                    <a:pt x="204152" y="945427"/>
                    <a:pt x="139674" y="1009905"/>
                    <a:pt x="139674" y="1089443"/>
                  </a:cubicBezTo>
                  <a:cubicBezTo>
                    <a:pt x="139674" y="1168981"/>
                    <a:pt x="204152" y="1233459"/>
                    <a:pt x="283690" y="1233459"/>
                  </a:cubicBezTo>
                  <a:cubicBezTo>
                    <a:pt x="363228" y="1233459"/>
                    <a:pt x="427706" y="1168981"/>
                    <a:pt x="427706" y="1089443"/>
                  </a:cubicBezTo>
                  <a:cubicBezTo>
                    <a:pt x="427706" y="1009905"/>
                    <a:pt x="363228" y="945427"/>
                    <a:pt x="283690" y="945427"/>
                  </a:cubicBezTo>
                  <a:close/>
                  <a:moveTo>
                    <a:pt x="3965276" y="530204"/>
                  </a:moveTo>
                  <a:cubicBezTo>
                    <a:pt x="3885738" y="530204"/>
                    <a:pt x="3821260" y="594682"/>
                    <a:pt x="3821260" y="674220"/>
                  </a:cubicBezTo>
                  <a:cubicBezTo>
                    <a:pt x="3821260" y="753758"/>
                    <a:pt x="3885738" y="818236"/>
                    <a:pt x="3965276" y="818236"/>
                  </a:cubicBezTo>
                  <a:cubicBezTo>
                    <a:pt x="4044814" y="818236"/>
                    <a:pt x="4109292" y="753758"/>
                    <a:pt x="4109292" y="674220"/>
                  </a:cubicBezTo>
                  <a:cubicBezTo>
                    <a:pt x="4109292" y="594682"/>
                    <a:pt x="4044814" y="530204"/>
                    <a:pt x="3965276" y="530204"/>
                  </a:cubicBezTo>
                  <a:close/>
                  <a:moveTo>
                    <a:pt x="3556134" y="530204"/>
                  </a:moveTo>
                  <a:cubicBezTo>
                    <a:pt x="3476596" y="530204"/>
                    <a:pt x="3412118" y="594682"/>
                    <a:pt x="3412118" y="674220"/>
                  </a:cubicBezTo>
                  <a:cubicBezTo>
                    <a:pt x="3412118" y="753758"/>
                    <a:pt x="3476596" y="818236"/>
                    <a:pt x="3556134" y="818236"/>
                  </a:cubicBezTo>
                  <a:cubicBezTo>
                    <a:pt x="3635672" y="818236"/>
                    <a:pt x="3700150" y="753758"/>
                    <a:pt x="3700150" y="674220"/>
                  </a:cubicBezTo>
                  <a:cubicBezTo>
                    <a:pt x="3700150" y="594682"/>
                    <a:pt x="3635672" y="530204"/>
                    <a:pt x="3556134" y="530204"/>
                  </a:cubicBezTo>
                  <a:close/>
                  <a:moveTo>
                    <a:pt x="3146991" y="530204"/>
                  </a:moveTo>
                  <a:cubicBezTo>
                    <a:pt x="3067453" y="530204"/>
                    <a:pt x="3002975" y="594682"/>
                    <a:pt x="3002975" y="674220"/>
                  </a:cubicBezTo>
                  <a:cubicBezTo>
                    <a:pt x="3002975" y="753758"/>
                    <a:pt x="3067453" y="818236"/>
                    <a:pt x="3146991" y="818236"/>
                  </a:cubicBezTo>
                  <a:cubicBezTo>
                    <a:pt x="3226529" y="818236"/>
                    <a:pt x="3291007" y="753758"/>
                    <a:pt x="3291007" y="674220"/>
                  </a:cubicBezTo>
                  <a:cubicBezTo>
                    <a:pt x="3291007" y="594682"/>
                    <a:pt x="3226529" y="530204"/>
                    <a:pt x="3146991" y="530204"/>
                  </a:cubicBezTo>
                  <a:close/>
                  <a:moveTo>
                    <a:pt x="2737848" y="530204"/>
                  </a:moveTo>
                  <a:cubicBezTo>
                    <a:pt x="2658310" y="530204"/>
                    <a:pt x="2593832" y="594682"/>
                    <a:pt x="2593832" y="674220"/>
                  </a:cubicBezTo>
                  <a:cubicBezTo>
                    <a:pt x="2593832" y="753758"/>
                    <a:pt x="2658310" y="818236"/>
                    <a:pt x="2737848" y="818236"/>
                  </a:cubicBezTo>
                  <a:cubicBezTo>
                    <a:pt x="2817386" y="818236"/>
                    <a:pt x="2881864" y="753758"/>
                    <a:pt x="2881864" y="674220"/>
                  </a:cubicBezTo>
                  <a:cubicBezTo>
                    <a:pt x="2881864" y="594682"/>
                    <a:pt x="2817386" y="530204"/>
                    <a:pt x="2737848" y="530204"/>
                  </a:cubicBezTo>
                  <a:close/>
                  <a:moveTo>
                    <a:pt x="2328705" y="530204"/>
                  </a:moveTo>
                  <a:cubicBezTo>
                    <a:pt x="2249167" y="530204"/>
                    <a:pt x="2184689" y="594682"/>
                    <a:pt x="2184689" y="674220"/>
                  </a:cubicBezTo>
                  <a:cubicBezTo>
                    <a:pt x="2184689" y="753758"/>
                    <a:pt x="2249167" y="818236"/>
                    <a:pt x="2328705" y="818236"/>
                  </a:cubicBezTo>
                  <a:cubicBezTo>
                    <a:pt x="2408243" y="818236"/>
                    <a:pt x="2472721" y="753758"/>
                    <a:pt x="2472721" y="674220"/>
                  </a:cubicBezTo>
                  <a:cubicBezTo>
                    <a:pt x="2472721" y="594682"/>
                    <a:pt x="2408243" y="530204"/>
                    <a:pt x="2328705" y="530204"/>
                  </a:cubicBezTo>
                  <a:close/>
                  <a:moveTo>
                    <a:pt x="1919562" y="530204"/>
                  </a:moveTo>
                  <a:cubicBezTo>
                    <a:pt x="1840024" y="530204"/>
                    <a:pt x="1775546" y="594682"/>
                    <a:pt x="1775546" y="674220"/>
                  </a:cubicBezTo>
                  <a:cubicBezTo>
                    <a:pt x="1775546" y="753758"/>
                    <a:pt x="1840024" y="818236"/>
                    <a:pt x="1919562" y="818236"/>
                  </a:cubicBezTo>
                  <a:cubicBezTo>
                    <a:pt x="1999100" y="818236"/>
                    <a:pt x="2063578" y="753758"/>
                    <a:pt x="2063578" y="674220"/>
                  </a:cubicBezTo>
                  <a:cubicBezTo>
                    <a:pt x="2063578" y="594682"/>
                    <a:pt x="1999100" y="530204"/>
                    <a:pt x="1919562" y="530204"/>
                  </a:cubicBezTo>
                  <a:close/>
                  <a:moveTo>
                    <a:pt x="1510419" y="530204"/>
                  </a:moveTo>
                  <a:cubicBezTo>
                    <a:pt x="1430881" y="530204"/>
                    <a:pt x="1366403" y="594682"/>
                    <a:pt x="1366403" y="674220"/>
                  </a:cubicBezTo>
                  <a:cubicBezTo>
                    <a:pt x="1366403" y="753758"/>
                    <a:pt x="1430881" y="818236"/>
                    <a:pt x="1510419" y="818236"/>
                  </a:cubicBezTo>
                  <a:cubicBezTo>
                    <a:pt x="1589957" y="818236"/>
                    <a:pt x="1654435" y="753758"/>
                    <a:pt x="1654435" y="674220"/>
                  </a:cubicBezTo>
                  <a:cubicBezTo>
                    <a:pt x="1654435" y="594682"/>
                    <a:pt x="1589957" y="530204"/>
                    <a:pt x="1510419" y="530204"/>
                  </a:cubicBezTo>
                  <a:close/>
                  <a:moveTo>
                    <a:pt x="1101276" y="530204"/>
                  </a:moveTo>
                  <a:cubicBezTo>
                    <a:pt x="1021738" y="530204"/>
                    <a:pt x="957260" y="594682"/>
                    <a:pt x="957260" y="674220"/>
                  </a:cubicBezTo>
                  <a:cubicBezTo>
                    <a:pt x="957260" y="753758"/>
                    <a:pt x="1021738" y="818236"/>
                    <a:pt x="1101276" y="818236"/>
                  </a:cubicBezTo>
                  <a:cubicBezTo>
                    <a:pt x="1180814" y="818236"/>
                    <a:pt x="1245292" y="753758"/>
                    <a:pt x="1245292" y="674220"/>
                  </a:cubicBezTo>
                  <a:cubicBezTo>
                    <a:pt x="1245292" y="594682"/>
                    <a:pt x="1180814" y="530204"/>
                    <a:pt x="1101276" y="530204"/>
                  </a:cubicBezTo>
                  <a:close/>
                  <a:moveTo>
                    <a:pt x="692133" y="530204"/>
                  </a:moveTo>
                  <a:cubicBezTo>
                    <a:pt x="612595" y="530204"/>
                    <a:pt x="548117" y="594682"/>
                    <a:pt x="548117" y="674220"/>
                  </a:cubicBezTo>
                  <a:cubicBezTo>
                    <a:pt x="548117" y="753758"/>
                    <a:pt x="612595" y="818236"/>
                    <a:pt x="692133" y="818236"/>
                  </a:cubicBezTo>
                  <a:cubicBezTo>
                    <a:pt x="771671" y="818236"/>
                    <a:pt x="836149" y="753758"/>
                    <a:pt x="836149" y="674220"/>
                  </a:cubicBezTo>
                  <a:cubicBezTo>
                    <a:pt x="836149" y="594682"/>
                    <a:pt x="771671" y="530204"/>
                    <a:pt x="692133" y="530204"/>
                  </a:cubicBezTo>
                  <a:close/>
                  <a:moveTo>
                    <a:pt x="282990" y="530204"/>
                  </a:moveTo>
                  <a:cubicBezTo>
                    <a:pt x="203452" y="530204"/>
                    <a:pt x="138974" y="594682"/>
                    <a:pt x="138974" y="674220"/>
                  </a:cubicBezTo>
                  <a:cubicBezTo>
                    <a:pt x="138974" y="753758"/>
                    <a:pt x="203452" y="818236"/>
                    <a:pt x="282990" y="818236"/>
                  </a:cubicBezTo>
                  <a:cubicBezTo>
                    <a:pt x="362528" y="818236"/>
                    <a:pt x="427006" y="753758"/>
                    <a:pt x="427006" y="674220"/>
                  </a:cubicBezTo>
                  <a:cubicBezTo>
                    <a:pt x="427006" y="594682"/>
                    <a:pt x="362528" y="530204"/>
                    <a:pt x="282990" y="530204"/>
                  </a:cubicBezTo>
                  <a:close/>
                  <a:moveTo>
                    <a:pt x="3964576" y="114981"/>
                  </a:moveTo>
                  <a:cubicBezTo>
                    <a:pt x="3885038" y="114981"/>
                    <a:pt x="3820560" y="179459"/>
                    <a:pt x="3820560" y="258997"/>
                  </a:cubicBezTo>
                  <a:cubicBezTo>
                    <a:pt x="3820560" y="338535"/>
                    <a:pt x="3885038" y="403013"/>
                    <a:pt x="3964576" y="403013"/>
                  </a:cubicBezTo>
                  <a:cubicBezTo>
                    <a:pt x="4044114" y="403013"/>
                    <a:pt x="4108592" y="338535"/>
                    <a:pt x="4108592" y="258997"/>
                  </a:cubicBezTo>
                  <a:cubicBezTo>
                    <a:pt x="4108592" y="179459"/>
                    <a:pt x="4044114" y="114981"/>
                    <a:pt x="3964576" y="114981"/>
                  </a:cubicBezTo>
                  <a:close/>
                  <a:moveTo>
                    <a:pt x="3555434" y="114981"/>
                  </a:moveTo>
                  <a:cubicBezTo>
                    <a:pt x="3475896" y="114981"/>
                    <a:pt x="3411418" y="179459"/>
                    <a:pt x="3411418" y="258997"/>
                  </a:cubicBezTo>
                  <a:cubicBezTo>
                    <a:pt x="3411418" y="338535"/>
                    <a:pt x="3475896" y="403013"/>
                    <a:pt x="3555434" y="403013"/>
                  </a:cubicBezTo>
                  <a:cubicBezTo>
                    <a:pt x="3634972" y="403013"/>
                    <a:pt x="3699450" y="338535"/>
                    <a:pt x="3699450" y="258997"/>
                  </a:cubicBezTo>
                  <a:cubicBezTo>
                    <a:pt x="3699450" y="179459"/>
                    <a:pt x="3634972" y="114981"/>
                    <a:pt x="3555434" y="114981"/>
                  </a:cubicBezTo>
                  <a:close/>
                  <a:moveTo>
                    <a:pt x="3146291" y="114981"/>
                  </a:moveTo>
                  <a:cubicBezTo>
                    <a:pt x="3066753" y="114981"/>
                    <a:pt x="3002275" y="179459"/>
                    <a:pt x="3002275" y="258997"/>
                  </a:cubicBezTo>
                  <a:cubicBezTo>
                    <a:pt x="3002275" y="338535"/>
                    <a:pt x="3066753" y="403013"/>
                    <a:pt x="3146291" y="403013"/>
                  </a:cubicBezTo>
                  <a:cubicBezTo>
                    <a:pt x="3225829" y="403013"/>
                    <a:pt x="3290307" y="338535"/>
                    <a:pt x="3290307" y="258997"/>
                  </a:cubicBezTo>
                  <a:cubicBezTo>
                    <a:pt x="3290307" y="179459"/>
                    <a:pt x="3225829" y="114981"/>
                    <a:pt x="3146291" y="114981"/>
                  </a:cubicBezTo>
                  <a:close/>
                  <a:moveTo>
                    <a:pt x="2737148" y="114981"/>
                  </a:moveTo>
                  <a:cubicBezTo>
                    <a:pt x="2657610" y="114981"/>
                    <a:pt x="2593132" y="179459"/>
                    <a:pt x="2593132" y="258997"/>
                  </a:cubicBezTo>
                  <a:cubicBezTo>
                    <a:pt x="2593132" y="338535"/>
                    <a:pt x="2657610" y="403013"/>
                    <a:pt x="2737148" y="403013"/>
                  </a:cubicBezTo>
                  <a:cubicBezTo>
                    <a:pt x="2816686" y="403013"/>
                    <a:pt x="2881164" y="338535"/>
                    <a:pt x="2881164" y="258997"/>
                  </a:cubicBezTo>
                  <a:cubicBezTo>
                    <a:pt x="2881164" y="179459"/>
                    <a:pt x="2816686" y="114981"/>
                    <a:pt x="2737148" y="114981"/>
                  </a:cubicBezTo>
                  <a:close/>
                  <a:moveTo>
                    <a:pt x="2328005" y="114981"/>
                  </a:moveTo>
                  <a:cubicBezTo>
                    <a:pt x="2248467" y="114981"/>
                    <a:pt x="2183989" y="179459"/>
                    <a:pt x="2183989" y="258997"/>
                  </a:cubicBezTo>
                  <a:cubicBezTo>
                    <a:pt x="2183989" y="338535"/>
                    <a:pt x="2248467" y="403013"/>
                    <a:pt x="2328005" y="403013"/>
                  </a:cubicBezTo>
                  <a:cubicBezTo>
                    <a:pt x="2407543" y="403013"/>
                    <a:pt x="2472021" y="338535"/>
                    <a:pt x="2472021" y="258997"/>
                  </a:cubicBezTo>
                  <a:cubicBezTo>
                    <a:pt x="2472021" y="179459"/>
                    <a:pt x="2407543" y="114981"/>
                    <a:pt x="2328005" y="114981"/>
                  </a:cubicBezTo>
                  <a:close/>
                  <a:moveTo>
                    <a:pt x="1918862" y="114981"/>
                  </a:moveTo>
                  <a:cubicBezTo>
                    <a:pt x="1839324" y="114981"/>
                    <a:pt x="1774846" y="179459"/>
                    <a:pt x="1774846" y="258997"/>
                  </a:cubicBezTo>
                  <a:cubicBezTo>
                    <a:pt x="1774846" y="338535"/>
                    <a:pt x="1839324" y="403013"/>
                    <a:pt x="1918862" y="403013"/>
                  </a:cubicBezTo>
                  <a:cubicBezTo>
                    <a:pt x="1998400" y="403013"/>
                    <a:pt x="2062878" y="338535"/>
                    <a:pt x="2062878" y="258997"/>
                  </a:cubicBezTo>
                  <a:cubicBezTo>
                    <a:pt x="2062878" y="179459"/>
                    <a:pt x="1998400" y="114981"/>
                    <a:pt x="1918862" y="114981"/>
                  </a:cubicBezTo>
                  <a:close/>
                  <a:moveTo>
                    <a:pt x="1509719" y="114981"/>
                  </a:moveTo>
                  <a:cubicBezTo>
                    <a:pt x="1430181" y="114981"/>
                    <a:pt x="1365703" y="179459"/>
                    <a:pt x="1365703" y="258997"/>
                  </a:cubicBezTo>
                  <a:cubicBezTo>
                    <a:pt x="1365703" y="338535"/>
                    <a:pt x="1430181" y="403013"/>
                    <a:pt x="1509719" y="403013"/>
                  </a:cubicBezTo>
                  <a:cubicBezTo>
                    <a:pt x="1589257" y="403013"/>
                    <a:pt x="1653735" y="338535"/>
                    <a:pt x="1653735" y="258997"/>
                  </a:cubicBezTo>
                  <a:cubicBezTo>
                    <a:pt x="1653735" y="179459"/>
                    <a:pt x="1589257" y="114981"/>
                    <a:pt x="1509719" y="114981"/>
                  </a:cubicBezTo>
                  <a:close/>
                  <a:moveTo>
                    <a:pt x="1100576" y="114981"/>
                  </a:moveTo>
                  <a:cubicBezTo>
                    <a:pt x="1021038" y="114981"/>
                    <a:pt x="956560" y="179459"/>
                    <a:pt x="956560" y="258997"/>
                  </a:cubicBezTo>
                  <a:cubicBezTo>
                    <a:pt x="956560" y="338535"/>
                    <a:pt x="1021038" y="403013"/>
                    <a:pt x="1100576" y="403013"/>
                  </a:cubicBezTo>
                  <a:cubicBezTo>
                    <a:pt x="1180114" y="403013"/>
                    <a:pt x="1244592" y="338535"/>
                    <a:pt x="1244592" y="258997"/>
                  </a:cubicBezTo>
                  <a:cubicBezTo>
                    <a:pt x="1244592" y="179459"/>
                    <a:pt x="1180114" y="114981"/>
                    <a:pt x="1100576" y="114981"/>
                  </a:cubicBezTo>
                  <a:close/>
                  <a:moveTo>
                    <a:pt x="691433" y="114981"/>
                  </a:moveTo>
                  <a:cubicBezTo>
                    <a:pt x="611895" y="114981"/>
                    <a:pt x="547417" y="179459"/>
                    <a:pt x="547417" y="258997"/>
                  </a:cubicBezTo>
                  <a:cubicBezTo>
                    <a:pt x="547417" y="338535"/>
                    <a:pt x="611895" y="403013"/>
                    <a:pt x="691433" y="403013"/>
                  </a:cubicBezTo>
                  <a:cubicBezTo>
                    <a:pt x="770971" y="403013"/>
                    <a:pt x="835449" y="338535"/>
                    <a:pt x="835449" y="258997"/>
                  </a:cubicBezTo>
                  <a:cubicBezTo>
                    <a:pt x="835449" y="179459"/>
                    <a:pt x="770971" y="114981"/>
                    <a:pt x="691433" y="114981"/>
                  </a:cubicBezTo>
                  <a:close/>
                  <a:moveTo>
                    <a:pt x="282290" y="114981"/>
                  </a:moveTo>
                  <a:cubicBezTo>
                    <a:pt x="202752" y="114981"/>
                    <a:pt x="138274" y="179459"/>
                    <a:pt x="138274" y="258997"/>
                  </a:cubicBezTo>
                  <a:cubicBezTo>
                    <a:pt x="138274" y="338535"/>
                    <a:pt x="202752" y="403013"/>
                    <a:pt x="282290" y="403013"/>
                  </a:cubicBezTo>
                  <a:cubicBezTo>
                    <a:pt x="361828" y="403013"/>
                    <a:pt x="426306" y="338535"/>
                    <a:pt x="426306" y="258997"/>
                  </a:cubicBezTo>
                  <a:cubicBezTo>
                    <a:pt x="426306" y="179459"/>
                    <a:pt x="361828" y="114981"/>
                    <a:pt x="282290" y="114981"/>
                  </a:cubicBezTo>
                  <a:close/>
                  <a:moveTo>
                    <a:pt x="0" y="0"/>
                  </a:moveTo>
                  <a:lnTo>
                    <a:pt x="4248472" y="0"/>
                  </a:lnTo>
                  <a:lnTo>
                    <a:pt x="4248472" y="4248472"/>
                  </a:lnTo>
                  <a:lnTo>
                    <a:pt x="0" y="4248472"/>
                  </a:lnTo>
                  <a:close/>
                </a:path>
              </a:pathLst>
            </a:custGeom>
            <a:solidFill>
              <a:sysClr val="window" lastClr="FFFFFF"/>
            </a:solidFill>
            <a:ln w="25400" cap="flat" cmpd="sng" algn="ctr">
              <a:noFill/>
              <a:prstDash val="solid"/>
            </a:ln>
            <a:effectLst/>
          </p:spPr>
          <p:txBody>
            <a:bodyPr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924282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1533228" y="1332484"/>
              <a:ext cx="998490" cy="663202"/>
            </a:xfrm>
            <a:prstGeom prst="rect">
              <a:avLst/>
            </a:prstGeom>
          </p:spPr>
          <p:txBody>
            <a:bodyPr vert="horz" lIns="0" tIns="0" rIns="0" bIns="0" rtlCol="0">
              <a:noAutofit/>
            </a:bodyPr>
            <a:lstStyle>
              <a:lvl1pPr indent="0" algn="ctr">
                <a:lnSpc>
                  <a:spcPct val="90000"/>
                </a:lnSpc>
                <a:spcBef>
                  <a:spcPts val="0"/>
                </a:spcBef>
                <a:buFont typeface="Arial" pitchFamily="34" charset="0"/>
                <a:buNone/>
                <a:defRPr sz="2000" b="1">
                  <a:solidFill>
                    <a:schemeClr val="tx2"/>
                  </a:solidFill>
                  <a:latin typeface="+mj-lt"/>
                  <a:cs typeface="Arial" panose="020B0604020202020204" pitchFamily="34" charset="0"/>
                </a:defRPr>
              </a:lvl1pPr>
              <a:lvl2pPr marL="180975" indent="-180975">
                <a:lnSpc>
                  <a:spcPct val="90000"/>
                </a:lnSpc>
                <a:spcBef>
                  <a:spcPts val="0"/>
                </a:spcBef>
                <a:buFont typeface="Arial" pitchFamily="34" charset="0"/>
                <a:buChar char="•"/>
                <a:defRPr sz="1200">
                  <a:solidFill>
                    <a:schemeClr val="tx2"/>
                  </a:solidFill>
                </a:defRPr>
              </a:lvl2pPr>
              <a:lvl3pPr marL="361950" indent="-171450">
                <a:lnSpc>
                  <a:spcPct val="90000"/>
                </a:lnSpc>
                <a:spcBef>
                  <a:spcPts val="0"/>
                </a:spcBef>
                <a:buFont typeface="Calibri" pitchFamily="34" charset="0"/>
                <a:buChar char="–"/>
                <a:defRPr sz="1200">
                  <a:solidFill>
                    <a:schemeClr val="tx2"/>
                  </a:solidFill>
                </a:defRPr>
              </a:lvl3pPr>
              <a:lvl4pPr marL="1825348" indent="-260764">
                <a:lnSpc>
                  <a:spcPct val="90000"/>
                </a:lnSpc>
                <a:spcBef>
                  <a:spcPts val="0"/>
                </a:spcBef>
                <a:buFont typeface="Arial" pitchFamily="34" charset="0"/>
                <a:buChar char="–"/>
                <a:defRPr sz="1200">
                  <a:solidFill>
                    <a:schemeClr val="tx2"/>
                  </a:solidFill>
                </a:defRPr>
              </a:lvl4pPr>
              <a:lvl5pPr marL="2346876" indent="-260764">
                <a:lnSpc>
                  <a:spcPct val="90000"/>
                </a:lnSpc>
                <a:spcBef>
                  <a:spcPts val="0"/>
                </a:spcBef>
                <a:buFont typeface="Arial" pitchFamily="34" charset="0"/>
                <a:buChar char="»"/>
                <a:defRPr sz="1200">
                  <a:solidFill>
                    <a:schemeClr val="tx2"/>
                  </a:solidFill>
                </a:defRPr>
              </a:lvl5pPr>
              <a:lvl6pPr marL="2868404" indent="-260764">
                <a:spcBef>
                  <a:spcPct val="20000"/>
                </a:spcBef>
                <a:buFont typeface="Arial" pitchFamily="34" charset="0"/>
                <a:buChar char="•"/>
                <a:defRPr sz="2300"/>
              </a:lvl6pPr>
              <a:lvl7pPr marL="3389932" indent="-260764">
                <a:spcBef>
                  <a:spcPct val="20000"/>
                </a:spcBef>
                <a:buFont typeface="Arial" pitchFamily="34" charset="0"/>
                <a:buChar char="•"/>
                <a:defRPr sz="2300"/>
              </a:lvl7pPr>
              <a:lvl8pPr marL="3911460" indent="-260764">
                <a:spcBef>
                  <a:spcPct val="20000"/>
                </a:spcBef>
                <a:buFont typeface="Arial" pitchFamily="34" charset="0"/>
                <a:buChar char="•"/>
                <a:defRPr sz="2300"/>
              </a:lvl8pPr>
              <a:lvl9pPr marL="4432988" indent="-260764">
                <a:spcBef>
                  <a:spcPct val="20000"/>
                </a:spcBef>
                <a:buFont typeface="Arial" pitchFamily="34" charset="0"/>
                <a:buChar char="•"/>
                <a:defRPr sz="2300"/>
              </a:lvl9pPr>
            </a:lstStyle>
            <a:p>
              <a:pPr marL="0" marR="0" lvl="0" indent="0" algn="ctr" defTabSz="924282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itchFamily="34" charset="0"/>
                <a:buNone/>
                <a:tabLst/>
                <a:defRPr/>
              </a:pPr>
              <a:r>
                <a:rPr lang="hu-HU" kern="0" dirty="0">
                  <a:solidFill>
                    <a:schemeClr val="accent1"/>
                  </a:solidFill>
                  <a:latin typeface="Calibri"/>
                </a:rPr>
                <a:t>57</a:t>
              </a:r>
              <a:r>
                <a:rPr kumimoji="0" lang="hu-HU" sz="2000" b="1" i="0" u="none" strike="noStrike" kern="0" cap="none" spc="0" normalizeH="0" baseline="0" noProof="0" dirty="0">
                  <a:ln>
                    <a:noFill/>
                  </a:ln>
                  <a:solidFill>
                    <a:schemeClr val="accent1"/>
                  </a:solidFill>
                  <a:effectLst/>
                  <a:uLnTx/>
                  <a:uFillTx/>
                  <a:latin typeface="Calibri"/>
                  <a:cs typeface="Arial" panose="020B0604020202020204" pitchFamily="34" charset="0"/>
                </a:rPr>
                <a:t>%</a:t>
              </a:r>
              <a:endParaRPr kumimoji="0" lang="en-GB" sz="2000" b="1" i="0" u="none" strike="noStrike" kern="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Calibri"/>
                <a:cs typeface="Arial" panose="020B0604020202020204" pitchFamily="34" charset="0"/>
              </a:endParaRPr>
            </a:p>
            <a:p>
              <a:pPr lvl="0" defTabSz="924282">
                <a:defRPr/>
              </a:pPr>
              <a:r>
                <a:rPr lang="hu-HU" sz="950" b="0" kern="0" dirty="0">
                  <a:solidFill>
                    <a:srgbClr val="222223">
                      <a:lumMod val="75000"/>
                      <a:lumOff val="25000"/>
                    </a:srgbClr>
                  </a:solidFill>
                </a:rPr>
                <a:t>Zene, </a:t>
              </a:r>
              <a:r>
                <a:rPr lang="hu-HU" sz="950" b="0" kern="0" dirty="0" err="1">
                  <a:solidFill>
                    <a:srgbClr val="222223">
                      <a:lumMod val="75000"/>
                      <a:lumOff val="25000"/>
                    </a:srgbClr>
                  </a:solidFill>
                </a:rPr>
                <a:t>lyrics</a:t>
              </a:r>
              <a:endParaRPr kumimoji="0" lang="en-GB" sz="950" b="0" i="0" u="none" strike="noStrike" kern="0" cap="none" spc="0" normalizeH="0" baseline="0" noProof="0" dirty="0">
                <a:ln>
                  <a:noFill/>
                </a:ln>
                <a:solidFill>
                  <a:srgbClr val="222223">
                    <a:lumMod val="75000"/>
                    <a:lumOff val="25000"/>
                  </a:srgbClr>
                </a:solidFill>
                <a:effectLst/>
                <a:uLnTx/>
                <a:uFillTx/>
                <a:latin typeface="Calibri"/>
              </a:endParaRPr>
            </a:p>
          </p:txBody>
        </p:sp>
        <p:graphicFrame>
          <p:nvGraphicFramePr>
            <p:cNvPr id="11" name="Diagram 5"/>
            <p:cNvGraphicFramePr/>
            <p:nvPr>
              <p:extLst/>
            </p:nvPr>
          </p:nvGraphicFramePr>
          <p:xfrm>
            <a:off x="1535408" y="449031"/>
            <a:ext cx="972353" cy="950721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4"/>
            </a:graphicData>
          </a:graphic>
        </p:graphicFrame>
        <p:sp>
          <p:nvSpPr>
            <p:cNvPr id="12" name="Rectangle 112"/>
            <p:cNvSpPr/>
            <p:nvPr/>
          </p:nvSpPr>
          <p:spPr bwMode="gray">
            <a:xfrm>
              <a:off x="1665240" y="570964"/>
              <a:ext cx="712688" cy="706853"/>
            </a:xfrm>
            <a:custGeom>
              <a:avLst/>
              <a:gdLst/>
              <a:ahLst/>
              <a:cxnLst/>
              <a:rect l="l" t="t" r="r" b="b"/>
              <a:pathLst>
                <a:path w="4248472" h="4248472">
                  <a:moveTo>
                    <a:pt x="3963192" y="3851992"/>
                  </a:moveTo>
                  <a:cubicBezTo>
                    <a:pt x="3883654" y="3851992"/>
                    <a:pt x="3819176" y="3916470"/>
                    <a:pt x="3819176" y="3996008"/>
                  </a:cubicBezTo>
                  <a:cubicBezTo>
                    <a:pt x="3819176" y="4075546"/>
                    <a:pt x="3883654" y="4140024"/>
                    <a:pt x="3963192" y="4140024"/>
                  </a:cubicBezTo>
                  <a:cubicBezTo>
                    <a:pt x="4042730" y="4140024"/>
                    <a:pt x="4107208" y="4075546"/>
                    <a:pt x="4107208" y="3996008"/>
                  </a:cubicBezTo>
                  <a:cubicBezTo>
                    <a:pt x="4107208" y="3916470"/>
                    <a:pt x="4042730" y="3851992"/>
                    <a:pt x="3963192" y="3851992"/>
                  </a:cubicBezTo>
                  <a:close/>
                  <a:moveTo>
                    <a:pt x="3554050" y="3851992"/>
                  </a:moveTo>
                  <a:cubicBezTo>
                    <a:pt x="3474512" y="3851992"/>
                    <a:pt x="3410034" y="3916470"/>
                    <a:pt x="3410034" y="3996008"/>
                  </a:cubicBezTo>
                  <a:cubicBezTo>
                    <a:pt x="3410034" y="4075546"/>
                    <a:pt x="3474512" y="4140024"/>
                    <a:pt x="3554050" y="4140024"/>
                  </a:cubicBezTo>
                  <a:cubicBezTo>
                    <a:pt x="3633588" y="4140024"/>
                    <a:pt x="3698066" y="4075546"/>
                    <a:pt x="3698066" y="3996008"/>
                  </a:cubicBezTo>
                  <a:cubicBezTo>
                    <a:pt x="3698066" y="3916470"/>
                    <a:pt x="3633588" y="3851992"/>
                    <a:pt x="3554050" y="3851992"/>
                  </a:cubicBezTo>
                  <a:close/>
                  <a:moveTo>
                    <a:pt x="3144907" y="3851992"/>
                  </a:moveTo>
                  <a:cubicBezTo>
                    <a:pt x="3065369" y="3851992"/>
                    <a:pt x="3000891" y="3916470"/>
                    <a:pt x="3000891" y="3996008"/>
                  </a:cubicBezTo>
                  <a:cubicBezTo>
                    <a:pt x="3000891" y="4075546"/>
                    <a:pt x="3065369" y="4140024"/>
                    <a:pt x="3144907" y="4140024"/>
                  </a:cubicBezTo>
                  <a:cubicBezTo>
                    <a:pt x="3224445" y="4140024"/>
                    <a:pt x="3288923" y="4075546"/>
                    <a:pt x="3288923" y="3996008"/>
                  </a:cubicBezTo>
                  <a:cubicBezTo>
                    <a:pt x="3288923" y="3916470"/>
                    <a:pt x="3224445" y="3851992"/>
                    <a:pt x="3144907" y="3851992"/>
                  </a:cubicBezTo>
                  <a:close/>
                  <a:moveTo>
                    <a:pt x="2735764" y="3851992"/>
                  </a:moveTo>
                  <a:cubicBezTo>
                    <a:pt x="2656226" y="3851992"/>
                    <a:pt x="2591748" y="3916470"/>
                    <a:pt x="2591748" y="3996008"/>
                  </a:cubicBezTo>
                  <a:cubicBezTo>
                    <a:pt x="2591748" y="4075546"/>
                    <a:pt x="2656226" y="4140024"/>
                    <a:pt x="2735764" y="4140024"/>
                  </a:cubicBezTo>
                  <a:cubicBezTo>
                    <a:pt x="2815302" y="4140024"/>
                    <a:pt x="2879780" y="4075546"/>
                    <a:pt x="2879780" y="3996008"/>
                  </a:cubicBezTo>
                  <a:cubicBezTo>
                    <a:pt x="2879780" y="3916470"/>
                    <a:pt x="2815302" y="3851992"/>
                    <a:pt x="2735764" y="3851992"/>
                  </a:cubicBezTo>
                  <a:close/>
                  <a:moveTo>
                    <a:pt x="2326621" y="3851992"/>
                  </a:moveTo>
                  <a:cubicBezTo>
                    <a:pt x="2247083" y="3851992"/>
                    <a:pt x="2182605" y="3916470"/>
                    <a:pt x="2182605" y="3996008"/>
                  </a:cubicBezTo>
                  <a:cubicBezTo>
                    <a:pt x="2182605" y="4075546"/>
                    <a:pt x="2247083" y="4140024"/>
                    <a:pt x="2326621" y="4140024"/>
                  </a:cubicBezTo>
                  <a:cubicBezTo>
                    <a:pt x="2406159" y="4140024"/>
                    <a:pt x="2470637" y="4075546"/>
                    <a:pt x="2470637" y="3996008"/>
                  </a:cubicBezTo>
                  <a:cubicBezTo>
                    <a:pt x="2470637" y="3916470"/>
                    <a:pt x="2406159" y="3851992"/>
                    <a:pt x="2326621" y="3851992"/>
                  </a:cubicBezTo>
                  <a:close/>
                  <a:moveTo>
                    <a:pt x="1917478" y="3851992"/>
                  </a:moveTo>
                  <a:cubicBezTo>
                    <a:pt x="1837940" y="3851992"/>
                    <a:pt x="1773462" y="3916470"/>
                    <a:pt x="1773462" y="3996008"/>
                  </a:cubicBezTo>
                  <a:cubicBezTo>
                    <a:pt x="1773462" y="4075546"/>
                    <a:pt x="1837940" y="4140024"/>
                    <a:pt x="1917478" y="4140024"/>
                  </a:cubicBezTo>
                  <a:cubicBezTo>
                    <a:pt x="1997016" y="4140024"/>
                    <a:pt x="2061494" y="4075546"/>
                    <a:pt x="2061494" y="3996008"/>
                  </a:cubicBezTo>
                  <a:cubicBezTo>
                    <a:pt x="2061494" y="3916470"/>
                    <a:pt x="1997016" y="3851992"/>
                    <a:pt x="1917478" y="3851992"/>
                  </a:cubicBezTo>
                  <a:close/>
                  <a:moveTo>
                    <a:pt x="1508335" y="3851992"/>
                  </a:moveTo>
                  <a:cubicBezTo>
                    <a:pt x="1428797" y="3851992"/>
                    <a:pt x="1364319" y="3916470"/>
                    <a:pt x="1364319" y="3996008"/>
                  </a:cubicBezTo>
                  <a:cubicBezTo>
                    <a:pt x="1364319" y="4075546"/>
                    <a:pt x="1428797" y="4140024"/>
                    <a:pt x="1508335" y="4140024"/>
                  </a:cubicBezTo>
                  <a:cubicBezTo>
                    <a:pt x="1587873" y="4140024"/>
                    <a:pt x="1652351" y="4075546"/>
                    <a:pt x="1652351" y="3996008"/>
                  </a:cubicBezTo>
                  <a:cubicBezTo>
                    <a:pt x="1652351" y="3916470"/>
                    <a:pt x="1587873" y="3851992"/>
                    <a:pt x="1508335" y="3851992"/>
                  </a:cubicBezTo>
                  <a:close/>
                  <a:moveTo>
                    <a:pt x="1099192" y="3851992"/>
                  </a:moveTo>
                  <a:cubicBezTo>
                    <a:pt x="1019654" y="3851992"/>
                    <a:pt x="955176" y="3916470"/>
                    <a:pt x="955176" y="3996008"/>
                  </a:cubicBezTo>
                  <a:cubicBezTo>
                    <a:pt x="955176" y="4075546"/>
                    <a:pt x="1019654" y="4140024"/>
                    <a:pt x="1099192" y="4140024"/>
                  </a:cubicBezTo>
                  <a:cubicBezTo>
                    <a:pt x="1178730" y="4140024"/>
                    <a:pt x="1243208" y="4075546"/>
                    <a:pt x="1243208" y="3996008"/>
                  </a:cubicBezTo>
                  <a:cubicBezTo>
                    <a:pt x="1243208" y="3916470"/>
                    <a:pt x="1178730" y="3851992"/>
                    <a:pt x="1099192" y="3851992"/>
                  </a:cubicBezTo>
                  <a:close/>
                  <a:moveTo>
                    <a:pt x="690049" y="3851992"/>
                  </a:moveTo>
                  <a:cubicBezTo>
                    <a:pt x="610511" y="3851992"/>
                    <a:pt x="546033" y="3916470"/>
                    <a:pt x="546033" y="3996008"/>
                  </a:cubicBezTo>
                  <a:cubicBezTo>
                    <a:pt x="546033" y="4075546"/>
                    <a:pt x="610511" y="4140024"/>
                    <a:pt x="690049" y="4140024"/>
                  </a:cubicBezTo>
                  <a:cubicBezTo>
                    <a:pt x="769587" y="4140024"/>
                    <a:pt x="834065" y="4075546"/>
                    <a:pt x="834065" y="3996008"/>
                  </a:cubicBezTo>
                  <a:cubicBezTo>
                    <a:pt x="834065" y="3916470"/>
                    <a:pt x="769587" y="3851992"/>
                    <a:pt x="690049" y="3851992"/>
                  </a:cubicBezTo>
                  <a:close/>
                  <a:moveTo>
                    <a:pt x="280906" y="3851992"/>
                  </a:moveTo>
                  <a:cubicBezTo>
                    <a:pt x="201368" y="3851992"/>
                    <a:pt x="136890" y="3916470"/>
                    <a:pt x="136890" y="3996008"/>
                  </a:cubicBezTo>
                  <a:cubicBezTo>
                    <a:pt x="136890" y="4075546"/>
                    <a:pt x="201368" y="4140024"/>
                    <a:pt x="280906" y="4140024"/>
                  </a:cubicBezTo>
                  <a:cubicBezTo>
                    <a:pt x="360444" y="4140024"/>
                    <a:pt x="424922" y="4075546"/>
                    <a:pt x="424922" y="3996008"/>
                  </a:cubicBezTo>
                  <a:cubicBezTo>
                    <a:pt x="424922" y="3916470"/>
                    <a:pt x="360444" y="3851992"/>
                    <a:pt x="280906" y="3851992"/>
                  </a:cubicBezTo>
                  <a:close/>
                  <a:moveTo>
                    <a:pt x="3970176" y="3436765"/>
                  </a:moveTo>
                  <a:cubicBezTo>
                    <a:pt x="3890638" y="3436765"/>
                    <a:pt x="3826160" y="3501243"/>
                    <a:pt x="3826160" y="3580781"/>
                  </a:cubicBezTo>
                  <a:cubicBezTo>
                    <a:pt x="3826160" y="3660319"/>
                    <a:pt x="3890638" y="3724797"/>
                    <a:pt x="3970176" y="3724797"/>
                  </a:cubicBezTo>
                  <a:cubicBezTo>
                    <a:pt x="4049714" y="3724797"/>
                    <a:pt x="4114192" y="3660319"/>
                    <a:pt x="4114192" y="3580781"/>
                  </a:cubicBezTo>
                  <a:cubicBezTo>
                    <a:pt x="4114192" y="3501243"/>
                    <a:pt x="4049714" y="3436765"/>
                    <a:pt x="3970176" y="3436765"/>
                  </a:cubicBezTo>
                  <a:close/>
                  <a:moveTo>
                    <a:pt x="3561034" y="3436765"/>
                  </a:moveTo>
                  <a:cubicBezTo>
                    <a:pt x="3481496" y="3436765"/>
                    <a:pt x="3417018" y="3501243"/>
                    <a:pt x="3417018" y="3580781"/>
                  </a:cubicBezTo>
                  <a:cubicBezTo>
                    <a:pt x="3417018" y="3660319"/>
                    <a:pt x="3481496" y="3724797"/>
                    <a:pt x="3561034" y="3724797"/>
                  </a:cubicBezTo>
                  <a:cubicBezTo>
                    <a:pt x="3640572" y="3724797"/>
                    <a:pt x="3705050" y="3660319"/>
                    <a:pt x="3705050" y="3580781"/>
                  </a:cubicBezTo>
                  <a:cubicBezTo>
                    <a:pt x="3705050" y="3501243"/>
                    <a:pt x="3640572" y="3436765"/>
                    <a:pt x="3561034" y="3436765"/>
                  </a:cubicBezTo>
                  <a:close/>
                  <a:moveTo>
                    <a:pt x="3151891" y="3436765"/>
                  </a:moveTo>
                  <a:cubicBezTo>
                    <a:pt x="3072353" y="3436765"/>
                    <a:pt x="3007875" y="3501243"/>
                    <a:pt x="3007875" y="3580781"/>
                  </a:cubicBezTo>
                  <a:cubicBezTo>
                    <a:pt x="3007875" y="3660319"/>
                    <a:pt x="3072353" y="3724797"/>
                    <a:pt x="3151891" y="3724797"/>
                  </a:cubicBezTo>
                  <a:cubicBezTo>
                    <a:pt x="3231429" y="3724797"/>
                    <a:pt x="3295907" y="3660319"/>
                    <a:pt x="3295907" y="3580781"/>
                  </a:cubicBezTo>
                  <a:cubicBezTo>
                    <a:pt x="3295907" y="3501243"/>
                    <a:pt x="3231429" y="3436765"/>
                    <a:pt x="3151891" y="3436765"/>
                  </a:cubicBezTo>
                  <a:close/>
                  <a:moveTo>
                    <a:pt x="2742748" y="3436765"/>
                  </a:moveTo>
                  <a:cubicBezTo>
                    <a:pt x="2663210" y="3436765"/>
                    <a:pt x="2598732" y="3501243"/>
                    <a:pt x="2598732" y="3580781"/>
                  </a:cubicBezTo>
                  <a:cubicBezTo>
                    <a:pt x="2598732" y="3660319"/>
                    <a:pt x="2663210" y="3724797"/>
                    <a:pt x="2742748" y="3724797"/>
                  </a:cubicBezTo>
                  <a:cubicBezTo>
                    <a:pt x="2822286" y="3724797"/>
                    <a:pt x="2886764" y="3660319"/>
                    <a:pt x="2886764" y="3580781"/>
                  </a:cubicBezTo>
                  <a:cubicBezTo>
                    <a:pt x="2886764" y="3501243"/>
                    <a:pt x="2822286" y="3436765"/>
                    <a:pt x="2742748" y="3436765"/>
                  </a:cubicBezTo>
                  <a:close/>
                  <a:moveTo>
                    <a:pt x="2333605" y="3436765"/>
                  </a:moveTo>
                  <a:cubicBezTo>
                    <a:pt x="2254067" y="3436765"/>
                    <a:pt x="2189589" y="3501243"/>
                    <a:pt x="2189589" y="3580781"/>
                  </a:cubicBezTo>
                  <a:cubicBezTo>
                    <a:pt x="2189589" y="3660319"/>
                    <a:pt x="2254067" y="3724797"/>
                    <a:pt x="2333605" y="3724797"/>
                  </a:cubicBezTo>
                  <a:cubicBezTo>
                    <a:pt x="2413143" y="3724797"/>
                    <a:pt x="2477621" y="3660319"/>
                    <a:pt x="2477621" y="3580781"/>
                  </a:cubicBezTo>
                  <a:cubicBezTo>
                    <a:pt x="2477621" y="3501243"/>
                    <a:pt x="2413143" y="3436765"/>
                    <a:pt x="2333605" y="3436765"/>
                  </a:cubicBezTo>
                  <a:close/>
                  <a:moveTo>
                    <a:pt x="1924462" y="3436765"/>
                  </a:moveTo>
                  <a:cubicBezTo>
                    <a:pt x="1844924" y="3436765"/>
                    <a:pt x="1780446" y="3501243"/>
                    <a:pt x="1780446" y="3580781"/>
                  </a:cubicBezTo>
                  <a:cubicBezTo>
                    <a:pt x="1780446" y="3660319"/>
                    <a:pt x="1844924" y="3724797"/>
                    <a:pt x="1924462" y="3724797"/>
                  </a:cubicBezTo>
                  <a:cubicBezTo>
                    <a:pt x="2004000" y="3724797"/>
                    <a:pt x="2068478" y="3660319"/>
                    <a:pt x="2068478" y="3580781"/>
                  </a:cubicBezTo>
                  <a:cubicBezTo>
                    <a:pt x="2068478" y="3501243"/>
                    <a:pt x="2004000" y="3436765"/>
                    <a:pt x="1924462" y="3436765"/>
                  </a:cubicBezTo>
                  <a:close/>
                  <a:moveTo>
                    <a:pt x="1515319" y="3436765"/>
                  </a:moveTo>
                  <a:cubicBezTo>
                    <a:pt x="1435781" y="3436765"/>
                    <a:pt x="1371303" y="3501243"/>
                    <a:pt x="1371303" y="3580781"/>
                  </a:cubicBezTo>
                  <a:cubicBezTo>
                    <a:pt x="1371303" y="3660319"/>
                    <a:pt x="1435781" y="3724797"/>
                    <a:pt x="1515319" y="3724797"/>
                  </a:cubicBezTo>
                  <a:cubicBezTo>
                    <a:pt x="1594857" y="3724797"/>
                    <a:pt x="1659335" y="3660319"/>
                    <a:pt x="1659335" y="3580781"/>
                  </a:cubicBezTo>
                  <a:cubicBezTo>
                    <a:pt x="1659335" y="3501243"/>
                    <a:pt x="1594857" y="3436765"/>
                    <a:pt x="1515319" y="3436765"/>
                  </a:cubicBezTo>
                  <a:close/>
                  <a:moveTo>
                    <a:pt x="1106176" y="3436765"/>
                  </a:moveTo>
                  <a:cubicBezTo>
                    <a:pt x="1026638" y="3436765"/>
                    <a:pt x="962160" y="3501243"/>
                    <a:pt x="962160" y="3580781"/>
                  </a:cubicBezTo>
                  <a:cubicBezTo>
                    <a:pt x="962160" y="3660319"/>
                    <a:pt x="1026638" y="3724797"/>
                    <a:pt x="1106176" y="3724797"/>
                  </a:cubicBezTo>
                  <a:cubicBezTo>
                    <a:pt x="1185714" y="3724797"/>
                    <a:pt x="1250192" y="3660319"/>
                    <a:pt x="1250192" y="3580781"/>
                  </a:cubicBezTo>
                  <a:cubicBezTo>
                    <a:pt x="1250192" y="3501243"/>
                    <a:pt x="1185714" y="3436765"/>
                    <a:pt x="1106176" y="3436765"/>
                  </a:cubicBezTo>
                  <a:close/>
                  <a:moveTo>
                    <a:pt x="697033" y="3436765"/>
                  </a:moveTo>
                  <a:cubicBezTo>
                    <a:pt x="617495" y="3436765"/>
                    <a:pt x="553017" y="3501243"/>
                    <a:pt x="553017" y="3580781"/>
                  </a:cubicBezTo>
                  <a:cubicBezTo>
                    <a:pt x="553017" y="3660319"/>
                    <a:pt x="617495" y="3724797"/>
                    <a:pt x="697033" y="3724797"/>
                  </a:cubicBezTo>
                  <a:cubicBezTo>
                    <a:pt x="776571" y="3724797"/>
                    <a:pt x="841049" y="3660319"/>
                    <a:pt x="841049" y="3580781"/>
                  </a:cubicBezTo>
                  <a:cubicBezTo>
                    <a:pt x="841049" y="3501243"/>
                    <a:pt x="776571" y="3436765"/>
                    <a:pt x="697033" y="3436765"/>
                  </a:cubicBezTo>
                  <a:close/>
                  <a:moveTo>
                    <a:pt x="287890" y="3436765"/>
                  </a:moveTo>
                  <a:cubicBezTo>
                    <a:pt x="208352" y="3436765"/>
                    <a:pt x="143874" y="3501243"/>
                    <a:pt x="143874" y="3580781"/>
                  </a:cubicBezTo>
                  <a:cubicBezTo>
                    <a:pt x="143874" y="3660319"/>
                    <a:pt x="208352" y="3724797"/>
                    <a:pt x="287890" y="3724797"/>
                  </a:cubicBezTo>
                  <a:cubicBezTo>
                    <a:pt x="367428" y="3724797"/>
                    <a:pt x="431906" y="3660319"/>
                    <a:pt x="431906" y="3580781"/>
                  </a:cubicBezTo>
                  <a:cubicBezTo>
                    <a:pt x="431906" y="3501243"/>
                    <a:pt x="367428" y="3436765"/>
                    <a:pt x="287890" y="3436765"/>
                  </a:cubicBezTo>
                  <a:close/>
                  <a:moveTo>
                    <a:pt x="3969476" y="3021542"/>
                  </a:moveTo>
                  <a:cubicBezTo>
                    <a:pt x="3889938" y="3021542"/>
                    <a:pt x="3825460" y="3086020"/>
                    <a:pt x="3825460" y="3165558"/>
                  </a:cubicBezTo>
                  <a:cubicBezTo>
                    <a:pt x="3825460" y="3245096"/>
                    <a:pt x="3889938" y="3309574"/>
                    <a:pt x="3969476" y="3309574"/>
                  </a:cubicBezTo>
                  <a:cubicBezTo>
                    <a:pt x="4049014" y="3309574"/>
                    <a:pt x="4113492" y="3245096"/>
                    <a:pt x="4113492" y="3165558"/>
                  </a:cubicBezTo>
                  <a:cubicBezTo>
                    <a:pt x="4113492" y="3086020"/>
                    <a:pt x="4049014" y="3021542"/>
                    <a:pt x="3969476" y="3021542"/>
                  </a:cubicBezTo>
                  <a:close/>
                  <a:moveTo>
                    <a:pt x="3560334" y="3021542"/>
                  </a:moveTo>
                  <a:cubicBezTo>
                    <a:pt x="3480796" y="3021542"/>
                    <a:pt x="3416318" y="3086020"/>
                    <a:pt x="3416318" y="3165558"/>
                  </a:cubicBezTo>
                  <a:cubicBezTo>
                    <a:pt x="3416318" y="3245096"/>
                    <a:pt x="3480796" y="3309574"/>
                    <a:pt x="3560334" y="3309574"/>
                  </a:cubicBezTo>
                  <a:cubicBezTo>
                    <a:pt x="3639872" y="3309574"/>
                    <a:pt x="3704350" y="3245096"/>
                    <a:pt x="3704350" y="3165558"/>
                  </a:cubicBezTo>
                  <a:cubicBezTo>
                    <a:pt x="3704350" y="3086020"/>
                    <a:pt x="3639872" y="3021542"/>
                    <a:pt x="3560334" y="3021542"/>
                  </a:cubicBezTo>
                  <a:close/>
                  <a:moveTo>
                    <a:pt x="3151191" y="3021542"/>
                  </a:moveTo>
                  <a:cubicBezTo>
                    <a:pt x="3071653" y="3021542"/>
                    <a:pt x="3007175" y="3086020"/>
                    <a:pt x="3007175" y="3165558"/>
                  </a:cubicBezTo>
                  <a:cubicBezTo>
                    <a:pt x="3007175" y="3245096"/>
                    <a:pt x="3071653" y="3309574"/>
                    <a:pt x="3151191" y="3309574"/>
                  </a:cubicBezTo>
                  <a:cubicBezTo>
                    <a:pt x="3230729" y="3309574"/>
                    <a:pt x="3295207" y="3245096"/>
                    <a:pt x="3295207" y="3165558"/>
                  </a:cubicBezTo>
                  <a:cubicBezTo>
                    <a:pt x="3295207" y="3086020"/>
                    <a:pt x="3230729" y="3021542"/>
                    <a:pt x="3151191" y="3021542"/>
                  </a:cubicBezTo>
                  <a:close/>
                  <a:moveTo>
                    <a:pt x="2742048" y="3021542"/>
                  </a:moveTo>
                  <a:cubicBezTo>
                    <a:pt x="2662510" y="3021542"/>
                    <a:pt x="2598032" y="3086020"/>
                    <a:pt x="2598032" y="3165558"/>
                  </a:cubicBezTo>
                  <a:cubicBezTo>
                    <a:pt x="2598032" y="3245096"/>
                    <a:pt x="2662510" y="3309574"/>
                    <a:pt x="2742048" y="3309574"/>
                  </a:cubicBezTo>
                  <a:cubicBezTo>
                    <a:pt x="2821586" y="3309574"/>
                    <a:pt x="2886064" y="3245096"/>
                    <a:pt x="2886064" y="3165558"/>
                  </a:cubicBezTo>
                  <a:cubicBezTo>
                    <a:pt x="2886064" y="3086020"/>
                    <a:pt x="2821586" y="3021542"/>
                    <a:pt x="2742048" y="3021542"/>
                  </a:cubicBezTo>
                  <a:close/>
                  <a:moveTo>
                    <a:pt x="2332905" y="3021542"/>
                  </a:moveTo>
                  <a:cubicBezTo>
                    <a:pt x="2253367" y="3021542"/>
                    <a:pt x="2188889" y="3086020"/>
                    <a:pt x="2188889" y="3165558"/>
                  </a:cubicBezTo>
                  <a:cubicBezTo>
                    <a:pt x="2188889" y="3245096"/>
                    <a:pt x="2253367" y="3309574"/>
                    <a:pt x="2332905" y="3309574"/>
                  </a:cubicBezTo>
                  <a:cubicBezTo>
                    <a:pt x="2412443" y="3309574"/>
                    <a:pt x="2476921" y="3245096"/>
                    <a:pt x="2476921" y="3165558"/>
                  </a:cubicBezTo>
                  <a:cubicBezTo>
                    <a:pt x="2476921" y="3086020"/>
                    <a:pt x="2412443" y="3021542"/>
                    <a:pt x="2332905" y="3021542"/>
                  </a:cubicBezTo>
                  <a:close/>
                  <a:moveTo>
                    <a:pt x="1923762" y="3021542"/>
                  </a:moveTo>
                  <a:cubicBezTo>
                    <a:pt x="1844224" y="3021542"/>
                    <a:pt x="1779746" y="3086020"/>
                    <a:pt x="1779746" y="3165558"/>
                  </a:cubicBezTo>
                  <a:cubicBezTo>
                    <a:pt x="1779746" y="3245096"/>
                    <a:pt x="1844224" y="3309574"/>
                    <a:pt x="1923762" y="3309574"/>
                  </a:cubicBezTo>
                  <a:cubicBezTo>
                    <a:pt x="2003300" y="3309574"/>
                    <a:pt x="2067778" y="3245096"/>
                    <a:pt x="2067778" y="3165558"/>
                  </a:cubicBezTo>
                  <a:cubicBezTo>
                    <a:pt x="2067778" y="3086020"/>
                    <a:pt x="2003300" y="3021542"/>
                    <a:pt x="1923762" y="3021542"/>
                  </a:cubicBezTo>
                  <a:close/>
                  <a:moveTo>
                    <a:pt x="1514619" y="3021542"/>
                  </a:moveTo>
                  <a:cubicBezTo>
                    <a:pt x="1435081" y="3021542"/>
                    <a:pt x="1370603" y="3086020"/>
                    <a:pt x="1370603" y="3165558"/>
                  </a:cubicBezTo>
                  <a:cubicBezTo>
                    <a:pt x="1370603" y="3245096"/>
                    <a:pt x="1435081" y="3309574"/>
                    <a:pt x="1514619" y="3309574"/>
                  </a:cubicBezTo>
                  <a:cubicBezTo>
                    <a:pt x="1594157" y="3309574"/>
                    <a:pt x="1658635" y="3245096"/>
                    <a:pt x="1658635" y="3165558"/>
                  </a:cubicBezTo>
                  <a:cubicBezTo>
                    <a:pt x="1658635" y="3086020"/>
                    <a:pt x="1594157" y="3021542"/>
                    <a:pt x="1514619" y="3021542"/>
                  </a:cubicBezTo>
                  <a:close/>
                  <a:moveTo>
                    <a:pt x="1105476" y="3021542"/>
                  </a:moveTo>
                  <a:cubicBezTo>
                    <a:pt x="1025938" y="3021542"/>
                    <a:pt x="961460" y="3086020"/>
                    <a:pt x="961460" y="3165558"/>
                  </a:cubicBezTo>
                  <a:cubicBezTo>
                    <a:pt x="961460" y="3245096"/>
                    <a:pt x="1025938" y="3309574"/>
                    <a:pt x="1105476" y="3309574"/>
                  </a:cubicBezTo>
                  <a:cubicBezTo>
                    <a:pt x="1185014" y="3309574"/>
                    <a:pt x="1249492" y="3245096"/>
                    <a:pt x="1249492" y="3165558"/>
                  </a:cubicBezTo>
                  <a:cubicBezTo>
                    <a:pt x="1249492" y="3086020"/>
                    <a:pt x="1185014" y="3021542"/>
                    <a:pt x="1105476" y="3021542"/>
                  </a:cubicBezTo>
                  <a:close/>
                  <a:moveTo>
                    <a:pt x="696333" y="3021542"/>
                  </a:moveTo>
                  <a:cubicBezTo>
                    <a:pt x="616795" y="3021542"/>
                    <a:pt x="552317" y="3086020"/>
                    <a:pt x="552317" y="3165558"/>
                  </a:cubicBezTo>
                  <a:cubicBezTo>
                    <a:pt x="552317" y="3245096"/>
                    <a:pt x="616795" y="3309574"/>
                    <a:pt x="696333" y="3309574"/>
                  </a:cubicBezTo>
                  <a:cubicBezTo>
                    <a:pt x="775871" y="3309574"/>
                    <a:pt x="840349" y="3245096"/>
                    <a:pt x="840349" y="3165558"/>
                  </a:cubicBezTo>
                  <a:cubicBezTo>
                    <a:pt x="840349" y="3086020"/>
                    <a:pt x="775871" y="3021542"/>
                    <a:pt x="696333" y="3021542"/>
                  </a:cubicBezTo>
                  <a:close/>
                  <a:moveTo>
                    <a:pt x="287190" y="3021542"/>
                  </a:moveTo>
                  <a:cubicBezTo>
                    <a:pt x="207652" y="3021542"/>
                    <a:pt x="143174" y="3086020"/>
                    <a:pt x="143174" y="3165558"/>
                  </a:cubicBezTo>
                  <a:cubicBezTo>
                    <a:pt x="143174" y="3245096"/>
                    <a:pt x="207652" y="3309574"/>
                    <a:pt x="287190" y="3309574"/>
                  </a:cubicBezTo>
                  <a:cubicBezTo>
                    <a:pt x="366728" y="3309574"/>
                    <a:pt x="431206" y="3245096"/>
                    <a:pt x="431206" y="3165558"/>
                  </a:cubicBezTo>
                  <a:cubicBezTo>
                    <a:pt x="431206" y="3086020"/>
                    <a:pt x="366728" y="3021542"/>
                    <a:pt x="287190" y="3021542"/>
                  </a:cubicBezTo>
                  <a:close/>
                  <a:moveTo>
                    <a:pt x="3968776" y="2606319"/>
                  </a:moveTo>
                  <a:cubicBezTo>
                    <a:pt x="3889238" y="2606319"/>
                    <a:pt x="3824760" y="2670797"/>
                    <a:pt x="3824760" y="2750335"/>
                  </a:cubicBezTo>
                  <a:cubicBezTo>
                    <a:pt x="3824760" y="2829873"/>
                    <a:pt x="3889238" y="2894351"/>
                    <a:pt x="3968776" y="2894351"/>
                  </a:cubicBezTo>
                  <a:cubicBezTo>
                    <a:pt x="4048314" y="2894351"/>
                    <a:pt x="4112792" y="2829873"/>
                    <a:pt x="4112792" y="2750335"/>
                  </a:cubicBezTo>
                  <a:cubicBezTo>
                    <a:pt x="4112792" y="2670797"/>
                    <a:pt x="4048314" y="2606319"/>
                    <a:pt x="3968776" y="2606319"/>
                  </a:cubicBezTo>
                  <a:close/>
                  <a:moveTo>
                    <a:pt x="3559634" y="2606319"/>
                  </a:moveTo>
                  <a:cubicBezTo>
                    <a:pt x="3480096" y="2606319"/>
                    <a:pt x="3415618" y="2670797"/>
                    <a:pt x="3415618" y="2750335"/>
                  </a:cubicBezTo>
                  <a:cubicBezTo>
                    <a:pt x="3415618" y="2829873"/>
                    <a:pt x="3480096" y="2894351"/>
                    <a:pt x="3559634" y="2894351"/>
                  </a:cubicBezTo>
                  <a:cubicBezTo>
                    <a:pt x="3639172" y="2894351"/>
                    <a:pt x="3703650" y="2829873"/>
                    <a:pt x="3703650" y="2750335"/>
                  </a:cubicBezTo>
                  <a:cubicBezTo>
                    <a:pt x="3703650" y="2670797"/>
                    <a:pt x="3639172" y="2606319"/>
                    <a:pt x="3559634" y="2606319"/>
                  </a:cubicBezTo>
                  <a:close/>
                  <a:moveTo>
                    <a:pt x="3150491" y="2606319"/>
                  </a:moveTo>
                  <a:cubicBezTo>
                    <a:pt x="3070953" y="2606319"/>
                    <a:pt x="3006475" y="2670797"/>
                    <a:pt x="3006475" y="2750335"/>
                  </a:cubicBezTo>
                  <a:cubicBezTo>
                    <a:pt x="3006475" y="2829873"/>
                    <a:pt x="3070953" y="2894351"/>
                    <a:pt x="3150491" y="2894351"/>
                  </a:cubicBezTo>
                  <a:cubicBezTo>
                    <a:pt x="3230029" y="2894351"/>
                    <a:pt x="3294507" y="2829873"/>
                    <a:pt x="3294507" y="2750335"/>
                  </a:cubicBezTo>
                  <a:cubicBezTo>
                    <a:pt x="3294507" y="2670797"/>
                    <a:pt x="3230029" y="2606319"/>
                    <a:pt x="3150491" y="2606319"/>
                  </a:cubicBezTo>
                  <a:close/>
                  <a:moveTo>
                    <a:pt x="2741348" y="2606319"/>
                  </a:moveTo>
                  <a:cubicBezTo>
                    <a:pt x="2661810" y="2606319"/>
                    <a:pt x="2597332" y="2670797"/>
                    <a:pt x="2597332" y="2750335"/>
                  </a:cubicBezTo>
                  <a:cubicBezTo>
                    <a:pt x="2597332" y="2829873"/>
                    <a:pt x="2661810" y="2894351"/>
                    <a:pt x="2741348" y="2894351"/>
                  </a:cubicBezTo>
                  <a:cubicBezTo>
                    <a:pt x="2820886" y="2894351"/>
                    <a:pt x="2885364" y="2829873"/>
                    <a:pt x="2885364" y="2750335"/>
                  </a:cubicBezTo>
                  <a:cubicBezTo>
                    <a:pt x="2885364" y="2670797"/>
                    <a:pt x="2820886" y="2606319"/>
                    <a:pt x="2741348" y="2606319"/>
                  </a:cubicBezTo>
                  <a:close/>
                  <a:moveTo>
                    <a:pt x="2332205" y="2606319"/>
                  </a:moveTo>
                  <a:cubicBezTo>
                    <a:pt x="2252667" y="2606319"/>
                    <a:pt x="2188189" y="2670797"/>
                    <a:pt x="2188189" y="2750335"/>
                  </a:cubicBezTo>
                  <a:cubicBezTo>
                    <a:pt x="2188189" y="2829873"/>
                    <a:pt x="2252667" y="2894351"/>
                    <a:pt x="2332205" y="2894351"/>
                  </a:cubicBezTo>
                  <a:cubicBezTo>
                    <a:pt x="2411743" y="2894351"/>
                    <a:pt x="2476221" y="2829873"/>
                    <a:pt x="2476221" y="2750335"/>
                  </a:cubicBezTo>
                  <a:cubicBezTo>
                    <a:pt x="2476221" y="2670797"/>
                    <a:pt x="2411743" y="2606319"/>
                    <a:pt x="2332205" y="2606319"/>
                  </a:cubicBezTo>
                  <a:close/>
                  <a:moveTo>
                    <a:pt x="1923062" y="2606319"/>
                  </a:moveTo>
                  <a:cubicBezTo>
                    <a:pt x="1843524" y="2606319"/>
                    <a:pt x="1779046" y="2670797"/>
                    <a:pt x="1779046" y="2750335"/>
                  </a:cubicBezTo>
                  <a:cubicBezTo>
                    <a:pt x="1779046" y="2829873"/>
                    <a:pt x="1843524" y="2894351"/>
                    <a:pt x="1923062" y="2894351"/>
                  </a:cubicBezTo>
                  <a:cubicBezTo>
                    <a:pt x="2002600" y="2894351"/>
                    <a:pt x="2067078" y="2829873"/>
                    <a:pt x="2067078" y="2750335"/>
                  </a:cubicBezTo>
                  <a:cubicBezTo>
                    <a:pt x="2067078" y="2670797"/>
                    <a:pt x="2002600" y="2606319"/>
                    <a:pt x="1923062" y="2606319"/>
                  </a:cubicBezTo>
                  <a:close/>
                  <a:moveTo>
                    <a:pt x="1513919" y="2606319"/>
                  </a:moveTo>
                  <a:cubicBezTo>
                    <a:pt x="1434381" y="2606319"/>
                    <a:pt x="1369903" y="2670797"/>
                    <a:pt x="1369903" y="2750335"/>
                  </a:cubicBezTo>
                  <a:cubicBezTo>
                    <a:pt x="1369903" y="2829873"/>
                    <a:pt x="1434381" y="2894351"/>
                    <a:pt x="1513919" y="2894351"/>
                  </a:cubicBezTo>
                  <a:cubicBezTo>
                    <a:pt x="1593457" y="2894351"/>
                    <a:pt x="1657935" y="2829873"/>
                    <a:pt x="1657935" y="2750335"/>
                  </a:cubicBezTo>
                  <a:cubicBezTo>
                    <a:pt x="1657935" y="2670797"/>
                    <a:pt x="1593457" y="2606319"/>
                    <a:pt x="1513919" y="2606319"/>
                  </a:cubicBezTo>
                  <a:close/>
                  <a:moveTo>
                    <a:pt x="1104776" y="2606319"/>
                  </a:moveTo>
                  <a:cubicBezTo>
                    <a:pt x="1025238" y="2606319"/>
                    <a:pt x="960760" y="2670797"/>
                    <a:pt x="960760" y="2750335"/>
                  </a:cubicBezTo>
                  <a:cubicBezTo>
                    <a:pt x="960760" y="2829873"/>
                    <a:pt x="1025238" y="2894351"/>
                    <a:pt x="1104776" y="2894351"/>
                  </a:cubicBezTo>
                  <a:cubicBezTo>
                    <a:pt x="1184314" y="2894351"/>
                    <a:pt x="1248792" y="2829873"/>
                    <a:pt x="1248792" y="2750335"/>
                  </a:cubicBezTo>
                  <a:cubicBezTo>
                    <a:pt x="1248792" y="2670797"/>
                    <a:pt x="1184314" y="2606319"/>
                    <a:pt x="1104776" y="2606319"/>
                  </a:cubicBezTo>
                  <a:close/>
                  <a:moveTo>
                    <a:pt x="695633" y="2606319"/>
                  </a:moveTo>
                  <a:cubicBezTo>
                    <a:pt x="616095" y="2606319"/>
                    <a:pt x="551617" y="2670797"/>
                    <a:pt x="551617" y="2750335"/>
                  </a:cubicBezTo>
                  <a:cubicBezTo>
                    <a:pt x="551617" y="2829873"/>
                    <a:pt x="616095" y="2894351"/>
                    <a:pt x="695633" y="2894351"/>
                  </a:cubicBezTo>
                  <a:cubicBezTo>
                    <a:pt x="775171" y="2894351"/>
                    <a:pt x="839649" y="2829873"/>
                    <a:pt x="839649" y="2750335"/>
                  </a:cubicBezTo>
                  <a:cubicBezTo>
                    <a:pt x="839649" y="2670797"/>
                    <a:pt x="775171" y="2606319"/>
                    <a:pt x="695633" y="2606319"/>
                  </a:cubicBezTo>
                  <a:close/>
                  <a:moveTo>
                    <a:pt x="286490" y="2606319"/>
                  </a:moveTo>
                  <a:cubicBezTo>
                    <a:pt x="206952" y="2606319"/>
                    <a:pt x="142474" y="2670797"/>
                    <a:pt x="142474" y="2750335"/>
                  </a:cubicBezTo>
                  <a:cubicBezTo>
                    <a:pt x="142474" y="2829873"/>
                    <a:pt x="206952" y="2894351"/>
                    <a:pt x="286490" y="2894351"/>
                  </a:cubicBezTo>
                  <a:cubicBezTo>
                    <a:pt x="366028" y="2894351"/>
                    <a:pt x="430506" y="2829873"/>
                    <a:pt x="430506" y="2750335"/>
                  </a:cubicBezTo>
                  <a:cubicBezTo>
                    <a:pt x="430506" y="2670797"/>
                    <a:pt x="366028" y="2606319"/>
                    <a:pt x="286490" y="2606319"/>
                  </a:cubicBezTo>
                  <a:close/>
                  <a:moveTo>
                    <a:pt x="3968076" y="2191096"/>
                  </a:moveTo>
                  <a:cubicBezTo>
                    <a:pt x="3888538" y="2191096"/>
                    <a:pt x="3824060" y="2255574"/>
                    <a:pt x="3824060" y="2335112"/>
                  </a:cubicBezTo>
                  <a:cubicBezTo>
                    <a:pt x="3824060" y="2414650"/>
                    <a:pt x="3888538" y="2479128"/>
                    <a:pt x="3968076" y="2479128"/>
                  </a:cubicBezTo>
                  <a:cubicBezTo>
                    <a:pt x="4047614" y="2479128"/>
                    <a:pt x="4112092" y="2414650"/>
                    <a:pt x="4112092" y="2335112"/>
                  </a:cubicBezTo>
                  <a:cubicBezTo>
                    <a:pt x="4112092" y="2255574"/>
                    <a:pt x="4047614" y="2191096"/>
                    <a:pt x="3968076" y="2191096"/>
                  </a:cubicBezTo>
                  <a:close/>
                  <a:moveTo>
                    <a:pt x="3558934" y="2191096"/>
                  </a:moveTo>
                  <a:cubicBezTo>
                    <a:pt x="3479396" y="2191096"/>
                    <a:pt x="3414918" y="2255574"/>
                    <a:pt x="3414918" y="2335112"/>
                  </a:cubicBezTo>
                  <a:cubicBezTo>
                    <a:pt x="3414918" y="2414650"/>
                    <a:pt x="3479396" y="2479128"/>
                    <a:pt x="3558934" y="2479128"/>
                  </a:cubicBezTo>
                  <a:cubicBezTo>
                    <a:pt x="3638472" y="2479128"/>
                    <a:pt x="3702950" y="2414650"/>
                    <a:pt x="3702950" y="2335112"/>
                  </a:cubicBezTo>
                  <a:cubicBezTo>
                    <a:pt x="3702950" y="2255574"/>
                    <a:pt x="3638472" y="2191096"/>
                    <a:pt x="3558934" y="2191096"/>
                  </a:cubicBezTo>
                  <a:close/>
                  <a:moveTo>
                    <a:pt x="3149791" y="2191096"/>
                  </a:moveTo>
                  <a:cubicBezTo>
                    <a:pt x="3070253" y="2191096"/>
                    <a:pt x="3005775" y="2255574"/>
                    <a:pt x="3005775" y="2335112"/>
                  </a:cubicBezTo>
                  <a:cubicBezTo>
                    <a:pt x="3005775" y="2414650"/>
                    <a:pt x="3070253" y="2479128"/>
                    <a:pt x="3149791" y="2479128"/>
                  </a:cubicBezTo>
                  <a:cubicBezTo>
                    <a:pt x="3229329" y="2479128"/>
                    <a:pt x="3293807" y="2414650"/>
                    <a:pt x="3293807" y="2335112"/>
                  </a:cubicBezTo>
                  <a:cubicBezTo>
                    <a:pt x="3293807" y="2255574"/>
                    <a:pt x="3229329" y="2191096"/>
                    <a:pt x="3149791" y="2191096"/>
                  </a:cubicBezTo>
                  <a:close/>
                  <a:moveTo>
                    <a:pt x="2740648" y="2191096"/>
                  </a:moveTo>
                  <a:cubicBezTo>
                    <a:pt x="2661110" y="2191096"/>
                    <a:pt x="2596632" y="2255574"/>
                    <a:pt x="2596632" y="2335112"/>
                  </a:cubicBezTo>
                  <a:cubicBezTo>
                    <a:pt x="2596632" y="2414650"/>
                    <a:pt x="2661110" y="2479128"/>
                    <a:pt x="2740648" y="2479128"/>
                  </a:cubicBezTo>
                  <a:cubicBezTo>
                    <a:pt x="2820186" y="2479128"/>
                    <a:pt x="2884664" y="2414650"/>
                    <a:pt x="2884664" y="2335112"/>
                  </a:cubicBezTo>
                  <a:cubicBezTo>
                    <a:pt x="2884664" y="2255574"/>
                    <a:pt x="2820186" y="2191096"/>
                    <a:pt x="2740648" y="2191096"/>
                  </a:cubicBezTo>
                  <a:close/>
                  <a:moveTo>
                    <a:pt x="2331505" y="2191096"/>
                  </a:moveTo>
                  <a:cubicBezTo>
                    <a:pt x="2251967" y="2191096"/>
                    <a:pt x="2187489" y="2255574"/>
                    <a:pt x="2187489" y="2335112"/>
                  </a:cubicBezTo>
                  <a:cubicBezTo>
                    <a:pt x="2187489" y="2414650"/>
                    <a:pt x="2251967" y="2479128"/>
                    <a:pt x="2331505" y="2479128"/>
                  </a:cubicBezTo>
                  <a:cubicBezTo>
                    <a:pt x="2411043" y="2479128"/>
                    <a:pt x="2475521" y="2414650"/>
                    <a:pt x="2475521" y="2335112"/>
                  </a:cubicBezTo>
                  <a:cubicBezTo>
                    <a:pt x="2475521" y="2255574"/>
                    <a:pt x="2411043" y="2191096"/>
                    <a:pt x="2331505" y="2191096"/>
                  </a:cubicBezTo>
                  <a:close/>
                  <a:moveTo>
                    <a:pt x="1922362" y="2191096"/>
                  </a:moveTo>
                  <a:cubicBezTo>
                    <a:pt x="1842824" y="2191096"/>
                    <a:pt x="1778346" y="2255574"/>
                    <a:pt x="1778346" y="2335112"/>
                  </a:cubicBezTo>
                  <a:cubicBezTo>
                    <a:pt x="1778346" y="2414650"/>
                    <a:pt x="1842824" y="2479128"/>
                    <a:pt x="1922362" y="2479128"/>
                  </a:cubicBezTo>
                  <a:cubicBezTo>
                    <a:pt x="2001900" y="2479128"/>
                    <a:pt x="2066378" y="2414650"/>
                    <a:pt x="2066378" y="2335112"/>
                  </a:cubicBezTo>
                  <a:cubicBezTo>
                    <a:pt x="2066378" y="2255574"/>
                    <a:pt x="2001900" y="2191096"/>
                    <a:pt x="1922362" y="2191096"/>
                  </a:cubicBezTo>
                  <a:close/>
                  <a:moveTo>
                    <a:pt x="1513219" y="2191096"/>
                  </a:moveTo>
                  <a:cubicBezTo>
                    <a:pt x="1433681" y="2191096"/>
                    <a:pt x="1369203" y="2255574"/>
                    <a:pt x="1369203" y="2335112"/>
                  </a:cubicBezTo>
                  <a:cubicBezTo>
                    <a:pt x="1369203" y="2414650"/>
                    <a:pt x="1433681" y="2479128"/>
                    <a:pt x="1513219" y="2479128"/>
                  </a:cubicBezTo>
                  <a:cubicBezTo>
                    <a:pt x="1592757" y="2479128"/>
                    <a:pt x="1657235" y="2414650"/>
                    <a:pt x="1657235" y="2335112"/>
                  </a:cubicBezTo>
                  <a:cubicBezTo>
                    <a:pt x="1657235" y="2255574"/>
                    <a:pt x="1592757" y="2191096"/>
                    <a:pt x="1513219" y="2191096"/>
                  </a:cubicBezTo>
                  <a:close/>
                  <a:moveTo>
                    <a:pt x="1104076" y="2191096"/>
                  </a:moveTo>
                  <a:cubicBezTo>
                    <a:pt x="1024538" y="2191096"/>
                    <a:pt x="960060" y="2255574"/>
                    <a:pt x="960060" y="2335112"/>
                  </a:cubicBezTo>
                  <a:cubicBezTo>
                    <a:pt x="960060" y="2414650"/>
                    <a:pt x="1024538" y="2479128"/>
                    <a:pt x="1104076" y="2479128"/>
                  </a:cubicBezTo>
                  <a:cubicBezTo>
                    <a:pt x="1183614" y="2479128"/>
                    <a:pt x="1248092" y="2414650"/>
                    <a:pt x="1248092" y="2335112"/>
                  </a:cubicBezTo>
                  <a:cubicBezTo>
                    <a:pt x="1248092" y="2255574"/>
                    <a:pt x="1183614" y="2191096"/>
                    <a:pt x="1104076" y="2191096"/>
                  </a:cubicBezTo>
                  <a:close/>
                  <a:moveTo>
                    <a:pt x="694933" y="2191096"/>
                  </a:moveTo>
                  <a:cubicBezTo>
                    <a:pt x="615395" y="2191096"/>
                    <a:pt x="550917" y="2255574"/>
                    <a:pt x="550917" y="2335112"/>
                  </a:cubicBezTo>
                  <a:cubicBezTo>
                    <a:pt x="550917" y="2414650"/>
                    <a:pt x="615395" y="2479128"/>
                    <a:pt x="694933" y="2479128"/>
                  </a:cubicBezTo>
                  <a:cubicBezTo>
                    <a:pt x="774471" y="2479128"/>
                    <a:pt x="838949" y="2414650"/>
                    <a:pt x="838949" y="2335112"/>
                  </a:cubicBezTo>
                  <a:cubicBezTo>
                    <a:pt x="838949" y="2255574"/>
                    <a:pt x="774471" y="2191096"/>
                    <a:pt x="694933" y="2191096"/>
                  </a:cubicBezTo>
                  <a:close/>
                  <a:moveTo>
                    <a:pt x="285790" y="2191096"/>
                  </a:moveTo>
                  <a:cubicBezTo>
                    <a:pt x="206252" y="2191096"/>
                    <a:pt x="141774" y="2255574"/>
                    <a:pt x="141774" y="2335112"/>
                  </a:cubicBezTo>
                  <a:cubicBezTo>
                    <a:pt x="141774" y="2414650"/>
                    <a:pt x="206252" y="2479128"/>
                    <a:pt x="285790" y="2479128"/>
                  </a:cubicBezTo>
                  <a:cubicBezTo>
                    <a:pt x="365328" y="2479128"/>
                    <a:pt x="429806" y="2414650"/>
                    <a:pt x="429806" y="2335112"/>
                  </a:cubicBezTo>
                  <a:cubicBezTo>
                    <a:pt x="429806" y="2255574"/>
                    <a:pt x="365328" y="2191096"/>
                    <a:pt x="285790" y="2191096"/>
                  </a:cubicBezTo>
                  <a:close/>
                  <a:moveTo>
                    <a:pt x="3967376" y="1775873"/>
                  </a:moveTo>
                  <a:cubicBezTo>
                    <a:pt x="3887838" y="1775873"/>
                    <a:pt x="3823360" y="1840351"/>
                    <a:pt x="3823360" y="1919889"/>
                  </a:cubicBezTo>
                  <a:cubicBezTo>
                    <a:pt x="3823360" y="1999427"/>
                    <a:pt x="3887838" y="2063905"/>
                    <a:pt x="3967376" y="2063905"/>
                  </a:cubicBezTo>
                  <a:cubicBezTo>
                    <a:pt x="4046914" y="2063905"/>
                    <a:pt x="4111392" y="1999427"/>
                    <a:pt x="4111392" y="1919889"/>
                  </a:cubicBezTo>
                  <a:cubicBezTo>
                    <a:pt x="4111392" y="1840351"/>
                    <a:pt x="4046914" y="1775873"/>
                    <a:pt x="3967376" y="1775873"/>
                  </a:cubicBezTo>
                  <a:close/>
                  <a:moveTo>
                    <a:pt x="3558234" y="1775873"/>
                  </a:moveTo>
                  <a:cubicBezTo>
                    <a:pt x="3478696" y="1775873"/>
                    <a:pt x="3414218" y="1840351"/>
                    <a:pt x="3414218" y="1919889"/>
                  </a:cubicBezTo>
                  <a:cubicBezTo>
                    <a:pt x="3414218" y="1999427"/>
                    <a:pt x="3478696" y="2063905"/>
                    <a:pt x="3558234" y="2063905"/>
                  </a:cubicBezTo>
                  <a:cubicBezTo>
                    <a:pt x="3637772" y="2063905"/>
                    <a:pt x="3702250" y="1999427"/>
                    <a:pt x="3702250" y="1919889"/>
                  </a:cubicBezTo>
                  <a:cubicBezTo>
                    <a:pt x="3702250" y="1840351"/>
                    <a:pt x="3637772" y="1775873"/>
                    <a:pt x="3558234" y="1775873"/>
                  </a:cubicBezTo>
                  <a:close/>
                  <a:moveTo>
                    <a:pt x="3149091" y="1775873"/>
                  </a:moveTo>
                  <a:cubicBezTo>
                    <a:pt x="3069553" y="1775873"/>
                    <a:pt x="3005075" y="1840351"/>
                    <a:pt x="3005075" y="1919889"/>
                  </a:cubicBezTo>
                  <a:cubicBezTo>
                    <a:pt x="3005075" y="1999427"/>
                    <a:pt x="3069553" y="2063905"/>
                    <a:pt x="3149091" y="2063905"/>
                  </a:cubicBezTo>
                  <a:cubicBezTo>
                    <a:pt x="3228629" y="2063905"/>
                    <a:pt x="3293107" y="1999427"/>
                    <a:pt x="3293107" y="1919889"/>
                  </a:cubicBezTo>
                  <a:cubicBezTo>
                    <a:pt x="3293107" y="1840351"/>
                    <a:pt x="3228629" y="1775873"/>
                    <a:pt x="3149091" y="1775873"/>
                  </a:cubicBezTo>
                  <a:close/>
                  <a:moveTo>
                    <a:pt x="2739948" y="1775873"/>
                  </a:moveTo>
                  <a:cubicBezTo>
                    <a:pt x="2660410" y="1775873"/>
                    <a:pt x="2595932" y="1840351"/>
                    <a:pt x="2595932" y="1919889"/>
                  </a:cubicBezTo>
                  <a:cubicBezTo>
                    <a:pt x="2595932" y="1999427"/>
                    <a:pt x="2660410" y="2063905"/>
                    <a:pt x="2739948" y="2063905"/>
                  </a:cubicBezTo>
                  <a:cubicBezTo>
                    <a:pt x="2819486" y="2063905"/>
                    <a:pt x="2883964" y="1999427"/>
                    <a:pt x="2883964" y="1919889"/>
                  </a:cubicBezTo>
                  <a:cubicBezTo>
                    <a:pt x="2883964" y="1840351"/>
                    <a:pt x="2819486" y="1775873"/>
                    <a:pt x="2739948" y="1775873"/>
                  </a:cubicBezTo>
                  <a:close/>
                  <a:moveTo>
                    <a:pt x="2330805" y="1775873"/>
                  </a:moveTo>
                  <a:cubicBezTo>
                    <a:pt x="2251267" y="1775873"/>
                    <a:pt x="2186789" y="1840351"/>
                    <a:pt x="2186789" y="1919889"/>
                  </a:cubicBezTo>
                  <a:cubicBezTo>
                    <a:pt x="2186789" y="1999427"/>
                    <a:pt x="2251267" y="2063905"/>
                    <a:pt x="2330805" y="2063905"/>
                  </a:cubicBezTo>
                  <a:cubicBezTo>
                    <a:pt x="2410343" y="2063905"/>
                    <a:pt x="2474821" y="1999427"/>
                    <a:pt x="2474821" y="1919889"/>
                  </a:cubicBezTo>
                  <a:cubicBezTo>
                    <a:pt x="2474821" y="1840351"/>
                    <a:pt x="2410343" y="1775873"/>
                    <a:pt x="2330805" y="1775873"/>
                  </a:cubicBezTo>
                  <a:close/>
                  <a:moveTo>
                    <a:pt x="1921662" y="1775873"/>
                  </a:moveTo>
                  <a:cubicBezTo>
                    <a:pt x="1842124" y="1775873"/>
                    <a:pt x="1777646" y="1840351"/>
                    <a:pt x="1777646" y="1919889"/>
                  </a:cubicBezTo>
                  <a:cubicBezTo>
                    <a:pt x="1777646" y="1999427"/>
                    <a:pt x="1842124" y="2063905"/>
                    <a:pt x="1921662" y="2063905"/>
                  </a:cubicBezTo>
                  <a:cubicBezTo>
                    <a:pt x="2001200" y="2063905"/>
                    <a:pt x="2065678" y="1999427"/>
                    <a:pt x="2065678" y="1919889"/>
                  </a:cubicBezTo>
                  <a:cubicBezTo>
                    <a:pt x="2065678" y="1840351"/>
                    <a:pt x="2001200" y="1775873"/>
                    <a:pt x="1921662" y="1775873"/>
                  </a:cubicBezTo>
                  <a:close/>
                  <a:moveTo>
                    <a:pt x="1512519" y="1775873"/>
                  </a:moveTo>
                  <a:cubicBezTo>
                    <a:pt x="1432981" y="1775873"/>
                    <a:pt x="1368503" y="1840351"/>
                    <a:pt x="1368503" y="1919889"/>
                  </a:cubicBezTo>
                  <a:cubicBezTo>
                    <a:pt x="1368503" y="1999427"/>
                    <a:pt x="1432981" y="2063905"/>
                    <a:pt x="1512519" y="2063905"/>
                  </a:cubicBezTo>
                  <a:cubicBezTo>
                    <a:pt x="1592057" y="2063905"/>
                    <a:pt x="1656535" y="1999427"/>
                    <a:pt x="1656535" y="1919889"/>
                  </a:cubicBezTo>
                  <a:cubicBezTo>
                    <a:pt x="1656535" y="1840351"/>
                    <a:pt x="1592057" y="1775873"/>
                    <a:pt x="1512519" y="1775873"/>
                  </a:cubicBezTo>
                  <a:close/>
                  <a:moveTo>
                    <a:pt x="1103376" y="1775873"/>
                  </a:moveTo>
                  <a:cubicBezTo>
                    <a:pt x="1023838" y="1775873"/>
                    <a:pt x="959360" y="1840351"/>
                    <a:pt x="959360" y="1919889"/>
                  </a:cubicBezTo>
                  <a:cubicBezTo>
                    <a:pt x="959360" y="1999427"/>
                    <a:pt x="1023838" y="2063905"/>
                    <a:pt x="1103376" y="2063905"/>
                  </a:cubicBezTo>
                  <a:cubicBezTo>
                    <a:pt x="1182914" y="2063905"/>
                    <a:pt x="1247392" y="1999427"/>
                    <a:pt x="1247392" y="1919889"/>
                  </a:cubicBezTo>
                  <a:cubicBezTo>
                    <a:pt x="1247392" y="1840351"/>
                    <a:pt x="1182914" y="1775873"/>
                    <a:pt x="1103376" y="1775873"/>
                  </a:cubicBezTo>
                  <a:close/>
                  <a:moveTo>
                    <a:pt x="694233" y="1775873"/>
                  </a:moveTo>
                  <a:cubicBezTo>
                    <a:pt x="614695" y="1775873"/>
                    <a:pt x="550217" y="1840351"/>
                    <a:pt x="550217" y="1919889"/>
                  </a:cubicBezTo>
                  <a:cubicBezTo>
                    <a:pt x="550217" y="1999427"/>
                    <a:pt x="614695" y="2063905"/>
                    <a:pt x="694233" y="2063905"/>
                  </a:cubicBezTo>
                  <a:cubicBezTo>
                    <a:pt x="773771" y="2063905"/>
                    <a:pt x="838249" y="1999427"/>
                    <a:pt x="838249" y="1919889"/>
                  </a:cubicBezTo>
                  <a:cubicBezTo>
                    <a:pt x="838249" y="1840351"/>
                    <a:pt x="773771" y="1775873"/>
                    <a:pt x="694233" y="1775873"/>
                  </a:cubicBezTo>
                  <a:close/>
                  <a:moveTo>
                    <a:pt x="285090" y="1775873"/>
                  </a:moveTo>
                  <a:cubicBezTo>
                    <a:pt x="205552" y="1775873"/>
                    <a:pt x="141074" y="1840351"/>
                    <a:pt x="141074" y="1919889"/>
                  </a:cubicBezTo>
                  <a:cubicBezTo>
                    <a:pt x="141074" y="1999427"/>
                    <a:pt x="205552" y="2063905"/>
                    <a:pt x="285090" y="2063905"/>
                  </a:cubicBezTo>
                  <a:cubicBezTo>
                    <a:pt x="364628" y="2063905"/>
                    <a:pt x="429106" y="1999427"/>
                    <a:pt x="429106" y="1919889"/>
                  </a:cubicBezTo>
                  <a:cubicBezTo>
                    <a:pt x="429106" y="1840351"/>
                    <a:pt x="364628" y="1775873"/>
                    <a:pt x="285090" y="1775873"/>
                  </a:cubicBezTo>
                  <a:close/>
                  <a:moveTo>
                    <a:pt x="3966676" y="1360650"/>
                  </a:moveTo>
                  <a:cubicBezTo>
                    <a:pt x="3887138" y="1360650"/>
                    <a:pt x="3822660" y="1425128"/>
                    <a:pt x="3822660" y="1504666"/>
                  </a:cubicBezTo>
                  <a:cubicBezTo>
                    <a:pt x="3822660" y="1584204"/>
                    <a:pt x="3887138" y="1648682"/>
                    <a:pt x="3966676" y="1648682"/>
                  </a:cubicBezTo>
                  <a:cubicBezTo>
                    <a:pt x="4046214" y="1648682"/>
                    <a:pt x="4110692" y="1584204"/>
                    <a:pt x="4110692" y="1504666"/>
                  </a:cubicBezTo>
                  <a:cubicBezTo>
                    <a:pt x="4110692" y="1425128"/>
                    <a:pt x="4046214" y="1360650"/>
                    <a:pt x="3966676" y="1360650"/>
                  </a:cubicBezTo>
                  <a:close/>
                  <a:moveTo>
                    <a:pt x="3557534" y="1360650"/>
                  </a:moveTo>
                  <a:cubicBezTo>
                    <a:pt x="3477996" y="1360650"/>
                    <a:pt x="3413518" y="1425128"/>
                    <a:pt x="3413518" y="1504666"/>
                  </a:cubicBezTo>
                  <a:cubicBezTo>
                    <a:pt x="3413518" y="1584204"/>
                    <a:pt x="3477996" y="1648682"/>
                    <a:pt x="3557534" y="1648682"/>
                  </a:cubicBezTo>
                  <a:cubicBezTo>
                    <a:pt x="3637072" y="1648682"/>
                    <a:pt x="3701550" y="1584204"/>
                    <a:pt x="3701550" y="1504666"/>
                  </a:cubicBezTo>
                  <a:cubicBezTo>
                    <a:pt x="3701550" y="1425128"/>
                    <a:pt x="3637072" y="1360650"/>
                    <a:pt x="3557534" y="1360650"/>
                  </a:cubicBezTo>
                  <a:close/>
                  <a:moveTo>
                    <a:pt x="3148391" y="1360650"/>
                  </a:moveTo>
                  <a:cubicBezTo>
                    <a:pt x="3068853" y="1360650"/>
                    <a:pt x="3004375" y="1425128"/>
                    <a:pt x="3004375" y="1504666"/>
                  </a:cubicBezTo>
                  <a:cubicBezTo>
                    <a:pt x="3004375" y="1584204"/>
                    <a:pt x="3068853" y="1648682"/>
                    <a:pt x="3148391" y="1648682"/>
                  </a:cubicBezTo>
                  <a:cubicBezTo>
                    <a:pt x="3227929" y="1648682"/>
                    <a:pt x="3292407" y="1584204"/>
                    <a:pt x="3292407" y="1504666"/>
                  </a:cubicBezTo>
                  <a:cubicBezTo>
                    <a:pt x="3292407" y="1425128"/>
                    <a:pt x="3227929" y="1360650"/>
                    <a:pt x="3148391" y="1360650"/>
                  </a:cubicBezTo>
                  <a:close/>
                  <a:moveTo>
                    <a:pt x="2739248" y="1360650"/>
                  </a:moveTo>
                  <a:cubicBezTo>
                    <a:pt x="2659710" y="1360650"/>
                    <a:pt x="2595232" y="1425128"/>
                    <a:pt x="2595232" y="1504666"/>
                  </a:cubicBezTo>
                  <a:cubicBezTo>
                    <a:pt x="2595232" y="1584204"/>
                    <a:pt x="2659710" y="1648682"/>
                    <a:pt x="2739248" y="1648682"/>
                  </a:cubicBezTo>
                  <a:cubicBezTo>
                    <a:pt x="2818786" y="1648682"/>
                    <a:pt x="2883264" y="1584204"/>
                    <a:pt x="2883264" y="1504666"/>
                  </a:cubicBezTo>
                  <a:cubicBezTo>
                    <a:pt x="2883264" y="1425128"/>
                    <a:pt x="2818786" y="1360650"/>
                    <a:pt x="2739248" y="1360650"/>
                  </a:cubicBezTo>
                  <a:close/>
                  <a:moveTo>
                    <a:pt x="2330105" y="1360650"/>
                  </a:moveTo>
                  <a:cubicBezTo>
                    <a:pt x="2250567" y="1360650"/>
                    <a:pt x="2186089" y="1425128"/>
                    <a:pt x="2186089" y="1504666"/>
                  </a:cubicBezTo>
                  <a:cubicBezTo>
                    <a:pt x="2186089" y="1584204"/>
                    <a:pt x="2250567" y="1648682"/>
                    <a:pt x="2330105" y="1648682"/>
                  </a:cubicBezTo>
                  <a:cubicBezTo>
                    <a:pt x="2409643" y="1648682"/>
                    <a:pt x="2474121" y="1584204"/>
                    <a:pt x="2474121" y="1504666"/>
                  </a:cubicBezTo>
                  <a:cubicBezTo>
                    <a:pt x="2474121" y="1425128"/>
                    <a:pt x="2409643" y="1360650"/>
                    <a:pt x="2330105" y="1360650"/>
                  </a:cubicBezTo>
                  <a:close/>
                  <a:moveTo>
                    <a:pt x="1920962" y="1360650"/>
                  </a:moveTo>
                  <a:cubicBezTo>
                    <a:pt x="1841424" y="1360650"/>
                    <a:pt x="1776946" y="1425128"/>
                    <a:pt x="1776946" y="1504666"/>
                  </a:cubicBezTo>
                  <a:cubicBezTo>
                    <a:pt x="1776946" y="1584204"/>
                    <a:pt x="1841424" y="1648682"/>
                    <a:pt x="1920962" y="1648682"/>
                  </a:cubicBezTo>
                  <a:cubicBezTo>
                    <a:pt x="2000500" y="1648682"/>
                    <a:pt x="2064978" y="1584204"/>
                    <a:pt x="2064978" y="1504666"/>
                  </a:cubicBezTo>
                  <a:cubicBezTo>
                    <a:pt x="2064978" y="1425128"/>
                    <a:pt x="2000500" y="1360650"/>
                    <a:pt x="1920962" y="1360650"/>
                  </a:cubicBezTo>
                  <a:close/>
                  <a:moveTo>
                    <a:pt x="1511819" y="1360650"/>
                  </a:moveTo>
                  <a:cubicBezTo>
                    <a:pt x="1432281" y="1360650"/>
                    <a:pt x="1367803" y="1425128"/>
                    <a:pt x="1367803" y="1504666"/>
                  </a:cubicBezTo>
                  <a:cubicBezTo>
                    <a:pt x="1367803" y="1584204"/>
                    <a:pt x="1432281" y="1648682"/>
                    <a:pt x="1511819" y="1648682"/>
                  </a:cubicBezTo>
                  <a:cubicBezTo>
                    <a:pt x="1591357" y="1648682"/>
                    <a:pt x="1655835" y="1584204"/>
                    <a:pt x="1655835" y="1504666"/>
                  </a:cubicBezTo>
                  <a:cubicBezTo>
                    <a:pt x="1655835" y="1425128"/>
                    <a:pt x="1591357" y="1360650"/>
                    <a:pt x="1511819" y="1360650"/>
                  </a:cubicBezTo>
                  <a:close/>
                  <a:moveTo>
                    <a:pt x="1102676" y="1360650"/>
                  </a:moveTo>
                  <a:cubicBezTo>
                    <a:pt x="1023138" y="1360650"/>
                    <a:pt x="958660" y="1425128"/>
                    <a:pt x="958660" y="1504666"/>
                  </a:cubicBezTo>
                  <a:cubicBezTo>
                    <a:pt x="958660" y="1584204"/>
                    <a:pt x="1023138" y="1648682"/>
                    <a:pt x="1102676" y="1648682"/>
                  </a:cubicBezTo>
                  <a:cubicBezTo>
                    <a:pt x="1182214" y="1648682"/>
                    <a:pt x="1246692" y="1584204"/>
                    <a:pt x="1246692" y="1504666"/>
                  </a:cubicBezTo>
                  <a:cubicBezTo>
                    <a:pt x="1246692" y="1425128"/>
                    <a:pt x="1182214" y="1360650"/>
                    <a:pt x="1102676" y="1360650"/>
                  </a:cubicBezTo>
                  <a:close/>
                  <a:moveTo>
                    <a:pt x="693533" y="1360650"/>
                  </a:moveTo>
                  <a:cubicBezTo>
                    <a:pt x="613995" y="1360650"/>
                    <a:pt x="549517" y="1425128"/>
                    <a:pt x="549517" y="1504666"/>
                  </a:cubicBezTo>
                  <a:cubicBezTo>
                    <a:pt x="549517" y="1584204"/>
                    <a:pt x="613995" y="1648682"/>
                    <a:pt x="693533" y="1648682"/>
                  </a:cubicBezTo>
                  <a:cubicBezTo>
                    <a:pt x="773071" y="1648682"/>
                    <a:pt x="837549" y="1584204"/>
                    <a:pt x="837549" y="1504666"/>
                  </a:cubicBezTo>
                  <a:cubicBezTo>
                    <a:pt x="837549" y="1425128"/>
                    <a:pt x="773071" y="1360650"/>
                    <a:pt x="693533" y="1360650"/>
                  </a:cubicBezTo>
                  <a:close/>
                  <a:moveTo>
                    <a:pt x="284390" y="1360650"/>
                  </a:moveTo>
                  <a:cubicBezTo>
                    <a:pt x="204852" y="1360650"/>
                    <a:pt x="140374" y="1425128"/>
                    <a:pt x="140374" y="1504666"/>
                  </a:cubicBezTo>
                  <a:cubicBezTo>
                    <a:pt x="140374" y="1584204"/>
                    <a:pt x="204852" y="1648682"/>
                    <a:pt x="284390" y="1648682"/>
                  </a:cubicBezTo>
                  <a:cubicBezTo>
                    <a:pt x="363928" y="1648682"/>
                    <a:pt x="428406" y="1584204"/>
                    <a:pt x="428406" y="1504666"/>
                  </a:cubicBezTo>
                  <a:cubicBezTo>
                    <a:pt x="428406" y="1425128"/>
                    <a:pt x="363928" y="1360650"/>
                    <a:pt x="284390" y="1360650"/>
                  </a:cubicBezTo>
                  <a:close/>
                  <a:moveTo>
                    <a:pt x="3965976" y="945427"/>
                  </a:moveTo>
                  <a:cubicBezTo>
                    <a:pt x="3886438" y="945427"/>
                    <a:pt x="3821960" y="1009905"/>
                    <a:pt x="3821960" y="1089443"/>
                  </a:cubicBezTo>
                  <a:cubicBezTo>
                    <a:pt x="3821960" y="1168981"/>
                    <a:pt x="3886438" y="1233459"/>
                    <a:pt x="3965976" y="1233459"/>
                  </a:cubicBezTo>
                  <a:cubicBezTo>
                    <a:pt x="4045514" y="1233459"/>
                    <a:pt x="4109992" y="1168981"/>
                    <a:pt x="4109992" y="1089443"/>
                  </a:cubicBezTo>
                  <a:cubicBezTo>
                    <a:pt x="4109992" y="1009905"/>
                    <a:pt x="4045514" y="945427"/>
                    <a:pt x="3965976" y="945427"/>
                  </a:cubicBezTo>
                  <a:close/>
                  <a:moveTo>
                    <a:pt x="3556834" y="945427"/>
                  </a:moveTo>
                  <a:cubicBezTo>
                    <a:pt x="3477296" y="945427"/>
                    <a:pt x="3412818" y="1009905"/>
                    <a:pt x="3412818" y="1089443"/>
                  </a:cubicBezTo>
                  <a:cubicBezTo>
                    <a:pt x="3412818" y="1168981"/>
                    <a:pt x="3477296" y="1233459"/>
                    <a:pt x="3556834" y="1233459"/>
                  </a:cubicBezTo>
                  <a:cubicBezTo>
                    <a:pt x="3636372" y="1233459"/>
                    <a:pt x="3700850" y="1168981"/>
                    <a:pt x="3700850" y="1089443"/>
                  </a:cubicBezTo>
                  <a:cubicBezTo>
                    <a:pt x="3700850" y="1009905"/>
                    <a:pt x="3636372" y="945427"/>
                    <a:pt x="3556834" y="945427"/>
                  </a:cubicBezTo>
                  <a:close/>
                  <a:moveTo>
                    <a:pt x="3147691" y="945427"/>
                  </a:moveTo>
                  <a:cubicBezTo>
                    <a:pt x="3068153" y="945427"/>
                    <a:pt x="3003675" y="1009905"/>
                    <a:pt x="3003675" y="1089443"/>
                  </a:cubicBezTo>
                  <a:cubicBezTo>
                    <a:pt x="3003675" y="1168981"/>
                    <a:pt x="3068153" y="1233459"/>
                    <a:pt x="3147691" y="1233459"/>
                  </a:cubicBezTo>
                  <a:cubicBezTo>
                    <a:pt x="3227229" y="1233459"/>
                    <a:pt x="3291707" y="1168981"/>
                    <a:pt x="3291707" y="1089443"/>
                  </a:cubicBezTo>
                  <a:cubicBezTo>
                    <a:pt x="3291707" y="1009905"/>
                    <a:pt x="3227229" y="945427"/>
                    <a:pt x="3147691" y="945427"/>
                  </a:cubicBezTo>
                  <a:close/>
                  <a:moveTo>
                    <a:pt x="2738548" y="945427"/>
                  </a:moveTo>
                  <a:cubicBezTo>
                    <a:pt x="2659010" y="945427"/>
                    <a:pt x="2594532" y="1009905"/>
                    <a:pt x="2594532" y="1089443"/>
                  </a:cubicBezTo>
                  <a:cubicBezTo>
                    <a:pt x="2594532" y="1168981"/>
                    <a:pt x="2659010" y="1233459"/>
                    <a:pt x="2738548" y="1233459"/>
                  </a:cubicBezTo>
                  <a:cubicBezTo>
                    <a:pt x="2818086" y="1233459"/>
                    <a:pt x="2882564" y="1168981"/>
                    <a:pt x="2882564" y="1089443"/>
                  </a:cubicBezTo>
                  <a:cubicBezTo>
                    <a:pt x="2882564" y="1009905"/>
                    <a:pt x="2818086" y="945427"/>
                    <a:pt x="2738548" y="945427"/>
                  </a:cubicBezTo>
                  <a:close/>
                  <a:moveTo>
                    <a:pt x="2329405" y="945427"/>
                  </a:moveTo>
                  <a:cubicBezTo>
                    <a:pt x="2249867" y="945427"/>
                    <a:pt x="2185389" y="1009905"/>
                    <a:pt x="2185389" y="1089443"/>
                  </a:cubicBezTo>
                  <a:cubicBezTo>
                    <a:pt x="2185389" y="1168981"/>
                    <a:pt x="2249867" y="1233459"/>
                    <a:pt x="2329405" y="1233459"/>
                  </a:cubicBezTo>
                  <a:cubicBezTo>
                    <a:pt x="2408943" y="1233459"/>
                    <a:pt x="2473421" y="1168981"/>
                    <a:pt x="2473421" y="1089443"/>
                  </a:cubicBezTo>
                  <a:cubicBezTo>
                    <a:pt x="2473421" y="1009905"/>
                    <a:pt x="2408943" y="945427"/>
                    <a:pt x="2329405" y="945427"/>
                  </a:cubicBezTo>
                  <a:close/>
                  <a:moveTo>
                    <a:pt x="1920262" y="945427"/>
                  </a:moveTo>
                  <a:cubicBezTo>
                    <a:pt x="1840724" y="945427"/>
                    <a:pt x="1776246" y="1009905"/>
                    <a:pt x="1776246" y="1089443"/>
                  </a:cubicBezTo>
                  <a:cubicBezTo>
                    <a:pt x="1776246" y="1168981"/>
                    <a:pt x="1840724" y="1233459"/>
                    <a:pt x="1920262" y="1233459"/>
                  </a:cubicBezTo>
                  <a:cubicBezTo>
                    <a:pt x="1999800" y="1233459"/>
                    <a:pt x="2064278" y="1168981"/>
                    <a:pt x="2064278" y="1089443"/>
                  </a:cubicBezTo>
                  <a:cubicBezTo>
                    <a:pt x="2064278" y="1009905"/>
                    <a:pt x="1999800" y="945427"/>
                    <a:pt x="1920262" y="945427"/>
                  </a:cubicBezTo>
                  <a:close/>
                  <a:moveTo>
                    <a:pt x="1511119" y="945427"/>
                  </a:moveTo>
                  <a:cubicBezTo>
                    <a:pt x="1431581" y="945427"/>
                    <a:pt x="1367103" y="1009905"/>
                    <a:pt x="1367103" y="1089443"/>
                  </a:cubicBezTo>
                  <a:cubicBezTo>
                    <a:pt x="1367103" y="1168981"/>
                    <a:pt x="1431581" y="1233459"/>
                    <a:pt x="1511119" y="1233459"/>
                  </a:cubicBezTo>
                  <a:cubicBezTo>
                    <a:pt x="1590657" y="1233459"/>
                    <a:pt x="1655135" y="1168981"/>
                    <a:pt x="1655135" y="1089443"/>
                  </a:cubicBezTo>
                  <a:cubicBezTo>
                    <a:pt x="1655135" y="1009905"/>
                    <a:pt x="1590657" y="945427"/>
                    <a:pt x="1511119" y="945427"/>
                  </a:cubicBezTo>
                  <a:close/>
                  <a:moveTo>
                    <a:pt x="1101976" y="945427"/>
                  </a:moveTo>
                  <a:cubicBezTo>
                    <a:pt x="1022438" y="945427"/>
                    <a:pt x="957960" y="1009905"/>
                    <a:pt x="957960" y="1089443"/>
                  </a:cubicBezTo>
                  <a:cubicBezTo>
                    <a:pt x="957960" y="1168981"/>
                    <a:pt x="1022438" y="1233459"/>
                    <a:pt x="1101976" y="1233459"/>
                  </a:cubicBezTo>
                  <a:cubicBezTo>
                    <a:pt x="1181514" y="1233459"/>
                    <a:pt x="1245992" y="1168981"/>
                    <a:pt x="1245992" y="1089443"/>
                  </a:cubicBezTo>
                  <a:cubicBezTo>
                    <a:pt x="1245992" y="1009905"/>
                    <a:pt x="1181514" y="945427"/>
                    <a:pt x="1101976" y="945427"/>
                  </a:cubicBezTo>
                  <a:close/>
                  <a:moveTo>
                    <a:pt x="692833" y="945427"/>
                  </a:moveTo>
                  <a:cubicBezTo>
                    <a:pt x="613295" y="945427"/>
                    <a:pt x="548817" y="1009905"/>
                    <a:pt x="548817" y="1089443"/>
                  </a:cubicBezTo>
                  <a:cubicBezTo>
                    <a:pt x="548817" y="1168981"/>
                    <a:pt x="613295" y="1233459"/>
                    <a:pt x="692833" y="1233459"/>
                  </a:cubicBezTo>
                  <a:cubicBezTo>
                    <a:pt x="772371" y="1233459"/>
                    <a:pt x="836849" y="1168981"/>
                    <a:pt x="836849" y="1089443"/>
                  </a:cubicBezTo>
                  <a:cubicBezTo>
                    <a:pt x="836849" y="1009905"/>
                    <a:pt x="772371" y="945427"/>
                    <a:pt x="692833" y="945427"/>
                  </a:cubicBezTo>
                  <a:close/>
                  <a:moveTo>
                    <a:pt x="283690" y="945427"/>
                  </a:moveTo>
                  <a:cubicBezTo>
                    <a:pt x="204152" y="945427"/>
                    <a:pt x="139674" y="1009905"/>
                    <a:pt x="139674" y="1089443"/>
                  </a:cubicBezTo>
                  <a:cubicBezTo>
                    <a:pt x="139674" y="1168981"/>
                    <a:pt x="204152" y="1233459"/>
                    <a:pt x="283690" y="1233459"/>
                  </a:cubicBezTo>
                  <a:cubicBezTo>
                    <a:pt x="363228" y="1233459"/>
                    <a:pt x="427706" y="1168981"/>
                    <a:pt x="427706" y="1089443"/>
                  </a:cubicBezTo>
                  <a:cubicBezTo>
                    <a:pt x="427706" y="1009905"/>
                    <a:pt x="363228" y="945427"/>
                    <a:pt x="283690" y="945427"/>
                  </a:cubicBezTo>
                  <a:close/>
                  <a:moveTo>
                    <a:pt x="3965276" y="530204"/>
                  </a:moveTo>
                  <a:cubicBezTo>
                    <a:pt x="3885738" y="530204"/>
                    <a:pt x="3821260" y="594682"/>
                    <a:pt x="3821260" y="674220"/>
                  </a:cubicBezTo>
                  <a:cubicBezTo>
                    <a:pt x="3821260" y="753758"/>
                    <a:pt x="3885738" y="818236"/>
                    <a:pt x="3965276" y="818236"/>
                  </a:cubicBezTo>
                  <a:cubicBezTo>
                    <a:pt x="4044814" y="818236"/>
                    <a:pt x="4109292" y="753758"/>
                    <a:pt x="4109292" y="674220"/>
                  </a:cubicBezTo>
                  <a:cubicBezTo>
                    <a:pt x="4109292" y="594682"/>
                    <a:pt x="4044814" y="530204"/>
                    <a:pt x="3965276" y="530204"/>
                  </a:cubicBezTo>
                  <a:close/>
                  <a:moveTo>
                    <a:pt x="3556134" y="530204"/>
                  </a:moveTo>
                  <a:cubicBezTo>
                    <a:pt x="3476596" y="530204"/>
                    <a:pt x="3412118" y="594682"/>
                    <a:pt x="3412118" y="674220"/>
                  </a:cubicBezTo>
                  <a:cubicBezTo>
                    <a:pt x="3412118" y="753758"/>
                    <a:pt x="3476596" y="818236"/>
                    <a:pt x="3556134" y="818236"/>
                  </a:cubicBezTo>
                  <a:cubicBezTo>
                    <a:pt x="3635672" y="818236"/>
                    <a:pt x="3700150" y="753758"/>
                    <a:pt x="3700150" y="674220"/>
                  </a:cubicBezTo>
                  <a:cubicBezTo>
                    <a:pt x="3700150" y="594682"/>
                    <a:pt x="3635672" y="530204"/>
                    <a:pt x="3556134" y="530204"/>
                  </a:cubicBezTo>
                  <a:close/>
                  <a:moveTo>
                    <a:pt x="3146991" y="530204"/>
                  </a:moveTo>
                  <a:cubicBezTo>
                    <a:pt x="3067453" y="530204"/>
                    <a:pt x="3002975" y="594682"/>
                    <a:pt x="3002975" y="674220"/>
                  </a:cubicBezTo>
                  <a:cubicBezTo>
                    <a:pt x="3002975" y="753758"/>
                    <a:pt x="3067453" y="818236"/>
                    <a:pt x="3146991" y="818236"/>
                  </a:cubicBezTo>
                  <a:cubicBezTo>
                    <a:pt x="3226529" y="818236"/>
                    <a:pt x="3291007" y="753758"/>
                    <a:pt x="3291007" y="674220"/>
                  </a:cubicBezTo>
                  <a:cubicBezTo>
                    <a:pt x="3291007" y="594682"/>
                    <a:pt x="3226529" y="530204"/>
                    <a:pt x="3146991" y="530204"/>
                  </a:cubicBezTo>
                  <a:close/>
                  <a:moveTo>
                    <a:pt x="2737848" y="530204"/>
                  </a:moveTo>
                  <a:cubicBezTo>
                    <a:pt x="2658310" y="530204"/>
                    <a:pt x="2593832" y="594682"/>
                    <a:pt x="2593832" y="674220"/>
                  </a:cubicBezTo>
                  <a:cubicBezTo>
                    <a:pt x="2593832" y="753758"/>
                    <a:pt x="2658310" y="818236"/>
                    <a:pt x="2737848" y="818236"/>
                  </a:cubicBezTo>
                  <a:cubicBezTo>
                    <a:pt x="2817386" y="818236"/>
                    <a:pt x="2881864" y="753758"/>
                    <a:pt x="2881864" y="674220"/>
                  </a:cubicBezTo>
                  <a:cubicBezTo>
                    <a:pt x="2881864" y="594682"/>
                    <a:pt x="2817386" y="530204"/>
                    <a:pt x="2737848" y="530204"/>
                  </a:cubicBezTo>
                  <a:close/>
                  <a:moveTo>
                    <a:pt x="2328705" y="530204"/>
                  </a:moveTo>
                  <a:cubicBezTo>
                    <a:pt x="2249167" y="530204"/>
                    <a:pt x="2184689" y="594682"/>
                    <a:pt x="2184689" y="674220"/>
                  </a:cubicBezTo>
                  <a:cubicBezTo>
                    <a:pt x="2184689" y="753758"/>
                    <a:pt x="2249167" y="818236"/>
                    <a:pt x="2328705" y="818236"/>
                  </a:cubicBezTo>
                  <a:cubicBezTo>
                    <a:pt x="2408243" y="818236"/>
                    <a:pt x="2472721" y="753758"/>
                    <a:pt x="2472721" y="674220"/>
                  </a:cubicBezTo>
                  <a:cubicBezTo>
                    <a:pt x="2472721" y="594682"/>
                    <a:pt x="2408243" y="530204"/>
                    <a:pt x="2328705" y="530204"/>
                  </a:cubicBezTo>
                  <a:close/>
                  <a:moveTo>
                    <a:pt x="1919562" y="530204"/>
                  </a:moveTo>
                  <a:cubicBezTo>
                    <a:pt x="1840024" y="530204"/>
                    <a:pt x="1775546" y="594682"/>
                    <a:pt x="1775546" y="674220"/>
                  </a:cubicBezTo>
                  <a:cubicBezTo>
                    <a:pt x="1775546" y="753758"/>
                    <a:pt x="1840024" y="818236"/>
                    <a:pt x="1919562" y="818236"/>
                  </a:cubicBezTo>
                  <a:cubicBezTo>
                    <a:pt x="1999100" y="818236"/>
                    <a:pt x="2063578" y="753758"/>
                    <a:pt x="2063578" y="674220"/>
                  </a:cubicBezTo>
                  <a:cubicBezTo>
                    <a:pt x="2063578" y="594682"/>
                    <a:pt x="1999100" y="530204"/>
                    <a:pt x="1919562" y="530204"/>
                  </a:cubicBezTo>
                  <a:close/>
                  <a:moveTo>
                    <a:pt x="1510419" y="530204"/>
                  </a:moveTo>
                  <a:cubicBezTo>
                    <a:pt x="1430881" y="530204"/>
                    <a:pt x="1366403" y="594682"/>
                    <a:pt x="1366403" y="674220"/>
                  </a:cubicBezTo>
                  <a:cubicBezTo>
                    <a:pt x="1366403" y="753758"/>
                    <a:pt x="1430881" y="818236"/>
                    <a:pt x="1510419" y="818236"/>
                  </a:cubicBezTo>
                  <a:cubicBezTo>
                    <a:pt x="1589957" y="818236"/>
                    <a:pt x="1654435" y="753758"/>
                    <a:pt x="1654435" y="674220"/>
                  </a:cubicBezTo>
                  <a:cubicBezTo>
                    <a:pt x="1654435" y="594682"/>
                    <a:pt x="1589957" y="530204"/>
                    <a:pt x="1510419" y="530204"/>
                  </a:cubicBezTo>
                  <a:close/>
                  <a:moveTo>
                    <a:pt x="1101276" y="530204"/>
                  </a:moveTo>
                  <a:cubicBezTo>
                    <a:pt x="1021738" y="530204"/>
                    <a:pt x="957260" y="594682"/>
                    <a:pt x="957260" y="674220"/>
                  </a:cubicBezTo>
                  <a:cubicBezTo>
                    <a:pt x="957260" y="753758"/>
                    <a:pt x="1021738" y="818236"/>
                    <a:pt x="1101276" y="818236"/>
                  </a:cubicBezTo>
                  <a:cubicBezTo>
                    <a:pt x="1180814" y="818236"/>
                    <a:pt x="1245292" y="753758"/>
                    <a:pt x="1245292" y="674220"/>
                  </a:cubicBezTo>
                  <a:cubicBezTo>
                    <a:pt x="1245292" y="594682"/>
                    <a:pt x="1180814" y="530204"/>
                    <a:pt x="1101276" y="530204"/>
                  </a:cubicBezTo>
                  <a:close/>
                  <a:moveTo>
                    <a:pt x="692133" y="530204"/>
                  </a:moveTo>
                  <a:cubicBezTo>
                    <a:pt x="612595" y="530204"/>
                    <a:pt x="548117" y="594682"/>
                    <a:pt x="548117" y="674220"/>
                  </a:cubicBezTo>
                  <a:cubicBezTo>
                    <a:pt x="548117" y="753758"/>
                    <a:pt x="612595" y="818236"/>
                    <a:pt x="692133" y="818236"/>
                  </a:cubicBezTo>
                  <a:cubicBezTo>
                    <a:pt x="771671" y="818236"/>
                    <a:pt x="836149" y="753758"/>
                    <a:pt x="836149" y="674220"/>
                  </a:cubicBezTo>
                  <a:cubicBezTo>
                    <a:pt x="836149" y="594682"/>
                    <a:pt x="771671" y="530204"/>
                    <a:pt x="692133" y="530204"/>
                  </a:cubicBezTo>
                  <a:close/>
                  <a:moveTo>
                    <a:pt x="282990" y="530204"/>
                  </a:moveTo>
                  <a:cubicBezTo>
                    <a:pt x="203452" y="530204"/>
                    <a:pt x="138974" y="594682"/>
                    <a:pt x="138974" y="674220"/>
                  </a:cubicBezTo>
                  <a:cubicBezTo>
                    <a:pt x="138974" y="753758"/>
                    <a:pt x="203452" y="818236"/>
                    <a:pt x="282990" y="818236"/>
                  </a:cubicBezTo>
                  <a:cubicBezTo>
                    <a:pt x="362528" y="818236"/>
                    <a:pt x="427006" y="753758"/>
                    <a:pt x="427006" y="674220"/>
                  </a:cubicBezTo>
                  <a:cubicBezTo>
                    <a:pt x="427006" y="594682"/>
                    <a:pt x="362528" y="530204"/>
                    <a:pt x="282990" y="530204"/>
                  </a:cubicBezTo>
                  <a:close/>
                  <a:moveTo>
                    <a:pt x="3964576" y="114981"/>
                  </a:moveTo>
                  <a:cubicBezTo>
                    <a:pt x="3885038" y="114981"/>
                    <a:pt x="3820560" y="179459"/>
                    <a:pt x="3820560" y="258997"/>
                  </a:cubicBezTo>
                  <a:cubicBezTo>
                    <a:pt x="3820560" y="338535"/>
                    <a:pt x="3885038" y="403013"/>
                    <a:pt x="3964576" y="403013"/>
                  </a:cubicBezTo>
                  <a:cubicBezTo>
                    <a:pt x="4044114" y="403013"/>
                    <a:pt x="4108592" y="338535"/>
                    <a:pt x="4108592" y="258997"/>
                  </a:cubicBezTo>
                  <a:cubicBezTo>
                    <a:pt x="4108592" y="179459"/>
                    <a:pt x="4044114" y="114981"/>
                    <a:pt x="3964576" y="114981"/>
                  </a:cubicBezTo>
                  <a:close/>
                  <a:moveTo>
                    <a:pt x="3555434" y="114981"/>
                  </a:moveTo>
                  <a:cubicBezTo>
                    <a:pt x="3475896" y="114981"/>
                    <a:pt x="3411418" y="179459"/>
                    <a:pt x="3411418" y="258997"/>
                  </a:cubicBezTo>
                  <a:cubicBezTo>
                    <a:pt x="3411418" y="338535"/>
                    <a:pt x="3475896" y="403013"/>
                    <a:pt x="3555434" y="403013"/>
                  </a:cubicBezTo>
                  <a:cubicBezTo>
                    <a:pt x="3634972" y="403013"/>
                    <a:pt x="3699450" y="338535"/>
                    <a:pt x="3699450" y="258997"/>
                  </a:cubicBezTo>
                  <a:cubicBezTo>
                    <a:pt x="3699450" y="179459"/>
                    <a:pt x="3634972" y="114981"/>
                    <a:pt x="3555434" y="114981"/>
                  </a:cubicBezTo>
                  <a:close/>
                  <a:moveTo>
                    <a:pt x="3146291" y="114981"/>
                  </a:moveTo>
                  <a:cubicBezTo>
                    <a:pt x="3066753" y="114981"/>
                    <a:pt x="3002275" y="179459"/>
                    <a:pt x="3002275" y="258997"/>
                  </a:cubicBezTo>
                  <a:cubicBezTo>
                    <a:pt x="3002275" y="338535"/>
                    <a:pt x="3066753" y="403013"/>
                    <a:pt x="3146291" y="403013"/>
                  </a:cubicBezTo>
                  <a:cubicBezTo>
                    <a:pt x="3225829" y="403013"/>
                    <a:pt x="3290307" y="338535"/>
                    <a:pt x="3290307" y="258997"/>
                  </a:cubicBezTo>
                  <a:cubicBezTo>
                    <a:pt x="3290307" y="179459"/>
                    <a:pt x="3225829" y="114981"/>
                    <a:pt x="3146291" y="114981"/>
                  </a:cubicBezTo>
                  <a:close/>
                  <a:moveTo>
                    <a:pt x="2737148" y="114981"/>
                  </a:moveTo>
                  <a:cubicBezTo>
                    <a:pt x="2657610" y="114981"/>
                    <a:pt x="2593132" y="179459"/>
                    <a:pt x="2593132" y="258997"/>
                  </a:cubicBezTo>
                  <a:cubicBezTo>
                    <a:pt x="2593132" y="338535"/>
                    <a:pt x="2657610" y="403013"/>
                    <a:pt x="2737148" y="403013"/>
                  </a:cubicBezTo>
                  <a:cubicBezTo>
                    <a:pt x="2816686" y="403013"/>
                    <a:pt x="2881164" y="338535"/>
                    <a:pt x="2881164" y="258997"/>
                  </a:cubicBezTo>
                  <a:cubicBezTo>
                    <a:pt x="2881164" y="179459"/>
                    <a:pt x="2816686" y="114981"/>
                    <a:pt x="2737148" y="114981"/>
                  </a:cubicBezTo>
                  <a:close/>
                  <a:moveTo>
                    <a:pt x="2328005" y="114981"/>
                  </a:moveTo>
                  <a:cubicBezTo>
                    <a:pt x="2248467" y="114981"/>
                    <a:pt x="2183989" y="179459"/>
                    <a:pt x="2183989" y="258997"/>
                  </a:cubicBezTo>
                  <a:cubicBezTo>
                    <a:pt x="2183989" y="338535"/>
                    <a:pt x="2248467" y="403013"/>
                    <a:pt x="2328005" y="403013"/>
                  </a:cubicBezTo>
                  <a:cubicBezTo>
                    <a:pt x="2407543" y="403013"/>
                    <a:pt x="2472021" y="338535"/>
                    <a:pt x="2472021" y="258997"/>
                  </a:cubicBezTo>
                  <a:cubicBezTo>
                    <a:pt x="2472021" y="179459"/>
                    <a:pt x="2407543" y="114981"/>
                    <a:pt x="2328005" y="114981"/>
                  </a:cubicBezTo>
                  <a:close/>
                  <a:moveTo>
                    <a:pt x="1918862" y="114981"/>
                  </a:moveTo>
                  <a:cubicBezTo>
                    <a:pt x="1839324" y="114981"/>
                    <a:pt x="1774846" y="179459"/>
                    <a:pt x="1774846" y="258997"/>
                  </a:cubicBezTo>
                  <a:cubicBezTo>
                    <a:pt x="1774846" y="338535"/>
                    <a:pt x="1839324" y="403013"/>
                    <a:pt x="1918862" y="403013"/>
                  </a:cubicBezTo>
                  <a:cubicBezTo>
                    <a:pt x="1998400" y="403013"/>
                    <a:pt x="2062878" y="338535"/>
                    <a:pt x="2062878" y="258997"/>
                  </a:cubicBezTo>
                  <a:cubicBezTo>
                    <a:pt x="2062878" y="179459"/>
                    <a:pt x="1998400" y="114981"/>
                    <a:pt x="1918862" y="114981"/>
                  </a:cubicBezTo>
                  <a:close/>
                  <a:moveTo>
                    <a:pt x="1509719" y="114981"/>
                  </a:moveTo>
                  <a:cubicBezTo>
                    <a:pt x="1430181" y="114981"/>
                    <a:pt x="1365703" y="179459"/>
                    <a:pt x="1365703" y="258997"/>
                  </a:cubicBezTo>
                  <a:cubicBezTo>
                    <a:pt x="1365703" y="338535"/>
                    <a:pt x="1430181" y="403013"/>
                    <a:pt x="1509719" y="403013"/>
                  </a:cubicBezTo>
                  <a:cubicBezTo>
                    <a:pt x="1589257" y="403013"/>
                    <a:pt x="1653735" y="338535"/>
                    <a:pt x="1653735" y="258997"/>
                  </a:cubicBezTo>
                  <a:cubicBezTo>
                    <a:pt x="1653735" y="179459"/>
                    <a:pt x="1589257" y="114981"/>
                    <a:pt x="1509719" y="114981"/>
                  </a:cubicBezTo>
                  <a:close/>
                  <a:moveTo>
                    <a:pt x="1100576" y="114981"/>
                  </a:moveTo>
                  <a:cubicBezTo>
                    <a:pt x="1021038" y="114981"/>
                    <a:pt x="956560" y="179459"/>
                    <a:pt x="956560" y="258997"/>
                  </a:cubicBezTo>
                  <a:cubicBezTo>
                    <a:pt x="956560" y="338535"/>
                    <a:pt x="1021038" y="403013"/>
                    <a:pt x="1100576" y="403013"/>
                  </a:cubicBezTo>
                  <a:cubicBezTo>
                    <a:pt x="1180114" y="403013"/>
                    <a:pt x="1244592" y="338535"/>
                    <a:pt x="1244592" y="258997"/>
                  </a:cubicBezTo>
                  <a:cubicBezTo>
                    <a:pt x="1244592" y="179459"/>
                    <a:pt x="1180114" y="114981"/>
                    <a:pt x="1100576" y="114981"/>
                  </a:cubicBezTo>
                  <a:close/>
                  <a:moveTo>
                    <a:pt x="691433" y="114981"/>
                  </a:moveTo>
                  <a:cubicBezTo>
                    <a:pt x="611895" y="114981"/>
                    <a:pt x="547417" y="179459"/>
                    <a:pt x="547417" y="258997"/>
                  </a:cubicBezTo>
                  <a:cubicBezTo>
                    <a:pt x="547417" y="338535"/>
                    <a:pt x="611895" y="403013"/>
                    <a:pt x="691433" y="403013"/>
                  </a:cubicBezTo>
                  <a:cubicBezTo>
                    <a:pt x="770971" y="403013"/>
                    <a:pt x="835449" y="338535"/>
                    <a:pt x="835449" y="258997"/>
                  </a:cubicBezTo>
                  <a:cubicBezTo>
                    <a:pt x="835449" y="179459"/>
                    <a:pt x="770971" y="114981"/>
                    <a:pt x="691433" y="114981"/>
                  </a:cubicBezTo>
                  <a:close/>
                  <a:moveTo>
                    <a:pt x="282290" y="114981"/>
                  </a:moveTo>
                  <a:cubicBezTo>
                    <a:pt x="202752" y="114981"/>
                    <a:pt x="138274" y="179459"/>
                    <a:pt x="138274" y="258997"/>
                  </a:cubicBezTo>
                  <a:cubicBezTo>
                    <a:pt x="138274" y="338535"/>
                    <a:pt x="202752" y="403013"/>
                    <a:pt x="282290" y="403013"/>
                  </a:cubicBezTo>
                  <a:cubicBezTo>
                    <a:pt x="361828" y="403013"/>
                    <a:pt x="426306" y="338535"/>
                    <a:pt x="426306" y="258997"/>
                  </a:cubicBezTo>
                  <a:cubicBezTo>
                    <a:pt x="426306" y="179459"/>
                    <a:pt x="361828" y="114981"/>
                    <a:pt x="282290" y="114981"/>
                  </a:cubicBezTo>
                  <a:close/>
                  <a:moveTo>
                    <a:pt x="0" y="0"/>
                  </a:moveTo>
                  <a:lnTo>
                    <a:pt x="4248472" y="0"/>
                  </a:lnTo>
                  <a:lnTo>
                    <a:pt x="4248472" y="4248472"/>
                  </a:lnTo>
                  <a:lnTo>
                    <a:pt x="0" y="4248472"/>
                  </a:lnTo>
                  <a:close/>
                </a:path>
              </a:pathLst>
            </a:custGeom>
            <a:solidFill>
              <a:sysClr val="window" lastClr="FFFFFF"/>
            </a:solidFill>
            <a:ln w="25400" cap="flat" cmpd="sng" algn="ctr">
              <a:noFill/>
              <a:prstDash val="solid"/>
            </a:ln>
            <a:effectLst/>
          </p:spPr>
          <p:txBody>
            <a:bodyPr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924282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3" name="TextBox 10"/>
            <p:cNvSpPr txBox="1"/>
            <p:nvPr/>
          </p:nvSpPr>
          <p:spPr>
            <a:xfrm>
              <a:off x="2541214" y="1326794"/>
              <a:ext cx="998490" cy="663202"/>
            </a:xfrm>
            <a:prstGeom prst="rect">
              <a:avLst/>
            </a:prstGeom>
          </p:spPr>
          <p:txBody>
            <a:bodyPr vert="horz" lIns="0" tIns="0" rIns="0" bIns="0" rtlCol="0">
              <a:noAutofit/>
            </a:bodyPr>
            <a:lstStyle>
              <a:lvl1pPr indent="0" algn="ctr">
                <a:lnSpc>
                  <a:spcPct val="90000"/>
                </a:lnSpc>
                <a:spcBef>
                  <a:spcPts val="0"/>
                </a:spcBef>
                <a:buFont typeface="Arial" pitchFamily="34" charset="0"/>
                <a:buNone/>
                <a:defRPr sz="2000" b="1">
                  <a:solidFill>
                    <a:schemeClr val="tx2"/>
                  </a:solidFill>
                  <a:latin typeface="+mj-lt"/>
                  <a:cs typeface="Arial" panose="020B0604020202020204" pitchFamily="34" charset="0"/>
                </a:defRPr>
              </a:lvl1pPr>
              <a:lvl2pPr marL="180975" indent="-180975">
                <a:lnSpc>
                  <a:spcPct val="90000"/>
                </a:lnSpc>
                <a:spcBef>
                  <a:spcPts val="0"/>
                </a:spcBef>
                <a:buFont typeface="Arial" pitchFamily="34" charset="0"/>
                <a:buChar char="•"/>
                <a:defRPr sz="1200">
                  <a:solidFill>
                    <a:schemeClr val="tx2"/>
                  </a:solidFill>
                </a:defRPr>
              </a:lvl2pPr>
              <a:lvl3pPr marL="361950" indent="-171450">
                <a:lnSpc>
                  <a:spcPct val="90000"/>
                </a:lnSpc>
                <a:spcBef>
                  <a:spcPts val="0"/>
                </a:spcBef>
                <a:buFont typeface="Calibri" pitchFamily="34" charset="0"/>
                <a:buChar char="–"/>
                <a:defRPr sz="1200">
                  <a:solidFill>
                    <a:schemeClr val="tx2"/>
                  </a:solidFill>
                </a:defRPr>
              </a:lvl3pPr>
              <a:lvl4pPr marL="1825348" indent="-260764">
                <a:lnSpc>
                  <a:spcPct val="90000"/>
                </a:lnSpc>
                <a:spcBef>
                  <a:spcPts val="0"/>
                </a:spcBef>
                <a:buFont typeface="Arial" pitchFamily="34" charset="0"/>
                <a:buChar char="–"/>
                <a:defRPr sz="1200">
                  <a:solidFill>
                    <a:schemeClr val="tx2"/>
                  </a:solidFill>
                </a:defRPr>
              </a:lvl4pPr>
              <a:lvl5pPr marL="2346876" indent="-260764">
                <a:lnSpc>
                  <a:spcPct val="90000"/>
                </a:lnSpc>
                <a:spcBef>
                  <a:spcPts val="0"/>
                </a:spcBef>
                <a:buFont typeface="Arial" pitchFamily="34" charset="0"/>
                <a:buChar char="»"/>
                <a:defRPr sz="1200">
                  <a:solidFill>
                    <a:schemeClr val="tx2"/>
                  </a:solidFill>
                </a:defRPr>
              </a:lvl5pPr>
              <a:lvl6pPr marL="2868404" indent="-260764">
                <a:spcBef>
                  <a:spcPct val="20000"/>
                </a:spcBef>
                <a:buFont typeface="Arial" pitchFamily="34" charset="0"/>
                <a:buChar char="•"/>
                <a:defRPr sz="2300"/>
              </a:lvl6pPr>
              <a:lvl7pPr marL="3389932" indent="-260764">
                <a:spcBef>
                  <a:spcPct val="20000"/>
                </a:spcBef>
                <a:buFont typeface="Arial" pitchFamily="34" charset="0"/>
                <a:buChar char="•"/>
                <a:defRPr sz="2300"/>
              </a:lvl7pPr>
              <a:lvl8pPr marL="3911460" indent="-260764">
                <a:spcBef>
                  <a:spcPct val="20000"/>
                </a:spcBef>
                <a:buFont typeface="Arial" pitchFamily="34" charset="0"/>
                <a:buChar char="•"/>
                <a:defRPr sz="2300"/>
              </a:lvl8pPr>
              <a:lvl9pPr marL="4432988" indent="-260764">
                <a:spcBef>
                  <a:spcPct val="20000"/>
                </a:spcBef>
                <a:buFont typeface="Arial" pitchFamily="34" charset="0"/>
                <a:buChar char="•"/>
                <a:defRPr sz="2300"/>
              </a:lvl9pPr>
            </a:lstStyle>
            <a:p>
              <a:pPr marL="0" marR="0" lvl="0" indent="0" algn="ctr" defTabSz="924282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itchFamily="34" charset="0"/>
                <a:buNone/>
                <a:tabLst/>
                <a:defRPr/>
              </a:pPr>
              <a:r>
                <a:rPr lang="hu-HU" kern="0" dirty="0">
                  <a:solidFill>
                    <a:schemeClr val="accent1"/>
                  </a:solidFill>
                  <a:latin typeface="Calibri"/>
                </a:rPr>
                <a:t>44</a:t>
              </a:r>
              <a:r>
                <a:rPr kumimoji="0" lang="hu-HU" sz="2000" b="1" i="0" u="none" strike="noStrike" kern="0" cap="none" spc="0" normalizeH="0" baseline="0" noProof="0" dirty="0">
                  <a:ln>
                    <a:noFill/>
                  </a:ln>
                  <a:solidFill>
                    <a:schemeClr val="accent1"/>
                  </a:solidFill>
                  <a:effectLst/>
                  <a:uLnTx/>
                  <a:uFillTx/>
                  <a:latin typeface="Calibri"/>
                  <a:cs typeface="Arial" panose="020B0604020202020204" pitchFamily="34" charset="0"/>
                </a:rPr>
                <a:t>%</a:t>
              </a:r>
              <a:endParaRPr kumimoji="0" lang="en-GB" sz="2000" b="1" i="0" u="none" strike="noStrike" kern="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Calibri"/>
                <a:cs typeface="Arial" panose="020B0604020202020204" pitchFamily="34" charset="0"/>
              </a:endParaRPr>
            </a:p>
            <a:p>
              <a:pPr lvl="0" defTabSz="924282">
                <a:defRPr/>
              </a:pPr>
              <a:r>
                <a:rPr lang="hu-HU" sz="950" b="0" kern="0" dirty="0">
                  <a:solidFill>
                    <a:srgbClr val="222223">
                      <a:lumMod val="75000"/>
                      <a:lumOff val="25000"/>
                    </a:srgbClr>
                  </a:solidFill>
                </a:rPr>
                <a:t>Utazás, világjárás, nyaralás</a:t>
              </a:r>
              <a:endParaRPr kumimoji="0" lang="en-GB" sz="950" b="0" i="0" u="none" strike="noStrike" kern="0" cap="none" spc="0" normalizeH="0" baseline="0" noProof="0" dirty="0">
                <a:ln>
                  <a:noFill/>
                </a:ln>
                <a:solidFill>
                  <a:srgbClr val="222223">
                    <a:lumMod val="75000"/>
                    <a:lumOff val="25000"/>
                  </a:srgbClr>
                </a:solidFill>
                <a:effectLst/>
                <a:uLnTx/>
                <a:uFillTx/>
                <a:latin typeface="Calibri"/>
              </a:endParaRPr>
            </a:p>
          </p:txBody>
        </p:sp>
        <p:graphicFrame>
          <p:nvGraphicFramePr>
            <p:cNvPr id="14" name="Diagram 5"/>
            <p:cNvGraphicFramePr/>
            <p:nvPr>
              <p:extLst/>
            </p:nvPr>
          </p:nvGraphicFramePr>
          <p:xfrm>
            <a:off x="2543394" y="443341"/>
            <a:ext cx="972353" cy="950721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5"/>
            </a:graphicData>
          </a:graphic>
        </p:graphicFrame>
        <p:sp>
          <p:nvSpPr>
            <p:cNvPr id="15" name="Rectangle 112"/>
            <p:cNvSpPr/>
            <p:nvPr/>
          </p:nvSpPr>
          <p:spPr bwMode="gray">
            <a:xfrm>
              <a:off x="2673226" y="565274"/>
              <a:ext cx="712688" cy="706853"/>
            </a:xfrm>
            <a:custGeom>
              <a:avLst/>
              <a:gdLst/>
              <a:ahLst/>
              <a:cxnLst/>
              <a:rect l="l" t="t" r="r" b="b"/>
              <a:pathLst>
                <a:path w="4248472" h="4248472">
                  <a:moveTo>
                    <a:pt x="3963192" y="3851992"/>
                  </a:moveTo>
                  <a:cubicBezTo>
                    <a:pt x="3883654" y="3851992"/>
                    <a:pt x="3819176" y="3916470"/>
                    <a:pt x="3819176" y="3996008"/>
                  </a:cubicBezTo>
                  <a:cubicBezTo>
                    <a:pt x="3819176" y="4075546"/>
                    <a:pt x="3883654" y="4140024"/>
                    <a:pt x="3963192" y="4140024"/>
                  </a:cubicBezTo>
                  <a:cubicBezTo>
                    <a:pt x="4042730" y="4140024"/>
                    <a:pt x="4107208" y="4075546"/>
                    <a:pt x="4107208" y="3996008"/>
                  </a:cubicBezTo>
                  <a:cubicBezTo>
                    <a:pt x="4107208" y="3916470"/>
                    <a:pt x="4042730" y="3851992"/>
                    <a:pt x="3963192" y="3851992"/>
                  </a:cubicBezTo>
                  <a:close/>
                  <a:moveTo>
                    <a:pt x="3554050" y="3851992"/>
                  </a:moveTo>
                  <a:cubicBezTo>
                    <a:pt x="3474512" y="3851992"/>
                    <a:pt x="3410034" y="3916470"/>
                    <a:pt x="3410034" y="3996008"/>
                  </a:cubicBezTo>
                  <a:cubicBezTo>
                    <a:pt x="3410034" y="4075546"/>
                    <a:pt x="3474512" y="4140024"/>
                    <a:pt x="3554050" y="4140024"/>
                  </a:cubicBezTo>
                  <a:cubicBezTo>
                    <a:pt x="3633588" y="4140024"/>
                    <a:pt x="3698066" y="4075546"/>
                    <a:pt x="3698066" y="3996008"/>
                  </a:cubicBezTo>
                  <a:cubicBezTo>
                    <a:pt x="3698066" y="3916470"/>
                    <a:pt x="3633588" y="3851992"/>
                    <a:pt x="3554050" y="3851992"/>
                  </a:cubicBezTo>
                  <a:close/>
                  <a:moveTo>
                    <a:pt x="3144907" y="3851992"/>
                  </a:moveTo>
                  <a:cubicBezTo>
                    <a:pt x="3065369" y="3851992"/>
                    <a:pt x="3000891" y="3916470"/>
                    <a:pt x="3000891" y="3996008"/>
                  </a:cubicBezTo>
                  <a:cubicBezTo>
                    <a:pt x="3000891" y="4075546"/>
                    <a:pt x="3065369" y="4140024"/>
                    <a:pt x="3144907" y="4140024"/>
                  </a:cubicBezTo>
                  <a:cubicBezTo>
                    <a:pt x="3224445" y="4140024"/>
                    <a:pt x="3288923" y="4075546"/>
                    <a:pt x="3288923" y="3996008"/>
                  </a:cubicBezTo>
                  <a:cubicBezTo>
                    <a:pt x="3288923" y="3916470"/>
                    <a:pt x="3224445" y="3851992"/>
                    <a:pt x="3144907" y="3851992"/>
                  </a:cubicBezTo>
                  <a:close/>
                  <a:moveTo>
                    <a:pt x="2735764" y="3851992"/>
                  </a:moveTo>
                  <a:cubicBezTo>
                    <a:pt x="2656226" y="3851992"/>
                    <a:pt x="2591748" y="3916470"/>
                    <a:pt x="2591748" y="3996008"/>
                  </a:cubicBezTo>
                  <a:cubicBezTo>
                    <a:pt x="2591748" y="4075546"/>
                    <a:pt x="2656226" y="4140024"/>
                    <a:pt x="2735764" y="4140024"/>
                  </a:cubicBezTo>
                  <a:cubicBezTo>
                    <a:pt x="2815302" y="4140024"/>
                    <a:pt x="2879780" y="4075546"/>
                    <a:pt x="2879780" y="3996008"/>
                  </a:cubicBezTo>
                  <a:cubicBezTo>
                    <a:pt x="2879780" y="3916470"/>
                    <a:pt x="2815302" y="3851992"/>
                    <a:pt x="2735764" y="3851992"/>
                  </a:cubicBezTo>
                  <a:close/>
                  <a:moveTo>
                    <a:pt x="2326621" y="3851992"/>
                  </a:moveTo>
                  <a:cubicBezTo>
                    <a:pt x="2247083" y="3851992"/>
                    <a:pt x="2182605" y="3916470"/>
                    <a:pt x="2182605" y="3996008"/>
                  </a:cubicBezTo>
                  <a:cubicBezTo>
                    <a:pt x="2182605" y="4075546"/>
                    <a:pt x="2247083" y="4140024"/>
                    <a:pt x="2326621" y="4140024"/>
                  </a:cubicBezTo>
                  <a:cubicBezTo>
                    <a:pt x="2406159" y="4140024"/>
                    <a:pt x="2470637" y="4075546"/>
                    <a:pt x="2470637" y="3996008"/>
                  </a:cubicBezTo>
                  <a:cubicBezTo>
                    <a:pt x="2470637" y="3916470"/>
                    <a:pt x="2406159" y="3851992"/>
                    <a:pt x="2326621" y="3851992"/>
                  </a:cubicBezTo>
                  <a:close/>
                  <a:moveTo>
                    <a:pt x="1917478" y="3851992"/>
                  </a:moveTo>
                  <a:cubicBezTo>
                    <a:pt x="1837940" y="3851992"/>
                    <a:pt x="1773462" y="3916470"/>
                    <a:pt x="1773462" y="3996008"/>
                  </a:cubicBezTo>
                  <a:cubicBezTo>
                    <a:pt x="1773462" y="4075546"/>
                    <a:pt x="1837940" y="4140024"/>
                    <a:pt x="1917478" y="4140024"/>
                  </a:cubicBezTo>
                  <a:cubicBezTo>
                    <a:pt x="1997016" y="4140024"/>
                    <a:pt x="2061494" y="4075546"/>
                    <a:pt x="2061494" y="3996008"/>
                  </a:cubicBezTo>
                  <a:cubicBezTo>
                    <a:pt x="2061494" y="3916470"/>
                    <a:pt x="1997016" y="3851992"/>
                    <a:pt x="1917478" y="3851992"/>
                  </a:cubicBezTo>
                  <a:close/>
                  <a:moveTo>
                    <a:pt x="1508335" y="3851992"/>
                  </a:moveTo>
                  <a:cubicBezTo>
                    <a:pt x="1428797" y="3851992"/>
                    <a:pt x="1364319" y="3916470"/>
                    <a:pt x="1364319" y="3996008"/>
                  </a:cubicBezTo>
                  <a:cubicBezTo>
                    <a:pt x="1364319" y="4075546"/>
                    <a:pt x="1428797" y="4140024"/>
                    <a:pt x="1508335" y="4140024"/>
                  </a:cubicBezTo>
                  <a:cubicBezTo>
                    <a:pt x="1587873" y="4140024"/>
                    <a:pt x="1652351" y="4075546"/>
                    <a:pt x="1652351" y="3996008"/>
                  </a:cubicBezTo>
                  <a:cubicBezTo>
                    <a:pt x="1652351" y="3916470"/>
                    <a:pt x="1587873" y="3851992"/>
                    <a:pt x="1508335" y="3851992"/>
                  </a:cubicBezTo>
                  <a:close/>
                  <a:moveTo>
                    <a:pt x="1099192" y="3851992"/>
                  </a:moveTo>
                  <a:cubicBezTo>
                    <a:pt x="1019654" y="3851992"/>
                    <a:pt x="955176" y="3916470"/>
                    <a:pt x="955176" y="3996008"/>
                  </a:cubicBezTo>
                  <a:cubicBezTo>
                    <a:pt x="955176" y="4075546"/>
                    <a:pt x="1019654" y="4140024"/>
                    <a:pt x="1099192" y="4140024"/>
                  </a:cubicBezTo>
                  <a:cubicBezTo>
                    <a:pt x="1178730" y="4140024"/>
                    <a:pt x="1243208" y="4075546"/>
                    <a:pt x="1243208" y="3996008"/>
                  </a:cubicBezTo>
                  <a:cubicBezTo>
                    <a:pt x="1243208" y="3916470"/>
                    <a:pt x="1178730" y="3851992"/>
                    <a:pt x="1099192" y="3851992"/>
                  </a:cubicBezTo>
                  <a:close/>
                  <a:moveTo>
                    <a:pt x="690049" y="3851992"/>
                  </a:moveTo>
                  <a:cubicBezTo>
                    <a:pt x="610511" y="3851992"/>
                    <a:pt x="546033" y="3916470"/>
                    <a:pt x="546033" y="3996008"/>
                  </a:cubicBezTo>
                  <a:cubicBezTo>
                    <a:pt x="546033" y="4075546"/>
                    <a:pt x="610511" y="4140024"/>
                    <a:pt x="690049" y="4140024"/>
                  </a:cubicBezTo>
                  <a:cubicBezTo>
                    <a:pt x="769587" y="4140024"/>
                    <a:pt x="834065" y="4075546"/>
                    <a:pt x="834065" y="3996008"/>
                  </a:cubicBezTo>
                  <a:cubicBezTo>
                    <a:pt x="834065" y="3916470"/>
                    <a:pt x="769587" y="3851992"/>
                    <a:pt x="690049" y="3851992"/>
                  </a:cubicBezTo>
                  <a:close/>
                  <a:moveTo>
                    <a:pt x="280906" y="3851992"/>
                  </a:moveTo>
                  <a:cubicBezTo>
                    <a:pt x="201368" y="3851992"/>
                    <a:pt x="136890" y="3916470"/>
                    <a:pt x="136890" y="3996008"/>
                  </a:cubicBezTo>
                  <a:cubicBezTo>
                    <a:pt x="136890" y="4075546"/>
                    <a:pt x="201368" y="4140024"/>
                    <a:pt x="280906" y="4140024"/>
                  </a:cubicBezTo>
                  <a:cubicBezTo>
                    <a:pt x="360444" y="4140024"/>
                    <a:pt x="424922" y="4075546"/>
                    <a:pt x="424922" y="3996008"/>
                  </a:cubicBezTo>
                  <a:cubicBezTo>
                    <a:pt x="424922" y="3916470"/>
                    <a:pt x="360444" y="3851992"/>
                    <a:pt x="280906" y="3851992"/>
                  </a:cubicBezTo>
                  <a:close/>
                  <a:moveTo>
                    <a:pt x="3970176" y="3436765"/>
                  </a:moveTo>
                  <a:cubicBezTo>
                    <a:pt x="3890638" y="3436765"/>
                    <a:pt x="3826160" y="3501243"/>
                    <a:pt x="3826160" y="3580781"/>
                  </a:cubicBezTo>
                  <a:cubicBezTo>
                    <a:pt x="3826160" y="3660319"/>
                    <a:pt x="3890638" y="3724797"/>
                    <a:pt x="3970176" y="3724797"/>
                  </a:cubicBezTo>
                  <a:cubicBezTo>
                    <a:pt x="4049714" y="3724797"/>
                    <a:pt x="4114192" y="3660319"/>
                    <a:pt x="4114192" y="3580781"/>
                  </a:cubicBezTo>
                  <a:cubicBezTo>
                    <a:pt x="4114192" y="3501243"/>
                    <a:pt x="4049714" y="3436765"/>
                    <a:pt x="3970176" y="3436765"/>
                  </a:cubicBezTo>
                  <a:close/>
                  <a:moveTo>
                    <a:pt x="3561034" y="3436765"/>
                  </a:moveTo>
                  <a:cubicBezTo>
                    <a:pt x="3481496" y="3436765"/>
                    <a:pt x="3417018" y="3501243"/>
                    <a:pt x="3417018" y="3580781"/>
                  </a:cubicBezTo>
                  <a:cubicBezTo>
                    <a:pt x="3417018" y="3660319"/>
                    <a:pt x="3481496" y="3724797"/>
                    <a:pt x="3561034" y="3724797"/>
                  </a:cubicBezTo>
                  <a:cubicBezTo>
                    <a:pt x="3640572" y="3724797"/>
                    <a:pt x="3705050" y="3660319"/>
                    <a:pt x="3705050" y="3580781"/>
                  </a:cubicBezTo>
                  <a:cubicBezTo>
                    <a:pt x="3705050" y="3501243"/>
                    <a:pt x="3640572" y="3436765"/>
                    <a:pt x="3561034" y="3436765"/>
                  </a:cubicBezTo>
                  <a:close/>
                  <a:moveTo>
                    <a:pt x="3151891" y="3436765"/>
                  </a:moveTo>
                  <a:cubicBezTo>
                    <a:pt x="3072353" y="3436765"/>
                    <a:pt x="3007875" y="3501243"/>
                    <a:pt x="3007875" y="3580781"/>
                  </a:cubicBezTo>
                  <a:cubicBezTo>
                    <a:pt x="3007875" y="3660319"/>
                    <a:pt x="3072353" y="3724797"/>
                    <a:pt x="3151891" y="3724797"/>
                  </a:cubicBezTo>
                  <a:cubicBezTo>
                    <a:pt x="3231429" y="3724797"/>
                    <a:pt x="3295907" y="3660319"/>
                    <a:pt x="3295907" y="3580781"/>
                  </a:cubicBezTo>
                  <a:cubicBezTo>
                    <a:pt x="3295907" y="3501243"/>
                    <a:pt x="3231429" y="3436765"/>
                    <a:pt x="3151891" y="3436765"/>
                  </a:cubicBezTo>
                  <a:close/>
                  <a:moveTo>
                    <a:pt x="2742748" y="3436765"/>
                  </a:moveTo>
                  <a:cubicBezTo>
                    <a:pt x="2663210" y="3436765"/>
                    <a:pt x="2598732" y="3501243"/>
                    <a:pt x="2598732" y="3580781"/>
                  </a:cubicBezTo>
                  <a:cubicBezTo>
                    <a:pt x="2598732" y="3660319"/>
                    <a:pt x="2663210" y="3724797"/>
                    <a:pt x="2742748" y="3724797"/>
                  </a:cubicBezTo>
                  <a:cubicBezTo>
                    <a:pt x="2822286" y="3724797"/>
                    <a:pt x="2886764" y="3660319"/>
                    <a:pt x="2886764" y="3580781"/>
                  </a:cubicBezTo>
                  <a:cubicBezTo>
                    <a:pt x="2886764" y="3501243"/>
                    <a:pt x="2822286" y="3436765"/>
                    <a:pt x="2742748" y="3436765"/>
                  </a:cubicBezTo>
                  <a:close/>
                  <a:moveTo>
                    <a:pt x="2333605" y="3436765"/>
                  </a:moveTo>
                  <a:cubicBezTo>
                    <a:pt x="2254067" y="3436765"/>
                    <a:pt x="2189589" y="3501243"/>
                    <a:pt x="2189589" y="3580781"/>
                  </a:cubicBezTo>
                  <a:cubicBezTo>
                    <a:pt x="2189589" y="3660319"/>
                    <a:pt x="2254067" y="3724797"/>
                    <a:pt x="2333605" y="3724797"/>
                  </a:cubicBezTo>
                  <a:cubicBezTo>
                    <a:pt x="2413143" y="3724797"/>
                    <a:pt x="2477621" y="3660319"/>
                    <a:pt x="2477621" y="3580781"/>
                  </a:cubicBezTo>
                  <a:cubicBezTo>
                    <a:pt x="2477621" y="3501243"/>
                    <a:pt x="2413143" y="3436765"/>
                    <a:pt x="2333605" y="3436765"/>
                  </a:cubicBezTo>
                  <a:close/>
                  <a:moveTo>
                    <a:pt x="1924462" y="3436765"/>
                  </a:moveTo>
                  <a:cubicBezTo>
                    <a:pt x="1844924" y="3436765"/>
                    <a:pt x="1780446" y="3501243"/>
                    <a:pt x="1780446" y="3580781"/>
                  </a:cubicBezTo>
                  <a:cubicBezTo>
                    <a:pt x="1780446" y="3660319"/>
                    <a:pt x="1844924" y="3724797"/>
                    <a:pt x="1924462" y="3724797"/>
                  </a:cubicBezTo>
                  <a:cubicBezTo>
                    <a:pt x="2004000" y="3724797"/>
                    <a:pt x="2068478" y="3660319"/>
                    <a:pt x="2068478" y="3580781"/>
                  </a:cubicBezTo>
                  <a:cubicBezTo>
                    <a:pt x="2068478" y="3501243"/>
                    <a:pt x="2004000" y="3436765"/>
                    <a:pt x="1924462" y="3436765"/>
                  </a:cubicBezTo>
                  <a:close/>
                  <a:moveTo>
                    <a:pt x="1515319" y="3436765"/>
                  </a:moveTo>
                  <a:cubicBezTo>
                    <a:pt x="1435781" y="3436765"/>
                    <a:pt x="1371303" y="3501243"/>
                    <a:pt x="1371303" y="3580781"/>
                  </a:cubicBezTo>
                  <a:cubicBezTo>
                    <a:pt x="1371303" y="3660319"/>
                    <a:pt x="1435781" y="3724797"/>
                    <a:pt x="1515319" y="3724797"/>
                  </a:cubicBezTo>
                  <a:cubicBezTo>
                    <a:pt x="1594857" y="3724797"/>
                    <a:pt x="1659335" y="3660319"/>
                    <a:pt x="1659335" y="3580781"/>
                  </a:cubicBezTo>
                  <a:cubicBezTo>
                    <a:pt x="1659335" y="3501243"/>
                    <a:pt x="1594857" y="3436765"/>
                    <a:pt x="1515319" y="3436765"/>
                  </a:cubicBezTo>
                  <a:close/>
                  <a:moveTo>
                    <a:pt x="1106176" y="3436765"/>
                  </a:moveTo>
                  <a:cubicBezTo>
                    <a:pt x="1026638" y="3436765"/>
                    <a:pt x="962160" y="3501243"/>
                    <a:pt x="962160" y="3580781"/>
                  </a:cubicBezTo>
                  <a:cubicBezTo>
                    <a:pt x="962160" y="3660319"/>
                    <a:pt x="1026638" y="3724797"/>
                    <a:pt x="1106176" y="3724797"/>
                  </a:cubicBezTo>
                  <a:cubicBezTo>
                    <a:pt x="1185714" y="3724797"/>
                    <a:pt x="1250192" y="3660319"/>
                    <a:pt x="1250192" y="3580781"/>
                  </a:cubicBezTo>
                  <a:cubicBezTo>
                    <a:pt x="1250192" y="3501243"/>
                    <a:pt x="1185714" y="3436765"/>
                    <a:pt x="1106176" y="3436765"/>
                  </a:cubicBezTo>
                  <a:close/>
                  <a:moveTo>
                    <a:pt x="697033" y="3436765"/>
                  </a:moveTo>
                  <a:cubicBezTo>
                    <a:pt x="617495" y="3436765"/>
                    <a:pt x="553017" y="3501243"/>
                    <a:pt x="553017" y="3580781"/>
                  </a:cubicBezTo>
                  <a:cubicBezTo>
                    <a:pt x="553017" y="3660319"/>
                    <a:pt x="617495" y="3724797"/>
                    <a:pt x="697033" y="3724797"/>
                  </a:cubicBezTo>
                  <a:cubicBezTo>
                    <a:pt x="776571" y="3724797"/>
                    <a:pt x="841049" y="3660319"/>
                    <a:pt x="841049" y="3580781"/>
                  </a:cubicBezTo>
                  <a:cubicBezTo>
                    <a:pt x="841049" y="3501243"/>
                    <a:pt x="776571" y="3436765"/>
                    <a:pt x="697033" y="3436765"/>
                  </a:cubicBezTo>
                  <a:close/>
                  <a:moveTo>
                    <a:pt x="287890" y="3436765"/>
                  </a:moveTo>
                  <a:cubicBezTo>
                    <a:pt x="208352" y="3436765"/>
                    <a:pt x="143874" y="3501243"/>
                    <a:pt x="143874" y="3580781"/>
                  </a:cubicBezTo>
                  <a:cubicBezTo>
                    <a:pt x="143874" y="3660319"/>
                    <a:pt x="208352" y="3724797"/>
                    <a:pt x="287890" y="3724797"/>
                  </a:cubicBezTo>
                  <a:cubicBezTo>
                    <a:pt x="367428" y="3724797"/>
                    <a:pt x="431906" y="3660319"/>
                    <a:pt x="431906" y="3580781"/>
                  </a:cubicBezTo>
                  <a:cubicBezTo>
                    <a:pt x="431906" y="3501243"/>
                    <a:pt x="367428" y="3436765"/>
                    <a:pt x="287890" y="3436765"/>
                  </a:cubicBezTo>
                  <a:close/>
                  <a:moveTo>
                    <a:pt x="3969476" y="3021542"/>
                  </a:moveTo>
                  <a:cubicBezTo>
                    <a:pt x="3889938" y="3021542"/>
                    <a:pt x="3825460" y="3086020"/>
                    <a:pt x="3825460" y="3165558"/>
                  </a:cubicBezTo>
                  <a:cubicBezTo>
                    <a:pt x="3825460" y="3245096"/>
                    <a:pt x="3889938" y="3309574"/>
                    <a:pt x="3969476" y="3309574"/>
                  </a:cubicBezTo>
                  <a:cubicBezTo>
                    <a:pt x="4049014" y="3309574"/>
                    <a:pt x="4113492" y="3245096"/>
                    <a:pt x="4113492" y="3165558"/>
                  </a:cubicBezTo>
                  <a:cubicBezTo>
                    <a:pt x="4113492" y="3086020"/>
                    <a:pt x="4049014" y="3021542"/>
                    <a:pt x="3969476" y="3021542"/>
                  </a:cubicBezTo>
                  <a:close/>
                  <a:moveTo>
                    <a:pt x="3560334" y="3021542"/>
                  </a:moveTo>
                  <a:cubicBezTo>
                    <a:pt x="3480796" y="3021542"/>
                    <a:pt x="3416318" y="3086020"/>
                    <a:pt x="3416318" y="3165558"/>
                  </a:cubicBezTo>
                  <a:cubicBezTo>
                    <a:pt x="3416318" y="3245096"/>
                    <a:pt x="3480796" y="3309574"/>
                    <a:pt x="3560334" y="3309574"/>
                  </a:cubicBezTo>
                  <a:cubicBezTo>
                    <a:pt x="3639872" y="3309574"/>
                    <a:pt x="3704350" y="3245096"/>
                    <a:pt x="3704350" y="3165558"/>
                  </a:cubicBezTo>
                  <a:cubicBezTo>
                    <a:pt x="3704350" y="3086020"/>
                    <a:pt x="3639872" y="3021542"/>
                    <a:pt x="3560334" y="3021542"/>
                  </a:cubicBezTo>
                  <a:close/>
                  <a:moveTo>
                    <a:pt x="3151191" y="3021542"/>
                  </a:moveTo>
                  <a:cubicBezTo>
                    <a:pt x="3071653" y="3021542"/>
                    <a:pt x="3007175" y="3086020"/>
                    <a:pt x="3007175" y="3165558"/>
                  </a:cubicBezTo>
                  <a:cubicBezTo>
                    <a:pt x="3007175" y="3245096"/>
                    <a:pt x="3071653" y="3309574"/>
                    <a:pt x="3151191" y="3309574"/>
                  </a:cubicBezTo>
                  <a:cubicBezTo>
                    <a:pt x="3230729" y="3309574"/>
                    <a:pt x="3295207" y="3245096"/>
                    <a:pt x="3295207" y="3165558"/>
                  </a:cubicBezTo>
                  <a:cubicBezTo>
                    <a:pt x="3295207" y="3086020"/>
                    <a:pt x="3230729" y="3021542"/>
                    <a:pt x="3151191" y="3021542"/>
                  </a:cubicBezTo>
                  <a:close/>
                  <a:moveTo>
                    <a:pt x="2742048" y="3021542"/>
                  </a:moveTo>
                  <a:cubicBezTo>
                    <a:pt x="2662510" y="3021542"/>
                    <a:pt x="2598032" y="3086020"/>
                    <a:pt x="2598032" y="3165558"/>
                  </a:cubicBezTo>
                  <a:cubicBezTo>
                    <a:pt x="2598032" y="3245096"/>
                    <a:pt x="2662510" y="3309574"/>
                    <a:pt x="2742048" y="3309574"/>
                  </a:cubicBezTo>
                  <a:cubicBezTo>
                    <a:pt x="2821586" y="3309574"/>
                    <a:pt x="2886064" y="3245096"/>
                    <a:pt x="2886064" y="3165558"/>
                  </a:cubicBezTo>
                  <a:cubicBezTo>
                    <a:pt x="2886064" y="3086020"/>
                    <a:pt x="2821586" y="3021542"/>
                    <a:pt x="2742048" y="3021542"/>
                  </a:cubicBezTo>
                  <a:close/>
                  <a:moveTo>
                    <a:pt x="2332905" y="3021542"/>
                  </a:moveTo>
                  <a:cubicBezTo>
                    <a:pt x="2253367" y="3021542"/>
                    <a:pt x="2188889" y="3086020"/>
                    <a:pt x="2188889" y="3165558"/>
                  </a:cubicBezTo>
                  <a:cubicBezTo>
                    <a:pt x="2188889" y="3245096"/>
                    <a:pt x="2253367" y="3309574"/>
                    <a:pt x="2332905" y="3309574"/>
                  </a:cubicBezTo>
                  <a:cubicBezTo>
                    <a:pt x="2412443" y="3309574"/>
                    <a:pt x="2476921" y="3245096"/>
                    <a:pt x="2476921" y="3165558"/>
                  </a:cubicBezTo>
                  <a:cubicBezTo>
                    <a:pt x="2476921" y="3086020"/>
                    <a:pt x="2412443" y="3021542"/>
                    <a:pt x="2332905" y="3021542"/>
                  </a:cubicBezTo>
                  <a:close/>
                  <a:moveTo>
                    <a:pt x="1923762" y="3021542"/>
                  </a:moveTo>
                  <a:cubicBezTo>
                    <a:pt x="1844224" y="3021542"/>
                    <a:pt x="1779746" y="3086020"/>
                    <a:pt x="1779746" y="3165558"/>
                  </a:cubicBezTo>
                  <a:cubicBezTo>
                    <a:pt x="1779746" y="3245096"/>
                    <a:pt x="1844224" y="3309574"/>
                    <a:pt x="1923762" y="3309574"/>
                  </a:cubicBezTo>
                  <a:cubicBezTo>
                    <a:pt x="2003300" y="3309574"/>
                    <a:pt x="2067778" y="3245096"/>
                    <a:pt x="2067778" y="3165558"/>
                  </a:cubicBezTo>
                  <a:cubicBezTo>
                    <a:pt x="2067778" y="3086020"/>
                    <a:pt x="2003300" y="3021542"/>
                    <a:pt x="1923762" y="3021542"/>
                  </a:cubicBezTo>
                  <a:close/>
                  <a:moveTo>
                    <a:pt x="1514619" y="3021542"/>
                  </a:moveTo>
                  <a:cubicBezTo>
                    <a:pt x="1435081" y="3021542"/>
                    <a:pt x="1370603" y="3086020"/>
                    <a:pt x="1370603" y="3165558"/>
                  </a:cubicBezTo>
                  <a:cubicBezTo>
                    <a:pt x="1370603" y="3245096"/>
                    <a:pt x="1435081" y="3309574"/>
                    <a:pt x="1514619" y="3309574"/>
                  </a:cubicBezTo>
                  <a:cubicBezTo>
                    <a:pt x="1594157" y="3309574"/>
                    <a:pt x="1658635" y="3245096"/>
                    <a:pt x="1658635" y="3165558"/>
                  </a:cubicBezTo>
                  <a:cubicBezTo>
                    <a:pt x="1658635" y="3086020"/>
                    <a:pt x="1594157" y="3021542"/>
                    <a:pt x="1514619" y="3021542"/>
                  </a:cubicBezTo>
                  <a:close/>
                  <a:moveTo>
                    <a:pt x="1105476" y="3021542"/>
                  </a:moveTo>
                  <a:cubicBezTo>
                    <a:pt x="1025938" y="3021542"/>
                    <a:pt x="961460" y="3086020"/>
                    <a:pt x="961460" y="3165558"/>
                  </a:cubicBezTo>
                  <a:cubicBezTo>
                    <a:pt x="961460" y="3245096"/>
                    <a:pt x="1025938" y="3309574"/>
                    <a:pt x="1105476" y="3309574"/>
                  </a:cubicBezTo>
                  <a:cubicBezTo>
                    <a:pt x="1185014" y="3309574"/>
                    <a:pt x="1249492" y="3245096"/>
                    <a:pt x="1249492" y="3165558"/>
                  </a:cubicBezTo>
                  <a:cubicBezTo>
                    <a:pt x="1249492" y="3086020"/>
                    <a:pt x="1185014" y="3021542"/>
                    <a:pt x="1105476" y="3021542"/>
                  </a:cubicBezTo>
                  <a:close/>
                  <a:moveTo>
                    <a:pt x="696333" y="3021542"/>
                  </a:moveTo>
                  <a:cubicBezTo>
                    <a:pt x="616795" y="3021542"/>
                    <a:pt x="552317" y="3086020"/>
                    <a:pt x="552317" y="3165558"/>
                  </a:cubicBezTo>
                  <a:cubicBezTo>
                    <a:pt x="552317" y="3245096"/>
                    <a:pt x="616795" y="3309574"/>
                    <a:pt x="696333" y="3309574"/>
                  </a:cubicBezTo>
                  <a:cubicBezTo>
                    <a:pt x="775871" y="3309574"/>
                    <a:pt x="840349" y="3245096"/>
                    <a:pt x="840349" y="3165558"/>
                  </a:cubicBezTo>
                  <a:cubicBezTo>
                    <a:pt x="840349" y="3086020"/>
                    <a:pt x="775871" y="3021542"/>
                    <a:pt x="696333" y="3021542"/>
                  </a:cubicBezTo>
                  <a:close/>
                  <a:moveTo>
                    <a:pt x="287190" y="3021542"/>
                  </a:moveTo>
                  <a:cubicBezTo>
                    <a:pt x="207652" y="3021542"/>
                    <a:pt x="143174" y="3086020"/>
                    <a:pt x="143174" y="3165558"/>
                  </a:cubicBezTo>
                  <a:cubicBezTo>
                    <a:pt x="143174" y="3245096"/>
                    <a:pt x="207652" y="3309574"/>
                    <a:pt x="287190" y="3309574"/>
                  </a:cubicBezTo>
                  <a:cubicBezTo>
                    <a:pt x="366728" y="3309574"/>
                    <a:pt x="431206" y="3245096"/>
                    <a:pt x="431206" y="3165558"/>
                  </a:cubicBezTo>
                  <a:cubicBezTo>
                    <a:pt x="431206" y="3086020"/>
                    <a:pt x="366728" y="3021542"/>
                    <a:pt x="287190" y="3021542"/>
                  </a:cubicBezTo>
                  <a:close/>
                  <a:moveTo>
                    <a:pt x="3968776" y="2606319"/>
                  </a:moveTo>
                  <a:cubicBezTo>
                    <a:pt x="3889238" y="2606319"/>
                    <a:pt x="3824760" y="2670797"/>
                    <a:pt x="3824760" y="2750335"/>
                  </a:cubicBezTo>
                  <a:cubicBezTo>
                    <a:pt x="3824760" y="2829873"/>
                    <a:pt x="3889238" y="2894351"/>
                    <a:pt x="3968776" y="2894351"/>
                  </a:cubicBezTo>
                  <a:cubicBezTo>
                    <a:pt x="4048314" y="2894351"/>
                    <a:pt x="4112792" y="2829873"/>
                    <a:pt x="4112792" y="2750335"/>
                  </a:cubicBezTo>
                  <a:cubicBezTo>
                    <a:pt x="4112792" y="2670797"/>
                    <a:pt x="4048314" y="2606319"/>
                    <a:pt x="3968776" y="2606319"/>
                  </a:cubicBezTo>
                  <a:close/>
                  <a:moveTo>
                    <a:pt x="3559634" y="2606319"/>
                  </a:moveTo>
                  <a:cubicBezTo>
                    <a:pt x="3480096" y="2606319"/>
                    <a:pt x="3415618" y="2670797"/>
                    <a:pt x="3415618" y="2750335"/>
                  </a:cubicBezTo>
                  <a:cubicBezTo>
                    <a:pt x="3415618" y="2829873"/>
                    <a:pt x="3480096" y="2894351"/>
                    <a:pt x="3559634" y="2894351"/>
                  </a:cubicBezTo>
                  <a:cubicBezTo>
                    <a:pt x="3639172" y="2894351"/>
                    <a:pt x="3703650" y="2829873"/>
                    <a:pt x="3703650" y="2750335"/>
                  </a:cubicBezTo>
                  <a:cubicBezTo>
                    <a:pt x="3703650" y="2670797"/>
                    <a:pt x="3639172" y="2606319"/>
                    <a:pt x="3559634" y="2606319"/>
                  </a:cubicBezTo>
                  <a:close/>
                  <a:moveTo>
                    <a:pt x="3150491" y="2606319"/>
                  </a:moveTo>
                  <a:cubicBezTo>
                    <a:pt x="3070953" y="2606319"/>
                    <a:pt x="3006475" y="2670797"/>
                    <a:pt x="3006475" y="2750335"/>
                  </a:cubicBezTo>
                  <a:cubicBezTo>
                    <a:pt x="3006475" y="2829873"/>
                    <a:pt x="3070953" y="2894351"/>
                    <a:pt x="3150491" y="2894351"/>
                  </a:cubicBezTo>
                  <a:cubicBezTo>
                    <a:pt x="3230029" y="2894351"/>
                    <a:pt x="3294507" y="2829873"/>
                    <a:pt x="3294507" y="2750335"/>
                  </a:cubicBezTo>
                  <a:cubicBezTo>
                    <a:pt x="3294507" y="2670797"/>
                    <a:pt x="3230029" y="2606319"/>
                    <a:pt x="3150491" y="2606319"/>
                  </a:cubicBezTo>
                  <a:close/>
                  <a:moveTo>
                    <a:pt x="2741348" y="2606319"/>
                  </a:moveTo>
                  <a:cubicBezTo>
                    <a:pt x="2661810" y="2606319"/>
                    <a:pt x="2597332" y="2670797"/>
                    <a:pt x="2597332" y="2750335"/>
                  </a:cubicBezTo>
                  <a:cubicBezTo>
                    <a:pt x="2597332" y="2829873"/>
                    <a:pt x="2661810" y="2894351"/>
                    <a:pt x="2741348" y="2894351"/>
                  </a:cubicBezTo>
                  <a:cubicBezTo>
                    <a:pt x="2820886" y="2894351"/>
                    <a:pt x="2885364" y="2829873"/>
                    <a:pt x="2885364" y="2750335"/>
                  </a:cubicBezTo>
                  <a:cubicBezTo>
                    <a:pt x="2885364" y="2670797"/>
                    <a:pt x="2820886" y="2606319"/>
                    <a:pt x="2741348" y="2606319"/>
                  </a:cubicBezTo>
                  <a:close/>
                  <a:moveTo>
                    <a:pt x="2332205" y="2606319"/>
                  </a:moveTo>
                  <a:cubicBezTo>
                    <a:pt x="2252667" y="2606319"/>
                    <a:pt x="2188189" y="2670797"/>
                    <a:pt x="2188189" y="2750335"/>
                  </a:cubicBezTo>
                  <a:cubicBezTo>
                    <a:pt x="2188189" y="2829873"/>
                    <a:pt x="2252667" y="2894351"/>
                    <a:pt x="2332205" y="2894351"/>
                  </a:cubicBezTo>
                  <a:cubicBezTo>
                    <a:pt x="2411743" y="2894351"/>
                    <a:pt x="2476221" y="2829873"/>
                    <a:pt x="2476221" y="2750335"/>
                  </a:cubicBezTo>
                  <a:cubicBezTo>
                    <a:pt x="2476221" y="2670797"/>
                    <a:pt x="2411743" y="2606319"/>
                    <a:pt x="2332205" y="2606319"/>
                  </a:cubicBezTo>
                  <a:close/>
                  <a:moveTo>
                    <a:pt x="1923062" y="2606319"/>
                  </a:moveTo>
                  <a:cubicBezTo>
                    <a:pt x="1843524" y="2606319"/>
                    <a:pt x="1779046" y="2670797"/>
                    <a:pt x="1779046" y="2750335"/>
                  </a:cubicBezTo>
                  <a:cubicBezTo>
                    <a:pt x="1779046" y="2829873"/>
                    <a:pt x="1843524" y="2894351"/>
                    <a:pt x="1923062" y="2894351"/>
                  </a:cubicBezTo>
                  <a:cubicBezTo>
                    <a:pt x="2002600" y="2894351"/>
                    <a:pt x="2067078" y="2829873"/>
                    <a:pt x="2067078" y="2750335"/>
                  </a:cubicBezTo>
                  <a:cubicBezTo>
                    <a:pt x="2067078" y="2670797"/>
                    <a:pt x="2002600" y="2606319"/>
                    <a:pt x="1923062" y="2606319"/>
                  </a:cubicBezTo>
                  <a:close/>
                  <a:moveTo>
                    <a:pt x="1513919" y="2606319"/>
                  </a:moveTo>
                  <a:cubicBezTo>
                    <a:pt x="1434381" y="2606319"/>
                    <a:pt x="1369903" y="2670797"/>
                    <a:pt x="1369903" y="2750335"/>
                  </a:cubicBezTo>
                  <a:cubicBezTo>
                    <a:pt x="1369903" y="2829873"/>
                    <a:pt x="1434381" y="2894351"/>
                    <a:pt x="1513919" y="2894351"/>
                  </a:cubicBezTo>
                  <a:cubicBezTo>
                    <a:pt x="1593457" y="2894351"/>
                    <a:pt x="1657935" y="2829873"/>
                    <a:pt x="1657935" y="2750335"/>
                  </a:cubicBezTo>
                  <a:cubicBezTo>
                    <a:pt x="1657935" y="2670797"/>
                    <a:pt x="1593457" y="2606319"/>
                    <a:pt x="1513919" y="2606319"/>
                  </a:cubicBezTo>
                  <a:close/>
                  <a:moveTo>
                    <a:pt x="1104776" y="2606319"/>
                  </a:moveTo>
                  <a:cubicBezTo>
                    <a:pt x="1025238" y="2606319"/>
                    <a:pt x="960760" y="2670797"/>
                    <a:pt x="960760" y="2750335"/>
                  </a:cubicBezTo>
                  <a:cubicBezTo>
                    <a:pt x="960760" y="2829873"/>
                    <a:pt x="1025238" y="2894351"/>
                    <a:pt x="1104776" y="2894351"/>
                  </a:cubicBezTo>
                  <a:cubicBezTo>
                    <a:pt x="1184314" y="2894351"/>
                    <a:pt x="1248792" y="2829873"/>
                    <a:pt x="1248792" y="2750335"/>
                  </a:cubicBezTo>
                  <a:cubicBezTo>
                    <a:pt x="1248792" y="2670797"/>
                    <a:pt x="1184314" y="2606319"/>
                    <a:pt x="1104776" y="2606319"/>
                  </a:cubicBezTo>
                  <a:close/>
                  <a:moveTo>
                    <a:pt x="695633" y="2606319"/>
                  </a:moveTo>
                  <a:cubicBezTo>
                    <a:pt x="616095" y="2606319"/>
                    <a:pt x="551617" y="2670797"/>
                    <a:pt x="551617" y="2750335"/>
                  </a:cubicBezTo>
                  <a:cubicBezTo>
                    <a:pt x="551617" y="2829873"/>
                    <a:pt x="616095" y="2894351"/>
                    <a:pt x="695633" y="2894351"/>
                  </a:cubicBezTo>
                  <a:cubicBezTo>
                    <a:pt x="775171" y="2894351"/>
                    <a:pt x="839649" y="2829873"/>
                    <a:pt x="839649" y="2750335"/>
                  </a:cubicBezTo>
                  <a:cubicBezTo>
                    <a:pt x="839649" y="2670797"/>
                    <a:pt x="775171" y="2606319"/>
                    <a:pt x="695633" y="2606319"/>
                  </a:cubicBezTo>
                  <a:close/>
                  <a:moveTo>
                    <a:pt x="286490" y="2606319"/>
                  </a:moveTo>
                  <a:cubicBezTo>
                    <a:pt x="206952" y="2606319"/>
                    <a:pt x="142474" y="2670797"/>
                    <a:pt x="142474" y="2750335"/>
                  </a:cubicBezTo>
                  <a:cubicBezTo>
                    <a:pt x="142474" y="2829873"/>
                    <a:pt x="206952" y="2894351"/>
                    <a:pt x="286490" y="2894351"/>
                  </a:cubicBezTo>
                  <a:cubicBezTo>
                    <a:pt x="366028" y="2894351"/>
                    <a:pt x="430506" y="2829873"/>
                    <a:pt x="430506" y="2750335"/>
                  </a:cubicBezTo>
                  <a:cubicBezTo>
                    <a:pt x="430506" y="2670797"/>
                    <a:pt x="366028" y="2606319"/>
                    <a:pt x="286490" y="2606319"/>
                  </a:cubicBezTo>
                  <a:close/>
                  <a:moveTo>
                    <a:pt x="3968076" y="2191096"/>
                  </a:moveTo>
                  <a:cubicBezTo>
                    <a:pt x="3888538" y="2191096"/>
                    <a:pt x="3824060" y="2255574"/>
                    <a:pt x="3824060" y="2335112"/>
                  </a:cubicBezTo>
                  <a:cubicBezTo>
                    <a:pt x="3824060" y="2414650"/>
                    <a:pt x="3888538" y="2479128"/>
                    <a:pt x="3968076" y="2479128"/>
                  </a:cubicBezTo>
                  <a:cubicBezTo>
                    <a:pt x="4047614" y="2479128"/>
                    <a:pt x="4112092" y="2414650"/>
                    <a:pt x="4112092" y="2335112"/>
                  </a:cubicBezTo>
                  <a:cubicBezTo>
                    <a:pt x="4112092" y="2255574"/>
                    <a:pt x="4047614" y="2191096"/>
                    <a:pt x="3968076" y="2191096"/>
                  </a:cubicBezTo>
                  <a:close/>
                  <a:moveTo>
                    <a:pt x="3558934" y="2191096"/>
                  </a:moveTo>
                  <a:cubicBezTo>
                    <a:pt x="3479396" y="2191096"/>
                    <a:pt x="3414918" y="2255574"/>
                    <a:pt x="3414918" y="2335112"/>
                  </a:cubicBezTo>
                  <a:cubicBezTo>
                    <a:pt x="3414918" y="2414650"/>
                    <a:pt x="3479396" y="2479128"/>
                    <a:pt x="3558934" y="2479128"/>
                  </a:cubicBezTo>
                  <a:cubicBezTo>
                    <a:pt x="3638472" y="2479128"/>
                    <a:pt x="3702950" y="2414650"/>
                    <a:pt x="3702950" y="2335112"/>
                  </a:cubicBezTo>
                  <a:cubicBezTo>
                    <a:pt x="3702950" y="2255574"/>
                    <a:pt x="3638472" y="2191096"/>
                    <a:pt x="3558934" y="2191096"/>
                  </a:cubicBezTo>
                  <a:close/>
                  <a:moveTo>
                    <a:pt x="3149791" y="2191096"/>
                  </a:moveTo>
                  <a:cubicBezTo>
                    <a:pt x="3070253" y="2191096"/>
                    <a:pt x="3005775" y="2255574"/>
                    <a:pt x="3005775" y="2335112"/>
                  </a:cubicBezTo>
                  <a:cubicBezTo>
                    <a:pt x="3005775" y="2414650"/>
                    <a:pt x="3070253" y="2479128"/>
                    <a:pt x="3149791" y="2479128"/>
                  </a:cubicBezTo>
                  <a:cubicBezTo>
                    <a:pt x="3229329" y="2479128"/>
                    <a:pt x="3293807" y="2414650"/>
                    <a:pt x="3293807" y="2335112"/>
                  </a:cubicBezTo>
                  <a:cubicBezTo>
                    <a:pt x="3293807" y="2255574"/>
                    <a:pt x="3229329" y="2191096"/>
                    <a:pt x="3149791" y="2191096"/>
                  </a:cubicBezTo>
                  <a:close/>
                  <a:moveTo>
                    <a:pt x="2740648" y="2191096"/>
                  </a:moveTo>
                  <a:cubicBezTo>
                    <a:pt x="2661110" y="2191096"/>
                    <a:pt x="2596632" y="2255574"/>
                    <a:pt x="2596632" y="2335112"/>
                  </a:cubicBezTo>
                  <a:cubicBezTo>
                    <a:pt x="2596632" y="2414650"/>
                    <a:pt x="2661110" y="2479128"/>
                    <a:pt x="2740648" y="2479128"/>
                  </a:cubicBezTo>
                  <a:cubicBezTo>
                    <a:pt x="2820186" y="2479128"/>
                    <a:pt x="2884664" y="2414650"/>
                    <a:pt x="2884664" y="2335112"/>
                  </a:cubicBezTo>
                  <a:cubicBezTo>
                    <a:pt x="2884664" y="2255574"/>
                    <a:pt x="2820186" y="2191096"/>
                    <a:pt x="2740648" y="2191096"/>
                  </a:cubicBezTo>
                  <a:close/>
                  <a:moveTo>
                    <a:pt x="2331505" y="2191096"/>
                  </a:moveTo>
                  <a:cubicBezTo>
                    <a:pt x="2251967" y="2191096"/>
                    <a:pt x="2187489" y="2255574"/>
                    <a:pt x="2187489" y="2335112"/>
                  </a:cubicBezTo>
                  <a:cubicBezTo>
                    <a:pt x="2187489" y="2414650"/>
                    <a:pt x="2251967" y="2479128"/>
                    <a:pt x="2331505" y="2479128"/>
                  </a:cubicBezTo>
                  <a:cubicBezTo>
                    <a:pt x="2411043" y="2479128"/>
                    <a:pt x="2475521" y="2414650"/>
                    <a:pt x="2475521" y="2335112"/>
                  </a:cubicBezTo>
                  <a:cubicBezTo>
                    <a:pt x="2475521" y="2255574"/>
                    <a:pt x="2411043" y="2191096"/>
                    <a:pt x="2331505" y="2191096"/>
                  </a:cubicBezTo>
                  <a:close/>
                  <a:moveTo>
                    <a:pt x="1922362" y="2191096"/>
                  </a:moveTo>
                  <a:cubicBezTo>
                    <a:pt x="1842824" y="2191096"/>
                    <a:pt x="1778346" y="2255574"/>
                    <a:pt x="1778346" y="2335112"/>
                  </a:cubicBezTo>
                  <a:cubicBezTo>
                    <a:pt x="1778346" y="2414650"/>
                    <a:pt x="1842824" y="2479128"/>
                    <a:pt x="1922362" y="2479128"/>
                  </a:cubicBezTo>
                  <a:cubicBezTo>
                    <a:pt x="2001900" y="2479128"/>
                    <a:pt x="2066378" y="2414650"/>
                    <a:pt x="2066378" y="2335112"/>
                  </a:cubicBezTo>
                  <a:cubicBezTo>
                    <a:pt x="2066378" y="2255574"/>
                    <a:pt x="2001900" y="2191096"/>
                    <a:pt x="1922362" y="2191096"/>
                  </a:cubicBezTo>
                  <a:close/>
                  <a:moveTo>
                    <a:pt x="1513219" y="2191096"/>
                  </a:moveTo>
                  <a:cubicBezTo>
                    <a:pt x="1433681" y="2191096"/>
                    <a:pt x="1369203" y="2255574"/>
                    <a:pt x="1369203" y="2335112"/>
                  </a:cubicBezTo>
                  <a:cubicBezTo>
                    <a:pt x="1369203" y="2414650"/>
                    <a:pt x="1433681" y="2479128"/>
                    <a:pt x="1513219" y="2479128"/>
                  </a:cubicBezTo>
                  <a:cubicBezTo>
                    <a:pt x="1592757" y="2479128"/>
                    <a:pt x="1657235" y="2414650"/>
                    <a:pt x="1657235" y="2335112"/>
                  </a:cubicBezTo>
                  <a:cubicBezTo>
                    <a:pt x="1657235" y="2255574"/>
                    <a:pt x="1592757" y="2191096"/>
                    <a:pt x="1513219" y="2191096"/>
                  </a:cubicBezTo>
                  <a:close/>
                  <a:moveTo>
                    <a:pt x="1104076" y="2191096"/>
                  </a:moveTo>
                  <a:cubicBezTo>
                    <a:pt x="1024538" y="2191096"/>
                    <a:pt x="960060" y="2255574"/>
                    <a:pt x="960060" y="2335112"/>
                  </a:cubicBezTo>
                  <a:cubicBezTo>
                    <a:pt x="960060" y="2414650"/>
                    <a:pt x="1024538" y="2479128"/>
                    <a:pt x="1104076" y="2479128"/>
                  </a:cubicBezTo>
                  <a:cubicBezTo>
                    <a:pt x="1183614" y="2479128"/>
                    <a:pt x="1248092" y="2414650"/>
                    <a:pt x="1248092" y="2335112"/>
                  </a:cubicBezTo>
                  <a:cubicBezTo>
                    <a:pt x="1248092" y="2255574"/>
                    <a:pt x="1183614" y="2191096"/>
                    <a:pt x="1104076" y="2191096"/>
                  </a:cubicBezTo>
                  <a:close/>
                  <a:moveTo>
                    <a:pt x="694933" y="2191096"/>
                  </a:moveTo>
                  <a:cubicBezTo>
                    <a:pt x="615395" y="2191096"/>
                    <a:pt x="550917" y="2255574"/>
                    <a:pt x="550917" y="2335112"/>
                  </a:cubicBezTo>
                  <a:cubicBezTo>
                    <a:pt x="550917" y="2414650"/>
                    <a:pt x="615395" y="2479128"/>
                    <a:pt x="694933" y="2479128"/>
                  </a:cubicBezTo>
                  <a:cubicBezTo>
                    <a:pt x="774471" y="2479128"/>
                    <a:pt x="838949" y="2414650"/>
                    <a:pt x="838949" y="2335112"/>
                  </a:cubicBezTo>
                  <a:cubicBezTo>
                    <a:pt x="838949" y="2255574"/>
                    <a:pt x="774471" y="2191096"/>
                    <a:pt x="694933" y="2191096"/>
                  </a:cubicBezTo>
                  <a:close/>
                  <a:moveTo>
                    <a:pt x="285790" y="2191096"/>
                  </a:moveTo>
                  <a:cubicBezTo>
                    <a:pt x="206252" y="2191096"/>
                    <a:pt x="141774" y="2255574"/>
                    <a:pt x="141774" y="2335112"/>
                  </a:cubicBezTo>
                  <a:cubicBezTo>
                    <a:pt x="141774" y="2414650"/>
                    <a:pt x="206252" y="2479128"/>
                    <a:pt x="285790" y="2479128"/>
                  </a:cubicBezTo>
                  <a:cubicBezTo>
                    <a:pt x="365328" y="2479128"/>
                    <a:pt x="429806" y="2414650"/>
                    <a:pt x="429806" y="2335112"/>
                  </a:cubicBezTo>
                  <a:cubicBezTo>
                    <a:pt x="429806" y="2255574"/>
                    <a:pt x="365328" y="2191096"/>
                    <a:pt x="285790" y="2191096"/>
                  </a:cubicBezTo>
                  <a:close/>
                  <a:moveTo>
                    <a:pt x="3967376" y="1775873"/>
                  </a:moveTo>
                  <a:cubicBezTo>
                    <a:pt x="3887838" y="1775873"/>
                    <a:pt x="3823360" y="1840351"/>
                    <a:pt x="3823360" y="1919889"/>
                  </a:cubicBezTo>
                  <a:cubicBezTo>
                    <a:pt x="3823360" y="1999427"/>
                    <a:pt x="3887838" y="2063905"/>
                    <a:pt x="3967376" y="2063905"/>
                  </a:cubicBezTo>
                  <a:cubicBezTo>
                    <a:pt x="4046914" y="2063905"/>
                    <a:pt x="4111392" y="1999427"/>
                    <a:pt x="4111392" y="1919889"/>
                  </a:cubicBezTo>
                  <a:cubicBezTo>
                    <a:pt x="4111392" y="1840351"/>
                    <a:pt x="4046914" y="1775873"/>
                    <a:pt x="3967376" y="1775873"/>
                  </a:cubicBezTo>
                  <a:close/>
                  <a:moveTo>
                    <a:pt x="3558234" y="1775873"/>
                  </a:moveTo>
                  <a:cubicBezTo>
                    <a:pt x="3478696" y="1775873"/>
                    <a:pt x="3414218" y="1840351"/>
                    <a:pt x="3414218" y="1919889"/>
                  </a:cubicBezTo>
                  <a:cubicBezTo>
                    <a:pt x="3414218" y="1999427"/>
                    <a:pt x="3478696" y="2063905"/>
                    <a:pt x="3558234" y="2063905"/>
                  </a:cubicBezTo>
                  <a:cubicBezTo>
                    <a:pt x="3637772" y="2063905"/>
                    <a:pt x="3702250" y="1999427"/>
                    <a:pt x="3702250" y="1919889"/>
                  </a:cubicBezTo>
                  <a:cubicBezTo>
                    <a:pt x="3702250" y="1840351"/>
                    <a:pt x="3637772" y="1775873"/>
                    <a:pt x="3558234" y="1775873"/>
                  </a:cubicBezTo>
                  <a:close/>
                  <a:moveTo>
                    <a:pt x="3149091" y="1775873"/>
                  </a:moveTo>
                  <a:cubicBezTo>
                    <a:pt x="3069553" y="1775873"/>
                    <a:pt x="3005075" y="1840351"/>
                    <a:pt x="3005075" y="1919889"/>
                  </a:cubicBezTo>
                  <a:cubicBezTo>
                    <a:pt x="3005075" y="1999427"/>
                    <a:pt x="3069553" y="2063905"/>
                    <a:pt x="3149091" y="2063905"/>
                  </a:cubicBezTo>
                  <a:cubicBezTo>
                    <a:pt x="3228629" y="2063905"/>
                    <a:pt x="3293107" y="1999427"/>
                    <a:pt x="3293107" y="1919889"/>
                  </a:cubicBezTo>
                  <a:cubicBezTo>
                    <a:pt x="3293107" y="1840351"/>
                    <a:pt x="3228629" y="1775873"/>
                    <a:pt x="3149091" y="1775873"/>
                  </a:cubicBezTo>
                  <a:close/>
                  <a:moveTo>
                    <a:pt x="2739948" y="1775873"/>
                  </a:moveTo>
                  <a:cubicBezTo>
                    <a:pt x="2660410" y="1775873"/>
                    <a:pt x="2595932" y="1840351"/>
                    <a:pt x="2595932" y="1919889"/>
                  </a:cubicBezTo>
                  <a:cubicBezTo>
                    <a:pt x="2595932" y="1999427"/>
                    <a:pt x="2660410" y="2063905"/>
                    <a:pt x="2739948" y="2063905"/>
                  </a:cubicBezTo>
                  <a:cubicBezTo>
                    <a:pt x="2819486" y="2063905"/>
                    <a:pt x="2883964" y="1999427"/>
                    <a:pt x="2883964" y="1919889"/>
                  </a:cubicBezTo>
                  <a:cubicBezTo>
                    <a:pt x="2883964" y="1840351"/>
                    <a:pt x="2819486" y="1775873"/>
                    <a:pt x="2739948" y="1775873"/>
                  </a:cubicBezTo>
                  <a:close/>
                  <a:moveTo>
                    <a:pt x="2330805" y="1775873"/>
                  </a:moveTo>
                  <a:cubicBezTo>
                    <a:pt x="2251267" y="1775873"/>
                    <a:pt x="2186789" y="1840351"/>
                    <a:pt x="2186789" y="1919889"/>
                  </a:cubicBezTo>
                  <a:cubicBezTo>
                    <a:pt x="2186789" y="1999427"/>
                    <a:pt x="2251267" y="2063905"/>
                    <a:pt x="2330805" y="2063905"/>
                  </a:cubicBezTo>
                  <a:cubicBezTo>
                    <a:pt x="2410343" y="2063905"/>
                    <a:pt x="2474821" y="1999427"/>
                    <a:pt x="2474821" y="1919889"/>
                  </a:cubicBezTo>
                  <a:cubicBezTo>
                    <a:pt x="2474821" y="1840351"/>
                    <a:pt x="2410343" y="1775873"/>
                    <a:pt x="2330805" y="1775873"/>
                  </a:cubicBezTo>
                  <a:close/>
                  <a:moveTo>
                    <a:pt x="1921662" y="1775873"/>
                  </a:moveTo>
                  <a:cubicBezTo>
                    <a:pt x="1842124" y="1775873"/>
                    <a:pt x="1777646" y="1840351"/>
                    <a:pt x="1777646" y="1919889"/>
                  </a:cubicBezTo>
                  <a:cubicBezTo>
                    <a:pt x="1777646" y="1999427"/>
                    <a:pt x="1842124" y="2063905"/>
                    <a:pt x="1921662" y="2063905"/>
                  </a:cubicBezTo>
                  <a:cubicBezTo>
                    <a:pt x="2001200" y="2063905"/>
                    <a:pt x="2065678" y="1999427"/>
                    <a:pt x="2065678" y="1919889"/>
                  </a:cubicBezTo>
                  <a:cubicBezTo>
                    <a:pt x="2065678" y="1840351"/>
                    <a:pt x="2001200" y="1775873"/>
                    <a:pt x="1921662" y="1775873"/>
                  </a:cubicBezTo>
                  <a:close/>
                  <a:moveTo>
                    <a:pt x="1512519" y="1775873"/>
                  </a:moveTo>
                  <a:cubicBezTo>
                    <a:pt x="1432981" y="1775873"/>
                    <a:pt x="1368503" y="1840351"/>
                    <a:pt x="1368503" y="1919889"/>
                  </a:cubicBezTo>
                  <a:cubicBezTo>
                    <a:pt x="1368503" y="1999427"/>
                    <a:pt x="1432981" y="2063905"/>
                    <a:pt x="1512519" y="2063905"/>
                  </a:cubicBezTo>
                  <a:cubicBezTo>
                    <a:pt x="1592057" y="2063905"/>
                    <a:pt x="1656535" y="1999427"/>
                    <a:pt x="1656535" y="1919889"/>
                  </a:cubicBezTo>
                  <a:cubicBezTo>
                    <a:pt x="1656535" y="1840351"/>
                    <a:pt x="1592057" y="1775873"/>
                    <a:pt x="1512519" y="1775873"/>
                  </a:cubicBezTo>
                  <a:close/>
                  <a:moveTo>
                    <a:pt x="1103376" y="1775873"/>
                  </a:moveTo>
                  <a:cubicBezTo>
                    <a:pt x="1023838" y="1775873"/>
                    <a:pt x="959360" y="1840351"/>
                    <a:pt x="959360" y="1919889"/>
                  </a:cubicBezTo>
                  <a:cubicBezTo>
                    <a:pt x="959360" y="1999427"/>
                    <a:pt x="1023838" y="2063905"/>
                    <a:pt x="1103376" y="2063905"/>
                  </a:cubicBezTo>
                  <a:cubicBezTo>
                    <a:pt x="1182914" y="2063905"/>
                    <a:pt x="1247392" y="1999427"/>
                    <a:pt x="1247392" y="1919889"/>
                  </a:cubicBezTo>
                  <a:cubicBezTo>
                    <a:pt x="1247392" y="1840351"/>
                    <a:pt x="1182914" y="1775873"/>
                    <a:pt x="1103376" y="1775873"/>
                  </a:cubicBezTo>
                  <a:close/>
                  <a:moveTo>
                    <a:pt x="694233" y="1775873"/>
                  </a:moveTo>
                  <a:cubicBezTo>
                    <a:pt x="614695" y="1775873"/>
                    <a:pt x="550217" y="1840351"/>
                    <a:pt x="550217" y="1919889"/>
                  </a:cubicBezTo>
                  <a:cubicBezTo>
                    <a:pt x="550217" y="1999427"/>
                    <a:pt x="614695" y="2063905"/>
                    <a:pt x="694233" y="2063905"/>
                  </a:cubicBezTo>
                  <a:cubicBezTo>
                    <a:pt x="773771" y="2063905"/>
                    <a:pt x="838249" y="1999427"/>
                    <a:pt x="838249" y="1919889"/>
                  </a:cubicBezTo>
                  <a:cubicBezTo>
                    <a:pt x="838249" y="1840351"/>
                    <a:pt x="773771" y="1775873"/>
                    <a:pt x="694233" y="1775873"/>
                  </a:cubicBezTo>
                  <a:close/>
                  <a:moveTo>
                    <a:pt x="285090" y="1775873"/>
                  </a:moveTo>
                  <a:cubicBezTo>
                    <a:pt x="205552" y="1775873"/>
                    <a:pt x="141074" y="1840351"/>
                    <a:pt x="141074" y="1919889"/>
                  </a:cubicBezTo>
                  <a:cubicBezTo>
                    <a:pt x="141074" y="1999427"/>
                    <a:pt x="205552" y="2063905"/>
                    <a:pt x="285090" y="2063905"/>
                  </a:cubicBezTo>
                  <a:cubicBezTo>
                    <a:pt x="364628" y="2063905"/>
                    <a:pt x="429106" y="1999427"/>
                    <a:pt x="429106" y="1919889"/>
                  </a:cubicBezTo>
                  <a:cubicBezTo>
                    <a:pt x="429106" y="1840351"/>
                    <a:pt x="364628" y="1775873"/>
                    <a:pt x="285090" y="1775873"/>
                  </a:cubicBezTo>
                  <a:close/>
                  <a:moveTo>
                    <a:pt x="3966676" y="1360650"/>
                  </a:moveTo>
                  <a:cubicBezTo>
                    <a:pt x="3887138" y="1360650"/>
                    <a:pt x="3822660" y="1425128"/>
                    <a:pt x="3822660" y="1504666"/>
                  </a:cubicBezTo>
                  <a:cubicBezTo>
                    <a:pt x="3822660" y="1584204"/>
                    <a:pt x="3887138" y="1648682"/>
                    <a:pt x="3966676" y="1648682"/>
                  </a:cubicBezTo>
                  <a:cubicBezTo>
                    <a:pt x="4046214" y="1648682"/>
                    <a:pt x="4110692" y="1584204"/>
                    <a:pt x="4110692" y="1504666"/>
                  </a:cubicBezTo>
                  <a:cubicBezTo>
                    <a:pt x="4110692" y="1425128"/>
                    <a:pt x="4046214" y="1360650"/>
                    <a:pt x="3966676" y="1360650"/>
                  </a:cubicBezTo>
                  <a:close/>
                  <a:moveTo>
                    <a:pt x="3557534" y="1360650"/>
                  </a:moveTo>
                  <a:cubicBezTo>
                    <a:pt x="3477996" y="1360650"/>
                    <a:pt x="3413518" y="1425128"/>
                    <a:pt x="3413518" y="1504666"/>
                  </a:cubicBezTo>
                  <a:cubicBezTo>
                    <a:pt x="3413518" y="1584204"/>
                    <a:pt x="3477996" y="1648682"/>
                    <a:pt x="3557534" y="1648682"/>
                  </a:cubicBezTo>
                  <a:cubicBezTo>
                    <a:pt x="3637072" y="1648682"/>
                    <a:pt x="3701550" y="1584204"/>
                    <a:pt x="3701550" y="1504666"/>
                  </a:cubicBezTo>
                  <a:cubicBezTo>
                    <a:pt x="3701550" y="1425128"/>
                    <a:pt x="3637072" y="1360650"/>
                    <a:pt x="3557534" y="1360650"/>
                  </a:cubicBezTo>
                  <a:close/>
                  <a:moveTo>
                    <a:pt x="3148391" y="1360650"/>
                  </a:moveTo>
                  <a:cubicBezTo>
                    <a:pt x="3068853" y="1360650"/>
                    <a:pt x="3004375" y="1425128"/>
                    <a:pt x="3004375" y="1504666"/>
                  </a:cubicBezTo>
                  <a:cubicBezTo>
                    <a:pt x="3004375" y="1584204"/>
                    <a:pt x="3068853" y="1648682"/>
                    <a:pt x="3148391" y="1648682"/>
                  </a:cubicBezTo>
                  <a:cubicBezTo>
                    <a:pt x="3227929" y="1648682"/>
                    <a:pt x="3292407" y="1584204"/>
                    <a:pt x="3292407" y="1504666"/>
                  </a:cubicBezTo>
                  <a:cubicBezTo>
                    <a:pt x="3292407" y="1425128"/>
                    <a:pt x="3227929" y="1360650"/>
                    <a:pt x="3148391" y="1360650"/>
                  </a:cubicBezTo>
                  <a:close/>
                  <a:moveTo>
                    <a:pt x="2739248" y="1360650"/>
                  </a:moveTo>
                  <a:cubicBezTo>
                    <a:pt x="2659710" y="1360650"/>
                    <a:pt x="2595232" y="1425128"/>
                    <a:pt x="2595232" y="1504666"/>
                  </a:cubicBezTo>
                  <a:cubicBezTo>
                    <a:pt x="2595232" y="1584204"/>
                    <a:pt x="2659710" y="1648682"/>
                    <a:pt x="2739248" y="1648682"/>
                  </a:cubicBezTo>
                  <a:cubicBezTo>
                    <a:pt x="2818786" y="1648682"/>
                    <a:pt x="2883264" y="1584204"/>
                    <a:pt x="2883264" y="1504666"/>
                  </a:cubicBezTo>
                  <a:cubicBezTo>
                    <a:pt x="2883264" y="1425128"/>
                    <a:pt x="2818786" y="1360650"/>
                    <a:pt x="2739248" y="1360650"/>
                  </a:cubicBezTo>
                  <a:close/>
                  <a:moveTo>
                    <a:pt x="2330105" y="1360650"/>
                  </a:moveTo>
                  <a:cubicBezTo>
                    <a:pt x="2250567" y="1360650"/>
                    <a:pt x="2186089" y="1425128"/>
                    <a:pt x="2186089" y="1504666"/>
                  </a:cubicBezTo>
                  <a:cubicBezTo>
                    <a:pt x="2186089" y="1584204"/>
                    <a:pt x="2250567" y="1648682"/>
                    <a:pt x="2330105" y="1648682"/>
                  </a:cubicBezTo>
                  <a:cubicBezTo>
                    <a:pt x="2409643" y="1648682"/>
                    <a:pt x="2474121" y="1584204"/>
                    <a:pt x="2474121" y="1504666"/>
                  </a:cubicBezTo>
                  <a:cubicBezTo>
                    <a:pt x="2474121" y="1425128"/>
                    <a:pt x="2409643" y="1360650"/>
                    <a:pt x="2330105" y="1360650"/>
                  </a:cubicBezTo>
                  <a:close/>
                  <a:moveTo>
                    <a:pt x="1920962" y="1360650"/>
                  </a:moveTo>
                  <a:cubicBezTo>
                    <a:pt x="1841424" y="1360650"/>
                    <a:pt x="1776946" y="1425128"/>
                    <a:pt x="1776946" y="1504666"/>
                  </a:cubicBezTo>
                  <a:cubicBezTo>
                    <a:pt x="1776946" y="1584204"/>
                    <a:pt x="1841424" y="1648682"/>
                    <a:pt x="1920962" y="1648682"/>
                  </a:cubicBezTo>
                  <a:cubicBezTo>
                    <a:pt x="2000500" y="1648682"/>
                    <a:pt x="2064978" y="1584204"/>
                    <a:pt x="2064978" y="1504666"/>
                  </a:cubicBezTo>
                  <a:cubicBezTo>
                    <a:pt x="2064978" y="1425128"/>
                    <a:pt x="2000500" y="1360650"/>
                    <a:pt x="1920962" y="1360650"/>
                  </a:cubicBezTo>
                  <a:close/>
                  <a:moveTo>
                    <a:pt x="1511819" y="1360650"/>
                  </a:moveTo>
                  <a:cubicBezTo>
                    <a:pt x="1432281" y="1360650"/>
                    <a:pt x="1367803" y="1425128"/>
                    <a:pt x="1367803" y="1504666"/>
                  </a:cubicBezTo>
                  <a:cubicBezTo>
                    <a:pt x="1367803" y="1584204"/>
                    <a:pt x="1432281" y="1648682"/>
                    <a:pt x="1511819" y="1648682"/>
                  </a:cubicBezTo>
                  <a:cubicBezTo>
                    <a:pt x="1591357" y="1648682"/>
                    <a:pt x="1655835" y="1584204"/>
                    <a:pt x="1655835" y="1504666"/>
                  </a:cubicBezTo>
                  <a:cubicBezTo>
                    <a:pt x="1655835" y="1425128"/>
                    <a:pt x="1591357" y="1360650"/>
                    <a:pt x="1511819" y="1360650"/>
                  </a:cubicBezTo>
                  <a:close/>
                  <a:moveTo>
                    <a:pt x="1102676" y="1360650"/>
                  </a:moveTo>
                  <a:cubicBezTo>
                    <a:pt x="1023138" y="1360650"/>
                    <a:pt x="958660" y="1425128"/>
                    <a:pt x="958660" y="1504666"/>
                  </a:cubicBezTo>
                  <a:cubicBezTo>
                    <a:pt x="958660" y="1584204"/>
                    <a:pt x="1023138" y="1648682"/>
                    <a:pt x="1102676" y="1648682"/>
                  </a:cubicBezTo>
                  <a:cubicBezTo>
                    <a:pt x="1182214" y="1648682"/>
                    <a:pt x="1246692" y="1584204"/>
                    <a:pt x="1246692" y="1504666"/>
                  </a:cubicBezTo>
                  <a:cubicBezTo>
                    <a:pt x="1246692" y="1425128"/>
                    <a:pt x="1182214" y="1360650"/>
                    <a:pt x="1102676" y="1360650"/>
                  </a:cubicBezTo>
                  <a:close/>
                  <a:moveTo>
                    <a:pt x="693533" y="1360650"/>
                  </a:moveTo>
                  <a:cubicBezTo>
                    <a:pt x="613995" y="1360650"/>
                    <a:pt x="549517" y="1425128"/>
                    <a:pt x="549517" y="1504666"/>
                  </a:cubicBezTo>
                  <a:cubicBezTo>
                    <a:pt x="549517" y="1584204"/>
                    <a:pt x="613995" y="1648682"/>
                    <a:pt x="693533" y="1648682"/>
                  </a:cubicBezTo>
                  <a:cubicBezTo>
                    <a:pt x="773071" y="1648682"/>
                    <a:pt x="837549" y="1584204"/>
                    <a:pt x="837549" y="1504666"/>
                  </a:cubicBezTo>
                  <a:cubicBezTo>
                    <a:pt x="837549" y="1425128"/>
                    <a:pt x="773071" y="1360650"/>
                    <a:pt x="693533" y="1360650"/>
                  </a:cubicBezTo>
                  <a:close/>
                  <a:moveTo>
                    <a:pt x="284390" y="1360650"/>
                  </a:moveTo>
                  <a:cubicBezTo>
                    <a:pt x="204852" y="1360650"/>
                    <a:pt x="140374" y="1425128"/>
                    <a:pt x="140374" y="1504666"/>
                  </a:cubicBezTo>
                  <a:cubicBezTo>
                    <a:pt x="140374" y="1584204"/>
                    <a:pt x="204852" y="1648682"/>
                    <a:pt x="284390" y="1648682"/>
                  </a:cubicBezTo>
                  <a:cubicBezTo>
                    <a:pt x="363928" y="1648682"/>
                    <a:pt x="428406" y="1584204"/>
                    <a:pt x="428406" y="1504666"/>
                  </a:cubicBezTo>
                  <a:cubicBezTo>
                    <a:pt x="428406" y="1425128"/>
                    <a:pt x="363928" y="1360650"/>
                    <a:pt x="284390" y="1360650"/>
                  </a:cubicBezTo>
                  <a:close/>
                  <a:moveTo>
                    <a:pt x="3965976" y="945427"/>
                  </a:moveTo>
                  <a:cubicBezTo>
                    <a:pt x="3886438" y="945427"/>
                    <a:pt x="3821960" y="1009905"/>
                    <a:pt x="3821960" y="1089443"/>
                  </a:cubicBezTo>
                  <a:cubicBezTo>
                    <a:pt x="3821960" y="1168981"/>
                    <a:pt x="3886438" y="1233459"/>
                    <a:pt x="3965976" y="1233459"/>
                  </a:cubicBezTo>
                  <a:cubicBezTo>
                    <a:pt x="4045514" y="1233459"/>
                    <a:pt x="4109992" y="1168981"/>
                    <a:pt x="4109992" y="1089443"/>
                  </a:cubicBezTo>
                  <a:cubicBezTo>
                    <a:pt x="4109992" y="1009905"/>
                    <a:pt x="4045514" y="945427"/>
                    <a:pt x="3965976" y="945427"/>
                  </a:cubicBezTo>
                  <a:close/>
                  <a:moveTo>
                    <a:pt x="3556834" y="945427"/>
                  </a:moveTo>
                  <a:cubicBezTo>
                    <a:pt x="3477296" y="945427"/>
                    <a:pt x="3412818" y="1009905"/>
                    <a:pt x="3412818" y="1089443"/>
                  </a:cubicBezTo>
                  <a:cubicBezTo>
                    <a:pt x="3412818" y="1168981"/>
                    <a:pt x="3477296" y="1233459"/>
                    <a:pt x="3556834" y="1233459"/>
                  </a:cubicBezTo>
                  <a:cubicBezTo>
                    <a:pt x="3636372" y="1233459"/>
                    <a:pt x="3700850" y="1168981"/>
                    <a:pt x="3700850" y="1089443"/>
                  </a:cubicBezTo>
                  <a:cubicBezTo>
                    <a:pt x="3700850" y="1009905"/>
                    <a:pt x="3636372" y="945427"/>
                    <a:pt x="3556834" y="945427"/>
                  </a:cubicBezTo>
                  <a:close/>
                  <a:moveTo>
                    <a:pt x="3147691" y="945427"/>
                  </a:moveTo>
                  <a:cubicBezTo>
                    <a:pt x="3068153" y="945427"/>
                    <a:pt x="3003675" y="1009905"/>
                    <a:pt x="3003675" y="1089443"/>
                  </a:cubicBezTo>
                  <a:cubicBezTo>
                    <a:pt x="3003675" y="1168981"/>
                    <a:pt x="3068153" y="1233459"/>
                    <a:pt x="3147691" y="1233459"/>
                  </a:cubicBezTo>
                  <a:cubicBezTo>
                    <a:pt x="3227229" y="1233459"/>
                    <a:pt x="3291707" y="1168981"/>
                    <a:pt x="3291707" y="1089443"/>
                  </a:cubicBezTo>
                  <a:cubicBezTo>
                    <a:pt x="3291707" y="1009905"/>
                    <a:pt x="3227229" y="945427"/>
                    <a:pt x="3147691" y="945427"/>
                  </a:cubicBezTo>
                  <a:close/>
                  <a:moveTo>
                    <a:pt x="2738548" y="945427"/>
                  </a:moveTo>
                  <a:cubicBezTo>
                    <a:pt x="2659010" y="945427"/>
                    <a:pt x="2594532" y="1009905"/>
                    <a:pt x="2594532" y="1089443"/>
                  </a:cubicBezTo>
                  <a:cubicBezTo>
                    <a:pt x="2594532" y="1168981"/>
                    <a:pt x="2659010" y="1233459"/>
                    <a:pt x="2738548" y="1233459"/>
                  </a:cubicBezTo>
                  <a:cubicBezTo>
                    <a:pt x="2818086" y="1233459"/>
                    <a:pt x="2882564" y="1168981"/>
                    <a:pt x="2882564" y="1089443"/>
                  </a:cubicBezTo>
                  <a:cubicBezTo>
                    <a:pt x="2882564" y="1009905"/>
                    <a:pt x="2818086" y="945427"/>
                    <a:pt x="2738548" y="945427"/>
                  </a:cubicBezTo>
                  <a:close/>
                  <a:moveTo>
                    <a:pt x="2329405" y="945427"/>
                  </a:moveTo>
                  <a:cubicBezTo>
                    <a:pt x="2249867" y="945427"/>
                    <a:pt x="2185389" y="1009905"/>
                    <a:pt x="2185389" y="1089443"/>
                  </a:cubicBezTo>
                  <a:cubicBezTo>
                    <a:pt x="2185389" y="1168981"/>
                    <a:pt x="2249867" y="1233459"/>
                    <a:pt x="2329405" y="1233459"/>
                  </a:cubicBezTo>
                  <a:cubicBezTo>
                    <a:pt x="2408943" y="1233459"/>
                    <a:pt x="2473421" y="1168981"/>
                    <a:pt x="2473421" y="1089443"/>
                  </a:cubicBezTo>
                  <a:cubicBezTo>
                    <a:pt x="2473421" y="1009905"/>
                    <a:pt x="2408943" y="945427"/>
                    <a:pt x="2329405" y="945427"/>
                  </a:cubicBezTo>
                  <a:close/>
                  <a:moveTo>
                    <a:pt x="1920262" y="945427"/>
                  </a:moveTo>
                  <a:cubicBezTo>
                    <a:pt x="1840724" y="945427"/>
                    <a:pt x="1776246" y="1009905"/>
                    <a:pt x="1776246" y="1089443"/>
                  </a:cubicBezTo>
                  <a:cubicBezTo>
                    <a:pt x="1776246" y="1168981"/>
                    <a:pt x="1840724" y="1233459"/>
                    <a:pt x="1920262" y="1233459"/>
                  </a:cubicBezTo>
                  <a:cubicBezTo>
                    <a:pt x="1999800" y="1233459"/>
                    <a:pt x="2064278" y="1168981"/>
                    <a:pt x="2064278" y="1089443"/>
                  </a:cubicBezTo>
                  <a:cubicBezTo>
                    <a:pt x="2064278" y="1009905"/>
                    <a:pt x="1999800" y="945427"/>
                    <a:pt x="1920262" y="945427"/>
                  </a:cubicBezTo>
                  <a:close/>
                  <a:moveTo>
                    <a:pt x="1511119" y="945427"/>
                  </a:moveTo>
                  <a:cubicBezTo>
                    <a:pt x="1431581" y="945427"/>
                    <a:pt x="1367103" y="1009905"/>
                    <a:pt x="1367103" y="1089443"/>
                  </a:cubicBezTo>
                  <a:cubicBezTo>
                    <a:pt x="1367103" y="1168981"/>
                    <a:pt x="1431581" y="1233459"/>
                    <a:pt x="1511119" y="1233459"/>
                  </a:cubicBezTo>
                  <a:cubicBezTo>
                    <a:pt x="1590657" y="1233459"/>
                    <a:pt x="1655135" y="1168981"/>
                    <a:pt x="1655135" y="1089443"/>
                  </a:cubicBezTo>
                  <a:cubicBezTo>
                    <a:pt x="1655135" y="1009905"/>
                    <a:pt x="1590657" y="945427"/>
                    <a:pt x="1511119" y="945427"/>
                  </a:cubicBezTo>
                  <a:close/>
                  <a:moveTo>
                    <a:pt x="1101976" y="945427"/>
                  </a:moveTo>
                  <a:cubicBezTo>
                    <a:pt x="1022438" y="945427"/>
                    <a:pt x="957960" y="1009905"/>
                    <a:pt x="957960" y="1089443"/>
                  </a:cubicBezTo>
                  <a:cubicBezTo>
                    <a:pt x="957960" y="1168981"/>
                    <a:pt x="1022438" y="1233459"/>
                    <a:pt x="1101976" y="1233459"/>
                  </a:cubicBezTo>
                  <a:cubicBezTo>
                    <a:pt x="1181514" y="1233459"/>
                    <a:pt x="1245992" y="1168981"/>
                    <a:pt x="1245992" y="1089443"/>
                  </a:cubicBezTo>
                  <a:cubicBezTo>
                    <a:pt x="1245992" y="1009905"/>
                    <a:pt x="1181514" y="945427"/>
                    <a:pt x="1101976" y="945427"/>
                  </a:cubicBezTo>
                  <a:close/>
                  <a:moveTo>
                    <a:pt x="692833" y="945427"/>
                  </a:moveTo>
                  <a:cubicBezTo>
                    <a:pt x="613295" y="945427"/>
                    <a:pt x="548817" y="1009905"/>
                    <a:pt x="548817" y="1089443"/>
                  </a:cubicBezTo>
                  <a:cubicBezTo>
                    <a:pt x="548817" y="1168981"/>
                    <a:pt x="613295" y="1233459"/>
                    <a:pt x="692833" y="1233459"/>
                  </a:cubicBezTo>
                  <a:cubicBezTo>
                    <a:pt x="772371" y="1233459"/>
                    <a:pt x="836849" y="1168981"/>
                    <a:pt x="836849" y="1089443"/>
                  </a:cubicBezTo>
                  <a:cubicBezTo>
                    <a:pt x="836849" y="1009905"/>
                    <a:pt x="772371" y="945427"/>
                    <a:pt x="692833" y="945427"/>
                  </a:cubicBezTo>
                  <a:close/>
                  <a:moveTo>
                    <a:pt x="283690" y="945427"/>
                  </a:moveTo>
                  <a:cubicBezTo>
                    <a:pt x="204152" y="945427"/>
                    <a:pt x="139674" y="1009905"/>
                    <a:pt x="139674" y="1089443"/>
                  </a:cubicBezTo>
                  <a:cubicBezTo>
                    <a:pt x="139674" y="1168981"/>
                    <a:pt x="204152" y="1233459"/>
                    <a:pt x="283690" y="1233459"/>
                  </a:cubicBezTo>
                  <a:cubicBezTo>
                    <a:pt x="363228" y="1233459"/>
                    <a:pt x="427706" y="1168981"/>
                    <a:pt x="427706" y="1089443"/>
                  </a:cubicBezTo>
                  <a:cubicBezTo>
                    <a:pt x="427706" y="1009905"/>
                    <a:pt x="363228" y="945427"/>
                    <a:pt x="283690" y="945427"/>
                  </a:cubicBezTo>
                  <a:close/>
                  <a:moveTo>
                    <a:pt x="3965276" y="530204"/>
                  </a:moveTo>
                  <a:cubicBezTo>
                    <a:pt x="3885738" y="530204"/>
                    <a:pt x="3821260" y="594682"/>
                    <a:pt x="3821260" y="674220"/>
                  </a:cubicBezTo>
                  <a:cubicBezTo>
                    <a:pt x="3821260" y="753758"/>
                    <a:pt x="3885738" y="818236"/>
                    <a:pt x="3965276" y="818236"/>
                  </a:cubicBezTo>
                  <a:cubicBezTo>
                    <a:pt x="4044814" y="818236"/>
                    <a:pt x="4109292" y="753758"/>
                    <a:pt x="4109292" y="674220"/>
                  </a:cubicBezTo>
                  <a:cubicBezTo>
                    <a:pt x="4109292" y="594682"/>
                    <a:pt x="4044814" y="530204"/>
                    <a:pt x="3965276" y="530204"/>
                  </a:cubicBezTo>
                  <a:close/>
                  <a:moveTo>
                    <a:pt x="3556134" y="530204"/>
                  </a:moveTo>
                  <a:cubicBezTo>
                    <a:pt x="3476596" y="530204"/>
                    <a:pt x="3412118" y="594682"/>
                    <a:pt x="3412118" y="674220"/>
                  </a:cubicBezTo>
                  <a:cubicBezTo>
                    <a:pt x="3412118" y="753758"/>
                    <a:pt x="3476596" y="818236"/>
                    <a:pt x="3556134" y="818236"/>
                  </a:cubicBezTo>
                  <a:cubicBezTo>
                    <a:pt x="3635672" y="818236"/>
                    <a:pt x="3700150" y="753758"/>
                    <a:pt x="3700150" y="674220"/>
                  </a:cubicBezTo>
                  <a:cubicBezTo>
                    <a:pt x="3700150" y="594682"/>
                    <a:pt x="3635672" y="530204"/>
                    <a:pt x="3556134" y="530204"/>
                  </a:cubicBezTo>
                  <a:close/>
                  <a:moveTo>
                    <a:pt x="3146991" y="530204"/>
                  </a:moveTo>
                  <a:cubicBezTo>
                    <a:pt x="3067453" y="530204"/>
                    <a:pt x="3002975" y="594682"/>
                    <a:pt x="3002975" y="674220"/>
                  </a:cubicBezTo>
                  <a:cubicBezTo>
                    <a:pt x="3002975" y="753758"/>
                    <a:pt x="3067453" y="818236"/>
                    <a:pt x="3146991" y="818236"/>
                  </a:cubicBezTo>
                  <a:cubicBezTo>
                    <a:pt x="3226529" y="818236"/>
                    <a:pt x="3291007" y="753758"/>
                    <a:pt x="3291007" y="674220"/>
                  </a:cubicBezTo>
                  <a:cubicBezTo>
                    <a:pt x="3291007" y="594682"/>
                    <a:pt x="3226529" y="530204"/>
                    <a:pt x="3146991" y="530204"/>
                  </a:cubicBezTo>
                  <a:close/>
                  <a:moveTo>
                    <a:pt x="2737848" y="530204"/>
                  </a:moveTo>
                  <a:cubicBezTo>
                    <a:pt x="2658310" y="530204"/>
                    <a:pt x="2593832" y="594682"/>
                    <a:pt x="2593832" y="674220"/>
                  </a:cubicBezTo>
                  <a:cubicBezTo>
                    <a:pt x="2593832" y="753758"/>
                    <a:pt x="2658310" y="818236"/>
                    <a:pt x="2737848" y="818236"/>
                  </a:cubicBezTo>
                  <a:cubicBezTo>
                    <a:pt x="2817386" y="818236"/>
                    <a:pt x="2881864" y="753758"/>
                    <a:pt x="2881864" y="674220"/>
                  </a:cubicBezTo>
                  <a:cubicBezTo>
                    <a:pt x="2881864" y="594682"/>
                    <a:pt x="2817386" y="530204"/>
                    <a:pt x="2737848" y="530204"/>
                  </a:cubicBezTo>
                  <a:close/>
                  <a:moveTo>
                    <a:pt x="2328705" y="530204"/>
                  </a:moveTo>
                  <a:cubicBezTo>
                    <a:pt x="2249167" y="530204"/>
                    <a:pt x="2184689" y="594682"/>
                    <a:pt x="2184689" y="674220"/>
                  </a:cubicBezTo>
                  <a:cubicBezTo>
                    <a:pt x="2184689" y="753758"/>
                    <a:pt x="2249167" y="818236"/>
                    <a:pt x="2328705" y="818236"/>
                  </a:cubicBezTo>
                  <a:cubicBezTo>
                    <a:pt x="2408243" y="818236"/>
                    <a:pt x="2472721" y="753758"/>
                    <a:pt x="2472721" y="674220"/>
                  </a:cubicBezTo>
                  <a:cubicBezTo>
                    <a:pt x="2472721" y="594682"/>
                    <a:pt x="2408243" y="530204"/>
                    <a:pt x="2328705" y="530204"/>
                  </a:cubicBezTo>
                  <a:close/>
                  <a:moveTo>
                    <a:pt x="1919562" y="530204"/>
                  </a:moveTo>
                  <a:cubicBezTo>
                    <a:pt x="1840024" y="530204"/>
                    <a:pt x="1775546" y="594682"/>
                    <a:pt x="1775546" y="674220"/>
                  </a:cubicBezTo>
                  <a:cubicBezTo>
                    <a:pt x="1775546" y="753758"/>
                    <a:pt x="1840024" y="818236"/>
                    <a:pt x="1919562" y="818236"/>
                  </a:cubicBezTo>
                  <a:cubicBezTo>
                    <a:pt x="1999100" y="818236"/>
                    <a:pt x="2063578" y="753758"/>
                    <a:pt x="2063578" y="674220"/>
                  </a:cubicBezTo>
                  <a:cubicBezTo>
                    <a:pt x="2063578" y="594682"/>
                    <a:pt x="1999100" y="530204"/>
                    <a:pt x="1919562" y="530204"/>
                  </a:cubicBezTo>
                  <a:close/>
                  <a:moveTo>
                    <a:pt x="1510419" y="530204"/>
                  </a:moveTo>
                  <a:cubicBezTo>
                    <a:pt x="1430881" y="530204"/>
                    <a:pt x="1366403" y="594682"/>
                    <a:pt x="1366403" y="674220"/>
                  </a:cubicBezTo>
                  <a:cubicBezTo>
                    <a:pt x="1366403" y="753758"/>
                    <a:pt x="1430881" y="818236"/>
                    <a:pt x="1510419" y="818236"/>
                  </a:cubicBezTo>
                  <a:cubicBezTo>
                    <a:pt x="1589957" y="818236"/>
                    <a:pt x="1654435" y="753758"/>
                    <a:pt x="1654435" y="674220"/>
                  </a:cubicBezTo>
                  <a:cubicBezTo>
                    <a:pt x="1654435" y="594682"/>
                    <a:pt x="1589957" y="530204"/>
                    <a:pt x="1510419" y="530204"/>
                  </a:cubicBezTo>
                  <a:close/>
                  <a:moveTo>
                    <a:pt x="1101276" y="530204"/>
                  </a:moveTo>
                  <a:cubicBezTo>
                    <a:pt x="1021738" y="530204"/>
                    <a:pt x="957260" y="594682"/>
                    <a:pt x="957260" y="674220"/>
                  </a:cubicBezTo>
                  <a:cubicBezTo>
                    <a:pt x="957260" y="753758"/>
                    <a:pt x="1021738" y="818236"/>
                    <a:pt x="1101276" y="818236"/>
                  </a:cubicBezTo>
                  <a:cubicBezTo>
                    <a:pt x="1180814" y="818236"/>
                    <a:pt x="1245292" y="753758"/>
                    <a:pt x="1245292" y="674220"/>
                  </a:cubicBezTo>
                  <a:cubicBezTo>
                    <a:pt x="1245292" y="594682"/>
                    <a:pt x="1180814" y="530204"/>
                    <a:pt x="1101276" y="530204"/>
                  </a:cubicBezTo>
                  <a:close/>
                  <a:moveTo>
                    <a:pt x="692133" y="530204"/>
                  </a:moveTo>
                  <a:cubicBezTo>
                    <a:pt x="612595" y="530204"/>
                    <a:pt x="548117" y="594682"/>
                    <a:pt x="548117" y="674220"/>
                  </a:cubicBezTo>
                  <a:cubicBezTo>
                    <a:pt x="548117" y="753758"/>
                    <a:pt x="612595" y="818236"/>
                    <a:pt x="692133" y="818236"/>
                  </a:cubicBezTo>
                  <a:cubicBezTo>
                    <a:pt x="771671" y="818236"/>
                    <a:pt x="836149" y="753758"/>
                    <a:pt x="836149" y="674220"/>
                  </a:cubicBezTo>
                  <a:cubicBezTo>
                    <a:pt x="836149" y="594682"/>
                    <a:pt x="771671" y="530204"/>
                    <a:pt x="692133" y="530204"/>
                  </a:cubicBezTo>
                  <a:close/>
                  <a:moveTo>
                    <a:pt x="282990" y="530204"/>
                  </a:moveTo>
                  <a:cubicBezTo>
                    <a:pt x="203452" y="530204"/>
                    <a:pt x="138974" y="594682"/>
                    <a:pt x="138974" y="674220"/>
                  </a:cubicBezTo>
                  <a:cubicBezTo>
                    <a:pt x="138974" y="753758"/>
                    <a:pt x="203452" y="818236"/>
                    <a:pt x="282990" y="818236"/>
                  </a:cubicBezTo>
                  <a:cubicBezTo>
                    <a:pt x="362528" y="818236"/>
                    <a:pt x="427006" y="753758"/>
                    <a:pt x="427006" y="674220"/>
                  </a:cubicBezTo>
                  <a:cubicBezTo>
                    <a:pt x="427006" y="594682"/>
                    <a:pt x="362528" y="530204"/>
                    <a:pt x="282990" y="530204"/>
                  </a:cubicBezTo>
                  <a:close/>
                  <a:moveTo>
                    <a:pt x="3964576" y="114981"/>
                  </a:moveTo>
                  <a:cubicBezTo>
                    <a:pt x="3885038" y="114981"/>
                    <a:pt x="3820560" y="179459"/>
                    <a:pt x="3820560" y="258997"/>
                  </a:cubicBezTo>
                  <a:cubicBezTo>
                    <a:pt x="3820560" y="338535"/>
                    <a:pt x="3885038" y="403013"/>
                    <a:pt x="3964576" y="403013"/>
                  </a:cubicBezTo>
                  <a:cubicBezTo>
                    <a:pt x="4044114" y="403013"/>
                    <a:pt x="4108592" y="338535"/>
                    <a:pt x="4108592" y="258997"/>
                  </a:cubicBezTo>
                  <a:cubicBezTo>
                    <a:pt x="4108592" y="179459"/>
                    <a:pt x="4044114" y="114981"/>
                    <a:pt x="3964576" y="114981"/>
                  </a:cubicBezTo>
                  <a:close/>
                  <a:moveTo>
                    <a:pt x="3555434" y="114981"/>
                  </a:moveTo>
                  <a:cubicBezTo>
                    <a:pt x="3475896" y="114981"/>
                    <a:pt x="3411418" y="179459"/>
                    <a:pt x="3411418" y="258997"/>
                  </a:cubicBezTo>
                  <a:cubicBezTo>
                    <a:pt x="3411418" y="338535"/>
                    <a:pt x="3475896" y="403013"/>
                    <a:pt x="3555434" y="403013"/>
                  </a:cubicBezTo>
                  <a:cubicBezTo>
                    <a:pt x="3634972" y="403013"/>
                    <a:pt x="3699450" y="338535"/>
                    <a:pt x="3699450" y="258997"/>
                  </a:cubicBezTo>
                  <a:cubicBezTo>
                    <a:pt x="3699450" y="179459"/>
                    <a:pt x="3634972" y="114981"/>
                    <a:pt x="3555434" y="114981"/>
                  </a:cubicBezTo>
                  <a:close/>
                  <a:moveTo>
                    <a:pt x="3146291" y="114981"/>
                  </a:moveTo>
                  <a:cubicBezTo>
                    <a:pt x="3066753" y="114981"/>
                    <a:pt x="3002275" y="179459"/>
                    <a:pt x="3002275" y="258997"/>
                  </a:cubicBezTo>
                  <a:cubicBezTo>
                    <a:pt x="3002275" y="338535"/>
                    <a:pt x="3066753" y="403013"/>
                    <a:pt x="3146291" y="403013"/>
                  </a:cubicBezTo>
                  <a:cubicBezTo>
                    <a:pt x="3225829" y="403013"/>
                    <a:pt x="3290307" y="338535"/>
                    <a:pt x="3290307" y="258997"/>
                  </a:cubicBezTo>
                  <a:cubicBezTo>
                    <a:pt x="3290307" y="179459"/>
                    <a:pt x="3225829" y="114981"/>
                    <a:pt x="3146291" y="114981"/>
                  </a:cubicBezTo>
                  <a:close/>
                  <a:moveTo>
                    <a:pt x="2737148" y="114981"/>
                  </a:moveTo>
                  <a:cubicBezTo>
                    <a:pt x="2657610" y="114981"/>
                    <a:pt x="2593132" y="179459"/>
                    <a:pt x="2593132" y="258997"/>
                  </a:cubicBezTo>
                  <a:cubicBezTo>
                    <a:pt x="2593132" y="338535"/>
                    <a:pt x="2657610" y="403013"/>
                    <a:pt x="2737148" y="403013"/>
                  </a:cubicBezTo>
                  <a:cubicBezTo>
                    <a:pt x="2816686" y="403013"/>
                    <a:pt x="2881164" y="338535"/>
                    <a:pt x="2881164" y="258997"/>
                  </a:cubicBezTo>
                  <a:cubicBezTo>
                    <a:pt x="2881164" y="179459"/>
                    <a:pt x="2816686" y="114981"/>
                    <a:pt x="2737148" y="114981"/>
                  </a:cubicBezTo>
                  <a:close/>
                  <a:moveTo>
                    <a:pt x="2328005" y="114981"/>
                  </a:moveTo>
                  <a:cubicBezTo>
                    <a:pt x="2248467" y="114981"/>
                    <a:pt x="2183989" y="179459"/>
                    <a:pt x="2183989" y="258997"/>
                  </a:cubicBezTo>
                  <a:cubicBezTo>
                    <a:pt x="2183989" y="338535"/>
                    <a:pt x="2248467" y="403013"/>
                    <a:pt x="2328005" y="403013"/>
                  </a:cubicBezTo>
                  <a:cubicBezTo>
                    <a:pt x="2407543" y="403013"/>
                    <a:pt x="2472021" y="338535"/>
                    <a:pt x="2472021" y="258997"/>
                  </a:cubicBezTo>
                  <a:cubicBezTo>
                    <a:pt x="2472021" y="179459"/>
                    <a:pt x="2407543" y="114981"/>
                    <a:pt x="2328005" y="114981"/>
                  </a:cubicBezTo>
                  <a:close/>
                  <a:moveTo>
                    <a:pt x="1918862" y="114981"/>
                  </a:moveTo>
                  <a:cubicBezTo>
                    <a:pt x="1839324" y="114981"/>
                    <a:pt x="1774846" y="179459"/>
                    <a:pt x="1774846" y="258997"/>
                  </a:cubicBezTo>
                  <a:cubicBezTo>
                    <a:pt x="1774846" y="338535"/>
                    <a:pt x="1839324" y="403013"/>
                    <a:pt x="1918862" y="403013"/>
                  </a:cubicBezTo>
                  <a:cubicBezTo>
                    <a:pt x="1998400" y="403013"/>
                    <a:pt x="2062878" y="338535"/>
                    <a:pt x="2062878" y="258997"/>
                  </a:cubicBezTo>
                  <a:cubicBezTo>
                    <a:pt x="2062878" y="179459"/>
                    <a:pt x="1998400" y="114981"/>
                    <a:pt x="1918862" y="114981"/>
                  </a:cubicBezTo>
                  <a:close/>
                  <a:moveTo>
                    <a:pt x="1509719" y="114981"/>
                  </a:moveTo>
                  <a:cubicBezTo>
                    <a:pt x="1430181" y="114981"/>
                    <a:pt x="1365703" y="179459"/>
                    <a:pt x="1365703" y="258997"/>
                  </a:cubicBezTo>
                  <a:cubicBezTo>
                    <a:pt x="1365703" y="338535"/>
                    <a:pt x="1430181" y="403013"/>
                    <a:pt x="1509719" y="403013"/>
                  </a:cubicBezTo>
                  <a:cubicBezTo>
                    <a:pt x="1589257" y="403013"/>
                    <a:pt x="1653735" y="338535"/>
                    <a:pt x="1653735" y="258997"/>
                  </a:cubicBezTo>
                  <a:cubicBezTo>
                    <a:pt x="1653735" y="179459"/>
                    <a:pt x="1589257" y="114981"/>
                    <a:pt x="1509719" y="114981"/>
                  </a:cubicBezTo>
                  <a:close/>
                  <a:moveTo>
                    <a:pt x="1100576" y="114981"/>
                  </a:moveTo>
                  <a:cubicBezTo>
                    <a:pt x="1021038" y="114981"/>
                    <a:pt x="956560" y="179459"/>
                    <a:pt x="956560" y="258997"/>
                  </a:cubicBezTo>
                  <a:cubicBezTo>
                    <a:pt x="956560" y="338535"/>
                    <a:pt x="1021038" y="403013"/>
                    <a:pt x="1100576" y="403013"/>
                  </a:cubicBezTo>
                  <a:cubicBezTo>
                    <a:pt x="1180114" y="403013"/>
                    <a:pt x="1244592" y="338535"/>
                    <a:pt x="1244592" y="258997"/>
                  </a:cubicBezTo>
                  <a:cubicBezTo>
                    <a:pt x="1244592" y="179459"/>
                    <a:pt x="1180114" y="114981"/>
                    <a:pt x="1100576" y="114981"/>
                  </a:cubicBezTo>
                  <a:close/>
                  <a:moveTo>
                    <a:pt x="691433" y="114981"/>
                  </a:moveTo>
                  <a:cubicBezTo>
                    <a:pt x="611895" y="114981"/>
                    <a:pt x="547417" y="179459"/>
                    <a:pt x="547417" y="258997"/>
                  </a:cubicBezTo>
                  <a:cubicBezTo>
                    <a:pt x="547417" y="338535"/>
                    <a:pt x="611895" y="403013"/>
                    <a:pt x="691433" y="403013"/>
                  </a:cubicBezTo>
                  <a:cubicBezTo>
                    <a:pt x="770971" y="403013"/>
                    <a:pt x="835449" y="338535"/>
                    <a:pt x="835449" y="258997"/>
                  </a:cubicBezTo>
                  <a:cubicBezTo>
                    <a:pt x="835449" y="179459"/>
                    <a:pt x="770971" y="114981"/>
                    <a:pt x="691433" y="114981"/>
                  </a:cubicBezTo>
                  <a:close/>
                  <a:moveTo>
                    <a:pt x="282290" y="114981"/>
                  </a:moveTo>
                  <a:cubicBezTo>
                    <a:pt x="202752" y="114981"/>
                    <a:pt x="138274" y="179459"/>
                    <a:pt x="138274" y="258997"/>
                  </a:cubicBezTo>
                  <a:cubicBezTo>
                    <a:pt x="138274" y="338535"/>
                    <a:pt x="202752" y="403013"/>
                    <a:pt x="282290" y="403013"/>
                  </a:cubicBezTo>
                  <a:cubicBezTo>
                    <a:pt x="361828" y="403013"/>
                    <a:pt x="426306" y="338535"/>
                    <a:pt x="426306" y="258997"/>
                  </a:cubicBezTo>
                  <a:cubicBezTo>
                    <a:pt x="426306" y="179459"/>
                    <a:pt x="361828" y="114981"/>
                    <a:pt x="282290" y="114981"/>
                  </a:cubicBezTo>
                  <a:close/>
                  <a:moveTo>
                    <a:pt x="0" y="0"/>
                  </a:moveTo>
                  <a:lnTo>
                    <a:pt x="4248472" y="0"/>
                  </a:lnTo>
                  <a:lnTo>
                    <a:pt x="4248472" y="4248472"/>
                  </a:lnTo>
                  <a:lnTo>
                    <a:pt x="0" y="4248472"/>
                  </a:lnTo>
                  <a:close/>
                </a:path>
              </a:pathLst>
            </a:custGeom>
            <a:solidFill>
              <a:sysClr val="window" lastClr="FFFFFF"/>
            </a:solidFill>
            <a:ln w="25400" cap="flat" cmpd="sng" algn="ctr">
              <a:noFill/>
              <a:prstDash val="solid"/>
            </a:ln>
            <a:effectLst/>
          </p:spPr>
          <p:txBody>
            <a:bodyPr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924282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6" name="TextBox 10"/>
            <p:cNvSpPr txBox="1"/>
            <p:nvPr/>
          </p:nvSpPr>
          <p:spPr>
            <a:xfrm>
              <a:off x="3544224" y="1326794"/>
              <a:ext cx="998490" cy="663202"/>
            </a:xfrm>
            <a:prstGeom prst="rect">
              <a:avLst/>
            </a:prstGeom>
          </p:spPr>
          <p:txBody>
            <a:bodyPr vert="horz" lIns="0" tIns="0" rIns="0" bIns="0" rtlCol="0">
              <a:noAutofit/>
            </a:bodyPr>
            <a:lstStyle>
              <a:lvl1pPr indent="0" algn="ctr">
                <a:lnSpc>
                  <a:spcPct val="90000"/>
                </a:lnSpc>
                <a:spcBef>
                  <a:spcPts val="0"/>
                </a:spcBef>
                <a:buFont typeface="Arial" pitchFamily="34" charset="0"/>
                <a:buNone/>
                <a:defRPr sz="2000" b="1">
                  <a:solidFill>
                    <a:schemeClr val="tx2"/>
                  </a:solidFill>
                  <a:latin typeface="+mj-lt"/>
                  <a:cs typeface="Arial" panose="020B0604020202020204" pitchFamily="34" charset="0"/>
                </a:defRPr>
              </a:lvl1pPr>
              <a:lvl2pPr marL="180975" indent="-180975">
                <a:lnSpc>
                  <a:spcPct val="90000"/>
                </a:lnSpc>
                <a:spcBef>
                  <a:spcPts val="0"/>
                </a:spcBef>
                <a:buFont typeface="Arial" pitchFamily="34" charset="0"/>
                <a:buChar char="•"/>
                <a:defRPr sz="1200">
                  <a:solidFill>
                    <a:schemeClr val="tx2"/>
                  </a:solidFill>
                </a:defRPr>
              </a:lvl2pPr>
              <a:lvl3pPr marL="361950" indent="-171450">
                <a:lnSpc>
                  <a:spcPct val="90000"/>
                </a:lnSpc>
                <a:spcBef>
                  <a:spcPts val="0"/>
                </a:spcBef>
                <a:buFont typeface="Calibri" pitchFamily="34" charset="0"/>
                <a:buChar char="–"/>
                <a:defRPr sz="1200">
                  <a:solidFill>
                    <a:schemeClr val="tx2"/>
                  </a:solidFill>
                </a:defRPr>
              </a:lvl3pPr>
              <a:lvl4pPr marL="1825348" indent="-260764">
                <a:lnSpc>
                  <a:spcPct val="90000"/>
                </a:lnSpc>
                <a:spcBef>
                  <a:spcPts val="0"/>
                </a:spcBef>
                <a:buFont typeface="Arial" pitchFamily="34" charset="0"/>
                <a:buChar char="–"/>
                <a:defRPr sz="1200">
                  <a:solidFill>
                    <a:schemeClr val="tx2"/>
                  </a:solidFill>
                </a:defRPr>
              </a:lvl4pPr>
              <a:lvl5pPr marL="2346876" indent="-260764">
                <a:lnSpc>
                  <a:spcPct val="90000"/>
                </a:lnSpc>
                <a:spcBef>
                  <a:spcPts val="0"/>
                </a:spcBef>
                <a:buFont typeface="Arial" pitchFamily="34" charset="0"/>
                <a:buChar char="»"/>
                <a:defRPr sz="1200">
                  <a:solidFill>
                    <a:schemeClr val="tx2"/>
                  </a:solidFill>
                </a:defRPr>
              </a:lvl5pPr>
              <a:lvl6pPr marL="2868404" indent="-260764">
                <a:spcBef>
                  <a:spcPct val="20000"/>
                </a:spcBef>
                <a:buFont typeface="Arial" pitchFamily="34" charset="0"/>
                <a:buChar char="•"/>
                <a:defRPr sz="2300"/>
              </a:lvl6pPr>
              <a:lvl7pPr marL="3389932" indent="-260764">
                <a:spcBef>
                  <a:spcPct val="20000"/>
                </a:spcBef>
                <a:buFont typeface="Arial" pitchFamily="34" charset="0"/>
                <a:buChar char="•"/>
                <a:defRPr sz="2300"/>
              </a:lvl7pPr>
              <a:lvl8pPr marL="3911460" indent="-260764">
                <a:spcBef>
                  <a:spcPct val="20000"/>
                </a:spcBef>
                <a:buFont typeface="Arial" pitchFamily="34" charset="0"/>
                <a:buChar char="•"/>
                <a:defRPr sz="2300"/>
              </a:lvl8pPr>
              <a:lvl9pPr marL="4432988" indent="-260764">
                <a:spcBef>
                  <a:spcPct val="20000"/>
                </a:spcBef>
                <a:buFont typeface="Arial" pitchFamily="34" charset="0"/>
                <a:buChar char="•"/>
                <a:defRPr sz="2300"/>
              </a:lvl9pPr>
            </a:lstStyle>
            <a:p>
              <a:pPr marL="0" marR="0" lvl="0" indent="0" algn="ctr" defTabSz="924282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itchFamily="34" charset="0"/>
                <a:buNone/>
                <a:tabLst/>
                <a:defRPr/>
              </a:pPr>
              <a:r>
                <a:rPr lang="hu-HU" kern="0" dirty="0">
                  <a:solidFill>
                    <a:schemeClr val="accent1"/>
                  </a:solidFill>
                  <a:latin typeface="Calibri"/>
                </a:rPr>
                <a:t>42</a:t>
              </a:r>
              <a:r>
                <a:rPr kumimoji="0" lang="hu-HU" sz="2000" b="1" i="0" u="none" strike="noStrike" kern="0" cap="none" spc="0" normalizeH="0" baseline="0" noProof="0" dirty="0">
                  <a:ln>
                    <a:noFill/>
                  </a:ln>
                  <a:solidFill>
                    <a:schemeClr val="accent1"/>
                  </a:solidFill>
                  <a:effectLst/>
                  <a:uLnTx/>
                  <a:uFillTx/>
                  <a:latin typeface="Calibri"/>
                  <a:cs typeface="Arial" panose="020B0604020202020204" pitchFamily="34" charset="0"/>
                </a:rPr>
                <a:t>%</a:t>
              </a:r>
              <a:endParaRPr kumimoji="0" lang="en-GB" sz="2000" b="1" i="0" u="none" strike="noStrike" kern="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Calibri"/>
                <a:cs typeface="Arial" panose="020B0604020202020204" pitchFamily="34" charset="0"/>
              </a:endParaRPr>
            </a:p>
            <a:p>
              <a:pPr lvl="0" defTabSz="924282">
                <a:defRPr/>
              </a:pPr>
              <a:r>
                <a:rPr lang="hu-HU" sz="950" b="0" kern="0" dirty="0">
                  <a:solidFill>
                    <a:srgbClr val="222223">
                      <a:lumMod val="75000"/>
                      <a:lumOff val="25000"/>
                    </a:srgbClr>
                  </a:solidFill>
                </a:rPr>
                <a:t>Buli, szórakozás, koncert, fesztivál</a:t>
              </a:r>
              <a:endParaRPr kumimoji="0" lang="en-GB" sz="950" b="0" i="0" u="none" strike="noStrike" kern="0" cap="none" spc="0" normalizeH="0" baseline="0" noProof="0" dirty="0">
                <a:ln>
                  <a:noFill/>
                </a:ln>
                <a:solidFill>
                  <a:srgbClr val="222223">
                    <a:lumMod val="75000"/>
                    <a:lumOff val="25000"/>
                  </a:srgbClr>
                </a:solidFill>
                <a:effectLst/>
                <a:uLnTx/>
                <a:uFillTx/>
                <a:latin typeface="Calibri"/>
              </a:endParaRPr>
            </a:p>
          </p:txBody>
        </p:sp>
        <p:graphicFrame>
          <p:nvGraphicFramePr>
            <p:cNvPr id="17" name="Diagram 5"/>
            <p:cNvGraphicFramePr/>
            <p:nvPr>
              <p:extLst/>
            </p:nvPr>
          </p:nvGraphicFramePr>
          <p:xfrm>
            <a:off x="3546404" y="443341"/>
            <a:ext cx="972353" cy="950721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6"/>
            </a:graphicData>
          </a:graphic>
        </p:graphicFrame>
        <p:sp>
          <p:nvSpPr>
            <p:cNvPr id="18" name="Rectangle 112"/>
            <p:cNvSpPr/>
            <p:nvPr/>
          </p:nvSpPr>
          <p:spPr bwMode="gray">
            <a:xfrm>
              <a:off x="3676236" y="565274"/>
              <a:ext cx="712688" cy="706853"/>
            </a:xfrm>
            <a:custGeom>
              <a:avLst/>
              <a:gdLst/>
              <a:ahLst/>
              <a:cxnLst/>
              <a:rect l="l" t="t" r="r" b="b"/>
              <a:pathLst>
                <a:path w="4248472" h="4248472">
                  <a:moveTo>
                    <a:pt x="3963192" y="3851992"/>
                  </a:moveTo>
                  <a:cubicBezTo>
                    <a:pt x="3883654" y="3851992"/>
                    <a:pt x="3819176" y="3916470"/>
                    <a:pt x="3819176" y="3996008"/>
                  </a:cubicBezTo>
                  <a:cubicBezTo>
                    <a:pt x="3819176" y="4075546"/>
                    <a:pt x="3883654" y="4140024"/>
                    <a:pt x="3963192" y="4140024"/>
                  </a:cubicBezTo>
                  <a:cubicBezTo>
                    <a:pt x="4042730" y="4140024"/>
                    <a:pt x="4107208" y="4075546"/>
                    <a:pt x="4107208" y="3996008"/>
                  </a:cubicBezTo>
                  <a:cubicBezTo>
                    <a:pt x="4107208" y="3916470"/>
                    <a:pt x="4042730" y="3851992"/>
                    <a:pt x="3963192" y="3851992"/>
                  </a:cubicBezTo>
                  <a:close/>
                  <a:moveTo>
                    <a:pt x="3554050" y="3851992"/>
                  </a:moveTo>
                  <a:cubicBezTo>
                    <a:pt x="3474512" y="3851992"/>
                    <a:pt x="3410034" y="3916470"/>
                    <a:pt x="3410034" y="3996008"/>
                  </a:cubicBezTo>
                  <a:cubicBezTo>
                    <a:pt x="3410034" y="4075546"/>
                    <a:pt x="3474512" y="4140024"/>
                    <a:pt x="3554050" y="4140024"/>
                  </a:cubicBezTo>
                  <a:cubicBezTo>
                    <a:pt x="3633588" y="4140024"/>
                    <a:pt x="3698066" y="4075546"/>
                    <a:pt x="3698066" y="3996008"/>
                  </a:cubicBezTo>
                  <a:cubicBezTo>
                    <a:pt x="3698066" y="3916470"/>
                    <a:pt x="3633588" y="3851992"/>
                    <a:pt x="3554050" y="3851992"/>
                  </a:cubicBezTo>
                  <a:close/>
                  <a:moveTo>
                    <a:pt x="3144907" y="3851992"/>
                  </a:moveTo>
                  <a:cubicBezTo>
                    <a:pt x="3065369" y="3851992"/>
                    <a:pt x="3000891" y="3916470"/>
                    <a:pt x="3000891" y="3996008"/>
                  </a:cubicBezTo>
                  <a:cubicBezTo>
                    <a:pt x="3000891" y="4075546"/>
                    <a:pt x="3065369" y="4140024"/>
                    <a:pt x="3144907" y="4140024"/>
                  </a:cubicBezTo>
                  <a:cubicBezTo>
                    <a:pt x="3224445" y="4140024"/>
                    <a:pt x="3288923" y="4075546"/>
                    <a:pt x="3288923" y="3996008"/>
                  </a:cubicBezTo>
                  <a:cubicBezTo>
                    <a:pt x="3288923" y="3916470"/>
                    <a:pt x="3224445" y="3851992"/>
                    <a:pt x="3144907" y="3851992"/>
                  </a:cubicBezTo>
                  <a:close/>
                  <a:moveTo>
                    <a:pt x="2735764" y="3851992"/>
                  </a:moveTo>
                  <a:cubicBezTo>
                    <a:pt x="2656226" y="3851992"/>
                    <a:pt x="2591748" y="3916470"/>
                    <a:pt x="2591748" y="3996008"/>
                  </a:cubicBezTo>
                  <a:cubicBezTo>
                    <a:pt x="2591748" y="4075546"/>
                    <a:pt x="2656226" y="4140024"/>
                    <a:pt x="2735764" y="4140024"/>
                  </a:cubicBezTo>
                  <a:cubicBezTo>
                    <a:pt x="2815302" y="4140024"/>
                    <a:pt x="2879780" y="4075546"/>
                    <a:pt x="2879780" y="3996008"/>
                  </a:cubicBezTo>
                  <a:cubicBezTo>
                    <a:pt x="2879780" y="3916470"/>
                    <a:pt x="2815302" y="3851992"/>
                    <a:pt x="2735764" y="3851992"/>
                  </a:cubicBezTo>
                  <a:close/>
                  <a:moveTo>
                    <a:pt x="2326621" y="3851992"/>
                  </a:moveTo>
                  <a:cubicBezTo>
                    <a:pt x="2247083" y="3851992"/>
                    <a:pt x="2182605" y="3916470"/>
                    <a:pt x="2182605" y="3996008"/>
                  </a:cubicBezTo>
                  <a:cubicBezTo>
                    <a:pt x="2182605" y="4075546"/>
                    <a:pt x="2247083" y="4140024"/>
                    <a:pt x="2326621" y="4140024"/>
                  </a:cubicBezTo>
                  <a:cubicBezTo>
                    <a:pt x="2406159" y="4140024"/>
                    <a:pt x="2470637" y="4075546"/>
                    <a:pt x="2470637" y="3996008"/>
                  </a:cubicBezTo>
                  <a:cubicBezTo>
                    <a:pt x="2470637" y="3916470"/>
                    <a:pt x="2406159" y="3851992"/>
                    <a:pt x="2326621" y="3851992"/>
                  </a:cubicBezTo>
                  <a:close/>
                  <a:moveTo>
                    <a:pt x="1917478" y="3851992"/>
                  </a:moveTo>
                  <a:cubicBezTo>
                    <a:pt x="1837940" y="3851992"/>
                    <a:pt x="1773462" y="3916470"/>
                    <a:pt x="1773462" y="3996008"/>
                  </a:cubicBezTo>
                  <a:cubicBezTo>
                    <a:pt x="1773462" y="4075546"/>
                    <a:pt x="1837940" y="4140024"/>
                    <a:pt x="1917478" y="4140024"/>
                  </a:cubicBezTo>
                  <a:cubicBezTo>
                    <a:pt x="1997016" y="4140024"/>
                    <a:pt x="2061494" y="4075546"/>
                    <a:pt x="2061494" y="3996008"/>
                  </a:cubicBezTo>
                  <a:cubicBezTo>
                    <a:pt x="2061494" y="3916470"/>
                    <a:pt x="1997016" y="3851992"/>
                    <a:pt x="1917478" y="3851992"/>
                  </a:cubicBezTo>
                  <a:close/>
                  <a:moveTo>
                    <a:pt x="1508335" y="3851992"/>
                  </a:moveTo>
                  <a:cubicBezTo>
                    <a:pt x="1428797" y="3851992"/>
                    <a:pt x="1364319" y="3916470"/>
                    <a:pt x="1364319" y="3996008"/>
                  </a:cubicBezTo>
                  <a:cubicBezTo>
                    <a:pt x="1364319" y="4075546"/>
                    <a:pt x="1428797" y="4140024"/>
                    <a:pt x="1508335" y="4140024"/>
                  </a:cubicBezTo>
                  <a:cubicBezTo>
                    <a:pt x="1587873" y="4140024"/>
                    <a:pt x="1652351" y="4075546"/>
                    <a:pt x="1652351" y="3996008"/>
                  </a:cubicBezTo>
                  <a:cubicBezTo>
                    <a:pt x="1652351" y="3916470"/>
                    <a:pt x="1587873" y="3851992"/>
                    <a:pt x="1508335" y="3851992"/>
                  </a:cubicBezTo>
                  <a:close/>
                  <a:moveTo>
                    <a:pt x="1099192" y="3851992"/>
                  </a:moveTo>
                  <a:cubicBezTo>
                    <a:pt x="1019654" y="3851992"/>
                    <a:pt x="955176" y="3916470"/>
                    <a:pt x="955176" y="3996008"/>
                  </a:cubicBezTo>
                  <a:cubicBezTo>
                    <a:pt x="955176" y="4075546"/>
                    <a:pt x="1019654" y="4140024"/>
                    <a:pt x="1099192" y="4140024"/>
                  </a:cubicBezTo>
                  <a:cubicBezTo>
                    <a:pt x="1178730" y="4140024"/>
                    <a:pt x="1243208" y="4075546"/>
                    <a:pt x="1243208" y="3996008"/>
                  </a:cubicBezTo>
                  <a:cubicBezTo>
                    <a:pt x="1243208" y="3916470"/>
                    <a:pt x="1178730" y="3851992"/>
                    <a:pt x="1099192" y="3851992"/>
                  </a:cubicBezTo>
                  <a:close/>
                  <a:moveTo>
                    <a:pt x="690049" y="3851992"/>
                  </a:moveTo>
                  <a:cubicBezTo>
                    <a:pt x="610511" y="3851992"/>
                    <a:pt x="546033" y="3916470"/>
                    <a:pt x="546033" y="3996008"/>
                  </a:cubicBezTo>
                  <a:cubicBezTo>
                    <a:pt x="546033" y="4075546"/>
                    <a:pt x="610511" y="4140024"/>
                    <a:pt x="690049" y="4140024"/>
                  </a:cubicBezTo>
                  <a:cubicBezTo>
                    <a:pt x="769587" y="4140024"/>
                    <a:pt x="834065" y="4075546"/>
                    <a:pt x="834065" y="3996008"/>
                  </a:cubicBezTo>
                  <a:cubicBezTo>
                    <a:pt x="834065" y="3916470"/>
                    <a:pt x="769587" y="3851992"/>
                    <a:pt x="690049" y="3851992"/>
                  </a:cubicBezTo>
                  <a:close/>
                  <a:moveTo>
                    <a:pt x="280906" y="3851992"/>
                  </a:moveTo>
                  <a:cubicBezTo>
                    <a:pt x="201368" y="3851992"/>
                    <a:pt x="136890" y="3916470"/>
                    <a:pt x="136890" y="3996008"/>
                  </a:cubicBezTo>
                  <a:cubicBezTo>
                    <a:pt x="136890" y="4075546"/>
                    <a:pt x="201368" y="4140024"/>
                    <a:pt x="280906" y="4140024"/>
                  </a:cubicBezTo>
                  <a:cubicBezTo>
                    <a:pt x="360444" y="4140024"/>
                    <a:pt x="424922" y="4075546"/>
                    <a:pt x="424922" y="3996008"/>
                  </a:cubicBezTo>
                  <a:cubicBezTo>
                    <a:pt x="424922" y="3916470"/>
                    <a:pt x="360444" y="3851992"/>
                    <a:pt x="280906" y="3851992"/>
                  </a:cubicBezTo>
                  <a:close/>
                  <a:moveTo>
                    <a:pt x="3970176" y="3436765"/>
                  </a:moveTo>
                  <a:cubicBezTo>
                    <a:pt x="3890638" y="3436765"/>
                    <a:pt x="3826160" y="3501243"/>
                    <a:pt x="3826160" y="3580781"/>
                  </a:cubicBezTo>
                  <a:cubicBezTo>
                    <a:pt x="3826160" y="3660319"/>
                    <a:pt x="3890638" y="3724797"/>
                    <a:pt x="3970176" y="3724797"/>
                  </a:cubicBezTo>
                  <a:cubicBezTo>
                    <a:pt x="4049714" y="3724797"/>
                    <a:pt x="4114192" y="3660319"/>
                    <a:pt x="4114192" y="3580781"/>
                  </a:cubicBezTo>
                  <a:cubicBezTo>
                    <a:pt x="4114192" y="3501243"/>
                    <a:pt x="4049714" y="3436765"/>
                    <a:pt x="3970176" y="3436765"/>
                  </a:cubicBezTo>
                  <a:close/>
                  <a:moveTo>
                    <a:pt x="3561034" y="3436765"/>
                  </a:moveTo>
                  <a:cubicBezTo>
                    <a:pt x="3481496" y="3436765"/>
                    <a:pt x="3417018" y="3501243"/>
                    <a:pt x="3417018" y="3580781"/>
                  </a:cubicBezTo>
                  <a:cubicBezTo>
                    <a:pt x="3417018" y="3660319"/>
                    <a:pt x="3481496" y="3724797"/>
                    <a:pt x="3561034" y="3724797"/>
                  </a:cubicBezTo>
                  <a:cubicBezTo>
                    <a:pt x="3640572" y="3724797"/>
                    <a:pt x="3705050" y="3660319"/>
                    <a:pt x="3705050" y="3580781"/>
                  </a:cubicBezTo>
                  <a:cubicBezTo>
                    <a:pt x="3705050" y="3501243"/>
                    <a:pt x="3640572" y="3436765"/>
                    <a:pt x="3561034" y="3436765"/>
                  </a:cubicBezTo>
                  <a:close/>
                  <a:moveTo>
                    <a:pt x="3151891" y="3436765"/>
                  </a:moveTo>
                  <a:cubicBezTo>
                    <a:pt x="3072353" y="3436765"/>
                    <a:pt x="3007875" y="3501243"/>
                    <a:pt x="3007875" y="3580781"/>
                  </a:cubicBezTo>
                  <a:cubicBezTo>
                    <a:pt x="3007875" y="3660319"/>
                    <a:pt x="3072353" y="3724797"/>
                    <a:pt x="3151891" y="3724797"/>
                  </a:cubicBezTo>
                  <a:cubicBezTo>
                    <a:pt x="3231429" y="3724797"/>
                    <a:pt x="3295907" y="3660319"/>
                    <a:pt x="3295907" y="3580781"/>
                  </a:cubicBezTo>
                  <a:cubicBezTo>
                    <a:pt x="3295907" y="3501243"/>
                    <a:pt x="3231429" y="3436765"/>
                    <a:pt x="3151891" y="3436765"/>
                  </a:cubicBezTo>
                  <a:close/>
                  <a:moveTo>
                    <a:pt x="2742748" y="3436765"/>
                  </a:moveTo>
                  <a:cubicBezTo>
                    <a:pt x="2663210" y="3436765"/>
                    <a:pt x="2598732" y="3501243"/>
                    <a:pt x="2598732" y="3580781"/>
                  </a:cubicBezTo>
                  <a:cubicBezTo>
                    <a:pt x="2598732" y="3660319"/>
                    <a:pt x="2663210" y="3724797"/>
                    <a:pt x="2742748" y="3724797"/>
                  </a:cubicBezTo>
                  <a:cubicBezTo>
                    <a:pt x="2822286" y="3724797"/>
                    <a:pt x="2886764" y="3660319"/>
                    <a:pt x="2886764" y="3580781"/>
                  </a:cubicBezTo>
                  <a:cubicBezTo>
                    <a:pt x="2886764" y="3501243"/>
                    <a:pt x="2822286" y="3436765"/>
                    <a:pt x="2742748" y="3436765"/>
                  </a:cubicBezTo>
                  <a:close/>
                  <a:moveTo>
                    <a:pt x="2333605" y="3436765"/>
                  </a:moveTo>
                  <a:cubicBezTo>
                    <a:pt x="2254067" y="3436765"/>
                    <a:pt x="2189589" y="3501243"/>
                    <a:pt x="2189589" y="3580781"/>
                  </a:cubicBezTo>
                  <a:cubicBezTo>
                    <a:pt x="2189589" y="3660319"/>
                    <a:pt x="2254067" y="3724797"/>
                    <a:pt x="2333605" y="3724797"/>
                  </a:cubicBezTo>
                  <a:cubicBezTo>
                    <a:pt x="2413143" y="3724797"/>
                    <a:pt x="2477621" y="3660319"/>
                    <a:pt x="2477621" y="3580781"/>
                  </a:cubicBezTo>
                  <a:cubicBezTo>
                    <a:pt x="2477621" y="3501243"/>
                    <a:pt x="2413143" y="3436765"/>
                    <a:pt x="2333605" y="3436765"/>
                  </a:cubicBezTo>
                  <a:close/>
                  <a:moveTo>
                    <a:pt x="1924462" y="3436765"/>
                  </a:moveTo>
                  <a:cubicBezTo>
                    <a:pt x="1844924" y="3436765"/>
                    <a:pt x="1780446" y="3501243"/>
                    <a:pt x="1780446" y="3580781"/>
                  </a:cubicBezTo>
                  <a:cubicBezTo>
                    <a:pt x="1780446" y="3660319"/>
                    <a:pt x="1844924" y="3724797"/>
                    <a:pt x="1924462" y="3724797"/>
                  </a:cubicBezTo>
                  <a:cubicBezTo>
                    <a:pt x="2004000" y="3724797"/>
                    <a:pt x="2068478" y="3660319"/>
                    <a:pt x="2068478" y="3580781"/>
                  </a:cubicBezTo>
                  <a:cubicBezTo>
                    <a:pt x="2068478" y="3501243"/>
                    <a:pt x="2004000" y="3436765"/>
                    <a:pt x="1924462" y="3436765"/>
                  </a:cubicBezTo>
                  <a:close/>
                  <a:moveTo>
                    <a:pt x="1515319" y="3436765"/>
                  </a:moveTo>
                  <a:cubicBezTo>
                    <a:pt x="1435781" y="3436765"/>
                    <a:pt x="1371303" y="3501243"/>
                    <a:pt x="1371303" y="3580781"/>
                  </a:cubicBezTo>
                  <a:cubicBezTo>
                    <a:pt x="1371303" y="3660319"/>
                    <a:pt x="1435781" y="3724797"/>
                    <a:pt x="1515319" y="3724797"/>
                  </a:cubicBezTo>
                  <a:cubicBezTo>
                    <a:pt x="1594857" y="3724797"/>
                    <a:pt x="1659335" y="3660319"/>
                    <a:pt x="1659335" y="3580781"/>
                  </a:cubicBezTo>
                  <a:cubicBezTo>
                    <a:pt x="1659335" y="3501243"/>
                    <a:pt x="1594857" y="3436765"/>
                    <a:pt x="1515319" y="3436765"/>
                  </a:cubicBezTo>
                  <a:close/>
                  <a:moveTo>
                    <a:pt x="1106176" y="3436765"/>
                  </a:moveTo>
                  <a:cubicBezTo>
                    <a:pt x="1026638" y="3436765"/>
                    <a:pt x="962160" y="3501243"/>
                    <a:pt x="962160" y="3580781"/>
                  </a:cubicBezTo>
                  <a:cubicBezTo>
                    <a:pt x="962160" y="3660319"/>
                    <a:pt x="1026638" y="3724797"/>
                    <a:pt x="1106176" y="3724797"/>
                  </a:cubicBezTo>
                  <a:cubicBezTo>
                    <a:pt x="1185714" y="3724797"/>
                    <a:pt x="1250192" y="3660319"/>
                    <a:pt x="1250192" y="3580781"/>
                  </a:cubicBezTo>
                  <a:cubicBezTo>
                    <a:pt x="1250192" y="3501243"/>
                    <a:pt x="1185714" y="3436765"/>
                    <a:pt x="1106176" y="3436765"/>
                  </a:cubicBezTo>
                  <a:close/>
                  <a:moveTo>
                    <a:pt x="697033" y="3436765"/>
                  </a:moveTo>
                  <a:cubicBezTo>
                    <a:pt x="617495" y="3436765"/>
                    <a:pt x="553017" y="3501243"/>
                    <a:pt x="553017" y="3580781"/>
                  </a:cubicBezTo>
                  <a:cubicBezTo>
                    <a:pt x="553017" y="3660319"/>
                    <a:pt x="617495" y="3724797"/>
                    <a:pt x="697033" y="3724797"/>
                  </a:cubicBezTo>
                  <a:cubicBezTo>
                    <a:pt x="776571" y="3724797"/>
                    <a:pt x="841049" y="3660319"/>
                    <a:pt x="841049" y="3580781"/>
                  </a:cubicBezTo>
                  <a:cubicBezTo>
                    <a:pt x="841049" y="3501243"/>
                    <a:pt x="776571" y="3436765"/>
                    <a:pt x="697033" y="3436765"/>
                  </a:cubicBezTo>
                  <a:close/>
                  <a:moveTo>
                    <a:pt x="287890" y="3436765"/>
                  </a:moveTo>
                  <a:cubicBezTo>
                    <a:pt x="208352" y="3436765"/>
                    <a:pt x="143874" y="3501243"/>
                    <a:pt x="143874" y="3580781"/>
                  </a:cubicBezTo>
                  <a:cubicBezTo>
                    <a:pt x="143874" y="3660319"/>
                    <a:pt x="208352" y="3724797"/>
                    <a:pt x="287890" y="3724797"/>
                  </a:cubicBezTo>
                  <a:cubicBezTo>
                    <a:pt x="367428" y="3724797"/>
                    <a:pt x="431906" y="3660319"/>
                    <a:pt x="431906" y="3580781"/>
                  </a:cubicBezTo>
                  <a:cubicBezTo>
                    <a:pt x="431906" y="3501243"/>
                    <a:pt x="367428" y="3436765"/>
                    <a:pt x="287890" y="3436765"/>
                  </a:cubicBezTo>
                  <a:close/>
                  <a:moveTo>
                    <a:pt x="3969476" y="3021542"/>
                  </a:moveTo>
                  <a:cubicBezTo>
                    <a:pt x="3889938" y="3021542"/>
                    <a:pt x="3825460" y="3086020"/>
                    <a:pt x="3825460" y="3165558"/>
                  </a:cubicBezTo>
                  <a:cubicBezTo>
                    <a:pt x="3825460" y="3245096"/>
                    <a:pt x="3889938" y="3309574"/>
                    <a:pt x="3969476" y="3309574"/>
                  </a:cubicBezTo>
                  <a:cubicBezTo>
                    <a:pt x="4049014" y="3309574"/>
                    <a:pt x="4113492" y="3245096"/>
                    <a:pt x="4113492" y="3165558"/>
                  </a:cubicBezTo>
                  <a:cubicBezTo>
                    <a:pt x="4113492" y="3086020"/>
                    <a:pt x="4049014" y="3021542"/>
                    <a:pt x="3969476" y="3021542"/>
                  </a:cubicBezTo>
                  <a:close/>
                  <a:moveTo>
                    <a:pt x="3560334" y="3021542"/>
                  </a:moveTo>
                  <a:cubicBezTo>
                    <a:pt x="3480796" y="3021542"/>
                    <a:pt x="3416318" y="3086020"/>
                    <a:pt x="3416318" y="3165558"/>
                  </a:cubicBezTo>
                  <a:cubicBezTo>
                    <a:pt x="3416318" y="3245096"/>
                    <a:pt x="3480796" y="3309574"/>
                    <a:pt x="3560334" y="3309574"/>
                  </a:cubicBezTo>
                  <a:cubicBezTo>
                    <a:pt x="3639872" y="3309574"/>
                    <a:pt x="3704350" y="3245096"/>
                    <a:pt x="3704350" y="3165558"/>
                  </a:cubicBezTo>
                  <a:cubicBezTo>
                    <a:pt x="3704350" y="3086020"/>
                    <a:pt x="3639872" y="3021542"/>
                    <a:pt x="3560334" y="3021542"/>
                  </a:cubicBezTo>
                  <a:close/>
                  <a:moveTo>
                    <a:pt x="3151191" y="3021542"/>
                  </a:moveTo>
                  <a:cubicBezTo>
                    <a:pt x="3071653" y="3021542"/>
                    <a:pt x="3007175" y="3086020"/>
                    <a:pt x="3007175" y="3165558"/>
                  </a:cubicBezTo>
                  <a:cubicBezTo>
                    <a:pt x="3007175" y="3245096"/>
                    <a:pt x="3071653" y="3309574"/>
                    <a:pt x="3151191" y="3309574"/>
                  </a:cubicBezTo>
                  <a:cubicBezTo>
                    <a:pt x="3230729" y="3309574"/>
                    <a:pt x="3295207" y="3245096"/>
                    <a:pt x="3295207" y="3165558"/>
                  </a:cubicBezTo>
                  <a:cubicBezTo>
                    <a:pt x="3295207" y="3086020"/>
                    <a:pt x="3230729" y="3021542"/>
                    <a:pt x="3151191" y="3021542"/>
                  </a:cubicBezTo>
                  <a:close/>
                  <a:moveTo>
                    <a:pt x="2742048" y="3021542"/>
                  </a:moveTo>
                  <a:cubicBezTo>
                    <a:pt x="2662510" y="3021542"/>
                    <a:pt x="2598032" y="3086020"/>
                    <a:pt x="2598032" y="3165558"/>
                  </a:cubicBezTo>
                  <a:cubicBezTo>
                    <a:pt x="2598032" y="3245096"/>
                    <a:pt x="2662510" y="3309574"/>
                    <a:pt x="2742048" y="3309574"/>
                  </a:cubicBezTo>
                  <a:cubicBezTo>
                    <a:pt x="2821586" y="3309574"/>
                    <a:pt x="2886064" y="3245096"/>
                    <a:pt x="2886064" y="3165558"/>
                  </a:cubicBezTo>
                  <a:cubicBezTo>
                    <a:pt x="2886064" y="3086020"/>
                    <a:pt x="2821586" y="3021542"/>
                    <a:pt x="2742048" y="3021542"/>
                  </a:cubicBezTo>
                  <a:close/>
                  <a:moveTo>
                    <a:pt x="2332905" y="3021542"/>
                  </a:moveTo>
                  <a:cubicBezTo>
                    <a:pt x="2253367" y="3021542"/>
                    <a:pt x="2188889" y="3086020"/>
                    <a:pt x="2188889" y="3165558"/>
                  </a:cubicBezTo>
                  <a:cubicBezTo>
                    <a:pt x="2188889" y="3245096"/>
                    <a:pt x="2253367" y="3309574"/>
                    <a:pt x="2332905" y="3309574"/>
                  </a:cubicBezTo>
                  <a:cubicBezTo>
                    <a:pt x="2412443" y="3309574"/>
                    <a:pt x="2476921" y="3245096"/>
                    <a:pt x="2476921" y="3165558"/>
                  </a:cubicBezTo>
                  <a:cubicBezTo>
                    <a:pt x="2476921" y="3086020"/>
                    <a:pt x="2412443" y="3021542"/>
                    <a:pt x="2332905" y="3021542"/>
                  </a:cubicBezTo>
                  <a:close/>
                  <a:moveTo>
                    <a:pt x="1923762" y="3021542"/>
                  </a:moveTo>
                  <a:cubicBezTo>
                    <a:pt x="1844224" y="3021542"/>
                    <a:pt x="1779746" y="3086020"/>
                    <a:pt x="1779746" y="3165558"/>
                  </a:cubicBezTo>
                  <a:cubicBezTo>
                    <a:pt x="1779746" y="3245096"/>
                    <a:pt x="1844224" y="3309574"/>
                    <a:pt x="1923762" y="3309574"/>
                  </a:cubicBezTo>
                  <a:cubicBezTo>
                    <a:pt x="2003300" y="3309574"/>
                    <a:pt x="2067778" y="3245096"/>
                    <a:pt x="2067778" y="3165558"/>
                  </a:cubicBezTo>
                  <a:cubicBezTo>
                    <a:pt x="2067778" y="3086020"/>
                    <a:pt x="2003300" y="3021542"/>
                    <a:pt x="1923762" y="3021542"/>
                  </a:cubicBezTo>
                  <a:close/>
                  <a:moveTo>
                    <a:pt x="1514619" y="3021542"/>
                  </a:moveTo>
                  <a:cubicBezTo>
                    <a:pt x="1435081" y="3021542"/>
                    <a:pt x="1370603" y="3086020"/>
                    <a:pt x="1370603" y="3165558"/>
                  </a:cubicBezTo>
                  <a:cubicBezTo>
                    <a:pt x="1370603" y="3245096"/>
                    <a:pt x="1435081" y="3309574"/>
                    <a:pt x="1514619" y="3309574"/>
                  </a:cubicBezTo>
                  <a:cubicBezTo>
                    <a:pt x="1594157" y="3309574"/>
                    <a:pt x="1658635" y="3245096"/>
                    <a:pt x="1658635" y="3165558"/>
                  </a:cubicBezTo>
                  <a:cubicBezTo>
                    <a:pt x="1658635" y="3086020"/>
                    <a:pt x="1594157" y="3021542"/>
                    <a:pt x="1514619" y="3021542"/>
                  </a:cubicBezTo>
                  <a:close/>
                  <a:moveTo>
                    <a:pt x="1105476" y="3021542"/>
                  </a:moveTo>
                  <a:cubicBezTo>
                    <a:pt x="1025938" y="3021542"/>
                    <a:pt x="961460" y="3086020"/>
                    <a:pt x="961460" y="3165558"/>
                  </a:cubicBezTo>
                  <a:cubicBezTo>
                    <a:pt x="961460" y="3245096"/>
                    <a:pt x="1025938" y="3309574"/>
                    <a:pt x="1105476" y="3309574"/>
                  </a:cubicBezTo>
                  <a:cubicBezTo>
                    <a:pt x="1185014" y="3309574"/>
                    <a:pt x="1249492" y="3245096"/>
                    <a:pt x="1249492" y="3165558"/>
                  </a:cubicBezTo>
                  <a:cubicBezTo>
                    <a:pt x="1249492" y="3086020"/>
                    <a:pt x="1185014" y="3021542"/>
                    <a:pt x="1105476" y="3021542"/>
                  </a:cubicBezTo>
                  <a:close/>
                  <a:moveTo>
                    <a:pt x="696333" y="3021542"/>
                  </a:moveTo>
                  <a:cubicBezTo>
                    <a:pt x="616795" y="3021542"/>
                    <a:pt x="552317" y="3086020"/>
                    <a:pt x="552317" y="3165558"/>
                  </a:cubicBezTo>
                  <a:cubicBezTo>
                    <a:pt x="552317" y="3245096"/>
                    <a:pt x="616795" y="3309574"/>
                    <a:pt x="696333" y="3309574"/>
                  </a:cubicBezTo>
                  <a:cubicBezTo>
                    <a:pt x="775871" y="3309574"/>
                    <a:pt x="840349" y="3245096"/>
                    <a:pt x="840349" y="3165558"/>
                  </a:cubicBezTo>
                  <a:cubicBezTo>
                    <a:pt x="840349" y="3086020"/>
                    <a:pt x="775871" y="3021542"/>
                    <a:pt x="696333" y="3021542"/>
                  </a:cubicBezTo>
                  <a:close/>
                  <a:moveTo>
                    <a:pt x="287190" y="3021542"/>
                  </a:moveTo>
                  <a:cubicBezTo>
                    <a:pt x="207652" y="3021542"/>
                    <a:pt x="143174" y="3086020"/>
                    <a:pt x="143174" y="3165558"/>
                  </a:cubicBezTo>
                  <a:cubicBezTo>
                    <a:pt x="143174" y="3245096"/>
                    <a:pt x="207652" y="3309574"/>
                    <a:pt x="287190" y="3309574"/>
                  </a:cubicBezTo>
                  <a:cubicBezTo>
                    <a:pt x="366728" y="3309574"/>
                    <a:pt x="431206" y="3245096"/>
                    <a:pt x="431206" y="3165558"/>
                  </a:cubicBezTo>
                  <a:cubicBezTo>
                    <a:pt x="431206" y="3086020"/>
                    <a:pt x="366728" y="3021542"/>
                    <a:pt x="287190" y="3021542"/>
                  </a:cubicBezTo>
                  <a:close/>
                  <a:moveTo>
                    <a:pt x="3968776" y="2606319"/>
                  </a:moveTo>
                  <a:cubicBezTo>
                    <a:pt x="3889238" y="2606319"/>
                    <a:pt x="3824760" y="2670797"/>
                    <a:pt x="3824760" y="2750335"/>
                  </a:cubicBezTo>
                  <a:cubicBezTo>
                    <a:pt x="3824760" y="2829873"/>
                    <a:pt x="3889238" y="2894351"/>
                    <a:pt x="3968776" y="2894351"/>
                  </a:cubicBezTo>
                  <a:cubicBezTo>
                    <a:pt x="4048314" y="2894351"/>
                    <a:pt x="4112792" y="2829873"/>
                    <a:pt x="4112792" y="2750335"/>
                  </a:cubicBezTo>
                  <a:cubicBezTo>
                    <a:pt x="4112792" y="2670797"/>
                    <a:pt x="4048314" y="2606319"/>
                    <a:pt x="3968776" y="2606319"/>
                  </a:cubicBezTo>
                  <a:close/>
                  <a:moveTo>
                    <a:pt x="3559634" y="2606319"/>
                  </a:moveTo>
                  <a:cubicBezTo>
                    <a:pt x="3480096" y="2606319"/>
                    <a:pt x="3415618" y="2670797"/>
                    <a:pt x="3415618" y="2750335"/>
                  </a:cubicBezTo>
                  <a:cubicBezTo>
                    <a:pt x="3415618" y="2829873"/>
                    <a:pt x="3480096" y="2894351"/>
                    <a:pt x="3559634" y="2894351"/>
                  </a:cubicBezTo>
                  <a:cubicBezTo>
                    <a:pt x="3639172" y="2894351"/>
                    <a:pt x="3703650" y="2829873"/>
                    <a:pt x="3703650" y="2750335"/>
                  </a:cubicBezTo>
                  <a:cubicBezTo>
                    <a:pt x="3703650" y="2670797"/>
                    <a:pt x="3639172" y="2606319"/>
                    <a:pt x="3559634" y="2606319"/>
                  </a:cubicBezTo>
                  <a:close/>
                  <a:moveTo>
                    <a:pt x="3150491" y="2606319"/>
                  </a:moveTo>
                  <a:cubicBezTo>
                    <a:pt x="3070953" y="2606319"/>
                    <a:pt x="3006475" y="2670797"/>
                    <a:pt x="3006475" y="2750335"/>
                  </a:cubicBezTo>
                  <a:cubicBezTo>
                    <a:pt x="3006475" y="2829873"/>
                    <a:pt x="3070953" y="2894351"/>
                    <a:pt x="3150491" y="2894351"/>
                  </a:cubicBezTo>
                  <a:cubicBezTo>
                    <a:pt x="3230029" y="2894351"/>
                    <a:pt x="3294507" y="2829873"/>
                    <a:pt x="3294507" y="2750335"/>
                  </a:cubicBezTo>
                  <a:cubicBezTo>
                    <a:pt x="3294507" y="2670797"/>
                    <a:pt x="3230029" y="2606319"/>
                    <a:pt x="3150491" y="2606319"/>
                  </a:cubicBezTo>
                  <a:close/>
                  <a:moveTo>
                    <a:pt x="2741348" y="2606319"/>
                  </a:moveTo>
                  <a:cubicBezTo>
                    <a:pt x="2661810" y="2606319"/>
                    <a:pt x="2597332" y="2670797"/>
                    <a:pt x="2597332" y="2750335"/>
                  </a:cubicBezTo>
                  <a:cubicBezTo>
                    <a:pt x="2597332" y="2829873"/>
                    <a:pt x="2661810" y="2894351"/>
                    <a:pt x="2741348" y="2894351"/>
                  </a:cubicBezTo>
                  <a:cubicBezTo>
                    <a:pt x="2820886" y="2894351"/>
                    <a:pt x="2885364" y="2829873"/>
                    <a:pt x="2885364" y="2750335"/>
                  </a:cubicBezTo>
                  <a:cubicBezTo>
                    <a:pt x="2885364" y="2670797"/>
                    <a:pt x="2820886" y="2606319"/>
                    <a:pt x="2741348" y="2606319"/>
                  </a:cubicBezTo>
                  <a:close/>
                  <a:moveTo>
                    <a:pt x="2332205" y="2606319"/>
                  </a:moveTo>
                  <a:cubicBezTo>
                    <a:pt x="2252667" y="2606319"/>
                    <a:pt x="2188189" y="2670797"/>
                    <a:pt x="2188189" y="2750335"/>
                  </a:cubicBezTo>
                  <a:cubicBezTo>
                    <a:pt x="2188189" y="2829873"/>
                    <a:pt x="2252667" y="2894351"/>
                    <a:pt x="2332205" y="2894351"/>
                  </a:cubicBezTo>
                  <a:cubicBezTo>
                    <a:pt x="2411743" y="2894351"/>
                    <a:pt x="2476221" y="2829873"/>
                    <a:pt x="2476221" y="2750335"/>
                  </a:cubicBezTo>
                  <a:cubicBezTo>
                    <a:pt x="2476221" y="2670797"/>
                    <a:pt x="2411743" y="2606319"/>
                    <a:pt x="2332205" y="2606319"/>
                  </a:cubicBezTo>
                  <a:close/>
                  <a:moveTo>
                    <a:pt x="1923062" y="2606319"/>
                  </a:moveTo>
                  <a:cubicBezTo>
                    <a:pt x="1843524" y="2606319"/>
                    <a:pt x="1779046" y="2670797"/>
                    <a:pt x="1779046" y="2750335"/>
                  </a:cubicBezTo>
                  <a:cubicBezTo>
                    <a:pt x="1779046" y="2829873"/>
                    <a:pt x="1843524" y="2894351"/>
                    <a:pt x="1923062" y="2894351"/>
                  </a:cubicBezTo>
                  <a:cubicBezTo>
                    <a:pt x="2002600" y="2894351"/>
                    <a:pt x="2067078" y="2829873"/>
                    <a:pt x="2067078" y="2750335"/>
                  </a:cubicBezTo>
                  <a:cubicBezTo>
                    <a:pt x="2067078" y="2670797"/>
                    <a:pt x="2002600" y="2606319"/>
                    <a:pt x="1923062" y="2606319"/>
                  </a:cubicBezTo>
                  <a:close/>
                  <a:moveTo>
                    <a:pt x="1513919" y="2606319"/>
                  </a:moveTo>
                  <a:cubicBezTo>
                    <a:pt x="1434381" y="2606319"/>
                    <a:pt x="1369903" y="2670797"/>
                    <a:pt x="1369903" y="2750335"/>
                  </a:cubicBezTo>
                  <a:cubicBezTo>
                    <a:pt x="1369903" y="2829873"/>
                    <a:pt x="1434381" y="2894351"/>
                    <a:pt x="1513919" y="2894351"/>
                  </a:cubicBezTo>
                  <a:cubicBezTo>
                    <a:pt x="1593457" y="2894351"/>
                    <a:pt x="1657935" y="2829873"/>
                    <a:pt x="1657935" y="2750335"/>
                  </a:cubicBezTo>
                  <a:cubicBezTo>
                    <a:pt x="1657935" y="2670797"/>
                    <a:pt x="1593457" y="2606319"/>
                    <a:pt x="1513919" y="2606319"/>
                  </a:cubicBezTo>
                  <a:close/>
                  <a:moveTo>
                    <a:pt x="1104776" y="2606319"/>
                  </a:moveTo>
                  <a:cubicBezTo>
                    <a:pt x="1025238" y="2606319"/>
                    <a:pt x="960760" y="2670797"/>
                    <a:pt x="960760" y="2750335"/>
                  </a:cubicBezTo>
                  <a:cubicBezTo>
                    <a:pt x="960760" y="2829873"/>
                    <a:pt x="1025238" y="2894351"/>
                    <a:pt x="1104776" y="2894351"/>
                  </a:cubicBezTo>
                  <a:cubicBezTo>
                    <a:pt x="1184314" y="2894351"/>
                    <a:pt x="1248792" y="2829873"/>
                    <a:pt x="1248792" y="2750335"/>
                  </a:cubicBezTo>
                  <a:cubicBezTo>
                    <a:pt x="1248792" y="2670797"/>
                    <a:pt x="1184314" y="2606319"/>
                    <a:pt x="1104776" y="2606319"/>
                  </a:cubicBezTo>
                  <a:close/>
                  <a:moveTo>
                    <a:pt x="695633" y="2606319"/>
                  </a:moveTo>
                  <a:cubicBezTo>
                    <a:pt x="616095" y="2606319"/>
                    <a:pt x="551617" y="2670797"/>
                    <a:pt x="551617" y="2750335"/>
                  </a:cubicBezTo>
                  <a:cubicBezTo>
                    <a:pt x="551617" y="2829873"/>
                    <a:pt x="616095" y="2894351"/>
                    <a:pt x="695633" y="2894351"/>
                  </a:cubicBezTo>
                  <a:cubicBezTo>
                    <a:pt x="775171" y="2894351"/>
                    <a:pt x="839649" y="2829873"/>
                    <a:pt x="839649" y="2750335"/>
                  </a:cubicBezTo>
                  <a:cubicBezTo>
                    <a:pt x="839649" y="2670797"/>
                    <a:pt x="775171" y="2606319"/>
                    <a:pt x="695633" y="2606319"/>
                  </a:cubicBezTo>
                  <a:close/>
                  <a:moveTo>
                    <a:pt x="286490" y="2606319"/>
                  </a:moveTo>
                  <a:cubicBezTo>
                    <a:pt x="206952" y="2606319"/>
                    <a:pt x="142474" y="2670797"/>
                    <a:pt x="142474" y="2750335"/>
                  </a:cubicBezTo>
                  <a:cubicBezTo>
                    <a:pt x="142474" y="2829873"/>
                    <a:pt x="206952" y="2894351"/>
                    <a:pt x="286490" y="2894351"/>
                  </a:cubicBezTo>
                  <a:cubicBezTo>
                    <a:pt x="366028" y="2894351"/>
                    <a:pt x="430506" y="2829873"/>
                    <a:pt x="430506" y="2750335"/>
                  </a:cubicBezTo>
                  <a:cubicBezTo>
                    <a:pt x="430506" y="2670797"/>
                    <a:pt x="366028" y="2606319"/>
                    <a:pt x="286490" y="2606319"/>
                  </a:cubicBezTo>
                  <a:close/>
                  <a:moveTo>
                    <a:pt x="3968076" y="2191096"/>
                  </a:moveTo>
                  <a:cubicBezTo>
                    <a:pt x="3888538" y="2191096"/>
                    <a:pt x="3824060" y="2255574"/>
                    <a:pt x="3824060" y="2335112"/>
                  </a:cubicBezTo>
                  <a:cubicBezTo>
                    <a:pt x="3824060" y="2414650"/>
                    <a:pt x="3888538" y="2479128"/>
                    <a:pt x="3968076" y="2479128"/>
                  </a:cubicBezTo>
                  <a:cubicBezTo>
                    <a:pt x="4047614" y="2479128"/>
                    <a:pt x="4112092" y="2414650"/>
                    <a:pt x="4112092" y="2335112"/>
                  </a:cubicBezTo>
                  <a:cubicBezTo>
                    <a:pt x="4112092" y="2255574"/>
                    <a:pt x="4047614" y="2191096"/>
                    <a:pt x="3968076" y="2191096"/>
                  </a:cubicBezTo>
                  <a:close/>
                  <a:moveTo>
                    <a:pt x="3558934" y="2191096"/>
                  </a:moveTo>
                  <a:cubicBezTo>
                    <a:pt x="3479396" y="2191096"/>
                    <a:pt x="3414918" y="2255574"/>
                    <a:pt x="3414918" y="2335112"/>
                  </a:cubicBezTo>
                  <a:cubicBezTo>
                    <a:pt x="3414918" y="2414650"/>
                    <a:pt x="3479396" y="2479128"/>
                    <a:pt x="3558934" y="2479128"/>
                  </a:cubicBezTo>
                  <a:cubicBezTo>
                    <a:pt x="3638472" y="2479128"/>
                    <a:pt x="3702950" y="2414650"/>
                    <a:pt x="3702950" y="2335112"/>
                  </a:cubicBezTo>
                  <a:cubicBezTo>
                    <a:pt x="3702950" y="2255574"/>
                    <a:pt x="3638472" y="2191096"/>
                    <a:pt x="3558934" y="2191096"/>
                  </a:cubicBezTo>
                  <a:close/>
                  <a:moveTo>
                    <a:pt x="3149791" y="2191096"/>
                  </a:moveTo>
                  <a:cubicBezTo>
                    <a:pt x="3070253" y="2191096"/>
                    <a:pt x="3005775" y="2255574"/>
                    <a:pt x="3005775" y="2335112"/>
                  </a:cubicBezTo>
                  <a:cubicBezTo>
                    <a:pt x="3005775" y="2414650"/>
                    <a:pt x="3070253" y="2479128"/>
                    <a:pt x="3149791" y="2479128"/>
                  </a:cubicBezTo>
                  <a:cubicBezTo>
                    <a:pt x="3229329" y="2479128"/>
                    <a:pt x="3293807" y="2414650"/>
                    <a:pt x="3293807" y="2335112"/>
                  </a:cubicBezTo>
                  <a:cubicBezTo>
                    <a:pt x="3293807" y="2255574"/>
                    <a:pt x="3229329" y="2191096"/>
                    <a:pt x="3149791" y="2191096"/>
                  </a:cubicBezTo>
                  <a:close/>
                  <a:moveTo>
                    <a:pt x="2740648" y="2191096"/>
                  </a:moveTo>
                  <a:cubicBezTo>
                    <a:pt x="2661110" y="2191096"/>
                    <a:pt x="2596632" y="2255574"/>
                    <a:pt x="2596632" y="2335112"/>
                  </a:cubicBezTo>
                  <a:cubicBezTo>
                    <a:pt x="2596632" y="2414650"/>
                    <a:pt x="2661110" y="2479128"/>
                    <a:pt x="2740648" y="2479128"/>
                  </a:cubicBezTo>
                  <a:cubicBezTo>
                    <a:pt x="2820186" y="2479128"/>
                    <a:pt x="2884664" y="2414650"/>
                    <a:pt x="2884664" y="2335112"/>
                  </a:cubicBezTo>
                  <a:cubicBezTo>
                    <a:pt x="2884664" y="2255574"/>
                    <a:pt x="2820186" y="2191096"/>
                    <a:pt x="2740648" y="2191096"/>
                  </a:cubicBezTo>
                  <a:close/>
                  <a:moveTo>
                    <a:pt x="2331505" y="2191096"/>
                  </a:moveTo>
                  <a:cubicBezTo>
                    <a:pt x="2251967" y="2191096"/>
                    <a:pt x="2187489" y="2255574"/>
                    <a:pt x="2187489" y="2335112"/>
                  </a:cubicBezTo>
                  <a:cubicBezTo>
                    <a:pt x="2187489" y="2414650"/>
                    <a:pt x="2251967" y="2479128"/>
                    <a:pt x="2331505" y="2479128"/>
                  </a:cubicBezTo>
                  <a:cubicBezTo>
                    <a:pt x="2411043" y="2479128"/>
                    <a:pt x="2475521" y="2414650"/>
                    <a:pt x="2475521" y="2335112"/>
                  </a:cubicBezTo>
                  <a:cubicBezTo>
                    <a:pt x="2475521" y="2255574"/>
                    <a:pt x="2411043" y="2191096"/>
                    <a:pt x="2331505" y="2191096"/>
                  </a:cubicBezTo>
                  <a:close/>
                  <a:moveTo>
                    <a:pt x="1922362" y="2191096"/>
                  </a:moveTo>
                  <a:cubicBezTo>
                    <a:pt x="1842824" y="2191096"/>
                    <a:pt x="1778346" y="2255574"/>
                    <a:pt x="1778346" y="2335112"/>
                  </a:cubicBezTo>
                  <a:cubicBezTo>
                    <a:pt x="1778346" y="2414650"/>
                    <a:pt x="1842824" y="2479128"/>
                    <a:pt x="1922362" y="2479128"/>
                  </a:cubicBezTo>
                  <a:cubicBezTo>
                    <a:pt x="2001900" y="2479128"/>
                    <a:pt x="2066378" y="2414650"/>
                    <a:pt x="2066378" y="2335112"/>
                  </a:cubicBezTo>
                  <a:cubicBezTo>
                    <a:pt x="2066378" y="2255574"/>
                    <a:pt x="2001900" y="2191096"/>
                    <a:pt x="1922362" y="2191096"/>
                  </a:cubicBezTo>
                  <a:close/>
                  <a:moveTo>
                    <a:pt x="1513219" y="2191096"/>
                  </a:moveTo>
                  <a:cubicBezTo>
                    <a:pt x="1433681" y="2191096"/>
                    <a:pt x="1369203" y="2255574"/>
                    <a:pt x="1369203" y="2335112"/>
                  </a:cubicBezTo>
                  <a:cubicBezTo>
                    <a:pt x="1369203" y="2414650"/>
                    <a:pt x="1433681" y="2479128"/>
                    <a:pt x="1513219" y="2479128"/>
                  </a:cubicBezTo>
                  <a:cubicBezTo>
                    <a:pt x="1592757" y="2479128"/>
                    <a:pt x="1657235" y="2414650"/>
                    <a:pt x="1657235" y="2335112"/>
                  </a:cubicBezTo>
                  <a:cubicBezTo>
                    <a:pt x="1657235" y="2255574"/>
                    <a:pt x="1592757" y="2191096"/>
                    <a:pt x="1513219" y="2191096"/>
                  </a:cubicBezTo>
                  <a:close/>
                  <a:moveTo>
                    <a:pt x="1104076" y="2191096"/>
                  </a:moveTo>
                  <a:cubicBezTo>
                    <a:pt x="1024538" y="2191096"/>
                    <a:pt x="960060" y="2255574"/>
                    <a:pt x="960060" y="2335112"/>
                  </a:cubicBezTo>
                  <a:cubicBezTo>
                    <a:pt x="960060" y="2414650"/>
                    <a:pt x="1024538" y="2479128"/>
                    <a:pt x="1104076" y="2479128"/>
                  </a:cubicBezTo>
                  <a:cubicBezTo>
                    <a:pt x="1183614" y="2479128"/>
                    <a:pt x="1248092" y="2414650"/>
                    <a:pt x="1248092" y="2335112"/>
                  </a:cubicBezTo>
                  <a:cubicBezTo>
                    <a:pt x="1248092" y="2255574"/>
                    <a:pt x="1183614" y="2191096"/>
                    <a:pt x="1104076" y="2191096"/>
                  </a:cubicBezTo>
                  <a:close/>
                  <a:moveTo>
                    <a:pt x="694933" y="2191096"/>
                  </a:moveTo>
                  <a:cubicBezTo>
                    <a:pt x="615395" y="2191096"/>
                    <a:pt x="550917" y="2255574"/>
                    <a:pt x="550917" y="2335112"/>
                  </a:cubicBezTo>
                  <a:cubicBezTo>
                    <a:pt x="550917" y="2414650"/>
                    <a:pt x="615395" y="2479128"/>
                    <a:pt x="694933" y="2479128"/>
                  </a:cubicBezTo>
                  <a:cubicBezTo>
                    <a:pt x="774471" y="2479128"/>
                    <a:pt x="838949" y="2414650"/>
                    <a:pt x="838949" y="2335112"/>
                  </a:cubicBezTo>
                  <a:cubicBezTo>
                    <a:pt x="838949" y="2255574"/>
                    <a:pt x="774471" y="2191096"/>
                    <a:pt x="694933" y="2191096"/>
                  </a:cubicBezTo>
                  <a:close/>
                  <a:moveTo>
                    <a:pt x="285790" y="2191096"/>
                  </a:moveTo>
                  <a:cubicBezTo>
                    <a:pt x="206252" y="2191096"/>
                    <a:pt x="141774" y="2255574"/>
                    <a:pt x="141774" y="2335112"/>
                  </a:cubicBezTo>
                  <a:cubicBezTo>
                    <a:pt x="141774" y="2414650"/>
                    <a:pt x="206252" y="2479128"/>
                    <a:pt x="285790" y="2479128"/>
                  </a:cubicBezTo>
                  <a:cubicBezTo>
                    <a:pt x="365328" y="2479128"/>
                    <a:pt x="429806" y="2414650"/>
                    <a:pt x="429806" y="2335112"/>
                  </a:cubicBezTo>
                  <a:cubicBezTo>
                    <a:pt x="429806" y="2255574"/>
                    <a:pt x="365328" y="2191096"/>
                    <a:pt x="285790" y="2191096"/>
                  </a:cubicBezTo>
                  <a:close/>
                  <a:moveTo>
                    <a:pt x="3967376" y="1775873"/>
                  </a:moveTo>
                  <a:cubicBezTo>
                    <a:pt x="3887838" y="1775873"/>
                    <a:pt x="3823360" y="1840351"/>
                    <a:pt x="3823360" y="1919889"/>
                  </a:cubicBezTo>
                  <a:cubicBezTo>
                    <a:pt x="3823360" y="1999427"/>
                    <a:pt x="3887838" y="2063905"/>
                    <a:pt x="3967376" y="2063905"/>
                  </a:cubicBezTo>
                  <a:cubicBezTo>
                    <a:pt x="4046914" y="2063905"/>
                    <a:pt x="4111392" y="1999427"/>
                    <a:pt x="4111392" y="1919889"/>
                  </a:cubicBezTo>
                  <a:cubicBezTo>
                    <a:pt x="4111392" y="1840351"/>
                    <a:pt x="4046914" y="1775873"/>
                    <a:pt x="3967376" y="1775873"/>
                  </a:cubicBezTo>
                  <a:close/>
                  <a:moveTo>
                    <a:pt x="3558234" y="1775873"/>
                  </a:moveTo>
                  <a:cubicBezTo>
                    <a:pt x="3478696" y="1775873"/>
                    <a:pt x="3414218" y="1840351"/>
                    <a:pt x="3414218" y="1919889"/>
                  </a:cubicBezTo>
                  <a:cubicBezTo>
                    <a:pt x="3414218" y="1999427"/>
                    <a:pt x="3478696" y="2063905"/>
                    <a:pt x="3558234" y="2063905"/>
                  </a:cubicBezTo>
                  <a:cubicBezTo>
                    <a:pt x="3637772" y="2063905"/>
                    <a:pt x="3702250" y="1999427"/>
                    <a:pt x="3702250" y="1919889"/>
                  </a:cubicBezTo>
                  <a:cubicBezTo>
                    <a:pt x="3702250" y="1840351"/>
                    <a:pt x="3637772" y="1775873"/>
                    <a:pt x="3558234" y="1775873"/>
                  </a:cubicBezTo>
                  <a:close/>
                  <a:moveTo>
                    <a:pt x="3149091" y="1775873"/>
                  </a:moveTo>
                  <a:cubicBezTo>
                    <a:pt x="3069553" y="1775873"/>
                    <a:pt x="3005075" y="1840351"/>
                    <a:pt x="3005075" y="1919889"/>
                  </a:cubicBezTo>
                  <a:cubicBezTo>
                    <a:pt x="3005075" y="1999427"/>
                    <a:pt x="3069553" y="2063905"/>
                    <a:pt x="3149091" y="2063905"/>
                  </a:cubicBezTo>
                  <a:cubicBezTo>
                    <a:pt x="3228629" y="2063905"/>
                    <a:pt x="3293107" y="1999427"/>
                    <a:pt x="3293107" y="1919889"/>
                  </a:cubicBezTo>
                  <a:cubicBezTo>
                    <a:pt x="3293107" y="1840351"/>
                    <a:pt x="3228629" y="1775873"/>
                    <a:pt x="3149091" y="1775873"/>
                  </a:cubicBezTo>
                  <a:close/>
                  <a:moveTo>
                    <a:pt x="2739948" y="1775873"/>
                  </a:moveTo>
                  <a:cubicBezTo>
                    <a:pt x="2660410" y="1775873"/>
                    <a:pt x="2595932" y="1840351"/>
                    <a:pt x="2595932" y="1919889"/>
                  </a:cubicBezTo>
                  <a:cubicBezTo>
                    <a:pt x="2595932" y="1999427"/>
                    <a:pt x="2660410" y="2063905"/>
                    <a:pt x="2739948" y="2063905"/>
                  </a:cubicBezTo>
                  <a:cubicBezTo>
                    <a:pt x="2819486" y="2063905"/>
                    <a:pt x="2883964" y="1999427"/>
                    <a:pt x="2883964" y="1919889"/>
                  </a:cubicBezTo>
                  <a:cubicBezTo>
                    <a:pt x="2883964" y="1840351"/>
                    <a:pt x="2819486" y="1775873"/>
                    <a:pt x="2739948" y="1775873"/>
                  </a:cubicBezTo>
                  <a:close/>
                  <a:moveTo>
                    <a:pt x="2330805" y="1775873"/>
                  </a:moveTo>
                  <a:cubicBezTo>
                    <a:pt x="2251267" y="1775873"/>
                    <a:pt x="2186789" y="1840351"/>
                    <a:pt x="2186789" y="1919889"/>
                  </a:cubicBezTo>
                  <a:cubicBezTo>
                    <a:pt x="2186789" y="1999427"/>
                    <a:pt x="2251267" y="2063905"/>
                    <a:pt x="2330805" y="2063905"/>
                  </a:cubicBezTo>
                  <a:cubicBezTo>
                    <a:pt x="2410343" y="2063905"/>
                    <a:pt x="2474821" y="1999427"/>
                    <a:pt x="2474821" y="1919889"/>
                  </a:cubicBezTo>
                  <a:cubicBezTo>
                    <a:pt x="2474821" y="1840351"/>
                    <a:pt x="2410343" y="1775873"/>
                    <a:pt x="2330805" y="1775873"/>
                  </a:cubicBezTo>
                  <a:close/>
                  <a:moveTo>
                    <a:pt x="1921662" y="1775873"/>
                  </a:moveTo>
                  <a:cubicBezTo>
                    <a:pt x="1842124" y="1775873"/>
                    <a:pt x="1777646" y="1840351"/>
                    <a:pt x="1777646" y="1919889"/>
                  </a:cubicBezTo>
                  <a:cubicBezTo>
                    <a:pt x="1777646" y="1999427"/>
                    <a:pt x="1842124" y="2063905"/>
                    <a:pt x="1921662" y="2063905"/>
                  </a:cubicBezTo>
                  <a:cubicBezTo>
                    <a:pt x="2001200" y="2063905"/>
                    <a:pt x="2065678" y="1999427"/>
                    <a:pt x="2065678" y="1919889"/>
                  </a:cubicBezTo>
                  <a:cubicBezTo>
                    <a:pt x="2065678" y="1840351"/>
                    <a:pt x="2001200" y="1775873"/>
                    <a:pt x="1921662" y="1775873"/>
                  </a:cubicBezTo>
                  <a:close/>
                  <a:moveTo>
                    <a:pt x="1512519" y="1775873"/>
                  </a:moveTo>
                  <a:cubicBezTo>
                    <a:pt x="1432981" y="1775873"/>
                    <a:pt x="1368503" y="1840351"/>
                    <a:pt x="1368503" y="1919889"/>
                  </a:cubicBezTo>
                  <a:cubicBezTo>
                    <a:pt x="1368503" y="1999427"/>
                    <a:pt x="1432981" y="2063905"/>
                    <a:pt x="1512519" y="2063905"/>
                  </a:cubicBezTo>
                  <a:cubicBezTo>
                    <a:pt x="1592057" y="2063905"/>
                    <a:pt x="1656535" y="1999427"/>
                    <a:pt x="1656535" y="1919889"/>
                  </a:cubicBezTo>
                  <a:cubicBezTo>
                    <a:pt x="1656535" y="1840351"/>
                    <a:pt x="1592057" y="1775873"/>
                    <a:pt x="1512519" y="1775873"/>
                  </a:cubicBezTo>
                  <a:close/>
                  <a:moveTo>
                    <a:pt x="1103376" y="1775873"/>
                  </a:moveTo>
                  <a:cubicBezTo>
                    <a:pt x="1023838" y="1775873"/>
                    <a:pt x="959360" y="1840351"/>
                    <a:pt x="959360" y="1919889"/>
                  </a:cubicBezTo>
                  <a:cubicBezTo>
                    <a:pt x="959360" y="1999427"/>
                    <a:pt x="1023838" y="2063905"/>
                    <a:pt x="1103376" y="2063905"/>
                  </a:cubicBezTo>
                  <a:cubicBezTo>
                    <a:pt x="1182914" y="2063905"/>
                    <a:pt x="1247392" y="1999427"/>
                    <a:pt x="1247392" y="1919889"/>
                  </a:cubicBezTo>
                  <a:cubicBezTo>
                    <a:pt x="1247392" y="1840351"/>
                    <a:pt x="1182914" y="1775873"/>
                    <a:pt x="1103376" y="1775873"/>
                  </a:cubicBezTo>
                  <a:close/>
                  <a:moveTo>
                    <a:pt x="694233" y="1775873"/>
                  </a:moveTo>
                  <a:cubicBezTo>
                    <a:pt x="614695" y="1775873"/>
                    <a:pt x="550217" y="1840351"/>
                    <a:pt x="550217" y="1919889"/>
                  </a:cubicBezTo>
                  <a:cubicBezTo>
                    <a:pt x="550217" y="1999427"/>
                    <a:pt x="614695" y="2063905"/>
                    <a:pt x="694233" y="2063905"/>
                  </a:cubicBezTo>
                  <a:cubicBezTo>
                    <a:pt x="773771" y="2063905"/>
                    <a:pt x="838249" y="1999427"/>
                    <a:pt x="838249" y="1919889"/>
                  </a:cubicBezTo>
                  <a:cubicBezTo>
                    <a:pt x="838249" y="1840351"/>
                    <a:pt x="773771" y="1775873"/>
                    <a:pt x="694233" y="1775873"/>
                  </a:cubicBezTo>
                  <a:close/>
                  <a:moveTo>
                    <a:pt x="285090" y="1775873"/>
                  </a:moveTo>
                  <a:cubicBezTo>
                    <a:pt x="205552" y="1775873"/>
                    <a:pt x="141074" y="1840351"/>
                    <a:pt x="141074" y="1919889"/>
                  </a:cubicBezTo>
                  <a:cubicBezTo>
                    <a:pt x="141074" y="1999427"/>
                    <a:pt x="205552" y="2063905"/>
                    <a:pt x="285090" y="2063905"/>
                  </a:cubicBezTo>
                  <a:cubicBezTo>
                    <a:pt x="364628" y="2063905"/>
                    <a:pt x="429106" y="1999427"/>
                    <a:pt x="429106" y="1919889"/>
                  </a:cubicBezTo>
                  <a:cubicBezTo>
                    <a:pt x="429106" y="1840351"/>
                    <a:pt x="364628" y="1775873"/>
                    <a:pt x="285090" y="1775873"/>
                  </a:cubicBezTo>
                  <a:close/>
                  <a:moveTo>
                    <a:pt x="3966676" y="1360650"/>
                  </a:moveTo>
                  <a:cubicBezTo>
                    <a:pt x="3887138" y="1360650"/>
                    <a:pt x="3822660" y="1425128"/>
                    <a:pt x="3822660" y="1504666"/>
                  </a:cubicBezTo>
                  <a:cubicBezTo>
                    <a:pt x="3822660" y="1584204"/>
                    <a:pt x="3887138" y="1648682"/>
                    <a:pt x="3966676" y="1648682"/>
                  </a:cubicBezTo>
                  <a:cubicBezTo>
                    <a:pt x="4046214" y="1648682"/>
                    <a:pt x="4110692" y="1584204"/>
                    <a:pt x="4110692" y="1504666"/>
                  </a:cubicBezTo>
                  <a:cubicBezTo>
                    <a:pt x="4110692" y="1425128"/>
                    <a:pt x="4046214" y="1360650"/>
                    <a:pt x="3966676" y="1360650"/>
                  </a:cubicBezTo>
                  <a:close/>
                  <a:moveTo>
                    <a:pt x="3557534" y="1360650"/>
                  </a:moveTo>
                  <a:cubicBezTo>
                    <a:pt x="3477996" y="1360650"/>
                    <a:pt x="3413518" y="1425128"/>
                    <a:pt x="3413518" y="1504666"/>
                  </a:cubicBezTo>
                  <a:cubicBezTo>
                    <a:pt x="3413518" y="1584204"/>
                    <a:pt x="3477996" y="1648682"/>
                    <a:pt x="3557534" y="1648682"/>
                  </a:cubicBezTo>
                  <a:cubicBezTo>
                    <a:pt x="3637072" y="1648682"/>
                    <a:pt x="3701550" y="1584204"/>
                    <a:pt x="3701550" y="1504666"/>
                  </a:cubicBezTo>
                  <a:cubicBezTo>
                    <a:pt x="3701550" y="1425128"/>
                    <a:pt x="3637072" y="1360650"/>
                    <a:pt x="3557534" y="1360650"/>
                  </a:cubicBezTo>
                  <a:close/>
                  <a:moveTo>
                    <a:pt x="3148391" y="1360650"/>
                  </a:moveTo>
                  <a:cubicBezTo>
                    <a:pt x="3068853" y="1360650"/>
                    <a:pt x="3004375" y="1425128"/>
                    <a:pt x="3004375" y="1504666"/>
                  </a:cubicBezTo>
                  <a:cubicBezTo>
                    <a:pt x="3004375" y="1584204"/>
                    <a:pt x="3068853" y="1648682"/>
                    <a:pt x="3148391" y="1648682"/>
                  </a:cubicBezTo>
                  <a:cubicBezTo>
                    <a:pt x="3227929" y="1648682"/>
                    <a:pt x="3292407" y="1584204"/>
                    <a:pt x="3292407" y="1504666"/>
                  </a:cubicBezTo>
                  <a:cubicBezTo>
                    <a:pt x="3292407" y="1425128"/>
                    <a:pt x="3227929" y="1360650"/>
                    <a:pt x="3148391" y="1360650"/>
                  </a:cubicBezTo>
                  <a:close/>
                  <a:moveTo>
                    <a:pt x="2739248" y="1360650"/>
                  </a:moveTo>
                  <a:cubicBezTo>
                    <a:pt x="2659710" y="1360650"/>
                    <a:pt x="2595232" y="1425128"/>
                    <a:pt x="2595232" y="1504666"/>
                  </a:cubicBezTo>
                  <a:cubicBezTo>
                    <a:pt x="2595232" y="1584204"/>
                    <a:pt x="2659710" y="1648682"/>
                    <a:pt x="2739248" y="1648682"/>
                  </a:cubicBezTo>
                  <a:cubicBezTo>
                    <a:pt x="2818786" y="1648682"/>
                    <a:pt x="2883264" y="1584204"/>
                    <a:pt x="2883264" y="1504666"/>
                  </a:cubicBezTo>
                  <a:cubicBezTo>
                    <a:pt x="2883264" y="1425128"/>
                    <a:pt x="2818786" y="1360650"/>
                    <a:pt x="2739248" y="1360650"/>
                  </a:cubicBezTo>
                  <a:close/>
                  <a:moveTo>
                    <a:pt x="2330105" y="1360650"/>
                  </a:moveTo>
                  <a:cubicBezTo>
                    <a:pt x="2250567" y="1360650"/>
                    <a:pt x="2186089" y="1425128"/>
                    <a:pt x="2186089" y="1504666"/>
                  </a:cubicBezTo>
                  <a:cubicBezTo>
                    <a:pt x="2186089" y="1584204"/>
                    <a:pt x="2250567" y="1648682"/>
                    <a:pt x="2330105" y="1648682"/>
                  </a:cubicBezTo>
                  <a:cubicBezTo>
                    <a:pt x="2409643" y="1648682"/>
                    <a:pt x="2474121" y="1584204"/>
                    <a:pt x="2474121" y="1504666"/>
                  </a:cubicBezTo>
                  <a:cubicBezTo>
                    <a:pt x="2474121" y="1425128"/>
                    <a:pt x="2409643" y="1360650"/>
                    <a:pt x="2330105" y="1360650"/>
                  </a:cubicBezTo>
                  <a:close/>
                  <a:moveTo>
                    <a:pt x="1920962" y="1360650"/>
                  </a:moveTo>
                  <a:cubicBezTo>
                    <a:pt x="1841424" y="1360650"/>
                    <a:pt x="1776946" y="1425128"/>
                    <a:pt x="1776946" y="1504666"/>
                  </a:cubicBezTo>
                  <a:cubicBezTo>
                    <a:pt x="1776946" y="1584204"/>
                    <a:pt x="1841424" y="1648682"/>
                    <a:pt x="1920962" y="1648682"/>
                  </a:cubicBezTo>
                  <a:cubicBezTo>
                    <a:pt x="2000500" y="1648682"/>
                    <a:pt x="2064978" y="1584204"/>
                    <a:pt x="2064978" y="1504666"/>
                  </a:cubicBezTo>
                  <a:cubicBezTo>
                    <a:pt x="2064978" y="1425128"/>
                    <a:pt x="2000500" y="1360650"/>
                    <a:pt x="1920962" y="1360650"/>
                  </a:cubicBezTo>
                  <a:close/>
                  <a:moveTo>
                    <a:pt x="1511819" y="1360650"/>
                  </a:moveTo>
                  <a:cubicBezTo>
                    <a:pt x="1432281" y="1360650"/>
                    <a:pt x="1367803" y="1425128"/>
                    <a:pt x="1367803" y="1504666"/>
                  </a:cubicBezTo>
                  <a:cubicBezTo>
                    <a:pt x="1367803" y="1584204"/>
                    <a:pt x="1432281" y="1648682"/>
                    <a:pt x="1511819" y="1648682"/>
                  </a:cubicBezTo>
                  <a:cubicBezTo>
                    <a:pt x="1591357" y="1648682"/>
                    <a:pt x="1655835" y="1584204"/>
                    <a:pt x="1655835" y="1504666"/>
                  </a:cubicBezTo>
                  <a:cubicBezTo>
                    <a:pt x="1655835" y="1425128"/>
                    <a:pt x="1591357" y="1360650"/>
                    <a:pt x="1511819" y="1360650"/>
                  </a:cubicBezTo>
                  <a:close/>
                  <a:moveTo>
                    <a:pt x="1102676" y="1360650"/>
                  </a:moveTo>
                  <a:cubicBezTo>
                    <a:pt x="1023138" y="1360650"/>
                    <a:pt x="958660" y="1425128"/>
                    <a:pt x="958660" y="1504666"/>
                  </a:cubicBezTo>
                  <a:cubicBezTo>
                    <a:pt x="958660" y="1584204"/>
                    <a:pt x="1023138" y="1648682"/>
                    <a:pt x="1102676" y="1648682"/>
                  </a:cubicBezTo>
                  <a:cubicBezTo>
                    <a:pt x="1182214" y="1648682"/>
                    <a:pt x="1246692" y="1584204"/>
                    <a:pt x="1246692" y="1504666"/>
                  </a:cubicBezTo>
                  <a:cubicBezTo>
                    <a:pt x="1246692" y="1425128"/>
                    <a:pt x="1182214" y="1360650"/>
                    <a:pt x="1102676" y="1360650"/>
                  </a:cubicBezTo>
                  <a:close/>
                  <a:moveTo>
                    <a:pt x="693533" y="1360650"/>
                  </a:moveTo>
                  <a:cubicBezTo>
                    <a:pt x="613995" y="1360650"/>
                    <a:pt x="549517" y="1425128"/>
                    <a:pt x="549517" y="1504666"/>
                  </a:cubicBezTo>
                  <a:cubicBezTo>
                    <a:pt x="549517" y="1584204"/>
                    <a:pt x="613995" y="1648682"/>
                    <a:pt x="693533" y="1648682"/>
                  </a:cubicBezTo>
                  <a:cubicBezTo>
                    <a:pt x="773071" y="1648682"/>
                    <a:pt x="837549" y="1584204"/>
                    <a:pt x="837549" y="1504666"/>
                  </a:cubicBezTo>
                  <a:cubicBezTo>
                    <a:pt x="837549" y="1425128"/>
                    <a:pt x="773071" y="1360650"/>
                    <a:pt x="693533" y="1360650"/>
                  </a:cubicBezTo>
                  <a:close/>
                  <a:moveTo>
                    <a:pt x="284390" y="1360650"/>
                  </a:moveTo>
                  <a:cubicBezTo>
                    <a:pt x="204852" y="1360650"/>
                    <a:pt x="140374" y="1425128"/>
                    <a:pt x="140374" y="1504666"/>
                  </a:cubicBezTo>
                  <a:cubicBezTo>
                    <a:pt x="140374" y="1584204"/>
                    <a:pt x="204852" y="1648682"/>
                    <a:pt x="284390" y="1648682"/>
                  </a:cubicBezTo>
                  <a:cubicBezTo>
                    <a:pt x="363928" y="1648682"/>
                    <a:pt x="428406" y="1584204"/>
                    <a:pt x="428406" y="1504666"/>
                  </a:cubicBezTo>
                  <a:cubicBezTo>
                    <a:pt x="428406" y="1425128"/>
                    <a:pt x="363928" y="1360650"/>
                    <a:pt x="284390" y="1360650"/>
                  </a:cubicBezTo>
                  <a:close/>
                  <a:moveTo>
                    <a:pt x="3965976" y="945427"/>
                  </a:moveTo>
                  <a:cubicBezTo>
                    <a:pt x="3886438" y="945427"/>
                    <a:pt x="3821960" y="1009905"/>
                    <a:pt x="3821960" y="1089443"/>
                  </a:cubicBezTo>
                  <a:cubicBezTo>
                    <a:pt x="3821960" y="1168981"/>
                    <a:pt x="3886438" y="1233459"/>
                    <a:pt x="3965976" y="1233459"/>
                  </a:cubicBezTo>
                  <a:cubicBezTo>
                    <a:pt x="4045514" y="1233459"/>
                    <a:pt x="4109992" y="1168981"/>
                    <a:pt x="4109992" y="1089443"/>
                  </a:cubicBezTo>
                  <a:cubicBezTo>
                    <a:pt x="4109992" y="1009905"/>
                    <a:pt x="4045514" y="945427"/>
                    <a:pt x="3965976" y="945427"/>
                  </a:cubicBezTo>
                  <a:close/>
                  <a:moveTo>
                    <a:pt x="3556834" y="945427"/>
                  </a:moveTo>
                  <a:cubicBezTo>
                    <a:pt x="3477296" y="945427"/>
                    <a:pt x="3412818" y="1009905"/>
                    <a:pt x="3412818" y="1089443"/>
                  </a:cubicBezTo>
                  <a:cubicBezTo>
                    <a:pt x="3412818" y="1168981"/>
                    <a:pt x="3477296" y="1233459"/>
                    <a:pt x="3556834" y="1233459"/>
                  </a:cubicBezTo>
                  <a:cubicBezTo>
                    <a:pt x="3636372" y="1233459"/>
                    <a:pt x="3700850" y="1168981"/>
                    <a:pt x="3700850" y="1089443"/>
                  </a:cubicBezTo>
                  <a:cubicBezTo>
                    <a:pt x="3700850" y="1009905"/>
                    <a:pt x="3636372" y="945427"/>
                    <a:pt x="3556834" y="945427"/>
                  </a:cubicBezTo>
                  <a:close/>
                  <a:moveTo>
                    <a:pt x="3147691" y="945427"/>
                  </a:moveTo>
                  <a:cubicBezTo>
                    <a:pt x="3068153" y="945427"/>
                    <a:pt x="3003675" y="1009905"/>
                    <a:pt x="3003675" y="1089443"/>
                  </a:cubicBezTo>
                  <a:cubicBezTo>
                    <a:pt x="3003675" y="1168981"/>
                    <a:pt x="3068153" y="1233459"/>
                    <a:pt x="3147691" y="1233459"/>
                  </a:cubicBezTo>
                  <a:cubicBezTo>
                    <a:pt x="3227229" y="1233459"/>
                    <a:pt x="3291707" y="1168981"/>
                    <a:pt x="3291707" y="1089443"/>
                  </a:cubicBezTo>
                  <a:cubicBezTo>
                    <a:pt x="3291707" y="1009905"/>
                    <a:pt x="3227229" y="945427"/>
                    <a:pt x="3147691" y="945427"/>
                  </a:cubicBezTo>
                  <a:close/>
                  <a:moveTo>
                    <a:pt x="2738548" y="945427"/>
                  </a:moveTo>
                  <a:cubicBezTo>
                    <a:pt x="2659010" y="945427"/>
                    <a:pt x="2594532" y="1009905"/>
                    <a:pt x="2594532" y="1089443"/>
                  </a:cubicBezTo>
                  <a:cubicBezTo>
                    <a:pt x="2594532" y="1168981"/>
                    <a:pt x="2659010" y="1233459"/>
                    <a:pt x="2738548" y="1233459"/>
                  </a:cubicBezTo>
                  <a:cubicBezTo>
                    <a:pt x="2818086" y="1233459"/>
                    <a:pt x="2882564" y="1168981"/>
                    <a:pt x="2882564" y="1089443"/>
                  </a:cubicBezTo>
                  <a:cubicBezTo>
                    <a:pt x="2882564" y="1009905"/>
                    <a:pt x="2818086" y="945427"/>
                    <a:pt x="2738548" y="945427"/>
                  </a:cubicBezTo>
                  <a:close/>
                  <a:moveTo>
                    <a:pt x="2329405" y="945427"/>
                  </a:moveTo>
                  <a:cubicBezTo>
                    <a:pt x="2249867" y="945427"/>
                    <a:pt x="2185389" y="1009905"/>
                    <a:pt x="2185389" y="1089443"/>
                  </a:cubicBezTo>
                  <a:cubicBezTo>
                    <a:pt x="2185389" y="1168981"/>
                    <a:pt x="2249867" y="1233459"/>
                    <a:pt x="2329405" y="1233459"/>
                  </a:cubicBezTo>
                  <a:cubicBezTo>
                    <a:pt x="2408943" y="1233459"/>
                    <a:pt x="2473421" y="1168981"/>
                    <a:pt x="2473421" y="1089443"/>
                  </a:cubicBezTo>
                  <a:cubicBezTo>
                    <a:pt x="2473421" y="1009905"/>
                    <a:pt x="2408943" y="945427"/>
                    <a:pt x="2329405" y="945427"/>
                  </a:cubicBezTo>
                  <a:close/>
                  <a:moveTo>
                    <a:pt x="1920262" y="945427"/>
                  </a:moveTo>
                  <a:cubicBezTo>
                    <a:pt x="1840724" y="945427"/>
                    <a:pt x="1776246" y="1009905"/>
                    <a:pt x="1776246" y="1089443"/>
                  </a:cubicBezTo>
                  <a:cubicBezTo>
                    <a:pt x="1776246" y="1168981"/>
                    <a:pt x="1840724" y="1233459"/>
                    <a:pt x="1920262" y="1233459"/>
                  </a:cubicBezTo>
                  <a:cubicBezTo>
                    <a:pt x="1999800" y="1233459"/>
                    <a:pt x="2064278" y="1168981"/>
                    <a:pt x="2064278" y="1089443"/>
                  </a:cubicBezTo>
                  <a:cubicBezTo>
                    <a:pt x="2064278" y="1009905"/>
                    <a:pt x="1999800" y="945427"/>
                    <a:pt x="1920262" y="945427"/>
                  </a:cubicBezTo>
                  <a:close/>
                  <a:moveTo>
                    <a:pt x="1511119" y="945427"/>
                  </a:moveTo>
                  <a:cubicBezTo>
                    <a:pt x="1431581" y="945427"/>
                    <a:pt x="1367103" y="1009905"/>
                    <a:pt x="1367103" y="1089443"/>
                  </a:cubicBezTo>
                  <a:cubicBezTo>
                    <a:pt x="1367103" y="1168981"/>
                    <a:pt x="1431581" y="1233459"/>
                    <a:pt x="1511119" y="1233459"/>
                  </a:cubicBezTo>
                  <a:cubicBezTo>
                    <a:pt x="1590657" y="1233459"/>
                    <a:pt x="1655135" y="1168981"/>
                    <a:pt x="1655135" y="1089443"/>
                  </a:cubicBezTo>
                  <a:cubicBezTo>
                    <a:pt x="1655135" y="1009905"/>
                    <a:pt x="1590657" y="945427"/>
                    <a:pt x="1511119" y="945427"/>
                  </a:cubicBezTo>
                  <a:close/>
                  <a:moveTo>
                    <a:pt x="1101976" y="945427"/>
                  </a:moveTo>
                  <a:cubicBezTo>
                    <a:pt x="1022438" y="945427"/>
                    <a:pt x="957960" y="1009905"/>
                    <a:pt x="957960" y="1089443"/>
                  </a:cubicBezTo>
                  <a:cubicBezTo>
                    <a:pt x="957960" y="1168981"/>
                    <a:pt x="1022438" y="1233459"/>
                    <a:pt x="1101976" y="1233459"/>
                  </a:cubicBezTo>
                  <a:cubicBezTo>
                    <a:pt x="1181514" y="1233459"/>
                    <a:pt x="1245992" y="1168981"/>
                    <a:pt x="1245992" y="1089443"/>
                  </a:cubicBezTo>
                  <a:cubicBezTo>
                    <a:pt x="1245992" y="1009905"/>
                    <a:pt x="1181514" y="945427"/>
                    <a:pt x="1101976" y="945427"/>
                  </a:cubicBezTo>
                  <a:close/>
                  <a:moveTo>
                    <a:pt x="692833" y="945427"/>
                  </a:moveTo>
                  <a:cubicBezTo>
                    <a:pt x="613295" y="945427"/>
                    <a:pt x="548817" y="1009905"/>
                    <a:pt x="548817" y="1089443"/>
                  </a:cubicBezTo>
                  <a:cubicBezTo>
                    <a:pt x="548817" y="1168981"/>
                    <a:pt x="613295" y="1233459"/>
                    <a:pt x="692833" y="1233459"/>
                  </a:cubicBezTo>
                  <a:cubicBezTo>
                    <a:pt x="772371" y="1233459"/>
                    <a:pt x="836849" y="1168981"/>
                    <a:pt x="836849" y="1089443"/>
                  </a:cubicBezTo>
                  <a:cubicBezTo>
                    <a:pt x="836849" y="1009905"/>
                    <a:pt x="772371" y="945427"/>
                    <a:pt x="692833" y="945427"/>
                  </a:cubicBezTo>
                  <a:close/>
                  <a:moveTo>
                    <a:pt x="283690" y="945427"/>
                  </a:moveTo>
                  <a:cubicBezTo>
                    <a:pt x="204152" y="945427"/>
                    <a:pt x="139674" y="1009905"/>
                    <a:pt x="139674" y="1089443"/>
                  </a:cubicBezTo>
                  <a:cubicBezTo>
                    <a:pt x="139674" y="1168981"/>
                    <a:pt x="204152" y="1233459"/>
                    <a:pt x="283690" y="1233459"/>
                  </a:cubicBezTo>
                  <a:cubicBezTo>
                    <a:pt x="363228" y="1233459"/>
                    <a:pt x="427706" y="1168981"/>
                    <a:pt x="427706" y="1089443"/>
                  </a:cubicBezTo>
                  <a:cubicBezTo>
                    <a:pt x="427706" y="1009905"/>
                    <a:pt x="363228" y="945427"/>
                    <a:pt x="283690" y="945427"/>
                  </a:cubicBezTo>
                  <a:close/>
                  <a:moveTo>
                    <a:pt x="3965276" y="530204"/>
                  </a:moveTo>
                  <a:cubicBezTo>
                    <a:pt x="3885738" y="530204"/>
                    <a:pt x="3821260" y="594682"/>
                    <a:pt x="3821260" y="674220"/>
                  </a:cubicBezTo>
                  <a:cubicBezTo>
                    <a:pt x="3821260" y="753758"/>
                    <a:pt x="3885738" y="818236"/>
                    <a:pt x="3965276" y="818236"/>
                  </a:cubicBezTo>
                  <a:cubicBezTo>
                    <a:pt x="4044814" y="818236"/>
                    <a:pt x="4109292" y="753758"/>
                    <a:pt x="4109292" y="674220"/>
                  </a:cubicBezTo>
                  <a:cubicBezTo>
                    <a:pt x="4109292" y="594682"/>
                    <a:pt x="4044814" y="530204"/>
                    <a:pt x="3965276" y="530204"/>
                  </a:cubicBezTo>
                  <a:close/>
                  <a:moveTo>
                    <a:pt x="3556134" y="530204"/>
                  </a:moveTo>
                  <a:cubicBezTo>
                    <a:pt x="3476596" y="530204"/>
                    <a:pt x="3412118" y="594682"/>
                    <a:pt x="3412118" y="674220"/>
                  </a:cubicBezTo>
                  <a:cubicBezTo>
                    <a:pt x="3412118" y="753758"/>
                    <a:pt x="3476596" y="818236"/>
                    <a:pt x="3556134" y="818236"/>
                  </a:cubicBezTo>
                  <a:cubicBezTo>
                    <a:pt x="3635672" y="818236"/>
                    <a:pt x="3700150" y="753758"/>
                    <a:pt x="3700150" y="674220"/>
                  </a:cubicBezTo>
                  <a:cubicBezTo>
                    <a:pt x="3700150" y="594682"/>
                    <a:pt x="3635672" y="530204"/>
                    <a:pt x="3556134" y="530204"/>
                  </a:cubicBezTo>
                  <a:close/>
                  <a:moveTo>
                    <a:pt x="3146991" y="530204"/>
                  </a:moveTo>
                  <a:cubicBezTo>
                    <a:pt x="3067453" y="530204"/>
                    <a:pt x="3002975" y="594682"/>
                    <a:pt x="3002975" y="674220"/>
                  </a:cubicBezTo>
                  <a:cubicBezTo>
                    <a:pt x="3002975" y="753758"/>
                    <a:pt x="3067453" y="818236"/>
                    <a:pt x="3146991" y="818236"/>
                  </a:cubicBezTo>
                  <a:cubicBezTo>
                    <a:pt x="3226529" y="818236"/>
                    <a:pt x="3291007" y="753758"/>
                    <a:pt x="3291007" y="674220"/>
                  </a:cubicBezTo>
                  <a:cubicBezTo>
                    <a:pt x="3291007" y="594682"/>
                    <a:pt x="3226529" y="530204"/>
                    <a:pt x="3146991" y="530204"/>
                  </a:cubicBezTo>
                  <a:close/>
                  <a:moveTo>
                    <a:pt x="2737848" y="530204"/>
                  </a:moveTo>
                  <a:cubicBezTo>
                    <a:pt x="2658310" y="530204"/>
                    <a:pt x="2593832" y="594682"/>
                    <a:pt x="2593832" y="674220"/>
                  </a:cubicBezTo>
                  <a:cubicBezTo>
                    <a:pt x="2593832" y="753758"/>
                    <a:pt x="2658310" y="818236"/>
                    <a:pt x="2737848" y="818236"/>
                  </a:cubicBezTo>
                  <a:cubicBezTo>
                    <a:pt x="2817386" y="818236"/>
                    <a:pt x="2881864" y="753758"/>
                    <a:pt x="2881864" y="674220"/>
                  </a:cubicBezTo>
                  <a:cubicBezTo>
                    <a:pt x="2881864" y="594682"/>
                    <a:pt x="2817386" y="530204"/>
                    <a:pt x="2737848" y="530204"/>
                  </a:cubicBezTo>
                  <a:close/>
                  <a:moveTo>
                    <a:pt x="2328705" y="530204"/>
                  </a:moveTo>
                  <a:cubicBezTo>
                    <a:pt x="2249167" y="530204"/>
                    <a:pt x="2184689" y="594682"/>
                    <a:pt x="2184689" y="674220"/>
                  </a:cubicBezTo>
                  <a:cubicBezTo>
                    <a:pt x="2184689" y="753758"/>
                    <a:pt x="2249167" y="818236"/>
                    <a:pt x="2328705" y="818236"/>
                  </a:cubicBezTo>
                  <a:cubicBezTo>
                    <a:pt x="2408243" y="818236"/>
                    <a:pt x="2472721" y="753758"/>
                    <a:pt x="2472721" y="674220"/>
                  </a:cubicBezTo>
                  <a:cubicBezTo>
                    <a:pt x="2472721" y="594682"/>
                    <a:pt x="2408243" y="530204"/>
                    <a:pt x="2328705" y="530204"/>
                  </a:cubicBezTo>
                  <a:close/>
                  <a:moveTo>
                    <a:pt x="1919562" y="530204"/>
                  </a:moveTo>
                  <a:cubicBezTo>
                    <a:pt x="1840024" y="530204"/>
                    <a:pt x="1775546" y="594682"/>
                    <a:pt x="1775546" y="674220"/>
                  </a:cubicBezTo>
                  <a:cubicBezTo>
                    <a:pt x="1775546" y="753758"/>
                    <a:pt x="1840024" y="818236"/>
                    <a:pt x="1919562" y="818236"/>
                  </a:cubicBezTo>
                  <a:cubicBezTo>
                    <a:pt x="1999100" y="818236"/>
                    <a:pt x="2063578" y="753758"/>
                    <a:pt x="2063578" y="674220"/>
                  </a:cubicBezTo>
                  <a:cubicBezTo>
                    <a:pt x="2063578" y="594682"/>
                    <a:pt x="1999100" y="530204"/>
                    <a:pt x="1919562" y="530204"/>
                  </a:cubicBezTo>
                  <a:close/>
                  <a:moveTo>
                    <a:pt x="1510419" y="530204"/>
                  </a:moveTo>
                  <a:cubicBezTo>
                    <a:pt x="1430881" y="530204"/>
                    <a:pt x="1366403" y="594682"/>
                    <a:pt x="1366403" y="674220"/>
                  </a:cubicBezTo>
                  <a:cubicBezTo>
                    <a:pt x="1366403" y="753758"/>
                    <a:pt x="1430881" y="818236"/>
                    <a:pt x="1510419" y="818236"/>
                  </a:cubicBezTo>
                  <a:cubicBezTo>
                    <a:pt x="1589957" y="818236"/>
                    <a:pt x="1654435" y="753758"/>
                    <a:pt x="1654435" y="674220"/>
                  </a:cubicBezTo>
                  <a:cubicBezTo>
                    <a:pt x="1654435" y="594682"/>
                    <a:pt x="1589957" y="530204"/>
                    <a:pt x="1510419" y="530204"/>
                  </a:cubicBezTo>
                  <a:close/>
                  <a:moveTo>
                    <a:pt x="1101276" y="530204"/>
                  </a:moveTo>
                  <a:cubicBezTo>
                    <a:pt x="1021738" y="530204"/>
                    <a:pt x="957260" y="594682"/>
                    <a:pt x="957260" y="674220"/>
                  </a:cubicBezTo>
                  <a:cubicBezTo>
                    <a:pt x="957260" y="753758"/>
                    <a:pt x="1021738" y="818236"/>
                    <a:pt x="1101276" y="818236"/>
                  </a:cubicBezTo>
                  <a:cubicBezTo>
                    <a:pt x="1180814" y="818236"/>
                    <a:pt x="1245292" y="753758"/>
                    <a:pt x="1245292" y="674220"/>
                  </a:cubicBezTo>
                  <a:cubicBezTo>
                    <a:pt x="1245292" y="594682"/>
                    <a:pt x="1180814" y="530204"/>
                    <a:pt x="1101276" y="530204"/>
                  </a:cubicBezTo>
                  <a:close/>
                  <a:moveTo>
                    <a:pt x="692133" y="530204"/>
                  </a:moveTo>
                  <a:cubicBezTo>
                    <a:pt x="612595" y="530204"/>
                    <a:pt x="548117" y="594682"/>
                    <a:pt x="548117" y="674220"/>
                  </a:cubicBezTo>
                  <a:cubicBezTo>
                    <a:pt x="548117" y="753758"/>
                    <a:pt x="612595" y="818236"/>
                    <a:pt x="692133" y="818236"/>
                  </a:cubicBezTo>
                  <a:cubicBezTo>
                    <a:pt x="771671" y="818236"/>
                    <a:pt x="836149" y="753758"/>
                    <a:pt x="836149" y="674220"/>
                  </a:cubicBezTo>
                  <a:cubicBezTo>
                    <a:pt x="836149" y="594682"/>
                    <a:pt x="771671" y="530204"/>
                    <a:pt x="692133" y="530204"/>
                  </a:cubicBezTo>
                  <a:close/>
                  <a:moveTo>
                    <a:pt x="282990" y="530204"/>
                  </a:moveTo>
                  <a:cubicBezTo>
                    <a:pt x="203452" y="530204"/>
                    <a:pt x="138974" y="594682"/>
                    <a:pt x="138974" y="674220"/>
                  </a:cubicBezTo>
                  <a:cubicBezTo>
                    <a:pt x="138974" y="753758"/>
                    <a:pt x="203452" y="818236"/>
                    <a:pt x="282990" y="818236"/>
                  </a:cubicBezTo>
                  <a:cubicBezTo>
                    <a:pt x="362528" y="818236"/>
                    <a:pt x="427006" y="753758"/>
                    <a:pt x="427006" y="674220"/>
                  </a:cubicBezTo>
                  <a:cubicBezTo>
                    <a:pt x="427006" y="594682"/>
                    <a:pt x="362528" y="530204"/>
                    <a:pt x="282990" y="530204"/>
                  </a:cubicBezTo>
                  <a:close/>
                  <a:moveTo>
                    <a:pt x="3964576" y="114981"/>
                  </a:moveTo>
                  <a:cubicBezTo>
                    <a:pt x="3885038" y="114981"/>
                    <a:pt x="3820560" y="179459"/>
                    <a:pt x="3820560" y="258997"/>
                  </a:cubicBezTo>
                  <a:cubicBezTo>
                    <a:pt x="3820560" y="338535"/>
                    <a:pt x="3885038" y="403013"/>
                    <a:pt x="3964576" y="403013"/>
                  </a:cubicBezTo>
                  <a:cubicBezTo>
                    <a:pt x="4044114" y="403013"/>
                    <a:pt x="4108592" y="338535"/>
                    <a:pt x="4108592" y="258997"/>
                  </a:cubicBezTo>
                  <a:cubicBezTo>
                    <a:pt x="4108592" y="179459"/>
                    <a:pt x="4044114" y="114981"/>
                    <a:pt x="3964576" y="114981"/>
                  </a:cubicBezTo>
                  <a:close/>
                  <a:moveTo>
                    <a:pt x="3555434" y="114981"/>
                  </a:moveTo>
                  <a:cubicBezTo>
                    <a:pt x="3475896" y="114981"/>
                    <a:pt x="3411418" y="179459"/>
                    <a:pt x="3411418" y="258997"/>
                  </a:cubicBezTo>
                  <a:cubicBezTo>
                    <a:pt x="3411418" y="338535"/>
                    <a:pt x="3475896" y="403013"/>
                    <a:pt x="3555434" y="403013"/>
                  </a:cubicBezTo>
                  <a:cubicBezTo>
                    <a:pt x="3634972" y="403013"/>
                    <a:pt x="3699450" y="338535"/>
                    <a:pt x="3699450" y="258997"/>
                  </a:cubicBezTo>
                  <a:cubicBezTo>
                    <a:pt x="3699450" y="179459"/>
                    <a:pt x="3634972" y="114981"/>
                    <a:pt x="3555434" y="114981"/>
                  </a:cubicBezTo>
                  <a:close/>
                  <a:moveTo>
                    <a:pt x="3146291" y="114981"/>
                  </a:moveTo>
                  <a:cubicBezTo>
                    <a:pt x="3066753" y="114981"/>
                    <a:pt x="3002275" y="179459"/>
                    <a:pt x="3002275" y="258997"/>
                  </a:cubicBezTo>
                  <a:cubicBezTo>
                    <a:pt x="3002275" y="338535"/>
                    <a:pt x="3066753" y="403013"/>
                    <a:pt x="3146291" y="403013"/>
                  </a:cubicBezTo>
                  <a:cubicBezTo>
                    <a:pt x="3225829" y="403013"/>
                    <a:pt x="3290307" y="338535"/>
                    <a:pt x="3290307" y="258997"/>
                  </a:cubicBezTo>
                  <a:cubicBezTo>
                    <a:pt x="3290307" y="179459"/>
                    <a:pt x="3225829" y="114981"/>
                    <a:pt x="3146291" y="114981"/>
                  </a:cubicBezTo>
                  <a:close/>
                  <a:moveTo>
                    <a:pt x="2737148" y="114981"/>
                  </a:moveTo>
                  <a:cubicBezTo>
                    <a:pt x="2657610" y="114981"/>
                    <a:pt x="2593132" y="179459"/>
                    <a:pt x="2593132" y="258997"/>
                  </a:cubicBezTo>
                  <a:cubicBezTo>
                    <a:pt x="2593132" y="338535"/>
                    <a:pt x="2657610" y="403013"/>
                    <a:pt x="2737148" y="403013"/>
                  </a:cubicBezTo>
                  <a:cubicBezTo>
                    <a:pt x="2816686" y="403013"/>
                    <a:pt x="2881164" y="338535"/>
                    <a:pt x="2881164" y="258997"/>
                  </a:cubicBezTo>
                  <a:cubicBezTo>
                    <a:pt x="2881164" y="179459"/>
                    <a:pt x="2816686" y="114981"/>
                    <a:pt x="2737148" y="114981"/>
                  </a:cubicBezTo>
                  <a:close/>
                  <a:moveTo>
                    <a:pt x="2328005" y="114981"/>
                  </a:moveTo>
                  <a:cubicBezTo>
                    <a:pt x="2248467" y="114981"/>
                    <a:pt x="2183989" y="179459"/>
                    <a:pt x="2183989" y="258997"/>
                  </a:cubicBezTo>
                  <a:cubicBezTo>
                    <a:pt x="2183989" y="338535"/>
                    <a:pt x="2248467" y="403013"/>
                    <a:pt x="2328005" y="403013"/>
                  </a:cubicBezTo>
                  <a:cubicBezTo>
                    <a:pt x="2407543" y="403013"/>
                    <a:pt x="2472021" y="338535"/>
                    <a:pt x="2472021" y="258997"/>
                  </a:cubicBezTo>
                  <a:cubicBezTo>
                    <a:pt x="2472021" y="179459"/>
                    <a:pt x="2407543" y="114981"/>
                    <a:pt x="2328005" y="114981"/>
                  </a:cubicBezTo>
                  <a:close/>
                  <a:moveTo>
                    <a:pt x="1918862" y="114981"/>
                  </a:moveTo>
                  <a:cubicBezTo>
                    <a:pt x="1839324" y="114981"/>
                    <a:pt x="1774846" y="179459"/>
                    <a:pt x="1774846" y="258997"/>
                  </a:cubicBezTo>
                  <a:cubicBezTo>
                    <a:pt x="1774846" y="338535"/>
                    <a:pt x="1839324" y="403013"/>
                    <a:pt x="1918862" y="403013"/>
                  </a:cubicBezTo>
                  <a:cubicBezTo>
                    <a:pt x="1998400" y="403013"/>
                    <a:pt x="2062878" y="338535"/>
                    <a:pt x="2062878" y="258997"/>
                  </a:cubicBezTo>
                  <a:cubicBezTo>
                    <a:pt x="2062878" y="179459"/>
                    <a:pt x="1998400" y="114981"/>
                    <a:pt x="1918862" y="114981"/>
                  </a:cubicBezTo>
                  <a:close/>
                  <a:moveTo>
                    <a:pt x="1509719" y="114981"/>
                  </a:moveTo>
                  <a:cubicBezTo>
                    <a:pt x="1430181" y="114981"/>
                    <a:pt x="1365703" y="179459"/>
                    <a:pt x="1365703" y="258997"/>
                  </a:cubicBezTo>
                  <a:cubicBezTo>
                    <a:pt x="1365703" y="338535"/>
                    <a:pt x="1430181" y="403013"/>
                    <a:pt x="1509719" y="403013"/>
                  </a:cubicBezTo>
                  <a:cubicBezTo>
                    <a:pt x="1589257" y="403013"/>
                    <a:pt x="1653735" y="338535"/>
                    <a:pt x="1653735" y="258997"/>
                  </a:cubicBezTo>
                  <a:cubicBezTo>
                    <a:pt x="1653735" y="179459"/>
                    <a:pt x="1589257" y="114981"/>
                    <a:pt x="1509719" y="114981"/>
                  </a:cubicBezTo>
                  <a:close/>
                  <a:moveTo>
                    <a:pt x="1100576" y="114981"/>
                  </a:moveTo>
                  <a:cubicBezTo>
                    <a:pt x="1021038" y="114981"/>
                    <a:pt x="956560" y="179459"/>
                    <a:pt x="956560" y="258997"/>
                  </a:cubicBezTo>
                  <a:cubicBezTo>
                    <a:pt x="956560" y="338535"/>
                    <a:pt x="1021038" y="403013"/>
                    <a:pt x="1100576" y="403013"/>
                  </a:cubicBezTo>
                  <a:cubicBezTo>
                    <a:pt x="1180114" y="403013"/>
                    <a:pt x="1244592" y="338535"/>
                    <a:pt x="1244592" y="258997"/>
                  </a:cubicBezTo>
                  <a:cubicBezTo>
                    <a:pt x="1244592" y="179459"/>
                    <a:pt x="1180114" y="114981"/>
                    <a:pt x="1100576" y="114981"/>
                  </a:cubicBezTo>
                  <a:close/>
                  <a:moveTo>
                    <a:pt x="691433" y="114981"/>
                  </a:moveTo>
                  <a:cubicBezTo>
                    <a:pt x="611895" y="114981"/>
                    <a:pt x="547417" y="179459"/>
                    <a:pt x="547417" y="258997"/>
                  </a:cubicBezTo>
                  <a:cubicBezTo>
                    <a:pt x="547417" y="338535"/>
                    <a:pt x="611895" y="403013"/>
                    <a:pt x="691433" y="403013"/>
                  </a:cubicBezTo>
                  <a:cubicBezTo>
                    <a:pt x="770971" y="403013"/>
                    <a:pt x="835449" y="338535"/>
                    <a:pt x="835449" y="258997"/>
                  </a:cubicBezTo>
                  <a:cubicBezTo>
                    <a:pt x="835449" y="179459"/>
                    <a:pt x="770971" y="114981"/>
                    <a:pt x="691433" y="114981"/>
                  </a:cubicBezTo>
                  <a:close/>
                  <a:moveTo>
                    <a:pt x="282290" y="114981"/>
                  </a:moveTo>
                  <a:cubicBezTo>
                    <a:pt x="202752" y="114981"/>
                    <a:pt x="138274" y="179459"/>
                    <a:pt x="138274" y="258997"/>
                  </a:cubicBezTo>
                  <a:cubicBezTo>
                    <a:pt x="138274" y="338535"/>
                    <a:pt x="202752" y="403013"/>
                    <a:pt x="282290" y="403013"/>
                  </a:cubicBezTo>
                  <a:cubicBezTo>
                    <a:pt x="361828" y="403013"/>
                    <a:pt x="426306" y="338535"/>
                    <a:pt x="426306" y="258997"/>
                  </a:cubicBezTo>
                  <a:cubicBezTo>
                    <a:pt x="426306" y="179459"/>
                    <a:pt x="361828" y="114981"/>
                    <a:pt x="282290" y="114981"/>
                  </a:cubicBezTo>
                  <a:close/>
                  <a:moveTo>
                    <a:pt x="0" y="0"/>
                  </a:moveTo>
                  <a:lnTo>
                    <a:pt x="4248472" y="0"/>
                  </a:lnTo>
                  <a:lnTo>
                    <a:pt x="4248472" y="4248472"/>
                  </a:lnTo>
                  <a:lnTo>
                    <a:pt x="0" y="4248472"/>
                  </a:lnTo>
                  <a:close/>
                </a:path>
              </a:pathLst>
            </a:custGeom>
            <a:solidFill>
              <a:sysClr val="window" lastClr="FFFFFF"/>
            </a:solidFill>
            <a:ln w="25400" cap="flat" cmpd="sng" algn="ctr">
              <a:noFill/>
              <a:prstDash val="solid"/>
            </a:ln>
            <a:effectLst/>
          </p:spPr>
          <p:txBody>
            <a:bodyPr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924282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9" name="TextBox 10"/>
            <p:cNvSpPr txBox="1"/>
            <p:nvPr/>
          </p:nvSpPr>
          <p:spPr>
            <a:xfrm>
              <a:off x="4543638" y="1328248"/>
              <a:ext cx="998490" cy="663202"/>
            </a:xfrm>
            <a:prstGeom prst="rect">
              <a:avLst/>
            </a:prstGeom>
          </p:spPr>
          <p:txBody>
            <a:bodyPr vert="horz" lIns="0" tIns="0" rIns="0" bIns="0" rtlCol="0">
              <a:noAutofit/>
            </a:bodyPr>
            <a:lstStyle>
              <a:lvl1pPr indent="0" algn="ctr">
                <a:lnSpc>
                  <a:spcPct val="90000"/>
                </a:lnSpc>
                <a:spcBef>
                  <a:spcPts val="0"/>
                </a:spcBef>
                <a:buFont typeface="Arial" pitchFamily="34" charset="0"/>
                <a:buNone/>
                <a:defRPr sz="2000" b="1">
                  <a:solidFill>
                    <a:schemeClr val="tx2"/>
                  </a:solidFill>
                  <a:latin typeface="+mj-lt"/>
                  <a:cs typeface="Arial" panose="020B0604020202020204" pitchFamily="34" charset="0"/>
                </a:defRPr>
              </a:lvl1pPr>
              <a:lvl2pPr marL="180975" indent="-180975">
                <a:lnSpc>
                  <a:spcPct val="90000"/>
                </a:lnSpc>
                <a:spcBef>
                  <a:spcPts val="0"/>
                </a:spcBef>
                <a:buFont typeface="Arial" pitchFamily="34" charset="0"/>
                <a:buChar char="•"/>
                <a:defRPr sz="1200">
                  <a:solidFill>
                    <a:schemeClr val="tx2"/>
                  </a:solidFill>
                </a:defRPr>
              </a:lvl2pPr>
              <a:lvl3pPr marL="361950" indent="-171450">
                <a:lnSpc>
                  <a:spcPct val="90000"/>
                </a:lnSpc>
                <a:spcBef>
                  <a:spcPts val="0"/>
                </a:spcBef>
                <a:buFont typeface="Calibri" pitchFamily="34" charset="0"/>
                <a:buChar char="–"/>
                <a:defRPr sz="1200">
                  <a:solidFill>
                    <a:schemeClr val="tx2"/>
                  </a:solidFill>
                </a:defRPr>
              </a:lvl3pPr>
              <a:lvl4pPr marL="1825348" indent="-260764">
                <a:lnSpc>
                  <a:spcPct val="90000"/>
                </a:lnSpc>
                <a:spcBef>
                  <a:spcPts val="0"/>
                </a:spcBef>
                <a:buFont typeface="Arial" pitchFamily="34" charset="0"/>
                <a:buChar char="–"/>
                <a:defRPr sz="1200">
                  <a:solidFill>
                    <a:schemeClr val="tx2"/>
                  </a:solidFill>
                </a:defRPr>
              </a:lvl4pPr>
              <a:lvl5pPr marL="2346876" indent="-260764">
                <a:lnSpc>
                  <a:spcPct val="90000"/>
                </a:lnSpc>
                <a:spcBef>
                  <a:spcPts val="0"/>
                </a:spcBef>
                <a:buFont typeface="Arial" pitchFamily="34" charset="0"/>
                <a:buChar char="»"/>
                <a:defRPr sz="1200">
                  <a:solidFill>
                    <a:schemeClr val="tx2"/>
                  </a:solidFill>
                </a:defRPr>
              </a:lvl5pPr>
              <a:lvl6pPr marL="2868404" indent="-260764">
                <a:spcBef>
                  <a:spcPct val="20000"/>
                </a:spcBef>
                <a:buFont typeface="Arial" pitchFamily="34" charset="0"/>
                <a:buChar char="•"/>
                <a:defRPr sz="2300"/>
              </a:lvl6pPr>
              <a:lvl7pPr marL="3389932" indent="-260764">
                <a:spcBef>
                  <a:spcPct val="20000"/>
                </a:spcBef>
                <a:buFont typeface="Arial" pitchFamily="34" charset="0"/>
                <a:buChar char="•"/>
                <a:defRPr sz="2300"/>
              </a:lvl7pPr>
              <a:lvl8pPr marL="3911460" indent="-260764">
                <a:spcBef>
                  <a:spcPct val="20000"/>
                </a:spcBef>
                <a:buFont typeface="Arial" pitchFamily="34" charset="0"/>
                <a:buChar char="•"/>
                <a:defRPr sz="2300"/>
              </a:lvl8pPr>
              <a:lvl9pPr marL="4432988" indent="-260764">
                <a:spcBef>
                  <a:spcPct val="20000"/>
                </a:spcBef>
                <a:buFont typeface="Arial" pitchFamily="34" charset="0"/>
                <a:buChar char="•"/>
                <a:defRPr sz="2300"/>
              </a:lvl9pPr>
            </a:lstStyle>
            <a:p>
              <a:pPr marL="0" marR="0" lvl="0" indent="0" algn="ctr" defTabSz="924282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itchFamily="34" charset="0"/>
                <a:buNone/>
                <a:tabLst/>
                <a:defRPr/>
              </a:pPr>
              <a:r>
                <a:rPr lang="hu-HU" kern="0" dirty="0">
                  <a:solidFill>
                    <a:schemeClr val="accent1"/>
                  </a:solidFill>
                  <a:latin typeface="Calibri"/>
                </a:rPr>
                <a:t>42</a:t>
              </a:r>
              <a:r>
                <a:rPr kumimoji="0" lang="hu-HU" sz="2000" b="1" i="0" u="none" strike="noStrike" kern="0" cap="none" spc="0" normalizeH="0" baseline="0" noProof="0" dirty="0">
                  <a:ln>
                    <a:noFill/>
                  </a:ln>
                  <a:solidFill>
                    <a:schemeClr val="accent1"/>
                  </a:solidFill>
                  <a:effectLst/>
                  <a:uLnTx/>
                  <a:uFillTx/>
                  <a:latin typeface="Calibri"/>
                  <a:cs typeface="Arial" panose="020B0604020202020204" pitchFamily="34" charset="0"/>
                </a:rPr>
                <a:t>%</a:t>
              </a:r>
              <a:endParaRPr kumimoji="0" lang="en-GB" sz="2000" b="1" i="0" u="none" strike="noStrike" kern="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Calibri"/>
                <a:cs typeface="Arial" panose="020B0604020202020204" pitchFamily="34" charset="0"/>
              </a:endParaRPr>
            </a:p>
            <a:p>
              <a:pPr lvl="0" defTabSz="924282">
                <a:defRPr/>
              </a:pPr>
              <a:r>
                <a:rPr lang="hu-HU" sz="950" b="0" kern="0" dirty="0">
                  <a:solidFill>
                    <a:srgbClr val="222223">
                      <a:lumMod val="75000"/>
                      <a:lumOff val="25000"/>
                    </a:srgbClr>
                  </a:solidFill>
                </a:rPr>
                <a:t>Kreatív hobbi, barkácsolás</a:t>
              </a:r>
              <a:endParaRPr kumimoji="0" lang="en-GB" sz="950" b="0" i="0" u="none" strike="noStrike" kern="0" cap="none" spc="0" normalizeH="0" baseline="0" noProof="0" dirty="0">
                <a:ln>
                  <a:noFill/>
                </a:ln>
                <a:solidFill>
                  <a:srgbClr val="222223">
                    <a:lumMod val="75000"/>
                    <a:lumOff val="25000"/>
                  </a:srgbClr>
                </a:solidFill>
                <a:effectLst/>
                <a:uLnTx/>
                <a:uFillTx/>
                <a:latin typeface="Calibri"/>
              </a:endParaRPr>
            </a:p>
          </p:txBody>
        </p:sp>
        <p:graphicFrame>
          <p:nvGraphicFramePr>
            <p:cNvPr id="20" name="Diagram 5"/>
            <p:cNvGraphicFramePr/>
            <p:nvPr>
              <p:extLst/>
            </p:nvPr>
          </p:nvGraphicFramePr>
          <p:xfrm>
            <a:off x="4545818" y="444795"/>
            <a:ext cx="972353" cy="950721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7"/>
            </a:graphicData>
          </a:graphic>
        </p:graphicFrame>
        <p:sp>
          <p:nvSpPr>
            <p:cNvPr id="21" name="Rectangle 112"/>
            <p:cNvSpPr/>
            <p:nvPr/>
          </p:nvSpPr>
          <p:spPr bwMode="gray">
            <a:xfrm>
              <a:off x="4675650" y="566728"/>
              <a:ext cx="712688" cy="706853"/>
            </a:xfrm>
            <a:custGeom>
              <a:avLst/>
              <a:gdLst/>
              <a:ahLst/>
              <a:cxnLst/>
              <a:rect l="l" t="t" r="r" b="b"/>
              <a:pathLst>
                <a:path w="4248472" h="4248472">
                  <a:moveTo>
                    <a:pt x="3963192" y="3851992"/>
                  </a:moveTo>
                  <a:cubicBezTo>
                    <a:pt x="3883654" y="3851992"/>
                    <a:pt x="3819176" y="3916470"/>
                    <a:pt x="3819176" y="3996008"/>
                  </a:cubicBezTo>
                  <a:cubicBezTo>
                    <a:pt x="3819176" y="4075546"/>
                    <a:pt x="3883654" y="4140024"/>
                    <a:pt x="3963192" y="4140024"/>
                  </a:cubicBezTo>
                  <a:cubicBezTo>
                    <a:pt x="4042730" y="4140024"/>
                    <a:pt x="4107208" y="4075546"/>
                    <a:pt x="4107208" y="3996008"/>
                  </a:cubicBezTo>
                  <a:cubicBezTo>
                    <a:pt x="4107208" y="3916470"/>
                    <a:pt x="4042730" y="3851992"/>
                    <a:pt x="3963192" y="3851992"/>
                  </a:cubicBezTo>
                  <a:close/>
                  <a:moveTo>
                    <a:pt x="3554050" y="3851992"/>
                  </a:moveTo>
                  <a:cubicBezTo>
                    <a:pt x="3474512" y="3851992"/>
                    <a:pt x="3410034" y="3916470"/>
                    <a:pt x="3410034" y="3996008"/>
                  </a:cubicBezTo>
                  <a:cubicBezTo>
                    <a:pt x="3410034" y="4075546"/>
                    <a:pt x="3474512" y="4140024"/>
                    <a:pt x="3554050" y="4140024"/>
                  </a:cubicBezTo>
                  <a:cubicBezTo>
                    <a:pt x="3633588" y="4140024"/>
                    <a:pt x="3698066" y="4075546"/>
                    <a:pt x="3698066" y="3996008"/>
                  </a:cubicBezTo>
                  <a:cubicBezTo>
                    <a:pt x="3698066" y="3916470"/>
                    <a:pt x="3633588" y="3851992"/>
                    <a:pt x="3554050" y="3851992"/>
                  </a:cubicBezTo>
                  <a:close/>
                  <a:moveTo>
                    <a:pt x="3144907" y="3851992"/>
                  </a:moveTo>
                  <a:cubicBezTo>
                    <a:pt x="3065369" y="3851992"/>
                    <a:pt x="3000891" y="3916470"/>
                    <a:pt x="3000891" y="3996008"/>
                  </a:cubicBezTo>
                  <a:cubicBezTo>
                    <a:pt x="3000891" y="4075546"/>
                    <a:pt x="3065369" y="4140024"/>
                    <a:pt x="3144907" y="4140024"/>
                  </a:cubicBezTo>
                  <a:cubicBezTo>
                    <a:pt x="3224445" y="4140024"/>
                    <a:pt x="3288923" y="4075546"/>
                    <a:pt x="3288923" y="3996008"/>
                  </a:cubicBezTo>
                  <a:cubicBezTo>
                    <a:pt x="3288923" y="3916470"/>
                    <a:pt x="3224445" y="3851992"/>
                    <a:pt x="3144907" y="3851992"/>
                  </a:cubicBezTo>
                  <a:close/>
                  <a:moveTo>
                    <a:pt x="2735764" y="3851992"/>
                  </a:moveTo>
                  <a:cubicBezTo>
                    <a:pt x="2656226" y="3851992"/>
                    <a:pt x="2591748" y="3916470"/>
                    <a:pt x="2591748" y="3996008"/>
                  </a:cubicBezTo>
                  <a:cubicBezTo>
                    <a:pt x="2591748" y="4075546"/>
                    <a:pt x="2656226" y="4140024"/>
                    <a:pt x="2735764" y="4140024"/>
                  </a:cubicBezTo>
                  <a:cubicBezTo>
                    <a:pt x="2815302" y="4140024"/>
                    <a:pt x="2879780" y="4075546"/>
                    <a:pt x="2879780" y="3996008"/>
                  </a:cubicBezTo>
                  <a:cubicBezTo>
                    <a:pt x="2879780" y="3916470"/>
                    <a:pt x="2815302" y="3851992"/>
                    <a:pt x="2735764" y="3851992"/>
                  </a:cubicBezTo>
                  <a:close/>
                  <a:moveTo>
                    <a:pt x="2326621" y="3851992"/>
                  </a:moveTo>
                  <a:cubicBezTo>
                    <a:pt x="2247083" y="3851992"/>
                    <a:pt x="2182605" y="3916470"/>
                    <a:pt x="2182605" y="3996008"/>
                  </a:cubicBezTo>
                  <a:cubicBezTo>
                    <a:pt x="2182605" y="4075546"/>
                    <a:pt x="2247083" y="4140024"/>
                    <a:pt x="2326621" y="4140024"/>
                  </a:cubicBezTo>
                  <a:cubicBezTo>
                    <a:pt x="2406159" y="4140024"/>
                    <a:pt x="2470637" y="4075546"/>
                    <a:pt x="2470637" y="3996008"/>
                  </a:cubicBezTo>
                  <a:cubicBezTo>
                    <a:pt x="2470637" y="3916470"/>
                    <a:pt x="2406159" y="3851992"/>
                    <a:pt x="2326621" y="3851992"/>
                  </a:cubicBezTo>
                  <a:close/>
                  <a:moveTo>
                    <a:pt x="1917478" y="3851992"/>
                  </a:moveTo>
                  <a:cubicBezTo>
                    <a:pt x="1837940" y="3851992"/>
                    <a:pt x="1773462" y="3916470"/>
                    <a:pt x="1773462" y="3996008"/>
                  </a:cubicBezTo>
                  <a:cubicBezTo>
                    <a:pt x="1773462" y="4075546"/>
                    <a:pt x="1837940" y="4140024"/>
                    <a:pt x="1917478" y="4140024"/>
                  </a:cubicBezTo>
                  <a:cubicBezTo>
                    <a:pt x="1997016" y="4140024"/>
                    <a:pt x="2061494" y="4075546"/>
                    <a:pt x="2061494" y="3996008"/>
                  </a:cubicBezTo>
                  <a:cubicBezTo>
                    <a:pt x="2061494" y="3916470"/>
                    <a:pt x="1997016" y="3851992"/>
                    <a:pt x="1917478" y="3851992"/>
                  </a:cubicBezTo>
                  <a:close/>
                  <a:moveTo>
                    <a:pt x="1508335" y="3851992"/>
                  </a:moveTo>
                  <a:cubicBezTo>
                    <a:pt x="1428797" y="3851992"/>
                    <a:pt x="1364319" y="3916470"/>
                    <a:pt x="1364319" y="3996008"/>
                  </a:cubicBezTo>
                  <a:cubicBezTo>
                    <a:pt x="1364319" y="4075546"/>
                    <a:pt x="1428797" y="4140024"/>
                    <a:pt x="1508335" y="4140024"/>
                  </a:cubicBezTo>
                  <a:cubicBezTo>
                    <a:pt x="1587873" y="4140024"/>
                    <a:pt x="1652351" y="4075546"/>
                    <a:pt x="1652351" y="3996008"/>
                  </a:cubicBezTo>
                  <a:cubicBezTo>
                    <a:pt x="1652351" y="3916470"/>
                    <a:pt x="1587873" y="3851992"/>
                    <a:pt x="1508335" y="3851992"/>
                  </a:cubicBezTo>
                  <a:close/>
                  <a:moveTo>
                    <a:pt x="1099192" y="3851992"/>
                  </a:moveTo>
                  <a:cubicBezTo>
                    <a:pt x="1019654" y="3851992"/>
                    <a:pt x="955176" y="3916470"/>
                    <a:pt x="955176" y="3996008"/>
                  </a:cubicBezTo>
                  <a:cubicBezTo>
                    <a:pt x="955176" y="4075546"/>
                    <a:pt x="1019654" y="4140024"/>
                    <a:pt x="1099192" y="4140024"/>
                  </a:cubicBezTo>
                  <a:cubicBezTo>
                    <a:pt x="1178730" y="4140024"/>
                    <a:pt x="1243208" y="4075546"/>
                    <a:pt x="1243208" y="3996008"/>
                  </a:cubicBezTo>
                  <a:cubicBezTo>
                    <a:pt x="1243208" y="3916470"/>
                    <a:pt x="1178730" y="3851992"/>
                    <a:pt x="1099192" y="3851992"/>
                  </a:cubicBezTo>
                  <a:close/>
                  <a:moveTo>
                    <a:pt x="690049" y="3851992"/>
                  </a:moveTo>
                  <a:cubicBezTo>
                    <a:pt x="610511" y="3851992"/>
                    <a:pt x="546033" y="3916470"/>
                    <a:pt x="546033" y="3996008"/>
                  </a:cubicBezTo>
                  <a:cubicBezTo>
                    <a:pt x="546033" y="4075546"/>
                    <a:pt x="610511" y="4140024"/>
                    <a:pt x="690049" y="4140024"/>
                  </a:cubicBezTo>
                  <a:cubicBezTo>
                    <a:pt x="769587" y="4140024"/>
                    <a:pt x="834065" y="4075546"/>
                    <a:pt x="834065" y="3996008"/>
                  </a:cubicBezTo>
                  <a:cubicBezTo>
                    <a:pt x="834065" y="3916470"/>
                    <a:pt x="769587" y="3851992"/>
                    <a:pt x="690049" y="3851992"/>
                  </a:cubicBezTo>
                  <a:close/>
                  <a:moveTo>
                    <a:pt x="280906" y="3851992"/>
                  </a:moveTo>
                  <a:cubicBezTo>
                    <a:pt x="201368" y="3851992"/>
                    <a:pt x="136890" y="3916470"/>
                    <a:pt x="136890" y="3996008"/>
                  </a:cubicBezTo>
                  <a:cubicBezTo>
                    <a:pt x="136890" y="4075546"/>
                    <a:pt x="201368" y="4140024"/>
                    <a:pt x="280906" y="4140024"/>
                  </a:cubicBezTo>
                  <a:cubicBezTo>
                    <a:pt x="360444" y="4140024"/>
                    <a:pt x="424922" y="4075546"/>
                    <a:pt x="424922" y="3996008"/>
                  </a:cubicBezTo>
                  <a:cubicBezTo>
                    <a:pt x="424922" y="3916470"/>
                    <a:pt x="360444" y="3851992"/>
                    <a:pt x="280906" y="3851992"/>
                  </a:cubicBezTo>
                  <a:close/>
                  <a:moveTo>
                    <a:pt x="3970176" y="3436765"/>
                  </a:moveTo>
                  <a:cubicBezTo>
                    <a:pt x="3890638" y="3436765"/>
                    <a:pt x="3826160" y="3501243"/>
                    <a:pt x="3826160" y="3580781"/>
                  </a:cubicBezTo>
                  <a:cubicBezTo>
                    <a:pt x="3826160" y="3660319"/>
                    <a:pt x="3890638" y="3724797"/>
                    <a:pt x="3970176" y="3724797"/>
                  </a:cubicBezTo>
                  <a:cubicBezTo>
                    <a:pt x="4049714" y="3724797"/>
                    <a:pt x="4114192" y="3660319"/>
                    <a:pt x="4114192" y="3580781"/>
                  </a:cubicBezTo>
                  <a:cubicBezTo>
                    <a:pt x="4114192" y="3501243"/>
                    <a:pt x="4049714" y="3436765"/>
                    <a:pt x="3970176" y="3436765"/>
                  </a:cubicBezTo>
                  <a:close/>
                  <a:moveTo>
                    <a:pt x="3561034" y="3436765"/>
                  </a:moveTo>
                  <a:cubicBezTo>
                    <a:pt x="3481496" y="3436765"/>
                    <a:pt x="3417018" y="3501243"/>
                    <a:pt x="3417018" y="3580781"/>
                  </a:cubicBezTo>
                  <a:cubicBezTo>
                    <a:pt x="3417018" y="3660319"/>
                    <a:pt x="3481496" y="3724797"/>
                    <a:pt x="3561034" y="3724797"/>
                  </a:cubicBezTo>
                  <a:cubicBezTo>
                    <a:pt x="3640572" y="3724797"/>
                    <a:pt x="3705050" y="3660319"/>
                    <a:pt x="3705050" y="3580781"/>
                  </a:cubicBezTo>
                  <a:cubicBezTo>
                    <a:pt x="3705050" y="3501243"/>
                    <a:pt x="3640572" y="3436765"/>
                    <a:pt x="3561034" y="3436765"/>
                  </a:cubicBezTo>
                  <a:close/>
                  <a:moveTo>
                    <a:pt x="3151891" y="3436765"/>
                  </a:moveTo>
                  <a:cubicBezTo>
                    <a:pt x="3072353" y="3436765"/>
                    <a:pt x="3007875" y="3501243"/>
                    <a:pt x="3007875" y="3580781"/>
                  </a:cubicBezTo>
                  <a:cubicBezTo>
                    <a:pt x="3007875" y="3660319"/>
                    <a:pt x="3072353" y="3724797"/>
                    <a:pt x="3151891" y="3724797"/>
                  </a:cubicBezTo>
                  <a:cubicBezTo>
                    <a:pt x="3231429" y="3724797"/>
                    <a:pt x="3295907" y="3660319"/>
                    <a:pt x="3295907" y="3580781"/>
                  </a:cubicBezTo>
                  <a:cubicBezTo>
                    <a:pt x="3295907" y="3501243"/>
                    <a:pt x="3231429" y="3436765"/>
                    <a:pt x="3151891" y="3436765"/>
                  </a:cubicBezTo>
                  <a:close/>
                  <a:moveTo>
                    <a:pt x="2742748" y="3436765"/>
                  </a:moveTo>
                  <a:cubicBezTo>
                    <a:pt x="2663210" y="3436765"/>
                    <a:pt x="2598732" y="3501243"/>
                    <a:pt x="2598732" y="3580781"/>
                  </a:cubicBezTo>
                  <a:cubicBezTo>
                    <a:pt x="2598732" y="3660319"/>
                    <a:pt x="2663210" y="3724797"/>
                    <a:pt x="2742748" y="3724797"/>
                  </a:cubicBezTo>
                  <a:cubicBezTo>
                    <a:pt x="2822286" y="3724797"/>
                    <a:pt x="2886764" y="3660319"/>
                    <a:pt x="2886764" y="3580781"/>
                  </a:cubicBezTo>
                  <a:cubicBezTo>
                    <a:pt x="2886764" y="3501243"/>
                    <a:pt x="2822286" y="3436765"/>
                    <a:pt x="2742748" y="3436765"/>
                  </a:cubicBezTo>
                  <a:close/>
                  <a:moveTo>
                    <a:pt x="2333605" y="3436765"/>
                  </a:moveTo>
                  <a:cubicBezTo>
                    <a:pt x="2254067" y="3436765"/>
                    <a:pt x="2189589" y="3501243"/>
                    <a:pt x="2189589" y="3580781"/>
                  </a:cubicBezTo>
                  <a:cubicBezTo>
                    <a:pt x="2189589" y="3660319"/>
                    <a:pt x="2254067" y="3724797"/>
                    <a:pt x="2333605" y="3724797"/>
                  </a:cubicBezTo>
                  <a:cubicBezTo>
                    <a:pt x="2413143" y="3724797"/>
                    <a:pt x="2477621" y="3660319"/>
                    <a:pt x="2477621" y="3580781"/>
                  </a:cubicBezTo>
                  <a:cubicBezTo>
                    <a:pt x="2477621" y="3501243"/>
                    <a:pt x="2413143" y="3436765"/>
                    <a:pt x="2333605" y="3436765"/>
                  </a:cubicBezTo>
                  <a:close/>
                  <a:moveTo>
                    <a:pt x="1924462" y="3436765"/>
                  </a:moveTo>
                  <a:cubicBezTo>
                    <a:pt x="1844924" y="3436765"/>
                    <a:pt x="1780446" y="3501243"/>
                    <a:pt x="1780446" y="3580781"/>
                  </a:cubicBezTo>
                  <a:cubicBezTo>
                    <a:pt x="1780446" y="3660319"/>
                    <a:pt x="1844924" y="3724797"/>
                    <a:pt x="1924462" y="3724797"/>
                  </a:cubicBezTo>
                  <a:cubicBezTo>
                    <a:pt x="2004000" y="3724797"/>
                    <a:pt x="2068478" y="3660319"/>
                    <a:pt x="2068478" y="3580781"/>
                  </a:cubicBezTo>
                  <a:cubicBezTo>
                    <a:pt x="2068478" y="3501243"/>
                    <a:pt x="2004000" y="3436765"/>
                    <a:pt x="1924462" y="3436765"/>
                  </a:cubicBezTo>
                  <a:close/>
                  <a:moveTo>
                    <a:pt x="1515319" y="3436765"/>
                  </a:moveTo>
                  <a:cubicBezTo>
                    <a:pt x="1435781" y="3436765"/>
                    <a:pt x="1371303" y="3501243"/>
                    <a:pt x="1371303" y="3580781"/>
                  </a:cubicBezTo>
                  <a:cubicBezTo>
                    <a:pt x="1371303" y="3660319"/>
                    <a:pt x="1435781" y="3724797"/>
                    <a:pt x="1515319" y="3724797"/>
                  </a:cubicBezTo>
                  <a:cubicBezTo>
                    <a:pt x="1594857" y="3724797"/>
                    <a:pt x="1659335" y="3660319"/>
                    <a:pt x="1659335" y="3580781"/>
                  </a:cubicBezTo>
                  <a:cubicBezTo>
                    <a:pt x="1659335" y="3501243"/>
                    <a:pt x="1594857" y="3436765"/>
                    <a:pt x="1515319" y="3436765"/>
                  </a:cubicBezTo>
                  <a:close/>
                  <a:moveTo>
                    <a:pt x="1106176" y="3436765"/>
                  </a:moveTo>
                  <a:cubicBezTo>
                    <a:pt x="1026638" y="3436765"/>
                    <a:pt x="962160" y="3501243"/>
                    <a:pt x="962160" y="3580781"/>
                  </a:cubicBezTo>
                  <a:cubicBezTo>
                    <a:pt x="962160" y="3660319"/>
                    <a:pt x="1026638" y="3724797"/>
                    <a:pt x="1106176" y="3724797"/>
                  </a:cubicBezTo>
                  <a:cubicBezTo>
                    <a:pt x="1185714" y="3724797"/>
                    <a:pt x="1250192" y="3660319"/>
                    <a:pt x="1250192" y="3580781"/>
                  </a:cubicBezTo>
                  <a:cubicBezTo>
                    <a:pt x="1250192" y="3501243"/>
                    <a:pt x="1185714" y="3436765"/>
                    <a:pt x="1106176" y="3436765"/>
                  </a:cubicBezTo>
                  <a:close/>
                  <a:moveTo>
                    <a:pt x="697033" y="3436765"/>
                  </a:moveTo>
                  <a:cubicBezTo>
                    <a:pt x="617495" y="3436765"/>
                    <a:pt x="553017" y="3501243"/>
                    <a:pt x="553017" y="3580781"/>
                  </a:cubicBezTo>
                  <a:cubicBezTo>
                    <a:pt x="553017" y="3660319"/>
                    <a:pt x="617495" y="3724797"/>
                    <a:pt x="697033" y="3724797"/>
                  </a:cubicBezTo>
                  <a:cubicBezTo>
                    <a:pt x="776571" y="3724797"/>
                    <a:pt x="841049" y="3660319"/>
                    <a:pt x="841049" y="3580781"/>
                  </a:cubicBezTo>
                  <a:cubicBezTo>
                    <a:pt x="841049" y="3501243"/>
                    <a:pt x="776571" y="3436765"/>
                    <a:pt x="697033" y="3436765"/>
                  </a:cubicBezTo>
                  <a:close/>
                  <a:moveTo>
                    <a:pt x="287890" y="3436765"/>
                  </a:moveTo>
                  <a:cubicBezTo>
                    <a:pt x="208352" y="3436765"/>
                    <a:pt x="143874" y="3501243"/>
                    <a:pt x="143874" y="3580781"/>
                  </a:cubicBezTo>
                  <a:cubicBezTo>
                    <a:pt x="143874" y="3660319"/>
                    <a:pt x="208352" y="3724797"/>
                    <a:pt x="287890" y="3724797"/>
                  </a:cubicBezTo>
                  <a:cubicBezTo>
                    <a:pt x="367428" y="3724797"/>
                    <a:pt x="431906" y="3660319"/>
                    <a:pt x="431906" y="3580781"/>
                  </a:cubicBezTo>
                  <a:cubicBezTo>
                    <a:pt x="431906" y="3501243"/>
                    <a:pt x="367428" y="3436765"/>
                    <a:pt x="287890" y="3436765"/>
                  </a:cubicBezTo>
                  <a:close/>
                  <a:moveTo>
                    <a:pt x="3969476" y="3021542"/>
                  </a:moveTo>
                  <a:cubicBezTo>
                    <a:pt x="3889938" y="3021542"/>
                    <a:pt x="3825460" y="3086020"/>
                    <a:pt x="3825460" y="3165558"/>
                  </a:cubicBezTo>
                  <a:cubicBezTo>
                    <a:pt x="3825460" y="3245096"/>
                    <a:pt x="3889938" y="3309574"/>
                    <a:pt x="3969476" y="3309574"/>
                  </a:cubicBezTo>
                  <a:cubicBezTo>
                    <a:pt x="4049014" y="3309574"/>
                    <a:pt x="4113492" y="3245096"/>
                    <a:pt x="4113492" y="3165558"/>
                  </a:cubicBezTo>
                  <a:cubicBezTo>
                    <a:pt x="4113492" y="3086020"/>
                    <a:pt x="4049014" y="3021542"/>
                    <a:pt x="3969476" y="3021542"/>
                  </a:cubicBezTo>
                  <a:close/>
                  <a:moveTo>
                    <a:pt x="3560334" y="3021542"/>
                  </a:moveTo>
                  <a:cubicBezTo>
                    <a:pt x="3480796" y="3021542"/>
                    <a:pt x="3416318" y="3086020"/>
                    <a:pt x="3416318" y="3165558"/>
                  </a:cubicBezTo>
                  <a:cubicBezTo>
                    <a:pt x="3416318" y="3245096"/>
                    <a:pt x="3480796" y="3309574"/>
                    <a:pt x="3560334" y="3309574"/>
                  </a:cubicBezTo>
                  <a:cubicBezTo>
                    <a:pt x="3639872" y="3309574"/>
                    <a:pt x="3704350" y="3245096"/>
                    <a:pt x="3704350" y="3165558"/>
                  </a:cubicBezTo>
                  <a:cubicBezTo>
                    <a:pt x="3704350" y="3086020"/>
                    <a:pt x="3639872" y="3021542"/>
                    <a:pt x="3560334" y="3021542"/>
                  </a:cubicBezTo>
                  <a:close/>
                  <a:moveTo>
                    <a:pt x="3151191" y="3021542"/>
                  </a:moveTo>
                  <a:cubicBezTo>
                    <a:pt x="3071653" y="3021542"/>
                    <a:pt x="3007175" y="3086020"/>
                    <a:pt x="3007175" y="3165558"/>
                  </a:cubicBezTo>
                  <a:cubicBezTo>
                    <a:pt x="3007175" y="3245096"/>
                    <a:pt x="3071653" y="3309574"/>
                    <a:pt x="3151191" y="3309574"/>
                  </a:cubicBezTo>
                  <a:cubicBezTo>
                    <a:pt x="3230729" y="3309574"/>
                    <a:pt x="3295207" y="3245096"/>
                    <a:pt x="3295207" y="3165558"/>
                  </a:cubicBezTo>
                  <a:cubicBezTo>
                    <a:pt x="3295207" y="3086020"/>
                    <a:pt x="3230729" y="3021542"/>
                    <a:pt x="3151191" y="3021542"/>
                  </a:cubicBezTo>
                  <a:close/>
                  <a:moveTo>
                    <a:pt x="2742048" y="3021542"/>
                  </a:moveTo>
                  <a:cubicBezTo>
                    <a:pt x="2662510" y="3021542"/>
                    <a:pt x="2598032" y="3086020"/>
                    <a:pt x="2598032" y="3165558"/>
                  </a:cubicBezTo>
                  <a:cubicBezTo>
                    <a:pt x="2598032" y="3245096"/>
                    <a:pt x="2662510" y="3309574"/>
                    <a:pt x="2742048" y="3309574"/>
                  </a:cubicBezTo>
                  <a:cubicBezTo>
                    <a:pt x="2821586" y="3309574"/>
                    <a:pt x="2886064" y="3245096"/>
                    <a:pt x="2886064" y="3165558"/>
                  </a:cubicBezTo>
                  <a:cubicBezTo>
                    <a:pt x="2886064" y="3086020"/>
                    <a:pt x="2821586" y="3021542"/>
                    <a:pt x="2742048" y="3021542"/>
                  </a:cubicBezTo>
                  <a:close/>
                  <a:moveTo>
                    <a:pt x="2332905" y="3021542"/>
                  </a:moveTo>
                  <a:cubicBezTo>
                    <a:pt x="2253367" y="3021542"/>
                    <a:pt x="2188889" y="3086020"/>
                    <a:pt x="2188889" y="3165558"/>
                  </a:cubicBezTo>
                  <a:cubicBezTo>
                    <a:pt x="2188889" y="3245096"/>
                    <a:pt x="2253367" y="3309574"/>
                    <a:pt x="2332905" y="3309574"/>
                  </a:cubicBezTo>
                  <a:cubicBezTo>
                    <a:pt x="2412443" y="3309574"/>
                    <a:pt x="2476921" y="3245096"/>
                    <a:pt x="2476921" y="3165558"/>
                  </a:cubicBezTo>
                  <a:cubicBezTo>
                    <a:pt x="2476921" y="3086020"/>
                    <a:pt x="2412443" y="3021542"/>
                    <a:pt x="2332905" y="3021542"/>
                  </a:cubicBezTo>
                  <a:close/>
                  <a:moveTo>
                    <a:pt x="1923762" y="3021542"/>
                  </a:moveTo>
                  <a:cubicBezTo>
                    <a:pt x="1844224" y="3021542"/>
                    <a:pt x="1779746" y="3086020"/>
                    <a:pt x="1779746" y="3165558"/>
                  </a:cubicBezTo>
                  <a:cubicBezTo>
                    <a:pt x="1779746" y="3245096"/>
                    <a:pt x="1844224" y="3309574"/>
                    <a:pt x="1923762" y="3309574"/>
                  </a:cubicBezTo>
                  <a:cubicBezTo>
                    <a:pt x="2003300" y="3309574"/>
                    <a:pt x="2067778" y="3245096"/>
                    <a:pt x="2067778" y="3165558"/>
                  </a:cubicBezTo>
                  <a:cubicBezTo>
                    <a:pt x="2067778" y="3086020"/>
                    <a:pt x="2003300" y="3021542"/>
                    <a:pt x="1923762" y="3021542"/>
                  </a:cubicBezTo>
                  <a:close/>
                  <a:moveTo>
                    <a:pt x="1514619" y="3021542"/>
                  </a:moveTo>
                  <a:cubicBezTo>
                    <a:pt x="1435081" y="3021542"/>
                    <a:pt x="1370603" y="3086020"/>
                    <a:pt x="1370603" y="3165558"/>
                  </a:cubicBezTo>
                  <a:cubicBezTo>
                    <a:pt x="1370603" y="3245096"/>
                    <a:pt x="1435081" y="3309574"/>
                    <a:pt x="1514619" y="3309574"/>
                  </a:cubicBezTo>
                  <a:cubicBezTo>
                    <a:pt x="1594157" y="3309574"/>
                    <a:pt x="1658635" y="3245096"/>
                    <a:pt x="1658635" y="3165558"/>
                  </a:cubicBezTo>
                  <a:cubicBezTo>
                    <a:pt x="1658635" y="3086020"/>
                    <a:pt x="1594157" y="3021542"/>
                    <a:pt x="1514619" y="3021542"/>
                  </a:cubicBezTo>
                  <a:close/>
                  <a:moveTo>
                    <a:pt x="1105476" y="3021542"/>
                  </a:moveTo>
                  <a:cubicBezTo>
                    <a:pt x="1025938" y="3021542"/>
                    <a:pt x="961460" y="3086020"/>
                    <a:pt x="961460" y="3165558"/>
                  </a:cubicBezTo>
                  <a:cubicBezTo>
                    <a:pt x="961460" y="3245096"/>
                    <a:pt x="1025938" y="3309574"/>
                    <a:pt x="1105476" y="3309574"/>
                  </a:cubicBezTo>
                  <a:cubicBezTo>
                    <a:pt x="1185014" y="3309574"/>
                    <a:pt x="1249492" y="3245096"/>
                    <a:pt x="1249492" y="3165558"/>
                  </a:cubicBezTo>
                  <a:cubicBezTo>
                    <a:pt x="1249492" y="3086020"/>
                    <a:pt x="1185014" y="3021542"/>
                    <a:pt x="1105476" y="3021542"/>
                  </a:cubicBezTo>
                  <a:close/>
                  <a:moveTo>
                    <a:pt x="696333" y="3021542"/>
                  </a:moveTo>
                  <a:cubicBezTo>
                    <a:pt x="616795" y="3021542"/>
                    <a:pt x="552317" y="3086020"/>
                    <a:pt x="552317" y="3165558"/>
                  </a:cubicBezTo>
                  <a:cubicBezTo>
                    <a:pt x="552317" y="3245096"/>
                    <a:pt x="616795" y="3309574"/>
                    <a:pt x="696333" y="3309574"/>
                  </a:cubicBezTo>
                  <a:cubicBezTo>
                    <a:pt x="775871" y="3309574"/>
                    <a:pt x="840349" y="3245096"/>
                    <a:pt x="840349" y="3165558"/>
                  </a:cubicBezTo>
                  <a:cubicBezTo>
                    <a:pt x="840349" y="3086020"/>
                    <a:pt x="775871" y="3021542"/>
                    <a:pt x="696333" y="3021542"/>
                  </a:cubicBezTo>
                  <a:close/>
                  <a:moveTo>
                    <a:pt x="287190" y="3021542"/>
                  </a:moveTo>
                  <a:cubicBezTo>
                    <a:pt x="207652" y="3021542"/>
                    <a:pt x="143174" y="3086020"/>
                    <a:pt x="143174" y="3165558"/>
                  </a:cubicBezTo>
                  <a:cubicBezTo>
                    <a:pt x="143174" y="3245096"/>
                    <a:pt x="207652" y="3309574"/>
                    <a:pt x="287190" y="3309574"/>
                  </a:cubicBezTo>
                  <a:cubicBezTo>
                    <a:pt x="366728" y="3309574"/>
                    <a:pt x="431206" y="3245096"/>
                    <a:pt x="431206" y="3165558"/>
                  </a:cubicBezTo>
                  <a:cubicBezTo>
                    <a:pt x="431206" y="3086020"/>
                    <a:pt x="366728" y="3021542"/>
                    <a:pt x="287190" y="3021542"/>
                  </a:cubicBezTo>
                  <a:close/>
                  <a:moveTo>
                    <a:pt x="3968776" y="2606319"/>
                  </a:moveTo>
                  <a:cubicBezTo>
                    <a:pt x="3889238" y="2606319"/>
                    <a:pt x="3824760" y="2670797"/>
                    <a:pt x="3824760" y="2750335"/>
                  </a:cubicBezTo>
                  <a:cubicBezTo>
                    <a:pt x="3824760" y="2829873"/>
                    <a:pt x="3889238" y="2894351"/>
                    <a:pt x="3968776" y="2894351"/>
                  </a:cubicBezTo>
                  <a:cubicBezTo>
                    <a:pt x="4048314" y="2894351"/>
                    <a:pt x="4112792" y="2829873"/>
                    <a:pt x="4112792" y="2750335"/>
                  </a:cubicBezTo>
                  <a:cubicBezTo>
                    <a:pt x="4112792" y="2670797"/>
                    <a:pt x="4048314" y="2606319"/>
                    <a:pt x="3968776" y="2606319"/>
                  </a:cubicBezTo>
                  <a:close/>
                  <a:moveTo>
                    <a:pt x="3559634" y="2606319"/>
                  </a:moveTo>
                  <a:cubicBezTo>
                    <a:pt x="3480096" y="2606319"/>
                    <a:pt x="3415618" y="2670797"/>
                    <a:pt x="3415618" y="2750335"/>
                  </a:cubicBezTo>
                  <a:cubicBezTo>
                    <a:pt x="3415618" y="2829873"/>
                    <a:pt x="3480096" y="2894351"/>
                    <a:pt x="3559634" y="2894351"/>
                  </a:cubicBezTo>
                  <a:cubicBezTo>
                    <a:pt x="3639172" y="2894351"/>
                    <a:pt x="3703650" y="2829873"/>
                    <a:pt x="3703650" y="2750335"/>
                  </a:cubicBezTo>
                  <a:cubicBezTo>
                    <a:pt x="3703650" y="2670797"/>
                    <a:pt x="3639172" y="2606319"/>
                    <a:pt x="3559634" y="2606319"/>
                  </a:cubicBezTo>
                  <a:close/>
                  <a:moveTo>
                    <a:pt x="3150491" y="2606319"/>
                  </a:moveTo>
                  <a:cubicBezTo>
                    <a:pt x="3070953" y="2606319"/>
                    <a:pt x="3006475" y="2670797"/>
                    <a:pt x="3006475" y="2750335"/>
                  </a:cubicBezTo>
                  <a:cubicBezTo>
                    <a:pt x="3006475" y="2829873"/>
                    <a:pt x="3070953" y="2894351"/>
                    <a:pt x="3150491" y="2894351"/>
                  </a:cubicBezTo>
                  <a:cubicBezTo>
                    <a:pt x="3230029" y="2894351"/>
                    <a:pt x="3294507" y="2829873"/>
                    <a:pt x="3294507" y="2750335"/>
                  </a:cubicBezTo>
                  <a:cubicBezTo>
                    <a:pt x="3294507" y="2670797"/>
                    <a:pt x="3230029" y="2606319"/>
                    <a:pt x="3150491" y="2606319"/>
                  </a:cubicBezTo>
                  <a:close/>
                  <a:moveTo>
                    <a:pt x="2741348" y="2606319"/>
                  </a:moveTo>
                  <a:cubicBezTo>
                    <a:pt x="2661810" y="2606319"/>
                    <a:pt x="2597332" y="2670797"/>
                    <a:pt x="2597332" y="2750335"/>
                  </a:cubicBezTo>
                  <a:cubicBezTo>
                    <a:pt x="2597332" y="2829873"/>
                    <a:pt x="2661810" y="2894351"/>
                    <a:pt x="2741348" y="2894351"/>
                  </a:cubicBezTo>
                  <a:cubicBezTo>
                    <a:pt x="2820886" y="2894351"/>
                    <a:pt x="2885364" y="2829873"/>
                    <a:pt x="2885364" y="2750335"/>
                  </a:cubicBezTo>
                  <a:cubicBezTo>
                    <a:pt x="2885364" y="2670797"/>
                    <a:pt x="2820886" y="2606319"/>
                    <a:pt x="2741348" y="2606319"/>
                  </a:cubicBezTo>
                  <a:close/>
                  <a:moveTo>
                    <a:pt x="2332205" y="2606319"/>
                  </a:moveTo>
                  <a:cubicBezTo>
                    <a:pt x="2252667" y="2606319"/>
                    <a:pt x="2188189" y="2670797"/>
                    <a:pt x="2188189" y="2750335"/>
                  </a:cubicBezTo>
                  <a:cubicBezTo>
                    <a:pt x="2188189" y="2829873"/>
                    <a:pt x="2252667" y="2894351"/>
                    <a:pt x="2332205" y="2894351"/>
                  </a:cubicBezTo>
                  <a:cubicBezTo>
                    <a:pt x="2411743" y="2894351"/>
                    <a:pt x="2476221" y="2829873"/>
                    <a:pt x="2476221" y="2750335"/>
                  </a:cubicBezTo>
                  <a:cubicBezTo>
                    <a:pt x="2476221" y="2670797"/>
                    <a:pt x="2411743" y="2606319"/>
                    <a:pt x="2332205" y="2606319"/>
                  </a:cubicBezTo>
                  <a:close/>
                  <a:moveTo>
                    <a:pt x="1923062" y="2606319"/>
                  </a:moveTo>
                  <a:cubicBezTo>
                    <a:pt x="1843524" y="2606319"/>
                    <a:pt x="1779046" y="2670797"/>
                    <a:pt x="1779046" y="2750335"/>
                  </a:cubicBezTo>
                  <a:cubicBezTo>
                    <a:pt x="1779046" y="2829873"/>
                    <a:pt x="1843524" y="2894351"/>
                    <a:pt x="1923062" y="2894351"/>
                  </a:cubicBezTo>
                  <a:cubicBezTo>
                    <a:pt x="2002600" y="2894351"/>
                    <a:pt x="2067078" y="2829873"/>
                    <a:pt x="2067078" y="2750335"/>
                  </a:cubicBezTo>
                  <a:cubicBezTo>
                    <a:pt x="2067078" y="2670797"/>
                    <a:pt x="2002600" y="2606319"/>
                    <a:pt x="1923062" y="2606319"/>
                  </a:cubicBezTo>
                  <a:close/>
                  <a:moveTo>
                    <a:pt x="1513919" y="2606319"/>
                  </a:moveTo>
                  <a:cubicBezTo>
                    <a:pt x="1434381" y="2606319"/>
                    <a:pt x="1369903" y="2670797"/>
                    <a:pt x="1369903" y="2750335"/>
                  </a:cubicBezTo>
                  <a:cubicBezTo>
                    <a:pt x="1369903" y="2829873"/>
                    <a:pt x="1434381" y="2894351"/>
                    <a:pt x="1513919" y="2894351"/>
                  </a:cubicBezTo>
                  <a:cubicBezTo>
                    <a:pt x="1593457" y="2894351"/>
                    <a:pt x="1657935" y="2829873"/>
                    <a:pt x="1657935" y="2750335"/>
                  </a:cubicBezTo>
                  <a:cubicBezTo>
                    <a:pt x="1657935" y="2670797"/>
                    <a:pt x="1593457" y="2606319"/>
                    <a:pt x="1513919" y="2606319"/>
                  </a:cubicBezTo>
                  <a:close/>
                  <a:moveTo>
                    <a:pt x="1104776" y="2606319"/>
                  </a:moveTo>
                  <a:cubicBezTo>
                    <a:pt x="1025238" y="2606319"/>
                    <a:pt x="960760" y="2670797"/>
                    <a:pt x="960760" y="2750335"/>
                  </a:cubicBezTo>
                  <a:cubicBezTo>
                    <a:pt x="960760" y="2829873"/>
                    <a:pt x="1025238" y="2894351"/>
                    <a:pt x="1104776" y="2894351"/>
                  </a:cubicBezTo>
                  <a:cubicBezTo>
                    <a:pt x="1184314" y="2894351"/>
                    <a:pt x="1248792" y="2829873"/>
                    <a:pt x="1248792" y="2750335"/>
                  </a:cubicBezTo>
                  <a:cubicBezTo>
                    <a:pt x="1248792" y="2670797"/>
                    <a:pt x="1184314" y="2606319"/>
                    <a:pt x="1104776" y="2606319"/>
                  </a:cubicBezTo>
                  <a:close/>
                  <a:moveTo>
                    <a:pt x="695633" y="2606319"/>
                  </a:moveTo>
                  <a:cubicBezTo>
                    <a:pt x="616095" y="2606319"/>
                    <a:pt x="551617" y="2670797"/>
                    <a:pt x="551617" y="2750335"/>
                  </a:cubicBezTo>
                  <a:cubicBezTo>
                    <a:pt x="551617" y="2829873"/>
                    <a:pt x="616095" y="2894351"/>
                    <a:pt x="695633" y="2894351"/>
                  </a:cubicBezTo>
                  <a:cubicBezTo>
                    <a:pt x="775171" y="2894351"/>
                    <a:pt x="839649" y="2829873"/>
                    <a:pt x="839649" y="2750335"/>
                  </a:cubicBezTo>
                  <a:cubicBezTo>
                    <a:pt x="839649" y="2670797"/>
                    <a:pt x="775171" y="2606319"/>
                    <a:pt x="695633" y="2606319"/>
                  </a:cubicBezTo>
                  <a:close/>
                  <a:moveTo>
                    <a:pt x="286490" y="2606319"/>
                  </a:moveTo>
                  <a:cubicBezTo>
                    <a:pt x="206952" y="2606319"/>
                    <a:pt x="142474" y="2670797"/>
                    <a:pt x="142474" y="2750335"/>
                  </a:cubicBezTo>
                  <a:cubicBezTo>
                    <a:pt x="142474" y="2829873"/>
                    <a:pt x="206952" y="2894351"/>
                    <a:pt x="286490" y="2894351"/>
                  </a:cubicBezTo>
                  <a:cubicBezTo>
                    <a:pt x="366028" y="2894351"/>
                    <a:pt x="430506" y="2829873"/>
                    <a:pt x="430506" y="2750335"/>
                  </a:cubicBezTo>
                  <a:cubicBezTo>
                    <a:pt x="430506" y="2670797"/>
                    <a:pt x="366028" y="2606319"/>
                    <a:pt x="286490" y="2606319"/>
                  </a:cubicBezTo>
                  <a:close/>
                  <a:moveTo>
                    <a:pt x="3968076" y="2191096"/>
                  </a:moveTo>
                  <a:cubicBezTo>
                    <a:pt x="3888538" y="2191096"/>
                    <a:pt x="3824060" y="2255574"/>
                    <a:pt x="3824060" y="2335112"/>
                  </a:cubicBezTo>
                  <a:cubicBezTo>
                    <a:pt x="3824060" y="2414650"/>
                    <a:pt x="3888538" y="2479128"/>
                    <a:pt x="3968076" y="2479128"/>
                  </a:cubicBezTo>
                  <a:cubicBezTo>
                    <a:pt x="4047614" y="2479128"/>
                    <a:pt x="4112092" y="2414650"/>
                    <a:pt x="4112092" y="2335112"/>
                  </a:cubicBezTo>
                  <a:cubicBezTo>
                    <a:pt x="4112092" y="2255574"/>
                    <a:pt x="4047614" y="2191096"/>
                    <a:pt x="3968076" y="2191096"/>
                  </a:cubicBezTo>
                  <a:close/>
                  <a:moveTo>
                    <a:pt x="3558934" y="2191096"/>
                  </a:moveTo>
                  <a:cubicBezTo>
                    <a:pt x="3479396" y="2191096"/>
                    <a:pt x="3414918" y="2255574"/>
                    <a:pt x="3414918" y="2335112"/>
                  </a:cubicBezTo>
                  <a:cubicBezTo>
                    <a:pt x="3414918" y="2414650"/>
                    <a:pt x="3479396" y="2479128"/>
                    <a:pt x="3558934" y="2479128"/>
                  </a:cubicBezTo>
                  <a:cubicBezTo>
                    <a:pt x="3638472" y="2479128"/>
                    <a:pt x="3702950" y="2414650"/>
                    <a:pt x="3702950" y="2335112"/>
                  </a:cubicBezTo>
                  <a:cubicBezTo>
                    <a:pt x="3702950" y="2255574"/>
                    <a:pt x="3638472" y="2191096"/>
                    <a:pt x="3558934" y="2191096"/>
                  </a:cubicBezTo>
                  <a:close/>
                  <a:moveTo>
                    <a:pt x="3149791" y="2191096"/>
                  </a:moveTo>
                  <a:cubicBezTo>
                    <a:pt x="3070253" y="2191096"/>
                    <a:pt x="3005775" y="2255574"/>
                    <a:pt x="3005775" y="2335112"/>
                  </a:cubicBezTo>
                  <a:cubicBezTo>
                    <a:pt x="3005775" y="2414650"/>
                    <a:pt x="3070253" y="2479128"/>
                    <a:pt x="3149791" y="2479128"/>
                  </a:cubicBezTo>
                  <a:cubicBezTo>
                    <a:pt x="3229329" y="2479128"/>
                    <a:pt x="3293807" y="2414650"/>
                    <a:pt x="3293807" y="2335112"/>
                  </a:cubicBezTo>
                  <a:cubicBezTo>
                    <a:pt x="3293807" y="2255574"/>
                    <a:pt x="3229329" y="2191096"/>
                    <a:pt x="3149791" y="2191096"/>
                  </a:cubicBezTo>
                  <a:close/>
                  <a:moveTo>
                    <a:pt x="2740648" y="2191096"/>
                  </a:moveTo>
                  <a:cubicBezTo>
                    <a:pt x="2661110" y="2191096"/>
                    <a:pt x="2596632" y="2255574"/>
                    <a:pt x="2596632" y="2335112"/>
                  </a:cubicBezTo>
                  <a:cubicBezTo>
                    <a:pt x="2596632" y="2414650"/>
                    <a:pt x="2661110" y="2479128"/>
                    <a:pt x="2740648" y="2479128"/>
                  </a:cubicBezTo>
                  <a:cubicBezTo>
                    <a:pt x="2820186" y="2479128"/>
                    <a:pt x="2884664" y="2414650"/>
                    <a:pt x="2884664" y="2335112"/>
                  </a:cubicBezTo>
                  <a:cubicBezTo>
                    <a:pt x="2884664" y="2255574"/>
                    <a:pt x="2820186" y="2191096"/>
                    <a:pt x="2740648" y="2191096"/>
                  </a:cubicBezTo>
                  <a:close/>
                  <a:moveTo>
                    <a:pt x="2331505" y="2191096"/>
                  </a:moveTo>
                  <a:cubicBezTo>
                    <a:pt x="2251967" y="2191096"/>
                    <a:pt x="2187489" y="2255574"/>
                    <a:pt x="2187489" y="2335112"/>
                  </a:cubicBezTo>
                  <a:cubicBezTo>
                    <a:pt x="2187489" y="2414650"/>
                    <a:pt x="2251967" y="2479128"/>
                    <a:pt x="2331505" y="2479128"/>
                  </a:cubicBezTo>
                  <a:cubicBezTo>
                    <a:pt x="2411043" y="2479128"/>
                    <a:pt x="2475521" y="2414650"/>
                    <a:pt x="2475521" y="2335112"/>
                  </a:cubicBezTo>
                  <a:cubicBezTo>
                    <a:pt x="2475521" y="2255574"/>
                    <a:pt x="2411043" y="2191096"/>
                    <a:pt x="2331505" y="2191096"/>
                  </a:cubicBezTo>
                  <a:close/>
                  <a:moveTo>
                    <a:pt x="1922362" y="2191096"/>
                  </a:moveTo>
                  <a:cubicBezTo>
                    <a:pt x="1842824" y="2191096"/>
                    <a:pt x="1778346" y="2255574"/>
                    <a:pt x="1778346" y="2335112"/>
                  </a:cubicBezTo>
                  <a:cubicBezTo>
                    <a:pt x="1778346" y="2414650"/>
                    <a:pt x="1842824" y="2479128"/>
                    <a:pt x="1922362" y="2479128"/>
                  </a:cubicBezTo>
                  <a:cubicBezTo>
                    <a:pt x="2001900" y="2479128"/>
                    <a:pt x="2066378" y="2414650"/>
                    <a:pt x="2066378" y="2335112"/>
                  </a:cubicBezTo>
                  <a:cubicBezTo>
                    <a:pt x="2066378" y="2255574"/>
                    <a:pt x="2001900" y="2191096"/>
                    <a:pt x="1922362" y="2191096"/>
                  </a:cubicBezTo>
                  <a:close/>
                  <a:moveTo>
                    <a:pt x="1513219" y="2191096"/>
                  </a:moveTo>
                  <a:cubicBezTo>
                    <a:pt x="1433681" y="2191096"/>
                    <a:pt x="1369203" y="2255574"/>
                    <a:pt x="1369203" y="2335112"/>
                  </a:cubicBezTo>
                  <a:cubicBezTo>
                    <a:pt x="1369203" y="2414650"/>
                    <a:pt x="1433681" y="2479128"/>
                    <a:pt x="1513219" y="2479128"/>
                  </a:cubicBezTo>
                  <a:cubicBezTo>
                    <a:pt x="1592757" y="2479128"/>
                    <a:pt x="1657235" y="2414650"/>
                    <a:pt x="1657235" y="2335112"/>
                  </a:cubicBezTo>
                  <a:cubicBezTo>
                    <a:pt x="1657235" y="2255574"/>
                    <a:pt x="1592757" y="2191096"/>
                    <a:pt x="1513219" y="2191096"/>
                  </a:cubicBezTo>
                  <a:close/>
                  <a:moveTo>
                    <a:pt x="1104076" y="2191096"/>
                  </a:moveTo>
                  <a:cubicBezTo>
                    <a:pt x="1024538" y="2191096"/>
                    <a:pt x="960060" y="2255574"/>
                    <a:pt x="960060" y="2335112"/>
                  </a:cubicBezTo>
                  <a:cubicBezTo>
                    <a:pt x="960060" y="2414650"/>
                    <a:pt x="1024538" y="2479128"/>
                    <a:pt x="1104076" y="2479128"/>
                  </a:cubicBezTo>
                  <a:cubicBezTo>
                    <a:pt x="1183614" y="2479128"/>
                    <a:pt x="1248092" y="2414650"/>
                    <a:pt x="1248092" y="2335112"/>
                  </a:cubicBezTo>
                  <a:cubicBezTo>
                    <a:pt x="1248092" y="2255574"/>
                    <a:pt x="1183614" y="2191096"/>
                    <a:pt x="1104076" y="2191096"/>
                  </a:cubicBezTo>
                  <a:close/>
                  <a:moveTo>
                    <a:pt x="694933" y="2191096"/>
                  </a:moveTo>
                  <a:cubicBezTo>
                    <a:pt x="615395" y="2191096"/>
                    <a:pt x="550917" y="2255574"/>
                    <a:pt x="550917" y="2335112"/>
                  </a:cubicBezTo>
                  <a:cubicBezTo>
                    <a:pt x="550917" y="2414650"/>
                    <a:pt x="615395" y="2479128"/>
                    <a:pt x="694933" y="2479128"/>
                  </a:cubicBezTo>
                  <a:cubicBezTo>
                    <a:pt x="774471" y="2479128"/>
                    <a:pt x="838949" y="2414650"/>
                    <a:pt x="838949" y="2335112"/>
                  </a:cubicBezTo>
                  <a:cubicBezTo>
                    <a:pt x="838949" y="2255574"/>
                    <a:pt x="774471" y="2191096"/>
                    <a:pt x="694933" y="2191096"/>
                  </a:cubicBezTo>
                  <a:close/>
                  <a:moveTo>
                    <a:pt x="285790" y="2191096"/>
                  </a:moveTo>
                  <a:cubicBezTo>
                    <a:pt x="206252" y="2191096"/>
                    <a:pt x="141774" y="2255574"/>
                    <a:pt x="141774" y="2335112"/>
                  </a:cubicBezTo>
                  <a:cubicBezTo>
                    <a:pt x="141774" y="2414650"/>
                    <a:pt x="206252" y="2479128"/>
                    <a:pt x="285790" y="2479128"/>
                  </a:cubicBezTo>
                  <a:cubicBezTo>
                    <a:pt x="365328" y="2479128"/>
                    <a:pt x="429806" y="2414650"/>
                    <a:pt x="429806" y="2335112"/>
                  </a:cubicBezTo>
                  <a:cubicBezTo>
                    <a:pt x="429806" y="2255574"/>
                    <a:pt x="365328" y="2191096"/>
                    <a:pt x="285790" y="2191096"/>
                  </a:cubicBezTo>
                  <a:close/>
                  <a:moveTo>
                    <a:pt x="3967376" y="1775873"/>
                  </a:moveTo>
                  <a:cubicBezTo>
                    <a:pt x="3887838" y="1775873"/>
                    <a:pt x="3823360" y="1840351"/>
                    <a:pt x="3823360" y="1919889"/>
                  </a:cubicBezTo>
                  <a:cubicBezTo>
                    <a:pt x="3823360" y="1999427"/>
                    <a:pt x="3887838" y="2063905"/>
                    <a:pt x="3967376" y="2063905"/>
                  </a:cubicBezTo>
                  <a:cubicBezTo>
                    <a:pt x="4046914" y="2063905"/>
                    <a:pt x="4111392" y="1999427"/>
                    <a:pt x="4111392" y="1919889"/>
                  </a:cubicBezTo>
                  <a:cubicBezTo>
                    <a:pt x="4111392" y="1840351"/>
                    <a:pt x="4046914" y="1775873"/>
                    <a:pt x="3967376" y="1775873"/>
                  </a:cubicBezTo>
                  <a:close/>
                  <a:moveTo>
                    <a:pt x="3558234" y="1775873"/>
                  </a:moveTo>
                  <a:cubicBezTo>
                    <a:pt x="3478696" y="1775873"/>
                    <a:pt x="3414218" y="1840351"/>
                    <a:pt x="3414218" y="1919889"/>
                  </a:cubicBezTo>
                  <a:cubicBezTo>
                    <a:pt x="3414218" y="1999427"/>
                    <a:pt x="3478696" y="2063905"/>
                    <a:pt x="3558234" y="2063905"/>
                  </a:cubicBezTo>
                  <a:cubicBezTo>
                    <a:pt x="3637772" y="2063905"/>
                    <a:pt x="3702250" y="1999427"/>
                    <a:pt x="3702250" y="1919889"/>
                  </a:cubicBezTo>
                  <a:cubicBezTo>
                    <a:pt x="3702250" y="1840351"/>
                    <a:pt x="3637772" y="1775873"/>
                    <a:pt x="3558234" y="1775873"/>
                  </a:cubicBezTo>
                  <a:close/>
                  <a:moveTo>
                    <a:pt x="3149091" y="1775873"/>
                  </a:moveTo>
                  <a:cubicBezTo>
                    <a:pt x="3069553" y="1775873"/>
                    <a:pt x="3005075" y="1840351"/>
                    <a:pt x="3005075" y="1919889"/>
                  </a:cubicBezTo>
                  <a:cubicBezTo>
                    <a:pt x="3005075" y="1999427"/>
                    <a:pt x="3069553" y="2063905"/>
                    <a:pt x="3149091" y="2063905"/>
                  </a:cubicBezTo>
                  <a:cubicBezTo>
                    <a:pt x="3228629" y="2063905"/>
                    <a:pt x="3293107" y="1999427"/>
                    <a:pt x="3293107" y="1919889"/>
                  </a:cubicBezTo>
                  <a:cubicBezTo>
                    <a:pt x="3293107" y="1840351"/>
                    <a:pt x="3228629" y="1775873"/>
                    <a:pt x="3149091" y="1775873"/>
                  </a:cubicBezTo>
                  <a:close/>
                  <a:moveTo>
                    <a:pt x="2739948" y="1775873"/>
                  </a:moveTo>
                  <a:cubicBezTo>
                    <a:pt x="2660410" y="1775873"/>
                    <a:pt x="2595932" y="1840351"/>
                    <a:pt x="2595932" y="1919889"/>
                  </a:cubicBezTo>
                  <a:cubicBezTo>
                    <a:pt x="2595932" y="1999427"/>
                    <a:pt x="2660410" y="2063905"/>
                    <a:pt x="2739948" y="2063905"/>
                  </a:cubicBezTo>
                  <a:cubicBezTo>
                    <a:pt x="2819486" y="2063905"/>
                    <a:pt x="2883964" y="1999427"/>
                    <a:pt x="2883964" y="1919889"/>
                  </a:cubicBezTo>
                  <a:cubicBezTo>
                    <a:pt x="2883964" y="1840351"/>
                    <a:pt x="2819486" y="1775873"/>
                    <a:pt x="2739948" y="1775873"/>
                  </a:cubicBezTo>
                  <a:close/>
                  <a:moveTo>
                    <a:pt x="2330805" y="1775873"/>
                  </a:moveTo>
                  <a:cubicBezTo>
                    <a:pt x="2251267" y="1775873"/>
                    <a:pt x="2186789" y="1840351"/>
                    <a:pt x="2186789" y="1919889"/>
                  </a:cubicBezTo>
                  <a:cubicBezTo>
                    <a:pt x="2186789" y="1999427"/>
                    <a:pt x="2251267" y="2063905"/>
                    <a:pt x="2330805" y="2063905"/>
                  </a:cubicBezTo>
                  <a:cubicBezTo>
                    <a:pt x="2410343" y="2063905"/>
                    <a:pt x="2474821" y="1999427"/>
                    <a:pt x="2474821" y="1919889"/>
                  </a:cubicBezTo>
                  <a:cubicBezTo>
                    <a:pt x="2474821" y="1840351"/>
                    <a:pt x="2410343" y="1775873"/>
                    <a:pt x="2330805" y="1775873"/>
                  </a:cubicBezTo>
                  <a:close/>
                  <a:moveTo>
                    <a:pt x="1921662" y="1775873"/>
                  </a:moveTo>
                  <a:cubicBezTo>
                    <a:pt x="1842124" y="1775873"/>
                    <a:pt x="1777646" y="1840351"/>
                    <a:pt x="1777646" y="1919889"/>
                  </a:cubicBezTo>
                  <a:cubicBezTo>
                    <a:pt x="1777646" y="1999427"/>
                    <a:pt x="1842124" y="2063905"/>
                    <a:pt x="1921662" y="2063905"/>
                  </a:cubicBezTo>
                  <a:cubicBezTo>
                    <a:pt x="2001200" y="2063905"/>
                    <a:pt x="2065678" y="1999427"/>
                    <a:pt x="2065678" y="1919889"/>
                  </a:cubicBezTo>
                  <a:cubicBezTo>
                    <a:pt x="2065678" y="1840351"/>
                    <a:pt x="2001200" y="1775873"/>
                    <a:pt x="1921662" y="1775873"/>
                  </a:cubicBezTo>
                  <a:close/>
                  <a:moveTo>
                    <a:pt x="1512519" y="1775873"/>
                  </a:moveTo>
                  <a:cubicBezTo>
                    <a:pt x="1432981" y="1775873"/>
                    <a:pt x="1368503" y="1840351"/>
                    <a:pt x="1368503" y="1919889"/>
                  </a:cubicBezTo>
                  <a:cubicBezTo>
                    <a:pt x="1368503" y="1999427"/>
                    <a:pt x="1432981" y="2063905"/>
                    <a:pt x="1512519" y="2063905"/>
                  </a:cubicBezTo>
                  <a:cubicBezTo>
                    <a:pt x="1592057" y="2063905"/>
                    <a:pt x="1656535" y="1999427"/>
                    <a:pt x="1656535" y="1919889"/>
                  </a:cubicBezTo>
                  <a:cubicBezTo>
                    <a:pt x="1656535" y="1840351"/>
                    <a:pt x="1592057" y="1775873"/>
                    <a:pt x="1512519" y="1775873"/>
                  </a:cubicBezTo>
                  <a:close/>
                  <a:moveTo>
                    <a:pt x="1103376" y="1775873"/>
                  </a:moveTo>
                  <a:cubicBezTo>
                    <a:pt x="1023838" y="1775873"/>
                    <a:pt x="959360" y="1840351"/>
                    <a:pt x="959360" y="1919889"/>
                  </a:cubicBezTo>
                  <a:cubicBezTo>
                    <a:pt x="959360" y="1999427"/>
                    <a:pt x="1023838" y="2063905"/>
                    <a:pt x="1103376" y="2063905"/>
                  </a:cubicBezTo>
                  <a:cubicBezTo>
                    <a:pt x="1182914" y="2063905"/>
                    <a:pt x="1247392" y="1999427"/>
                    <a:pt x="1247392" y="1919889"/>
                  </a:cubicBezTo>
                  <a:cubicBezTo>
                    <a:pt x="1247392" y="1840351"/>
                    <a:pt x="1182914" y="1775873"/>
                    <a:pt x="1103376" y="1775873"/>
                  </a:cubicBezTo>
                  <a:close/>
                  <a:moveTo>
                    <a:pt x="694233" y="1775873"/>
                  </a:moveTo>
                  <a:cubicBezTo>
                    <a:pt x="614695" y="1775873"/>
                    <a:pt x="550217" y="1840351"/>
                    <a:pt x="550217" y="1919889"/>
                  </a:cubicBezTo>
                  <a:cubicBezTo>
                    <a:pt x="550217" y="1999427"/>
                    <a:pt x="614695" y="2063905"/>
                    <a:pt x="694233" y="2063905"/>
                  </a:cubicBezTo>
                  <a:cubicBezTo>
                    <a:pt x="773771" y="2063905"/>
                    <a:pt x="838249" y="1999427"/>
                    <a:pt x="838249" y="1919889"/>
                  </a:cubicBezTo>
                  <a:cubicBezTo>
                    <a:pt x="838249" y="1840351"/>
                    <a:pt x="773771" y="1775873"/>
                    <a:pt x="694233" y="1775873"/>
                  </a:cubicBezTo>
                  <a:close/>
                  <a:moveTo>
                    <a:pt x="285090" y="1775873"/>
                  </a:moveTo>
                  <a:cubicBezTo>
                    <a:pt x="205552" y="1775873"/>
                    <a:pt x="141074" y="1840351"/>
                    <a:pt x="141074" y="1919889"/>
                  </a:cubicBezTo>
                  <a:cubicBezTo>
                    <a:pt x="141074" y="1999427"/>
                    <a:pt x="205552" y="2063905"/>
                    <a:pt x="285090" y="2063905"/>
                  </a:cubicBezTo>
                  <a:cubicBezTo>
                    <a:pt x="364628" y="2063905"/>
                    <a:pt x="429106" y="1999427"/>
                    <a:pt x="429106" y="1919889"/>
                  </a:cubicBezTo>
                  <a:cubicBezTo>
                    <a:pt x="429106" y="1840351"/>
                    <a:pt x="364628" y="1775873"/>
                    <a:pt x="285090" y="1775873"/>
                  </a:cubicBezTo>
                  <a:close/>
                  <a:moveTo>
                    <a:pt x="3966676" y="1360650"/>
                  </a:moveTo>
                  <a:cubicBezTo>
                    <a:pt x="3887138" y="1360650"/>
                    <a:pt x="3822660" y="1425128"/>
                    <a:pt x="3822660" y="1504666"/>
                  </a:cubicBezTo>
                  <a:cubicBezTo>
                    <a:pt x="3822660" y="1584204"/>
                    <a:pt x="3887138" y="1648682"/>
                    <a:pt x="3966676" y="1648682"/>
                  </a:cubicBezTo>
                  <a:cubicBezTo>
                    <a:pt x="4046214" y="1648682"/>
                    <a:pt x="4110692" y="1584204"/>
                    <a:pt x="4110692" y="1504666"/>
                  </a:cubicBezTo>
                  <a:cubicBezTo>
                    <a:pt x="4110692" y="1425128"/>
                    <a:pt x="4046214" y="1360650"/>
                    <a:pt x="3966676" y="1360650"/>
                  </a:cubicBezTo>
                  <a:close/>
                  <a:moveTo>
                    <a:pt x="3557534" y="1360650"/>
                  </a:moveTo>
                  <a:cubicBezTo>
                    <a:pt x="3477996" y="1360650"/>
                    <a:pt x="3413518" y="1425128"/>
                    <a:pt x="3413518" y="1504666"/>
                  </a:cubicBezTo>
                  <a:cubicBezTo>
                    <a:pt x="3413518" y="1584204"/>
                    <a:pt x="3477996" y="1648682"/>
                    <a:pt x="3557534" y="1648682"/>
                  </a:cubicBezTo>
                  <a:cubicBezTo>
                    <a:pt x="3637072" y="1648682"/>
                    <a:pt x="3701550" y="1584204"/>
                    <a:pt x="3701550" y="1504666"/>
                  </a:cubicBezTo>
                  <a:cubicBezTo>
                    <a:pt x="3701550" y="1425128"/>
                    <a:pt x="3637072" y="1360650"/>
                    <a:pt x="3557534" y="1360650"/>
                  </a:cubicBezTo>
                  <a:close/>
                  <a:moveTo>
                    <a:pt x="3148391" y="1360650"/>
                  </a:moveTo>
                  <a:cubicBezTo>
                    <a:pt x="3068853" y="1360650"/>
                    <a:pt x="3004375" y="1425128"/>
                    <a:pt x="3004375" y="1504666"/>
                  </a:cubicBezTo>
                  <a:cubicBezTo>
                    <a:pt x="3004375" y="1584204"/>
                    <a:pt x="3068853" y="1648682"/>
                    <a:pt x="3148391" y="1648682"/>
                  </a:cubicBezTo>
                  <a:cubicBezTo>
                    <a:pt x="3227929" y="1648682"/>
                    <a:pt x="3292407" y="1584204"/>
                    <a:pt x="3292407" y="1504666"/>
                  </a:cubicBezTo>
                  <a:cubicBezTo>
                    <a:pt x="3292407" y="1425128"/>
                    <a:pt x="3227929" y="1360650"/>
                    <a:pt x="3148391" y="1360650"/>
                  </a:cubicBezTo>
                  <a:close/>
                  <a:moveTo>
                    <a:pt x="2739248" y="1360650"/>
                  </a:moveTo>
                  <a:cubicBezTo>
                    <a:pt x="2659710" y="1360650"/>
                    <a:pt x="2595232" y="1425128"/>
                    <a:pt x="2595232" y="1504666"/>
                  </a:cubicBezTo>
                  <a:cubicBezTo>
                    <a:pt x="2595232" y="1584204"/>
                    <a:pt x="2659710" y="1648682"/>
                    <a:pt x="2739248" y="1648682"/>
                  </a:cubicBezTo>
                  <a:cubicBezTo>
                    <a:pt x="2818786" y="1648682"/>
                    <a:pt x="2883264" y="1584204"/>
                    <a:pt x="2883264" y="1504666"/>
                  </a:cubicBezTo>
                  <a:cubicBezTo>
                    <a:pt x="2883264" y="1425128"/>
                    <a:pt x="2818786" y="1360650"/>
                    <a:pt x="2739248" y="1360650"/>
                  </a:cubicBezTo>
                  <a:close/>
                  <a:moveTo>
                    <a:pt x="2330105" y="1360650"/>
                  </a:moveTo>
                  <a:cubicBezTo>
                    <a:pt x="2250567" y="1360650"/>
                    <a:pt x="2186089" y="1425128"/>
                    <a:pt x="2186089" y="1504666"/>
                  </a:cubicBezTo>
                  <a:cubicBezTo>
                    <a:pt x="2186089" y="1584204"/>
                    <a:pt x="2250567" y="1648682"/>
                    <a:pt x="2330105" y="1648682"/>
                  </a:cubicBezTo>
                  <a:cubicBezTo>
                    <a:pt x="2409643" y="1648682"/>
                    <a:pt x="2474121" y="1584204"/>
                    <a:pt x="2474121" y="1504666"/>
                  </a:cubicBezTo>
                  <a:cubicBezTo>
                    <a:pt x="2474121" y="1425128"/>
                    <a:pt x="2409643" y="1360650"/>
                    <a:pt x="2330105" y="1360650"/>
                  </a:cubicBezTo>
                  <a:close/>
                  <a:moveTo>
                    <a:pt x="1920962" y="1360650"/>
                  </a:moveTo>
                  <a:cubicBezTo>
                    <a:pt x="1841424" y="1360650"/>
                    <a:pt x="1776946" y="1425128"/>
                    <a:pt x="1776946" y="1504666"/>
                  </a:cubicBezTo>
                  <a:cubicBezTo>
                    <a:pt x="1776946" y="1584204"/>
                    <a:pt x="1841424" y="1648682"/>
                    <a:pt x="1920962" y="1648682"/>
                  </a:cubicBezTo>
                  <a:cubicBezTo>
                    <a:pt x="2000500" y="1648682"/>
                    <a:pt x="2064978" y="1584204"/>
                    <a:pt x="2064978" y="1504666"/>
                  </a:cubicBezTo>
                  <a:cubicBezTo>
                    <a:pt x="2064978" y="1425128"/>
                    <a:pt x="2000500" y="1360650"/>
                    <a:pt x="1920962" y="1360650"/>
                  </a:cubicBezTo>
                  <a:close/>
                  <a:moveTo>
                    <a:pt x="1511819" y="1360650"/>
                  </a:moveTo>
                  <a:cubicBezTo>
                    <a:pt x="1432281" y="1360650"/>
                    <a:pt x="1367803" y="1425128"/>
                    <a:pt x="1367803" y="1504666"/>
                  </a:cubicBezTo>
                  <a:cubicBezTo>
                    <a:pt x="1367803" y="1584204"/>
                    <a:pt x="1432281" y="1648682"/>
                    <a:pt x="1511819" y="1648682"/>
                  </a:cubicBezTo>
                  <a:cubicBezTo>
                    <a:pt x="1591357" y="1648682"/>
                    <a:pt x="1655835" y="1584204"/>
                    <a:pt x="1655835" y="1504666"/>
                  </a:cubicBezTo>
                  <a:cubicBezTo>
                    <a:pt x="1655835" y="1425128"/>
                    <a:pt x="1591357" y="1360650"/>
                    <a:pt x="1511819" y="1360650"/>
                  </a:cubicBezTo>
                  <a:close/>
                  <a:moveTo>
                    <a:pt x="1102676" y="1360650"/>
                  </a:moveTo>
                  <a:cubicBezTo>
                    <a:pt x="1023138" y="1360650"/>
                    <a:pt x="958660" y="1425128"/>
                    <a:pt x="958660" y="1504666"/>
                  </a:cubicBezTo>
                  <a:cubicBezTo>
                    <a:pt x="958660" y="1584204"/>
                    <a:pt x="1023138" y="1648682"/>
                    <a:pt x="1102676" y="1648682"/>
                  </a:cubicBezTo>
                  <a:cubicBezTo>
                    <a:pt x="1182214" y="1648682"/>
                    <a:pt x="1246692" y="1584204"/>
                    <a:pt x="1246692" y="1504666"/>
                  </a:cubicBezTo>
                  <a:cubicBezTo>
                    <a:pt x="1246692" y="1425128"/>
                    <a:pt x="1182214" y="1360650"/>
                    <a:pt x="1102676" y="1360650"/>
                  </a:cubicBezTo>
                  <a:close/>
                  <a:moveTo>
                    <a:pt x="693533" y="1360650"/>
                  </a:moveTo>
                  <a:cubicBezTo>
                    <a:pt x="613995" y="1360650"/>
                    <a:pt x="549517" y="1425128"/>
                    <a:pt x="549517" y="1504666"/>
                  </a:cubicBezTo>
                  <a:cubicBezTo>
                    <a:pt x="549517" y="1584204"/>
                    <a:pt x="613995" y="1648682"/>
                    <a:pt x="693533" y="1648682"/>
                  </a:cubicBezTo>
                  <a:cubicBezTo>
                    <a:pt x="773071" y="1648682"/>
                    <a:pt x="837549" y="1584204"/>
                    <a:pt x="837549" y="1504666"/>
                  </a:cubicBezTo>
                  <a:cubicBezTo>
                    <a:pt x="837549" y="1425128"/>
                    <a:pt x="773071" y="1360650"/>
                    <a:pt x="693533" y="1360650"/>
                  </a:cubicBezTo>
                  <a:close/>
                  <a:moveTo>
                    <a:pt x="284390" y="1360650"/>
                  </a:moveTo>
                  <a:cubicBezTo>
                    <a:pt x="204852" y="1360650"/>
                    <a:pt x="140374" y="1425128"/>
                    <a:pt x="140374" y="1504666"/>
                  </a:cubicBezTo>
                  <a:cubicBezTo>
                    <a:pt x="140374" y="1584204"/>
                    <a:pt x="204852" y="1648682"/>
                    <a:pt x="284390" y="1648682"/>
                  </a:cubicBezTo>
                  <a:cubicBezTo>
                    <a:pt x="363928" y="1648682"/>
                    <a:pt x="428406" y="1584204"/>
                    <a:pt x="428406" y="1504666"/>
                  </a:cubicBezTo>
                  <a:cubicBezTo>
                    <a:pt x="428406" y="1425128"/>
                    <a:pt x="363928" y="1360650"/>
                    <a:pt x="284390" y="1360650"/>
                  </a:cubicBezTo>
                  <a:close/>
                  <a:moveTo>
                    <a:pt x="3965976" y="945427"/>
                  </a:moveTo>
                  <a:cubicBezTo>
                    <a:pt x="3886438" y="945427"/>
                    <a:pt x="3821960" y="1009905"/>
                    <a:pt x="3821960" y="1089443"/>
                  </a:cubicBezTo>
                  <a:cubicBezTo>
                    <a:pt x="3821960" y="1168981"/>
                    <a:pt x="3886438" y="1233459"/>
                    <a:pt x="3965976" y="1233459"/>
                  </a:cubicBezTo>
                  <a:cubicBezTo>
                    <a:pt x="4045514" y="1233459"/>
                    <a:pt x="4109992" y="1168981"/>
                    <a:pt x="4109992" y="1089443"/>
                  </a:cubicBezTo>
                  <a:cubicBezTo>
                    <a:pt x="4109992" y="1009905"/>
                    <a:pt x="4045514" y="945427"/>
                    <a:pt x="3965976" y="945427"/>
                  </a:cubicBezTo>
                  <a:close/>
                  <a:moveTo>
                    <a:pt x="3556834" y="945427"/>
                  </a:moveTo>
                  <a:cubicBezTo>
                    <a:pt x="3477296" y="945427"/>
                    <a:pt x="3412818" y="1009905"/>
                    <a:pt x="3412818" y="1089443"/>
                  </a:cubicBezTo>
                  <a:cubicBezTo>
                    <a:pt x="3412818" y="1168981"/>
                    <a:pt x="3477296" y="1233459"/>
                    <a:pt x="3556834" y="1233459"/>
                  </a:cubicBezTo>
                  <a:cubicBezTo>
                    <a:pt x="3636372" y="1233459"/>
                    <a:pt x="3700850" y="1168981"/>
                    <a:pt x="3700850" y="1089443"/>
                  </a:cubicBezTo>
                  <a:cubicBezTo>
                    <a:pt x="3700850" y="1009905"/>
                    <a:pt x="3636372" y="945427"/>
                    <a:pt x="3556834" y="945427"/>
                  </a:cubicBezTo>
                  <a:close/>
                  <a:moveTo>
                    <a:pt x="3147691" y="945427"/>
                  </a:moveTo>
                  <a:cubicBezTo>
                    <a:pt x="3068153" y="945427"/>
                    <a:pt x="3003675" y="1009905"/>
                    <a:pt x="3003675" y="1089443"/>
                  </a:cubicBezTo>
                  <a:cubicBezTo>
                    <a:pt x="3003675" y="1168981"/>
                    <a:pt x="3068153" y="1233459"/>
                    <a:pt x="3147691" y="1233459"/>
                  </a:cubicBezTo>
                  <a:cubicBezTo>
                    <a:pt x="3227229" y="1233459"/>
                    <a:pt x="3291707" y="1168981"/>
                    <a:pt x="3291707" y="1089443"/>
                  </a:cubicBezTo>
                  <a:cubicBezTo>
                    <a:pt x="3291707" y="1009905"/>
                    <a:pt x="3227229" y="945427"/>
                    <a:pt x="3147691" y="945427"/>
                  </a:cubicBezTo>
                  <a:close/>
                  <a:moveTo>
                    <a:pt x="2738548" y="945427"/>
                  </a:moveTo>
                  <a:cubicBezTo>
                    <a:pt x="2659010" y="945427"/>
                    <a:pt x="2594532" y="1009905"/>
                    <a:pt x="2594532" y="1089443"/>
                  </a:cubicBezTo>
                  <a:cubicBezTo>
                    <a:pt x="2594532" y="1168981"/>
                    <a:pt x="2659010" y="1233459"/>
                    <a:pt x="2738548" y="1233459"/>
                  </a:cubicBezTo>
                  <a:cubicBezTo>
                    <a:pt x="2818086" y="1233459"/>
                    <a:pt x="2882564" y="1168981"/>
                    <a:pt x="2882564" y="1089443"/>
                  </a:cubicBezTo>
                  <a:cubicBezTo>
                    <a:pt x="2882564" y="1009905"/>
                    <a:pt x="2818086" y="945427"/>
                    <a:pt x="2738548" y="945427"/>
                  </a:cubicBezTo>
                  <a:close/>
                  <a:moveTo>
                    <a:pt x="2329405" y="945427"/>
                  </a:moveTo>
                  <a:cubicBezTo>
                    <a:pt x="2249867" y="945427"/>
                    <a:pt x="2185389" y="1009905"/>
                    <a:pt x="2185389" y="1089443"/>
                  </a:cubicBezTo>
                  <a:cubicBezTo>
                    <a:pt x="2185389" y="1168981"/>
                    <a:pt x="2249867" y="1233459"/>
                    <a:pt x="2329405" y="1233459"/>
                  </a:cubicBezTo>
                  <a:cubicBezTo>
                    <a:pt x="2408943" y="1233459"/>
                    <a:pt x="2473421" y="1168981"/>
                    <a:pt x="2473421" y="1089443"/>
                  </a:cubicBezTo>
                  <a:cubicBezTo>
                    <a:pt x="2473421" y="1009905"/>
                    <a:pt x="2408943" y="945427"/>
                    <a:pt x="2329405" y="945427"/>
                  </a:cubicBezTo>
                  <a:close/>
                  <a:moveTo>
                    <a:pt x="1920262" y="945427"/>
                  </a:moveTo>
                  <a:cubicBezTo>
                    <a:pt x="1840724" y="945427"/>
                    <a:pt x="1776246" y="1009905"/>
                    <a:pt x="1776246" y="1089443"/>
                  </a:cubicBezTo>
                  <a:cubicBezTo>
                    <a:pt x="1776246" y="1168981"/>
                    <a:pt x="1840724" y="1233459"/>
                    <a:pt x="1920262" y="1233459"/>
                  </a:cubicBezTo>
                  <a:cubicBezTo>
                    <a:pt x="1999800" y="1233459"/>
                    <a:pt x="2064278" y="1168981"/>
                    <a:pt x="2064278" y="1089443"/>
                  </a:cubicBezTo>
                  <a:cubicBezTo>
                    <a:pt x="2064278" y="1009905"/>
                    <a:pt x="1999800" y="945427"/>
                    <a:pt x="1920262" y="945427"/>
                  </a:cubicBezTo>
                  <a:close/>
                  <a:moveTo>
                    <a:pt x="1511119" y="945427"/>
                  </a:moveTo>
                  <a:cubicBezTo>
                    <a:pt x="1431581" y="945427"/>
                    <a:pt x="1367103" y="1009905"/>
                    <a:pt x="1367103" y="1089443"/>
                  </a:cubicBezTo>
                  <a:cubicBezTo>
                    <a:pt x="1367103" y="1168981"/>
                    <a:pt x="1431581" y="1233459"/>
                    <a:pt x="1511119" y="1233459"/>
                  </a:cubicBezTo>
                  <a:cubicBezTo>
                    <a:pt x="1590657" y="1233459"/>
                    <a:pt x="1655135" y="1168981"/>
                    <a:pt x="1655135" y="1089443"/>
                  </a:cubicBezTo>
                  <a:cubicBezTo>
                    <a:pt x="1655135" y="1009905"/>
                    <a:pt x="1590657" y="945427"/>
                    <a:pt x="1511119" y="945427"/>
                  </a:cubicBezTo>
                  <a:close/>
                  <a:moveTo>
                    <a:pt x="1101976" y="945427"/>
                  </a:moveTo>
                  <a:cubicBezTo>
                    <a:pt x="1022438" y="945427"/>
                    <a:pt x="957960" y="1009905"/>
                    <a:pt x="957960" y="1089443"/>
                  </a:cubicBezTo>
                  <a:cubicBezTo>
                    <a:pt x="957960" y="1168981"/>
                    <a:pt x="1022438" y="1233459"/>
                    <a:pt x="1101976" y="1233459"/>
                  </a:cubicBezTo>
                  <a:cubicBezTo>
                    <a:pt x="1181514" y="1233459"/>
                    <a:pt x="1245992" y="1168981"/>
                    <a:pt x="1245992" y="1089443"/>
                  </a:cubicBezTo>
                  <a:cubicBezTo>
                    <a:pt x="1245992" y="1009905"/>
                    <a:pt x="1181514" y="945427"/>
                    <a:pt x="1101976" y="945427"/>
                  </a:cubicBezTo>
                  <a:close/>
                  <a:moveTo>
                    <a:pt x="692833" y="945427"/>
                  </a:moveTo>
                  <a:cubicBezTo>
                    <a:pt x="613295" y="945427"/>
                    <a:pt x="548817" y="1009905"/>
                    <a:pt x="548817" y="1089443"/>
                  </a:cubicBezTo>
                  <a:cubicBezTo>
                    <a:pt x="548817" y="1168981"/>
                    <a:pt x="613295" y="1233459"/>
                    <a:pt x="692833" y="1233459"/>
                  </a:cubicBezTo>
                  <a:cubicBezTo>
                    <a:pt x="772371" y="1233459"/>
                    <a:pt x="836849" y="1168981"/>
                    <a:pt x="836849" y="1089443"/>
                  </a:cubicBezTo>
                  <a:cubicBezTo>
                    <a:pt x="836849" y="1009905"/>
                    <a:pt x="772371" y="945427"/>
                    <a:pt x="692833" y="945427"/>
                  </a:cubicBezTo>
                  <a:close/>
                  <a:moveTo>
                    <a:pt x="283690" y="945427"/>
                  </a:moveTo>
                  <a:cubicBezTo>
                    <a:pt x="204152" y="945427"/>
                    <a:pt x="139674" y="1009905"/>
                    <a:pt x="139674" y="1089443"/>
                  </a:cubicBezTo>
                  <a:cubicBezTo>
                    <a:pt x="139674" y="1168981"/>
                    <a:pt x="204152" y="1233459"/>
                    <a:pt x="283690" y="1233459"/>
                  </a:cubicBezTo>
                  <a:cubicBezTo>
                    <a:pt x="363228" y="1233459"/>
                    <a:pt x="427706" y="1168981"/>
                    <a:pt x="427706" y="1089443"/>
                  </a:cubicBezTo>
                  <a:cubicBezTo>
                    <a:pt x="427706" y="1009905"/>
                    <a:pt x="363228" y="945427"/>
                    <a:pt x="283690" y="945427"/>
                  </a:cubicBezTo>
                  <a:close/>
                  <a:moveTo>
                    <a:pt x="3965276" y="530204"/>
                  </a:moveTo>
                  <a:cubicBezTo>
                    <a:pt x="3885738" y="530204"/>
                    <a:pt x="3821260" y="594682"/>
                    <a:pt x="3821260" y="674220"/>
                  </a:cubicBezTo>
                  <a:cubicBezTo>
                    <a:pt x="3821260" y="753758"/>
                    <a:pt x="3885738" y="818236"/>
                    <a:pt x="3965276" y="818236"/>
                  </a:cubicBezTo>
                  <a:cubicBezTo>
                    <a:pt x="4044814" y="818236"/>
                    <a:pt x="4109292" y="753758"/>
                    <a:pt x="4109292" y="674220"/>
                  </a:cubicBezTo>
                  <a:cubicBezTo>
                    <a:pt x="4109292" y="594682"/>
                    <a:pt x="4044814" y="530204"/>
                    <a:pt x="3965276" y="530204"/>
                  </a:cubicBezTo>
                  <a:close/>
                  <a:moveTo>
                    <a:pt x="3556134" y="530204"/>
                  </a:moveTo>
                  <a:cubicBezTo>
                    <a:pt x="3476596" y="530204"/>
                    <a:pt x="3412118" y="594682"/>
                    <a:pt x="3412118" y="674220"/>
                  </a:cubicBezTo>
                  <a:cubicBezTo>
                    <a:pt x="3412118" y="753758"/>
                    <a:pt x="3476596" y="818236"/>
                    <a:pt x="3556134" y="818236"/>
                  </a:cubicBezTo>
                  <a:cubicBezTo>
                    <a:pt x="3635672" y="818236"/>
                    <a:pt x="3700150" y="753758"/>
                    <a:pt x="3700150" y="674220"/>
                  </a:cubicBezTo>
                  <a:cubicBezTo>
                    <a:pt x="3700150" y="594682"/>
                    <a:pt x="3635672" y="530204"/>
                    <a:pt x="3556134" y="530204"/>
                  </a:cubicBezTo>
                  <a:close/>
                  <a:moveTo>
                    <a:pt x="3146991" y="530204"/>
                  </a:moveTo>
                  <a:cubicBezTo>
                    <a:pt x="3067453" y="530204"/>
                    <a:pt x="3002975" y="594682"/>
                    <a:pt x="3002975" y="674220"/>
                  </a:cubicBezTo>
                  <a:cubicBezTo>
                    <a:pt x="3002975" y="753758"/>
                    <a:pt x="3067453" y="818236"/>
                    <a:pt x="3146991" y="818236"/>
                  </a:cubicBezTo>
                  <a:cubicBezTo>
                    <a:pt x="3226529" y="818236"/>
                    <a:pt x="3291007" y="753758"/>
                    <a:pt x="3291007" y="674220"/>
                  </a:cubicBezTo>
                  <a:cubicBezTo>
                    <a:pt x="3291007" y="594682"/>
                    <a:pt x="3226529" y="530204"/>
                    <a:pt x="3146991" y="530204"/>
                  </a:cubicBezTo>
                  <a:close/>
                  <a:moveTo>
                    <a:pt x="2737848" y="530204"/>
                  </a:moveTo>
                  <a:cubicBezTo>
                    <a:pt x="2658310" y="530204"/>
                    <a:pt x="2593832" y="594682"/>
                    <a:pt x="2593832" y="674220"/>
                  </a:cubicBezTo>
                  <a:cubicBezTo>
                    <a:pt x="2593832" y="753758"/>
                    <a:pt x="2658310" y="818236"/>
                    <a:pt x="2737848" y="818236"/>
                  </a:cubicBezTo>
                  <a:cubicBezTo>
                    <a:pt x="2817386" y="818236"/>
                    <a:pt x="2881864" y="753758"/>
                    <a:pt x="2881864" y="674220"/>
                  </a:cubicBezTo>
                  <a:cubicBezTo>
                    <a:pt x="2881864" y="594682"/>
                    <a:pt x="2817386" y="530204"/>
                    <a:pt x="2737848" y="530204"/>
                  </a:cubicBezTo>
                  <a:close/>
                  <a:moveTo>
                    <a:pt x="2328705" y="530204"/>
                  </a:moveTo>
                  <a:cubicBezTo>
                    <a:pt x="2249167" y="530204"/>
                    <a:pt x="2184689" y="594682"/>
                    <a:pt x="2184689" y="674220"/>
                  </a:cubicBezTo>
                  <a:cubicBezTo>
                    <a:pt x="2184689" y="753758"/>
                    <a:pt x="2249167" y="818236"/>
                    <a:pt x="2328705" y="818236"/>
                  </a:cubicBezTo>
                  <a:cubicBezTo>
                    <a:pt x="2408243" y="818236"/>
                    <a:pt x="2472721" y="753758"/>
                    <a:pt x="2472721" y="674220"/>
                  </a:cubicBezTo>
                  <a:cubicBezTo>
                    <a:pt x="2472721" y="594682"/>
                    <a:pt x="2408243" y="530204"/>
                    <a:pt x="2328705" y="530204"/>
                  </a:cubicBezTo>
                  <a:close/>
                  <a:moveTo>
                    <a:pt x="1919562" y="530204"/>
                  </a:moveTo>
                  <a:cubicBezTo>
                    <a:pt x="1840024" y="530204"/>
                    <a:pt x="1775546" y="594682"/>
                    <a:pt x="1775546" y="674220"/>
                  </a:cubicBezTo>
                  <a:cubicBezTo>
                    <a:pt x="1775546" y="753758"/>
                    <a:pt x="1840024" y="818236"/>
                    <a:pt x="1919562" y="818236"/>
                  </a:cubicBezTo>
                  <a:cubicBezTo>
                    <a:pt x="1999100" y="818236"/>
                    <a:pt x="2063578" y="753758"/>
                    <a:pt x="2063578" y="674220"/>
                  </a:cubicBezTo>
                  <a:cubicBezTo>
                    <a:pt x="2063578" y="594682"/>
                    <a:pt x="1999100" y="530204"/>
                    <a:pt x="1919562" y="530204"/>
                  </a:cubicBezTo>
                  <a:close/>
                  <a:moveTo>
                    <a:pt x="1510419" y="530204"/>
                  </a:moveTo>
                  <a:cubicBezTo>
                    <a:pt x="1430881" y="530204"/>
                    <a:pt x="1366403" y="594682"/>
                    <a:pt x="1366403" y="674220"/>
                  </a:cubicBezTo>
                  <a:cubicBezTo>
                    <a:pt x="1366403" y="753758"/>
                    <a:pt x="1430881" y="818236"/>
                    <a:pt x="1510419" y="818236"/>
                  </a:cubicBezTo>
                  <a:cubicBezTo>
                    <a:pt x="1589957" y="818236"/>
                    <a:pt x="1654435" y="753758"/>
                    <a:pt x="1654435" y="674220"/>
                  </a:cubicBezTo>
                  <a:cubicBezTo>
                    <a:pt x="1654435" y="594682"/>
                    <a:pt x="1589957" y="530204"/>
                    <a:pt x="1510419" y="530204"/>
                  </a:cubicBezTo>
                  <a:close/>
                  <a:moveTo>
                    <a:pt x="1101276" y="530204"/>
                  </a:moveTo>
                  <a:cubicBezTo>
                    <a:pt x="1021738" y="530204"/>
                    <a:pt x="957260" y="594682"/>
                    <a:pt x="957260" y="674220"/>
                  </a:cubicBezTo>
                  <a:cubicBezTo>
                    <a:pt x="957260" y="753758"/>
                    <a:pt x="1021738" y="818236"/>
                    <a:pt x="1101276" y="818236"/>
                  </a:cubicBezTo>
                  <a:cubicBezTo>
                    <a:pt x="1180814" y="818236"/>
                    <a:pt x="1245292" y="753758"/>
                    <a:pt x="1245292" y="674220"/>
                  </a:cubicBezTo>
                  <a:cubicBezTo>
                    <a:pt x="1245292" y="594682"/>
                    <a:pt x="1180814" y="530204"/>
                    <a:pt x="1101276" y="530204"/>
                  </a:cubicBezTo>
                  <a:close/>
                  <a:moveTo>
                    <a:pt x="692133" y="530204"/>
                  </a:moveTo>
                  <a:cubicBezTo>
                    <a:pt x="612595" y="530204"/>
                    <a:pt x="548117" y="594682"/>
                    <a:pt x="548117" y="674220"/>
                  </a:cubicBezTo>
                  <a:cubicBezTo>
                    <a:pt x="548117" y="753758"/>
                    <a:pt x="612595" y="818236"/>
                    <a:pt x="692133" y="818236"/>
                  </a:cubicBezTo>
                  <a:cubicBezTo>
                    <a:pt x="771671" y="818236"/>
                    <a:pt x="836149" y="753758"/>
                    <a:pt x="836149" y="674220"/>
                  </a:cubicBezTo>
                  <a:cubicBezTo>
                    <a:pt x="836149" y="594682"/>
                    <a:pt x="771671" y="530204"/>
                    <a:pt x="692133" y="530204"/>
                  </a:cubicBezTo>
                  <a:close/>
                  <a:moveTo>
                    <a:pt x="282990" y="530204"/>
                  </a:moveTo>
                  <a:cubicBezTo>
                    <a:pt x="203452" y="530204"/>
                    <a:pt x="138974" y="594682"/>
                    <a:pt x="138974" y="674220"/>
                  </a:cubicBezTo>
                  <a:cubicBezTo>
                    <a:pt x="138974" y="753758"/>
                    <a:pt x="203452" y="818236"/>
                    <a:pt x="282990" y="818236"/>
                  </a:cubicBezTo>
                  <a:cubicBezTo>
                    <a:pt x="362528" y="818236"/>
                    <a:pt x="427006" y="753758"/>
                    <a:pt x="427006" y="674220"/>
                  </a:cubicBezTo>
                  <a:cubicBezTo>
                    <a:pt x="427006" y="594682"/>
                    <a:pt x="362528" y="530204"/>
                    <a:pt x="282990" y="530204"/>
                  </a:cubicBezTo>
                  <a:close/>
                  <a:moveTo>
                    <a:pt x="3964576" y="114981"/>
                  </a:moveTo>
                  <a:cubicBezTo>
                    <a:pt x="3885038" y="114981"/>
                    <a:pt x="3820560" y="179459"/>
                    <a:pt x="3820560" y="258997"/>
                  </a:cubicBezTo>
                  <a:cubicBezTo>
                    <a:pt x="3820560" y="338535"/>
                    <a:pt x="3885038" y="403013"/>
                    <a:pt x="3964576" y="403013"/>
                  </a:cubicBezTo>
                  <a:cubicBezTo>
                    <a:pt x="4044114" y="403013"/>
                    <a:pt x="4108592" y="338535"/>
                    <a:pt x="4108592" y="258997"/>
                  </a:cubicBezTo>
                  <a:cubicBezTo>
                    <a:pt x="4108592" y="179459"/>
                    <a:pt x="4044114" y="114981"/>
                    <a:pt x="3964576" y="114981"/>
                  </a:cubicBezTo>
                  <a:close/>
                  <a:moveTo>
                    <a:pt x="3555434" y="114981"/>
                  </a:moveTo>
                  <a:cubicBezTo>
                    <a:pt x="3475896" y="114981"/>
                    <a:pt x="3411418" y="179459"/>
                    <a:pt x="3411418" y="258997"/>
                  </a:cubicBezTo>
                  <a:cubicBezTo>
                    <a:pt x="3411418" y="338535"/>
                    <a:pt x="3475896" y="403013"/>
                    <a:pt x="3555434" y="403013"/>
                  </a:cubicBezTo>
                  <a:cubicBezTo>
                    <a:pt x="3634972" y="403013"/>
                    <a:pt x="3699450" y="338535"/>
                    <a:pt x="3699450" y="258997"/>
                  </a:cubicBezTo>
                  <a:cubicBezTo>
                    <a:pt x="3699450" y="179459"/>
                    <a:pt x="3634972" y="114981"/>
                    <a:pt x="3555434" y="114981"/>
                  </a:cubicBezTo>
                  <a:close/>
                  <a:moveTo>
                    <a:pt x="3146291" y="114981"/>
                  </a:moveTo>
                  <a:cubicBezTo>
                    <a:pt x="3066753" y="114981"/>
                    <a:pt x="3002275" y="179459"/>
                    <a:pt x="3002275" y="258997"/>
                  </a:cubicBezTo>
                  <a:cubicBezTo>
                    <a:pt x="3002275" y="338535"/>
                    <a:pt x="3066753" y="403013"/>
                    <a:pt x="3146291" y="403013"/>
                  </a:cubicBezTo>
                  <a:cubicBezTo>
                    <a:pt x="3225829" y="403013"/>
                    <a:pt x="3290307" y="338535"/>
                    <a:pt x="3290307" y="258997"/>
                  </a:cubicBezTo>
                  <a:cubicBezTo>
                    <a:pt x="3290307" y="179459"/>
                    <a:pt x="3225829" y="114981"/>
                    <a:pt x="3146291" y="114981"/>
                  </a:cubicBezTo>
                  <a:close/>
                  <a:moveTo>
                    <a:pt x="2737148" y="114981"/>
                  </a:moveTo>
                  <a:cubicBezTo>
                    <a:pt x="2657610" y="114981"/>
                    <a:pt x="2593132" y="179459"/>
                    <a:pt x="2593132" y="258997"/>
                  </a:cubicBezTo>
                  <a:cubicBezTo>
                    <a:pt x="2593132" y="338535"/>
                    <a:pt x="2657610" y="403013"/>
                    <a:pt x="2737148" y="403013"/>
                  </a:cubicBezTo>
                  <a:cubicBezTo>
                    <a:pt x="2816686" y="403013"/>
                    <a:pt x="2881164" y="338535"/>
                    <a:pt x="2881164" y="258997"/>
                  </a:cubicBezTo>
                  <a:cubicBezTo>
                    <a:pt x="2881164" y="179459"/>
                    <a:pt x="2816686" y="114981"/>
                    <a:pt x="2737148" y="114981"/>
                  </a:cubicBezTo>
                  <a:close/>
                  <a:moveTo>
                    <a:pt x="2328005" y="114981"/>
                  </a:moveTo>
                  <a:cubicBezTo>
                    <a:pt x="2248467" y="114981"/>
                    <a:pt x="2183989" y="179459"/>
                    <a:pt x="2183989" y="258997"/>
                  </a:cubicBezTo>
                  <a:cubicBezTo>
                    <a:pt x="2183989" y="338535"/>
                    <a:pt x="2248467" y="403013"/>
                    <a:pt x="2328005" y="403013"/>
                  </a:cubicBezTo>
                  <a:cubicBezTo>
                    <a:pt x="2407543" y="403013"/>
                    <a:pt x="2472021" y="338535"/>
                    <a:pt x="2472021" y="258997"/>
                  </a:cubicBezTo>
                  <a:cubicBezTo>
                    <a:pt x="2472021" y="179459"/>
                    <a:pt x="2407543" y="114981"/>
                    <a:pt x="2328005" y="114981"/>
                  </a:cubicBezTo>
                  <a:close/>
                  <a:moveTo>
                    <a:pt x="1918862" y="114981"/>
                  </a:moveTo>
                  <a:cubicBezTo>
                    <a:pt x="1839324" y="114981"/>
                    <a:pt x="1774846" y="179459"/>
                    <a:pt x="1774846" y="258997"/>
                  </a:cubicBezTo>
                  <a:cubicBezTo>
                    <a:pt x="1774846" y="338535"/>
                    <a:pt x="1839324" y="403013"/>
                    <a:pt x="1918862" y="403013"/>
                  </a:cubicBezTo>
                  <a:cubicBezTo>
                    <a:pt x="1998400" y="403013"/>
                    <a:pt x="2062878" y="338535"/>
                    <a:pt x="2062878" y="258997"/>
                  </a:cubicBezTo>
                  <a:cubicBezTo>
                    <a:pt x="2062878" y="179459"/>
                    <a:pt x="1998400" y="114981"/>
                    <a:pt x="1918862" y="114981"/>
                  </a:cubicBezTo>
                  <a:close/>
                  <a:moveTo>
                    <a:pt x="1509719" y="114981"/>
                  </a:moveTo>
                  <a:cubicBezTo>
                    <a:pt x="1430181" y="114981"/>
                    <a:pt x="1365703" y="179459"/>
                    <a:pt x="1365703" y="258997"/>
                  </a:cubicBezTo>
                  <a:cubicBezTo>
                    <a:pt x="1365703" y="338535"/>
                    <a:pt x="1430181" y="403013"/>
                    <a:pt x="1509719" y="403013"/>
                  </a:cubicBezTo>
                  <a:cubicBezTo>
                    <a:pt x="1589257" y="403013"/>
                    <a:pt x="1653735" y="338535"/>
                    <a:pt x="1653735" y="258997"/>
                  </a:cubicBezTo>
                  <a:cubicBezTo>
                    <a:pt x="1653735" y="179459"/>
                    <a:pt x="1589257" y="114981"/>
                    <a:pt x="1509719" y="114981"/>
                  </a:cubicBezTo>
                  <a:close/>
                  <a:moveTo>
                    <a:pt x="1100576" y="114981"/>
                  </a:moveTo>
                  <a:cubicBezTo>
                    <a:pt x="1021038" y="114981"/>
                    <a:pt x="956560" y="179459"/>
                    <a:pt x="956560" y="258997"/>
                  </a:cubicBezTo>
                  <a:cubicBezTo>
                    <a:pt x="956560" y="338535"/>
                    <a:pt x="1021038" y="403013"/>
                    <a:pt x="1100576" y="403013"/>
                  </a:cubicBezTo>
                  <a:cubicBezTo>
                    <a:pt x="1180114" y="403013"/>
                    <a:pt x="1244592" y="338535"/>
                    <a:pt x="1244592" y="258997"/>
                  </a:cubicBezTo>
                  <a:cubicBezTo>
                    <a:pt x="1244592" y="179459"/>
                    <a:pt x="1180114" y="114981"/>
                    <a:pt x="1100576" y="114981"/>
                  </a:cubicBezTo>
                  <a:close/>
                  <a:moveTo>
                    <a:pt x="691433" y="114981"/>
                  </a:moveTo>
                  <a:cubicBezTo>
                    <a:pt x="611895" y="114981"/>
                    <a:pt x="547417" y="179459"/>
                    <a:pt x="547417" y="258997"/>
                  </a:cubicBezTo>
                  <a:cubicBezTo>
                    <a:pt x="547417" y="338535"/>
                    <a:pt x="611895" y="403013"/>
                    <a:pt x="691433" y="403013"/>
                  </a:cubicBezTo>
                  <a:cubicBezTo>
                    <a:pt x="770971" y="403013"/>
                    <a:pt x="835449" y="338535"/>
                    <a:pt x="835449" y="258997"/>
                  </a:cubicBezTo>
                  <a:cubicBezTo>
                    <a:pt x="835449" y="179459"/>
                    <a:pt x="770971" y="114981"/>
                    <a:pt x="691433" y="114981"/>
                  </a:cubicBezTo>
                  <a:close/>
                  <a:moveTo>
                    <a:pt x="282290" y="114981"/>
                  </a:moveTo>
                  <a:cubicBezTo>
                    <a:pt x="202752" y="114981"/>
                    <a:pt x="138274" y="179459"/>
                    <a:pt x="138274" y="258997"/>
                  </a:cubicBezTo>
                  <a:cubicBezTo>
                    <a:pt x="138274" y="338535"/>
                    <a:pt x="202752" y="403013"/>
                    <a:pt x="282290" y="403013"/>
                  </a:cubicBezTo>
                  <a:cubicBezTo>
                    <a:pt x="361828" y="403013"/>
                    <a:pt x="426306" y="338535"/>
                    <a:pt x="426306" y="258997"/>
                  </a:cubicBezTo>
                  <a:cubicBezTo>
                    <a:pt x="426306" y="179459"/>
                    <a:pt x="361828" y="114981"/>
                    <a:pt x="282290" y="114981"/>
                  </a:cubicBezTo>
                  <a:close/>
                  <a:moveTo>
                    <a:pt x="0" y="0"/>
                  </a:moveTo>
                  <a:lnTo>
                    <a:pt x="4248472" y="0"/>
                  </a:lnTo>
                  <a:lnTo>
                    <a:pt x="4248472" y="4248472"/>
                  </a:lnTo>
                  <a:lnTo>
                    <a:pt x="0" y="4248472"/>
                  </a:lnTo>
                  <a:close/>
                </a:path>
              </a:pathLst>
            </a:custGeom>
            <a:solidFill>
              <a:sysClr val="window" lastClr="FFFFFF"/>
            </a:solidFill>
            <a:ln w="25400" cap="flat" cmpd="sng" algn="ctr">
              <a:noFill/>
              <a:prstDash val="solid"/>
            </a:ln>
            <a:effectLst/>
          </p:spPr>
          <p:txBody>
            <a:bodyPr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924282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2" name="TextBox 10"/>
            <p:cNvSpPr txBox="1"/>
            <p:nvPr/>
          </p:nvSpPr>
          <p:spPr>
            <a:xfrm>
              <a:off x="5546648" y="1328248"/>
              <a:ext cx="998490" cy="663202"/>
            </a:xfrm>
            <a:prstGeom prst="rect">
              <a:avLst/>
            </a:prstGeom>
          </p:spPr>
          <p:txBody>
            <a:bodyPr vert="horz" lIns="0" tIns="0" rIns="0" bIns="0" rtlCol="0">
              <a:noAutofit/>
            </a:bodyPr>
            <a:lstStyle>
              <a:lvl1pPr indent="0" algn="ctr">
                <a:lnSpc>
                  <a:spcPct val="90000"/>
                </a:lnSpc>
                <a:spcBef>
                  <a:spcPts val="0"/>
                </a:spcBef>
                <a:buFont typeface="Arial" pitchFamily="34" charset="0"/>
                <a:buNone/>
                <a:defRPr sz="2000" b="1">
                  <a:solidFill>
                    <a:schemeClr val="tx2"/>
                  </a:solidFill>
                  <a:latin typeface="+mj-lt"/>
                  <a:cs typeface="Arial" panose="020B0604020202020204" pitchFamily="34" charset="0"/>
                </a:defRPr>
              </a:lvl1pPr>
              <a:lvl2pPr marL="180975" indent="-180975">
                <a:lnSpc>
                  <a:spcPct val="90000"/>
                </a:lnSpc>
                <a:spcBef>
                  <a:spcPts val="0"/>
                </a:spcBef>
                <a:buFont typeface="Arial" pitchFamily="34" charset="0"/>
                <a:buChar char="•"/>
                <a:defRPr sz="1200">
                  <a:solidFill>
                    <a:schemeClr val="tx2"/>
                  </a:solidFill>
                </a:defRPr>
              </a:lvl2pPr>
              <a:lvl3pPr marL="361950" indent="-171450">
                <a:lnSpc>
                  <a:spcPct val="90000"/>
                </a:lnSpc>
                <a:spcBef>
                  <a:spcPts val="0"/>
                </a:spcBef>
                <a:buFont typeface="Calibri" pitchFamily="34" charset="0"/>
                <a:buChar char="–"/>
                <a:defRPr sz="1200">
                  <a:solidFill>
                    <a:schemeClr val="tx2"/>
                  </a:solidFill>
                </a:defRPr>
              </a:lvl3pPr>
              <a:lvl4pPr marL="1825348" indent="-260764">
                <a:lnSpc>
                  <a:spcPct val="90000"/>
                </a:lnSpc>
                <a:spcBef>
                  <a:spcPts val="0"/>
                </a:spcBef>
                <a:buFont typeface="Arial" pitchFamily="34" charset="0"/>
                <a:buChar char="–"/>
                <a:defRPr sz="1200">
                  <a:solidFill>
                    <a:schemeClr val="tx2"/>
                  </a:solidFill>
                </a:defRPr>
              </a:lvl4pPr>
              <a:lvl5pPr marL="2346876" indent="-260764">
                <a:lnSpc>
                  <a:spcPct val="90000"/>
                </a:lnSpc>
                <a:spcBef>
                  <a:spcPts val="0"/>
                </a:spcBef>
                <a:buFont typeface="Arial" pitchFamily="34" charset="0"/>
                <a:buChar char="»"/>
                <a:defRPr sz="1200">
                  <a:solidFill>
                    <a:schemeClr val="tx2"/>
                  </a:solidFill>
                </a:defRPr>
              </a:lvl5pPr>
              <a:lvl6pPr marL="2868404" indent="-260764">
                <a:spcBef>
                  <a:spcPct val="20000"/>
                </a:spcBef>
                <a:buFont typeface="Arial" pitchFamily="34" charset="0"/>
                <a:buChar char="•"/>
                <a:defRPr sz="2300"/>
              </a:lvl6pPr>
              <a:lvl7pPr marL="3389932" indent="-260764">
                <a:spcBef>
                  <a:spcPct val="20000"/>
                </a:spcBef>
                <a:buFont typeface="Arial" pitchFamily="34" charset="0"/>
                <a:buChar char="•"/>
                <a:defRPr sz="2300"/>
              </a:lvl7pPr>
              <a:lvl8pPr marL="3911460" indent="-260764">
                <a:spcBef>
                  <a:spcPct val="20000"/>
                </a:spcBef>
                <a:buFont typeface="Arial" pitchFamily="34" charset="0"/>
                <a:buChar char="•"/>
                <a:defRPr sz="2300"/>
              </a:lvl8pPr>
              <a:lvl9pPr marL="4432988" indent="-260764">
                <a:spcBef>
                  <a:spcPct val="20000"/>
                </a:spcBef>
                <a:buFont typeface="Arial" pitchFamily="34" charset="0"/>
                <a:buChar char="•"/>
                <a:defRPr sz="2300"/>
              </a:lvl9pPr>
            </a:lstStyle>
            <a:p>
              <a:pPr marL="0" marR="0" lvl="0" indent="0" algn="ctr" defTabSz="924282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itchFamily="34" charset="0"/>
                <a:buNone/>
                <a:tabLst/>
                <a:defRPr/>
              </a:pPr>
              <a:r>
                <a:rPr lang="hu-HU" kern="0" dirty="0">
                  <a:solidFill>
                    <a:schemeClr val="accent1"/>
                  </a:solidFill>
                  <a:latin typeface="Calibri"/>
                </a:rPr>
                <a:t>41</a:t>
              </a:r>
              <a:r>
                <a:rPr kumimoji="0" lang="hu-HU" sz="2000" b="1" i="0" u="none" strike="noStrike" kern="0" cap="none" spc="0" normalizeH="0" baseline="0" noProof="0" dirty="0">
                  <a:ln>
                    <a:noFill/>
                  </a:ln>
                  <a:solidFill>
                    <a:schemeClr val="accent1"/>
                  </a:solidFill>
                  <a:effectLst/>
                  <a:uLnTx/>
                  <a:uFillTx/>
                  <a:latin typeface="Calibri"/>
                  <a:cs typeface="Arial" panose="020B0604020202020204" pitchFamily="34" charset="0"/>
                </a:rPr>
                <a:t>%</a:t>
              </a:r>
              <a:endParaRPr kumimoji="0" lang="en-GB" sz="2000" b="1" i="0" u="none" strike="noStrike" kern="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Calibri"/>
                <a:cs typeface="Arial" panose="020B0604020202020204" pitchFamily="34" charset="0"/>
              </a:endParaRPr>
            </a:p>
            <a:p>
              <a:pPr lvl="0" defTabSz="924282">
                <a:defRPr/>
              </a:pPr>
              <a:r>
                <a:rPr lang="hu-HU" sz="950" b="0" kern="0" dirty="0">
                  <a:solidFill>
                    <a:srgbClr val="222223">
                      <a:lumMod val="75000"/>
                      <a:lumOff val="25000"/>
                    </a:srgbClr>
                  </a:solidFill>
                </a:rPr>
                <a:t>Számítógépes, konzolos, </a:t>
              </a:r>
              <a:r>
                <a:rPr lang="hu-HU" sz="950" b="0" kern="0" dirty="0" err="1">
                  <a:solidFill>
                    <a:srgbClr val="222223">
                      <a:lumMod val="75000"/>
                      <a:lumOff val="25000"/>
                    </a:srgbClr>
                  </a:solidFill>
                </a:rPr>
                <a:t>mobilos</a:t>
              </a:r>
              <a:r>
                <a:rPr lang="hu-HU" sz="950" b="0" kern="0" dirty="0">
                  <a:solidFill>
                    <a:srgbClr val="222223">
                      <a:lumMod val="75000"/>
                      <a:lumOff val="25000"/>
                    </a:srgbClr>
                  </a:solidFill>
                </a:rPr>
                <a:t> játékok</a:t>
              </a:r>
              <a:endParaRPr kumimoji="0" lang="en-GB" sz="950" b="0" i="0" u="none" strike="noStrike" kern="0" cap="none" spc="0" normalizeH="0" baseline="0" noProof="0" dirty="0">
                <a:ln>
                  <a:noFill/>
                </a:ln>
                <a:solidFill>
                  <a:srgbClr val="222223">
                    <a:lumMod val="75000"/>
                    <a:lumOff val="25000"/>
                  </a:srgbClr>
                </a:solidFill>
                <a:effectLst/>
                <a:uLnTx/>
                <a:uFillTx/>
                <a:latin typeface="Calibri"/>
              </a:endParaRPr>
            </a:p>
          </p:txBody>
        </p:sp>
        <p:graphicFrame>
          <p:nvGraphicFramePr>
            <p:cNvPr id="23" name="Diagram 5"/>
            <p:cNvGraphicFramePr/>
            <p:nvPr>
              <p:extLst/>
            </p:nvPr>
          </p:nvGraphicFramePr>
          <p:xfrm>
            <a:off x="5548828" y="444795"/>
            <a:ext cx="972353" cy="950721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8"/>
            </a:graphicData>
          </a:graphic>
        </p:graphicFrame>
        <p:sp>
          <p:nvSpPr>
            <p:cNvPr id="24" name="Rectangle 112"/>
            <p:cNvSpPr/>
            <p:nvPr/>
          </p:nvSpPr>
          <p:spPr bwMode="gray">
            <a:xfrm>
              <a:off x="5678660" y="566728"/>
              <a:ext cx="712688" cy="706853"/>
            </a:xfrm>
            <a:custGeom>
              <a:avLst/>
              <a:gdLst/>
              <a:ahLst/>
              <a:cxnLst/>
              <a:rect l="l" t="t" r="r" b="b"/>
              <a:pathLst>
                <a:path w="4248472" h="4248472">
                  <a:moveTo>
                    <a:pt x="3963192" y="3851992"/>
                  </a:moveTo>
                  <a:cubicBezTo>
                    <a:pt x="3883654" y="3851992"/>
                    <a:pt x="3819176" y="3916470"/>
                    <a:pt x="3819176" y="3996008"/>
                  </a:cubicBezTo>
                  <a:cubicBezTo>
                    <a:pt x="3819176" y="4075546"/>
                    <a:pt x="3883654" y="4140024"/>
                    <a:pt x="3963192" y="4140024"/>
                  </a:cubicBezTo>
                  <a:cubicBezTo>
                    <a:pt x="4042730" y="4140024"/>
                    <a:pt x="4107208" y="4075546"/>
                    <a:pt x="4107208" y="3996008"/>
                  </a:cubicBezTo>
                  <a:cubicBezTo>
                    <a:pt x="4107208" y="3916470"/>
                    <a:pt x="4042730" y="3851992"/>
                    <a:pt x="3963192" y="3851992"/>
                  </a:cubicBezTo>
                  <a:close/>
                  <a:moveTo>
                    <a:pt x="3554050" y="3851992"/>
                  </a:moveTo>
                  <a:cubicBezTo>
                    <a:pt x="3474512" y="3851992"/>
                    <a:pt x="3410034" y="3916470"/>
                    <a:pt x="3410034" y="3996008"/>
                  </a:cubicBezTo>
                  <a:cubicBezTo>
                    <a:pt x="3410034" y="4075546"/>
                    <a:pt x="3474512" y="4140024"/>
                    <a:pt x="3554050" y="4140024"/>
                  </a:cubicBezTo>
                  <a:cubicBezTo>
                    <a:pt x="3633588" y="4140024"/>
                    <a:pt x="3698066" y="4075546"/>
                    <a:pt x="3698066" y="3996008"/>
                  </a:cubicBezTo>
                  <a:cubicBezTo>
                    <a:pt x="3698066" y="3916470"/>
                    <a:pt x="3633588" y="3851992"/>
                    <a:pt x="3554050" y="3851992"/>
                  </a:cubicBezTo>
                  <a:close/>
                  <a:moveTo>
                    <a:pt x="3144907" y="3851992"/>
                  </a:moveTo>
                  <a:cubicBezTo>
                    <a:pt x="3065369" y="3851992"/>
                    <a:pt x="3000891" y="3916470"/>
                    <a:pt x="3000891" y="3996008"/>
                  </a:cubicBezTo>
                  <a:cubicBezTo>
                    <a:pt x="3000891" y="4075546"/>
                    <a:pt x="3065369" y="4140024"/>
                    <a:pt x="3144907" y="4140024"/>
                  </a:cubicBezTo>
                  <a:cubicBezTo>
                    <a:pt x="3224445" y="4140024"/>
                    <a:pt x="3288923" y="4075546"/>
                    <a:pt x="3288923" y="3996008"/>
                  </a:cubicBezTo>
                  <a:cubicBezTo>
                    <a:pt x="3288923" y="3916470"/>
                    <a:pt x="3224445" y="3851992"/>
                    <a:pt x="3144907" y="3851992"/>
                  </a:cubicBezTo>
                  <a:close/>
                  <a:moveTo>
                    <a:pt x="2735764" y="3851992"/>
                  </a:moveTo>
                  <a:cubicBezTo>
                    <a:pt x="2656226" y="3851992"/>
                    <a:pt x="2591748" y="3916470"/>
                    <a:pt x="2591748" y="3996008"/>
                  </a:cubicBezTo>
                  <a:cubicBezTo>
                    <a:pt x="2591748" y="4075546"/>
                    <a:pt x="2656226" y="4140024"/>
                    <a:pt x="2735764" y="4140024"/>
                  </a:cubicBezTo>
                  <a:cubicBezTo>
                    <a:pt x="2815302" y="4140024"/>
                    <a:pt x="2879780" y="4075546"/>
                    <a:pt x="2879780" y="3996008"/>
                  </a:cubicBezTo>
                  <a:cubicBezTo>
                    <a:pt x="2879780" y="3916470"/>
                    <a:pt x="2815302" y="3851992"/>
                    <a:pt x="2735764" y="3851992"/>
                  </a:cubicBezTo>
                  <a:close/>
                  <a:moveTo>
                    <a:pt x="2326621" y="3851992"/>
                  </a:moveTo>
                  <a:cubicBezTo>
                    <a:pt x="2247083" y="3851992"/>
                    <a:pt x="2182605" y="3916470"/>
                    <a:pt x="2182605" y="3996008"/>
                  </a:cubicBezTo>
                  <a:cubicBezTo>
                    <a:pt x="2182605" y="4075546"/>
                    <a:pt x="2247083" y="4140024"/>
                    <a:pt x="2326621" y="4140024"/>
                  </a:cubicBezTo>
                  <a:cubicBezTo>
                    <a:pt x="2406159" y="4140024"/>
                    <a:pt x="2470637" y="4075546"/>
                    <a:pt x="2470637" y="3996008"/>
                  </a:cubicBezTo>
                  <a:cubicBezTo>
                    <a:pt x="2470637" y="3916470"/>
                    <a:pt x="2406159" y="3851992"/>
                    <a:pt x="2326621" y="3851992"/>
                  </a:cubicBezTo>
                  <a:close/>
                  <a:moveTo>
                    <a:pt x="1917478" y="3851992"/>
                  </a:moveTo>
                  <a:cubicBezTo>
                    <a:pt x="1837940" y="3851992"/>
                    <a:pt x="1773462" y="3916470"/>
                    <a:pt x="1773462" y="3996008"/>
                  </a:cubicBezTo>
                  <a:cubicBezTo>
                    <a:pt x="1773462" y="4075546"/>
                    <a:pt x="1837940" y="4140024"/>
                    <a:pt x="1917478" y="4140024"/>
                  </a:cubicBezTo>
                  <a:cubicBezTo>
                    <a:pt x="1997016" y="4140024"/>
                    <a:pt x="2061494" y="4075546"/>
                    <a:pt x="2061494" y="3996008"/>
                  </a:cubicBezTo>
                  <a:cubicBezTo>
                    <a:pt x="2061494" y="3916470"/>
                    <a:pt x="1997016" y="3851992"/>
                    <a:pt x="1917478" y="3851992"/>
                  </a:cubicBezTo>
                  <a:close/>
                  <a:moveTo>
                    <a:pt x="1508335" y="3851992"/>
                  </a:moveTo>
                  <a:cubicBezTo>
                    <a:pt x="1428797" y="3851992"/>
                    <a:pt x="1364319" y="3916470"/>
                    <a:pt x="1364319" y="3996008"/>
                  </a:cubicBezTo>
                  <a:cubicBezTo>
                    <a:pt x="1364319" y="4075546"/>
                    <a:pt x="1428797" y="4140024"/>
                    <a:pt x="1508335" y="4140024"/>
                  </a:cubicBezTo>
                  <a:cubicBezTo>
                    <a:pt x="1587873" y="4140024"/>
                    <a:pt x="1652351" y="4075546"/>
                    <a:pt x="1652351" y="3996008"/>
                  </a:cubicBezTo>
                  <a:cubicBezTo>
                    <a:pt x="1652351" y="3916470"/>
                    <a:pt x="1587873" y="3851992"/>
                    <a:pt x="1508335" y="3851992"/>
                  </a:cubicBezTo>
                  <a:close/>
                  <a:moveTo>
                    <a:pt x="1099192" y="3851992"/>
                  </a:moveTo>
                  <a:cubicBezTo>
                    <a:pt x="1019654" y="3851992"/>
                    <a:pt x="955176" y="3916470"/>
                    <a:pt x="955176" y="3996008"/>
                  </a:cubicBezTo>
                  <a:cubicBezTo>
                    <a:pt x="955176" y="4075546"/>
                    <a:pt x="1019654" y="4140024"/>
                    <a:pt x="1099192" y="4140024"/>
                  </a:cubicBezTo>
                  <a:cubicBezTo>
                    <a:pt x="1178730" y="4140024"/>
                    <a:pt x="1243208" y="4075546"/>
                    <a:pt x="1243208" y="3996008"/>
                  </a:cubicBezTo>
                  <a:cubicBezTo>
                    <a:pt x="1243208" y="3916470"/>
                    <a:pt x="1178730" y="3851992"/>
                    <a:pt x="1099192" y="3851992"/>
                  </a:cubicBezTo>
                  <a:close/>
                  <a:moveTo>
                    <a:pt x="690049" y="3851992"/>
                  </a:moveTo>
                  <a:cubicBezTo>
                    <a:pt x="610511" y="3851992"/>
                    <a:pt x="546033" y="3916470"/>
                    <a:pt x="546033" y="3996008"/>
                  </a:cubicBezTo>
                  <a:cubicBezTo>
                    <a:pt x="546033" y="4075546"/>
                    <a:pt x="610511" y="4140024"/>
                    <a:pt x="690049" y="4140024"/>
                  </a:cubicBezTo>
                  <a:cubicBezTo>
                    <a:pt x="769587" y="4140024"/>
                    <a:pt x="834065" y="4075546"/>
                    <a:pt x="834065" y="3996008"/>
                  </a:cubicBezTo>
                  <a:cubicBezTo>
                    <a:pt x="834065" y="3916470"/>
                    <a:pt x="769587" y="3851992"/>
                    <a:pt x="690049" y="3851992"/>
                  </a:cubicBezTo>
                  <a:close/>
                  <a:moveTo>
                    <a:pt x="280906" y="3851992"/>
                  </a:moveTo>
                  <a:cubicBezTo>
                    <a:pt x="201368" y="3851992"/>
                    <a:pt x="136890" y="3916470"/>
                    <a:pt x="136890" y="3996008"/>
                  </a:cubicBezTo>
                  <a:cubicBezTo>
                    <a:pt x="136890" y="4075546"/>
                    <a:pt x="201368" y="4140024"/>
                    <a:pt x="280906" y="4140024"/>
                  </a:cubicBezTo>
                  <a:cubicBezTo>
                    <a:pt x="360444" y="4140024"/>
                    <a:pt x="424922" y="4075546"/>
                    <a:pt x="424922" y="3996008"/>
                  </a:cubicBezTo>
                  <a:cubicBezTo>
                    <a:pt x="424922" y="3916470"/>
                    <a:pt x="360444" y="3851992"/>
                    <a:pt x="280906" y="3851992"/>
                  </a:cubicBezTo>
                  <a:close/>
                  <a:moveTo>
                    <a:pt x="3970176" y="3436765"/>
                  </a:moveTo>
                  <a:cubicBezTo>
                    <a:pt x="3890638" y="3436765"/>
                    <a:pt x="3826160" y="3501243"/>
                    <a:pt x="3826160" y="3580781"/>
                  </a:cubicBezTo>
                  <a:cubicBezTo>
                    <a:pt x="3826160" y="3660319"/>
                    <a:pt x="3890638" y="3724797"/>
                    <a:pt x="3970176" y="3724797"/>
                  </a:cubicBezTo>
                  <a:cubicBezTo>
                    <a:pt x="4049714" y="3724797"/>
                    <a:pt x="4114192" y="3660319"/>
                    <a:pt x="4114192" y="3580781"/>
                  </a:cubicBezTo>
                  <a:cubicBezTo>
                    <a:pt x="4114192" y="3501243"/>
                    <a:pt x="4049714" y="3436765"/>
                    <a:pt x="3970176" y="3436765"/>
                  </a:cubicBezTo>
                  <a:close/>
                  <a:moveTo>
                    <a:pt x="3561034" y="3436765"/>
                  </a:moveTo>
                  <a:cubicBezTo>
                    <a:pt x="3481496" y="3436765"/>
                    <a:pt x="3417018" y="3501243"/>
                    <a:pt x="3417018" y="3580781"/>
                  </a:cubicBezTo>
                  <a:cubicBezTo>
                    <a:pt x="3417018" y="3660319"/>
                    <a:pt x="3481496" y="3724797"/>
                    <a:pt x="3561034" y="3724797"/>
                  </a:cubicBezTo>
                  <a:cubicBezTo>
                    <a:pt x="3640572" y="3724797"/>
                    <a:pt x="3705050" y="3660319"/>
                    <a:pt x="3705050" y="3580781"/>
                  </a:cubicBezTo>
                  <a:cubicBezTo>
                    <a:pt x="3705050" y="3501243"/>
                    <a:pt x="3640572" y="3436765"/>
                    <a:pt x="3561034" y="3436765"/>
                  </a:cubicBezTo>
                  <a:close/>
                  <a:moveTo>
                    <a:pt x="3151891" y="3436765"/>
                  </a:moveTo>
                  <a:cubicBezTo>
                    <a:pt x="3072353" y="3436765"/>
                    <a:pt x="3007875" y="3501243"/>
                    <a:pt x="3007875" y="3580781"/>
                  </a:cubicBezTo>
                  <a:cubicBezTo>
                    <a:pt x="3007875" y="3660319"/>
                    <a:pt x="3072353" y="3724797"/>
                    <a:pt x="3151891" y="3724797"/>
                  </a:cubicBezTo>
                  <a:cubicBezTo>
                    <a:pt x="3231429" y="3724797"/>
                    <a:pt x="3295907" y="3660319"/>
                    <a:pt x="3295907" y="3580781"/>
                  </a:cubicBezTo>
                  <a:cubicBezTo>
                    <a:pt x="3295907" y="3501243"/>
                    <a:pt x="3231429" y="3436765"/>
                    <a:pt x="3151891" y="3436765"/>
                  </a:cubicBezTo>
                  <a:close/>
                  <a:moveTo>
                    <a:pt x="2742748" y="3436765"/>
                  </a:moveTo>
                  <a:cubicBezTo>
                    <a:pt x="2663210" y="3436765"/>
                    <a:pt x="2598732" y="3501243"/>
                    <a:pt x="2598732" y="3580781"/>
                  </a:cubicBezTo>
                  <a:cubicBezTo>
                    <a:pt x="2598732" y="3660319"/>
                    <a:pt x="2663210" y="3724797"/>
                    <a:pt x="2742748" y="3724797"/>
                  </a:cubicBezTo>
                  <a:cubicBezTo>
                    <a:pt x="2822286" y="3724797"/>
                    <a:pt x="2886764" y="3660319"/>
                    <a:pt x="2886764" y="3580781"/>
                  </a:cubicBezTo>
                  <a:cubicBezTo>
                    <a:pt x="2886764" y="3501243"/>
                    <a:pt x="2822286" y="3436765"/>
                    <a:pt x="2742748" y="3436765"/>
                  </a:cubicBezTo>
                  <a:close/>
                  <a:moveTo>
                    <a:pt x="2333605" y="3436765"/>
                  </a:moveTo>
                  <a:cubicBezTo>
                    <a:pt x="2254067" y="3436765"/>
                    <a:pt x="2189589" y="3501243"/>
                    <a:pt x="2189589" y="3580781"/>
                  </a:cubicBezTo>
                  <a:cubicBezTo>
                    <a:pt x="2189589" y="3660319"/>
                    <a:pt x="2254067" y="3724797"/>
                    <a:pt x="2333605" y="3724797"/>
                  </a:cubicBezTo>
                  <a:cubicBezTo>
                    <a:pt x="2413143" y="3724797"/>
                    <a:pt x="2477621" y="3660319"/>
                    <a:pt x="2477621" y="3580781"/>
                  </a:cubicBezTo>
                  <a:cubicBezTo>
                    <a:pt x="2477621" y="3501243"/>
                    <a:pt x="2413143" y="3436765"/>
                    <a:pt x="2333605" y="3436765"/>
                  </a:cubicBezTo>
                  <a:close/>
                  <a:moveTo>
                    <a:pt x="1924462" y="3436765"/>
                  </a:moveTo>
                  <a:cubicBezTo>
                    <a:pt x="1844924" y="3436765"/>
                    <a:pt x="1780446" y="3501243"/>
                    <a:pt x="1780446" y="3580781"/>
                  </a:cubicBezTo>
                  <a:cubicBezTo>
                    <a:pt x="1780446" y="3660319"/>
                    <a:pt x="1844924" y="3724797"/>
                    <a:pt x="1924462" y="3724797"/>
                  </a:cubicBezTo>
                  <a:cubicBezTo>
                    <a:pt x="2004000" y="3724797"/>
                    <a:pt x="2068478" y="3660319"/>
                    <a:pt x="2068478" y="3580781"/>
                  </a:cubicBezTo>
                  <a:cubicBezTo>
                    <a:pt x="2068478" y="3501243"/>
                    <a:pt x="2004000" y="3436765"/>
                    <a:pt x="1924462" y="3436765"/>
                  </a:cubicBezTo>
                  <a:close/>
                  <a:moveTo>
                    <a:pt x="1515319" y="3436765"/>
                  </a:moveTo>
                  <a:cubicBezTo>
                    <a:pt x="1435781" y="3436765"/>
                    <a:pt x="1371303" y="3501243"/>
                    <a:pt x="1371303" y="3580781"/>
                  </a:cubicBezTo>
                  <a:cubicBezTo>
                    <a:pt x="1371303" y="3660319"/>
                    <a:pt x="1435781" y="3724797"/>
                    <a:pt x="1515319" y="3724797"/>
                  </a:cubicBezTo>
                  <a:cubicBezTo>
                    <a:pt x="1594857" y="3724797"/>
                    <a:pt x="1659335" y="3660319"/>
                    <a:pt x="1659335" y="3580781"/>
                  </a:cubicBezTo>
                  <a:cubicBezTo>
                    <a:pt x="1659335" y="3501243"/>
                    <a:pt x="1594857" y="3436765"/>
                    <a:pt x="1515319" y="3436765"/>
                  </a:cubicBezTo>
                  <a:close/>
                  <a:moveTo>
                    <a:pt x="1106176" y="3436765"/>
                  </a:moveTo>
                  <a:cubicBezTo>
                    <a:pt x="1026638" y="3436765"/>
                    <a:pt x="962160" y="3501243"/>
                    <a:pt x="962160" y="3580781"/>
                  </a:cubicBezTo>
                  <a:cubicBezTo>
                    <a:pt x="962160" y="3660319"/>
                    <a:pt x="1026638" y="3724797"/>
                    <a:pt x="1106176" y="3724797"/>
                  </a:cubicBezTo>
                  <a:cubicBezTo>
                    <a:pt x="1185714" y="3724797"/>
                    <a:pt x="1250192" y="3660319"/>
                    <a:pt x="1250192" y="3580781"/>
                  </a:cubicBezTo>
                  <a:cubicBezTo>
                    <a:pt x="1250192" y="3501243"/>
                    <a:pt x="1185714" y="3436765"/>
                    <a:pt x="1106176" y="3436765"/>
                  </a:cubicBezTo>
                  <a:close/>
                  <a:moveTo>
                    <a:pt x="697033" y="3436765"/>
                  </a:moveTo>
                  <a:cubicBezTo>
                    <a:pt x="617495" y="3436765"/>
                    <a:pt x="553017" y="3501243"/>
                    <a:pt x="553017" y="3580781"/>
                  </a:cubicBezTo>
                  <a:cubicBezTo>
                    <a:pt x="553017" y="3660319"/>
                    <a:pt x="617495" y="3724797"/>
                    <a:pt x="697033" y="3724797"/>
                  </a:cubicBezTo>
                  <a:cubicBezTo>
                    <a:pt x="776571" y="3724797"/>
                    <a:pt x="841049" y="3660319"/>
                    <a:pt x="841049" y="3580781"/>
                  </a:cubicBezTo>
                  <a:cubicBezTo>
                    <a:pt x="841049" y="3501243"/>
                    <a:pt x="776571" y="3436765"/>
                    <a:pt x="697033" y="3436765"/>
                  </a:cubicBezTo>
                  <a:close/>
                  <a:moveTo>
                    <a:pt x="287890" y="3436765"/>
                  </a:moveTo>
                  <a:cubicBezTo>
                    <a:pt x="208352" y="3436765"/>
                    <a:pt x="143874" y="3501243"/>
                    <a:pt x="143874" y="3580781"/>
                  </a:cubicBezTo>
                  <a:cubicBezTo>
                    <a:pt x="143874" y="3660319"/>
                    <a:pt x="208352" y="3724797"/>
                    <a:pt x="287890" y="3724797"/>
                  </a:cubicBezTo>
                  <a:cubicBezTo>
                    <a:pt x="367428" y="3724797"/>
                    <a:pt x="431906" y="3660319"/>
                    <a:pt x="431906" y="3580781"/>
                  </a:cubicBezTo>
                  <a:cubicBezTo>
                    <a:pt x="431906" y="3501243"/>
                    <a:pt x="367428" y="3436765"/>
                    <a:pt x="287890" y="3436765"/>
                  </a:cubicBezTo>
                  <a:close/>
                  <a:moveTo>
                    <a:pt x="3969476" y="3021542"/>
                  </a:moveTo>
                  <a:cubicBezTo>
                    <a:pt x="3889938" y="3021542"/>
                    <a:pt x="3825460" y="3086020"/>
                    <a:pt x="3825460" y="3165558"/>
                  </a:cubicBezTo>
                  <a:cubicBezTo>
                    <a:pt x="3825460" y="3245096"/>
                    <a:pt x="3889938" y="3309574"/>
                    <a:pt x="3969476" y="3309574"/>
                  </a:cubicBezTo>
                  <a:cubicBezTo>
                    <a:pt x="4049014" y="3309574"/>
                    <a:pt x="4113492" y="3245096"/>
                    <a:pt x="4113492" y="3165558"/>
                  </a:cubicBezTo>
                  <a:cubicBezTo>
                    <a:pt x="4113492" y="3086020"/>
                    <a:pt x="4049014" y="3021542"/>
                    <a:pt x="3969476" y="3021542"/>
                  </a:cubicBezTo>
                  <a:close/>
                  <a:moveTo>
                    <a:pt x="3560334" y="3021542"/>
                  </a:moveTo>
                  <a:cubicBezTo>
                    <a:pt x="3480796" y="3021542"/>
                    <a:pt x="3416318" y="3086020"/>
                    <a:pt x="3416318" y="3165558"/>
                  </a:cubicBezTo>
                  <a:cubicBezTo>
                    <a:pt x="3416318" y="3245096"/>
                    <a:pt x="3480796" y="3309574"/>
                    <a:pt x="3560334" y="3309574"/>
                  </a:cubicBezTo>
                  <a:cubicBezTo>
                    <a:pt x="3639872" y="3309574"/>
                    <a:pt x="3704350" y="3245096"/>
                    <a:pt x="3704350" y="3165558"/>
                  </a:cubicBezTo>
                  <a:cubicBezTo>
                    <a:pt x="3704350" y="3086020"/>
                    <a:pt x="3639872" y="3021542"/>
                    <a:pt x="3560334" y="3021542"/>
                  </a:cubicBezTo>
                  <a:close/>
                  <a:moveTo>
                    <a:pt x="3151191" y="3021542"/>
                  </a:moveTo>
                  <a:cubicBezTo>
                    <a:pt x="3071653" y="3021542"/>
                    <a:pt x="3007175" y="3086020"/>
                    <a:pt x="3007175" y="3165558"/>
                  </a:cubicBezTo>
                  <a:cubicBezTo>
                    <a:pt x="3007175" y="3245096"/>
                    <a:pt x="3071653" y="3309574"/>
                    <a:pt x="3151191" y="3309574"/>
                  </a:cubicBezTo>
                  <a:cubicBezTo>
                    <a:pt x="3230729" y="3309574"/>
                    <a:pt x="3295207" y="3245096"/>
                    <a:pt x="3295207" y="3165558"/>
                  </a:cubicBezTo>
                  <a:cubicBezTo>
                    <a:pt x="3295207" y="3086020"/>
                    <a:pt x="3230729" y="3021542"/>
                    <a:pt x="3151191" y="3021542"/>
                  </a:cubicBezTo>
                  <a:close/>
                  <a:moveTo>
                    <a:pt x="2742048" y="3021542"/>
                  </a:moveTo>
                  <a:cubicBezTo>
                    <a:pt x="2662510" y="3021542"/>
                    <a:pt x="2598032" y="3086020"/>
                    <a:pt x="2598032" y="3165558"/>
                  </a:cubicBezTo>
                  <a:cubicBezTo>
                    <a:pt x="2598032" y="3245096"/>
                    <a:pt x="2662510" y="3309574"/>
                    <a:pt x="2742048" y="3309574"/>
                  </a:cubicBezTo>
                  <a:cubicBezTo>
                    <a:pt x="2821586" y="3309574"/>
                    <a:pt x="2886064" y="3245096"/>
                    <a:pt x="2886064" y="3165558"/>
                  </a:cubicBezTo>
                  <a:cubicBezTo>
                    <a:pt x="2886064" y="3086020"/>
                    <a:pt x="2821586" y="3021542"/>
                    <a:pt x="2742048" y="3021542"/>
                  </a:cubicBezTo>
                  <a:close/>
                  <a:moveTo>
                    <a:pt x="2332905" y="3021542"/>
                  </a:moveTo>
                  <a:cubicBezTo>
                    <a:pt x="2253367" y="3021542"/>
                    <a:pt x="2188889" y="3086020"/>
                    <a:pt x="2188889" y="3165558"/>
                  </a:cubicBezTo>
                  <a:cubicBezTo>
                    <a:pt x="2188889" y="3245096"/>
                    <a:pt x="2253367" y="3309574"/>
                    <a:pt x="2332905" y="3309574"/>
                  </a:cubicBezTo>
                  <a:cubicBezTo>
                    <a:pt x="2412443" y="3309574"/>
                    <a:pt x="2476921" y="3245096"/>
                    <a:pt x="2476921" y="3165558"/>
                  </a:cubicBezTo>
                  <a:cubicBezTo>
                    <a:pt x="2476921" y="3086020"/>
                    <a:pt x="2412443" y="3021542"/>
                    <a:pt x="2332905" y="3021542"/>
                  </a:cubicBezTo>
                  <a:close/>
                  <a:moveTo>
                    <a:pt x="1923762" y="3021542"/>
                  </a:moveTo>
                  <a:cubicBezTo>
                    <a:pt x="1844224" y="3021542"/>
                    <a:pt x="1779746" y="3086020"/>
                    <a:pt x="1779746" y="3165558"/>
                  </a:cubicBezTo>
                  <a:cubicBezTo>
                    <a:pt x="1779746" y="3245096"/>
                    <a:pt x="1844224" y="3309574"/>
                    <a:pt x="1923762" y="3309574"/>
                  </a:cubicBezTo>
                  <a:cubicBezTo>
                    <a:pt x="2003300" y="3309574"/>
                    <a:pt x="2067778" y="3245096"/>
                    <a:pt x="2067778" y="3165558"/>
                  </a:cubicBezTo>
                  <a:cubicBezTo>
                    <a:pt x="2067778" y="3086020"/>
                    <a:pt x="2003300" y="3021542"/>
                    <a:pt x="1923762" y="3021542"/>
                  </a:cubicBezTo>
                  <a:close/>
                  <a:moveTo>
                    <a:pt x="1514619" y="3021542"/>
                  </a:moveTo>
                  <a:cubicBezTo>
                    <a:pt x="1435081" y="3021542"/>
                    <a:pt x="1370603" y="3086020"/>
                    <a:pt x="1370603" y="3165558"/>
                  </a:cubicBezTo>
                  <a:cubicBezTo>
                    <a:pt x="1370603" y="3245096"/>
                    <a:pt x="1435081" y="3309574"/>
                    <a:pt x="1514619" y="3309574"/>
                  </a:cubicBezTo>
                  <a:cubicBezTo>
                    <a:pt x="1594157" y="3309574"/>
                    <a:pt x="1658635" y="3245096"/>
                    <a:pt x="1658635" y="3165558"/>
                  </a:cubicBezTo>
                  <a:cubicBezTo>
                    <a:pt x="1658635" y="3086020"/>
                    <a:pt x="1594157" y="3021542"/>
                    <a:pt x="1514619" y="3021542"/>
                  </a:cubicBezTo>
                  <a:close/>
                  <a:moveTo>
                    <a:pt x="1105476" y="3021542"/>
                  </a:moveTo>
                  <a:cubicBezTo>
                    <a:pt x="1025938" y="3021542"/>
                    <a:pt x="961460" y="3086020"/>
                    <a:pt x="961460" y="3165558"/>
                  </a:cubicBezTo>
                  <a:cubicBezTo>
                    <a:pt x="961460" y="3245096"/>
                    <a:pt x="1025938" y="3309574"/>
                    <a:pt x="1105476" y="3309574"/>
                  </a:cubicBezTo>
                  <a:cubicBezTo>
                    <a:pt x="1185014" y="3309574"/>
                    <a:pt x="1249492" y="3245096"/>
                    <a:pt x="1249492" y="3165558"/>
                  </a:cubicBezTo>
                  <a:cubicBezTo>
                    <a:pt x="1249492" y="3086020"/>
                    <a:pt x="1185014" y="3021542"/>
                    <a:pt x="1105476" y="3021542"/>
                  </a:cubicBezTo>
                  <a:close/>
                  <a:moveTo>
                    <a:pt x="696333" y="3021542"/>
                  </a:moveTo>
                  <a:cubicBezTo>
                    <a:pt x="616795" y="3021542"/>
                    <a:pt x="552317" y="3086020"/>
                    <a:pt x="552317" y="3165558"/>
                  </a:cubicBezTo>
                  <a:cubicBezTo>
                    <a:pt x="552317" y="3245096"/>
                    <a:pt x="616795" y="3309574"/>
                    <a:pt x="696333" y="3309574"/>
                  </a:cubicBezTo>
                  <a:cubicBezTo>
                    <a:pt x="775871" y="3309574"/>
                    <a:pt x="840349" y="3245096"/>
                    <a:pt x="840349" y="3165558"/>
                  </a:cubicBezTo>
                  <a:cubicBezTo>
                    <a:pt x="840349" y="3086020"/>
                    <a:pt x="775871" y="3021542"/>
                    <a:pt x="696333" y="3021542"/>
                  </a:cubicBezTo>
                  <a:close/>
                  <a:moveTo>
                    <a:pt x="287190" y="3021542"/>
                  </a:moveTo>
                  <a:cubicBezTo>
                    <a:pt x="207652" y="3021542"/>
                    <a:pt x="143174" y="3086020"/>
                    <a:pt x="143174" y="3165558"/>
                  </a:cubicBezTo>
                  <a:cubicBezTo>
                    <a:pt x="143174" y="3245096"/>
                    <a:pt x="207652" y="3309574"/>
                    <a:pt x="287190" y="3309574"/>
                  </a:cubicBezTo>
                  <a:cubicBezTo>
                    <a:pt x="366728" y="3309574"/>
                    <a:pt x="431206" y="3245096"/>
                    <a:pt x="431206" y="3165558"/>
                  </a:cubicBezTo>
                  <a:cubicBezTo>
                    <a:pt x="431206" y="3086020"/>
                    <a:pt x="366728" y="3021542"/>
                    <a:pt x="287190" y="3021542"/>
                  </a:cubicBezTo>
                  <a:close/>
                  <a:moveTo>
                    <a:pt x="3968776" y="2606319"/>
                  </a:moveTo>
                  <a:cubicBezTo>
                    <a:pt x="3889238" y="2606319"/>
                    <a:pt x="3824760" y="2670797"/>
                    <a:pt x="3824760" y="2750335"/>
                  </a:cubicBezTo>
                  <a:cubicBezTo>
                    <a:pt x="3824760" y="2829873"/>
                    <a:pt x="3889238" y="2894351"/>
                    <a:pt x="3968776" y="2894351"/>
                  </a:cubicBezTo>
                  <a:cubicBezTo>
                    <a:pt x="4048314" y="2894351"/>
                    <a:pt x="4112792" y="2829873"/>
                    <a:pt x="4112792" y="2750335"/>
                  </a:cubicBezTo>
                  <a:cubicBezTo>
                    <a:pt x="4112792" y="2670797"/>
                    <a:pt x="4048314" y="2606319"/>
                    <a:pt x="3968776" y="2606319"/>
                  </a:cubicBezTo>
                  <a:close/>
                  <a:moveTo>
                    <a:pt x="3559634" y="2606319"/>
                  </a:moveTo>
                  <a:cubicBezTo>
                    <a:pt x="3480096" y="2606319"/>
                    <a:pt x="3415618" y="2670797"/>
                    <a:pt x="3415618" y="2750335"/>
                  </a:cubicBezTo>
                  <a:cubicBezTo>
                    <a:pt x="3415618" y="2829873"/>
                    <a:pt x="3480096" y="2894351"/>
                    <a:pt x="3559634" y="2894351"/>
                  </a:cubicBezTo>
                  <a:cubicBezTo>
                    <a:pt x="3639172" y="2894351"/>
                    <a:pt x="3703650" y="2829873"/>
                    <a:pt x="3703650" y="2750335"/>
                  </a:cubicBezTo>
                  <a:cubicBezTo>
                    <a:pt x="3703650" y="2670797"/>
                    <a:pt x="3639172" y="2606319"/>
                    <a:pt x="3559634" y="2606319"/>
                  </a:cubicBezTo>
                  <a:close/>
                  <a:moveTo>
                    <a:pt x="3150491" y="2606319"/>
                  </a:moveTo>
                  <a:cubicBezTo>
                    <a:pt x="3070953" y="2606319"/>
                    <a:pt x="3006475" y="2670797"/>
                    <a:pt x="3006475" y="2750335"/>
                  </a:cubicBezTo>
                  <a:cubicBezTo>
                    <a:pt x="3006475" y="2829873"/>
                    <a:pt x="3070953" y="2894351"/>
                    <a:pt x="3150491" y="2894351"/>
                  </a:cubicBezTo>
                  <a:cubicBezTo>
                    <a:pt x="3230029" y="2894351"/>
                    <a:pt x="3294507" y="2829873"/>
                    <a:pt x="3294507" y="2750335"/>
                  </a:cubicBezTo>
                  <a:cubicBezTo>
                    <a:pt x="3294507" y="2670797"/>
                    <a:pt x="3230029" y="2606319"/>
                    <a:pt x="3150491" y="2606319"/>
                  </a:cubicBezTo>
                  <a:close/>
                  <a:moveTo>
                    <a:pt x="2741348" y="2606319"/>
                  </a:moveTo>
                  <a:cubicBezTo>
                    <a:pt x="2661810" y="2606319"/>
                    <a:pt x="2597332" y="2670797"/>
                    <a:pt x="2597332" y="2750335"/>
                  </a:cubicBezTo>
                  <a:cubicBezTo>
                    <a:pt x="2597332" y="2829873"/>
                    <a:pt x="2661810" y="2894351"/>
                    <a:pt x="2741348" y="2894351"/>
                  </a:cubicBezTo>
                  <a:cubicBezTo>
                    <a:pt x="2820886" y="2894351"/>
                    <a:pt x="2885364" y="2829873"/>
                    <a:pt x="2885364" y="2750335"/>
                  </a:cubicBezTo>
                  <a:cubicBezTo>
                    <a:pt x="2885364" y="2670797"/>
                    <a:pt x="2820886" y="2606319"/>
                    <a:pt x="2741348" y="2606319"/>
                  </a:cubicBezTo>
                  <a:close/>
                  <a:moveTo>
                    <a:pt x="2332205" y="2606319"/>
                  </a:moveTo>
                  <a:cubicBezTo>
                    <a:pt x="2252667" y="2606319"/>
                    <a:pt x="2188189" y="2670797"/>
                    <a:pt x="2188189" y="2750335"/>
                  </a:cubicBezTo>
                  <a:cubicBezTo>
                    <a:pt x="2188189" y="2829873"/>
                    <a:pt x="2252667" y="2894351"/>
                    <a:pt x="2332205" y="2894351"/>
                  </a:cubicBezTo>
                  <a:cubicBezTo>
                    <a:pt x="2411743" y="2894351"/>
                    <a:pt x="2476221" y="2829873"/>
                    <a:pt x="2476221" y="2750335"/>
                  </a:cubicBezTo>
                  <a:cubicBezTo>
                    <a:pt x="2476221" y="2670797"/>
                    <a:pt x="2411743" y="2606319"/>
                    <a:pt x="2332205" y="2606319"/>
                  </a:cubicBezTo>
                  <a:close/>
                  <a:moveTo>
                    <a:pt x="1923062" y="2606319"/>
                  </a:moveTo>
                  <a:cubicBezTo>
                    <a:pt x="1843524" y="2606319"/>
                    <a:pt x="1779046" y="2670797"/>
                    <a:pt x="1779046" y="2750335"/>
                  </a:cubicBezTo>
                  <a:cubicBezTo>
                    <a:pt x="1779046" y="2829873"/>
                    <a:pt x="1843524" y="2894351"/>
                    <a:pt x="1923062" y="2894351"/>
                  </a:cubicBezTo>
                  <a:cubicBezTo>
                    <a:pt x="2002600" y="2894351"/>
                    <a:pt x="2067078" y="2829873"/>
                    <a:pt x="2067078" y="2750335"/>
                  </a:cubicBezTo>
                  <a:cubicBezTo>
                    <a:pt x="2067078" y="2670797"/>
                    <a:pt x="2002600" y="2606319"/>
                    <a:pt x="1923062" y="2606319"/>
                  </a:cubicBezTo>
                  <a:close/>
                  <a:moveTo>
                    <a:pt x="1513919" y="2606319"/>
                  </a:moveTo>
                  <a:cubicBezTo>
                    <a:pt x="1434381" y="2606319"/>
                    <a:pt x="1369903" y="2670797"/>
                    <a:pt x="1369903" y="2750335"/>
                  </a:cubicBezTo>
                  <a:cubicBezTo>
                    <a:pt x="1369903" y="2829873"/>
                    <a:pt x="1434381" y="2894351"/>
                    <a:pt x="1513919" y="2894351"/>
                  </a:cubicBezTo>
                  <a:cubicBezTo>
                    <a:pt x="1593457" y="2894351"/>
                    <a:pt x="1657935" y="2829873"/>
                    <a:pt x="1657935" y="2750335"/>
                  </a:cubicBezTo>
                  <a:cubicBezTo>
                    <a:pt x="1657935" y="2670797"/>
                    <a:pt x="1593457" y="2606319"/>
                    <a:pt x="1513919" y="2606319"/>
                  </a:cubicBezTo>
                  <a:close/>
                  <a:moveTo>
                    <a:pt x="1104776" y="2606319"/>
                  </a:moveTo>
                  <a:cubicBezTo>
                    <a:pt x="1025238" y="2606319"/>
                    <a:pt x="960760" y="2670797"/>
                    <a:pt x="960760" y="2750335"/>
                  </a:cubicBezTo>
                  <a:cubicBezTo>
                    <a:pt x="960760" y="2829873"/>
                    <a:pt x="1025238" y="2894351"/>
                    <a:pt x="1104776" y="2894351"/>
                  </a:cubicBezTo>
                  <a:cubicBezTo>
                    <a:pt x="1184314" y="2894351"/>
                    <a:pt x="1248792" y="2829873"/>
                    <a:pt x="1248792" y="2750335"/>
                  </a:cubicBezTo>
                  <a:cubicBezTo>
                    <a:pt x="1248792" y="2670797"/>
                    <a:pt x="1184314" y="2606319"/>
                    <a:pt x="1104776" y="2606319"/>
                  </a:cubicBezTo>
                  <a:close/>
                  <a:moveTo>
                    <a:pt x="695633" y="2606319"/>
                  </a:moveTo>
                  <a:cubicBezTo>
                    <a:pt x="616095" y="2606319"/>
                    <a:pt x="551617" y="2670797"/>
                    <a:pt x="551617" y="2750335"/>
                  </a:cubicBezTo>
                  <a:cubicBezTo>
                    <a:pt x="551617" y="2829873"/>
                    <a:pt x="616095" y="2894351"/>
                    <a:pt x="695633" y="2894351"/>
                  </a:cubicBezTo>
                  <a:cubicBezTo>
                    <a:pt x="775171" y="2894351"/>
                    <a:pt x="839649" y="2829873"/>
                    <a:pt x="839649" y="2750335"/>
                  </a:cubicBezTo>
                  <a:cubicBezTo>
                    <a:pt x="839649" y="2670797"/>
                    <a:pt x="775171" y="2606319"/>
                    <a:pt x="695633" y="2606319"/>
                  </a:cubicBezTo>
                  <a:close/>
                  <a:moveTo>
                    <a:pt x="286490" y="2606319"/>
                  </a:moveTo>
                  <a:cubicBezTo>
                    <a:pt x="206952" y="2606319"/>
                    <a:pt x="142474" y="2670797"/>
                    <a:pt x="142474" y="2750335"/>
                  </a:cubicBezTo>
                  <a:cubicBezTo>
                    <a:pt x="142474" y="2829873"/>
                    <a:pt x="206952" y="2894351"/>
                    <a:pt x="286490" y="2894351"/>
                  </a:cubicBezTo>
                  <a:cubicBezTo>
                    <a:pt x="366028" y="2894351"/>
                    <a:pt x="430506" y="2829873"/>
                    <a:pt x="430506" y="2750335"/>
                  </a:cubicBezTo>
                  <a:cubicBezTo>
                    <a:pt x="430506" y="2670797"/>
                    <a:pt x="366028" y="2606319"/>
                    <a:pt x="286490" y="2606319"/>
                  </a:cubicBezTo>
                  <a:close/>
                  <a:moveTo>
                    <a:pt x="3968076" y="2191096"/>
                  </a:moveTo>
                  <a:cubicBezTo>
                    <a:pt x="3888538" y="2191096"/>
                    <a:pt x="3824060" y="2255574"/>
                    <a:pt x="3824060" y="2335112"/>
                  </a:cubicBezTo>
                  <a:cubicBezTo>
                    <a:pt x="3824060" y="2414650"/>
                    <a:pt x="3888538" y="2479128"/>
                    <a:pt x="3968076" y="2479128"/>
                  </a:cubicBezTo>
                  <a:cubicBezTo>
                    <a:pt x="4047614" y="2479128"/>
                    <a:pt x="4112092" y="2414650"/>
                    <a:pt x="4112092" y="2335112"/>
                  </a:cubicBezTo>
                  <a:cubicBezTo>
                    <a:pt x="4112092" y="2255574"/>
                    <a:pt x="4047614" y="2191096"/>
                    <a:pt x="3968076" y="2191096"/>
                  </a:cubicBezTo>
                  <a:close/>
                  <a:moveTo>
                    <a:pt x="3558934" y="2191096"/>
                  </a:moveTo>
                  <a:cubicBezTo>
                    <a:pt x="3479396" y="2191096"/>
                    <a:pt x="3414918" y="2255574"/>
                    <a:pt x="3414918" y="2335112"/>
                  </a:cubicBezTo>
                  <a:cubicBezTo>
                    <a:pt x="3414918" y="2414650"/>
                    <a:pt x="3479396" y="2479128"/>
                    <a:pt x="3558934" y="2479128"/>
                  </a:cubicBezTo>
                  <a:cubicBezTo>
                    <a:pt x="3638472" y="2479128"/>
                    <a:pt x="3702950" y="2414650"/>
                    <a:pt x="3702950" y="2335112"/>
                  </a:cubicBezTo>
                  <a:cubicBezTo>
                    <a:pt x="3702950" y="2255574"/>
                    <a:pt x="3638472" y="2191096"/>
                    <a:pt x="3558934" y="2191096"/>
                  </a:cubicBezTo>
                  <a:close/>
                  <a:moveTo>
                    <a:pt x="3149791" y="2191096"/>
                  </a:moveTo>
                  <a:cubicBezTo>
                    <a:pt x="3070253" y="2191096"/>
                    <a:pt x="3005775" y="2255574"/>
                    <a:pt x="3005775" y="2335112"/>
                  </a:cubicBezTo>
                  <a:cubicBezTo>
                    <a:pt x="3005775" y="2414650"/>
                    <a:pt x="3070253" y="2479128"/>
                    <a:pt x="3149791" y="2479128"/>
                  </a:cubicBezTo>
                  <a:cubicBezTo>
                    <a:pt x="3229329" y="2479128"/>
                    <a:pt x="3293807" y="2414650"/>
                    <a:pt x="3293807" y="2335112"/>
                  </a:cubicBezTo>
                  <a:cubicBezTo>
                    <a:pt x="3293807" y="2255574"/>
                    <a:pt x="3229329" y="2191096"/>
                    <a:pt x="3149791" y="2191096"/>
                  </a:cubicBezTo>
                  <a:close/>
                  <a:moveTo>
                    <a:pt x="2740648" y="2191096"/>
                  </a:moveTo>
                  <a:cubicBezTo>
                    <a:pt x="2661110" y="2191096"/>
                    <a:pt x="2596632" y="2255574"/>
                    <a:pt x="2596632" y="2335112"/>
                  </a:cubicBezTo>
                  <a:cubicBezTo>
                    <a:pt x="2596632" y="2414650"/>
                    <a:pt x="2661110" y="2479128"/>
                    <a:pt x="2740648" y="2479128"/>
                  </a:cubicBezTo>
                  <a:cubicBezTo>
                    <a:pt x="2820186" y="2479128"/>
                    <a:pt x="2884664" y="2414650"/>
                    <a:pt x="2884664" y="2335112"/>
                  </a:cubicBezTo>
                  <a:cubicBezTo>
                    <a:pt x="2884664" y="2255574"/>
                    <a:pt x="2820186" y="2191096"/>
                    <a:pt x="2740648" y="2191096"/>
                  </a:cubicBezTo>
                  <a:close/>
                  <a:moveTo>
                    <a:pt x="2331505" y="2191096"/>
                  </a:moveTo>
                  <a:cubicBezTo>
                    <a:pt x="2251967" y="2191096"/>
                    <a:pt x="2187489" y="2255574"/>
                    <a:pt x="2187489" y="2335112"/>
                  </a:cubicBezTo>
                  <a:cubicBezTo>
                    <a:pt x="2187489" y="2414650"/>
                    <a:pt x="2251967" y="2479128"/>
                    <a:pt x="2331505" y="2479128"/>
                  </a:cubicBezTo>
                  <a:cubicBezTo>
                    <a:pt x="2411043" y="2479128"/>
                    <a:pt x="2475521" y="2414650"/>
                    <a:pt x="2475521" y="2335112"/>
                  </a:cubicBezTo>
                  <a:cubicBezTo>
                    <a:pt x="2475521" y="2255574"/>
                    <a:pt x="2411043" y="2191096"/>
                    <a:pt x="2331505" y="2191096"/>
                  </a:cubicBezTo>
                  <a:close/>
                  <a:moveTo>
                    <a:pt x="1922362" y="2191096"/>
                  </a:moveTo>
                  <a:cubicBezTo>
                    <a:pt x="1842824" y="2191096"/>
                    <a:pt x="1778346" y="2255574"/>
                    <a:pt x="1778346" y="2335112"/>
                  </a:cubicBezTo>
                  <a:cubicBezTo>
                    <a:pt x="1778346" y="2414650"/>
                    <a:pt x="1842824" y="2479128"/>
                    <a:pt x="1922362" y="2479128"/>
                  </a:cubicBezTo>
                  <a:cubicBezTo>
                    <a:pt x="2001900" y="2479128"/>
                    <a:pt x="2066378" y="2414650"/>
                    <a:pt x="2066378" y="2335112"/>
                  </a:cubicBezTo>
                  <a:cubicBezTo>
                    <a:pt x="2066378" y="2255574"/>
                    <a:pt x="2001900" y="2191096"/>
                    <a:pt x="1922362" y="2191096"/>
                  </a:cubicBezTo>
                  <a:close/>
                  <a:moveTo>
                    <a:pt x="1513219" y="2191096"/>
                  </a:moveTo>
                  <a:cubicBezTo>
                    <a:pt x="1433681" y="2191096"/>
                    <a:pt x="1369203" y="2255574"/>
                    <a:pt x="1369203" y="2335112"/>
                  </a:cubicBezTo>
                  <a:cubicBezTo>
                    <a:pt x="1369203" y="2414650"/>
                    <a:pt x="1433681" y="2479128"/>
                    <a:pt x="1513219" y="2479128"/>
                  </a:cubicBezTo>
                  <a:cubicBezTo>
                    <a:pt x="1592757" y="2479128"/>
                    <a:pt x="1657235" y="2414650"/>
                    <a:pt x="1657235" y="2335112"/>
                  </a:cubicBezTo>
                  <a:cubicBezTo>
                    <a:pt x="1657235" y="2255574"/>
                    <a:pt x="1592757" y="2191096"/>
                    <a:pt x="1513219" y="2191096"/>
                  </a:cubicBezTo>
                  <a:close/>
                  <a:moveTo>
                    <a:pt x="1104076" y="2191096"/>
                  </a:moveTo>
                  <a:cubicBezTo>
                    <a:pt x="1024538" y="2191096"/>
                    <a:pt x="960060" y="2255574"/>
                    <a:pt x="960060" y="2335112"/>
                  </a:cubicBezTo>
                  <a:cubicBezTo>
                    <a:pt x="960060" y="2414650"/>
                    <a:pt x="1024538" y="2479128"/>
                    <a:pt x="1104076" y="2479128"/>
                  </a:cubicBezTo>
                  <a:cubicBezTo>
                    <a:pt x="1183614" y="2479128"/>
                    <a:pt x="1248092" y="2414650"/>
                    <a:pt x="1248092" y="2335112"/>
                  </a:cubicBezTo>
                  <a:cubicBezTo>
                    <a:pt x="1248092" y="2255574"/>
                    <a:pt x="1183614" y="2191096"/>
                    <a:pt x="1104076" y="2191096"/>
                  </a:cubicBezTo>
                  <a:close/>
                  <a:moveTo>
                    <a:pt x="694933" y="2191096"/>
                  </a:moveTo>
                  <a:cubicBezTo>
                    <a:pt x="615395" y="2191096"/>
                    <a:pt x="550917" y="2255574"/>
                    <a:pt x="550917" y="2335112"/>
                  </a:cubicBezTo>
                  <a:cubicBezTo>
                    <a:pt x="550917" y="2414650"/>
                    <a:pt x="615395" y="2479128"/>
                    <a:pt x="694933" y="2479128"/>
                  </a:cubicBezTo>
                  <a:cubicBezTo>
                    <a:pt x="774471" y="2479128"/>
                    <a:pt x="838949" y="2414650"/>
                    <a:pt x="838949" y="2335112"/>
                  </a:cubicBezTo>
                  <a:cubicBezTo>
                    <a:pt x="838949" y="2255574"/>
                    <a:pt x="774471" y="2191096"/>
                    <a:pt x="694933" y="2191096"/>
                  </a:cubicBezTo>
                  <a:close/>
                  <a:moveTo>
                    <a:pt x="285790" y="2191096"/>
                  </a:moveTo>
                  <a:cubicBezTo>
                    <a:pt x="206252" y="2191096"/>
                    <a:pt x="141774" y="2255574"/>
                    <a:pt x="141774" y="2335112"/>
                  </a:cubicBezTo>
                  <a:cubicBezTo>
                    <a:pt x="141774" y="2414650"/>
                    <a:pt x="206252" y="2479128"/>
                    <a:pt x="285790" y="2479128"/>
                  </a:cubicBezTo>
                  <a:cubicBezTo>
                    <a:pt x="365328" y="2479128"/>
                    <a:pt x="429806" y="2414650"/>
                    <a:pt x="429806" y="2335112"/>
                  </a:cubicBezTo>
                  <a:cubicBezTo>
                    <a:pt x="429806" y="2255574"/>
                    <a:pt x="365328" y="2191096"/>
                    <a:pt x="285790" y="2191096"/>
                  </a:cubicBezTo>
                  <a:close/>
                  <a:moveTo>
                    <a:pt x="3967376" y="1775873"/>
                  </a:moveTo>
                  <a:cubicBezTo>
                    <a:pt x="3887838" y="1775873"/>
                    <a:pt x="3823360" y="1840351"/>
                    <a:pt x="3823360" y="1919889"/>
                  </a:cubicBezTo>
                  <a:cubicBezTo>
                    <a:pt x="3823360" y="1999427"/>
                    <a:pt x="3887838" y="2063905"/>
                    <a:pt x="3967376" y="2063905"/>
                  </a:cubicBezTo>
                  <a:cubicBezTo>
                    <a:pt x="4046914" y="2063905"/>
                    <a:pt x="4111392" y="1999427"/>
                    <a:pt x="4111392" y="1919889"/>
                  </a:cubicBezTo>
                  <a:cubicBezTo>
                    <a:pt x="4111392" y="1840351"/>
                    <a:pt x="4046914" y="1775873"/>
                    <a:pt x="3967376" y="1775873"/>
                  </a:cubicBezTo>
                  <a:close/>
                  <a:moveTo>
                    <a:pt x="3558234" y="1775873"/>
                  </a:moveTo>
                  <a:cubicBezTo>
                    <a:pt x="3478696" y="1775873"/>
                    <a:pt x="3414218" y="1840351"/>
                    <a:pt x="3414218" y="1919889"/>
                  </a:cubicBezTo>
                  <a:cubicBezTo>
                    <a:pt x="3414218" y="1999427"/>
                    <a:pt x="3478696" y="2063905"/>
                    <a:pt x="3558234" y="2063905"/>
                  </a:cubicBezTo>
                  <a:cubicBezTo>
                    <a:pt x="3637772" y="2063905"/>
                    <a:pt x="3702250" y="1999427"/>
                    <a:pt x="3702250" y="1919889"/>
                  </a:cubicBezTo>
                  <a:cubicBezTo>
                    <a:pt x="3702250" y="1840351"/>
                    <a:pt x="3637772" y="1775873"/>
                    <a:pt x="3558234" y="1775873"/>
                  </a:cubicBezTo>
                  <a:close/>
                  <a:moveTo>
                    <a:pt x="3149091" y="1775873"/>
                  </a:moveTo>
                  <a:cubicBezTo>
                    <a:pt x="3069553" y="1775873"/>
                    <a:pt x="3005075" y="1840351"/>
                    <a:pt x="3005075" y="1919889"/>
                  </a:cubicBezTo>
                  <a:cubicBezTo>
                    <a:pt x="3005075" y="1999427"/>
                    <a:pt x="3069553" y="2063905"/>
                    <a:pt x="3149091" y="2063905"/>
                  </a:cubicBezTo>
                  <a:cubicBezTo>
                    <a:pt x="3228629" y="2063905"/>
                    <a:pt x="3293107" y="1999427"/>
                    <a:pt x="3293107" y="1919889"/>
                  </a:cubicBezTo>
                  <a:cubicBezTo>
                    <a:pt x="3293107" y="1840351"/>
                    <a:pt x="3228629" y="1775873"/>
                    <a:pt x="3149091" y="1775873"/>
                  </a:cubicBezTo>
                  <a:close/>
                  <a:moveTo>
                    <a:pt x="2739948" y="1775873"/>
                  </a:moveTo>
                  <a:cubicBezTo>
                    <a:pt x="2660410" y="1775873"/>
                    <a:pt x="2595932" y="1840351"/>
                    <a:pt x="2595932" y="1919889"/>
                  </a:cubicBezTo>
                  <a:cubicBezTo>
                    <a:pt x="2595932" y="1999427"/>
                    <a:pt x="2660410" y="2063905"/>
                    <a:pt x="2739948" y="2063905"/>
                  </a:cubicBezTo>
                  <a:cubicBezTo>
                    <a:pt x="2819486" y="2063905"/>
                    <a:pt x="2883964" y="1999427"/>
                    <a:pt x="2883964" y="1919889"/>
                  </a:cubicBezTo>
                  <a:cubicBezTo>
                    <a:pt x="2883964" y="1840351"/>
                    <a:pt x="2819486" y="1775873"/>
                    <a:pt x="2739948" y="1775873"/>
                  </a:cubicBezTo>
                  <a:close/>
                  <a:moveTo>
                    <a:pt x="2330805" y="1775873"/>
                  </a:moveTo>
                  <a:cubicBezTo>
                    <a:pt x="2251267" y="1775873"/>
                    <a:pt x="2186789" y="1840351"/>
                    <a:pt x="2186789" y="1919889"/>
                  </a:cubicBezTo>
                  <a:cubicBezTo>
                    <a:pt x="2186789" y="1999427"/>
                    <a:pt x="2251267" y="2063905"/>
                    <a:pt x="2330805" y="2063905"/>
                  </a:cubicBezTo>
                  <a:cubicBezTo>
                    <a:pt x="2410343" y="2063905"/>
                    <a:pt x="2474821" y="1999427"/>
                    <a:pt x="2474821" y="1919889"/>
                  </a:cubicBezTo>
                  <a:cubicBezTo>
                    <a:pt x="2474821" y="1840351"/>
                    <a:pt x="2410343" y="1775873"/>
                    <a:pt x="2330805" y="1775873"/>
                  </a:cubicBezTo>
                  <a:close/>
                  <a:moveTo>
                    <a:pt x="1921662" y="1775873"/>
                  </a:moveTo>
                  <a:cubicBezTo>
                    <a:pt x="1842124" y="1775873"/>
                    <a:pt x="1777646" y="1840351"/>
                    <a:pt x="1777646" y="1919889"/>
                  </a:cubicBezTo>
                  <a:cubicBezTo>
                    <a:pt x="1777646" y="1999427"/>
                    <a:pt x="1842124" y="2063905"/>
                    <a:pt x="1921662" y="2063905"/>
                  </a:cubicBezTo>
                  <a:cubicBezTo>
                    <a:pt x="2001200" y="2063905"/>
                    <a:pt x="2065678" y="1999427"/>
                    <a:pt x="2065678" y="1919889"/>
                  </a:cubicBezTo>
                  <a:cubicBezTo>
                    <a:pt x="2065678" y="1840351"/>
                    <a:pt x="2001200" y="1775873"/>
                    <a:pt x="1921662" y="1775873"/>
                  </a:cubicBezTo>
                  <a:close/>
                  <a:moveTo>
                    <a:pt x="1512519" y="1775873"/>
                  </a:moveTo>
                  <a:cubicBezTo>
                    <a:pt x="1432981" y="1775873"/>
                    <a:pt x="1368503" y="1840351"/>
                    <a:pt x="1368503" y="1919889"/>
                  </a:cubicBezTo>
                  <a:cubicBezTo>
                    <a:pt x="1368503" y="1999427"/>
                    <a:pt x="1432981" y="2063905"/>
                    <a:pt x="1512519" y="2063905"/>
                  </a:cubicBezTo>
                  <a:cubicBezTo>
                    <a:pt x="1592057" y="2063905"/>
                    <a:pt x="1656535" y="1999427"/>
                    <a:pt x="1656535" y="1919889"/>
                  </a:cubicBezTo>
                  <a:cubicBezTo>
                    <a:pt x="1656535" y="1840351"/>
                    <a:pt x="1592057" y="1775873"/>
                    <a:pt x="1512519" y="1775873"/>
                  </a:cubicBezTo>
                  <a:close/>
                  <a:moveTo>
                    <a:pt x="1103376" y="1775873"/>
                  </a:moveTo>
                  <a:cubicBezTo>
                    <a:pt x="1023838" y="1775873"/>
                    <a:pt x="959360" y="1840351"/>
                    <a:pt x="959360" y="1919889"/>
                  </a:cubicBezTo>
                  <a:cubicBezTo>
                    <a:pt x="959360" y="1999427"/>
                    <a:pt x="1023838" y="2063905"/>
                    <a:pt x="1103376" y="2063905"/>
                  </a:cubicBezTo>
                  <a:cubicBezTo>
                    <a:pt x="1182914" y="2063905"/>
                    <a:pt x="1247392" y="1999427"/>
                    <a:pt x="1247392" y="1919889"/>
                  </a:cubicBezTo>
                  <a:cubicBezTo>
                    <a:pt x="1247392" y="1840351"/>
                    <a:pt x="1182914" y="1775873"/>
                    <a:pt x="1103376" y="1775873"/>
                  </a:cubicBezTo>
                  <a:close/>
                  <a:moveTo>
                    <a:pt x="694233" y="1775873"/>
                  </a:moveTo>
                  <a:cubicBezTo>
                    <a:pt x="614695" y="1775873"/>
                    <a:pt x="550217" y="1840351"/>
                    <a:pt x="550217" y="1919889"/>
                  </a:cubicBezTo>
                  <a:cubicBezTo>
                    <a:pt x="550217" y="1999427"/>
                    <a:pt x="614695" y="2063905"/>
                    <a:pt x="694233" y="2063905"/>
                  </a:cubicBezTo>
                  <a:cubicBezTo>
                    <a:pt x="773771" y="2063905"/>
                    <a:pt x="838249" y="1999427"/>
                    <a:pt x="838249" y="1919889"/>
                  </a:cubicBezTo>
                  <a:cubicBezTo>
                    <a:pt x="838249" y="1840351"/>
                    <a:pt x="773771" y="1775873"/>
                    <a:pt x="694233" y="1775873"/>
                  </a:cubicBezTo>
                  <a:close/>
                  <a:moveTo>
                    <a:pt x="285090" y="1775873"/>
                  </a:moveTo>
                  <a:cubicBezTo>
                    <a:pt x="205552" y="1775873"/>
                    <a:pt x="141074" y="1840351"/>
                    <a:pt x="141074" y="1919889"/>
                  </a:cubicBezTo>
                  <a:cubicBezTo>
                    <a:pt x="141074" y="1999427"/>
                    <a:pt x="205552" y="2063905"/>
                    <a:pt x="285090" y="2063905"/>
                  </a:cubicBezTo>
                  <a:cubicBezTo>
                    <a:pt x="364628" y="2063905"/>
                    <a:pt x="429106" y="1999427"/>
                    <a:pt x="429106" y="1919889"/>
                  </a:cubicBezTo>
                  <a:cubicBezTo>
                    <a:pt x="429106" y="1840351"/>
                    <a:pt x="364628" y="1775873"/>
                    <a:pt x="285090" y="1775873"/>
                  </a:cubicBezTo>
                  <a:close/>
                  <a:moveTo>
                    <a:pt x="3966676" y="1360650"/>
                  </a:moveTo>
                  <a:cubicBezTo>
                    <a:pt x="3887138" y="1360650"/>
                    <a:pt x="3822660" y="1425128"/>
                    <a:pt x="3822660" y="1504666"/>
                  </a:cubicBezTo>
                  <a:cubicBezTo>
                    <a:pt x="3822660" y="1584204"/>
                    <a:pt x="3887138" y="1648682"/>
                    <a:pt x="3966676" y="1648682"/>
                  </a:cubicBezTo>
                  <a:cubicBezTo>
                    <a:pt x="4046214" y="1648682"/>
                    <a:pt x="4110692" y="1584204"/>
                    <a:pt x="4110692" y="1504666"/>
                  </a:cubicBezTo>
                  <a:cubicBezTo>
                    <a:pt x="4110692" y="1425128"/>
                    <a:pt x="4046214" y="1360650"/>
                    <a:pt x="3966676" y="1360650"/>
                  </a:cubicBezTo>
                  <a:close/>
                  <a:moveTo>
                    <a:pt x="3557534" y="1360650"/>
                  </a:moveTo>
                  <a:cubicBezTo>
                    <a:pt x="3477996" y="1360650"/>
                    <a:pt x="3413518" y="1425128"/>
                    <a:pt x="3413518" y="1504666"/>
                  </a:cubicBezTo>
                  <a:cubicBezTo>
                    <a:pt x="3413518" y="1584204"/>
                    <a:pt x="3477996" y="1648682"/>
                    <a:pt x="3557534" y="1648682"/>
                  </a:cubicBezTo>
                  <a:cubicBezTo>
                    <a:pt x="3637072" y="1648682"/>
                    <a:pt x="3701550" y="1584204"/>
                    <a:pt x="3701550" y="1504666"/>
                  </a:cubicBezTo>
                  <a:cubicBezTo>
                    <a:pt x="3701550" y="1425128"/>
                    <a:pt x="3637072" y="1360650"/>
                    <a:pt x="3557534" y="1360650"/>
                  </a:cubicBezTo>
                  <a:close/>
                  <a:moveTo>
                    <a:pt x="3148391" y="1360650"/>
                  </a:moveTo>
                  <a:cubicBezTo>
                    <a:pt x="3068853" y="1360650"/>
                    <a:pt x="3004375" y="1425128"/>
                    <a:pt x="3004375" y="1504666"/>
                  </a:cubicBezTo>
                  <a:cubicBezTo>
                    <a:pt x="3004375" y="1584204"/>
                    <a:pt x="3068853" y="1648682"/>
                    <a:pt x="3148391" y="1648682"/>
                  </a:cubicBezTo>
                  <a:cubicBezTo>
                    <a:pt x="3227929" y="1648682"/>
                    <a:pt x="3292407" y="1584204"/>
                    <a:pt x="3292407" y="1504666"/>
                  </a:cubicBezTo>
                  <a:cubicBezTo>
                    <a:pt x="3292407" y="1425128"/>
                    <a:pt x="3227929" y="1360650"/>
                    <a:pt x="3148391" y="1360650"/>
                  </a:cubicBezTo>
                  <a:close/>
                  <a:moveTo>
                    <a:pt x="2739248" y="1360650"/>
                  </a:moveTo>
                  <a:cubicBezTo>
                    <a:pt x="2659710" y="1360650"/>
                    <a:pt x="2595232" y="1425128"/>
                    <a:pt x="2595232" y="1504666"/>
                  </a:cubicBezTo>
                  <a:cubicBezTo>
                    <a:pt x="2595232" y="1584204"/>
                    <a:pt x="2659710" y="1648682"/>
                    <a:pt x="2739248" y="1648682"/>
                  </a:cubicBezTo>
                  <a:cubicBezTo>
                    <a:pt x="2818786" y="1648682"/>
                    <a:pt x="2883264" y="1584204"/>
                    <a:pt x="2883264" y="1504666"/>
                  </a:cubicBezTo>
                  <a:cubicBezTo>
                    <a:pt x="2883264" y="1425128"/>
                    <a:pt x="2818786" y="1360650"/>
                    <a:pt x="2739248" y="1360650"/>
                  </a:cubicBezTo>
                  <a:close/>
                  <a:moveTo>
                    <a:pt x="2330105" y="1360650"/>
                  </a:moveTo>
                  <a:cubicBezTo>
                    <a:pt x="2250567" y="1360650"/>
                    <a:pt x="2186089" y="1425128"/>
                    <a:pt x="2186089" y="1504666"/>
                  </a:cubicBezTo>
                  <a:cubicBezTo>
                    <a:pt x="2186089" y="1584204"/>
                    <a:pt x="2250567" y="1648682"/>
                    <a:pt x="2330105" y="1648682"/>
                  </a:cubicBezTo>
                  <a:cubicBezTo>
                    <a:pt x="2409643" y="1648682"/>
                    <a:pt x="2474121" y="1584204"/>
                    <a:pt x="2474121" y="1504666"/>
                  </a:cubicBezTo>
                  <a:cubicBezTo>
                    <a:pt x="2474121" y="1425128"/>
                    <a:pt x="2409643" y="1360650"/>
                    <a:pt x="2330105" y="1360650"/>
                  </a:cubicBezTo>
                  <a:close/>
                  <a:moveTo>
                    <a:pt x="1920962" y="1360650"/>
                  </a:moveTo>
                  <a:cubicBezTo>
                    <a:pt x="1841424" y="1360650"/>
                    <a:pt x="1776946" y="1425128"/>
                    <a:pt x="1776946" y="1504666"/>
                  </a:cubicBezTo>
                  <a:cubicBezTo>
                    <a:pt x="1776946" y="1584204"/>
                    <a:pt x="1841424" y="1648682"/>
                    <a:pt x="1920962" y="1648682"/>
                  </a:cubicBezTo>
                  <a:cubicBezTo>
                    <a:pt x="2000500" y="1648682"/>
                    <a:pt x="2064978" y="1584204"/>
                    <a:pt x="2064978" y="1504666"/>
                  </a:cubicBezTo>
                  <a:cubicBezTo>
                    <a:pt x="2064978" y="1425128"/>
                    <a:pt x="2000500" y="1360650"/>
                    <a:pt x="1920962" y="1360650"/>
                  </a:cubicBezTo>
                  <a:close/>
                  <a:moveTo>
                    <a:pt x="1511819" y="1360650"/>
                  </a:moveTo>
                  <a:cubicBezTo>
                    <a:pt x="1432281" y="1360650"/>
                    <a:pt x="1367803" y="1425128"/>
                    <a:pt x="1367803" y="1504666"/>
                  </a:cubicBezTo>
                  <a:cubicBezTo>
                    <a:pt x="1367803" y="1584204"/>
                    <a:pt x="1432281" y="1648682"/>
                    <a:pt x="1511819" y="1648682"/>
                  </a:cubicBezTo>
                  <a:cubicBezTo>
                    <a:pt x="1591357" y="1648682"/>
                    <a:pt x="1655835" y="1584204"/>
                    <a:pt x="1655835" y="1504666"/>
                  </a:cubicBezTo>
                  <a:cubicBezTo>
                    <a:pt x="1655835" y="1425128"/>
                    <a:pt x="1591357" y="1360650"/>
                    <a:pt x="1511819" y="1360650"/>
                  </a:cubicBezTo>
                  <a:close/>
                  <a:moveTo>
                    <a:pt x="1102676" y="1360650"/>
                  </a:moveTo>
                  <a:cubicBezTo>
                    <a:pt x="1023138" y="1360650"/>
                    <a:pt x="958660" y="1425128"/>
                    <a:pt x="958660" y="1504666"/>
                  </a:cubicBezTo>
                  <a:cubicBezTo>
                    <a:pt x="958660" y="1584204"/>
                    <a:pt x="1023138" y="1648682"/>
                    <a:pt x="1102676" y="1648682"/>
                  </a:cubicBezTo>
                  <a:cubicBezTo>
                    <a:pt x="1182214" y="1648682"/>
                    <a:pt x="1246692" y="1584204"/>
                    <a:pt x="1246692" y="1504666"/>
                  </a:cubicBezTo>
                  <a:cubicBezTo>
                    <a:pt x="1246692" y="1425128"/>
                    <a:pt x="1182214" y="1360650"/>
                    <a:pt x="1102676" y="1360650"/>
                  </a:cubicBezTo>
                  <a:close/>
                  <a:moveTo>
                    <a:pt x="693533" y="1360650"/>
                  </a:moveTo>
                  <a:cubicBezTo>
                    <a:pt x="613995" y="1360650"/>
                    <a:pt x="549517" y="1425128"/>
                    <a:pt x="549517" y="1504666"/>
                  </a:cubicBezTo>
                  <a:cubicBezTo>
                    <a:pt x="549517" y="1584204"/>
                    <a:pt x="613995" y="1648682"/>
                    <a:pt x="693533" y="1648682"/>
                  </a:cubicBezTo>
                  <a:cubicBezTo>
                    <a:pt x="773071" y="1648682"/>
                    <a:pt x="837549" y="1584204"/>
                    <a:pt x="837549" y="1504666"/>
                  </a:cubicBezTo>
                  <a:cubicBezTo>
                    <a:pt x="837549" y="1425128"/>
                    <a:pt x="773071" y="1360650"/>
                    <a:pt x="693533" y="1360650"/>
                  </a:cubicBezTo>
                  <a:close/>
                  <a:moveTo>
                    <a:pt x="284390" y="1360650"/>
                  </a:moveTo>
                  <a:cubicBezTo>
                    <a:pt x="204852" y="1360650"/>
                    <a:pt x="140374" y="1425128"/>
                    <a:pt x="140374" y="1504666"/>
                  </a:cubicBezTo>
                  <a:cubicBezTo>
                    <a:pt x="140374" y="1584204"/>
                    <a:pt x="204852" y="1648682"/>
                    <a:pt x="284390" y="1648682"/>
                  </a:cubicBezTo>
                  <a:cubicBezTo>
                    <a:pt x="363928" y="1648682"/>
                    <a:pt x="428406" y="1584204"/>
                    <a:pt x="428406" y="1504666"/>
                  </a:cubicBezTo>
                  <a:cubicBezTo>
                    <a:pt x="428406" y="1425128"/>
                    <a:pt x="363928" y="1360650"/>
                    <a:pt x="284390" y="1360650"/>
                  </a:cubicBezTo>
                  <a:close/>
                  <a:moveTo>
                    <a:pt x="3965976" y="945427"/>
                  </a:moveTo>
                  <a:cubicBezTo>
                    <a:pt x="3886438" y="945427"/>
                    <a:pt x="3821960" y="1009905"/>
                    <a:pt x="3821960" y="1089443"/>
                  </a:cubicBezTo>
                  <a:cubicBezTo>
                    <a:pt x="3821960" y="1168981"/>
                    <a:pt x="3886438" y="1233459"/>
                    <a:pt x="3965976" y="1233459"/>
                  </a:cubicBezTo>
                  <a:cubicBezTo>
                    <a:pt x="4045514" y="1233459"/>
                    <a:pt x="4109992" y="1168981"/>
                    <a:pt x="4109992" y="1089443"/>
                  </a:cubicBezTo>
                  <a:cubicBezTo>
                    <a:pt x="4109992" y="1009905"/>
                    <a:pt x="4045514" y="945427"/>
                    <a:pt x="3965976" y="945427"/>
                  </a:cubicBezTo>
                  <a:close/>
                  <a:moveTo>
                    <a:pt x="3556834" y="945427"/>
                  </a:moveTo>
                  <a:cubicBezTo>
                    <a:pt x="3477296" y="945427"/>
                    <a:pt x="3412818" y="1009905"/>
                    <a:pt x="3412818" y="1089443"/>
                  </a:cubicBezTo>
                  <a:cubicBezTo>
                    <a:pt x="3412818" y="1168981"/>
                    <a:pt x="3477296" y="1233459"/>
                    <a:pt x="3556834" y="1233459"/>
                  </a:cubicBezTo>
                  <a:cubicBezTo>
                    <a:pt x="3636372" y="1233459"/>
                    <a:pt x="3700850" y="1168981"/>
                    <a:pt x="3700850" y="1089443"/>
                  </a:cubicBezTo>
                  <a:cubicBezTo>
                    <a:pt x="3700850" y="1009905"/>
                    <a:pt x="3636372" y="945427"/>
                    <a:pt x="3556834" y="945427"/>
                  </a:cubicBezTo>
                  <a:close/>
                  <a:moveTo>
                    <a:pt x="3147691" y="945427"/>
                  </a:moveTo>
                  <a:cubicBezTo>
                    <a:pt x="3068153" y="945427"/>
                    <a:pt x="3003675" y="1009905"/>
                    <a:pt x="3003675" y="1089443"/>
                  </a:cubicBezTo>
                  <a:cubicBezTo>
                    <a:pt x="3003675" y="1168981"/>
                    <a:pt x="3068153" y="1233459"/>
                    <a:pt x="3147691" y="1233459"/>
                  </a:cubicBezTo>
                  <a:cubicBezTo>
                    <a:pt x="3227229" y="1233459"/>
                    <a:pt x="3291707" y="1168981"/>
                    <a:pt x="3291707" y="1089443"/>
                  </a:cubicBezTo>
                  <a:cubicBezTo>
                    <a:pt x="3291707" y="1009905"/>
                    <a:pt x="3227229" y="945427"/>
                    <a:pt x="3147691" y="945427"/>
                  </a:cubicBezTo>
                  <a:close/>
                  <a:moveTo>
                    <a:pt x="2738548" y="945427"/>
                  </a:moveTo>
                  <a:cubicBezTo>
                    <a:pt x="2659010" y="945427"/>
                    <a:pt x="2594532" y="1009905"/>
                    <a:pt x="2594532" y="1089443"/>
                  </a:cubicBezTo>
                  <a:cubicBezTo>
                    <a:pt x="2594532" y="1168981"/>
                    <a:pt x="2659010" y="1233459"/>
                    <a:pt x="2738548" y="1233459"/>
                  </a:cubicBezTo>
                  <a:cubicBezTo>
                    <a:pt x="2818086" y="1233459"/>
                    <a:pt x="2882564" y="1168981"/>
                    <a:pt x="2882564" y="1089443"/>
                  </a:cubicBezTo>
                  <a:cubicBezTo>
                    <a:pt x="2882564" y="1009905"/>
                    <a:pt x="2818086" y="945427"/>
                    <a:pt x="2738548" y="945427"/>
                  </a:cubicBezTo>
                  <a:close/>
                  <a:moveTo>
                    <a:pt x="2329405" y="945427"/>
                  </a:moveTo>
                  <a:cubicBezTo>
                    <a:pt x="2249867" y="945427"/>
                    <a:pt x="2185389" y="1009905"/>
                    <a:pt x="2185389" y="1089443"/>
                  </a:cubicBezTo>
                  <a:cubicBezTo>
                    <a:pt x="2185389" y="1168981"/>
                    <a:pt x="2249867" y="1233459"/>
                    <a:pt x="2329405" y="1233459"/>
                  </a:cubicBezTo>
                  <a:cubicBezTo>
                    <a:pt x="2408943" y="1233459"/>
                    <a:pt x="2473421" y="1168981"/>
                    <a:pt x="2473421" y="1089443"/>
                  </a:cubicBezTo>
                  <a:cubicBezTo>
                    <a:pt x="2473421" y="1009905"/>
                    <a:pt x="2408943" y="945427"/>
                    <a:pt x="2329405" y="945427"/>
                  </a:cubicBezTo>
                  <a:close/>
                  <a:moveTo>
                    <a:pt x="1920262" y="945427"/>
                  </a:moveTo>
                  <a:cubicBezTo>
                    <a:pt x="1840724" y="945427"/>
                    <a:pt x="1776246" y="1009905"/>
                    <a:pt x="1776246" y="1089443"/>
                  </a:cubicBezTo>
                  <a:cubicBezTo>
                    <a:pt x="1776246" y="1168981"/>
                    <a:pt x="1840724" y="1233459"/>
                    <a:pt x="1920262" y="1233459"/>
                  </a:cubicBezTo>
                  <a:cubicBezTo>
                    <a:pt x="1999800" y="1233459"/>
                    <a:pt x="2064278" y="1168981"/>
                    <a:pt x="2064278" y="1089443"/>
                  </a:cubicBezTo>
                  <a:cubicBezTo>
                    <a:pt x="2064278" y="1009905"/>
                    <a:pt x="1999800" y="945427"/>
                    <a:pt x="1920262" y="945427"/>
                  </a:cubicBezTo>
                  <a:close/>
                  <a:moveTo>
                    <a:pt x="1511119" y="945427"/>
                  </a:moveTo>
                  <a:cubicBezTo>
                    <a:pt x="1431581" y="945427"/>
                    <a:pt x="1367103" y="1009905"/>
                    <a:pt x="1367103" y="1089443"/>
                  </a:cubicBezTo>
                  <a:cubicBezTo>
                    <a:pt x="1367103" y="1168981"/>
                    <a:pt x="1431581" y="1233459"/>
                    <a:pt x="1511119" y="1233459"/>
                  </a:cubicBezTo>
                  <a:cubicBezTo>
                    <a:pt x="1590657" y="1233459"/>
                    <a:pt x="1655135" y="1168981"/>
                    <a:pt x="1655135" y="1089443"/>
                  </a:cubicBezTo>
                  <a:cubicBezTo>
                    <a:pt x="1655135" y="1009905"/>
                    <a:pt x="1590657" y="945427"/>
                    <a:pt x="1511119" y="945427"/>
                  </a:cubicBezTo>
                  <a:close/>
                  <a:moveTo>
                    <a:pt x="1101976" y="945427"/>
                  </a:moveTo>
                  <a:cubicBezTo>
                    <a:pt x="1022438" y="945427"/>
                    <a:pt x="957960" y="1009905"/>
                    <a:pt x="957960" y="1089443"/>
                  </a:cubicBezTo>
                  <a:cubicBezTo>
                    <a:pt x="957960" y="1168981"/>
                    <a:pt x="1022438" y="1233459"/>
                    <a:pt x="1101976" y="1233459"/>
                  </a:cubicBezTo>
                  <a:cubicBezTo>
                    <a:pt x="1181514" y="1233459"/>
                    <a:pt x="1245992" y="1168981"/>
                    <a:pt x="1245992" y="1089443"/>
                  </a:cubicBezTo>
                  <a:cubicBezTo>
                    <a:pt x="1245992" y="1009905"/>
                    <a:pt x="1181514" y="945427"/>
                    <a:pt x="1101976" y="945427"/>
                  </a:cubicBezTo>
                  <a:close/>
                  <a:moveTo>
                    <a:pt x="692833" y="945427"/>
                  </a:moveTo>
                  <a:cubicBezTo>
                    <a:pt x="613295" y="945427"/>
                    <a:pt x="548817" y="1009905"/>
                    <a:pt x="548817" y="1089443"/>
                  </a:cubicBezTo>
                  <a:cubicBezTo>
                    <a:pt x="548817" y="1168981"/>
                    <a:pt x="613295" y="1233459"/>
                    <a:pt x="692833" y="1233459"/>
                  </a:cubicBezTo>
                  <a:cubicBezTo>
                    <a:pt x="772371" y="1233459"/>
                    <a:pt x="836849" y="1168981"/>
                    <a:pt x="836849" y="1089443"/>
                  </a:cubicBezTo>
                  <a:cubicBezTo>
                    <a:pt x="836849" y="1009905"/>
                    <a:pt x="772371" y="945427"/>
                    <a:pt x="692833" y="945427"/>
                  </a:cubicBezTo>
                  <a:close/>
                  <a:moveTo>
                    <a:pt x="283690" y="945427"/>
                  </a:moveTo>
                  <a:cubicBezTo>
                    <a:pt x="204152" y="945427"/>
                    <a:pt x="139674" y="1009905"/>
                    <a:pt x="139674" y="1089443"/>
                  </a:cubicBezTo>
                  <a:cubicBezTo>
                    <a:pt x="139674" y="1168981"/>
                    <a:pt x="204152" y="1233459"/>
                    <a:pt x="283690" y="1233459"/>
                  </a:cubicBezTo>
                  <a:cubicBezTo>
                    <a:pt x="363228" y="1233459"/>
                    <a:pt x="427706" y="1168981"/>
                    <a:pt x="427706" y="1089443"/>
                  </a:cubicBezTo>
                  <a:cubicBezTo>
                    <a:pt x="427706" y="1009905"/>
                    <a:pt x="363228" y="945427"/>
                    <a:pt x="283690" y="945427"/>
                  </a:cubicBezTo>
                  <a:close/>
                  <a:moveTo>
                    <a:pt x="3965276" y="530204"/>
                  </a:moveTo>
                  <a:cubicBezTo>
                    <a:pt x="3885738" y="530204"/>
                    <a:pt x="3821260" y="594682"/>
                    <a:pt x="3821260" y="674220"/>
                  </a:cubicBezTo>
                  <a:cubicBezTo>
                    <a:pt x="3821260" y="753758"/>
                    <a:pt x="3885738" y="818236"/>
                    <a:pt x="3965276" y="818236"/>
                  </a:cubicBezTo>
                  <a:cubicBezTo>
                    <a:pt x="4044814" y="818236"/>
                    <a:pt x="4109292" y="753758"/>
                    <a:pt x="4109292" y="674220"/>
                  </a:cubicBezTo>
                  <a:cubicBezTo>
                    <a:pt x="4109292" y="594682"/>
                    <a:pt x="4044814" y="530204"/>
                    <a:pt x="3965276" y="530204"/>
                  </a:cubicBezTo>
                  <a:close/>
                  <a:moveTo>
                    <a:pt x="3556134" y="530204"/>
                  </a:moveTo>
                  <a:cubicBezTo>
                    <a:pt x="3476596" y="530204"/>
                    <a:pt x="3412118" y="594682"/>
                    <a:pt x="3412118" y="674220"/>
                  </a:cubicBezTo>
                  <a:cubicBezTo>
                    <a:pt x="3412118" y="753758"/>
                    <a:pt x="3476596" y="818236"/>
                    <a:pt x="3556134" y="818236"/>
                  </a:cubicBezTo>
                  <a:cubicBezTo>
                    <a:pt x="3635672" y="818236"/>
                    <a:pt x="3700150" y="753758"/>
                    <a:pt x="3700150" y="674220"/>
                  </a:cubicBezTo>
                  <a:cubicBezTo>
                    <a:pt x="3700150" y="594682"/>
                    <a:pt x="3635672" y="530204"/>
                    <a:pt x="3556134" y="530204"/>
                  </a:cubicBezTo>
                  <a:close/>
                  <a:moveTo>
                    <a:pt x="3146991" y="530204"/>
                  </a:moveTo>
                  <a:cubicBezTo>
                    <a:pt x="3067453" y="530204"/>
                    <a:pt x="3002975" y="594682"/>
                    <a:pt x="3002975" y="674220"/>
                  </a:cubicBezTo>
                  <a:cubicBezTo>
                    <a:pt x="3002975" y="753758"/>
                    <a:pt x="3067453" y="818236"/>
                    <a:pt x="3146991" y="818236"/>
                  </a:cubicBezTo>
                  <a:cubicBezTo>
                    <a:pt x="3226529" y="818236"/>
                    <a:pt x="3291007" y="753758"/>
                    <a:pt x="3291007" y="674220"/>
                  </a:cubicBezTo>
                  <a:cubicBezTo>
                    <a:pt x="3291007" y="594682"/>
                    <a:pt x="3226529" y="530204"/>
                    <a:pt x="3146991" y="530204"/>
                  </a:cubicBezTo>
                  <a:close/>
                  <a:moveTo>
                    <a:pt x="2737848" y="530204"/>
                  </a:moveTo>
                  <a:cubicBezTo>
                    <a:pt x="2658310" y="530204"/>
                    <a:pt x="2593832" y="594682"/>
                    <a:pt x="2593832" y="674220"/>
                  </a:cubicBezTo>
                  <a:cubicBezTo>
                    <a:pt x="2593832" y="753758"/>
                    <a:pt x="2658310" y="818236"/>
                    <a:pt x="2737848" y="818236"/>
                  </a:cubicBezTo>
                  <a:cubicBezTo>
                    <a:pt x="2817386" y="818236"/>
                    <a:pt x="2881864" y="753758"/>
                    <a:pt x="2881864" y="674220"/>
                  </a:cubicBezTo>
                  <a:cubicBezTo>
                    <a:pt x="2881864" y="594682"/>
                    <a:pt x="2817386" y="530204"/>
                    <a:pt x="2737848" y="530204"/>
                  </a:cubicBezTo>
                  <a:close/>
                  <a:moveTo>
                    <a:pt x="2328705" y="530204"/>
                  </a:moveTo>
                  <a:cubicBezTo>
                    <a:pt x="2249167" y="530204"/>
                    <a:pt x="2184689" y="594682"/>
                    <a:pt x="2184689" y="674220"/>
                  </a:cubicBezTo>
                  <a:cubicBezTo>
                    <a:pt x="2184689" y="753758"/>
                    <a:pt x="2249167" y="818236"/>
                    <a:pt x="2328705" y="818236"/>
                  </a:cubicBezTo>
                  <a:cubicBezTo>
                    <a:pt x="2408243" y="818236"/>
                    <a:pt x="2472721" y="753758"/>
                    <a:pt x="2472721" y="674220"/>
                  </a:cubicBezTo>
                  <a:cubicBezTo>
                    <a:pt x="2472721" y="594682"/>
                    <a:pt x="2408243" y="530204"/>
                    <a:pt x="2328705" y="530204"/>
                  </a:cubicBezTo>
                  <a:close/>
                  <a:moveTo>
                    <a:pt x="1919562" y="530204"/>
                  </a:moveTo>
                  <a:cubicBezTo>
                    <a:pt x="1840024" y="530204"/>
                    <a:pt x="1775546" y="594682"/>
                    <a:pt x="1775546" y="674220"/>
                  </a:cubicBezTo>
                  <a:cubicBezTo>
                    <a:pt x="1775546" y="753758"/>
                    <a:pt x="1840024" y="818236"/>
                    <a:pt x="1919562" y="818236"/>
                  </a:cubicBezTo>
                  <a:cubicBezTo>
                    <a:pt x="1999100" y="818236"/>
                    <a:pt x="2063578" y="753758"/>
                    <a:pt x="2063578" y="674220"/>
                  </a:cubicBezTo>
                  <a:cubicBezTo>
                    <a:pt x="2063578" y="594682"/>
                    <a:pt x="1999100" y="530204"/>
                    <a:pt x="1919562" y="530204"/>
                  </a:cubicBezTo>
                  <a:close/>
                  <a:moveTo>
                    <a:pt x="1510419" y="530204"/>
                  </a:moveTo>
                  <a:cubicBezTo>
                    <a:pt x="1430881" y="530204"/>
                    <a:pt x="1366403" y="594682"/>
                    <a:pt x="1366403" y="674220"/>
                  </a:cubicBezTo>
                  <a:cubicBezTo>
                    <a:pt x="1366403" y="753758"/>
                    <a:pt x="1430881" y="818236"/>
                    <a:pt x="1510419" y="818236"/>
                  </a:cubicBezTo>
                  <a:cubicBezTo>
                    <a:pt x="1589957" y="818236"/>
                    <a:pt x="1654435" y="753758"/>
                    <a:pt x="1654435" y="674220"/>
                  </a:cubicBezTo>
                  <a:cubicBezTo>
                    <a:pt x="1654435" y="594682"/>
                    <a:pt x="1589957" y="530204"/>
                    <a:pt x="1510419" y="530204"/>
                  </a:cubicBezTo>
                  <a:close/>
                  <a:moveTo>
                    <a:pt x="1101276" y="530204"/>
                  </a:moveTo>
                  <a:cubicBezTo>
                    <a:pt x="1021738" y="530204"/>
                    <a:pt x="957260" y="594682"/>
                    <a:pt x="957260" y="674220"/>
                  </a:cubicBezTo>
                  <a:cubicBezTo>
                    <a:pt x="957260" y="753758"/>
                    <a:pt x="1021738" y="818236"/>
                    <a:pt x="1101276" y="818236"/>
                  </a:cubicBezTo>
                  <a:cubicBezTo>
                    <a:pt x="1180814" y="818236"/>
                    <a:pt x="1245292" y="753758"/>
                    <a:pt x="1245292" y="674220"/>
                  </a:cubicBezTo>
                  <a:cubicBezTo>
                    <a:pt x="1245292" y="594682"/>
                    <a:pt x="1180814" y="530204"/>
                    <a:pt x="1101276" y="530204"/>
                  </a:cubicBezTo>
                  <a:close/>
                  <a:moveTo>
                    <a:pt x="692133" y="530204"/>
                  </a:moveTo>
                  <a:cubicBezTo>
                    <a:pt x="612595" y="530204"/>
                    <a:pt x="548117" y="594682"/>
                    <a:pt x="548117" y="674220"/>
                  </a:cubicBezTo>
                  <a:cubicBezTo>
                    <a:pt x="548117" y="753758"/>
                    <a:pt x="612595" y="818236"/>
                    <a:pt x="692133" y="818236"/>
                  </a:cubicBezTo>
                  <a:cubicBezTo>
                    <a:pt x="771671" y="818236"/>
                    <a:pt x="836149" y="753758"/>
                    <a:pt x="836149" y="674220"/>
                  </a:cubicBezTo>
                  <a:cubicBezTo>
                    <a:pt x="836149" y="594682"/>
                    <a:pt x="771671" y="530204"/>
                    <a:pt x="692133" y="530204"/>
                  </a:cubicBezTo>
                  <a:close/>
                  <a:moveTo>
                    <a:pt x="282990" y="530204"/>
                  </a:moveTo>
                  <a:cubicBezTo>
                    <a:pt x="203452" y="530204"/>
                    <a:pt x="138974" y="594682"/>
                    <a:pt x="138974" y="674220"/>
                  </a:cubicBezTo>
                  <a:cubicBezTo>
                    <a:pt x="138974" y="753758"/>
                    <a:pt x="203452" y="818236"/>
                    <a:pt x="282990" y="818236"/>
                  </a:cubicBezTo>
                  <a:cubicBezTo>
                    <a:pt x="362528" y="818236"/>
                    <a:pt x="427006" y="753758"/>
                    <a:pt x="427006" y="674220"/>
                  </a:cubicBezTo>
                  <a:cubicBezTo>
                    <a:pt x="427006" y="594682"/>
                    <a:pt x="362528" y="530204"/>
                    <a:pt x="282990" y="530204"/>
                  </a:cubicBezTo>
                  <a:close/>
                  <a:moveTo>
                    <a:pt x="3964576" y="114981"/>
                  </a:moveTo>
                  <a:cubicBezTo>
                    <a:pt x="3885038" y="114981"/>
                    <a:pt x="3820560" y="179459"/>
                    <a:pt x="3820560" y="258997"/>
                  </a:cubicBezTo>
                  <a:cubicBezTo>
                    <a:pt x="3820560" y="338535"/>
                    <a:pt x="3885038" y="403013"/>
                    <a:pt x="3964576" y="403013"/>
                  </a:cubicBezTo>
                  <a:cubicBezTo>
                    <a:pt x="4044114" y="403013"/>
                    <a:pt x="4108592" y="338535"/>
                    <a:pt x="4108592" y="258997"/>
                  </a:cubicBezTo>
                  <a:cubicBezTo>
                    <a:pt x="4108592" y="179459"/>
                    <a:pt x="4044114" y="114981"/>
                    <a:pt x="3964576" y="114981"/>
                  </a:cubicBezTo>
                  <a:close/>
                  <a:moveTo>
                    <a:pt x="3555434" y="114981"/>
                  </a:moveTo>
                  <a:cubicBezTo>
                    <a:pt x="3475896" y="114981"/>
                    <a:pt x="3411418" y="179459"/>
                    <a:pt x="3411418" y="258997"/>
                  </a:cubicBezTo>
                  <a:cubicBezTo>
                    <a:pt x="3411418" y="338535"/>
                    <a:pt x="3475896" y="403013"/>
                    <a:pt x="3555434" y="403013"/>
                  </a:cubicBezTo>
                  <a:cubicBezTo>
                    <a:pt x="3634972" y="403013"/>
                    <a:pt x="3699450" y="338535"/>
                    <a:pt x="3699450" y="258997"/>
                  </a:cubicBezTo>
                  <a:cubicBezTo>
                    <a:pt x="3699450" y="179459"/>
                    <a:pt x="3634972" y="114981"/>
                    <a:pt x="3555434" y="114981"/>
                  </a:cubicBezTo>
                  <a:close/>
                  <a:moveTo>
                    <a:pt x="3146291" y="114981"/>
                  </a:moveTo>
                  <a:cubicBezTo>
                    <a:pt x="3066753" y="114981"/>
                    <a:pt x="3002275" y="179459"/>
                    <a:pt x="3002275" y="258997"/>
                  </a:cubicBezTo>
                  <a:cubicBezTo>
                    <a:pt x="3002275" y="338535"/>
                    <a:pt x="3066753" y="403013"/>
                    <a:pt x="3146291" y="403013"/>
                  </a:cubicBezTo>
                  <a:cubicBezTo>
                    <a:pt x="3225829" y="403013"/>
                    <a:pt x="3290307" y="338535"/>
                    <a:pt x="3290307" y="258997"/>
                  </a:cubicBezTo>
                  <a:cubicBezTo>
                    <a:pt x="3290307" y="179459"/>
                    <a:pt x="3225829" y="114981"/>
                    <a:pt x="3146291" y="114981"/>
                  </a:cubicBezTo>
                  <a:close/>
                  <a:moveTo>
                    <a:pt x="2737148" y="114981"/>
                  </a:moveTo>
                  <a:cubicBezTo>
                    <a:pt x="2657610" y="114981"/>
                    <a:pt x="2593132" y="179459"/>
                    <a:pt x="2593132" y="258997"/>
                  </a:cubicBezTo>
                  <a:cubicBezTo>
                    <a:pt x="2593132" y="338535"/>
                    <a:pt x="2657610" y="403013"/>
                    <a:pt x="2737148" y="403013"/>
                  </a:cubicBezTo>
                  <a:cubicBezTo>
                    <a:pt x="2816686" y="403013"/>
                    <a:pt x="2881164" y="338535"/>
                    <a:pt x="2881164" y="258997"/>
                  </a:cubicBezTo>
                  <a:cubicBezTo>
                    <a:pt x="2881164" y="179459"/>
                    <a:pt x="2816686" y="114981"/>
                    <a:pt x="2737148" y="114981"/>
                  </a:cubicBezTo>
                  <a:close/>
                  <a:moveTo>
                    <a:pt x="2328005" y="114981"/>
                  </a:moveTo>
                  <a:cubicBezTo>
                    <a:pt x="2248467" y="114981"/>
                    <a:pt x="2183989" y="179459"/>
                    <a:pt x="2183989" y="258997"/>
                  </a:cubicBezTo>
                  <a:cubicBezTo>
                    <a:pt x="2183989" y="338535"/>
                    <a:pt x="2248467" y="403013"/>
                    <a:pt x="2328005" y="403013"/>
                  </a:cubicBezTo>
                  <a:cubicBezTo>
                    <a:pt x="2407543" y="403013"/>
                    <a:pt x="2472021" y="338535"/>
                    <a:pt x="2472021" y="258997"/>
                  </a:cubicBezTo>
                  <a:cubicBezTo>
                    <a:pt x="2472021" y="179459"/>
                    <a:pt x="2407543" y="114981"/>
                    <a:pt x="2328005" y="114981"/>
                  </a:cubicBezTo>
                  <a:close/>
                  <a:moveTo>
                    <a:pt x="1918862" y="114981"/>
                  </a:moveTo>
                  <a:cubicBezTo>
                    <a:pt x="1839324" y="114981"/>
                    <a:pt x="1774846" y="179459"/>
                    <a:pt x="1774846" y="258997"/>
                  </a:cubicBezTo>
                  <a:cubicBezTo>
                    <a:pt x="1774846" y="338535"/>
                    <a:pt x="1839324" y="403013"/>
                    <a:pt x="1918862" y="403013"/>
                  </a:cubicBezTo>
                  <a:cubicBezTo>
                    <a:pt x="1998400" y="403013"/>
                    <a:pt x="2062878" y="338535"/>
                    <a:pt x="2062878" y="258997"/>
                  </a:cubicBezTo>
                  <a:cubicBezTo>
                    <a:pt x="2062878" y="179459"/>
                    <a:pt x="1998400" y="114981"/>
                    <a:pt x="1918862" y="114981"/>
                  </a:cubicBezTo>
                  <a:close/>
                  <a:moveTo>
                    <a:pt x="1509719" y="114981"/>
                  </a:moveTo>
                  <a:cubicBezTo>
                    <a:pt x="1430181" y="114981"/>
                    <a:pt x="1365703" y="179459"/>
                    <a:pt x="1365703" y="258997"/>
                  </a:cubicBezTo>
                  <a:cubicBezTo>
                    <a:pt x="1365703" y="338535"/>
                    <a:pt x="1430181" y="403013"/>
                    <a:pt x="1509719" y="403013"/>
                  </a:cubicBezTo>
                  <a:cubicBezTo>
                    <a:pt x="1589257" y="403013"/>
                    <a:pt x="1653735" y="338535"/>
                    <a:pt x="1653735" y="258997"/>
                  </a:cubicBezTo>
                  <a:cubicBezTo>
                    <a:pt x="1653735" y="179459"/>
                    <a:pt x="1589257" y="114981"/>
                    <a:pt x="1509719" y="114981"/>
                  </a:cubicBezTo>
                  <a:close/>
                  <a:moveTo>
                    <a:pt x="1100576" y="114981"/>
                  </a:moveTo>
                  <a:cubicBezTo>
                    <a:pt x="1021038" y="114981"/>
                    <a:pt x="956560" y="179459"/>
                    <a:pt x="956560" y="258997"/>
                  </a:cubicBezTo>
                  <a:cubicBezTo>
                    <a:pt x="956560" y="338535"/>
                    <a:pt x="1021038" y="403013"/>
                    <a:pt x="1100576" y="403013"/>
                  </a:cubicBezTo>
                  <a:cubicBezTo>
                    <a:pt x="1180114" y="403013"/>
                    <a:pt x="1244592" y="338535"/>
                    <a:pt x="1244592" y="258997"/>
                  </a:cubicBezTo>
                  <a:cubicBezTo>
                    <a:pt x="1244592" y="179459"/>
                    <a:pt x="1180114" y="114981"/>
                    <a:pt x="1100576" y="114981"/>
                  </a:cubicBezTo>
                  <a:close/>
                  <a:moveTo>
                    <a:pt x="691433" y="114981"/>
                  </a:moveTo>
                  <a:cubicBezTo>
                    <a:pt x="611895" y="114981"/>
                    <a:pt x="547417" y="179459"/>
                    <a:pt x="547417" y="258997"/>
                  </a:cubicBezTo>
                  <a:cubicBezTo>
                    <a:pt x="547417" y="338535"/>
                    <a:pt x="611895" y="403013"/>
                    <a:pt x="691433" y="403013"/>
                  </a:cubicBezTo>
                  <a:cubicBezTo>
                    <a:pt x="770971" y="403013"/>
                    <a:pt x="835449" y="338535"/>
                    <a:pt x="835449" y="258997"/>
                  </a:cubicBezTo>
                  <a:cubicBezTo>
                    <a:pt x="835449" y="179459"/>
                    <a:pt x="770971" y="114981"/>
                    <a:pt x="691433" y="114981"/>
                  </a:cubicBezTo>
                  <a:close/>
                  <a:moveTo>
                    <a:pt x="282290" y="114981"/>
                  </a:moveTo>
                  <a:cubicBezTo>
                    <a:pt x="202752" y="114981"/>
                    <a:pt x="138274" y="179459"/>
                    <a:pt x="138274" y="258997"/>
                  </a:cubicBezTo>
                  <a:cubicBezTo>
                    <a:pt x="138274" y="338535"/>
                    <a:pt x="202752" y="403013"/>
                    <a:pt x="282290" y="403013"/>
                  </a:cubicBezTo>
                  <a:cubicBezTo>
                    <a:pt x="361828" y="403013"/>
                    <a:pt x="426306" y="338535"/>
                    <a:pt x="426306" y="258997"/>
                  </a:cubicBezTo>
                  <a:cubicBezTo>
                    <a:pt x="426306" y="179459"/>
                    <a:pt x="361828" y="114981"/>
                    <a:pt x="282290" y="114981"/>
                  </a:cubicBezTo>
                  <a:close/>
                  <a:moveTo>
                    <a:pt x="0" y="0"/>
                  </a:moveTo>
                  <a:lnTo>
                    <a:pt x="4248472" y="0"/>
                  </a:lnTo>
                  <a:lnTo>
                    <a:pt x="4248472" y="4248472"/>
                  </a:lnTo>
                  <a:lnTo>
                    <a:pt x="0" y="4248472"/>
                  </a:lnTo>
                  <a:close/>
                </a:path>
              </a:pathLst>
            </a:custGeom>
            <a:solidFill>
              <a:sysClr val="window" lastClr="FFFFFF"/>
            </a:solidFill>
            <a:ln w="25400" cap="flat" cmpd="sng" algn="ctr">
              <a:noFill/>
              <a:prstDash val="solid"/>
            </a:ln>
            <a:effectLst/>
          </p:spPr>
          <p:txBody>
            <a:bodyPr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924282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5" name="TextBox 10"/>
            <p:cNvSpPr txBox="1"/>
            <p:nvPr/>
          </p:nvSpPr>
          <p:spPr>
            <a:xfrm>
              <a:off x="6573615" y="1326794"/>
              <a:ext cx="998490" cy="663202"/>
            </a:xfrm>
            <a:prstGeom prst="rect">
              <a:avLst/>
            </a:prstGeom>
          </p:spPr>
          <p:txBody>
            <a:bodyPr vert="horz" lIns="0" tIns="0" rIns="0" bIns="0" rtlCol="0">
              <a:noAutofit/>
            </a:bodyPr>
            <a:lstStyle>
              <a:lvl1pPr indent="0" algn="ctr">
                <a:lnSpc>
                  <a:spcPct val="90000"/>
                </a:lnSpc>
                <a:spcBef>
                  <a:spcPts val="0"/>
                </a:spcBef>
                <a:buFont typeface="Arial" pitchFamily="34" charset="0"/>
                <a:buNone/>
                <a:defRPr sz="2000" b="1">
                  <a:solidFill>
                    <a:schemeClr val="tx2"/>
                  </a:solidFill>
                  <a:latin typeface="+mj-lt"/>
                  <a:cs typeface="Arial" panose="020B0604020202020204" pitchFamily="34" charset="0"/>
                </a:defRPr>
              </a:lvl1pPr>
              <a:lvl2pPr marL="180975" indent="-180975">
                <a:lnSpc>
                  <a:spcPct val="90000"/>
                </a:lnSpc>
                <a:spcBef>
                  <a:spcPts val="0"/>
                </a:spcBef>
                <a:buFont typeface="Arial" pitchFamily="34" charset="0"/>
                <a:buChar char="•"/>
                <a:defRPr sz="1200">
                  <a:solidFill>
                    <a:schemeClr val="tx2"/>
                  </a:solidFill>
                </a:defRPr>
              </a:lvl2pPr>
              <a:lvl3pPr marL="361950" indent="-171450">
                <a:lnSpc>
                  <a:spcPct val="90000"/>
                </a:lnSpc>
                <a:spcBef>
                  <a:spcPts val="0"/>
                </a:spcBef>
                <a:buFont typeface="Calibri" pitchFamily="34" charset="0"/>
                <a:buChar char="–"/>
                <a:defRPr sz="1200">
                  <a:solidFill>
                    <a:schemeClr val="tx2"/>
                  </a:solidFill>
                </a:defRPr>
              </a:lvl3pPr>
              <a:lvl4pPr marL="1825348" indent="-260764">
                <a:lnSpc>
                  <a:spcPct val="90000"/>
                </a:lnSpc>
                <a:spcBef>
                  <a:spcPts val="0"/>
                </a:spcBef>
                <a:buFont typeface="Arial" pitchFamily="34" charset="0"/>
                <a:buChar char="–"/>
                <a:defRPr sz="1200">
                  <a:solidFill>
                    <a:schemeClr val="tx2"/>
                  </a:solidFill>
                </a:defRPr>
              </a:lvl4pPr>
              <a:lvl5pPr marL="2346876" indent="-260764">
                <a:lnSpc>
                  <a:spcPct val="90000"/>
                </a:lnSpc>
                <a:spcBef>
                  <a:spcPts val="0"/>
                </a:spcBef>
                <a:buFont typeface="Arial" pitchFamily="34" charset="0"/>
                <a:buChar char="»"/>
                <a:defRPr sz="1200">
                  <a:solidFill>
                    <a:schemeClr val="tx2"/>
                  </a:solidFill>
                </a:defRPr>
              </a:lvl5pPr>
              <a:lvl6pPr marL="2868404" indent="-260764">
                <a:spcBef>
                  <a:spcPct val="20000"/>
                </a:spcBef>
                <a:buFont typeface="Arial" pitchFamily="34" charset="0"/>
                <a:buChar char="•"/>
                <a:defRPr sz="2300"/>
              </a:lvl6pPr>
              <a:lvl7pPr marL="3389932" indent="-260764">
                <a:spcBef>
                  <a:spcPct val="20000"/>
                </a:spcBef>
                <a:buFont typeface="Arial" pitchFamily="34" charset="0"/>
                <a:buChar char="•"/>
                <a:defRPr sz="2300"/>
              </a:lvl7pPr>
              <a:lvl8pPr marL="3911460" indent="-260764">
                <a:spcBef>
                  <a:spcPct val="20000"/>
                </a:spcBef>
                <a:buFont typeface="Arial" pitchFamily="34" charset="0"/>
                <a:buChar char="•"/>
                <a:defRPr sz="2300"/>
              </a:lvl8pPr>
              <a:lvl9pPr marL="4432988" indent="-260764">
                <a:spcBef>
                  <a:spcPct val="20000"/>
                </a:spcBef>
                <a:buFont typeface="Arial" pitchFamily="34" charset="0"/>
                <a:buChar char="•"/>
                <a:defRPr sz="2300"/>
              </a:lvl9pPr>
            </a:lstStyle>
            <a:p>
              <a:pPr marL="0" marR="0" lvl="0" indent="0" algn="ctr" defTabSz="924282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itchFamily="34" charset="0"/>
                <a:buNone/>
                <a:tabLst/>
                <a:defRPr/>
              </a:pPr>
              <a:r>
                <a:rPr lang="hu-HU" kern="0" dirty="0">
                  <a:solidFill>
                    <a:schemeClr val="accent1"/>
                  </a:solidFill>
                  <a:latin typeface="Calibri"/>
                </a:rPr>
                <a:t>41</a:t>
              </a:r>
              <a:r>
                <a:rPr kumimoji="0" lang="hu-HU" sz="2000" b="1" i="0" u="none" strike="noStrike" kern="0" cap="none" spc="0" normalizeH="0" baseline="0" noProof="0" dirty="0">
                  <a:ln>
                    <a:noFill/>
                  </a:ln>
                  <a:solidFill>
                    <a:schemeClr val="accent1"/>
                  </a:solidFill>
                  <a:effectLst/>
                  <a:uLnTx/>
                  <a:uFillTx/>
                  <a:latin typeface="Calibri"/>
                  <a:cs typeface="Arial" panose="020B0604020202020204" pitchFamily="34" charset="0"/>
                </a:rPr>
                <a:t>%</a:t>
              </a:r>
              <a:endParaRPr kumimoji="0" lang="en-GB" sz="2000" b="1" i="0" u="none" strike="noStrike" kern="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Calibri"/>
                <a:cs typeface="Arial" panose="020B0604020202020204" pitchFamily="34" charset="0"/>
              </a:endParaRPr>
            </a:p>
            <a:p>
              <a:pPr lvl="0" defTabSz="924282">
                <a:defRPr/>
              </a:pPr>
              <a:r>
                <a:rPr lang="hu-HU" sz="950" b="0" kern="0" dirty="0">
                  <a:solidFill>
                    <a:srgbClr val="222223">
                      <a:lumMod val="75000"/>
                      <a:lumOff val="25000"/>
                    </a:srgbClr>
                  </a:solidFill>
                </a:rPr>
                <a:t>Gasztronómia, főzés</a:t>
              </a:r>
              <a:endParaRPr kumimoji="0" lang="en-GB" sz="950" b="0" i="0" u="none" strike="noStrike" kern="0" cap="none" spc="0" normalizeH="0" baseline="0" noProof="0" dirty="0">
                <a:ln>
                  <a:noFill/>
                </a:ln>
                <a:solidFill>
                  <a:srgbClr val="222223">
                    <a:lumMod val="75000"/>
                    <a:lumOff val="25000"/>
                  </a:srgbClr>
                </a:solidFill>
                <a:effectLst/>
                <a:uLnTx/>
                <a:uFillTx/>
                <a:latin typeface="Calibri"/>
              </a:endParaRPr>
            </a:p>
          </p:txBody>
        </p:sp>
        <p:graphicFrame>
          <p:nvGraphicFramePr>
            <p:cNvPr id="26" name="Diagram 5"/>
            <p:cNvGraphicFramePr/>
            <p:nvPr>
              <p:extLst/>
            </p:nvPr>
          </p:nvGraphicFramePr>
          <p:xfrm>
            <a:off x="6575795" y="443341"/>
            <a:ext cx="972353" cy="950721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9"/>
            </a:graphicData>
          </a:graphic>
        </p:graphicFrame>
        <p:sp>
          <p:nvSpPr>
            <p:cNvPr id="27" name="Rectangle 112"/>
            <p:cNvSpPr/>
            <p:nvPr/>
          </p:nvSpPr>
          <p:spPr bwMode="gray">
            <a:xfrm>
              <a:off x="6705627" y="565274"/>
              <a:ext cx="712688" cy="706853"/>
            </a:xfrm>
            <a:custGeom>
              <a:avLst/>
              <a:gdLst/>
              <a:ahLst/>
              <a:cxnLst/>
              <a:rect l="l" t="t" r="r" b="b"/>
              <a:pathLst>
                <a:path w="4248472" h="4248472">
                  <a:moveTo>
                    <a:pt x="3963192" y="3851992"/>
                  </a:moveTo>
                  <a:cubicBezTo>
                    <a:pt x="3883654" y="3851992"/>
                    <a:pt x="3819176" y="3916470"/>
                    <a:pt x="3819176" y="3996008"/>
                  </a:cubicBezTo>
                  <a:cubicBezTo>
                    <a:pt x="3819176" y="4075546"/>
                    <a:pt x="3883654" y="4140024"/>
                    <a:pt x="3963192" y="4140024"/>
                  </a:cubicBezTo>
                  <a:cubicBezTo>
                    <a:pt x="4042730" y="4140024"/>
                    <a:pt x="4107208" y="4075546"/>
                    <a:pt x="4107208" y="3996008"/>
                  </a:cubicBezTo>
                  <a:cubicBezTo>
                    <a:pt x="4107208" y="3916470"/>
                    <a:pt x="4042730" y="3851992"/>
                    <a:pt x="3963192" y="3851992"/>
                  </a:cubicBezTo>
                  <a:close/>
                  <a:moveTo>
                    <a:pt x="3554050" y="3851992"/>
                  </a:moveTo>
                  <a:cubicBezTo>
                    <a:pt x="3474512" y="3851992"/>
                    <a:pt x="3410034" y="3916470"/>
                    <a:pt x="3410034" y="3996008"/>
                  </a:cubicBezTo>
                  <a:cubicBezTo>
                    <a:pt x="3410034" y="4075546"/>
                    <a:pt x="3474512" y="4140024"/>
                    <a:pt x="3554050" y="4140024"/>
                  </a:cubicBezTo>
                  <a:cubicBezTo>
                    <a:pt x="3633588" y="4140024"/>
                    <a:pt x="3698066" y="4075546"/>
                    <a:pt x="3698066" y="3996008"/>
                  </a:cubicBezTo>
                  <a:cubicBezTo>
                    <a:pt x="3698066" y="3916470"/>
                    <a:pt x="3633588" y="3851992"/>
                    <a:pt x="3554050" y="3851992"/>
                  </a:cubicBezTo>
                  <a:close/>
                  <a:moveTo>
                    <a:pt x="3144907" y="3851992"/>
                  </a:moveTo>
                  <a:cubicBezTo>
                    <a:pt x="3065369" y="3851992"/>
                    <a:pt x="3000891" y="3916470"/>
                    <a:pt x="3000891" y="3996008"/>
                  </a:cubicBezTo>
                  <a:cubicBezTo>
                    <a:pt x="3000891" y="4075546"/>
                    <a:pt x="3065369" y="4140024"/>
                    <a:pt x="3144907" y="4140024"/>
                  </a:cubicBezTo>
                  <a:cubicBezTo>
                    <a:pt x="3224445" y="4140024"/>
                    <a:pt x="3288923" y="4075546"/>
                    <a:pt x="3288923" y="3996008"/>
                  </a:cubicBezTo>
                  <a:cubicBezTo>
                    <a:pt x="3288923" y="3916470"/>
                    <a:pt x="3224445" y="3851992"/>
                    <a:pt x="3144907" y="3851992"/>
                  </a:cubicBezTo>
                  <a:close/>
                  <a:moveTo>
                    <a:pt x="2735764" y="3851992"/>
                  </a:moveTo>
                  <a:cubicBezTo>
                    <a:pt x="2656226" y="3851992"/>
                    <a:pt x="2591748" y="3916470"/>
                    <a:pt x="2591748" y="3996008"/>
                  </a:cubicBezTo>
                  <a:cubicBezTo>
                    <a:pt x="2591748" y="4075546"/>
                    <a:pt x="2656226" y="4140024"/>
                    <a:pt x="2735764" y="4140024"/>
                  </a:cubicBezTo>
                  <a:cubicBezTo>
                    <a:pt x="2815302" y="4140024"/>
                    <a:pt x="2879780" y="4075546"/>
                    <a:pt x="2879780" y="3996008"/>
                  </a:cubicBezTo>
                  <a:cubicBezTo>
                    <a:pt x="2879780" y="3916470"/>
                    <a:pt x="2815302" y="3851992"/>
                    <a:pt x="2735764" y="3851992"/>
                  </a:cubicBezTo>
                  <a:close/>
                  <a:moveTo>
                    <a:pt x="2326621" y="3851992"/>
                  </a:moveTo>
                  <a:cubicBezTo>
                    <a:pt x="2247083" y="3851992"/>
                    <a:pt x="2182605" y="3916470"/>
                    <a:pt x="2182605" y="3996008"/>
                  </a:cubicBezTo>
                  <a:cubicBezTo>
                    <a:pt x="2182605" y="4075546"/>
                    <a:pt x="2247083" y="4140024"/>
                    <a:pt x="2326621" y="4140024"/>
                  </a:cubicBezTo>
                  <a:cubicBezTo>
                    <a:pt x="2406159" y="4140024"/>
                    <a:pt x="2470637" y="4075546"/>
                    <a:pt x="2470637" y="3996008"/>
                  </a:cubicBezTo>
                  <a:cubicBezTo>
                    <a:pt x="2470637" y="3916470"/>
                    <a:pt x="2406159" y="3851992"/>
                    <a:pt x="2326621" y="3851992"/>
                  </a:cubicBezTo>
                  <a:close/>
                  <a:moveTo>
                    <a:pt x="1917478" y="3851992"/>
                  </a:moveTo>
                  <a:cubicBezTo>
                    <a:pt x="1837940" y="3851992"/>
                    <a:pt x="1773462" y="3916470"/>
                    <a:pt x="1773462" y="3996008"/>
                  </a:cubicBezTo>
                  <a:cubicBezTo>
                    <a:pt x="1773462" y="4075546"/>
                    <a:pt x="1837940" y="4140024"/>
                    <a:pt x="1917478" y="4140024"/>
                  </a:cubicBezTo>
                  <a:cubicBezTo>
                    <a:pt x="1997016" y="4140024"/>
                    <a:pt x="2061494" y="4075546"/>
                    <a:pt x="2061494" y="3996008"/>
                  </a:cubicBezTo>
                  <a:cubicBezTo>
                    <a:pt x="2061494" y="3916470"/>
                    <a:pt x="1997016" y="3851992"/>
                    <a:pt x="1917478" y="3851992"/>
                  </a:cubicBezTo>
                  <a:close/>
                  <a:moveTo>
                    <a:pt x="1508335" y="3851992"/>
                  </a:moveTo>
                  <a:cubicBezTo>
                    <a:pt x="1428797" y="3851992"/>
                    <a:pt x="1364319" y="3916470"/>
                    <a:pt x="1364319" y="3996008"/>
                  </a:cubicBezTo>
                  <a:cubicBezTo>
                    <a:pt x="1364319" y="4075546"/>
                    <a:pt x="1428797" y="4140024"/>
                    <a:pt x="1508335" y="4140024"/>
                  </a:cubicBezTo>
                  <a:cubicBezTo>
                    <a:pt x="1587873" y="4140024"/>
                    <a:pt x="1652351" y="4075546"/>
                    <a:pt x="1652351" y="3996008"/>
                  </a:cubicBezTo>
                  <a:cubicBezTo>
                    <a:pt x="1652351" y="3916470"/>
                    <a:pt x="1587873" y="3851992"/>
                    <a:pt x="1508335" y="3851992"/>
                  </a:cubicBezTo>
                  <a:close/>
                  <a:moveTo>
                    <a:pt x="1099192" y="3851992"/>
                  </a:moveTo>
                  <a:cubicBezTo>
                    <a:pt x="1019654" y="3851992"/>
                    <a:pt x="955176" y="3916470"/>
                    <a:pt x="955176" y="3996008"/>
                  </a:cubicBezTo>
                  <a:cubicBezTo>
                    <a:pt x="955176" y="4075546"/>
                    <a:pt x="1019654" y="4140024"/>
                    <a:pt x="1099192" y="4140024"/>
                  </a:cubicBezTo>
                  <a:cubicBezTo>
                    <a:pt x="1178730" y="4140024"/>
                    <a:pt x="1243208" y="4075546"/>
                    <a:pt x="1243208" y="3996008"/>
                  </a:cubicBezTo>
                  <a:cubicBezTo>
                    <a:pt x="1243208" y="3916470"/>
                    <a:pt x="1178730" y="3851992"/>
                    <a:pt x="1099192" y="3851992"/>
                  </a:cubicBezTo>
                  <a:close/>
                  <a:moveTo>
                    <a:pt x="690049" y="3851992"/>
                  </a:moveTo>
                  <a:cubicBezTo>
                    <a:pt x="610511" y="3851992"/>
                    <a:pt x="546033" y="3916470"/>
                    <a:pt x="546033" y="3996008"/>
                  </a:cubicBezTo>
                  <a:cubicBezTo>
                    <a:pt x="546033" y="4075546"/>
                    <a:pt x="610511" y="4140024"/>
                    <a:pt x="690049" y="4140024"/>
                  </a:cubicBezTo>
                  <a:cubicBezTo>
                    <a:pt x="769587" y="4140024"/>
                    <a:pt x="834065" y="4075546"/>
                    <a:pt x="834065" y="3996008"/>
                  </a:cubicBezTo>
                  <a:cubicBezTo>
                    <a:pt x="834065" y="3916470"/>
                    <a:pt x="769587" y="3851992"/>
                    <a:pt x="690049" y="3851992"/>
                  </a:cubicBezTo>
                  <a:close/>
                  <a:moveTo>
                    <a:pt x="280906" y="3851992"/>
                  </a:moveTo>
                  <a:cubicBezTo>
                    <a:pt x="201368" y="3851992"/>
                    <a:pt x="136890" y="3916470"/>
                    <a:pt x="136890" y="3996008"/>
                  </a:cubicBezTo>
                  <a:cubicBezTo>
                    <a:pt x="136890" y="4075546"/>
                    <a:pt x="201368" y="4140024"/>
                    <a:pt x="280906" y="4140024"/>
                  </a:cubicBezTo>
                  <a:cubicBezTo>
                    <a:pt x="360444" y="4140024"/>
                    <a:pt x="424922" y="4075546"/>
                    <a:pt x="424922" y="3996008"/>
                  </a:cubicBezTo>
                  <a:cubicBezTo>
                    <a:pt x="424922" y="3916470"/>
                    <a:pt x="360444" y="3851992"/>
                    <a:pt x="280906" y="3851992"/>
                  </a:cubicBezTo>
                  <a:close/>
                  <a:moveTo>
                    <a:pt x="3970176" y="3436765"/>
                  </a:moveTo>
                  <a:cubicBezTo>
                    <a:pt x="3890638" y="3436765"/>
                    <a:pt x="3826160" y="3501243"/>
                    <a:pt x="3826160" y="3580781"/>
                  </a:cubicBezTo>
                  <a:cubicBezTo>
                    <a:pt x="3826160" y="3660319"/>
                    <a:pt x="3890638" y="3724797"/>
                    <a:pt x="3970176" y="3724797"/>
                  </a:cubicBezTo>
                  <a:cubicBezTo>
                    <a:pt x="4049714" y="3724797"/>
                    <a:pt x="4114192" y="3660319"/>
                    <a:pt x="4114192" y="3580781"/>
                  </a:cubicBezTo>
                  <a:cubicBezTo>
                    <a:pt x="4114192" y="3501243"/>
                    <a:pt x="4049714" y="3436765"/>
                    <a:pt x="3970176" y="3436765"/>
                  </a:cubicBezTo>
                  <a:close/>
                  <a:moveTo>
                    <a:pt x="3561034" y="3436765"/>
                  </a:moveTo>
                  <a:cubicBezTo>
                    <a:pt x="3481496" y="3436765"/>
                    <a:pt x="3417018" y="3501243"/>
                    <a:pt x="3417018" y="3580781"/>
                  </a:cubicBezTo>
                  <a:cubicBezTo>
                    <a:pt x="3417018" y="3660319"/>
                    <a:pt x="3481496" y="3724797"/>
                    <a:pt x="3561034" y="3724797"/>
                  </a:cubicBezTo>
                  <a:cubicBezTo>
                    <a:pt x="3640572" y="3724797"/>
                    <a:pt x="3705050" y="3660319"/>
                    <a:pt x="3705050" y="3580781"/>
                  </a:cubicBezTo>
                  <a:cubicBezTo>
                    <a:pt x="3705050" y="3501243"/>
                    <a:pt x="3640572" y="3436765"/>
                    <a:pt x="3561034" y="3436765"/>
                  </a:cubicBezTo>
                  <a:close/>
                  <a:moveTo>
                    <a:pt x="3151891" y="3436765"/>
                  </a:moveTo>
                  <a:cubicBezTo>
                    <a:pt x="3072353" y="3436765"/>
                    <a:pt x="3007875" y="3501243"/>
                    <a:pt x="3007875" y="3580781"/>
                  </a:cubicBezTo>
                  <a:cubicBezTo>
                    <a:pt x="3007875" y="3660319"/>
                    <a:pt x="3072353" y="3724797"/>
                    <a:pt x="3151891" y="3724797"/>
                  </a:cubicBezTo>
                  <a:cubicBezTo>
                    <a:pt x="3231429" y="3724797"/>
                    <a:pt x="3295907" y="3660319"/>
                    <a:pt x="3295907" y="3580781"/>
                  </a:cubicBezTo>
                  <a:cubicBezTo>
                    <a:pt x="3295907" y="3501243"/>
                    <a:pt x="3231429" y="3436765"/>
                    <a:pt x="3151891" y="3436765"/>
                  </a:cubicBezTo>
                  <a:close/>
                  <a:moveTo>
                    <a:pt x="2742748" y="3436765"/>
                  </a:moveTo>
                  <a:cubicBezTo>
                    <a:pt x="2663210" y="3436765"/>
                    <a:pt x="2598732" y="3501243"/>
                    <a:pt x="2598732" y="3580781"/>
                  </a:cubicBezTo>
                  <a:cubicBezTo>
                    <a:pt x="2598732" y="3660319"/>
                    <a:pt x="2663210" y="3724797"/>
                    <a:pt x="2742748" y="3724797"/>
                  </a:cubicBezTo>
                  <a:cubicBezTo>
                    <a:pt x="2822286" y="3724797"/>
                    <a:pt x="2886764" y="3660319"/>
                    <a:pt x="2886764" y="3580781"/>
                  </a:cubicBezTo>
                  <a:cubicBezTo>
                    <a:pt x="2886764" y="3501243"/>
                    <a:pt x="2822286" y="3436765"/>
                    <a:pt x="2742748" y="3436765"/>
                  </a:cubicBezTo>
                  <a:close/>
                  <a:moveTo>
                    <a:pt x="2333605" y="3436765"/>
                  </a:moveTo>
                  <a:cubicBezTo>
                    <a:pt x="2254067" y="3436765"/>
                    <a:pt x="2189589" y="3501243"/>
                    <a:pt x="2189589" y="3580781"/>
                  </a:cubicBezTo>
                  <a:cubicBezTo>
                    <a:pt x="2189589" y="3660319"/>
                    <a:pt x="2254067" y="3724797"/>
                    <a:pt x="2333605" y="3724797"/>
                  </a:cubicBezTo>
                  <a:cubicBezTo>
                    <a:pt x="2413143" y="3724797"/>
                    <a:pt x="2477621" y="3660319"/>
                    <a:pt x="2477621" y="3580781"/>
                  </a:cubicBezTo>
                  <a:cubicBezTo>
                    <a:pt x="2477621" y="3501243"/>
                    <a:pt x="2413143" y="3436765"/>
                    <a:pt x="2333605" y="3436765"/>
                  </a:cubicBezTo>
                  <a:close/>
                  <a:moveTo>
                    <a:pt x="1924462" y="3436765"/>
                  </a:moveTo>
                  <a:cubicBezTo>
                    <a:pt x="1844924" y="3436765"/>
                    <a:pt x="1780446" y="3501243"/>
                    <a:pt x="1780446" y="3580781"/>
                  </a:cubicBezTo>
                  <a:cubicBezTo>
                    <a:pt x="1780446" y="3660319"/>
                    <a:pt x="1844924" y="3724797"/>
                    <a:pt x="1924462" y="3724797"/>
                  </a:cubicBezTo>
                  <a:cubicBezTo>
                    <a:pt x="2004000" y="3724797"/>
                    <a:pt x="2068478" y="3660319"/>
                    <a:pt x="2068478" y="3580781"/>
                  </a:cubicBezTo>
                  <a:cubicBezTo>
                    <a:pt x="2068478" y="3501243"/>
                    <a:pt x="2004000" y="3436765"/>
                    <a:pt x="1924462" y="3436765"/>
                  </a:cubicBezTo>
                  <a:close/>
                  <a:moveTo>
                    <a:pt x="1515319" y="3436765"/>
                  </a:moveTo>
                  <a:cubicBezTo>
                    <a:pt x="1435781" y="3436765"/>
                    <a:pt x="1371303" y="3501243"/>
                    <a:pt x="1371303" y="3580781"/>
                  </a:cubicBezTo>
                  <a:cubicBezTo>
                    <a:pt x="1371303" y="3660319"/>
                    <a:pt x="1435781" y="3724797"/>
                    <a:pt x="1515319" y="3724797"/>
                  </a:cubicBezTo>
                  <a:cubicBezTo>
                    <a:pt x="1594857" y="3724797"/>
                    <a:pt x="1659335" y="3660319"/>
                    <a:pt x="1659335" y="3580781"/>
                  </a:cubicBezTo>
                  <a:cubicBezTo>
                    <a:pt x="1659335" y="3501243"/>
                    <a:pt x="1594857" y="3436765"/>
                    <a:pt x="1515319" y="3436765"/>
                  </a:cubicBezTo>
                  <a:close/>
                  <a:moveTo>
                    <a:pt x="1106176" y="3436765"/>
                  </a:moveTo>
                  <a:cubicBezTo>
                    <a:pt x="1026638" y="3436765"/>
                    <a:pt x="962160" y="3501243"/>
                    <a:pt x="962160" y="3580781"/>
                  </a:cubicBezTo>
                  <a:cubicBezTo>
                    <a:pt x="962160" y="3660319"/>
                    <a:pt x="1026638" y="3724797"/>
                    <a:pt x="1106176" y="3724797"/>
                  </a:cubicBezTo>
                  <a:cubicBezTo>
                    <a:pt x="1185714" y="3724797"/>
                    <a:pt x="1250192" y="3660319"/>
                    <a:pt x="1250192" y="3580781"/>
                  </a:cubicBezTo>
                  <a:cubicBezTo>
                    <a:pt x="1250192" y="3501243"/>
                    <a:pt x="1185714" y="3436765"/>
                    <a:pt x="1106176" y="3436765"/>
                  </a:cubicBezTo>
                  <a:close/>
                  <a:moveTo>
                    <a:pt x="697033" y="3436765"/>
                  </a:moveTo>
                  <a:cubicBezTo>
                    <a:pt x="617495" y="3436765"/>
                    <a:pt x="553017" y="3501243"/>
                    <a:pt x="553017" y="3580781"/>
                  </a:cubicBezTo>
                  <a:cubicBezTo>
                    <a:pt x="553017" y="3660319"/>
                    <a:pt x="617495" y="3724797"/>
                    <a:pt x="697033" y="3724797"/>
                  </a:cubicBezTo>
                  <a:cubicBezTo>
                    <a:pt x="776571" y="3724797"/>
                    <a:pt x="841049" y="3660319"/>
                    <a:pt x="841049" y="3580781"/>
                  </a:cubicBezTo>
                  <a:cubicBezTo>
                    <a:pt x="841049" y="3501243"/>
                    <a:pt x="776571" y="3436765"/>
                    <a:pt x="697033" y="3436765"/>
                  </a:cubicBezTo>
                  <a:close/>
                  <a:moveTo>
                    <a:pt x="287890" y="3436765"/>
                  </a:moveTo>
                  <a:cubicBezTo>
                    <a:pt x="208352" y="3436765"/>
                    <a:pt x="143874" y="3501243"/>
                    <a:pt x="143874" y="3580781"/>
                  </a:cubicBezTo>
                  <a:cubicBezTo>
                    <a:pt x="143874" y="3660319"/>
                    <a:pt x="208352" y="3724797"/>
                    <a:pt x="287890" y="3724797"/>
                  </a:cubicBezTo>
                  <a:cubicBezTo>
                    <a:pt x="367428" y="3724797"/>
                    <a:pt x="431906" y="3660319"/>
                    <a:pt x="431906" y="3580781"/>
                  </a:cubicBezTo>
                  <a:cubicBezTo>
                    <a:pt x="431906" y="3501243"/>
                    <a:pt x="367428" y="3436765"/>
                    <a:pt x="287890" y="3436765"/>
                  </a:cubicBezTo>
                  <a:close/>
                  <a:moveTo>
                    <a:pt x="3969476" y="3021542"/>
                  </a:moveTo>
                  <a:cubicBezTo>
                    <a:pt x="3889938" y="3021542"/>
                    <a:pt x="3825460" y="3086020"/>
                    <a:pt x="3825460" y="3165558"/>
                  </a:cubicBezTo>
                  <a:cubicBezTo>
                    <a:pt x="3825460" y="3245096"/>
                    <a:pt x="3889938" y="3309574"/>
                    <a:pt x="3969476" y="3309574"/>
                  </a:cubicBezTo>
                  <a:cubicBezTo>
                    <a:pt x="4049014" y="3309574"/>
                    <a:pt x="4113492" y="3245096"/>
                    <a:pt x="4113492" y="3165558"/>
                  </a:cubicBezTo>
                  <a:cubicBezTo>
                    <a:pt x="4113492" y="3086020"/>
                    <a:pt x="4049014" y="3021542"/>
                    <a:pt x="3969476" y="3021542"/>
                  </a:cubicBezTo>
                  <a:close/>
                  <a:moveTo>
                    <a:pt x="3560334" y="3021542"/>
                  </a:moveTo>
                  <a:cubicBezTo>
                    <a:pt x="3480796" y="3021542"/>
                    <a:pt x="3416318" y="3086020"/>
                    <a:pt x="3416318" y="3165558"/>
                  </a:cubicBezTo>
                  <a:cubicBezTo>
                    <a:pt x="3416318" y="3245096"/>
                    <a:pt x="3480796" y="3309574"/>
                    <a:pt x="3560334" y="3309574"/>
                  </a:cubicBezTo>
                  <a:cubicBezTo>
                    <a:pt x="3639872" y="3309574"/>
                    <a:pt x="3704350" y="3245096"/>
                    <a:pt x="3704350" y="3165558"/>
                  </a:cubicBezTo>
                  <a:cubicBezTo>
                    <a:pt x="3704350" y="3086020"/>
                    <a:pt x="3639872" y="3021542"/>
                    <a:pt x="3560334" y="3021542"/>
                  </a:cubicBezTo>
                  <a:close/>
                  <a:moveTo>
                    <a:pt x="3151191" y="3021542"/>
                  </a:moveTo>
                  <a:cubicBezTo>
                    <a:pt x="3071653" y="3021542"/>
                    <a:pt x="3007175" y="3086020"/>
                    <a:pt x="3007175" y="3165558"/>
                  </a:cubicBezTo>
                  <a:cubicBezTo>
                    <a:pt x="3007175" y="3245096"/>
                    <a:pt x="3071653" y="3309574"/>
                    <a:pt x="3151191" y="3309574"/>
                  </a:cubicBezTo>
                  <a:cubicBezTo>
                    <a:pt x="3230729" y="3309574"/>
                    <a:pt x="3295207" y="3245096"/>
                    <a:pt x="3295207" y="3165558"/>
                  </a:cubicBezTo>
                  <a:cubicBezTo>
                    <a:pt x="3295207" y="3086020"/>
                    <a:pt x="3230729" y="3021542"/>
                    <a:pt x="3151191" y="3021542"/>
                  </a:cubicBezTo>
                  <a:close/>
                  <a:moveTo>
                    <a:pt x="2742048" y="3021542"/>
                  </a:moveTo>
                  <a:cubicBezTo>
                    <a:pt x="2662510" y="3021542"/>
                    <a:pt x="2598032" y="3086020"/>
                    <a:pt x="2598032" y="3165558"/>
                  </a:cubicBezTo>
                  <a:cubicBezTo>
                    <a:pt x="2598032" y="3245096"/>
                    <a:pt x="2662510" y="3309574"/>
                    <a:pt x="2742048" y="3309574"/>
                  </a:cubicBezTo>
                  <a:cubicBezTo>
                    <a:pt x="2821586" y="3309574"/>
                    <a:pt x="2886064" y="3245096"/>
                    <a:pt x="2886064" y="3165558"/>
                  </a:cubicBezTo>
                  <a:cubicBezTo>
                    <a:pt x="2886064" y="3086020"/>
                    <a:pt x="2821586" y="3021542"/>
                    <a:pt x="2742048" y="3021542"/>
                  </a:cubicBezTo>
                  <a:close/>
                  <a:moveTo>
                    <a:pt x="2332905" y="3021542"/>
                  </a:moveTo>
                  <a:cubicBezTo>
                    <a:pt x="2253367" y="3021542"/>
                    <a:pt x="2188889" y="3086020"/>
                    <a:pt x="2188889" y="3165558"/>
                  </a:cubicBezTo>
                  <a:cubicBezTo>
                    <a:pt x="2188889" y="3245096"/>
                    <a:pt x="2253367" y="3309574"/>
                    <a:pt x="2332905" y="3309574"/>
                  </a:cubicBezTo>
                  <a:cubicBezTo>
                    <a:pt x="2412443" y="3309574"/>
                    <a:pt x="2476921" y="3245096"/>
                    <a:pt x="2476921" y="3165558"/>
                  </a:cubicBezTo>
                  <a:cubicBezTo>
                    <a:pt x="2476921" y="3086020"/>
                    <a:pt x="2412443" y="3021542"/>
                    <a:pt x="2332905" y="3021542"/>
                  </a:cubicBezTo>
                  <a:close/>
                  <a:moveTo>
                    <a:pt x="1923762" y="3021542"/>
                  </a:moveTo>
                  <a:cubicBezTo>
                    <a:pt x="1844224" y="3021542"/>
                    <a:pt x="1779746" y="3086020"/>
                    <a:pt x="1779746" y="3165558"/>
                  </a:cubicBezTo>
                  <a:cubicBezTo>
                    <a:pt x="1779746" y="3245096"/>
                    <a:pt x="1844224" y="3309574"/>
                    <a:pt x="1923762" y="3309574"/>
                  </a:cubicBezTo>
                  <a:cubicBezTo>
                    <a:pt x="2003300" y="3309574"/>
                    <a:pt x="2067778" y="3245096"/>
                    <a:pt x="2067778" y="3165558"/>
                  </a:cubicBezTo>
                  <a:cubicBezTo>
                    <a:pt x="2067778" y="3086020"/>
                    <a:pt x="2003300" y="3021542"/>
                    <a:pt x="1923762" y="3021542"/>
                  </a:cubicBezTo>
                  <a:close/>
                  <a:moveTo>
                    <a:pt x="1514619" y="3021542"/>
                  </a:moveTo>
                  <a:cubicBezTo>
                    <a:pt x="1435081" y="3021542"/>
                    <a:pt x="1370603" y="3086020"/>
                    <a:pt x="1370603" y="3165558"/>
                  </a:cubicBezTo>
                  <a:cubicBezTo>
                    <a:pt x="1370603" y="3245096"/>
                    <a:pt x="1435081" y="3309574"/>
                    <a:pt x="1514619" y="3309574"/>
                  </a:cubicBezTo>
                  <a:cubicBezTo>
                    <a:pt x="1594157" y="3309574"/>
                    <a:pt x="1658635" y="3245096"/>
                    <a:pt x="1658635" y="3165558"/>
                  </a:cubicBezTo>
                  <a:cubicBezTo>
                    <a:pt x="1658635" y="3086020"/>
                    <a:pt x="1594157" y="3021542"/>
                    <a:pt x="1514619" y="3021542"/>
                  </a:cubicBezTo>
                  <a:close/>
                  <a:moveTo>
                    <a:pt x="1105476" y="3021542"/>
                  </a:moveTo>
                  <a:cubicBezTo>
                    <a:pt x="1025938" y="3021542"/>
                    <a:pt x="961460" y="3086020"/>
                    <a:pt x="961460" y="3165558"/>
                  </a:cubicBezTo>
                  <a:cubicBezTo>
                    <a:pt x="961460" y="3245096"/>
                    <a:pt x="1025938" y="3309574"/>
                    <a:pt x="1105476" y="3309574"/>
                  </a:cubicBezTo>
                  <a:cubicBezTo>
                    <a:pt x="1185014" y="3309574"/>
                    <a:pt x="1249492" y="3245096"/>
                    <a:pt x="1249492" y="3165558"/>
                  </a:cubicBezTo>
                  <a:cubicBezTo>
                    <a:pt x="1249492" y="3086020"/>
                    <a:pt x="1185014" y="3021542"/>
                    <a:pt x="1105476" y="3021542"/>
                  </a:cubicBezTo>
                  <a:close/>
                  <a:moveTo>
                    <a:pt x="696333" y="3021542"/>
                  </a:moveTo>
                  <a:cubicBezTo>
                    <a:pt x="616795" y="3021542"/>
                    <a:pt x="552317" y="3086020"/>
                    <a:pt x="552317" y="3165558"/>
                  </a:cubicBezTo>
                  <a:cubicBezTo>
                    <a:pt x="552317" y="3245096"/>
                    <a:pt x="616795" y="3309574"/>
                    <a:pt x="696333" y="3309574"/>
                  </a:cubicBezTo>
                  <a:cubicBezTo>
                    <a:pt x="775871" y="3309574"/>
                    <a:pt x="840349" y="3245096"/>
                    <a:pt x="840349" y="3165558"/>
                  </a:cubicBezTo>
                  <a:cubicBezTo>
                    <a:pt x="840349" y="3086020"/>
                    <a:pt x="775871" y="3021542"/>
                    <a:pt x="696333" y="3021542"/>
                  </a:cubicBezTo>
                  <a:close/>
                  <a:moveTo>
                    <a:pt x="287190" y="3021542"/>
                  </a:moveTo>
                  <a:cubicBezTo>
                    <a:pt x="207652" y="3021542"/>
                    <a:pt x="143174" y="3086020"/>
                    <a:pt x="143174" y="3165558"/>
                  </a:cubicBezTo>
                  <a:cubicBezTo>
                    <a:pt x="143174" y="3245096"/>
                    <a:pt x="207652" y="3309574"/>
                    <a:pt x="287190" y="3309574"/>
                  </a:cubicBezTo>
                  <a:cubicBezTo>
                    <a:pt x="366728" y="3309574"/>
                    <a:pt x="431206" y="3245096"/>
                    <a:pt x="431206" y="3165558"/>
                  </a:cubicBezTo>
                  <a:cubicBezTo>
                    <a:pt x="431206" y="3086020"/>
                    <a:pt x="366728" y="3021542"/>
                    <a:pt x="287190" y="3021542"/>
                  </a:cubicBezTo>
                  <a:close/>
                  <a:moveTo>
                    <a:pt x="3968776" y="2606319"/>
                  </a:moveTo>
                  <a:cubicBezTo>
                    <a:pt x="3889238" y="2606319"/>
                    <a:pt x="3824760" y="2670797"/>
                    <a:pt x="3824760" y="2750335"/>
                  </a:cubicBezTo>
                  <a:cubicBezTo>
                    <a:pt x="3824760" y="2829873"/>
                    <a:pt x="3889238" y="2894351"/>
                    <a:pt x="3968776" y="2894351"/>
                  </a:cubicBezTo>
                  <a:cubicBezTo>
                    <a:pt x="4048314" y="2894351"/>
                    <a:pt x="4112792" y="2829873"/>
                    <a:pt x="4112792" y="2750335"/>
                  </a:cubicBezTo>
                  <a:cubicBezTo>
                    <a:pt x="4112792" y="2670797"/>
                    <a:pt x="4048314" y="2606319"/>
                    <a:pt x="3968776" y="2606319"/>
                  </a:cubicBezTo>
                  <a:close/>
                  <a:moveTo>
                    <a:pt x="3559634" y="2606319"/>
                  </a:moveTo>
                  <a:cubicBezTo>
                    <a:pt x="3480096" y="2606319"/>
                    <a:pt x="3415618" y="2670797"/>
                    <a:pt x="3415618" y="2750335"/>
                  </a:cubicBezTo>
                  <a:cubicBezTo>
                    <a:pt x="3415618" y="2829873"/>
                    <a:pt x="3480096" y="2894351"/>
                    <a:pt x="3559634" y="2894351"/>
                  </a:cubicBezTo>
                  <a:cubicBezTo>
                    <a:pt x="3639172" y="2894351"/>
                    <a:pt x="3703650" y="2829873"/>
                    <a:pt x="3703650" y="2750335"/>
                  </a:cubicBezTo>
                  <a:cubicBezTo>
                    <a:pt x="3703650" y="2670797"/>
                    <a:pt x="3639172" y="2606319"/>
                    <a:pt x="3559634" y="2606319"/>
                  </a:cubicBezTo>
                  <a:close/>
                  <a:moveTo>
                    <a:pt x="3150491" y="2606319"/>
                  </a:moveTo>
                  <a:cubicBezTo>
                    <a:pt x="3070953" y="2606319"/>
                    <a:pt x="3006475" y="2670797"/>
                    <a:pt x="3006475" y="2750335"/>
                  </a:cubicBezTo>
                  <a:cubicBezTo>
                    <a:pt x="3006475" y="2829873"/>
                    <a:pt x="3070953" y="2894351"/>
                    <a:pt x="3150491" y="2894351"/>
                  </a:cubicBezTo>
                  <a:cubicBezTo>
                    <a:pt x="3230029" y="2894351"/>
                    <a:pt x="3294507" y="2829873"/>
                    <a:pt x="3294507" y="2750335"/>
                  </a:cubicBezTo>
                  <a:cubicBezTo>
                    <a:pt x="3294507" y="2670797"/>
                    <a:pt x="3230029" y="2606319"/>
                    <a:pt x="3150491" y="2606319"/>
                  </a:cubicBezTo>
                  <a:close/>
                  <a:moveTo>
                    <a:pt x="2741348" y="2606319"/>
                  </a:moveTo>
                  <a:cubicBezTo>
                    <a:pt x="2661810" y="2606319"/>
                    <a:pt x="2597332" y="2670797"/>
                    <a:pt x="2597332" y="2750335"/>
                  </a:cubicBezTo>
                  <a:cubicBezTo>
                    <a:pt x="2597332" y="2829873"/>
                    <a:pt x="2661810" y="2894351"/>
                    <a:pt x="2741348" y="2894351"/>
                  </a:cubicBezTo>
                  <a:cubicBezTo>
                    <a:pt x="2820886" y="2894351"/>
                    <a:pt x="2885364" y="2829873"/>
                    <a:pt x="2885364" y="2750335"/>
                  </a:cubicBezTo>
                  <a:cubicBezTo>
                    <a:pt x="2885364" y="2670797"/>
                    <a:pt x="2820886" y="2606319"/>
                    <a:pt x="2741348" y="2606319"/>
                  </a:cubicBezTo>
                  <a:close/>
                  <a:moveTo>
                    <a:pt x="2332205" y="2606319"/>
                  </a:moveTo>
                  <a:cubicBezTo>
                    <a:pt x="2252667" y="2606319"/>
                    <a:pt x="2188189" y="2670797"/>
                    <a:pt x="2188189" y="2750335"/>
                  </a:cubicBezTo>
                  <a:cubicBezTo>
                    <a:pt x="2188189" y="2829873"/>
                    <a:pt x="2252667" y="2894351"/>
                    <a:pt x="2332205" y="2894351"/>
                  </a:cubicBezTo>
                  <a:cubicBezTo>
                    <a:pt x="2411743" y="2894351"/>
                    <a:pt x="2476221" y="2829873"/>
                    <a:pt x="2476221" y="2750335"/>
                  </a:cubicBezTo>
                  <a:cubicBezTo>
                    <a:pt x="2476221" y="2670797"/>
                    <a:pt x="2411743" y="2606319"/>
                    <a:pt x="2332205" y="2606319"/>
                  </a:cubicBezTo>
                  <a:close/>
                  <a:moveTo>
                    <a:pt x="1923062" y="2606319"/>
                  </a:moveTo>
                  <a:cubicBezTo>
                    <a:pt x="1843524" y="2606319"/>
                    <a:pt x="1779046" y="2670797"/>
                    <a:pt x="1779046" y="2750335"/>
                  </a:cubicBezTo>
                  <a:cubicBezTo>
                    <a:pt x="1779046" y="2829873"/>
                    <a:pt x="1843524" y="2894351"/>
                    <a:pt x="1923062" y="2894351"/>
                  </a:cubicBezTo>
                  <a:cubicBezTo>
                    <a:pt x="2002600" y="2894351"/>
                    <a:pt x="2067078" y="2829873"/>
                    <a:pt x="2067078" y="2750335"/>
                  </a:cubicBezTo>
                  <a:cubicBezTo>
                    <a:pt x="2067078" y="2670797"/>
                    <a:pt x="2002600" y="2606319"/>
                    <a:pt x="1923062" y="2606319"/>
                  </a:cubicBezTo>
                  <a:close/>
                  <a:moveTo>
                    <a:pt x="1513919" y="2606319"/>
                  </a:moveTo>
                  <a:cubicBezTo>
                    <a:pt x="1434381" y="2606319"/>
                    <a:pt x="1369903" y="2670797"/>
                    <a:pt x="1369903" y="2750335"/>
                  </a:cubicBezTo>
                  <a:cubicBezTo>
                    <a:pt x="1369903" y="2829873"/>
                    <a:pt x="1434381" y="2894351"/>
                    <a:pt x="1513919" y="2894351"/>
                  </a:cubicBezTo>
                  <a:cubicBezTo>
                    <a:pt x="1593457" y="2894351"/>
                    <a:pt x="1657935" y="2829873"/>
                    <a:pt x="1657935" y="2750335"/>
                  </a:cubicBezTo>
                  <a:cubicBezTo>
                    <a:pt x="1657935" y="2670797"/>
                    <a:pt x="1593457" y="2606319"/>
                    <a:pt x="1513919" y="2606319"/>
                  </a:cubicBezTo>
                  <a:close/>
                  <a:moveTo>
                    <a:pt x="1104776" y="2606319"/>
                  </a:moveTo>
                  <a:cubicBezTo>
                    <a:pt x="1025238" y="2606319"/>
                    <a:pt x="960760" y="2670797"/>
                    <a:pt x="960760" y="2750335"/>
                  </a:cubicBezTo>
                  <a:cubicBezTo>
                    <a:pt x="960760" y="2829873"/>
                    <a:pt x="1025238" y="2894351"/>
                    <a:pt x="1104776" y="2894351"/>
                  </a:cubicBezTo>
                  <a:cubicBezTo>
                    <a:pt x="1184314" y="2894351"/>
                    <a:pt x="1248792" y="2829873"/>
                    <a:pt x="1248792" y="2750335"/>
                  </a:cubicBezTo>
                  <a:cubicBezTo>
                    <a:pt x="1248792" y="2670797"/>
                    <a:pt x="1184314" y="2606319"/>
                    <a:pt x="1104776" y="2606319"/>
                  </a:cubicBezTo>
                  <a:close/>
                  <a:moveTo>
                    <a:pt x="695633" y="2606319"/>
                  </a:moveTo>
                  <a:cubicBezTo>
                    <a:pt x="616095" y="2606319"/>
                    <a:pt x="551617" y="2670797"/>
                    <a:pt x="551617" y="2750335"/>
                  </a:cubicBezTo>
                  <a:cubicBezTo>
                    <a:pt x="551617" y="2829873"/>
                    <a:pt x="616095" y="2894351"/>
                    <a:pt x="695633" y="2894351"/>
                  </a:cubicBezTo>
                  <a:cubicBezTo>
                    <a:pt x="775171" y="2894351"/>
                    <a:pt x="839649" y="2829873"/>
                    <a:pt x="839649" y="2750335"/>
                  </a:cubicBezTo>
                  <a:cubicBezTo>
                    <a:pt x="839649" y="2670797"/>
                    <a:pt x="775171" y="2606319"/>
                    <a:pt x="695633" y="2606319"/>
                  </a:cubicBezTo>
                  <a:close/>
                  <a:moveTo>
                    <a:pt x="286490" y="2606319"/>
                  </a:moveTo>
                  <a:cubicBezTo>
                    <a:pt x="206952" y="2606319"/>
                    <a:pt x="142474" y="2670797"/>
                    <a:pt x="142474" y="2750335"/>
                  </a:cubicBezTo>
                  <a:cubicBezTo>
                    <a:pt x="142474" y="2829873"/>
                    <a:pt x="206952" y="2894351"/>
                    <a:pt x="286490" y="2894351"/>
                  </a:cubicBezTo>
                  <a:cubicBezTo>
                    <a:pt x="366028" y="2894351"/>
                    <a:pt x="430506" y="2829873"/>
                    <a:pt x="430506" y="2750335"/>
                  </a:cubicBezTo>
                  <a:cubicBezTo>
                    <a:pt x="430506" y="2670797"/>
                    <a:pt x="366028" y="2606319"/>
                    <a:pt x="286490" y="2606319"/>
                  </a:cubicBezTo>
                  <a:close/>
                  <a:moveTo>
                    <a:pt x="3968076" y="2191096"/>
                  </a:moveTo>
                  <a:cubicBezTo>
                    <a:pt x="3888538" y="2191096"/>
                    <a:pt x="3824060" y="2255574"/>
                    <a:pt x="3824060" y="2335112"/>
                  </a:cubicBezTo>
                  <a:cubicBezTo>
                    <a:pt x="3824060" y="2414650"/>
                    <a:pt x="3888538" y="2479128"/>
                    <a:pt x="3968076" y="2479128"/>
                  </a:cubicBezTo>
                  <a:cubicBezTo>
                    <a:pt x="4047614" y="2479128"/>
                    <a:pt x="4112092" y="2414650"/>
                    <a:pt x="4112092" y="2335112"/>
                  </a:cubicBezTo>
                  <a:cubicBezTo>
                    <a:pt x="4112092" y="2255574"/>
                    <a:pt x="4047614" y="2191096"/>
                    <a:pt x="3968076" y="2191096"/>
                  </a:cubicBezTo>
                  <a:close/>
                  <a:moveTo>
                    <a:pt x="3558934" y="2191096"/>
                  </a:moveTo>
                  <a:cubicBezTo>
                    <a:pt x="3479396" y="2191096"/>
                    <a:pt x="3414918" y="2255574"/>
                    <a:pt x="3414918" y="2335112"/>
                  </a:cubicBezTo>
                  <a:cubicBezTo>
                    <a:pt x="3414918" y="2414650"/>
                    <a:pt x="3479396" y="2479128"/>
                    <a:pt x="3558934" y="2479128"/>
                  </a:cubicBezTo>
                  <a:cubicBezTo>
                    <a:pt x="3638472" y="2479128"/>
                    <a:pt x="3702950" y="2414650"/>
                    <a:pt x="3702950" y="2335112"/>
                  </a:cubicBezTo>
                  <a:cubicBezTo>
                    <a:pt x="3702950" y="2255574"/>
                    <a:pt x="3638472" y="2191096"/>
                    <a:pt x="3558934" y="2191096"/>
                  </a:cubicBezTo>
                  <a:close/>
                  <a:moveTo>
                    <a:pt x="3149791" y="2191096"/>
                  </a:moveTo>
                  <a:cubicBezTo>
                    <a:pt x="3070253" y="2191096"/>
                    <a:pt x="3005775" y="2255574"/>
                    <a:pt x="3005775" y="2335112"/>
                  </a:cubicBezTo>
                  <a:cubicBezTo>
                    <a:pt x="3005775" y="2414650"/>
                    <a:pt x="3070253" y="2479128"/>
                    <a:pt x="3149791" y="2479128"/>
                  </a:cubicBezTo>
                  <a:cubicBezTo>
                    <a:pt x="3229329" y="2479128"/>
                    <a:pt x="3293807" y="2414650"/>
                    <a:pt x="3293807" y="2335112"/>
                  </a:cubicBezTo>
                  <a:cubicBezTo>
                    <a:pt x="3293807" y="2255574"/>
                    <a:pt x="3229329" y="2191096"/>
                    <a:pt x="3149791" y="2191096"/>
                  </a:cubicBezTo>
                  <a:close/>
                  <a:moveTo>
                    <a:pt x="2740648" y="2191096"/>
                  </a:moveTo>
                  <a:cubicBezTo>
                    <a:pt x="2661110" y="2191096"/>
                    <a:pt x="2596632" y="2255574"/>
                    <a:pt x="2596632" y="2335112"/>
                  </a:cubicBezTo>
                  <a:cubicBezTo>
                    <a:pt x="2596632" y="2414650"/>
                    <a:pt x="2661110" y="2479128"/>
                    <a:pt x="2740648" y="2479128"/>
                  </a:cubicBezTo>
                  <a:cubicBezTo>
                    <a:pt x="2820186" y="2479128"/>
                    <a:pt x="2884664" y="2414650"/>
                    <a:pt x="2884664" y="2335112"/>
                  </a:cubicBezTo>
                  <a:cubicBezTo>
                    <a:pt x="2884664" y="2255574"/>
                    <a:pt x="2820186" y="2191096"/>
                    <a:pt x="2740648" y="2191096"/>
                  </a:cubicBezTo>
                  <a:close/>
                  <a:moveTo>
                    <a:pt x="2331505" y="2191096"/>
                  </a:moveTo>
                  <a:cubicBezTo>
                    <a:pt x="2251967" y="2191096"/>
                    <a:pt x="2187489" y="2255574"/>
                    <a:pt x="2187489" y="2335112"/>
                  </a:cubicBezTo>
                  <a:cubicBezTo>
                    <a:pt x="2187489" y="2414650"/>
                    <a:pt x="2251967" y="2479128"/>
                    <a:pt x="2331505" y="2479128"/>
                  </a:cubicBezTo>
                  <a:cubicBezTo>
                    <a:pt x="2411043" y="2479128"/>
                    <a:pt x="2475521" y="2414650"/>
                    <a:pt x="2475521" y="2335112"/>
                  </a:cubicBezTo>
                  <a:cubicBezTo>
                    <a:pt x="2475521" y="2255574"/>
                    <a:pt x="2411043" y="2191096"/>
                    <a:pt x="2331505" y="2191096"/>
                  </a:cubicBezTo>
                  <a:close/>
                  <a:moveTo>
                    <a:pt x="1922362" y="2191096"/>
                  </a:moveTo>
                  <a:cubicBezTo>
                    <a:pt x="1842824" y="2191096"/>
                    <a:pt x="1778346" y="2255574"/>
                    <a:pt x="1778346" y="2335112"/>
                  </a:cubicBezTo>
                  <a:cubicBezTo>
                    <a:pt x="1778346" y="2414650"/>
                    <a:pt x="1842824" y="2479128"/>
                    <a:pt x="1922362" y="2479128"/>
                  </a:cubicBezTo>
                  <a:cubicBezTo>
                    <a:pt x="2001900" y="2479128"/>
                    <a:pt x="2066378" y="2414650"/>
                    <a:pt x="2066378" y="2335112"/>
                  </a:cubicBezTo>
                  <a:cubicBezTo>
                    <a:pt x="2066378" y="2255574"/>
                    <a:pt x="2001900" y="2191096"/>
                    <a:pt x="1922362" y="2191096"/>
                  </a:cubicBezTo>
                  <a:close/>
                  <a:moveTo>
                    <a:pt x="1513219" y="2191096"/>
                  </a:moveTo>
                  <a:cubicBezTo>
                    <a:pt x="1433681" y="2191096"/>
                    <a:pt x="1369203" y="2255574"/>
                    <a:pt x="1369203" y="2335112"/>
                  </a:cubicBezTo>
                  <a:cubicBezTo>
                    <a:pt x="1369203" y="2414650"/>
                    <a:pt x="1433681" y="2479128"/>
                    <a:pt x="1513219" y="2479128"/>
                  </a:cubicBezTo>
                  <a:cubicBezTo>
                    <a:pt x="1592757" y="2479128"/>
                    <a:pt x="1657235" y="2414650"/>
                    <a:pt x="1657235" y="2335112"/>
                  </a:cubicBezTo>
                  <a:cubicBezTo>
                    <a:pt x="1657235" y="2255574"/>
                    <a:pt x="1592757" y="2191096"/>
                    <a:pt x="1513219" y="2191096"/>
                  </a:cubicBezTo>
                  <a:close/>
                  <a:moveTo>
                    <a:pt x="1104076" y="2191096"/>
                  </a:moveTo>
                  <a:cubicBezTo>
                    <a:pt x="1024538" y="2191096"/>
                    <a:pt x="960060" y="2255574"/>
                    <a:pt x="960060" y="2335112"/>
                  </a:cubicBezTo>
                  <a:cubicBezTo>
                    <a:pt x="960060" y="2414650"/>
                    <a:pt x="1024538" y="2479128"/>
                    <a:pt x="1104076" y="2479128"/>
                  </a:cubicBezTo>
                  <a:cubicBezTo>
                    <a:pt x="1183614" y="2479128"/>
                    <a:pt x="1248092" y="2414650"/>
                    <a:pt x="1248092" y="2335112"/>
                  </a:cubicBezTo>
                  <a:cubicBezTo>
                    <a:pt x="1248092" y="2255574"/>
                    <a:pt x="1183614" y="2191096"/>
                    <a:pt x="1104076" y="2191096"/>
                  </a:cubicBezTo>
                  <a:close/>
                  <a:moveTo>
                    <a:pt x="694933" y="2191096"/>
                  </a:moveTo>
                  <a:cubicBezTo>
                    <a:pt x="615395" y="2191096"/>
                    <a:pt x="550917" y="2255574"/>
                    <a:pt x="550917" y="2335112"/>
                  </a:cubicBezTo>
                  <a:cubicBezTo>
                    <a:pt x="550917" y="2414650"/>
                    <a:pt x="615395" y="2479128"/>
                    <a:pt x="694933" y="2479128"/>
                  </a:cubicBezTo>
                  <a:cubicBezTo>
                    <a:pt x="774471" y="2479128"/>
                    <a:pt x="838949" y="2414650"/>
                    <a:pt x="838949" y="2335112"/>
                  </a:cubicBezTo>
                  <a:cubicBezTo>
                    <a:pt x="838949" y="2255574"/>
                    <a:pt x="774471" y="2191096"/>
                    <a:pt x="694933" y="2191096"/>
                  </a:cubicBezTo>
                  <a:close/>
                  <a:moveTo>
                    <a:pt x="285790" y="2191096"/>
                  </a:moveTo>
                  <a:cubicBezTo>
                    <a:pt x="206252" y="2191096"/>
                    <a:pt x="141774" y="2255574"/>
                    <a:pt x="141774" y="2335112"/>
                  </a:cubicBezTo>
                  <a:cubicBezTo>
                    <a:pt x="141774" y="2414650"/>
                    <a:pt x="206252" y="2479128"/>
                    <a:pt x="285790" y="2479128"/>
                  </a:cubicBezTo>
                  <a:cubicBezTo>
                    <a:pt x="365328" y="2479128"/>
                    <a:pt x="429806" y="2414650"/>
                    <a:pt x="429806" y="2335112"/>
                  </a:cubicBezTo>
                  <a:cubicBezTo>
                    <a:pt x="429806" y="2255574"/>
                    <a:pt x="365328" y="2191096"/>
                    <a:pt x="285790" y="2191096"/>
                  </a:cubicBezTo>
                  <a:close/>
                  <a:moveTo>
                    <a:pt x="3967376" y="1775873"/>
                  </a:moveTo>
                  <a:cubicBezTo>
                    <a:pt x="3887838" y="1775873"/>
                    <a:pt x="3823360" y="1840351"/>
                    <a:pt x="3823360" y="1919889"/>
                  </a:cubicBezTo>
                  <a:cubicBezTo>
                    <a:pt x="3823360" y="1999427"/>
                    <a:pt x="3887838" y="2063905"/>
                    <a:pt x="3967376" y="2063905"/>
                  </a:cubicBezTo>
                  <a:cubicBezTo>
                    <a:pt x="4046914" y="2063905"/>
                    <a:pt x="4111392" y="1999427"/>
                    <a:pt x="4111392" y="1919889"/>
                  </a:cubicBezTo>
                  <a:cubicBezTo>
                    <a:pt x="4111392" y="1840351"/>
                    <a:pt x="4046914" y="1775873"/>
                    <a:pt x="3967376" y="1775873"/>
                  </a:cubicBezTo>
                  <a:close/>
                  <a:moveTo>
                    <a:pt x="3558234" y="1775873"/>
                  </a:moveTo>
                  <a:cubicBezTo>
                    <a:pt x="3478696" y="1775873"/>
                    <a:pt x="3414218" y="1840351"/>
                    <a:pt x="3414218" y="1919889"/>
                  </a:cubicBezTo>
                  <a:cubicBezTo>
                    <a:pt x="3414218" y="1999427"/>
                    <a:pt x="3478696" y="2063905"/>
                    <a:pt x="3558234" y="2063905"/>
                  </a:cubicBezTo>
                  <a:cubicBezTo>
                    <a:pt x="3637772" y="2063905"/>
                    <a:pt x="3702250" y="1999427"/>
                    <a:pt x="3702250" y="1919889"/>
                  </a:cubicBezTo>
                  <a:cubicBezTo>
                    <a:pt x="3702250" y="1840351"/>
                    <a:pt x="3637772" y="1775873"/>
                    <a:pt x="3558234" y="1775873"/>
                  </a:cubicBezTo>
                  <a:close/>
                  <a:moveTo>
                    <a:pt x="3149091" y="1775873"/>
                  </a:moveTo>
                  <a:cubicBezTo>
                    <a:pt x="3069553" y="1775873"/>
                    <a:pt x="3005075" y="1840351"/>
                    <a:pt x="3005075" y="1919889"/>
                  </a:cubicBezTo>
                  <a:cubicBezTo>
                    <a:pt x="3005075" y="1999427"/>
                    <a:pt x="3069553" y="2063905"/>
                    <a:pt x="3149091" y="2063905"/>
                  </a:cubicBezTo>
                  <a:cubicBezTo>
                    <a:pt x="3228629" y="2063905"/>
                    <a:pt x="3293107" y="1999427"/>
                    <a:pt x="3293107" y="1919889"/>
                  </a:cubicBezTo>
                  <a:cubicBezTo>
                    <a:pt x="3293107" y="1840351"/>
                    <a:pt x="3228629" y="1775873"/>
                    <a:pt x="3149091" y="1775873"/>
                  </a:cubicBezTo>
                  <a:close/>
                  <a:moveTo>
                    <a:pt x="2739948" y="1775873"/>
                  </a:moveTo>
                  <a:cubicBezTo>
                    <a:pt x="2660410" y="1775873"/>
                    <a:pt x="2595932" y="1840351"/>
                    <a:pt x="2595932" y="1919889"/>
                  </a:cubicBezTo>
                  <a:cubicBezTo>
                    <a:pt x="2595932" y="1999427"/>
                    <a:pt x="2660410" y="2063905"/>
                    <a:pt x="2739948" y="2063905"/>
                  </a:cubicBezTo>
                  <a:cubicBezTo>
                    <a:pt x="2819486" y="2063905"/>
                    <a:pt x="2883964" y="1999427"/>
                    <a:pt x="2883964" y="1919889"/>
                  </a:cubicBezTo>
                  <a:cubicBezTo>
                    <a:pt x="2883964" y="1840351"/>
                    <a:pt x="2819486" y="1775873"/>
                    <a:pt x="2739948" y="1775873"/>
                  </a:cubicBezTo>
                  <a:close/>
                  <a:moveTo>
                    <a:pt x="2330805" y="1775873"/>
                  </a:moveTo>
                  <a:cubicBezTo>
                    <a:pt x="2251267" y="1775873"/>
                    <a:pt x="2186789" y="1840351"/>
                    <a:pt x="2186789" y="1919889"/>
                  </a:cubicBezTo>
                  <a:cubicBezTo>
                    <a:pt x="2186789" y="1999427"/>
                    <a:pt x="2251267" y="2063905"/>
                    <a:pt x="2330805" y="2063905"/>
                  </a:cubicBezTo>
                  <a:cubicBezTo>
                    <a:pt x="2410343" y="2063905"/>
                    <a:pt x="2474821" y="1999427"/>
                    <a:pt x="2474821" y="1919889"/>
                  </a:cubicBezTo>
                  <a:cubicBezTo>
                    <a:pt x="2474821" y="1840351"/>
                    <a:pt x="2410343" y="1775873"/>
                    <a:pt x="2330805" y="1775873"/>
                  </a:cubicBezTo>
                  <a:close/>
                  <a:moveTo>
                    <a:pt x="1921662" y="1775873"/>
                  </a:moveTo>
                  <a:cubicBezTo>
                    <a:pt x="1842124" y="1775873"/>
                    <a:pt x="1777646" y="1840351"/>
                    <a:pt x="1777646" y="1919889"/>
                  </a:cubicBezTo>
                  <a:cubicBezTo>
                    <a:pt x="1777646" y="1999427"/>
                    <a:pt x="1842124" y="2063905"/>
                    <a:pt x="1921662" y="2063905"/>
                  </a:cubicBezTo>
                  <a:cubicBezTo>
                    <a:pt x="2001200" y="2063905"/>
                    <a:pt x="2065678" y="1999427"/>
                    <a:pt x="2065678" y="1919889"/>
                  </a:cubicBezTo>
                  <a:cubicBezTo>
                    <a:pt x="2065678" y="1840351"/>
                    <a:pt x="2001200" y="1775873"/>
                    <a:pt x="1921662" y="1775873"/>
                  </a:cubicBezTo>
                  <a:close/>
                  <a:moveTo>
                    <a:pt x="1512519" y="1775873"/>
                  </a:moveTo>
                  <a:cubicBezTo>
                    <a:pt x="1432981" y="1775873"/>
                    <a:pt x="1368503" y="1840351"/>
                    <a:pt x="1368503" y="1919889"/>
                  </a:cubicBezTo>
                  <a:cubicBezTo>
                    <a:pt x="1368503" y="1999427"/>
                    <a:pt x="1432981" y="2063905"/>
                    <a:pt x="1512519" y="2063905"/>
                  </a:cubicBezTo>
                  <a:cubicBezTo>
                    <a:pt x="1592057" y="2063905"/>
                    <a:pt x="1656535" y="1999427"/>
                    <a:pt x="1656535" y="1919889"/>
                  </a:cubicBezTo>
                  <a:cubicBezTo>
                    <a:pt x="1656535" y="1840351"/>
                    <a:pt x="1592057" y="1775873"/>
                    <a:pt x="1512519" y="1775873"/>
                  </a:cubicBezTo>
                  <a:close/>
                  <a:moveTo>
                    <a:pt x="1103376" y="1775873"/>
                  </a:moveTo>
                  <a:cubicBezTo>
                    <a:pt x="1023838" y="1775873"/>
                    <a:pt x="959360" y="1840351"/>
                    <a:pt x="959360" y="1919889"/>
                  </a:cubicBezTo>
                  <a:cubicBezTo>
                    <a:pt x="959360" y="1999427"/>
                    <a:pt x="1023838" y="2063905"/>
                    <a:pt x="1103376" y="2063905"/>
                  </a:cubicBezTo>
                  <a:cubicBezTo>
                    <a:pt x="1182914" y="2063905"/>
                    <a:pt x="1247392" y="1999427"/>
                    <a:pt x="1247392" y="1919889"/>
                  </a:cubicBezTo>
                  <a:cubicBezTo>
                    <a:pt x="1247392" y="1840351"/>
                    <a:pt x="1182914" y="1775873"/>
                    <a:pt x="1103376" y="1775873"/>
                  </a:cubicBezTo>
                  <a:close/>
                  <a:moveTo>
                    <a:pt x="694233" y="1775873"/>
                  </a:moveTo>
                  <a:cubicBezTo>
                    <a:pt x="614695" y="1775873"/>
                    <a:pt x="550217" y="1840351"/>
                    <a:pt x="550217" y="1919889"/>
                  </a:cubicBezTo>
                  <a:cubicBezTo>
                    <a:pt x="550217" y="1999427"/>
                    <a:pt x="614695" y="2063905"/>
                    <a:pt x="694233" y="2063905"/>
                  </a:cubicBezTo>
                  <a:cubicBezTo>
                    <a:pt x="773771" y="2063905"/>
                    <a:pt x="838249" y="1999427"/>
                    <a:pt x="838249" y="1919889"/>
                  </a:cubicBezTo>
                  <a:cubicBezTo>
                    <a:pt x="838249" y="1840351"/>
                    <a:pt x="773771" y="1775873"/>
                    <a:pt x="694233" y="1775873"/>
                  </a:cubicBezTo>
                  <a:close/>
                  <a:moveTo>
                    <a:pt x="285090" y="1775873"/>
                  </a:moveTo>
                  <a:cubicBezTo>
                    <a:pt x="205552" y="1775873"/>
                    <a:pt x="141074" y="1840351"/>
                    <a:pt x="141074" y="1919889"/>
                  </a:cubicBezTo>
                  <a:cubicBezTo>
                    <a:pt x="141074" y="1999427"/>
                    <a:pt x="205552" y="2063905"/>
                    <a:pt x="285090" y="2063905"/>
                  </a:cubicBezTo>
                  <a:cubicBezTo>
                    <a:pt x="364628" y="2063905"/>
                    <a:pt x="429106" y="1999427"/>
                    <a:pt x="429106" y="1919889"/>
                  </a:cubicBezTo>
                  <a:cubicBezTo>
                    <a:pt x="429106" y="1840351"/>
                    <a:pt x="364628" y="1775873"/>
                    <a:pt x="285090" y="1775873"/>
                  </a:cubicBezTo>
                  <a:close/>
                  <a:moveTo>
                    <a:pt x="3966676" y="1360650"/>
                  </a:moveTo>
                  <a:cubicBezTo>
                    <a:pt x="3887138" y="1360650"/>
                    <a:pt x="3822660" y="1425128"/>
                    <a:pt x="3822660" y="1504666"/>
                  </a:cubicBezTo>
                  <a:cubicBezTo>
                    <a:pt x="3822660" y="1584204"/>
                    <a:pt x="3887138" y="1648682"/>
                    <a:pt x="3966676" y="1648682"/>
                  </a:cubicBezTo>
                  <a:cubicBezTo>
                    <a:pt x="4046214" y="1648682"/>
                    <a:pt x="4110692" y="1584204"/>
                    <a:pt x="4110692" y="1504666"/>
                  </a:cubicBezTo>
                  <a:cubicBezTo>
                    <a:pt x="4110692" y="1425128"/>
                    <a:pt x="4046214" y="1360650"/>
                    <a:pt x="3966676" y="1360650"/>
                  </a:cubicBezTo>
                  <a:close/>
                  <a:moveTo>
                    <a:pt x="3557534" y="1360650"/>
                  </a:moveTo>
                  <a:cubicBezTo>
                    <a:pt x="3477996" y="1360650"/>
                    <a:pt x="3413518" y="1425128"/>
                    <a:pt x="3413518" y="1504666"/>
                  </a:cubicBezTo>
                  <a:cubicBezTo>
                    <a:pt x="3413518" y="1584204"/>
                    <a:pt x="3477996" y="1648682"/>
                    <a:pt x="3557534" y="1648682"/>
                  </a:cubicBezTo>
                  <a:cubicBezTo>
                    <a:pt x="3637072" y="1648682"/>
                    <a:pt x="3701550" y="1584204"/>
                    <a:pt x="3701550" y="1504666"/>
                  </a:cubicBezTo>
                  <a:cubicBezTo>
                    <a:pt x="3701550" y="1425128"/>
                    <a:pt x="3637072" y="1360650"/>
                    <a:pt x="3557534" y="1360650"/>
                  </a:cubicBezTo>
                  <a:close/>
                  <a:moveTo>
                    <a:pt x="3148391" y="1360650"/>
                  </a:moveTo>
                  <a:cubicBezTo>
                    <a:pt x="3068853" y="1360650"/>
                    <a:pt x="3004375" y="1425128"/>
                    <a:pt x="3004375" y="1504666"/>
                  </a:cubicBezTo>
                  <a:cubicBezTo>
                    <a:pt x="3004375" y="1584204"/>
                    <a:pt x="3068853" y="1648682"/>
                    <a:pt x="3148391" y="1648682"/>
                  </a:cubicBezTo>
                  <a:cubicBezTo>
                    <a:pt x="3227929" y="1648682"/>
                    <a:pt x="3292407" y="1584204"/>
                    <a:pt x="3292407" y="1504666"/>
                  </a:cubicBezTo>
                  <a:cubicBezTo>
                    <a:pt x="3292407" y="1425128"/>
                    <a:pt x="3227929" y="1360650"/>
                    <a:pt x="3148391" y="1360650"/>
                  </a:cubicBezTo>
                  <a:close/>
                  <a:moveTo>
                    <a:pt x="2739248" y="1360650"/>
                  </a:moveTo>
                  <a:cubicBezTo>
                    <a:pt x="2659710" y="1360650"/>
                    <a:pt x="2595232" y="1425128"/>
                    <a:pt x="2595232" y="1504666"/>
                  </a:cubicBezTo>
                  <a:cubicBezTo>
                    <a:pt x="2595232" y="1584204"/>
                    <a:pt x="2659710" y="1648682"/>
                    <a:pt x="2739248" y="1648682"/>
                  </a:cubicBezTo>
                  <a:cubicBezTo>
                    <a:pt x="2818786" y="1648682"/>
                    <a:pt x="2883264" y="1584204"/>
                    <a:pt x="2883264" y="1504666"/>
                  </a:cubicBezTo>
                  <a:cubicBezTo>
                    <a:pt x="2883264" y="1425128"/>
                    <a:pt x="2818786" y="1360650"/>
                    <a:pt x="2739248" y="1360650"/>
                  </a:cubicBezTo>
                  <a:close/>
                  <a:moveTo>
                    <a:pt x="2330105" y="1360650"/>
                  </a:moveTo>
                  <a:cubicBezTo>
                    <a:pt x="2250567" y="1360650"/>
                    <a:pt x="2186089" y="1425128"/>
                    <a:pt x="2186089" y="1504666"/>
                  </a:cubicBezTo>
                  <a:cubicBezTo>
                    <a:pt x="2186089" y="1584204"/>
                    <a:pt x="2250567" y="1648682"/>
                    <a:pt x="2330105" y="1648682"/>
                  </a:cubicBezTo>
                  <a:cubicBezTo>
                    <a:pt x="2409643" y="1648682"/>
                    <a:pt x="2474121" y="1584204"/>
                    <a:pt x="2474121" y="1504666"/>
                  </a:cubicBezTo>
                  <a:cubicBezTo>
                    <a:pt x="2474121" y="1425128"/>
                    <a:pt x="2409643" y="1360650"/>
                    <a:pt x="2330105" y="1360650"/>
                  </a:cubicBezTo>
                  <a:close/>
                  <a:moveTo>
                    <a:pt x="1920962" y="1360650"/>
                  </a:moveTo>
                  <a:cubicBezTo>
                    <a:pt x="1841424" y="1360650"/>
                    <a:pt x="1776946" y="1425128"/>
                    <a:pt x="1776946" y="1504666"/>
                  </a:cubicBezTo>
                  <a:cubicBezTo>
                    <a:pt x="1776946" y="1584204"/>
                    <a:pt x="1841424" y="1648682"/>
                    <a:pt x="1920962" y="1648682"/>
                  </a:cubicBezTo>
                  <a:cubicBezTo>
                    <a:pt x="2000500" y="1648682"/>
                    <a:pt x="2064978" y="1584204"/>
                    <a:pt x="2064978" y="1504666"/>
                  </a:cubicBezTo>
                  <a:cubicBezTo>
                    <a:pt x="2064978" y="1425128"/>
                    <a:pt x="2000500" y="1360650"/>
                    <a:pt x="1920962" y="1360650"/>
                  </a:cubicBezTo>
                  <a:close/>
                  <a:moveTo>
                    <a:pt x="1511819" y="1360650"/>
                  </a:moveTo>
                  <a:cubicBezTo>
                    <a:pt x="1432281" y="1360650"/>
                    <a:pt x="1367803" y="1425128"/>
                    <a:pt x="1367803" y="1504666"/>
                  </a:cubicBezTo>
                  <a:cubicBezTo>
                    <a:pt x="1367803" y="1584204"/>
                    <a:pt x="1432281" y="1648682"/>
                    <a:pt x="1511819" y="1648682"/>
                  </a:cubicBezTo>
                  <a:cubicBezTo>
                    <a:pt x="1591357" y="1648682"/>
                    <a:pt x="1655835" y="1584204"/>
                    <a:pt x="1655835" y="1504666"/>
                  </a:cubicBezTo>
                  <a:cubicBezTo>
                    <a:pt x="1655835" y="1425128"/>
                    <a:pt x="1591357" y="1360650"/>
                    <a:pt x="1511819" y="1360650"/>
                  </a:cubicBezTo>
                  <a:close/>
                  <a:moveTo>
                    <a:pt x="1102676" y="1360650"/>
                  </a:moveTo>
                  <a:cubicBezTo>
                    <a:pt x="1023138" y="1360650"/>
                    <a:pt x="958660" y="1425128"/>
                    <a:pt x="958660" y="1504666"/>
                  </a:cubicBezTo>
                  <a:cubicBezTo>
                    <a:pt x="958660" y="1584204"/>
                    <a:pt x="1023138" y="1648682"/>
                    <a:pt x="1102676" y="1648682"/>
                  </a:cubicBezTo>
                  <a:cubicBezTo>
                    <a:pt x="1182214" y="1648682"/>
                    <a:pt x="1246692" y="1584204"/>
                    <a:pt x="1246692" y="1504666"/>
                  </a:cubicBezTo>
                  <a:cubicBezTo>
                    <a:pt x="1246692" y="1425128"/>
                    <a:pt x="1182214" y="1360650"/>
                    <a:pt x="1102676" y="1360650"/>
                  </a:cubicBezTo>
                  <a:close/>
                  <a:moveTo>
                    <a:pt x="693533" y="1360650"/>
                  </a:moveTo>
                  <a:cubicBezTo>
                    <a:pt x="613995" y="1360650"/>
                    <a:pt x="549517" y="1425128"/>
                    <a:pt x="549517" y="1504666"/>
                  </a:cubicBezTo>
                  <a:cubicBezTo>
                    <a:pt x="549517" y="1584204"/>
                    <a:pt x="613995" y="1648682"/>
                    <a:pt x="693533" y="1648682"/>
                  </a:cubicBezTo>
                  <a:cubicBezTo>
                    <a:pt x="773071" y="1648682"/>
                    <a:pt x="837549" y="1584204"/>
                    <a:pt x="837549" y="1504666"/>
                  </a:cubicBezTo>
                  <a:cubicBezTo>
                    <a:pt x="837549" y="1425128"/>
                    <a:pt x="773071" y="1360650"/>
                    <a:pt x="693533" y="1360650"/>
                  </a:cubicBezTo>
                  <a:close/>
                  <a:moveTo>
                    <a:pt x="284390" y="1360650"/>
                  </a:moveTo>
                  <a:cubicBezTo>
                    <a:pt x="204852" y="1360650"/>
                    <a:pt x="140374" y="1425128"/>
                    <a:pt x="140374" y="1504666"/>
                  </a:cubicBezTo>
                  <a:cubicBezTo>
                    <a:pt x="140374" y="1584204"/>
                    <a:pt x="204852" y="1648682"/>
                    <a:pt x="284390" y="1648682"/>
                  </a:cubicBezTo>
                  <a:cubicBezTo>
                    <a:pt x="363928" y="1648682"/>
                    <a:pt x="428406" y="1584204"/>
                    <a:pt x="428406" y="1504666"/>
                  </a:cubicBezTo>
                  <a:cubicBezTo>
                    <a:pt x="428406" y="1425128"/>
                    <a:pt x="363928" y="1360650"/>
                    <a:pt x="284390" y="1360650"/>
                  </a:cubicBezTo>
                  <a:close/>
                  <a:moveTo>
                    <a:pt x="3965976" y="945427"/>
                  </a:moveTo>
                  <a:cubicBezTo>
                    <a:pt x="3886438" y="945427"/>
                    <a:pt x="3821960" y="1009905"/>
                    <a:pt x="3821960" y="1089443"/>
                  </a:cubicBezTo>
                  <a:cubicBezTo>
                    <a:pt x="3821960" y="1168981"/>
                    <a:pt x="3886438" y="1233459"/>
                    <a:pt x="3965976" y="1233459"/>
                  </a:cubicBezTo>
                  <a:cubicBezTo>
                    <a:pt x="4045514" y="1233459"/>
                    <a:pt x="4109992" y="1168981"/>
                    <a:pt x="4109992" y="1089443"/>
                  </a:cubicBezTo>
                  <a:cubicBezTo>
                    <a:pt x="4109992" y="1009905"/>
                    <a:pt x="4045514" y="945427"/>
                    <a:pt x="3965976" y="945427"/>
                  </a:cubicBezTo>
                  <a:close/>
                  <a:moveTo>
                    <a:pt x="3556834" y="945427"/>
                  </a:moveTo>
                  <a:cubicBezTo>
                    <a:pt x="3477296" y="945427"/>
                    <a:pt x="3412818" y="1009905"/>
                    <a:pt x="3412818" y="1089443"/>
                  </a:cubicBezTo>
                  <a:cubicBezTo>
                    <a:pt x="3412818" y="1168981"/>
                    <a:pt x="3477296" y="1233459"/>
                    <a:pt x="3556834" y="1233459"/>
                  </a:cubicBezTo>
                  <a:cubicBezTo>
                    <a:pt x="3636372" y="1233459"/>
                    <a:pt x="3700850" y="1168981"/>
                    <a:pt x="3700850" y="1089443"/>
                  </a:cubicBezTo>
                  <a:cubicBezTo>
                    <a:pt x="3700850" y="1009905"/>
                    <a:pt x="3636372" y="945427"/>
                    <a:pt x="3556834" y="945427"/>
                  </a:cubicBezTo>
                  <a:close/>
                  <a:moveTo>
                    <a:pt x="3147691" y="945427"/>
                  </a:moveTo>
                  <a:cubicBezTo>
                    <a:pt x="3068153" y="945427"/>
                    <a:pt x="3003675" y="1009905"/>
                    <a:pt x="3003675" y="1089443"/>
                  </a:cubicBezTo>
                  <a:cubicBezTo>
                    <a:pt x="3003675" y="1168981"/>
                    <a:pt x="3068153" y="1233459"/>
                    <a:pt x="3147691" y="1233459"/>
                  </a:cubicBezTo>
                  <a:cubicBezTo>
                    <a:pt x="3227229" y="1233459"/>
                    <a:pt x="3291707" y="1168981"/>
                    <a:pt x="3291707" y="1089443"/>
                  </a:cubicBezTo>
                  <a:cubicBezTo>
                    <a:pt x="3291707" y="1009905"/>
                    <a:pt x="3227229" y="945427"/>
                    <a:pt x="3147691" y="945427"/>
                  </a:cubicBezTo>
                  <a:close/>
                  <a:moveTo>
                    <a:pt x="2738548" y="945427"/>
                  </a:moveTo>
                  <a:cubicBezTo>
                    <a:pt x="2659010" y="945427"/>
                    <a:pt x="2594532" y="1009905"/>
                    <a:pt x="2594532" y="1089443"/>
                  </a:cubicBezTo>
                  <a:cubicBezTo>
                    <a:pt x="2594532" y="1168981"/>
                    <a:pt x="2659010" y="1233459"/>
                    <a:pt x="2738548" y="1233459"/>
                  </a:cubicBezTo>
                  <a:cubicBezTo>
                    <a:pt x="2818086" y="1233459"/>
                    <a:pt x="2882564" y="1168981"/>
                    <a:pt x="2882564" y="1089443"/>
                  </a:cubicBezTo>
                  <a:cubicBezTo>
                    <a:pt x="2882564" y="1009905"/>
                    <a:pt x="2818086" y="945427"/>
                    <a:pt x="2738548" y="945427"/>
                  </a:cubicBezTo>
                  <a:close/>
                  <a:moveTo>
                    <a:pt x="2329405" y="945427"/>
                  </a:moveTo>
                  <a:cubicBezTo>
                    <a:pt x="2249867" y="945427"/>
                    <a:pt x="2185389" y="1009905"/>
                    <a:pt x="2185389" y="1089443"/>
                  </a:cubicBezTo>
                  <a:cubicBezTo>
                    <a:pt x="2185389" y="1168981"/>
                    <a:pt x="2249867" y="1233459"/>
                    <a:pt x="2329405" y="1233459"/>
                  </a:cubicBezTo>
                  <a:cubicBezTo>
                    <a:pt x="2408943" y="1233459"/>
                    <a:pt x="2473421" y="1168981"/>
                    <a:pt x="2473421" y="1089443"/>
                  </a:cubicBezTo>
                  <a:cubicBezTo>
                    <a:pt x="2473421" y="1009905"/>
                    <a:pt x="2408943" y="945427"/>
                    <a:pt x="2329405" y="945427"/>
                  </a:cubicBezTo>
                  <a:close/>
                  <a:moveTo>
                    <a:pt x="1920262" y="945427"/>
                  </a:moveTo>
                  <a:cubicBezTo>
                    <a:pt x="1840724" y="945427"/>
                    <a:pt x="1776246" y="1009905"/>
                    <a:pt x="1776246" y="1089443"/>
                  </a:cubicBezTo>
                  <a:cubicBezTo>
                    <a:pt x="1776246" y="1168981"/>
                    <a:pt x="1840724" y="1233459"/>
                    <a:pt x="1920262" y="1233459"/>
                  </a:cubicBezTo>
                  <a:cubicBezTo>
                    <a:pt x="1999800" y="1233459"/>
                    <a:pt x="2064278" y="1168981"/>
                    <a:pt x="2064278" y="1089443"/>
                  </a:cubicBezTo>
                  <a:cubicBezTo>
                    <a:pt x="2064278" y="1009905"/>
                    <a:pt x="1999800" y="945427"/>
                    <a:pt x="1920262" y="945427"/>
                  </a:cubicBezTo>
                  <a:close/>
                  <a:moveTo>
                    <a:pt x="1511119" y="945427"/>
                  </a:moveTo>
                  <a:cubicBezTo>
                    <a:pt x="1431581" y="945427"/>
                    <a:pt x="1367103" y="1009905"/>
                    <a:pt x="1367103" y="1089443"/>
                  </a:cubicBezTo>
                  <a:cubicBezTo>
                    <a:pt x="1367103" y="1168981"/>
                    <a:pt x="1431581" y="1233459"/>
                    <a:pt x="1511119" y="1233459"/>
                  </a:cubicBezTo>
                  <a:cubicBezTo>
                    <a:pt x="1590657" y="1233459"/>
                    <a:pt x="1655135" y="1168981"/>
                    <a:pt x="1655135" y="1089443"/>
                  </a:cubicBezTo>
                  <a:cubicBezTo>
                    <a:pt x="1655135" y="1009905"/>
                    <a:pt x="1590657" y="945427"/>
                    <a:pt x="1511119" y="945427"/>
                  </a:cubicBezTo>
                  <a:close/>
                  <a:moveTo>
                    <a:pt x="1101976" y="945427"/>
                  </a:moveTo>
                  <a:cubicBezTo>
                    <a:pt x="1022438" y="945427"/>
                    <a:pt x="957960" y="1009905"/>
                    <a:pt x="957960" y="1089443"/>
                  </a:cubicBezTo>
                  <a:cubicBezTo>
                    <a:pt x="957960" y="1168981"/>
                    <a:pt x="1022438" y="1233459"/>
                    <a:pt x="1101976" y="1233459"/>
                  </a:cubicBezTo>
                  <a:cubicBezTo>
                    <a:pt x="1181514" y="1233459"/>
                    <a:pt x="1245992" y="1168981"/>
                    <a:pt x="1245992" y="1089443"/>
                  </a:cubicBezTo>
                  <a:cubicBezTo>
                    <a:pt x="1245992" y="1009905"/>
                    <a:pt x="1181514" y="945427"/>
                    <a:pt x="1101976" y="945427"/>
                  </a:cubicBezTo>
                  <a:close/>
                  <a:moveTo>
                    <a:pt x="692833" y="945427"/>
                  </a:moveTo>
                  <a:cubicBezTo>
                    <a:pt x="613295" y="945427"/>
                    <a:pt x="548817" y="1009905"/>
                    <a:pt x="548817" y="1089443"/>
                  </a:cubicBezTo>
                  <a:cubicBezTo>
                    <a:pt x="548817" y="1168981"/>
                    <a:pt x="613295" y="1233459"/>
                    <a:pt x="692833" y="1233459"/>
                  </a:cubicBezTo>
                  <a:cubicBezTo>
                    <a:pt x="772371" y="1233459"/>
                    <a:pt x="836849" y="1168981"/>
                    <a:pt x="836849" y="1089443"/>
                  </a:cubicBezTo>
                  <a:cubicBezTo>
                    <a:pt x="836849" y="1009905"/>
                    <a:pt x="772371" y="945427"/>
                    <a:pt x="692833" y="945427"/>
                  </a:cubicBezTo>
                  <a:close/>
                  <a:moveTo>
                    <a:pt x="283690" y="945427"/>
                  </a:moveTo>
                  <a:cubicBezTo>
                    <a:pt x="204152" y="945427"/>
                    <a:pt x="139674" y="1009905"/>
                    <a:pt x="139674" y="1089443"/>
                  </a:cubicBezTo>
                  <a:cubicBezTo>
                    <a:pt x="139674" y="1168981"/>
                    <a:pt x="204152" y="1233459"/>
                    <a:pt x="283690" y="1233459"/>
                  </a:cubicBezTo>
                  <a:cubicBezTo>
                    <a:pt x="363228" y="1233459"/>
                    <a:pt x="427706" y="1168981"/>
                    <a:pt x="427706" y="1089443"/>
                  </a:cubicBezTo>
                  <a:cubicBezTo>
                    <a:pt x="427706" y="1009905"/>
                    <a:pt x="363228" y="945427"/>
                    <a:pt x="283690" y="945427"/>
                  </a:cubicBezTo>
                  <a:close/>
                  <a:moveTo>
                    <a:pt x="3965276" y="530204"/>
                  </a:moveTo>
                  <a:cubicBezTo>
                    <a:pt x="3885738" y="530204"/>
                    <a:pt x="3821260" y="594682"/>
                    <a:pt x="3821260" y="674220"/>
                  </a:cubicBezTo>
                  <a:cubicBezTo>
                    <a:pt x="3821260" y="753758"/>
                    <a:pt x="3885738" y="818236"/>
                    <a:pt x="3965276" y="818236"/>
                  </a:cubicBezTo>
                  <a:cubicBezTo>
                    <a:pt x="4044814" y="818236"/>
                    <a:pt x="4109292" y="753758"/>
                    <a:pt x="4109292" y="674220"/>
                  </a:cubicBezTo>
                  <a:cubicBezTo>
                    <a:pt x="4109292" y="594682"/>
                    <a:pt x="4044814" y="530204"/>
                    <a:pt x="3965276" y="530204"/>
                  </a:cubicBezTo>
                  <a:close/>
                  <a:moveTo>
                    <a:pt x="3556134" y="530204"/>
                  </a:moveTo>
                  <a:cubicBezTo>
                    <a:pt x="3476596" y="530204"/>
                    <a:pt x="3412118" y="594682"/>
                    <a:pt x="3412118" y="674220"/>
                  </a:cubicBezTo>
                  <a:cubicBezTo>
                    <a:pt x="3412118" y="753758"/>
                    <a:pt x="3476596" y="818236"/>
                    <a:pt x="3556134" y="818236"/>
                  </a:cubicBezTo>
                  <a:cubicBezTo>
                    <a:pt x="3635672" y="818236"/>
                    <a:pt x="3700150" y="753758"/>
                    <a:pt x="3700150" y="674220"/>
                  </a:cubicBezTo>
                  <a:cubicBezTo>
                    <a:pt x="3700150" y="594682"/>
                    <a:pt x="3635672" y="530204"/>
                    <a:pt x="3556134" y="530204"/>
                  </a:cubicBezTo>
                  <a:close/>
                  <a:moveTo>
                    <a:pt x="3146991" y="530204"/>
                  </a:moveTo>
                  <a:cubicBezTo>
                    <a:pt x="3067453" y="530204"/>
                    <a:pt x="3002975" y="594682"/>
                    <a:pt x="3002975" y="674220"/>
                  </a:cubicBezTo>
                  <a:cubicBezTo>
                    <a:pt x="3002975" y="753758"/>
                    <a:pt x="3067453" y="818236"/>
                    <a:pt x="3146991" y="818236"/>
                  </a:cubicBezTo>
                  <a:cubicBezTo>
                    <a:pt x="3226529" y="818236"/>
                    <a:pt x="3291007" y="753758"/>
                    <a:pt x="3291007" y="674220"/>
                  </a:cubicBezTo>
                  <a:cubicBezTo>
                    <a:pt x="3291007" y="594682"/>
                    <a:pt x="3226529" y="530204"/>
                    <a:pt x="3146991" y="530204"/>
                  </a:cubicBezTo>
                  <a:close/>
                  <a:moveTo>
                    <a:pt x="2737848" y="530204"/>
                  </a:moveTo>
                  <a:cubicBezTo>
                    <a:pt x="2658310" y="530204"/>
                    <a:pt x="2593832" y="594682"/>
                    <a:pt x="2593832" y="674220"/>
                  </a:cubicBezTo>
                  <a:cubicBezTo>
                    <a:pt x="2593832" y="753758"/>
                    <a:pt x="2658310" y="818236"/>
                    <a:pt x="2737848" y="818236"/>
                  </a:cubicBezTo>
                  <a:cubicBezTo>
                    <a:pt x="2817386" y="818236"/>
                    <a:pt x="2881864" y="753758"/>
                    <a:pt x="2881864" y="674220"/>
                  </a:cubicBezTo>
                  <a:cubicBezTo>
                    <a:pt x="2881864" y="594682"/>
                    <a:pt x="2817386" y="530204"/>
                    <a:pt x="2737848" y="530204"/>
                  </a:cubicBezTo>
                  <a:close/>
                  <a:moveTo>
                    <a:pt x="2328705" y="530204"/>
                  </a:moveTo>
                  <a:cubicBezTo>
                    <a:pt x="2249167" y="530204"/>
                    <a:pt x="2184689" y="594682"/>
                    <a:pt x="2184689" y="674220"/>
                  </a:cubicBezTo>
                  <a:cubicBezTo>
                    <a:pt x="2184689" y="753758"/>
                    <a:pt x="2249167" y="818236"/>
                    <a:pt x="2328705" y="818236"/>
                  </a:cubicBezTo>
                  <a:cubicBezTo>
                    <a:pt x="2408243" y="818236"/>
                    <a:pt x="2472721" y="753758"/>
                    <a:pt x="2472721" y="674220"/>
                  </a:cubicBezTo>
                  <a:cubicBezTo>
                    <a:pt x="2472721" y="594682"/>
                    <a:pt x="2408243" y="530204"/>
                    <a:pt x="2328705" y="530204"/>
                  </a:cubicBezTo>
                  <a:close/>
                  <a:moveTo>
                    <a:pt x="1919562" y="530204"/>
                  </a:moveTo>
                  <a:cubicBezTo>
                    <a:pt x="1840024" y="530204"/>
                    <a:pt x="1775546" y="594682"/>
                    <a:pt x="1775546" y="674220"/>
                  </a:cubicBezTo>
                  <a:cubicBezTo>
                    <a:pt x="1775546" y="753758"/>
                    <a:pt x="1840024" y="818236"/>
                    <a:pt x="1919562" y="818236"/>
                  </a:cubicBezTo>
                  <a:cubicBezTo>
                    <a:pt x="1999100" y="818236"/>
                    <a:pt x="2063578" y="753758"/>
                    <a:pt x="2063578" y="674220"/>
                  </a:cubicBezTo>
                  <a:cubicBezTo>
                    <a:pt x="2063578" y="594682"/>
                    <a:pt x="1999100" y="530204"/>
                    <a:pt x="1919562" y="530204"/>
                  </a:cubicBezTo>
                  <a:close/>
                  <a:moveTo>
                    <a:pt x="1510419" y="530204"/>
                  </a:moveTo>
                  <a:cubicBezTo>
                    <a:pt x="1430881" y="530204"/>
                    <a:pt x="1366403" y="594682"/>
                    <a:pt x="1366403" y="674220"/>
                  </a:cubicBezTo>
                  <a:cubicBezTo>
                    <a:pt x="1366403" y="753758"/>
                    <a:pt x="1430881" y="818236"/>
                    <a:pt x="1510419" y="818236"/>
                  </a:cubicBezTo>
                  <a:cubicBezTo>
                    <a:pt x="1589957" y="818236"/>
                    <a:pt x="1654435" y="753758"/>
                    <a:pt x="1654435" y="674220"/>
                  </a:cubicBezTo>
                  <a:cubicBezTo>
                    <a:pt x="1654435" y="594682"/>
                    <a:pt x="1589957" y="530204"/>
                    <a:pt x="1510419" y="530204"/>
                  </a:cubicBezTo>
                  <a:close/>
                  <a:moveTo>
                    <a:pt x="1101276" y="530204"/>
                  </a:moveTo>
                  <a:cubicBezTo>
                    <a:pt x="1021738" y="530204"/>
                    <a:pt x="957260" y="594682"/>
                    <a:pt x="957260" y="674220"/>
                  </a:cubicBezTo>
                  <a:cubicBezTo>
                    <a:pt x="957260" y="753758"/>
                    <a:pt x="1021738" y="818236"/>
                    <a:pt x="1101276" y="818236"/>
                  </a:cubicBezTo>
                  <a:cubicBezTo>
                    <a:pt x="1180814" y="818236"/>
                    <a:pt x="1245292" y="753758"/>
                    <a:pt x="1245292" y="674220"/>
                  </a:cubicBezTo>
                  <a:cubicBezTo>
                    <a:pt x="1245292" y="594682"/>
                    <a:pt x="1180814" y="530204"/>
                    <a:pt x="1101276" y="530204"/>
                  </a:cubicBezTo>
                  <a:close/>
                  <a:moveTo>
                    <a:pt x="692133" y="530204"/>
                  </a:moveTo>
                  <a:cubicBezTo>
                    <a:pt x="612595" y="530204"/>
                    <a:pt x="548117" y="594682"/>
                    <a:pt x="548117" y="674220"/>
                  </a:cubicBezTo>
                  <a:cubicBezTo>
                    <a:pt x="548117" y="753758"/>
                    <a:pt x="612595" y="818236"/>
                    <a:pt x="692133" y="818236"/>
                  </a:cubicBezTo>
                  <a:cubicBezTo>
                    <a:pt x="771671" y="818236"/>
                    <a:pt x="836149" y="753758"/>
                    <a:pt x="836149" y="674220"/>
                  </a:cubicBezTo>
                  <a:cubicBezTo>
                    <a:pt x="836149" y="594682"/>
                    <a:pt x="771671" y="530204"/>
                    <a:pt x="692133" y="530204"/>
                  </a:cubicBezTo>
                  <a:close/>
                  <a:moveTo>
                    <a:pt x="282990" y="530204"/>
                  </a:moveTo>
                  <a:cubicBezTo>
                    <a:pt x="203452" y="530204"/>
                    <a:pt x="138974" y="594682"/>
                    <a:pt x="138974" y="674220"/>
                  </a:cubicBezTo>
                  <a:cubicBezTo>
                    <a:pt x="138974" y="753758"/>
                    <a:pt x="203452" y="818236"/>
                    <a:pt x="282990" y="818236"/>
                  </a:cubicBezTo>
                  <a:cubicBezTo>
                    <a:pt x="362528" y="818236"/>
                    <a:pt x="427006" y="753758"/>
                    <a:pt x="427006" y="674220"/>
                  </a:cubicBezTo>
                  <a:cubicBezTo>
                    <a:pt x="427006" y="594682"/>
                    <a:pt x="362528" y="530204"/>
                    <a:pt x="282990" y="530204"/>
                  </a:cubicBezTo>
                  <a:close/>
                  <a:moveTo>
                    <a:pt x="3964576" y="114981"/>
                  </a:moveTo>
                  <a:cubicBezTo>
                    <a:pt x="3885038" y="114981"/>
                    <a:pt x="3820560" y="179459"/>
                    <a:pt x="3820560" y="258997"/>
                  </a:cubicBezTo>
                  <a:cubicBezTo>
                    <a:pt x="3820560" y="338535"/>
                    <a:pt x="3885038" y="403013"/>
                    <a:pt x="3964576" y="403013"/>
                  </a:cubicBezTo>
                  <a:cubicBezTo>
                    <a:pt x="4044114" y="403013"/>
                    <a:pt x="4108592" y="338535"/>
                    <a:pt x="4108592" y="258997"/>
                  </a:cubicBezTo>
                  <a:cubicBezTo>
                    <a:pt x="4108592" y="179459"/>
                    <a:pt x="4044114" y="114981"/>
                    <a:pt x="3964576" y="114981"/>
                  </a:cubicBezTo>
                  <a:close/>
                  <a:moveTo>
                    <a:pt x="3555434" y="114981"/>
                  </a:moveTo>
                  <a:cubicBezTo>
                    <a:pt x="3475896" y="114981"/>
                    <a:pt x="3411418" y="179459"/>
                    <a:pt x="3411418" y="258997"/>
                  </a:cubicBezTo>
                  <a:cubicBezTo>
                    <a:pt x="3411418" y="338535"/>
                    <a:pt x="3475896" y="403013"/>
                    <a:pt x="3555434" y="403013"/>
                  </a:cubicBezTo>
                  <a:cubicBezTo>
                    <a:pt x="3634972" y="403013"/>
                    <a:pt x="3699450" y="338535"/>
                    <a:pt x="3699450" y="258997"/>
                  </a:cubicBezTo>
                  <a:cubicBezTo>
                    <a:pt x="3699450" y="179459"/>
                    <a:pt x="3634972" y="114981"/>
                    <a:pt x="3555434" y="114981"/>
                  </a:cubicBezTo>
                  <a:close/>
                  <a:moveTo>
                    <a:pt x="3146291" y="114981"/>
                  </a:moveTo>
                  <a:cubicBezTo>
                    <a:pt x="3066753" y="114981"/>
                    <a:pt x="3002275" y="179459"/>
                    <a:pt x="3002275" y="258997"/>
                  </a:cubicBezTo>
                  <a:cubicBezTo>
                    <a:pt x="3002275" y="338535"/>
                    <a:pt x="3066753" y="403013"/>
                    <a:pt x="3146291" y="403013"/>
                  </a:cubicBezTo>
                  <a:cubicBezTo>
                    <a:pt x="3225829" y="403013"/>
                    <a:pt x="3290307" y="338535"/>
                    <a:pt x="3290307" y="258997"/>
                  </a:cubicBezTo>
                  <a:cubicBezTo>
                    <a:pt x="3290307" y="179459"/>
                    <a:pt x="3225829" y="114981"/>
                    <a:pt x="3146291" y="114981"/>
                  </a:cubicBezTo>
                  <a:close/>
                  <a:moveTo>
                    <a:pt x="2737148" y="114981"/>
                  </a:moveTo>
                  <a:cubicBezTo>
                    <a:pt x="2657610" y="114981"/>
                    <a:pt x="2593132" y="179459"/>
                    <a:pt x="2593132" y="258997"/>
                  </a:cubicBezTo>
                  <a:cubicBezTo>
                    <a:pt x="2593132" y="338535"/>
                    <a:pt x="2657610" y="403013"/>
                    <a:pt x="2737148" y="403013"/>
                  </a:cubicBezTo>
                  <a:cubicBezTo>
                    <a:pt x="2816686" y="403013"/>
                    <a:pt x="2881164" y="338535"/>
                    <a:pt x="2881164" y="258997"/>
                  </a:cubicBezTo>
                  <a:cubicBezTo>
                    <a:pt x="2881164" y="179459"/>
                    <a:pt x="2816686" y="114981"/>
                    <a:pt x="2737148" y="114981"/>
                  </a:cubicBezTo>
                  <a:close/>
                  <a:moveTo>
                    <a:pt x="2328005" y="114981"/>
                  </a:moveTo>
                  <a:cubicBezTo>
                    <a:pt x="2248467" y="114981"/>
                    <a:pt x="2183989" y="179459"/>
                    <a:pt x="2183989" y="258997"/>
                  </a:cubicBezTo>
                  <a:cubicBezTo>
                    <a:pt x="2183989" y="338535"/>
                    <a:pt x="2248467" y="403013"/>
                    <a:pt x="2328005" y="403013"/>
                  </a:cubicBezTo>
                  <a:cubicBezTo>
                    <a:pt x="2407543" y="403013"/>
                    <a:pt x="2472021" y="338535"/>
                    <a:pt x="2472021" y="258997"/>
                  </a:cubicBezTo>
                  <a:cubicBezTo>
                    <a:pt x="2472021" y="179459"/>
                    <a:pt x="2407543" y="114981"/>
                    <a:pt x="2328005" y="114981"/>
                  </a:cubicBezTo>
                  <a:close/>
                  <a:moveTo>
                    <a:pt x="1918862" y="114981"/>
                  </a:moveTo>
                  <a:cubicBezTo>
                    <a:pt x="1839324" y="114981"/>
                    <a:pt x="1774846" y="179459"/>
                    <a:pt x="1774846" y="258997"/>
                  </a:cubicBezTo>
                  <a:cubicBezTo>
                    <a:pt x="1774846" y="338535"/>
                    <a:pt x="1839324" y="403013"/>
                    <a:pt x="1918862" y="403013"/>
                  </a:cubicBezTo>
                  <a:cubicBezTo>
                    <a:pt x="1998400" y="403013"/>
                    <a:pt x="2062878" y="338535"/>
                    <a:pt x="2062878" y="258997"/>
                  </a:cubicBezTo>
                  <a:cubicBezTo>
                    <a:pt x="2062878" y="179459"/>
                    <a:pt x="1998400" y="114981"/>
                    <a:pt x="1918862" y="114981"/>
                  </a:cubicBezTo>
                  <a:close/>
                  <a:moveTo>
                    <a:pt x="1509719" y="114981"/>
                  </a:moveTo>
                  <a:cubicBezTo>
                    <a:pt x="1430181" y="114981"/>
                    <a:pt x="1365703" y="179459"/>
                    <a:pt x="1365703" y="258997"/>
                  </a:cubicBezTo>
                  <a:cubicBezTo>
                    <a:pt x="1365703" y="338535"/>
                    <a:pt x="1430181" y="403013"/>
                    <a:pt x="1509719" y="403013"/>
                  </a:cubicBezTo>
                  <a:cubicBezTo>
                    <a:pt x="1589257" y="403013"/>
                    <a:pt x="1653735" y="338535"/>
                    <a:pt x="1653735" y="258997"/>
                  </a:cubicBezTo>
                  <a:cubicBezTo>
                    <a:pt x="1653735" y="179459"/>
                    <a:pt x="1589257" y="114981"/>
                    <a:pt x="1509719" y="114981"/>
                  </a:cubicBezTo>
                  <a:close/>
                  <a:moveTo>
                    <a:pt x="1100576" y="114981"/>
                  </a:moveTo>
                  <a:cubicBezTo>
                    <a:pt x="1021038" y="114981"/>
                    <a:pt x="956560" y="179459"/>
                    <a:pt x="956560" y="258997"/>
                  </a:cubicBezTo>
                  <a:cubicBezTo>
                    <a:pt x="956560" y="338535"/>
                    <a:pt x="1021038" y="403013"/>
                    <a:pt x="1100576" y="403013"/>
                  </a:cubicBezTo>
                  <a:cubicBezTo>
                    <a:pt x="1180114" y="403013"/>
                    <a:pt x="1244592" y="338535"/>
                    <a:pt x="1244592" y="258997"/>
                  </a:cubicBezTo>
                  <a:cubicBezTo>
                    <a:pt x="1244592" y="179459"/>
                    <a:pt x="1180114" y="114981"/>
                    <a:pt x="1100576" y="114981"/>
                  </a:cubicBezTo>
                  <a:close/>
                  <a:moveTo>
                    <a:pt x="691433" y="114981"/>
                  </a:moveTo>
                  <a:cubicBezTo>
                    <a:pt x="611895" y="114981"/>
                    <a:pt x="547417" y="179459"/>
                    <a:pt x="547417" y="258997"/>
                  </a:cubicBezTo>
                  <a:cubicBezTo>
                    <a:pt x="547417" y="338535"/>
                    <a:pt x="611895" y="403013"/>
                    <a:pt x="691433" y="403013"/>
                  </a:cubicBezTo>
                  <a:cubicBezTo>
                    <a:pt x="770971" y="403013"/>
                    <a:pt x="835449" y="338535"/>
                    <a:pt x="835449" y="258997"/>
                  </a:cubicBezTo>
                  <a:cubicBezTo>
                    <a:pt x="835449" y="179459"/>
                    <a:pt x="770971" y="114981"/>
                    <a:pt x="691433" y="114981"/>
                  </a:cubicBezTo>
                  <a:close/>
                  <a:moveTo>
                    <a:pt x="282290" y="114981"/>
                  </a:moveTo>
                  <a:cubicBezTo>
                    <a:pt x="202752" y="114981"/>
                    <a:pt x="138274" y="179459"/>
                    <a:pt x="138274" y="258997"/>
                  </a:cubicBezTo>
                  <a:cubicBezTo>
                    <a:pt x="138274" y="338535"/>
                    <a:pt x="202752" y="403013"/>
                    <a:pt x="282290" y="403013"/>
                  </a:cubicBezTo>
                  <a:cubicBezTo>
                    <a:pt x="361828" y="403013"/>
                    <a:pt x="426306" y="338535"/>
                    <a:pt x="426306" y="258997"/>
                  </a:cubicBezTo>
                  <a:cubicBezTo>
                    <a:pt x="426306" y="179459"/>
                    <a:pt x="361828" y="114981"/>
                    <a:pt x="282290" y="114981"/>
                  </a:cubicBezTo>
                  <a:close/>
                  <a:moveTo>
                    <a:pt x="0" y="0"/>
                  </a:moveTo>
                  <a:lnTo>
                    <a:pt x="4248472" y="0"/>
                  </a:lnTo>
                  <a:lnTo>
                    <a:pt x="4248472" y="4248472"/>
                  </a:lnTo>
                  <a:lnTo>
                    <a:pt x="0" y="4248472"/>
                  </a:lnTo>
                  <a:close/>
                </a:path>
              </a:pathLst>
            </a:custGeom>
            <a:solidFill>
              <a:sysClr val="window" lastClr="FFFFFF"/>
            </a:solidFill>
            <a:ln w="25400" cap="flat" cmpd="sng" algn="ctr">
              <a:noFill/>
              <a:prstDash val="solid"/>
            </a:ln>
            <a:effectLst/>
          </p:spPr>
          <p:txBody>
            <a:bodyPr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924282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graphicFrame>
          <p:nvGraphicFramePr>
            <p:cNvPr id="28" name="Diagram 5"/>
            <p:cNvGraphicFramePr/>
            <p:nvPr>
              <p:extLst/>
            </p:nvPr>
          </p:nvGraphicFramePr>
          <p:xfrm>
            <a:off x="534670" y="1889191"/>
            <a:ext cx="972353" cy="950721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10"/>
            </a:graphicData>
          </a:graphic>
        </p:graphicFrame>
        <p:sp>
          <p:nvSpPr>
            <p:cNvPr id="29" name="Rectangle 112"/>
            <p:cNvSpPr/>
            <p:nvPr/>
          </p:nvSpPr>
          <p:spPr bwMode="gray">
            <a:xfrm>
              <a:off x="664502" y="2011124"/>
              <a:ext cx="712688" cy="706853"/>
            </a:xfrm>
            <a:custGeom>
              <a:avLst/>
              <a:gdLst/>
              <a:ahLst/>
              <a:cxnLst/>
              <a:rect l="l" t="t" r="r" b="b"/>
              <a:pathLst>
                <a:path w="4248472" h="4248472">
                  <a:moveTo>
                    <a:pt x="3963192" y="3851992"/>
                  </a:moveTo>
                  <a:cubicBezTo>
                    <a:pt x="3883654" y="3851992"/>
                    <a:pt x="3819176" y="3916470"/>
                    <a:pt x="3819176" y="3996008"/>
                  </a:cubicBezTo>
                  <a:cubicBezTo>
                    <a:pt x="3819176" y="4075546"/>
                    <a:pt x="3883654" y="4140024"/>
                    <a:pt x="3963192" y="4140024"/>
                  </a:cubicBezTo>
                  <a:cubicBezTo>
                    <a:pt x="4042730" y="4140024"/>
                    <a:pt x="4107208" y="4075546"/>
                    <a:pt x="4107208" y="3996008"/>
                  </a:cubicBezTo>
                  <a:cubicBezTo>
                    <a:pt x="4107208" y="3916470"/>
                    <a:pt x="4042730" y="3851992"/>
                    <a:pt x="3963192" y="3851992"/>
                  </a:cubicBezTo>
                  <a:close/>
                  <a:moveTo>
                    <a:pt x="3554050" y="3851992"/>
                  </a:moveTo>
                  <a:cubicBezTo>
                    <a:pt x="3474512" y="3851992"/>
                    <a:pt x="3410034" y="3916470"/>
                    <a:pt x="3410034" y="3996008"/>
                  </a:cubicBezTo>
                  <a:cubicBezTo>
                    <a:pt x="3410034" y="4075546"/>
                    <a:pt x="3474512" y="4140024"/>
                    <a:pt x="3554050" y="4140024"/>
                  </a:cubicBezTo>
                  <a:cubicBezTo>
                    <a:pt x="3633588" y="4140024"/>
                    <a:pt x="3698066" y="4075546"/>
                    <a:pt x="3698066" y="3996008"/>
                  </a:cubicBezTo>
                  <a:cubicBezTo>
                    <a:pt x="3698066" y="3916470"/>
                    <a:pt x="3633588" y="3851992"/>
                    <a:pt x="3554050" y="3851992"/>
                  </a:cubicBezTo>
                  <a:close/>
                  <a:moveTo>
                    <a:pt x="3144907" y="3851992"/>
                  </a:moveTo>
                  <a:cubicBezTo>
                    <a:pt x="3065369" y="3851992"/>
                    <a:pt x="3000891" y="3916470"/>
                    <a:pt x="3000891" y="3996008"/>
                  </a:cubicBezTo>
                  <a:cubicBezTo>
                    <a:pt x="3000891" y="4075546"/>
                    <a:pt x="3065369" y="4140024"/>
                    <a:pt x="3144907" y="4140024"/>
                  </a:cubicBezTo>
                  <a:cubicBezTo>
                    <a:pt x="3224445" y="4140024"/>
                    <a:pt x="3288923" y="4075546"/>
                    <a:pt x="3288923" y="3996008"/>
                  </a:cubicBezTo>
                  <a:cubicBezTo>
                    <a:pt x="3288923" y="3916470"/>
                    <a:pt x="3224445" y="3851992"/>
                    <a:pt x="3144907" y="3851992"/>
                  </a:cubicBezTo>
                  <a:close/>
                  <a:moveTo>
                    <a:pt x="2735764" y="3851992"/>
                  </a:moveTo>
                  <a:cubicBezTo>
                    <a:pt x="2656226" y="3851992"/>
                    <a:pt x="2591748" y="3916470"/>
                    <a:pt x="2591748" y="3996008"/>
                  </a:cubicBezTo>
                  <a:cubicBezTo>
                    <a:pt x="2591748" y="4075546"/>
                    <a:pt x="2656226" y="4140024"/>
                    <a:pt x="2735764" y="4140024"/>
                  </a:cubicBezTo>
                  <a:cubicBezTo>
                    <a:pt x="2815302" y="4140024"/>
                    <a:pt x="2879780" y="4075546"/>
                    <a:pt x="2879780" y="3996008"/>
                  </a:cubicBezTo>
                  <a:cubicBezTo>
                    <a:pt x="2879780" y="3916470"/>
                    <a:pt x="2815302" y="3851992"/>
                    <a:pt x="2735764" y="3851992"/>
                  </a:cubicBezTo>
                  <a:close/>
                  <a:moveTo>
                    <a:pt x="2326621" y="3851992"/>
                  </a:moveTo>
                  <a:cubicBezTo>
                    <a:pt x="2247083" y="3851992"/>
                    <a:pt x="2182605" y="3916470"/>
                    <a:pt x="2182605" y="3996008"/>
                  </a:cubicBezTo>
                  <a:cubicBezTo>
                    <a:pt x="2182605" y="4075546"/>
                    <a:pt x="2247083" y="4140024"/>
                    <a:pt x="2326621" y="4140024"/>
                  </a:cubicBezTo>
                  <a:cubicBezTo>
                    <a:pt x="2406159" y="4140024"/>
                    <a:pt x="2470637" y="4075546"/>
                    <a:pt x="2470637" y="3996008"/>
                  </a:cubicBezTo>
                  <a:cubicBezTo>
                    <a:pt x="2470637" y="3916470"/>
                    <a:pt x="2406159" y="3851992"/>
                    <a:pt x="2326621" y="3851992"/>
                  </a:cubicBezTo>
                  <a:close/>
                  <a:moveTo>
                    <a:pt x="1917478" y="3851992"/>
                  </a:moveTo>
                  <a:cubicBezTo>
                    <a:pt x="1837940" y="3851992"/>
                    <a:pt x="1773462" y="3916470"/>
                    <a:pt x="1773462" y="3996008"/>
                  </a:cubicBezTo>
                  <a:cubicBezTo>
                    <a:pt x="1773462" y="4075546"/>
                    <a:pt x="1837940" y="4140024"/>
                    <a:pt x="1917478" y="4140024"/>
                  </a:cubicBezTo>
                  <a:cubicBezTo>
                    <a:pt x="1997016" y="4140024"/>
                    <a:pt x="2061494" y="4075546"/>
                    <a:pt x="2061494" y="3996008"/>
                  </a:cubicBezTo>
                  <a:cubicBezTo>
                    <a:pt x="2061494" y="3916470"/>
                    <a:pt x="1997016" y="3851992"/>
                    <a:pt x="1917478" y="3851992"/>
                  </a:cubicBezTo>
                  <a:close/>
                  <a:moveTo>
                    <a:pt x="1508335" y="3851992"/>
                  </a:moveTo>
                  <a:cubicBezTo>
                    <a:pt x="1428797" y="3851992"/>
                    <a:pt x="1364319" y="3916470"/>
                    <a:pt x="1364319" y="3996008"/>
                  </a:cubicBezTo>
                  <a:cubicBezTo>
                    <a:pt x="1364319" y="4075546"/>
                    <a:pt x="1428797" y="4140024"/>
                    <a:pt x="1508335" y="4140024"/>
                  </a:cubicBezTo>
                  <a:cubicBezTo>
                    <a:pt x="1587873" y="4140024"/>
                    <a:pt x="1652351" y="4075546"/>
                    <a:pt x="1652351" y="3996008"/>
                  </a:cubicBezTo>
                  <a:cubicBezTo>
                    <a:pt x="1652351" y="3916470"/>
                    <a:pt x="1587873" y="3851992"/>
                    <a:pt x="1508335" y="3851992"/>
                  </a:cubicBezTo>
                  <a:close/>
                  <a:moveTo>
                    <a:pt x="1099192" y="3851992"/>
                  </a:moveTo>
                  <a:cubicBezTo>
                    <a:pt x="1019654" y="3851992"/>
                    <a:pt x="955176" y="3916470"/>
                    <a:pt x="955176" y="3996008"/>
                  </a:cubicBezTo>
                  <a:cubicBezTo>
                    <a:pt x="955176" y="4075546"/>
                    <a:pt x="1019654" y="4140024"/>
                    <a:pt x="1099192" y="4140024"/>
                  </a:cubicBezTo>
                  <a:cubicBezTo>
                    <a:pt x="1178730" y="4140024"/>
                    <a:pt x="1243208" y="4075546"/>
                    <a:pt x="1243208" y="3996008"/>
                  </a:cubicBezTo>
                  <a:cubicBezTo>
                    <a:pt x="1243208" y="3916470"/>
                    <a:pt x="1178730" y="3851992"/>
                    <a:pt x="1099192" y="3851992"/>
                  </a:cubicBezTo>
                  <a:close/>
                  <a:moveTo>
                    <a:pt x="690049" y="3851992"/>
                  </a:moveTo>
                  <a:cubicBezTo>
                    <a:pt x="610511" y="3851992"/>
                    <a:pt x="546033" y="3916470"/>
                    <a:pt x="546033" y="3996008"/>
                  </a:cubicBezTo>
                  <a:cubicBezTo>
                    <a:pt x="546033" y="4075546"/>
                    <a:pt x="610511" y="4140024"/>
                    <a:pt x="690049" y="4140024"/>
                  </a:cubicBezTo>
                  <a:cubicBezTo>
                    <a:pt x="769587" y="4140024"/>
                    <a:pt x="834065" y="4075546"/>
                    <a:pt x="834065" y="3996008"/>
                  </a:cubicBezTo>
                  <a:cubicBezTo>
                    <a:pt x="834065" y="3916470"/>
                    <a:pt x="769587" y="3851992"/>
                    <a:pt x="690049" y="3851992"/>
                  </a:cubicBezTo>
                  <a:close/>
                  <a:moveTo>
                    <a:pt x="280906" y="3851992"/>
                  </a:moveTo>
                  <a:cubicBezTo>
                    <a:pt x="201368" y="3851992"/>
                    <a:pt x="136890" y="3916470"/>
                    <a:pt x="136890" y="3996008"/>
                  </a:cubicBezTo>
                  <a:cubicBezTo>
                    <a:pt x="136890" y="4075546"/>
                    <a:pt x="201368" y="4140024"/>
                    <a:pt x="280906" y="4140024"/>
                  </a:cubicBezTo>
                  <a:cubicBezTo>
                    <a:pt x="360444" y="4140024"/>
                    <a:pt x="424922" y="4075546"/>
                    <a:pt x="424922" y="3996008"/>
                  </a:cubicBezTo>
                  <a:cubicBezTo>
                    <a:pt x="424922" y="3916470"/>
                    <a:pt x="360444" y="3851992"/>
                    <a:pt x="280906" y="3851992"/>
                  </a:cubicBezTo>
                  <a:close/>
                  <a:moveTo>
                    <a:pt x="3970176" y="3436765"/>
                  </a:moveTo>
                  <a:cubicBezTo>
                    <a:pt x="3890638" y="3436765"/>
                    <a:pt x="3826160" y="3501243"/>
                    <a:pt x="3826160" y="3580781"/>
                  </a:cubicBezTo>
                  <a:cubicBezTo>
                    <a:pt x="3826160" y="3660319"/>
                    <a:pt x="3890638" y="3724797"/>
                    <a:pt x="3970176" y="3724797"/>
                  </a:cubicBezTo>
                  <a:cubicBezTo>
                    <a:pt x="4049714" y="3724797"/>
                    <a:pt x="4114192" y="3660319"/>
                    <a:pt x="4114192" y="3580781"/>
                  </a:cubicBezTo>
                  <a:cubicBezTo>
                    <a:pt x="4114192" y="3501243"/>
                    <a:pt x="4049714" y="3436765"/>
                    <a:pt x="3970176" y="3436765"/>
                  </a:cubicBezTo>
                  <a:close/>
                  <a:moveTo>
                    <a:pt x="3561034" y="3436765"/>
                  </a:moveTo>
                  <a:cubicBezTo>
                    <a:pt x="3481496" y="3436765"/>
                    <a:pt x="3417018" y="3501243"/>
                    <a:pt x="3417018" y="3580781"/>
                  </a:cubicBezTo>
                  <a:cubicBezTo>
                    <a:pt x="3417018" y="3660319"/>
                    <a:pt x="3481496" y="3724797"/>
                    <a:pt x="3561034" y="3724797"/>
                  </a:cubicBezTo>
                  <a:cubicBezTo>
                    <a:pt x="3640572" y="3724797"/>
                    <a:pt x="3705050" y="3660319"/>
                    <a:pt x="3705050" y="3580781"/>
                  </a:cubicBezTo>
                  <a:cubicBezTo>
                    <a:pt x="3705050" y="3501243"/>
                    <a:pt x="3640572" y="3436765"/>
                    <a:pt x="3561034" y="3436765"/>
                  </a:cubicBezTo>
                  <a:close/>
                  <a:moveTo>
                    <a:pt x="3151891" y="3436765"/>
                  </a:moveTo>
                  <a:cubicBezTo>
                    <a:pt x="3072353" y="3436765"/>
                    <a:pt x="3007875" y="3501243"/>
                    <a:pt x="3007875" y="3580781"/>
                  </a:cubicBezTo>
                  <a:cubicBezTo>
                    <a:pt x="3007875" y="3660319"/>
                    <a:pt x="3072353" y="3724797"/>
                    <a:pt x="3151891" y="3724797"/>
                  </a:cubicBezTo>
                  <a:cubicBezTo>
                    <a:pt x="3231429" y="3724797"/>
                    <a:pt x="3295907" y="3660319"/>
                    <a:pt x="3295907" y="3580781"/>
                  </a:cubicBezTo>
                  <a:cubicBezTo>
                    <a:pt x="3295907" y="3501243"/>
                    <a:pt x="3231429" y="3436765"/>
                    <a:pt x="3151891" y="3436765"/>
                  </a:cubicBezTo>
                  <a:close/>
                  <a:moveTo>
                    <a:pt x="2742748" y="3436765"/>
                  </a:moveTo>
                  <a:cubicBezTo>
                    <a:pt x="2663210" y="3436765"/>
                    <a:pt x="2598732" y="3501243"/>
                    <a:pt x="2598732" y="3580781"/>
                  </a:cubicBezTo>
                  <a:cubicBezTo>
                    <a:pt x="2598732" y="3660319"/>
                    <a:pt x="2663210" y="3724797"/>
                    <a:pt x="2742748" y="3724797"/>
                  </a:cubicBezTo>
                  <a:cubicBezTo>
                    <a:pt x="2822286" y="3724797"/>
                    <a:pt x="2886764" y="3660319"/>
                    <a:pt x="2886764" y="3580781"/>
                  </a:cubicBezTo>
                  <a:cubicBezTo>
                    <a:pt x="2886764" y="3501243"/>
                    <a:pt x="2822286" y="3436765"/>
                    <a:pt x="2742748" y="3436765"/>
                  </a:cubicBezTo>
                  <a:close/>
                  <a:moveTo>
                    <a:pt x="2333605" y="3436765"/>
                  </a:moveTo>
                  <a:cubicBezTo>
                    <a:pt x="2254067" y="3436765"/>
                    <a:pt x="2189589" y="3501243"/>
                    <a:pt x="2189589" y="3580781"/>
                  </a:cubicBezTo>
                  <a:cubicBezTo>
                    <a:pt x="2189589" y="3660319"/>
                    <a:pt x="2254067" y="3724797"/>
                    <a:pt x="2333605" y="3724797"/>
                  </a:cubicBezTo>
                  <a:cubicBezTo>
                    <a:pt x="2413143" y="3724797"/>
                    <a:pt x="2477621" y="3660319"/>
                    <a:pt x="2477621" y="3580781"/>
                  </a:cubicBezTo>
                  <a:cubicBezTo>
                    <a:pt x="2477621" y="3501243"/>
                    <a:pt x="2413143" y="3436765"/>
                    <a:pt x="2333605" y="3436765"/>
                  </a:cubicBezTo>
                  <a:close/>
                  <a:moveTo>
                    <a:pt x="1924462" y="3436765"/>
                  </a:moveTo>
                  <a:cubicBezTo>
                    <a:pt x="1844924" y="3436765"/>
                    <a:pt x="1780446" y="3501243"/>
                    <a:pt x="1780446" y="3580781"/>
                  </a:cubicBezTo>
                  <a:cubicBezTo>
                    <a:pt x="1780446" y="3660319"/>
                    <a:pt x="1844924" y="3724797"/>
                    <a:pt x="1924462" y="3724797"/>
                  </a:cubicBezTo>
                  <a:cubicBezTo>
                    <a:pt x="2004000" y="3724797"/>
                    <a:pt x="2068478" y="3660319"/>
                    <a:pt x="2068478" y="3580781"/>
                  </a:cubicBezTo>
                  <a:cubicBezTo>
                    <a:pt x="2068478" y="3501243"/>
                    <a:pt x="2004000" y="3436765"/>
                    <a:pt x="1924462" y="3436765"/>
                  </a:cubicBezTo>
                  <a:close/>
                  <a:moveTo>
                    <a:pt x="1515319" y="3436765"/>
                  </a:moveTo>
                  <a:cubicBezTo>
                    <a:pt x="1435781" y="3436765"/>
                    <a:pt x="1371303" y="3501243"/>
                    <a:pt x="1371303" y="3580781"/>
                  </a:cubicBezTo>
                  <a:cubicBezTo>
                    <a:pt x="1371303" y="3660319"/>
                    <a:pt x="1435781" y="3724797"/>
                    <a:pt x="1515319" y="3724797"/>
                  </a:cubicBezTo>
                  <a:cubicBezTo>
                    <a:pt x="1594857" y="3724797"/>
                    <a:pt x="1659335" y="3660319"/>
                    <a:pt x="1659335" y="3580781"/>
                  </a:cubicBezTo>
                  <a:cubicBezTo>
                    <a:pt x="1659335" y="3501243"/>
                    <a:pt x="1594857" y="3436765"/>
                    <a:pt x="1515319" y="3436765"/>
                  </a:cubicBezTo>
                  <a:close/>
                  <a:moveTo>
                    <a:pt x="1106176" y="3436765"/>
                  </a:moveTo>
                  <a:cubicBezTo>
                    <a:pt x="1026638" y="3436765"/>
                    <a:pt x="962160" y="3501243"/>
                    <a:pt x="962160" y="3580781"/>
                  </a:cubicBezTo>
                  <a:cubicBezTo>
                    <a:pt x="962160" y="3660319"/>
                    <a:pt x="1026638" y="3724797"/>
                    <a:pt x="1106176" y="3724797"/>
                  </a:cubicBezTo>
                  <a:cubicBezTo>
                    <a:pt x="1185714" y="3724797"/>
                    <a:pt x="1250192" y="3660319"/>
                    <a:pt x="1250192" y="3580781"/>
                  </a:cubicBezTo>
                  <a:cubicBezTo>
                    <a:pt x="1250192" y="3501243"/>
                    <a:pt x="1185714" y="3436765"/>
                    <a:pt x="1106176" y="3436765"/>
                  </a:cubicBezTo>
                  <a:close/>
                  <a:moveTo>
                    <a:pt x="697033" y="3436765"/>
                  </a:moveTo>
                  <a:cubicBezTo>
                    <a:pt x="617495" y="3436765"/>
                    <a:pt x="553017" y="3501243"/>
                    <a:pt x="553017" y="3580781"/>
                  </a:cubicBezTo>
                  <a:cubicBezTo>
                    <a:pt x="553017" y="3660319"/>
                    <a:pt x="617495" y="3724797"/>
                    <a:pt x="697033" y="3724797"/>
                  </a:cubicBezTo>
                  <a:cubicBezTo>
                    <a:pt x="776571" y="3724797"/>
                    <a:pt x="841049" y="3660319"/>
                    <a:pt x="841049" y="3580781"/>
                  </a:cubicBezTo>
                  <a:cubicBezTo>
                    <a:pt x="841049" y="3501243"/>
                    <a:pt x="776571" y="3436765"/>
                    <a:pt x="697033" y="3436765"/>
                  </a:cubicBezTo>
                  <a:close/>
                  <a:moveTo>
                    <a:pt x="287890" y="3436765"/>
                  </a:moveTo>
                  <a:cubicBezTo>
                    <a:pt x="208352" y="3436765"/>
                    <a:pt x="143874" y="3501243"/>
                    <a:pt x="143874" y="3580781"/>
                  </a:cubicBezTo>
                  <a:cubicBezTo>
                    <a:pt x="143874" y="3660319"/>
                    <a:pt x="208352" y="3724797"/>
                    <a:pt x="287890" y="3724797"/>
                  </a:cubicBezTo>
                  <a:cubicBezTo>
                    <a:pt x="367428" y="3724797"/>
                    <a:pt x="431906" y="3660319"/>
                    <a:pt x="431906" y="3580781"/>
                  </a:cubicBezTo>
                  <a:cubicBezTo>
                    <a:pt x="431906" y="3501243"/>
                    <a:pt x="367428" y="3436765"/>
                    <a:pt x="287890" y="3436765"/>
                  </a:cubicBezTo>
                  <a:close/>
                  <a:moveTo>
                    <a:pt x="3969476" y="3021542"/>
                  </a:moveTo>
                  <a:cubicBezTo>
                    <a:pt x="3889938" y="3021542"/>
                    <a:pt x="3825460" y="3086020"/>
                    <a:pt x="3825460" y="3165558"/>
                  </a:cubicBezTo>
                  <a:cubicBezTo>
                    <a:pt x="3825460" y="3245096"/>
                    <a:pt x="3889938" y="3309574"/>
                    <a:pt x="3969476" y="3309574"/>
                  </a:cubicBezTo>
                  <a:cubicBezTo>
                    <a:pt x="4049014" y="3309574"/>
                    <a:pt x="4113492" y="3245096"/>
                    <a:pt x="4113492" y="3165558"/>
                  </a:cubicBezTo>
                  <a:cubicBezTo>
                    <a:pt x="4113492" y="3086020"/>
                    <a:pt x="4049014" y="3021542"/>
                    <a:pt x="3969476" y="3021542"/>
                  </a:cubicBezTo>
                  <a:close/>
                  <a:moveTo>
                    <a:pt x="3560334" y="3021542"/>
                  </a:moveTo>
                  <a:cubicBezTo>
                    <a:pt x="3480796" y="3021542"/>
                    <a:pt x="3416318" y="3086020"/>
                    <a:pt x="3416318" y="3165558"/>
                  </a:cubicBezTo>
                  <a:cubicBezTo>
                    <a:pt x="3416318" y="3245096"/>
                    <a:pt x="3480796" y="3309574"/>
                    <a:pt x="3560334" y="3309574"/>
                  </a:cubicBezTo>
                  <a:cubicBezTo>
                    <a:pt x="3639872" y="3309574"/>
                    <a:pt x="3704350" y="3245096"/>
                    <a:pt x="3704350" y="3165558"/>
                  </a:cubicBezTo>
                  <a:cubicBezTo>
                    <a:pt x="3704350" y="3086020"/>
                    <a:pt x="3639872" y="3021542"/>
                    <a:pt x="3560334" y="3021542"/>
                  </a:cubicBezTo>
                  <a:close/>
                  <a:moveTo>
                    <a:pt x="3151191" y="3021542"/>
                  </a:moveTo>
                  <a:cubicBezTo>
                    <a:pt x="3071653" y="3021542"/>
                    <a:pt x="3007175" y="3086020"/>
                    <a:pt x="3007175" y="3165558"/>
                  </a:cubicBezTo>
                  <a:cubicBezTo>
                    <a:pt x="3007175" y="3245096"/>
                    <a:pt x="3071653" y="3309574"/>
                    <a:pt x="3151191" y="3309574"/>
                  </a:cubicBezTo>
                  <a:cubicBezTo>
                    <a:pt x="3230729" y="3309574"/>
                    <a:pt x="3295207" y="3245096"/>
                    <a:pt x="3295207" y="3165558"/>
                  </a:cubicBezTo>
                  <a:cubicBezTo>
                    <a:pt x="3295207" y="3086020"/>
                    <a:pt x="3230729" y="3021542"/>
                    <a:pt x="3151191" y="3021542"/>
                  </a:cubicBezTo>
                  <a:close/>
                  <a:moveTo>
                    <a:pt x="2742048" y="3021542"/>
                  </a:moveTo>
                  <a:cubicBezTo>
                    <a:pt x="2662510" y="3021542"/>
                    <a:pt x="2598032" y="3086020"/>
                    <a:pt x="2598032" y="3165558"/>
                  </a:cubicBezTo>
                  <a:cubicBezTo>
                    <a:pt x="2598032" y="3245096"/>
                    <a:pt x="2662510" y="3309574"/>
                    <a:pt x="2742048" y="3309574"/>
                  </a:cubicBezTo>
                  <a:cubicBezTo>
                    <a:pt x="2821586" y="3309574"/>
                    <a:pt x="2886064" y="3245096"/>
                    <a:pt x="2886064" y="3165558"/>
                  </a:cubicBezTo>
                  <a:cubicBezTo>
                    <a:pt x="2886064" y="3086020"/>
                    <a:pt x="2821586" y="3021542"/>
                    <a:pt x="2742048" y="3021542"/>
                  </a:cubicBezTo>
                  <a:close/>
                  <a:moveTo>
                    <a:pt x="2332905" y="3021542"/>
                  </a:moveTo>
                  <a:cubicBezTo>
                    <a:pt x="2253367" y="3021542"/>
                    <a:pt x="2188889" y="3086020"/>
                    <a:pt x="2188889" y="3165558"/>
                  </a:cubicBezTo>
                  <a:cubicBezTo>
                    <a:pt x="2188889" y="3245096"/>
                    <a:pt x="2253367" y="3309574"/>
                    <a:pt x="2332905" y="3309574"/>
                  </a:cubicBezTo>
                  <a:cubicBezTo>
                    <a:pt x="2412443" y="3309574"/>
                    <a:pt x="2476921" y="3245096"/>
                    <a:pt x="2476921" y="3165558"/>
                  </a:cubicBezTo>
                  <a:cubicBezTo>
                    <a:pt x="2476921" y="3086020"/>
                    <a:pt x="2412443" y="3021542"/>
                    <a:pt x="2332905" y="3021542"/>
                  </a:cubicBezTo>
                  <a:close/>
                  <a:moveTo>
                    <a:pt x="1923762" y="3021542"/>
                  </a:moveTo>
                  <a:cubicBezTo>
                    <a:pt x="1844224" y="3021542"/>
                    <a:pt x="1779746" y="3086020"/>
                    <a:pt x="1779746" y="3165558"/>
                  </a:cubicBezTo>
                  <a:cubicBezTo>
                    <a:pt x="1779746" y="3245096"/>
                    <a:pt x="1844224" y="3309574"/>
                    <a:pt x="1923762" y="3309574"/>
                  </a:cubicBezTo>
                  <a:cubicBezTo>
                    <a:pt x="2003300" y="3309574"/>
                    <a:pt x="2067778" y="3245096"/>
                    <a:pt x="2067778" y="3165558"/>
                  </a:cubicBezTo>
                  <a:cubicBezTo>
                    <a:pt x="2067778" y="3086020"/>
                    <a:pt x="2003300" y="3021542"/>
                    <a:pt x="1923762" y="3021542"/>
                  </a:cubicBezTo>
                  <a:close/>
                  <a:moveTo>
                    <a:pt x="1514619" y="3021542"/>
                  </a:moveTo>
                  <a:cubicBezTo>
                    <a:pt x="1435081" y="3021542"/>
                    <a:pt x="1370603" y="3086020"/>
                    <a:pt x="1370603" y="3165558"/>
                  </a:cubicBezTo>
                  <a:cubicBezTo>
                    <a:pt x="1370603" y="3245096"/>
                    <a:pt x="1435081" y="3309574"/>
                    <a:pt x="1514619" y="3309574"/>
                  </a:cubicBezTo>
                  <a:cubicBezTo>
                    <a:pt x="1594157" y="3309574"/>
                    <a:pt x="1658635" y="3245096"/>
                    <a:pt x="1658635" y="3165558"/>
                  </a:cubicBezTo>
                  <a:cubicBezTo>
                    <a:pt x="1658635" y="3086020"/>
                    <a:pt x="1594157" y="3021542"/>
                    <a:pt x="1514619" y="3021542"/>
                  </a:cubicBezTo>
                  <a:close/>
                  <a:moveTo>
                    <a:pt x="1105476" y="3021542"/>
                  </a:moveTo>
                  <a:cubicBezTo>
                    <a:pt x="1025938" y="3021542"/>
                    <a:pt x="961460" y="3086020"/>
                    <a:pt x="961460" y="3165558"/>
                  </a:cubicBezTo>
                  <a:cubicBezTo>
                    <a:pt x="961460" y="3245096"/>
                    <a:pt x="1025938" y="3309574"/>
                    <a:pt x="1105476" y="3309574"/>
                  </a:cubicBezTo>
                  <a:cubicBezTo>
                    <a:pt x="1185014" y="3309574"/>
                    <a:pt x="1249492" y="3245096"/>
                    <a:pt x="1249492" y="3165558"/>
                  </a:cubicBezTo>
                  <a:cubicBezTo>
                    <a:pt x="1249492" y="3086020"/>
                    <a:pt x="1185014" y="3021542"/>
                    <a:pt x="1105476" y="3021542"/>
                  </a:cubicBezTo>
                  <a:close/>
                  <a:moveTo>
                    <a:pt x="696333" y="3021542"/>
                  </a:moveTo>
                  <a:cubicBezTo>
                    <a:pt x="616795" y="3021542"/>
                    <a:pt x="552317" y="3086020"/>
                    <a:pt x="552317" y="3165558"/>
                  </a:cubicBezTo>
                  <a:cubicBezTo>
                    <a:pt x="552317" y="3245096"/>
                    <a:pt x="616795" y="3309574"/>
                    <a:pt x="696333" y="3309574"/>
                  </a:cubicBezTo>
                  <a:cubicBezTo>
                    <a:pt x="775871" y="3309574"/>
                    <a:pt x="840349" y="3245096"/>
                    <a:pt x="840349" y="3165558"/>
                  </a:cubicBezTo>
                  <a:cubicBezTo>
                    <a:pt x="840349" y="3086020"/>
                    <a:pt x="775871" y="3021542"/>
                    <a:pt x="696333" y="3021542"/>
                  </a:cubicBezTo>
                  <a:close/>
                  <a:moveTo>
                    <a:pt x="287190" y="3021542"/>
                  </a:moveTo>
                  <a:cubicBezTo>
                    <a:pt x="207652" y="3021542"/>
                    <a:pt x="143174" y="3086020"/>
                    <a:pt x="143174" y="3165558"/>
                  </a:cubicBezTo>
                  <a:cubicBezTo>
                    <a:pt x="143174" y="3245096"/>
                    <a:pt x="207652" y="3309574"/>
                    <a:pt x="287190" y="3309574"/>
                  </a:cubicBezTo>
                  <a:cubicBezTo>
                    <a:pt x="366728" y="3309574"/>
                    <a:pt x="431206" y="3245096"/>
                    <a:pt x="431206" y="3165558"/>
                  </a:cubicBezTo>
                  <a:cubicBezTo>
                    <a:pt x="431206" y="3086020"/>
                    <a:pt x="366728" y="3021542"/>
                    <a:pt x="287190" y="3021542"/>
                  </a:cubicBezTo>
                  <a:close/>
                  <a:moveTo>
                    <a:pt x="3968776" y="2606319"/>
                  </a:moveTo>
                  <a:cubicBezTo>
                    <a:pt x="3889238" y="2606319"/>
                    <a:pt x="3824760" y="2670797"/>
                    <a:pt x="3824760" y="2750335"/>
                  </a:cubicBezTo>
                  <a:cubicBezTo>
                    <a:pt x="3824760" y="2829873"/>
                    <a:pt x="3889238" y="2894351"/>
                    <a:pt x="3968776" y="2894351"/>
                  </a:cubicBezTo>
                  <a:cubicBezTo>
                    <a:pt x="4048314" y="2894351"/>
                    <a:pt x="4112792" y="2829873"/>
                    <a:pt x="4112792" y="2750335"/>
                  </a:cubicBezTo>
                  <a:cubicBezTo>
                    <a:pt x="4112792" y="2670797"/>
                    <a:pt x="4048314" y="2606319"/>
                    <a:pt x="3968776" y="2606319"/>
                  </a:cubicBezTo>
                  <a:close/>
                  <a:moveTo>
                    <a:pt x="3559634" y="2606319"/>
                  </a:moveTo>
                  <a:cubicBezTo>
                    <a:pt x="3480096" y="2606319"/>
                    <a:pt x="3415618" y="2670797"/>
                    <a:pt x="3415618" y="2750335"/>
                  </a:cubicBezTo>
                  <a:cubicBezTo>
                    <a:pt x="3415618" y="2829873"/>
                    <a:pt x="3480096" y="2894351"/>
                    <a:pt x="3559634" y="2894351"/>
                  </a:cubicBezTo>
                  <a:cubicBezTo>
                    <a:pt x="3639172" y="2894351"/>
                    <a:pt x="3703650" y="2829873"/>
                    <a:pt x="3703650" y="2750335"/>
                  </a:cubicBezTo>
                  <a:cubicBezTo>
                    <a:pt x="3703650" y="2670797"/>
                    <a:pt x="3639172" y="2606319"/>
                    <a:pt x="3559634" y="2606319"/>
                  </a:cubicBezTo>
                  <a:close/>
                  <a:moveTo>
                    <a:pt x="3150491" y="2606319"/>
                  </a:moveTo>
                  <a:cubicBezTo>
                    <a:pt x="3070953" y="2606319"/>
                    <a:pt x="3006475" y="2670797"/>
                    <a:pt x="3006475" y="2750335"/>
                  </a:cubicBezTo>
                  <a:cubicBezTo>
                    <a:pt x="3006475" y="2829873"/>
                    <a:pt x="3070953" y="2894351"/>
                    <a:pt x="3150491" y="2894351"/>
                  </a:cubicBezTo>
                  <a:cubicBezTo>
                    <a:pt x="3230029" y="2894351"/>
                    <a:pt x="3294507" y="2829873"/>
                    <a:pt x="3294507" y="2750335"/>
                  </a:cubicBezTo>
                  <a:cubicBezTo>
                    <a:pt x="3294507" y="2670797"/>
                    <a:pt x="3230029" y="2606319"/>
                    <a:pt x="3150491" y="2606319"/>
                  </a:cubicBezTo>
                  <a:close/>
                  <a:moveTo>
                    <a:pt x="2741348" y="2606319"/>
                  </a:moveTo>
                  <a:cubicBezTo>
                    <a:pt x="2661810" y="2606319"/>
                    <a:pt x="2597332" y="2670797"/>
                    <a:pt x="2597332" y="2750335"/>
                  </a:cubicBezTo>
                  <a:cubicBezTo>
                    <a:pt x="2597332" y="2829873"/>
                    <a:pt x="2661810" y="2894351"/>
                    <a:pt x="2741348" y="2894351"/>
                  </a:cubicBezTo>
                  <a:cubicBezTo>
                    <a:pt x="2820886" y="2894351"/>
                    <a:pt x="2885364" y="2829873"/>
                    <a:pt x="2885364" y="2750335"/>
                  </a:cubicBezTo>
                  <a:cubicBezTo>
                    <a:pt x="2885364" y="2670797"/>
                    <a:pt x="2820886" y="2606319"/>
                    <a:pt x="2741348" y="2606319"/>
                  </a:cubicBezTo>
                  <a:close/>
                  <a:moveTo>
                    <a:pt x="2332205" y="2606319"/>
                  </a:moveTo>
                  <a:cubicBezTo>
                    <a:pt x="2252667" y="2606319"/>
                    <a:pt x="2188189" y="2670797"/>
                    <a:pt x="2188189" y="2750335"/>
                  </a:cubicBezTo>
                  <a:cubicBezTo>
                    <a:pt x="2188189" y="2829873"/>
                    <a:pt x="2252667" y="2894351"/>
                    <a:pt x="2332205" y="2894351"/>
                  </a:cubicBezTo>
                  <a:cubicBezTo>
                    <a:pt x="2411743" y="2894351"/>
                    <a:pt x="2476221" y="2829873"/>
                    <a:pt x="2476221" y="2750335"/>
                  </a:cubicBezTo>
                  <a:cubicBezTo>
                    <a:pt x="2476221" y="2670797"/>
                    <a:pt x="2411743" y="2606319"/>
                    <a:pt x="2332205" y="2606319"/>
                  </a:cubicBezTo>
                  <a:close/>
                  <a:moveTo>
                    <a:pt x="1923062" y="2606319"/>
                  </a:moveTo>
                  <a:cubicBezTo>
                    <a:pt x="1843524" y="2606319"/>
                    <a:pt x="1779046" y="2670797"/>
                    <a:pt x="1779046" y="2750335"/>
                  </a:cubicBezTo>
                  <a:cubicBezTo>
                    <a:pt x="1779046" y="2829873"/>
                    <a:pt x="1843524" y="2894351"/>
                    <a:pt x="1923062" y="2894351"/>
                  </a:cubicBezTo>
                  <a:cubicBezTo>
                    <a:pt x="2002600" y="2894351"/>
                    <a:pt x="2067078" y="2829873"/>
                    <a:pt x="2067078" y="2750335"/>
                  </a:cubicBezTo>
                  <a:cubicBezTo>
                    <a:pt x="2067078" y="2670797"/>
                    <a:pt x="2002600" y="2606319"/>
                    <a:pt x="1923062" y="2606319"/>
                  </a:cubicBezTo>
                  <a:close/>
                  <a:moveTo>
                    <a:pt x="1513919" y="2606319"/>
                  </a:moveTo>
                  <a:cubicBezTo>
                    <a:pt x="1434381" y="2606319"/>
                    <a:pt x="1369903" y="2670797"/>
                    <a:pt x="1369903" y="2750335"/>
                  </a:cubicBezTo>
                  <a:cubicBezTo>
                    <a:pt x="1369903" y="2829873"/>
                    <a:pt x="1434381" y="2894351"/>
                    <a:pt x="1513919" y="2894351"/>
                  </a:cubicBezTo>
                  <a:cubicBezTo>
                    <a:pt x="1593457" y="2894351"/>
                    <a:pt x="1657935" y="2829873"/>
                    <a:pt x="1657935" y="2750335"/>
                  </a:cubicBezTo>
                  <a:cubicBezTo>
                    <a:pt x="1657935" y="2670797"/>
                    <a:pt x="1593457" y="2606319"/>
                    <a:pt x="1513919" y="2606319"/>
                  </a:cubicBezTo>
                  <a:close/>
                  <a:moveTo>
                    <a:pt x="1104776" y="2606319"/>
                  </a:moveTo>
                  <a:cubicBezTo>
                    <a:pt x="1025238" y="2606319"/>
                    <a:pt x="960760" y="2670797"/>
                    <a:pt x="960760" y="2750335"/>
                  </a:cubicBezTo>
                  <a:cubicBezTo>
                    <a:pt x="960760" y="2829873"/>
                    <a:pt x="1025238" y="2894351"/>
                    <a:pt x="1104776" y="2894351"/>
                  </a:cubicBezTo>
                  <a:cubicBezTo>
                    <a:pt x="1184314" y="2894351"/>
                    <a:pt x="1248792" y="2829873"/>
                    <a:pt x="1248792" y="2750335"/>
                  </a:cubicBezTo>
                  <a:cubicBezTo>
                    <a:pt x="1248792" y="2670797"/>
                    <a:pt x="1184314" y="2606319"/>
                    <a:pt x="1104776" y="2606319"/>
                  </a:cubicBezTo>
                  <a:close/>
                  <a:moveTo>
                    <a:pt x="695633" y="2606319"/>
                  </a:moveTo>
                  <a:cubicBezTo>
                    <a:pt x="616095" y="2606319"/>
                    <a:pt x="551617" y="2670797"/>
                    <a:pt x="551617" y="2750335"/>
                  </a:cubicBezTo>
                  <a:cubicBezTo>
                    <a:pt x="551617" y="2829873"/>
                    <a:pt x="616095" y="2894351"/>
                    <a:pt x="695633" y="2894351"/>
                  </a:cubicBezTo>
                  <a:cubicBezTo>
                    <a:pt x="775171" y="2894351"/>
                    <a:pt x="839649" y="2829873"/>
                    <a:pt x="839649" y="2750335"/>
                  </a:cubicBezTo>
                  <a:cubicBezTo>
                    <a:pt x="839649" y="2670797"/>
                    <a:pt x="775171" y="2606319"/>
                    <a:pt x="695633" y="2606319"/>
                  </a:cubicBezTo>
                  <a:close/>
                  <a:moveTo>
                    <a:pt x="286490" y="2606319"/>
                  </a:moveTo>
                  <a:cubicBezTo>
                    <a:pt x="206952" y="2606319"/>
                    <a:pt x="142474" y="2670797"/>
                    <a:pt x="142474" y="2750335"/>
                  </a:cubicBezTo>
                  <a:cubicBezTo>
                    <a:pt x="142474" y="2829873"/>
                    <a:pt x="206952" y="2894351"/>
                    <a:pt x="286490" y="2894351"/>
                  </a:cubicBezTo>
                  <a:cubicBezTo>
                    <a:pt x="366028" y="2894351"/>
                    <a:pt x="430506" y="2829873"/>
                    <a:pt x="430506" y="2750335"/>
                  </a:cubicBezTo>
                  <a:cubicBezTo>
                    <a:pt x="430506" y="2670797"/>
                    <a:pt x="366028" y="2606319"/>
                    <a:pt x="286490" y="2606319"/>
                  </a:cubicBezTo>
                  <a:close/>
                  <a:moveTo>
                    <a:pt x="3968076" y="2191096"/>
                  </a:moveTo>
                  <a:cubicBezTo>
                    <a:pt x="3888538" y="2191096"/>
                    <a:pt x="3824060" y="2255574"/>
                    <a:pt x="3824060" y="2335112"/>
                  </a:cubicBezTo>
                  <a:cubicBezTo>
                    <a:pt x="3824060" y="2414650"/>
                    <a:pt x="3888538" y="2479128"/>
                    <a:pt x="3968076" y="2479128"/>
                  </a:cubicBezTo>
                  <a:cubicBezTo>
                    <a:pt x="4047614" y="2479128"/>
                    <a:pt x="4112092" y="2414650"/>
                    <a:pt x="4112092" y="2335112"/>
                  </a:cubicBezTo>
                  <a:cubicBezTo>
                    <a:pt x="4112092" y="2255574"/>
                    <a:pt x="4047614" y="2191096"/>
                    <a:pt x="3968076" y="2191096"/>
                  </a:cubicBezTo>
                  <a:close/>
                  <a:moveTo>
                    <a:pt x="3558934" y="2191096"/>
                  </a:moveTo>
                  <a:cubicBezTo>
                    <a:pt x="3479396" y="2191096"/>
                    <a:pt x="3414918" y="2255574"/>
                    <a:pt x="3414918" y="2335112"/>
                  </a:cubicBezTo>
                  <a:cubicBezTo>
                    <a:pt x="3414918" y="2414650"/>
                    <a:pt x="3479396" y="2479128"/>
                    <a:pt x="3558934" y="2479128"/>
                  </a:cubicBezTo>
                  <a:cubicBezTo>
                    <a:pt x="3638472" y="2479128"/>
                    <a:pt x="3702950" y="2414650"/>
                    <a:pt x="3702950" y="2335112"/>
                  </a:cubicBezTo>
                  <a:cubicBezTo>
                    <a:pt x="3702950" y="2255574"/>
                    <a:pt x="3638472" y="2191096"/>
                    <a:pt x="3558934" y="2191096"/>
                  </a:cubicBezTo>
                  <a:close/>
                  <a:moveTo>
                    <a:pt x="3149791" y="2191096"/>
                  </a:moveTo>
                  <a:cubicBezTo>
                    <a:pt x="3070253" y="2191096"/>
                    <a:pt x="3005775" y="2255574"/>
                    <a:pt x="3005775" y="2335112"/>
                  </a:cubicBezTo>
                  <a:cubicBezTo>
                    <a:pt x="3005775" y="2414650"/>
                    <a:pt x="3070253" y="2479128"/>
                    <a:pt x="3149791" y="2479128"/>
                  </a:cubicBezTo>
                  <a:cubicBezTo>
                    <a:pt x="3229329" y="2479128"/>
                    <a:pt x="3293807" y="2414650"/>
                    <a:pt x="3293807" y="2335112"/>
                  </a:cubicBezTo>
                  <a:cubicBezTo>
                    <a:pt x="3293807" y="2255574"/>
                    <a:pt x="3229329" y="2191096"/>
                    <a:pt x="3149791" y="2191096"/>
                  </a:cubicBezTo>
                  <a:close/>
                  <a:moveTo>
                    <a:pt x="2740648" y="2191096"/>
                  </a:moveTo>
                  <a:cubicBezTo>
                    <a:pt x="2661110" y="2191096"/>
                    <a:pt x="2596632" y="2255574"/>
                    <a:pt x="2596632" y="2335112"/>
                  </a:cubicBezTo>
                  <a:cubicBezTo>
                    <a:pt x="2596632" y="2414650"/>
                    <a:pt x="2661110" y="2479128"/>
                    <a:pt x="2740648" y="2479128"/>
                  </a:cubicBezTo>
                  <a:cubicBezTo>
                    <a:pt x="2820186" y="2479128"/>
                    <a:pt x="2884664" y="2414650"/>
                    <a:pt x="2884664" y="2335112"/>
                  </a:cubicBezTo>
                  <a:cubicBezTo>
                    <a:pt x="2884664" y="2255574"/>
                    <a:pt x="2820186" y="2191096"/>
                    <a:pt x="2740648" y="2191096"/>
                  </a:cubicBezTo>
                  <a:close/>
                  <a:moveTo>
                    <a:pt x="2331505" y="2191096"/>
                  </a:moveTo>
                  <a:cubicBezTo>
                    <a:pt x="2251967" y="2191096"/>
                    <a:pt x="2187489" y="2255574"/>
                    <a:pt x="2187489" y="2335112"/>
                  </a:cubicBezTo>
                  <a:cubicBezTo>
                    <a:pt x="2187489" y="2414650"/>
                    <a:pt x="2251967" y="2479128"/>
                    <a:pt x="2331505" y="2479128"/>
                  </a:cubicBezTo>
                  <a:cubicBezTo>
                    <a:pt x="2411043" y="2479128"/>
                    <a:pt x="2475521" y="2414650"/>
                    <a:pt x="2475521" y="2335112"/>
                  </a:cubicBezTo>
                  <a:cubicBezTo>
                    <a:pt x="2475521" y="2255574"/>
                    <a:pt x="2411043" y="2191096"/>
                    <a:pt x="2331505" y="2191096"/>
                  </a:cubicBezTo>
                  <a:close/>
                  <a:moveTo>
                    <a:pt x="1922362" y="2191096"/>
                  </a:moveTo>
                  <a:cubicBezTo>
                    <a:pt x="1842824" y="2191096"/>
                    <a:pt x="1778346" y="2255574"/>
                    <a:pt x="1778346" y="2335112"/>
                  </a:cubicBezTo>
                  <a:cubicBezTo>
                    <a:pt x="1778346" y="2414650"/>
                    <a:pt x="1842824" y="2479128"/>
                    <a:pt x="1922362" y="2479128"/>
                  </a:cubicBezTo>
                  <a:cubicBezTo>
                    <a:pt x="2001900" y="2479128"/>
                    <a:pt x="2066378" y="2414650"/>
                    <a:pt x="2066378" y="2335112"/>
                  </a:cubicBezTo>
                  <a:cubicBezTo>
                    <a:pt x="2066378" y="2255574"/>
                    <a:pt x="2001900" y="2191096"/>
                    <a:pt x="1922362" y="2191096"/>
                  </a:cubicBezTo>
                  <a:close/>
                  <a:moveTo>
                    <a:pt x="1513219" y="2191096"/>
                  </a:moveTo>
                  <a:cubicBezTo>
                    <a:pt x="1433681" y="2191096"/>
                    <a:pt x="1369203" y="2255574"/>
                    <a:pt x="1369203" y="2335112"/>
                  </a:cubicBezTo>
                  <a:cubicBezTo>
                    <a:pt x="1369203" y="2414650"/>
                    <a:pt x="1433681" y="2479128"/>
                    <a:pt x="1513219" y="2479128"/>
                  </a:cubicBezTo>
                  <a:cubicBezTo>
                    <a:pt x="1592757" y="2479128"/>
                    <a:pt x="1657235" y="2414650"/>
                    <a:pt x="1657235" y="2335112"/>
                  </a:cubicBezTo>
                  <a:cubicBezTo>
                    <a:pt x="1657235" y="2255574"/>
                    <a:pt x="1592757" y="2191096"/>
                    <a:pt x="1513219" y="2191096"/>
                  </a:cubicBezTo>
                  <a:close/>
                  <a:moveTo>
                    <a:pt x="1104076" y="2191096"/>
                  </a:moveTo>
                  <a:cubicBezTo>
                    <a:pt x="1024538" y="2191096"/>
                    <a:pt x="960060" y="2255574"/>
                    <a:pt x="960060" y="2335112"/>
                  </a:cubicBezTo>
                  <a:cubicBezTo>
                    <a:pt x="960060" y="2414650"/>
                    <a:pt x="1024538" y="2479128"/>
                    <a:pt x="1104076" y="2479128"/>
                  </a:cubicBezTo>
                  <a:cubicBezTo>
                    <a:pt x="1183614" y="2479128"/>
                    <a:pt x="1248092" y="2414650"/>
                    <a:pt x="1248092" y="2335112"/>
                  </a:cubicBezTo>
                  <a:cubicBezTo>
                    <a:pt x="1248092" y="2255574"/>
                    <a:pt x="1183614" y="2191096"/>
                    <a:pt x="1104076" y="2191096"/>
                  </a:cubicBezTo>
                  <a:close/>
                  <a:moveTo>
                    <a:pt x="694933" y="2191096"/>
                  </a:moveTo>
                  <a:cubicBezTo>
                    <a:pt x="615395" y="2191096"/>
                    <a:pt x="550917" y="2255574"/>
                    <a:pt x="550917" y="2335112"/>
                  </a:cubicBezTo>
                  <a:cubicBezTo>
                    <a:pt x="550917" y="2414650"/>
                    <a:pt x="615395" y="2479128"/>
                    <a:pt x="694933" y="2479128"/>
                  </a:cubicBezTo>
                  <a:cubicBezTo>
                    <a:pt x="774471" y="2479128"/>
                    <a:pt x="838949" y="2414650"/>
                    <a:pt x="838949" y="2335112"/>
                  </a:cubicBezTo>
                  <a:cubicBezTo>
                    <a:pt x="838949" y="2255574"/>
                    <a:pt x="774471" y="2191096"/>
                    <a:pt x="694933" y="2191096"/>
                  </a:cubicBezTo>
                  <a:close/>
                  <a:moveTo>
                    <a:pt x="285790" y="2191096"/>
                  </a:moveTo>
                  <a:cubicBezTo>
                    <a:pt x="206252" y="2191096"/>
                    <a:pt x="141774" y="2255574"/>
                    <a:pt x="141774" y="2335112"/>
                  </a:cubicBezTo>
                  <a:cubicBezTo>
                    <a:pt x="141774" y="2414650"/>
                    <a:pt x="206252" y="2479128"/>
                    <a:pt x="285790" y="2479128"/>
                  </a:cubicBezTo>
                  <a:cubicBezTo>
                    <a:pt x="365328" y="2479128"/>
                    <a:pt x="429806" y="2414650"/>
                    <a:pt x="429806" y="2335112"/>
                  </a:cubicBezTo>
                  <a:cubicBezTo>
                    <a:pt x="429806" y="2255574"/>
                    <a:pt x="365328" y="2191096"/>
                    <a:pt x="285790" y="2191096"/>
                  </a:cubicBezTo>
                  <a:close/>
                  <a:moveTo>
                    <a:pt x="3967376" y="1775873"/>
                  </a:moveTo>
                  <a:cubicBezTo>
                    <a:pt x="3887838" y="1775873"/>
                    <a:pt x="3823360" y="1840351"/>
                    <a:pt x="3823360" y="1919889"/>
                  </a:cubicBezTo>
                  <a:cubicBezTo>
                    <a:pt x="3823360" y="1999427"/>
                    <a:pt x="3887838" y="2063905"/>
                    <a:pt x="3967376" y="2063905"/>
                  </a:cubicBezTo>
                  <a:cubicBezTo>
                    <a:pt x="4046914" y="2063905"/>
                    <a:pt x="4111392" y="1999427"/>
                    <a:pt x="4111392" y="1919889"/>
                  </a:cubicBezTo>
                  <a:cubicBezTo>
                    <a:pt x="4111392" y="1840351"/>
                    <a:pt x="4046914" y="1775873"/>
                    <a:pt x="3967376" y="1775873"/>
                  </a:cubicBezTo>
                  <a:close/>
                  <a:moveTo>
                    <a:pt x="3558234" y="1775873"/>
                  </a:moveTo>
                  <a:cubicBezTo>
                    <a:pt x="3478696" y="1775873"/>
                    <a:pt x="3414218" y="1840351"/>
                    <a:pt x="3414218" y="1919889"/>
                  </a:cubicBezTo>
                  <a:cubicBezTo>
                    <a:pt x="3414218" y="1999427"/>
                    <a:pt x="3478696" y="2063905"/>
                    <a:pt x="3558234" y="2063905"/>
                  </a:cubicBezTo>
                  <a:cubicBezTo>
                    <a:pt x="3637772" y="2063905"/>
                    <a:pt x="3702250" y="1999427"/>
                    <a:pt x="3702250" y="1919889"/>
                  </a:cubicBezTo>
                  <a:cubicBezTo>
                    <a:pt x="3702250" y="1840351"/>
                    <a:pt x="3637772" y="1775873"/>
                    <a:pt x="3558234" y="1775873"/>
                  </a:cubicBezTo>
                  <a:close/>
                  <a:moveTo>
                    <a:pt x="3149091" y="1775873"/>
                  </a:moveTo>
                  <a:cubicBezTo>
                    <a:pt x="3069553" y="1775873"/>
                    <a:pt x="3005075" y="1840351"/>
                    <a:pt x="3005075" y="1919889"/>
                  </a:cubicBezTo>
                  <a:cubicBezTo>
                    <a:pt x="3005075" y="1999427"/>
                    <a:pt x="3069553" y="2063905"/>
                    <a:pt x="3149091" y="2063905"/>
                  </a:cubicBezTo>
                  <a:cubicBezTo>
                    <a:pt x="3228629" y="2063905"/>
                    <a:pt x="3293107" y="1999427"/>
                    <a:pt x="3293107" y="1919889"/>
                  </a:cubicBezTo>
                  <a:cubicBezTo>
                    <a:pt x="3293107" y="1840351"/>
                    <a:pt x="3228629" y="1775873"/>
                    <a:pt x="3149091" y="1775873"/>
                  </a:cubicBezTo>
                  <a:close/>
                  <a:moveTo>
                    <a:pt x="2739948" y="1775873"/>
                  </a:moveTo>
                  <a:cubicBezTo>
                    <a:pt x="2660410" y="1775873"/>
                    <a:pt x="2595932" y="1840351"/>
                    <a:pt x="2595932" y="1919889"/>
                  </a:cubicBezTo>
                  <a:cubicBezTo>
                    <a:pt x="2595932" y="1999427"/>
                    <a:pt x="2660410" y="2063905"/>
                    <a:pt x="2739948" y="2063905"/>
                  </a:cubicBezTo>
                  <a:cubicBezTo>
                    <a:pt x="2819486" y="2063905"/>
                    <a:pt x="2883964" y="1999427"/>
                    <a:pt x="2883964" y="1919889"/>
                  </a:cubicBezTo>
                  <a:cubicBezTo>
                    <a:pt x="2883964" y="1840351"/>
                    <a:pt x="2819486" y="1775873"/>
                    <a:pt x="2739948" y="1775873"/>
                  </a:cubicBezTo>
                  <a:close/>
                  <a:moveTo>
                    <a:pt x="2330805" y="1775873"/>
                  </a:moveTo>
                  <a:cubicBezTo>
                    <a:pt x="2251267" y="1775873"/>
                    <a:pt x="2186789" y="1840351"/>
                    <a:pt x="2186789" y="1919889"/>
                  </a:cubicBezTo>
                  <a:cubicBezTo>
                    <a:pt x="2186789" y="1999427"/>
                    <a:pt x="2251267" y="2063905"/>
                    <a:pt x="2330805" y="2063905"/>
                  </a:cubicBezTo>
                  <a:cubicBezTo>
                    <a:pt x="2410343" y="2063905"/>
                    <a:pt x="2474821" y="1999427"/>
                    <a:pt x="2474821" y="1919889"/>
                  </a:cubicBezTo>
                  <a:cubicBezTo>
                    <a:pt x="2474821" y="1840351"/>
                    <a:pt x="2410343" y="1775873"/>
                    <a:pt x="2330805" y="1775873"/>
                  </a:cubicBezTo>
                  <a:close/>
                  <a:moveTo>
                    <a:pt x="1921662" y="1775873"/>
                  </a:moveTo>
                  <a:cubicBezTo>
                    <a:pt x="1842124" y="1775873"/>
                    <a:pt x="1777646" y="1840351"/>
                    <a:pt x="1777646" y="1919889"/>
                  </a:cubicBezTo>
                  <a:cubicBezTo>
                    <a:pt x="1777646" y="1999427"/>
                    <a:pt x="1842124" y="2063905"/>
                    <a:pt x="1921662" y="2063905"/>
                  </a:cubicBezTo>
                  <a:cubicBezTo>
                    <a:pt x="2001200" y="2063905"/>
                    <a:pt x="2065678" y="1999427"/>
                    <a:pt x="2065678" y="1919889"/>
                  </a:cubicBezTo>
                  <a:cubicBezTo>
                    <a:pt x="2065678" y="1840351"/>
                    <a:pt x="2001200" y="1775873"/>
                    <a:pt x="1921662" y="1775873"/>
                  </a:cubicBezTo>
                  <a:close/>
                  <a:moveTo>
                    <a:pt x="1512519" y="1775873"/>
                  </a:moveTo>
                  <a:cubicBezTo>
                    <a:pt x="1432981" y="1775873"/>
                    <a:pt x="1368503" y="1840351"/>
                    <a:pt x="1368503" y="1919889"/>
                  </a:cubicBezTo>
                  <a:cubicBezTo>
                    <a:pt x="1368503" y="1999427"/>
                    <a:pt x="1432981" y="2063905"/>
                    <a:pt x="1512519" y="2063905"/>
                  </a:cubicBezTo>
                  <a:cubicBezTo>
                    <a:pt x="1592057" y="2063905"/>
                    <a:pt x="1656535" y="1999427"/>
                    <a:pt x="1656535" y="1919889"/>
                  </a:cubicBezTo>
                  <a:cubicBezTo>
                    <a:pt x="1656535" y="1840351"/>
                    <a:pt x="1592057" y="1775873"/>
                    <a:pt x="1512519" y="1775873"/>
                  </a:cubicBezTo>
                  <a:close/>
                  <a:moveTo>
                    <a:pt x="1103376" y="1775873"/>
                  </a:moveTo>
                  <a:cubicBezTo>
                    <a:pt x="1023838" y="1775873"/>
                    <a:pt x="959360" y="1840351"/>
                    <a:pt x="959360" y="1919889"/>
                  </a:cubicBezTo>
                  <a:cubicBezTo>
                    <a:pt x="959360" y="1999427"/>
                    <a:pt x="1023838" y="2063905"/>
                    <a:pt x="1103376" y="2063905"/>
                  </a:cubicBezTo>
                  <a:cubicBezTo>
                    <a:pt x="1182914" y="2063905"/>
                    <a:pt x="1247392" y="1999427"/>
                    <a:pt x="1247392" y="1919889"/>
                  </a:cubicBezTo>
                  <a:cubicBezTo>
                    <a:pt x="1247392" y="1840351"/>
                    <a:pt x="1182914" y="1775873"/>
                    <a:pt x="1103376" y="1775873"/>
                  </a:cubicBezTo>
                  <a:close/>
                  <a:moveTo>
                    <a:pt x="694233" y="1775873"/>
                  </a:moveTo>
                  <a:cubicBezTo>
                    <a:pt x="614695" y="1775873"/>
                    <a:pt x="550217" y="1840351"/>
                    <a:pt x="550217" y="1919889"/>
                  </a:cubicBezTo>
                  <a:cubicBezTo>
                    <a:pt x="550217" y="1999427"/>
                    <a:pt x="614695" y="2063905"/>
                    <a:pt x="694233" y="2063905"/>
                  </a:cubicBezTo>
                  <a:cubicBezTo>
                    <a:pt x="773771" y="2063905"/>
                    <a:pt x="838249" y="1999427"/>
                    <a:pt x="838249" y="1919889"/>
                  </a:cubicBezTo>
                  <a:cubicBezTo>
                    <a:pt x="838249" y="1840351"/>
                    <a:pt x="773771" y="1775873"/>
                    <a:pt x="694233" y="1775873"/>
                  </a:cubicBezTo>
                  <a:close/>
                  <a:moveTo>
                    <a:pt x="285090" y="1775873"/>
                  </a:moveTo>
                  <a:cubicBezTo>
                    <a:pt x="205552" y="1775873"/>
                    <a:pt x="141074" y="1840351"/>
                    <a:pt x="141074" y="1919889"/>
                  </a:cubicBezTo>
                  <a:cubicBezTo>
                    <a:pt x="141074" y="1999427"/>
                    <a:pt x="205552" y="2063905"/>
                    <a:pt x="285090" y="2063905"/>
                  </a:cubicBezTo>
                  <a:cubicBezTo>
                    <a:pt x="364628" y="2063905"/>
                    <a:pt x="429106" y="1999427"/>
                    <a:pt x="429106" y="1919889"/>
                  </a:cubicBezTo>
                  <a:cubicBezTo>
                    <a:pt x="429106" y="1840351"/>
                    <a:pt x="364628" y="1775873"/>
                    <a:pt x="285090" y="1775873"/>
                  </a:cubicBezTo>
                  <a:close/>
                  <a:moveTo>
                    <a:pt x="3966676" y="1360650"/>
                  </a:moveTo>
                  <a:cubicBezTo>
                    <a:pt x="3887138" y="1360650"/>
                    <a:pt x="3822660" y="1425128"/>
                    <a:pt x="3822660" y="1504666"/>
                  </a:cubicBezTo>
                  <a:cubicBezTo>
                    <a:pt x="3822660" y="1584204"/>
                    <a:pt x="3887138" y="1648682"/>
                    <a:pt x="3966676" y="1648682"/>
                  </a:cubicBezTo>
                  <a:cubicBezTo>
                    <a:pt x="4046214" y="1648682"/>
                    <a:pt x="4110692" y="1584204"/>
                    <a:pt x="4110692" y="1504666"/>
                  </a:cubicBezTo>
                  <a:cubicBezTo>
                    <a:pt x="4110692" y="1425128"/>
                    <a:pt x="4046214" y="1360650"/>
                    <a:pt x="3966676" y="1360650"/>
                  </a:cubicBezTo>
                  <a:close/>
                  <a:moveTo>
                    <a:pt x="3557534" y="1360650"/>
                  </a:moveTo>
                  <a:cubicBezTo>
                    <a:pt x="3477996" y="1360650"/>
                    <a:pt x="3413518" y="1425128"/>
                    <a:pt x="3413518" y="1504666"/>
                  </a:cubicBezTo>
                  <a:cubicBezTo>
                    <a:pt x="3413518" y="1584204"/>
                    <a:pt x="3477996" y="1648682"/>
                    <a:pt x="3557534" y="1648682"/>
                  </a:cubicBezTo>
                  <a:cubicBezTo>
                    <a:pt x="3637072" y="1648682"/>
                    <a:pt x="3701550" y="1584204"/>
                    <a:pt x="3701550" y="1504666"/>
                  </a:cubicBezTo>
                  <a:cubicBezTo>
                    <a:pt x="3701550" y="1425128"/>
                    <a:pt x="3637072" y="1360650"/>
                    <a:pt x="3557534" y="1360650"/>
                  </a:cubicBezTo>
                  <a:close/>
                  <a:moveTo>
                    <a:pt x="3148391" y="1360650"/>
                  </a:moveTo>
                  <a:cubicBezTo>
                    <a:pt x="3068853" y="1360650"/>
                    <a:pt x="3004375" y="1425128"/>
                    <a:pt x="3004375" y="1504666"/>
                  </a:cubicBezTo>
                  <a:cubicBezTo>
                    <a:pt x="3004375" y="1584204"/>
                    <a:pt x="3068853" y="1648682"/>
                    <a:pt x="3148391" y="1648682"/>
                  </a:cubicBezTo>
                  <a:cubicBezTo>
                    <a:pt x="3227929" y="1648682"/>
                    <a:pt x="3292407" y="1584204"/>
                    <a:pt x="3292407" y="1504666"/>
                  </a:cubicBezTo>
                  <a:cubicBezTo>
                    <a:pt x="3292407" y="1425128"/>
                    <a:pt x="3227929" y="1360650"/>
                    <a:pt x="3148391" y="1360650"/>
                  </a:cubicBezTo>
                  <a:close/>
                  <a:moveTo>
                    <a:pt x="2739248" y="1360650"/>
                  </a:moveTo>
                  <a:cubicBezTo>
                    <a:pt x="2659710" y="1360650"/>
                    <a:pt x="2595232" y="1425128"/>
                    <a:pt x="2595232" y="1504666"/>
                  </a:cubicBezTo>
                  <a:cubicBezTo>
                    <a:pt x="2595232" y="1584204"/>
                    <a:pt x="2659710" y="1648682"/>
                    <a:pt x="2739248" y="1648682"/>
                  </a:cubicBezTo>
                  <a:cubicBezTo>
                    <a:pt x="2818786" y="1648682"/>
                    <a:pt x="2883264" y="1584204"/>
                    <a:pt x="2883264" y="1504666"/>
                  </a:cubicBezTo>
                  <a:cubicBezTo>
                    <a:pt x="2883264" y="1425128"/>
                    <a:pt x="2818786" y="1360650"/>
                    <a:pt x="2739248" y="1360650"/>
                  </a:cubicBezTo>
                  <a:close/>
                  <a:moveTo>
                    <a:pt x="2330105" y="1360650"/>
                  </a:moveTo>
                  <a:cubicBezTo>
                    <a:pt x="2250567" y="1360650"/>
                    <a:pt x="2186089" y="1425128"/>
                    <a:pt x="2186089" y="1504666"/>
                  </a:cubicBezTo>
                  <a:cubicBezTo>
                    <a:pt x="2186089" y="1584204"/>
                    <a:pt x="2250567" y="1648682"/>
                    <a:pt x="2330105" y="1648682"/>
                  </a:cubicBezTo>
                  <a:cubicBezTo>
                    <a:pt x="2409643" y="1648682"/>
                    <a:pt x="2474121" y="1584204"/>
                    <a:pt x="2474121" y="1504666"/>
                  </a:cubicBezTo>
                  <a:cubicBezTo>
                    <a:pt x="2474121" y="1425128"/>
                    <a:pt x="2409643" y="1360650"/>
                    <a:pt x="2330105" y="1360650"/>
                  </a:cubicBezTo>
                  <a:close/>
                  <a:moveTo>
                    <a:pt x="1920962" y="1360650"/>
                  </a:moveTo>
                  <a:cubicBezTo>
                    <a:pt x="1841424" y="1360650"/>
                    <a:pt x="1776946" y="1425128"/>
                    <a:pt x="1776946" y="1504666"/>
                  </a:cubicBezTo>
                  <a:cubicBezTo>
                    <a:pt x="1776946" y="1584204"/>
                    <a:pt x="1841424" y="1648682"/>
                    <a:pt x="1920962" y="1648682"/>
                  </a:cubicBezTo>
                  <a:cubicBezTo>
                    <a:pt x="2000500" y="1648682"/>
                    <a:pt x="2064978" y="1584204"/>
                    <a:pt x="2064978" y="1504666"/>
                  </a:cubicBezTo>
                  <a:cubicBezTo>
                    <a:pt x="2064978" y="1425128"/>
                    <a:pt x="2000500" y="1360650"/>
                    <a:pt x="1920962" y="1360650"/>
                  </a:cubicBezTo>
                  <a:close/>
                  <a:moveTo>
                    <a:pt x="1511819" y="1360650"/>
                  </a:moveTo>
                  <a:cubicBezTo>
                    <a:pt x="1432281" y="1360650"/>
                    <a:pt x="1367803" y="1425128"/>
                    <a:pt x="1367803" y="1504666"/>
                  </a:cubicBezTo>
                  <a:cubicBezTo>
                    <a:pt x="1367803" y="1584204"/>
                    <a:pt x="1432281" y="1648682"/>
                    <a:pt x="1511819" y="1648682"/>
                  </a:cubicBezTo>
                  <a:cubicBezTo>
                    <a:pt x="1591357" y="1648682"/>
                    <a:pt x="1655835" y="1584204"/>
                    <a:pt x="1655835" y="1504666"/>
                  </a:cubicBezTo>
                  <a:cubicBezTo>
                    <a:pt x="1655835" y="1425128"/>
                    <a:pt x="1591357" y="1360650"/>
                    <a:pt x="1511819" y="1360650"/>
                  </a:cubicBezTo>
                  <a:close/>
                  <a:moveTo>
                    <a:pt x="1102676" y="1360650"/>
                  </a:moveTo>
                  <a:cubicBezTo>
                    <a:pt x="1023138" y="1360650"/>
                    <a:pt x="958660" y="1425128"/>
                    <a:pt x="958660" y="1504666"/>
                  </a:cubicBezTo>
                  <a:cubicBezTo>
                    <a:pt x="958660" y="1584204"/>
                    <a:pt x="1023138" y="1648682"/>
                    <a:pt x="1102676" y="1648682"/>
                  </a:cubicBezTo>
                  <a:cubicBezTo>
                    <a:pt x="1182214" y="1648682"/>
                    <a:pt x="1246692" y="1584204"/>
                    <a:pt x="1246692" y="1504666"/>
                  </a:cubicBezTo>
                  <a:cubicBezTo>
                    <a:pt x="1246692" y="1425128"/>
                    <a:pt x="1182214" y="1360650"/>
                    <a:pt x="1102676" y="1360650"/>
                  </a:cubicBezTo>
                  <a:close/>
                  <a:moveTo>
                    <a:pt x="693533" y="1360650"/>
                  </a:moveTo>
                  <a:cubicBezTo>
                    <a:pt x="613995" y="1360650"/>
                    <a:pt x="549517" y="1425128"/>
                    <a:pt x="549517" y="1504666"/>
                  </a:cubicBezTo>
                  <a:cubicBezTo>
                    <a:pt x="549517" y="1584204"/>
                    <a:pt x="613995" y="1648682"/>
                    <a:pt x="693533" y="1648682"/>
                  </a:cubicBezTo>
                  <a:cubicBezTo>
                    <a:pt x="773071" y="1648682"/>
                    <a:pt x="837549" y="1584204"/>
                    <a:pt x="837549" y="1504666"/>
                  </a:cubicBezTo>
                  <a:cubicBezTo>
                    <a:pt x="837549" y="1425128"/>
                    <a:pt x="773071" y="1360650"/>
                    <a:pt x="693533" y="1360650"/>
                  </a:cubicBezTo>
                  <a:close/>
                  <a:moveTo>
                    <a:pt x="284390" y="1360650"/>
                  </a:moveTo>
                  <a:cubicBezTo>
                    <a:pt x="204852" y="1360650"/>
                    <a:pt x="140374" y="1425128"/>
                    <a:pt x="140374" y="1504666"/>
                  </a:cubicBezTo>
                  <a:cubicBezTo>
                    <a:pt x="140374" y="1584204"/>
                    <a:pt x="204852" y="1648682"/>
                    <a:pt x="284390" y="1648682"/>
                  </a:cubicBezTo>
                  <a:cubicBezTo>
                    <a:pt x="363928" y="1648682"/>
                    <a:pt x="428406" y="1584204"/>
                    <a:pt x="428406" y="1504666"/>
                  </a:cubicBezTo>
                  <a:cubicBezTo>
                    <a:pt x="428406" y="1425128"/>
                    <a:pt x="363928" y="1360650"/>
                    <a:pt x="284390" y="1360650"/>
                  </a:cubicBezTo>
                  <a:close/>
                  <a:moveTo>
                    <a:pt x="3965976" y="945427"/>
                  </a:moveTo>
                  <a:cubicBezTo>
                    <a:pt x="3886438" y="945427"/>
                    <a:pt x="3821960" y="1009905"/>
                    <a:pt x="3821960" y="1089443"/>
                  </a:cubicBezTo>
                  <a:cubicBezTo>
                    <a:pt x="3821960" y="1168981"/>
                    <a:pt x="3886438" y="1233459"/>
                    <a:pt x="3965976" y="1233459"/>
                  </a:cubicBezTo>
                  <a:cubicBezTo>
                    <a:pt x="4045514" y="1233459"/>
                    <a:pt x="4109992" y="1168981"/>
                    <a:pt x="4109992" y="1089443"/>
                  </a:cubicBezTo>
                  <a:cubicBezTo>
                    <a:pt x="4109992" y="1009905"/>
                    <a:pt x="4045514" y="945427"/>
                    <a:pt x="3965976" y="945427"/>
                  </a:cubicBezTo>
                  <a:close/>
                  <a:moveTo>
                    <a:pt x="3556834" y="945427"/>
                  </a:moveTo>
                  <a:cubicBezTo>
                    <a:pt x="3477296" y="945427"/>
                    <a:pt x="3412818" y="1009905"/>
                    <a:pt x="3412818" y="1089443"/>
                  </a:cubicBezTo>
                  <a:cubicBezTo>
                    <a:pt x="3412818" y="1168981"/>
                    <a:pt x="3477296" y="1233459"/>
                    <a:pt x="3556834" y="1233459"/>
                  </a:cubicBezTo>
                  <a:cubicBezTo>
                    <a:pt x="3636372" y="1233459"/>
                    <a:pt x="3700850" y="1168981"/>
                    <a:pt x="3700850" y="1089443"/>
                  </a:cubicBezTo>
                  <a:cubicBezTo>
                    <a:pt x="3700850" y="1009905"/>
                    <a:pt x="3636372" y="945427"/>
                    <a:pt x="3556834" y="945427"/>
                  </a:cubicBezTo>
                  <a:close/>
                  <a:moveTo>
                    <a:pt x="3147691" y="945427"/>
                  </a:moveTo>
                  <a:cubicBezTo>
                    <a:pt x="3068153" y="945427"/>
                    <a:pt x="3003675" y="1009905"/>
                    <a:pt x="3003675" y="1089443"/>
                  </a:cubicBezTo>
                  <a:cubicBezTo>
                    <a:pt x="3003675" y="1168981"/>
                    <a:pt x="3068153" y="1233459"/>
                    <a:pt x="3147691" y="1233459"/>
                  </a:cubicBezTo>
                  <a:cubicBezTo>
                    <a:pt x="3227229" y="1233459"/>
                    <a:pt x="3291707" y="1168981"/>
                    <a:pt x="3291707" y="1089443"/>
                  </a:cubicBezTo>
                  <a:cubicBezTo>
                    <a:pt x="3291707" y="1009905"/>
                    <a:pt x="3227229" y="945427"/>
                    <a:pt x="3147691" y="945427"/>
                  </a:cubicBezTo>
                  <a:close/>
                  <a:moveTo>
                    <a:pt x="2738548" y="945427"/>
                  </a:moveTo>
                  <a:cubicBezTo>
                    <a:pt x="2659010" y="945427"/>
                    <a:pt x="2594532" y="1009905"/>
                    <a:pt x="2594532" y="1089443"/>
                  </a:cubicBezTo>
                  <a:cubicBezTo>
                    <a:pt x="2594532" y="1168981"/>
                    <a:pt x="2659010" y="1233459"/>
                    <a:pt x="2738548" y="1233459"/>
                  </a:cubicBezTo>
                  <a:cubicBezTo>
                    <a:pt x="2818086" y="1233459"/>
                    <a:pt x="2882564" y="1168981"/>
                    <a:pt x="2882564" y="1089443"/>
                  </a:cubicBezTo>
                  <a:cubicBezTo>
                    <a:pt x="2882564" y="1009905"/>
                    <a:pt x="2818086" y="945427"/>
                    <a:pt x="2738548" y="945427"/>
                  </a:cubicBezTo>
                  <a:close/>
                  <a:moveTo>
                    <a:pt x="2329405" y="945427"/>
                  </a:moveTo>
                  <a:cubicBezTo>
                    <a:pt x="2249867" y="945427"/>
                    <a:pt x="2185389" y="1009905"/>
                    <a:pt x="2185389" y="1089443"/>
                  </a:cubicBezTo>
                  <a:cubicBezTo>
                    <a:pt x="2185389" y="1168981"/>
                    <a:pt x="2249867" y="1233459"/>
                    <a:pt x="2329405" y="1233459"/>
                  </a:cubicBezTo>
                  <a:cubicBezTo>
                    <a:pt x="2408943" y="1233459"/>
                    <a:pt x="2473421" y="1168981"/>
                    <a:pt x="2473421" y="1089443"/>
                  </a:cubicBezTo>
                  <a:cubicBezTo>
                    <a:pt x="2473421" y="1009905"/>
                    <a:pt x="2408943" y="945427"/>
                    <a:pt x="2329405" y="945427"/>
                  </a:cubicBezTo>
                  <a:close/>
                  <a:moveTo>
                    <a:pt x="1920262" y="945427"/>
                  </a:moveTo>
                  <a:cubicBezTo>
                    <a:pt x="1840724" y="945427"/>
                    <a:pt x="1776246" y="1009905"/>
                    <a:pt x="1776246" y="1089443"/>
                  </a:cubicBezTo>
                  <a:cubicBezTo>
                    <a:pt x="1776246" y="1168981"/>
                    <a:pt x="1840724" y="1233459"/>
                    <a:pt x="1920262" y="1233459"/>
                  </a:cubicBezTo>
                  <a:cubicBezTo>
                    <a:pt x="1999800" y="1233459"/>
                    <a:pt x="2064278" y="1168981"/>
                    <a:pt x="2064278" y="1089443"/>
                  </a:cubicBezTo>
                  <a:cubicBezTo>
                    <a:pt x="2064278" y="1009905"/>
                    <a:pt x="1999800" y="945427"/>
                    <a:pt x="1920262" y="945427"/>
                  </a:cubicBezTo>
                  <a:close/>
                  <a:moveTo>
                    <a:pt x="1511119" y="945427"/>
                  </a:moveTo>
                  <a:cubicBezTo>
                    <a:pt x="1431581" y="945427"/>
                    <a:pt x="1367103" y="1009905"/>
                    <a:pt x="1367103" y="1089443"/>
                  </a:cubicBezTo>
                  <a:cubicBezTo>
                    <a:pt x="1367103" y="1168981"/>
                    <a:pt x="1431581" y="1233459"/>
                    <a:pt x="1511119" y="1233459"/>
                  </a:cubicBezTo>
                  <a:cubicBezTo>
                    <a:pt x="1590657" y="1233459"/>
                    <a:pt x="1655135" y="1168981"/>
                    <a:pt x="1655135" y="1089443"/>
                  </a:cubicBezTo>
                  <a:cubicBezTo>
                    <a:pt x="1655135" y="1009905"/>
                    <a:pt x="1590657" y="945427"/>
                    <a:pt x="1511119" y="945427"/>
                  </a:cubicBezTo>
                  <a:close/>
                  <a:moveTo>
                    <a:pt x="1101976" y="945427"/>
                  </a:moveTo>
                  <a:cubicBezTo>
                    <a:pt x="1022438" y="945427"/>
                    <a:pt x="957960" y="1009905"/>
                    <a:pt x="957960" y="1089443"/>
                  </a:cubicBezTo>
                  <a:cubicBezTo>
                    <a:pt x="957960" y="1168981"/>
                    <a:pt x="1022438" y="1233459"/>
                    <a:pt x="1101976" y="1233459"/>
                  </a:cubicBezTo>
                  <a:cubicBezTo>
                    <a:pt x="1181514" y="1233459"/>
                    <a:pt x="1245992" y="1168981"/>
                    <a:pt x="1245992" y="1089443"/>
                  </a:cubicBezTo>
                  <a:cubicBezTo>
                    <a:pt x="1245992" y="1009905"/>
                    <a:pt x="1181514" y="945427"/>
                    <a:pt x="1101976" y="945427"/>
                  </a:cubicBezTo>
                  <a:close/>
                  <a:moveTo>
                    <a:pt x="692833" y="945427"/>
                  </a:moveTo>
                  <a:cubicBezTo>
                    <a:pt x="613295" y="945427"/>
                    <a:pt x="548817" y="1009905"/>
                    <a:pt x="548817" y="1089443"/>
                  </a:cubicBezTo>
                  <a:cubicBezTo>
                    <a:pt x="548817" y="1168981"/>
                    <a:pt x="613295" y="1233459"/>
                    <a:pt x="692833" y="1233459"/>
                  </a:cubicBezTo>
                  <a:cubicBezTo>
                    <a:pt x="772371" y="1233459"/>
                    <a:pt x="836849" y="1168981"/>
                    <a:pt x="836849" y="1089443"/>
                  </a:cubicBezTo>
                  <a:cubicBezTo>
                    <a:pt x="836849" y="1009905"/>
                    <a:pt x="772371" y="945427"/>
                    <a:pt x="692833" y="945427"/>
                  </a:cubicBezTo>
                  <a:close/>
                  <a:moveTo>
                    <a:pt x="283690" y="945427"/>
                  </a:moveTo>
                  <a:cubicBezTo>
                    <a:pt x="204152" y="945427"/>
                    <a:pt x="139674" y="1009905"/>
                    <a:pt x="139674" y="1089443"/>
                  </a:cubicBezTo>
                  <a:cubicBezTo>
                    <a:pt x="139674" y="1168981"/>
                    <a:pt x="204152" y="1233459"/>
                    <a:pt x="283690" y="1233459"/>
                  </a:cubicBezTo>
                  <a:cubicBezTo>
                    <a:pt x="363228" y="1233459"/>
                    <a:pt x="427706" y="1168981"/>
                    <a:pt x="427706" y="1089443"/>
                  </a:cubicBezTo>
                  <a:cubicBezTo>
                    <a:pt x="427706" y="1009905"/>
                    <a:pt x="363228" y="945427"/>
                    <a:pt x="283690" y="945427"/>
                  </a:cubicBezTo>
                  <a:close/>
                  <a:moveTo>
                    <a:pt x="3965276" y="530204"/>
                  </a:moveTo>
                  <a:cubicBezTo>
                    <a:pt x="3885738" y="530204"/>
                    <a:pt x="3821260" y="594682"/>
                    <a:pt x="3821260" y="674220"/>
                  </a:cubicBezTo>
                  <a:cubicBezTo>
                    <a:pt x="3821260" y="753758"/>
                    <a:pt x="3885738" y="818236"/>
                    <a:pt x="3965276" y="818236"/>
                  </a:cubicBezTo>
                  <a:cubicBezTo>
                    <a:pt x="4044814" y="818236"/>
                    <a:pt x="4109292" y="753758"/>
                    <a:pt x="4109292" y="674220"/>
                  </a:cubicBezTo>
                  <a:cubicBezTo>
                    <a:pt x="4109292" y="594682"/>
                    <a:pt x="4044814" y="530204"/>
                    <a:pt x="3965276" y="530204"/>
                  </a:cubicBezTo>
                  <a:close/>
                  <a:moveTo>
                    <a:pt x="3556134" y="530204"/>
                  </a:moveTo>
                  <a:cubicBezTo>
                    <a:pt x="3476596" y="530204"/>
                    <a:pt x="3412118" y="594682"/>
                    <a:pt x="3412118" y="674220"/>
                  </a:cubicBezTo>
                  <a:cubicBezTo>
                    <a:pt x="3412118" y="753758"/>
                    <a:pt x="3476596" y="818236"/>
                    <a:pt x="3556134" y="818236"/>
                  </a:cubicBezTo>
                  <a:cubicBezTo>
                    <a:pt x="3635672" y="818236"/>
                    <a:pt x="3700150" y="753758"/>
                    <a:pt x="3700150" y="674220"/>
                  </a:cubicBezTo>
                  <a:cubicBezTo>
                    <a:pt x="3700150" y="594682"/>
                    <a:pt x="3635672" y="530204"/>
                    <a:pt x="3556134" y="530204"/>
                  </a:cubicBezTo>
                  <a:close/>
                  <a:moveTo>
                    <a:pt x="3146991" y="530204"/>
                  </a:moveTo>
                  <a:cubicBezTo>
                    <a:pt x="3067453" y="530204"/>
                    <a:pt x="3002975" y="594682"/>
                    <a:pt x="3002975" y="674220"/>
                  </a:cubicBezTo>
                  <a:cubicBezTo>
                    <a:pt x="3002975" y="753758"/>
                    <a:pt x="3067453" y="818236"/>
                    <a:pt x="3146991" y="818236"/>
                  </a:cubicBezTo>
                  <a:cubicBezTo>
                    <a:pt x="3226529" y="818236"/>
                    <a:pt x="3291007" y="753758"/>
                    <a:pt x="3291007" y="674220"/>
                  </a:cubicBezTo>
                  <a:cubicBezTo>
                    <a:pt x="3291007" y="594682"/>
                    <a:pt x="3226529" y="530204"/>
                    <a:pt x="3146991" y="530204"/>
                  </a:cubicBezTo>
                  <a:close/>
                  <a:moveTo>
                    <a:pt x="2737848" y="530204"/>
                  </a:moveTo>
                  <a:cubicBezTo>
                    <a:pt x="2658310" y="530204"/>
                    <a:pt x="2593832" y="594682"/>
                    <a:pt x="2593832" y="674220"/>
                  </a:cubicBezTo>
                  <a:cubicBezTo>
                    <a:pt x="2593832" y="753758"/>
                    <a:pt x="2658310" y="818236"/>
                    <a:pt x="2737848" y="818236"/>
                  </a:cubicBezTo>
                  <a:cubicBezTo>
                    <a:pt x="2817386" y="818236"/>
                    <a:pt x="2881864" y="753758"/>
                    <a:pt x="2881864" y="674220"/>
                  </a:cubicBezTo>
                  <a:cubicBezTo>
                    <a:pt x="2881864" y="594682"/>
                    <a:pt x="2817386" y="530204"/>
                    <a:pt x="2737848" y="530204"/>
                  </a:cubicBezTo>
                  <a:close/>
                  <a:moveTo>
                    <a:pt x="2328705" y="530204"/>
                  </a:moveTo>
                  <a:cubicBezTo>
                    <a:pt x="2249167" y="530204"/>
                    <a:pt x="2184689" y="594682"/>
                    <a:pt x="2184689" y="674220"/>
                  </a:cubicBezTo>
                  <a:cubicBezTo>
                    <a:pt x="2184689" y="753758"/>
                    <a:pt x="2249167" y="818236"/>
                    <a:pt x="2328705" y="818236"/>
                  </a:cubicBezTo>
                  <a:cubicBezTo>
                    <a:pt x="2408243" y="818236"/>
                    <a:pt x="2472721" y="753758"/>
                    <a:pt x="2472721" y="674220"/>
                  </a:cubicBezTo>
                  <a:cubicBezTo>
                    <a:pt x="2472721" y="594682"/>
                    <a:pt x="2408243" y="530204"/>
                    <a:pt x="2328705" y="530204"/>
                  </a:cubicBezTo>
                  <a:close/>
                  <a:moveTo>
                    <a:pt x="1919562" y="530204"/>
                  </a:moveTo>
                  <a:cubicBezTo>
                    <a:pt x="1840024" y="530204"/>
                    <a:pt x="1775546" y="594682"/>
                    <a:pt x="1775546" y="674220"/>
                  </a:cubicBezTo>
                  <a:cubicBezTo>
                    <a:pt x="1775546" y="753758"/>
                    <a:pt x="1840024" y="818236"/>
                    <a:pt x="1919562" y="818236"/>
                  </a:cubicBezTo>
                  <a:cubicBezTo>
                    <a:pt x="1999100" y="818236"/>
                    <a:pt x="2063578" y="753758"/>
                    <a:pt x="2063578" y="674220"/>
                  </a:cubicBezTo>
                  <a:cubicBezTo>
                    <a:pt x="2063578" y="594682"/>
                    <a:pt x="1999100" y="530204"/>
                    <a:pt x="1919562" y="530204"/>
                  </a:cubicBezTo>
                  <a:close/>
                  <a:moveTo>
                    <a:pt x="1510419" y="530204"/>
                  </a:moveTo>
                  <a:cubicBezTo>
                    <a:pt x="1430881" y="530204"/>
                    <a:pt x="1366403" y="594682"/>
                    <a:pt x="1366403" y="674220"/>
                  </a:cubicBezTo>
                  <a:cubicBezTo>
                    <a:pt x="1366403" y="753758"/>
                    <a:pt x="1430881" y="818236"/>
                    <a:pt x="1510419" y="818236"/>
                  </a:cubicBezTo>
                  <a:cubicBezTo>
                    <a:pt x="1589957" y="818236"/>
                    <a:pt x="1654435" y="753758"/>
                    <a:pt x="1654435" y="674220"/>
                  </a:cubicBezTo>
                  <a:cubicBezTo>
                    <a:pt x="1654435" y="594682"/>
                    <a:pt x="1589957" y="530204"/>
                    <a:pt x="1510419" y="530204"/>
                  </a:cubicBezTo>
                  <a:close/>
                  <a:moveTo>
                    <a:pt x="1101276" y="530204"/>
                  </a:moveTo>
                  <a:cubicBezTo>
                    <a:pt x="1021738" y="530204"/>
                    <a:pt x="957260" y="594682"/>
                    <a:pt x="957260" y="674220"/>
                  </a:cubicBezTo>
                  <a:cubicBezTo>
                    <a:pt x="957260" y="753758"/>
                    <a:pt x="1021738" y="818236"/>
                    <a:pt x="1101276" y="818236"/>
                  </a:cubicBezTo>
                  <a:cubicBezTo>
                    <a:pt x="1180814" y="818236"/>
                    <a:pt x="1245292" y="753758"/>
                    <a:pt x="1245292" y="674220"/>
                  </a:cubicBezTo>
                  <a:cubicBezTo>
                    <a:pt x="1245292" y="594682"/>
                    <a:pt x="1180814" y="530204"/>
                    <a:pt x="1101276" y="530204"/>
                  </a:cubicBezTo>
                  <a:close/>
                  <a:moveTo>
                    <a:pt x="692133" y="530204"/>
                  </a:moveTo>
                  <a:cubicBezTo>
                    <a:pt x="612595" y="530204"/>
                    <a:pt x="548117" y="594682"/>
                    <a:pt x="548117" y="674220"/>
                  </a:cubicBezTo>
                  <a:cubicBezTo>
                    <a:pt x="548117" y="753758"/>
                    <a:pt x="612595" y="818236"/>
                    <a:pt x="692133" y="818236"/>
                  </a:cubicBezTo>
                  <a:cubicBezTo>
                    <a:pt x="771671" y="818236"/>
                    <a:pt x="836149" y="753758"/>
                    <a:pt x="836149" y="674220"/>
                  </a:cubicBezTo>
                  <a:cubicBezTo>
                    <a:pt x="836149" y="594682"/>
                    <a:pt x="771671" y="530204"/>
                    <a:pt x="692133" y="530204"/>
                  </a:cubicBezTo>
                  <a:close/>
                  <a:moveTo>
                    <a:pt x="282990" y="530204"/>
                  </a:moveTo>
                  <a:cubicBezTo>
                    <a:pt x="203452" y="530204"/>
                    <a:pt x="138974" y="594682"/>
                    <a:pt x="138974" y="674220"/>
                  </a:cubicBezTo>
                  <a:cubicBezTo>
                    <a:pt x="138974" y="753758"/>
                    <a:pt x="203452" y="818236"/>
                    <a:pt x="282990" y="818236"/>
                  </a:cubicBezTo>
                  <a:cubicBezTo>
                    <a:pt x="362528" y="818236"/>
                    <a:pt x="427006" y="753758"/>
                    <a:pt x="427006" y="674220"/>
                  </a:cubicBezTo>
                  <a:cubicBezTo>
                    <a:pt x="427006" y="594682"/>
                    <a:pt x="362528" y="530204"/>
                    <a:pt x="282990" y="530204"/>
                  </a:cubicBezTo>
                  <a:close/>
                  <a:moveTo>
                    <a:pt x="3964576" y="114981"/>
                  </a:moveTo>
                  <a:cubicBezTo>
                    <a:pt x="3885038" y="114981"/>
                    <a:pt x="3820560" y="179459"/>
                    <a:pt x="3820560" y="258997"/>
                  </a:cubicBezTo>
                  <a:cubicBezTo>
                    <a:pt x="3820560" y="338535"/>
                    <a:pt x="3885038" y="403013"/>
                    <a:pt x="3964576" y="403013"/>
                  </a:cubicBezTo>
                  <a:cubicBezTo>
                    <a:pt x="4044114" y="403013"/>
                    <a:pt x="4108592" y="338535"/>
                    <a:pt x="4108592" y="258997"/>
                  </a:cubicBezTo>
                  <a:cubicBezTo>
                    <a:pt x="4108592" y="179459"/>
                    <a:pt x="4044114" y="114981"/>
                    <a:pt x="3964576" y="114981"/>
                  </a:cubicBezTo>
                  <a:close/>
                  <a:moveTo>
                    <a:pt x="3555434" y="114981"/>
                  </a:moveTo>
                  <a:cubicBezTo>
                    <a:pt x="3475896" y="114981"/>
                    <a:pt x="3411418" y="179459"/>
                    <a:pt x="3411418" y="258997"/>
                  </a:cubicBezTo>
                  <a:cubicBezTo>
                    <a:pt x="3411418" y="338535"/>
                    <a:pt x="3475896" y="403013"/>
                    <a:pt x="3555434" y="403013"/>
                  </a:cubicBezTo>
                  <a:cubicBezTo>
                    <a:pt x="3634972" y="403013"/>
                    <a:pt x="3699450" y="338535"/>
                    <a:pt x="3699450" y="258997"/>
                  </a:cubicBezTo>
                  <a:cubicBezTo>
                    <a:pt x="3699450" y="179459"/>
                    <a:pt x="3634972" y="114981"/>
                    <a:pt x="3555434" y="114981"/>
                  </a:cubicBezTo>
                  <a:close/>
                  <a:moveTo>
                    <a:pt x="3146291" y="114981"/>
                  </a:moveTo>
                  <a:cubicBezTo>
                    <a:pt x="3066753" y="114981"/>
                    <a:pt x="3002275" y="179459"/>
                    <a:pt x="3002275" y="258997"/>
                  </a:cubicBezTo>
                  <a:cubicBezTo>
                    <a:pt x="3002275" y="338535"/>
                    <a:pt x="3066753" y="403013"/>
                    <a:pt x="3146291" y="403013"/>
                  </a:cubicBezTo>
                  <a:cubicBezTo>
                    <a:pt x="3225829" y="403013"/>
                    <a:pt x="3290307" y="338535"/>
                    <a:pt x="3290307" y="258997"/>
                  </a:cubicBezTo>
                  <a:cubicBezTo>
                    <a:pt x="3290307" y="179459"/>
                    <a:pt x="3225829" y="114981"/>
                    <a:pt x="3146291" y="114981"/>
                  </a:cubicBezTo>
                  <a:close/>
                  <a:moveTo>
                    <a:pt x="2737148" y="114981"/>
                  </a:moveTo>
                  <a:cubicBezTo>
                    <a:pt x="2657610" y="114981"/>
                    <a:pt x="2593132" y="179459"/>
                    <a:pt x="2593132" y="258997"/>
                  </a:cubicBezTo>
                  <a:cubicBezTo>
                    <a:pt x="2593132" y="338535"/>
                    <a:pt x="2657610" y="403013"/>
                    <a:pt x="2737148" y="403013"/>
                  </a:cubicBezTo>
                  <a:cubicBezTo>
                    <a:pt x="2816686" y="403013"/>
                    <a:pt x="2881164" y="338535"/>
                    <a:pt x="2881164" y="258997"/>
                  </a:cubicBezTo>
                  <a:cubicBezTo>
                    <a:pt x="2881164" y="179459"/>
                    <a:pt x="2816686" y="114981"/>
                    <a:pt x="2737148" y="114981"/>
                  </a:cubicBezTo>
                  <a:close/>
                  <a:moveTo>
                    <a:pt x="2328005" y="114981"/>
                  </a:moveTo>
                  <a:cubicBezTo>
                    <a:pt x="2248467" y="114981"/>
                    <a:pt x="2183989" y="179459"/>
                    <a:pt x="2183989" y="258997"/>
                  </a:cubicBezTo>
                  <a:cubicBezTo>
                    <a:pt x="2183989" y="338535"/>
                    <a:pt x="2248467" y="403013"/>
                    <a:pt x="2328005" y="403013"/>
                  </a:cubicBezTo>
                  <a:cubicBezTo>
                    <a:pt x="2407543" y="403013"/>
                    <a:pt x="2472021" y="338535"/>
                    <a:pt x="2472021" y="258997"/>
                  </a:cubicBezTo>
                  <a:cubicBezTo>
                    <a:pt x="2472021" y="179459"/>
                    <a:pt x="2407543" y="114981"/>
                    <a:pt x="2328005" y="114981"/>
                  </a:cubicBezTo>
                  <a:close/>
                  <a:moveTo>
                    <a:pt x="1918862" y="114981"/>
                  </a:moveTo>
                  <a:cubicBezTo>
                    <a:pt x="1839324" y="114981"/>
                    <a:pt x="1774846" y="179459"/>
                    <a:pt x="1774846" y="258997"/>
                  </a:cubicBezTo>
                  <a:cubicBezTo>
                    <a:pt x="1774846" y="338535"/>
                    <a:pt x="1839324" y="403013"/>
                    <a:pt x="1918862" y="403013"/>
                  </a:cubicBezTo>
                  <a:cubicBezTo>
                    <a:pt x="1998400" y="403013"/>
                    <a:pt x="2062878" y="338535"/>
                    <a:pt x="2062878" y="258997"/>
                  </a:cubicBezTo>
                  <a:cubicBezTo>
                    <a:pt x="2062878" y="179459"/>
                    <a:pt x="1998400" y="114981"/>
                    <a:pt x="1918862" y="114981"/>
                  </a:cubicBezTo>
                  <a:close/>
                  <a:moveTo>
                    <a:pt x="1509719" y="114981"/>
                  </a:moveTo>
                  <a:cubicBezTo>
                    <a:pt x="1430181" y="114981"/>
                    <a:pt x="1365703" y="179459"/>
                    <a:pt x="1365703" y="258997"/>
                  </a:cubicBezTo>
                  <a:cubicBezTo>
                    <a:pt x="1365703" y="338535"/>
                    <a:pt x="1430181" y="403013"/>
                    <a:pt x="1509719" y="403013"/>
                  </a:cubicBezTo>
                  <a:cubicBezTo>
                    <a:pt x="1589257" y="403013"/>
                    <a:pt x="1653735" y="338535"/>
                    <a:pt x="1653735" y="258997"/>
                  </a:cubicBezTo>
                  <a:cubicBezTo>
                    <a:pt x="1653735" y="179459"/>
                    <a:pt x="1589257" y="114981"/>
                    <a:pt x="1509719" y="114981"/>
                  </a:cubicBezTo>
                  <a:close/>
                  <a:moveTo>
                    <a:pt x="1100576" y="114981"/>
                  </a:moveTo>
                  <a:cubicBezTo>
                    <a:pt x="1021038" y="114981"/>
                    <a:pt x="956560" y="179459"/>
                    <a:pt x="956560" y="258997"/>
                  </a:cubicBezTo>
                  <a:cubicBezTo>
                    <a:pt x="956560" y="338535"/>
                    <a:pt x="1021038" y="403013"/>
                    <a:pt x="1100576" y="403013"/>
                  </a:cubicBezTo>
                  <a:cubicBezTo>
                    <a:pt x="1180114" y="403013"/>
                    <a:pt x="1244592" y="338535"/>
                    <a:pt x="1244592" y="258997"/>
                  </a:cubicBezTo>
                  <a:cubicBezTo>
                    <a:pt x="1244592" y="179459"/>
                    <a:pt x="1180114" y="114981"/>
                    <a:pt x="1100576" y="114981"/>
                  </a:cubicBezTo>
                  <a:close/>
                  <a:moveTo>
                    <a:pt x="691433" y="114981"/>
                  </a:moveTo>
                  <a:cubicBezTo>
                    <a:pt x="611895" y="114981"/>
                    <a:pt x="547417" y="179459"/>
                    <a:pt x="547417" y="258997"/>
                  </a:cubicBezTo>
                  <a:cubicBezTo>
                    <a:pt x="547417" y="338535"/>
                    <a:pt x="611895" y="403013"/>
                    <a:pt x="691433" y="403013"/>
                  </a:cubicBezTo>
                  <a:cubicBezTo>
                    <a:pt x="770971" y="403013"/>
                    <a:pt x="835449" y="338535"/>
                    <a:pt x="835449" y="258997"/>
                  </a:cubicBezTo>
                  <a:cubicBezTo>
                    <a:pt x="835449" y="179459"/>
                    <a:pt x="770971" y="114981"/>
                    <a:pt x="691433" y="114981"/>
                  </a:cubicBezTo>
                  <a:close/>
                  <a:moveTo>
                    <a:pt x="282290" y="114981"/>
                  </a:moveTo>
                  <a:cubicBezTo>
                    <a:pt x="202752" y="114981"/>
                    <a:pt x="138274" y="179459"/>
                    <a:pt x="138274" y="258997"/>
                  </a:cubicBezTo>
                  <a:cubicBezTo>
                    <a:pt x="138274" y="338535"/>
                    <a:pt x="202752" y="403013"/>
                    <a:pt x="282290" y="403013"/>
                  </a:cubicBezTo>
                  <a:cubicBezTo>
                    <a:pt x="361828" y="403013"/>
                    <a:pt x="426306" y="338535"/>
                    <a:pt x="426306" y="258997"/>
                  </a:cubicBezTo>
                  <a:cubicBezTo>
                    <a:pt x="426306" y="179459"/>
                    <a:pt x="361828" y="114981"/>
                    <a:pt x="282290" y="114981"/>
                  </a:cubicBezTo>
                  <a:close/>
                  <a:moveTo>
                    <a:pt x="0" y="0"/>
                  </a:moveTo>
                  <a:lnTo>
                    <a:pt x="4248472" y="0"/>
                  </a:lnTo>
                  <a:lnTo>
                    <a:pt x="4248472" y="4248472"/>
                  </a:lnTo>
                  <a:lnTo>
                    <a:pt x="0" y="4248472"/>
                  </a:lnTo>
                  <a:close/>
                </a:path>
              </a:pathLst>
            </a:custGeom>
            <a:solidFill>
              <a:sysClr val="window" lastClr="FFFFFF"/>
            </a:solidFill>
            <a:ln w="25400" cap="flat" cmpd="sng" algn="ctr">
              <a:noFill/>
              <a:prstDash val="solid"/>
            </a:ln>
            <a:effectLst/>
          </p:spPr>
          <p:txBody>
            <a:bodyPr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924282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graphicFrame>
          <p:nvGraphicFramePr>
            <p:cNvPr id="30" name="Diagram 5"/>
            <p:cNvGraphicFramePr/>
            <p:nvPr>
              <p:extLst/>
            </p:nvPr>
          </p:nvGraphicFramePr>
          <p:xfrm>
            <a:off x="1537680" y="1889191"/>
            <a:ext cx="972353" cy="950721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11"/>
            </a:graphicData>
          </a:graphic>
        </p:graphicFrame>
        <p:sp>
          <p:nvSpPr>
            <p:cNvPr id="31" name="Rectangle 112"/>
            <p:cNvSpPr/>
            <p:nvPr/>
          </p:nvSpPr>
          <p:spPr bwMode="gray">
            <a:xfrm>
              <a:off x="1667512" y="2011124"/>
              <a:ext cx="712688" cy="706853"/>
            </a:xfrm>
            <a:custGeom>
              <a:avLst/>
              <a:gdLst/>
              <a:ahLst/>
              <a:cxnLst/>
              <a:rect l="l" t="t" r="r" b="b"/>
              <a:pathLst>
                <a:path w="4248472" h="4248472">
                  <a:moveTo>
                    <a:pt x="3963192" y="3851992"/>
                  </a:moveTo>
                  <a:cubicBezTo>
                    <a:pt x="3883654" y="3851992"/>
                    <a:pt x="3819176" y="3916470"/>
                    <a:pt x="3819176" y="3996008"/>
                  </a:cubicBezTo>
                  <a:cubicBezTo>
                    <a:pt x="3819176" y="4075546"/>
                    <a:pt x="3883654" y="4140024"/>
                    <a:pt x="3963192" y="4140024"/>
                  </a:cubicBezTo>
                  <a:cubicBezTo>
                    <a:pt x="4042730" y="4140024"/>
                    <a:pt x="4107208" y="4075546"/>
                    <a:pt x="4107208" y="3996008"/>
                  </a:cubicBezTo>
                  <a:cubicBezTo>
                    <a:pt x="4107208" y="3916470"/>
                    <a:pt x="4042730" y="3851992"/>
                    <a:pt x="3963192" y="3851992"/>
                  </a:cubicBezTo>
                  <a:close/>
                  <a:moveTo>
                    <a:pt x="3554050" y="3851992"/>
                  </a:moveTo>
                  <a:cubicBezTo>
                    <a:pt x="3474512" y="3851992"/>
                    <a:pt x="3410034" y="3916470"/>
                    <a:pt x="3410034" y="3996008"/>
                  </a:cubicBezTo>
                  <a:cubicBezTo>
                    <a:pt x="3410034" y="4075546"/>
                    <a:pt x="3474512" y="4140024"/>
                    <a:pt x="3554050" y="4140024"/>
                  </a:cubicBezTo>
                  <a:cubicBezTo>
                    <a:pt x="3633588" y="4140024"/>
                    <a:pt x="3698066" y="4075546"/>
                    <a:pt x="3698066" y="3996008"/>
                  </a:cubicBezTo>
                  <a:cubicBezTo>
                    <a:pt x="3698066" y="3916470"/>
                    <a:pt x="3633588" y="3851992"/>
                    <a:pt x="3554050" y="3851992"/>
                  </a:cubicBezTo>
                  <a:close/>
                  <a:moveTo>
                    <a:pt x="3144907" y="3851992"/>
                  </a:moveTo>
                  <a:cubicBezTo>
                    <a:pt x="3065369" y="3851992"/>
                    <a:pt x="3000891" y="3916470"/>
                    <a:pt x="3000891" y="3996008"/>
                  </a:cubicBezTo>
                  <a:cubicBezTo>
                    <a:pt x="3000891" y="4075546"/>
                    <a:pt x="3065369" y="4140024"/>
                    <a:pt x="3144907" y="4140024"/>
                  </a:cubicBezTo>
                  <a:cubicBezTo>
                    <a:pt x="3224445" y="4140024"/>
                    <a:pt x="3288923" y="4075546"/>
                    <a:pt x="3288923" y="3996008"/>
                  </a:cubicBezTo>
                  <a:cubicBezTo>
                    <a:pt x="3288923" y="3916470"/>
                    <a:pt x="3224445" y="3851992"/>
                    <a:pt x="3144907" y="3851992"/>
                  </a:cubicBezTo>
                  <a:close/>
                  <a:moveTo>
                    <a:pt x="2735764" y="3851992"/>
                  </a:moveTo>
                  <a:cubicBezTo>
                    <a:pt x="2656226" y="3851992"/>
                    <a:pt x="2591748" y="3916470"/>
                    <a:pt x="2591748" y="3996008"/>
                  </a:cubicBezTo>
                  <a:cubicBezTo>
                    <a:pt x="2591748" y="4075546"/>
                    <a:pt x="2656226" y="4140024"/>
                    <a:pt x="2735764" y="4140024"/>
                  </a:cubicBezTo>
                  <a:cubicBezTo>
                    <a:pt x="2815302" y="4140024"/>
                    <a:pt x="2879780" y="4075546"/>
                    <a:pt x="2879780" y="3996008"/>
                  </a:cubicBezTo>
                  <a:cubicBezTo>
                    <a:pt x="2879780" y="3916470"/>
                    <a:pt x="2815302" y="3851992"/>
                    <a:pt x="2735764" y="3851992"/>
                  </a:cubicBezTo>
                  <a:close/>
                  <a:moveTo>
                    <a:pt x="2326621" y="3851992"/>
                  </a:moveTo>
                  <a:cubicBezTo>
                    <a:pt x="2247083" y="3851992"/>
                    <a:pt x="2182605" y="3916470"/>
                    <a:pt x="2182605" y="3996008"/>
                  </a:cubicBezTo>
                  <a:cubicBezTo>
                    <a:pt x="2182605" y="4075546"/>
                    <a:pt x="2247083" y="4140024"/>
                    <a:pt x="2326621" y="4140024"/>
                  </a:cubicBezTo>
                  <a:cubicBezTo>
                    <a:pt x="2406159" y="4140024"/>
                    <a:pt x="2470637" y="4075546"/>
                    <a:pt x="2470637" y="3996008"/>
                  </a:cubicBezTo>
                  <a:cubicBezTo>
                    <a:pt x="2470637" y="3916470"/>
                    <a:pt x="2406159" y="3851992"/>
                    <a:pt x="2326621" y="3851992"/>
                  </a:cubicBezTo>
                  <a:close/>
                  <a:moveTo>
                    <a:pt x="1917478" y="3851992"/>
                  </a:moveTo>
                  <a:cubicBezTo>
                    <a:pt x="1837940" y="3851992"/>
                    <a:pt x="1773462" y="3916470"/>
                    <a:pt x="1773462" y="3996008"/>
                  </a:cubicBezTo>
                  <a:cubicBezTo>
                    <a:pt x="1773462" y="4075546"/>
                    <a:pt x="1837940" y="4140024"/>
                    <a:pt x="1917478" y="4140024"/>
                  </a:cubicBezTo>
                  <a:cubicBezTo>
                    <a:pt x="1997016" y="4140024"/>
                    <a:pt x="2061494" y="4075546"/>
                    <a:pt x="2061494" y="3996008"/>
                  </a:cubicBezTo>
                  <a:cubicBezTo>
                    <a:pt x="2061494" y="3916470"/>
                    <a:pt x="1997016" y="3851992"/>
                    <a:pt x="1917478" y="3851992"/>
                  </a:cubicBezTo>
                  <a:close/>
                  <a:moveTo>
                    <a:pt x="1508335" y="3851992"/>
                  </a:moveTo>
                  <a:cubicBezTo>
                    <a:pt x="1428797" y="3851992"/>
                    <a:pt x="1364319" y="3916470"/>
                    <a:pt x="1364319" y="3996008"/>
                  </a:cubicBezTo>
                  <a:cubicBezTo>
                    <a:pt x="1364319" y="4075546"/>
                    <a:pt x="1428797" y="4140024"/>
                    <a:pt x="1508335" y="4140024"/>
                  </a:cubicBezTo>
                  <a:cubicBezTo>
                    <a:pt x="1587873" y="4140024"/>
                    <a:pt x="1652351" y="4075546"/>
                    <a:pt x="1652351" y="3996008"/>
                  </a:cubicBezTo>
                  <a:cubicBezTo>
                    <a:pt x="1652351" y="3916470"/>
                    <a:pt x="1587873" y="3851992"/>
                    <a:pt x="1508335" y="3851992"/>
                  </a:cubicBezTo>
                  <a:close/>
                  <a:moveTo>
                    <a:pt x="1099192" y="3851992"/>
                  </a:moveTo>
                  <a:cubicBezTo>
                    <a:pt x="1019654" y="3851992"/>
                    <a:pt x="955176" y="3916470"/>
                    <a:pt x="955176" y="3996008"/>
                  </a:cubicBezTo>
                  <a:cubicBezTo>
                    <a:pt x="955176" y="4075546"/>
                    <a:pt x="1019654" y="4140024"/>
                    <a:pt x="1099192" y="4140024"/>
                  </a:cubicBezTo>
                  <a:cubicBezTo>
                    <a:pt x="1178730" y="4140024"/>
                    <a:pt x="1243208" y="4075546"/>
                    <a:pt x="1243208" y="3996008"/>
                  </a:cubicBezTo>
                  <a:cubicBezTo>
                    <a:pt x="1243208" y="3916470"/>
                    <a:pt x="1178730" y="3851992"/>
                    <a:pt x="1099192" y="3851992"/>
                  </a:cubicBezTo>
                  <a:close/>
                  <a:moveTo>
                    <a:pt x="690049" y="3851992"/>
                  </a:moveTo>
                  <a:cubicBezTo>
                    <a:pt x="610511" y="3851992"/>
                    <a:pt x="546033" y="3916470"/>
                    <a:pt x="546033" y="3996008"/>
                  </a:cubicBezTo>
                  <a:cubicBezTo>
                    <a:pt x="546033" y="4075546"/>
                    <a:pt x="610511" y="4140024"/>
                    <a:pt x="690049" y="4140024"/>
                  </a:cubicBezTo>
                  <a:cubicBezTo>
                    <a:pt x="769587" y="4140024"/>
                    <a:pt x="834065" y="4075546"/>
                    <a:pt x="834065" y="3996008"/>
                  </a:cubicBezTo>
                  <a:cubicBezTo>
                    <a:pt x="834065" y="3916470"/>
                    <a:pt x="769587" y="3851992"/>
                    <a:pt x="690049" y="3851992"/>
                  </a:cubicBezTo>
                  <a:close/>
                  <a:moveTo>
                    <a:pt x="280906" y="3851992"/>
                  </a:moveTo>
                  <a:cubicBezTo>
                    <a:pt x="201368" y="3851992"/>
                    <a:pt x="136890" y="3916470"/>
                    <a:pt x="136890" y="3996008"/>
                  </a:cubicBezTo>
                  <a:cubicBezTo>
                    <a:pt x="136890" y="4075546"/>
                    <a:pt x="201368" y="4140024"/>
                    <a:pt x="280906" y="4140024"/>
                  </a:cubicBezTo>
                  <a:cubicBezTo>
                    <a:pt x="360444" y="4140024"/>
                    <a:pt x="424922" y="4075546"/>
                    <a:pt x="424922" y="3996008"/>
                  </a:cubicBezTo>
                  <a:cubicBezTo>
                    <a:pt x="424922" y="3916470"/>
                    <a:pt x="360444" y="3851992"/>
                    <a:pt x="280906" y="3851992"/>
                  </a:cubicBezTo>
                  <a:close/>
                  <a:moveTo>
                    <a:pt x="3970176" y="3436765"/>
                  </a:moveTo>
                  <a:cubicBezTo>
                    <a:pt x="3890638" y="3436765"/>
                    <a:pt x="3826160" y="3501243"/>
                    <a:pt x="3826160" y="3580781"/>
                  </a:cubicBezTo>
                  <a:cubicBezTo>
                    <a:pt x="3826160" y="3660319"/>
                    <a:pt x="3890638" y="3724797"/>
                    <a:pt x="3970176" y="3724797"/>
                  </a:cubicBezTo>
                  <a:cubicBezTo>
                    <a:pt x="4049714" y="3724797"/>
                    <a:pt x="4114192" y="3660319"/>
                    <a:pt x="4114192" y="3580781"/>
                  </a:cubicBezTo>
                  <a:cubicBezTo>
                    <a:pt x="4114192" y="3501243"/>
                    <a:pt x="4049714" y="3436765"/>
                    <a:pt x="3970176" y="3436765"/>
                  </a:cubicBezTo>
                  <a:close/>
                  <a:moveTo>
                    <a:pt x="3561034" y="3436765"/>
                  </a:moveTo>
                  <a:cubicBezTo>
                    <a:pt x="3481496" y="3436765"/>
                    <a:pt x="3417018" y="3501243"/>
                    <a:pt x="3417018" y="3580781"/>
                  </a:cubicBezTo>
                  <a:cubicBezTo>
                    <a:pt x="3417018" y="3660319"/>
                    <a:pt x="3481496" y="3724797"/>
                    <a:pt x="3561034" y="3724797"/>
                  </a:cubicBezTo>
                  <a:cubicBezTo>
                    <a:pt x="3640572" y="3724797"/>
                    <a:pt x="3705050" y="3660319"/>
                    <a:pt x="3705050" y="3580781"/>
                  </a:cubicBezTo>
                  <a:cubicBezTo>
                    <a:pt x="3705050" y="3501243"/>
                    <a:pt x="3640572" y="3436765"/>
                    <a:pt x="3561034" y="3436765"/>
                  </a:cubicBezTo>
                  <a:close/>
                  <a:moveTo>
                    <a:pt x="3151891" y="3436765"/>
                  </a:moveTo>
                  <a:cubicBezTo>
                    <a:pt x="3072353" y="3436765"/>
                    <a:pt x="3007875" y="3501243"/>
                    <a:pt x="3007875" y="3580781"/>
                  </a:cubicBezTo>
                  <a:cubicBezTo>
                    <a:pt x="3007875" y="3660319"/>
                    <a:pt x="3072353" y="3724797"/>
                    <a:pt x="3151891" y="3724797"/>
                  </a:cubicBezTo>
                  <a:cubicBezTo>
                    <a:pt x="3231429" y="3724797"/>
                    <a:pt x="3295907" y="3660319"/>
                    <a:pt x="3295907" y="3580781"/>
                  </a:cubicBezTo>
                  <a:cubicBezTo>
                    <a:pt x="3295907" y="3501243"/>
                    <a:pt x="3231429" y="3436765"/>
                    <a:pt x="3151891" y="3436765"/>
                  </a:cubicBezTo>
                  <a:close/>
                  <a:moveTo>
                    <a:pt x="2742748" y="3436765"/>
                  </a:moveTo>
                  <a:cubicBezTo>
                    <a:pt x="2663210" y="3436765"/>
                    <a:pt x="2598732" y="3501243"/>
                    <a:pt x="2598732" y="3580781"/>
                  </a:cubicBezTo>
                  <a:cubicBezTo>
                    <a:pt x="2598732" y="3660319"/>
                    <a:pt x="2663210" y="3724797"/>
                    <a:pt x="2742748" y="3724797"/>
                  </a:cubicBezTo>
                  <a:cubicBezTo>
                    <a:pt x="2822286" y="3724797"/>
                    <a:pt x="2886764" y="3660319"/>
                    <a:pt x="2886764" y="3580781"/>
                  </a:cubicBezTo>
                  <a:cubicBezTo>
                    <a:pt x="2886764" y="3501243"/>
                    <a:pt x="2822286" y="3436765"/>
                    <a:pt x="2742748" y="3436765"/>
                  </a:cubicBezTo>
                  <a:close/>
                  <a:moveTo>
                    <a:pt x="2333605" y="3436765"/>
                  </a:moveTo>
                  <a:cubicBezTo>
                    <a:pt x="2254067" y="3436765"/>
                    <a:pt x="2189589" y="3501243"/>
                    <a:pt x="2189589" y="3580781"/>
                  </a:cubicBezTo>
                  <a:cubicBezTo>
                    <a:pt x="2189589" y="3660319"/>
                    <a:pt x="2254067" y="3724797"/>
                    <a:pt x="2333605" y="3724797"/>
                  </a:cubicBezTo>
                  <a:cubicBezTo>
                    <a:pt x="2413143" y="3724797"/>
                    <a:pt x="2477621" y="3660319"/>
                    <a:pt x="2477621" y="3580781"/>
                  </a:cubicBezTo>
                  <a:cubicBezTo>
                    <a:pt x="2477621" y="3501243"/>
                    <a:pt x="2413143" y="3436765"/>
                    <a:pt x="2333605" y="3436765"/>
                  </a:cubicBezTo>
                  <a:close/>
                  <a:moveTo>
                    <a:pt x="1924462" y="3436765"/>
                  </a:moveTo>
                  <a:cubicBezTo>
                    <a:pt x="1844924" y="3436765"/>
                    <a:pt x="1780446" y="3501243"/>
                    <a:pt x="1780446" y="3580781"/>
                  </a:cubicBezTo>
                  <a:cubicBezTo>
                    <a:pt x="1780446" y="3660319"/>
                    <a:pt x="1844924" y="3724797"/>
                    <a:pt x="1924462" y="3724797"/>
                  </a:cubicBezTo>
                  <a:cubicBezTo>
                    <a:pt x="2004000" y="3724797"/>
                    <a:pt x="2068478" y="3660319"/>
                    <a:pt x="2068478" y="3580781"/>
                  </a:cubicBezTo>
                  <a:cubicBezTo>
                    <a:pt x="2068478" y="3501243"/>
                    <a:pt x="2004000" y="3436765"/>
                    <a:pt x="1924462" y="3436765"/>
                  </a:cubicBezTo>
                  <a:close/>
                  <a:moveTo>
                    <a:pt x="1515319" y="3436765"/>
                  </a:moveTo>
                  <a:cubicBezTo>
                    <a:pt x="1435781" y="3436765"/>
                    <a:pt x="1371303" y="3501243"/>
                    <a:pt x="1371303" y="3580781"/>
                  </a:cubicBezTo>
                  <a:cubicBezTo>
                    <a:pt x="1371303" y="3660319"/>
                    <a:pt x="1435781" y="3724797"/>
                    <a:pt x="1515319" y="3724797"/>
                  </a:cubicBezTo>
                  <a:cubicBezTo>
                    <a:pt x="1594857" y="3724797"/>
                    <a:pt x="1659335" y="3660319"/>
                    <a:pt x="1659335" y="3580781"/>
                  </a:cubicBezTo>
                  <a:cubicBezTo>
                    <a:pt x="1659335" y="3501243"/>
                    <a:pt x="1594857" y="3436765"/>
                    <a:pt x="1515319" y="3436765"/>
                  </a:cubicBezTo>
                  <a:close/>
                  <a:moveTo>
                    <a:pt x="1106176" y="3436765"/>
                  </a:moveTo>
                  <a:cubicBezTo>
                    <a:pt x="1026638" y="3436765"/>
                    <a:pt x="962160" y="3501243"/>
                    <a:pt x="962160" y="3580781"/>
                  </a:cubicBezTo>
                  <a:cubicBezTo>
                    <a:pt x="962160" y="3660319"/>
                    <a:pt x="1026638" y="3724797"/>
                    <a:pt x="1106176" y="3724797"/>
                  </a:cubicBezTo>
                  <a:cubicBezTo>
                    <a:pt x="1185714" y="3724797"/>
                    <a:pt x="1250192" y="3660319"/>
                    <a:pt x="1250192" y="3580781"/>
                  </a:cubicBezTo>
                  <a:cubicBezTo>
                    <a:pt x="1250192" y="3501243"/>
                    <a:pt x="1185714" y="3436765"/>
                    <a:pt x="1106176" y="3436765"/>
                  </a:cubicBezTo>
                  <a:close/>
                  <a:moveTo>
                    <a:pt x="697033" y="3436765"/>
                  </a:moveTo>
                  <a:cubicBezTo>
                    <a:pt x="617495" y="3436765"/>
                    <a:pt x="553017" y="3501243"/>
                    <a:pt x="553017" y="3580781"/>
                  </a:cubicBezTo>
                  <a:cubicBezTo>
                    <a:pt x="553017" y="3660319"/>
                    <a:pt x="617495" y="3724797"/>
                    <a:pt x="697033" y="3724797"/>
                  </a:cubicBezTo>
                  <a:cubicBezTo>
                    <a:pt x="776571" y="3724797"/>
                    <a:pt x="841049" y="3660319"/>
                    <a:pt x="841049" y="3580781"/>
                  </a:cubicBezTo>
                  <a:cubicBezTo>
                    <a:pt x="841049" y="3501243"/>
                    <a:pt x="776571" y="3436765"/>
                    <a:pt x="697033" y="3436765"/>
                  </a:cubicBezTo>
                  <a:close/>
                  <a:moveTo>
                    <a:pt x="287890" y="3436765"/>
                  </a:moveTo>
                  <a:cubicBezTo>
                    <a:pt x="208352" y="3436765"/>
                    <a:pt x="143874" y="3501243"/>
                    <a:pt x="143874" y="3580781"/>
                  </a:cubicBezTo>
                  <a:cubicBezTo>
                    <a:pt x="143874" y="3660319"/>
                    <a:pt x="208352" y="3724797"/>
                    <a:pt x="287890" y="3724797"/>
                  </a:cubicBezTo>
                  <a:cubicBezTo>
                    <a:pt x="367428" y="3724797"/>
                    <a:pt x="431906" y="3660319"/>
                    <a:pt x="431906" y="3580781"/>
                  </a:cubicBezTo>
                  <a:cubicBezTo>
                    <a:pt x="431906" y="3501243"/>
                    <a:pt x="367428" y="3436765"/>
                    <a:pt x="287890" y="3436765"/>
                  </a:cubicBezTo>
                  <a:close/>
                  <a:moveTo>
                    <a:pt x="3969476" y="3021542"/>
                  </a:moveTo>
                  <a:cubicBezTo>
                    <a:pt x="3889938" y="3021542"/>
                    <a:pt x="3825460" y="3086020"/>
                    <a:pt x="3825460" y="3165558"/>
                  </a:cubicBezTo>
                  <a:cubicBezTo>
                    <a:pt x="3825460" y="3245096"/>
                    <a:pt x="3889938" y="3309574"/>
                    <a:pt x="3969476" y="3309574"/>
                  </a:cubicBezTo>
                  <a:cubicBezTo>
                    <a:pt x="4049014" y="3309574"/>
                    <a:pt x="4113492" y="3245096"/>
                    <a:pt x="4113492" y="3165558"/>
                  </a:cubicBezTo>
                  <a:cubicBezTo>
                    <a:pt x="4113492" y="3086020"/>
                    <a:pt x="4049014" y="3021542"/>
                    <a:pt x="3969476" y="3021542"/>
                  </a:cubicBezTo>
                  <a:close/>
                  <a:moveTo>
                    <a:pt x="3560334" y="3021542"/>
                  </a:moveTo>
                  <a:cubicBezTo>
                    <a:pt x="3480796" y="3021542"/>
                    <a:pt x="3416318" y="3086020"/>
                    <a:pt x="3416318" y="3165558"/>
                  </a:cubicBezTo>
                  <a:cubicBezTo>
                    <a:pt x="3416318" y="3245096"/>
                    <a:pt x="3480796" y="3309574"/>
                    <a:pt x="3560334" y="3309574"/>
                  </a:cubicBezTo>
                  <a:cubicBezTo>
                    <a:pt x="3639872" y="3309574"/>
                    <a:pt x="3704350" y="3245096"/>
                    <a:pt x="3704350" y="3165558"/>
                  </a:cubicBezTo>
                  <a:cubicBezTo>
                    <a:pt x="3704350" y="3086020"/>
                    <a:pt x="3639872" y="3021542"/>
                    <a:pt x="3560334" y="3021542"/>
                  </a:cubicBezTo>
                  <a:close/>
                  <a:moveTo>
                    <a:pt x="3151191" y="3021542"/>
                  </a:moveTo>
                  <a:cubicBezTo>
                    <a:pt x="3071653" y="3021542"/>
                    <a:pt x="3007175" y="3086020"/>
                    <a:pt x="3007175" y="3165558"/>
                  </a:cubicBezTo>
                  <a:cubicBezTo>
                    <a:pt x="3007175" y="3245096"/>
                    <a:pt x="3071653" y="3309574"/>
                    <a:pt x="3151191" y="3309574"/>
                  </a:cubicBezTo>
                  <a:cubicBezTo>
                    <a:pt x="3230729" y="3309574"/>
                    <a:pt x="3295207" y="3245096"/>
                    <a:pt x="3295207" y="3165558"/>
                  </a:cubicBezTo>
                  <a:cubicBezTo>
                    <a:pt x="3295207" y="3086020"/>
                    <a:pt x="3230729" y="3021542"/>
                    <a:pt x="3151191" y="3021542"/>
                  </a:cubicBezTo>
                  <a:close/>
                  <a:moveTo>
                    <a:pt x="2742048" y="3021542"/>
                  </a:moveTo>
                  <a:cubicBezTo>
                    <a:pt x="2662510" y="3021542"/>
                    <a:pt x="2598032" y="3086020"/>
                    <a:pt x="2598032" y="3165558"/>
                  </a:cubicBezTo>
                  <a:cubicBezTo>
                    <a:pt x="2598032" y="3245096"/>
                    <a:pt x="2662510" y="3309574"/>
                    <a:pt x="2742048" y="3309574"/>
                  </a:cubicBezTo>
                  <a:cubicBezTo>
                    <a:pt x="2821586" y="3309574"/>
                    <a:pt x="2886064" y="3245096"/>
                    <a:pt x="2886064" y="3165558"/>
                  </a:cubicBezTo>
                  <a:cubicBezTo>
                    <a:pt x="2886064" y="3086020"/>
                    <a:pt x="2821586" y="3021542"/>
                    <a:pt x="2742048" y="3021542"/>
                  </a:cubicBezTo>
                  <a:close/>
                  <a:moveTo>
                    <a:pt x="2332905" y="3021542"/>
                  </a:moveTo>
                  <a:cubicBezTo>
                    <a:pt x="2253367" y="3021542"/>
                    <a:pt x="2188889" y="3086020"/>
                    <a:pt x="2188889" y="3165558"/>
                  </a:cubicBezTo>
                  <a:cubicBezTo>
                    <a:pt x="2188889" y="3245096"/>
                    <a:pt x="2253367" y="3309574"/>
                    <a:pt x="2332905" y="3309574"/>
                  </a:cubicBezTo>
                  <a:cubicBezTo>
                    <a:pt x="2412443" y="3309574"/>
                    <a:pt x="2476921" y="3245096"/>
                    <a:pt x="2476921" y="3165558"/>
                  </a:cubicBezTo>
                  <a:cubicBezTo>
                    <a:pt x="2476921" y="3086020"/>
                    <a:pt x="2412443" y="3021542"/>
                    <a:pt x="2332905" y="3021542"/>
                  </a:cubicBezTo>
                  <a:close/>
                  <a:moveTo>
                    <a:pt x="1923762" y="3021542"/>
                  </a:moveTo>
                  <a:cubicBezTo>
                    <a:pt x="1844224" y="3021542"/>
                    <a:pt x="1779746" y="3086020"/>
                    <a:pt x="1779746" y="3165558"/>
                  </a:cubicBezTo>
                  <a:cubicBezTo>
                    <a:pt x="1779746" y="3245096"/>
                    <a:pt x="1844224" y="3309574"/>
                    <a:pt x="1923762" y="3309574"/>
                  </a:cubicBezTo>
                  <a:cubicBezTo>
                    <a:pt x="2003300" y="3309574"/>
                    <a:pt x="2067778" y="3245096"/>
                    <a:pt x="2067778" y="3165558"/>
                  </a:cubicBezTo>
                  <a:cubicBezTo>
                    <a:pt x="2067778" y="3086020"/>
                    <a:pt x="2003300" y="3021542"/>
                    <a:pt x="1923762" y="3021542"/>
                  </a:cubicBezTo>
                  <a:close/>
                  <a:moveTo>
                    <a:pt x="1514619" y="3021542"/>
                  </a:moveTo>
                  <a:cubicBezTo>
                    <a:pt x="1435081" y="3021542"/>
                    <a:pt x="1370603" y="3086020"/>
                    <a:pt x="1370603" y="3165558"/>
                  </a:cubicBezTo>
                  <a:cubicBezTo>
                    <a:pt x="1370603" y="3245096"/>
                    <a:pt x="1435081" y="3309574"/>
                    <a:pt x="1514619" y="3309574"/>
                  </a:cubicBezTo>
                  <a:cubicBezTo>
                    <a:pt x="1594157" y="3309574"/>
                    <a:pt x="1658635" y="3245096"/>
                    <a:pt x="1658635" y="3165558"/>
                  </a:cubicBezTo>
                  <a:cubicBezTo>
                    <a:pt x="1658635" y="3086020"/>
                    <a:pt x="1594157" y="3021542"/>
                    <a:pt x="1514619" y="3021542"/>
                  </a:cubicBezTo>
                  <a:close/>
                  <a:moveTo>
                    <a:pt x="1105476" y="3021542"/>
                  </a:moveTo>
                  <a:cubicBezTo>
                    <a:pt x="1025938" y="3021542"/>
                    <a:pt x="961460" y="3086020"/>
                    <a:pt x="961460" y="3165558"/>
                  </a:cubicBezTo>
                  <a:cubicBezTo>
                    <a:pt x="961460" y="3245096"/>
                    <a:pt x="1025938" y="3309574"/>
                    <a:pt x="1105476" y="3309574"/>
                  </a:cubicBezTo>
                  <a:cubicBezTo>
                    <a:pt x="1185014" y="3309574"/>
                    <a:pt x="1249492" y="3245096"/>
                    <a:pt x="1249492" y="3165558"/>
                  </a:cubicBezTo>
                  <a:cubicBezTo>
                    <a:pt x="1249492" y="3086020"/>
                    <a:pt x="1185014" y="3021542"/>
                    <a:pt x="1105476" y="3021542"/>
                  </a:cubicBezTo>
                  <a:close/>
                  <a:moveTo>
                    <a:pt x="696333" y="3021542"/>
                  </a:moveTo>
                  <a:cubicBezTo>
                    <a:pt x="616795" y="3021542"/>
                    <a:pt x="552317" y="3086020"/>
                    <a:pt x="552317" y="3165558"/>
                  </a:cubicBezTo>
                  <a:cubicBezTo>
                    <a:pt x="552317" y="3245096"/>
                    <a:pt x="616795" y="3309574"/>
                    <a:pt x="696333" y="3309574"/>
                  </a:cubicBezTo>
                  <a:cubicBezTo>
                    <a:pt x="775871" y="3309574"/>
                    <a:pt x="840349" y="3245096"/>
                    <a:pt x="840349" y="3165558"/>
                  </a:cubicBezTo>
                  <a:cubicBezTo>
                    <a:pt x="840349" y="3086020"/>
                    <a:pt x="775871" y="3021542"/>
                    <a:pt x="696333" y="3021542"/>
                  </a:cubicBezTo>
                  <a:close/>
                  <a:moveTo>
                    <a:pt x="287190" y="3021542"/>
                  </a:moveTo>
                  <a:cubicBezTo>
                    <a:pt x="207652" y="3021542"/>
                    <a:pt x="143174" y="3086020"/>
                    <a:pt x="143174" y="3165558"/>
                  </a:cubicBezTo>
                  <a:cubicBezTo>
                    <a:pt x="143174" y="3245096"/>
                    <a:pt x="207652" y="3309574"/>
                    <a:pt x="287190" y="3309574"/>
                  </a:cubicBezTo>
                  <a:cubicBezTo>
                    <a:pt x="366728" y="3309574"/>
                    <a:pt x="431206" y="3245096"/>
                    <a:pt x="431206" y="3165558"/>
                  </a:cubicBezTo>
                  <a:cubicBezTo>
                    <a:pt x="431206" y="3086020"/>
                    <a:pt x="366728" y="3021542"/>
                    <a:pt x="287190" y="3021542"/>
                  </a:cubicBezTo>
                  <a:close/>
                  <a:moveTo>
                    <a:pt x="3968776" y="2606319"/>
                  </a:moveTo>
                  <a:cubicBezTo>
                    <a:pt x="3889238" y="2606319"/>
                    <a:pt x="3824760" y="2670797"/>
                    <a:pt x="3824760" y="2750335"/>
                  </a:cubicBezTo>
                  <a:cubicBezTo>
                    <a:pt x="3824760" y="2829873"/>
                    <a:pt x="3889238" y="2894351"/>
                    <a:pt x="3968776" y="2894351"/>
                  </a:cubicBezTo>
                  <a:cubicBezTo>
                    <a:pt x="4048314" y="2894351"/>
                    <a:pt x="4112792" y="2829873"/>
                    <a:pt x="4112792" y="2750335"/>
                  </a:cubicBezTo>
                  <a:cubicBezTo>
                    <a:pt x="4112792" y="2670797"/>
                    <a:pt x="4048314" y="2606319"/>
                    <a:pt x="3968776" y="2606319"/>
                  </a:cubicBezTo>
                  <a:close/>
                  <a:moveTo>
                    <a:pt x="3559634" y="2606319"/>
                  </a:moveTo>
                  <a:cubicBezTo>
                    <a:pt x="3480096" y="2606319"/>
                    <a:pt x="3415618" y="2670797"/>
                    <a:pt x="3415618" y="2750335"/>
                  </a:cubicBezTo>
                  <a:cubicBezTo>
                    <a:pt x="3415618" y="2829873"/>
                    <a:pt x="3480096" y="2894351"/>
                    <a:pt x="3559634" y="2894351"/>
                  </a:cubicBezTo>
                  <a:cubicBezTo>
                    <a:pt x="3639172" y="2894351"/>
                    <a:pt x="3703650" y="2829873"/>
                    <a:pt x="3703650" y="2750335"/>
                  </a:cubicBezTo>
                  <a:cubicBezTo>
                    <a:pt x="3703650" y="2670797"/>
                    <a:pt x="3639172" y="2606319"/>
                    <a:pt x="3559634" y="2606319"/>
                  </a:cubicBezTo>
                  <a:close/>
                  <a:moveTo>
                    <a:pt x="3150491" y="2606319"/>
                  </a:moveTo>
                  <a:cubicBezTo>
                    <a:pt x="3070953" y="2606319"/>
                    <a:pt x="3006475" y="2670797"/>
                    <a:pt x="3006475" y="2750335"/>
                  </a:cubicBezTo>
                  <a:cubicBezTo>
                    <a:pt x="3006475" y="2829873"/>
                    <a:pt x="3070953" y="2894351"/>
                    <a:pt x="3150491" y="2894351"/>
                  </a:cubicBezTo>
                  <a:cubicBezTo>
                    <a:pt x="3230029" y="2894351"/>
                    <a:pt x="3294507" y="2829873"/>
                    <a:pt x="3294507" y="2750335"/>
                  </a:cubicBezTo>
                  <a:cubicBezTo>
                    <a:pt x="3294507" y="2670797"/>
                    <a:pt x="3230029" y="2606319"/>
                    <a:pt x="3150491" y="2606319"/>
                  </a:cubicBezTo>
                  <a:close/>
                  <a:moveTo>
                    <a:pt x="2741348" y="2606319"/>
                  </a:moveTo>
                  <a:cubicBezTo>
                    <a:pt x="2661810" y="2606319"/>
                    <a:pt x="2597332" y="2670797"/>
                    <a:pt x="2597332" y="2750335"/>
                  </a:cubicBezTo>
                  <a:cubicBezTo>
                    <a:pt x="2597332" y="2829873"/>
                    <a:pt x="2661810" y="2894351"/>
                    <a:pt x="2741348" y="2894351"/>
                  </a:cubicBezTo>
                  <a:cubicBezTo>
                    <a:pt x="2820886" y="2894351"/>
                    <a:pt x="2885364" y="2829873"/>
                    <a:pt x="2885364" y="2750335"/>
                  </a:cubicBezTo>
                  <a:cubicBezTo>
                    <a:pt x="2885364" y="2670797"/>
                    <a:pt x="2820886" y="2606319"/>
                    <a:pt x="2741348" y="2606319"/>
                  </a:cubicBezTo>
                  <a:close/>
                  <a:moveTo>
                    <a:pt x="2332205" y="2606319"/>
                  </a:moveTo>
                  <a:cubicBezTo>
                    <a:pt x="2252667" y="2606319"/>
                    <a:pt x="2188189" y="2670797"/>
                    <a:pt x="2188189" y="2750335"/>
                  </a:cubicBezTo>
                  <a:cubicBezTo>
                    <a:pt x="2188189" y="2829873"/>
                    <a:pt x="2252667" y="2894351"/>
                    <a:pt x="2332205" y="2894351"/>
                  </a:cubicBezTo>
                  <a:cubicBezTo>
                    <a:pt x="2411743" y="2894351"/>
                    <a:pt x="2476221" y="2829873"/>
                    <a:pt x="2476221" y="2750335"/>
                  </a:cubicBezTo>
                  <a:cubicBezTo>
                    <a:pt x="2476221" y="2670797"/>
                    <a:pt x="2411743" y="2606319"/>
                    <a:pt x="2332205" y="2606319"/>
                  </a:cubicBezTo>
                  <a:close/>
                  <a:moveTo>
                    <a:pt x="1923062" y="2606319"/>
                  </a:moveTo>
                  <a:cubicBezTo>
                    <a:pt x="1843524" y="2606319"/>
                    <a:pt x="1779046" y="2670797"/>
                    <a:pt x="1779046" y="2750335"/>
                  </a:cubicBezTo>
                  <a:cubicBezTo>
                    <a:pt x="1779046" y="2829873"/>
                    <a:pt x="1843524" y="2894351"/>
                    <a:pt x="1923062" y="2894351"/>
                  </a:cubicBezTo>
                  <a:cubicBezTo>
                    <a:pt x="2002600" y="2894351"/>
                    <a:pt x="2067078" y="2829873"/>
                    <a:pt x="2067078" y="2750335"/>
                  </a:cubicBezTo>
                  <a:cubicBezTo>
                    <a:pt x="2067078" y="2670797"/>
                    <a:pt x="2002600" y="2606319"/>
                    <a:pt x="1923062" y="2606319"/>
                  </a:cubicBezTo>
                  <a:close/>
                  <a:moveTo>
                    <a:pt x="1513919" y="2606319"/>
                  </a:moveTo>
                  <a:cubicBezTo>
                    <a:pt x="1434381" y="2606319"/>
                    <a:pt x="1369903" y="2670797"/>
                    <a:pt x="1369903" y="2750335"/>
                  </a:cubicBezTo>
                  <a:cubicBezTo>
                    <a:pt x="1369903" y="2829873"/>
                    <a:pt x="1434381" y="2894351"/>
                    <a:pt x="1513919" y="2894351"/>
                  </a:cubicBezTo>
                  <a:cubicBezTo>
                    <a:pt x="1593457" y="2894351"/>
                    <a:pt x="1657935" y="2829873"/>
                    <a:pt x="1657935" y="2750335"/>
                  </a:cubicBezTo>
                  <a:cubicBezTo>
                    <a:pt x="1657935" y="2670797"/>
                    <a:pt x="1593457" y="2606319"/>
                    <a:pt x="1513919" y="2606319"/>
                  </a:cubicBezTo>
                  <a:close/>
                  <a:moveTo>
                    <a:pt x="1104776" y="2606319"/>
                  </a:moveTo>
                  <a:cubicBezTo>
                    <a:pt x="1025238" y="2606319"/>
                    <a:pt x="960760" y="2670797"/>
                    <a:pt x="960760" y="2750335"/>
                  </a:cubicBezTo>
                  <a:cubicBezTo>
                    <a:pt x="960760" y="2829873"/>
                    <a:pt x="1025238" y="2894351"/>
                    <a:pt x="1104776" y="2894351"/>
                  </a:cubicBezTo>
                  <a:cubicBezTo>
                    <a:pt x="1184314" y="2894351"/>
                    <a:pt x="1248792" y="2829873"/>
                    <a:pt x="1248792" y="2750335"/>
                  </a:cubicBezTo>
                  <a:cubicBezTo>
                    <a:pt x="1248792" y="2670797"/>
                    <a:pt x="1184314" y="2606319"/>
                    <a:pt x="1104776" y="2606319"/>
                  </a:cubicBezTo>
                  <a:close/>
                  <a:moveTo>
                    <a:pt x="695633" y="2606319"/>
                  </a:moveTo>
                  <a:cubicBezTo>
                    <a:pt x="616095" y="2606319"/>
                    <a:pt x="551617" y="2670797"/>
                    <a:pt x="551617" y="2750335"/>
                  </a:cubicBezTo>
                  <a:cubicBezTo>
                    <a:pt x="551617" y="2829873"/>
                    <a:pt x="616095" y="2894351"/>
                    <a:pt x="695633" y="2894351"/>
                  </a:cubicBezTo>
                  <a:cubicBezTo>
                    <a:pt x="775171" y="2894351"/>
                    <a:pt x="839649" y="2829873"/>
                    <a:pt x="839649" y="2750335"/>
                  </a:cubicBezTo>
                  <a:cubicBezTo>
                    <a:pt x="839649" y="2670797"/>
                    <a:pt x="775171" y="2606319"/>
                    <a:pt x="695633" y="2606319"/>
                  </a:cubicBezTo>
                  <a:close/>
                  <a:moveTo>
                    <a:pt x="286490" y="2606319"/>
                  </a:moveTo>
                  <a:cubicBezTo>
                    <a:pt x="206952" y="2606319"/>
                    <a:pt x="142474" y="2670797"/>
                    <a:pt x="142474" y="2750335"/>
                  </a:cubicBezTo>
                  <a:cubicBezTo>
                    <a:pt x="142474" y="2829873"/>
                    <a:pt x="206952" y="2894351"/>
                    <a:pt x="286490" y="2894351"/>
                  </a:cubicBezTo>
                  <a:cubicBezTo>
                    <a:pt x="366028" y="2894351"/>
                    <a:pt x="430506" y="2829873"/>
                    <a:pt x="430506" y="2750335"/>
                  </a:cubicBezTo>
                  <a:cubicBezTo>
                    <a:pt x="430506" y="2670797"/>
                    <a:pt x="366028" y="2606319"/>
                    <a:pt x="286490" y="2606319"/>
                  </a:cubicBezTo>
                  <a:close/>
                  <a:moveTo>
                    <a:pt x="3968076" y="2191096"/>
                  </a:moveTo>
                  <a:cubicBezTo>
                    <a:pt x="3888538" y="2191096"/>
                    <a:pt x="3824060" y="2255574"/>
                    <a:pt x="3824060" y="2335112"/>
                  </a:cubicBezTo>
                  <a:cubicBezTo>
                    <a:pt x="3824060" y="2414650"/>
                    <a:pt x="3888538" y="2479128"/>
                    <a:pt x="3968076" y="2479128"/>
                  </a:cubicBezTo>
                  <a:cubicBezTo>
                    <a:pt x="4047614" y="2479128"/>
                    <a:pt x="4112092" y="2414650"/>
                    <a:pt x="4112092" y="2335112"/>
                  </a:cubicBezTo>
                  <a:cubicBezTo>
                    <a:pt x="4112092" y="2255574"/>
                    <a:pt x="4047614" y="2191096"/>
                    <a:pt x="3968076" y="2191096"/>
                  </a:cubicBezTo>
                  <a:close/>
                  <a:moveTo>
                    <a:pt x="3558934" y="2191096"/>
                  </a:moveTo>
                  <a:cubicBezTo>
                    <a:pt x="3479396" y="2191096"/>
                    <a:pt x="3414918" y="2255574"/>
                    <a:pt x="3414918" y="2335112"/>
                  </a:cubicBezTo>
                  <a:cubicBezTo>
                    <a:pt x="3414918" y="2414650"/>
                    <a:pt x="3479396" y="2479128"/>
                    <a:pt x="3558934" y="2479128"/>
                  </a:cubicBezTo>
                  <a:cubicBezTo>
                    <a:pt x="3638472" y="2479128"/>
                    <a:pt x="3702950" y="2414650"/>
                    <a:pt x="3702950" y="2335112"/>
                  </a:cubicBezTo>
                  <a:cubicBezTo>
                    <a:pt x="3702950" y="2255574"/>
                    <a:pt x="3638472" y="2191096"/>
                    <a:pt x="3558934" y="2191096"/>
                  </a:cubicBezTo>
                  <a:close/>
                  <a:moveTo>
                    <a:pt x="3149791" y="2191096"/>
                  </a:moveTo>
                  <a:cubicBezTo>
                    <a:pt x="3070253" y="2191096"/>
                    <a:pt x="3005775" y="2255574"/>
                    <a:pt x="3005775" y="2335112"/>
                  </a:cubicBezTo>
                  <a:cubicBezTo>
                    <a:pt x="3005775" y="2414650"/>
                    <a:pt x="3070253" y="2479128"/>
                    <a:pt x="3149791" y="2479128"/>
                  </a:cubicBezTo>
                  <a:cubicBezTo>
                    <a:pt x="3229329" y="2479128"/>
                    <a:pt x="3293807" y="2414650"/>
                    <a:pt x="3293807" y="2335112"/>
                  </a:cubicBezTo>
                  <a:cubicBezTo>
                    <a:pt x="3293807" y="2255574"/>
                    <a:pt x="3229329" y="2191096"/>
                    <a:pt x="3149791" y="2191096"/>
                  </a:cubicBezTo>
                  <a:close/>
                  <a:moveTo>
                    <a:pt x="2740648" y="2191096"/>
                  </a:moveTo>
                  <a:cubicBezTo>
                    <a:pt x="2661110" y="2191096"/>
                    <a:pt x="2596632" y="2255574"/>
                    <a:pt x="2596632" y="2335112"/>
                  </a:cubicBezTo>
                  <a:cubicBezTo>
                    <a:pt x="2596632" y="2414650"/>
                    <a:pt x="2661110" y="2479128"/>
                    <a:pt x="2740648" y="2479128"/>
                  </a:cubicBezTo>
                  <a:cubicBezTo>
                    <a:pt x="2820186" y="2479128"/>
                    <a:pt x="2884664" y="2414650"/>
                    <a:pt x="2884664" y="2335112"/>
                  </a:cubicBezTo>
                  <a:cubicBezTo>
                    <a:pt x="2884664" y="2255574"/>
                    <a:pt x="2820186" y="2191096"/>
                    <a:pt x="2740648" y="2191096"/>
                  </a:cubicBezTo>
                  <a:close/>
                  <a:moveTo>
                    <a:pt x="2331505" y="2191096"/>
                  </a:moveTo>
                  <a:cubicBezTo>
                    <a:pt x="2251967" y="2191096"/>
                    <a:pt x="2187489" y="2255574"/>
                    <a:pt x="2187489" y="2335112"/>
                  </a:cubicBezTo>
                  <a:cubicBezTo>
                    <a:pt x="2187489" y="2414650"/>
                    <a:pt x="2251967" y="2479128"/>
                    <a:pt x="2331505" y="2479128"/>
                  </a:cubicBezTo>
                  <a:cubicBezTo>
                    <a:pt x="2411043" y="2479128"/>
                    <a:pt x="2475521" y="2414650"/>
                    <a:pt x="2475521" y="2335112"/>
                  </a:cubicBezTo>
                  <a:cubicBezTo>
                    <a:pt x="2475521" y="2255574"/>
                    <a:pt x="2411043" y="2191096"/>
                    <a:pt x="2331505" y="2191096"/>
                  </a:cubicBezTo>
                  <a:close/>
                  <a:moveTo>
                    <a:pt x="1922362" y="2191096"/>
                  </a:moveTo>
                  <a:cubicBezTo>
                    <a:pt x="1842824" y="2191096"/>
                    <a:pt x="1778346" y="2255574"/>
                    <a:pt x="1778346" y="2335112"/>
                  </a:cubicBezTo>
                  <a:cubicBezTo>
                    <a:pt x="1778346" y="2414650"/>
                    <a:pt x="1842824" y="2479128"/>
                    <a:pt x="1922362" y="2479128"/>
                  </a:cubicBezTo>
                  <a:cubicBezTo>
                    <a:pt x="2001900" y="2479128"/>
                    <a:pt x="2066378" y="2414650"/>
                    <a:pt x="2066378" y="2335112"/>
                  </a:cubicBezTo>
                  <a:cubicBezTo>
                    <a:pt x="2066378" y="2255574"/>
                    <a:pt x="2001900" y="2191096"/>
                    <a:pt x="1922362" y="2191096"/>
                  </a:cubicBezTo>
                  <a:close/>
                  <a:moveTo>
                    <a:pt x="1513219" y="2191096"/>
                  </a:moveTo>
                  <a:cubicBezTo>
                    <a:pt x="1433681" y="2191096"/>
                    <a:pt x="1369203" y="2255574"/>
                    <a:pt x="1369203" y="2335112"/>
                  </a:cubicBezTo>
                  <a:cubicBezTo>
                    <a:pt x="1369203" y="2414650"/>
                    <a:pt x="1433681" y="2479128"/>
                    <a:pt x="1513219" y="2479128"/>
                  </a:cubicBezTo>
                  <a:cubicBezTo>
                    <a:pt x="1592757" y="2479128"/>
                    <a:pt x="1657235" y="2414650"/>
                    <a:pt x="1657235" y="2335112"/>
                  </a:cubicBezTo>
                  <a:cubicBezTo>
                    <a:pt x="1657235" y="2255574"/>
                    <a:pt x="1592757" y="2191096"/>
                    <a:pt x="1513219" y="2191096"/>
                  </a:cubicBezTo>
                  <a:close/>
                  <a:moveTo>
                    <a:pt x="1104076" y="2191096"/>
                  </a:moveTo>
                  <a:cubicBezTo>
                    <a:pt x="1024538" y="2191096"/>
                    <a:pt x="960060" y="2255574"/>
                    <a:pt x="960060" y="2335112"/>
                  </a:cubicBezTo>
                  <a:cubicBezTo>
                    <a:pt x="960060" y="2414650"/>
                    <a:pt x="1024538" y="2479128"/>
                    <a:pt x="1104076" y="2479128"/>
                  </a:cubicBezTo>
                  <a:cubicBezTo>
                    <a:pt x="1183614" y="2479128"/>
                    <a:pt x="1248092" y="2414650"/>
                    <a:pt x="1248092" y="2335112"/>
                  </a:cubicBezTo>
                  <a:cubicBezTo>
                    <a:pt x="1248092" y="2255574"/>
                    <a:pt x="1183614" y="2191096"/>
                    <a:pt x="1104076" y="2191096"/>
                  </a:cubicBezTo>
                  <a:close/>
                  <a:moveTo>
                    <a:pt x="694933" y="2191096"/>
                  </a:moveTo>
                  <a:cubicBezTo>
                    <a:pt x="615395" y="2191096"/>
                    <a:pt x="550917" y="2255574"/>
                    <a:pt x="550917" y="2335112"/>
                  </a:cubicBezTo>
                  <a:cubicBezTo>
                    <a:pt x="550917" y="2414650"/>
                    <a:pt x="615395" y="2479128"/>
                    <a:pt x="694933" y="2479128"/>
                  </a:cubicBezTo>
                  <a:cubicBezTo>
                    <a:pt x="774471" y="2479128"/>
                    <a:pt x="838949" y="2414650"/>
                    <a:pt x="838949" y="2335112"/>
                  </a:cubicBezTo>
                  <a:cubicBezTo>
                    <a:pt x="838949" y="2255574"/>
                    <a:pt x="774471" y="2191096"/>
                    <a:pt x="694933" y="2191096"/>
                  </a:cubicBezTo>
                  <a:close/>
                  <a:moveTo>
                    <a:pt x="285790" y="2191096"/>
                  </a:moveTo>
                  <a:cubicBezTo>
                    <a:pt x="206252" y="2191096"/>
                    <a:pt x="141774" y="2255574"/>
                    <a:pt x="141774" y="2335112"/>
                  </a:cubicBezTo>
                  <a:cubicBezTo>
                    <a:pt x="141774" y="2414650"/>
                    <a:pt x="206252" y="2479128"/>
                    <a:pt x="285790" y="2479128"/>
                  </a:cubicBezTo>
                  <a:cubicBezTo>
                    <a:pt x="365328" y="2479128"/>
                    <a:pt x="429806" y="2414650"/>
                    <a:pt x="429806" y="2335112"/>
                  </a:cubicBezTo>
                  <a:cubicBezTo>
                    <a:pt x="429806" y="2255574"/>
                    <a:pt x="365328" y="2191096"/>
                    <a:pt x="285790" y="2191096"/>
                  </a:cubicBezTo>
                  <a:close/>
                  <a:moveTo>
                    <a:pt x="3967376" y="1775873"/>
                  </a:moveTo>
                  <a:cubicBezTo>
                    <a:pt x="3887838" y="1775873"/>
                    <a:pt x="3823360" y="1840351"/>
                    <a:pt x="3823360" y="1919889"/>
                  </a:cubicBezTo>
                  <a:cubicBezTo>
                    <a:pt x="3823360" y="1999427"/>
                    <a:pt x="3887838" y="2063905"/>
                    <a:pt x="3967376" y="2063905"/>
                  </a:cubicBezTo>
                  <a:cubicBezTo>
                    <a:pt x="4046914" y="2063905"/>
                    <a:pt x="4111392" y="1999427"/>
                    <a:pt x="4111392" y="1919889"/>
                  </a:cubicBezTo>
                  <a:cubicBezTo>
                    <a:pt x="4111392" y="1840351"/>
                    <a:pt x="4046914" y="1775873"/>
                    <a:pt x="3967376" y="1775873"/>
                  </a:cubicBezTo>
                  <a:close/>
                  <a:moveTo>
                    <a:pt x="3558234" y="1775873"/>
                  </a:moveTo>
                  <a:cubicBezTo>
                    <a:pt x="3478696" y="1775873"/>
                    <a:pt x="3414218" y="1840351"/>
                    <a:pt x="3414218" y="1919889"/>
                  </a:cubicBezTo>
                  <a:cubicBezTo>
                    <a:pt x="3414218" y="1999427"/>
                    <a:pt x="3478696" y="2063905"/>
                    <a:pt x="3558234" y="2063905"/>
                  </a:cubicBezTo>
                  <a:cubicBezTo>
                    <a:pt x="3637772" y="2063905"/>
                    <a:pt x="3702250" y="1999427"/>
                    <a:pt x="3702250" y="1919889"/>
                  </a:cubicBezTo>
                  <a:cubicBezTo>
                    <a:pt x="3702250" y="1840351"/>
                    <a:pt x="3637772" y="1775873"/>
                    <a:pt x="3558234" y="1775873"/>
                  </a:cubicBezTo>
                  <a:close/>
                  <a:moveTo>
                    <a:pt x="3149091" y="1775873"/>
                  </a:moveTo>
                  <a:cubicBezTo>
                    <a:pt x="3069553" y="1775873"/>
                    <a:pt x="3005075" y="1840351"/>
                    <a:pt x="3005075" y="1919889"/>
                  </a:cubicBezTo>
                  <a:cubicBezTo>
                    <a:pt x="3005075" y="1999427"/>
                    <a:pt x="3069553" y="2063905"/>
                    <a:pt x="3149091" y="2063905"/>
                  </a:cubicBezTo>
                  <a:cubicBezTo>
                    <a:pt x="3228629" y="2063905"/>
                    <a:pt x="3293107" y="1999427"/>
                    <a:pt x="3293107" y="1919889"/>
                  </a:cubicBezTo>
                  <a:cubicBezTo>
                    <a:pt x="3293107" y="1840351"/>
                    <a:pt x="3228629" y="1775873"/>
                    <a:pt x="3149091" y="1775873"/>
                  </a:cubicBezTo>
                  <a:close/>
                  <a:moveTo>
                    <a:pt x="2739948" y="1775873"/>
                  </a:moveTo>
                  <a:cubicBezTo>
                    <a:pt x="2660410" y="1775873"/>
                    <a:pt x="2595932" y="1840351"/>
                    <a:pt x="2595932" y="1919889"/>
                  </a:cubicBezTo>
                  <a:cubicBezTo>
                    <a:pt x="2595932" y="1999427"/>
                    <a:pt x="2660410" y="2063905"/>
                    <a:pt x="2739948" y="2063905"/>
                  </a:cubicBezTo>
                  <a:cubicBezTo>
                    <a:pt x="2819486" y="2063905"/>
                    <a:pt x="2883964" y="1999427"/>
                    <a:pt x="2883964" y="1919889"/>
                  </a:cubicBezTo>
                  <a:cubicBezTo>
                    <a:pt x="2883964" y="1840351"/>
                    <a:pt x="2819486" y="1775873"/>
                    <a:pt x="2739948" y="1775873"/>
                  </a:cubicBezTo>
                  <a:close/>
                  <a:moveTo>
                    <a:pt x="2330805" y="1775873"/>
                  </a:moveTo>
                  <a:cubicBezTo>
                    <a:pt x="2251267" y="1775873"/>
                    <a:pt x="2186789" y="1840351"/>
                    <a:pt x="2186789" y="1919889"/>
                  </a:cubicBezTo>
                  <a:cubicBezTo>
                    <a:pt x="2186789" y="1999427"/>
                    <a:pt x="2251267" y="2063905"/>
                    <a:pt x="2330805" y="2063905"/>
                  </a:cubicBezTo>
                  <a:cubicBezTo>
                    <a:pt x="2410343" y="2063905"/>
                    <a:pt x="2474821" y="1999427"/>
                    <a:pt x="2474821" y="1919889"/>
                  </a:cubicBezTo>
                  <a:cubicBezTo>
                    <a:pt x="2474821" y="1840351"/>
                    <a:pt x="2410343" y="1775873"/>
                    <a:pt x="2330805" y="1775873"/>
                  </a:cubicBezTo>
                  <a:close/>
                  <a:moveTo>
                    <a:pt x="1921662" y="1775873"/>
                  </a:moveTo>
                  <a:cubicBezTo>
                    <a:pt x="1842124" y="1775873"/>
                    <a:pt x="1777646" y="1840351"/>
                    <a:pt x="1777646" y="1919889"/>
                  </a:cubicBezTo>
                  <a:cubicBezTo>
                    <a:pt x="1777646" y="1999427"/>
                    <a:pt x="1842124" y="2063905"/>
                    <a:pt x="1921662" y="2063905"/>
                  </a:cubicBezTo>
                  <a:cubicBezTo>
                    <a:pt x="2001200" y="2063905"/>
                    <a:pt x="2065678" y="1999427"/>
                    <a:pt x="2065678" y="1919889"/>
                  </a:cubicBezTo>
                  <a:cubicBezTo>
                    <a:pt x="2065678" y="1840351"/>
                    <a:pt x="2001200" y="1775873"/>
                    <a:pt x="1921662" y="1775873"/>
                  </a:cubicBezTo>
                  <a:close/>
                  <a:moveTo>
                    <a:pt x="1512519" y="1775873"/>
                  </a:moveTo>
                  <a:cubicBezTo>
                    <a:pt x="1432981" y="1775873"/>
                    <a:pt x="1368503" y="1840351"/>
                    <a:pt x="1368503" y="1919889"/>
                  </a:cubicBezTo>
                  <a:cubicBezTo>
                    <a:pt x="1368503" y="1999427"/>
                    <a:pt x="1432981" y="2063905"/>
                    <a:pt x="1512519" y="2063905"/>
                  </a:cubicBezTo>
                  <a:cubicBezTo>
                    <a:pt x="1592057" y="2063905"/>
                    <a:pt x="1656535" y="1999427"/>
                    <a:pt x="1656535" y="1919889"/>
                  </a:cubicBezTo>
                  <a:cubicBezTo>
                    <a:pt x="1656535" y="1840351"/>
                    <a:pt x="1592057" y="1775873"/>
                    <a:pt x="1512519" y="1775873"/>
                  </a:cubicBezTo>
                  <a:close/>
                  <a:moveTo>
                    <a:pt x="1103376" y="1775873"/>
                  </a:moveTo>
                  <a:cubicBezTo>
                    <a:pt x="1023838" y="1775873"/>
                    <a:pt x="959360" y="1840351"/>
                    <a:pt x="959360" y="1919889"/>
                  </a:cubicBezTo>
                  <a:cubicBezTo>
                    <a:pt x="959360" y="1999427"/>
                    <a:pt x="1023838" y="2063905"/>
                    <a:pt x="1103376" y="2063905"/>
                  </a:cubicBezTo>
                  <a:cubicBezTo>
                    <a:pt x="1182914" y="2063905"/>
                    <a:pt x="1247392" y="1999427"/>
                    <a:pt x="1247392" y="1919889"/>
                  </a:cubicBezTo>
                  <a:cubicBezTo>
                    <a:pt x="1247392" y="1840351"/>
                    <a:pt x="1182914" y="1775873"/>
                    <a:pt x="1103376" y="1775873"/>
                  </a:cubicBezTo>
                  <a:close/>
                  <a:moveTo>
                    <a:pt x="694233" y="1775873"/>
                  </a:moveTo>
                  <a:cubicBezTo>
                    <a:pt x="614695" y="1775873"/>
                    <a:pt x="550217" y="1840351"/>
                    <a:pt x="550217" y="1919889"/>
                  </a:cubicBezTo>
                  <a:cubicBezTo>
                    <a:pt x="550217" y="1999427"/>
                    <a:pt x="614695" y="2063905"/>
                    <a:pt x="694233" y="2063905"/>
                  </a:cubicBezTo>
                  <a:cubicBezTo>
                    <a:pt x="773771" y="2063905"/>
                    <a:pt x="838249" y="1999427"/>
                    <a:pt x="838249" y="1919889"/>
                  </a:cubicBezTo>
                  <a:cubicBezTo>
                    <a:pt x="838249" y="1840351"/>
                    <a:pt x="773771" y="1775873"/>
                    <a:pt x="694233" y="1775873"/>
                  </a:cubicBezTo>
                  <a:close/>
                  <a:moveTo>
                    <a:pt x="285090" y="1775873"/>
                  </a:moveTo>
                  <a:cubicBezTo>
                    <a:pt x="205552" y="1775873"/>
                    <a:pt x="141074" y="1840351"/>
                    <a:pt x="141074" y="1919889"/>
                  </a:cubicBezTo>
                  <a:cubicBezTo>
                    <a:pt x="141074" y="1999427"/>
                    <a:pt x="205552" y="2063905"/>
                    <a:pt x="285090" y="2063905"/>
                  </a:cubicBezTo>
                  <a:cubicBezTo>
                    <a:pt x="364628" y="2063905"/>
                    <a:pt x="429106" y="1999427"/>
                    <a:pt x="429106" y="1919889"/>
                  </a:cubicBezTo>
                  <a:cubicBezTo>
                    <a:pt x="429106" y="1840351"/>
                    <a:pt x="364628" y="1775873"/>
                    <a:pt x="285090" y="1775873"/>
                  </a:cubicBezTo>
                  <a:close/>
                  <a:moveTo>
                    <a:pt x="3966676" y="1360650"/>
                  </a:moveTo>
                  <a:cubicBezTo>
                    <a:pt x="3887138" y="1360650"/>
                    <a:pt x="3822660" y="1425128"/>
                    <a:pt x="3822660" y="1504666"/>
                  </a:cubicBezTo>
                  <a:cubicBezTo>
                    <a:pt x="3822660" y="1584204"/>
                    <a:pt x="3887138" y="1648682"/>
                    <a:pt x="3966676" y="1648682"/>
                  </a:cubicBezTo>
                  <a:cubicBezTo>
                    <a:pt x="4046214" y="1648682"/>
                    <a:pt x="4110692" y="1584204"/>
                    <a:pt x="4110692" y="1504666"/>
                  </a:cubicBezTo>
                  <a:cubicBezTo>
                    <a:pt x="4110692" y="1425128"/>
                    <a:pt x="4046214" y="1360650"/>
                    <a:pt x="3966676" y="1360650"/>
                  </a:cubicBezTo>
                  <a:close/>
                  <a:moveTo>
                    <a:pt x="3557534" y="1360650"/>
                  </a:moveTo>
                  <a:cubicBezTo>
                    <a:pt x="3477996" y="1360650"/>
                    <a:pt x="3413518" y="1425128"/>
                    <a:pt x="3413518" y="1504666"/>
                  </a:cubicBezTo>
                  <a:cubicBezTo>
                    <a:pt x="3413518" y="1584204"/>
                    <a:pt x="3477996" y="1648682"/>
                    <a:pt x="3557534" y="1648682"/>
                  </a:cubicBezTo>
                  <a:cubicBezTo>
                    <a:pt x="3637072" y="1648682"/>
                    <a:pt x="3701550" y="1584204"/>
                    <a:pt x="3701550" y="1504666"/>
                  </a:cubicBezTo>
                  <a:cubicBezTo>
                    <a:pt x="3701550" y="1425128"/>
                    <a:pt x="3637072" y="1360650"/>
                    <a:pt x="3557534" y="1360650"/>
                  </a:cubicBezTo>
                  <a:close/>
                  <a:moveTo>
                    <a:pt x="3148391" y="1360650"/>
                  </a:moveTo>
                  <a:cubicBezTo>
                    <a:pt x="3068853" y="1360650"/>
                    <a:pt x="3004375" y="1425128"/>
                    <a:pt x="3004375" y="1504666"/>
                  </a:cubicBezTo>
                  <a:cubicBezTo>
                    <a:pt x="3004375" y="1584204"/>
                    <a:pt x="3068853" y="1648682"/>
                    <a:pt x="3148391" y="1648682"/>
                  </a:cubicBezTo>
                  <a:cubicBezTo>
                    <a:pt x="3227929" y="1648682"/>
                    <a:pt x="3292407" y="1584204"/>
                    <a:pt x="3292407" y="1504666"/>
                  </a:cubicBezTo>
                  <a:cubicBezTo>
                    <a:pt x="3292407" y="1425128"/>
                    <a:pt x="3227929" y="1360650"/>
                    <a:pt x="3148391" y="1360650"/>
                  </a:cubicBezTo>
                  <a:close/>
                  <a:moveTo>
                    <a:pt x="2739248" y="1360650"/>
                  </a:moveTo>
                  <a:cubicBezTo>
                    <a:pt x="2659710" y="1360650"/>
                    <a:pt x="2595232" y="1425128"/>
                    <a:pt x="2595232" y="1504666"/>
                  </a:cubicBezTo>
                  <a:cubicBezTo>
                    <a:pt x="2595232" y="1584204"/>
                    <a:pt x="2659710" y="1648682"/>
                    <a:pt x="2739248" y="1648682"/>
                  </a:cubicBezTo>
                  <a:cubicBezTo>
                    <a:pt x="2818786" y="1648682"/>
                    <a:pt x="2883264" y="1584204"/>
                    <a:pt x="2883264" y="1504666"/>
                  </a:cubicBezTo>
                  <a:cubicBezTo>
                    <a:pt x="2883264" y="1425128"/>
                    <a:pt x="2818786" y="1360650"/>
                    <a:pt x="2739248" y="1360650"/>
                  </a:cubicBezTo>
                  <a:close/>
                  <a:moveTo>
                    <a:pt x="2330105" y="1360650"/>
                  </a:moveTo>
                  <a:cubicBezTo>
                    <a:pt x="2250567" y="1360650"/>
                    <a:pt x="2186089" y="1425128"/>
                    <a:pt x="2186089" y="1504666"/>
                  </a:cubicBezTo>
                  <a:cubicBezTo>
                    <a:pt x="2186089" y="1584204"/>
                    <a:pt x="2250567" y="1648682"/>
                    <a:pt x="2330105" y="1648682"/>
                  </a:cubicBezTo>
                  <a:cubicBezTo>
                    <a:pt x="2409643" y="1648682"/>
                    <a:pt x="2474121" y="1584204"/>
                    <a:pt x="2474121" y="1504666"/>
                  </a:cubicBezTo>
                  <a:cubicBezTo>
                    <a:pt x="2474121" y="1425128"/>
                    <a:pt x="2409643" y="1360650"/>
                    <a:pt x="2330105" y="1360650"/>
                  </a:cubicBezTo>
                  <a:close/>
                  <a:moveTo>
                    <a:pt x="1920962" y="1360650"/>
                  </a:moveTo>
                  <a:cubicBezTo>
                    <a:pt x="1841424" y="1360650"/>
                    <a:pt x="1776946" y="1425128"/>
                    <a:pt x="1776946" y="1504666"/>
                  </a:cubicBezTo>
                  <a:cubicBezTo>
                    <a:pt x="1776946" y="1584204"/>
                    <a:pt x="1841424" y="1648682"/>
                    <a:pt x="1920962" y="1648682"/>
                  </a:cubicBezTo>
                  <a:cubicBezTo>
                    <a:pt x="2000500" y="1648682"/>
                    <a:pt x="2064978" y="1584204"/>
                    <a:pt x="2064978" y="1504666"/>
                  </a:cubicBezTo>
                  <a:cubicBezTo>
                    <a:pt x="2064978" y="1425128"/>
                    <a:pt x="2000500" y="1360650"/>
                    <a:pt x="1920962" y="1360650"/>
                  </a:cubicBezTo>
                  <a:close/>
                  <a:moveTo>
                    <a:pt x="1511819" y="1360650"/>
                  </a:moveTo>
                  <a:cubicBezTo>
                    <a:pt x="1432281" y="1360650"/>
                    <a:pt x="1367803" y="1425128"/>
                    <a:pt x="1367803" y="1504666"/>
                  </a:cubicBezTo>
                  <a:cubicBezTo>
                    <a:pt x="1367803" y="1584204"/>
                    <a:pt x="1432281" y="1648682"/>
                    <a:pt x="1511819" y="1648682"/>
                  </a:cubicBezTo>
                  <a:cubicBezTo>
                    <a:pt x="1591357" y="1648682"/>
                    <a:pt x="1655835" y="1584204"/>
                    <a:pt x="1655835" y="1504666"/>
                  </a:cubicBezTo>
                  <a:cubicBezTo>
                    <a:pt x="1655835" y="1425128"/>
                    <a:pt x="1591357" y="1360650"/>
                    <a:pt x="1511819" y="1360650"/>
                  </a:cubicBezTo>
                  <a:close/>
                  <a:moveTo>
                    <a:pt x="1102676" y="1360650"/>
                  </a:moveTo>
                  <a:cubicBezTo>
                    <a:pt x="1023138" y="1360650"/>
                    <a:pt x="958660" y="1425128"/>
                    <a:pt x="958660" y="1504666"/>
                  </a:cubicBezTo>
                  <a:cubicBezTo>
                    <a:pt x="958660" y="1584204"/>
                    <a:pt x="1023138" y="1648682"/>
                    <a:pt x="1102676" y="1648682"/>
                  </a:cubicBezTo>
                  <a:cubicBezTo>
                    <a:pt x="1182214" y="1648682"/>
                    <a:pt x="1246692" y="1584204"/>
                    <a:pt x="1246692" y="1504666"/>
                  </a:cubicBezTo>
                  <a:cubicBezTo>
                    <a:pt x="1246692" y="1425128"/>
                    <a:pt x="1182214" y="1360650"/>
                    <a:pt x="1102676" y="1360650"/>
                  </a:cubicBezTo>
                  <a:close/>
                  <a:moveTo>
                    <a:pt x="693533" y="1360650"/>
                  </a:moveTo>
                  <a:cubicBezTo>
                    <a:pt x="613995" y="1360650"/>
                    <a:pt x="549517" y="1425128"/>
                    <a:pt x="549517" y="1504666"/>
                  </a:cubicBezTo>
                  <a:cubicBezTo>
                    <a:pt x="549517" y="1584204"/>
                    <a:pt x="613995" y="1648682"/>
                    <a:pt x="693533" y="1648682"/>
                  </a:cubicBezTo>
                  <a:cubicBezTo>
                    <a:pt x="773071" y="1648682"/>
                    <a:pt x="837549" y="1584204"/>
                    <a:pt x="837549" y="1504666"/>
                  </a:cubicBezTo>
                  <a:cubicBezTo>
                    <a:pt x="837549" y="1425128"/>
                    <a:pt x="773071" y="1360650"/>
                    <a:pt x="693533" y="1360650"/>
                  </a:cubicBezTo>
                  <a:close/>
                  <a:moveTo>
                    <a:pt x="284390" y="1360650"/>
                  </a:moveTo>
                  <a:cubicBezTo>
                    <a:pt x="204852" y="1360650"/>
                    <a:pt x="140374" y="1425128"/>
                    <a:pt x="140374" y="1504666"/>
                  </a:cubicBezTo>
                  <a:cubicBezTo>
                    <a:pt x="140374" y="1584204"/>
                    <a:pt x="204852" y="1648682"/>
                    <a:pt x="284390" y="1648682"/>
                  </a:cubicBezTo>
                  <a:cubicBezTo>
                    <a:pt x="363928" y="1648682"/>
                    <a:pt x="428406" y="1584204"/>
                    <a:pt x="428406" y="1504666"/>
                  </a:cubicBezTo>
                  <a:cubicBezTo>
                    <a:pt x="428406" y="1425128"/>
                    <a:pt x="363928" y="1360650"/>
                    <a:pt x="284390" y="1360650"/>
                  </a:cubicBezTo>
                  <a:close/>
                  <a:moveTo>
                    <a:pt x="3965976" y="945427"/>
                  </a:moveTo>
                  <a:cubicBezTo>
                    <a:pt x="3886438" y="945427"/>
                    <a:pt x="3821960" y="1009905"/>
                    <a:pt x="3821960" y="1089443"/>
                  </a:cubicBezTo>
                  <a:cubicBezTo>
                    <a:pt x="3821960" y="1168981"/>
                    <a:pt x="3886438" y="1233459"/>
                    <a:pt x="3965976" y="1233459"/>
                  </a:cubicBezTo>
                  <a:cubicBezTo>
                    <a:pt x="4045514" y="1233459"/>
                    <a:pt x="4109992" y="1168981"/>
                    <a:pt x="4109992" y="1089443"/>
                  </a:cubicBezTo>
                  <a:cubicBezTo>
                    <a:pt x="4109992" y="1009905"/>
                    <a:pt x="4045514" y="945427"/>
                    <a:pt x="3965976" y="945427"/>
                  </a:cubicBezTo>
                  <a:close/>
                  <a:moveTo>
                    <a:pt x="3556834" y="945427"/>
                  </a:moveTo>
                  <a:cubicBezTo>
                    <a:pt x="3477296" y="945427"/>
                    <a:pt x="3412818" y="1009905"/>
                    <a:pt x="3412818" y="1089443"/>
                  </a:cubicBezTo>
                  <a:cubicBezTo>
                    <a:pt x="3412818" y="1168981"/>
                    <a:pt x="3477296" y="1233459"/>
                    <a:pt x="3556834" y="1233459"/>
                  </a:cubicBezTo>
                  <a:cubicBezTo>
                    <a:pt x="3636372" y="1233459"/>
                    <a:pt x="3700850" y="1168981"/>
                    <a:pt x="3700850" y="1089443"/>
                  </a:cubicBezTo>
                  <a:cubicBezTo>
                    <a:pt x="3700850" y="1009905"/>
                    <a:pt x="3636372" y="945427"/>
                    <a:pt x="3556834" y="945427"/>
                  </a:cubicBezTo>
                  <a:close/>
                  <a:moveTo>
                    <a:pt x="3147691" y="945427"/>
                  </a:moveTo>
                  <a:cubicBezTo>
                    <a:pt x="3068153" y="945427"/>
                    <a:pt x="3003675" y="1009905"/>
                    <a:pt x="3003675" y="1089443"/>
                  </a:cubicBezTo>
                  <a:cubicBezTo>
                    <a:pt x="3003675" y="1168981"/>
                    <a:pt x="3068153" y="1233459"/>
                    <a:pt x="3147691" y="1233459"/>
                  </a:cubicBezTo>
                  <a:cubicBezTo>
                    <a:pt x="3227229" y="1233459"/>
                    <a:pt x="3291707" y="1168981"/>
                    <a:pt x="3291707" y="1089443"/>
                  </a:cubicBezTo>
                  <a:cubicBezTo>
                    <a:pt x="3291707" y="1009905"/>
                    <a:pt x="3227229" y="945427"/>
                    <a:pt x="3147691" y="945427"/>
                  </a:cubicBezTo>
                  <a:close/>
                  <a:moveTo>
                    <a:pt x="2738548" y="945427"/>
                  </a:moveTo>
                  <a:cubicBezTo>
                    <a:pt x="2659010" y="945427"/>
                    <a:pt x="2594532" y="1009905"/>
                    <a:pt x="2594532" y="1089443"/>
                  </a:cubicBezTo>
                  <a:cubicBezTo>
                    <a:pt x="2594532" y="1168981"/>
                    <a:pt x="2659010" y="1233459"/>
                    <a:pt x="2738548" y="1233459"/>
                  </a:cubicBezTo>
                  <a:cubicBezTo>
                    <a:pt x="2818086" y="1233459"/>
                    <a:pt x="2882564" y="1168981"/>
                    <a:pt x="2882564" y="1089443"/>
                  </a:cubicBezTo>
                  <a:cubicBezTo>
                    <a:pt x="2882564" y="1009905"/>
                    <a:pt x="2818086" y="945427"/>
                    <a:pt x="2738548" y="945427"/>
                  </a:cubicBezTo>
                  <a:close/>
                  <a:moveTo>
                    <a:pt x="2329405" y="945427"/>
                  </a:moveTo>
                  <a:cubicBezTo>
                    <a:pt x="2249867" y="945427"/>
                    <a:pt x="2185389" y="1009905"/>
                    <a:pt x="2185389" y="1089443"/>
                  </a:cubicBezTo>
                  <a:cubicBezTo>
                    <a:pt x="2185389" y="1168981"/>
                    <a:pt x="2249867" y="1233459"/>
                    <a:pt x="2329405" y="1233459"/>
                  </a:cubicBezTo>
                  <a:cubicBezTo>
                    <a:pt x="2408943" y="1233459"/>
                    <a:pt x="2473421" y="1168981"/>
                    <a:pt x="2473421" y="1089443"/>
                  </a:cubicBezTo>
                  <a:cubicBezTo>
                    <a:pt x="2473421" y="1009905"/>
                    <a:pt x="2408943" y="945427"/>
                    <a:pt x="2329405" y="945427"/>
                  </a:cubicBezTo>
                  <a:close/>
                  <a:moveTo>
                    <a:pt x="1920262" y="945427"/>
                  </a:moveTo>
                  <a:cubicBezTo>
                    <a:pt x="1840724" y="945427"/>
                    <a:pt x="1776246" y="1009905"/>
                    <a:pt x="1776246" y="1089443"/>
                  </a:cubicBezTo>
                  <a:cubicBezTo>
                    <a:pt x="1776246" y="1168981"/>
                    <a:pt x="1840724" y="1233459"/>
                    <a:pt x="1920262" y="1233459"/>
                  </a:cubicBezTo>
                  <a:cubicBezTo>
                    <a:pt x="1999800" y="1233459"/>
                    <a:pt x="2064278" y="1168981"/>
                    <a:pt x="2064278" y="1089443"/>
                  </a:cubicBezTo>
                  <a:cubicBezTo>
                    <a:pt x="2064278" y="1009905"/>
                    <a:pt x="1999800" y="945427"/>
                    <a:pt x="1920262" y="945427"/>
                  </a:cubicBezTo>
                  <a:close/>
                  <a:moveTo>
                    <a:pt x="1511119" y="945427"/>
                  </a:moveTo>
                  <a:cubicBezTo>
                    <a:pt x="1431581" y="945427"/>
                    <a:pt x="1367103" y="1009905"/>
                    <a:pt x="1367103" y="1089443"/>
                  </a:cubicBezTo>
                  <a:cubicBezTo>
                    <a:pt x="1367103" y="1168981"/>
                    <a:pt x="1431581" y="1233459"/>
                    <a:pt x="1511119" y="1233459"/>
                  </a:cubicBezTo>
                  <a:cubicBezTo>
                    <a:pt x="1590657" y="1233459"/>
                    <a:pt x="1655135" y="1168981"/>
                    <a:pt x="1655135" y="1089443"/>
                  </a:cubicBezTo>
                  <a:cubicBezTo>
                    <a:pt x="1655135" y="1009905"/>
                    <a:pt x="1590657" y="945427"/>
                    <a:pt x="1511119" y="945427"/>
                  </a:cubicBezTo>
                  <a:close/>
                  <a:moveTo>
                    <a:pt x="1101976" y="945427"/>
                  </a:moveTo>
                  <a:cubicBezTo>
                    <a:pt x="1022438" y="945427"/>
                    <a:pt x="957960" y="1009905"/>
                    <a:pt x="957960" y="1089443"/>
                  </a:cubicBezTo>
                  <a:cubicBezTo>
                    <a:pt x="957960" y="1168981"/>
                    <a:pt x="1022438" y="1233459"/>
                    <a:pt x="1101976" y="1233459"/>
                  </a:cubicBezTo>
                  <a:cubicBezTo>
                    <a:pt x="1181514" y="1233459"/>
                    <a:pt x="1245992" y="1168981"/>
                    <a:pt x="1245992" y="1089443"/>
                  </a:cubicBezTo>
                  <a:cubicBezTo>
                    <a:pt x="1245992" y="1009905"/>
                    <a:pt x="1181514" y="945427"/>
                    <a:pt x="1101976" y="945427"/>
                  </a:cubicBezTo>
                  <a:close/>
                  <a:moveTo>
                    <a:pt x="692833" y="945427"/>
                  </a:moveTo>
                  <a:cubicBezTo>
                    <a:pt x="613295" y="945427"/>
                    <a:pt x="548817" y="1009905"/>
                    <a:pt x="548817" y="1089443"/>
                  </a:cubicBezTo>
                  <a:cubicBezTo>
                    <a:pt x="548817" y="1168981"/>
                    <a:pt x="613295" y="1233459"/>
                    <a:pt x="692833" y="1233459"/>
                  </a:cubicBezTo>
                  <a:cubicBezTo>
                    <a:pt x="772371" y="1233459"/>
                    <a:pt x="836849" y="1168981"/>
                    <a:pt x="836849" y="1089443"/>
                  </a:cubicBezTo>
                  <a:cubicBezTo>
                    <a:pt x="836849" y="1009905"/>
                    <a:pt x="772371" y="945427"/>
                    <a:pt x="692833" y="945427"/>
                  </a:cubicBezTo>
                  <a:close/>
                  <a:moveTo>
                    <a:pt x="283690" y="945427"/>
                  </a:moveTo>
                  <a:cubicBezTo>
                    <a:pt x="204152" y="945427"/>
                    <a:pt x="139674" y="1009905"/>
                    <a:pt x="139674" y="1089443"/>
                  </a:cubicBezTo>
                  <a:cubicBezTo>
                    <a:pt x="139674" y="1168981"/>
                    <a:pt x="204152" y="1233459"/>
                    <a:pt x="283690" y="1233459"/>
                  </a:cubicBezTo>
                  <a:cubicBezTo>
                    <a:pt x="363228" y="1233459"/>
                    <a:pt x="427706" y="1168981"/>
                    <a:pt x="427706" y="1089443"/>
                  </a:cubicBezTo>
                  <a:cubicBezTo>
                    <a:pt x="427706" y="1009905"/>
                    <a:pt x="363228" y="945427"/>
                    <a:pt x="283690" y="945427"/>
                  </a:cubicBezTo>
                  <a:close/>
                  <a:moveTo>
                    <a:pt x="3965276" y="530204"/>
                  </a:moveTo>
                  <a:cubicBezTo>
                    <a:pt x="3885738" y="530204"/>
                    <a:pt x="3821260" y="594682"/>
                    <a:pt x="3821260" y="674220"/>
                  </a:cubicBezTo>
                  <a:cubicBezTo>
                    <a:pt x="3821260" y="753758"/>
                    <a:pt x="3885738" y="818236"/>
                    <a:pt x="3965276" y="818236"/>
                  </a:cubicBezTo>
                  <a:cubicBezTo>
                    <a:pt x="4044814" y="818236"/>
                    <a:pt x="4109292" y="753758"/>
                    <a:pt x="4109292" y="674220"/>
                  </a:cubicBezTo>
                  <a:cubicBezTo>
                    <a:pt x="4109292" y="594682"/>
                    <a:pt x="4044814" y="530204"/>
                    <a:pt x="3965276" y="530204"/>
                  </a:cubicBezTo>
                  <a:close/>
                  <a:moveTo>
                    <a:pt x="3556134" y="530204"/>
                  </a:moveTo>
                  <a:cubicBezTo>
                    <a:pt x="3476596" y="530204"/>
                    <a:pt x="3412118" y="594682"/>
                    <a:pt x="3412118" y="674220"/>
                  </a:cubicBezTo>
                  <a:cubicBezTo>
                    <a:pt x="3412118" y="753758"/>
                    <a:pt x="3476596" y="818236"/>
                    <a:pt x="3556134" y="818236"/>
                  </a:cubicBezTo>
                  <a:cubicBezTo>
                    <a:pt x="3635672" y="818236"/>
                    <a:pt x="3700150" y="753758"/>
                    <a:pt x="3700150" y="674220"/>
                  </a:cubicBezTo>
                  <a:cubicBezTo>
                    <a:pt x="3700150" y="594682"/>
                    <a:pt x="3635672" y="530204"/>
                    <a:pt x="3556134" y="530204"/>
                  </a:cubicBezTo>
                  <a:close/>
                  <a:moveTo>
                    <a:pt x="3146991" y="530204"/>
                  </a:moveTo>
                  <a:cubicBezTo>
                    <a:pt x="3067453" y="530204"/>
                    <a:pt x="3002975" y="594682"/>
                    <a:pt x="3002975" y="674220"/>
                  </a:cubicBezTo>
                  <a:cubicBezTo>
                    <a:pt x="3002975" y="753758"/>
                    <a:pt x="3067453" y="818236"/>
                    <a:pt x="3146991" y="818236"/>
                  </a:cubicBezTo>
                  <a:cubicBezTo>
                    <a:pt x="3226529" y="818236"/>
                    <a:pt x="3291007" y="753758"/>
                    <a:pt x="3291007" y="674220"/>
                  </a:cubicBezTo>
                  <a:cubicBezTo>
                    <a:pt x="3291007" y="594682"/>
                    <a:pt x="3226529" y="530204"/>
                    <a:pt x="3146991" y="530204"/>
                  </a:cubicBezTo>
                  <a:close/>
                  <a:moveTo>
                    <a:pt x="2737848" y="530204"/>
                  </a:moveTo>
                  <a:cubicBezTo>
                    <a:pt x="2658310" y="530204"/>
                    <a:pt x="2593832" y="594682"/>
                    <a:pt x="2593832" y="674220"/>
                  </a:cubicBezTo>
                  <a:cubicBezTo>
                    <a:pt x="2593832" y="753758"/>
                    <a:pt x="2658310" y="818236"/>
                    <a:pt x="2737848" y="818236"/>
                  </a:cubicBezTo>
                  <a:cubicBezTo>
                    <a:pt x="2817386" y="818236"/>
                    <a:pt x="2881864" y="753758"/>
                    <a:pt x="2881864" y="674220"/>
                  </a:cubicBezTo>
                  <a:cubicBezTo>
                    <a:pt x="2881864" y="594682"/>
                    <a:pt x="2817386" y="530204"/>
                    <a:pt x="2737848" y="530204"/>
                  </a:cubicBezTo>
                  <a:close/>
                  <a:moveTo>
                    <a:pt x="2328705" y="530204"/>
                  </a:moveTo>
                  <a:cubicBezTo>
                    <a:pt x="2249167" y="530204"/>
                    <a:pt x="2184689" y="594682"/>
                    <a:pt x="2184689" y="674220"/>
                  </a:cubicBezTo>
                  <a:cubicBezTo>
                    <a:pt x="2184689" y="753758"/>
                    <a:pt x="2249167" y="818236"/>
                    <a:pt x="2328705" y="818236"/>
                  </a:cubicBezTo>
                  <a:cubicBezTo>
                    <a:pt x="2408243" y="818236"/>
                    <a:pt x="2472721" y="753758"/>
                    <a:pt x="2472721" y="674220"/>
                  </a:cubicBezTo>
                  <a:cubicBezTo>
                    <a:pt x="2472721" y="594682"/>
                    <a:pt x="2408243" y="530204"/>
                    <a:pt x="2328705" y="530204"/>
                  </a:cubicBezTo>
                  <a:close/>
                  <a:moveTo>
                    <a:pt x="1919562" y="530204"/>
                  </a:moveTo>
                  <a:cubicBezTo>
                    <a:pt x="1840024" y="530204"/>
                    <a:pt x="1775546" y="594682"/>
                    <a:pt x="1775546" y="674220"/>
                  </a:cubicBezTo>
                  <a:cubicBezTo>
                    <a:pt x="1775546" y="753758"/>
                    <a:pt x="1840024" y="818236"/>
                    <a:pt x="1919562" y="818236"/>
                  </a:cubicBezTo>
                  <a:cubicBezTo>
                    <a:pt x="1999100" y="818236"/>
                    <a:pt x="2063578" y="753758"/>
                    <a:pt x="2063578" y="674220"/>
                  </a:cubicBezTo>
                  <a:cubicBezTo>
                    <a:pt x="2063578" y="594682"/>
                    <a:pt x="1999100" y="530204"/>
                    <a:pt x="1919562" y="530204"/>
                  </a:cubicBezTo>
                  <a:close/>
                  <a:moveTo>
                    <a:pt x="1510419" y="530204"/>
                  </a:moveTo>
                  <a:cubicBezTo>
                    <a:pt x="1430881" y="530204"/>
                    <a:pt x="1366403" y="594682"/>
                    <a:pt x="1366403" y="674220"/>
                  </a:cubicBezTo>
                  <a:cubicBezTo>
                    <a:pt x="1366403" y="753758"/>
                    <a:pt x="1430881" y="818236"/>
                    <a:pt x="1510419" y="818236"/>
                  </a:cubicBezTo>
                  <a:cubicBezTo>
                    <a:pt x="1589957" y="818236"/>
                    <a:pt x="1654435" y="753758"/>
                    <a:pt x="1654435" y="674220"/>
                  </a:cubicBezTo>
                  <a:cubicBezTo>
                    <a:pt x="1654435" y="594682"/>
                    <a:pt x="1589957" y="530204"/>
                    <a:pt x="1510419" y="530204"/>
                  </a:cubicBezTo>
                  <a:close/>
                  <a:moveTo>
                    <a:pt x="1101276" y="530204"/>
                  </a:moveTo>
                  <a:cubicBezTo>
                    <a:pt x="1021738" y="530204"/>
                    <a:pt x="957260" y="594682"/>
                    <a:pt x="957260" y="674220"/>
                  </a:cubicBezTo>
                  <a:cubicBezTo>
                    <a:pt x="957260" y="753758"/>
                    <a:pt x="1021738" y="818236"/>
                    <a:pt x="1101276" y="818236"/>
                  </a:cubicBezTo>
                  <a:cubicBezTo>
                    <a:pt x="1180814" y="818236"/>
                    <a:pt x="1245292" y="753758"/>
                    <a:pt x="1245292" y="674220"/>
                  </a:cubicBezTo>
                  <a:cubicBezTo>
                    <a:pt x="1245292" y="594682"/>
                    <a:pt x="1180814" y="530204"/>
                    <a:pt x="1101276" y="530204"/>
                  </a:cubicBezTo>
                  <a:close/>
                  <a:moveTo>
                    <a:pt x="692133" y="530204"/>
                  </a:moveTo>
                  <a:cubicBezTo>
                    <a:pt x="612595" y="530204"/>
                    <a:pt x="548117" y="594682"/>
                    <a:pt x="548117" y="674220"/>
                  </a:cubicBezTo>
                  <a:cubicBezTo>
                    <a:pt x="548117" y="753758"/>
                    <a:pt x="612595" y="818236"/>
                    <a:pt x="692133" y="818236"/>
                  </a:cubicBezTo>
                  <a:cubicBezTo>
                    <a:pt x="771671" y="818236"/>
                    <a:pt x="836149" y="753758"/>
                    <a:pt x="836149" y="674220"/>
                  </a:cubicBezTo>
                  <a:cubicBezTo>
                    <a:pt x="836149" y="594682"/>
                    <a:pt x="771671" y="530204"/>
                    <a:pt x="692133" y="530204"/>
                  </a:cubicBezTo>
                  <a:close/>
                  <a:moveTo>
                    <a:pt x="282990" y="530204"/>
                  </a:moveTo>
                  <a:cubicBezTo>
                    <a:pt x="203452" y="530204"/>
                    <a:pt x="138974" y="594682"/>
                    <a:pt x="138974" y="674220"/>
                  </a:cubicBezTo>
                  <a:cubicBezTo>
                    <a:pt x="138974" y="753758"/>
                    <a:pt x="203452" y="818236"/>
                    <a:pt x="282990" y="818236"/>
                  </a:cubicBezTo>
                  <a:cubicBezTo>
                    <a:pt x="362528" y="818236"/>
                    <a:pt x="427006" y="753758"/>
                    <a:pt x="427006" y="674220"/>
                  </a:cubicBezTo>
                  <a:cubicBezTo>
                    <a:pt x="427006" y="594682"/>
                    <a:pt x="362528" y="530204"/>
                    <a:pt x="282990" y="530204"/>
                  </a:cubicBezTo>
                  <a:close/>
                  <a:moveTo>
                    <a:pt x="3964576" y="114981"/>
                  </a:moveTo>
                  <a:cubicBezTo>
                    <a:pt x="3885038" y="114981"/>
                    <a:pt x="3820560" y="179459"/>
                    <a:pt x="3820560" y="258997"/>
                  </a:cubicBezTo>
                  <a:cubicBezTo>
                    <a:pt x="3820560" y="338535"/>
                    <a:pt x="3885038" y="403013"/>
                    <a:pt x="3964576" y="403013"/>
                  </a:cubicBezTo>
                  <a:cubicBezTo>
                    <a:pt x="4044114" y="403013"/>
                    <a:pt x="4108592" y="338535"/>
                    <a:pt x="4108592" y="258997"/>
                  </a:cubicBezTo>
                  <a:cubicBezTo>
                    <a:pt x="4108592" y="179459"/>
                    <a:pt x="4044114" y="114981"/>
                    <a:pt x="3964576" y="114981"/>
                  </a:cubicBezTo>
                  <a:close/>
                  <a:moveTo>
                    <a:pt x="3555434" y="114981"/>
                  </a:moveTo>
                  <a:cubicBezTo>
                    <a:pt x="3475896" y="114981"/>
                    <a:pt x="3411418" y="179459"/>
                    <a:pt x="3411418" y="258997"/>
                  </a:cubicBezTo>
                  <a:cubicBezTo>
                    <a:pt x="3411418" y="338535"/>
                    <a:pt x="3475896" y="403013"/>
                    <a:pt x="3555434" y="403013"/>
                  </a:cubicBezTo>
                  <a:cubicBezTo>
                    <a:pt x="3634972" y="403013"/>
                    <a:pt x="3699450" y="338535"/>
                    <a:pt x="3699450" y="258997"/>
                  </a:cubicBezTo>
                  <a:cubicBezTo>
                    <a:pt x="3699450" y="179459"/>
                    <a:pt x="3634972" y="114981"/>
                    <a:pt x="3555434" y="114981"/>
                  </a:cubicBezTo>
                  <a:close/>
                  <a:moveTo>
                    <a:pt x="3146291" y="114981"/>
                  </a:moveTo>
                  <a:cubicBezTo>
                    <a:pt x="3066753" y="114981"/>
                    <a:pt x="3002275" y="179459"/>
                    <a:pt x="3002275" y="258997"/>
                  </a:cubicBezTo>
                  <a:cubicBezTo>
                    <a:pt x="3002275" y="338535"/>
                    <a:pt x="3066753" y="403013"/>
                    <a:pt x="3146291" y="403013"/>
                  </a:cubicBezTo>
                  <a:cubicBezTo>
                    <a:pt x="3225829" y="403013"/>
                    <a:pt x="3290307" y="338535"/>
                    <a:pt x="3290307" y="258997"/>
                  </a:cubicBezTo>
                  <a:cubicBezTo>
                    <a:pt x="3290307" y="179459"/>
                    <a:pt x="3225829" y="114981"/>
                    <a:pt x="3146291" y="114981"/>
                  </a:cubicBezTo>
                  <a:close/>
                  <a:moveTo>
                    <a:pt x="2737148" y="114981"/>
                  </a:moveTo>
                  <a:cubicBezTo>
                    <a:pt x="2657610" y="114981"/>
                    <a:pt x="2593132" y="179459"/>
                    <a:pt x="2593132" y="258997"/>
                  </a:cubicBezTo>
                  <a:cubicBezTo>
                    <a:pt x="2593132" y="338535"/>
                    <a:pt x="2657610" y="403013"/>
                    <a:pt x="2737148" y="403013"/>
                  </a:cubicBezTo>
                  <a:cubicBezTo>
                    <a:pt x="2816686" y="403013"/>
                    <a:pt x="2881164" y="338535"/>
                    <a:pt x="2881164" y="258997"/>
                  </a:cubicBezTo>
                  <a:cubicBezTo>
                    <a:pt x="2881164" y="179459"/>
                    <a:pt x="2816686" y="114981"/>
                    <a:pt x="2737148" y="114981"/>
                  </a:cubicBezTo>
                  <a:close/>
                  <a:moveTo>
                    <a:pt x="2328005" y="114981"/>
                  </a:moveTo>
                  <a:cubicBezTo>
                    <a:pt x="2248467" y="114981"/>
                    <a:pt x="2183989" y="179459"/>
                    <a:pt x="2183989" y="258997"/>
                  </a:cubicBezTo>
                  <a:cubicBezTo>
                    <a:pt x="2183989" y="338535"/>
                    <a:pt x="2248467" y="403013"/>
                    <a:pt x="2328005" y="403013"/>
                  </a:cubicBezTo>
                  <a:cubicBezTo>
                    <a:pt x="2407543" y="403013"/>
                    <a:pt x="2472021" y="338535"/>
                    <a:pt x="2472021" y="258997"/>
                  </a:cubicBezTo>
                  <a:cubicBezTo>
                    <a:pt x="2472021" y="179459"/>
                    <a:pt x="2407543" y="114981"/>
                    <a:pt x="2328005" y="114981"/>
                  </a:cubicBezTo>
                  <a:close/>
                  <a:moveTo>
                    <a:pt x="1918862" y="114981"/>
                  </a:moveTo>
                  <a:cubicBezTo>
                    <a:pt x="1839324" y="114981"/>
                    <a:pt x="1774846" y="179459"/>
                    <a:pt x="1774846" y="258997"/>
                  </a:cubicBezTo>
                  <a:cubicBezTo>
                    <a:pt x="1774846" y="338535"/>
                    <a:pt x="1839324" y="403013"/>
                    <a:pt x="1918862" y="403013"/>
                  </a:cubicBezTo>
                  <a:cubicBezTo>
                    <a:pt x="1998400" y="403013"/>
                    <a:pt x="2062878" y="338535"/>
                    <a:pt x="2062878" y="258997"/>
                  </a:cubicBezTo>
                  <a:cubicBezTo>
                    <a:pt x="2062878" y="179459"/>
                    <a:pt x="1998400" y="114981"/>
                    <a:pt x="1918862" y="114981"/>
                  </a:cubicBezTo>
                  <a:close/>
                  <a:moveTo>
                    <a:pt x="1509719" y="114981"/>
                  </a:moveTo>
                  <a:cubicBezTo>
                    <a:pt x="1430181" y="114981"/>
                    <a:pt x="1365703" y="179459"/>
                    <a:pt x="1365703" y="258997"/>
                  </a:cubicBezTo>
                  <a:cubicBezTo>
                    <a:pt x="1365703" y="338535"/>
                    <a:pt x="1430181" y="403013"/>
                    <a:pt x="1509719" y="403013"/>
                  </a:cubicBezTo>
                  <a:cubicBezTo>
                    <a:pt x="1589257" y="403013"/>
                    <a:pt x="1653735" y="338535"/>
                    <a:pt x="1653735" y="258997"/>
                  </a:cubicBezTo>
                  <a:cubicBezTo>
                    <a:pt x="1653735" y="179459"/>
                    <a:pt x="1589257" y="114981"/>
                    <a:pt x="1509719" y="114981"/>
                  </a:cubicBezTo>
                  <a:close/>
                  <a:moveTo>
                    <a:pt x="1100576" y="114981"/>
                  </a:moveTo>
                  <a:cubicBezTo>
                    <a:pt x="1021038" y="114981"/>
                    <a:pt x="956560" y="179459"/>
                    <a:pt x="956560" y="258997"/>
                  </a:cubicBezTo>
                  <a:cubicBezTo>
                    <a:pt x="956560" y="338535"/>
                    <a:pt x="1021038" y="403013"/>
                    <a:pt x="1100576" y="403013"/>
                  </a:cubicBezTo>
                  <a:cubicBezTo>
                    <a:pt x="1180114" y="403013"/>
                    <a:pt x="1244592" y="338535"/>
                    <a:pt x="1244592" y="258997"/>
                  </a:cubicBezTo>
                  <a:cubicBezTo>
                    <a:pt x="1244592" y="179459"/>
                    <a:pt x="1180114" y="114981"/>
                    <a:pt x="1100576" y="114981"/>
                  </a:cubicBezTo>
                  <a:close/>
                  <a:moveTo>
                    <a:pt x="691433" y="114981"/>
                  </a:moveTo>
                  <a:cubicBezTo>
                    <a:pt x="611895" y="114981"/>
                    <a:pt x="547417" y="179459"/>
                    <a:pt x="547417" y="258997"/>
                  </a:cubicBezTo>
                  <a:cubicBezTo>
                    <a:pt x="547417" y="338535"/>
                    <a:pt x="611895" y="403013"/>
                    <a:pt x="691433" y="403013"/>
                  </a:cubicBezTo>
                  <a:cubicBezTo>
                    <a:pt x="770971" y="403013"/>
                    <a:pt x="835449" y="338535"/>
                    <a:pt x="835449" y="258997"/>
                  </a:cubicBezTo>
                  <a:cubicBezTo>
                    <a:pt x="835449" y="179459"/>
                    <a:pt x="770971" y="114981"/>
                    <a:pt x="691433" y="114981"/>
                  </a:cubicBezTo>
                  <a:close/>
                  <a:moveTo>
                    <a:pt x="282290" y="114981"/>
                  </a:moveTo>
                  <a:cubicBezTo>
                    <a:pt x="202752" y="114981"/>
                    <a:pt x="138274" y="179459"/>
                    <a:pt x="138274" y="258997"/>
                  </a:cubicBezTo>
                  <a:cubicBezTo>
                    <a:pt x="138274" y="338535"/>
                    <a:pt x="202752" y="403013"/>
                    <a:pt x="282290" y="403013"/>
                  </a:cubicBezTo>
                  <a:cubicBezTo>
                    <a:pt x="361828" y="403013"/>
                    <a:pt x="426306" y="338535"/>
                    <a:pt x="426306" y="258997"/>
                  </a:cubicBezTo>
                  <a:cubicBezTo>
                    <a:pt x="426306" y="179459"/>
                    <a:pt x="361828" y="114981"/>
                    <a:pt x="282290" y="114981"/>
                  </a:cubicBezTo>
                  <a:close/>
                  <a:moveTo>
                    <a:pt x="0" y="0"/>
                  </a:moveTo>
                  <a:lnTo>
                    <a:pt x="4248472" y="0"/>
                  </a:lnTo>
                  <a:lnTo>
                    <a:pt x="4248472" y="4248472"/>
                  </a:lnTo>
                  <a:lnTo>
                    <a:pt x="0" y="4248472"/>
                  </a:lnTo>
                  <a:close/>
                </a:path>
              </a:pathLst>
            </a:custGeom>
            <a:solidFill>
              <a:sysClr val="window" lastClr="FFFFFF"/>
            </a:solidFill>
            <a:ln w="25400" cap="flat" cmpd="sng" algn="ctr">
              <a:noFill/>
              <a:prstDash val="solid"/>
            </a:ln>
            <a:effectLst/>
          </p:spPr>
          <p:txBody>
            <a:bodyPr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924282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2" name="TextBox 10"/>
            <p:cNvSpPr txBox="1"/>
            <p:nvPr/>
          </p:nvSpPr>
          <p:spPr>
            <a:xfrm>
              <a:off x="2543486" y="2766954"/>
              <a:ext cx="998490" cy="663202"/>
            </a:xfrm>
            <a:prstGeom prst="rect">
              <a:avLst/>
            </a:prstGeom>
          </p:spPr>
          <p:txBody>
            <a:bodyPr vert="horz" lIns="0" tIns="0" rIns="0" bIns="0" rtlCol="0">
              <a:noAutofit/>
            </a:bodyPr>
            <a:lstStyle>
              <a:lvl1pPr indent="0" algn="ctr">
                <a:lnSpc>
                  <a:spcPct val="90000"/>
                </a:lnSpc>
                <a:spcBef>
                  <a:spcPts val="0"/>
                </a:spcBef>
                <a:buFont typeface="Arial" pitchFamily="34" charset="0"/>
                <a:buNone/>
                <a:defRPr sz="2000" b="1">
                  <a:solidFill>
                    <a:schemeClr val="tx2"/>
                  </a:solidFill>
                  <a:latin typeface="+mj-lt"/>
                  <a:cs typeface="Arial" panose="020B0604020202020204" pitchFamily="34" charset="0"/>
                </a:defRPr>
              </a:lvl1pPr>
              <a:lvl2pPr marL="180975" indent="-180975">
                <a:lnSpc>
                  <a:spcPct val="90000"/>
                </a:lnSpc>
                <a:spcBef>
                  <a:spcPts val="0"/>
                </a:spcBef>
                <a:buFont typeface="Arial" pitchFamily="34" charset="0"/>
                <a:buChar char="•"/>
                <a:defRPr sz="1200">
                  <a:solidFill>
                    <a:schemeClr val="tx2"/>
                  </a:solidFill>
                </a:defRPr>
              </a:lvl2pPr>
              <a:lvl3pPr marL="361950" indent="-171450">
                <a:lnSpc>
                  <a:spcPct val="90000"/>
                </a:lnSpc>
                <a:spcBef>
                  <a:spcPts val="0"/>
                </a:spcBef>
                <a:buFont typeface="Calibri" pitchFamily="34" charset="0"/>
                <a:buChar char="–"/>
                <a:defRPr sz="1200">
                  <a:solidFill>
                    <a:schemeClr val="tx2"/>
                  </a:solidFill>
                </a:defRPr>
              </a:lvl3pPr>
              <a:lvl4pPr marL="1825348" indent="-260764">
                <a:lnSpc>
                  <a:spcPct val="90000"/>
                </a:lnSpc>
                <a:spcBef>
                  <a:spcPts val="0"/>
                </a:spcBef>
                <a:buFont typeface="Arial" pitchFamily="34" charset="0"/>
                <a:buChar char="–"/>
                <a:defRPr sz="1200">
                  <a:solidFill>
                    <a:schemeClr val="tx2"/>
                  </a:solidFill>
                </a:defRPr>
              </a:lvl4pPr>
              <a:lvl5pPr marL="2346876" indent="-260764">
                <a:lnSpc>
                  <a:spcPct val="90000"/>
                </a:lnSpc>
                <a:spcBef>
                  <a:spcPts val="0"/>
                </a:spcBef>
                <a:buFont typeface="Arial" pitchFamily="34" charset="0"/>
                <a:buChar char="»"/>
                <a:defRPr sz="1200">
                  <a:solidFill>
                    <a:schemeClr val="tx2"/>
                  </a:solidFill>
                </a:defRPr>
              </a:lvl5pPr>
              <a:lvl6pPr marL="2868404" indent="-260764">
                <a:spcBef>
                  <a:spcPct val="20000"/>
                </a:spcBef>
                <a:buFont typeface="Arial" pitchFamily="34" charset="0"/>
                <a:buChar char="•"/>
                <a:defRPr sz="2300"/>
              </a:lvl6pPr>
              <a:lvl7pPr marL="3389932" indent="-260764">
                <a:spcBef>
                  <a:spcPct val="20000"/>
                </a:spcBef>
                <a:buFont typeface="Arial" pitchFamily="34" charset="0"/>
                <a:buChar char="•"/>
                <a:defRPr sz="2300"/>
              </a:lvl7pPr>
              <a:lvl8pPr marL="3911460" indent="-260764">
                <a:spcBef>
                  <a:spcPct val="20000"/>
                </a:spcBef>
                <a:buFont typeface="Arial" pitchFamily="34" charset="0"/>
                <a:buChar char="•"/>
                <a:defRPr sz="2300"/>
              </a:lvl8pPr>
              <a:lvl9pPr marL="4432988" indent="-260764">
                <a:spcBef>
                  <a:spcPct val="20000"/>
                </a:spcBef>
                <a:buFont typeface="Arial" pitchFamily="34" charset="0"/>
                <a:buChar char="•"/>
                <a:defRPr sz="2300"/>
              </a:lvl9pPr>
            </a:lstStyle>
            <a:p>
              <a:pPr marL="0" marR="0" lvl="0" indent="0" algn="ctr" defTabSz="924282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itchFamily="34" charset="0"/>
                <a:buNone/>
                <a:tabLst/>
                <a:defRPr/>
              </a:pPr>
              <a:r>
                <a:rPr lang="hu-HU" kern="0" dirty="0">
                  <a:solidFill>
                    <a:schemeClr val="accent1"/>
                  </a:solidFill>
                  <a:latin typeface="Calibri"/>
                </a:rPr>
                <a:t>37</a:t>
              </a:r>
              <a:r>
                <a:rPr kumimoji="0" lang="hu-HU" sz="2000" b="1" i="0" u="none" strike="noStrike" kern="0" cap="none" spc="0" normalizeH="0" baseline="0" noProof="0" dirty="0">
                  <a:ln>
                    <a:noFill/>
                  </a:ln>
                  <a:solidFill>
                    <a:schemeClr val="accent1"/>
                  </a:solidFill>
                  <a:effectLst/>
                  <a:uLnTx/>
                  <a:uFillTx/>
                  <a:latin typeface="Calibri"/>
                  <a:cs typeface="Arial" panose="020B0604020202020204" pitchFamily="34" charset="0"/>
                </a:rPr>
                <a:t>%</a:t>
              </a:r>
              <a:endParaRPr kumimoji="0" lang="en-GB" sz="2000" b="1" i="0" u="none" strike="noStrike" kern="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Calibri"/>
                <a:cs typeface="Arial" panose="020B0604020202020204" pitchFamily="34" charset="0"/>
              </a:endParaRPr>
            </a:p>
            <a:p>
              <a:pPr lvl="0" defTabSz="924282">
                <a:defRPr/>
              </a:pPr>
              <a:r>
                <a:rPr lang="hu-HU" sz="950" b="0" kern="0" dirty="0">
                  <a:solidFill>
                    <a:srgbClr val="222223">
                      <a:lumMod val="75000"/>
                      <a:lumOff val="25000"/>
                    </a:srgbClr>
                  </a:solidFill>
                </a:rPr>
                <a:t>Sportolás</a:t>
              </a:r>
              <a:endParaRPr kumimoji="0" lang="en-GB" sz="950" b="0" i="0" u="none" strike="noStrike" kern="0" cap="none" spc="0" normalizeH="0" baseline="0" noProof="0" dirty="0">
                <a:ln>
                  <a:noFill/>
                </a:ln>
                <a:solidFill>
                  <a:srgbClr val="222223">
                    <a:lumMod val="75000"/>
                    <a:lumOff val="25000"/>
                  </a:srgbClr>
                </a:solidFill>
                <a:effectLst/>
                <a:uLnTx/>
                <a:uFillTx/>
                <a:latin typeface="Calibri"/>
              </a:endParaRPr>
            </a:p>
          </p:txBody>
        </p:sp>
        <p:graphicFrame>
          <p:nvGraphicFramePr>
            <p:cNvPr id="33" name="Diagram 5"/>
            <p:cNvGraphicFramePr/>
            <p:nvPr>
              <p:extLst/>
            </p:nvPr>
          </p:nvGraphicFramePr>
          <p:xfrm>
            <a:off x="2545666" y="1883501"/>
            <a:ext cx="972353" cy="950721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12"/>
            </a:graphicData>
          </a:graphic>
        </p:graphicFrame>
        <p:sp>
          <p:nvSpPr>
            <p:cNvPr id="34" name="Rectangle 112"/>
            <p:cNvSpPr/>
            <p:nvPr/>
          </p:nvSpPr>
          <p:spPr bwMode="gray">
            <a:xfrm>
              <a:off x="2675498" y="2005434"/>
              <a:ext cx="712688" cy="706853"/>
            </a:xfrm>
            <a:custGeom>
              <a:avLst/>
              <a:gdLst/>
              <a:ahLst/>
              <a:cxnLst/>
              <a:rect l="l" t="t" r="r" b="b"/>
              <a:pathLst>
                <a:path w="4248472" h="4248472">
                  <a:moveTo>
                    <a:pt x="3963192" y="3851992"/>
                  </a:moveTo>
                  <a:cubicBezTo>
                    <a:pt x="3883654" y="3851992"/>
                    <a:pt x="3819176" y="3916470"/>
                    <a:pt x="3819176" y="3996008"/>
                  </a:cubicBezTo>
                  <a:cubicBezTo>
                    <a:pt x="3819176" y="4075546"/>
                    <a:pt x="3883654" y="4140024"/>
                    <a:pt x="3963192" y="4140024"/>
                  </a:cubicBezTo>
                  <a:cubicBezTo>
                    <a:pt x="4042730" y="4140024"/>
                    <a:pt x="4107208" y="4075546"/>
                    <a:pt x="4107208" y="3996008"/>
                  </a:cubicBezTo>
                  <a:cubicBezTo>
                    <a:pt x="4107208" y="3916470"/>
                    <a:pt x="4042730" y="3851992"/>
                    <a:pt x="3963192" y="3851992"/>
                  </a:cubicBezTo>
                  <a:close/>
                  <a:moveTo>
                    <a:pt x="3554050" y="3851992"/>
                  </a:moveTo>
                  <a:cubicBezTo>
                    <a:pt x="3474512" y="3851992"/>
                    <a:pt x="3410034" y="3916470"/>
                    <a:pt x="3410034" y="3996008"/>
                  </a:cubicBezTo>
                  <a:cubicBezTo>
                    <a:pt x="3410034" y="4075546"/>
                    <a:pt x="3474512" y="4140024"/>
                    <a:pt x="3554050" y="4140024"/>
                  </a:cubicBezTo>
                  <a:cubicBezTo>
                    <a:pt x="3633588" y="4140024"/>
                    <a:pt x="3698066" y="4075546"/>
                    <a:pt x="3698066" y="3996008"/>
                  </a:cubicBezTo>
                  <a:cubicBezTo>
                    <a:pt x="3698066" y="3916470"/>
                    <a:pt x="3633588" y="3851992"/>
                    <a:pt x="3554050" y="3851992"/>
                  </a:cubicBezTo>
                  <a:close/>
                  <a:moveTo>
                    <a:pt x="3144907" y="3851992"/>
                  </a:moveTo>
                  <a:cubicBezTo>
                    <a:pt x="3065369" y="3851992"/>
                    <a:pt x="3000891" y="3916470"/>
                    <a:pt x="3000891" y="3996008"/>
                  </a:cubicBezTo>
                  <a:cubicBezTo>
                    <a:pt x="3000891" y="4075546"/>
                    <a:pt x="3065369" y="4140024"/>
                    <a:pt x="3144907" y="4140024"/>
                  </a:cubicBezTo>
                  <a:cubicBezTo>
                    <a:pt x="3224445" y="4140024"/>
                    <a:pt x="3288923" y="4075546"/>
                    <a:pt x="3288923" y="3996008"/>
                  </a:cubicBezTo>
                  <a:cubicBezTo>
                    <a:pt x="3288923" y="3916470"/>
                    <a:pt x="3224445" y="3851992"/>
                    <a:pt x="3144907" y="3851992"/>
                  </a:cubicBezTo>
                  <a:close/>
                  <a:moveTo>
                    <a:pt x="2735764" y="3851992"/>
                  </a:moveTo>
                  <a:cubicBezTo>
                    <a:pt x="2656226" y="3851992"/>
                    <a:pt x="2591748" y="3916470"/>
                    <a:pt x="2591748" y="3996008"/>
                  </a:cubicBezTo>
                  <a:cubicBezTo>
                    <a:pt x="2591748" y="4075546"/>
                    <a:pt x="2656226" y="4140024"/>
                    <a:pt x="2735764" y="4140024"/>
                  </a:cubicBezTo>
                  <a:cubicBezTo>
                    <a:pt x="2815302" y="4140024"/>
                    <a:pt x="2879780" y="4075546"/>
                    <a:pt x="2879780" y="3996008"/>
                  </a:cubicBezTo>
                  <a:cubicBezTo>
                    <a:pt x="2879780" y="3916470"/>
                    <a:pt x="2815302" y="3851992"/>
                    <a:pt x="2735764" y="3851992"/>
                  </a:cubicBezTo>
                  <a:close/>
                  <a:moveTo>
                    <a:pt x="2326621" y="3851992"/>
                  </a:moveTo>
                  <a:cubicBezTo>
                    <a:pt x="2247083" y="3851992"/>
                    <a:pt x="2182605" y="3916470"/>
                    <a:pt x="2182605" y="3996008"/>
                  </a:cubicBezTo>
                  <a:cubicBezTo>
                    <a:pt x="2182605" y="4075546"/>
                    <a:pt x="2247083" y="4140024"/>
                    <a:pt x="2326621" y="4140024"/>
                  </a:cubicBezTo>
                  <a:cubicBezTo>
                    <a:pt x="2406159" y="4140024"/>
                    <a:pt x="2470637" y="4075546"/>
                    <a:pt x="2470637" y="3996008"/>
                  </a:cubicBezTo>
                  <a:cubicBezTo>
                    <a:pt x="2470637" y="3916470"/>
                    <a:pt x="2406159" y="3851992"/>
                    <a:pt x="2326621" y="3851992"/>
                  </a:cubicBezTo>
                  <a:close/>
                  <a:moveTo>
                    <a:pt x="1917478" y="3851992"/>
                  </a:moveTo>
                  <a:cubicBezTo>
                    <a:pt x="1837940" y="3851992"/>
                    <a:pt x="1773462" y="3916470"/>
                    <a:pt x="1773462" y="3996008"/>
                  </a:cubicBezTo>
                  <a:cubicBezTo>
                    <a:pt x="1773462" y="4075546"/>
                    <a:pt x="1837940" y="4140024"/>
                    <a:pt x="1917478" y="4140024"/>
                  </a:cubicBezTo>
                  <a:cubicBezTo>
                    <a:pt x="1997016" y="4140024"/>
                    <a:pt x="2061494" y="4075546"/>
                    <a:pt x="2061494" y="3996008"/>
                  </a:cubicBezTo>
                  <a:cubicBezTo>
                    <a:pt x="2061494" y="3916470"/>
                    <a:pt x="1997016" y="3851992"/>
                    <a:pt x="1917478" y="3851992"/>
                  </a:cubicBezTo>
                  <a:close/>
                  <a:moveTo>
                    <a:pt x="1508335" y="3851992"/>
                  </a:moveTo>
                  <a:cubicBezTo>
                    <a:pt x="1428797" y="3851992"/>
                    <a:pt x="1364319" y="3916470"/>
                    <a:pt x="1364319" y="3996008"/>
                  </a:cubicBezTo>
                  <a:cubicBezTo>
                    <a:pt x="1364319" y="4075546"/>
                    <a:pt x="1428797" y="4140024"/>
                    <a:pt x="1508335" y="4140024"/>
                  </a:cubicBezTo>
                  <a:cubicBezTo>
                    <a:pt x="1587873" y="4140024"/>
                    <a:pt x="1652351" y="4075546"/>
                    <a:pt x="1652351" y="3996008"/>
                  </a:cubicBezTo>
                  <a:cubicBezTo>
                    <a:pt x="1652351" y="3916470"/>
                    <a:pt x="1587873" y="3851992"/>
                    <a:pt x="1508335" y="3851992"/>
                  </a:cubicBezTo>
                  <a:close/>
                  <a:moveTo>
                    <a:pt x="1099192" y="3851992"/>
                  </a:moveTo>
                  <a:cubicBezTo>
                    <a:pt x="1019654" y="3851992"/>
                    <a:pt x="955176" y="3916470"/>
                    <a:pt x="955176" y="3996008"/>
                  </a:cubicBezTo>
                  <a:cubicBezTo>
                    <a:pt x="955176" y="4075546"/>
                    <a:pt x="1019654" y="4140024"/>
                    <a:pt x="1099192" y="4140024"/>
                  </a:cubicBezTo>
                  <a:cubicBezTo>
                    <a:pt x="1178730" y="4140024"/>
                    <a:pt x="1243208" y="4075546"/>
                    <a:pt x="1243208" y="3996008"/>
                  </a:cubicBezTo>
                  <a:cubicBezTo>
                    <a:pt x="1243208" y="3916470"/>
                    <a:pt x="1178730" y="3851992"/>
                    <a:pt x="1099192" y="3851992"/>
                  </a:cubicBezTo>
                  <a:close/>
                  <a:moveTo>
                    <a:pt x="690049" y="3851992"/>
                  </a:moveTo>
                  <a:cubicBezTo>
                    <a:pt x="610511" y="3851992"/>
                    <a:pt x="546033" y="3916470"/>
                    <a:pt x="546033" y="3996008"/>
                  </a:cubicBezTo>
                  <a:cubicBezTo>
                    <a:pt x="546033" y="4075546"/>
                    <a:pt x="610511" y="4140024"/>
                    <a:pt x="690049" y="4140024"/>
                  </a:cubicBezTo>
                  <a:cubicBezTo>
                    <a:pt x="769587" y="4140024"/>
                    <a:pt x="834065" y="4075546"/>
                    <a:pt x="834065" y="3996008"/>
                  </a:cubicBezTo>
                  <a:cubicBezTo>
                    <a:pt x="834065" y="3916470"/>
                    <a:pt x="769587" y="3851992"/>
                    <a:pt x="690049" y="3851992"/>
                  </a:cubicBezTo>
                  <a:close/>
                  <a:moveTo>
                    <a:pt x="280906" y="3851992"/>
                  </a:moveTo>
                  <a:cubicBezTo>
                    <a:pt x="201368" y="3851992"/>
                    <a:pt x="136890" y="3916470"/>
                    <a:pt x="136890" y="3996008"/>
                  </a:cubicBezTo>
                  <a:cubicBezTo>
                    <a:pt x="136890" y="4075546"/>
                    <a:pt x="201368" y="4140024"/>
                    <a:pt x="280906" y="4140024"/>
                  </a:cubicBezTo>
                  <a:cubicBezTo>
                    <a:pt x="360444" y="4140024"/>
                    <a:pt x="424922" y="4075546"/>
                    <a:pt x="424922" y="3996008"/>
                  </a:cubicBezTo>
                  <a:cubicBezTo>
                    <a:pt x="424922" y="3916470"/>
                    <a:pt x="360444" y="3851992"/>
                    <a:pt x="280906" y="3851992"/>
                  </a:cubicBezTo>
                  <a:close/>
                  <a:moveTo>
                    <a:pt x="3970176" y="3436765"/>
                  </a:moveTo>
                  <a:cubicBezTo>
                    <a:pt x="3890638" y="3436765"/>
                    <a:pt x="3826160" y="3501243"/>
                    <a:pt x="3826160" y="3580781"/>
                  </a:cubicBezTo>
                  <a:cubicBezTo>
                    <a:pt x="3826160" y="3660319"/>
                    <a:pt x="3890638" y="3724797"/>
                    <a:pt x="3970176" y="3724797"/>
                  </a:cubicBezTo>
                  <a:cubicBezTo>
                    <a:pt x="4049714" y="3724797"/>
                    <a:pt x="4114192" y="3660319"/>
                    <a:pt x="4114192" y="3580781"/>
                  </a:cubicBezTo>
                  <a:cubicBezTo>
                    <a:pt x="4114192" y="3501243"/>
                    <a:pt x="4049714" y="3436765"/>
                    <a:pt x="3970176" y="3436765"/>
                  </a:cubicBezTo>
                  <a:close/>
                  <a:moveTo>
                    <a:pt x="3561034" y="3436765"/>
                  </a:moveTo>
                  <a:cubicBezTo>
                    <a:pt x="3481496" y="3436765"/>
                    <a:pt x="3417018" y="3501243"/>
                    <a:pt x="3417018" y="3580781"/>
                  </a:cubicBezTo>
                  <a:cubicBezTo>
                    <a:pt x="3417018" y="3660319"/>
                    <a:pt x="3481496" y="3724797"/>
                    <a:pt x="3561034" y="3724797"/>
                  </a:cubicBezTo>
                  <a:cubicBezTo>
                    <a:pt x="3640572" y="3724797"/>
                    <a:pt x="3705050" y="3660319"/>
                    <a:pt x="3705050" y="3580781"/>
                  </a:cubicBezTo>
                  <a:cubicBezTo>
                    <a:pt x="3705050" y="3501243"/>
                    <a:pt x="3640572" y="3436765"/>
                    <a:pt x="3561034" y="3436765"/>
                  </a:cubicBezTo>
                  <a:close/>
                  <a:moveTo>
                    <a:pt x="3151891" y="3436765"/>
                  </a:moveTo>
                  <a:cubicBezTo>
                    <a:pt x="3072353" y="3436765"/>
                    <a:pt x="3007875" y="3501243"/>
                    <a:pt x="3007875" y="3580781"/>
                  </a:cubicBezTo>
                  <a:cubicBezTo>
                    <a:pt x="3007875" y="3660319"/>
                    <a:pt x="3072353" y="3724797"/>
                    <a:pt x="3151891" y="3724797"/>
                  </a:cubicBezTo>
                  <a:cubicBezTo>
                    <a:pt x="3231429" y="3724797"/>
                    <a:pt x="3295907" y="3660319"/>
                    <a:pt x="3295907" y="3580781"/>
                  </a:cubicBezTo>
                  <a:cubicBezTo>
                    <a:pt x="3295907" y="3501243"/>
                    <a:pt x="3231429" y="3436765"/>
                    <a:pt x="3151891" y="3436765"/>
                  </a:cubicBezTo>
                  <a:close/>
                  <a:moveTo>
                    <a:pt x="2742748" y="3436765"/>
                  </a:moveTo>
                  <a:cubicBezTo>
                    <a:pt x="2663210" y="3436765"/>
                    <a:pt x="2598732" y="3501243"/>
                    <a:pt x="2598732" y="3580781"/>
                  </a:cubicBezTo>
                  <a:cubicBezTo>
                    <a:pt x="2598732" y="3660319"/>
                    <a:pt x="2663210" y="3724797"/>
                    <a:pt x="2742748" y="3724797"/>
                  </a:cubicBezTo>
                  <a:cubicBezTo>
                    <a:pt x="2822286" y="3724797"/>
                    <a:pt x="2886764" y="3660319"/>
                    <a:pt x="2886764" y="3580781"/>
                  </a:cubicBezTo>
                  <a:cubicBezTo>
                    <a:pt x="2886764" y="3501243"/>
                    <a:pt x="2822286" y="3436765"/>
                    <a:pt x="2742748" y="3436765"/>
                  </a:cubicBezTo>
                  <a:close/>
                  <a:moveTo>
                    <a:pt x="2333605" y="3436765"/>
                  </a:moveTo>
                  <a:cubicBezTo>
                    <a:pt x="2254067" y="3436765"/>
                    <a:pt x="2189589" y="3501243"/>
                    <a:pt x="2189589" y="3580781"/>
                  </a:cubicBezTo>
                  <a:cubicBezTo>
                    <a:pt x="2189589" y="3660319"/>
                    <a:pt x="2254067" y="3724797"/>
                    <a:pt x="2333605" y="3724797"/>
                  </a:cubicBezTo>
                  <a:cubicBezTo>
                    <a:pt x="2413143" y="3724797"/>
                    <a:pt x="2477621" y="3660319"/>
                    <a:pt x="2477621" y="3580781"/>
                  </a:cubicBezTo>
                  <a:cubicBezTo>
                    <a:pt x="2477621" y="3501243"/>
                    <a:pt x="2413143" y="3436765"/>
                    <a:pt x="2333605" y="3436765"/>
                  </a:cubicBezTo>
                  <a:close/>
                  <a:moveTo>
                    <a:pt x="1924462" y="3436765"/>
                  </a:moveTo>
                  <a:cubicBezTo>
                    <a:pt x="1844924" y="3436765"/>
                    <a:pt x="1780446" y="3501243"/>
                    <a:pt x="1780446" y="3580781"/>
                  </a:cubicBezTo>
                  <a:cubicBezTo>
                    <a:pt x="1780446" y="3660319"/>
                    <a:pt x="1844924" y="3724797"/>
                    <a:pt x="1924462" y="3724797"/>
                  </a:cubicBezTo>
                  <a:cubicBezTo>
                    <a:pt x="2004000" y="3724797"/>
                    <a:pt x="2068478" y="3660319"/>
                    <a:pt x="2068478" y="3580781"/>
                  </a:cubicBezTo>
                  <a:cubicBezTo>
                    <a:pt x="2068478" y="3501243"/>
                    <a:pt x="2004000" y="3436765"/>
                    <a:pt x="1924462" y="3436765"/>
                  </a:cubicBezTo>
                  <a:close/>
                  <a:moveTo>
                    <a:pt x="1515319" y="3436765"/>
                  </a:moveTo>
                  <a:cubicBezTo>
                    <a:pt x="1435781" y="3436765"/>
                    <a:pt x="1371303" y="3501243"/>
                    <a:pt x="1371303" y="3580781"/>
                  </a:cubicBezTo>
                  <a:cubicBezTo>
                    <a:pt x="1371303" y="3660319"/>
                    <a:pt x="1435781" y="3724797"/>
                    <a:pt x="1515319" y="3724797"/>
                  </a:cubicBezTo>
                  <a:cubicBezTo>
                    <a:pt x="1594857" y="3724797"/>
                    <a:pt x="1659335" y="3660319"/>
                    <a:pt x="1659335" y="3580781"/>
                  </a:cubicBezTo>
                  <a:cubicBezTo>
                    <a:pt x="1659335" y="3501243"/>
                    <a:pt x="1594857" y="3436765"/>
                    <a:pt x="1515319" y="3436765"/>
                  </a:cubicBezTo>
                  <a:close/>
                  <a:moveTo>
                    <a:pt x="1106176" y="3436765"/>
                  </a:moveTo>
                  <a:cubicBezTo>
                    <a:pt x="1026638" y="3436765"/>
                    <a:pt x="962160" y="3501243"/>
                    <a:pt x="962160" y="3580781"/>
                  </a:cubicBezTo>
                  <a:cubicBezTo>
                    <a:pt x="962160" y="3660319"/>
                    <a:pt x="1026638" y="3724797"/>
                    <a:pt x="1106176" y="3724797"/>
                  </a:cubicBezTo>
                  <a:cubicBezTo>
                    <a:pt x="1185714" y="3724797"/>
                    <a:pt x="1250192" y="3660319"/>
                    <a:pt x="1250192" y="3580781"/>
                  </a:cubicBezTo>
                  <a:cubicBezTo>
                    <a:pt x="1250192" y="3501243"/>
                    <a:pt x="1185714" y="3436765"/>
                    <a:pt x="1106176" y="3436765"/>
                  </a:cubicBezTo>
                  <a:close/>
                  <a:moveTo>
                    <a:pt x="697033" y="3436765"/>
                  </a:moveTo>
                  <a:cubicBezTo>
                    <a:pt x="617495" y="3436765"/>
                    <a:pt x="553017" y="3501243"/>
                    <a:pt x="553017" y="3580781"/>
                  </a:cubicBezTo>
                  <a:cubicBezTo>
                    <a:pt x="553017" y="3660319"/>
                    <a:pt x="617495" y="3724797"/>
                    <a:pt x="697033" y="3724797"/>
                  </a:cubicBezTo>
                  <a:cubicBezTo>
                    <a:pt x="776571" y="3724797"/>
                    <a:pt x="841049" y="3660319"/>
                    <a:pt x="841049" y="3580781"/>
                  </a:cubicBezTo>
                  <a:cubicBezTo>
                    <a:pt x="841049" y="3501243"/>
                    <a:pt x="776571" y="3436765"/>
                    <a:pt x="697033" y="3436765"/>
                  </a:cubicBezTo>
                  <a:close/>
                  <a:moveTo>
                    <a:pt x="287890" y="3436765"/>
                  </a:moveTo>
                  <a:cubicBezTo>
                    <a:pt x="208352" y="3436765"/>
                    <a:pt x="143874" y="3501243"/>
                    <a:pt x="143874" y="3580781"/>
                  </a:cubicBezTo>
                  <a:cubicBezTo>
                    <a:pt x="143874" y="3660319"/>
                    <a:pt x="208352" y="3724797"/>
                    <a:pt x="287890" y="3724797"/>
                  </a:cubicBezTo>
                  <a:cubicBezTo>
                    <a:pt x="367428" y="3724797"/>
                    <a:pt x="431906" y="3660319"/>
                    <a:pt x="431906" y="3580781"/>
                  </a:cubicBezTo>
                  <a:cubicBezTo>
                    <a:pt x="431906" y="3501243"/>
                    <a:pt x="367428" y="3436765"/>
                    <a:pt x="287890" y="3436765"/>
                  </a:cubicBezTo>
                  <a:close/>
                  <a:moveTo>
                    <a:pt x="3969476" y="3021542"/>
                  </a:moveTo>
                  <a:cubicBezTo>
                    <a:pt x="3889938" y="3021542"/>
                    <a:pt x="3825460" y="3086020"/>
                    <a:pt x="3825460" y="3165558"/>
                  </a:cubicBezTo>
                  <a:cubicBezTo>
                    <a:pt x="3825460" y="3245096"/>
                    <a:pt x="3889938" y="3309574"/>
                    <a:pt x="3969476" y="3309574"/>
                  </a:cubicBezTo>
                  <a:cubicBezTo>
                    <a:pt x="4049014" y="3309574"/>
                    <a:pt x="4113492" y="3245096"/>
                    <a:pt x="4113492" y="3165558"/>
                  </a:cubicBezTo>
                  <a:cubicBezTo>
                    <a:pt x="4113492" y="3086020"/>
                    <a:pt x="4049014" y="3021542"/>
                    <a:pt x="3969476" y="3021542"/>
                  </a:cubicBezTo>
                  <a:close/>
                  <a:moveTo>
                    <a:pt x="3560334" y="3021542"/>
                  </a:moveTo>
                  <a:cubicBezTo>
                    <a:pt x="3480796" y="3021542"/>
                    <a:pt x="3416318" y="3086020"/>
                    <a:pt x="3416318" y="3165558"/>
                  </a:cubicBezTo>
                  <a:cubicBezTo>
                    <a:pt x="3416318" y="3245096"/>
                    <a:pt x="3480796" y="3309574"/>
                    <a:pt x="3560334" y="3309574"/>
                  </a:cubicBezTo>
                  <a:cubicBezTo>
                    <a:pt x="3639872" y="3309574"/>
                    <a:pt x="3704350" y="3245096"/>
                    <a:pt x="3704350" y="3165558"/>
                  </a:cubicBezTo>
                  <a:cubicBezTo>
                    <a:pt x="3704350" y="3086020"/>
                    <a:pt x="3639872" y="3021542"/>
                    <a:pt x="3560334" y="3021542"/>
                  </a:cubicBezTo>
                  <a:close/>
                  <a:moveTo>
                    <a:pt x="3151191" y="3021542"/>
                  </a:moveTo>
                  <a:cubicBezTo>
                    <a:pt x="3071653" y="3021542"/>
                    <a:pt x="3007175" y="3086020"/>
                    <a:pt x="3007175" y="3165558"/>
                  </a:cubicBezTo>
                  <a:cubicBezTo>
                    <a:pt x="3007175" y="3245096"/>
                    <a:pt x="3071653" y="3309574"/>
                    <a:pt x="3151191" y="3309574"/>
                  </a:cubicBezTo>
                  <a:cubicBezTo>
                    <a:pt x="3230729" y="3309574"/>
                    <a:pt x="3295207" y="3245096"/>
                    <a:pt x="3295207" y="3165558"/>
                  </a:cubicBezTo>
                  <a:cubicBezTo>
                    <a:pt x="3295207" y="3086020"/>
                    <a:pt x="3230729" y="3021542"/>
                    <a:pt x="3151191" y="3021542"/>
                  </a:cubicBezTo>
                  <a:close/>
                  <a:moveTo>
                    <a:pt x="2742048" y="3021542"/>
                  </a:moveTo>
                  <a:cubicBezTo>
                    <a:pt x="2662510" y="3021542"/>
                    <a:pt x="2598032" y="3086020"/>
                    <a:pt x="2598032" y="3165558"/>
                  </a:cubicBezTo>
                  <a:cubicBezTo>
                    <a:pt x="2598032" y="3245096"/>
                    <a:pt x="2662510" y="3309574"/>
                    <a:pt x="2742048" y="3309574"/>
                  </a:cubicBezTo>
                  <a:cubicBezTo>
                    <a:pt x="2821586" y="3309574"/>
                    <a:pt x="2886064" y="3245096"/>
                    <a:pt x="2886064" y="3165558"/>
                  </a:cubicBezTo>
                  <a:cubicBezTo>
                    <a:pt x="2886064" y="3086020"/>
                    <a:pt x="2821586" y="3021542"/>
                    <a:pt x="2742048" y="3021542"/>
                  </a:cubicBezTo>
                  <a:close/>
                  <a:moveTo>
                    <a:pt x="2332905" y="3021542"/>
                  </a:moveTo>
                  <a:cubicBezTo>
                    <a:pt x="2253367" y="3021542"/>
                    <a:pt x="2188889" y="3086020"/>
                    <a:pt x="2188889" y="3165558"/>
                  </a:cubicBezTo>
                  <a:cubicBezTo>
                    <a:pt x="2188889" y="3245096"/>
                    <a:pt x="2253367" y="3309574"/>
                    <a:pt x="2332905" y="3309574"/>
                  </a:cubicBezTo>
                  <a:cubicBezTo>
                    <a:pt x="2412443" y="3309574"/>
                    <a:pt x="2476921" y="3245096"/>
                    <a:pt x="2476921" y="3165558"/>
                  </a:cubicBezTo>
                  <a:cubicBezTo>
                    <a:pt x="2476921" y="3086020"/>
                    <a:pt x="2412443" y="3021542"/>
                    <a:pt x="2332905" y="3021542"/>
                  </a:cubicBezTo>
                  <a:close/>
                  <a:moveTo>
                    <a:pt x="1923762" y="3021542"/>
                  </a:moveTo>
                  <a:cubicBezTo>
                    <a:pt x="1844224" y="3021542"/>
                    <a:pt x="1779746" y="3086020"/>
                    <a:pt x="1779746" y="3165558"/>
                  </a:cubicBezTo>
                  <a:cubicBezTo>
                    <a:pt x="1779746" y="3245096"/>
                    <a:pt x="1844224" y="3309574"/>
                    <a:pt x="1923762" y="3309574"/>
                  </a:cubicBezTo>
                  <a:cubicBezTo>
                    <a:pt x="2003300" y="3309574"/>
                    <a:pt x="2067778" y="3245096"/>
                    <a:pt x="2067778" y="3165558"/>
                  </a:cubicBezTo>
                  <a:cubicBezTo>
                    <a:pt x="2067778" y="3086020"/>
                    <a:pt x="2003300" y="3021542"/>
                    <a:pt x="1923762" y="3021542"/>
                  </a:cubicBezTo>
                  <a:close/>
                  <a:moveTo>
                    <a:pt x="1514619" y="3021542"/>
                  </a:moveTo>
                  <a:cubicBezTo>
                    <a:pt x="1435081" y="3021542"/>
                    <a:pt x="1370603" y="3086020"/>
                    <a:pt x="1370603" y="3165558"/>
                  </a:cubicBezTo>
                  <a:cubicBezTo>
                    <a:pt x="1370603" y="3245096"/>
                    <a:pt x="1435081" y="3309574"/>
                    <a:pt x="1514619" y="3309574"/>
                  </a:cubicBezTo>
                  <a:cubicBezTo>
                    <a:pt x="1594157" y="3309574"/>
                    <a:pt x="1658635" y="3245096"/>
                    <a:pt x="1658635" y="3165558"/>
                  </a:cubicBezTo>
                  <a:cubicBezTo>
                    <a:pt x="1658635" y="3086020"/>
                    <a:pt x="1594157" y="3021542"/>
                    <a:pt x="1514619" y="3021542"/>
                  </a:cubicBezTo>
                  <a:close/>
                  <a:moveTo>
                    <a:pt x="1105476" y="3021542"/>
                  </a:moveTo>
                  <a:cubicBezTo>
                    <a:pt x="1025938" y="3021542"/>
                    <a:pt x="961460" y="3086020"/>
                    <a:pt x="961460" y="3165558"/>
                  </a:cubicBezTo>
                  <a:cubicBezTo>
                    <a:pt x="961460" y="3245096"/>
                    <a:pt x="1025938" y="3309574"/>
                    <a:pt x="1105476" y="3309574"/>
                  </a:cubicBezTo>
                  <a:cubicBezTo>
                    <a:pt x="1185014" y="3309574"/>
                    <a:pt x="1249492" y="3245096"/>
                    <a:pt x="1249492" y="3165558"/>
                  </a:cubicBezTo>
                  <a:cubicBezTo>
                    <a:pt x="1249492" y="3086020"/>
                    <a:pt x="1185014" y="3021542"/>
                    <a:pt x="1105476" y="3021542"/>
                  </a:cubicBezTo>
                  <a:close/>
                  <a:moveTo>
                    <a:pt x="696333" y="3021542"/>
                  </a:moveTo>
                  <a:cubicBezTo>
                    <a:pt x="616795" y="3021542"/>
                    <a:pt x="552317" y="3086020"/>
                    <a:pt x="552317" y="3165558"/>
                  </a:cubicBezTo>
                  <a:cubicBezTo>
                    <a:pt x="552317" y="3245096"/>
                    <a:pt x="616795" y="3309574"/>
                    <a:pt x="696333" y="3309574"/>
                  </a:cubicBezTo>
                  <a:cubicBezTo>
                    <a:pt x="775871" y="3309574"/>
                    <a:pt x="840349" y="3245096"/>
                    <a:pt x="840349" y="3165558"/>
                  </a:cubicBezTo>
                  <a:cubicBezTo>
                    <a:pt x="840349" y="3086020"/>
                    <a:pt x="775871" y="3021542"/>
                    <a:pt x="696333" y="3021542"/>
                  </a:cubicBezTo>
                  <a:close/>
                  <a:moveTo>
                    <a:pt x="287190" y="3021542"/>
                  </a:moveTo>
                  <a:cubicBezTo>
                    <a:pt x="207652" y="3021542"/>
                    <a:pt x="143174" y="3086020"/>
                    <a:pt x="143174" y="3165558"/>
                  </a:cubicBezTo>
                  <a:cubicBezTo>
                    <a:pt x="143174" y="3245096"/>
                    <a:pt x="207652" y="3309574"/>
                    <a:pt x="287190" y="3309574"/>
                  </a:cubicBezTo>
                  <a:cubicBezTo>
                    <a:pt x="366728" y="3309574"/>
                    <a:pt x="431206" y="3245096"/>
                    <a:pt x="431206" y="3165558"/>
                  </a:cubicBezTo>
                  <a:cubicBezTo>
                    <a:pt x="431206" y="3086020"/>
                    <a:pt x="366728" y="3021542"/>
                    <a:pt x="287190" y="3021542"/>
                  </a:cubicBezTo>
                  <a:close/>
                  <a:moveTo>
                    <a:pt x="3968776" y="2606319"/>
                  </a:moveTo>
                  <a:cubicBezTo>
                    <a:pt x="3889238" y="2606319"/>
                    <a:pt x="3824760" y="2670797"/>
                    <a:pt x="3824760" y="2750335"/>
                  </a:cubicBezTo>
                  <a:cubicBezTo>
                    <a:pt x="3824760" y="2829873"/>
                    <a:pt x="3889238" y="2894351"/>
                    <a:pt x="3968776" y="2894351"/>
                  </a:cubicBezTo>
                  <a:cubicBezTo>
                    <a:pt x="4048314" y="2894351"/>
                    <a:pt x="4112792" y="2829873"/>
                    <a:pt x="4112792" y="2750335"/>
                  </a:cubicBezTo>
                  <a:cubicBezTo>
                    <a:pt x="4112792" y="2670797"/>
                    <a:pt x="4048314" y="2606319"/>
                    <a:pt x="3968776" y="2606319"/>
                  </a:cubicBezTo>
                  <a:close/>
                  <a:moveTo>
                    <a:pt x="3559634" y="2606319"/>
                  </a:moveTo>
                  <a:cubicBezTo>
                    <a:pt x="3480096" y="2606319"/>
                    <a:pt x="3415618" y="2670797"/>
                    <a:pt x="3415618" y="2750335"/>
                  </a:cubicBezTo>
                  <a:cubicBezTo>
                    <a:pt x="3415618" y="2829873"/>
                    <a:pt x="3480096" y="2894351"/>
                    <a:pt x="3559634" y="2894351"/>
                  </a:cubicBezTo>
                  <a:cubicBezTo>
                    <a:pt x="3639172" y="2894351"/>
                    <a:pt x="3703650" y="2829873"/>
                    <a:pt x="3703650" y="2750335"/>
                  </a:cubicBezTo>
                  <a:cubicBezTo>
                    <a:pt x="3703650" y="2670797"/>
                    <a:pt x="3639172" y="2606319"/>
                    <a:pt x="3559634" y="2606319"/>
                  </a:cubicBezTo>
                  <a:close/>
                  <a:moveTo>
                    <a:pt x="3150491" y="2606319"/>
                  </a:moveTo>
                  <a:cubicBezTo>
                    <a:pt x="3070953" y="2606319"/>
                    <a:pt x="3006475" y="2670797"/>
                    <a:pt x="3006475" y="2750335"/>
                  </a:cubicBezTo>
                  <a:cubicBezTo>
                    <a:pt x="3006475" y="2829873"/>
                    <a:pt x="3070953" y="2894351"/>
                    <a:pt x="3150491" y="2894351"/>
                  </a:cubicBezTo>
                  <a:cubicBezTo>
                    <a:pt x="3230029" y="2894351"/>
                    <a:pt x="3294507" y="2829873"/>
                    <a:pt x="3294507" y="2750335"/>
                  </a:cubicBezTo>
                  <a:cubicBezTo>
                    <a:pt x="3294507" y="2670797"/>
                    <a:pt x="3230029" y="2606319"/>
                    <a:pt x="3150491" y="2606319"/>
                  </a:cubicBezTo>
                  <a:close/>
                  <a:moveTo>
                    <a:pt x="2741348" y="2606319"/>
                  </a:moveTo>
                  <a:cubicBezTo>
                    <a:pt x="2661810" y="2606319"/>
                    <a:pt x="2597332" y="2670797"/>
                    <a:pt x="2597332" y="2750335"/>
                  </a:cubicBezTo>
                  <a:cubicBezTo>
                    <a:pt x="2597332" y="2829873"/>
                    <a:pt x="2661810" y="2894351"/>
                    <a:pt x="2741348" y="2894351"/>
                  </a:cubicBezTo>
                  <a:cubicBezTo>
                    <a:pt x="2820886" y="2894351"/>
                    <a:pt x="2885364" y="2829873"/>
                    <a:pt x="2885364" y="2750335"/>
                  </a:cubicBezTo>
                  <a:cubicBezTo>
                    <a:pt x="2885364" y="2670797"/>
                    <a:pt x="2820886" y="2606319"/>
                    <a:pt x="2741348" y="2606319"/>
                  </a:cubicBezTo>
                  <a:close/>
                  <a:moveTo>
                    <a:pt x="2332205" y="2606319"/>
                  </a:moveTo>
                  <a:cubicBezTo>
                    <a:pt x="2252667" y="2606319"/>
                    <a:pt x="2188189" y="2670797"/>
                    <a:pt x="2188189" y="2750335"/>
                  </a:cubicBezTo>
                  <a:cubicBezTo>
                    <a:pt x="2188189" y="2829873"/>
                    <a:pt x="2252667" y="2894351"/>
                    <a:pt x="2332205" y="2894351"/>
                  </a:cubicBezTo>
                  <a:cubicBezTo>
                    <a:pt x="2411743" y="2894351"/>
                    <a:pt x="2476221" y="2829873"/>
                    <a:pt x="2476221" y="2750335"/>
                  </a:cubicBezTo>
                  <a:cubicBezTo>
                    <a:pt x="2476221" y="2670797"/>
                    <a:pt x="2411743" y="2606319"/>
                    <a:pt x="2332205" y="2606319"/>
                  </a:cubicBezTo>
                  <a:close/>
                  <a:moveTo>
                    <a:pt x="1923062" y="2606319"/>
                  </a:moveTo>
                  <a:cubicBezTo>
                    <a:pt x="1843524" y="2606319"/>
                    <a:pt x="1779046" y="2670797"/>
                    <a:pt x="1779046" y="2750335"/>
                  </a:cubicBezTo>
                  <a:cubicBezTo>
                    <a:pt x="1779046" y="2829873"/>
                    <a:pt x="1843524" y="2894351"/>
                    <a:pt x="1923062" y="2894351"/>
                  </a:cubicBezTo>
                  <a:cubicBezTo>
                    <a:pt x="2002600" y="2894351"/>
                    <a:pt x="2067078" y="2829873"/>
                    <a:pt x="2067078" y="2750335"/>
                  </a:cubicBezTo>
                  <a:cubicBezTo>
                    <a:pt x="2067078" y="2670797"/>
                    <a:pt x="2002600" y="2606319"/>
                    <a:pt x="1923062" y="2606319"/>
                  </a:cubicBezTo>
                  <a:close/>
                  <a:moveTo>
                    <a:pt x="1513919" y="2606319"/>
                  </a:moveTo>
                  <a:cubicBezTo>
                    <a:pt x="1434381" y="2606319"/>
                    <a:pt x="1369903" y="2670797"/>
                    <a:pt x="1369903" y="2750335"/>
                  </a:cubicBezTo>
                  <a:cubicBezTo>
                    <a:pt x="1369903" y="2829873"/>
                    <a:pt x="1434381" y="2894351"/>
                    <a:pt x="1513919" y="2894351"/>
                  </a:cubicBezTo>
                  <a:cubicBezTo>
                    <a:pt x="1593457" y="2894351"/>
                    <a:pt x="1657935" y="2829873"/>
                    <a:pt x="1657935" y="2750335"/>
                  </a:cubicBezTo>
                  <a:cubicBezTo>
                    <a:pt x="1657935" y="2670797"/>
                    <a:pt x="1593457" y="2606319"/>
                    <a:pt x="1513919" y="2606319"/>
                  </a:cubicBezTo>
                  <a:close/>
                  <a:moveTo>
                    <a:pt x="1104776" y="2606319"/>
                  </a:moveTo>
                  <a:cubicBezTo>
                    <a:pt x="1025238" y="2606319"/>
                    <a:pt x="960760" y="2670797"/>
                    <a:pt x="960760" y="2750335"/>
                  </a:cubicBezTo>
                  <a:cubicBezTo>
                    <a:pt x="960760" y="2829873"/>
                    <a:pt x="1025238" y="2894351"/>
                    <a:pt x="1104776" y="2894351"/>
                  </a:cubicBezTo>
                  <a:cubicBezTo>
                    <a:pt x="1184314" y="2894351"/>
                    <a:pt x="1248792" y="2829873"/>
                    <a:pt x="1248792" y="2750335"/>
                  </a:cubicBezTo>
                  <a:cubicBezTo>
                    <a:pt x="1248792" y="2670797"/>
                    <a:pt x="1184314" y="2606319"/>
                    <a:pt x="1104776" y="2606319"/>
                  </a:cubicBezTo>
                  <a:close/>
                  <a:moveTo>
                    <a:pt x="695633" y="2606319"/>
                  </a:moveTo>
                  <a:cubicBezTo>
                    <a:pt x="616095" y="2606319"/>
                    <a:pt x="551617" y="2670797"/>
                    <a:pt x="551617" y="2750335"/>
                  </a:cubicBezTo>
                  <a:cubicBezTo>
                    <a:pt x="551617" y="2829873"/>
                    <a:pt x="616095" y="2894351"/>
                    <a:pt x="695633" y="2894351"/>
                  </a:cubicBezTo>
                  <a:cubicBezTo>
                    <a:pt x="775171" y="2894351"/>
                    <a:pt x="839649" y="2829873"/>
                    <a:pt x="839649" y="2750335"/>
                  </a:cubicBezTo>
                  <a:cubicBezTo>
                    <a:pt x="839649" y="2670797"/>
                    <a:pt x="775171" y="2606319"/>
                    <a:pt x="695633" y="2606319"/>
                  </a:cubicBezTo>
                  <a:close/>
                  <a:moveTo>
                    <a:pt x="286490" y="2606319"/>
                  </a:moveTo>
                  <a:cubicBezTo>
                    <a:pt x="206952" y="2606319"/>
                    <a:pt x="142474" y="2670797"/>
                    <a:pt x="142474" y="2750335"/>
                  </a:cubicBezTo>
                  <a:cubicBezTo>
                    <a:pt x="142474" y="2829873"/>
                    <a:pt x="206952" y="2894351"/>
                    <a:pt x="286490" y="2894351"/>
                  </a:cubicBezTo>
                  <a:cubicBezTo>
                    <a:pt x="366028" y="2894351"/>
                    <a:pt x="430506" y="2829873"/>
                    <a:pt x="430506" y="2750335"/>
                  </a:cubicBezTo>
                  <a:cubicBezTo>
                    <a:pt x="430506" y="2670797"/>
                    <a:pt x="366028" y="2606319"/>
                    <a:pt x="286490" y="2606319"/>
                  </a:cubicBezTo>
                  <a:close/>
                  <a:moveTo>
                    <a:pt x="3968076" y="2191096"/>
                  </a:moveTo>
                  <a:cubicBezTo>
                    <a:pt x="3888538" y="2191096"/>
                    <a:pt x="3824060" y="2255574"/>
                    <a:pt x="3824060" y="2335112"/>
                  </a:cubicBezTo>
                  <a:cubicBezTo>
                    <a:pt x="3824060" y="2414650"/>
                    <a:pt x="3888538" y="2479128"/>
                    <a:pt x="3968076" y="2479128"/>
                  </a:cubicBezTo>
                  <a:cubicBezTo>
                    <a:pt x="4047614" y="2479128"/>
                    <a:pt x="4112092" y="2414650"/>
                    <a:pt x="4112092" y="2335112"/>
                  </a:cubicBezTo>
                  <a:cubicBezTo>
                    <a:pt x="4112092" y="2255574"/>
                    <a:pt x="4047614" y="2191096"/>
                    <a:pt x="3968076" y="2191096"/>
                  </a:cubicBezTo>
                  <a:close/>
                  <a:moveTo>
                    <a:pt x="3558934" y="2191096"/>
                  </a:moveTo>
                  <a:cubicBezTo>
                    <a:pt x="3479396" y="2191096"/>
                    <a:pt x="3414918" y="2255574"/>
                    <a:pt x="3414918" y="2335112"/>
                  </a:cubicBezTo>
                  <a:cubicBezTo>
                    <a:pt x="3414918" y="2414650"/>
                    <a:pt x="3479396" y="2479128"/>
                    <a:pt x="3558934" y="2479128"/>
                  </a:cubicBezTo>
                  <a:cubicBezTo>
                    <a:pt x="3638472" y="2479128"/>
                    <a:pt x="3702950" y="2414650"/>
                    <a:pt x="3702950" y="2335112"/>
                  </a:cubicBezTo>
                  <a:cubicBezTo>
                    <a:pt x="3702950" y="2255574"/>
                    <a:pt x="3638472" y="2191096"/>
                    <a:pt x="3558934" y="2191096"/>
                  </a:cubicBezTo>
                  <a:close/>
                  <a:moveTo>
                    <a:pt x="3149791" y="2191096"/>
                  </a:moveTo>
                  <a:cubicBezTo>
                    <a:pt x="3070253" y="2191096"/>
                    <a:pt x="3005775" y="2255574"/>
                    <a:pt x="3005775" y="2335112"/>
                  </a:cubicBezTo>
                  <a:cubicBezTo>
                    <a:pt x="3005775" y="2414650"/>
                    <a:pt x="3070253" y="2479128"/>
                    <a:pt x="3149791" y="2479128"/>
                  </a:cubicBezTo>
                  <a:cubicBezTo>
                    <a:pt x="3229329" y="2479128"/>
                    <a:pt x="3293807" y="2414650"/>
                    <a:pt x="3293807" y="2335112"/>
                  </a:cubicBezTo>
                  <a:cubicBezTo>
                    <a:pt x="3293807" y="2255574"/>
                    <a:pt x="3229329" y="2191096"/>
                    <a:pt x="3149791" y="2191096"/>
                  </a:cubicBezTo>
                  <a:close/>
                  <a:moveTo>
                    <a:pt x="2740648" y="2191096"/>
                  </a:moveTo>
                  <a:cubicBezTo>
                    <a:pt x="2661110" y="2191096"/>
                    <a:pt x="2596632" y="2255574"/>
                    <a:pt x="2596632" y="2335112"/>
                  </a:cubicBezTo>
                  <a:cubicBezTo>
                    <a:pt x="2596632" y="2414650"/>
                    <a:pt x="2661110" y="2479128"/>
                    <a:pt x="2740648" y="2479128"/>
                  </a:cubicBezTo>
                  <a:cubicBezTo>
                    <a:pt x="2820186" y="2479128"/>
                    <a:pt x="2884664" y="2414650"/>
                    <a:pt x="2884664" y="2335112"/>
                  </a:cubicBezTo>
                  <a:cubicBezTo>
                    <a:pt x="2884664" y="2255574"/>
                    <a:pt x="2820186" y="2191096"/>
                    <a:pt x="2740648" y="2191096"/>
                  </a:cubicBezTo>
                  <a:close/>
                  <a:moveTo>
                    <a:pt x="2331505" y="2191096"/>
                  </a:moveTo>
                  <a:cubicBezTo>
                    <a:pt x="2251967" y="2191096"/>
                    <a:pt x="2187489" y="2255574"/>
                    <a:pt x="2187489" y="2335112"/>
                  </a:cubicBezTo>
                  <a:cubicBezTo>
                    <a:pt x="2187489" y="2414650"/>
                    <a:pt x="2251967" y="2479128"/>
                    <a:pt x="2331505" y="2479128"/>
                  </a:cubicBezTo>
                  <a:cubicBezTo>
                    <a:pt x="2411043" y="2479128"/>
                    <a:pt x="2475521" y="2414650"/>
                    <a:pt x="2475521" y="2335112"/>
                  </a:cubicBezTo>
                  <a:cubicBezTo>
                    <a:pt x="2475521" y="2255574"/>
                    <a:pt x="2411043" y="2191096"/>
                    <a:pt x="2331505" y="2191096"/>
                  </a:cubicBezTo>
                  <a:close/>
                  <a:moveTo>
                    <a:pt x="1922362" y="2191096"/>
                  </a:moveTo>
                  <a:cubicBezTo>
                    <a:pt x="1842824" y="2191096"/>
                    <a:pt x="1778346" y="2255574"/>
                    <a:pt x="1778346" y="2335112"/>
                  </a:cubicBezTo>
                  <a:cubicBezTo>
                    <a:pt x="1778346" y="2414650"/>
                    <a:pt x="1842824" y="2479128"/>
                    <a:pt x="1922362" y="2479128"/>
                  </a:cubicBezTo>
                  <a:cubicBezTo>
                    <a:pt x="2001900" y="2479128"/>
                    <a:pt x="2066378" y="2414650"/>
                    <a:pt x="2066378" y="2335112"/>
                  </a:cubicBezTo>
                  <a:cubicBezTo>
                    <a:pt x="2066378" y="2255574"/>
                    <a:pt x="2001900" y="2191096"/>
                    <a:pt x="1922362" y="2191096"/>
                  </a:cubicBezTo>
                  <a:close/>
                  <a:moveTo>
                    <a:pt x="1513219" y="2191096"/>
                  </a:moveTo>
                  <a:cubicBezTo>
                    <a:pt x="1433681" y="2191096"/>
                    <a:pt x="1369203" y="2255574"/>
                    <a:pt x="1369203" y="2335112"/>
                  </a:cubicBezTo>
                  <a:cubicBezTo>
                    <a:pt x="1369203" y="2414650"/>
                    <a:pt x="1433681" y="2479128"/>
                    <a:pt x="1513219" y="2479128"/>
                  </a:cubicBezTo>
                  <a:cubicBezTo>
                    <a:pt x="1592757" y="2479128"/>
                    <a:pt x="1657235" y="2414650"/>
                    <a:pt x="1657235" y="2335112"/>
                  </a:cubicBezTo>
                  <a:cubicBezTo>
                    <a:pt x="1657235" y="2255574"/>
                    <a:pt x="1592757" y="2191096"/>
                    <a:pt x="1513219" y="2191096"/>
                  </a:cubicBezTo>
                  <a:close/>
                  <a:moveTo>
                    <a:pt x="1104076" y="2191096"/>
                  </a:moveTo>
                  <a:cubicBezTo>
                    <a:pt x="1024538" y="2191096"/>
                    <a:pt x="960060" y="2255574"/>
                    <a:pt x="960060" y="2335112"/>
                  </a:cubicBezTo>
                  <a:cubicBezTo>
                    <a:pt x="960060" y="2414650"/>
                    <a:pt x="1024538" y="2479128"/>
                    <a:pt x="1104076" y="2479128"/>
                  </a:cubicBezTo>
                  <a:cubicBezTo>
                    <a:pt x="1183614" y="2479128"/>
                    <a:pt x="1248092" y="2414650"/>
                    <a:pt x="1248092" y="2335112"/>
                  </a:cubicBezTo>
                  <a:cubicBezTo>
                    <a:pt x="1248092" y="2255574"/>
                    <a:pt x="1183614" y="2191096"/>
                    <a:pt x="1104076" y="2191096"/>
                  </a:cubicBezTo>
                  <a:close/>
                  <a:moveTo>
                    <a:pt x="694933" y="2191096"/>
                  </a:moveTo>
                  <a:cubicBezTo>
                    <a:pt x="615395" y="2191096"/>
                    <a:pt x="550917" y="2255574"/>
                    <a:pt x="550917" y="2335112"/>
                  </a:cubicBezTo>
                  <a:cubicBezTo>
                    <a:pt x="550917" y="2414650"/>
                    <a:pt x="615395" y="2479128"/>
                    <a:pt x="694933" y="2479128"/>
                  </a:cubicBezTo>
                  <a:cubicBezTo>
                    <a:pt x="774471" y="2479128"/>
                    <a:pt x="838949" y="2414650"/>
                    <a:pt x="838949" y="2335112"/>
                  </a:cubicBezTo>
                  <a:cubicBezTo>
                    <a:pt x="838949" y="2255574"/>
                    <a:pt x="774471" y="2191096"/>
                    <a:pt x="694933" y="2191096"/>
                  </a:cubicBezTo>
                  <a:close/>
                  <a:moveTo>
                    <a:pt x="285790" y="2191096"/>
                  </a:moveTo>
                  <a:cubicBezTo>
                    <a:pt x="206252" y="2191096"/>
                    <a:pt x="141774" y="2255574"/>
                    <a:pt x="141774" y="2335112"/>
                  </a:cubicBezTo>
                  <a:cubicBezTo>
                    <a:pt x="141774" y="2414650"/>
                    <a:pt x="206252" y="2479128"/>
                    <a:pt x="285790" y="2479128"/>
                  </a:cubicBezTo>
                  <a:cubicBezTo>
                    <a:pt x="365328" y="2479128"/>
                    <a:pt x="429806" y="2414650"/>
                    <a:pt x="429806" y="2335112"/>
                  </a:cubicBezTo>
                  <a:cubicBezTo>
                    <a:pt x="429806" y="2255574"/>
                    <a:pt x="365328" y="2191096"/>
                    <a:pt x="285790" y="2191096"/>
                  </a:cubicBezTo>
                  <a:close/>
                  <a:moveTo>
                    <a:pt x="3967376" y="1775873"/>
                  </a:moveTo>
                  <a:cubicBezTo>
                    <a:pt x="3887838" y="1775873"/>
                    <a:pt x="3823360" y="1840351"/>
                    <a:pt x="3823360" y="1919889"/>
                  </a:cubicBezTo>
                  <a:cubicBezTo>
                    <a:pt x="3823360" y="1999427"/>
                    <a:pt x="3887838" y="2063905"/>
                    <a:pt x="3967376" y="2063905"/>
                  </a:cubicBezTo>
                  <a:cubicBezTo>
                    <a:pt x="4046914" y="2063905"/>
                    <a:pt x="4111392" y="1999427"/>
                    <a:pt x="4111392" y="1919889"/>
                  </a:cubicBezTo>
                  <a:cubicBezTo>
                    <a:pt x="4111392" y="1840351"/>
                    <a:pt x="4046914" y="1775873"/>
                    <a:pt x="3967376" y="1775873"/>
                  </a:cubicBezTo>
                  <a:close/>
                  <a:moveTo>
                    <a:pt x="3558234" y="1775873"/>
                  </a:moveTo>
                  <a:cubicBezTo>
                    <a:pt x="3478696" y="1775873"/>
                    <a:pt x="3414218" y="1840351"/>
                    <a:pt x="3414218" y="1919889"/>
                  </a:cubicBezTo>
                  <a:cubicBezTo>
                    <a:pt x="3414218" y="1999427"/>
                    <a:pt x="3478696" y="2063905"/>
                    <a:pt x="3558234" y="2063905"/>
                  </a:cubicBezTo>
                  <a:cubicBezTo>
                    <a:pt x="3637772" y="2063905"/>
                    <a:pt x="3702250" y="1999427"/>
                    <a:pt x="3702250" y="1919889"/>
                  </a:cubicBezTo>
                  <a:cubicBezTo>
                    <a:pt x="3702250" y="1840351"/>
                    <a:pt x="3637772" y="1775873"/>
                    <a:pt x="3558234" y="1775873"/>
                  </a:cubicBezTo>
                  <a:close/>
                  <a:moveTo>
                    <a:pt x="3149091" y="1775873"/>
                  </a:moveTo>
                  <a:cubicBezTo>
                    <a:pt x="3069553" y="1775873"/>
                    <a:pt x="3005075" y="1840351"/>
                    <a:pt x="3005075" y="1919889"/>
                  </a:cubicBezTo>
                  <a:cubicBezTo>
                    <a:pt x="3005075" y="1999427"/>
                    <a:pt x="3069553" y="2063905"/>
                    <a:pt x="3149091" y="2063905"/>
                  </a:cubicBezTo>
                  <a:cubicBezTo>
                    <a:pt x="3228629" y="2063905"/>
                    <a:pt x="3293107" y="1999427"/>
                    <a:pt x="3293107" y="1919889"/>
                  </a:cubicBezTo>
                  <a:cubicBezTo>
                    <a:pt x="3293107" y="1840351"/>
                    <a:pt x="3228629" y="1775873"/>
                    <a:pt x="3149091" y="1775873"/>
                  </a:cubicBezTo>
                  <a:close/>
                  <a:moveTo>
                    <a:pt x="2739948" y="1775873"/>
                  </a:moveTo>
                  <a:cubicBezTo>
                    <a:pt x="2660410" y="1775873"/>
                    <a:pt x="2595932" y="1840351"/>
                    <a:pt x="2595932" y="1919889"/>
                  </a:cubicBezTo>
                  <a:cubicBezTo>
                    <a:pt x="2595932" y="1999427"/>
                    <a:pt x="2660410" y="2063905"/>
                    <a:pt x="2739948" y="2063905"/>
                  </a:cubicBezTo>
                  <a:cubicBezTo>
                    <a:pt x="2819486" y="2063905"/>
                    <a:pt x="2883964" y="1999427"/>
                    <a:pt x="2883964" y="1919889"/>
                  </a:cubicBezTo>
                  <a:cubicBezTo>
                    <a:pt x="2883964" y="1840351"/>
                    <a:pt x="2819486" y="1775873"/>
                    <a:pt x="2739948" y="1775873"/>
                  </a:cubicBezTo>
                  <a:close/>
                  <a:moveTo>
                    <a:pt x="2330805" y="1775873"/>
                  </a:moveTo>
                  <a:cubicBezTo>
                    <a:pt x="2251267" y="1775873"/>
                    <a:pt x="2186789" y="1840351"/>
                    <a:pt x="2186789" y="1919889"/>
                  </a:cubicBezTo>
                  <a:cubicBezTo>
                    <a:pt x="2186789" y="1999427"/>
                    <a:pt x="2251267" y="2063905"/>
                    <a:pt x="2330805" y="2063905"/>
                  </a:cubicBezTo>
                  <a:cubicBezTo>
                    <a:pt x="2410343" y="2063905"/>
                    <a:pt x="2474821" y="1999427"/>
                    <a:pt x="2474821" y="1919889"/>
                  </a:cubicBezTo>
                  <a:cubicBezTo>
                    <a:pt x="2474821" y="1840351"/>
                    <a:pt x="2410343" y="1775873"/>
                    <a:pt x="2330805" y="1775873"/>
                  </a:cubicBezTo>
                  <a:close/>
                  <a:moveTo>
                    <a:pt x="1921662" y="1775873"/>
                  </a:moveTo>
                  <a:cubicBezTo>
                    <a:pt x="1842124" y="1775873"/>
                    <a:pt x="1777646" y="1840351"/>
                    <a:pt x="1777646" y="1919889"/>
                  </a:cubicBezTo>
                  <a:cubicBezTo>
                    <a:pt x="1777646" y="1999427"/>
                    <a:pt x="1842124" y="2063905"/>
                    <a:pt x="1921662" y="2063905"/>
                  </a:cubicBezTo>
                  <a:cubicBezTo>
                    <a:pt x="2001200" y="2063905"/>
                    <a:pt x="2065678" y="1999427"/>
                    <a:pt x="2065678" y="1919889"/>
                  </a:cubicBezTo>
                  <a:cubicBezTo>
                    <a:pt x="2065678" y="1840351"/>
                    <a:pt x="2001200" y="1775873"/>
                    <a:pt x="1921662" y="1775873"/>
                  </a:cubicBezTo>
                  <a:close/>
                  <a:moveTo>
                    <a:pt x="1512519" y="1775873"/>
                  </a:moveTo>
                  <a:cubicBezTo>
                    <a:pt x="1432981" y="1775873"/>
                    <a:pt x="1368503" y="1840351"/>
                    <a:pt x="1368503" y="1919889"/>
                  </a:cubicBezTo>
                  <a:cubicBezTo>
                    <a:pt x="1368503" y="1999427"/>
                    <a:pt x="1432981" y="2063905"/>
                    <a:pt x="1512519" y="2063905"/>
                  </a:cubicBezTo>
                  <a:cubicBezTo>
                    <a:pt x="1592057" y="2063905"/>
                    <a:pt x="1656535" y="1999427"/>
                    <a:pt x="1656535" y="1919889"/>
                  </a:cubicBezTo>
                  <a:cubicBezTo>
                    <a:pt x="1656535" y="1840351"/>
                    <a:pt x="1592057" y="1775873"/>
                    <a:pt x="1512519" y="1775873"/>
                  </a:cubicBezTo>
                  <a:close/>
                  <a:moveTo>
                    <a:pt x="1103376" y="1775873"/>
                  </a:moveTo>
                  <a:cubicBezTo>
                    <a:pt x="1023838" y="1775873"/>
                    <a:pt x="959360" y="1840351"/>
                    <a:pt x="959360" y="1919889"/>
                  </a:cubicBezTo>
                  <a:cubicBezTo>
                    <a:pt x="959360" y="1999427"/>
                    <a:pt x="1023838" y="2063905"/>
                    <a:pt x="1103376" y="2063905"/>
                  </a:cubicBezTo>
                  <a:cubicBezTo>
                    <a:pt x="1182914" y="2063905"/>
                    <a:pt x="1247392" y="1999427"/>
                    <a:pt x="1247392" y="1919889"/>
                  </a:cubicBezTo>
                  <a:cubicBezTo>
                    <a:pt x="1247392" y="1840351"/>
                    <a:pt x="1182914" y="1775873"/>
                    <a:pt x="1103376" y="1775873"/>
                  </a:cubicBezTo>
                  <a:close/>
                  <a:moveTo>
                    <a:pt x="694233" y="1775873"/>
                  </a:moveTo>
                  <a:cubicBezTo>
                    <a:pt x="614695" y="1775873"/>
                    <a:pt x="550217" y="1840351"/>
                    <a:pt x="550217" y="1919889"/>
                  </a:cubicBezTo>
                  <a:cubicBezTo>
                    <a:pt x="550217" y="1999427"/>
                    <a:pt x="614695" y="2063905"/>
                    <a:pt x="694233" y="2063905"/>
                  </a:cubicBezTo>
                  <a:cubicBezTo>
                    <a:pt x="773771" y="2063905"/>
                    <a:pt x="838249" y="1999427"/>
                    <a:pt x="838249" y="1919889"/>
                  </a:cubicBezTo>
                  <a:cubicBezTo>
                    <a:pt x="838249" y="1840351"/>
                    <a:pt x="773771" y="1775873"/>
                    <a:pt x="694233" y="1775873"/>
                  </a:cubicBezTo>
                  <a:close/>
                  <a:moveTo>
                    <a:pt x="285090" y="1775873"/>
                  </a:moveTo>
                  <a:cubicBezTo>
                    <a:pt x="205552" y="1775873"/>
                    <a:pt x="141074" y="1840351"/>
                    <a:pt x="141074" y="1919889"/>
                  </a:cubicBezTo>
                  <a:cubicBezTo>
                    <a:pt x="141074" y="1999427"/>
                    <a:pt x="205552" y="2063905"/>
                    <a:pt x="285090" y="2063905"/>
                  </a:cubicBezTo>
                  <a:cubicBezTo>
                    <a:pt x="364628" y="2063905"/>
                    <a:pt x="429106" y="1999427"/>
                    <a:pt x="429106" y="1919889"/>
                  </a:cubicBezTo>
                  <a:cubicBezTo>
                    <a:pt x="429106" y="1840351"/>
                    <a:pt x="364628" y="1775873"/>
                    <a:pt x="285090" y="1775873"/>
                  </a:cubicBezTo>
                  <a:close/>
                  <a:moveTo>
                    <a:pt x="3966676" y="1360650"/>
                  </a:moveTo>
                  <a:cubicBezTo>
                    <a:pt x="3887138" y="1360650"/>
                    <a:pt x="3822660" y="1425128"/>
                    <a:pt x="3822660" y="1504666"/>
                  </a:cubicBezTo>
                  <a:cubicBezTo>
                    <a:pt x="3822660" y="1584204"/>
                    <a:pt x="3887138" y="1648682"/>
                    <a:pt x="3966676" y="1648682"/>
                  </a:cubicBezTo>
                  <a:cubicBezTo>
                    <a:pt x="4046214" y="1648682"/>
                    <a:pt x="4110692" y="1584204"/>
                    <a:pt x="4110692" y="1504666"/>
                  </a:cubicBezTo>
                  <a:cubicBezTo>
                    <a:pt x="4110692" y="1425128"/>
                    <a:pt x="4046214" y="1360650"/>
                    <a:pt x="3966676" y="1360650"/>
                  </a:cubicBezTo>
                  <a:close/>
                  <a:moveTo>
                    <a:pt x="3557534" y="1360650"/>
                  </a:moveTo>
                  <a:cubicBezTo>
                    <a:pt x="3477996" y="1360650"/>
                    <a:pt x="3413518" y="1425128"/>
                    <a:pt x="3413518" y="1504666"/>
                  </a:cubicBezTo>
                  <a:cubicBezTo>
                    <a:pt x="3413518" y="1584204"/>
                    <a:pt x="3477996" y="1648682"/>
                    <a:pt x="3557534" y="1648682"/>
                  </a:cubicBezTo>
                  <a:cubicBezTo>
                    <a:pt x="3637072" y="1648682"/>
                    <a:pt x="3701550" y="1584204"/>
                    <a:pt x="3701550" y="1504666"/>
                  </a:cubicBezTo>
                  <a:cubicBezTo>
                    <a:pt x="3701550" y="1425128"/>
                    <a:pt x="3637072" y="1360650"/>
                    <a:pt x="3557534" y="1360650"/>
                  </a:cubicBezTo>
                  <a:close/>
                  <a:moveTo>
                    <a:pt x="3148391" y="1360650"/>
                  </a:moveTo>
                  <a:cubicBezTo>
                    <a:pt x="3068853" y="1360650"/>
                    <a:pt x="3004375" y="1425128"/>
                    <a:pt x="3004375" y="1504666"/>
                  </a:cubicBezTo>
                  <a:cubicBezTo>
                    <a:pt x="3004375" y="1584204"/>
                    <a:pt x="3068853" y="1648682"/>
                    <a:pt x="3148391" y="1648682"/>
                  </a:cubicBezTo>
                  <a:cubicBezTo>
                    <a:pt x="3227929" y="1648682"/>
                    <a:pt x="3292407" y="1584204"/>
                    <a:pt x="3292407" y="1504666"/>
                  </a:cubicBezTo>
                  <a:cubicBezTo>
                    <a:pt x="3292407" y="1425128"/>
                    <a:pt x="3227929" y="1360650"/>
                    <a:pt x="3148391" y="1360650"/>
                  </a:cubicBezTo>
                  <a:close/>
                  <a:moveTo>
                    <a:pt x="2739248" y="1360650"/>
                  </a:moveTo>
                  <a:cubicBezTo>
                    <a:pt x="2659710" y="1360650"/>
                    <a:pt x="2595232" y="1425128"/>
                    <a:pt x="2595232" y="1504666"/>
                  </a:cubicBezTo>
                  <a:cubicBezTo>
                    <a:pt x="2595232" y="1584204"/>
                    <a:pt x="2659710" y="1648682"/>
                    <a:pt x="2739248" y="1648682"/>
                  </a:cubicBezTo>
                  <a:cubicBezTo>
                    <a:pt x="2818786" y="1648682"/>
                    <a:pt x="2883264" y="1584204"/>
                    <a:pt x="2883264" y="1504666"/>
                  </a:cubicBezTo>
                  <a:cubicBezTo>
                    <a:pt x="2883264" y="1425128"/>
                    <a:pt x="2818786" y="1360650"/>
                    <a:pt x="2739248" y="1360650"/>
                  </a:cubicBezTo>
                  <a:close/>
                  <a:moveTo>
                    <a:pt x="2330105" y="1360650"/>
                  </a:moveTo>
                  <a:cubicBezTo>
                    <a:pt x="2250567" y="1360650"/>
                    <a:pt x="2186089" y="1425128"/>
                    <a:pt x="2186089" y="1504666"/>
                  </a:cubicBezTo>
                  <a:cubicBezTo>
                    <a:pt x="2186089" y="1584204"/>
                    <a:pt x="2250567" y="1648682"/>
                    <a:pt x="2330105" y="1648682"/>
                  </a:cubicBezTo>
                  <a:cubicBezTo>
                    <a:pt x="2409643" y="1648682"/>
                    <a:pt x="2474121" y="1584204"/>
                    <a:pt x="2474121" y="1504666"/>
                  </a:cubicBezTo>
                  <a:cubicBezTo>
                    <a:pt x="2474121" y="1425128"/>
                    <a:pt x="2409643" y="1360650"/>
                    <a:pt x="2330105" y="1360650"/>
                  </a:cubicBezTo>
                  <a:close/>
                  <a:moveTo>
                    <a:pt x="1920962" y="1360650"/>
                  </a:moveTo>
                  <a:cubicBezTo>
                    <a:pt x="1841424" y="1360650"/>
                    <a:pt x="1776946" y="1425128"/>
                    <a:pt x="1776946" y="1504666"/>
                  </a:cubicBezTo>
                  <a:cubicBezTo>
                    <a:pt x="1776946" y="1584204"/>
                    <a:pt x="1841424" y="1648682"/>
                    <a:pt x="1920962" y="1648682"/>
                  </a:cubicBezTo>
                  <a:cubicBezTo>
                    <a:pt x="2000500" y="1648682"/>
                    <a:pt x="2064978" y="1584204"/>
                    <a:pt x="2064978" y="1504666"/>
                  </a:cubicBezTo>
                  <a:cubicBezTo>
                    <a:pt x="2064978" y="1425128"/>
                    <a:pt x="2000500" y="1360650"/>
                    <a:pt x="1920962" y="1360650"/>
                  </a:cubicBezTo>
                  <a:close/>
                  <a:moveTo>
                    <a:pt x="1511819" y="1360650"/>
                  </a:moveTo>
                  <a:cubicBezTo>
                    <a:pt x="1432281" y="1360650"/>
                    <a:pt x="1367803" y="1425128"/>
                    <a:pt x="1367803" y="1504666"/>
                  </a:cubicBezTo>
                  <a:cubicBezTo>
                    <a:pt x="1367803" y="1584204"/>
                    <a:pt x="1432281" y="1648682"/>
                    <a:pt x="1511819" y="1648682"/>
                  </a:cubicBezTo>
                  <a:cubicBezTo>
                    <a:pt x="1591357" y="1648682"/>
                    <a:pt x="1655835" y="1584204"/>
                    <a:pt x="1655835" y="1504666"/>
                  </a:cubicBezTo>
                  <a:cubicBezTo>
                    <a:pt x="1655835" y="1425128"/>
                    <a:pt x="1591357" y="1360650"/>
                    <a:pt x="1511819" y="1360650"/>
                  </a:cubicBezTo>
                  <a:close/>
                  <a:moveTo>
                    <a:pt x="1102676" y="1360650"/>
                  </a:moveTo>
                  <a:cubicBezTo>
                    <a:pt x="1023138" y="1360650"/>
                    <a:pt x="958660" y="1425128"/>
                    <a:pt x="958660" y="1504666"/>
                  </a:cubicBezTo>
                  <a:cubicBezTo>
                    <a:pt x="958660" y="1584204"/>
                    <a:pt x="1023138" y="1648682"/>
                    <a:pt x="1102676" y="1648682"/>
                  </a:cubicBezTo>
                  <a:cubicBezTo>
                    <a:pt x="1182214" y="1648682"/>
                    <a:pt x="1246692" y="1584204"/>
                    <a:pt x="1246692" y="1504666"/>
                  </a:cubicBezTo>
                  <a:cubicBezTo>
                    <a:pt x="1246692" y="1425128"/>
                    <a:pt x="1182214" y="1360650"/>
                    <a:pt x="1102676" y="1360650"/>
                  </a:cubicBezTo>
                  <a:close/>
                  <a:moveTo>
                    <a:pt x="693533" y="1360650"/>
                  </a:moveTo>
                  <a:cubicBezTo>
                    <a:pt x="613995" y="1360650"/>
                    <a:pt x="549517" y="1425128"/>
                    <a:pt x="549517" y="1504666"/>
                  </a:cubicBezTo>
                  <a:cubicBezTo>
                    <a:pt x="549517" y="1584204"/>
                    <a:pt x="613995" y="1648682"/>
                    <a:pt x="693533" y="1648682"/>
                  </a:cubicBezTo>
                  <a:cubicBezTo>
                    <a:pt x="773071" y="1648682"/>
                    <a:pt x="837549" y="1584204"/>
                    <a:pt x="837549" y="1504666"/>
                  </a:cubicBezTo>
                  <a:cubicBezTo>
                    <a:pt x="837549" y="1425128"/>
                    <a:pt x="773071" y="1360650"/>
                    <a:pt x="693533" y="1360650"/>
                  </a:cubicBezTo>
                  <a:close/>
                  <a:moveTo>
                    <a:pt x="284390" y="1360650"/>
                  </a:moveTo>
                  <a:cubicBezTo>
                    <a:pt x="204852" y="1360650"/>
                    <a:pt x="140374" y="1425128"/>
                    <a:pt x="140374" y="1504666"/>
                  </a:cubicBezTo>
                  <a:cubicBezTo>
                    <a:pt x="140374" y="1584204"/>
                    <a:pt x="204852" y="1648682"/>
                    <a:pt x="284390" y="1648682"/>
                  </a:cubicBezTo>
                  <a:cubicBezTo>
                    <a:pt x="363928" y="1648682"/>
                    <a:pt x="428406" y="1584204"/>
                    <a:pt x="428406" y="1504666"/>
                  </a:cubicBezTo>
                  <a:cubicBezTo>
                    <a:pt x="428406" y="1425128"/>
                    <a:pt x="363928" y="1360650"/>
                    <a:pt x="284390" y="1360650"/>
                  </a:cubicBezTo>
                  <a:close/>
                  <a:moveTo>
                    <a:pt x="3965976" y="945427"/>
                  </a:moveTo>
                  <a:cubicBezTo>
                    <a:pt x="3886438" y="945427"/>
                    <a:pt x="3821960" y="1009905"/>
                    <a:pt x="3821960" y="1089443"/>
                  </a:cubicBezTo>
                  <a:cubicBezTo>
                    <a:pt x="3821960" y="1168981"/>
                    <a:pt x="3886438" y="1233459"/>
                    <a:pt x="3965976" y="1233459"/>
                  </a:cubicBezTo>
                  <a:cubicBezTo>
                    <a:pt x="4045514" y="1233459"/>
                    <a:pt x="4109992" y="1168981"/>
                    <a:pt x="4109992" y="1089443"/>
                  </a:cubicBezTo>
                  <a:cubicBezTo>
                    <a:pt x="4109992" y="1009905"/>
                    <a:pt x="4045514" y="945427"/>
                    <a:pt x="3965976" y="945427"/>
                  </a:cubicBezTo>
                  <a:close/>
                  <a:moveTo>
                    <a:pt x="3556834" y="945427"/>
                  </a:moveTo>
                  <a:cubicBezTo>
                    <a:pt x="3477296" y="945427"/>
                    <a:pt x="3412818" y="1009905"/>
                    <a:pt x="3412818" y="1089443"/>
                  </a:cubicBezTo>
                  <a:cubicBezTo>
                    <a:pt x="3412818" y="1168981"/>
                    <a:pt x="3477296" y="1233459"/>
                    <a:pt x="3556834" y="1233459"/>
                  </a:cubicBezTo>
                  <a:cubicBezTo>
                    <a:pt x="3636372" y="1233459"/>
                    <a:pt x="3700850" y="1168981"/>
                    <a:pt x="3700850" y="1089443"/>
                  </a:cubicBezTo>
                  <a:cubicBezTo>
                    <a:pt x="3700850" y="1009905"/>
                    <a:pt x="3636372" y="945427"/>
                    <a:pt x="3556834" y="945427"/>
                  </a:cubicBezTo>
                  <a:close/>
                  <a:moveTo>
                    <a:pt x="3147691" y="945427"/>
                  </a:moveTo>
                  <a:cubicBezTo>
                    <a:pt x="3068153" y="945427"/>
                    <a:pt x="3003675" y="1009905"/>
                    <a:pt x="3003675" y="1089443"/>
                  </a:cubicBezTo>
                  <a:cubicBezTo>
                    <a:pt x="3003675" y="1168981"/>
                    <a:pt x="3068153" y="1233459"/>
                    <a:pt x="3147691" y="1233459"/>
                  </a:cubicBezTo>
                  <a:cubicBezTo>
                    <a:pt x="3227229" y="1233459"/>
                    <a:pt x="3291707" y="1168981"/>
                    <a:pt x="3291707" y="1089443"/>
                  </a:cubicBezTo>
                  <a:cubicBezTo>
                    <a:pt x="3291707" y="1009905"/>
                    <a:pt x="3227229" y="945427"/>
                    <a:pt x="3147691" y="945427"/>
                  </a:cubicBezTo>
                  <a:close/>
                  <a:moveTo>
                    <a:pt x="2738548" y="945427"/>
                  </a:moveTo>
                  <a:cubicBezTo>
                    <a:pt x="2659010" y="945427"/>
                    <a:pt x="2594532" y="1009905"/>
                    <a:pt x="2594532" y="1089443"/>
                  </a:cubicBezTo>
                  <a:cubicBezTo>
                    <a:pt x="2594532" y="1168981"/>
                    <a:pt x="2659010" y="1233459"/>
                    <a:pt x="2738548" y="1233459"/>
                  </a:cubicBezTo>
                  <a:cubicBezTo>
                    <a:pt x="2818086" y="1233459"/>
                    <a:pt x="2882564" y="1168981"/>
                    <a:pt x="2882564" y="1089443"/>
                  </a:cubicBezTo>
                  <a:cubicBezTo>
                    <a:pt x="2882564" y="1009905"/>
                    <a:pt x="2818086" y="945427"/>
                    <a:pt x="2738548" y="945427"/>
                  </a:cubicBezTo>
                  <a:close/>
                  <a:moveTo>
                    <a:pt x="2329405" y="945427"/>
                  </a:moveTo>
                  <a:cubicBezTo>
                    <a:pt x="2249867" y="945427"/>
                    <a:pt x="2185389" y="1009905"/>
                    <a:pt x="2185389" y="1089443"/>
                  </a:cubicBezTo>
                  <a:cubicBezTo>
                    <a:pt x="2185389" y="1168981"/>
                    <a:pt x="2249867" y="1233459"/>
                    <a:pt x="2329405" y="1233459"/>
                  </a:cubicBezTo>
                  <a:cubicBezTo>
                    <a:pt x="2408943" y="1233459"/>
                    <a:pt x="2473421" y="1168981"/>
                    <a:pt x="2473421" y="1089443"/>
                  </a:cubicBezTo>
                  <a:cubicBezTo>
                    <a:pt x="2473421" y="1009905"/>
                    <a:pt x="2408943" y="945427"/>
                    <a:pt x="2329405" y="945427"/>
                  </a:cubicBezTo>
                  <a:close/>
                  <a:moveTo>
                    <a:pt x="1920262" y="945427"/>
                  </a:moveTo>
                  <a:cubicBezTo>
                    <a:pt x="1840724" y="945427"/>
                    <a:pt x="1776246" y="1009905"/>
                    <a:pt x="1776246" y="1089443"/>
                  </a:cubicBezTo>
                  <a:cubicBezTo>
                    <a:pt x="1776246" y="1168981"/>
                    <a:pt x="1840724" y="1233459"/>
                    <a:pt x="1920262" y="1233459"/>
                  </a:cubicBezTo>
                  <a:cubicBezTo>
                    <a:pt x="1999800" y="1233459"/>
                    <a:pt x="2064278" y="1168981"/>
                    <a:pt x="2064278" y="1089443"/>
                  </a:cubicBezTo>
                  <a:cubicBezTo>
                    <a:pt x="2064278" y="1009905"/>
                    <a:pt x="1999800" y="945427"/>
                    <a:pt x="1920262" y="945427"/>
                  </a:cubicBezTo>
                  <a:close/>
                  <a:moveTo>
                    <a:pt x="1511119" y="945427"/>
                  </a:moveTo>
                  <a:cubicBezTo>
                    <a:pt x="1431581" y="945427"/>
                    <a:pt x="1367103" y="1009905"/>
                    <a:pt x="1367103" y="1089443"/>
                  </a:cubicBezTo>
                  <a:cubicBezTo>
                    <a:pt x="1367103" y="1168981"/>
                    <a:pt x="1431581" y="1233459"/>
                    <a:pt x="1511119" y="1233459"/>
                  </a:cubicBezTo>
                  <a:cubicBezTo>
                    <a:pt x="1590657" y="1233459"/>
                    <a:pt x="1655135" y="1168981"/>
                    <a:pt x="1655135" y="1089443"/>
                  </a:cubicBezTo>
                  <a:cubicBezTo>
                    <a:pt x="1655135" y="1009905"/>
                    <a:pt x="1590657" y="945427"/>
                    <a:pt x="1511119" y="945427"/>
                  </a:cubicBezTo>
                  <a:close/>
                  <a:moveTo>
                    <a:pt x="1101976" y="945427"/>
                  </a:moveTo>
                  <a:cubicBezTo>
                    <a:pt x="1022438" y="945427"/>
                    <a:pt x="957960" y="1009905"/>
                    <a:pt x="957960" y="1089443"/>
                  </a:cubicBezTo>
                  <a:cubicBezTo>
                    <a:pt x="957960" y="1168981"/>
                    <a:pt x="1022438" y="1233459"/>
                    <a:pt x="1101976" y="1233459"/>
                  </a:cubicBezTo>
                  <a:cubicBezTo>
                    <a:pt x="1181514" y="1233459"/>
                    <a:pt x="1245992" y="1168981"/>
                    <a:pt x="1245992" y="1089443"/>
                  </a:cubicBezTo>
                  <a:cubicBezTo>
                    <a:pt x="1245992" y="1009905"/>
                    <a:pt x="1181514" y="945427"/>
                    <a:pt x="1101976" y="945427"/>
                  </a:cubicBezTo>
                  <a:close/>
                  <a:moveTo>
                    <a:pt x="692833" y="945427"/>
                  </a:moveTo>
                  <a:cubicBezTo>
                    <a:pt x="613295" y="945427"/>
                    <a:pt x="548817" y="1009905"/>
                    <a:pt x="548817" y="1089443"/>
                  </a:cubicBezTo>
                  <a:cubicBezTo>
                    <a:pt x="548817" y="1168981"/>
                    <a:pt x="613295" y="1233459"/>
                    <a:pt x="692833" y="1233459"/>
                  </a:cubicBezTo>
                  <a:cubicBezTo>
                    <a:pt x="772371" y="1233459"/>
                    <a:pt x="836849" y="1168981"/>
                    <a:pt x="836849" y="1089443"/>
                  </a:cubicBezTo>
                  <a:cubicBezTo>
                    <a:pt x="836849" y="1009905"/>
                    <a:pt x="772371" y="945427"/>
                    <a:pt x="692833" y="945427"/>
                  </a:cubicBezTo>
                  <a:close/>
                  <a:moveTo>
                    <a:pt x="283690" y="945427"/>
                  </a:moveTo>
                  <a:cubicBezTo>
                    <a:pt x="204152" y="945427"/>
                    <a:pt x="139674" y="1009905"/>
                    <a:pt x="139674" y="1089443"/>
                  </a:cubicBezTo>
                  <a:cubicBezTo>
                    <a:pt x="139674" y="1168981"/>
                    <a:pt x="204152" y="1233459"/>
                    <a:pt x="283690" y="1233459"/>
                  </a:cubicBezTo>
                  <a:cubicBezTo>
                    <a:pt x="363228" y="1233459"/>
                    <a:pt x="427706" y="1168981"/>
                    <a:pt x="427706" y="1089443"/>
                  </a:cubicBezTo>
                  <a:cubicBezTo>
                    <a:pt x="427706" y="1009905"/>
                    <a:pt x="363228" y="945427"/>
                    <a:pt x="283690" y="945427"/>
                  </a:cubicBezTo>
                  <a:close/>
                  <a:moveTo>
                    <a:pt x="3965276" y="530204"/>
                  </a:moveTo>
                  <a:cubicBezTo>
                    <a:pt x="3885738" y="530204"/>
                    <a:pt x="3821260" y="594682"/>
                    <a:pt x="3821260" y="674220"/>
                  </a:cubicBezTo>
                  <a:cubicBezTo>
                    <a:pt x="3821260" y="753758"/>
                    <a:pt x="3885738" y="818236"/>
                    <a:pt x="3965276" y="818236"/>
                  </a:cubicBezTo>
                  <a:cubicBezTo>
                    <a:pt x="4044814" y="818236"/>
                    <a:pt x="4109292" y="753758"/>
                    <a:pt x="4109292" y="674220"/>
                  </a:cubicBezTo>
                  <a:cubicBezTo>
                    <a:pt x="4109292" y="594682"/>
                    <a:pt x="4044814" y="530204"/>
                    <a:pt x="3965276" y="530204"/>
                  </a:cubicBezTo>
                  <a:close/>
                  <a:moveTo>
                    <a:pt x="3556134" y="530204"/>
                  </a:moveTo>
                  <a:cubicBezTo>
                    <a:pt x="3476596" y="530204"/>
                    <a:pt x="3412118" y="594682"/>
                    <a:pt x="3412118" y="674220"/>
                  </a:cubicBezTo>
                  <a:cubicBezTo>
                    <a:pt x="3412118" y="753758"/>
                    <a:pt x="3476596" y="818236"/>
                    <a:pt x="3556134" y="818236"/>
                  </a:cubicBezTo>
                  <a:cubicBezTo>
                    <a:pt x="3635672" y="818236"/>
                    <a:pt x="3700150" y="753758"/>
                    <a:pt x="3700150" y="674220"/>
                  </a:cubicBezTo>
                  <a:cubicBezTo>
                    <a:pt x="3700150" y="594682"/>
                    <a:pt x="3635672" y="530204"/>
                    <a:pt x="3556134" y="530204"/>
                  </a:cubicBezTo>
                  <a:close/>
                  <a:moveTo>
                    <a:pt x="3146991" y="530204"/>
                  </a:moveTo>
                  <a:cubicBezTo>
                    <a:pt x="3067453" y="530204"/>
                    <a:pt x="3002975" y="594682"/>
                    <a:pt x="3002975" y="674220"/>
                  </a:cubicBezTo>
                  <a:cubicBezTo>
                    <a:pt x="3002975" y="753758"/>
                    <a:pt x="3067453" y="818236"/>
                    <a:pt x="3146991" y="818236"/>
                  </a:cubicBezTo>
                  <a:cubicBezTo>
                    <a:pt x="3226529" y="818236"/>
                    <a:pt x="3291007" y="753758"/>
                    <a:pt x="3291007" y="674220"/>
                  </a:cubicBezTo>
                  <a:cubicBezTo>
                    <a:pt x="3291007" y="594682"/>
                    <a:pt x="3226529" y="530204"/>
                    <a:pt x="3146991" y="530204"/>
                  </a:cubicBezTo>
                  <a:close/>
                  <a:moveTo>
                    <a:pt x="2737848" y="530204"/>
                  </a:moveTo>
                  <a:cubicBezTo>
                    <a:pt x="2658310" y="530204"/>
                    <a:pt x="2593832" y="594682"/>
                    <a:pt x="2593832" y="674220"/>
                  </a:cubicBezTo>
                  <a:cubicBezTo>
                    <a:pt x="2593832" y="753758"/>
                    <a:pt x="2658310" y="818236"/>
                    <a:pt x="2737848" y="818236"/>
                  </a:cubicBezTo>
                  <a:cubicBezTo>
                    <a:pt x="2817386" y="818236"/>
                    <a:pt x="2881864" y="753758"/>
                    <a:pt x="2881864" y="674220"/>
                  </a:cubicBezTo>
                  <a:cubicBezTo>
                    <a:pt x="2881864" y="594682"/>
                    <a:pt x="2817386" y="530204"/>
                    <a:pt x="2737848" y="530204"/>
                  </a:cubicBezTo>
                  <a:close/>
                  <a:moveTo>
                    <a:pt x="2328705" y="530204"/>
                  </a:moveTo>
                  <a:cubicBezTo>
                    <a:pt x="2249167" y="530204"/>
                    <a:pt x="2184689" y="594682"/>
                    <a:pt x="2184689" y="674220"/>
                  </a:cubicBezTo>
                  <a:cubicBezTo>
                    <a:pt x="2184689" y="753758"/>
                    <a:pt x="2249167" y="818236"/>
                    <a:pt x="2328705" y="818236"/>
                  </a:cubicBezTo>
                  <a:cubicBezTo>
                    <a:pt x="2408243" y="818236"/>
                    <a:pt x="2472721" y="753758"/>
                    <a:pt x="2472721" y="674220"/>
                  </a:cubicBezTo>
                  <a:cubicBezTo>
                    <a:pt x="2472721" y="594682"/>
                    <a:pt x="2408243" y="530204"/>
                    <a:pt x="2328705" y="530204"/>
                  </a:cubicBezTo>
                  <a:close/>
                  <a:moveTo>
                    <a:pt x="1919562" y="530204"/>
                  </a:moveTo>
                  <a:cubicBezTo>
                    <a:pt x="1840024" y="530204"/>
                    <a:pt x="1775546" y="594682"/>
                    <a:pt x="1775546" y="674220"/>
                  </a:cubicBezTo>
                  <a:cubicBezTo>
                    <a:pt x="1775546" y="753758"/>
                    <a:pt x="1840024" y="818236"/>
                    <a:pt x="1919562" y="818236"/>
                  </a:cubicBezTo>
                  <a:cubicBezTo>
                    <a:pt x="1999100" y="818236"/>
                    <a:pt x="2063578" y="753758"/>
                    <a:pt x="2063578" y="674220"/>
                  </a:cubicBezTo>
                  <a:cubicBezTo>
                    <a:pt x="2063578" y="594682"/>
                    <a:pt x="1999100" y="530204"/>
                    <a:pt x="1919562" y="530204"/>
                  </a:cubicBezTo>
                  <a:close/>
                  <a:moveTo>
                    <a:pt x="1510419" y="530204"/>
                  </a:moveTo>
                  <a:cubicBezTo>
                    <a:pt x="1430881" y="530204"/>
                    <a:pt x="1366403" y="594682"/>
                    <a:pt x="1366403" y="674220"/>
                  </a:cubicBezTo>
                  <a:cubicBezTo>
                    <a:pt x="1366403" y="753758"/>
                    <a:pt x="1430881" y="818236"/>
                    <a:pt x="1510419" y="818236"/>
                  </a:cubicBezTo>
                  <a:cubicBezTo>
                    <a:pt x="1589957" y="818236"/>
                    <a:pt x="1654435" y="753758"/>
                    <a:pt x="1654435" y="674220"/>
                  </a:cubicBezTo>
                  <a:cubicBezTo>
                    <a:pt x="1654435" y="594682"/>
                    <a:pt x="1589957" y="530204"/>
                    <a:pt x="1510419" y="530204"/>
                  </a:cubicBezTo>
                  <a:close/>
                  <a:moveTo>
                    <a:pt x="1101276" y="530204"/>
                  </a:moveTo>
                  <a:cubicBezTo>
                    <a:pt x="1021738" y="530204"/>
                    <a:pt x="957260" y="594682"/>
                    <a:pt x="957260" y="674220"/>
                  </a:cubicBezTo>
                  <a:cubicBezTo>
                    <a:pt x="957260" y="753758"/>
                    <a:pt x="1021738" y="818236"/>
                    <a:pt x="1101276" y="818236"/>
                  </a:cubicBezTo>
                  <a:cubicBezTo>
                    <a:pt x="1180814" y="818236"/>
                    <a:pt x="1245292" y="753758"/>
                    <a:pt x="1245292" y="674220"/>
                  </a:cubicBezTo>
                  <a:cubicBezTo>
                    <a:pt x="1245292" y="594682"/>
                    <a:pt x="1180814" y="530204"/>
                    <a:pt x="1101276" y="530204"/>
                  </a:cubicBezTo>
                  <a:close/>
                  <a:moveTo>
                    <a:pt x="692133" y="530204"/>
                  </a:moveTo>
                  <a:cubicBezTo>
                    <a:pt x="612595" y="530204"/>
                    <a:pt x="548117" y="594682"/>
                    <a:pt x="548117" y="674220"/>
                  </a:cubicBezTo>
                  <a:cubicBezTo>
                    <a:pt x="548117" y="753758"/>
                    <a:pt x="612595" y="818236"/>
                    <a:pt x="692133" y="818236"/>
                  </a:cubicBezTo>
                  <a:cubicBezTo>
                    <a:pt x="771671" y="818236"/>
                    <a:pt x="836149" y="753758"/>
                    <a:pt x="836149" y="674220"/>
                  </a:cubicBezTo>
                  <a:cubicBezTo>
                    <a:pt x="836149" y="594682"/>
                    <a:pt x="771671" y="530204"/>
                    <a:pt x="692133" y="530204"/>
                  </a:cubicBezTo>
                  <a:close/>
                  <a:moveTo>
                    <a:pt x="282990" y="530204"/>
                  </a:moveTo>
                  <a:cubicBezTo>
                    <a:pt x="203452" y="530204"/>
                    <a:pt x="138974" y="594682"/>
                    <a:pt x="138974" y="674220"/>
                  </a:cubicBezTo>
                  <a:cubicBezTo>
                    <a:pt x="138974" y="753758"/>
                    <a:pt x="203452" y="818236"/>
                    <a:pt x="282990" y="818236"/>
                  </a:cubicBezTo>
                  <a:cubicBezTo>
                    <a:pt x="362528" y="818236"/>
                    <a:pt x="427006" y="753758"/>
                    <a:pt x="427006" y="674220"/>
                  </a:cubicBezTo>
                  <a:cubicBezTo>
                    <a:pt x="427006" y="594682"/>
                    <a:pt x="362528" y="530204"/>
                    <a:pt x="282990" y="530204"/>
                  </a:cubicBezTo>
                  <a:close/>
                  <a:moveTo>
                    <a:pt x="3964576" y="114981"/>
                  </a:moveTo>
                  <a:cubicBezTo>
                    <a:pt x="3885038" y="114981"/>
                    <a:pt x="3820560" y="179459"/>
                    <a:pt x="3820560" y="258997"/>
                  </a:cubicBezTo>
                  <a:cubicBezTo>
                    <a:pt x="3820560" y="338535"/>
                    <a:pt x="3885038" y="403013"/>
                    <a:pt x="3964576" y="403013"/>
                  </a:cubicBezTo>
                  <a:cubicBezTo>
                    <a:pt x="4044114" y="403013"/>
                    <a:pt x="4108592" y="338535"/>
                    <a:pt x="4108592" y="258997"/>
                  </a:cubicBezTo>
                  <a:cubicBezTo>
                    <a:pt x="4108592" y="179459"/>
                    <a:pt x="4044114" y="114981"/>
                    <a:pt x="3964576" y="114981"/>
                  </a:cubicBezTo>
                  <a:close/>
                  <a:moveTo>
                    <a:pt x="3555434" y="114981"/>
                  </a:moveTo>
                  <a:cubicBezTo>
                    <a:pt x="3475896" y="114981"/>
                    <a:pt x="3411418" y="179459"/>
                    <a:pt x="3411418" y="258997"/>
                  </a:cubicBezTo>
                  <a:cubicBezTo>
                    <a:pt x="3411418" y="338535"/>
                    <a:pt x="3475896" y="403013"/>
                    <a:pt x="3555434" y="403013"/>
                  </a:cubicBezTo>
                  <a:cubicBezTo>
                    <a:pt x="3634972" y="403013"/>
                    <a:pt x="3699450" y="338535"/>
                    <a:pt x="3699450" y="258997"/>
                  </a:cubicBezTo>
                  <a:cubicBezTo>
                    <a:pt x="3699450" y="179459"/>
                    <a:pt x="3634972" y="114981"/>
                    <a:pt x="3555434" y="114981"/>
                  </a:cubicBezTo>
                  <a:close/>
                  <a:moveTo>
                    <a:pt x="3146291" y="114981"/>
                  </a:moveTo>
                  <a:cubicBezTo>
                    <a:pt x="3066753" y="114981"/>
                    <a:pt x="3002275" y="179459"/>
                    <a:pt x="3002275" y="258997"/>
                  </a:cubicBezTo>
                  <a:cubicBezTo>
                    <a:pt x="3002275" y="338535"/>
                    <a:pt x="3066753" y="403013"/>
                    <a:pt x="3146291" y="403013"/>
                  </a:cubicBezTo>
                  <a:cubicBezTo>
                    <a:pt x="3225829" y="403013"/>
                    <a:pt x="3290307" y="338535"/>
                    <a:pt x="3290307" y="258997"/>
                  </a:cubicBezTo>
                  <a:cubicBezTo>
                    <a:pt x="3290307" y="179459"/>
                    <a:pt x="3225829" y="114981"/>
                    <a:pt x="3146291" y="114981"/>
                  </a:cubicBezTo>
                  <a:close/>
                  <a:moveTo>
                    <a:pt x="2737148" y="114981"/>
                  </a:moveTo>
                  <a:cubicBezTo>
                    <a:pt x="2657610" y="114981"/>
                    <a:pt x="2593132" y="179459"/>
                    <a:pt x="2593132" y="258997"/>
                  </a:cubicBezTo>
                  <a:cubicBezTo>
                    <a:pt x="2593132" y="338535"/>
                    <a:pt x="2657610" y="403013"/>
                    <a:pt x="2737148" y="403013"/>
                  </a:cubicBezTo>
                  <a:cubicBezTo>
                    <a:pt x="2816686" y="403013"/>
                    <a:pt x="2881164" y="338535"/>
                    <a:pt x="2881164" y="258997"/>
                  </a:cubicBezTo>
                  <a:cubicBezTo>
                    <a:pt x="2881164" y="179459"/>
                    <a:pt x="2816686" y="114981"/>
                    <a:pt x="2737148" y="114981"/>
                  </a:cubicBezTo>
                  <a:close/>
                  <a:moveTo>
                    <a:pt x="2328005" y="114981"/>
                  </a:moveTo>
                  <a:cubicBezTo>
                    <a:pt x="2248467" y="114981"/>
                    <a:pt x="2183989" y="179459"/>
                    <a:pt x="2183989" y="258997"/>
                  </a:cubicBezTo>
                  <a:cubicBezTo>
                    <a:pt x="2183989" y="338535"/>
                    <a:pt x="2248467" y="403013"/>
                    <a:pt x="2328005" y="403013"/>
                  </a:cubicBezTo>
                  <a:cubicBezTo>
                    <a:pt x="2407543" y="403013"/>
                    <a:pt x="2472021" y="338535"/>
                    <a:pt x="2472021" y="258997"/>
                  </a:cubicBezTo>
                  <a:cubicBezTo>
                    <a:pt x="2472021" y="179459"/>
                    <a:pt x="2407543" y="114981"/>
                    <a:pt x="2328005" y="114981"/>
                  </a:cubicBezTo>
                  <a:close/>
                  <a:moveTo>
                    <a:pt x="1918862" y="114981"/>
                  </a:moveTo>
                  <a:cubicBezTo>
                    <a:pt x="1839324" y="114981"/>
                    <a:pt x="1774846" y="179459"/>
                    <a:pt x="1774846" y="258997"/>
                  </a:cubicBezTo>
                  <a:cubicBezTo>
                    <a:pt x="1774846" y="338535"/>
                    <a:pt x="1839324" y="403013"/>
                    <a:pt x="1918862" y="403013"/>
                  </a:cubicBezTo>
                  <a:cubicBezTo>
                    <a:pt x="1998400" y="403013"/>
                    <a:pt x="2062878" y="338535"/>
                    <a:pt x="2062878" y="258997"/>
                  </a:cubicBezTo>
                  <a:cubicBezTo>
                    <a:pt x="2062878" y="179459"/>
                    <a:pt x="1998400" y="114981"/>
                    <a:pt x="1918862" y="114981"/>
                  </a:cubicBezTo>
                  <a:close/>
                  <a:moveTo>
                    <a:pt x="1509719" y="114981"/>
                  </a:moveTo>
                  <a:cubicBezTo>
                    <a:pt x="1430181" y="114981"/>
                    <a:pt x="1365703" y="179459"/>
                    <a:pt x="1365703" y="258997"/>
                  </a:cubicBezTo>
                  <a:cubicBezTo>
                    <a:pt x="1365703" y="338535"/>
                    <a:pt x="1430181" y="403013"/>
                    <a:pt x="1509719" y="403013"/>
                  </a:cubicBezTo>
                  <a:cubicBezTo>
                    <a:pt x="1589257" y="403013"/>
                    <a:pt x="1653735" y="338535"/>
                    <a:pt x="1653735" y="258997"/>
                  </a:cubicBezTo>
                  <a:cubicBezTo>
                    <a:pt x="1653735" y="179459"/>
                    <a:pt x="1589257" y="114981"/>
                    <a:pt x="1509719" y="114981"/>
                  </a:cubicBezTo>
                  <a:close/>
                  <a:moveTo>
                    <a:pt x="1100576" y="114981"/>
                  </a:moveTo>
                  <a:cubicBezTo>
                    <a:pt x="1021038" y="114981"/>
                    <a:pt x="956560" y="179459"/>
                    <a:pt x="956560" y="258997"/>
                  </a:cubicBezTo>
                  <a:cubicBezTo>
                    <a:pt x="956560" y="338535"/>
                    <a:pt x="1021038" y="403013"/>
                    <a:pt x="1100576" y="403013"/>
                  </a:cubicBezTo>
                  <a:cubicBezTo>
                    <a:pt x="1180114" y="403013"/>
                    <a:pt x="1244592" y="338535"/>
                    <a:pt x="1244592" y="258997"/>
                  </a:cubicBezTo>
                  <a:cubicBezTo>
                    <a:pt x="1244592" y="179459"/>
                    <a:pt x="1180114" y="114981"/>
                    <a:pt x="1100576" y="114981"/>
                  </a:cubicBezTo>
                  <a:close/>
                  <a:moveTo>
                    <a:pt x="691433" y="114981"/>
                  </a:moveTo>
                  <a:cubicBezTo>
                    <a:pt x="611895" y="114981"/>
                    <a:pt x="547417" y="179459"/>
                    <a:pt x="547417" y="258997"/>
                  </a:cubicBezTo>
                  <a:cubicBezTo>
                    <a:pt x="547417" y="338535"/>
                    <a:pt x="611895" y="403013"/>
                    <a:pt x="691433" y="403013"/>
                  </a:cubicBezTo>
                  <a:cubicBezTo>
                    <a:pt x="770971" y="403013"/>
                    <a:pt x="835449" y="338535"/>
                    <a:pt x="835449" y="258997"/>
                  </a:cubicBezTo>
                  <a:cubicBezTo>
                    <a:pt x="835449" y="179459"/>
                    <a:pt x="770971" y="114981"/>
                    <a:pt x="691433" y="114981"/>
                  </a:cubicBezTo>
                  <a:close/>
                  <a:moveTo>
                    <a:pt x="282290" y="114981"/>
                  </a:moveTo>
                  <a:cubicBezTo>
                    <a:pt x="202752" y="114981"/>
                    <a:pt x="138274" y="179459"/>
                    <a:pt x="138274" y="258997"/>
                  </a:cubicBezTo>
                  <a:cubicBezTo>
                    <a:pt x="138274" y="338535"/>
                    <a:pt x="202752" y="403013"/>
                    <a:pt x="282290" y="403013"/>
                  </a:cubicBezTo>
                  <a:cubicBezTo>
                    <a:pt x="361828" y="403013"/>
                    <a:pt x="426306" y="338535"/>
                    <a:pt x="426306" y="258997"/>
                  </a:cubicBezTo>
                  <a:cubicBezTo>
                    <a:pt x="426306" y="179459"/>
                    <a:pt x="361828" y="114981"/>
                    <a:pt x="282290" y="114981"/>
                  </a:cubicBezTo>
                  <a:close/>
                  <a:moveTo>
                    <a:pt x="0" y="0"/>
                  </a:moveTo>
                  <a:lnTo>
                    <a:pt x="4248472" y="0"/>
                  </a:lnTo>
                  <a:lnTo>
                    <a:pt x="4248472" y="4248472"/>
                  </a:lnTo>
                  <a:lnTo>
                    <a:pt x="0" y="4248472"/>
                  </a:lnTo>
                  <a:close/>
                </a:path>
              </a:pathLst>
            </a:custGeom>
            <a:solidFill>
              <a:sysClr val="window" lastClr="FFFFFF"/>
            </a:solidFill>
            <a:ln w="25400" cap="flat" cmpd="sng" algn="ctr">
              <a:noFill/>
              <a:prstDash val="solid"/>
            </a:ln>
            <a:effectLst/>
          </p:spPr>
          <p:txBody>
            <a:bodyPr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924282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5" name="TextBox 10"/>
            <p:cNvSpPr txBox="1"/>
            <p:nvPr/>
          </p:nvSpPr>
          <p:spPr>
            <a:xfrm>
              <a:off x="3546496" y="2766954"/>
              <a:ext cx="998490" cy="663202"/>
            </a:xfrm>
            <a:prstGeom prst="rect">
              <a:avLst/>
            </a:prstGeom>
          </p:spPr>
          <p:txBody>
            <a:bodyPr vert="horz" lIns="0" tIns="0" rIns="0" bIns="0" rtlCol="0">
              <a:noAutofit/>
            </a:bodyPr>
            <a:lstStyle>
              <a:lvl1pPr indent="0" algn="ctr">
                <a:lnSpc>
                  <a:spcPct val="90000"/>
                </a:lnSpc>
                <a:spcBef>
                  <a:spcPts val="0"/>
                </a:spcBef>
                <a:buFont typeface="Arial" pitchFamily="34" charset="0"/>
                <a:buNone/>
                <a:defRPr sz="2000" b="1">
                  <a:solidFill>
                    <a:schemeClr val="tx2"/>
                  </a:solidFill>
                  <a:latin typeface="+mj-lt"/>
                  <a:cs typeface="Arial" panose="020B0604020202020204" pitchFamily="34" charset="0"/>
                </a:defRPr>
              </a:lvl1pPr>
              <a:lvl2pPr marL="180975" indent="-180975">
                <a:lnSpc>
                  <a:spcPct val="90000"/>
                </a:lnSpc>
                <a:spcBef>
                  <a:spcPts val="0"/>
                </a:spcBef>
                <a:buFont typeface="Arial" pitchFamily="34" charset="0"/>
                <a:buChar char="•"/>
                <a:defRPr sz="1200">
                  <a:solidFill>
                    <a:schemeClr val="tx2"/>
                  </a:solidFill>
                </a:defRPr>
              </a:lvl2pPr>
              <a:lvl3pPr marL="361950" indent="-171450">
                <a:lnSpc>
                  <a:spcPct val="90000"/>
                </a:lnSpc>
                <a:spcBef>
                  <a:spcPts val="0"/>
                </a:spcBef>
                <a:buFont typeface="Calibri" pitchFamily="34" charset="0"/>
                <a:buChar char="–"/>
                <a:defRPr sz="1200">
                  <a:solidFill>
                    <a:schemeClr val="tx2"/>
                  </a:solidFill>
                </a:defRPr>
              </a:lvl3pPr>
              <a:lvl4pPr marL="1825348" indent="-260764">
                <a:lnSpc>
                  <a:spcPct val="90000"/>
                </a:lnSpc>
                <a:spcBef>
                  <a:spcPts val="0"/>
                </a:spcBef>
                <a:buFont typeface="Arial" pitchFamily="34" charset="0"/>
                <a:buChar char="–"/>
                <a:defRPr sz="1200">
                  <a:solidFill>
                    <a:schemeClr val="tx2"/>
                  </a:solidFill>
                </a:defRPr>
              </a:lvl4pPr>
              <a:lvl5pPr marL="2346876" indent="-260764">
                <a:lnSpc>
                  <a:spcPct val="90000"/>
                </a:lnSpc>
                <a:spcBef>
                  <a:spcPts val="0"/>
                </a:spcBef>
                <a:buFont typeface="Arial" pitchFamily="34" charset="0"/>
                <a:buChar char="»"/>
                <a:defRPr sz="1200">
                  <a:solidFill>
                    <a:schemeClr val="tx2"/>
                  </a:solidFill>
                </a:defRPr>
              </a:lvl5pPr>
              <a:lvl6pPr marL="2868404" indent="-260764">
                <a:spcBef>
                  <a:spcPct val="20000"/>
                </a:spcBef>
                <a:buFont typeface="Arial" pitchFamily="34" charset="0"/>
                <a:buChar char="•"/>
                <a:defRPr sz="2300"/>
              </a:lvl6pPr>
              <a:lvl7pPr marL="3389932" indent="-260764">
                <a:spcBef>
                  <a:spcPct val="20000"/>
                </a:spcBef>
                <a:buFont typeface="Arial" pitchFamily="34" charset="0"/>
                <a:buChar char="•"/>
                <a:defRPr sz="2300"/>
              </a:lvl7pPr>
              <a:lvl8pPr marL="3911460" indent="-260764">
                <a:spcBef>
                  <a:spcPct val="20000"/>
                </a:spcBef>
                <a:buFont typeface="Arial" pitchFamily="34" charset="0"/>
                <a:buChar char="•"/>
                <a:defRPr sz="2300"/>
              </a:lvl8pPr>
              <a:lvl9pPr marL="4432988" indent="-260764">
                <a:spcBef>
                  <a:spcPct val="20000"/>
                </a:spcBef>
                <a:buFont typeface="Arial" pitchFamily="34" charset="0"/>
                <a:buChar char="•"/>
                <a:defRPr sz="2300"/>
              </a:lvl9pPr>
            </a:lstStyle>
            <a:p>
              <a:pPr marL="0" marR="0" lvl="0" indent="0" algn="ctr" defTabSz="924282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itchFamily="34" charset="0"/>
                <a:buNone/>
                <a:tabLst/>
                <a:defRPr/>
              </a:pPr>
              <a:r>
                <a:rPr lang="hu-HU" kern="0" dirty="0">
                  <a:solidFill>
                    <a:schemeClr val="accent1"/>
                  </a:solidFill>
                  <a:latin typeface="Calibri"/>
                </a:rPr>
                <a:t>36</a:t>
              </a:r>
              <a:r>
                <a:rPr kumimoji="0" lang="hu-HU" sz="2000" b="1" i="0" u="none" strike="noStrike" kern="0" cap="none" spc="0" normalizeH="0" baseline="0" noProof="0" dirty="0">
                  <a:ln>
                    <a:noFill/>
                  </a:ln>
                  <a:solidFill>
                    <a:schemeClr val="accent1"/>
                  </a:solidFill>
                  <a:effectLst/>
                  <a:uLnTx/>
                  <a:uFillTx/>
                  <a:latin typeface="Calibri"/>
                  <a:cs typeface="Arial" panose="020B0604020202020204" pitchFamily="34" charset="0"/>
                </a:rPr>
                <a:t>%</a:t>
              </a:r>
              <a:endParaRPr kumimoji="0" lang="en-GB" sz="2000" b="1" i="0" u="none" strike="noStrike" kern="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Calibri"/>
                <a:cs typeface="Arial" panose="020B0604020202020204" pitchFamily="34" charset="0"/>
              </a:endParaRPr>
            </a:p>
            <a:p>
              <a:pPr lvl="0" defTabSz="924282">
                <a:defRPr/>
              </a:pPr>
              <a:r>
                <a:rPr lang="hu-HU" sz="950" b="0" kern="0" dirty="0">
                  <a:solidFill>
                    <a:srgbClr val="222223">
                      <a:lumMod val="75000"/>
                      <a:lumOff val="25000"/>
                    </a:srgbClr>
                  </a:solidFill>
                </a:rPr>
                <a:t>Tudomány, természet</a:t>
              </a:r>
              <a:endParaRPr kumimoji="0" lang="en-GB" sz="950" b="0" i="0" u="none" strike="noStrike" kern="0" cap="none" spc="0" normalizeH="0" baseline="0" noProof="0" dirty="0">
                <a:ln>
                  <a:noFill/>
                </a:ln>
                <a:solidFill>
                  <a:srgbClr val="222223">
                    <a:lumMod val="75000"/>
                    <a:lumOff val="25000"/>
                  </a:srgbClr>
                </a:solidFill>
                <a:effectLst/>
                <a:uLnTx/>
                <a:uFillTx/>
                <a:latin typeface="Calibri"/>
              </a:endParaRPr>
            </a:p>
          </p:txBody>
        </p:sp>
        <p:graphicFrame>
          <p:nvGraphicFramePr>
            <p:cNvPr id="36" name="Diagram 5"/>
            <p:cNvGraphicFramePr/>
            <p:nvPr>
              <p:extLst/>
            </p:nvPr>
          </p:nvGraphicFramePr>
          <p:xfrm>
            <a:off x="3548676" y="1883501"/>
            <a:ext cx="972353" cy="950721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13"/>
            </a:graphicData>
          </a:graphic>
        </p:graphicFrame>
        <p:sp>
          <p:nvSpPr>
            <p:cNvPr id="37" name="Rectangle 112"/>
            <p:cNvSpPr/>
            <p:nvPr/>
          </p:nvSpPr>
          <p:spPr bwMode="gray">
            <a:xfrm>
              <a:off x="3678508" y="2005434"/>
              <a:ext cx="712688" cy="706853"/>
            </a:xfrm>
            <a:custGeom>
              <a:avLst/>
              <a:gdLst/>
              <a:ahLst/>
              <a:cxnLst/>
              <a:rect l="l" t="t" r="r" b="b"/>
              <a:pathLst>
                <a:path w="4248472" h="4248472">
                  <a:moveTo>
                    <a:pt x="3963192" y="3851992"/>
                  </a:moveTo>
                  <a:cubicBezTo>
                    <a:pt x="3883654" y="3851992"/>
                    <a:pt x="3819176" y="3916470"/>
                    <a:pt x="3819176" y="3996008"/>
                  </a:cubicBezTo>
                  <a:cubicBezTo>
                    <a:pt x="3819176" y="4075546"/>
                    <a:pt x="3883654" y="4140024"/>
                    <a:pt x="3963192" y="4140024"/>
                  </a:cubicBezTo>
                  <a:cubicBezTo>
                    <a:pt x="4042730" y="4140024"/>
                    <a:pt x="4107208" y="4075546"/>
                    <a:pt x="4107208" y="3996008"/>
                  </a:cubicBezTo>
                  <a:cubicBezTo>
                    <a:pt x="4107208" y="3916470"/>
                    <a:pt x="4042730" y="3851992"/>
                    <a:pt x="3963192" y="3851992"/>
                  </a:cubicBezTo>
                  <a:close/>
                  <a:moveTo>
                    <a:pt x="3554050" y="3851992"/>
                  </a:moveTo>
                  <a:cubicBezTo>
                    <a:pt x="3474512" y="3851992"/>
                    <a:pt x="3410034" y="3916470"/>
                    <a:pt x="3410034" y="3996008"/>
                  </a:cubicBezTo>
                  <a:cubicBezTo>
                    <a:pt x="3410034" y="4075546"/>
                    <a:pt x="3474512" y="4140024"/>
                    <a:pt x="3554050" y="4140024"/>
                  </a:cubicBezTo>
                  <a:cubicBezTo>
                    <a:pt x="3633588" y="4140024"/>
                    <a:pt x="3698066" y="4075546"/>
                    <a:pt x="3698066" y="3996008"/>
                  </a:cubicBezTo>
                  <a:cubicBezTo>
                    <a:pt x="3698066" y="3916470"/>
                    <a:pt x="3633588" y="3851992"/>
                    <a:pt x="3554050" y="3851992"/>
                  </a:cubicBezTo>
                  <a:close/>
                  <a:moveTo>
                    <a:pt x="3144907" y="3851992"/>
                  </a:moveTo>
                  <a:cubicBezTo>
                    <a:pt x="3065369" y="3851992"/>
                    <a:pt x="3000891" y="3916470"/>
                    <a:pt x="3000891" y="3996008"/>
                  </a:cubicBezTo>
                  <a:cubicBezTo>
                    <a:pt x="3000891" y="4075546"/>
                    <a:pt x="3065369" y="4140024"/>
                    <a:pt x="3144907" y="4140024"/>
                  </a:cubicBezTo>
                  <a:cubicBezTo>
                    <a:pt x="3224445" y="4140024"/>
                    <a:pt x="3288923" y="4075546"/>
                    <a:pt x="3288923" y="3996008"/>
                  </a:cubicBezTo>
                  <a:cubicBezTo>
                    <a:pt x="3288923" y="3916470"/>
                    <a:pt x="3224445" y="3851992"/>
                    <a:pt x="3144907" y="3851992"/>
                  </a:cubicBezTo>
                  <a:close/>
                  <a:moveTo>
                    <a:pt x="2735764" y="3851992"/>
                  </a:moveTo>
                  <a:cubicBezTo>
                    <a:pt x="2656226" y="3851992"/>
                    <a:pt x="2591748" y="3916470"/>
                    <a:pt x="2591748" y="3996008"/>
                  </a:cubicBezTo>
                  <a:cubicBezTo>
                    <a:pt x="2591748" y="4075546"/>
                    <a:pt x="2656226" y="4140024"/>
                    <a:pt x="2735764" y="4140024"/>
                  </a:cubicBezTo>
                  <a:cubicBezTo>
                    <a:pt x="2815302" y="4140024"/>
                    <a:pt x="2879780" y="4075546"/>
                    <a:pt x="2879780" y="3996008"/>
                  </a:cubicBezTo>
                  <a:cubicBezTo>
                    <a:pt x="2879780" y="3916470"/>
                    <a:pt x="2815302" y="3851992"/>
                    <a:pt x="2735764" y="3851992"/>
                  </a:cubicBezTo>
                  <a:close/>
                  <a:moveTo>
                    <a:pt x="2326621" y="3851992"/>
                  </a:moveTo>
                  <a:cubicBezTo>
                    <a:pt x="2247083" y="3851992"/>
                    <a:pt x="2182605" y="3916470"/>
                    <a:pt x="2182605" y="3996008"/>
                  </a:cubicBezTo>
                  <a:cubicBezTo>
                    <a:pt x="2182605" y="4075546"/>
                    <a:pt x="2247083" y="4140024"/>
                    <a:pt x="2326621" y="4140024"/>
                  </a:cubicBezTo>
                  <a:cubicBezTo>
                    <a:pt x="2406159" y="4140024"/>
                    <a:pt x="2470637" y="4075546"/>
                    <a:pt x="2470637" y="3996008"/>
                  </a:cubicBezTo>
                  <a:cubicBezTo>
                    <a:pt x="2470637" y="3916470"/>
                    <a:pt x="2406159" y="3851992"/>
                    <a:pt x="2326621" y="3851992"/>
                  </a:cubicBezTo>
                  <a:close/>
                  <a:moveTo>
                    <a:pt x="1917478" y="3851992"/>
                  </a:moveTo>
                  <a:cubicBezTo>
                    <a:pt x="1837940" y="3851992"/>
                    <a:pt x="1773462" y="3916470"/>
                    <a:pt x="1773462" y="3996008"/>
                  </a:cubicBezTo>
                  <a:cubicBezTo>
                    <a:pt x="1773462" y="4075546"/>
                    <a:pt x="1837940" y="4140024"/>
                    <a:pt x="1917478" y="4140024"/>
                  </a:cubicBezTo>
                  <a:cubicBezTo>
                    <a:pt x="1997016" y="4140024"/>
                    <a:pt x="2061494" y="4075546"/>
                    <a:pt x="2061494" y="3996008"/>
                  </a:cubicBezTo>
                  <a:cubicBezTo>
                    <a:pt x="2061494" y="3916470"/>
                    <a:pt x="1997016" y="3851992"/>
                    <a:pt x="1917478" y="3851992"/>
                  </a:cubicBezTo>
                  <a:close/>
                  <a:moveTo>
                    <a:pt x="1508335" y="3851992"/>
                  </a:moveTo>
                  <a:cubicBezTo>
                    <a:pt x="1428797" y="3851992"/>
                    <a:pt x="1364319" y="3916470"/>
                    <a:pt x="1364319" y="3996008"/>
                  </a:cubicBezTo>
                  <a:cubicBezTo>
                    <a:pt x="1364319" y="4075546"/>
                    <a:pt x="1428797" y="4140024"/>
                    <a:pt x="1508335" y="4140024"/>
                  </a:cubicBezTo>
                  <a:cubicBezTo>
                    <a:pt x="1587873" y="4140024"/>
                    <a:pt x="1652351" y="4075546"/>
                    <a:pt x="1652351" y="3996008"/>
                  </a:cubicBezTo>
                  <a:cubicBezTo>
                    <a:pt x="1652351" y="3916470"/>
                    <a:pt x="1587873" y="3851992"/>
                    <a:pt x="1508335" y="3851992"/>
                  </a:cubicBezTo>
                  <a:close/>
                  <a:moveTo>
                    <a:pt x="1099192" y="3851992"/>
                  </a:moveTo>
                  <a:cubicBezTo>
                    <a:pt x="1019654" y="3851992"/>
                    <a:pt x="955176" y="3916470"/>
                    <a:pt x="955176" y="3996008"/>
                  </a:cubicBezTo>
                  <a:cubicBezTo>
                    <a:pt x="955176" y="4075546"/>
                    <a:pt x="1019654" y="4140024"/>
                    <a:pt x="1099192" y="4140024"/>
                  </a:cubicBezTo>
                  <a:cubicBezTo>
                    <a:pt x="1178730" y="4140024"/>
                    <a:pt x="1243208" y="4075546"/>
                    <a:pt x="1243208" y="3996008"/>
                  </a:cubicBezTo>
                  <a:cubicBezTo>
                    <a:pt x="1243208" y="3916470"/>
                    <a:pt x="1178730" y="3851992"/>
                    <a:pt x="1099192" y="3851992"/>
                  </a:cubicBezTo>
                  <a:close/>
                  <a:moveTo>
                    <a:pt x="690049" y="3851992"/>
                  </a:moveTo>
                  <a:cubicBezTo>
                    <a:pt x="610511" y="3851992"/>
                    <a:pt x="546033" y="3916470"/>
                    <a:pt x="546033" y="3996008"/>
                  </a:cubicBezTo>
                  <a:cubicBezTo>
                    <a:pt x="546033" y="4075546"/>
                    <a:pt x="610511" y="4140024"/>
                    <a:pt x="690049" y="4140024"/>
                  </a:cubicBezTo>
                  <a:cubicBezTo>
                    <a:pt x="769587" y="4140024"/>
                    <a:pt x="834065" y="4075546"/>
                    <a:pt x="834065" y="3996008"/>
                  </a:cubicBezTo>
                  <a:cubicBezTo>
                    <a:pt x="834065" y="3916470"/>
                    <a:pt x="769587" y="3851992"/>
                    <a:pt x="690049" y="3851992"/>
                  </a:cubicBezTo>
                  <a:close/>
                  <a:moveTo>
                    <a:pt x="280906" y="3851992"/>
                  </a:moveTo>
                  <a:cubicBezTo>
                    <a:pt x="201368" y="3851992"/>
                    <a:pt x="136890" y="3916470"/>
                    <a:pt x="136890" y="3996008"/>
                  </a:cubicBezTo>
                  <a:cubicBezTo>
                    <a:pt x="136890" y="4075546"/>
                    <a:pt x="201368" y="4140024"/>
                    <a:pt x="280906" y="4140024"/>
                  </a:cubicBezTo>
                  <a:cubicBezTo>
                    <a:pt x="360444" y="4140024"/>
                    <a:pt x="424922" y="4075546"/>
                    <a:pt x="424922" y="3996008"/>
                  </a:cubicBezTo>
                  <a:cubicBezTo>
                    <a:pt x="424922" y="3916470"/>
                    <a:pt x="360444" y="3851992"/>
                    <a:pt x="280906" y="3851992"/>
                  </a:cubicBezTo>
                  <a:close/>
                  <a:moveTo>
                    <a:pt x="3970176" y="3436765"/>
                  </a:moveTo>
                  <a:cubicBezTo>
                    <a:pt x="3890638" y="3436765"/>
                    <a:pt x="3826160" y="3501243"/>
                    <a:pt x="3826160" y="3580781"/>
                  </a:cubicBezTo>
                  <a:cubicBezTo>
                    <a:pt x="3826160" y="3660319"/>
                    <a:pt x="3890638" y="3724797"/>
                    <a:pt x="3970176" y="3724797"/>
                  </a:cubicBezTo>
                  <a:cubicBezTo>
                    <a:pt x="4049714" y="3724797"/>
                    <a:pt x="4114192" y="3660319"/>
                    <a:pt x="4114192" y="3580781"/>
                  </a:cubicBezTo>
                  <a:cubicBezTo>
                    <a:pt x="4114192" y="3501243"/>
                    <a:pt x="4049714" y="3436765"/>
                    <a:pt x="3970176" y="3436765"/>
                  </a:cubicBezTo>
                  <a:close/>
                  <a:moveTo>
                    <a:pt x="3561034" y="3436765"/>
                  </a:moveTo>
                  <a:cubicBezTo>
                    <a:pt x="3481496" y="3436765"/>
                    <a:pt x="3417018" y="3501243"/>
                    <a:pt x="3417018" y="3580781"/>
                  </a:cubicBezTo>
                  <a:cubicBezTo>
                    <a:pt x="3417018" y="3660319"/>
                    <a:pt x="3481496" y="3724797"/>
                    <a:pt x="3561034" y="3724797"/>
                  </a:cubicBezTo>
                  <a:cubicBezTo>
                    <a:pt x="3640572" y="3724797"/>
                    <a:pt x="3705050" y="3660319"/>
                    <a:pt x="3705050" y="3580781"/>
                  </a:cubicBezTo>
                  <a:cubicBezTo>
                    <a:pt x="3705050" y="3501243"/>
                    <a:pt x="3640572" y="3436765"/>
                    <a:pt x="3561034" y="3436765"/>
                  </a:cubicBezTo>
                  <a:close/>
                  <a:moveTo>
                    <a:pt x="3151891" y="3436765"/>
                  </a:moveTo>
                  <a:cubicBezTo>
                    <a:pt x="3072353" y="3436765"/>
                    <a:pt x="3007875" y="3501243"/>
                    <a:pt x="3007875" y="3580781"/>
                  </a:cubicBezTo>
                  <a:cubicBezTo>
                    <a:pt x="3007875" y="3660319"/>
                    <a:pt x="3072353" y="3724797"/>
                    <a:pt x="3151891" y="3724797"/>
                  </a:cubicBezTo>
                  <a:cubicBezTo>
                    <a:pt x="3231429" y="3724797"/>
                    <a:pt x="3295907" y="3660319"/>
                    <a:pt x="3295907" y="3580781"/>
                  </a:cubicBezTo>
                  <a:cubicBezTo>
                    <a:pt x="3295907" y="3501243"/>
                    <a:pt x="3231429" y="3436765"/>
                    <a:pt x="3151891" y="3436765"/>
                  </a:cubicBezTo>
                  <a:close/>
                  <a:moveTo>
                    <a:pt x="2742748" y="3436765"/>
                  </a:moveTo>
                  <a:cubicBezTo>
                    <a:pt x="2663210" y="3436765"/>
                    <a:pt x="2598732" y="3501243"/>
                    <a:pt x="2598732" y="3580781"/>
                  </a:cubicBezTo>
                  <a:cubicBezTo>
                    <a:pt x="2598732" y="3660319"/>
                    <a:pt x="2663210" y="3724797"/>
                    <a:pt x="2742748" y="3724797"/>
                  </a:cubicBezTo>
                  <a:cubicBezTo>
                    <a:pt x="2822286" y="3724797"/>
                    <a:pt x="2886764" y="3660319"/>
                    <a:pt x="2886764" y="3580781"/>
                  </a:cubicBezTo>
                  <a:cubicBezTo>
                    <a:pt x="2886764" y="3501243"/>
                    <a:pt x="2822286" y="3436765"/>
                    <a:pt x="2742748" y="3436765"/>
                  </a:cubicBezTo>
                  <a:close/>
                  <a:moveTo>
                    <a:pt x="2333605" y="3436765"/>
                  </a:moveTo>
                  <a:cubicBezTo>
                    <a:pt x="2254067" y="3436765"/>
                    <a:pt x="2189589" y="3501243"/>
                    <a:pt x="2189589" y="3580781"/>
                  </a:cubicBezTo>
                  <a:cubicBezTo>
                    <a:pt x="2189589" y="3660319"/>
                    <a:pt x="2254067" y="3724797"/>
                    <a:pt x="2333605" y="3724797"/>
                  </a:cubicBezTo>
                  <a:cubicBezTo>
                    <a:pt x="2413143" y="3724797"/>
                    <a:pt x="2477621" y="3660319"/>
                    <a:pt x="2477621" y="3580781"/>
                  </a:cubicBezTo>
                  <a:cubicBezTo>
                    <a:pt x="2477621" y="3501243"/>
                    <a:pt x="2413143" y="3436765"/>
                    <a:pt x="2333605" y="3436765"/>
                  </a:cubicBezTo>
                  <a:close/>
                  <a:moveTo>
                    <a:pt x="1924462" y="3436765"/>
                  </a:moveTo>
                  <a:cubicBezTo>
                    <a:pt x="1844924" y="3436765"/>
                    <a:pt x="1780446" y="3501243"/>
                    <a:pt x="1780446" y="3580781"/>
                  </a:cubicBezTo>
                  <a:cubicBezTo>
                    <a:pt x="1780446" y="3660319"/>
                    <a:pt x="1844924" y="3724797"/>
                    <a:pt x="1924462" y="3724797"/>
                  </a:cubicBezTo>
                  <a:cubicBezTo>
                    <a:pt x="2004000" y="3724797"/>
                    <a:pt x="2068478" y="3660319"/>
                    <a:pt x="2068478" y="3580781"/>
                  </a:cubicBezTo>
                  <a:cubicBezTo>
                    <a:pt x="2068478" y="3501243"/>
                    <a:pt x="2004000" y="3436765"/>
                    <a:pt x="1924462" y="3436765"/>
                  </a:cubicBezTo>
                  <a:close/>
                  <a:moveTo>
                    <a:pt x="1515319" y="3436765"/>
                  </a:moveTo>
                  <a:cubicBezTo>
                    <a:pt x="1435781" y="3436765"/>
                    <a:pt x="1371303" y="3501243"/>
                    <a:pt x="1371303" y="3580781"/>
                  </a:cubicBezTo>
                  <a:cubicBezTo>
                    <a:pt x="1371303" y="3660319"/>
                    <a:pt x="1435781" y="3724797"/>
                    <a:pt x="1515319" y="3724797"/>
                  </a:cubicBezTo>
                  <a:cubicBezTo>
                    <a:pt x="1594857" y="3724797"/>
                    <a:pt x="1659335" y="3660319"/>
                    <a:pt x="1659335" y="3580781"/>
                  </a:cubicBezTo>
                  <a:cubicBezTo>
                    <a:pt x="1659335" y="3501243"/>
                    <a:pt x="1594857" y="3436765"/>
                    <a:pt x="1515319" y="3436765"/>
                  </a:cubicBezTo>
                  <a:close/>
                  <a:moveTo>
                    <a:pt x="1106176" y="3436765"/>
                  </a:moveTo>
                  <a:cubicBezTo>
                    <a:pt x="1026638" y="3436765"/>
                    <a:pt x="962160" y="3501243"/>
                    <a:pt x="962160" y="3580781"/>
                  </a:cubicBezTo>
                  <a:cubicBezTo>
                    <a:pt x="962160" y="3660319"/>
                    <a:pt x="1026638" y="3724797"/>
                    <a:pt x="1106176" y="3724797"/>
                  </a:cubicBezTo>
                  <a:cubicBezTo>
                    <a:pt x="1185714" y="3724797"/>
                    <a:pt x="1250192" y="3660319"/>
                    <a:pt x="1250192" y="3580781"/>
                  </a:cubicBezTo>
                  <a:cubicBezTo>
                    <a:pt x="1250192" y="3501243"/>
                    <a:pt x="1185714" y="3436765"/>
                    <a:pt x="1106176" y="3436765"/>
                  </a:cubicBezTo>
                  <a:close/>
                  <a:moveTo>
                    <a:pt x="697033" y="3436765"/>
                  </a:moveTo>
                  <a:cubicBezTo>
                    <a:pt x="617495" y="3436765"/>
                    <a:pt x="553017" y="3501243"/>
                    <a:pt x="553017" y="3580781"/>
                  </a:cubicBezTo>
                  <a:cubicBezTo>
                    <a:pt x="553017" y="3660319"/>
                    <a:pt x="617495" y="3724797"/>
                    <a:pt x="697033" y="3724797"/>
                  </a:cubicBezTo>
                  <a:cubicBezTo>
                    <a:pt x="776571" y="3724797"/>
                    <a:pt x="841049" y="3660319"/>
                    <a:pt x="841049" y="3580781"/>
                  </a:cubicBezTo>
                  <a:cubicBezTo>
                    <a:pt x="841049" y="3501243"/>
                    <a:pt x="776571" y="3436765"/>
                    <a:pt x="697033" y="3436765"/>
                  </a:cubicBezTo>
                  <a:close/>
                  <a:moveTo>
                    <a:pt x="287890" y="3436765"/>
                  </a:moveTo>
                  <a:cubicBezTo>
                    <a:pt x="208352" y="3436765"/>
                    <a:pt x="143874" y="3501243"/>
                    <a:pt x="143874" y="3580781"/>
                  </a:cubicBezTo>
                  <a:cubicBezTo>
                    <a:pt x="143874" y="3660319"/>
                    <a:pt x="208352" y="3724797"/>
                    <a:pt x="287890" y="3724797"/>
                  </a:cubicBezTo>
                  <a:cubicBezTo>
                    <a:pt x="367428" y="3724797"/>
                    <a:pt x="431906" y="3660319"/>
                    <a:pt x="431906" y="3580781"/>
                  </a:cubicBezTo>
                  <a:cubicBezTo>
                    <a:pt x="431906" y="3501243"/>
                    <a:pt x="367428" y="3436765"/>
                    <a:pt x="287890" y="3436765"/>
                  </a:cubicBezTo>
                  <a:close/>
                  <a:moveTo>
                    <a:pt x="3969476" y="3021542"/>
                  </a:moveTo>
                  <a:cubicBezTo>
                    <a:pt x="3889938" y="3021542"/>
                    <a:pt x="3825460" y="3086020"/>
                    <a:pt x="3825460" y="3165558"/>
                  </a:cubicBezTo>
                  <a:cubicBezTo>
                    <a:pt x="3825460" y="3245096"/>
                    <a:pt x="3889938" y="3309574"/>
                    <a:pt x="3969476" y="3309574"/>
                  </a:cubicBezTo>
                  <a:cubicBezTo>
                    <a:pt x="4049014" y="3309574"/>
                    <a:pt x="4113492" y="3245096"/>
                    <a:pt x="4113492" y="3165558"/>
                  </a:cubicBezTo>
                  <a:cubicBezTo>
                    <a:pt x="4113492" y="3086020"/>
                    <a:pt x="4049014" y="3021542"/>
                    <a:pt x="3969476" y="3021542"/>
                  </a:cubicBezTo>
                  <a:close/>
                  <a:moveTo>
                    <a:pt x="3560334" y="3021542"/>
                  </a:moveTo>
                  <a:cubicBezTo>
                    <a:pt x="3480796" y="3021542"/>
                    <a:pt x="3416318" y="3086020"/>
                    <a:pt x="3416318" y="3165558"/>
                  </a:cubicBezTo>
                  <a:cubicBezTo>
                    <a:pt x="3416318" y="3245096"/>
                    <a:pt x="3480796" y="3309574"/>
                    <a:pt x="3560334" y="3309574"/>
                  </a:cubicBezTo>
                  <a:cubicBezTo>
                    <a:pt x="3639872" y="3309574"/>
                    <a:pt x="3704350" y="3245096"/>
                    <a:pt x="3704350" y="3165558"/>
                  </a:cubicBezTo>
                  <a:cubicBezTo>
                    <a:pt x="3704350" y="3086020"/>
                    <a:pt x="3639872" y="3021542"/>
                    <a:pt x="3560334" y="3021542"/>
                  </a:cubicBezTo>
                  <a:close/>
                  <a:moveTo>
                    <a:pt x="3151191" y="3021542"/>
                  </a:moveTo>
                  <a:cubicBezTo>
                    <a:pt x="3071653" y="3021542"/>
                    <a:pt x="3007175" y="3086020"/>
                    <a:pt x="3007175" y="3165558"/>
                  </a:cubicBezTo>
                  <a:cubicBezTo>
                    <a:pt x="3007175" y="3245096"/>
                    <a:pt x="3071653" y="3309574"/>
                    <a:pt x="3151191" y="3309574"/>
                  </a:cubicBezTo>
                  <a:cubicBezTo>
                    <a:pt x="3230729" y="3309574"/>
                    <a:pt x="3295207" y="3245096"/>
                    <a:pt x="3295207" y="3165558"/>
                  </a:cubicBezTo>
                  <a:cubicBezTo>
                    <a:pt x="3295207" y="3086020"/>
                    <a:pt x="3230729" y="3021542"/>
                    <a:pt x="3151191" y="3021542"/>
                  </a:cubicBezTo>
                  <a:close/>
                  <a:moveTo>
                    <a:pt x="2742048" y="3021542"/>
                  </a:moveTo>
                  <a:cubicBezTo>
                    <a:pt x="2662510" y="3021542"/>
                    <a:pt x="2598032" y="3086020"/>
                    <a:pt x="2598032" y="3165558"/>
                  </a:cubicBezTo>
                  <a:cubicBezTo>
                    <a:pt x="2598032" y="3245096"/>
                    <a:pt x="2662510" y="3309574"/>
                    <a:pt x="2742048" y="3309574"/>
                  </a:cubicBezTo>
                  <a:cubicBezTo>
                    <a:pt x="2821586" y="3309574"/>
                    <a:pt x="2886064" y="3245096"/>
                    <a:pt x="2886064" y="3165558"/>
                  </a:cubicBezTo>
                  <a:cubicBezTo>
                    <a:pt x="2886064" y="3086020"/>
                    <a:pt x="2821586" y="3021542"/>
                    <a:pt x="2742048" y="3021542"/>
                  </a:cubicBezTo>
                  <a:close/>
                  <a:moveTo>
                    <a:pt x="2332905" y="3021542"/>
                  </a:moveTo>
                  <a:cubicBezTo>
                    <a:pt x="2253367" y="3021542"/>
                    <a:pt x="2188889" y="3086020"/>
                    <a:pt x="2188889" y="3165558"/>
                  </a:cubicBezTo>
                  <a:cubicBezTo>
                    <a:pt x="2188889" y="3245096"/>
                    <a:pt x="2253367" y="3309574"/>
                    <a:pt x="2332905" y="3309574"/>
                  </a:cubicBezTo>
                  <a:cubicBezTo>
                    <a:pt x="2412443" y="3309574"/>
                    <a:pt x="2476921" y="3245096"/>
                    <a:pt x="2476921" y="3165558"/>
                  </a:cubicBezTo>
                  <a:cubicBezTo>
                    <a:pt x="2476921" y="3086020"/>
                    <a:pt x="2412443" y="3021542"/>
                    <a:pt x="2332905" y="3021542"/>
                  </a:cubicBezTo>
                  <a:close/>
                  <a:moveTo>
                    <a:pt x="1923762" y="3021542"/>
                  </a:moveTo>
                  <a:cubicBezTo>
                    <a:pt x="1844224" y="3021542"/>
                    <a:pt x="1779746" y="3086020"/>
                    <a:pt x="1779746" y="3165558"/>
                  </a:cubicBezTo>
                  <a:cubicBezTo>
                    <a:pt x="1779746" y="3245096"/>
                    <a:pt x="1844224" y="3309574"/>
                    <a:pt x="1923762" y="3309574"/>
                  </a:cubicBezTo>
                  <a:cubicBezTo>
                    <a:pt x="2003300" y="3309574"/>
                    <a:pt x="2067778" y="3245096"/>
                    <a:pt x="2067778" y="3165558"/>
                  </a:cubicBezTo>
                  <a:cubicBezTo>
                    <a:pt x="2067778" y="3086020"/>
                    <a:pt x="2003300" y="3021542"/>
                    <a:pt x="1923762" y="3021542"/>
                  </a:cubicBezTo>
                  <a:close/>
                  <a:moveTo>
                    <a:pt x="1514619" y="3021542"/>
                  </a:moveTo>
                  <a:cubicBezTo>
                    <a:pt x="1435081" y="3021542"/>
                    <a:pt x="1370603" y="3086020"/>
                    <a:pt x="1370603" y="3165558"/>
                  </a:cubicBezTo>
                  <a:cubicBezTo>
                    <a:pt x="1370603" y="3245096"/>
                    <a:pt x="1435081" y="3309574"/>
                    <a:pt x="1514619" y="3309574"/>
                  </a:cubicBezTo>
                  <a:cubicBezTo>
                    <a:pt x="1594157" y="3309574"/>
                    <a:pt x="1658635" y="3245096"/>
                    <a:pt x="1658635" y="3165558"/>
                  </a:cubicBezTo>
                  <a:cubicBezTo>
                    <a:pt x="1658635" y="3086020"/>
                    <a:pt x="1594157" y="3021542"/>
                    <a:pt x="1514619" y="3021542"/>
                  </a:cubicBezTo>
                  <a:close/>
                  <a:moveTo>
                    <a:pt x="1105476" y="3021542"/>
                  </a:moveTo>
                  <a:cubicBezTo>
                    <a:pt x="1025938" y="3021542"/>
                    <a:pt x="961460" y="3086020"/>
                    <a:pt x="961460" y="3165558"/>
                  </a:cubicBezTo>
                  <a:cubicBezTo>
                    <a:pt x="961460" y="3245096"/>
                    <a:pt x="1025938" y="3309574"/>
                    <a:pt x="1105476" y="3309574"/>
                  </a:cubicBezTo>
                  <a:cubicBezTo>
                    <a:pt x="1185014" y="3309574"/>
                    <a:pt x="1249492" y="3245096"/>
                    <a:pt x="1249492" y="3165558"/>
                  </a:cubicBezTo>
                  <a:cubicBezTo>
                    <a:pt x="1249492" y="3086020"/>
                    <a:pt x="1185014" y="3021542"/>
                    <a:pt x="1105476" y="3021542"/>
                  </a:cubicBezTo>
                  <a:close/>
                  <a:moveTo>
                    <a:pt x="696333" y="3021542"/>
                  </a:moveTo>
                  <a:cubicBezTo>
                    <a:pt x="616795" y="3021542"/>
                    <a:pt x="552317" y="3086020"/>
                    <a:pt x="552317" y="3165558"/>
                  </a:cubicBezTo>
                  <a:cubicBezTo>
                    <a:pt x="552317" y="3245096"/>
                    <a:pt x="616795" y="3309574"/>
                    <a:pt x="696333" y="3309574"/>
                  </a:cubicBezTo>
                  <a:cubicBezTo>
                    <a:pt x="775871" y="3309574"/>
                    <a:pt x="840349" y="3245096"/>
                    <a:pt x="840349" y="3165558"/>
                  </a:cubicBezTo>
                  <a:cubicBezTo>
                    <a:pt x="840349" y="3086020"/>
                    <a:pt x="775871" y="3021542"/>
                    <a:pt x="696333" y="3021542"/>
                  </a:cubicBezTo>
                  <a:close/>
                  <a:moveTo>
                    <a:pt x="287190" y="3021542"/>
                  </a:moveTo>
                  <a:cubicBezTo>
                    <a:pt x="207652" y="3021542"/>
                    <a:pt x="143174" y="3086020"/>
                    <a:pt x="143174" y="3165558"/>
                  </a:cubicBezTo>
                  <a:cubicBezTo>
                    <a:pt x="143174" y="3245096"/>
                    <a:pt x="207652" y="3309574"/>
                    <a:pt x="287190" y="3309574"/>
                  </a:cubicBezTo>
                  <a:cubicBezTo>
                    <a:pt x="366728" y="3309574"/>
                    <a:pt x="431206" y="3245096"/>
                    <a:pt x="431206" y="3165558"/>
                  </a:cubicBezTo>
                  <a:cubicBezTo>
                    <a:pt x="431206" y="3086020"/>
                    <a:pt x="366728" y="3021542"/>
                    <a:pt x="287190" y="3021542"/>
                  </a:cubicBezTo>
                  <a:close/>
                  <a:moveTo>
                    <a:pt x="3968776" y="2606319"/>
                  </a:moveTo>
                  <a:cubicBezTo>
                    <a:pt x="3889238" y="2606319"/>
                    <a:pt x="3824760" y="2670797"/>
                    <a:pt x="3824760" y="2750335"/>
                  </a:cubicBezTo>
                  <a:cubicBezTo>
                    <a:pt x="3824760" y="2829873"/>
                    <a:pt x="3889238" y="2894351"/>
                    <a:pt x="3968776" y="2894351"/>
                  </a:cubicBezTo>
                  <a:cubicBezTo>
                    <a:pt x="4048314" y="2894351"/>
                    <a:pt x="4112792" y="2829873"/>
                    <a:pt x="4112792" y="2750335"/>
                  </a:cubicBezTo>
                  <a:cubicBezTo>
                    <a:pt x="4112792" y="2670797"/>
                    <a:pt x="4048314" y="2606319"/>
                    <a:pt x="3968776" y="2606319"/>
                  </a:cubicBezTo>
                  <a:close/>
                  <a:moveTo>
                    <a:pt x="3559634" y="2606319"/>
                  </a:moveTo>
                  <a:cubicBezTo>
                    <a:pt x="3480096" y="2606319"/>
                    <a:pt x="3415618" y="2670797"/>
                    <a:pt x="3415618" y="2750335"/>
                  </a:cubicBezTo>
                  <a:cubicBezTo>
                    <a:pt x="3415618" y="2829873"/>
                    <a:pt x="3480096" y="2894351"/>
                    <a:pt x="3559634" y="2894351"/>
                  </a:cubicBezTo>
                  <a:cubicBezTo>
                    <a:pt x="3639172" y="2894351"/>
                    <a:pt x="3703650" y="2829873"/>
                    <a:pt x="3703650" y="2750335"/>
                  </a:cubicBezTo>
                  <a:cubicBezTo>
                    <a:pt x="3703650" y="2670797"/>
                    <a:pt x="3639172" y="2606319"/>
                    <a:pt x="3559634" y="2606319"/>
                  </a:cubicBezTo>
                  <a:close/>
                  <a:moveTo>
                    <a:pt x="3150491" y="2606319"/>
                  </a:moveTo>
                  <a:cubicBezTo>
                    <a:pt x="3070953" y="2606319"/>
                    <a:pt x="3006475" y="2670797"/>
                    <a:pt x="3006475" y="2750335"/>
                  </a:cubicBezTo>
                  <a:cubicBezTo>
                    <a:pt x="3006475" y="2829873"/>
                    <a:pt x="3070953" y="2894351"/>
                    <a:pt x="3150491" y="2894351"/>
                  </a:cubicBezTo>
                  <a:cubicBezTo>
                    <a:pt x="3230029" y="2894351"/>
                    <a:pt x="3294507" y="2829873"/>
                    <a:pt x="3294507" y="2750335"/>
                  </a:cubicBezTo>
                  <a:cubicBezTo>
                    <a:pt x="3294507" y="2670797"/>
                    <a:pt x="3230029" y="2606319"/>
                    <a:pt x="3150491" y="2606319"/>
                  </a:cubicBezTo>
                  <a:close/>
                  <a:moveTo>
                    <a:pt x="2741348" y="2606319"/>
                  </a:moveTo>
                  <a:cubicBezTo>
                    <a:pt x="2661810" y="2606319"/>
                    <a:pt x="2597332" y="2670797"/>
                    <a:pt x="2597332" y="2750335"/>
                  </a:cubicBezTo>
                  <a:cubicBezTo>
                    <a:pt x="2597332" y="2829873"/>
                    <a:pt x="2661810" y="2894351"/>
                    <a:pt x="2741348" y="2894351"/>
                  </a:cubicBezTo>
                  <a:cubicBezTo>
                    <a:pt x="2820886" y="2894351"/>
                    <a:pt x="2885364" y="2829873"/>
                    <a:pt x="2885364" y="2750335"/>
                  </a:cubicBezTo>
                  <a:cubicBezTo>
                    <a:pt x="2885364" y="2670797"/>
                    <a:pt x="2820886" y="2606319"/>
                    <a:pt x="2741348" y="2606319"/>
                  </a:cubicBezTo>
                  <a:close/>
                  <a:moveTo>
                    <a:pt x="2332205" y="2606319"/>
                  </a:moveTo>
                  <a:cubicBezTo>
                    <a:pt x="2252667" y="2606319"/>
                    <a:pt x="2188189" y="2670797"/>
                    <a:pt x="2188189" y="2750335"/>
                  </a:cubicBezTo>
                  <a:cubicBezTo>
                    <a:pt x="2188189" y="2829873"/>
                    <a:pt x="2252667" y="2894351"/>
                    <a:pt x="2332205" y="2894351"/>
                  </a:cubicBezTo>
                  <a:cubicBezTo>
                    <a:pt x="2411743" y="2894351"/>
                    <a:pt x="2476221" y="2829873"/>
                    <a:pt x="2476221" y="2750335"/>
                  </a:cubicBezTo>
                  <a:cubicBezTo>
                    <a:pt x="2476221" y="2670797"/>
                    <a:pt x="2411743" y="2606319"/>
                    <a:pt x="2332205" y="2606319"/>
                  </a:cubicBezTo>
                  <a:close/>
                  <a:moveTo>
                    <a:pt x="1923062" y="2606319"/>
                  </a:moveTo>
                  <a:cubicBezTo>
                    <a:pt x="1843524" y="2606319"/>
                    <a:pt x="1779046" y="2670797"/>
                    <a:pt x="1779046" y="2750335"/>
                  </a:cubicBezTo>
                  <a:cubicBezTo>
                    <a:pt x="1779046" y="2829873"/>
                    <a:pt x="1843524" y="2894351"/>
                    <a:pt x="1923062" y="2894351"/>
                  </a:cubicBezTo>
                  <a:cubicBezTo>
                    <a:pt x="2002600" y="2894351"/>
                    <a:pt x="2067078" y="2829873"/>
                    <a:pt x="2067078" y="2750335"/>
                  </a:cubicBezTo>
                  <a:cubicBezTo>
                    <a:pt x="2067078" y="2670797"/>
                    <a:pt x="2002600" y="2606319"/>
                    <a:pt x="1923062" y="2606319"/>
                  </a:cubicBezTo>
                  <a:close/>
                  <a:moveTo>
                    <a:pt x="1513919" y="2606319"/>
                  </a:moveTo>
                  <a:cubicBezTo>
                    <a:pt x="1434381" y="2606319"/>
                    <a:pt x="1369903" y="2670797"/>
                    <a:pt x="1369903" y="2750335"/>
                  </a:cubicBezTo>
                  <a:cubicBezTo>
                    <a:pt x="1369903" y="2829873"/>
                    <a:pt x="1434381" y="2894351"/>
                    <a:pt x="1513919" y="2894351"/>
                  </a:cubicBezTo>
                  <a:cubicBezTo>
                    <a:pt x="1593457" y="2894351"/>
                    <a:pt x="1657935" y="2829873"/>
                    <a:pt x="1657935" y="2750335"/>
                  </a:cubicBezTo>
                  <a:cubicBezTo>
                    <a:pt x="1657935" y="2670797"/>
                    <a:pt x="1593457" y="2606319"/>
                    <a:pt x="1513919" y="2606319"/>
                  </a:cubicBezTo>
                  <a:close/>
                  <a:moveTo>
                    <a:pt x="1104776" y="2606319"/>
                  </a:moveTo>
                  <a:cubicBezTo>
                    <a:pt x="1025238" y="2606319"/>
                    <a:pt x="960760" y="2670797"/>
                    <a:pt x="960760" y="2750335"/>
                  </a:cubicBezTo>
                  <a:cubicBezTo>
                    <a:pt x="960760" y="2829873"/>
                    <a:pt x="1025238" y="2894351"/>
                    <a:pt x="1104776" y="2894351"/>
                  </a:cubicBezTo>
                  <a:cubicBezTo>
                    <a:pt x="1184314" y="2894351"/>
                    <a:pt x="1248792" y="2829873"/>
                    <a:pt x="1248792" y="2750335"/>
                  </a:cubicBezTo>
                  <a:cubicBezTo>
                    <a:pt x="1248792" y="2670797"/>
                    <a:pt x="1184314" y="2606319"/>
                    <a:pt x="1104776" y="2606319"/>
                  </a:cubicBezTo>
                  <a:close/>
                  <a:moveTo>
                    <a:pt x="695633" y="2606319"/>
                  </a:moveTo>
                  <a:cubicBezTo>
                    <a:pt x="616095" y="2606319"/>
                    <a:pt x="551617" y="2670797"/>
                    <a:pt x="551617" y="2750335"/>
                  </a:cubicBezTo>
                  <a:cubicBezTo>
                    <a:pt x="551617" y="2829873"/>
                    <a:pt x="616095" y="2894351"/>
                    <a:pt x="695633" y="2894351"/>
                  </a:cubicBezTo>
                  <a:cubicBezTo>
                    <a:pt x="775171" y="2894351"/>
                    <a:pt x="839649" y="2829873"/>
                    <a:pt x="839649" y="2750335"/>
                  </a:cubicBezTo>
                  <a:cubicBezTo>
                    <a:pt x="839649" y="2670797"/>
                    <a:pt x="775171" y="2606319"/>
                    <a:pt x="695633" y="2606319"/>
                  </a:cubicBezTo>
                  <a:close/>
                  <a:moveTo>
                    <a:pt x="286490" y="2606319"/>
                  </a:moveTo>
                  <a:cubicBezTo>
                    <a:pt x="206952" y="2606319"/>
                    <a:pt x="142474" y="2670797"/>
                    <a:pt x="142474" y="2750335"/>
                  </a:cubicBezTo>
                  <a:cubicBezTo>
                    <a:pt x="142474" y="2829873"/>
                    <a:pt x="206952" y="2894351"/>
                    <a:pt x="286490" y="2894351"/>
                  </a:cubicBezTo>
                  <a:cubicBezTo>
                    <a:pt x="366028" y="2894351"/>
                    <a:pt x="430506" y="2829873"/>
                    <a:pt x="430506" y="2750335"/>
                  </a:cubicBezTo>
                  <a:cubicBezTo>
                    <a:pt x="430506" y="2670797"/>
                    <a:pt x="366028" y="2606319"/>
                    <a:pt x="286490" y="2606319"/>
                  </a:cubicBezTo>
                  <a:close/>
                  <a:moveTo>
                    <a:pt x="3968076" y="2191096"/>
                  </a:moveTo>
                  <a:cubicBezTo>
                    <a:pt x="3888538" y="2191096"/>
                    <a:pt x="3824060" y="2255574"/>
                    <a:pt x="3824060" y="2335112"/>
                  </a:cubicBezTo>
                  <a:cubicBezTo>
                    <a:pt x="3824060" y="2414650"/>
                    <a:pt x="3888538" y="2479128"/>
                    <a:pt x="3968076" y="2479128"/>
                  </a:cubicBezTo>
                  <a:cubicBezTo>
                    <a:pt x="4047614" y="2479128"/>
                    <a:pt x="4112092" y="2414650"/>
                    <a:pt x="4112092" y="2335112"/>
                  </a:cubicBezTo>
                  <a:cubicBezTo>
                    <a:pt x="4112092" y="2255574"/>
                    <a:pt x="4047614" y="2191096"/>
                    <a:pt x="3968076" y="2191096"/>
                  </a:cubicBezTo>
                  <a:close/>
                  <a:moveTo>
                    <a:pt x="3558934" y="2191096"/>
                  </a:moveTo>
                  <a:cubicBezTo>
                    <a:pt x="3479396" y="2191096"/>
                    <a:pt x="3414918" y="2255574"/>
                    <a:pt x="3414918" y="2335112"/>
                  </a:cubicBezTo>
                  <a:cubicBezTo>
                    <a:pt x="3414918" y="2414650"/>
                    <a:pt x="3479396" y="2479128"/>
                    <a:pt x="3558934" y="2479128"/>
                  </a:cubicBezTo>
                  <a:cubicBezTo>
                    <a:pt x="3638472" y="2479128"/>
                    <a:pt x="3702950" y="2414650"/>
                    <a:pt x="3702950" y="2335112"/>
                  </a:cubicBezTo>
                  <a:cubicBezTo>
                    <a:pt x="3702950" y="2255574"/>
                    <a:pt x="3638472" y="2191096"/>
                    <a:pt x="3558934" y="2191096"/>
                  </a:cubicBezTo>
                  <a:close/>
                  <a:moveTo>
                    <a:pt x="3149791" y="2191096"/>
                  </a:moveTo>
                  <a:cubicBezTo>
                    <a:pt x="3070253" y="2191096"/>
                    <a:pt x="3005775" y="2255574"/>
                    <a:pt x="3005775" y="2335112"/>
                  </a:cubicBezTo>
                  <a:cubicBezTo>
                    <a:pt x="3005775" y="2414650"/>
                    <a:pt x="3070253" y="2479128"/>
                    <a:pt x="3149791" y="2479128"/>
                  </a:cubicBezTo>
                  <a:cubicBezTo>
                    <a:pt x="3229329" y="2479128"/>
                    <a:pt x="3293807" y="2414650"/>
                    <a:pt x="3293807" y="2335112"/>
                  </a:cubicBezTo>
                  <a:cubicBezTo>
                    <a:pt x="3293807" y="2255574"/>
                    <a:pt x="3229329" y="2191096"/>
                    <a:pt x="3149791" y="2191096"/>
                  </a:cubicBezTo>
                  <a:close/>
                  <a:moveTo>
                    <a:pt x="2740648" y="2191096"/>
                  </a:moveTo>
                  <a:cubicBezTo>
                    <a:pt x="2661110" y="2191096"/>
                    <a:pt x="2596632" y="2255574"/>
                    <a:pt x="2596632" y="2335112"/>
                  </a:cubicBezTo>
                  <a:cubicBezTo>
                    <a:pt x="2596632" y="2414650"/>
                    <a:pt x="2661110" y="2479128"/>
                    <a:pt x="2740648" y="2479128"/>
                  </a:cubicBezTo>
                  <a:cubicBezTo>
                    <a:pt x="2820186" y="2479128"/>
                    <a:pt x="2884664" y="2414650"/>
                    <a:pt x="2884664" y="2335112"/>
                  </a:cubicBezTo>
                  <a:cubicBezTo>
                    <a:pt x="2884664" y="2255574"/>
                    <a:pt x="2820186" y="2191096"/>
                    <a:pt x="2740648" y="2191096"/>
                  </a:cubicBezTo>
                  <a:close/>
                  <a:moveTo>
                    <a:pt x="2331505" y="2191096"/>
                  </a:moveTo>
                  <a:cubicBezTo>
                    <a:pt x="2251967" y="2191096"/>
                    <a:pt x="2187489" y="2255574"/>
                    <a:pt x="2187489" y="2335112"/>
                  </a:cubicBezTo>
                  <a:cubicBezTo>
                    <a:pt x="2187489" y="2414650"/>
                    <a:pt x="2251967" y="2479128"/>
                    <a:pt x="2331505" y="2479128"/>
                  </a:cubicBezTo>
                  <a:cubicBezTo>
                    <a:pt x="2411043" y="2479128"/>
                    <a:pt x="2475521" y="2414650"/>
                    <a:pt x="2475521" y="2335112"/>
                  </a:cubicBezTo>
                  <a:cubicBezTo>
                    <a:pt x="2475521" y="2255574"/>
                    <a:pt x="2411043" y="2191096"/>
                    <a:pt x="2331505" y="2191096"/>
                  </a:cubicBezTo>
                  <a:close/>
                  <a:moveTo>
                    <a:pt x="1922362" y="2191096"/>
                  </a:moveTo>
                  <a:cubicBezTo>
                    <a:pt x="1842824" y="2191096"/>
                    <a:pt x="1778346" y="2255574"/>
                    <a:pt x="1778346" y="2335112"/>
                  </a:cubicBezTo>
                  <a:cubicBezTo>
                    <a:pt x="1778346" y="2414650"/>
                    <a:pt x="1842824" y="2479128"/>
                    <a:pt x="1922362" y="2479128"/>
                  </a:cubicBezTo>
                  <a:cubicBezTo>
                    <a:pt x="2001900" y="2479128"/>
                    <a:pt x="2066378" y="2414650"/>
                    <a:pt x="2066378" y="2335112"/>
                  </a:cubicBezTo>
                  <a:cubicBezTo>
                    <a:pt x="2066378" y="2255574"/>
                    <a:pt x="2001900" y="2191096"/>
                    <a:pt x="1922362" y="2191096"/>
                  </a:cubicBezTo>
                  <a:close/>
                  <a:moveTo>
                    <a:pt x="1513219" y="2191096"/>
                  </a:moveTo>
                  <a:cubicBezTo>
                    <a:pt x="1433681" y="2191096"/>
                    <a:pt x="1369203" y="2255574"/>
                    <a:pt x="1369203" y="2335112"/>
                  </a:cubicBezTo>
                  <a:cubicBezTo>
                    <a:pt x="1369203" y="2414650"/>
                    <a:pt x="1433681" y="2479128"/>
                    <a:pt x="1513219" y="2479128"/>
                  </a:cubicBezTo>
                  <a:cubicBezTo>
                    <a:pt x="1592757" y="2479128"/>
                    <a:pt x="1657235" y="2414650"/>
                    <a:pt x="1657235" y="2335112"/>
                  </a:cubicBezTo>
                  <a:cubicBezTo>
                    <a:pt x="1657235" y="2255574"/>
                    <a:pt x="1592757" y="2191096"/>
                    <a:pt x="1513219" y="2191096"/>
                  </a:cubicBezTo>
                  <a:close/>
                  <a:moveTo>
                    <a:pt x="1104076" y="2191096"/>
                  </a:moveTo>
                  <a:cubicBezTo>
                    <a:pt x="1024538" y="2191096"/>
                    <a:pt x="960060" y="2255574"/>
                    <a:pt x="960060" y="2335112"/>
                  </a:cubicBezTo>
                  <a:cubicBezTo>
                    <a:pt x="960060" y="2414650"/>
                    <a:pt x="1024538" y="2479128"/>
                    <a:pt x="1104076" y="2479128"/>
                  </a:cubicBezTo>
                  <a:cubicBezTo>
                    <a:pt x="1183614" y="2479128"/>
                    <a:pt x="1248092" y="2414650"/>
                    <a:pt x="1248092" y="2335112"/>
                  </a:cubicBezTo>
                  <a:cubicBezTo>
                    <a:pt x="1248092" y="2255574"/>
                    <a:pt x="1183614" y="2191096"/>
                    <a:pt x="1104076" y="2191096"/>
                  </a:cubicBezTo>
                  <a:close/>
                  <a:moveTo>
                    <a:pt x="694933" y="2191096"/>
                  </a:moveTo>
                  <a:cubicBezTo>
                    <a:pt x="615395" y="2191096"/>
                    <a:pt x="550917" y="2255574"/>
                    <a:pt x="550917" y="2335112"/>
                  </a:cubicBezTo>
                  <a:cubicBezTo>
                    <a:pt x="550917" y="2414650"/>
                    <a:pt x="615395" y="2479128"/>
                    <a:pt x="694933" y="2479128"/>
                  </a:cubicBezTo>
                  <a:cubicBezTo>
                    <a:pt x="774471" y="2479128"/>
                    <a:pt x="838949" y="2414650"/>
                    <a:pt x="838949" y="2335112"/>
                  </a:cubicBezTo>
                  <a:cubicBezTo>
                    <a:pt x="838949" y="2255574"/>
                    <a:pt x="774471" y="2191096"/>
                    <a:pt x="694933" y="2191096"/>
                  </a:cubicBezTo>
                  <a:close/>
                  <a:moveTo>
                    <a:pt x="285790" y="2191096"/>
                  </a:moveTo>
                  <a:cubicBezTo>
                    <a:pt x="206252" y="2191096"/>
                    <a:pt x="141774" y="2255574"/>
                    <a:pt x="141774" y="2335112"/>
                  </a:cubicBezTo>
                  <a:cubicBezTo>
                    <a:pt x="141774" y="2414650"/>
                    <a:pt x="206252" y="2479128"/>
                    <a:pt x="285790" y="2479128"/>
                  </a:cubicBezTo>
                  <a:cubicBezTo>
                    <a:pt x="365328" y="2479128"/>
                    <a:pt x="429806" y="2414650"/>
                    <a:pt x="429806" y="2335112"/>
                  </a:cubicBezTo>
                  <a:cubicBezTo>
                    <a:pt x="429806" y="2255574"/>
                    <a:pt x="365328" y="2191096"/>
                    <a:pt x="285790" y="2191096"/>
                  </a:cubicBezTo>
                  <a:close/>
                  <a:moveTo>
                    <a:pt x="3967376" y="1775873"/>
                  </a:moveTo>
                  <a:cubicBezTo>
                    <a:pt x="3887838" y="1775873"/>
                    <a:pt x="3823360" y="1840351"/>
                    <a:pt x="3823360" y="1919889"/>
                  </a:cubicBezTo>
                  <a:cubicBezTo>
                    <a:pt x="3823360" y="1999427"/>
                    <a:pt x="3887838" y="2063905"/>
                    <a:pt x="3967376" y="2063905"/>
                  </a:cubicBezTo>
                  <a:cubicBezTo>
                    <a:pt x="4046914" y="2063905"/>
                    <a:pt x="4111392" y="1999427"/>
                    <a:pt x="4111392" y="1919889"/>
                  </a:cubicBezTo>
                  <a:cubicBezTo>
                    <a:pt x="4111392" y="1840351"/>
                    <a:pt x="4046914" y="1775873"/>
                    <a:pt x="3967376" y="1775873"/>
                  </a:cubicBezTo>
                  <a:close/>
                  <a:moveTo>
                    <a:pt x="3558234" y="1775873"/>
                  </a:moveTo>
                  <a:cubicBezTo>
                    <a:pt x="3478696" y="1775873"/>
                    <a:pt x="3414218" y="1840351"/>
                    <a:pt x="3414218" y="1919889"/>
                  </a:cubicBezTo>
                  <a:cubicBezTo>
                    <a:pt x="3414218" y="1999427"/>
                    <a:pt x="3478696" y="2063905"/>
                    <a:pt x="3558234" y="2063905"/>
                  </a:cubicBezTo>
                  <a:cubicBezTo>
                    <a:pt x="3637772" y="2063905"/>
                    <a:pt x="3702250" y="1999427"/>
                    <a:pt x="3702250" y="1919889"/>
                  </a:cubicBezTo>
                  <a:cubicBezTo>
                    <a:pt x="3702250" y="1840351"/>
                    <a:pt x="3637772" y="1775873"/>
                    <a:pt x="3558234" y="1775873"/>
                  </a:cubicBezTo>
                  <a:close/>
                  <a:moveTo>
                    <a:pt x="3149091" y="1775873"/>
                  </a:moveTo>
                  <a:cubicBezTo>
                    <a:pt x="3069553" y="1775873"/>
                    <a:pt x="3005075" y="1840351"/>
                    <a:pt x="3005075" y="1919889"/>
                  </a:cubicBezTo>
                  <a:cubicBezTo>
                    <a:pt x="3005075" y="1999427"/>
                    <a:pt x="3069553" y="2063905"/>
                    <a:pt x="3149091" y="2063905"/>
                  </a:cubicBezTo>
                  <a:cubicBezTo>
                    <a:pt x="3228629" y="2063905"/>
                    <a:pt x="3293107" y="1999427"/>
                    <a:pt x="3293107" y="1919889"/>
                  </a:cubicBezTo>
                  <a:cubicBezTo>
                    <a:pt x="3293107" y="1840351"/>
                    <a:pt x="3228629" y="1775873"/>
                    <a:pt x="3149091" y="1775873"/>
                  </a:cubicBezTo>
                  <a:close/>
                  <a:moveTo>
                    <a:pt x="2739948" y="1775873"/>
                  </a:moveTo>
                  <a:cubicBezTo>
                    <a:pt x="2660410" y="1775873"/>
                    <a:pt x="2595932" y="1840351"/>
                    <a:pt x="2595932" y="1919889"/>
                  </a:cubicBezTo>
                  <a:cubicBezTo>
                    <a:pt x="2595932" y="1999427"/>
                    <a:pt x="2660410" y="2063905"/>
                    <a:pt x="2739948" y="2063905"/>
                  </a:cubicBezTo>
                  <a:cubicBezTo>
                    <a:pt x="2819486" y="2063905"/>
                    <a:pt x="2883964" y="1999427"/>
                    <a:pt x="2883964" y="1919889"/>
                  </a:cubicBezTo>
                  <a:cubicBezTo>
                    <a:pt x="2883964" y="1840351"/>
                    <a:pt x="2819486" y="1775873"/>
                    <a:pt x="2739948" y="1775873"/>
                  </a:cubicBezTo>
                  <a:close/>
                  <a:moveTo>
                    <a:pt x="2330805" y="1775873"/>
                  </a:moveTo>
                  <a:cubicBezTo>
                    <a:pt x="2251267" y="1775873"/>
                    <a:pt x="2186789" y="1840351"/>
                    <a:pt x="2186789" y="1919889"/>
                  </a:cubicBezTo>
                  <a:cubicBezTo>
                    <a:pt x="2186789" y="1999427"/>
                    <a:pt x="2251267" y="2063905"/>
                    <a:pt x="2330805" y="2063905"/>
                  </a:cubicBezTo>
                  <a:cubicBezTo>
                    <a:pt x="2410343" y="2063905"/>
                    <a:pt x="2474821" y="1999427"/>
                    <a:pt x="2474821" y="1919889"/>
                  </a:cubicBezTo>
                  <a:cubicBezTo>
                    <a:pt x="2474821" y="1840351"/>
                    <a:pt x="2410343" y="1775873"/>
                    <a:pt x="2330805" y="1775873"/>
                  </a:cubicBezTo>
                  <a:close/>
                  <a:moveTo>
                    <a:pt x="1921662" y="1775873"/>
                  </a:moveTo>
                  <a:cubicBezTo>
                    <a:pt x="1842124" y="1775873"/>
                    <a:pt x="1777646" y="1840351"/>
                    <a:pt x="1777646" y="1919889"/>
                  </a:cubicBezTo>
                  <a:cubicBezTo>
                    <a:pt x="1777646" y="1999427"/>
                    <a:pt x="1842124" y="2063905"/>
                    <a:pt x="1921662" y="2063905"/>
                  </a:cubicBezTo>
                  <a:cubicBezTo>
                    <a:pt x="2001200" y="2063905"/>
                    <a:pt x="2065678" y="1999427"/>
                    <a:pt x="2065678" y="1919889"/>
                  </a:cubicBezTo>
                  <a:cubicBezTo>
                    <a:pt x="2065678" y="1840351"/>
                    <a:pt x="2001200" y="1775873"/>
                    <a:pt x="1921662" y="1775873"/>
                  </a:cubicBezTo>
                  <a:close/>
                  <a:moveTo>
                    <a:pt x="1512519" y="1775873"/>
                  </a:moveTo>
                  <a:cubicBezTo>
                    <a:pt x="1432981" y="1775873"/>
                    <a:pt x="1368503" y="1840351"/>
                    <a:pt x="1368503" y="1919889"/>
                  </a:cubicBezTo>
                  <a:cubicBezTo>
                    <a:pt x="1368503" y="1999427"/>
                    <a:pt x="1432981" y="2063905"/>
                    <a:pt x="1512519" y="2063905"/>
                  </a:cubicBezTo>
                  <a:cubicBezTo>
                    <a:pt x="1592057" y="2063905"/>
                    <a:pt x="1656535" y="1999427"/>
                    <a:pt x="1656535" y="1919889"/>
                  </a:cubicBezTo>
                  <a:cubicBezTo>
                    <a:pt x="1656535" y="1840351"/>
                    <a:pt x="1592057" y="1775873"/>
                    <a:pt x="1512519" y="1775873"/>
                  </a:cubicBezTo>
                  <a:close/>
                  <a:moveTo>
                    <a:pt x="1103376" y="1775873"/>
                  </a:moveTo>
                  <a:cubicBezTo>
                    <a:pt x="1023838" y="1775873"/>
                    <a:pt x="959360" y="1840351"/>
                    <a:pt x="959360" y="1919889"/>
                  </a:cubicBezTo>
                  <a:cubicBezTo>
                    <a:pt x="959360" y="1999427"/>
                    <a:pt x="1023838" y="2063905"/>
                    <a:pt x="1103376" y="2063905"/>
                  </a:cubicBezTo>
                  <a:cubicBezTo>
                    <a:pt x="1182914" y="2063905"/>
                    <a:pt x="1247392" y="1999427"/>
                    <a:pt x="1247392" y="1919889"/>
                  </a:cubicBezTo>
                  <a:cubicBezTo>
                    <a:pt x="1247392" y="1840351"/>
                    <a:pt x="1182914" y="1775873"/>
                    <a:pt x="1103376" y="1775873"/>
                  </a:cubicBezTo>
                  <a:close/>
                  <a:moveTo>
                    <a:pt x="694233" y="1775873"/>
                  </a:moveTo>
                  <a:cubicBezTo>
                    <a:pt x="614695" y="1775873"/>
                    <a:pt x="550217" y="1840351"/>
                    <a:pt x="550217" y="1919889"/>
                  </a:cubicBezTo>
                  <a:cubicBezTo>
                    <a:pt x="550217" y="1999427"/>
                    <a:pt x="614695" y="2063905"/>
                    <a:pt x="694233" y="2063905"/>
                  </a:cubicBezTo>
                  <a:cubicBezTo>
                    <a:pt x="773771" y="2063905"/>
                    <a:pt x="838249" y="1999427"/>
                    <a:pt x="838249" y="1919889"/>
                  </a:cubicBezTo>
                  <a:cubicBezTo>
                    <a:pt x="838249" y="1840351"/>
                    <a:pt x="773771" y="1775873"/>
                    <a:pt x="694233" y="1775873"/>
                  </a:cubicBezTo>
                  <a:close/>
                  <a:moveTo>
                    <a:pt x="285090" y="1775873"/>
                  </a:moveTo>
                  <a:cubicBezTo>
                    <a:pt x="205552" y="1775873"/>
                    <a:pt x="141074" y="1840351"/>
                    <a:pt x="141074" y="1919889"/>
                  </a:cubicBezTo>
                  <a:cubicBezTo>
                    <a:pt x="141074" y="1999427"/>
                    <a:pt x="205552" y="2063905"/>
                    <a:pt x="285090" y="2063905"/>
                  </a:cubicBezTo>
                  <a:cubicBezTo>
                    <a:pt x="364628" y="2063905"/>
                    <a:pt x="429106" y="1999427"/>
                    <a:pt x="429106" y="1919889"/>
                  </a:cubicBezTo>
                  <a:cubicBezTo>
                    <a:pt x="429106" y="1840351"/>
                    <a:pt x="364628" y="1775873"/>
                    <a:pt x="285090" y="1775873"/>
                  </a:cubicBezTo>
                  <a:close/>
                  <a:moveTo>
                    <a:pt x="3966676" y="1360650"/>
                  </a:moveTo>
                  <a:cubicBezTo>
                    <a:pt x="3887138" y="1360650"/>
                    <a:pt x="3822660" y="1425128"/>
                    <a:pt x="3822660" y="1504666"/>
                  </a:cubicBezTo>
                  <a:cubicBezTo>
                    <a:pt x="3822660" y="1584204"/>
                    <a:pt x="3887138" y="1648682"/>
                    <a:pt x="3966676" y="1648682"/>
                  </a:cubicBezTo>
                  <a:cubicBezTo>
                    <a:pt x="4046214" y="1648682"/>
                    <a:pt x="4110692" y="1584204"/>
                    <a:pt x="4110692" y="1504666"/>
                  </a:cubicBezTo>
                  <a:cubicBezTo>
                    <a:pt x="4110692" y="1425128"/>
                    <a:pt x="4046214" y="1360650"/>
                    <a:pt x="3966676" y="1360650"/>
                  </a:cubicBezTo>
                  <a:close/>
                  <a:moveTo>
                    <a:pt x="3557534" y="1360650"/>
                  </a:moveTo>
                  <a:cubicBezTo>
                    <a:pt x="3477996" y="1360650"/>
                    <a:pt x="3413518" y="1425128"/>
                    <a:pt x="3413518" y="1504666"/>
                  </a:cubicBezTo>
                  <a:cubicBezTo>
                    <a:pt x="3413518" y="1584204"/>
                    <a:pt x="3477996" y="1648682"/>
                    <a:pt x="3557534" y="1648682"/>
                  </a:cubicBezTo>
                  <a:cubicBezTo>
                    <a:pt x="3637072" y="1648682"/>
                    <a:pt x="3701550" y="1584204"/>
                    <a:pt x="3701550" y="1504666"/>
                  </a:cubicBezTo>
                  <a:cubicBezTo>
                    <a:pt x="3701550" y="1425128"/>
                    <a:pt x="3637072" y="1360650"/>
                    <a:pt x="3557534" y="1360650"/>
                  </a:cubicBezTo>
                  <a:close/>
                  <a:moveTo>
                    <a:pt x="3148391" y="1360650"/>
                  </a:moveTo>
                  <a:cubicBezTo>
                    <a:pt x="3068853" y="1360650"/>
                    <a:pt x="3004375" y="1425128"/>
                    <a:pt x="3004375" y="1504666"/>
                  </a:cubicBezTo>
                  <a:cubicBezTo>
                    <a:pt x="3004375" y="1584204"/>
                    <a:pt x="3068853" y="1648682"/>
                    <a:pt x="3148391" y="1648682"/>
                  </a:cubicBezTo>
                  <a:cubicBezTo>
                    <a:pt x="3227929" y="1648682"/>
                    <a:pt x="3292407" y="1584204"/>
                    <a:pt x="3292407" y="1504666"/>
                  </a:cubicBezTo>
                  <a:cubicBezTo>
                    <a:pt x="3292407" y="1425128"/>
                    <a:pt x="3227929" y="1360650"/>
                    <a:pt x="3148391" y="1360650"/>
                  </a:cubicBezTo>
                  <a:close/>
                  <a:moveTo>
                    <a:pt x="2739248" y="1360650"/>
                  </a:moveTo>
                  <a:cubicBezTo>
                    <a:pt x="2659710" y="1360650"/>
                    <a:pt x="2595232" y="1425128"/>
                    <a:pt x="2595232" y="1504666"/>
                  </a:cubicBezTo>
                  <a:cubicBezTo>
                    <a:pt x="2595232" y="1584204"/>
                    <a:pt x="2659710" y="1648682"/>
                    <a:pt x="2739248" y="1648682"/>
                  </a:cubicBezTo>
                  <a:cubicBezTo>
                    <a:pt x="2818786" y="1648682"/>
                    <a:pt x="2883264" y="1584204"/>
                    <a:pt x="2883264" y="1504666"/>
                  </a:cubicBezTo>
                  <a:cubicBezTo>
                    <a:pt x="2883264" y="1425128"/>
                    <a:pt x="2818786" y="1360650"/>
                    <a:pt x="2739248" y="1360650"/>
                  </a:cubicBezTo>
                  <a:close/>
                  <a:moveTo>
                    <a:pt x="2330105" y="1360650"/>
                  </a:moveTo>
                  <a:cubicBezTo>
                    <a:pt x="2250567" y="1360650"/>
                    <a:pt x="2186089" y="1425128"/>
                    <a:pt x="2186089" y="1504666"/>
                  </a:cubicBezTo>
                  <a:cubicBezTo>
                    <a:pt x="2186089" y="1584204"/>
                    <a:pt x="2250567" y="1648682"/>
                    <a:pt x="2330105" y="1648682"/>
                  </a:cubicBezTo>
                  <a:cubicBezTo>
                    <a:pt x="2409643" y="1648682"/>
                    <a:pt x="2474121" y="1584204"/>
                    <a:pt x="2474121" y="1504666"/>
                  </a:cubicBezTo>
                  <a:cubicBezTo>
                    <a:pt x="2474121" y="1425128"/>
                    <a:pt x="2409643" y="1360650"/>
                    <a:pt x="2330105" y="1360650"/>
                  </a:cubicBezTo>
                  <a:close/>
                  <a:moveTo>
                    <a:pt x="1920962" y="1360650"/>
                  </a:moveTo>
                  <a:cubicBezTo>
                    <a:pt x="1841424" y="1360650"/>
                    <a:pt x="1776946" y="1425128"/>
                    <a:pt x="1776946" y="1504666"/>
                  </a:cubicBezTo>
                  <a:cubicBezTo>
                    <a:pt x="1776946" y="1584204"/>
                    <a:pt x="1841424" y="1648682"/>
                    <a:pt x="1920962" y="1648682"/>
                  </a:cubicBezTo>
                  <a:cubicBezTo>
                    <a:pt x="2000500" y="1648682"/>
                    <a:pt x="2064978" y="1584204"/>
                    <a:pt x="2064978" y="1504666"/>
                  </a:cubicBezTo>
                  <a:cubicBezTo>
                    <a:pt x="2064978" y="1425128"/>
                    <a:pt x="2000500" y="1360650"/>
                    <a:pt x="1920962" y="1360650"/>
                  </a:cubicBezTo>
                  <a:close/>
                  <a:moveTo>
                    <a:pt x="1511819" y="1360650"/>
                  </a:moveTo>
                  <a:cubicBezTo>
                    <a:pt x="1432281" y="1360650"/>
                    <a:pt x="1367803" y="1425128"/>
                    <a:pt x="1367803" y="1504666"/>
                  </a:cubicBezTo>
                  <a:cubicBezTo>
                    <a:pt x="1367803" y="1584204"/>
                    <a:pt x="1432281" y="1648682"/>
                    <a:pt x="1511819" y="1648682"/>
                  </a:cubicBezTo>
                  <a:cubicBezTo>
                    <a:pt x="1591357" y="1648682"/>
                    <a:pt x="1655835" y="1584204"/>
                    <a:pt x="1655835" y="1504666"/>
                  </a:cubicBezTo>
                  <a:cubicBezTo>
                    <a:pt x="1655835" y="1425128"/>
                    <a:pt x="1591357" y="1360650"/>
                    <a:pt x="1511819" y="1360650"/>
                  </a:cubicBezTo>
                  <a:close/>
                  <a:moveTo>
                    <a:pt x="1102676" y="1360650"/>
                  </a:moveTo>
                  <a:cubicBezTo>
                    <a:pt x="1023138" y="1360650"/>
                    <a:pt x="958660" y="1425128"/>
                    <a:pt x="958660" y="1504666"/>
                  </a:cubicBezTo>
                  <a:cubicBezTo>
                    <a:pt x="958660" y="1584204"/>
                    <a:pt x="1023138" y="1648682"/>
                    <a:pt x="1102676" y="1648682"/>
                  </a:cubicBezTo>
                  <a:cubicBezTo>
                    <a:pt x="1182214" y="1648682"/>
                    <a:pt x="1246692" y="1584204"/>
                    <a:pt x="1246692" y="1504666"/>
                  </a:cubicBezTo>
                  <a:cubicBezTo>
                    <a:pt x="1246692" y="1425128"/>
                    <a:pt x="1182214" y="1360650"/>
                    <a:pt x="1102676" y="1360650"/>
                  </a:cubicBezTo>
                  <a:close/>
                  <a:moveTo>
                    <a:pt x="693533" y="1360650"/>
                  </a:moveTo>
                  <a:cubicBezTo>
                    <a:pt x="613995" y="1360650"/>
                    <a:pt x="549517" y="1425128"/>
                    <a:pt x="549517" y="1504666"/>
                  </a:cubicBezTo>
                  <a:cubicBezTo>
                    <a:pt x="549517" y="1584204"/>
                    <a:pt x="613995" y="1648682"/>
                    <a:pt x="693533" y="1648682"/>
                  </a:cubicBezTo>
                  <a:cubicBezTo>
                    <a:pt x="773071" y="1648682"/>
                    <a:pt x="837549" y="1584204"/>
                    <a:pt x="837549" y="1504666"/>
                  </a:cubicBezTo>
                  <a:cubicBezTo>
                    <a:pt x="837549" y="1425128"/>
                    <a:pt x="773071" y="1360650"/>
                    <a:pt x="693533" y="1360650"/>
                  </a:cubicBezTo>
                  <a:close/>
                  <a:moveTo>
                    <a:pt x="284390" y="1360650"/>
                  </a:moveTo>
                  <a:cubicBezTo>
                    <a:pt x="204852" y="1360650"/>
                    <a:pt x="140374" y="1425128"/>
                    <a:pt x="140374" y="1504666"/>
                  </a:cubicBezTo>
                  <a:cubicBezTo>
                    <a:pt x="140374" y="1584204"/>
                    <a:pt x="204852" y="1648682"/>
                    <a:pt x="284390" y="1648682"/>
                  </a:cubicBezTo>
                  <a:cubicBezTo>
                    <a:pt x="363928" y="1648682"/>
                    <a:pt x="428406" y="1584204"/>
                    <a:pt x="428406" y="1504666"/>
                  </a:cubicBezTo>
                  <a:cubicBezTo>
                    <a:pt x="428406" y="1425128"/>
                    <a:pt x="363928" y="1360650"/>
                    <a:pt x="284390" y="1360650"/>
                  </a:cubicBezTo>
                  <a:close/>
                  <a:moveTo>
                    <a:pt x="3965976" y="945427"/>
                  </a:moveTo>
                  <a:cubicBezTo>
                    <a:pt x="3886438" y="945427"/>
                    <a:pt x="3821960" y="1009905"/>
                    <a:pt x="3821960" y="1089443"/>
                  </a:cubicBezTo>
                  <a:cubicBezTo>
                    <a:pt x="3821960" y="1168981"/>
                    <a:pt x="3886438" y="1233459"/>
                    <a:pt x="3965976" y="1233459"/>
                  </a:cubicBezTo>
                  <a:cubicBezTo>
                    <a:pt x="4045514" y="1233459"/>
                    <a:pt x="4109992" y="1168981"/>
                    <a:pt x="4109992" y="1089443"/>
                  </a:cubicBezTo>
                  <a:cubicBezTo>
                    <a:pt x="4109992" y="1009905"/>
                    <a:pt x="4045514" y="945427"/>
                    <a:pt x="3965976" y="945427"/>
                  </a:cubicBezTo>
                  <a:close/>
                  <a:moveTo>
                    <a:pt x="3556834" y="945427"/>
                  </a:moveTo>
                  <a:cubicBezTo>
                    <a:pt x="3477296" y="945427"/>
                    <a:pt x="3412818" y="1009905"/>
                    <a:pt x="3412818" y="1089443"/>
                  </a:cubicBezTo>
                  <a:cubicBezTo>
                    <a:pt x="3412818" y="1168981"/>
                    <a:pt x="3477296" y="1233459"/>
                    <a:pt x="3556834" y="1233459"/>
                  </a:cubicBezTo>
                  <a:cubicBezTo>
                    <a:pt x="3636372" y="1233459"/>
                    <a:pt x="3700850" y="1168981"/>
                    <a:pt x="3700850" y="1089443"/>
                  </a:cubicBezTo>
                  <a:cubicBezTo>
                    <a:pt x="3700850" y="1009905"/>
                    <a:pt x="3636372" y="945427"/>
                    <a:pt x="3556834" y="945427"/>
                  </a:cubicBezTo>
                  <a:close/>
                  <a:moveTo>
                    <a:pt x="3147691" y="945427"/>
                  </a:moveTo>
                  <a:cubicBezTo>
                    <a:pt x="3068153" y="945427"/>
                    <a:pt x="3003675" y="1009905"/>
                    <a:pt x="3003675" y="1089443"/>
                  </a:cubicBezTo>
                  <a:cubicBezTo>
                    <a:pt x="3003675" y="1168981"/>
                    <a:pt x="3068153" y="1233459"/>
                    <a:pt x="3147691" y="1233459"/>
                  </a:cubicBezTo>
                  <a:cubicBezTo>
                    <a:pt x="3227229" y="1233459"/>
                    <a:pt x="3291707" y="1168981"/>
                    <a:pt x="3291707" y="1089443"/>
                  </a:cubicBezTo>
                  <a:cubicBezTo>
                    <a:pt x="3291707" y="1009905"/>
                    <a:pt x="3227229" y="945427"/>
                    <a:pt x="3147691" y="945427"/>
                  </a:cubicBezTo>
                  <a:close/>
                  <a:moveTo>
                    <a:pt x="2738548" y="945427"/>
                  </a:moveTo>
                  <a:cubicBezTo>
                    <a:pt x="2659010" y="945427"/>
                    <a:pt x="2594532" y="1009905"/>
                    <a:pt x="2594532" y="1089443"/>
                  </a:cubicBezTo>
                  <a:cubicBezTo>
                    <a:pt x="2594532" y="1168981"/>
                    <a:pt x="2659010" y="1233459"/>
                    <a:pt x="2738548" y="1233459"/>
                  </a:cubicBezTo>
                  <a:cubicBezTo>
                    <a:pt x="2818086" y="1233459"/>
                    <a:pt x="2882564" y="1168981"/>
                    <a:pt x="2882564" y="1089443"/>
                  </a:cubicBezTo>
                  <a:cubicBezTo>
                    <a:pt x="2882564" y="1009905"/>
                    <a:pt x="2818086" y="945427"/>
                    <a:pt x="2738548" y="945427"/>
                  </a:cubicBezTo>
                  <a:close/>
                  <a:moveTo>
                    <a:pt x="2329405" y="945427"/>
                  </a:moveTo>
                  <a:cubicBezTo>
                    <a:pt x="2249867" y="945427"/>
                    <a:pt x="2185389" y="1009905"/>
                    <a:pt x="2185389" y="1089443"/>
                  </a:cubicBezTo>
                  <a:cubicBezTo>
                    <a:pt x="2185389" y="1168981"/>
                    <a:pt x="2249867" y="1233459"/>
                    <a:pt x="2329405" y="1233459"/>
                  </a:cubicBezTo>
                  <a:cubicBezTo>
                    <a:pt x="2408943" y="1233459"/>
                    <a:pt x="2473421" y="1168981"/>
                    <a:pt x="2473421" y="1089443"/>
                  </a:cubicBezTo>
                  <a:cubicBezTo>
                    <a:pt x="2473421" y="1009905"/>
                    <a:pt x="2408943" y="945427"/>
                    <a:pt x="2329405" y="945427"/>
                  </a:cubicBezTo>
                  <a:close/>
                  <a:moveTo>
                    <a:pt x="1920262" y="945427"/>
                  </a:moveTo>
                  <a:cubicBezTo>
                    <a:pt x="1840724" y="945427"/>
                    <a:pt x="1776246" y="1009905"/>
                    <a:pt x="1776246" y="1089443"/>
                  </a:cubicBezTo>
                  <a:cubicBezTo>
                    <a:pt x="1776246" y="1168981"/>
                    <a:pt x="1840724" y="1233459"/>
                    <a:pt x="1920262" y="1233459"/>
                  </a:cubicBezTo>
                  <a:cubicBezTo>
                    <a:pt x="1999800" y="1233459"/>
                    <a:pt x="2064278" y="1168981"/>
                    <a:pt x="2064278" y="1089443"/>
                  </a:cubicBezTo>
                  <a:cubicBezTo>
                    <a:pt x="2064278" y="1009905"/>
                    <a:pt x="1999800" y="945427"/>
                    <a:pt x="1920262" y="945427"/>
                  </a:cubicBezTo>
                  <a:close/>
                  <a:moveTo>
                    <a:pt x="1511119" y="945427"/>
                  </a:moveTo>
                  <a:cubicBezTo>
                    <a:pt x="1431581" y="945427"/>
                    <a:pt x="1367103" y="1009905"/>
                    <a:pt x="1367103" y="1089443"/>
                  </a:cubicBezTo>
                  <a:cubicBezTo>
                    <a:pt x="1367103" y="1168981"/>
                    <a:pt x="1431581" y="1233459"/>
                    <a:pt x="1511119" y="1233459"/>
                  </a:cubicBezTo>
                  <a:cubicBezTo>
                    <a:pt x="1590657" y="1233459"/>
                    <a:pt x="1655135" y="1168981"/>
                    <a:pt x="1655135" y="1089443"/>
                  </a:cubicBezTo>
                  <a:cubicBezTo>
                    <a:pt x="1655135" y="1009905"/>
                    <a:pt x="1590657" y="945427"/>
                    <a:pt x="1511119" y="945427"/>
                  </a:cubicBezTo>
                  <a:close/>
                  <a:moveTo>
                    <a:pt x="1101976" y="945427"/>
                  </a:moveTo>
                  <a:cubicBezTo>
                    <a:pt x="1022438" y="945427"/>
                    <a:pt x="957960" y="1009905"/>
                    <a:pt x="957960" y="1089443"/>
                  </a:cubicBezTo>
                  <a:cubicBezTo>
                    <a:pt x="957960" y="1168981"/>
                    <a:pt x="1022438" y="1233459"/>
                    <a:pt x="1101976" y="1233459"/>
                  </a:cubicBezTo>
                  <a:cubicBezTo>
                    <a:pt x="1181514" y="1233459"/>
                    <a:pt x="1245992" y="1168981"/>
                    <a:pt x="1245992" y="1089443"/>
                  </a:cubicBezTo>
                  <a:cubicBezTo>
                    <a:pt x="1245992" y="1009905"/>
                    <a:pt x="1181514" y="945427"/>
                    <a:pt x="1101976" y="945427"/>
                  </a:cubicBezTo>
                  <a:close/>
                  <a:moveTo>
                    <a:pt x="692833" y="945427"/>
                  </a:moveTo>
                  <a:cubicBezTo>
                    <a:pt x="613295" y="945427"/>
                    <a:pt x="548817" y="1009905"/>
                    <a:pt x="548817" y="1089443"/>
                  </a:cubicBezTo>
                  <a:cubicBezTo>
                    <a:pt x="548817" y="1168981"/>
                    <a:pt x="613295" y="1233459"/>
                    <a:pt x="692833" y="1233459"/>
                  </a:cubicBezTo>
                  <a:cubicBezTo>
                    <a:pt x="772371" y="1233459"/>
                    <a:pt x="836849" y="1168981"/>
                    <a:pt x="836849" y="1089443"/>
                  </a:cubicBezTo>
                  <a:cubicBezTo>
                    <a:pt x="836849" y="1009905"/>
                    <a:pt x="772371" y="945427"/>
                    <a:pt x="692833" y="945427"/>
                  </a:cubicBezTo>
                  <a:close/>
                  <a:moveTo>
                    <a:pt x="283690" y="945427"/>
                  </a:moveTo>
                  <a:cubicBezTo>
                    <a:pt x="204152" y="945427"/>
                    <a:pt x="139674" y="1009905"/>
                    <a:pt x="139674" y="1089443"/>
                  </a:cubicBezTo>
                  <a:cubicBezTo>
                    <a:pt x="139674" y="1168981"/>
                    <a:pt x="204152" y="1233459"/>
                    <a:pt x="283690" y="1233459"/>
                  </a:cubicBezTo>
                  <a:cubicBezTo>
                    <a:pt x="363228" y="1233459"/>
                    <a:pt x="427706" y="1168981"/>
                    <a:pt x="427706" y="1089443"/>
                  </a:cubicBezTo>
                  <a:cubicBezTo>
                    <a:pt x="427706" y="1009905"/>
                    <a:pt x="363228" y="945427"/>
                    <a:pt x="283690" y="945427"/>
                  </a:cubicBezTo>
                  <a:close/>
                  <a:moveTo>
                    <a:pt x="3965276" y="530204"/>
                  </a:moveTo>
                  <a:cubicBezTo>
                    <a:pt x="3885738" y="530204"/>
                    <a:pt x="3821260" y="594682"/>
                    <a:pt x="3821260" y="674220"/>
                  </a:cubicBezTo>
                  <a:cubicBezTo>
                    <a:pt x="3821260" y="753758"/>
                    <a:pt x="3885738" y="818236"/>
                    <a:pt x="3965276" y="818236"/>
                  </a:cubicBezTo>
                  <a:cubicBezTo>
                    <a:pt x="4044814" y="818236"/>
                    <a:pt x="4109292" y="753758"/>
                    <a:pt x="4109292" y="674220"/>
                  </a:cubicBezTo>
                  <a:cubicBezTo>
                    <a:pt x="4109292" y="594682"/>
                    <a:pt x="4044814" y="530204"/>
                    <a:pt x="3965276" y="530204"/>
                  </a:cubicBezTo>
                  <a:close/>
                  <a:moveTo>
                    <a:pt x="3556134" y="530204"/>
                  </a:moveTo>
                  <a:cubicBezTo>
                    <a:pt x="3476596" y="530204"/>
                    <a:pt x="3412118" y="594682"/>
                    <a:pt x="3412118" y="674220"/>
                  </a:cubicBezTo>
                  <a:cubicBezTo>
                    <a:pt x="3412118" y="753758"/>
                    <a:pt x="3476596" y="818236"/>
                    <a:pt x="3556134" y="818236"/>
                  </a:cubicBezTo>
                  <a:cubicBezTo>
                    <a:pt x="3635672" y="818236"/>
                    <a:pt x="3700150" y="753758"/>
                    <a:pt x="3700150" y="674220"/>
                  </a:cubicBezTo>
                  <a:cubicBezTo>
                    <a:pt x="3700150" y="594682"/>
                    <a:pt x="3635672" y="530204"/>
                    <a:pt x="3556134" y="530204"/>
                  </a:cubicBezTo>
                  <a:close/>
                  <a:moveTo>
                    <a:pt x="3146991" y="530204"/>
                  </a:moveTo>
                  <a:cubicBezTo>
                    <a:pt x="3067453" y="530204"/>
                    <a:pt x="3002975" y="594682"/>
                    <a:pt x="3002975" y="674220"/>
                  </a:cubicBezTo>
                  <a:cubicBezTo>
                    <a:pt x="3002975" y="753758"/>
                    <a:pt x="3067453" y="818236"/>
                    <a:pt x="3146991" y="818236"/>
                  </a:cubicBezTo>
                  <a:cubicBezTo>
                    <a:pt x="3226529" y="818236"/>
                    <a:pt x="3291007" y="753758"/>
                    <a:pt x="3291007" y="674220"/>
                  </a:cubicBezTo>
                  <a:cubicBezTo>
                    <a:pt x="3291007" y="594682"/>
                    <a:pt x="3226529" y="530204"/>
                    <a:pt x="3146991" y="530204"/>
                  </a:cubicBezTo>
                  <a:close/>
                  <a:moveTo>
                    <a:pt x="2737848" y="530204"/>
                  </a:moveTo>
                  <a:cubicBezTo>
                    <a:pt x="2658310" y="530204"/>
                    <a:pt x="2593832" y="594682"/>
                    <a:pt x="2593832" y="674220"/>
                  </a:cubicBezTo>
                  <a:cubicBezTo>
                    <a:pt x="2593832" y="753758"/>
                    <a:pt x="2658310" y="818236"/>
                    <a:pt x="2737848" y="818236"/>
                  </a:cubicBezTo>
                  <a:cubicBezTo>
                    <a:pt x="2817386" y="818236"/>
                    <a:pt x="2881864" y="753758"/>
                    <a:pt x="2881864" y="674220"/>
                  </a:cubicBezTo>
                  <a:cubicBezTo>
                    <a:pt x="2881864" y="594682"/>
                    <a:pt x="2817386" y="530204"/>
                    <a:pt x="2737848" y="530204"/>
                  </a:cubicBezTo>
                  <a:close/>
                  <a:moveTo>
                    <a:pt x="2328705" y="530204"/>
                  </a:moveTo>
                  <a:cubicBezTo>
                    <a:pt x="2249167" y="530204"/>
                    <a:pt x="2184689" y="594682"/>
                    <a:pt x="2184689" y="674220"/>
                  </a:cubicBezTo>
                  <a:cubicBezTo>
                    <a:pt x="2184689" y="753758"/>
                    <a:pt x="2249167" y="818236"/>
                    <a:pt x="2328705" y="818236"/>
                  </a:cubicBezTo>
                  <a:cubicBezTo>
                    <a:pt x="2408243" y="818236"/>
                    <a:pt x="2472721" y="753758"/>
                    <a:pt x="2472721" y="674220"/>
                  </a:cubicBezTo>
                  <a:cubicBezTo>
                    <a:pt x="2472721" y="594682"/>
                    <a:pt x="2408243" y="530204"/>
                    <a:pt x="2328705" y="530204"/>
                  </a:cubicBezTo>
                  <a:close/>
                  <a:moveTo>
                    <a:pt x="1919562" y="530204"/>
                  </a:moveTo>
                  <a:cubicBezTo>
                    <a:pt x="1840024" y="530204"/>
                    <a:pt x="1775546" y="594682"/>
                    <a:pt x="1775546" y="674220"/>
                  </a:cubicBezTo>
                  <a:cubicBezTo>
                    <a:pt x="1775546" y="753758"/>
                    <a:pt x="1840024" y="818236"/>
                    <a:pt x="1919562" y="818236"/>
                  </a:cubicBezTo>
                  <a:cubicBezTo>
                    <a:pt x="1999100" y="818236"/>
                    <a:pt x="2063578" y="753758"/>
                    <a:pt x="2063578" y="674220"/>
                  </a:cubicBezTo>
                  <a:cubicBezTo>
                    <a:pt x="2063578" y="594682"/>
                    <a:pt x="1999100" y="530204"/>
                    <a:pt x="1919562" y="530204"/>
                  </a:cubicBezTo>
                  <a:close/>
                  <a:moveTo>
                    <a:pt x="1510419" y="530204"/>
                  </a:moveTo>
                  <a:cubicBezTo>
                    <a:pt x="1430881" y="530204"/>
                    <a:pt x="1366403" y="594682"/>
                    <a:pt x="1366403" y="674220"/>
                  </a:cubicBezTo>
                  <a:cubicBezTo>
                    <a:pt x="1366403" y="753758"/>
                    <a:pt x="1430881" y="818236"/>
                    <a:pt x="1510419" y="818236"/>
                  </a:cubicBezTo>
                  <a:cubicBezTo>
                    <a:pt x="1589957" y="818236"/>
                    <a:pt x="1654435" y="753758"/>
                    <a:pt x="1654435" y="674220"/>
                  </a:cubicBezTo>
                  <a:cubicBezTo>
                    <a:pt x="1654435" y="594682"/>
                    <a:pt x="1589957" y="530204"/>
                    <a:pt x="1510419" y="530204"/>
                  </a:cubicBezTo>
                  <a:close/>
                  <a:moveTo>
                    <a:pt x="1101276" y="530204"/>
                  </a:moveTo>
                  <a:cubicBezTo>
                    <a:pt x="1021738" y="530204"/>
                    <a:pt x="957260" y="594682"/>
                    <a:pt x="957260" y="674220"/>
                  </a:cubicBezTo>
                  <a:cubicBezTo>
                    <a:pt x="957260" y="753758"/>
                    <a:pt x="1021738" y="818236"/>
                    <a:pt x="1101276" y="818236"/>
                  </a:cubicBezTo>
                  <a:cubicBezTo>
                    <a:pt x="1180814" y="818236"/>
                    <a:pt x="1245292" y="753758"/>
                    <a:pt x="1245292" y="674220"/>
                  </a:cubicBezTo>
                  <a:cubicBezTo>
                    <a:pt x="1245292" y="594682"/>
                    <a:pt x="1180814" y="530204"/>
                    <a:pt x="1101276" y="530204"/>
                  </a:cubicBezTo>
                  <a:close/>
                  <a:moveTo>
                    <a:pt x="692133" y="530204"/>
                  </a:moveTo>
                  <a:cubicBezTo>
                    <a:pt x="612595" y="530204"/>
                    <a:pt x="548117" y="594682"/>
                    <a:pt x="548117" y="674220"/>
                  </a:cubicBezTo>
                  <a:cubicBezTo>
                    <a:pt x="548117" y="753758"/>
                    <a:pt x="612595" y="818236"/>
                    <a:pt x="692133" y="818236"/>
                  </a:cubicBezTo>
                  <a:cubicBezTo>
                    <a:pt x="771671" y="818236"/>
                    <a:pt x="836149" y="753758"/>
                    <a:pt x="836149" y="674220"/>
                  </a:cubicBezTo>
                  <a:cubicBezTo>
                    <a:pt x="836149" y="594682"/>
                    <a:pt x="771671" y="530204"/>
                    <a:pt x="692133" y="530204"/>
                  </a:cubicBezTo>
                  <a:close/>
                  <a:moveTo>
                    <a:pt x="282990" y="530204"/>
                  </a:moveTo>
                  <a:cubicBezTo>
                    <a:pt x="203452" y="530204"/>
                    <a:pt x="138974" y="594682"/>
                    <a:pt x="138974" y="674220"/>
                  </a:cubicBezTo>
                  <a:cubicBezTo>
                    <a:pt x="138974" y="753758"/>
                    <a:pt x="203452" y="818236"/>
                    <a:pt x="282990" y="818236"/>
                  </a:cubicBezTo>
                  <a:cubicBezTo>
                    <a:pt x="362528" y="818236"/>
                    <a:pt x="427006" y="753758"/>
                    <a:pt x="427006" y="674220"/>
                  </a:cubicBezTo>
                  <a:cubicBezTo>
                    <a:pt x="427006" y="594682"/>
                    <a:pt x="362528" y="530204"/>
                    <a:pt x="282990" y="530204"/>
                  </a:cubicBezTo>
                  <a:close/>
                  <a:moveTo>
                    <a:pt x="3964576" y="114981"/>
                  </a:moveTo>
                  <a:cubicBezTo>
                    <a:pt x="3885038" y="114981"/>
                    <a:pt x="3820560" y="179459"/>
                    <a:pt x="3820560" y="258997"/>
                  </a:cubicBezTo>
                  <a:cubicBezTo>
                    <a:pt x="3820560" y="338535"/>
                    <a:pt x="3885038" y="403013"/>
                    <a:pt x="3964576" y="403013"/>
                  </a:cubicBezTo>
                  <a:cubicBezTo>
                    <a:pt x="4044114" y="403013"/>
                    <a:pt x="4108592" y="338535"/>
                    <a:pt x="4108592" y="258997"/>
                  </a:cubicBezTo>
                  <a:cubicBezTo>
                    <a:pt x="4108592" y="179459"/>
                    <a:pt x="4044114" y="114981"/>
                    <a:pt x="3964576" y="114981"/>
                  </a:cubicBezTo>
                  <a:close/>
                  <a:moveTo>
                    <a:pt x="3555434" y="114981"/>
                  </a:moveTo>
                  <a:cubicBezTo>
                    <a:pt x="3475896" y="114981"/>
                    <a:pt x="3411418" y="179459"/>
                    <a:pt x="3411418" y="258997"/>
                  </a:cubicBezTo>
                  <a:cubicBezTo>
                    <a:pt x="3411418" y="338535"/>
                    <a:pt x="3475896" y="403013"/>
                    <a:pt x="3555434" y="403013"/>
                  </a:cubicBezTo>
                  <a:cubicBezTo>
                    <a:pt x="3634972" y="403013"/>
                    <a:pt x="3699450" y="338535"/>
                    <a:pt x="3699450" y="258997"/>
                  </a:cubicBezTo>
                  <a:cubicBezTo>
                    <a:pt x="3699450" y="179459"/>
                    <a:pt x="3634972" y="114981"/>
                    <a:pt x="3555434" y="114981"/>
                  </a:cubicBezTo>
                  <a:close/>
                  <a:moveTo>
                    <a:pt x="3146291" y="114981"/>
                  </a:moveTo>
                  <a:cubicBezTo>
                    <a:pt x="3066753" y="114981"/>
                    <a:pt x="3002275" y="179459"/>
                    <a:pt x="3002275" y="258997"/>
                  </a:cubicBezTo>
                  <a:cubicBezTo>
                    <a:pt x="3002275" y="338535"/>
                    <a:pt x="3066753" y="403013"/>
                    <a:pt x="3146291" y="403013"/>
                  </a:cubicBezTo>
                  <a:cubicBezTo>
                    <a:pt x="3225829" y="403013"/>
                    <a:pt x="3290307" y="338535"/>
                    <a:pt x="3290307" y="258997"/>
                  </a:cubicBezTo>
                  <a:cubicBezTo>
                    <a:pt x="3290307" y="179459"/>
                    <a:pt x="3225829" y="114981"/>
                    <a:pt x="3146291" y="114981"/>
                  </a:cubicBezTo>
                  <a:close/>
                  <a:moveTo>
                    <a:pt x="2737148" y="114981"/>
                  </a:moveTo>
                  <a:cubicBezTo>
                    <a:pt x="2657610" y="114981"/>
                    <a:pt x="2593132" y="179459"/>
                    <a:pt x="2593132" y="258997"/>
                  </a:cubicBezTo>
                  <a:cubicBezTo>
                    <a:pt x="2593132" y="338535"/>
                    <a:pt x="2657610" y="403013"/>
                    <a:pt x="2737148" y="403013"/>
                  </a:cubicBezTo>
                  <a:cubicBezTo>
                    <a:pt x="2816686" y="403013"/>
                    <a:pt x="2881164" y="338535"/>
                    <a:pt x="2881164" y="258997"/>
                  </a:cubicBezTo>
                  <a:cubicBezTo>
                    <a:pt x="2881164" y="179459"/>
                    <a:pt x="2816686" y="114981"/>
                    <a:pt x="2737148" y="114981"/>
                  </a:cubicBezTo>
                  <a:close/>
                  <a:moveTo>
                    <a:pt x="2328005" y="114981"/>
                  </a:moveTo>
                  <a:cubicBezTo>
                    <a:pt x="2248467" y="114981"/>
                    <a:pt x="2183989" y="179459"/>
                    <a:pt x="2183989" y="258997"/>
                  </a:cubicBezTo>
                  <a:cubicBezTo>
                    <a:pt x="2183989" y="338535"/>
                    <a:pt x="2248467" y="403013"/>
                    <a:pt x="2328005" y="403013"/>
                  </a:cubicBezTo>
                  <a:cubicBezTo>
                    <a:pt x="2407543" y="403013"/>
                    <a:pt x="2472021" y="338535"/>
                    <a:pt x="2472021" y="258997"/>
                  </a:cubicBezTo>
                  <a:cubicBezTo>
                    <a:pt x="2472021" y="179459"/>
                    <a:pt x="2407543" y="114981"/>
                    <a:pt x="2328005" y="114981"/>
                  </a:cubicBezTo>
                  <a:close/>
                  <a:moveTo>
                    <a:pt x="1918862" y="114981"/>
                  </a:moveTo>
                  <a:cubicBezTo>
                    <a:pt x="1839324" y="114981"/>
                    <a:pt x="1774846" y="179459"/>
                    <a:pt x="1774846" y="258997"/>
                  </a:cubicBezTo>
                  <a:cubicBezTo>
                    <a:pt x="1774846" y="338535"/>
                    <a:pt x="1839324" y="403013"/>
                    <a:pt x="1918862" y="403013"/>
                  </a:cubicBezTo>
                  <a:cubicBezTo>
                    <a:pt x="1998400" y="403013"/>
                    <a:pt x="2062878" y="338535"/>
                    <a:pt x="2062878" y="258997"/>
                  </a:cubicBezTo>
                  <a:cubicBezTo>
                    <a:pt x="2062878" y="179459"/>
                    <a:pt x="1998400" y="114981"/>
                    <a:pt x="1918862" y="114981"/>
                  </a:cubicBezTo>
                  <a:close/>
                  <a:moveTo>
                    <a:pt x="1509719" y="114981"/>
                  </a:moveTo>
                  <a:cubicBezTo>
                    <a:pt x="1430181" y="114981"/>
                    <a:pt x="1365703" y="179459"/>
                    <a:pt x="1365703" y="258997"/>
                  </a:cubicBezTo>
                  <a:cubicBezTo>
                    <a:pt x="1365703" y="338535"/>
                    <a:pt x="1430181" y="403013"/>
                    <a:pt x="1509719" y="403013"/>
                  </a:cubicBezTo>
                  <a:cubicBezTo>
                    <a:pt x="1589257" y="403013"/>
                    <a:pt x="1653735" y="338535"/>
                    <a:pt x="1653735" y="258997"/>
                  </a:cubicBezTo>
                  <a:cubicBezTo>
                    <a:pt x="1653735" y="179459"/>
                    <a:pt x="1589257" y="114981"/>
                    <a:pt x="1509719" y="114981"/>
                  </a:cubicBezTo>
                  <a:close/>
                  <a:moveTo>
                    <a:pt x="1100576" y="114981"/>
                  </a:moveTo>
                  <a:cubicBezTo>
                    <a:pt x="1021038" y="114981"/>
                    <a:pt x="956560" y="179459"/>
                    <a:pt x="956560" y="258997"/>
                  </a:cubicBezTo>
                  <a:cubicBezTo>
                    <a:pt x="956560" y="338535"/>
                    <a:pt x="1021038" y="403013"/>
                    <a:pt x="1100576" y="403013"/>
                  </a:cubicBezTo>
                  <a:cubicBezTo>
                    <a:pt x="1180114" y="403013"/>
                    <a:pt x="1244592" y="338535"/>
                    <a:pt x="1244592" y="258997"/>
                  </a:cubicBezTo>
                  <a:cubicBezTo>
                    <a:pt x="1244592" y="179459"/>
                    <a:pt x="1180114" y="114981"/>
                    <a:pt x="1100576" y="114981"/>
                  </a:cubicBezTo>
                  <a:close/>
                  <a:moveTo>
                    <a:pt x="691433" y="114981"/>
                  </a:moveTo>
                  <a:cubicBezTo>
                    <a:pt x="611895" y="114981"/>
                    <a:pt x="547417" y="179459"/>
                    <a:pt x="547417" y="258997"/>
                  </a:cubicBezTo>
                  <a:cubicBezTo>
                    <a:pt x="547417" y="338535"/>
                    <a:pt x="611895" y="403013"/>
                    <a:pt x="691433" y="403013"/>
                  </a:cubicBezTo>
                  <a:cubicBezTo>
                    <a:pt x="770971" y="403013"/>
                    <a:pt x="835449" y="338535"/>
                    <a:pt x="835449" y="258997"/>
                  </a:cubicBezTo>
                  <a:cubicBezTo>
                    <a:pt x="835449" y="179459"/>
                    <a:pt x="770971" y="114981"/>
                    <a:pt x="691433" y="114981"/>
                  </a:cubicBezTo>
                  <a:close/>
                  <a:moveTo>
                    <a:pt x="282290" y="114981"/>
                  </a:moveTo>
                  <a:cubicBezTo>
                    <a:pt x="202752" y="114981"/>
                    <a:pt x="138274" y="179459"/>
                    <a:pt x="138274" y="258997"/>
                  </a:cubicBezTo>
                  <a:cubicBezTo>
                    <a:pt x="138274" y="338535"/>
                    <a:pt x="202752" y="403013"/>
                    <a:pt x="282290" y="403013"/>
                  </a:cubicBezTo>
                  <a:cubicBezTo>
                    <a:pt x="361828" y="403013"/>
                    <a:pt x="426306" y="338535"/>
                    <a:pt x="426306" y="258997"/>
                  </a:cubicBezTo>
                  <a:cubicBezTo>
                    <a:pt x="426306" y="179459"/>
                    <a:pt x="361828" y="114981"/>
                    <a:pt x="282290" y="114981"/>
                  </a:cubicBezTo>
                  <a:close/>
                  <a:moveTo>
                    <a:pt x="0" y="0"/>
                  </a:moveTo>
                  <a:lnTo>
                    <a:pt x="4248472" y="0"/>
                  </a:lnTo>
                  <a:lnTo>
                    <a:pt x="4248472" y="4248472"/>
                  </a:lnTo>
                  <a:lnTo>
                    <a:pt x="0" y="4248472"/>
                  </a:lnTo>
                  <a:close/>
                </a:path>
              </a:pathLst>
            </a:custGeom>
            <a:solidFill>
              <a:sysClr val="window" lastClr="FFFFFF"/>
            </a:solidFill>
            <a:ln w="25400" cap="flat" cmpd="sng" algn="ctr">
              <a:noFill/>
              <a:prstDash val="solid"/>
            </a:ln>
            <a:effectLst/>
          </p:spPr>
          <p:txBody>
            <a:bodyPr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924282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8" name="TextBox 10"/>
            <p:cNvSpPr txBox="1"/>
            <p:nvPr/>
          </p:nvSpPr>
          <p:spPr>
            <a:xfrm>
              <a:off x="4545910" y="2768408"/>
              <a:ext cx="998490" cy="663202"/>
            </a:xfrm>
            <a:prstGeom prst="rect">
              <a:avLst/>
            </a:prstGeom>
          </p:spPr>
          <p:txBody>
            <a:bodyPr vert="horz" lIns="0" tIns="0" rIns="0" bIns="0" rtlCol="0">
              <a:noAutofit/>
            </a:bodyPr>
            <a:lstStyle>
              <a:lvl1pPr indent="0" algn="ctr">
                <a:lnSpc>
                  <a:spcPct val="90000"/>
                </a:lnSpc>
                <a:spcBef>
                  <a:spcPts val="0"/>
                </a:spcBef>
                <a:buFont typeface="Arial" pitchFamily="34" charset="0"/>
                <a:buNone/>
                <a:defRPr sz="2000" b="1">
                  <a:solidFill>
                    <a:schemeClr val="tx2"/>
                  </a:solidFill>
                  <a:latin typeface="+mj-lt"/>
                  <a:cs typeface="Arial" panose="020B0604020202020204" pitchFamily="34" charset="0"/>
                </a:defRPr>
              </a:lvl1pPr>
              <a:lvl2pPr marL="180975" indent="-180975">
                <a:lnSpc>
                  <a:spcPct val="90000"/>
                </a:lnSpc>
                <a:spcBef>
                  <a:spcPts val="0"/>
                </a:spcBef>
                <a:buFont typeface="Arial" pitchFamily="34" charset="0"/>
                <a:buChar char="•"/>
                <a:defRPr sz="1200">
                  <a:solidFill>
                    <a:schemeClr val="tx2"/>
                  </a:solidFill>
                </a:defRPr>
              </a:lvl2pPr>
              <a:lvl3pPr marL="361950" indent="-171450">
                <a:lnSpc>
                  <a:spcPct val="90000"/>
                </a:lnSpc>
                <a:spcBef>
                  <a:spcPts val="0"/>
                </a:spcBef>
                <a:buFont typeface="Calibri" pitchFamily="34" charset="0"/>
                <a:buChar char="–"/>
                <a:defRPr sz="1200">
                  <a:solidFill>
                    <a:schemeClr val="tx2"/>
                  </a:solidFill>
                </a:defRPr>
              </a:lvl3pPr>
              <a:lvl4pPr marL="1825348" indent="-260764">
                <a:lnSpc>
                  <a:spcPct val="90000"/>
                </a:lnSpc>
                <a:spcBef>
                  <a:spcPts val="0"/>
                </a:spcBef>
                <a:buFont typeface="Arial" pitchFamily="34" charset="0"/>
                <a:buChar char="–"/>
                <a:defRPr sz="1200">
                  <a:solidFill>
                    <a:schemeClr val="tx2"/>
                  </a:solidFill>
                </a:defRPr>
              </a:lvl4pPr>
              <a:lvl5pPr marL="2346876" indent="-260764">
                <a:lnSpc>
                  <a:spcPct val="90000"/>
                </a:lnSpc>
                <a:spcBef>
                  <a:spcPts val="0"/>
                </a:spcBef>
                <a:buFont typeface="Arial" pitchFamily="34" charset="0"/>
                <a:buChar char="»"/>
                <a:defRPr sz="1200">
                  <a:solidFill>
                    <a:schemeClr val="tx2"/>
                  </a:solidFill>
                </a:defRPr>
              </a:lvl5pPr>
              <a:lvl6pPr marL="2868404" indent="-260764">
                <a:spcBef>
                  <a:spcPct val="20000"/>
                </a:spcBef>
                <a:buFont typeface="Arial" pitchFamily="34" charset="0"/>
                <a:buChar char="•"/>
                <a:defRPr sz="2300"/>
              </a:lvl6pPr>
              <a:lvl7pPr marL="3389932" indent="-260764">
                <a:spcBef>
                  <a:spcPct val="20000"/>
                </a:spcBef>
                <a:buFont typeface="Arial" pitchFamily="34" charset="0"/>
                <a:buChar char="•"/>
                <a:defRPr sz="2300"/>
              </a:lvl7pPr>
              <a:lvl8pPr marL="3911460" indent="-260764">
                <a:spcBef>
                  <a:spcPct val="20000"/>
                </a:spcBef>
                <a:buFont typeface="Arial" pitchFamily="34" charset="0"/>
                <a:buChar char="•"/>
                <a:defRPr sz="2300"/>
              </a:lvl8pPr>
              <a:lvl9pPr marL="4432988" indent="-260764">
                <a:spcBef>
                  <a:spcPct val="20000"/>
                </a:spcBef>
                <a:buFont typeface="Arial" pitchFamily="34" charset="0"/>
                <a:buChar char="•"/>
                <a:defRPr sz="2300"/>
              </a:lvl9pPr>
            </a:lstStyle>
            <a:p>
              <a:pPr marL="0" marR="0" lvl="0" indent="0" algn="ctr" defTabSz="924282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itchFamily="34" charset="0"/>
                <a:buNone/>
                <a:tabLst/>
                <a:defRPr/>
              </a:pPr>
              <a:r>
                <a:rPr lang="hu-HU" kern="0" dirty="0">
                  <a:solidFill>
                    <a:schemeClr val="accent1"/>
                  </a:solidFill>
                  <a:latin typeface="Calibri"/>
                </a:rPr>
                <a:t>35</a:t>
              </a:r>
              <a:r>
                <a:rPr kumimoji="0" lang="hu-HU" sz="2000" b="1" i="0" u="none" strike="noStrike" kern="0" cap="none" spc="0" normalizeH="0" baseline="0" noProof="0" dirty="0">
                  <a:ln>
                    <a:noFill/>
                  </a:ln>
                  <a:solidFill>
                    <a:schemeClr val="accent1"/>
                  </a:solidFill>
                  <a:effectLst/>
                  <a:uLnTx/>
                  <a:uFillTx/>
                  <a:latin typeface="Calibri"/>
                  <a:cs typeface="Arial" panose="020B0604020202020204" pitchFamily="34" charset="0"/>
                </a:rPr>
                <a:t>%</a:t>
              </a:r>
              <a:endParaRPr kumimoji="0" lang="en-GB" sz="2000" b="1" i="0" u="none" strike="noStrike" kern="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Calibri"/>
                <a:cs typeface="Arial" panose="020B0604020202020204" pitchFamily="34" charset="0"/>
              </a:endParaRPr>
            </a:p>
            <a:p>
              <a:pPr lvl="0" defTabSz="924282">
                <a:defRPr/>
              </a:pPr>
              <a:r>
                <a:rPr lang="hu-HU" sz="950" b="0" kern="0" dirty="0">
                  <a:solidFill>
                    <a:srgbClr val="222223">
                      <a:lumMod val="75000"/>
                      <a:lumOff val="25000"/>
                    </a:srgbClr>
                  </a:solidFill>
                </a:rPr>
                <a:t>Lakberendezés</a:t>
              </a:r>
              <a:endParaRPr kumimoji="0" lang="en-GB" sz="950" b="0" i="0" u="none" strike="noStrike" kern="0" cap="none" spc="0" normalizeH="0" baseline="0" noProof="0" dirty="0">
                <a:ln>
                  <a:noFill/>
                </a:ln>
                <a:solidFill>
                  <a:srgbClr val="222223">
                    <a:lumMod val="75000"/>
                    <a:lumOff val="25000"/>
                  </a:srgbClr>
                </a:solidFill>
                <a:effectLst/>
                <a:uLnTx/>
                <a:uFillTx/>
                <a:latin typeface="Calibri"/>
              </a:endParaRPr>
            </a:p>
          </p:txBody>
        </p:sp>
        <p:graphicFrame>
          <p:nvGraphicFramePr>
            <p:cNvPr id="39" name="Diagram 5"/>
            <p:cNvGraphicFramePr/>
            <p:nvPr>
              <p:extLst/>
            </p:nvPr>
          </p:nvGraphicFramePr>
          <p:xfrm>
            <a:off x="4548090" y="1884955"/>
            <a:ext cx="972353" cy="950721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14"/>
            </a:graphicData>
          </a:graphic>
        </p:graphicFrame>
        <p:sp>
          <p:nvSpPr>
            <p:cNvPr id="40" name="Rectangle 112"/>
            <p:cNvSpPr/>
            <p:nvPr/>
          </p:nvSpPr>
          <p:spPr bwMode="gray">
            <a:xfrm>
              <a:off x="4677922" y="2006888"/>
              <a:ext cx="712688" cy="706853"/>
            </a:xfrm>
            <a:custGeom>
              <a:avLst/>
              <a:gdLst/>
              <a:ahLst/>
              <a:cxnLst/>
              <a:rect l="l" t="t" r="r" b="b"/>
              <a:pathLst>
                <a:path w="4248472" h="4248472">
                  <a:moveTo>
                    <a:pt x="3963192" y="3851992"/>
                  </a:moveTo>
                  <a:cubicBezTo>
                    <a:pt x="3883654" y="3851992"/>
                    <a:pt x="3819176" y="3916470"/>
                    <a:pt x="3819176" y="3996008"/>
                  </a:cubicBezTo>
                  <a:cubicBezTo>
                    <a:pt x="3819176" y="4075546"/>
                    <a:pt x="3883654" y="4140024"/>
                    <a:pt x="3963192" y="4140024"/>
                  </a:cubicBezTo>
                  <a:cubicBezTo>
                    <a:pt x="4042730" y="4140024"/>
                    <a:pt x="4107208" y="4075546"/>
                    <a:pt x="4107208" y="3996008"/>
                  </a:cubicBezTo>
                  <a:cubicBezTo>
                    <a:pt x="4107208" y="3916470"/>
                    <a:pt x="4042730" y="3851992"/>
                    <a:pt x="3963192" y="3851992"/>
                  </a:cubicBezTo>
                  <a:close/>
                  <a:moveTo>
                    <a:pt x="3554050" y="3851992"/>
                  </a:moveTo>
                  <a:cubicBezTo>
                    <a:pt x="3474512" y="3851992"/>
                    <a:pt x="3410034" y="3916470"/>
                    <a:pt x="3410034" y="3996008"/>
                  </a:cubicBezTo>
                  <a:cubicBezTo>
                    <a:pt x="3410034" y="4075546"/>
                    <a:pt x="3474512" y="4140024"/>
                    <a:pt x="3554050" y="4140024"/>
                  </a:cubicBezTo>
                  <a:cubicBezTo>
                    <a:pt x="3633588" y="4140024"/>
                    <a:pt x="3698066" y="4075546"/>
                    <a:pt x="3698066" y="3996008"/>
                  </a:cubicBezTo>
                  <a:cubicBezTo>
                    <a:pt x="3698066" y="3916470"/>
                    <a:pt x="3633588" y="3851992"/>
                    <a:pt x="3554050" y="3851992"/>
                  </a:cubicBezTo>
                  <a:close/>
                  <a:moveTo>
                    <a:pt x="3144907" y="3851992"/>
                  </a:moveTo>
                  <a:cubicBezTo>
                    <a:pt x="3065369" y="3851992"/>
                    <a:pt x="3000891" y="3916470"/>
                    <a:pt x="3000891" y="3996008"/>
                  </a:cubicBezTo>
                  <a:cubicBezTo>
                    <a:pt x="3000891" y="4075546"/>
                    <a:pt x="3065369" y="4140024"/>
                    <a:pt x="3144907" y="4140024"/>
                  </a:cubicBezTo>
                  <a:cubicBezTo>
                    <a:pt x="3224445" y="4140024"/>
                    <a:pt x="3288923" y="4075546"/>
                    <a:pt x="3288923" y="3996008"/>
                  </a:cubicBezTo>
                  <a:cubicBezTo>
                    <a:pt x="3288923" y="3916470"/>
                    <a:pt x="3224445" y="3851992"/>
                    <a:pt x="3144907" y="3851992"/>
                  </a:cubicBezTo>
                  <a:close/>
                  <a:moveTo>
                    <a:pt x="2735764" y="3851992"/>
                  </a:moveTo>
                  <a:cubicBezTo>
                    <a:pt x="2656226" y="3851992"/>
                    <a:pt x="2591748" y="3916470"/>
                    <a:pt x="2591748" y="3996008"/>
                  </a:cubicBezTo>
                  <a:cubicBezTo>
                    <a:pt x="2591748" y="4075546"/>
                    <a:pt x="2656226" y="4140024"/>
                    <a:pt x="2735764" y="4140024"/>
                  </a:cubicBezTo>
                  <a:cubicBezTo>
                    <a:pt x="2815302" y="4140024"/>
                    <a:pt x="2879780" y="4075546"/>
                    <a:pt x="2879780" y="3996008"/>
                  </a:cubicBezTo>
                  <a:cubicBezTo>
                    <a:pt x="2879780" y="3916470"/>
                    <a:pt x="2815302" y="3851992"/>
                    <a:pt x="2735764" y="3851992"/>
                  </a:cubicBezTo>
                  <a:close/>
                  <a:moveTo>
                    <a:pt x="2326621" y="3851992"/>
                  </a:moveTo>
                  <a:cubicBezTo>
                    <a:pt x="2247083" y="3851992"/>
                    <a:pt x="2182605" y="3916470"/>
                    <a:pt x="2182605" y="3996008"/>
                  </a:cubicBezTo>
                  <a:cubicBezTo>
                    <a:pt x="2182605" y="4075546"/>
                    <a:pt x="2247083" y="4140024"/>
                    <a:pt x="2326621" y="4140024"/>
                  </a:cubicBezTo>
                  <a:cubicBezTo>
                    <a:pt x="2406159" y="4140024"/>
                    <a:pt x="2470637" y="4075546"/>
                    <a:pt x="2470637" y="3996008"/>
                  </a:cubicBezTo>
                  <a:cubicBezTo>
                    <a:pt x="2470637" y="3916470"/>
                    <a:pt x="2406159" y="3851992"/>
                    <a:pt x="2326621" y="3851992"/>
                  </a:cubicBezTo>
                  <a:close/>
                  <a:moveTo>
                    <a:pt x="1917478" y="3851992"/>
                  </a:moveTo>
                  <a:cubicBezTo>
                    <a:pt x="1837940" y="3851992"/>
                    <a:pt x="1773462" y="3916470"/>
                    <a:pt x="1773462" y="3996008"/>
                  </a:cubicBezTo>
                  <a:cubicBezTo>
                    <a:pt x="1773462" y="4075546"/>
                    <a:pt x="1837940" y="4140024"/>
                    <a:pt x="1917478" y="4140024"/>
                  </a:cubicBezTo>
                  <a:cubicBezTo>
                    <a:pt x="1997016" y="4140024"/>
                    <a:pt x="2061494" y="4075546"/>
                    <a:pt x="2061494" y="3996008"/>
                  </a:cubicBezTo>
                  <a:cubicBezTo>
                    <a:pt x="2061494" y="3916470"/>
                    <a:pt x="1997016" y="3851992"/>
                    <a:pt x="1917478" y="3851992"/>
                  </a:cubicBezTo>
                  <a:close/>
                  <a:moveTo>
                    <a:pt x="1508335" y="3851992"/>
                  </a:moveTo>
                  <a:cubicBezTo>
                    <a:pt x="1428797" y="3851992"/>
                    <a:pt x="1364319" y="3916470"/>
                    <a:pt x="1364319" y="3996008"/>
                  </a:cubicBezTo>
                  <a:cubicBezTo>
                    <a:pt x="1364319" y="4075546"/>
                    <a:pt x="1428797" y="4140024"/>
                    <a:pt x="1508335" y="4140024"/>
                  </a:cubicBezTo>
                  <a:cubicBezTo>
                    <a:pt x="1587873" y="4140024"/>
                    <a:pt x="1652351" y="4075546"/>
                    <a:pt x="1652351" y="3996008"/>
                  </a:cubicBezTo>
                  <a:cubicBezTo>
                    <a:pt x="1652351" y="3916470"/>
                    <a:pt x="1587873" y="3851992"/>
                    <a:pt x="1508335" y="3851992"/>
                  </a:cubicBezTo>
                  <a:close/>
                  <a:moveTo>
                    <a:pt x="1099192" y="3851992"/>
                  </a:moveTo>
                  <a:cubicBezTo>
                    <a:pt x="1019654" y="3851992"/>
                    <a:pt x="955176" y="3916470"/>
                    <a:pt x="955176" y="3996008"/>
                  </a:cubicBezTo>
                  <a:cubicBezTo>
                    <a:pt x="955176" y="4075546"/>
                    <a:pt x="1019654" y="4140024"/>
                    <a:pt x="1099192" y="4140024"/>
                  </a:cubicBezTo>
                  <a:cubicBezTo>
                    <a:pt x="1178730" y="4140024"/>
                    <a:pt x="1243208" y="4075546"/>
                    <a:pt x="1243208" y="3996008"/>
                  </a:cubicBezTo>
                  <a:cubicBezTo>
                    <a:pt x="1243208" y="3916470"/>
                    <a:pt x="1178730" y="3851992"/>
                    <a:pt x="1099192" y="3851992"/>
                  </a:cubicBezTo>
                  <a:close/>
                  <a:moveTo>
                    <a:pt x="690049" y="3851992"/>
                  </a:moveTo>
                  <a:cubicBezTo>
                    <a:pt x="610511" y="3851992"/>
                    <a:pt x="546033" y="3916470"/>
                    <a:pt x="546033" y="3996008"/>
                  </a:cubicBezTo>
                  <a:cubicBezTo>
                    <a:pt x="546033" y="4075546"/>
                    <a:pt x="610511" y="4140024"/>
                    <a:pt x="690049" y="4140024"/>
                  </a:cubicBezTo>
                  <a:cubicBezTo>
                    <a:pt x="769587" y="4140024"/>
                    <a:pt x="834065" y="4075546"/>
                    <a:pt x="834065" y="3996008"/>
                  </a:cubicBezTo>
                  <a:cubicBezTo>
                    <a:pt x="834065" y="3916470"/>
                    <a:pt x="769587" y="3851992"/>
                    <a:pt x="690049" y="3851992"/>
                  </a:cubicBezTo>
                  <a:close/>
                  <a:moveTo>
                    <a:pt x="280906" y="3851992"/>
                  </a:moveTo>
                  <a:cubicBezTo>
                    <a:pt x="201368" y="3851992"/>
                    <a:pt x="136890" y="3916470"/>
                    <a:pt x="136890" y="3996008"/>
                  </a:cubicBezTo>
                  <a:cubicBezTo>
                    <a:pt x="136890" y="4075546"/>
                    <a:pt x="201368" y="4140024"/>
                    <a:pt x="280906" y="4140024"/>
                  </a:cubicBezTo>
                  <a:cubicBezTo>
                    <a:pt x="360444" y="4140024"/>
                    <a:pt x="424922" y="4075546"/>
                    <a:pt x="424922" y="3996008"/>
                  </a:cubicBezTo>
                  <a:cubicBezTo>
                    <a:pt x="424922" y="3916470"/>
                    <a:pt x="360444" y="3851992"/>
                    <a:pt x="280906" y="3851992"/>
                  </a:cubicBezTo>
                  <a:close/>
                  <a:moveTo>
                    <a:pt x="3970176" y="3436765"/>
                  </a:moveTo>
                  <a:cubicBezTo>
                    <a:pt x="3890638" y="3436765"/>
                    <a:pt x="3826160" y="3501243"/>
                    <a:pt x="3826160" y="3580781"/>
                  </a:cubicBezTo>
                  <a:cubicBezTo>
                    <a:pt x="3826160" y="3660319"/>
                    <a:pt x="3890638" y="3724797"/>
                    <a:pt x="3970176" y="3724797"/>
                  </a:cubicBezTo>
                  <a:cubicBezTo>
                    <a:pt x="4049714" y="3724797"/>
                    <a:pt x="4114192" y="3660319"/>
                    <a:pt x="4114192" y="3580781"/>
                  </a:cubicBezTo>
                  <a:cubicBezTo>
                    <a:pt x="4114192" y="3501243"/>
                    <a:pt x="4049714" y="3436765"/>
                    <a:pt x="3970176" y="3436765"/>
                  </a:cubicBezTo>
                  <a:close/>
                  <a:moveTo>
                    <a:pt x="3561034" y="3436765"/>
                  </a:moveTo>
                  <a:cubicBezTo>
                    <a:pt x="3481496" y="3436765"/>
                    <a:pt x="3417018" y="3501243"/>
                    <a:pt x="3417018" y="3580781"/>
                  </a:cubicBezTo>
                  <a:cubicBezTo>
                    <a:pt x="3417018" y="3660319"/>
                    <a:pt x="3481496" y="3724797"/>
                    <a:pt x="3561034" y="3724797"/>
                  </a:cubicBezTo>
                  <a:cubicBezTo>
                    <a:pt x="3640572" y="3724797"/>
                    <a:pt x="3705050" y="3660319"/>
                    <a:pt x="3705050" y="3580781"/>
                  </a:cubicBezTo>
                  <a:cubicBezTo>
                    <a:pt x="3705050" y="3501243"/>
                    <a:pt x="3640572" y="3436765"/>
                    <a:pt x="3561034" y="3436765"/>
                  </a:cubicBezTo>
                  <a:close/>
                  <a:moveTo>
                    <a:pt x="3151891" y="3436765"/>
                  </a:moveTo>
                  <a:cubicBezTo>
                    <a:pt x="3072353" y="3436765"/>
                    <a:pt x="3007875" y="3501243"/>
                    <a:pt x="3007875" y="3580781"/>
                  </a:cubicBezTo>
                  <a:cubicBezTo>
                    <a:pt x="3007875" y="3660319"/>
                    <a:pt x="3072353" y="3724797"/>
                    <a:pt x="3151891" y="3724797"/>
                  </a:cubicBezTo>
                  <a:cubicBezTo>
                    <a:pt x="3231429" y="3724797"/>
                    <a:pt x="3295907" y="3660319"/>
                    <a:pt x="3295907" y="3580781"/>
                  </a:cubicBezTo>
                  <a:cubicBezTo>
                    <a:pt x="3295907" y="3501243"/>
                    <a:pt x="3231429" y="3436765"/>
                    <a:pt x="3151891" y="3436765"/>
                  </a:cubicBezTo>
                  <a:close/>
                  <a:moveTo>
                    <a:pt x="2742748" y="3436765"/>
                  </a:moveTo>
                  <a:cubicBezTo>
                    <a:pt x="2663210" y="3436765"/>
                    <a:pt x="2598732" y="3501243"/>
                    <a:pt x="2598732" y="3580781"/>
                  </a:cubicBezTo>
                  <a:cubicBezTo>
                    <a:pt x="2598732" y="3660319"/>
                    <a:pt x="2663210" y="3724797"/>
                    <a:pt x="2742748" y="3724797"/>
                  </a:cubicBezTo>
                  <a:cubicBezTo>
                    <a:pt x="2822286" y="3724797"/>
                    <a:pt x="2886764" y="3660319"/>
                    <a:pt x="2886764" y="3580781"/>
                  </a:cubicBezTo>
                  <a:cubicBezTo>
                    <a:pt x="2886764" y="3501243"/>
                    <a:pt x="2822286" y="3436765"/>
                    <a:pt x="2742748" y="3436765"/>
                  </a:cubicBezTo>
                  <a:close/>
                  <a:moveTo>
                    <a:pt x="2333605" y="3436765"/>
                  </a:moveTo>
                  <a:cubicBezTo>
                    <a:pt x="2254067" y="3436765"/>
                    <a:pt x="2189589" y="3501243"/>
                    <a:pt x="2189589" y="3580781"/>
                  </a:cubicBezTo>
                  <a:cubicBezTo>
                    <a:pt x="2189589" y="3660319"/>
                    <a:pt x="2254067" y="3724797"/>
                    <a:pt x="2333605" y="3724797"/>
                  </a:cubicBezTo>
                  <a:cubicBezTo>
                    <a:pt x="2413143" y="3724797"/>
                    <a:pt x="2477621" y="3660319"/>
                    <a:pt x="2477621" y="3580781"/>
                  </a:cubicBezTo>
                  <a:cubicBezTo>
                    <a:pt x="2477621" y="3501243"/>
                    <a:pt x="2413143" y="3436765"/>
                    <a:pt x="2333605" y="3436765"/>
                  </a:cubicBezTo>
                  <a:close/>
                  <a:moveTo>
                    <a:pt x="1924462" y="3436765"/>
                  </a:moveTo>
                  <a:cubicBezTo>
                    <a:pt x="1844924" y="3436765"/>
                    <a:pt x="1780446" y="3501243"/>
                    <a:pt x="1780446" y="3580781"/>
                  </a:cubicBezTo>
                  <a:cubicBezTo>
                    <a:pt x="1780446" y="3660319"/>
                    <a:pt x="1844924" y="3724797"/>
                    <a:pt x="1924462" y="3724797"/>
                  </a:cubicBezTo>
                  <a:cubicBezTo>
                    <a:pt x="2004000" y="3724797"/>
                    <a:pt x="2068478" y="3660319"/>
                    <a:pt x="2068478" y="3580781"/>
                  </a:cubicBezTo>
                  <a:cubicBezTo>
                    <a:pt x="2068478" y="3501243"/>
                    <a:pt x="2004000" y="3436765"/>
                    <a:pt x="1924462" y="3436765"/>
                  </a:cubicBezTo>
                  <a:close/>
                  <a:moveTo>
                    <a:pt x="1515319" y="3436765"/>
                  </a:moveTo>
                  <a:cubicBezTo>
                    <a:pt x="1435781" y="3436765"/>
                    <a:pt x="1371303" y="3501243"/>
                    <a:pt x="1371303" y="3580781"/>
                  </a:cubicBezTo>
                  <a:cubicBezTo>
                    <a:pt x="1371303" y="3660319"/>
                    <a:pt x="1435781" y="3724797"/>
                    <a:pt x="1515319" y="3724797"/>
                  </a:cubicBezTo>
                  <a:cubicBezTo>
                    <a:pt x="1594857" y="3724797"/>
                    <a:pt x="1659335" y="3660319"/>
                    <a:pt x="1659335" y="3580781"/>
                  </a:cubicBezTo>
                  <a:cubicBezTo>
                    <a:pt x="1659335" y="3501243"/>
                    <a:pt x="1594857" y="3436765"/>
                    <a:pt x="1515319" y="3436765"/>
                  </a:cubicBezTo>
                  <a:close/>
                  <a:moveTo>
                    <a:pt x="1106176" y="3436765"/>
                  </a:moveTo>
                  <a:cubicBezTo>
                    <a:pt x="1026638" y="3436765"/>
                    <a:pt x="962160" y="3501243"/>
                    <a:pt x="962160" y="3580781"/>
                  </a:cubicBezTo>
                  <a:cubicBezTo>
                    <a:pt x="962160" y="3660319"/>
                    <a:pt x="1026638" y="3724797"/>
                    <a:pt x="1106176" y="3724797"/>
                  </a:cubicBezTo>
                  <a:cubicBezTo>
                    <a:pt x="1185714" y="3724797"/>
                    <a:pt x="1250192" y="3660319"/>
                    <a:pt x="1250192" y="3580781"/>
                  </a:cubicBezTo>
                  <a:cubicBezTo>
                    <a:pt x="1250192" y="3501243"/>
                    <a:pt x="1185714" y="3436765"/>
                    <a:pt x="1106176" y="3436765"/>
                  </a:cubicBezTo>
                  <a:close/>
                  <a:moveTo>
                    <a:pt x="697033" y="3436765"/>
                  </a:moveTo>
                  <a:cubicBezTo>
                    <a:pt x="617495" y="3436765"/>
                    <a:pt x="553017" y="3501243"/>
                    <a:pt x="553017" y="3580781"/>
                  </a:cubicBezTo>
                  <a:cubicBezTo>
                    <a:pt x="553017" y="3660319"/>
                    <a:pt x="617495" y="3724797"/>
                    <a:pt x="697033" y="3724797"/>
                  </a:cubicBezTo>
                  <a:cubicBezTo>
                    <a:pt x="776571" y="3724797"/>
                    <a:pt x="841049" y="3660319"/>
                    <a:pt x="841049" y="3580781"/>
                  </a:cubicBezTo>
                  <a:cubicBezTo>
                    <a:pt x="841049" y="3501243"/>
                    <a:pt x="776571" y="3436765"/>
                    <a:pt x="697033" y="3436765"/>
                  </a:cubicBezTo>
                  <a:close/>
                  <a:moveTo>
                    <a:pt x="287890" y="3436765"/>
                  </a:moveTo>
                  <a:cubicBezTo>
                    <a:pt x="208352" y="3436765"/>
                    <a:pt x="143874" y="3501243"/>
                    <a:pt x="143874" y="3580781"/>
                  </a:cubicBezTo>
                  <a:cubicBezTo>
                    <a:pt x="143874" y="3660319"/>
                    <a:pt x="208352" y="3724797"/>
                    <a:pt x="287890" y="3724797"/>
                  </a:cubicBezTo>
                  <a:cubicBezTo>
                    <a:pt x="367428" y="3724797"/>
                    <a:pt x="431906" y="3660319"/>
                    <a:pt x="431906" y="3580781"/>
                  </a:cubicBezTo>
                  <a:cubicBezTo>
                    <a:pt x="431906" y="3501243"/>
                    <a:pt x="367428" y="3436765"/>
                    <a:pt x="287890" y="3436765"/>
                  </a:cubicBezTo>
                  <a:close/>
                  <a:moveTo>
                    <a:pt x="3969476" y="3021542"/>
                  </a:moveTo>
                  <a:cubicBezTo>
                    <a:pt x="3889938" y="3021542"/>
                    <a:pt x="3825460" y="3086020"/>
                    <a:pt x="3825460" y="3165558"/>
                  </a:cubicBezTo>
                  <a:cubicBezTo>
                    <a:pt x="3825460" y="3245096"/>
                    <a:pt x="3889938" y="3309574"/>
                    <a:pt x="3969476" y="3309574"/>
                  </a:cubicBezTo>
                  <a:cubicBezTo>
                    <a:pt x="4049014" y="3309574"/>
                    <a:pt x="4113492" y="3245096"/>
                    <a:pt x="4113492" y="3165558"/>
                  </a:cubicBezTo>
                  <a:cubicBezTo>
                    <a:pt x="4113492" y="3086020"/>
                    <a:pt x="4049014" y="3021542"/>
                    <a:pt x="3969476" y="3021542"/>
                  </a:cubicBezTo>
                  <a:close/>
                  <a:moveTo>
                    <a:pt x="3560334" y="3021542"/>
                  </a:moveTo>
                  <a:cubicBezTo>
                    <a:pt x="3480796" y="3021542"/>
                    <a:pt x="3416318" y="3086020"/>
                    <a:pt x="3416318" y="3165558"/>
                  </a:cubicBezTo>
                  <a:cubicBezTo>
                    <a:pt x="3416318" y="3245096"/>
                    <a:pt x="3480796" y="3309574"/>
                    <a:pt x="3560334" y="3309574"/>
                  </a:cubicBezTo>
                  <a:cubicBezTo>
                    <a:pt x="3639872" y="3309574"/>
                    <a:pt x="3704350" y="3245096"/>
                    <a:pt x="3704350" y="3165558"/>
                  </a:cubicBezTo>
                  <a:cubicBezTo>
                    <a:pt x="3704350" y="3086020"/>
                    <a:pt x="3639872" y="3021542"/>
                    <a:pt x="3560334" y="3021542"/>
                  </a:cubicBezTo>
                  <a:close/>
                  <a:moveTo>
                    <a:pt x="3151191" y="3021542"/>
                  </a:moveTo>
                  <a:cubicBezTo>
                    <a:pt x="3071653" y="3021542"/>
                    <a:pt x="3007175" y="3086020"/>
                    <a:pt x="3007175" y="3165558"/>
                  </a:cubicBezTo>
                  <a:cubicBezTo>
                    <a:pt x="3007175" y="3245096"/>
                    <a:pt x="3071653" y="3309574"/>
                    <a:pt x="3151191" y="3309574"/>
                  </a:cubicBezTo>
                  <a:cubicBezTo>
                    <a:pt x="3230729" y="3309574"/>
                    <a:pt x="3295207" y="3245096"/>
                    <a:pt x="3295207" y="3165558"/>
                  </a:cubicBezTo>
                  <a:cubicBezTo>
                    <a:pt x="3295207" y="3086020"/>
                    <a:pt x="3230729" y="3021542"/>
                    <a:pt x="3151191" y="3021542"/>
                  </a:cubicBezTo>
                  <a:close/>
                  <a:moveTo>
                    <a:pt x="2742048" y="3021542"/>
                  </a:moveTo>
                  <a:cubicBezTo>
                    <a:pt x="2662510" y="3021542"/>
                    <a:pt x="2598032" y="3086020"/>
                    <a:pt x="2598032" y="3165558"/>
                  </a:cubicBezTo>
                  <a:cubicBezTo>
                    <a:pt x="2598032" y="3245096"/>
                    <a:pt x="2662510" y="3309574"/>
                    <a:pt x="2742048" y="3309574"/>
                  </a:cubicBezTo>
                  <a:cubicBezTo>
                    <a:pt x="2821586" y="3309574"/>
                    <a:pt x="2886064" y="3245096"/>
                    <a:pt x="2886064" y="3165558"/>
                  </a:cubicBezTo>
                  <a:cubicBezTo>
                    <a:pt x="2886064" y="3086020"/>
                    <a:pt x="2821586" y="3021542"/>
                    <a:pt x="2742048" y="3021542"/>
                  </a:cubicBezTo>
                  <a:close/>
                  <a:moveTo>
                    <a:pt x="2332905" y="3021542"/>
                  </a:moveTo>
                  <a:cubicBezTo>
                    <a:pt x="2253367" y="3021542"/>
                    <a:pt x="2188889" y="3086020"/>
                    <a:pt x="2188889" y="3165558"/>
                  </a:cubicBezTo>
                  <a:cubicBezTo>
                    <a:pt x="2188889" y="3245096"/>
                    <a:pt x="2253367" y="3309574"/>
                    <a:pt x="2332905" y="3309574"/>
                  </a:cubicBezTo>
                  <a:cubicBezTo>
                    <a:pt x="2412443" y="3309574"/>
                    <a:pt x="2476921" y="3245096"/>
                    <a:pt x="2476921" y="3165558"/>
                  </a:cubicBezTo>
                  <a:cubicBezTo>
                    <a:pt x="2476921" y="3086020"/>
                    <a:pt x="2412443" y="3021542"/>
                    <a:pt x="2332905" y="3021542"/>
                  </a:cubicBezTo>
                  <a:close/>
                  <a:moveTo>
                    <a:pt x="1923762" y="3021542"/>
                  </a:moveTo>
                  <a:cubicBezTo>
                    <a:pt x="1844224" y="3021542"/>
                    <a:pt x="1779746" y="3086020"/>
                    <a:pt x="1779746" y="3165558"/>
                  </a:cubicBezTo>
                  <a:cubicBezTo>
                    <a:pt x="1779746" y="3245096"/>
                    <a:pt x="1844224" y="3309574"/>
                    <a:pt x="1923762" y="3309574"/>
                  </a:cubicBezTo>
                  <a:cubicBezTo>
                    <a:pt x="2003300" y="3309574"/>
                    <a:pt x="2067778" y="3245096"/>
                    <a:pt x="2067778" y="3165558"/>
                  </a:cubicBezTo>
                  <a:cubicBezTo>
                    <a:pt x="2067778" y="3086020"/>
                    <a:pt x="2003300" y="3021542"/>
                    <a:pt x="1923762" y="3021542"/>
                  </a:cubicBezTo>
                  <a:close/>
                  <a:moveTo>
                    <a:pt x="1514619" y="3021542"/>
                  </a:moveTo>
                  <a:cubicBezTo>
                    <a:pt x="1435081" y="3021542"/>
                    <a:pt x="1370603" y="3086020"/>
                    <a:pt x="1370603" y="3165558"/>
                  </a:cubicBezTo>
                  <a:cubicBezTo>
                    <a:pt x="1370603" y="3245096"/>
                    <a:pt x="1435081" y="3309574"/>
                    <a:pt x="1514619" y="3309574"/>
                  </a:cubicBezTo>
                  <a:cubicBezTo>
                    <a:pt x="1594157" y="3309574"/>
                    <a:pt x="1658635" y="3245096"/>
                    <a:pt x="1658635" y="3165558"/>
                  </a:cubicBezTo>
                  <a:cubicBezTo>
                    <a:pt x="1658635" y="3086020"/>
                    <a:pt x="1594157" y="3021542"/>
                    <a:pt x="1514619" y="3021542"/>
                  </a:cubicBezTo>
                  <a:close/>
                  <a:moveTo>
                    <a:pt x="1105476" y="3021542"/>
                  </a:moveTo>
                  <a:cubicBezTo>
                    <a:pt x="1025938" y="3021542"/>
                    <a:pt x="961460" y="3086020"/>
                    <a:pt x="961460" y="3165558"/>
                  </a:cubicBezTo>
                  <a:cubicBezTo>
                    <a:pt x="961460" y="3245096"/>
                    <a:pt x="1025938" y="3309574"/>
                    <a:pt x="1105476" y="3309574"/>
                  </a:cubicBezTo>
                  <a:cubicBezTo>
                    <a:pt x="1185014" y="3309574"/>
                    <a:pt x="1249492" y="3245096"/>
                    <a:pt x="1249492" y="3165558"/>
                  </a:cubicBezTo>
                  <a:cubicBezTo>
                    <a:pt x="1249492" y="3086020"/>
                    <a:pt x="1185014" y="3021542"/>
                    <a:pt x="1105476" y="3021542"/>
                  </a:cubicBezTo>
                  <a:close/>
                  <a:moveTo>
                    <a:pt x="696333" y="3021542"/>
                  </a:moveTo>
                  <a:cubicBezTo>
                    <a:pt x="616795" y="3021542"/>
                    <a:pt x="552317" y="3086020"/>
                    <a:pt x="552317" y="3165558"/>
                  </a:cubicBezTo>
                  <a:cubicBezTo>
                    <a:pt x="552317" y="3245096"/>
                    <a:pt x="616795" y="3309574"/>
                    <a:pt x="696333" y="3309574"/>
                  </a:cubicBezTo>
                  <a:cubicBezTo>
                    <a:pt x="775871" y="3309574"/>
                    <a:pt x="840349" y="3245096"/>
                    <a:pt x="840349" y="3165558"/>
                  </a:cubicBezTo>
                  <a:cubicBezTo>
                    <a:pt x="840349" y="3086020"/>
                    <a:pt x="775871" y="3021542"/>
                    <a:pt x="696333" y="3021542"/>
                  </a:cubicBezTo>
                  <a:close/>
                  <a:moveTo>
                    <a:pt x="287190" y="3021542"/>
                  </a:moveTo>
                  <a:cubicBezTo>
                    <a:pt x="207652" y="3021542"/>
                    <a:pt x="143174" y="3086020"/>
                    <a:pt x="143174" y="3165558"/>
                  </a:cubicBezTo>
                  <a:cubicBezTo>
                    <a:pt x="143174" y="3245096"/>
                    <a:pt x="207652" y="3309574"/>
                    <a:pt x="287190" y="3309574"/>
                  </a:cubicBezTo>
                  <a:cubicBezTo>
                    <a:pt x="366728" y="3309574"/>
                    <a:pt x="431206" y="3245096"/>
                    <a:pt x="431206" y="3165558"/>
                  </a:cubicBezTo>
                  <a:cubicBezTo>
                    <a:pt x="431206" y="3086020"/>
                    <a:pt x="366728" y="3021542"/>
                    <a:pt x="287190" y="3021542"/>
                  </a:cubicBezTo>
                  <a:close/>
                  <a:moveTo>
                    <a:pt x="3968776" y="2606319"/>
                  </a:moveTo>
                  <a:cubicBezTo>
                    <a:pt x="3889238" y="2606319"/>
                    <a:pt x="3824760" y="2670797"/>
                    <a:pt x="3824760" y="2750335"/>
                  </a:cubicBezTo>
                  <a:cubicBezTo>
                    <a:pt x="3824760" y="2829873"/>
                    <a:pt x="3889238" y="2894351"/>
                    <a:pt x="3968776" y="2894351"/>
                  </a:cubicBezTo>
                  <a:cubicBezTo>
                    <a:pt x="4048314" y="2894351"/>
                    <a:pt x="4112792" y="2829873"/>
                    <a:pt x="4112792" y="2750335"/>
                  </a:cubicBezTo>
                  <a:cubicBezTo>
                    <a:pt x="4112792" y="2670797"/>
                    <a:pt x="4048314" y="2606319"/>
                    <a:pt x="3968776" y="2606319"/>
                  </a:cubicBezTo>
                  <a:close/>
                  <a:moveTo>
                    <a:pt x="3559634" y="2606319"/>
                  </a:moveTo>
                  <a:cubicBezTo>
                    <a:pt x="3480096" y="2606319"/>
                    <a:pt x="3415618" y="2670797"/>
                    <a:pt x="3415618" y="2750335"/>
                  </a:cubicBezTo>
                  <a:cubicBezTo>
                    <a:pt x="3415618" y="2829873"/>
                    <a:pt x="3480096" y="2894351"/>
                    <a:pt x="3559634" y="2894351"/>
                  </a:cubicBezTo>
                  <a:cubicBezTo>
                    <a:pt x="3639172" y="2894351"/>
                    <a:pt x="3703650" y="2829873"/>
                    <a:pt x="3703650" y="2750335"/>
                  </a:cubicBezTo>
                  <a:cubicBezTo>
                    <a:pt x="3703650" y="2670797"/>
                    <a:pt x="3639172" y="2606319"/>
                    <a:pt x="3559634" y="2606319"/>
                  </a:cubicBezTo>
                  <a:close/>
                  <a:moveTo>
                    <a:pt x="3150491" y="2606319"/>
                  </a:moveTo>
                  <a:cubicBezTo>
                    <a:pt x="3070953" y="2606319"/>
                    <a:pt x="3006475" y="2670797"/>
                    <a:pt x="3006475" y="2750335"/>
                  </a:cubicBezTo>
                  <a:cubicBezTo>
                    <a:pt x="3006475" y="2829873"/>
                    <a:pt x="3070953" y="2894351"/>
                    <a:pt x="3150491" y="2894351"/>
                  </a:cubicBezTo>
                  <a:cubicBezTo>
                    <a:pt x="3230029" y="2894351"/>
                    <a:pt x="3294507" y="2829873"/>
                    <a:pt x="3294507" y="2750335"/>
                  </a:cubicBezTo>
                  <a:cubicBezTo>
                    <a:pt x="3294507" y="2670797"/>
                    <a:pt x="3230029" y="2606319"/>
                    <a:pt x="3150491" y="2606319"/>
                  </a:cubicBezTo>
                  <a:close/>
                  <a:moveTo>
                    <a:pt x="2741348" y="2606319"/>
                  </a:moveTo>
                  <a:cubicBezTo>
                    <a:pt x="2661810" y="2606319"/>
                    <a:pt x="2597332" y="2670797"/>
                    <a:pt x="2597332" y="2750335"/>
                  </a:cubicBezTo>
                  <a:cubicBezTo>
                    <a:pt x="2597332" y="2829873"/>
                    <a:pt x="2661810" y="2894351"/>
                    <a:pt x="2741348" y="2894351"/>
                  </a:cubicBezTo>
                  <a:cubicBezTo>
                    <a:pt x="2820886" y="2894351"/>
                    <a:pt x="2885364" y="2829873"/>
                    <a:pt x="2885364" y="2750335"/>
                  </a:cubicBezTo>
                  <a:cubicBezTo>
                    <a:pt x="2885364" y="2670797"/>
                    <a:pt x="2820886" y="2606319"/>
                    <a:pt x="2741348" y="2606319"/>
                  </a:cubicBezTo>
                  <a:close/>
                  <a:moveTo>
                    <a:pt x="2332205" y="2606319"/>
                  </a:moveTo>
                  <a:cubicBezTo>
                    <a:pt x="2252667" y="2606319"/>
                    <a:pt x="2188189" y="2670797"/>
                    <a:pt x="2188189" y="2750335"/>
                  </a:cubicBezTo>
                  <a:cubicBezTo>
                    <a:pt x="2188189" y="2829873"/>
                    <a:pt x="2252667" y="2894351"/>
                    <a:pt x="2332205" y="2894351"/>
                  </a:cubicBezTo>
                  <a:cubicBezTo>
                    <a:pt x="2411743" y="2894351"/>
                    <a:pt x="2476221" y="2829873"/>
                    <a:pt x="2476221" y="2750335"/>
                  </a:cubicBezTo>
                  <a:cubicBezTo>
                    <a:pt x="2476221" y="2670797"/>
                    <a:pt x="2411743" y="2606319"/>
                    <a:pt x="2332205" y="2606319"/>
                  </a:cubicBezTo>
                  <a:close/>
                  <a:moveTo>
                    <a:pt x="1923062" y="2606319"/>
                  </a:moveTo>
                  <a:cubicBezTo>
                    <a:pt x="1843524" y="2606319"/>
                    <a:pt x="1779046" y="2670797"/>
                    <a:pt x="1779046" y="2750335"/>
                  </a:cubicBezTo>
                  <a:cubicBezTo>
                    <a:pt x="1779046" y="2829873"/>
                    <a:pt x="1843524" y="2894351"/>
                    <a:pt x="1923062" y="2894351"/>
                  </a:cubicBezTo>
                  <a:cubicBezTo>
                    <a:pt x="2002600" y="2894351"/>
                    <a:pt x="2067078" y="2829873"/>
                    <a:pt x="2067078" y="2750335"/>
                  </a:cubicBezTo>
                  <a:cubicBezTo>
                    <a:pt x="2067078" y="2670797"/>
                    <a:pt x="2002600" y="2606319"/>
                    <a:pt x="1923062" y="2606319"/>
                  </a:cubicBezTo>
                  <a:close/>
                  <a:moveTo>
                    <a:pt x="1513919" y="2606319"/>
                  </a:moveTo>
                  <a:cubicBezTo>
                    <a:pt x="1434381" y="2606319"/>
                    <a:pt x="1369903" y="2670797"/>
                    <a:pt x="1369903" y="2750335"/>
                  </a:cubicBezTo>
                  <a:cubicBezTo>
                    <a:pt x="1369903" y="2829873"/>
                    <a:pt x="1434381" y="2894351"/>
                    <a:pt x="1513919" y="2894351"/>
                  </a:cubicBezTo>
                  <a:cubicBezTo>
                    <a:pt x="1593457" y="2894351"/>
                    <a:pt x="1657935" y="2829873"/>
                    <a:pt x="1657935" y="2750335"/>
                  </a:cubicBezTo>
                  <a:cubicBezTo>
                    <a:pt x="1657935" y="2670797"/>
                    <a:pt x="1593457" y="2606319"/>
                    <a:pt x="1513919" y="2606319"/>
                  </a:cubicBezTo>
                  <a:close/>
                  <a:moveTo>
                    <a:pt x="1104776" y="2606319"/>
                  </a:moveTo>
                  <a:cubicBezTo>
                    <a:pt x="1025238" y="2606319"/>
                    <a:pt x="960760" y="2670797"/>
                    <a:pt x="960760" y="2750335"/>
                  </a:cubicBezTo>
                  <a:cubicBezTo>
                    <a:pt x="960760" y="2829873"/>
                    <a:pt x="1025238" y="2894351"/>
                    <a:pt x="1104776" y="2894351"/>
                  </a:cubicBezTo>
                  <a:cubicBezTo>
                    <a:pt x="1184314" y="2894351"/>
                    <a:pt x="1248792" y="2829873"/>
                    <a:pt x="1248792" y="2750335"/>
                  </a:cubicBezTo>
                  <a:cubicBezTo>
                    <a:pt x="1248792" y="2670797"/>
                    <a:pt x="1184314" y="2606319"/>
                    <a:pt x="1104776" y="2606319"/>
                  </a:cubicBezTo>
                  <a:close/>
                  <a:moveTo>
                    <a:pt x="695633" y="2606319"/>
                  </a:moveTo>
                  <a:cubicBezTo>
                    <a:pt x="616095" y="2606319"/>
                    <a:pt x="551617" y="2670797"/>
                    <a:pt x="551617" y="2750335"/>
                  </a:cubicBezTo>
                  <a:cubicBezTo>
                    <a:pt x="551617" y="2829873"/>
                    <a:pt x="616095" y="2894351"/>
                    <a:pt x="695633" y="2894351"/>
                  </a:cubicBezTo>
                  <a:cubicBezTo>
                    <a:pt x="775171" y="2894351"/>
                    <a:pt x="839649" y="2829873"/>
                    <a:pt x="839649" y="2750335"/>
                  </a:cubicBezTo>
                  <a:cubicBezTo>
                    <a:pt x="839649" y="2670797"/>
                    <a:pt x="775171" y="2606319"/>
                    <a:pt x="695633" y="2606319"/>
                  </a:cubicBezTo>
                  <a:close/>
                  <a:moveTo>
                    <a:pt x="286490" y="2606319"/>
                  </a:moveTo>
                  <a:cubicBezTo>
                    <a:pt x="206952" y="2606319"/>
                    <a:pt x="142474" y="2670797"/>
                    <a:pt x="142474" y="2750335"/>
                  </a:cubicBezTo>
                  <a:cubicBezTo>
                    <a:pt x="142474" y="2829873"/>
                    <a:pt x="206952" y="2894351"/>
                    <a:pt x="286490" y="2894351"/>
                  </a:cubicBezTo>
                  <a:cubicBezTo>
                    <a:pt x="366028" y="2894351"/>
                    <a:pt x="430506" y="2829873"/>
                    <a:pt x="430506" y="2750335"/>
                  </a:cubicBezTo>
                  <a:cubicBezTo>
                    <a:pt x="430506" y="2670797"/>
                    <a:pt x="366028" y="2606319"/>
                    <a:pt x="286490" y="2606319"/>
                  </a:cubicBezTo>
                  <a:close/>
                  <a:moveTo>
                    <a:pt x="3968076" y="2191096"/>
                  </a:moveTo>
                  <a:cubicBezTo>
                    <a:pt x="3888538" y="2191096"/>
                    <a:pt x="3824060" y="2255574"/>
                    <a:pt x="3824060" y="2335112"/>
                  </a:cubicBezTo>
                  <a:cubicBezTo>
                    <a:pt x="3824060" y="2414650"/>
                    <a:pt x="3888538" y="2479128"/>
                    <a:pt x="3968076" y="2479128"/>
                  </a:cubicBezTo>
                  <a:cubicBezTo>
                    <a:pt x="4047614" y="2479128"/>
                    <a:pt x="4112092" y="2414650"/>
                    <a:pt x="4112092" y="2335112"/>
                  </a:cubicBezTo>
                  <a:cubicBezTo>
                    <a:pt x="4112092" y="2255574"/>
                    <a:pt x="4047614" y="2191096"/>
                    <a:pt x="3968076" y="2191096"/>
                  </a:cubicBezTo>
                  <a:close/>
                  <a:moveTo>
                    <a:pt x="3558934" y="2191096"/>
                  </a:moveTo>
                  <a:cubicBezTo>
                    <a:pt x="3479396" y="2191096"/>
                    <a:pt x="3414918" y="2255574"/>
                    <a:pt x="3414918" y="2335112"/>
                  </a:cubicBezTo>
                  <a:cubicBezTo>
                    <a:pt x="3414918" y="2414650"/>
                    <a:pt x="3479396" y="2479128"/>
                    <a:pt x="3558934" y="2479128"/>
                  </a:cubicBezTo>
                  <a:cubicBezTo>
                    <a:pt x="3638472" y="2479128"/>
                    <a:pt x="3702950" y="2414650"/>
                    <a:pt x="3702950" y="2335112"/>
                  </a:cubicBezTo>
                  <a:cubicBezTo>
                    <a:pt x="3702950" y="2255574"/>
                    <a:pt x="3638472" y="2191096"/>
                    <a:pt x="3558934" y="2191096"/>
                  </a:cubicBezTo>
                  <a:close/>
                  <a:moveTo>
                    <a:pt x="3149791" y="2191096"/>
                  </a:moveTo>
                  <a:cubicBezTo>
                    <a:pt x="3070253" y="2191096"/>
                    <a:pt x="3005775" y="2255574"/>
                    <a:pt x="3005775" y="2335112"/>
                  </a:cubicBezTo>
                  <a:cubicBezTo>
                    <a:pt x="3005775" y="2414650"/>
                    <a:pt x="3070253" y="2479128"/>
                    <a:pt x="3149791" y="2479128"/>
                  </a:cubicBezTo>
                  <a:cubicBezTo>
                    <a:pt x="3229329" y="2479128"/>
                    <a:pt x="3293807" y="2414650"/>
                    <a:pt x="3293807" y="2335112"/>
                  </a:cubicBezTo>
                  <a:cubicBezTo>
                    <a:pt x="3293807" y="2255574"/>
                    <a:pt x="3229329" y="2191096"/>
                    <a:pt x="3149791" y="2191096"/>
                  </a:cubicBezTo>
                  <a:close/>
                  <a:moveTo>
                    <a:pt x="2740648" y="2191096"/>
                  </a:moveTo>
                  <a:cubicBezTo>
                    <a:pt x="2661110" y="2191096"/>
                    <a:pt x="2596632" y="2255574"/>
                    <a:pt x="2596632" y="2335112"/>
                  </a:cubicBezTo>
                  <a:cubicBezTo>
                    <a:pt x="2596632" y="2414650"/>
                    <a:pt x="2661110" y="2479128"/>
                    <a:pt x="2740648" y="2479128"/>
                  </a:cubicBezTo>
                  <a:cubicBezTo>
                    <a:pt x="2820186" y="2479128"/>
                    <a:pt x="2884664" y="2414650"/>
                    <a:pt x="2884664" y="2335112"/>
                  </a:cubicBezTo>
                  <a:cubicBezTo>
                    <a:pt x="2884664" y="2255574"/>
                    <a:pt x="2820186" y="2191096"/>
                    <a:pt x="2740648" y="2191096"/>
                  </a:cubicBezTo>
                  <a:close/>
                  <a:moveTo>
                    <a:pt x="2331505" y="2191096"/>
                  </a:moveTo>
                  <a:cubicBezTo>
                    <a:pt x="2251967" y="2191096"/>
                    <a:pt x="2187489" y="2255574"/>
                    <a:pt x="2187489" y="2335112"/>
                  </a:cubicBezTo>
                  <a:cubicBezTo>
                    <a:pt x="2187489" y="2414650"/>
                    <a:pt x="2251967" y="2479128"/>
                    <a:pt x="2331505" y="2479128"/>
                  </a:cubicBezTo>
                  <a:cubicBezTo>
                    <a:pt x="2411043" y="2479128"/>
                    <a:pt x="2475521" y="2414650"/>
                    <a:pt x="2475521" y="2335112"/>
                  </a:cubicBezTo>
                  <a:cubicBezTo>
                    <a:pt x="2475521" y="2255574"/>
                    <a:pt x="2411043" y="2191096"/>
                    <a:pt x="2331505" y="2191096"/>
                  </a:cubicBezTo>
                  <a:close/>
                  <a:moveTo>
                    <a:pt x="1922362" y="2191096"/>
                  </a:moveTo>
                  <a:cubicBezTo>
                    <a:pt x="1842824" y="2191096"/>
                    <a:pt x="1778346" y="2255574"/>
                    <a:pt x="1778346" y="2335112"/>
                  </a:cubicBezTo>
                  <a:cubicBezTo>
                    <a:pt x="1778346" y="2414650"/>
                    <a:pt x="1842824" y="2479128"/>
                    <a:pt x="1922362" y="2479128"/>
                  </a:cubicBezTo>
                  <a:cubicBezTo>
                    <a:pt x="2001900" y="2479128"/>
                    <a:pt x="2066378" y="2414650"/>
                    <a:pt x="2066378" y="2335112"/>
                  </a:cubicBezTo>
                  <a:cubicBezTo>
                    <a:pt x="2066378" y="2255574"/>
                    <a:pt x="2001900" y="2191096"/>
                    <a:pt x="1922362" y="2191096"/>
                  </a:cubicBezTo>
                  <a:close/>
                  <a:moveTo>
                    <a:pt x="1513219" y="2191096"/>
                  </a:moveTo>
                  <a:cubicBezTo>
                    <a:pt x="1433681" y="2191096"/>
                    <a:pt x="1369203" y="2255574"/>
                    <a:pt x="1369203" y="2335112"/>
                  </a:cubicBezTo>
                  <a:cubicBezTo>
                    <a:pt x="1369203" y="2414650"/>
                    <a:pt x="1433681" y="2479128"/>
                    <a:pt x="1513219" y="2479128"/>
                  </a:cubicBezTo>
                  <a:cubicBezTo>
                    <a:pt x="1592757" y="2479128"/>
                    <a:pt x="1657235" y="2414650"/>
                    <a:pt x="1657235" y="2335112"/>
                  </a:cubicBezTo>
                  <a:cubicBezTo>
                    <a:pt x="1657235" y="2255574"/>
                    <a:pt x="1592757" y="2191096"/>
                    <a:pt x="1513219" y="2191096"/>
                  </a:cubicBezTo>
                  <a:close/>
                  <a:moveTo>
                    <a:pt x="1104076" y="2191096"/>
                  </a:moveTo>
                  <a:cubicBezTo>
                    <a:pt x="1024538" y="2191096"/>
                    <a:pt x="960060" y="2255574"/>
                    <a:pt x="960060" y="2335112"/>
                  </a:cubicBezTo>
                  <a:cubicBezTo>
                    <a:pt x="960060" y="2414650"/>
                    <a:pt x="1024538" y="2479128"/>
                    <a:pt x="1104076" y="2479128"/>
                  </a:cubicBezTo>
                  <a:cubicBezTo>
                    <a:pt x="1183614" y="2479128"/>
                    <a:pt x="1248092" y="2414650"/>
                    <a:pt x="1248092" y="2335112"/>
                  </a:cubicBezTo>
                  <a:cubicBezTo>
                    <a:pt x="1248092" y="2255574"/>
                    <a:pt x="1183614" y="2191096"/>
                    <a:pt x="1104076" y="2191096"/>
                  </a:cubicBezTo>
                  <a:close/>
                  <a:moveTo>
                    <a:pt x="694933" y="2191096"/>
                  </a:moveTo>
                  <a:cubicBezTo>
                    <a:pt x="615395" y="2191096"/>
                    <a:pt x="550917" y="2255574"/>
                    <a:pt x="550917" y="2335112"/>
                  </a:cubicBezTo>
                  <a:cubicBezTo>
                    <a:pt x="550917" y="2414650"/>
                    <a:pt x="615395" y="2479128"/>
                    <a:pt x="694933" y="2479128"/>
                  </a:cubicBezTo>
                  <a:cubicBezTo>
                    <a:pt x="774471" y="2479128"/>
                    <a:pt x="838949" y="2414650"/>
                    <a:pt x="838949" y="2335112"/>
                  </a:cubicBezTo>
                  <a:cubicBezTo>
                    <a:pt x="838949" y="2255574"/>
                    <a:pt x="774471" y="2191096"/>
                    <a:pt x="694933" y="2191096"/>
                  </a:cubicBezTo>
                  <a:close/>
                  <a:moveTo>
                    <a:pt x="285790" y="2191096"/>
                  </a:moveTo>
                  <a:cubicBezTo>
                    <a:pt x="206252" y="2191096"/>
                    <a:pt x="141774" y="2255574"/>
                    <a:pt x="141774" y="2335112"/>
                  </a:cubicBezTo>
                  <a:cubicBezTo>
                    <a:pt x="141774" y="2414650"/>
                    <a:pt x="206252" y="2479128"/>
                    <a:pt x="285790" y="2479128"/>
                  </a:cubicBezTo>
                  <a:cubicBezTo>
                    <a:pt x="365328" y="2479128"/>
                    <a:pt x="429806" y="2414650"/>
                    <a:pt x="429806" y="2335112"/>
                  </a:cubicBezTo>
                  <a:cubicBezTo>
                    <a:pt x="429806" y="2255574"/>
                    <a:pt x="365328" y="2191096"/>
                    <a:pt x="285790" y="2191096"/>
                  </a:cubicBezTo>
                  <a:close/>
                  <a:moveTo>
                    <a:pt x="3967376" y="1775873"/>
                  </a:moveTo>
                  <a:cubicBezTo>
                    <a:pt x="3887838" y="1775873"/>
                    <a:pt x="3823360" y="1840351"/>
                    <a:pt x="3823360" y="1919889"/>
                  </a:cubicBezTo>
                  <a:cubicBezTo>
                    <a:pt x="3823360" y="1999427"/>
                    <a:pt x="3887838" y="2063905"/>
                    <a:pt x="3967376" y="2063905"/>
                  </a:cubicBezTo>
                  <a:cubicBezTo>
                    <a:pt x="4046914" y="2063905"/>
                    <a:pt x="4111392" y="1999427"/>
                    <a:pt x="4111392" y="1919889"/>
                  </a:cubicBezTo>
                  <a:cubicBezTo>
                    <a:pt x="4111392" y="1840351"/>
                    <a:pt x="4046914" y="1775873"/>
                    <a:pt x="3967376" y="1775873"/>
                  </a:cubicBezTo>
                  <a:close/>
                  <a:moveTo>
                    <a:pt x="3558234" y="1775873"/>
                  </a:moveTo>
                  <a:cubicBezTo>
                    <a:pt x="3478696" y="1775873"/>
                    <a:pt x="3414218" y="1840351"/>
                    <a:pt x="3414218" y="1919889"/>
                  </a:cubicBezTo>
                  <a:cubicBezTo>
                    <a:pt x="3414218" y="1999427"/>
                    <a:pt x="3478696" y="2063905"/>
                    <a:pt x="3558234" y="2063905"/>
                  </a:cubicBezTo>
                  <a:cubicBezTo>
                    <a:pt x="3637772" y="2063905"/>
                    <a:pt x="3702250" y="1999427"/>
                    <a:pt x="3702250" y="1919889"/>
                  </a:cubicBezTo>
                  <a:cubicBezTo>
                    <a:pt x="3702250" y="1840351"/>
                    <a:pt x="3637772" y="1775873"/>
                    <a:pt x="3558234" y="1775873"/>
                  </a:cubicBezTo>
                  <a:close/>
                  <a:moveTo>
                    <a:pt x="3149091" y="1775873"/>
                  </a:moveTo>
                  <a:cubicBezTo>
                    <a:pt x="3069553" y="1775873"/>
                    <a:pt x="3005075" y="1840351"/>
                    <a:pt x="3005075" y="1919889"/>
                  </a:cubicBezTo>
                  <a:cubicBezTo>
                    <a:pt x="3005075" y="1999427"/>
                    <a:pt x="3069553" y="2063905"/>
                    <a:pt x="3149091" y="2063905"/>
                  </a:cubicBezTo>
                  <a:cubicBezTo>
                    <a:pt x="3228629" y="2063905"/>
                    <a:pt x="3293107" y="1999427"/>
                    <a:pt x="3293107" y="1919889"/>
                  </a:cubicBezTo>
                  <a:cubicBezTo>
                    <a:pt x="3293107" y="1840351"/>
                    <a:pt x="3228629" y="1775873"/>
                    <a:pt x="3149091" y="1775873"/>
                  </a:cubicBezTo>
                  <a:close/>
                  <a:moveTo>
                    <a:pt x="2739948" y="1775873"/>
                  </a:moveTo>
                  <a:cubicBezTo>
                    <a:pt x="2660410" y="1775873"/>
                    <a:pt x="2595932" y="1840351"/>
                    <a:pt x="2595932" y="1919889"/>
                  </a:cubicBezTo>
                  <a:cubicBezTo>
                    <a:pt x="2595932" y="1999427"/>
                    <a:pt x="2660410" y="2063905"/>
                    <a:pt x="2739948" y="2063905"/>
                  </a:cubicBezTo>
                  <a:cubicBezTo>
                    <a:pt x="2819486" y="2063905"/>
                    <a:pt x="2883964" y="1999427"/>
                    <a:pt x="2883964" y="1919889"/>
                  </a:cubicBezTo>
                  <a:cubicBezTo>
                    <a:pt x="2883964" y="1840351"/>
                    <a:pt x="2819486" y="1775873"/>
                    <a:pt x="2739948" y="1775873"/>
                  </a:cubicBezTo>
                  <a:close/>
                  <a:moveTo>
                    <a:pt x="2330805" y="1775873"/>
                  </a:moveTo>
                  <a:cubicBezTo>
                    <a:pt x="2251267" y="1775873"/>
                    <a:pt x="2186789" y="1840351"/>
                    <a:pt x="2186789" y="1919889"/>
                  </a:cubicBezTo>
                  <a:cubicBezTo>
                    <a:pt x="2186789" y="1999427"/>
                    <a:pt x="2251267" y="2063905"/>
                    <a:pt x="2330805" y="2063905"/>
                  </a:cubicBezTo>
                  <a:cubicBezTo>
                    <a:pt x="2410343" y="2063905"/>
                    <a:pt x="2474821" y="1999427"/>
                    <a:pt x="2474821" y="1919889"/>
                  </a:cubicBezTo>
                  <a:cubicBezTo>
                    <a:pt x="2474821" y="1840351"/>
                    <a:pt x="2410343" y="1775873"/>
                    <a:pt x="2330805" y="1775873"/>
                  </a:cubicBezTo>
                  <a:close/>
                  <a:moveTo>
                    <a:pt x="1921662" y="1775873"/>
                  </a:moveTo>
                  <a:cubicBezTo>
                    <a:pt x="1842124" y="1775873"/>
                    <a:pt x="1777646" y="1840351"/>
                    <a:pt x="1777646" y="1919889"/>
                  </a:cubicBezTo>
                  <a:cubicBezTo>
                    <a:pt x="1777646" y="1999427"/>
                    <a:pt x="1842124" y="2063905"/>
                    <a:pt x="1921662" y="2063905"/>
                  </a:cubicBezTo>
                  <a:cubicBezTo>
                    <a:pt x="2001200" y="2063905"/>
                    <a:pt x="2065678" y="1999427"/>
                    <a:pt x="2065678" y="1919889"/>
                  </a:cubicBezTo>
                  <a:cubicBezTo>
                    <a:pt x="2065678" y="1840351"/>
                    <a:pt x="2001200" y="1775873"/>
                    <a:pt x="1921662" y="1775873"/>
                  </a:cubicBezTo>
                  <a:close/>
                  <a:moveTo>
                    <a:pt x="1512519" y="1775873"/>
                  </a:moveTo>
                  <a:cubicBezTo>
                    <a:pt x="1432981" y="1775873"/>
                    <a:pt x="1368503" y="1840351"/>
                    <a:pt x="1368503" y="1919889"/>
                  </a:cubicBezTo>
                  <a:cubicBezTo>
                    <a:pt x="1368503" y="1999427"/>
                    <a:pt x="1432981" y="2063905"/>
                    <a:pt x="1512519" y="2063905"/>
                  </a:cubicBezTo>
                  <a:cubicBezTo>
                    <a:pt x="1592057" y="2063905"/>
                    <a:pt x="1656535" y="1999427"/>
                    <a:pt x="1656535" y="1919889"/>
                  </a:cubicBezTo>
                  <a:cubicBezTo>
                    <a:pt x="1656535" y="1840351"/>
                    <a:pt x="1592057" y="1775873"/>
                    <a:pt x="1512519" y="1775873"/>
                  </a:cubicBezTo>
                  <a:close/>
                  <a:moveTo>
                    <a:pt x="1103376" y="1775873"/>
                  </a:moveTo>
                  <a:cubicBezTo>
                    <a:pt x="1023838" y="1775873"/>
                    <a:pt x="959360" y="1840351"/>
                    <a:pt x="959360" y="1919889"/>
                  </a:cubicBezTo>
                  <a:cubicBezTo>
                    <a:pt x="959360" y="1999427"/>
                    <a:pt x="1023838" y="2063905"/>
                    <a:pt x="1103376" y="2063905"/>
                  </a:cubicBezTo>
                  <a:cubicBezTo>
                    <a:pt x="1182914" y="2063905"/>
                    <a:pt x="1247392" y="1999427"/>
                    <a:pt x="1247392" y="1919889"/>
                  </a:cubicBezTo>
                  <a:cubicBezTo>
                    <a:pt x="1247392" y="1840351"/>
                    <a:pt x="1182914" y="1775873"/>
                    <a:pt x="1103376" y="1775873"/>
                  </a:cubicBezTo>
                  <a:close/>
                  <a:moveTo>
                    <a:pt x="694233" y="1775873"/>
                  </a:moveTo>
                  <a:cubicBezTo>
                    <a:pt x="614695" y="1775873"/>
                    <a:pt x="550217" y="1840351"/>
                    <a:pt x="550217" y="1919889"/>
                  </a:cubicBezTo>
                  <a:cubicBezTo>
                    <a:pt x="550217" y="1999427"/>
                    <a:pt x="614695" y="2063905"/>
                    <a:pt x="694233" y="2063905"/>
                  </a:cubicBezTo>
                  <a:cubicBezTo>
                    <a:pt x="773771" y="2063905"/>
                    <a:pt x="838249" y="1999427"/>
                    <a:pt x="838249" y="1919889"/>
                  </a:cubicBezTo>
                  <a:cubicBezTo>
                    <a:pt x="838249" y="1840351"/>
                    <a:pt x="773771" y="1775873"/>
                    <a:pt x="694233" y="1775873"/>
                  </a:cubicBezTo>
                  <a:close/>
                  <a:moveTo>
                    <a:pt x="285090" y="1775873"/>
                  </a:moveTo>
                  <a:cubicBezTo>
                    <a:pt x="205552" y="1775873"/>
                    <a:pt x="141074" y="1840351"/>
                    <a:pt x="141074" y="1919889"/>
                  </a:cubicBezTo>
                  <a:cubicBezTo>
                    <a:pt x="141074" y="1999427"/>
                    <a:pt x="205552" y="2063905"/>
                    <a:pt x="285090" y="2063905"/>
                  </a:cubicBezTo>
                  <a:cubicBezTo>
                    <a:pt x="364628" y="2063905"/>
                    <a:pt x="429106" y="1999427"/>
                    <a:pt x="429106" y="1919889"/>
                  </a:cubicBezTo>
                  <a:cubicBezTo>
                    <a:pt x="429106" y="1840351"/>
                    <a:pt x="364628" y="1775873"/>
                    <a:pt x="285090" y="1775873"/>
                  </a:cubicBezTo>
                  <a:close/>
                  <a:moveTo>
                    <a:pt x="3966676" y="1360650"/>
                  </a:moveTo>
                  <a:cubicBezTo>
                    <a:pt x="3887138" y="1360650"/>
                    <a:pt x="3822660" y="1425128"/>
                    <a:pt x="3822660" y="1504666"/>
                  </a:cubicBezTo>
                  <a:cubicBezTo>
                    <a:pt x="3822660" y="1584204"/>
                    <a:pt x="3887138" y="1648682"/>
                    <a:pt x="3966676" y="1648682"/>
                  </a:cubicBezTo>
                  <a:cubicBezTo>
                    <a:pt x="4046214" y="1648682"/>
                    <a:pt x="4110692" y="1584204"/>
                    <a:pt x="4110692" y="1504666"/>
                  </a:cubicBezTo>
                  <a:cubicBezTo>
                    <a:pt x="4110692" y="1425128"/>
                    <a:pt x="4046214" y="1360650"/>
                    <a:pt x="3966676" y="1360650"/>
                  </a:cubicBezTo>
                  <a:close/>
                  <a:moveTo>
                    <a:pt x="3557534" y="1360650"/>
                  </a:moveTo>
                  <a:cubicBezTo>
                    <a:pt x="3477996" y="1360650"/>
                    <a:pt x="3413518" y="1425128"/>
                    <a:pt x="3413518" y="1504666"/>
                  </a:cubicBezTo>
                  <a:cubicBezTo>
                    <a:pt x="3413518" y="1584204"/>
                    <a:pt x="3477996" y="1648682"/>
                    <a:pt x="3557534" y="1648682"/>
                  </a:cubicBezTo>
                  <a:cubicBezTo>
                    <a:pt x="3637072" y="1648682"/>
                    <a:pt x="3701550" y="1584204"/>
                    <a:pt x="3701550" y="1504666"/>
                  </a:cubicBezTo>
                  <a:cubicBezTo>
                    <a:pt x="3701550" y="1425128"/>
                    <a:pt x="3637072" y="1360650"/>
                    <a:pt x="3557534" y="1360650"/>
                  </a:cubicBezTo>
                  <a:close/>
                  <a:moveTo>
                    <a:pt x="3148391" y="1360650"/>
                  </a:moveTo>
                  <a:cubicBezTo>
                    <a:pt x="3068853" y="1360650"/>
                    <a:pt x="3004375" y="1425128"/>
                    <a:pt x="3004375" y="1504666"/>
                  </a:cubicBezTo>
                  <a:cubicBezTo>
                    <a:pt x="3004375" y="1584204"/>
                    <a:pt x="3068853" y="1648682"/>
                    <a:pt x="3148391" y="1648682"/>
                  </a:cubicBezTo>
                  <a:cubicBezTo>
                    <a:pt x="3227929" y="1648682"/>
                    <a:pt x="3292407" y="1584204"/>
                    <a:pt x="3292407" y="1504666"/>
                  </a:cubicBezTo>
                  <a:cubicBezTo>
                    <a:pt x="3292407" y="1425128"/>
                    <a:pt x="3227929" y="1360650"/>
                    <a:pt x="3148391" y="1360650"/>
                  </a:cubicBezTo>
                  <a:close/>
                  <a:moveTo>
                    <a:pt x="2739248" y="1360650"/>
                  </a:moveTo>
                  <a:cubicBezTo>
                    <a:pt x="2659710" y="1360650"/>
                    <a:pt x="2595232" y="1425128"/>
                    <a:pt x="2595232" y="1504666"/>
                  </a:cubicBezTo>
                  <a:cubicBezTo>
                    <a:pt x="2595232" y="1584204"/>
                    <a:pt x="2659710" y="1648682"/>
                    <a:pt x="2739248" y="1648682"/>
                  </a:cubicBezTo>
                  <a:cubicBezTo>
                    <a:pt x="2818786" y="1648682"/>
                    <a:pt x="2883264" y="1584204"/>
                    <a:pt x="2883264" y="1504666"/>
                  </a:cubicBezTo>
                  <a:cubicBezTo>
                    <a:pt x="2883264" y="1425128"/>
                    <a:pt x="2818786" y="1360650"/>
                    <a:pt x="2739248" y="1360650"/>
                  </a:cubicBezTo>
                  <a:close/>
                  <a:moveTo>
                    <a:pt x="2330105" y="1360650"/>
                  </a:moveTo>
                  <a:cubicBezTo>
                    <a:pt x="2250567" y="1360650"/>
                    <a:pt x="2186089" y="1425128"/>
                    <a:pt x="2186089" y="1504666"/>
                  </a:cubicBezTo>
                  <a:cubicBezTo>
                    <a:pt x="2186089" y="1584204"/>
                    <a:pt x="2250567" y="1648682"/>
                    <a:pt x="2330105" y="1648682"/>
                  </a:cubicBezTo>
                  <a:cubicBezTo>
                    <a:pt x="2409643" y="1648682"/>
                    <a:pt x="2474121" y="1584204"/>
                    <a:pt x="2474121" y="1504666"/>
                  </a:cubicBezTo>
                  <a:cubicBezTo>
                    <a:pt x="2474121" y="1425128"/>
                    <a:pt x="2409643" y="1360650"/>
                    <a:pt x="2330105" y="1360650"/>
                  </a:cubicBezTo>
                  <a:close/>
                  <a:moveTo>
                    <a:pt x="1920962" y="1360650"/>
                  </a:moveTo>
                  <a:cubicBezTo>
                    <a:pt x="1841424" y="1360650"/>
                    <a:pt x="1776946" y="1425128"/>
                    <a:pt x="1776946" y="1504666"/>
                  </a:cubicBezTo>
                  <a:cubicBezTo>
                    <a:pt x="1776946" y="1584204"/>
                    <a:pt x="1841424" y="1648682"/>
                    <a:pt x="1920962" y="1648682"/>
                  </a:cubicBezTo>
                  <a:cubicBezTo>
                    <a:pt x="2000500" y="1648682"/>
                    <a:pt x="2064978" y="1584204"/>
                    <a:pt x="2064978" y="1504666"/>
                  </a:cubicBezTo>
                  <a:cubicBezTo>
                    <a:pt x="2064978" y="1425128"/>
                    <a:pt x="2000500" y="1360650"/>
                    <a:pt x="1920962" y="1360650"/>
                  </a:cubicBezTo>
                  <a:close/>
                  <a:moveTo>
                    <a:pt x="1511819" y="1360650"/>
                  </a:moveTo>
                  <a:cubicBezTo>
                    <a:pt x="1432281" y="1360650"/>
                    <a:pt x="1367803" y="1425128"/>
                    <a:pt x="1367803" y="1504666"/>
                  </a:cubicBezTo>
                  <a:cubicBezTo>
                    <a:pt x="1367803" y="1584204"/>
                    <a:pt x="1432281" y="1648682"/>
                    <a:pt x="1511819" y="1648682"/>
                  </a:cubicBezTo>
                  <a:cubicBezTo>
                    <a:pt x="1591357" y="1648682"/>
                    <a:pt x="1655835" y="1584204"/>
                    <a:pt x="1655835" y="1504666"/>
                  </a:cubicBezTo>
                  <a:cubicBezTo>
                    <a:pt x="1655835" y="1425128"/>
                    <a:pt x="1591357" y="1360650"/>
                    <a:pt x="1511819" y="1360650"/>
                  </a:cubicBezTo>
                  <a:close/>
                  <a:moveTo>
                    <a:pt x="1102676" y="1360650"/>
                  </a:moveTo>
                  <a:cubicBezTo>
                    <a:pt x="1023138" y="1360650"/>
                    <a:pt x="958660" y="1425128"/>
                    <a:pt x="958660" y="1504666"/>
                  </a:cubicBezTo>
                  <a:cubicBezTo>
                    <a:pt x="958660" y="1584204"/>
                    <a:pt x="1023138" y="1648682"/>
                    <a:pt x="1102676" y="1648682"/>
                  </a:cubicBezTo>
                  <a:cubicBezTo>
                    <a:pt x="1182214" y="1648682"/>
                    <a:pt x="1246692" y="1584204"/>
                    <a:pt x="1246692" y="1504666"/>
                  </a:cubicBezTo>
                  <a:cubicBezTo>
                    <a:pt x="1246692" y="1425128"/>
                    <a:pt x="1182214" y="1360650"/>
                    <a:pt x="1102676" y="1360650"/>
                  </a:cubicBezTo>
                  <a:close/>
                  <a:moveTo>
                    <a:pt x="693533" y="1360650"/>
                  </a:moveTo>
                  <a:cubicBezTo>
                    <a:pt x="613995" y="1360650"/>
                    <a:pt x="549517" y="1425128"/>
                    <a:pt x="549517" y="1504666"/>
                  </a:cubicBezTo>
                  <a:cubicBezTo>
                    <a:pt x="549517" y="1584204"/>
                    <a:pt x="613995" y="1648682"/>
                    <a:pt x="693533" y="1648682"/>
                  </a:cubicBezTo>
                  <a:cubicBezTo>
                    <a:pt x="773071" y="1648682"/>
                    <a:pt x="837549" y="1584204"/>
                    <a:pt x="837549" y="1504666"/>
                  </a:cubicBezTo>
                  <a:cubicBezTo>
                    <a:pt x="837549" y="1425128"/>
                    <a:pt x="773071" y="1360650"/>
                    <a:pt x="693533" y="1360650"/>
                  </a:cubicBezTo>
                  <a:close/>
                  <a:moveTo>
                    <a:pt x="284390" y="1360650"/>
                  </a:moveTo>
                  <a:cubicBezTo>
                    <a:pt x="204852" y="1360650"/>
                    <a:pt x="140374" y="1425128"/>
                    <a:pt x="140374" y="1504666"/>
                  </a:cubicBezTo>
                  <a:cubicBezTo>
                    <a:pt x="140374" y="1584204"/>
                    <a:pt x="204852" y="1648682"/>
                    <a:pt x="284390" y="1648682"/>
                  </a:cubicBezTo>
                  <a:cubicBezTo>
                    <a:pt x="363928" y="1648682"/>
                    <a:pt x="428406" y="1584204"/>
                    <a:pt x="428406" y="1504666"/>
                  </a:cubicBezTo>
                  <a:cubicBezTo>
                    <a:pt x="428406" y="1425128"/>
                    <a:pt x="363928" y="1360650"/>
                    <a:pt x="284390" y="1360650"/>
                  </a:cubicBezTo>
                  <a:close/>
                  <a:moveTo>
                    <a:pt x="3965976" y="945427"/>
                  </a:moveTo>
                  <a:cubicBezTo>
                    <a:pt x="3886438" y="945427"/>
                    <a:pt x="3821960" y="1009905"/>
                    <a:pt x="3821960" y="1089443"/>
                  </a:cubicBezTo>
                  <a:cubicBezTo>
                    <a:pt x="3821960" y="1168981"/>
                    <a:pt x="3886438" y="1233459"/>
                    <a:pt x="3965976" y="1233459"/>
                  </a:cubicBezTo>
                  <a:cubicBezTo>
                    <a:pt x="4045514" y="1233459"/>
                    <a:pt x="4109992" y="1168981"/>
                    <a:pt x="4109992" y="1089443"/>
                  </a:cubicBezTo>
                  <a:cubicBezTo>
                    <a:pt x="4109992" y="1009905"/>
                    <a:pt x="4045514" y="945427"/>
                    <a:pt x="3965976" y="945427"/>
                  </a:cubicBezTo>
                  <a:close/>
                  <a:moveTo>
                    <a:pt x="3556834" y="945427"/>
                  </a:moveTo>
                  <a:cubicBezTo>
                    <a:pt x="3477296" y="945427"/>
                    <a:pt x="3412818" y="1009905"/>
                    <a:pt x="3412818" y="1089443"/>
                  </a:cubicBezTo>
                  <a:cubicBezTo>
                    <a:pt x="3412818" y="1168981"/>
                    <a:pt x="3477296" y="1233459"/>
                    <a:pt x="3556834" y="1233459"/>
                  </a:cubicBezTo>
                  <a:cubicBezTo>
                    <a:pt x="3636372" y="1233459"/>
                    <a:pt x="3700850" y="1168981"/>
                    <a:pt x="3700850" y="1089443"/>
                  </a:cubicBezTo>
                  <a:cubicBezTo>
                    <a:pt x="3700850" y="1009905"/>
                    <a:pt x="3636372" y="945427"/>
                    <a:pt x="3556834" y="945427"/>
                  </a:cubicBezTo>
                  <a:close/>
                  <a:moveTo>
                    <a:pt x="3147691" y="945427"/>
                  </a:moveTo>
                  <a:cubicBezTo>
                    <a:pt x="3068153" y="945427"/>
                    <a:pt x="3003675" y="1009905"/>
                    <a:pt x="3003675" y="1089443"/>
                  </a:cubicBezTo>
                  <a:cubicBezTo>
                    <a:pt x="3003675" y="1168981"/>
                    <a:pt x="3068153" y="1233459"/>
                    <a:pt x="3147691" y="1233459"/>
                  </a:cubicBezTo>
                  <a:cubicBezTo>
                    <a:pt x="3227229" y="1233459"/>
                    <a:pt x="3291707" y="1168981"/>
                    <a:pt x="3291707" y="1089443"/>
                  </a:cubicBezTo>
                  <a:cubicBezTo>
                    <a:pt x="3291707" y="1009905"/>
                    <a:pt x="3227229" y="945427"/>
                    <a:pt x="3147691" y="945427"/>
                  </a:cubicBezTo>
                  <a:close/>
                  <a:moveTo>
                    <a:pt x="2738548" y="945427"/>
                  </a:moveTo>
                  <a:cubicBezTo>
                    <a:pt x="2659010" y="945427"/>
                    <a:pt x="2594532" y="1009905"/>
                    <a:pt x="2594532" y="1089443"/>
                  </a:cubicBezTo>
                  <a:cubicBezTo>
                    <a:pt x="2594532" y="1168981"/>
                    <a:pt x="2659010" y="1233459"/>
                    <a:pt x="2738548" y="1233459"/>
                  </a:cubicBezTo>
                  <a:cubicBezTo>
                    <a:pt x="2818086" y="1233459"/>
                    <a:pt x="2882564" y="1168981"/>
                    <a:pt x="2882564" y="1089443"/>
                  </a:cubicBezTo>
                  <a:cubicBezTo>
                    <a:pt x="2882564" y="1009905"/>
                    <a:pt x="2818086" y="945427"/>
                    <a:pt x="2738548" y="945427"/>
                  </a:cubicBezTo>
                  <a:close/>
                  <a:moveTo>
                    <a:pt x="2329405" y="945427"/>
                  </a:moveTo>
                  <a:cubicBezTo>
                    <a:pt x="2249867" y="945427"/>
                    <a:pt x="2185389" y="1009905"/>
                    <a:pt x="2185389" y="1089443"/>
                  </a:cubicBezTo>
                  <a:cubicBezTo>
                    <a:pt x="2185389" y="1168981"/>
                    <a:pt x="2249867" y="1233459"/>
                    <a:pt x="2329405" y="1233459"/>
                  </a:cubicBezTo>
                  <a:cubicBezTo>
                    <a:pt x="2408943" y="1233459"/>
                    <a:pt x="2473421" y="1168981"/>
                    <a:pt x="2473421" y="1089443"/>
                  </a:cubicBezTo>
                  <a:cubicBezTo>
                    <a:pt x="2473421" y="1009905"/>
                    <a:pt x="2408943" y="945427"/>
                    <a:pt x="2329405" y="945427"/>
                  </a:cubicBezTo>
                  <a:close/>
                  <a:moveTo>
                    <a:pt x="1920262" y="945427"/>
                  </a:moveTo>
                  <a:cubicBezTo>
                    <a:pt x="1840724" y="945427"/>
                    <a:pt x="1776246" y="1009905"/>
                    <a:pt x="1776246" y="1089443"/>
                  </a:cubicBezTo>
                  <a:cubicBezTo>
                    <a:pt x="1776246" y="1168981"/>
                    <a:pt x="1840724" y="1233459"/>
                    <a:pt x="1920262" y="1233459"/>
                  </a:cubicBezTo>
                  <a:cubicBezTo>
                    <a:pt x="1999800" y="1233459"/>
                    <a:pt x="2064278" y="1168981"/>
                    <a:pt x="2064278" y="1089443"/>
                  </a:cubicBezTo>
                  <a:cubicBezTo>
                    <a:pt x="2064278" y="1009905"/>
                    <a:pt x="1999800" y="945427"/>
                    <a:pt x="1920262" y="945427"/>
                  </a:cubicBezTo>
                  <a:close/>
                  <a:moveTo>
                    <a:pt x="1511119" y="945427"/>
                  </a:moveTo>
                  <a:cubicBezTo>
                    <a:pt x="1431581" y="945427"/>
                    <a:pt x="1367103" y="1009905"/>
                    <a:pt x="1367103" y="1089443"/>
                  </a:cubicBezTo>
                  <a:cubicBezTo>
                    <a:pt x="1367103" y="1168981"/>
                    <a:pt x="1431581" y="1233459"/>
                    <a:pt x="1511119" y="1233459"/>
                  </a:cubicBezTo>
                  <a:cubicBezTo>
                    <a:pt x="1590657" y="1233459"/>
                    <a:pt x="1655135" y="1168981"/>
                    <a:pt x="1655135" y="1089443"/>
                  </a:cubicBezTo>
                  <a:cubicBezTo>
                    <a:pt x="1655135" y="1009905"/>
                    <a:pt x="1590657" y="945427"/>
                    <a:pt x="1511119" y="945427"/>
                  </a:cubicBezTo>
                  <a:close/>
                  <a:moveTo>
                    <a:pt x="1101976" y="945427"/>
                  </a:moveTo>
                  <a:cubicBezTo>
                    <a:pt x="1022438" y="945427"/>
                    <a:pt x="957960" y="1009905"/>
                    <a:pt x="957960" y="1089443"/>
                  </a:cubicBezTo>
                  <a:cubicBezTo>
                    <a:pt x="957960" y="1168981"/>
                    <a:pt x="1022438" y="1233459"/>
                    <a:pt x="1101976" y="1233459"/>
                  </a:cubicBezTo>
                  <a:cubicBezTo>
                    <a:pt x="1181514" y="1233459"/>
                    <a:pt x="1245992" y="1168981"/>
                    <a:pt x="1245992" y="1089443"/>
                  </a:cubicBezTo>
                  <a:cubicBezTo>
                    <a:pt x="1245992" y="1009905"/>
                    <a:pt x="1181514" y="945427"/>
                    <a:pt x="1101976" y="945427"/>
                  </a:cubicBezTo>
                  <a:close/>
                  <a:moveTo>
                    <a:pt x="692833" y="945427"/>
                  </a:moveTo>
                  <a:cubicBezTo>
                    <a:pt x="613295" y="945427"/>
                    <a:pt x="548817" y="1009905"/>
                    <a:pt x="548817" y="1089443"/>
                  </a:cubicBezTo>
                  <a:cubicBezTo>
                    <a:pt x="548817" y="1168981"/>
                    <a:pt x="613295" y="1233459"/>
                    <a:pt x="692833" y="1233459"/>
                  </a:cubicBezTo>
                  <a:cubicBezTo>
                    <a:pt x="772371" y="1233459"/>
                    <a:pt x="836849" y="1168981"/>
                    <a:pt x="836849" y="1089443"/>
                  </a:cubicBezTo>
                  <a:cubicBezTo>
                    <a:pt x="836849" y="1009905"/>
                    <a:pt x="772371" y="945427"/>
                    <a:pt x="692833" y="945427"/>
                  </a:cubicBezTo>
                  <a:close/>
                  <a:moveTo>
                    <a:pt x="283690" y="945427"/>
                  </a:moveTo>
                  <a:cubicBezTo>
                    <a:pt x="204152" y="945427"/>
                    <a:pt x="139674" y="1009905"/>
                    <a:pt x="139674" y="1089443"/>
                  </a:cubicBezTo>
                  <a:cubicBezTo>
                    <a:pt x="139674" y="1168981"/>
                    <a:pt x="204152" y="1233459"/>
                    <a:pt x="283690" y="1233459"/>
                  </a:cubicBezTo>
                  <a:cubicBezTo>
                    <a:pt x="363228" y="1233459"/>
                    <a:pt x="427706" y="1168981"/>
                    <a:pt x="427706" y="1089443"/>
                  </a:cubicBezTo>
                  <a:cubicBezTo>
                    <a:pt x="427706" y="1009905"/>
                    <a:pt x="363228" y="945427"/>
                    <a:pt x="283690" y="945427"/>
                  </a:cubicBezTo>
                  <a:close/>
                  <a:moveTo>
                    <a:pt x="3965276" y="530204"/>
                  </a:moveTo>
                  <a:cubicBezTo>
                    <a:pt x="3885738" y="530204"/>
                    <a:pt x="3821260" y="594682"/>
                    <a:pt x="3821260" y="674220"/>
                  </a:cubicBezTo>
                  <a:cubicBezTo>
                    <a:pt x="3821260" y="753758"/>
                    <a:pt x="3885738" y="818236"/>
                    <a:pt x="3965276" y="818236"/>
                  </a:cubicBezTo>
                  <a:cubicBezTo>
                    <a:pt x="4044814" y="818236"/>
                    <a:pt x="4109292" y="753758"/>
                    <a:pt x="4109292" y="674220"/>
                  </a:cubicBezTo>
                  <a:cubicBezTo>
                    <a:pt x="4109292" y="594682"/>
                    <a:pt x="4044814" y="530204"/>
                    <a:pt x="3965276" y="530204"/>
                  </a:cubicBezTo>
                  <a:close/>
                  <a:moveTo>
                    <a:pt x="3556134" y="530204"/>
                  </a:moveTo>
                  <a:cubicBezTo>
                    <a:pt x="3476596" y="530204"/>
                    <a:pt x="3412118" y="594682"/>
                    <a:pt x="3412118" y="674220"/>
                  </a:cubicBezTo>
                  <a:cubicBezTo>
                    <a:pt x="3412118" y="753758"/>
                    <a:pt x="3476596" y="818236"/>
                    <a:pt x="3556134" y="818236"/>
                  </a:cubicBezTo>
                  <a:cubicBezTo>
                    <a:pt x="3635672" y="818236"/>
                    <a:pt x="3700150" y="753758"/>
                    <a:pt x="3700150" y="674220"/>
                  </a:cubicBezTo>
                  <a:cubicBezTo>
                    <a:pt x="3700150" y="594682"/>
                    <a:pt x="3635672" y="530204"/>
                    <a:pt x="3556134" y="530204"/>
                  </a:cubicBezTo>
                  <a:close/>
                  <a:moveTo>
                    <a:pt x="3146991" y="530204"/>
                  </a:moveTo>
                  <a:cubicBezTo>
                    <a:pt x="3067453" y="530204"/>
                    <a:pt x="3002975" y="594682"/>
                    <a:pt x="3002975" y="674220"/>
                  </a:cubicBezTo>
                  <a:cubicBezTo>
                    <a:pt x="3002975" y="753758"/>
                    <a:pt x="3067453" y="818236"/>
                    <a:pt x="3146991" y="818236"/>
                  </a:cubicBezTo>
                  <a:cubicBezTo>
                    <a:pt x="3226529" y="818236"/>
                    <a:pt x="3291007" y="753758"/>
                    <a:pt x="3291007" y="674220"/>
                  </a:cubicBezTo>
                  <a:cubicBezTo>
                    <a:pt x="3291007" y="594682"/>
                    <a:pt x="3226529" y="530204"/>
                    <a:pt x="3146991" y="530204"/>
                  </a:cubicBezTo>
                  <a:close/>
                  <a:moveTo>
                    <a:pt x="2737848" y="530204"/>
                  </a:moveTo>
                  <a:cubicBezTo>
                    <a:pt x="2658310" y="530204"/>
                    <a:pt x="2593832" y="594682"/>
                    <a:pt x="2593832" y="674220"/>
                  </a:cubicBezTo>
                  <a:cubicBezTo>
                    <a:pt x="2593832" y="753758"/>
                    <a:pt x="2658310" y="818236"/>
                    <a:pt x="2737848" y="818236"/>
                  </a:cubicBezTo>
                  <a:cubicBezTo>
                    <a:pt x="2817386" y="818236"/>
                    <a:pt x="2881864" y="753758"/>
                    <a:pt x="2881864" y="674220"/>
                  </a:cubicBezTo>
                  <a:cubicBezTo>
                    <a:pt x="2881864" y="594682"/>
                    <a:pt x="2817386" y="530204"/>
                    <a:pt x="2737848" y="530204"/>
                  </a:cubicBezTo>
                  <a:close/>
                  <a:moveTo>
                    <a:pt x="2328705" y="530204"/>
                  </a:moveTo>
                  <a:cubicBezTo>
                    <a:pt x="2249167" y="530204"/>
                    <a:pt x="2184689" y="594682"/>
                    <a:pt x="2184689" y="674220"/>
                  </a:cubicBezTo>
                  <a:cubicBezTo>
                    <a:pt x="2184689" y="753758"/>
                    <a:pt x="2249167" y="818236"/>
                    <a:pt x="2328705" y="818236"/>
                  </a:cubicBezTo>
                  <a:cubicBezTo>
                    <a:pt x="2408243" y="818236"/>
                    <a:pt x="2472721" y="753758"/>
                    <a:pt x="2472721" y="674220"/>
                  </a:cubicBezTo>
                  <a:cubicBezTo>
                    <a:pt x="2472721" y="594682"/>
                    <a:pt x="2408243" y="530204"/>
                    <a:pt x="2328705" y="530204"/>
                  </a:cubicBezTo>
                  <a:close/>
                  <a:moveTo>
                    <a:pt x="1919562" y="530204"/>
                  </a:moveTo>
                  <a:cubicBezTo>
                    <a:pt x="1840024" y="530204"/>
                    <a:pt x="1775546" y="594682"/>
                    <a:pt x="1775546" y="674220"/>
                  </a:cubicBezTo>
                  <a:cubicBezTo>
                    <a:pt x="1775546" y="753758"/>
                    <a:pt x="1840024" y="818236"/>
                    <a:pt x="1919562" y="818236"/>
                  </a:cubicBezTo>
                  <a:cubicBezTo>
                    <a:pt x="1999100" y="818236"/>
                    <a:pt x="2063578" y="753758"/>
                    <a:pt x="2063578" y="674220"/>
                  </a:cubicBezTo>
                  <a:cubicBezTo>
                    <a:pt x="2063578" y="594682"/>
                    <a:pt x="1999100" y="530204"/>
                    <a:pt x="1919562" y="530204"/>
                  </a:cubicBezTo>
                  <a:close/>
                  <a:moveTo>
                    <a:pt x="1510419" y="530204"/>
                  </a:moveTo>
                  <a:cubicBezTo>
                    <a:pt x="1430881" y="530204"/>
                    <a:pt x="1366403" y="594682"/>
                    <a:pt x="1366403" y="674220"/>
                  </a:cubicBezTo>
                  <a:cubicBezTo>
                    <a:pt x="1366403" y="753758"/>
                    <a:pt x="1430881" y="818236"/>
                    <a:pt x="1510419" y="818236"/>
                  </a:cubicBezTo>
                  <a:cubicBezTo>
                    <a:pt x="1589957" y="818236"/>
                    <a:pt x="1654435" y="753758"/>
                    <a:pt x="1654435" y="674220"/>
                  </a:cubicBezTo>
                  <a:cubicBezTo>
                    <a:pt x="1654435" y="594682"/>
                    <a:pt x="1589957" y="530204"/>
                    <a:pt x="1510419" y="530204"/>
                  </a:cubicBezTo>
                  <a:close/>
                  <a:moveTo>
                    <a:pt x="1101276" y="530204"/>
                  </a:moveTo>
                  <a:cubicBezTo>
                    <a:pt x="1021738" y="530204"/>
                    <a:pt x="957260" y="594682"/>
                    <a:pt x="957260" y="674220"/>
                  </a:cubicBezTo>
                  <a:cubicBezTo>
                    <a:pt x="957260" y="753758"/>
                    <a:pt x="1021738" y="818236"/>
                    <a:pt x="1101276" y="818236"/>
                  </a:cubicBezTo>
                  <a:cubicBezTo>
                    <a:pt x="1180814" y="818236"/>
                    <a:pt x="1245292" y="753758"/>
                    <a:pt x="1245292" y="674220"/>
                  </a:cubicBezTo>
                  <a:cubicBezTo>
                    <a:pt x="1245292" y="594682"/>
                    <a:pt x="1180814" y="530204"/>
                    <a:pt x="1101276" y="530204"/>
                  </a:cubicBezTo>
                  <a:close/>
                  <a:moveTo>
                    <a:pt x="692133" y="530204"/>
                  </a:moveTo>
                  <a:cubicBezTo>
                    <a:pt x="612595" y="530204"/>
                    <a:pt x="548117" y="594682"/>
                    <a:pt x="548117" y="674220"/>
                  </a:cubicBezTo>
                  <a:cubicBezTo>
                    <a:pt x="548117" y="753758"/>
                    <a:pt x="612595" y="818236"/>
                    <a:pt x="692133" y="818236"/>
                  </a:cubicBezTo>
                  <a:cubicBezTo>
                    <a:pt x="771671" y="818236"/>
                    <a:pt x="836149" y="753758"/>
                    <a:pt x="836149" y="674220"/>
                  </a:cubicBezTo>
                  <a:cubicBezTo>
                    <a:pt x="836149" y="594682"/>
                    <a:pt x="771671" y="530204"/>
                    <a:pt x="692133" y="530204"/>
                  </a:cubicBezTo>
                  <a:close/>
                  <a:moveTo>
                    <a:pt x="282990" y="530204"/>
                  </a:moveTo>
                  <a:cubicBezTo>
                    <a:pt x="203452" y="530204"/>
                    <a:pt x="138974" y="594682"/>
                    <a:pt x="138974" y="674220"/>
                  </a:cubicBezTo>
                  <a:cubicBezTo>
                    <a:pt x="138974" y="753758"/>
                    <a:pt x="203452" y="818236"/>
                    <a:pt x="282990" y="818236"/>
                  </a:cubicBezTo>
                  <a:cubicBezTo>
                    <a:pt x="362528" y="818236"/>
                    <a:pt x="427006" y="753758"/>
                    <a:pt x="427006" y="674220"/>
                  </a:cubicBezTo>
                  <a:cubicBezTo>
                    <a:pt x="427006" y="594682"/>
                    <a:pt x="362528" y="530204"/>
                    <a:pt x="282990" y="530204"/>
                  </a:cubicBezTo>
                  <a:close/>
                  <a:moveTo>
                    <a:pt x="3964576" y="114981"/>
                  </a:moveTo>
                  <a:cubicBezTo>
                    <a:pt x="3885038" y="114981"/>
                    <a:pt x="3820560" y="179459"/>
                    <a:pt x="3820560" y="258997"/>
                  </a:cubicBezTo>
                  <a:cubicBezTo>
                    <a:pt x="3820560" y="338535"/>
                    <a:pt x="3885038" y="403013"/>
                    <a:pt x="3964576" y="403013"/>
                  </a:cubicBezTo>
                  <a:cubicBezTo>
                    <a:pt x="4044114" y="403013"/>
                    <a:pt x="4108592" y="338535"/>
                    <a:pt x="4108592" y="258997"/>
                  </a:cubicBezTo>
                  <a:cubicBezTo>
                    <a:pt x="4108592" y="179459"/>
                    <a:pt x="4044114" y="114981"/>
                    <a:pt x="3964576" y="114981"/>
                  </a:cubicBezTo>
                  <a:close/>
                  <a:moveTo>
                    <a:pt x="3555434" y="114981"/>
                  </a:moveTo>
                  <a:cubicBezTo>
                    <a:pt x="3475896" y="114981"/>
                    <a:pt x="3411418" y="179459"/>
                    <a:pt x="3411418" y="258997"/>
                  </a:cubicBezTo>
                  <a:cubicBezTo>
                    <a:pt x="3411418" y="338535"/>
                    <a:pt x="3475896" y="403013"/>
                    <a:pt x="3555434" y="403013"/>
                  </a:cubicBezTo>
                  <a:cubicBezTo>
                    <a:pt x="3634972" y="403013"/>
                    <a:pt x="3699450" y="338535"/>
                    <a:pt x="3699450" y="258997"/>
                  </a:cubicBezTo>
                  <a:cubicBezTo>
                    <a:pt x="3699450" y="179459"/>
                    <a:pt x="3634972" y="114981"/>
                    <a:pt x="3555434" y="114981"/>
                  </a:cubicBezTo>
                  <a:close/>
                  <a:moveTo>
                    <a:pt x="3146291" y="114981"/>
                  </a:moveTo>
                  <a:cubicBezTo>
                    <a:pt x="3066753" y="114981"/>
                    <a:pt x="3002275" y="179459"/>
                    <a:pt x="3002275" y="258997"/>
                  </a:cubicBezTo>
                  <a:cubicBezTo>
                    <a:pt x="3002275" y="338535"/>
                    <a:pt x="3066753" y="403013"/>
                    <a:pt x="3146291" y="403013"/>
                  </a:cubicBezTo>
                  <a:cubicBezTo>
                    <a:pt x="3225829" y="403013"/>
                    <a:pt x="3290307" y="338535"/>
                    <a:pt x="3290307" y="258997"/>
                  </a:cubicBezTo>
                  <a:cubicBezTo>
                    <a:pt x="3290307" y="179459"/>
                    <a:pt x="3225829" y="114981"/>
                    <a:pt x="3146291" y="114981"/>
                  </a:cubicBezTo>
                  <a:close/>
                  <a:moveTo>
                    <a:pt x="2737148" y="114981"/>
                  </a:moveTo>
                  <a:cubicBezTo>
                    <a:pt x="2657610" y="114981"/>
                    <a:pt x="2593132" y="179459"/>
                    <a:pt x="2593132" y="258997"/>
                  </a:cubicBezTo>
                  <a:cubicBezTo>
                    <a:pt x="2593132" y="338535"/>
                    <a:pt x="2657610" y="403013"/>
                    <a:pt x="2737148" y="403013"/>
                  </a:cubicBezTo>
                  <a:cubicBezTo>
                    <a:pt x="2816686" y="403013"/>
                    <a:pt x="2881164" y="338535"/>
                    <a:pt x="2881164" y="258997"/>
                  </a:cubicBezTo>
                  <a:cubicBezTo>
                    <a:pt x="2881164" y="179459"/>
                    <a:pt x="2816686" y="114981"/>
                    <a:pt x="2737148" y="114981"/>
                  </a:cubicBezTo>
                  <a:close/>
                  <a:moveTo>
                    <a:pt x="2328005" y="114981"/>
                  </a:moveTo>
                  <a:cubicBezTo>
                    <a:pt x="2248467" y="114981"/>
                    <a:pt x="2183989" y="179459"/>
                    <a:pt x="2183989" y="258997"/>
                  </a:cubicBezTo>
                  <a:cubicBezTo>
                    <a:pt x="2183989" y="338535"/>
                    <a:pt x="2248467" y="403013"/>
                    <a:pt x="2328005" y="403013"/>
                  </a:cubicBezTo>
                  <a:cubicBezTo>
                    <a:pt x="2407543" y="403013"/>
                    <a:pt x="2472021" y="338535"/>
                    <a:pt x="2472021" y="258997"/>
                  </a:cubicBezTo>
                  <a:cubicBezTo>
                    <a:pt x="2472021" y="179459"/>
                    <a:pt x="2407543" y="114981"/>
                    <a:pt x="2328005" y="114981"/>
                  </a:cubicBezTo>
                  <a:close/>
                  <a:moveTo>
                    <a:pt x="1918862" y="114981"/>
                  </a:moveTo>
                  <a:cubicBezTo>
                    <a:pt x="1839324" y="114981"/>
                    <a:pt x="1774846" y="179459"/>
                    <a:pt x="1774846" y="258997"/>
                  </a:cubicBezTo>
                  <a:cubicBezTo>
                    <a:pt x="1774846" y="338535"/>
                    <a:pt x="1839324" y="403013"/>
                    <a:pt x="1918862" y="403013"/>
                  </a:cubicBezTo>
                  <a:cubicBezTo>
                    <a:pt x="1998400" y="403013"/>
                    <a:pt x="2062878" y="338535"/>
                    <a:pt x="2062878" y="258997"/>
                  </a:cubicBezTo>
                  <a:cubicBezTo>
                    <a:pt x="2062878" y="179459"/>
                    <a:pt x="1998400" y="114981"/>
                    <a:pt x="1918862" y="114981"/>
                  </a:cubicBezTo>
                  <a:close/>
                  <a:moveTo>
                    <a:pt x="1509719" y="114981"/>
                  </a:moveTo>
                  <a:cubicBezTo>
                    <a:pt x="1430181" y="114981"/>
                    <a:pt x="1365703" y="179459"/>
                    <a:pt x="1365703" y="258997"/>
                  </a:cubicBezTo>
                  <a:cubicBezTo>
                    <a:pt x="1365703" y="338535"/>
                    <a:pt x="1430181" y="403013"/>
                    <a:pt x="1509719" y="403013"/>
                  </a:cubicBezTo>
                  <a:cubicBezTo>
                    <a:pt x="1589257" y="403013"/>
                    <a:pt x="1653735" y="338535"/>
                    <a:pt x="1653735" y="258997"/>
                  </a:cubicBezTo>
                  <a:cubicBezTo>
                    <a:pt x="1653735" y="179459"/>
                    <a:pt x="1589257" y="114981"/>
                    <a:pt x="1509719" y="114981"/>
                  </a:cubicBezTo>
                  <a:close/>
                  <a:moveTo>
                    <a:pt x="1100576" y="114981"/>
                  </a:moveTo>
                  <a:cubicBezTo>
                    <a:pt x="1021038" y="114981"/>
                    <a:pt x="956560" y="179459"/>
                    <a:pt x="956560" y="258997"/>
                  </a:cubicBezTo>
                  <a:cubicBezTo>
                    <a:pt x="956560" y="338535"/>
                    <a:pt x="1021038" y="403013"/>
                    <a:pt x="1100576" y="403013"/>
                  </a:cubicBezTo>
                  <a:cubicBezTo>
                    <a:pt x="1180114" y="403013"/>
                    <a:pt x="1244592" y="338535"/>
                    <a:pt x="1244592" y="258997"/>
                  </a:cubicBezTo>
                  <a:cubicBezTo>
                    <a:pt x="1244592" y="179459"/>
                    <a:pt x="1180114" y="114981"/>
                    <a:pt x="1100576" y="114981"/>
                  </a:cubicBezTo>
                  <a:close/>
                  <a:moveTo>
                    <a:pt x="691433" y="114981"/>
                  </a:moveTo>
                  <a:cubicBezTo>
                    <a:pt x="611895" y="114981"/>
                    <a:pt x="547417" y="179459"/>
                    <a:pt x="547417" y="258997"/>
                  </a:cubicBezTo>
                  <a:cubicBezTo>
                    <a:pt x="547417" y="338535"/>
                    <a:pt x="611895" y="403013"/>
                    <a:pt x="691433" y="403013"/>
                  </a:cubicBezTo>
                  <a:cubicBezTo>
                    <a:pt x="770971" y="403013"/>
                    <a:pt x="835449" y="338535"/>
                    <a:pt x="835449" y="258997"/>
                  </a:cubicBezTo>
                  <a:cubicBezTo>
                    <a:pt x="835449" y="179459"/>
                    <a:pt x="770971" y="114981"/>
                    <a:pt x="691433" y="114981"/>
                  </a:cubicBezTo>
                  <a:close/>
                  <a:moveTo>
                    <a:pt x="282290" y="114981"/>
                  </a:moveTo>
                  <a:cubicBezTo>
                    <a:pt x="202752" y="114981"/>
                    <a:pt x="138274" y="179459"/>
                    <a:pt x="138274" y="258997"/>
                  </a:cubicBezTo>
                  <a:cubicBezTo>
                    <a:pt x="138274" y="338535"/>
                    <a:pt x="202752" y="403013"/>
                    <a:pt x="282290" y="403013"/>
                  </a:cubicBezTo>
                  <a:cubicBezTo>
                    <a:pt x="361828" y="403013"/>
                    <a:pt x="426306" y="338535"/>
                    <a:pt x="426306" y="258997"/>
                  </a:cubicBezTo>
                  <a:cubicBezTo>
                    <a:pt x="426306" y="179459"/>
                    <a:pt x="361828" y="114981"/>
                    <a:pt x="282290" y="114981"/>
                  </a:cubicBezTo>
                  <a:close/>
                  <a:moveTo>
                    <a:pt x="0" y="0"/>
                  </a:moveTo>
                  <a:lnTo>
                    <a:pt x="4248472" y="0"/>
                  </a:lnTo>
                  <a:lnTo>
                    <a:pt x="4248472" y="4248472"/>
                  </a:lnTo>
                  <a:lnTo>
                    <a:pt x="0" y="4248472"/>
                  </a:lnTo>
                  <a:close/>
                </a:path>
              </a:pathLst>
            </a:custGeom>
            <a:solidFill>
              <a:sysClr val="window" lastClr="FFFFFF"/>
            </a:solidFill>
            <a:ln w="25400" cap="flat" cmpd="sng" algn="ctr">
              <a:noFill/>
              <a:prstDash val="solid"/>
            </a:ln>
            <a:effectLst/>
          </p:spPr>
          <p:txBody>
            <a:bodyPr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924282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1" name="TextBox 10"/>
            <p:cNvSpPr txBox="1"/>
            <p:nvPr/>
          </p:nvSpPr>
          <p:spPr>
            <a:xfrm>
              <a:off x="5548920" y="2768408"/>
              <a:ext cx="998490" cy="663202"/>
            </a:xfrm>
            <a:prstGeom prst="rect">
              <a:avLst/>
            </a:prstGeom>
          </p:spPr>
          <p:txBody>
            <a:bodyPr vert="horz" lIns="0" tIns="0" rIns="0" bIns="0" rtlCol="0">
              <a:noAutofit/>
            </a:bodyPr>
            <a:lstStyle>
              <a:lvl1pPr indent="0" algn="ctr">
                <a:lnSpc>
                  <a:spcPct val="90000"/>
                </a:lnSpc>
                <a:spcBef>
                  <a:spcPts val="0"/>
                </a:spcBef>
                <a:buFont typeface="Arial" pitchFamily="34" charset="0"/>
                <a:buNone/>
                <a:defRPr sz="2000" b="1">
                  <a:solidFill>
                    <a:schemeClr val="tx2"/>
                  </a:solidFill>
                  <a:latin typeface="+mj-lt"/>
                  <a:cs typeface="Arial" panose="020B0604020202020204" pitchFamily="34" charset="0"/>
                </a:defRPr>
              </a:lvl1pPr>
              <a:lvl2pPr marL="180975" indent="-180975">
                <a:lnSpc>
                  <a:spcPct val="90000"/>
                </a:lnSpc>
                <a:spcBef>
                  <a:spcPts val="0"/>
                </a:spcBef>
                <a:buFont typeface="Arial" pitchFamily="34" charset="0"/>
                <a:buChar char="•"/>
                <a:defRPr sz="1200">
                  <a:solidFill>
                    <a:schemeClr val="tx2"/>
                  </a:solidFill>
                </a:defRPr>
              </a:lvl2pPr>
              <a:lvl3pPr marL="361950" indent="-171450">
                <a:lnSpc>
                  <a:spcPct val="90000"/>
                </a:lnSpc>
                <a:spcBef>
                  <a:spcPts val="0"/>
                </a:spcBef>
                <a:buFont typeface="Calibri" pitchFamily="34" charset="0"/>
                <a:buChar char="–"/>
                <a:defRPr sz="1200">
                  <a:solidFill>
                    <a:schemeClr val="tx2"/>
                  </a:solidFill>
                </a:defRPr>
              </a:lvl3pPr>
              <a:lvl4pPr marL="1825348" indent="-260764">
                <a:lnSpc>
                  <a:spcPct val="90000"/>
                </a:lnSpc>
                <a:spcBef>
                  <a:spcPts val="0"/>
                </a:spcBef>
                <a:buFont typeface="Arial" pitchFamily="34" charset="0"/>
                <a:buChar char="–"/>
                <a:defRPr sz="1200">
                  <a:solidFill>
                    <a:schemeClr val="tx2"/>
                  </a:solidFill>
                </a:defRPr>
              </a:lvl4pPr>
              <a:lvl5pPr marL="2346876" indent="-260764">
                <a:lnSpc>
                  <a:spcPct val="90000"/>
                </a:lnSpc>
                <a:spcBef>
                  <a:spcPts val="0"/>
                </a:spcBef>
                <a:buFont typeface="Arial" pitchFamily="34" charset="0"/>
                <a:buChar char="»"/>
                <a:defRPr sz="1200">
                  <a:solidFill>
                    <a:schemeClr val="tx2"/>
                  </a:solidFill>
                </a:defRPr>
              </a:lvl5pPr>
              <a:lvl6pPr marL="2868404" indent="-260764">
                <a:spcBef>
                  <a:spcPct val="20000"/>
                </a:spcBef>
                <a:buFont typeface="Arial" pitchFamily="34" charset="0"/>
                <a:buChar char="•"/>
                <a:defRPr sz="2300"/>
              </a:lvl6pPr>
              <a:lvl7pPr marL="3389932" indent="-260764">
                <a:spcBef>
                  <a:spcPct val="20000"/>
                </a:spcBef>
                <a:buFont typeface="Arial" pitchFamily="34" charset="0"/>
                <a:buChar char="•"/>
                <a:defRPr sz="2300"/>
              </a:lvl7pPr>
              <a:lvl8pPr marL="3911460" indent="-260764">
                <a:spcBef>
                  <a:spcPct val="20000"/>
                </a:spcBef>
                <a:buFont typeface="Arial" pitchFamily="34" charset="0"/>
                <a:buChar char="•"/>
                <a:defRPr sz="2300"/>
              </a:lvl8pPr>
              <a:lvl9pPr marL="4432988" indent="-260764">
                <a:spcBef>
                  <a:spcPct val="20000"/>
                </a:spcBef>
                <a:buFont typeface="Arial" pitchFamily="34" charset="0"/>
                <a:buChar char="•"/>
                <a:defRPr sz="2300"/>
              </a:lvl9pPr>
            </a:lstStyle>
            <a:p>
              <a:pPr marL="0" marR="0" lvl="0" indent="0" algn="ctr" defTabSz="924282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itchFamily="34" charset="0"/>
                <a:buNone/>
                <a:tabLst/>
                <a:defRPr/>
              </a:pPr>
              <a:r>
                <a:rPr kumimoji="0" lang="hu-HU" sz="2000" b="1" i="0" u="none" strike="noStrike" kern="0" cap="none" spc="0" normalizeH="0" baseline="0" noProof="0" dirty="0">
                  <a:ln>
                    <a:noFill/>
                  </a:ln>
                  <a:solidFill>
                    <a:schemeClr val="accent1"/>
                  </a:solidFill>
                  <a:effectLst/>
                  <a:uLnTx/>
                  <a:uFillTx/>
                  <a:latin typeface="Calibri"/>
                  <a:cs typeface="Arial" panose="020B0604020202020204" pitchFamily="34" charset="0"/>
                </a:rPr>
                <a:t>33%</a:t>
              </a:r>
              <a:endParaRPr kumimoji="0" lang="en-GB" sz="2000" b="1" i="0" u="none" strike="noStrike" kern="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Calibri"/>
                <a:cs typeface="Arial" panose="020B0604020202020204" pitchFamily="34" charset="0"/>
              </a:endParaRPr>
            </a:p>
            <a:p>
              <a:pPr lvl="0" defTabSz="924282">
                <a:defRPr/>
              </a:pPr>
              <a:r>
                <a:rPr lang="hu-HU" sz="950" b="0" kern="0" dirty="0">
                  <a:solidFill>
                    <a:srgbClr val="222223">
                      <a:lumMod val="75000"/>
                      <a:lumOff val="25000"/>
                    </a:srgbClr>
                  </a:solidFill>
                </a:rPr>
                <a:t>Szépség, divat</a:t>
              </a:r>
              <a:endParaRPr kumimoji="0" lang="en-GB" sz="950" b="0" i="0" u="none" strike="noStrike" kern="0" cap="none" spc="0" normalizeH="0" baseline="0" noProof="0" dirty="0">
                <a:ln>
                  <a:noFill/>
                </a:ln>
                <a:solidFill>
                  <a:srgbClr val="222223">
                    <a:lumMod val="75000"/>
                    <a:lumOff val="25000"/>
                  </a:srgbClr>
                </a:solidFill>
                <a:effectLst/>
                <a:uLnTx/>
                <a:uFillTx/>
                <a:latin typeface="Calibri"/>
              </a:endParaRPr>
            </a:p>
          </p:txBody>
        </p:sp>
        <p:graphicFrame>
          <p:nvGraphicFramePr>
            <p:cNvPr id="42" name="Diagram 5"/>
            <p:cNvGraphicFramePr/>
            <p:nvPr>
              <p:extLst/>
            </p:nvPr>
          </p:nvGraphicFramePr>
          <p:xfrm>
            <a:off x="5551100" y="1884955"/>
            <a:ext cx="972353" cy="950721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15"/>
            </a:graphicData>
          </a:graphic>
        </p:graphicFrame>
        <p:sp>
          <p:nvSpPr>
            <p:cNvPr id="43" name="Rectangle 112"/>
            <p:cNvSpPr/>
            <p:nvPr/>
          </p:nvSpPr>
          <p:spPr bwMode="gray">
            <a:xfrm>
              <a:off x="5680932" y="2006888"/>
              <a:ext cx="712688" cy="706853"/>
            </a:xfrm>
            <a:custGeom>
              <a:avLst/>
              <a:gdLst/>
              <a:ahLst/>
              <a:cxnLst/>
              <a:rect l="l" t="t" r="r" b="b"/>
              <a:pathLst>
                <a:path w="4248472" h="4248472">
                  <a:moveTo>
                    <a:pt x="3963192" y="3851992"/>
                  </a:moveTo>
                  <a:cubicBezTo>
                    <a:pt x="3883654" y="3851992"/>
                    <a:pt x="3819176" y="3916470"/>
                    <a:pt x="3819176" y="3996008"/>
                  </a:cubicBezTo>
                  <a:cubicBezTo>
                    <a:pt x="3819176" y="4075546"/>
                    <a:pt x="3883654" y="4140024"/>
                    <a:pt x="3963192" y="4140024"/>
                  </a:cubicBezTo>
                  <a:cubicBezTo>
                    <a:pt x="4042730" y="4140024"/>
                    <a:pt x="4107208" y="4075546"/>
                    <a:pt x="4107208" y="3996008"/>
                  </a:cubicBezTo>
                  <a:cubicBezTo>
                    <a:pt x="4107208" y="3916470"/>
                    <a:pt x="4042730" y="3851992"/>
                    <a:pt x="3963192" y="3851992"/>
                  </a:cubicBezTo>
                  <a:close/>
                  <a:moveTo>
                    <a:pt x="3554050" y="3851992"/>
                  </a:moveTo>
                  <a:cubicBezTo>
                    <a:pt x="3474512" y="3851992"/>
                    <a:pt x="3410034" y="3916470"/>
                    <a:pt x="3410034" y="3996008"/>
                  </a:cubicBezTo>
                  <a:cubicBezTo>
                    <a:pt x="3410034" y="4075546"/>
                    <a:pt x="3474512" y="4140024"/>
                    <a:pt x="3554050" y="4140024"/>
                  </a:cubicBezTo>
                  <a:cubicBezTo>
                    <a:pt x="3633588" y="4140024"/>
                    <a:pt x="3698066" y="4075546"/>
                    <a:pt x="3698066" y="3996008"/>
                  </a:cubicBezTo>
                  <a:cubicBezTo>
                    <a:pt x="3698066" y="3916470"/>
                    <a:pt x="3633588" y="3851992"/>
                    <a:pt x="3554050" y="3851992"/>
                  </a:cubicBezTo>
                  <a:close/>
                  <a:moveTo>
                    <a:pt x="3144907" y="3851992"/>
                  </a:moveTo>
                  <a:cubicBezTo>
                    <a:pt x="3065369" y="3851992"/>
                    <a:pt x="3000891" y="3916470"/>
                    <a:pt x="3000891" y="3996008"/>
                  </a:cubicBezTo>
                  <a:cubicBezTo>
                    <a:pt x="3000891" y="4075546"/>
                    <a:pt x="3065369" y="4140024"/>
                    <a:pt x="3144907" y="4140024"/>
                  </a:cubicBezTo>
                  <a:cubicBezTo>
                    <a:pt x="3224445" y="4140024"/>
                    <a:pt x="3288923" y="4075546"/>
                    <a:pt x="3288923" y="3996008"/>
                  </a:cubicBezTo>
                  <a:cubicBezTo>
                    <a:pt x="3288923" y="3916470"/>
                    <a:pt x="3224445" y="3851992"/>
                    <a:pt x="3144907" y="3851992"/>
                  </a:cubicBezTo>
                  <a:close/>
                  <a:moveTo>
                    <a:pt x="2735764" y="3851992"/>
                  </a:moveTo>
                  <a:cubicBezTo>
                    <a:pt x="2656226" y="3851992"/>
                    <a:pt x="2591748" y="3916470"/>
                    <a:pt x="2591748" y="3996008"/>
                  </a:cubicBezTo>
                  <a:cubicBezTo>
                    <a:pt x="2591748" y="4075546"/>
                    <a:pt x="2656226" y="4140024"/>
                    <a:pt x="2735764" y="4140024"/>
                  </a:cubicBezTo>
                  <a:cubicBezTo>
                    <a:pt x="2815302" y="4140024"/>
                    <a:pt x="2879780" y="4075546"/>
                    <a:pt x="2879780" y="3996008"/>
                  </a:cubicBezTo>
                  <a:cubicBezTo>
                    <a:pt x="2879780" y="3916470"/>
                    <a:pt x="2815302" y="3851992"/>
                    <a:pt x="2735764" y="3851992"/>
                  </a:cubicBezTo>
                  <a:close/>
                  <a:moveTo>
                    <a:pt x="2326621" y="3851992"/>
                  </a:moveTo>
                  <a:cubicBezTo>
                    <a:pt x="2247083" y="3851992"/>
                    <a:pt x="2182605" y="3916470"/>
                    <a:pt x="2182605" y="3996008"/>
                  </a:cubicBezTo>
                  <a:cubicBezTo>
                    <a:pt x="2182605" y="4075546"/>
                    <a:pt x="2247083" y="4140024"/>
                    <a:pt x="2326621" y="4140024"/>
                  </a:cubicBezTo>
                  <a:cubicBezTo>
                    <a:pt x="2406159" y="4140024"/>
                    <a:pt x="2470637" y="4075546"/>
                    <a:pt x="2470637" y="3996008"/>
                  </a:cubicBezTo>
                  <a:cubicBezTo>
                    <a:pt x="2470637" y="3916470"/>
                    <a:pt x="2406159" y="3851992"/>
                    <a:pt x="2326621" y="3851992"/>
                  </a:cubicBezTo>
                  <a:close/>
                  <a:moveTo>
                    <a:pt x="1917478" y="3851992"/>
                  </a:moveTo>
                  <a:cubicBezTo>
                    <a:pt x="1837940" y="3851992"/>
                    <a:pt x="1773462" y="3916470"/>
                    <a:pt x="1773462" y="3996008"/>
                  </a:cubicBezTo>
                  <a:cubicBezTo>
                    <a:pt x="1773462" y="4075546"/>
                    <a:pt x="1837940" y="4140024"/>
                    <a:pt x="1917478" y="4140024"/>
                  </a:cubicBezTo>
                  <a:cubicBezTo>
                    <a:pt x="1997016" y="4140024"/>
                    <a:pt x="2061494" y="4075546"/>
                    <a:pt x="2061494" y="3996008"/>
                  </a:cubicBezTo>
                  <a:cubicBezTo>
                    <a:pt x="2061494" y="3916470"/>
                    <a:pt x="1997016" y="3851992"/>
                    <a:pt x="1917478" y="3851992"/>
                  </a:cubicBezTo>
                  <a:close/>
                  <a:moveTo>
                    <a:pt x="1508335" y="3851992"/>
                  </a:moveTo>
                  <a:cubicBezTo>
                    <a:pt x="1428797" y="3851992"/>
                    <a:pt x="1364319" y="3916470"/>
                    <a:pt x="1364319" y="3996008"/>
                  </a:cubicBezTo>
                  <a:cubicBezTo>
                    <a:pt x="1364319" y="4075546"/>
                    <a:pt x="1428797" y="4140024"/>
                    <a:pt x="1508335" y="4140024"/>
                  </a:cubicBezTo>
                  <a:cubicBezTo>
                    <a:pt x="1587873" y="4140024"/>
                    <a:pt x="1652351" y="4075546"/>
                    <a:pt x="1652351" y="3996008"/>
                  </a:cubicBezTo>
                  <a:cubicBezTo>
                    <a:pt x="1652351" y="3916470"/>
                    <a:pt x="1587873" y="3851992"/>
                    <a:pt x="1508335" y="3851992"/>
                  </a:cubicBezTo>
                  <a:close/>
                  <a:moveTo>
                    <a:pt x="1099192" y="3851992"/>
                  </a:moveTo>
                  <a:cubicBezTo>
                    <a:pt x="1019654" y="3851992"/>
                    <a:pt x="955176" y="3916470"/>
                    <a:pt x="955176" y="3996008"/>
                  </a:cubicBezTo>
                  <a:cubicBezTo>
                    <a:pt x="955176" y="4075546"/>
                    <a:pt x="1019654" y="4140024"/>
                    <a:pt x="1099192" y="4140024"/>
                  </a:cubicBezTo>
                  <a:cubicBezTo>
                    <a:pt x="1178730" y="4140024"/>
                    <a:pt x="1243208" y="4075546"/>
                    <a:pt x="1243208" y="3996008"/>
                  </a:cubicBezTo>
                  <a:cubicBezTo>
                    <a:pt x="1243208" y="3916470"/>
                    <a:pt x="1178730" y="3851992"/>
                    <a:pt x="1099192" y="3851992"/>
                  </a:cubicBezTo>
                  <a:close/>
                  <a:moveTo>
                    <a:pt x="690049" y="3851992"/>
                  </a:moveTo>
                  <a:cubicBezTo>
                    <a:pt x="610511" y="3851992"/>
                    <a:pt x="546033" y="3916470"/>
                    <a:pt x="546033" y="3996008"/>
                  </a:cubicBezTo>
                  <a:cubicBezTo>
                    <a:pt x="546033" y="4075546"/>
                    <a:pt x="610511" y="4140024"/>
                    <a:pt x="690049" y="4140024"/>
                  </a:cubicBezTo>
                  <a:cubicBezTo>
                    <a:pt x="769587" y="4140024"/>
                    <a:pt x="834065" y="4075546"/>
                    <a:pt x="834065" y="3996008"/>
                  </a:cubicBezTo>
                  <a:cubicBezTo>
                    <a:pt x="834065" y="3916470"/>
                    <a:pt x="769587" y="3851992"/>
                    <a:pt x="690049" y="3851992"/>
                  </a:cubicBezTo>
                  <a:close/>
                  <a:moveTo>
                    <a:pt x="280906" y="3851992"/>
                  </a:moveTo>
                  <a:cubicBezTo>
                    <a:pt x="201368" y="3851992"/>
                    <a:pt x="136890" y="3916470"/>
                    <a:pt x="136890" y="3996008"/>
                  </a:cubicBezTo>
                  <a:cubicBezTo>
                    <a:pt x="136890" y="4075546"/>
                    <a:pt x="201368" y="4140024"/>
                    <a:pt x="280906" y="4140024"/>
                  </a:cubicBezTo>
                  <a:cubicBezTo>
                    <a:pt x="360444" y="4140024"/>
                    <a:pt x="424922" y="4075546"/>
                    <a:pt x="424922" y="3996008"/>
                  </a:cubicBezTo>
                  <a:cubicBezTo>
                    <a:pt x="424922" y="3916470"/>
                    <a:pt x="360444" y="3851992"/>
                    <a:pt x="280906" y="3851992"/>
                  </a:cubicBezTo>
                  <a:close/>
                  <a:moveTo>
                    <a:pt x="3970176" y="3436765"/>
                  </a:moveTo>
                  <a:cubicBezTo>
                    <a:pt x="3890638" y="3436765"/>
                    <a:pt x="3826160" y="3501243"/>
                    <a:pt x="3826160" y="3580781"/>
                  </a:cubicBezTo>
                  <a:cubicBezTo>
                    <a:pt x="3826160" y="3660319"/>
                    <a:pt x="3890638" y="3724797"/>
                    <a:pt x="3970176" y="3724797"/>
                  </a:cubicBezTo>
                  <a:cubicBezTo>
                    <a:pt x="4049714" y="3724797"/>
                    <a:pt x="4114192" y="3660319"/>
                    <a:pt x="4114192" y="3580781"/>
                  </a:cubicBezTo>
                  <a:cubicBezTo>
                    <a:pt x="4114192" y="3501243"/>
                    <a:pt x="4049714" y="3436765"/>
                    <a:pt x="3970176" y="3436765"/>
                  </a:cubicBezTo>
                  <a:close/>
                  <a:moveTo>
                    <a:pt x="3561034" y="3436765"/>
                  </a:moveTo>
                  <a:cubicBezTo>
                    <a:pt x="3481496" y="3436765"/>
                    <a:pt x="3417018" y="3501243"/>
                    <a:pt x="3417018" y="3580781"/>
                  </a:cubicBezTo>
                  <a:cubicBezTo>
                    <a:pt x="3417018" y="3660319"/>
                    <a:pt x="3481496" y="3724797"/>
                    <a:pt x="3561034" y="3724797"/>
                  </a:cubicBezTo>
                  <a:cubicBezTo>
                    <a:pt x="3640572" y="3724797"/>
                    <a:pt x="3705050" y="3660319"/>
                    <a:pt x="3705050" y="3580781"/>
                  </a:cubicBezTo>
                  <a:cubicBezTo>
                    <a:pt x="3705050" y="3501243"/>
                    <a:pt x="3640572" y="3436765"/>
                    <a:pt x="3561034" y="3436765"/>
                  </a:cubicBezTo>
                  <a:close/>
                  <a:moveTo>
                    <a:pt x="3151891" y="3436765"/>
                  </a:moveTo>
                  <a:cubicBezTo>
                    <a:pt x="3072353" y="3436765"/>
                    <a:pt x="3007875" y="3501243"/>
                    <a:pt x="3007875" y="3580781"/>
                  </a:cubicBezTo>
                  <a:cubicBezTo>
                    <a:pt x="3007875" y="3660319"/>
                    <a:pt x="3072353" y="3724797"/>
                    <a:pt x="3151891" y="3724797"/>
                  </a:cubicBezTo>
                  <a:cubicBezTo>
                    <a:pt x="3231429" y="3724797"/>
                    <a:pt x="3295907" y="3660319"/>
                    <a:pt x="3295907" y="3580781"/>
                  </a:cubicBezTo>
                  <a:cubicBezTo>
                    <a:pt x="3295907" y="3501243"/>
                    <a:pt x="3231429" y="3436765"/>
                    <a:pt x="3151891" y="3436765"/>
                  </a:cubicBezTo>
                  <a:close/>
                  <a:moveTo>
                    <a:pt x="2742748" y="3436765"/>
                  </a:moveTo>
                  <a:cubicBezTo>
                    <a:pt x="2663210" y="3436765"/>
                    <a:pt x="2598732" y="3501243"/>
                    <a:pt x="2598732" y="3580781"/>
                  </a:cubicBezTo>
                  <a:cubicBezTo>
                    <a:pt x="2598732" y="3660319"/>
                    <a:pt x="2663210" y="3724797"/>
                    <a:pt x="2742748" y="3724797"/>
                  </a:cubicBezTo>
                  <a:cubicBezTo>
                    <a:pt x="2822286" y="3724797"/>
                    <a:pt x="2886764" y="3660319"/>
                    <a:pt x="2886764" y="3580781"/>
                  </a:cubicBezTo>
                  <a:cubicBezTo>
                    <a:pt x="2886764" y="3501243"/>
                    <a:pt x="2822286" y="3436765"/>
                    <a:pt x="2742748" y="3436765"/>
                  </a:cubicBezTo>
                  <a:close/>
                  <a:moveTo>
                    <a:pt x="2333605" y="3436765"/>
                  </a:moveTo>
                  <a:cubicBezTo>
                    <a:pt x="2254067" y="3436765"/>
                    <a:pt x="2189589" y="3501243"/>
                    <a:pt x="2189589" y="3580781"/>
                  </a:cubicBezTo>
                  <a:cubicBezTo>
                    <a:pt x="2189589" y="3660319"/>
                    <a:pt x="2254067" y="3724797"/>
                    <a:pt x="2333605" y="3724797"/>
                  </a:cubicBezTo>
                  <a:cubicBezTo>
                    <a:pt x="2413143" y="3724797"/>
                    <a:pt x="2477621" y="3660319"/>
                    <a:pt x="2477621" y="3580781"/>
                  </a:cubicBezTo>
                  <a:cubicBezTo>
                    <a:pt x="2477621" y="3501243"/>
                    <a:pt x="2413143" y="3436765"/>
                    <a:pt x="2333605" y="3436765"/>
                  </a:cubicBezTo>
                  <a:close/>
                  <a:moveTo>
                    <a:pt x="1924462" y="3436765"/>
                  </a:moveTo>
                  <a:cubicBezTo>
                    <a:pt x="1844924" y="3436765"/>
                    <a:pt x="1780446" y="3501243"/>
                    <a:pt x="1780446" y="3580781"/>
                  </a:cubicBezTo>
                  <a:cubicBezTo>
                    <a:pt x="1780446" y="3660319"/>
                    <a:pt x="1844924" y="3724797"/>
                    <a:pt x="1924462" y="3724797"/>
                  </a:cubicBezTo>
                  <a:cubicBezTo>
                    <a:pt x="2004000" y="3724797"/>
                    <a:pt x="2068478" y="3660319"/>
                    <a:pt x="2068478" y="3580781"/>
                  </a:cubicBezTo>
                  <a:cubicBezTo>
                    <a:pt x="2068478" y="3501243"/>
                    <a:pt x="2004000" y="3436765"/>
                    <a:pt x="1924462" y="3436765"/>
                  </a:cubicBezTo>
                  <a:close/>
                  <a:moveTo>
                    <a:pt x="1515319" y="3436765"/>
                  </a:moveTo>
                  <a:cubicBezTo>
                    <a:pt x="1435781" y="3436765"/>
                    <a:pt x="1371303" y="3501243"/>
                    <a:pt x="1371303" y="3580781"/>
                  </a:cubicBezTo>
                  <a:cubicBezTo>
                    <a:pt x="1371303" y="3660319"/>
                    <a:pt x="1435781" y="3724797"/>
                    <a:pt x="1515319" y="3724797"/>
                  </a:cubicBezTo>
                  <a:cubicBezTo>
                    <a:pt x="1594857" y="3724797"/>
                    <a:pt x="1659335" y="3660319"/>
                    <a:pt x="1659335" y="3580781"/>
                  </a:cubicBezTo>
                  <a:cubicBezTo>
                    <a:pt x="1659335" y="3501243"/>
                    <a:pt x="1594857" y="3436765"/>
                    <a:pt x="1515319" y="3436765"/>
                  </a:cubicBezTo>
                  <a:close/>
                  <a:moveTo>
                    <a:pt x="1106176" y="3436765"/>
                  </a:moveTo>
                  <a:cubicBezTo>
                    <a:pt x="1026638" y="3436765"/>
                    <a:pt x="962160" y="3501243"/>
                    <a:pt x="962160" y="3580781"/>
                  </a:cubicBezTo>
                  <a:cubicBezTo>
                    <a:pt x="962160" y="3660319"/>
                    <a:pt x="1026638" y="3724797"/>
                    <a:pt x="1106176" y="3724797"/>
                  </a:cubicBezTo>
                  <a:cubicBezTo>
                    <a:pt x="1185714" y="3724797"/>
                    <a:pt x="1250192" y="3660319"/>
                    <a:pt x="1250192" y="3580781"/>
                  </a:cubicBezTo>
                  <a:cubicBezTo>
                    <a:pt x="1250192" y="3501243"/>
                    <a:pt x="1185714" y="3436765"/>
                    <a:pt x="1106176" y="3436765"/>
                  </a:cubicBezTo>
                  <a:close/>
                  <a:moveTo>
                    <a:pt x="697033" y="3436765"/>
                  </a:moveTo>
                  <a:cubicBezTo>
                    <a:pt x="617495" y="3436765"/>
                    <a:pt x="553017" y="3501243"/>
                    <a:pt x="553017" y="3580781"/>
                  </a:cubicBezTo>
                  <a:cubicBezTo>
                    <a:pt x="553017" y="3660319"/>
                    <a:pt x="617495" y="3724797"/>
                    <a:pt x="697033" y="3724797"/>
                  </a:cubicBezTo>
                  <a:cubicBezTo>
                    <a:pt x="776571" y="3724797"/>
                    <a:pt x="841049" y="3660319"/>
                    <a:pt x="841049" y="3580781"/>
                  </a:cubicBezTo>
                  <a:cubicBezTo>
                    <a:pt x="841049" y="3501243"/>
                    <a:pt x="776571" y="3436765"/>
                    <a:pt x="697033" y="3436765"/>
                  </a:cubicBezTo>
                  <a:close/>
                  <a:moveTo>
                    <a:pt x="287890" y="3436765"/>
                  </a:moveTo>
                  <a:cubicBezTo>
                    <a:pt x="208352" y="3436765"/>
                    <a:pt x="143874" y="3501243"/>
                    <a:pt x="143874" y="3580781"/>
                  </a:cubicBezTo>
                  <a:cubicBezTo>
                    <a:pt x="143874" y="3660319"/>
                    <a:pt x="208352" y="3724797"/>
                    <a:pt x="287890" y="3724797"/>
                  </a:cubicBezTo>
                  <a:cubicBezTo>
                    <a:pt x="367428" y="3724797"/>
                    <a:pt x="431906" y="3660319"/>
                    <a:pt x="431906" y="3580781"/>
                  </a:cubicBezTo>
                  <a:cubicBezTo>
                    <a:pt x="431906" y="3501243"/>
                    <a:pt x="367428" y="3436765"/>
                    <a:pt x="287890" y="3436765"/>
                  </a:cubicBezTo>
                  <a:close/>
                  <a:moveTo>
                    <a:pt x="3969476" y="3021542"/>
                  </a:moveTo>
                  <a:cubicBezTo>
                    <a:pt x="3889938" y="3021542"/>
                    <a:pt x="3825460" y="3086020"/>
                    <a:pt x="3825460" y="3165558"/>
                  </a:cubicBezTo>
                  <a:cubicBezTo>
                    <a:pt x="3825460" y="3245096"/>
                    <a:pt x="3889938" y="3309574"/>
                    <a:pt x="3969476" y="3309574"/>
                  </a:cubicBezTo>
                  <a:cubicBezTo>
                    <a:pt x="4049014" y="3309574"/>
                    <a:pt x="4113492" y="3245096"/>
                    <a:pt x="4113492" y="3165558"/>
                  </a:cubicBezTo>
                  <a:cubicBezTo>
                    <a:pt x="4113492" y="3086020"/>
                    <a:pt x="4049014" y="3021542"/>
                    <a:pt x="3969476" y="3021542"/>
                  </a:cubicBezTo>
                  <a:close/>
                  <a:moveTo>
                    <a:pt x="3560334" y="3021542"/>
                  </a:moveTo>
                  <a:cubicBezTo>
                    <a:pt x="3480796" y="3021542"/>
                    <a:pt x="3416318" y="3086020"/>
                    <a:pt x="3416318" y="3165558"/>
                  </a:cubicBezTo>
                  <a:cubicBezTo>
                    <a:pt x="3416318" y="3245096"/>
                    <a:pt x="3480796" y="3309574"/>
                    <a:pt x="3560334" y="3309574"/>
                  </a:cubicBezTo>
                  <a:cubicBezTo>
                    <a:pt x="3639872" y="3309574"/>
                    <a:pt x="3704350" y="3245096"/>
                    <a:pt x="3704350" y="3165558"/>
                  </a:cubicBezTo>
                  <a:cubicBezTo>
                    <a:pt x="3704350" y="3086020"/>
                    <a:pt x="3639872" y="3021542"/>
                    <a:pt x="3560334" y="3021542"/>
                  </a:cubicBezTo>
                  <a:close/>
                  <a:moveTo>
                    <a:pt x="3151191" y="3021542"/>
                  </a:moveTo>
                  <a:cubicBezTo>
                    <a:pt x="3071653" y="3021542"/>
                    <a:pt x="3007175" y="3086020"/>
                    <a:pt x="3007175" y="3165558"/>
                  </a:cubicBezTo>
                  <a:cubicBezTo>
                    <a:pt x="3007175" y="3245096"/>
                    <a:pt x="3071653" y="3309574"/>
                    <a:pt x="3151191" y="3309574"/>
                  </a:cubicBezTo>
                  <a:cubicBezTo>
                    <a:pt x="3230729" y="3309574"/>
                    <a:pt x="3295207" y="3245096"/>
                    <a:pt x="3295207" y="3165558"/>
                  </a:cubicBezTo>
                  <a:cubicBezTo>
                    <a:pt x="3295207" y="3086020"/>
                    <a:pt x="3230729" y="3021542"/>
                    <a:pt x="3151191" y="3021542"/>
                  </a:cubicBezTo>
                  <a:close/>
                  <a:moveTo>
                    <a:pt x="2742048" y="3021542"/>
                  </a:moveTo>
                  <a:cubicBezTo>
                    <a:pt x="2662510" y="3021542"/>
                    <a:pt x="2598032" y="3086020"/>
                    <a:pt x="2598032" y="3165558"/>
                  </a:cubicBezTo>
                  <a:cubicBezTo>
                    <a:pt x="2598032" y="3245096"/>
                    <a:pt x="2662510" y="3309574"/>
                    <a:pt x="2742048" y="3309574"/>
                  </a:cubicBezTo>
                  <a:cubicBezTo>
                    <a:pt x="2821586" y="3309574"/>
                    <a:pt x="2886064" y="3245096"/>
                    <a:pt x="2886064" y="3165558"/>
                  </a:cubicBezTo>
                  <a:cubicBezTo>
                    <a:pt x="2886064" y="3086020"/>
                    <a:pt x="2821586" y="3021542"/>
                    <a:pt x="2742048" y="3021542"/>
                  </a:cubicBezTo>
                  <a:close/>
                  <a:moveTo>
                    <a:pt x="2332905" y="3021542"/>
                  </a:moveTo>
                  <a:cubicBezTo>
                    <a:pt x="2253367" y="3021542"/>
                    <a:pt x="2188889" y="3086020"/>
                    <a:pt x="2188889" y="3165558"/>
                  </a:cubicBezTo>
                  <a:cubicBezTo>
                    <a:pt x="2188889" y="3245096"/>
                    <a:pt x="2253367" y="3309574"/>
                    <a:pt x="2332905" y="3309574"/>
                  </a:cubicBezTo>
                  <a:cubicBezTo>
                    <a:pt x="2412443" y="3309574"/>
                    <a:pt x="2476921" y="3245096"/>
                    <a:pt x="2476921" y="3165558"/>
                  </a:cubicBezTo>
                  <a:cubicBezTo>
                    <a:pt x="2476921" y="3086020"/>
                    <a:pt x="2412443" y="3021542"/>
                    <a:pt x="2332905" y="3021542"/>
                  </a:cubicBezTo>
                  <a:close/>
                  <a:moveTo>
                    <a:pt x="1923762" y="3021542"/>
                  </a:moveTo>
                  <a:cubicBezTo>
                    <a:pt x="1844224" y="3021542"/>
                    <a:pt x="1779746" y="3086020"/>
                    <a:pt x="1779746" y="3165558"/>
                  </a:cubicBezTo>
                  <a:cubicBezTo>
                    <a:pt x="1779746" y="3245096"/>
                    <a:pt x="1844224" y="3309574"/>
                    <a:pt x="1923762" y="3309574"/>
                  </a:cubicBezTo>
                  <a:cubicBezTo>
                    <a:pt x="2003300" y="3309574"/>
                    <a:pt x="2067778" y="3245096"/>
                    <a:pt x="2067778" y="3165558"/>
                  </a:cubicBezTo>
                  <a:cubicBezTo>
                    <a:pt x="2067778" y="3086020"/>
                    <a:pt x="2003300" y="3021542"/>
                    <a:pt x="1923762" y="3021542"/>
                  </a:cubicBezTo>
                  <a:close/>
                  <a:moveTo>
                    <a:pt x="1514619" y="3021542"/>
                  </a:moveTo>
                  <a:cubicBezTo>
                    <a:pt x="1435081" y="3021542"/>
                    <a:pt x="1370603" y="3086020"/>
                    <a:pt x="1370603" y="3165558"/>
                  </a:cubicBezTo>
                  <a:cubicBezTo>
                    <a:pt x="1370603" y="3245096"/>
                    <a:pt x="1435081" y="3309574"/>
                    <a:pt x="1514619" y="3309574"/>
                  </a:cubicBezTo>
                  <a:cubicBezTo>
                    <a:pt x="1594157" y="3309574"/>
                    <a:pt x="1658635" y="3245096"/>
                    <a:pt x="1658635" y="3165558"/>
                  </a:cubicBezTo>
                  <a:cubicBezTo>
                    <a:pt x="1658635" y="3086020"/>
                    <a:pt x="1594157" y="3021542"/>
                    <a:pt x="1514619" y="3021542"/>
                  </a:cubicBezTo>
                  <a:close/>
                  <a:moveTo>
                    <a:pt x="1105476" y="3021542"/>
                  </a:moveTo>
                  <a:cubicBezTo>
                    <a:pt x="1025938" y="3021542"/>
                    <a:pt x="961460" y="3086020"/>
                    <a:pt x="961460" y="3165558"/>
                  </a:cubicBezTo>
                  <a:cubicBezTo>
                    <a:pt x="961460" y="3245096"/>
                    <a:pt x="1025938" y="3309574"/>
                    <a:pt x="1105476" y="3309574"/>
                  </a:cubicBezTo>
                  <a:cubicBezTo>
                    <a:pt x="1185014" y="3309574"/>
                    <a:pt x="1249492" y="3245096"/>
                    <a:pt x="1249492" y="3165558"/>
                  </a:cubicBezTo>
                  <a:cubicBezTo>
                    <a:pt x="1249492" y="3086020"/>
                    <a:pt x="1185014" y="3021542"/>
                    <a:pt x="1105476" y="3021542"/>
                  </a:cubicBezTo>
                  <a:close/>
                  <a:moveTo>
                    <a:pt x="696333" y="3021542"/>
                  </a:moveTo>
                  <a:cubicBezTo>
                    <a:pt x="616795" y="3021542"/>
                    <a:pt x="552317" y="3086020"/>
                    <a:pt x="552317" y="3165558"/>
                  </a:cubicBezTo>
                  <a:cubicBezTo>
                    <a:pt x="552317" y="3245096"/>
                    <a:pt x="616795" y="3309574"/>
                    <a:pt x="696333" y="3309574"/>
                  </a:cubicBezTo>
                  <a:cubicBezTo>
                    <a:pt x="775871" y="3309574"/>
                    <a:pt x="840349" y="3245096"/>
                    <a:pt x="840349" y="3165558"/>
                  </a:cubicBezTo>
                  <a:cubicBezTo>
                    <a:pt x="840349" y="3086020"/>
                    <a:pt x="775871" y="3021542"/>
                    <a:pt x="696333" y="3021542"/>
                  </a:cubicBezTo>
                  <a:close/>
                  <a:moveTo>
                    <a:pt x="287190" y="3021542"/>
                  </a:moveTo>
                  <a:cubicBezTo>
                    <a:pt x="207652" y="3021542"/>
                    <a:pt x="143174" y="3086020"/>
                    <a:pt x="143174" y="3165558"/>
                  </a:cubicBezTo>
                  <a:cubicBezTo>
                    <a:pt x="143174" y="3245096"/>
                    <a:pt x="207652" y="3309574"/>
                    <a:pt x="287190" y="3309574"/>
                  </a:cubicBezTo>
                  <a:cubicBezTo>
                    <a:pt x="366728" y="3309574"/>
                    <a:pt x="431206" y="3245096"/>
                    <a:pt x="431206" y="3165558"/>
                  </a:cubicBezTo>
                  <a:cubicBezTo>
                    <a:pt x="431206" y="3086020"/>
                    <a:pt x="366728" y="3021542"/>
                    <a:pt x="287190" y="3021542"/>
                  </a:cubicBezTo>
                  <a:close/>
                  <a:moveTo>
                    <a:pt x="3968776" y="2606319"/>
                  </a:moveTo>
                  <a:cubicBezTo>
                    <a:pt x="3889238" y="2606319"/>
                    <a:pt x="3824760" y="2670797"/>
                    <a:pt x="3824760" y="2750335"/>
                  </a:cubicBezTo>
                  <a:cubicBezTo>
                    <a:pt x="3824760" y="2829873"/>
                    <a:pt x="3889238" y="2894351"/>
                    <a:pt x="3968776" y="2894351"/>
                  </a:cubicBezTo>
                  <a:cubicBezTo>
                    <a:pt x="4048314" y="2894351"/>
                    <a:pt x="4112792" y="2829873"/>
                    <a:pt x="4112792" y="2750335"/>
                  </a:cubicBezTo>
                  <a:cubicBezTo>
                    <a:pt x="4112792" y="2670797"/>
                    <a:pt x="4048314" y="2606319"/>
                    <a:pt x="3968776" y="2606319"/>
                  </a:cubicBezTo>
                  <a:close/>
                  <a:moveTo>
                    <a:pt x="3559634" y="2606319"/>
                  </a:moveTo>
                  <a:cubicBezTo>
                    <a:pt x="3480096" y="2606319"/>
                    <a:pt x="3415618" y="2670797"/>
                    <a:pt x="3415618" y="2750335"/>
                  </a:cubicBezTo>
                  <a:cubicBezTo>
                    <a:pt x="3415618" y="2829873"/>
                    <a:pt x="3480096" y="2894351"/>
                    <a:pt x="3559634" y="2894351"/>
                  </a:cubicBezTo>
                  <a:cubicBezTo>
                    <a:pt x="3639172" y="2894351"/>
                    <a:pt x="3703650" y="2829873"/>
                    <a:pt x="3703650" y="2750335"/>
                  </a:cubicBezTo>
                  <a:cubicBezTo>
                    <a:pt x="3703650" y="2670797"/>
                    <a:pt x="3639172" y="2606319"/>
                    <a:pt x="3559634" y="2606319"/>
                  </a:cubicBezTo>
                  <a:close/>
                  <a:moveTo>
                    <a:pt x="3150491" y="2606319"/>
                  </a:moveTo>
                  <a:cubicBezTo>
                    <a:pt x="3070953" y="2606319"/>
                    <a:pt x="3006475" y="2670797"/>
                    <a:pt x="3006475" y="2750335"/>
                  </a:cubicBezTo>
                  <a:cubicBezTo>
                    <a:pt x="3006475" y="2829873"/>
                    <a:pt x="3070953" y="2894351"/>
                    <a:pt x="3150491" y="2894351"/>
                  </a:cubicBezTo>
                  <a:cubicBezTo>
                    <a:pt x="3230029" y="2894351"/>
                    <a:pt x="3294507" y="2829873"/>
                    <a:pt x="3294507" y="2750335"/>
                  </a:cubicBezTo>
                  <a:cubicBezTo>
                    <a:pt x="3294507" y="2670797"/>
                    <a:pt x="3230029" y="2606319"/>
                    <a:pt x="3150491" y="2606319"/>
                  </a:cubicBezTo>
                  <a:close/>
                  <a:moveTo>
                    <a:pt x="2741348" y="2606319"/>
                  </a:moveTo>
                  <a:cubicBezTo>
                    <a:pt x="2661810" y="2606319"/>
                    <a:pt x="2597332" y="2670797"/>
                    <a:pt x="2597332" y="2750335"/>
                  </a:cubicBezTo>
                  <a:cubicBezTo>
                    <a:pt x="2597332" y="2829873"/>
                    <a:pt x="2661810" y="2894351"/>
                    <a:pt x="2741348" y="2894351"/>
                  </a:cubicBezTo>
                  <a:cubicBezTo>
                    <a:pt x="2820886" y="2894351"/>
                    <a:pt x="2885364" y="2829873"/>
                    <a:pt x="2885364" y="2750335"/>
                  </a:cubicBezTo>
                  <a:cubicBezTo>
                    <a:pt x="2885364" y="2670797"/>
                    <a:pt x="2820886" y="2606319"/>
                    <a:pt x="2741348" y="2606319"/>
                  </a:cubicBezTo>
                  <a:close/>
                  <a:moveTo>
                    <a:pt x="2332205" y="2606319"/>
                  </a:moveTo>
                  <a:cubicBezTo>
                    <a:pt x="2252667" y="2606319"/>
                    <a:pt x="2188189" y="2670797"/>
                    <a:pt x="2188189" y="2750335"/>
                  </a:cubicBezTo>
                  <a:cubicBezTo>
                    <a:pt x="2188189" y="2829873"/>
                    <a:pt x="2252667" y="2894351"/>
                    <a:pt x="2332205" y="2894351"/>
                  </a:cubicBezTo>
                  <a:cubicBezTo>
                    <a:pt x="2411743" y="2894351"/>
                    <a:pt x="2476221" y="2829873"/>
                    <a:pt x="2476221" y="2750335"/>
                  </a:cubicBezTo>
                  <a:cubicBezTo>
                    <a:pt x="2476221" y="2670797"/>
                    <a:pt x="2411743" y="2606319"/>
                    <a:pt x="2332205" y="2606319"/>
                  </a:cubicBezTo>
                  <a:close/>
                  <a:moveTo>
                    <a:pt x="1923062" y="2606319"/>
                  </a:moveTo>
                  <a:cubicBezTo>
                    <a:pt x="1843524" y="2606319"/>
                    <a:pt x="1779046" y="2670797"/>
                    <a:pt x="1779046" y="2750335"/>
                  </a:cubicBezTo>
                  <a:cubicBezTo>
                    <a:pt x="1779046" y="2829873"/>
                    <a:pt x="1843524" y="2894351"/>
                    <a:pt x="1923062" y="2894351"/>
                  </a:cubicBezTo>
                  <a:cubicBezTo>
                    <a:pt x="2002600" y="2894351"/>
                    <a:pt x="2067078" y="2829873"/>
                    <a:pt x="2067078" y="2750335"/>
                  </a:cubicBezTo>
                  <a:cubicBezTo>
                    <a:pt x="2067078" y="2670797"/>
                    <a:pt x="2002600" y="2606319"/>
                    <a:pt x="1923062" y="2606319"/>
                  </a:cubicBezTo>
                  <a:close/>
                  <a:moveTo>
                    <a:pt x="1513919" y="2606319"/>
                  </a:moveTo>
                  <a:cubicBezTo>
                    <a:pt x="1434381" y="2606319"/>
                    <a:pt x="1369903" y="2670797"/>
                    <a:pt x="1369903" y="2750335"/>
                  </a:cubicBezTo>
                  <a:cubicBezTo>
                    <a:pt x="1369903" y="2829873"/>
                    <a:pt x="1434381" y="2894351"/>
                    <a:pt x="1513919" y="2894351"/>
                  </a:cubicBezTo>
                  <a:cubicBezTo>
                    <a:pt x="1593457" y="2894351"/>
                    <a:pt x="1657935" y="2829873"/>
                    <a:pt x="1657935" y="2750335"/>
                  </a:cubicBezTo>
                  <a:cubicBezTo>
                    <a:pt x="1657935" y="2670797"/>
                    <a:pt x="1593457" y="2606319"/>
                    <a:pt x="1513919" y="2606319"/>
                  </a:cubicBezTo>
                  <a:close/>
                  <a:moveTo>
                    <a:pt x="1104776" y="2606319"/>
                  </a:moveTo>
                  <a:cubicBezTo>
                    <a:pt x="1025238" y="2606319"/>
                    <a:pt x="960760" y="2670797"/>
                    <a:pt x="960760" y="2750335"/>
                  </a:cubicBezTo>
                  <a:cubicBezTo>
                    <a:pt x="960760" y="2829873"/>
                    <a:pt x="1025238" y="2894351"/>
                    <a:pt x="1104776" y="2894351"/>
                  </a:cubicBezTo>
                  <a:cubicBezTo>
                    <a:pt x="1184314" y="2894351"/>
                    <a:pt x="1248792" y="2829873"/>
                    <a:pt x="1248792" y="2750335"/>
                  </a:cubicBezTo>
                  <a:cubicBezTo>
                    <a:pt x="1248792" y="2670797"/>
                    <a:pt x="1184314" y="2606319"/>
                    <a:pt x="1104776" y="2606319"/>
                  </a:cubicBezTo>
                  <a:close/>
                  <a:moveTo>
                    <a:pt x="695633" y="2606319"/>
                  </a:moveTo>
                  <a:cubicBezTo>
                    <a:pt x="616095" y="2606319"/>
                    <a:pt x="551617" y="2670797"/>
                    <a:pt x="551617" y="2750335"/>
                  </a:cubicBezTo>
                  <a:cubicBezTo>
                    <a:pt x="551617" y="2829873"/>
                    <a:pt x="616095" y="2894351"/>
                    <a:pt x="695633" y="2894351"/>
                  </a:cubicBezTo>
                  <a:cubicBezTo>
                    <a:pt x="775171" y="2894351"/>
                    <a:pt x="839649" y="2829873"/>
                    <a:pt x="839649" y="2750335"/>
                  </a:cubicBezTo>
                  <a:cubicBezTo>
                    <a:pt x="839649" y="2670797"/>
                    <a:pt x="775171" y="2606319"/>
                    <a:pt x="695633" y="2606319"/>
                  </a:cubicBezTo>
                  <a:close/>
                  <a:moveTo>
                    <a:pt x="286490" y="2606319"/>
                  </a:moveTo>
                  <a:cubicBezTo>
                    <a:pt x="206952" y="2606319"/>
                    <a:pt x="142474" y="2670797"/>
                    <a:pt x="142474" y="2750335"/>
                  </a:cubicBezTo>
                  <a:cubicBezTo>
                    <a:pt x="142474" y="2829873"/>
                    <a:pt x="206952" y="2894351"/>
                    <a:pt x="286490" y="2894351"/>
                  </a:cubicBezTo>
                  <a:cubicBezTo>
                    <a:pt x="366028" y="2894351"/>
                    <a:pt x="430506" y="2829873"/>
                    <a:pt x="430506" y="2750335"/>
                  </a:cubicBezTo>
                  <a:cubicBezTo>
                    <a:pt x="430506" y="2670797"/>
                    <a:pt x="366028" y="2606319"/>
                    <a:pt x="286490" y="2606319"/>
                  </a:cubicBezTo>
                  <a:close/>
                  <a:moveTo>
                    <a:pt x="3968076" y="2191096"/>
                  </a:moveTo>
                  <a:cubicBezTo>
                    <a:pt x="3888538" y="2191096"/>
                    <a:pt x="3824060" y="2255574"/>
                    <a:pt x="3824060" y="2335112"/>
                  </a:cubicBezTo>
                  <a:cubicBezTo>
                    <a:pt x="3824060" y="2414650"/>
                    <a:pt x="3888538" y="2479128"/>
                    <a:pt x="3968076" y="2479128"/>
                  </a:cubicBezTo>
                  <a:cubicBezTo>
                    <a:pt x="4047614" y="2479128"/>
                    <a:pt x="4112092" y="2414650"/>
                    <a:pt x="4112092" y="2335112"/>
                  </a:cubicBezTo>
                  <a:cubicBezTo>
                    <a:pt x="4112092" y="2255574"/>
                    <a:pt x="4047614" y="2191096"/>
                    <a:pt x="3968076" y="2191096"/>
                  </a:cubicBezTo>
                  <a:close/>
                  <a:moveTo>
                    <a:pt x="3558934" y="2191096"/>
                  </a:moveTo>
                  <a:cubicBezTo>
                    <a:pt x="3479396" y="2191096"/>
                    <a:pt x="3414918" y="2255574"/>
                    <a:pt x="3414918" y="2335112"/>
                  </a:cubicBezTo>
                  <a:cubicBezTo>
                    <a:pt x="3414918" y="2414650"/>
                    <a:pt x="3479396" y="2479128"/>
                    <a:pt x="3558934" y="2479128"/>
                  </a:cubicBezTo>
                  <a:cubicBezTo>
                    <a:pt x="3638472" y="2479128"/>
                    <a:pt x="3702950" y="2414650"/>
                    <a:pt x="3702950" y="2335112"/>
                  </a:cubicBezTo>
                  <a:cubicBezTo>
                    <a:pt x="3702950" y="2255574"/>
                    <a:pt x="3638472" y="2191096"/>
                    <a:pt x="3558934" y="2191096"/>
                  </a:cubicBezTo>
                  <a:close/>
                  <a:moveTo>
                    <a:pt x="3149791" y="2191096"/>
                  </a:moveTo>
                  <a:cubicBezTo>
                    <a:pt x="3070253" y="2191096"/>
                    <a:pt x="3005775" y="2255574"/>
                    <a:pt x="3005775" y="2335112"/>
                  </a:cubicBezTo>
                  <a:cubicBezTo>
                    <a:pt x="3005775" y="2414650"/>
                    <a:pt x="3070253" y="2479128"/>
                    <a:pt x="3149791" y="2479128"/>
                  </a:cubicBezTo>
                  <a:cubicBezTo>
                    <a:pt x="3229329" y="2479128"/>
                    <a:pt x="3293807" y="2414650"/>
                    <a:pt x="3293807" y="2335112"/>
                  </a:cubicBezTo>
                  <a:cubicBezTo>
                    <a:pt x="3293807" y="2255574"/>
                    <a:pt x="3229329" y="2191096"/>
                    <a:pt x="3149791" y="2191096"/>
                  </a:cubicBezTo>
                  <a:close/>
                  <a:moveTo>
                    <a:pt x="2740648" y="2191096"/>
                  </a:moveTo>
                  <a:cubicBezTo>
                    <a:pt x="2661110" y="2191096"/>
                    <a:pt x="2596632" y="2255574"/>
                    <a:pt x="2596632" y="2335112"/>
                  </a:cubicBezTo>
                  <a:cubicBezTo>
                    <a:pt x="2596632" y="2414650"/>
                    <a:pt x="2661110" y="2479128"/>
                    <a:pt x="2740648" y="2479128"/>
                  </a:cubicBezTo>
                  <a:cubicBezTo>
                    <a:pt x="2820186" y="2479128"/>
                    <a:pt x="2884664" y="2414650"/>
                    <a:pt x="2884664" y="2335112"/>
                  </a:cubicBezTo>
                  <a:cubicBezTo>
                    <a:pt x="2884664" y="2255574"/>
                    <a:pt x="2820186" y="2191096"/>
                    <a:pt x="2740648" y="2191096"/>
                  </a:cubicBezTo>
                  <a:close/>
                  <a:moveTo>
                    <a:pt x="2331505" y="2191096"/>
                  </a:moveTo>
                  <a:cubicBezTo>
                    <a:pt x="2251967" y="2191096"/>
                    <a:pt x="2187489" y="2255574"/>
                    <a:pt x="2187489" y="2335112"/>
                  </a:cubicBezTo>
                  <a:cubicBezTo>
                    <a:pt x="2187489" y="2414650"/>
                    <a:pt x="2251967" y="2479128"/>
                    <a:pt x="2331505" y="2479128"/>
                  </a:cubicBezTo>
                  <a:cubicBezTo>
                    <a:pt x="2411043" y="2479128"/>
                    <a:pt x="2475521" y="2414650"/>
                    <a:pt x="2475521" y="2335112"/>
                  </a:cubicBezTo>
                  <a:cubicBezTo>
                    <a:pt x="2475521" y="2255574"/>
                    <a:pt x="2411043" y="2191096"/>
                    <a:pt x="2331505" y="2191096"/>
                  </a:cubicBezTo>
                  <a:close/>
                  <a:moveTo>
                    <a:pt x="1922362" y="2191096"/>
                  </a:moveTo>
                  <a:cubicBezTo>
                    <a:pt x="1842824" y="2191096"/>
                    <a:pt x="1778346" y="2255574"/>
                    <a:pt x="1778346" y="2335112"/>
                  </a:cubicBezTo>
                  <a:cubicBezTo>
                    <a:pt x="1778346" y="2414650"/>
                    <a:pt x="1842824" y="2479128"/>
                    <a:pt x="1922362" y="2479128"/>
                  </a:cubicBezTo>
                  <a:cubicBezTo>
                    <a:pt x="2001900" y="2479128"/>
                    <a:pt x="2066378" y="2414650"/>
                    <a:pt x="2066378" y="2335112"/>
                  </a:cubicBezTo>
                  <a:cubicBezTo>
                    <a:pt x="2066378" y="2255574"/>
                    <a:pt x="2001900" y="2191096"/>
                    <a:pt x="1922362" y="2191096"/>
                  </a:cubicBezTo>
                  <a:close/>
                  <a:moveTo>
                    <a:pt x="1513219" y="2191096"/>
                  </a:moveTo>
                  <a:cubicBezTo>
                    <a:pt x="1433681" y="2191096"/>
                    <a:pt x="1369203" y="2255574"/>
                    <a:pt x="1369203" y="2335112"/>
                  </a:cubicBezTo>
                  <a:cubicBezTo>
                    <a:pt x="1369203" y="2414650"/>
                    <a:pt x="1433681" y="2479128"/>
                    <a:pt x="1513219" y="2479128"/>
                  </a:cubicBezTo>
                  <a:cubicBezTo>
                    <a:pt x="1592757" y="2479128"/>
                    <a:pt x="1657235" y="2414650"/>
                    <a:pt x="1657235" y="2335112"/>
                  </a:cubicBezTo>
                  <a:cubicBezTo>
                    <a:pt x="1657235" y="2255574"/>
                    <a:pt x="1592757" y="2191096"/>
                    <a:pt x="1513219" y="2191096"/>
                  </a:cubicBezTo>
                  <a:close/>
                  <a:moveTo>
                    <a:pt x="1104076" y="2191096"/>
                  </a:moveTo>
                  <a:cubicBezTo>
                    <a:pt x="1024538" y="2191096"/>
                    <a:pt x="960060" y="2255574"/>
                    <a:pt x="960060" y="2335112"/>
                  </a:cubicBezTo>
                  <a:cubicBezTo>
                    <a:pt x="960060" y="2414650"/>
                    <a:pt x="1024538" y="2479128"/>
                    <a:pt x="1104076" y="2479128"/>
                  </a:cubicBezTo>
                  <a:cubicBezTo>
                    <a:pt x="1183614" y="2479128"/>
                    <a:pt x="1248092" y="2414650"/>
                    <a:pt x="1248092" y="2335112"/>
                  </a:cubicBezTo>
                  <a:cubicBezTo>
                    <a:pt x="1248092" y="2255574"/>
                    <a:pt x="1183614" y="2191096"/>
                    <a:pt x="1104076" y="2191096"/>
                  </a:cubicBezTo>
                  <a:close/>
                  <a:moveTo>
                    <a:pt x="694933" y="2191096"/>
                  </a:moveTo>
                  <a:cubicBezTo>
                    <a:pt x="615395" y="2191096"/>
                    <a:pt x="550917" y="2255574"/>
                    <a:pt x="550917" y="2335112"/>
                  </a:cubicBezTo>
                  <a:cubicBezTo>
                    <a:pt x="550917" y="2414650"/>
                    <a:pt x="615395" y="2479128"/>
                    <a:pt x="694933" y="2479128"/>
                  </a:cubicBezTo>
                  <a:cubicBezTo>
                    <a:pt x="774471" y="2479128"/>
                    <a:pt x="838949" y="2414650"/>
                    <a:pt x="838949" y="2335112"/>
                  </a:cubicBezTo>
                  <a:cubicBezTo>
                    <a:pt x="838949" y="2255574"/>
                    <a:pt x="774471" y="2191096"/>
                    <a:pt x="694933" y="2191096"/>
                  </a:cubicBezTo>
                  <a:close/>
                  <a:moveTo>
                    <a:pt x="285790" y="2191096"/>
                  </a:moveTo>
                  <a:cubicBezTo>
                    <a:pt x="206252" y="2191096"/>
                    <a:pt x="141774" y="2255574"/>
                    <a:pt x="141774" y="2335112"/>
                  </a:cubicBezTo>
                  <a:cubicBezTo>
                    <a:pt x="141774" y="2414650"/>
                    <a:pt x="206252" y="2479128"/>
                    <a:pt x="285790" y="2479128"/>
                  </a:cubicBezTo>
                  <a:cubicBezTo>
                    <a:pt x="365328" y="2479128"/>
                    <a:pt x="429806" y="2414650"/>
                    <a:pt x="429806" y="2335112"/>
                  </a:cubicBezTo>
                  <a:cubicBezTo>
                    <a:pt x="429806" y="2255574"/>
                    <a:pt x="365328" y="2191096"/>
                    <a:pt x="285790" y="2191096"/>
                  </a:cubicBezTo>
                  <a:close/>
                  <a:moveTo>
                    <a:pt x="3967376" y="1775873"/>
                  </a:moveTo>
                  <a:cubicBezTo>
                    <a:pt x="3887838" y="1775873"/>
                    <a:pt x="3823360" y="1840351"/>
                    <a:pt x="3823360" y="1919889"/>
                  </a:cubicBezTo>
                  <a:cubicBezTo>
                    <a:pt x="3823360" y="1999427"/>
                    <a:pt x="3887838" y="2063905"/>
                    <a:pt x="3967376" y="2063905"/>
                  </a:cubicBezTo>
                  <a:cubicBezTo>
                    <a:pt x="4046914" y="2063905"/>
                    <a:pt x="4111392" y="1999427"/>
                    <a:pt x="4111392" y="1919889"/>
                  </a:cubicBezTo>
                  <a:cubicBezTo>
                    <a:pt x="4111392" y="1840351"/>
                    <a:pt x="4046914" y="1775873"/>
                    <a:pt x="3967376" y="1775873"/>
                  </a:cubicBezTo>
                  <a:close/>
                  <a:moveTo>
                    <a:pt x="3558234" y="1775873"/>
                  </a:moveTo>
                  <a:cubicBezTo>
                    <a:pt x="3478696" y="1775873"/>
                    <a:pt x="3414218" y="1840351"/>
                    <a:pt x="3414218" y="1919889"/>
                  </a:cubicBezTo>
                  <a:cubicBezTo>
                    <a:pt x="3414218" y="1999427"/>
                    <a:pt x="3478696" y="2063905"/>
                    <a:pt x="3558234" y="2063905"/>
                  </a:cubicBezTo>
                  <a:cubicBezTo>
                    <a:pt x="3637772" y="2063905"/>
                    <a:pt x="3702250" y="1999427"/>
                    <a:pt x="3702250" y="1919889"/>
                  </a:cubicBezTo>
                  <a:cubicBezTo>
                    <a:pt x="3702250" y="1840351"/>
                    <a:pt x="3637772" y="1775873"/>
                    <a:pt x="3558234" y="1775873"/>
                  </a:cubicBezTo>
                  <a:close/>
                  <a:moveTo>
                    <a:pt x="3149091" y="1775873"/>
                  </a:moveTo>
                  <a:cubicBezTo>
                    <a:pt x="3069553" y="1775873"/>
                    <a:pt x="3005075" y="1840351"/>
                    <a:pt x="3005075" y="1919889"/>
                  </a:cubicBezTo>
                  <a:cubicBezTo>
                    <a:pt x="3005075" y="1999427"/>
                    <a:pt x="3069553" y="2063905"/>
                    <a:pt x="3149091" y="2063905"/>
                  </a:cubicBezTo>
                  <a:cubicBezTo>
                    <a:pt x="3228629" y="2063905"/>
                    <a:pt x="3293107" y="1999427"/>
                    <a:pt x="3293107" y="1919889"/>
                  </a:cubicBezTo>
                  <a:cubicBezTo>
                    <a:pt x="3293107" y="1840351"/>
                    <a:pt x="3228629" y="1775873"/>
                    <a:pt x="3149091" y="1775873"/>
                  </a:cubicBezTo>
                  <a:close/>
                  <a:moveTo>
                    <a:pt x="2739948" y="1775873"/>
                  </a:moveTo>
                  <a:cubicBezTo>
                    <a:pt x="2660410" y="1775873"/>
                    <a:pt x="2595932" y="1840351"/>
                    <a:pt x="2595932" y="1919889"/>
                  </a:cubicBezTo>
                  <a:cubicBezTo>
                    <a:pt x="2595932" y="1999427"/>
                    <a:pt x="2660410" y="2063905"/>
                    <a:pt x="2739948" y="2063905"/>
                  </a:cubicBezTo>
                  <a:cubicBezTo>
                    <a:pt x="2819486" y="2063905"/>
                    <a:pt x="2883964" y="1999427"/>
                    <a:pt x="2883964" y="1919889"/>
                  </a:cubicBezTo>
                  <a:cubicBezTo>
                    <a:pt x="2883964" y="1840351"/>
                    <a:pt x="2819486" y="1775873"/>
                    <a:pt x="2739948" y="1775873"/>
                  </a:cubicBezTo>
                  <a:close/>
                  <a:moveTo>
                    <a:pt x="2330805" y="1775873"/>
                  </a:moveTo>
                  <a:cubicBezTo>
                    <a:pt x="2251267" y="1775873"/>
                    <a:pt x="2186789" y="1840351"/>
                    <a:pt x="2186789" y="1919889"/>
                  </a:cubicBezTo>
                  <a:cubicBezTo>
                    <a:pt x="2186789" y="1999427"/>
                    <a:pt x="2251267" y="2063905"/>
                    <a:pt x="2330805" y="2063905"/>
                  </a:cubicBezTo>
                  <a:cubicBezTo>
                    <a:pt x="2410343" y="2063905"/>
                    <a:pt x="2474821" y="1999427"/>
                    <a:pt x="2474821" y="1919889"/>
                  </a:cubicBezTo>
                  <a:cubicBezTo>
                    <a:pt x="2474821" y="1840351"/>
                    <a:pt x="2410343" y="1775873"/>
                    <a:pt x="2330805" y="1775873"/>
                  </a:cubicBezTo>
                  <a:close/>
                  <a:moveTo>
                    <a:pt x="1921662" y="1775873"/>
                  </a:moveTo>
                  <a:cubicBezTo>
                    <a:pt x="1842124" y="1775873"/>
                    <a:pt x="1777646" y="1840351"/>
                    <a:pt x="1777646" y="1919889"/>
                  </a:cubicBezTo>
                  <a:cubicBezTo>
                    <a:pt x="1777646" y="1999427"/>
                    <a:pt x="1842124" y="2063905"/>
                    <a:pt x="1921662" y="2063905"/>
                  </a:cubicBezTo>
                  <a:cubicBezTo>
                    <a:pt x="2001200" y="2063905"/>
                    <a:pt x="2065678" y="1999427"/>
                    <a:pt x="2065678" y="1919889"/>
                  </a:cubicBezTo>
                  <a:cubicBezTo>
                    <a:pt x="2065678" y="1840351"/>
                    <a:pt x="2001200" y="1775873"/>
                    <a:pt x="1921662" y="1775873"/>
                  </a:cubicBezTo>
                  <a:close/>
                  <a:moveTo>
                    <a:pt x="1512519" y="1775873"/>
                  </a:moveTo>
                  <a:cubicBezTo>
                    <a:pt x="1432981" y="1775873"/>
                    <a:pt x="1368503" y="1840351"/>
                    <a:pt x="1368503" y="1919889"/>
                  </a:cubicBezTo>
                  <a:cubicBezTo>
                    <a:pt x="1368503" y="1999427"/>
                    <a:pt x="1432981" y="2063905"/>
                    <a:pt x="1512519" y="2063905"/>
                  </a:cubicBezTo>
                  <a:cubicBezTo>
                    <a:pt x="1592057" y="2063905"/>
                    <a:pt x="1656535" y="1999427"/>
                    <a:pt x="1656535" y="1919889"/>
                  </a:cubicBezTo>
                  <a:cubicBezTo>
                    <a:pt x="1656535" y="1840351"/>
                    <a:pt x="1592057" y="1775873"/>
                    <a:pt x="1512519" y="1775873"/>
                  </a:cubicBezTo>
                  <a:close/>
                  <a:moveTo>
                    <a:pt x="1103376" y="1775873"/>
                  </a:moveTo>
                  <a:cubicBezTo>
                    <a:pt x="1023838" y="1775873"/>
                    <a:pt x="959360" y="1840351"/>
                    <a:pt x="959360" y="1919889"/>
                  </a:cubicBezTo>
                  <a:cubicBezTo>
                    <a:pt x="959360" y="1999427"/>
                    <a:pt x="1023838" y="2063905"/>
                    <a:pt x="1103376" y="2063905"/>
                  </a:cubicBezTo>
                  <a:cubicBezTo>
                    <a:pt x="1182914" y="2063905"/>
                    <a:pt x="1247392" y="1999427"/>
                    <a:pt x="1247392" y="1919889"/>
                  </a:cubicBezTo>
                  <a:cubicBezTo>
                    <a:pt x="1247392" y="1840351"/>
                    <a:pt x="1182914" y="1775873"/>
                    <a:pt x="1103376" y="1775873"/>
                  </a:cubicBezTo>
                  <a:close/>
                  <a:moveTo>
                    <a:pt x="694233" y="1775873"/>
                  </a:moveTo>
                  <a:cubicBezTo>
                    <a:pt x="614695" y="1775873"/>
                    <a:pt x="550217" y="1840351"/>
                    <a:pt x="550217" y="1919889"/>
                  </a:cubicBezTo>
                  <a:cubicBezTo>
                    <a:pt x="550217" y="1999427"/>
                    <a:pt x="614695" y="2063905"/>
                    <a:pt x="694233" y="2063905"/>
                  </a:cubicBezTo>
                  <a:cubicBezTo>
                    <a:pt x="773771" y="2063905"/>
                    <a:pt x="838249" y="1999427"/>
                    <a:pt x="838249" y="1919889"/>
                  </a:cubicBezTo>
                  <a:cubicBezTo>
                    <a:pt x="838249" y="1840351"/>
                    <a:pt x="773771" y="1775873"/>
                    <a:pt x="694233" y="1775873"/>
                  </a:cubicBezTo>
                  <a:close/>
                  <a:moveTo>
                    <a:pt x="285090" y="1775873"/>
                  </a:moveTo>
                  <a:cubicBezTo>
                    <a:pt x="205552" y="1775873"/>
                    <a:pt x="141074" y="1840351"/>
                    <a:pt x="141074" y="1919889"/>
                  </a:cubicBezTo>
                  <a:cubicBezTo>
                    <a:pt x="141074" y="1999427"/>
                    <a:pt x="205552" y="2063905"/>
                    <a:pt x="285090" y="2063905"/>
                  </a:cubicBezTo>
                  <a:cubicBezTo>
                    <a:pt x="364628" y="2063905"/>
                    <a:pt x="429106" y="1999427"/>
                    <a:pt x="429106" y="1919889"/>
                  </a:cubicBezTo>
                  <a:cubicBezTo>
                    <a:pt x="429106" y="1840351"/>
                    <a:pt x="364628" y="1775873"/>
                    <a:pt x="285090" y="1775873"/>
                  </a:cubicBezTo>
                  <a:close/>
                  <a:moveTo>
                    <a:pt x="3966676" y="1360650"/>
                  </a:moveTo>
                  <a:cubicBezTo>
                    <a:pt x="3887138" y="1360650"/>
                    <a:pt x="3822660" y="1425128"/>
                    <a:pt x="3822660" y="1504666"/>
                  </a:cubicBezTo>
                  <a:cubicBezTo>
                    <a:pt x="3822660" y="1584204"/>
                    <a:pt x="3887138" y="1648682"/>
                    <a:pt x="3966676" y="1648682"/>
                  </a:cubicBezTo>
                  <a:cubicBezTo>
                    <a:pt x="4046214" y="1648682"/>
                    <a:pt x="4110692" y="1584204"/>
                    <a:pt x="4110692" y="1504666"/>
                  </a:cubicBezTo>
                  <a:cubicBezTo>
                    <a:pt x="4110692" y="1425128"/>
                    <a:pt x="4046214" y="1360650"/>
                    <a:pt x="3966676" y="1360650"/>
                  </a:cubicBezTo>
                  <a:close/>
                  <a:moveTo>
                    <a:pt x="3557534" y="1360650"/>
                  </a:moveTo>
                  <a:cubicBezTo>
                    <a:pt x="3477996" y="1360650"/>
                    <a:pt x="3413518" y="1425128"/>
                    <a:pt x="3413518" y="1504666"/>
                  </a:cubicBezTo>
                  <a:cubicBezTo>
                    <a:pt x="3413518" y="1584204"/>
                    <a:pt x="3477996" y="1648682"/>
                    <a:pt x="3557534" y="1648682"/>
                  </a:cubicBezTo>
                  <a:cubicBezTo>
                    <a:pt x="3637072" y="1648682"/>
                    <a:pt x="3701550" y="1584204"/>
                    <a:pt x="3701550" y="1504666"/>
                  </a:cubicBezTo>
                  <a:cubicBezTo>
                    <a:pt x="3701550" y="1425128"/>
                    <a:pt x="3637072" y="1360650"/>
                    <a:pt x="3557534" y="1360650"/>
                  </a:cubicBezTo>
                  <a:close/>
                  <a:moveTo>
                    <a:pt x="3148391" y="1360650"/>
                  </a:moveTo>
                  <a:cubicBezTo>
                    <a:pt x="3068853" y="1360650"/>
                    <a:pt x="3004375" y="1425128"/>
                    <a:pt x="3004375" y="1504666"/>
                  </a:cubicBezTo>
                  <a:cubicBezTo>
                    <a:pt x="3004375" y="1584204"/>
                    <a:pt x="3068853" y="1648682"/>
                    <a:pt x="3148391" y="1648682"/>
                  </a:cubicBezTo>
                  <a:cubicBezTo>
                    <a:pt x="3227929" y="1648682"/>
                    <a:pt x="3292407" y="1584204"/>
                    <a:pt x="3292407" y="1504666"/>
                  </a:cubicBezTo>
                  <a:cubicBezTo>
                    <a:pt x="3292407" y="1425128"/>
                    <a:pt x="3227929" y="1360650"/>
                    <a:pt x="3148391" y="1360650"/>
                  </a:cubicBezTo>
                  <a:close/>
                  <a:moveTo>
                    <a:pt x="2739248" y="1360650"/>
                  </a:moveTo>
                  <a:cubicBezTo>
                    <a:pt x="2659710" y="1360650"/>
                    <a:pt x="2595232" y="1425128"/>
                    <a:pt x="2595232" y="1504666"/>
                  </a:cubicBezTo>
                  <a:cubicBezTo>
                    <a:pt x="2595232" y="1584204"/>
                    <a:pt x="2659710" y="1648682"/>
                    <a:pt x="2739248" y="1648682"/>
                  </a:cubicBezTo>
                  <a:cubicBezTo>
                    <a:pt x="2818786" y="1648682"/>
                    <a:pt x="2883264" y="1584204"/>
                    <a:pt x="2883264" y="1504666"/>
                  </a:cubicBezTo>
                  <a:cubicBezTo>
                    <a:pt x="2883264" y="1425128"/>
                    <a:pt x="2818786" y="1360650"/>
                    <a:pt x="2739248" y="1360650"/>
                  </a:cubicBezTo>
                  <a:close/>
                  <a:moveTo>
                    <a:pt x="2330105" y="1360650"/>
                  </a:moveTo>
                  <a:cubicBezTo>
                    <a:pt x="2250567" y="1360650"/>
                    <a:pt x="2186089" y="1425128"/>
                    <a:pt x="2186089" y="1504666"/>
                  </a:cubicBezTo>
                  <a:cubicBezTo>
                    <a:pt x="2186089" y="1584204"/>
                    <a:pt x="2250567" y="1648682"/>
                    <a:pt x="2330105" y="1648682"/>
                  </a:cubicBezTo>
                  <a:cubicBezTo>
                    <a:pt x="2409643" y="1648682"/>
                    <a:pt x="2474121" y="1584204"/>
                    <a:pt x="2474121" y="1504666"/>
                  </a:cubicBezTo>
                  <a:cubicBezTo>
                    <a:pt x="2474121" y="1425128"/>
                    <a:pt x="2409643" y="1360650"/>
                    <a:pt x="2330105" y="1360650"/>
                  </a:cubicBezTo>
                  <a:close/>
                  <a:moveTo>
                    <a:pt x="1920962" y="1360650"/>
                  </a:moveTo>
                  <a:cubicBezTo>
                    <a:pt x="1841424" y="1360650"/>
                    <a:pt x="1776946" y="1425128"/>
                    <a:pt x="1776946" y="1504666"/>
                  </a:cubicBezTo>
                  <a:cubicBezTo>
                    <a:pt x="1776946" y="1584204"/>
                    <a:pt x="1841424" y="1648682"/>
                    <a:pt x="1920962" y="1648682"/>
                  </a:cubicBezTo>
                  <a:cubicBezTo>
                    <a:pt x="2000500" y="1648682"/>
                    <a:pt x="2064978" y="1584204"/>
                    <a:pt x="2064978" y="1504666"/>
                  </a:cubicBezTo>
                  <a:cubicBezTo>
                    <a:pt x="2064978" y="1425128"/>
                    <a:pt x="2000500" y="1360650"/>
                    <a:pt x="1920962" y="1360650"/>
                  </a:cubicBezTo>
                  <a:close/>
                  <a:moveTo>
                    <a:pt x="1511819" y="1360650"/>
                  </a:moveTo>
                  <a:cubicBezTo>
                    <a:pt x="1432281" y="1360650"/>
                    <a:pt x="1367803" y="1425128"/>
                    <a:pt x="1367803" y="1504666"/>
                  </a:cubicBezTo>
                  <a:cubicBezTo>
                    <a:pt x="1367803" y="1584204"/>
                    <a:pt x="1432281" y="1648682"/>
                    <a:pt x="1511819" y="1648682"/>
                  </a:cubicBezTo>
                  <a:cubicBezTo>
                    <a:pt x="1591357" y="1648682"/>
                    <a:pt x="1655835" y="1584204"/>
                    <a:pt x="1655835" y="1504666"/>
                  </a:cubicBezTo>
                  <a:cubicBezTo>
                    <a:pt x="1655835" y="1425128"/>
                    <a:pt x="1591357" y="1360650"/>
                    <a:pt x="1511819" y="1360650"/>
                  </a:cubicBezTo>
                  <a:close/>
                  <a:moveTo>
                    <a:pt x="1102676" y="1360650"/>
                  </a:moveTo>
                  <a:cubicBezTo>
                    <a:pt x="1023138" y="1360650"/>
                    <a:pt x="958660" y="1425128"/>
                    <a:pt x="958660" y="1504666"/>
                  </a:cubicBezTo>
                  <a:cubicBezTo>
                    <a:pt x="958660" y="1584204"/>
                    <a:pt x="1023138" y="1648682"/>
                    <a:pt x="1102676" y="1648682"/>
                  </a:cubicBezTo>
                  <a:cubicBezTo>
                    <a:pt x="1182214" y="1648682"/>
                    <a:pt x="1246692" y="1584204"/>
                    <a:pt x="1246692" y="1504666"/>
                  </a:cubicBezTo>
                  <a:cubicBezTo>
                    <a:pt x="1246692" y="1425128"/>
                    <a:pt x="1182214" y="1360650"/>
                    <a:pt x="1102676" y="1360650"/>
                  </a:cubicBezTo>
                  <a:close/>
                  <a:moveTo>
                    <a:pt x="693533" y="1360650"/>
                  </a:moveTo>
                  <a:cubicBezTo>
                    <a:pt x="613995" y="1360650"/>
                    <a:pt x="549517" y="1425128"/>
                    <a:pt x="549517" y="1504666"/>
                  </a:cubicBezTo>
                  <a:cubicBezTo>
                    <a:pt x="549517" y="1584204"/>
                    <a:pt x="613995" y="1648682"/>
                    <a:pt x="693533" y="1648682"/>
                  </a:cubicBezTo>
                  <a:cubicBezTo>
                    <a:pt x="773071" y="1648682"/>
                    <a:pt x="837549" y="1584204"/>
                    <a:pt x="837549" y="1504666"/>
                  </a:cubicBezTo>
                  <a:cubicBezTo>
                    <a:pt x="837549" y="1425128"/>
                    <a:pt x="773071" y="1360650"/>
                    <a:pt x="693533" y="1360650"/>
                  </a:cubicBezTo>
                  <a:close/>
                  <a:moveTo>
                    <a:pt x="284390" y="1360650"/>
                  </a:moveTo>
                  <a:cubicBezTo>
                    <a:pt x="204852" y="1360650"/>
                    <a:pt x="140374" y="1425128"/>
                    <a:pt x="140374" y="1504666"/>
                  </a:cubicBezTo>
                  <a:cubicBezTo>
                    <a:pt x="140374" y="1584204"/>
                    <a:pt x="204852" y="1648682"/>
                    <a:pt x="284390" y="1648682"/>
                  </a:cubicBezTo>
                  <a:cubicBezTo>
                    <a:pt x="363928" y="1648682"/>
                    <a:pt x="428406" y="1584204"/>
                    <a:pt x="428406" y="1504666"/>
                  </a:cubicBezTo>
                  <a:cubicBezTo>
                    <a:pt x="428406" y="1425128"/>
                    <a:pt x="363928" y="1360650"/>
                    <a:pt x="284390" y="1360650"/>
                  </a:cubicBezTo>
                  <a:close/>
                  <a:moveTo>
                    <a:pt x="3965976" y="945427"/>
                  </a:moveTo>
                  <a:cubicBezTo>
                    <a:pt x="3886438" y="945427"/>
                    <a:pt x="3821960" y="1009905"/>
                    <a:pt x="3821960" y="1089443"/>
                  </a:cubicBezTo>
                  <a:cubicBezTo>
                    <a:pt x="3821960" y="1168981"/>
                    <a:pt x="3886438" y="1233459"/>
                    <a:pt x="3965976" y="1233459"/>
                  </a:cubicBezTo>
                  <a:cubicBezTo>
                    <a:pt x="4045514" y="1233459"/>
                    <a:pt x="4109992" y="1168981"/>
                    <a:pt x="4109992" y="1089443"/>
                  </a:cubicBezTo>
                  <a:cubicBezTo>
                    <a:pt x="4109992" y="1009905"/>
                    <a:pt x="4045514" y="945427"/>
                    <a:pt x="3965976" y="945427"/>
                  </a:cubicBezTo>
                  <a:close/>
                  <a:moveTo>
                    <a:pt x="3556834" y="945427"/>
                  </a:moveTo>
                  <a:cubicBezTo>
                    <a:pt x="3477296" y="945427"/>
                    <a:pt x="3412818" y="1009905"/>
                    <a:pt x="3412818" y="1089443"/>
                  </a:cubicBezTo>
                  <a:cubicBezTo>
                    <a:pt x="3412818" y="1168981"/>
                    <a:pt x="3477296" y="1233459"/>
                    <a:pt x="3556834" y="1233459"/>
                  </a:cubicBezTo>
                  <a:cubicBezTo>
                    <a:pt x="3636372" y="1233459"/>
                    <a:pt x="3700850" y="1168981"/>
                    <a:pt x="3700850" y="1089443"/>
                  </a:cubicBezTo>
                  <a:cubicBezTo>
                    <a:pt x="3700850" y="1009905"/>
                    <a:pt x="3636372" y="945427"/>
                    <a:pt x="3556834" y="945427"/>
                  </a:cubicBezTo>
                  <a:close/>
                  <a:moveTo>
                    <a:pt x="3147691" y="945427"/>
                  </a:moveTo>
                  <a:cubicBezTo>
                    <a:pt x="3068153" y="945427"/>
                    <a:pt x="3003675" y="1009905"/>
                    <a:pt x="3003675" y="1089443"/>
                  </a:cubicBezTo>
                  <a:cubicBezTo>
                    <a:pt x="3003675" y="1168981"/>
                    <a:pt x="3068153" y="1233459"/>
                    <a:pt x="3147691" y="1233459"/>
                  </a:cubicBezTo>
                  <a:cubicBezTo>
                    <a:pt x="3227229" y="1233459"/>
                    <a:pt x="3291707" y="1168981"/>
                    <a:pt x="3291707" y="1089443"/>
                  </a:cubicBezTo>
                  <a:cubicBezTo>
                    <a:pt x="3291707" y="1009905"/>
                    <a:pt x="3227229" y="945427"/>
                    <a:pt x="3147691" y="945427"/>
                  </a:cubicBezTo>
                  <a:close/>
                  <a:moveTo>
                    <a:pt x="2738548" y="945427"/>
                  </a:moveTo>
                  <a:cubicBezTo>
                    <a:pt x="2659010" y="945427"/>
                    <a:pt x="2594532" y="1009905"/>
                    <a:pt x="2594532" y="1089443"/>
                  </a:cubicBezTo>
                  <a:cubicBezTo>
                    <a:pt x="2594532" y="1168981"/>
                    <a:pt x="2659010" y="1233459"/>
                    <a:pt x="2738548" y="1233459"/>
                  </a:cubicBezTo>
                  <a:cubicBezTo>
                    <a:pt x="2818086" y="1233459"/>
                    <a:pt x="2882564" y="1168981"/>
                    <a:pt x="2882564" y="1089443"/>
                  </a:cubicBezTo>
                  <a:cubicBezTo>
                    <a:pt x="2882564" y="1009905"/>
                    <a:pt x="2818086" y="945427"/>
                    <a:pt x="2738548" y="945427"/>
                  </a:cubicBezTo>
                  <a:close/>
                  <a:moveTo>
                    <a:pt x="2329405" y="945427"/>
                  </a:moveTo>
                  <a:cubicBezTo>
                    <a:pt x="2249867" y="945427"/>
                    <a:pt x="2185389" y="1009905"/>
                    <a:pt x="2185389" y="1089443"/>
                  </a:cubicBezTo>
                  <a:cubicBezTo>
                    <a:pt x="2185389" y="1168981"/>
                    <a:pt x="2249867" y="1233459"/>
                    <a:pt x="2329405" y="1233459"/>
                  </a:cubicBezTo>
                  <a:cubicBezTo>
                    <a:pt x="2408943" y="1233459"/>
                    <a:pt x="2473421" y="1168981"/>
                    <a:pt x="2473421" y="1089443"/>
                  </a:cubicBezTo>
                  <a:cubicBezTo>
                    <a:pt x="2473421" y="1009905"/>
                    <a:pt x="2408943" y="945427"/>
                    <a:pt x="2329405" y="945427"/>
                  </a:cubicBezTo>
                  <a:close/>
                  <a:moveTo>
                    <a:pt x="1920262" y="945427"/>
                  </a:moveTo>
                  <a:cubicBezTo>
                    <a:pt x="1840724" y="945427"/>
                    <a:pt x="1776246" y="1009905"/>
                    <a:pt x="1776246" y="1089443"/>
                  </a:cubicBezTo>
                  <a:cubicBezTo>
                    <a:pt x="1776246" y="1168981"/>
                    <a:pt x="1840724" y="1233459"/>
                    <a:pt x="1920262" y="1233459"/>
                  </a:cubicBezTo>
                  <a:cubicBezTo>
                    <a:pt x="1999800" y="1233459"/>
                    <a:pt x="2064278" y="1168981"/>
                    <a:pt x="2064278" y="1089443"/>
                  </a:cubicBezTo>
                  <a:cubicBezTo>
                    <a:pt x="2064278" y="1009905"/>
                    <a:pt x="1999800" y="945427"/>
                    <a:pt x="1920262" y="945427"/>
                  </a:cubicBezTo>
                  <a:close/>
                  <a:moveTo>
                    <a:pt x="1511119" y="945427"/>
                  </a:moveTo>
                  <a:cubicBezTo>
                    <a:pt x="1431581" y="945427"/>
                    <a:pt x="1367103" y="1009905"/>
                    <a:pt x="1367103" y="1089443"/>
                  </a:cubicBezTo>
                  <a:cubicBezTo>
                    <a:pt x="1367103" y="1168981"/>
                    <a:pt x="1431581" y="1233459"/>
                    <a:pt x="1511119" y="1233459"/>
                  </a:cubicBezTo>
                  <a:cubicBezTo>
                    <a:pt x="1590657" y="1233459"/>
                    <a:pt x="1655135" y="1168981"/>
                    <a:pt x="1655135" y="1089443"/>
                  </a:cubicBezTo>
                  <a:cubicBezTo>
                    <a:pt x="1655135" y="1009905"/>
                    <a:pt x="1590657" y="945427"/>
                    <a:pt x="1511119" y="945427"/>
                  </a:cubicBezTo>
                  <a:close/>
                  <a:moveTo>
                    <a:pt x="1101976" y="945427"/>
                  </a:moveTo>
                  <a:cubicBezTo>
                    <a:pt x="1022438" y="945427"/>
                    <a:pt x="957960" y="1009905"/>
                    <a:pt x="957960" y="1089443"/>
                  </a:cubicBezTo>
                  <a:cubicBezTo>
                    <a:pt x="957960" y="1168981"/>
                    <a:pt x="1022438" y="1233459"/>
                    <a:pt x="1101976" y="1233459"/>
                  </a:cubicBezTo>
                  <a:cubicBezTo>
                    <a:pt x="1181514" y="1233459"/>
                    <a:pt x="1245992" y="1168981"/>
                    <a:pt x="1245992" y="1089443"/>
                  </a:cubicBezTo>
                  <a:cubicBezTo>
                    <a:pt x="1245992" y="1009905"/>
                    <a:pt x="1181514" y="945427"/>
                    <a:pt x="1101976" y="945427"/>
                  </a:cubicBezTo>
                  <a:close/>
                  <a:moveTo>
                    <a:pt x="692833" y="945427"/>
                  </a:moveTo>
                  <a:cubicBezTo>
                    <a:pt x="613295" y="945427"/>
                    <a:pt x="548817" y="1009905"/>
                    <a:pt x="548817" y="1089443"/>
                  </a:cubicBezTo>
                  <a:cubicBezTo>
                    <a:pt x="548817" y="1168981"/>
                    <a:pt x="613295" y="1233459"/>
                    <a:pt x="692833" y="1233459"/>
                  </a:cubicBezTo>
                  <a:cubicBezTo>
                    <a:pt x="772371" y="1233459"/>
                    <a:pt x="836849" y="1168981"/>
                    <a:pt x="836849" y="1089443"/>
                  </a:cubicBezTo>
                  <a:cubicBezTo>
                    <a:pt x="836849" y="1009905"/>
                    <a:pt x="772371" y="945427"/>
                    <a:pt x="692833" y="945427"/>
                  </a:cubicBezTo>
                  <a:close/>
                  <a:moveTo>
                    <a:pt x="283690" y="945427"/>
                  </a:moveTo>
                  <a:cubicBezTo>
                    <a:pt x="204152" y="945427"/>
                    <a:pt x="139674" y="1009905"/>
                    <a:pt x="139674" y="1089443"/>
                  </a:cubicBezTo>
                  <a:cubicBezTo>
                    <a:pt x="139674" y="1168981"/>
                    <a:pt x="204152" y="1233459"/>
                    <a:pt x="283690" y="1233459"/>
                  </a:cubicBezTo>
                  <a:cubicBezTo>
                    <a:pt x="363228" y="1233459"/>
                    <a:pt x="427706" y="1168981"/>
                    <a:pt x="427706" y="1089443"/>
                  </a:cubicBezTo>
                  <a:cubicBezTo>
                    <a:pt x="427706" y="1009905"/>
                    <a:pt x="363228" y="945427"/>
                    <a:pt x="283690" y="945427"/>
                  </a:cubicBezTo>
                  <a:close/>
                  <a:moveTo>
                    <a:pt x="3965276" y="530204"/>
                  </a:moveTo>
                  <a:cubicBezTo>
                    <a:pt x="3885738" y="530204"/>
                    <a:pt x="3821260" y="594682"/>
                    <a:pt x="3821260" y="674220"/>
                  </a:cubicBezTo>
                  <a:cubicBezTo>
                    <a:pt x="3821260" y="753758"/>
                    <a:pt x="3885738" y="818236"/>
                    <a:pt x="3965276" y="818236"/>
                  </a:cubicBezTo>
                  <a:cubicBezTo>
                    <a:pt x="4044814" y="818236"/>
                    <a:pt x="4109292" y="753758"/>
                    <a:pt x="4109292" y="674220"/>
                  </a:cubicBezTo>
                  <a:cubicBezTo>
                    <a:pt x="4109292" y="594682"/>
                    <a:pt x="4044814" y="530204"/>
                    <a:pt x="3965276" y="530204"/>
                  </a:cubicBezTo>
                  <a:close/>
                  <a:moveTo>
                    <a:pt x="3556134" y="530204"/>
                  </a:moveTo>
                  <a:cubicBezTo>
                    <a:pt x="3476596" y="530204"/>
                    <a:pt x="3412118" y="594682"/>
                    <a:pt x="3412118" y="674220"/>
                  </a:cubicBezTo>
                  <a:cubicBezTo>
                    <a:pt x="3412118" y="753758"/>
                    <a:pt x="3476596" y="818236"/>
                    <a:pt x="3556134" y="818236"/>
                  </a:cubicBezTo>
                  <a:cubicBezTo>
                    <a:pt x="3635672" y="818236"/>
                    <a:pt x="3700150" y="753758"/>
                    <a:pt x="3700150" y="674220"/>
                  </a:cubicBezTo>
                  <a:cubicBezTo>
                    <a:pt x="3700150" y="594682"/>
                    <a:pt x="3635672" y="530204"/>
                    <a:pt x="3556134" y="530204"/>
                  </a:cubicBezTo>
                  <a:close/>
                  <a:moveTo>
                    <a:pt x="3146991" y="530204"/>
                  </a:moveTo>
                  <a:cubicBezTo>
                    <a:pt x="3067453" y="530204"/>
                    <a:pt x="3002975" y="594682"/>
                    <a:pt x="3002975" y="674220"/>
                  </a:cubicBezTo>
                  <a:cubicBezTo>
                    <a:pt x="3002975" y="753758"/>
                    <a:pt x="3067453" y="818236"/>
                    <a:pt x="3146991" y="818236"/>
                  </a:cubicBezTo>
                  <a:cubicBezTo>
                    <a:pt x="3226529" y="818236"/>
                    <a:pt x="3291007" y="753758"/>
                    <a:pt x="3291007" y="674220"/>
                  </a:cubicBezTo>
                  <a:cubicBezTo>
                    <a:pt x="3291007" y="594682"/>
                    <a:pt x="3226529" y="530204"/>
                    <a:pt x="3146991" y="530204"/>
                  </a:cubicBezTo>
                  <a:close/>
                  <a:moveTo>
                    <a:pt x="2737848" y="530204"/>
                  </a:moveTo>
                  <a:cubicBezTo>
                    <a:pt x="2658310" y="530204"/>
                    <a:pt x="2593832" y="594682"/>
                    <a:pt x="2593832" y="674220"/>
                  </a:cubicBezTo>
                  <a:cubicBezTo>
                    <a:pt x="2593832" y="753758"/>
                    <a:pt x="2658310" y="818236"/>
                    <a:pt x="2737848" y="818236"/>
                  </a:cubicBezTo>
                  <a:cubicBezTo>
                    <a:pt x="2817386" y="818236"/>
                    <a:pt x="2881864" y="753758"/>
                    <a:pt x="2881864" y="674220"/>
                  </a:cubicBezTo>
                  <a:cubicBezTo>
                    <a:pt x="2881864" y="594682"/>
                    <a:pt x="2817386" y="530204"/>
                    <a:pt x="2737848" y="530204"/>
                  </a:cubicBezTo>
                  <a:close/>
                  <a:moveTo>
                    <a:pt x="2328705" y="530204"/>
                  </a:moveTo>
                  <a:cubicBezTo>
                    <a:pt x="2249167" y="530204"/>
                    <a:pt x="2184689" y="594682"/>
                    <a:pt x="2184689" y="674220"/>
                  </a:cubicBezTo>
                  <a:cubicBezTo>
                    <a:pt x="2184689" y="753758"/>
                    <a:pt x="2249167" y="818236"/>
                    <a:pt x="2328705" y="818236"/>
                  </a:cubicBezTo>
                  <a:cubicBezTo>
                    <a:pt x="2408243" y="818236"/>
                    <a:pt x="2472721" y="753758"/>
                    <a:pt x="2472721" y="674220"/>
                  </a:cubicBezTo>
                  <a:cubicBezTo>
                    <a:pt x="2472721" y="594682"/>
                    <a:pt x="2408243" y="530204"/>
                    <a:pt x="2328705" y="530204"/>
                  </a:cubicBezTo>
                  <a:close/>
                  <a:moveTo>
                    <a:pt x="1919562" y="530204"/>
                  </a:moveTo>
                  <a:cubicBezTo>
                    <a:pt x="1840024" y="530204"/>
                    <a:pt x="1775546" y="594682"/>
                    <a:pt x="1775546" y="674220"/>
                  </a:cubicBezTo>
                  <a:cubicBezTo>
                    <a:pt x="1775546" y="753758"/>
                    <a:pt x="1840024" y="818236"/>
                    <a:pt x="1919562" y="818236"/>
                  </a:cubicBezTo>
                  <a:cubicBezTo>
                    <a:pt x="1999100" y="818236"/>
                    <a:pt x="2063578" y="753758"/>
                    <a:pt x="2063578" y="674220"/>
                  </a:cubicBezTo>
                  <a:cubicBezTo>
                    <a:pt x="2063578" y="594682"/>
                    <a:pt x="1999100" y="530204"/>
                    <a:pt x="1919562" y="530204"/>
                  </a:cubicBezTo>
                  <a:close/>
                  <a:moveTo>
                    <a:pt x="1510419" y="530204"/>
                  </a:moveTo>
                  <a:cubicBezTo>
                    <a:pt x="1430881" y="530204"/>
                    <a:pt x="1366403" y="594682"/>
                    <a:pt x="1366403" y="674220"/>
                  </a:cubicBezTo>
                  <a:cubicBezTo>
                    <a:pt x="1366403" y="753758"/>
                    <a:pt x="1430881" y="818236"/>
                    <a:pt x="1510419" y="818236"/>
                  </a:cubicBezTo>
                  <a:cubicBezTo>
                    <a:pt x="1589957" y="818236"/>
                    <a:pt x="1654435" y="753758"/>
                    <a:pt x="1654435" y="674220"/>
                  </a:cubicBezTo>
                  <a:cubicBezTo>
                    <a:pt x="1654435" y="594682"/>
                    <a:pt x="1589957" y="530204"/>
                    <a:pt x="1510419" y="530204"/>
                  </a:cubicBezTo>
                  <a:close/>
                  <a:moveTo>
                    <a:pt x="1101276" y="530204"/>
                  </a:moveTo>
                  <a:cubicBezTo>
                    <a:pt x="1021738" y="530204"/>
                    <a:pt x="957260" y="594682"/>
                    <a:pt x="957260" y="674220"/>
                  </a:cubicBezTo>
                  <a:cubicBezTo>
                    <a:pt x="957260" y="753758"/>
                    <a:pt x="1021738" y="818236"/>
                    <a:pt x="1101276" y="818236"/>
                  </a:cubicBezTo>
                  <a:cubicBezTo>
                    <a:pt x="1180814" y="818236"/>
                    <a:pt x="1245292" y="753758"/>
                    <a:pt x="1245292" y="674220"/>
                  </a:cubicBezTo>
                  <a:cubicBezTo>
                    <a:pt x="1245292" y="594682"/>
                    <a:pt x="1180814" y="530204"/>
                    <a:pt x="1101276" y="530204"/>
                  </a:cubicBezTo>
                  <a:close/>
                  <a:moveTo>
                    <a:pt x="692133" y="530204"/>
                  </a:moveTo>
                  <a:cubicBezTo>
                    <a:pt x="612595" y="530204"/>
                    <a:pt x="548117" y="594682"/>
                    <a:pt x="548117" y="674220"/>
                  </a:cubicBezTo>
                  <a:cubicBezTo>
                    <a:pt x="548117" y="753758"/>
                    <a:pt x="612595" y="818236"/>
                    <a:pt x="692133" y="818236"/>
                  </a:cubicBezTo>
                  <a:cubicBezTo>
                    <a:pt x="771671" y="818236"/>
                    <a:pt x="836149" y="753758"/>
                    <a:pt x="836149" y="674220"/>
                  </a:cubicBezTo>
                  <a:cubicBezTo>
                    <a:pt x="836149" y="594682"/>
                    <a:pt x="771671" y="530204"/>
                    <a:pt x="692133" y="530204"/>
                  </a:cubicBezTo>
                  <a:close/>
                  <a:moveTo>
                    <a:pt x="282990" y="530204"/>
                  </a:moveTo>
                  <a:cubicBezTo>
                    <a:pt x="203452" y="530204"/>
                    <a:pt x="138974" y="594682"/>
                    <a:pt x="138974" y="674220"/>
                  </a:cubicBezTo>
                  <a:cubicBezTo>
                    <a:pt x="138974" y="753758"/>
                    <a:pt x="203452" y="818236"/>
                    <a:pt x="282990" y="818236"/>
                  </a:cubicBezTo>
                  <a:cubicBezTo>
                    <a:pt x="362528" y="818236"/>
                    <a:pt x="427006" y="753758"/>
                    <a:pt x="427006" y="674220"/>
                  </a:cubicBezTo>
                  <a:cubicBezTo>
                    <a:pt x="427006" y="594682"/>
                    <a:pt x="362528" y="530204"/>
                    <a:pt x="282990" y="530204"/>
                  </a:cubicBezTo>
                  <a:close/>
                  <a:moveTo>
                    <a:pt x="3964576" y="114981"/>
                  </a:moveTo>
                  <a:cubicBezTo>
                    <a:pt x="3885038" y="114981"/>
                    <a:pt x="3820560" y="179459"/>
                    <a:pt x="3820560" y="258997"/>
                  </a:cubicBezTo>
                  <a:cubicBezTo>
                    <a:pt x="3820560" y="338535"/>
                    <a:pt x="3885038" y="403013"/>
                    <a:pt x="3964576" y="403013"/>
                  </a:cubicBezTo>
                  <a:cubicBezTo>
                    <a:pt x="4044114" y="403013"/>
                    <a:pt x="4108592" y="338535"/>
                    <a:pt x="4108592" y="258997"/>
                  </a:cubicBezTo>
                  <a:cubicBezTo>
                    <a:pt x="4108592" y="179459"/>
                    <a:pt x="4044114" y="114981"/>
                    <a:pt x="3964576" y="114981"/>
                  </a:cubicBezTo>
                  <a:close/>
                  <a:moveTo>
                    <a:pt x="3555434" y="114981"/>
                  </a:moveTo>
                  <a:cubicBezTo>
                    <a:pt x="3475896" y="114981"/>
                    <a:pt x="3411418" y="179459"/>
                    <a:pt x="3411418" y="258997"/>
                  </a:cubicBezTo>
                  <a:cubicBezTo>
                    <a:pt x="3411418" y="338535"/>
                    <a:pt x="3475896" y="403013"/>
                    <a:pt x="3555434" y="403013"/>
                  </a:cubicBezTo>
                  <a:cubicBezTo>
                    <a:pt x="3634972" y="403013"/>
                    <a:pt x="3699450" y="338535"/>
                    <a:pt x="3699450" y="258997"/>
                  </a:cubicBezTo>
                  <a:cubicBezTo>
                    <a:pt x="3699450" y="179459"/>
                    <a:pt x="3634972" y="114981"/>
                    <a:pt x="3555434" y="114981"/>
                  </a:cubicBezTo>
                  <a:close/>
                  <a:moveTo>
                    <a:pt x="3146291" y="114981"/>
                  </a:moveTo>
                  <a:cubicBezTo>
                    <a:pt x="3066753" y="114981"/>
                    <a:pt x="3002275" y="179459"/>
                    <a:pt x="3002275" y="258997"/>
                  </a:cubicBezTo>
                  <a:cubicBezTo>
                    <a:pt x="3002275" y="338535"/>
                    <a:pt x="3066753" y="403013"/>
                    <a:pt x="3146291" y="403013"/>
                  </a:cubicBezTo>
                  <a:cubicBezTo>
                    <a:pt x="3225829" y="403013"/>
                    <a:pt x="3290307" y="338535"/>
                    <a:pt x="3290307" y="258997"/>
                  </a:cubicBezTo>
                  <a:cubicBezTo>
                    <a:pt x="3290307" y="179459"/>
                    <a:pt x="3225829" y="114981"/>
                    <a:pt x="3146291" y="114981"/>
                  </a:cubicBezTo>
                  <a:close/>
                  <a:moveTo>
                    <a:pt x="2737148" y="114981"/>
                  </a:moveTo>
                  <a:cubicBezTo>
                    <a:pt x="2657610" y="114981"/>
                    <a:pt x="2593132" y="179459"/>
                    <a:pt x="2593132" y="258997"/>
                  </a:cubicBezTo>
                  <a:cubicBezTo>
                    <a:pt x="2593132" y="338535"/>
                    <a:pt x="2657610" y="403013"/>
                    <a:pt x="2737148" y="403013"/>
                  </a:cubicBezTo>
                  <a:cubicBezTo>
                    <a:pt x="2816686" y="403013"/>
                    <a:pt x="2881164" y="338535"/>
                    <a:pt x="2881164" y="258997"/>
                  </a:cubicBezTo>
                  <a:cubicBezTo>
                    <a:pt x="2881164" y="179459"/>
                    <a:pt x="2816686" y="114981"/>
                    <a:pt x="2737148" y="114981"/>
                  </a:cubicBezTo>
                  <a:close/>
                  <a:moveTo>
                    <a:pt x="2328005" y="114981"/>
                  </a:moveTo>
                  <a:cubicBezTo>
                    <a:pt x="2248467" y="114981"/>
                    <a:pt x="2183989" y="179459"/>
                    <a:pt x="2183989" y="258997"/>
                  </a:cubicBezTo>
                  <a:cubicBezTo>
                    <a:pt x="2183989" y="338535"/>
                    <a:pt x="2248467" y="403013"/>
                    <a:pt x="2328005" y="403013"/>
                  </a:cubicBezTo>
                  <a:cubicBezTo>
                    <a:pt x="2407543" y="403013"/>
                    <a:pt x="2472021" y="338535"/>
                    <a:pt x="2472021" y="258997"/>
                  </a:cubicBezTo>
                  <a:cubicBezTo>
                    <a:pt x="2472021" y="179459"/>
                    <a:pt x="2407543" y="114981"/>
                    <a:pt x="2328005" y="114981"/>
                  </a:cubicBezTo>
                  <a:close/>
                  <a:moveTo>
                    <a:pt x="1918862" y="114981"/>
                  </a:moveTo>
                  <a:cubicBezTo>
                    <a:pt x="1839324" y="114981"/>
                    <a:pt x="1774846" y="179459"/>
                    <a:pt x="1774846" y="258997"/>
                  </a:cubicBezTo>
                  <a:cubicBezTo>
                    <a:pt x="1774846" y="338535"/>
                    <a:pt x="1839324" y="403013"/>
                    <a:pt x="1918862" y="403013"/>
                  </a:cubicBezTo>
                  <a:cubicBezTo>
                    <a:pt x="1998400" y="403013"/>
                    <a:pt x="2062878" y="338535"/>
                    <a:pt x="2062878" y="258997"/>
                  </a:cubicBezTo>
                  <a:cubicBezTo>
                    <a:pt x="2062878" y="179459"/>
                    <a:pt x="1998400" y="114981"/>
                    <a:pt x="1918862" y="114981"/>
                  </a:cubicBezTo>
                  <a:close/>
                  <a:moveTo>
                    <a:pt x="1509719" y="114981"/>
                  </a:moveTo>
                  <a:cubicBezTo>
                    <a:pt x="1430181" y="114981"/>
                    <a:pt x="1365703" y="179459"/>
                    <a:pt x="1365703" y="258997"/>
                  </a:cubicBezTo>
                  <a:cubicBezTo>
                    <a:pt x="1365703" y="338535"/>
                    <a:pt x="1430181" y="403013"/>
                    <a:pt x="1509719" y="403013"/>
                  </a:cubicBezTo>
                  <a:cubicBezTo>
                    <a:pt x="1589257" y="403013"/>
                    <a:pt x="1653735" y="338535"/>
                    <a:pt x="1653735" y="258997"/>
                  </a:cubicBezTo>
                  <a:cubicBezTo>
                    <a:pt x="1653735" y="179459"/>
                    <a:pt x="1589257" y="114981"/>
                    <a:pt x="1509719" y="114981"/>
                  </a:cubicBezTo>
                  <a:close/>
                  <a:moveTo>
                    <a:pt x="1100576" y="114981"/>
                  </a:moveTo>
                  <a:cubicBezTo>
                    <a:pt x="1021038" y="114981"/>
                    <a:pt x="956560" y="179459"/>
                    <a:pt x="956560" y="258997"/>
                  </a:cubicBezTo>
                  <a:cubicBezTo>
                    <a:pt x="956560" y="338535"/>
                    <a:pt x="1021038" y="403013"/>
                    <a:pt x="1100576" y="403013"/>
                  </a:cubicBezTo>
                  <a:cubicBezTo>
                    <a:pt x="1180114" y="403013"/>
                    <a:pt x="1244592" y="338535"/>
                    <a:pt x="1244592" y="258997"/>
                  </a:cubicBezTo>
                  <a:cubicBezTo>
                    <a:pt x="1244592" y="179459"/>
                    <a:pt x="1180114" y="114981"/>
                    <a:pt x="1100576" y="114981"/>
                  </a:cubicBezTo>
                  <a:close/>
                  <a:moveTo>
                    <a:pt x="691433" y="114981"/>
                  </a:moveTo>
                  <a:cubicBezTo>
                    <a:pt x="611895" y="114981"/>
                    <a:pt x="547417" y="179459"/>
                    <a:pt x="547417" y="258997"/>
                  </a:cubicBezTo>
                  <a:cubicBezTo>
                    <a:pt x="547417" y="338535"/>
                    <a:pt x="611895" y="403013"/>
                    <a:pt x="691433" y="403013"/>
                  </a:cubicBezTo>
                  <a:cubicBezTo>
                    <a:pt x="770971" y="403013"/>
                    <a:pt x="835449" y="338535"/>
                    <a:pt x="835449" y="258997"/>
                  </a:cubicBezTo>
                  <a:cubicBezTo>
                    <a:pt x="835449" y="179459"/>
                    <a:pt x="770971" y="114981"/>
                    <a:pt x="691433" y="114981"/>
                  </a:cubicBezTo>
                  <a:close/>
                  <a:moveTo>
                    <a:pt x="282290" y="114981"/>
                  </a:moveTo>
                  <a:cubicBezTo>
                    <a:pt x="202752" y="114981"/>
                    <a:pt x="138274" y="179459"/>
                    <a:pt x="138274" y="258997"/>
                  </a:cubicBezTo>
                  <a:cubicBezTo>
                    <a:pt x="138274" y="338535"/>
                    <a:pt x="202752" y="403013"/>
                    <a:pt x="282290" y="403013"/>
                  </a:cubicBezTo>
                  <a:cubicBezTo>
                    <a:pt x="361828" y="403013"/>
                    <a:pt x="426306" y="338535"/>
                    <a:pt x="426306" y="258997"/>
                  </a:cubicBezTo>
                  <a:cubicBezTo>
                    <a:pt x="426306" y="179459"/>
                    <a:pt x="361828" y="114981"/>
                    <a:pt x="282290" y="114981"/>
                  </a:cubicBezTo>
                  <a:close/>
                  <a:moveTo>
                    <a:pt x="0" y="0"/>
                  </a:moveTo>
                  <a:lnTo>
                    <a:pt x="4248472" y="0"/>
                  </a:lnTo>
                  <a:lnTo>
                    <a:pt x="4248472" y="4248472"/>
                  </a:lnTo>
                  <a:lnTo>
                    <a:pt x="0" y="4248472"/>
                  </a:lnTo>
                  <a:close/>
                </a:path>
              </a:pathLst>
            </a:custGeom>
            <a:solidFill>
              <a:sysClr val="window" lastClr="FFFFFF"/>
            </a:solidFill>
            <a:ln w="25400" cap="flat" cmpd="sng" algn="ctr">
              <a:noFill/>
              <a:prstDash val="solid"/>
            </a:ln>
            <a:effectLst/>
          </p:spPr>
          <p:txBody>
            <a:bodyPr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924282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4" name="TextBox 10"/>
            <p:cNvSpPr txBox="1"/>
            <p:nvPr/>
          </p:nvSpPr>
          <p:spPr>
            <a:xfrm>
              <a:off x="6575887" y="2766954"/>
              <a:ext cx="998490" cy="663202"/>
            </a:xfrm>
            <a:prstGeom prst="rect">
              <a:avLst/>
            </a:prstGeom>
          </p:spPr>
          <p:txBody>
            <a:bodyPr vert="horz" lIns="0" tIns="0" rIns="0" bIns="0" rtlCol="0">
              <a:noAutofit/>
            </a:bodyPr>
            <a:lstStyle>
              <a:lvl1pPr indent="0" algn="ctr">
                <a:lnSpc>
                  <a:spcPct val="90000"/>
                </a:lnSpc>
                <a:spcBef>
                  <a:spcPts val="0"/>
                </a:spcBef>
                <a:buFont typeface="Arial" pitchFamily="34" charset="0"/>
                <a:buNone/>
                <a:defRPr sz="2000" b="1">
                  <a:solidFill>
                    <a:schemeClr val="tx2"/>
                  </a:solidFill>
                  <a:latin typeface="+mj-lt"/>
                  <a:cs typeface="Arial" panose="020B0604020202020204" pitchFamily="34" charset="0"/>
                </a:defRPr>
              </a:lvl1pPr>
              <a:lvl2pPr marL="180975" indent="-180975">
                <a:lnSpc>
                  <a:spcPct val="90000"/>
                </a:lnSpc>
                <a:spcBef>
                  <a:spcPts val="0"/>
                </a:spcBef>
                <a:buFont typeface="Arial" pitchFamily="34" charset="0"/>
                <a:buChar char="•"/>
                <a:defRPr sz="1200">
                  <a:solidFill>
                    <a:schemeClr val="tx2"/>
                  </a:solidFill>
                </a:defRPr>
              </a:lvl2pPr>
              <a:lvl3pPr marL="361950" indent="-171450">
                <a:lnSpc>
                  <a:spcPct val="90000"/>
                </a:lnSpc>
                <a:spcBef>
                  <a:spcPts val="0"/>
                </a:spcBef>
                <a:buFont typeface="Calibri" pitchFamily="34" charset="0"/>
                <a:buChar char="–"/>
                <a:defRPr sz="1200">
                  <a:solidFill>
                    <a:schemeClr val="tx2"/>
                  </a:solidFill>
                </a:defRPr>
              </a:lvl3pPr>
              <a:lvl4pPr marL="1825348" indent="-260764">
                <a:lnSpc>
                  <a:spcPct val="90000"/>
                </a:lnSpc>
                <a:spcBef>
                  <a:spcPts val="0"/>
                </a:spcBef>
                <a:buFont typeface="Arial" pitchFamily="34" charset="0"/>
                <a:buChar char="–"/>
                <a:defRPr sz="1200">
                  <a:solidFill>
                    <a:schemeClr val="tx2"/>
                  </a:solidFill>
                </a:defRPr>
              </a:lvl4pPr>
              <a:lvl5pPr marL="2346876" indent="-260764">
                <a:lnSpc>
                  <a:spcPct val="90000"/>
                </a:lnSpc>
                <a:spcBef>
                  <a:spcPts val="0"/>
                </a:spcBef>
                <a:buFont typeface="Arial" pitchFamily="34" charset="0"/>
                <a:buChar char="»"/>
                <a:defRPr sz="1200">
                  <a:solidFill>
                    <a:schemeClr val="tx2"/>
                  </a:solidFill>
                </a:defRPr>
              </a:lvl5pPr>
              <a:lvl6pPr marL="2868404" indent="-260764">
                <a:spcBef>
                  <a:spcPct val="20000"/>
                </a:spcBef>
                <a:buFont typeface="Arial" pitchFamily="34" charset="0"/>
                <a:buChar char="•"/>
                <a:defRPr sz="2300"/>
              </a:lvl6pPr>
              <a:lvl7pPr marL="3389932" indent="-260764">
                <a:spcBef>
                  <a:spcPct val="20000"/>
                </a:spcBef>
                <a:buFont typeface="Arial" pitchFamily="34" charset="0"/>
                <a:buChar char="•"/>
                <a:defRPr sz="2300"/>
              </a:lvl7pPr>
              <a:lvl8pPr marL="3911460" indent="-260764">
                <a:spcBef>
                  <a:spcPct val="20000"/>
                </a:spcBef>
                <a:buFont typeface="Arial" pitchFamily="34" charset="0"/>
                <a:buChar char="•"/>
                <a:defRPr sz="2300"/>
              </a:lvl8pPr>
              <a:lvl9pPr marL="4432988" indent="-260764">
                <a:spcBef>
                  <a:spcPct val="20000"/>
                </a:spcBef>
                <a:buFont typeface="Arial" pitchFamily="34" charset="0"/>
                <a:buChar char="•"/>
                <a:defRPr sz="2300"/>
              </a:lvl9pPr>
            </a:lstStyle>
            <a:p>
              <a:pPr marL="0" marR="0" lvl="0" indent="0" algn="ctr" defTabSz="924282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itchFamily="34" charset="0"/>
                <a:buNone/>
                <a:tabLst/>
                <a:defRPr/>
              </a:pPr>
              <a:r>
                <a:rPr lang="hu-HU" kern="0" dirty="0">
                  <a:solidFill>
                    <a:schemeClr val="accent1"/>
                  </a:solidFill>
                  <a:latin typeface="Calibri"/>
                </a:rPr>
                <a:t>28</a:t>
              </a:r>
              <a:r>
                <a:rPr kumimoji="0" lang="hu-HU" sz="2000" b="1" i="0" u="none" strike="noStrike" kern="0" cap="none" spc="0" normalizeH="0" baseline="0" noProof="0" dirty="0">
                  <a:ln>
                    <a:noFill/>
                  </a:ln>
                  <a:solidFill>
                    <a:schemeClr val="accent1"/>
                  </a:solidFill>
                  <a:effectLst/>
                  <a:uLnTx/>
                  <a:uFillTx/>
                  <a:latin typeface="Calibri"/>
                  <a:cs typeface="Arial" panose="020B0604020202020204" pitchFamily="34" charset="0"/>
                </a:rPr>
                <a:t>%</a:t>
              </a:r>
              <a:endParaRPr kumimoji="0" lang="en-GB" sz="2000" b="1" i="0" u="none" strike="noStrike" kern="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Calibri"/>
                <a:cs typeface="Arial" panose="020B0604020202020204" pitchFamily="34" charset="0"/>
              </a:endParaRPr>
            </a:p>
            <a:p>
              <a:pPr lvl="0" defTabSz="924282">
                <a:defRPr/>
              </a:pPr>
              <a:r>
                <a:rPr lang="hu-HU" sz="950" b="0" kern="0" dirty="0">
                  <a:solidFill>
                    <a:srgbClr val="222223">
                      <a:lumMod val="75000"/>
                      <a:lumOff val="25000"/>
                    </a:srgbClr>
                  </a:solidFill>
                </a:rPr>
                <a:t>Egészségmegőrzés, wellness, fogyókúra</a:t>
              </a:r>
              <a:endParaRPr kumimoji="0" lang="en-GB" sz="950" b="0" i="0" u="none" strike="noStrike" kern="0" cap="none" spc="0" normalizeH="0" baseline="0" noProof="0" dirty="0">
                <a:ln>
                  <a:noFill/>
                </a:ln>
                <a:solidFill>
                  <a:srgbClr val="222223">
                    <a:lumMod val="75000"/>
                    <a:lumOff val="25000"/>
                  </a:srgbClr>
                </a:solidFill>
                <a:effectLst/>
                <a:uLnTx/>
                <a:uFillTx/>
                <a:latin typeface="Calibri"/>
              </a:endParaRPr>
            </a:p>
          </p:txBody>
        </p:sp>
        <p:graphicFrame>
          <p:nvGraphicFramePr>
            <p:cNvPr id="45" name="Diagram 5"/>
            <p:cNvGraphicFramePr/>
            <p:nvPr>
              <p:extLst/>
            </p:nvPr>
          </p:nvGraphicFramePr>
          <p:xfrm>
            <a:off x="6578067" y="1883501"/>
            <a:ext cx="972353" cy="950721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16"/>
            </a:graphicData>
          </a:graphic>
        </p:graphicFrame>
        <p:sp>
          <p:nvSpPr>
            <p:cNvPr id="46" name="Rectangle 112"/>
            <p:cNvSpPr/>
            <p:nvPr/>
          </p:nvSpPr>
          <p:spPr bwMode="gray">
            <a:xfrm>
              <a:off x="6707899" y="2005434"/>
              <a:ext cx="712688" cy="706853"/>
            </a:xfrm>
            <a:custGeom>
              <a:avLst/>
              <a:gdLst/>
              <a:ahLst/>
              <a:cxnLst/>
              <a:rect l="l" t="t" r="r" b="b"/>
              <a:pathLst>
                <a:path w="4248472" h="4248472">
                  <a:moveTo>
                    <a:pt x="3963192" y="3851992"/>
                  </a:moveTo>
                  <a:cubicBezTo>
                    <a:pt x="3883654" y="3851992"/>
                    <a:pt x="3819176" y="3916470"/>
                    <a:pt x="3819176" y="3996008"/>
                  </a:cubicBezTo>
                  <a:cubicBezTo>
                    <a:pt x="3819176" y="4075546"/>
                    <a:pt x="3883654" y="4140024"/>
                    <a:pt x="3963192" y="4140024"/>
                  </a:cubicBezTo>
                  <a:cubicBezTo>
                    <a:pt x="4042730" y="4140024"/>
                    <a:pt x="4107208" y="4075546"/>
                    <a:pt x="4107208" y="3996008"/>
                  </a:cubicBezTo>
                  <a:cubicBezTo>
                    <a:pt x="4107208" y="3916470"/>
                    <a:pt x="4042730" y="3851992"/>
                    <a:pt x="3963192" y="3851992"/>
                  </a:cubicBezTo>
                  <a:close/>
                  <a:moveTo>
                    <a:pt x="3554050" y="3851992"/>
                  </a:moveTo>
                  <a:cubicBezTo>
                    <a:pt x="3474512" y="3851992"/>
                    <a:pt x="3410034" y="3916470"/>
                    <a:pt x="3410034" y="3996008"/>
                  </a:cubicBezTo>
                  <a:cubicBezTo>
                    <a:pt x="3410034" y="4075546"/>
                    <a:pt x="3474512" y="4140024"/>
                    <a:pt x="3554050" y="4140024"/>
                  </a:cubicBezTo>
                  <a:cubicBezTo>
                    <a:pt x="3633588" y="4140024"/>
                    <a:pt x="3698066" y="4075546"/>
                    <a:pt x="3698066" y="3996008"/>
                  </a:cubicBezTo>
                  <a:cubicBezTo>
                    <a:pt x="3698066" y="3916470"/>
                    <a:pt x="3633588" y="3851992"/>
                    <a:pt x="3554050" y="3851992"/>
                  </a:cubicBezTo>
                  <a:close/>
                  <a:moveTo>
                    <a:pt x="3144907" y="3851992"/>
                  </a:moveTo>
                  <a:cubicBezTo>
                    <a:pt x="3065369" y="3851992"/>
                    <a:pt x="3000891" y="3916470"/>
                    <a:pt x="3000891" y="3996008"/>
                  </a:cubicBezTo>
                  <a:cubicBezTo>
                    <a:pt x="3000891" y="4075546"/>
                    <a:pt x="3065369" y="4140024"/>
                    <a:pt x="3144907" y="4140024"/>
                  </a:cubicBezTo>
                  <a:cubicBezTo>
                    <a:pt x="3224445" y="4140024"/>
                    <a:pt x="3288923" y="4075546"/>
                    <a:pt x="3288923" y="3996008"/>
                  </a:cubicBezTo>
                  <a:cubicBezTo>
                    <a:pt x="3288923" y="3916470"/>
                    <a:pt x="3224445" y="3851992"/>
                    <a:pt x="3144907" y="3851992"/>
                  </a:cubicBezTo>
                  <a:close/>
                  <a:moveTo>
                    <a:pt x="2735764" y="3851992"/>
                  </a:moveTo>
                  <a:cubicBezTo>
                    <a:pt x="2656226" y="3851992"/>
                    <a:pt x="2591748" y="3916470"/>
                    <a:pt x="2591748" y="3996008"/>
                  </a:cubicBezTo>
                  <a:cubicBezTo>
                    <a:pt x="2591748" y="4075546"/>
                    <a:pt x="2656226" y="4140024"/>
                    <a:pt x="2735764" y="4140024"/>
                  </a:cubicBezTo>
                  <a:cubicBezTo>
                    <a:pt x="2815302" y="4140024"/>
                    <a:pt x="2879780" y="4075546"/>
                    <a:pt x="2879780" y="3996008"/>
                  </a:cubicBezTo>
                  <a:cubicBezTo>
                    <a:pt x="2879780" y="3916470"/>
                    <a:pt x="2815302" y="3851992"/>
                    <a:pt x="2735764" y="3851992"/>
                  </a:cubicBezTo>
                  <a:close/>
                  <a:moveTo>
                    <a:pt x="2326621" y="3851992"/>
                  </a:moveTo>
                  <a:cubicBezTo>
                    <a:pt x="2247083" y="3851992"/>
                    <a:pt x="2182605" y="3916470"/>
                    <a:pt x="2182605" y="3996008"/>
                  </a:cubicBezTo>
                  <a:cubicBezTo>
                    <a:pt x="2182605" y="4075546"/>
                    <a:pt x="2247083" y="4140024"/>
                    <a:pt x="2326621" y="4140024"/>
                  </a:cubicBezTo>
                  <a:cubicBezTo>
                    <a:pt x="2406159" y="4140024"/>
                    <a:pt x="2470637" y="4075546"/>
                    <a:pt x="2470637" y="3996008"/>
                  </a:cubicBezTo>
                  <a:cubicBezTo>
                    <a:pt x="2470637" y="3916470"/>
                    <a:pt x="2406159" y="3851992"/>
                    <a:pt x="2326621" y="3851992"/>
                  </a:cubicBezTo>
                  <a:close/>
                  <a:moveTo>
                    <a:pt x="1917478" y="3851992"/>
                  </a:moveTo>
                  <a:cubicBezTo>
                    <a:pt x="1837940" y="3851992"/>
                    <a:pt x="1773462" y="3916470"/>
                    <a:pt x="1773462" y="3996008"/>
                  </a:cubicBezTo>
                  <a:cubicBezTo>
                    <a:pt x="1773462" y="4075546"/>
                    <a:pt x="1837940" y="4140024"/>
                    <a:pt x="1917478" y="4140024"/>
                  </a:cubicBezTo>
                  <a:cubicBezTo>
                    <a:pt x="1997016" y="4140024"/>
                    <a:pt x="2061494" y="4075546"/>
                    <a:pt x="2061494" y="3996008"/>
                  </a:cubicBezTo>
                  <a:cubicBezTo>
                    <a:pt x="2061494" y="3916470"/>
                    <a:pt x="1997016" y="3851992"/>
                    <a:pt x="1917478" y="3851992"/>
                  </a:cubicBezTo>
                  <a:close/>
                  <a:moveTo>
                    <a:pt x="1508335" y="3851992"/>
                  </a:moveTo>
                  <a:cubicBezTo>
                    <a:pt x="1428797" y="3851992"/>
                    <a:pt x="1364319" y="3916470"/>
                    <a:pt x="1364319" y="3996008"/>
                  </a:cubicBezTo>
                  <a:cubicBezTo>
                    <a:pt x="1364319" y="4075546"/>
                    <a:pt x="1428797" y="4140024"/>
                    <a:pt x="1508335" y="4140024"/>
                  </a:cubicBezTo>
                  <a:cubicBezTo>
                    <a:pt x="1587873" y="4140024"/>
                    <a:pt x="1652351" y="4075546"/>
                    <a:pt x="1652351" y="3996008"/>
                  </a:cubicBezTo>
                  <a:cubicBezTo>
                    <a:pt x="1652351" y="3916470"/>
                    <a:pt x="1587873" y="3851992"/>
                    <a:pt x="1508335" y="3851992"/>
                  </a:cubicBezTo>
                  <a:close/>
                  <a:moveTo>
                    <a:pt x="1099192" y="3851992"/>
                  </a:moveTo>
                  <a:cubicBezTo>
                    <a:pt x="1019654" y="3851992"/>
                    <a:pt x="955176" y="3916470"/>
                    <a:pt x="955176" y="3996008"/>
                  </a:cubicBezTo>
                  <a:cubicBezTo>
                    <a:pt x="955176" y="4075546"/>
                    <a:pt x="1019654" y="4140024"/>
                    <a:pt x="1099192" y="4140024"/>
                  </a:cubicBezTo>
                  <a:cubicBezTo>
                    <a:pt x="1178730" y="4140024"/>
                    <a:pt x="1243208" y="4075546"/>
                    <a:pt x="1243208" y="3996008"/>
                  </a:cubicBezTo>
                  <a:cubicBezTo>
                    <a:pt x="1243208" y="3916470"/>
                    <a:pt x="1178730" y="3851992"/>
                    <a:pt x="1099192" y="3851992"/>
                  </a:cubicBezTo>
                  <a:close/>
                  <a:moveTo>
                    <a:pt x="690049" y="3851992"/>
                  </a:moveTo>
                  <a:cubicBezTo>
                    <a:pt x="610511" y="3851992"/>
                    <a:pt x="546033" y="3916470"/>
                    <a:pt x="546033" y="3996008"/>
                  </a:cubicBezTo>
                  <a:cubicBezTo>
                    <a:pt x="546033" y="4075546"/>
                    <a:pt x="610511" y="4140024"/>
                    <a:pt x="690049" y="4140024"/>
                  </a:cubicBezTo>
                  <a:cubicBezTo>
                    <a:pt x="769587" y="4140024"/>
                    <a:pt x="834065" y="4075546"/>
                    <a:pt x="834065" y="3996008"/>
                  </a:cubicBezTo>
                  <a:cubicBezTo>
                    <a:pt x="834065" y="3916470"/>
                    <a:pt x="769587" y="3851992"/>
                    <a:pt x="690049" y="3851992"/>
                  </a:cubicBezTo>
                  <a:close/>
                  <a:moveTo>
                    <a:pt x="280906" y="3851992"/>
                  </a:moveTo>
                  <a:cubicBezTo>
                    <a:pt x="201368" y="3851992"/>
                    <a:pt x="136890" y="3916470"/>
                    <a:pt x="136890" y="3996008"/>
                  </a:cubicBezTo>
                  <a:cubicBezTo>
                    <a:pt x="136890" y="4075546"/>
                    <a:pt x="201368" y="4140024"/>
                    <a:pt x="280906" y="4140024"/>
                  </a:cubicBezTo>
                  <a:cubicBezTo>
                    <a:pt x="360444" y="4140024"/>
                    <a:pt x="424922" y="4075546"/>
                    <a:pt x="424922" y="3996008"/>
                  </a:cubicBezTo>
                  <a:cubicBezTo>
                    <a:pt x="424922" y="3916470"/>
                    <a:pt x="360444" y="3851992"/>
                    <a:pt x="280906" y="3851992"/>
                  </a:cubicBezTo>
                  <a:close/>
                  <a:moveTo>
                    <a:pt x="3970176" y="3436765"/>
                  </a:moveTo>
                  <a:cubicBezTo>
                    <a:pt x="3890638" y="3436765"/>
                    <a:pt x="3826160" y="3501243"/>
                    <a:pt x="3826160" y="3580781"/>
                  </a:cubicBezTo>
                  <a:cubicBezTo>
                    <a:pt x="3826160" y="3660319"/>
                    <a:pt x="3890638" y="3724797"/>
                    <a:pt x="3970176" y="3724797"/>
                  </a:cubicBezTo>
                  <a:cubicBezTo>
                    <a:pt x="4049714" y="3724797"/>
                    <a:pt x="4114192" y="3660319"/>
                    <a:pt x="4114192" y="3580781"/>
                  </a:cubicBezTo>
                  <a:cubicBezTo>
                    <a:pt x="4114192" y="3501243"/>
                    <a:pt x="4049714" y="3436765"/>
                    <a:pt x="3970176" y="3436765"/>
                  </a:cubicBezTo>
                  <a:close/>
                  <a:moveTo>
                    <a:pt x="3561034" y="3436765"/>
                  </a:moveTo>
                  <a:cubicBezTo>
                    <a:pt x="3481496" y="3436765"/>
                    <a:pt x="3417018" y="3501243"/>
                    <a:pt x="3417018" y="3580781"/>
                  </a:cubicBezTo>
                  <a:cubicBezTo>
                    <a:pt x="3417018" y="3660319"/>
                    <a:pt x="3481496" y="3724797"/>
                    <a:pt x="3561034" y="3724797"/>
                  </a:cubicBezTo>
                  <a:cubicBezTo>
                    <a:pt x="3640572" y="3724797"/>
                    <a:pt x="3705050" y="3660319"/>
                    <a:pt x="3705050" y="3580781"/>
                  </a:cubicBezTo>
                  <a:cubicBezTo>
                    <a:pt x="3705050" y="3501243"/>
                    <a:pt x="3640572" y="3436765"/>
                    <a:pt x="3561034" y="3436765"/>
                  </a:cubicBezTo>
                  <a:close/>
                  <a:moveTo>
                    <a:pt x="3151891" y="3436765"/>
                  </a:moveTo>
                  <a:cubicBezTo>
                    <a:pt x="3072353" y="3436765"/>
                    <a:pt x="3007875" y="3501243"/>
                    <a:pt x="3007875" y="3580781"/>
                  </a:cubicBezTo>
                  <a:cubicBezTo>
                    <a:pt x="3007875" y="3660319"/>
                    <a:pt x="3072353" y="3724797"/>
                    <a:pt x="3151891" y="3724797"/>
                  </a:cubicBezTo>
                  <a:cubicBezTo>
                    <a:pt x="3231429" y="3724797"/>
                    <a:pt x="3295907" y="3660319"/>
                    <a:pt x="3295907" y="3580781"/>
                  </a:cubicBezTo>
                  <a:cubicBezTo>
                    <a:pt x="3295907" y="3501243"/>
                    <a:pt x="3231429" y="3436765"/>
                    <a:pt x="3151891" y="3436765"/>
                  </a:cubicBezTo>
                  <a:close/>
                  <a:moveTo>
                    <a:pt x="2742748" y="3436765"/>
                  </a:moveTo>
                  <a:cubicBezTo>
                    <a:pt x="2663210" y="3436765"/>
                    <a:pt x="2598732" y="3501243"/>
                    <a:pt x="2598732" y="3580781"/>
                  </a:cubicBezTo>
                  <a:cubicBezTo>
                    <a:pt x="2598732" y="3660319"/>
                    <a:pt x="2663210" y="3724797"/>
                    <a:pt x="2742748" y="3724797"/>
                  </a:cubicBezTo>
                  <a:cubicBezTo>
                    <a:pt x="2822286" y="3724797"/>
                    <a:pt x="2886764" y="3660319"/>
                    <a:pt x="2886764" y="3580781"/>
                  </a:cubicBezTo>
                  <a:cubicBezTo>
                    <a:pt x="2886764" y="3501243"/>
                    <a:pt x="2822286" y="3436765"/>
                    <a:pt x="2742748" y="3436765"/>
                  </a:cubicBezTo>
                  <a:close/>
                  <a:moveTo>
                    <a:pt x="2333605" y="3436765"/>
                  </a:moveTo>
                  <a:cubicBezTo>
                    <a:pt x="2254067" y="3436765"/>
                    <a:pt x="2189589" y="3501243"/>
                    <a:pt x="2189589" y="3580781"/>
                  </a:cubicBezTo>
                  <a:cubicBezTo>
                    <a:pt x="2189589" y="3660319"/>
                    <a:pt x="2254067" y="3724797"/>
                    <a:pt x="2333605" y="3724797"/>
                  </a:cubicBezTo>
                  <a:cubicBezTo>
                    <a:pt x="2413143" y="3724797"/>
                    <a:pt x="2477621" y="3660319"/>
                    <a:pt x="2477621" y="3580781"/>
                  </a:cubicBezTo>
                  <a:cubicBezTo>
                    <a:pt x="2477621" y="3501243"/>
                    <a:pt x="2413143" y="3436765"/>
                    <a:pt x="2333605" y="3436765"/>
                  </a:cubicBezTo>
                  <a:close/>
                  <a:moveTo>
                    <a:pt x="1924462" y="3436765"/>
                  </a:moveTo>
                  <a:cubicBezTo>
                    <a:pt x="1844924" y="3436765"/>
                    <a:pt x="1780446" y="3501243"/>
                    <a:pt x="1780446" y="3580781"/>
                  </a:cubicBezTo>
                  <a:cubicBezTo>
                    <a:pt x="1780446" y="3660319"/>
                    <a:pt x="1844924" y="3724797"/>
                    <a:pt x="1924462" y="3724797"/>
                  </a:cubicBezTo>
                  <a:cubicBezTo>
                    <a:pt x="2004000" y="3724797"/>
                    <a:pt x="2068478" y="3660319"/>
                    <a:pt x="2068478" y="3580781"/>
                  </a:cubicBezTo>
                  <a:cubicBezTo>
                    <a:pt x="2068478" y="3501243"/>
                    <a:pt x="2004000" y="3436765"/>
                    <a:pt x="1924462" y="3436765"/>
                  </a:cubicBezTo>
                  <a:close/>
                  <a:moveTo>
                    <a:pt x="1515319" y="3436765"/>
                  </a:moveTo>
                  <a:cubicBezTo>
                    <a:pt x="1435781" y="3436765"/>
                    <a:pt x="1371303" y="3501243"/>
                    <a:pt x="1371303" y="3580781"/>
                  </a:cubicBezTo>
                  <a:cubicBezTo>
                    <a:pt x="1371303" y="3660319"/>
                    <a:pt x="1435781" y="3724797"/>
                    <a:pt x="1515319" y="3724797"/>
                  </a:cubicBezTo>
                  <a:cubicBezTo>
                    <a:pt x="1594857" y="3724797"/>
                    <a:pt x="1659335" y="3660319"/>
                    <a:pt x="1659335" y="3580781"/>
                  </a:cubicBezTo>
                  <a:cubicBezTo>
                    <a:pt x="1659335" y="3501243"/>
                    <a:pt x="1594857" y="3436765"/>
                    <a:pt x="1515319" y="3436765"/>
                  </a:cubicBezTo>
                  <a:close/>
                  <a:moveTo>
                    <a:pt x="1106176" y="3436765"/>
                  </a:moveTo>
                  <a:cubicBezTo>
                    <a:pt x="1026638" y="3436765"/>
                    <a:pt x="962160" y="3501243"/>
                    <a:pt x="962160" y="3580781"/>
                  </a:cubicBezTo>
                  <a:cubicBezTo>
                    <a:pt x="962160" y="3660319"/>
                    <a:pt x="1026638" y="3724797"/>
                    <a:pt x="1106176" y="3724797"/>
                  </a:cubicBezTo>
                  <a:cubicBezTo>
                    <a:pt x="1185714" y="3724797"/>
                    <a:pt x="1250192" y="3660319"/>
                    <a:pt x="1250192" y="3580781"/>
                  </a:cubicBezTo>
                  <a:cubicBezTo>
                    <a:pt x="1250192" y="3501243"/>
                    <a:pt x="1185714" y="3436765"/>
                    <a:pt x="1106176" y="3436765"/>
                  </a:cubicBezTo>
                  <a:close/>
                  <a:moveTo>
                    <a:pt x="697033" y="3436765"/>
                  </a:moveTo>
                  <a:cubicBezTo>
                    <a:pt x="617495" y="3436765"/>
                    <a:pt x="553017" y="3501243"/>
                    <a:pt x="553017" y="3580781"/>
                  </a:cubicBezTo>
                  <a:cubicBezTo>
                    <a:pt x="553017" y="3660319"/>
                    <a:pt x="617495" y="3724797"/>
                    <a:pt x="697033" y="3724797"/>
                  </a:cubicBezTo>
                  <a:cubicBezTo>
                    <a:pt x="776571" y="3724797"/>
                    <a:pt x="841049" y="3660319"/>
                    <a:pt x="841049" y="3580781"/>
                  </a:cubicBezTo>
                  <a:cubicBezTo>
                    <a:pt x="841049" y="3501243"/>
                    <a:pt x="776571" y="3436765"/>
                    <a:pt x="697033" y="3436765"/>
                  </a:cubicBezTo>
                  <a:close/>
                  <a:moveTo>
                    <a:pt x="287890" y="3436765"/>
                  </a:moveTo>
                  <a:cubicBezTo>
                    <a:pt x="208352" y="3436765"/>
                    <a:pt x="143874" y="3501243"/>
                    <a:pt x="143874" y="3580781"/>
                  </a:cubicBezTo>
                  <a:cubicBezTo>
                    <a:pt x="143874" y="3660319"/>
                    <a:pt x="208352" y="3724797"/>
                    <a:pt x="287890" y="3724797"/>
                  </a:cubicBezTo>
                  <a:cubicBezTo>
                    <a:pt x="367428" y="3724797"/>
                    <a:pt x="431906" y="3660319"/>
                    <a:pt x="431906" y="3580781"/>
                  </a:cubicBezTo>
                  <a:cubicBezTo>
                    <a:pt x="431906" y="3501243"/>
                    <a:pt x="367428" y="3436765"/>
                    <a:pt x="287890" y="3436765"/>
                  </a:cubicBezTo>
                  <a:close/>
                  <a:moveTo>
                    <a:pt x="3969476" y="3021542"/>
                  </a:moveTo>
                  <a:cubicBezTo>
                    <a:pt x="3889938" y="3021542"/>
                    <a:pt x="3825460" y="3086020"/>
                    <a:pt x="3825460" y="3165558"/>
                  </a:cubicBezTo>
                  <a:cubicBezTo>
                    <a:pt x="3825460" y="3245096"/>
                    <a:pt x="3889938" y="3309574"/>
                    <a:pt x="3969476" y="3309574"/>
                  </a:cubicBezTo>
                  <a:cubicBezTo>
                    <a:pt x="4049014" y="3309574"/>
                    <a:pt x="4113492" y="3245096"/>
                    <a:pt x="4113492" y="3165558"/>
                  </a:cubicBezTo>
                  <a:cubicBezTo>
                    <a:pt x="4113492" y="3086020"/>
                    <a:pt x="4049014" y="3021542"/>
                    <a:pt x="3969476" y="3021542"/>
                  </a:cubicBezTo>
                  <a:close/>
                  <a:moveTo>
                    <a:pt x="3560334" y="3021542"/>
                  </a:moveTo>
                  <a:cubicBezTo>
                    <a:pt x="3480796" y="3021542"/>
                    <a:pt x="3416318" y="3086020"/>
                    <a:pt x="3416318" y="3165558"/>
                  </a:cubicBezTo>
                  <a:cubicBezTo>
                    <a:pt x="3416318" y="3245096"/>
                    <a:pt x="3480796" y="3309574"/>
                    <a:pt x="3560334" y="3309574"/>
                  </a:cubicBezTo>
                  <a:cubicBezTo>
                    <a:pt x="3639872" y="3309574"/>
                    <a:pt x="3704350" y="3245096"/>
                    <a:pt x="3704350" y="3165558"/>
                  </a:cubicBezTo>
                  <a:cubicBezTo>
                    <a:pt x="3704350" y="3086020"/>
                    <a:pt x="3639872" y="3021542"/>
                    <a:pt x="3560334" y="3021542"/>
                  </a:cubicBezTo>
                  <a:close/>
                  <a:moveTo>
                    <a:pt x="3151191" y="3021542"/>
                  </a:moveTo>
                  <a:cubicBezTo>
                    <a:pt x="3071653" y="3021542"/>
                    <a:pt x="3007175" y="3086020"/>
                    <a:pt x="3007175" y="3165558"/>
                  </a:cubicBezTo>
                  <a:cubicBezTo>
                    <a:pt x="3007175" y="3245096"/>
                    <a:pt x="3071653" y="3309574"/>
                    <a:pt x="3151191" y="3309574"/>
                  </a:cubicBezTo>
                  <a:cubicBezTo>
                    <a:pt x="3230729" y="3309574"/>
                    <a:pt x="3295207" y="3245096"/>
                    <a:pt x="3295207" y="3165558"/>
                  </a:cubicBezTo>
                  <a:cubicBezTo>
                    <a:pt x="3295207" y="3086020"/>
                    <a:pt x="3230729" y="3021542"/>
                    <a:pt x="3151191" y="3021542"/>
                  </a:cubicBezTo>
                  <a:close/>
                  <a:moveTo>
                    <a:pt x="2742048" y="3021542"/>
                  </a:moveTo>
                  <a:cubicBezTo>
                    <a:pt x="2662510" y="3021542"/>
                    <a:pt x="2598032" y="3086020"/>
                    <a:pt x="2598032" y="3165558"/>
                  </a:cubicBezTo>
                  <a:cubicBezTo>
                    <a:pt x="2598032" y="3245096"/>
                    <a:pt x="2662510" y="3309574"/>
                    <a:pt x="2742048" y="3309574"/>
                  </a:cubicBezTo>
                  <a:cubicBezTo>
                    <a:pt x="2821586" y="3309574"/>
                    <a:pt x="2886064" y="3245096"/>
                    <a:pt x="2886064" y="3165558"/>
                  </a:cubicBezTo>
                  <a:cubicBezTo>
                    <a:pt x="2886064" y="3086020"/>
                    <a:pt x="2821586" y="3021542"/>
                    <a:pt x="2742048" y="3021542"/>
                  </a:cubicBezTo>
                  <a:close/>
                  <a:moveTo>
                    <a:pt x="2332905" y="3021542"/>
                  </a:moveTo>
                  <a:cubicBezTo>
                    <a:pt x="2253367" y="3021542"/>
                    <a:pt x="2188889" y="3086020"/>
                    <a:pt x="2188889" y="3165558"/>
                  </a:cubicBezTo>
                  <a:cubicBezTo>
                    <a:pt x="2188889" y="3245096"/>
                    <a:pt x="2253367" y="3309574"/>
                    <a:pt x="2332905" y="3309574"/>
                  </a:cubicBezTo>
                  <a:cubicBezTo>
                    <a:pt x="2412443" y="3309574"/>
                    <a:pt x="2476921" y="3245096"/>
                    <a:pt x="2476921" y="3165558"/>
                  </a:cubicBezTo>
                  <a:cubicBezTo>
                    <a:pt x="2476921" y="3086020"/>
                    <a:pt x="2412443" y="3021542"/>
                    <a:pt x="2332905" y="3021542"/>
                  </a:cubicBezTo>
                  <a:close/>
                  <a:moveTo>
                    <a:pt x="1923762" y="3021542"/>
                  </a:moveTo>
                  <a:cubicBezTo>
                    <a:pt x="1844224" y="3021542"/>
                    <a:pt x="1779746" y="3086020"/>
                    <a:pt x="1779746" y="3165558"/>
                  </a:cubicBezTo>
                  <a:cubicBezTo>
                    <a:pt x="1779746" y="3245096"/>
                    <a:pt x="1844224" y="3309574"/>
                    <a:pt x="1923762" y="3309574"/>
                  </a:cubicBezTo>
                  <a:cubicBezTo>
                    <a:pt x="2003300" y="3309574"/>
                    <a:pt x="2067778" y="3245096"/>
                    <a:pt x="2067778" y="3165558"/>
                  </a:cubicBezTo>
                  <a:cubicBezTo>
                    <a:pt x="2067778" y="3086020"/>
                    <a:pt x="2003300" y="3021542"/>
                    <a:pt x="1923762" y="3021542"/>
                  </a:cubicBezTo>
                  <a:close/>
                  <a:moveTo>
                    <a:pt x="1514619" y="3021542"/>
                  </a:moveTo>
                  <a:cubicBezTo>
                    <a:pt x="1435081" y="3021542"/>
                    <a:pt x="1370603" y="3086020"/>
                    <a:pt x="1370603" y="3165558"/>
                  </a:cubicBezTo>
                  <a:cubicBezTo>
                    <a:pt x="1370603" y="3245096"/>
                    <a:pt x="1435081" y="3309574"/>
                    <a:pt x="1514619" y="3309574"/>
                  </a:cubicBezTo>
                  <a:cubicBezTo>
                    <a:pt x="1594157" y="3309574"/>
                    <a:pt x="1658635" y="3245096"/>
                    <a:pt x="1658635" y="3165558"/>
                  </a:cubicBezTo>
                  <a:cubicBezTo>
                    <a:pt x="1658635" y="3086020"/>
                    <a:pt x="1594157" y="3021542"/>
                    <a:pt x="1514619" y="3021542"/>
                  </a:cubicBezTo>
                  <a:close/>
                  <a:moveTo>
                    <a:pt x="1105476" y="3021542"/>
                  </a:moveTo>
                  <a:cubicBezTo>
                    <a:pt x="1025938" y="3021542"/>
                    <a:pt x="961460" y="3086020"/>
                    <a:pt x="961460" y="3165558"/>
                  </a:cubicBezTo>
                  <a:cubicBezTo>
                    <a:pt x="961460" y="3245096"/>
                    <a:pt x="1025938" y="3309574"/>
                    <a:pt x="1105476" y="3309574"/>
                  </a:cubicBezTo>
                  <a:cubicBezTo>
                    <a:pt x="1185014" y="3309574"/>
                    <a:pt x="1249492" y="3245096"/>
                    <a:pt x="1249492" y="3165558"/>
                  </a:cubicBezTo>
                  <a:cubicBezTo>
                    <a:pt x="1249492" y="3086020"/>
                    <a:pt x="1185014" y="3021542"/>
                    <a:pt x="1105476" y="3021542"/>
                  </a:cubicBezTo>
                  <a:close/>
                  <a:moveTo>
                    <a:pt x="696333" y="3021542"/>
                  </a:moveTo>
                  <a:cubicBezTo>
                    <a:pt x="616795" y="3021542"/>
                    <a:pt x="552317" y="3086020"/>
                    <a:pt x="552317" y="3165558"/>
                  </a:cubicBezTo>
                  <a:cubicBezTo>
                    <a:pt x="552317" y="3245096"/>
                    <a:pt x="616795" y="3309574"/>
                    <a:pt x="696333" y="3309574"/>
                  </a:cubicBezTo>
                  <a:cubicBezTo>
                    <a:pt x="775871" y="3309574"/>
                    <a:pt x="840349" y="3245096"/>
                    <a:pt x="840349" y="3165558"/>
                  </a:cubicBezTo>
                  <a:cubicBezTo>
                    <a:pt x="840349" y="3086020"/>
                    <a:pt x="775871" y="3021542"/>
                    <a:pt x="696333" y="3021542"/>
                  </a:cubicBezTo>
                  <a:close/>
                  <a:moveTo>
                    <a:pt x="287190" y="3021542"/>
                  </a:moveTo>
                  <a:cubicBezTo>
                    <a:pt x="207652" y="3021542"/>
                    <a:pt x="143174" y="3086020"/>
                    <a:pt x="143174" y="3165558"/>
                  </a:cubicBezTo>
                  <a:cubicBezTo>
                    <a:pt x="143174" y="3245096"/>
                    <a:pt x="207652" y="3309574"/>
                    <a:pt x="287190" y="3309574"/>
                  </a:cubicBezTo>
                  <a:cubicBezTo>
                    <a:pt x="366728" y="3309574"/>
                    <a:pt x="431206" y="3245096"/>
                    <a:pt x="431206" y="3165558"/>
                  </a:cubicBezTo>
                  <a:cubicBezTo>
                    <a:pt x="431206" y="3086020"/>
                    <a:pt x="366728" y="3021542"/>
                    <a:pt x="287190" y="3021542"/>
                  </a:cubicBezTo>
                  <a:close/>
                  <a:moveTo>
                    <a:pt x="3968776" y="2606319"/>
                  </a:moveTo>
                  <a:cubicBezTo>
                    <a:pt x="3889238" y="2606319"/>
                    <a:pt x="3824760" y="2670797"/>
                    <a:pt x="3824760" y="2750335"/>
                  </a:cubicBezTo>
                  <a:cubicBezTo>
                    <a:pt x="3824760" y="2829873"/>
                    <a:pt x="3889238" y="2894351"/>
                    <a:pt x="3968776" y="2894351"/>
                  </a:cubicBezTo>
                  <a:cubicBezTo>
                    <a:pt x="4048314" y="2894351"/>
                    <a:pt x="4112792" y="2829873"/>
                    <a:pt x="4112792" y="2750335"/>
                  </a:cubicBezTo>
                  <a:cubicBezTo>
                    <a:pt x="4112792" y="2670797"/>
                    <a:pt x="4048314" y="2606319"/>
                    <a:pt x="3968776" y="2606319"/>
                  </a:cubicBezTo>
                  <a:close/>
                  <a:moveTo>
                    <a:pt x="3559634" y="2606319"/>
                  </a:moveTo>
                  <a:cubicBezTo>
                    <a:pt x="3480096" y="2606319"/>
                    <a:pt x="3415618" y="2670797"/>
                    <a:pt x="3415618" y="2750335"/>
                  </a:cubicBezTo>
                  <a:cubicBezTo>
                    <a:pt x="3415618" y="2829873"/>
                    <a:pt x="3480096" y="2894351"/>
                    <a:pt x="3559634" y="2894351"/>
                  </a:cubicBezTo>
                  <a:cubicBezTo>
                    <a:pt x="3639172" y="2894351"/>
                    <a:pt x="3703650" y="2829873"/>
                    <a:pt x="3703650" y="2750335"/>
                  </a:cubicBezTo>
                  <a:cubicBezTo>
                    <a:pt x="3703650" y="2670797"/>
                    <a:pt x="3639172" y="2606319"/>
                    <a:pt x="3559634" y="2606319"/>
                  </a:cubicBezTo>
                  <a:close/>
                  <a:moveTo>
                    <a:pt x="3150491" y="2606319"/>
                  </a:moveTo>
                  <a:cubicBezTo>
                    <a:pt x="3070953" y="2606319"/>
                    <a:pt x="3006475" y="2670797"/>
                    <a:pt x="3006475" y="2750335"/>
                  </a:cubicBezTo>
                  <a:cubicBezTo>
                    <a:pt x="3006475" y="2829873"/>
                    <a:pt x="3070953" y="2894351"/>
                    <a:pt x="3150491" y="2894351"/>
                  </a:cubicBezTo>
                  <a:cubicBezTo>
                    <a:pt x="3230029" y="2894351"/>
                    <a:pt x="3294507" y="2829873"/>
                    <a:pt x="3294507" y="2750335"/>
                  </a:cubicBezTo>
                  <a:cubicBezTo>
                    <a:pt x="3294507" y="2670797"/>
                    <a:pt x="3230029" y="2606319"/>
                    <a:pt x="3150491" y="2606319"/>
                  </a:cubicBezTo>
                  <a:close/>
                  <a:moveTo>
                    <a:pt x="2741348" y="2606319"/>
                  </a:moveTo>
                  <a:cubicBezTo>
                    <a:pt x="2661810" y="2606319"/>
                    <a:pt x="2597332" y="2670797"/>
                    <a:pt x="2597332" y="2750335"/>
                  </a:cubicBezTo>
                  <a:cubicBezTo>
                    <a:pt x="2597332" y="2829873"/>
                    <a:pt x="2661810" y="2894351"/>
                    <a:pt x="2741348" y="2894351"/>
                  </a:cubicBezTo>
                  <a:cubicBezTo>
                    <a:pt x="2820886" y="2894351"/>
                    <a:pt x="2885364" y="2829873"/>
                    <a:pt x="2885364" y="2750335"/>
                  </a:cubicBezTo>
                  <a:cubicBezTo>
                    <a:pt x="2885364" y="2670797"/>
                    <a:pt x="2820886" y="2606319"/>
                    <a:pt x="2741348" y="2606319"/>
                  </a:cubicBezTo>
                  <a:close/>
                  <a:moveTo>
                    <a:pt x="2332205" y="2606319"/>
                  </a:moveTo>
                  <a:cubicBezTo>
                    <a:pt x="2252667" y="2606319"/>
                    <a:pt x="2188189" y="2670797"/>
                    <a:pt x="2188189" y="2750335"/>
                  </a:cubicBezTo>
                  <a:cubicBezTo>
                    <a:pt x="2188189" y="2829873"/>
                    <a:pt x="2252667" y="2894351"/>
                    <a:pt x="2332205" y="2894351"/>
                  </a:cubicBezTo>
                  <a:cubicBezTo>
                    <a:pt x="2411743" y="2894351"/>
                    <a:pt x="2476221" y="2829873"/>
                    <a:pt x="2476221" y="2750335"/>
                  </a:cubicBezTo>
                  <a:cubicBezTo>
                    <a:pt x="2476221" y="2670797"/>
                    <a:pt x="2411743" y="2606319"/>
                    <a:pt x="2332205" y="2606319"/>
                  </a:cubicBezTo>
                  <a:close/>
                  <a:moveTo>
                    <a:pt x="1923062" y="2606319"/>
                  </a:moveTo>
                  <a:cubicBezTo>
                    <a:pt x="1843524" y="2606319"/>
                    <a:pt x="1779046" y="2670797"/>
                    <a:pt x="1779046" y="2750335"/>
                  </a:cubicBezTo>
                  <a:cubicBezTo>
                    <a:pt x="1779046" y="2829873"/>
                    <a:pt x="1843524" y="2894351"/>
                    <a:pt x="1923062" y="2894351"/>
                  </a:cubicBezTo>
                  <a:cubicBezTo>
                    <a:pt x="2002600" y="2894351"/>
                    <a:pt x="2067078" y="2829873"/>
                    <a:pt x="2067078" y="2750335"/>
                  </a:cubicBezTo>
                  <a:cubicBezTo>
                    <a:pt x="2067078" y="2670797"/>
                    <a:pt x="2002600" y="2606319"/>
                    <a:pt x="1923062" y="2606319"/>
                  </a:cubicBezTo>
                  <a:close/>
                  <a:moveTo>
                    <a:pt x="1513919" y="2606319"/>
                  </a:moveTo>
                  <a:cubicBezTo>
                    <a:pt x="1434381" y="2606319"/>
                    <a:pt x="1369903" y="2670797"/>
                    <a:pt x="1369903" y="2750335"/>
                  </a:cubicBezTo>
                  <a:cubicBezTo>
                    <a:pt x="1369903" y="2829873"/>
                    <a:pt x="1434381" y="2894351"/>
                    <a:pt x="1513919" y="2894351"/>
                  </a:cubicBezTo>
                  <a:cubicBezTo>
                    <a:pt x="1593457" y="2894351"/>
                    <a:pt x="1657935" y="2829873"/>
                    <a:pt x="1657935" y="2750335"/>
                  </a:cubicBezTo>
                  <a:cubicBezTo>
                    <a:pt x="1657935" y="2670797"/>
                    <a:pt x="1593457" y="2606319"/>
                    <a:pt x="1513919" y="2606319"/>
                  </a:cubicBezTo>
                  <a:close/>
                  <a:moveTo>
                    <a:pt x="1104776" y="2606319"/>
                  </a:moveTo>
                  <a:cubicBezTo>
                    <a:pt x="1025238" y="2606319"/>
                    <a:pt x="960760" y="2670797"/>
                    <a:pt x="960760" y="2750335"/>
                  </a:cubicBezTo>
                  <a:cubicBezTo>
                    <a:pt x="960760" y="2829873"/>
                    <a:pt x="1025238" y="2894351"/>
                    <a:pt x="1104776" y="2894351"/>
                  </a:cubicBezTo>
                  <a:cubicBezTo>
                    <a:pt x="1184314" y="2894351"/>
                    <a:pt x="1248792" y="2829873"/>
                    <a:pt x="1248792" y="2750335"/>
                  </a:cubicBezTo>
                  <a:cubicBezTo>
                    <a:pt x="1248792" y="2670797"/>
                    <a:pt x="1184314" y="2606319"/>
                    <a:pt x="1104776" y="2606319"/>
                  </a:cubicBezTo>
                  <a:close/>
                  <a:moveTo>
                    <a:pt x="695633" y="2606319"/>
                  </a:moveTo>
                  <a:cubicBezTo>
                    <a:pt x="616095" y="2606319"/>
                    <a:pt x="551617" y="2670797"/>
                    <a:pt x="551617" y="2750335"/>
                  </a:cubicBezTo>
                  <a:cubicBezTo>
                    <a:pt x="551617" y="2829873"/>
                    <a:pt x="616095" y="2894351"/>
                    <a:pt x="695633" y="2894351"/>
                  </a:cubicBezTo>
                  <a:cubicBezTo>
                    <a:pt x="775171" y="2894351"/>
                    <a:pt x="839649" y="2829873"/>
                    <a:pt x="839649" y="2750335"/>
                  </a:cubicBezTo>
                  <a:cubicBezTo>
                    <a:pt x="839649" y="2670797"/>
                    <a:pt x="775171" y="2606319"/>
                    <a:pt x="695633" y="2606319"/>
                  </a:cubicBezTo>
                  <a:close/>
                  <a:moveTo>
                    <a:pt x="286490" y="2606319"/>
                  </a:moveTo>
                  <a:cubicBezTo>
                    <a:pt x="206952" y="2606319"/>
                    <a:pt x="142474" y="2670797"/>
                    <a:pt x="142474" y="2750335"/>
                  </a:cubicBezTo>
                  <a:cubicBezTo>
                    <a:pt x="142474" y="2829873"/>
                    <a:pt x="206952" y="2894351"/>
                    <a:pt x="286490" y="2894351"/>
                  </a:cubicBezTo>
                  <a:cubicBezTo>
                    <a:pt x="366028" y="2894351"/>
                    <a:pt x="430506" y="2829873"/>
                    <a:pt x="430506" y="2750335"/>
                  </a:cubicBezTo>
                  <a:cubicBezTo>
                    <a:pt x="430506" y="2670797"/>
                    <a:pt x="366028" y="2606319"/>
                    <a:pt x="286490" y="2606319"/>
                  </a:cubicBezTo>
                  <a:close/>
                  <a:moveTo>
                    <a:pt x="3968076" y="2191096"/>
                  </a:moveTo>
                  <a:cubicBezTo>
                    <a:pt x="3888538" y="2191096"/>
                    <a:pt x="3824060" y="2255574"/>
                    <a:pt x="3824060" y="2335112"/>
                  </a:cubicBezTo>
                  <a:cubicBezTo>
                    <a:pt x="3824060" y="2414650"/>
                    <a:pt x="3888538" y="2479128"/>
                    <a:pt x="3968076" y="2479128"/>
                  </a:cubicBezTo>
                  <a:cubicBezTo>
                    <a:pt x="4047614" y="2479128"/>
                    <a:pt x="4112092" y="2414650"/>
                    <a:pt x="4112092" y="2335112"/>
                  </a:cubicBezTo>
                  <a:cubicBezTo>
                    <a:pt x="4112092" y="2255574"/>
                    <a:pt x="4047614" y="2191096"/>
                    <a:pt x="3968076" y="2191096"/>
                  </a:cubicBezTo>
                  <a:close/>
                  <a:moveTo>
                    <a:pt x="3558934" y="2191096"/>
                  </a:moveTo>
                  <a:cubicBezTo>
                    <a:pt x="3479396" y="2191096"/>
                    <a:pt x="3414918" y="2255574"/>
                    <a:pt x="3414918" y="2335112"/>
                  </a:cubicBezTo>
                  <a:cubicBezTo>
                    <a:pt x="3414918" y="2414650"/>
                    <a:pt x="3479396" y="2479128"/>
                    <a:pt x="3558934" y="2479128"/>
                  </a:cubicBezTo>
                  <a:cubicBezTo>
                    <a:pt x="3638472" y="2479128"/>
                    <a:pt x="3702950" y="2414650"/>
                    <a:pt x="3702950" y="2335112"/>
                  </a:cubicBezTo>
                  <a:cubicBezTo>
                    <a:pt x="3702950" y="2255574"/>
                    <a:pt x="3638472" y="2191096"/>
                    <a:pt x="3558934" y="2191096"/>
                  </a:cubicBezTo>
                  <a:close/>
                  <a:moveTo>
                    <a:pt x="3149791" y="2191096"/>
                  </a:moveTo>
                  <a:cubicBezTo>
                    <a:pt x="3070253" y="2191096"/>
                    <a:pt x="3005775" y="2255574"/>
                    <a:pt x="3005775" y="2335112"/>
                  </a:cubicBezTo>
                  <a:cubicBezTo>
                    <a:pt x="3005775" y="2414650"/>
                    <a:pt x="3070253" y="2479128"/>
                    <a:pt x="3149791" y="2479128"/>
                  </a:cubicBezTo>
                  <a:cubicBezTo>
                    <a:pt x="3229329" y="2479128"/>
                    <a:pt x="3293807" y="2414650"/>
                    <a:pt x="3293807" y="2335112"/>
                  </a:cubicBezTo>
                  <a:cubicBezTo>
                    <a:pt x="3293807" y="2255574"/>
                    <a:pt x="3229329" y="2191096"/>
                    <a:pt x="3149791" y="2191096"/>
                  </a:cubicBezTo>
                  <a:close/>
                  <a:moveTo>
                    <a:pt x="2740648" y="2191096"/>
                  </a:moveTo>
                  <a:cubicBezTo>
                    <a:pt x="2661110" y="2191096"/>
                    <a:pt x="2596632" y="2255574"/>
                    <a:pt x="2596632" y="2335112"/>
                  </a:cubicBezTo>
                  <a:cubicBezTo>
                    <a:pt x="2596632" y="2414650"/>
                    <a:pt x="2661110" y="2479128"/>
                    <a:pt x="2740648" y="2479128"/>
                  </a:cubicBezTo>
                  <a:cubicBezTo>
                    <a:pt x="2820186" y="2479128"/>
                    <a:pt x="2884664" y="2414650"/>
                    <a:pt x="2884664" y="2335112"/>
                  </a:cubicBezTo>
                  <a:cubicBezTo>
                    <a:pt x="2884664" y="2255574"/>
                    <a:pt x="2820186" y="2191096"/>
                    <a:pt x="2740648" y="2191096"/>
                  </a:cubicBezTo>
                  <a:close/>
                  <a:moveTo>
                    <a:pt x="2331505" y="2191096"/>
                  </a:moveTo>
                  <a:cubicBezTo>
                    <a:pt x="2251967" y="2191096"/>
                    <a:pt x="2187489" y="2255574"/>
                    <a:pt x="2187489" y="2335112"/>
                  </a:cubicBezTo>
                  <a:cubicBezTo>
                    <a:pt x="2187489" y="2414650"/>
                    <a:pt x="2251967" y="2479128"/>
                    <a:pt x="2331505" y="2479128"/>
                  </a:cubicBezTo>
                  <a:cubicBezTo>
                    <a:pt x="2411043" y="2479128"/>
                    <a:pt x="2475521" y="2414650"/>
                    <a:pt x="2475521" y="2335112"/>
                  </a:cubicBezTo>
                  <a:cubicBezTo>
                    <a:pt x="2475521" y="2255574"/>
                    <a:pt x="2411043" y="2191096"/>
                    <a:pt x="2331505" y="2191096"/>
                  </a:cubicBezTo>
                  <a:close/>
                  <a:moveTo>
                    <a:pt x="1922362" y="2191096"/>
                  </a:moveTo>
                  <a:cubicBezTo>
                    <a:pt x="1842824" y="2191096"/>
                    <a:pt x="1778346" y="2255574"/>
                    <a:pt x="1778346" y="2335112"/>
                  </a:cubicBezTo>
                  <a:cubicBezTo>
                    <a:pt x="1778346" y="2414650"/>
                    <a:pt x="1842824" y="2479128"/>
                    <a:pt x="1922362" y="2479128"/>
                  </a:cubicBezTo>
                  <a:cubicBezTo>
                    <a:pt x="2001900" y="2479128"/>
                    <a:pt x="2066378" y="2414650"/>
                    <a:pt x="2066378" y="2335112"/>
                  </a:cubicBezTo>
                  <a:cubicBezTo>
                    <a:pt x="2066378" y="2255574"/>
                    <a:pt x="2001900" y="2191096"/>
                    <a:pt x="1922362" y="2191096"/>
                  </a:cubicBezTo>
                  <a:close/>
                  <a:moveTo>
                    <a:pt x="1513219" y="2191096"/>
                  </a:moveTo>
                  <a:cubicBezTo>
                    <a:pt x="1433681" y="2191096"/>
                    <a:pt x="1369203" y="2255574"/>
                    <a:pt x="1369203" y="2335112"/>
                  </a:cubicBezTo>
                  <a:cubicBezTo>
                    <a:pt x="1369203" y="2414650"/>
                    <a:pt x="1433681" y="2479128"/>
                    <a:pt x="1513219" y="2479128"/>
                  </a:cubicBezTo>
                  <a:cubicBezTo>
                    <a:pt x="1592757" y="2479128"/>
                    <a:pt x="1657235" y="2414650"/>
                    <a:pt x="1657235" y="2335112"/>
                  </a:cubicBezTo>
                  <a:cubicBezTo>
                    <a:pt x="1657235" y="2255574"/>
                    <a:pt x="1592757" y="2191096"/>
                    <a:pt x="1513219" y="2191096"/>
                  </a:cubicBezTo>
                  <a:close/>
                  <a:moveTo>
                    <a:pt x="1104076" y="2191096"/>
                  </a:moveTo>
                  <a:cubicBezTo>
                    <a:pt x="1024538" y="2191096"/>
                    <a:pt x="960060" y="2255574"/>
                    <a:pt x="960060" y="2335112"/>
                  </a:cubicBezTo>
                  <a:cubicBezTo>
                    <a:pt x="960060" y="2414650"/>
                    <a:pt x="1024538" y="2479128"/>
                    <a:pt x="1104076" y="2479128"/>
                  </a:cubicBezTo>
                  <a:cubicBezTo>
                    <a:pt x="1183614" y="2479128"/>
                    <a:pt x="1248092" y="2414650"/>
                    <a:pt x="1248092" y="2335112"/>
                  </a:cubicBezTo>
                  <a:cubicBezTo>
                    <a:pt x="1248092" y="2255574"/>
                    <a:pt x="1183614" y="2191096"/>
                    <a:pt x="1104076" y="2191096"/>
                  </a:cubicBezTo>
                  <a:close/>
                  <a:moveTo>
                    <a:pt x="694933" y="2191096"/>
                  </a:moveTo>
                  <a:cubicBezTo>
                    <a:pt x="615395" y="2191096"/>
                    <a:pt x="550917" y="2255574"/>
                    <a:pt x="550917" y="2335112"/>
                  </a:cubicBezTo>
                  <a:cubicBezTo>
                    <a:pt x="550917" y="2414650"/>
                    <a:pt x="615395" y="2479128"/>
                    <a:pt x="694933" y="2479128"/>
                  </a:cubicBezTo>
                  <a:cubicBezTo>
                    <a:pt x="774471" y="2479128"/>
                    <a:pt x="838949" y="2414650"/>
                    <a:pt x="838949" y="2335112"/>
                  </a:cubicBezTo>
                  <a:cubicBezTo>
                    <a:pt x="838949" y="2255574"/>
                    <a:pt x="774471" y="2191096"/>
                    <a:pt x="694933" y="2191096"/>
                  </a:cubicBezTo>
                  <a:close/>
                  <a:moveTo>
                    <a:pt x="285790" y="2191096"/>
                  </a:moveTo>
                  <a:cubicBezTo>
                    <a:pt x="206252" y="2191096"/>
                    <a:pt x="141774" y="2255574"/>
                    <a:pt x="141774" y="2335112"/>
                  </a:cubicBezTo>
                  <a:cubicBezTo>
                    <a:pt x="141774" y="2414650"/>
                    <a:pt x="206252" y="2479128"/>
                    <a:pt x="285790" y="2479128"/>
                  </a:cubicBezTo>
                  <a:cubicBezTo>
                    <a:pt x="365328" y="2479128"/>
                    <a:pt x="429806" y="2414650"/>
                    <a:pt x="429806" y="2335112"/>
                  </a:cubicBezTo>
                  <a:cubicBezTo>
                    <a:pt x="429806" y="2255574"/>
                    <a:pt x="365328" y="2191096"/>
                    <a:pt x="285790" y="2191096"/>
                  </a:cubicBezTo>
                  <a:close/>
                  <a:moveTo>
                    <a:pt x="3967376" y="1775873"/>
                  </a:moveTo>
                  <a:cubicBezTo>
                    <a:pt x="3887838" y="1775873"/>
                    <a:pt x="3823360" y="1840351"/>
                    <a:pt x="3823360" y="1919889"/>
                  </a:cubicBezTo>
                  <a:cubicBezTo>
                    <a:pt x="3823360" y="1999427"/>
                    <a:pt x="3887838" y="2063905"/>
                    <a:pt x="3967376" y="2063905"/>
                  </a:cubicBezTo>
                  <a:cubicBezTo>
                    <a:pt x="4046914" y="2063905"/>
                    <a:pt x="4111392" y="1999427"/>
                    <a:pt x="4111392" y="1919889"/>
                  </a:cubicBezTo>
                  <a:cubicBezTo>
                    <a:pt x="4111392" y="1840351"/>
                    <a:pt x="4046914" y="1775873"/>
                    <a:pt x="3967376" y="1775873"/>
                  </a:cubicBezTo>
                  <a:close/>
                  <a:moveTo>
                    <a:pt x="3558234" y="1775873"/>
                  </a:moveTo>
                  <a:cubicBezTo>
                    <a:pt x="3478696" y="1775873"/>
                    <a:pt x="3414218" y="1840351"/>
                    <a:pt x="3414218" y="1919889"/>
                  </a:cubicBezTo>
                  <a:cubicBezTo>
                    <a:pt x="3414218" y="1999427"/>
                    <a:pt x="3478696" y="2063905"/>
                    <a:pt x="3558234" y="2063905"/>
                  </a:cubicBezTo>
                  <a:cubicBezTo>
                    <a:pt x="3637772" y="2063905"/>
                    <a:pt x="3702250" y="1999427"/>
                    <a:pt x="3702250" y="1919889"/>
                  </a:cubicBezTo>
                  <a:cubicBezTo>
                    <a:pt x="3702250" y="1840351"/>
                    <a:pt x="3637772" y="1775873"/>
                    <a:pt x="3558234" y="1775873"/>
                  </a:cubicBezTo>
                  <a:close/>
                  <a:moveTo>
                    <a:pt x="3149091" y="1775873"/>
                  </a:moveTo>
                  <a:cubicBezTo>
                    <a:pt x="3069553" y="1775873"/>
                    <a:pt x="3005075" y="1840351"/>
                    <a:pt x="3005075" y="1919889"/>
                  </a:cubicBezTo>
                  <a:cubicBezTo>
                    <a:pt x="3005075" y="1999427"/>
                    <a:pt x="3069553" y="2063905"/>
                    <a:pt x="3149091" y="2063905"/>
                  </a:cubicBezTo>
                  <a:cubicBezTo>
                    <a:pt x="3228629" y="2063905"/>
                    <a:pt x="3293107" y="1999427"/>
                    <a:pt x="3293107" y="1919889"/>
                  </a:cubicBezTo>
                  <a:cubicBezTo>
                    <a:pt x="3293107" y="1840351"/>
                    <a:pt x="3228629" y="1775873"/>
                    <a:pt x="3149091" y="1775873"/>
                  </a:cubicBezTo>
                  <a:close/>
                  <a:moveTo>
                    <a:pt x="2739948" y="1775873"/>
                  </a:moveTo>
                  <a:cubicBezTo>
                    <a:pt x="2660410" y="1775873"/>
                    <a:pt x="2595932" y="1840351"/>
                    <a:pt x="2595932" y="1919889"/>
                  </a:cubicBezTo>
                  <a:cubicBezTo>
                    <a:pt x="2595932" y="1999427"/>
                    <a:pt x="2660410" y="2063905"/>
                    <a:pt x="2739948" y="2063905"/>
                  </a:cubicBezTo>
                  <a:cubicBezTo>
                    <a:pt x="2819486" y="2063905"/>
                    <a:pt x="2883964" y="1999427"/>
                    <a:pt x="2883964" y="1919889"/>
                  </a:cubicBezTo>
                  <a:cubicBezTo>
                    <a:pt x="2883964" y="1840351"/>
                    <a:pt x="2819486" y="1775873"/>
                    <a:pt x="2739948" y="1775873"/>
                  </a:cubicBezTo>
                  <a:close/>
                  <a:moveTo>
                    <a:pt x="2330805" y="1775873"/>
                  </a:moveTo>
                  <a:cubicBezTo>
                    <a:pt x="2251267" y="1775873"/>
                    <a:pt x="2186789" y="1840351"/>
                    <a:pt x="2186789" y="1919889"/>
                  </a:cubicBezTo>
                  <a:cubicBezTo>
                    <a:pt x="2186789" y="1999427"/>
                    <a:pt x="2251267" y="2063905"/>
                    <a:pt x="2330805" y="2063905"/>
                  </a:cubicBezTo>
                  <a:cubicBezTo>
                    <a:pt x="2410343" y="2063905"/>
                    <a:pt x="2474821" y="1999427"/>
                    <a:pt x="2474821" y="1919889"/>
                  </a:cubicBezTo>
                  <a:cubicBezTo>
                    <a:pt x="2474821" y="1840351"/>
                    <a:pt x="2410343" y="1775873"/>
                    <a:pt x="2330805" y="1775873"/>
                  </a:cubicBezTo>
                  <a:close/>
                  <a:moveTo>
                    <a:pt x="1921662" y="1775873"/>
                  </a:moveTo>
                  <a:cubicBezTo>
                    <a:pt x="1842124" y="1775873"/>
                    <a:pt x="1777646" y="1840351"/>
                    <a:pt x="1777646" y="1919889"/>
                  </a:cubicBezTo>
                  <a:cubicBezTo>
                    <a:pt x="1777646" y="1999427"/>
                    <a:pt x="1842124" y="2063905"/>
                    <a:pt x="1921662" y="2063905"/>
                  </a:cubicBezTo>
                  <a:cubicBezTo>
                    <a:pt x="2001200" y="2063905"/>
                    <a:pt x="2065678" y="1999427"/>
                    <a:pt x="2065678" y="1919889"/>
                  </a:cubicBezTo>
                  <a:cubicBezTo>
                    <a:pt x="2065678" y="1840351"/>
                    <a:pt x="2001200" y="1775873"/>
                    <a:pt x="1921662" y="1775873"/>
                  </a:cubicBezTo>
                  <a:close/>
                  <a:moveTo>
                    <a:pt x="1512519" y="1775873"/>
                  </a:moveTo>
                  <a:cubicBezTo>
                    <a:pt x="1432981" y="1775873"/>
                    <a:pt x="1368503" y="1840351"/>
                    <a:pt x="1368503" y="1919889"/>
                  </a:cubicBezTo>
                  <a:cubicBezTo>
                    <a:pt x="1368503" y="1999427"/>
                    <a:pt x="1432981" y="2063905"/>
                    <a:pt x="1512519" y="2063905"/>
                  </a:cubicBezTo>
                  <a:cubicBezTo>
                    <a:pt x="1592057" y="2063905"/>
                    <a:pt x="1656535" y="1999427"/>
                    <a:pt x="1656535" y="1919889"/>
                  </a:cubicBezTo>
                  <a:cubicBezTo>
                    <a:pt x="1656535" y="1840351"/>
                    <a:pt x="1592057" y="1775873"/>
                    <a:pt x="1512519" y="1775873"/>
                  </a:cubicBezTo>
                  <a:close/>
                  <a:moveTo>
                    <a:pt x="1103376" y="1775873"/>
                  </a:moveTo>
                  <a:cubicBezTo>
                    <a:pt x="1023838" y="1775873"/>
                    <a:pt x="959360" y="1840351"/>
                    <a:pt x="959360" y="1919889"/>
                  </a:cubicBezTo>
                  <a:cubicBezTo>
                    <a:pt x="959360" y="1999427"/>
                    <a:pt x="1023838" y="2063905"/>
                    <a:pt x="1103376" y="2063905"/>
                  </a:cubicBezTo>
                  <a:cubicBezTo>
                    <a:pt x="1182914" y="2063905"/>
                    <a:pt x="1247392" y="1999427"/>
                    <a:pt x="1247392" y="1919889"/>
                  </a:cubicBezTo>
                  <a:cubicBezTo>
                    <a:pt x="1247392" y="1840351"/>
                    <a:pt x="1182914" y="1775873"/>
                    <a:pt x="1103376" y="1775873"/>
                  </a:cubicBezTo>
                  <a:close/>
                  <a:moveTo>
                    <a:pt x="694233" y="1775873"/>
                  </a:moveTo>
                  <a:cubicBezTo>
                    <a:pt x="614695" y="1775873"/>
                    <a:pt x="550217" y="1840351"/>
                    <a:pt x="550217" y="1919889"/>
                  </a:cubicBezTo>
                  <a:cubicBezTo>
                    <a:pt x="550217" y="1999427"/>
                    <a:pt x="614695" y="2063905"/>
                    <a:pt x="694233" y="2063905"/>
                  </a:cubicBezTo>
                  <a:cubicBezTo>
                    <a:pt x="773771" y="2063905"/>
                    <a:pt x="838249" y="1999427"/>
                    <a:pt x="838249" y="1919889"/>
                  </a:cubicBezTo>
                  <a:cubicBezTo>
                    <a:pt x="838249" y="1840351"/>
                    <a:pt x="773771" y="1775873"/>
                    <a:pt x="694233" y="1775873"/>
                  </a:cubicBezTo>
                  <a:close/>
                  <a:moveTo>
                    <a:pt x="285090" y="1775873"/>
                  </a:moveTo>
                  <a:cubicBezTo>
                    <a:pt x="205552" y="1775873"/>
                    <a:pt x="141074" y="1840351"/>
                    <a:pt x="141074" y="1919889"/>
                  </a:cubicBezTo>
                  <a:cubicBezTo>
                    <a:pt x="141074" y="1999427"/>
                    <a:pt x="205552" y="2063905"/>
                    <a:pt x="285090" y="2063905"/>
                  </a:cubicBezTo>
                  <a:cubicBezTo>
                    <a:pt x="364628" y="2063905"/>
                    <a:pt x="429106" y="1999427"/>
                    <a:pt x="429106" y="1919889"/>
                  </a:cubicBezTo>
                  <a:cubicBezTo>
                    <a:pt x="429106" y="1840351"/>
                    <a:pt x="364628" y="1775873"/>
                    <a:pt x="285090" y="1775873"/>
                  </a:cubicBezTo>
                  <a:close/>
                  <a:moveTo>
                    <a:pt x="3966676" y="1360650"/>
                  </a:moveTo>
                  <a:cubicBezTo>
                    <a:pt x="3887138" y="1360650"/>
                    <a:pt x="3822660" y="1425128"/>
                    <a:pt x="3822660" y="1504666"/>
                  </a:cubicBezTo>
                  <a:cubicBezTo>
                    <a:pt x="3822660" y="1584204"/>
                    <a:pt x="3887138" y="1648682"/>
                    <a:pt x="3966676" y="1648682"/>
                  </a:cubicBezTo>
                  <a:cubicBezTo>
                    <a:pt x="4046214" y="1648682"/>
                    <a:pt x="4110692" y="1584204"/>
                    <a:pt x="4110692" y="1504666"/>
                  </a:cubicBezTo>
                  <a:cubicBezTo>
                    <a:pt x="4110692" y="1425128"/>
                    <a:pt x="4046214" y="1360650"/>
                    <a:pt x="3966676" y="1360650"/>
                  </a:cubicBezTo>
                  <a:close/>
                  <a:moveTo>
                    <a:pt x="3557534" y="1360650"/>
                  </a:moveTo>
                  <a:cubicBezTo>
                    <a:pt x="3477996" y="1360650"/>
                    <a:pt x="3413518" y="1425128"/>
                    <a:pt x="3413518" y="1504666"/>
                  </a:cubicBezTo>
                  <a:cubicBezTo>
                    <a:pt x="3413518" y="1584204"/>
                    <a:pt x="3477996" y="1648682"/>
                    <a:pt x="3557534" y="1648682"/>
                  </a:cubicBezTo>
                  <a:cubicBezTo>
                    <a:pt x="3637072" y="1648682"/>
                    <a:pt x="3701550" y="1584204"/>
                    <a:pt x="3701550" y="1504666"/>
                  </a:cubicBezTo>
                  <a:cubicBezTo>
                    <a:pt x="3701550" y="1425128"/>
                    <a:pt x="3637072" y="1360650"/>
                    <a:pt x="3557534" y="1360650"/>
                  </a:cubicBezTo>
                  <a:close/>
                  <a:moveTo>
                    <a:pt x="3148391" y="1360650"/>
                  </a:moveTo>
                  <a:cubicBezTo>
                    <a:pt x="3068853" y="1360650"/>
                    <a:pt x="3004375" y="1425128"/>
                    <a:pt x="3004375" y="1504666"/>
                  </a:cubicBezTo>
                  <a:cubicBezTo>
                    <a:pt x="3004375" y="1584204"/>
                    <a:pt x="3068853" y="1648682"/>
                    <a:pt x="3148391" y="1648682"/>
                  </a:cubicBezTo>
                  <a:cubicBezTo>
                    <a:pt x="3227929" y="1648682"/>
                    <a:pt x="3292407" y="1584204"/>
                    <a:pt x="3292407" y="1504666"/>
                  </a:cubicBezTo>
                  <a:cubicBezTo>
                    <a:pt x="3292407" y="1425128"/>
                    <a:pt x="3227929" y="1360650"/>
                    <a:pt x="3148391" y="1360650"/>
                  </a:cubicBezTo>
                  <a:close/>
                  <a:moveTo>
                    <a:pt x="2739248" y="1360650"/>
                  </a:moveTo>
                  <a:cubicBezTo>
                    <a:pt x="2659710" y="1360650"/>
                    <a:pt x="2595232" y="1425128"/>
                    <a:pt x="2595232" y="1504666"/>
                  </a:cubicBezTo>
                  <a:cubicBezTo>
                    <a:pt x="2595232" y="1584204"/>
                    <a:pt x="2659710" y="1648682"/>
                    <a:pt x="2739248" y="1648682"/>
                  </a:cubicBezTo>
                  <a:cubicBezTo>
                    <a:pt x="2818786" y="1648682"/>
                    <a:pt x="2883264" y="1584204"/>
                    <a:pt x="2883264" y="1504666"/>
                  </a:cubicBezTo>
                  <a:cubicBezTo>
                    <a:pt x="2883264" y="1425128"/>
                    <a:pt x="2818786" y="1360650"/>
                    <a:pt x="2739248" y="1360650"/>
                  </a:cubicBezTo>
                  <a:close/>
                  <a:moveTo>
                    <a:pt x="2330105" y="1360650"/>
                  </a:moveTo>
                  <a:cubicBezTo>
                    <a:pt x="2250567" y="1360650"/>
                    <a:pt x="2186089" y="1425128"/>
                    <a:pt x="2186089" y="1504666"/>
                  </a:cubicBezTo>
                  <a:cubicBezTo>
                    <a:pt x="2186089" y="1584204"/>
                    <a:pt x="2250567" y="1648682"/>
                    <a:pt x="2330105" y="1648682"/>
                  </a:cubicBezTo>
                  <a:cubicBezTo>
                    <a:pt x="2409643" y="1648682"/>
                    <a:pt x="2474121" y="1584204"/>
                    <a:pt x="2474121" y="1504666"/>
                  </a:cubicBezTo>
                  <a:cubicBezTo>
                    <a:pt x="2474121" y="1425128"/>
                    <a:pt x="2409643" y="1360650"/>
                    <a:pt x="2330105" y="1360650"/>
                  </a:cubicBezTo>
                  <a:close/>
                  <a:moveTo>
                    <a:pt x="1920962" y="1360650"/>
                  </a:moveTo>
                  <a:cubicBezTo>
                    <a:pt x="1841424" y="1360650"/>
                    <a:pt x="1776946" y="1425128"/>
                    <a:pt x="1776946" y="1504666"/>
                  </a:cubicBezTo>
                  <a:cubicBezTo>
                    <a:pt x="1776946" y="1584204"/>
                    <a:pt x="1841424" y="1648682"/>
                    <a:pt x="1920962" y="1648682"/>
                  </a:cubicBezTo>
                  <a:cubicBezTo>
                    <a:pt x="2000500" y="1648682"/>
                    <a:pt x="2064978" y="1584204"/>
                    <a:pt x="2064978" y="1504666"/>
                  </a:cubicBezTo>
                  <a:cubicBezTo>
                    <a:pt x="2064978" y="1425128"/>
                    <a:pt x="2000500" y="1360650"/>
                    <a:pt x="1920962" y="1360650"/>
                  </a:cubicBezTo>
                  <a:close/>
                  <a:moveTo>
                    <a:pt x="1511819" y="1360650"/>
                  </a:moveTo>
                  <a:cubicBezTo>
                    <a:pt x="1432281" y="1360650"/>
                    <a:pt x="1367803" y="1425128"/>
                    <a:pt x="1367803" y="1504666"/>
                  </a:cubicBezTo>
                  <a:cubicBezTo>
                    <a:pt x="1367803" y="1584204"/>
                    <a:pt x="1432281" y="1648682"/>
                    <a:pt x="1511819" y="1648682"/>
                  </a:cubicBezTo>
                  <a:cubicBezTo>
                    <a:pt x="1591357" y="1648682"/>
                    <a:pt x="1655835" y="1584204"/>
                    <a:pt x="1655835" y="1504666"/>
                  </a:cubicBezTo>
                  <a:cubicBezTo>
                    <a:pt x="1655835" y="1425128"/>
                    <a:pt x="1591357" y="1360650"/>
                    <a:pt x="1511819" y="1360650"/>
                  </a:cubicBezTo>
                  <a:close/>
                  <a:moveTo>
                    <a:pt x="1102676" y="1360650"/>
                  </a:moveTo>
                  <a:cubicBezTo>
                    <a:pt x="1023138" y="1360650"/>
                    <a:pt x="958660" y="1425128"/>
                    <a:pt x="958660" y="1504666"/>
                  </a:cubicBezTo>
                  <a:cubicBezTo>
                    <a:pt x="958660" y="1584204"/>
                    <a:pt x="1023138" y="1648682"/>
                    <a:pt x="1102676" y="1648682"/>
                  </a:cubicBezTo>
                  <a:cubicBezTo>
                    <a:pt x="1182214" y="1648682"/>
                    <a:pt x="1246692" y="1584204"/>
                    <a:pt x="1246692" y="1504666"/>
                  </a:cubicBezTo>
                  <a:cubicBezTo>
                    <a:pt x="1246692" y="1425128"/>
                    <a:pt x="1182214" y="1360650"/>
                    <a:pt x="1102676" y="1360650"/>
                  </a:cubicBezTo>
                  <a:close/>
                  <a:moveTo>
                    <a:pt x="693533" y="1360650"/>
                  </a:moveTo>
                  <a:cubicBezTo>
                    <a:pt x="613995" y="1360650"/>
                    <a:pt x="549517" y="1425128"/>
                    <a:pt x="549517" y="1504666"/>
                  </a:cubicBezTo>
                  <a:cubicBezTo>
                    <a:pt x="549517" y="1584204"/>
                    <a:pt x="613995" y="1648682"/>
                    <a:pt x="693533" y="1648682"/>
                  </a:cubicBezTo>
                  <a:cubicBezTo>
                    <a:pt x="773071" y="1648682"/>
                    <a:pt x="837549" y="1584204"/>
                    <a:pt x="837549" y="1504666"/>
                  </a:cubicBezTo>
                  <a:cubicBezTo>
                    <a:pt x="837549" y="1425128"/>
                    <a:pt x="773071" y="1360650"/>
                    <a:pt x="693533" y="1360650"/>
                  </a:cubicBezTo>
                  <a:close/>
                  <a:moveTo>
                    <a:pt x="284390" y="1360650"/>
                  </a:moveTo>
                  <a:cubicBezTo>
                    <a:pt x="204852" y="1360650"/>
                    <a:pt x="140374" y="1425128"/>
                    <a:pt x="140374" y="1504666"/>
                  </a:cubicBezTo>
                  <a:cubicBezTo>
                    <a:pt x="140374" y="1584204"/>
                    <a:pt x="204852" y="1648682"/>
                    <a:pt x="284390" y="1648682"/>
                  </a:cubicBezTo>
                  <a:cubicBezTo>
                    <a:pt x="363928" y="1648682"/>
                    <a:pt x="428406" y="1584204"/>
                    <a:pt x="428406" y="1504666"/>
                  </a:cubicBezTo>
                  <a:cubicBezTo>
                    <a:pt x="428406" y="1425128"/>
                    <a:pt x="363928" y="1360650"/>
                    <a:pt x="284390" y="1360650"/>
                  </a:cubicBezTo>
                  <a:close/>
                  <a:moveTo>
                    <a:pt x="3965976" y="945427"/>
                  </a:moveTo>
                  <a:cubicBezTo>
                    <a:pt x="3886438" y="945427"/>
                    <a:pt x="3821960" y="1009905"/>
                    <a:pt x="3821960" y="1089443"/>
                  </a:cubicBezTo>
                  <a:cubicBezTo>
                    <a:pt x="3821960" y="1168981"/>
                    <a:pt x="3886438" y="1233459"/>
                    <a:pt x="3965976" y="1233459"/>
                  </a:cubicBezTo>
                  <a:cubicBezTo>
                    <a:pt x="4045514" y="1233459"/>
                    <a:pt x="4109992" y="1168981"/>
                    <a:pt x="4109992" y="1089443"/>
                  </a:cubicBezTo>
                  <a:cubicBezTo>
                    <a:pt x="4109992" y="1009905"/>
                    <a:pt x="4045514" y="945427"/>
                    <a:pt x="3965976" y="945427"/>
                  </a:cubicBezTo>
                  <a:close/>
                  <a:moveTo>
                    <a:pt x="3556834" y="945427"/>
                  </a:moveTo>
                  <a:cubicBezTo>
                    <a:pt x="3477296" y="945427"/>
                    <a:pt x="3412818" y="1009905"/>
                    <a:pt x="3412818" y="1089443"/>
                  </a:cubicBezTo>
                  <a:cubicBezTo>
                    <a:pt x="3412818" y="1168981"/>
                    <a:pt x="3477296" y="1233459"/>
                    <a:pt x="3556834" y="1233459"/>
                  </a:cubicBezTo>
                  <a:cubicBezTo>
                    <a:pt x="3636372" y="1233459"/>
                    <a:pt x="3700850" y="1168981"/>
                    <a:pt x="3700850" y="1089443"/>
                  </a:cubicBezTo>
                  <a:cubicBezTo>
                    <a:pt x="3700850" y="1009905"/>
                    <a:pt x="3636372" y="945427"/>
                    <a:pt x="3556834" y="945427"/>
                  </a:cubicBezTo>
                  <a:close/>
                  <a:moveTo>
                    <a:pt x="3147691" y="945427"/>
                  </a:moveTo>
                  <a:cubicBezTo>
                    <a:pt x="3068153" y="945427"/>
                    <a:pt x="3003675" y="1009905"/>
                    <a:pt x="3003675" y="1089443"/>
                  </a:cubicBezTo>
                  <a:cubicBezTo>
                    <a:pt x="3003675" y="1168981"/>
                    <a:pt x="3068153" y="1233459"/>
                    <a:pt x="3147691" y="1233459"/>
                  </a:cubicBezTo>
                  <a:cubicBezTo>
                    <a:pt x="3227229" y="1233459"/>
                    <a:pt x="3291707" y="1168981"/>
                    <a:pt x="3291707" y="1089443"/>
                  </a:cubicBezTo>
                  <a:cubicBezTo>
                    <a:pt x="3291707" y="1009905"/>
                    <a:pt x="3227229" y="945427"/>
                    <a:pt x="3147691" y="945427"/>
                  </a:cubicBezTo>
                  <a:close/>
                  <a:moveTo>
                    <a:pt x="2738548" y="945427"/>
                  </a:moveTo>
                  <a:cubicBezTo>
                    <a:pt x="2659010" y="945427"/>
                    <a:pt x="2594532" y="1009905"/>
                    <a:pt x="2594532" y="1089443"/>
                  </a:cubicBezTo>
                  <a:cubicBezTo>
                    <a:pt x="2594532" y="1168981"/>
                    <a:pt x="2659010" y="1233459"/>
                    <a:pt x="2738548" y="1233459"/>
                  </a:cubicBezTo>
                  <a:cubicBezTo>
                    <a:pt x="2818086" y="1233459"/>
                    <a:pt x="2882564" y="1168981"/>
                    <a:pt x="2882564" y="1089443"/>
                  </a:cubicBezTo>
                  <a:cubicBezTo>
                    <a:pt x="2882564" y="1009905"/>
                    <a:pt x="2818086" y="945427"/>
                    <a:pt x="2738548" y="945427"/>
                  </a:cubicBezTo>
                  <a:close/>
                  <a:moveTo>
                    <a:pt x="2329405" y="945427"/>
                  </a:moveTo>
                  <a:cubicBezTo>
                    <a:pt x="2249867" y="945427"/>
                    <a:pt x="2185389" y="1009905"/>
                    <a:pt x="2185389" y="1089443"/>
                  </a:cubicBezTo>
                  <a:cubicBezTo>
                    <a:pt x="2185389" y="1168981"/>
                    <a:pt x="2249867" y="1233459"/>
                    <a:pt x="2329405" y="1233459"/>
                  </a:cubicBezTo>
                  <a:cubicBezTo>
                    <a:pt x="2408943" y="1233459"/>
                    <a:pt x="2473421" y="1168981"/>
                    <a:pt x="2473421" y="1089443"/>
                  </a:cubicBezTo>
                  <a:cubicBezTo>
                    <a:pt x="2473421" y="1009905"/>
                    <a:pt x="2408943" y="945427"/>
                    <a:pt x="2329405" y="945427"/>
                  </a:cubicBezTo>
                  <a:close/>
                  <a:moveTo>
                    <a:pt x="1920262" y="945427"/>
                  </a:moveTo>
                  <a:cubicBezTo>
                    <a:pt x="1840724" y="945427"/>
                    <a:pt x="1776246" y="1009905"/>
                    <a:pt x="1776246" y="1089443"/>
                  </a:cubicBezTo>
                  <a:cubicBezTo>
                    <a:pt x="1776246" y="1168981"/>
                    <a:pt x="1840724" y="1233459"/>
                    <a:pt x="1920262" y="1233459"/>
                  </a:cubicBezTo>
                  <a:cubicBezTo>
                    <a:pt x="1999800" y="1233459"/>
                    <a:pt x="2064278" y="1168981"/>
                    <a:pt x="2064278" y="1089443"/>
                  </a:cubicBezTo>
                  <a:cubicBezTo>
                    <a:pt x="2064278" y="1009905"/>
                    <a:pt x="1999800" y="945427"/>
                    <a:pt x="1920262" y="945427"/>
                  </a:cubicBezTo>
                  <a:close/>
                  <a:moveTo>
                    <a:pt x="1511119" y="945427"/>
                  </a:moveTo>
                  <a:cubicBezTo>
                    <a:pt x="1431581" y="945427"/>
                    <a:pt x="1367103" y="1009905"/>
                    <a:pt x="1367103" y="1089443"/>
                  </a:cubicBezTo>
                  <a:cubicBezTo>
                    <a:pt x="1367103" y="1168981"/>
                    <a:pt x="1431581" y="1233459"/>
                    <a:pt x="1511119" y="1233459"/>
                  </a:cubicBezTo>
                  <a:cubicBezTo>
                    <a:pt x="1590657" y="1233459"/>
                    <a:pt x="1655135" y="1168981"/>
                    <a:pt x="1655135" y="1089443"/>
                  </a:cubicBezTo>
                  <a:cubicBezTo>
                    <a:pt x="1655135" y="1009905"/>
                    <a:pt x="1590657" y="945427"/>
                    <a:pt x="1511119" y="945427"/>
                  </a:cubicBezTo>
                  <a:close/>
                  <a:moveTo>
                    <a:pt x="1101976" y="945427"/>
                  </a:moveTo>
                  <a:cubicBezTo>
                    <a:pt x="1022438" y="945427"/>
                    <a:pt x="957960" y="1009905"/>
                    <a:pt x="957960" y="1089443"/>
                  </a:cubicBezTo>
                  <a:cubicBezTo>
                    <a:pt x="957960" y="1168981"/>
                    <a:pt x="1022438" y="1233459"/>
                    <a:pt x="1101976" y="1233459"/>
                  </a:cubicBezTo>
                  <a:cubicBezTo>
                    <a:pt x="1181514" y="1233459"/>
                    <a:pt x="1245992" y="1168981"/>
                    <a:pt x="1245992" y="1089443"/>
                  </a:cubicBezTo>
                  <a:cubicBezTo>
                    <a:pt x="1245992" y="1009905"/>
                    <a:pt x="1181514" y="945427"/>
                    <a:pt x="1101976" y="945427"/>
                  </a:cubicBezTo>
                  <a:close/>
                  <a:moveTo>
                    <a:pt x="692833" y="945427"/>
                  </a:moveTo>
                  <a:cubicBezTo>
                    <a:pt x="613295" y="945427"/>
                    <a:pt x="548817" y="1009905"/>
                    <a:pt x="548817" y="1089443"/>
                  </a:cubicBezTo>
                  <a:cubicBezTo>
                    <a:pt x="548817" y="1168981"/>
                    <a:pt x="613295" y="1233459"/>
                    <a:pt x="692833" y="1233459"/>
                  </a:cubicBezTo>
                  <a:cubicBezTo>
                    <a:pt x="772371" y="1233459"/>
                    <a:pt x="836849" y="1168981"/>
                    <a:pt x="836849" y="1089443"/>
                  </a:cubicBezTo>
                  <a:cubicBezTo>
                    <a:pt x="836849" y="1009905"/>
                    <a:pt x="772371" y="945427"/>
                    <a:pt x="692833" y="945427"/>
                  </a:cubicBezTo>
                  <a:close/>
                  <a:moveTo>
                    <a:pt x="283690" y="945427"/>
                  </a:moveTo>
                  <a:cubicBezTo>
                    <a:pt x="204152" y="945427"/>
                    <a:pt x="139674" y="1009905"/>
                    <a:pt x="139674" y="1089443"/>
                  </a:cubicBezTo>
                  <a:cubicBezTo>
                    <a:pt x="139674" y="1168981"/>
                    <a:pt x="204152" y="1233459"/>
                    <a:pt x="283690" y="1233459"/>
                  </a:cubicBezTo>
                  <a:cubicBezTo>
                    <a:pt x="363228" y="1233459"/>
                    <a:pt x="427706" y="1168981"/>
                    <a:pt x="427706" y="1089443"/>
                  </a:cubicBezTo>
                  <a:cubicBezTo>
                    <a:pt x="427706" y="1009905"/>
                    <a:pt x="363228" y="945427"/>
                    <a:pt x="283690" y="945427"/>
                  </a:cubicBezTo>
                  <a:close/>
                  <a:moveTo>
                    <a:pt x="3965276" y="530204"/>
                  </a:moveTo>
                  <a:cubicBezTo>
                    <a:pt x="3885738" y="530204"/>
                    <a:pt x="3821260" y="594682"/>
                    <a:pt x="3821260" y="674220"/>
                  </a:cubicBezTo>
                  <a:cubicBezTo>
                    <a:pt x="3821260" y="753758"/>
                    <a:pt x="3885738" y="818236"/>
                    <a:pt x="3965276" y="818236"/>
                  </a:cubicBezTo>
                  <a:cubicBezTo>
                    <a:pt x="4044814" y="818236"/>
                    <a:pt x="4109292" y="753758"/>
                    <a:pt x="4109292" y="674220"/>
                  </a:cubicBezTo>
                  <a:cubicBezTo>
                    <a:pt x="4109292" y="594682"/>
                    <a:pt x="4044814" y="530204"/>
                    <a:pt x="3965276" y="530204"/>
                  </a:cubicBezTo>
                  <a:close/>
                  <a:moveTo>
                    <a:pt x="3556134" y="530204"/>
                  </a:moveTo>
                  <a:cubicBezTo>
                    <a:pt x="3476596" y="530204"/>
                    <a:pt x="3412118" y="594682"/>
                    <a:pt x="3412118" y="674220"/>
                  </a:cubicBezTo>
                  <a:cubicBezTo>
                    <a:pt x="3412118" y="753758"/>
                    <a:pt x="3476596" y="818236"/>
                    <a:pt x="3556134" y="818236"/>
                  </a:cubicBezTo>
                  <a:cubicBezTo>
                    <a:pt x="3635672" y="818236"/>
                    <a:pt x="3700150" y="753758"/>
                    <a:pt x="3700150" y="674220"/>
                  </a:cubicBezTo>
                  <a:cubicBezTo>
                    <a:pt x="3700150" y="594682"/>
                    <a:pt x="3635672" y="530204"/>
                    <a:pt x="3556134" y="530204"/>
                  </a:cubicBezTo>
                  <a:close/>
                  <a:moveTo>
                    <a:pt x="3146991" y="530204"/>
                  </a:moveTo>
                  <a:cubicBezTo>
                    <a:pt x="3067453" y="530204"/>
                    <a:pt x="3002975" y="594682"/>
                    <a:pt x="3002975" y="674220"/>
                  </a:cubicBezTo>
                  <a:cubicBezTo>
                    <a:pt x="3002975" y="753758"/>
                    <a:pt x="3067453" y="818236"/>
                    <a:pt x="3146991" y="818236"/>
                  </a:cubicBezTo>
                  <a:cubicBezTo>
                    <a:pt x="3226529" y="818236"/>
                    <a:pt x="3291007" y="753758"/>
                    <a:pt x="3291007" y="674220"/>
                  </a:cubicBezTo>
                  <a:cubicBezTo>
                    <a:pt x="3291007" y="594682"/>
                    <a:pt x="3226529" y="530204"/>
                    <a:pt x="3146991" y="530204"/>
                  </a:cubicBezTo>
                  <a:close/>
                  <a:moveTo>
                    <a:pt x="2737848" y="530204"/>
                  </a:moveTo>
                  <a:cubicBezTo>
                    <a:pt x="2658310" y="530204"/>
                    <a:pt x="2593832" y="594682"/>
                    <a:pt x="2593832" y="674220"/>
                  </a:cubicBezTo>
                  <a:cubicBezTo>
                    <a:pt x="2593832" y="753758"/>
                    <a:pt x="2658310" y="818236"/>
                    <a:pt x="2737848" y="818236"/>
                  </a:cubicBezTo>
                  <a:cubicBezTo>
                    <a:pt x="2817386" y="818236"/>
                    <a:pt x="2881864" y="753758"/>
                    <a:pt x="2881864" y="674220"/>
                  </a:cubicBezTo>
                  <a:cubicBezTo>
                    <a:pt x="2881864" y="594682"/>
                    <a:pt x="2817386" y="530204"/>
                    <a:pt x="2737848" y="530204"/>
                  </a:cubicBezTo>
                  <a:close/>
                  <a:moveTo>
                    <a:pt x="2328705" y="530204"/>
                  </a:moveTo>
                  <a:cubicBezTo>
                    <a:pt x="2249167" y="530204"/>
                    <a:pt x="2184689" y="594682"/>
                    <a:pt x="2184689" y="674220"/>
                  </a:cubicBezTo>
                  <a:cubicBezTo>
                    <a:pt x="2184689" y="753758"/>
                    <a:pt x="2249167" y="818236"/>
                    <a:pt x="2328705" y="818236"/>
                  </a:cubicBezTo>
                  <a:cubicBezTo>
                    <a:pt x="2408243" y="818236"/>
                    <a:pt x="2472721" y="753758"/>
                    <a:pt x="2472721" y="674220"/>
                  </a:cubicBezTo>
                  <a:cubicBezTo>
                    <a:pt x="2472721" y="594682"/>
                    <a:pt x="2408243" y="530204"/>
                    <a:pt x="2328705" y="530204"/>
                  </a:cubicBezTo>
                  <a:close/>
                  <a:moveTo>
                    <a:pt x="1919562" y="530204"/>
                  </a:moveTo>
                  <a:cubicBezTo>
                    <a:pt x="1840024" y="530204"/>
                    <a:pt x="1775546" y="594682"/>
                    <a:pt x="1775546" y="674220"/>
                  </a:cubicBezTo>
                  <a:cubicBezTo>
                    <a:pt x="1775546" y="753758"/>
                    <a:pt x="1840024" y="818236"/>
                    <a:pt x="1919562" y="818236"/>
                  </a:cubicBezTo>
                  <a:cubicBezTo>
                    <a:pt x="1999100" y="818236"/>
                    <a:pt x="2063578" y="753758"/>
                    <a:pt x="2063578" y="674220"/>
                  </a:cubicBezTo>
                  <a:cubicBezTo>
                    <a:pt x="2063578" y="594682"/>
                    <a:pt x="1999100" y="530204"/>
                    <a:pt x="1919562" y="530204"/>
                  </a:cubicBezTo>
                  <a:close/>
                  <a:moveTo>
                    <a:pt x="1510419" y="530204"/>
                  </a:moveTo>
                  <a:cubicBezTo>
                    <a:pt x="1430881" y="530204"/>
                    <a:pt x="1366403" y="594682"/>
                    <a:pt x="1366403" y="674220"/>
                  </a:cubicBezTo>
                  <a:cubicBezTo>
                    <a:pt x="1366403" y="753758"/>
                    <a:pt x="1430881" y="818236"/>
                    <a:pt x="1510419" y="818236"/>
                  </a:cubicBezTo>
                  <a:cubicBezTo>
                    <a:pt x="1589957" y="818236"/>
                    <a:pt x="1654435" y="753758"/>
                    <a:pt x="1654435" y="674220"/>
                  </a:cubicBezTo>
                  <a:cubicBezTo>
                    <a:pt x="1654435" y="594682"/>
                    <a:pt x="1589957" y="530204"/>
                    <a:pt x="1510419" y="530204"/>
                  </a:cubicBezTo>
                  <a:close/>
                  <a:moveTo>
                    <a:pt x="1101276" y="530204"/>
                  </a:moveTo>
                  <a:cubicBezTo>
                    <a:pt x="1021738" y="530204"/>
                    <a:pt x="957260" y="594682"/>
                    <a:pt x="957260" y="674220"/>
                  </a:cubicBezTo>
                  <a:cubicBezTo>
                    <a:pt x="957260" y="753758"/>
                    <a:pt x="1021738" y="818236"/>
                    <a:pt x="1101276" y="818236"/>
                  </a:cubicBezTo>
                  <a:cubicBezTo>
                    <a:pt x="1180814" y="818236"/>
                    <a:pt x="1245292" y="753758"/>
                    <a:pt x="1245292" y="674220"/>
                  </a:cubicBezTo>
                  <a:cubicBezTo>
                    <a:pt x="1245292" y="594682"/>
                    <a:pt x="1180814" y="530204"/>
                    <a:pt x="1101276" y="530204"/>
                  </a:cubicBezTo>
                  <a:close/>
                  <a:moveTo>
                    <a:pt x="692133" y="530204"/>
                  </a:moveTo>
                  <a:cubicBezTo>
                    <a:pt x="612595" y="530204"/>
                    <a:pt x="548117" y="594682"/>
                    <a:pt x="548117" y="674220"/>
                  </a:cubicBezTo>
                  <a:cubicBezTo>
                    <a:pt x="548117" y="753758"/>
                    <a:pt x="612595" y="818236"/>
                    <a:pt x="692133" y="818236"/>
                  </a:cubicBezTo>
                  <a:cubicBezTo>
                    <a:pt x="771671" y="818236"/>
                    <a:pt x="836149" y="753758"/>
                    <a:pt x="836149" y="674220"/>
                  </a:cubicBezTo>
                  <a:cubicBezTo>
                    <a:pt x="836149" y="594682"/>
                    <a:pt x="771671" y="530204"/>
                    <a:pt x="692133" y="530204"/>
                  </a:cubicBezTo>
                  <a:close/>
                  <a:moveTo>
                    <a:pt x="282990" y="530204"/>
                  </a:moveTo>
                  <a:cubicBezTo>
                    <a:pt x="203452" y="530204"/>
                    <a:pt x="138974" y="594682"/>
                    <a:pt x="138974" y="674220"/>
                  </a:cubicBezTo>
                  <a:cubicBezTo>
                    <a:pt x="138974" y="753758"/>
                    <a:pt x="203452" y="818236"/>
                    <a:pt x="282990" y="818236"/>
                  </a:cubicBezTo>
                  <a:cubicBezTo>
                    <a:pt x="362528" y="818236"/>
                    <a:pt x="427006" y="753758"/>
                    <a:pt x="427006" y="674220"/>
                  </a:cubicBezTo>
                  <a:cubicBezTo>
                    <a:pt x="427006" y="594682"/>
                    <a:pt x="362528" y="530204"/>
                    <a:pt x="282990" y="530204"/>
                  </a:cubicBezTo>
                  <a:close/>
                  <a:moveTo>
                    <a:pt x="3964576" y="114981"/>
                  </a:moveTo>
                  <a:cubicBezTo>
                    <a:pt x="3885038" y="114981"/>
                    <a:pt x="3820560" y="179459"/>
                    <a:pt x="3820560" y="258997"/>
                  </a:cubicBezTo>
                  <a:cubicBezTo>
                    <a:pt x="3820560" y="338535"/>
                    <a:pt x="3885038" y="403013"/>
                    <a:pt x="3964576" y="403013"/>
                  </a:cubicBezTo>
                  <a:cubicBezTo>
                    <a:pt x="4044114" y="403013"/>
                    <a:pt x="4108592" y="338535"/>
                    <a:pt x="4108592" y="258997"/>
                  </a:cubicBezTo>
                  <a:cubicBezTo>
                    <a:pt x="4108592" y="179459"/>
                    <a:pt x="4044114" y="114981"/>
                    <a:pt x="3964576" y="114981"/>
                  </a:cubicBezTo>
                  <a:close/>
                  <a:moveTo>
                    <a:pt x="3555434" y="114981"/>
                  </a:moveTo>
                  <a:cubicBezTo>
                    <a:pt x="3475896" y="114981"/>
                    <a:pt x="3411418" y="179459"/>
                    <a:pt x="3411418" y="258997"/>
                  </a:cubicBezTo>
                  <a:cubicBezTo>
                    <a:pt x="3411418" y="338535"/>
                    <a:pt x="3475896" y="403013"/>
                    <a:pt x="3555434" y="403013"/>
                  </a:cubicBezTo>
                  <a:cubicBezTo>
                    <a:pt x="3634972" y="403013"/>
                    <a:pt x="3699450" y="338535"/>
                    <a:pt x="3699450" y="258997"/>
                  </a:cubicBezTo>
                  <a:cubicBezTo>
                    <a:pt x="3699450" y="179459"/>
                    <a:pt x="3634972" y="114981"/>
                    <a:pt x="3555434" y="114981"/>
                  </a:cubicBezTo>
                  <a:close/>
                  <a:moveTo>
                    <a:pt x="3146291" y="114981"/>
                  </a:moveTo>
                  <a:cubicBezTo>
                    <a:pt x="3066753" y="114981"/>
                    <a:pt x="3002275" y="179459"/>
                    <a:pt x="3002275" y="258997"/>
                  </a:cubicBezTo>
                  <a:cubicBezTo>
                    <a:pt x="3002275" y="338535"/>
                    <a:pt x="3066753" y="403013"/>
                    <a:pt x="3146291" y="403013"/>
                  </a:cubicBezTo>
                  <a:cubicBezTo>
                    <a:pt x="3225829" y="403013"/>
                    <a:pt x="3290307" y="338535"/>
                    <a:pt x="3290307" y="258997"/>
                  </a:cubicBezTo>
                  <a:cubicBezTo>
                    <a:pt x="3290307" y="179459"/>
                    <a:pt x="3225829" y="114981"/>
                    <a:pt x="3146291" y="114981"/>
                  </a:cubicBezTo>
                  <a:close/>
                  <a:moveTo>
                    <a:pt x="2737148" y="114981"/>
                  </a:moveTo>
                  <a:cubicBezTo>
                    <a:pt x="2657610" y="114981"/>
                    <a:pt x="2593132" y="179459"/>
                    <a:pt x="2593132" y="258997"/>
                  </a:cubicBezTo>
                  <a:cubicBezTo>
                    <a:pt x="2593132" y="338535"/>
                    <a:pt x="2657610" y="403013"/>
                    <a:pt x="2737148" y="403013"/>
                  </a:cubicBezTo>
                  <a:cubicBezTo>
                    <a:pt x="2816686" y="403013"/>
                    <a:pt x="2881164" y="338535"/>
                    <a:pt x="2881164" y="258997"/>
                  </a:cubicBezTo>
                  <a:cubicBezTo>
                    <a:pt x="2881164" y="179459"/>
                    <a:pt x="2816686" y="114981"/>
                    <a:pt x="2737148" y="114981"/>
                  </a:cubicBezTo>
                  <a:close/>
                  <a:moveTo>
                    <a:pt x="2328005" y="114981"/>
                  </a:moveTo>
                  <a:cubicBezTo>
                    <a:pt x="2248467" y="114981"/>
                    <a:pt x="2183989" y="179459"/>
                    <a:pt x="2183989" y="258997"/>
                  </a:cubicBezTo>
                  <a:cubicBezTo>
                    <a:pt x="2183989" y="338535"/>
                    <a:pt x="2248467" y="403013"/>
                    <a:pt x="2328005" y="403013"/>
                  </a:cubicBezTo>
                  <a:cubicBezTo>
                    <a:pt x="2407543" y="403013"/>
                    <a:pt x="2472021" y="338535"/>
                    <a:pt x="2472021" y="258997"/>
                  </a:cubicBezTo>
                  <a:cubicBezTo>
                    <a:pt x="2472021" y="179459"/>
                    <a:pt x="2407543" y="114981"/>
                    <a:pt x="2328005" y="114981"/>
                  </a:cubicBezTo>
                  <a:close/>
                  <a:moveTo>
                    <a:pt x="1918862" y="114981"/>
                  </a:moveTo>
                  <a:cubicBezTo>
                    <a:pt x="1839324" y="114981"/>
                    <a:pt x="1774846" y="179459"/>
                    <a:pt x="1774846" y="258997"/>
                  </a:cubicBezTo>
                  <a:cubicBezTo>
                    <a:pt x="1774846" y="338535"/>
                    <a:pt x="1839324" y="403013"/>
                    <a:pt x="1918862" y="403013"/>
                  </a:cubicBezTo>
                  <a:cubicBezTo>
                    <a:pt x="1998400" y="403013"/>
                    <a:pt x="2062878" y="338535"/>
                    <a:pt x="2062878" y="258997"/>
                  </a:cubicBezTo>
                  <a:cubicBezTo>
                    <a:pt x="2062878" y="179459"/>
                    <a:pt x="1998400" y="114981"/>
                    <a:pt x="1918862" y="114981"/>
                  </a:cubicBezTo>
                  <a:close/>
                  <a:moveTo>
                    <a:pt x="1509719" y="114981"/>
                  </a:moveTo>
                  <a:cubicBezTo>
                    <a:pt x="1430181" y="114981"/>
                    <a:pt x="1365703" y="179459"/>
                    <a:pt x="1365703" y="258997"/>
                  </a:cubicBezTo>
                  <a:cubicBezTo>
                    <a:pt x="1365703" y="338535"/>
                    <a:pt x="1430181" y="403013"/>
                    <a:pt x="1509719" y="403013"/>
                  </a:cubicBezTo>
                  <a:cubicBezTo>
                    <a:pt x="1589257" y="403013"/>
                    <a:pt x="1653735" y="338535"/>
                    <a:pt x="1653735" y="258997"/>
                  </a:cubicBezTo>
                  <a:cubicBezTo>
                    <a:pt x="1653735" y="179459"/>
                    <a:pt x="1589257" y="114981"/>
                    <a:pt x="1509719" y="114981"/>
                  </a:cubicBezTo>
                  <a:close/>
                  <a:moveTo>
                    <a:pt x="1100576" y="114981"/>
                  </a:moveTo>
                  <a:cubicBezTo>
                    <a:pt x="1021038" y="114981"/>
                    <a:pt x="956560" y="179459"/>
                    <a:pt x="956560" y="258997"/>
                  </a:cubicBezTo>
                  <a:cubicBezTo>
                    <a:pt x="956560" y="338535"/>
                    <a:pt x="1021038" y="403013"/>
                    <a:pt x="1100576" y="403013"/>
                  </a:cubicBezTo>
                  <a:cubicBezTo>
                    <a:pt x="1180114" y="403013"/>
                    <a:pt x="1244592" y="338535"/>
                    <a:pt x="1244592" y="258997"/>
                  </a:cubicBezTo>
                  <a:cubicBezTo>
                    <a:pt x="1244592" y="179459"/>
                    <a:pt x="1180114" y="114981"/>
                    <a:pt x="1100576" y="114981"/>
                  </a:cubicBezTo>
                  <a:close/>
                  <a:moveTo>
                    <a:pt x="691433" y="114981"/>
                  </a:moveTo>
                  <a:cubicBezTo>
                    <a:pt x="611895" y="114981"/>
                    <a:pt x="547417" y="179459"/>
                    <a:pt x="547417" y="258997"/>
                  </a:cubicBezTo>
                  <a:cubicBezTo>
                    <a:pt x="547417" y="338535"/>
                    <a:pt x="611895" y="403013"/>
                    <a:pt x="691433" y="403013"/>
                  </a:cubicBezTo>
                  <a:cubicBezTo>
                    <a:pt x="770971" y="403013"/>
                    <a:pt x="835449" y="338535"/>
                    <a:pt x="835449" y="258997"/>
                  </a:cubicBezTo>
                  <a:cubicBezTo>
                    <a:pt x="835449" y="179459"/>
                    <a:pt x="770971" y="114981"/>
                    <a:pt x="691433" y="114981"/>
                  </a:cubicBezTo>
                  <a:close/>
                  <a:moveTo>
                    <a:pt x="282290" y="114981"/>
                  </a:moveTo>
                  <a:cubicBezTo>
                    <a:pt x="202752" y="114981"/>
                    <a:pt x="138274" y="179459"/>
                    <a:pt x="138274" y="258997"/>
                  </a:cubicBezTo>
                  <a:cubicBezTo>
                    <a:pt x="138274" y="338535"/>
                    <a:pt x="202752" y="403013"/>
                    <a:pt x="282290" y="403013"/>
                  </a:cubicBezTo>
                  <a:cubicBezTo>
                    <a:pt x="361828" y="403013"/>
                    <a:pt x="426306" y="338535"/>
                    <a:pt x="426306" y="258997"/>
                  </a:cubicBezTo>
                  <a:cubicBezTo>
                    <a:pt x="426306" y="179459"/>
                    <a:pt x="361828" y="114981"/>
                    <a:pt x="282290" y="114981"/>
                  </a:cubicBezTo>
                  <a:close/>
                  <a:moveTo>
                    <a:pt x="0" y="0"/>
                  </a:moveTo>
                  <a:lnTo>
                    <a:pt x="4248472" y="0"/>
                  </a:lnTo>
                  <a:lnTo>
                    <a:pt x="4248472" y="4248472"/>
                  </a:lnTo>
                  <a:lnTo>
                    <a:pt x="0" y="4248472"/>
                  </a:lnTo>
                  <a:close/>
                </a:path>
              </a:pathLst>
            </a:custGeom>
            <a:solidFill>
              <a:sysClr val="window" lastClr="FFFFFF"/>
            </a:solidFill>
            <a:ln w="25400" cap="flat" cmpd="sng" algn="ctr">
              <a:noFill/>
              <a:prstDash val="solid"/>
            </a:ln>
            <a:effectLst/>
          </p:spPr>
          <p:txBody>
            <a:bodyPr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924282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7" name="TextBox 10"/>
            <p:cNvSpPr txBox="1"/>
            <p:nvPr/>
          </p:nvSpPr>
          <p:spPr>
            <a:xfrm>
              <a:off x="532490" y="2772644"/>
              <a:ext cx="998490" cy="663202"/>
            </a:xfrm>
            <a:prstGeom prst="rect">
              <a:avLst/>
            </a:prstGeom>
          </p:spPr>
          <p:txBody>
            <a:bodyPr vert="horz" lIns="0" tIns="0" rIns="0" bIns="0" rtlCol="0">
              <a:noAutofit/>
            </a:bodyPr>
            <a:lstStyle>
              <a:lvl1pPr indent="0" algn="ctr">
                <a:lnSpc>
                  <a:spcPct val="90000"/>
                </a:lnSpc>
                <a:spcBef>
                  <a:spcPts val="0"/>
                </a:spcBef>
                <a:buFont typeface="Arial" pitchFamily="34" charset="0"/>
                <a:buNone/>
                <a:defRPr sz="2000" b="1">
                  <a:solidFill>
                    <a:schemeClr val="tx2"/>
                  </a:solidFill>
                  <a:latin typeface="+mj-lt"/>
                  <a:cs typeface="Arial" panose="020B0604020202020204" pitchFamily="34" charset="0"/>
                </a:defRPr>
              </a:lvl1pPr>
              <a:lvl2pPr marL="180975" indent="-180975">
                <a:lnSpc>
                  <a:spcPct val="90000"/>
                </a:lnSpc>
                <a:spcBef>
                  <a:spcPts val="0"/>
                </a:spcBef>
                <a:buFont typeface="Arial" pitchFamily="34" charset="0"/>
                <a:buChar char="•"/>
                <a:defRPr sz="1200">
                  <a:solidFill>
                    <a:schemeClr val="tx2"/>
                  </a:solidFill>
                </a:defRPr>
              </a:lvl2pPr>
              <a:lvl3pPr marL="361950" indent="-171450">
                <a:lnSpc>
                  <a:spcPct val="90000"/>
                </a:lnSpc>
                <a:spcBef>
                  <a:spcPts val="0"/>
                </a:spcBef>
                <a:buFont typeface="Calibri" pitchFamily="34" charset="0"/>
                <a:buChar char="–"/>
                <a:defRPr sz="1200">
                  <a:solidFill>
                    <a:schemeClr val="tx2"/>
                  </a:solidFill>
                </a:defRPr>
              </a:lvl3pPr>
              <a:lvl4pPr marL="1825348" indent="-260764">
                <a:lnSpc>
                  <a:spcPct val="90000"/>
                </a:lnSpc>
                <a:spcBef>
                  <a:spcPts val="0"/>
                </a:spcBef>
                <a:buFont typeface="Arial" pitchFamily="34" charset="0"/>
                <a:buChar char="–"/>
                <a:defRPr sz="1200">
                  <a:solidFill>
                    <a:schemeClr val="tx2"/>
                  </a:solidFill>
                </a:defRPr>
              </a:lvl4pPr>
              <a:lvl5pPr marL="2346876" indent="-260764">
                <a:lnSpc>
                  <a:spcPct val="90000"/>
                </a:lnSpc>
                <a:spcBef>
                  <a:spcPts val="0"/>
                </a:spcBef>
                <a:buFont typeface="Arial" pitchFamily="34" charset="0"/>
                <a:buChar char="»"/>
                <a:defRPr sz="1200">
                  <a:solidFill>
                    <a:schemeClr val="tx2"/>
                  </a:solidFill>
                </a:defRPr>
              </a:lvl5pPr>
              <a:lvl6pPr marL="2868404" indent="-260764">
                <a:spcBef>
                  <a:spcPct val="20000"/>
                </a:spcBef>
                <a:buFont typeface="Arial" pitchFamily="34" charset="0"/>
                <a:buChar char="•"/>
                <a:defRPr sz="2300"/>
              </a:lvl6pPr>
              <a:lvl7pPr marL="3389932" indent="-260764">
                <a:spcBef>
                  <a:spcPct val="20000"/>
                </a:spcBef>
                <a:buFont typeface="Arial" pitchFamily="34" charset="0"/>
                <a:buChar char="•"/>
                <a:defRPr sz="2300"/>
              </a:lvl7pPr>
              <a:lvl8pPr marL="3911460" indent="-260764">
                <a:spcBef>
                  <a:spcPct val="20000"/>
                </a:spcBef>
                <a:buFont typeface="Arial" pitchFamily="34" charset="0"/>
                <a:buChar char="•"/>
                <a:defRPr sz="2300"/>
              </a:lvl8pPr>
              <a:lvl9pPr marL="4432988" indent="-260764">
                <a:spcBef>
                  <a:spcPct val="20000"/>
                </a:spcBef>
                <a:buFont typeface="Arial" pitchFamily="34" charset="0"/>
                <a:buChar char="•"/>
                <a:defRPr sz="2300"/>
              </a:lvl9pPr>
            </a:lstStyle>
            <a:p>
              <a:pPr marL="0" marR="0" lvl="0" indent="0" algn="ctr" defTabSz="924282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itchFamily="34" charset="0"/>
                <a:buNone/>
                <a:tabLst/>
                <a:defRPr/>
              </a:pPr>
              <a:r>
                <a:rPr lang="hu-HU" kern="0" dirty="0">
                  <a:solidFill>
                    <a:schemeClr val="accent1"/>
                  </a:solidFill>
                  <a:latin typeface="Calibri"/>
                </a:rPr>
                <a:t>39</a:t>
              </a:r>
              <a:r>
                <a:rPr kumimoji="0" lang="hu-HU" sz="2000" b="1" i="0" u="none" strike="noStrike" kern="0" cap="none" spc="0" normalizeH="0" baseline="0" noProof="0" dirty="0">
                  <a:ln>
                    <a:noFill/>
                  </a:ln>
                  <a:solidFill>
                    <a:schemeClr val="accent1"/>
                  </a:solidFill>
                  <a:effectLst/>
                  <a:uLnTx/>
                  <a:uFillTx/>
                  <a:latin typeface="Calibri"/>
                  <a:cs typeface="Arial" panose="020B0604020202020204" pitchFamily="34" charset="0"/>
                </a:rPr>
                <a:t>%</a:t>
              </a:r>
              <a:endParaRPr kumimoji="0" lang="en-GB" sz="2000" b="1" i="0" u="none" strike="noStrike" kern="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Calibri"/>
                <a:cs typeface="Arial" panose="020B0604020202020204" pitchFamily="34" charset="0"/>
              </a:endParaRPr>
            </a:p>
            <a:p>
              <a:pPr lvl="0" defTabSz="924282">
                <a:defRPr/>
              </a:pPr>
              <a:r>
                <a:rPr lang="hu-HU" sz="950" b="0" kern="0" dirty="0">
                  <a:solidFill>
                    <a:srgbClr val="222223">
                      <a:lumMod val="75000"/>
                      <a:lumOff val="25000"/>
                    </a:srgbClr>
                  </a:solidFill>
                </a:rPr>
                <a:t>IT</a:t>
              </a:r>
              <a:endParaRPr kumimoji="0" lang="en-GB" sz="950" b="0" i="0" u="none" strike="noStrike" kern="0" cap="none" spc="0" normalizeH="0" baseline="0" noProof="0" dirty="0">
                <a:ln>
                  <a:noFill/>
                </a:ln>
                <a:solidFill>
                  <a:srgbClr val="222223">
                    <a:lumMod val="75000"/>
                    <a:lumOff val="25000"/>
                  </a:srgbClr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48" name="TextBox 10"/>
            <p:cNvSpPr txBox="1"/>
            <p:nvPr/>
          </p:nvSpPr>
          <p:spPr>
            <a:xfrm>
              <a:off x="1535500" y="2772644"/>
              <a:ext cx="998490" cy="663202"/>
            </a:xfrm>
            <a:prstGeom prst="rect">
              <a:avLst/>
            </a:prstGeom>
          </p:spPr>
          <p:txBody>
            <a:bodyPr vert="horz" lIns="0" tIns="0" rIns="0" bIns="0" rtlCol="0">
              <a:noAutofit/>
            </a:bodyPr>
            <a:lstStyle>
              <a:lvl1pPr indent="0" algn="ctr">
                <a:lnSpc>
                  <a:spcPct val="90000"/>
                </a:lnSpc>
                <a:spcBef>
                  <a:spcPts val="0"/>
                </a:spcBef>
                <a:buFont typeface="Arial" pitchFamily="34" charset="0"/>
                <a:buNone/>
                <a:defRPr sz="2000" b="1">
                  <a:solidFill>
                    <a:schemeClr val="tx2"/>
                  </a:solidFill>
                  <a:latin typeface="+mj-lt"/>
                  <a:cs typeface="Arial" panose="020B0604020202020204" pitchFamily="34" charset="0"/>
                </a:defRPr>
              </a:lvl1pPr>
              <a:lvl2pPr marL="180975" indent="-180975">
                <a:lnSpc>
                  <a:spcPct val="90000"/>
                </a:lnSpc>
                <a:spcBef>
                  <a:spcPts val="0"/>
                </a:spcBef>
                <a:buFont typeface="Arial" pitchFamily="34" charset="0"/>
                <a:buChar char="•"/>
                <a:defRPr sz="1200">
                  <a:solidFill>
                    <a:schemeClr val="tx2"/>
                  </a:solidFill>
                </a:defRPr>
              </a:lvl2pPr>
              <a:lvl3pPr marL="361950" indent="-171450">
                <a:lnSpc>
                  <a:spcPct val="90000"/>
                </a:lnSpc>
                <a:spcBef>
                  <a:spcPts val="0"/>
                </a:spcBef>
                <a:buFont typeface="Calibri" pitchFamily="34" charset="0"/>
                <a:buChar char="–"/>
                <a:defRPr sz="1200">
                  <a:solidFill>
                    <a:schemeClr val="tx2"/>
                  </a:solidFill>
                </a:defRPr>
              </a:lvl3pPr>
              <a:lvl4pPr marL="1825348" indent="-260764">
                <a:lnSpc>
                  <a:spcPct val="90000"/>
                </a:lnSpc>
                <a:spcBef>
                  <a:spcPts val="0"/>
                </a:spcBef>
                <a:buFont typeface="Arial" pitchFamily="34" charset="0"/>
                <a:buChar char="–"/>
                <a:defRPr sz="1200">
                  <a:solidFill>
                    <a:schemeClr val="tx2"/>
                  </a:solidFill>
                </a:defRPr>
              </a:lvl4pPr>
              <a:lvl5pPr marL="2346876" indent="-260764">
                <a:lnSpc>
                  <a:spcPct val="90000"/>
                </a:lnSpc>
                <a:spcBef>
                  <a:spcPts val="0"/>
                </a:spcBef>
                <a:buFont typeface="Arial" pitchFamily="34" charset="0"/>
                <a:buChar char="»"/>
                <a:defRPr sz="1200">
                  <a:solidFill>
                    <a:schemeClr val="tx2"/>
                  </a:solidFill>
                </a:defRPr>
              </a:lvl5pPr>
              <a:lvl6pPr marL="2868404" indent="-260764">
                <a:spcBef>
                  <a:spcPct val="20000"/>
                </a:spcBef>
                <a:buFont typeface="Arial" pitchFamily="34" charset="0"/>
                <a:buChar char="•"/>
                <a:defRPr sz="2300"/>
              </a:lvl6pPr>
              <a:lvl7pPr marL="3389932" indent="-260764">
                <a:spcBef>
                  <a:spcPct val="20000"/>
                </a:spcBef>
                <a:buFont typeface="Arial" pitchFamily="34" charset="0"/>
                <a:buChar char="•"/>
                <a:defRPr sz="2300"/>
              </a:lvl7pPr>
              <a:lvl8pPr marL="3911460" indent="-260764">
                <a:spcBef>
                  <a:spcPct val="20000"/>
                </a:spcBef>
                <a:buFont typeface="Arial" pitchFamily="34" charset="0"/>
                <a:buChar char="•"/>
                <a:defRPr sz="2300"/>
              </a:lvl8pPr>
              <a:lvl9pPr marL="4432988" indent="-260764">
                <a:spcBef>
                  <a:spcPct val="20000"/>
                </a:spcBef>
                <a:buFont typeface="Arial" pitchFamily="34" charset="0"/>
                <a:buChar char="•"/>
                <a:defRPr sz="2300"/>
              </a:lvl9pPr>
            </a:lstStyle>
            <a:p>
              <a:pPr marL="0" marR="0" lvl="0" indent="0" algn="ctr" defTabSz="924282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itchFamily="34" charset="0"/>
                <a:buNone/>
                <a:tabLst/>
                <a:defRPr/>
              </a:pPr>
              <a:r>
                <a:rPr lang="hu-HU" kern="0" dirty="0">
                  <a:solidFill>
                    <a:schemeClr val="accent1"/>
                  </a:solidFill>
                  <a:latin typeface="Calibri"/>
                </a:rPr>
                <a:t>37</a:t>
              </a:r>
              <a:r>
                <a:rPr kumimoji="0" lang="hu-HU" sz="2000" b="1" i="0" u="none" strike="noStrike" kern="0" cap="none" spc="0" normalizeH="0" baseline="0" noProof="0" dirty="0">
                  <a:ln>
                    <a:noFill/>
                  </a:ln>
                  <a:solidFill>
                    <a:schemeClr val="accent1"/>
                  </a:solidFill>
                  <a:effectLst/>
                  <a:uLnTx/>
                  <a:uFillTx/>
                  <a:latin typeface="Calibri"/>
                  <a:cs typeface="Arial" panose="020B0604020202020204" pitchFamily="34" charset="0"/>
                </a:rPr>
                <a:t>%</a:t>
              </a:r>
              <a:endParaRPr kumimoji="0" lang="en-GB" sz="2000" b="1" i="0" u="none" strike="noStrike" kern="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Calibri"/>
                <a:cs typeface="Arial" panose="020B0604020202020204" pitchFamily="34" charset="0"/>
              </a:endParaRPr>
            </a:p>
            <a:p>
              <a:pPr lvl="0" defTabSz="924282">
                <a:defRPr/>
              </a:pPr>
              <a:r>
                <a:rPr lang="hu-HU" sz="950" b="0" kern="0" dirty="0">
                  <a:solidFill>
                    <a:srgbClr val="222223">
                      <a:lumMod val="75000"/>
                      <a:lumOff val="25000"/>
                    </a:srgbClr>
                  </a:solidFill>
                </a:rPr>
                <a:t>(Tovább)tanulás, külföldön tanulás</a:t>
              </a:r>
              <a:endParaRPr kumimoji="0" lang="en-GB" sz="950" b="0" i="0" u="none" strike="noStrike" kern="0" cap="none" spc="0" normalizeH="0" baseline="0" noProof="0" dirty="0">
                <a:ln>
                  <a:noFill/>
                </a:ln>
                <a:solidFill>
                  <a:srgbClr val="222223">
                    <a:lumMod val="75000"/>
                    <a:lumOff val="25000"/>
                  </a:srgbClr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49" name="TextBox 10"/>
            <p:cNvSpPr txBox="1"/>
            <p:nvPr/>
          </p:nvSpPr>
          <p:spPr>
            <a:xfrm>
              <a:off x="7603686" y="1326794"/>
              <a:ext cx="998490" cy="663202"/>
            </a:xfrm>
            <a:prstGeom prst="rect">
              <a:avLst/>
            </a:prstGeom>
          </p:spPr>
          <p:txBody>
            <a:bodyPr vert="horz" lIns="0" tIns="0" rIns="0" bIns="0" rtlCol="0">
              <a:noAutofit/>
            </a:bodyPr>
            <a:lstStyle>
              <a:lvl1pPr indent="0" algn="ctr">
                <a:lnSpc>
                  <a:spcPct val="90000"/>
                </a:lnSpc>
                <a:spcBef>
                  <a:spcPts val="0"/>
                </a:spcBef>
                <a:buFont typeface="Arial" pitchFamily="34" charset="0"/>
                <a:buNone/>
                <a:defRPr sz="2000" b="1">
                  <a:solidFill>
                    <a:schemeClr val="tx2"/>
                  </a:solidFill>
                  <a:latin typeface="+mj-lt"/>
                  <a:cs typeface="Arial" panose="020B0604020202020204" pitchFamily="34" charset="0"/>
                </a:defRPr>
              </a:lvl1pPr>
              <a:lvl2pPr marL="180975" indent="-180975">
                <a:lnSpc>
                  <a:spcPct val="90000"/>
                </a:lnSpc>
                <a:spcBef>
                  <a:spcPts val="0"/>
                </a:spcBef>
                <a:buFont typeface="Arial" pitchFamily="34" charset="0"/>
                <a:buChar char="•"/>
                <a:defRPr sz="1200">
                  <a:solidFill>
                    <a:schemeClr val="tx2"/>
                  </a:solidFill>
                </a:defRPr>
              </a:lvl2pPr>
              <a:lvl3pPr marL="361950" indent="-171450">
                <a:lnSpc>
                  <a:spcPct val="90000"/>
                </a:lnSpc>
                <a:spcBef>
                  <a:spcPts val="0"/>
                </a:spcBef>
                <a:buFont typeface="Calibri" pitchFamily="34" charset="0"/>
                <a:buChar char="–"/>
                <a:defRPr sz="1200">
                  <a:solidFill>
                    <a:schemeClr val="tx2"/>
                  </a:solidFill>
                </a:defRPr>
              </a:lvl3pPr>
              <a:lvl4pPr marL="1825348" indent="-260764">
                <a:lnSpc>
                  <a:spcPct val="90000"/>
                </a:lnSpc>
                <a:spcBef>
                  <a:spcPts val="0"/>
                </a:spcBef>
                <a:buFont typeface="Arial" pitchFamily="34" charset="0"/>
                <a:buChar char="–"/>
                <a:defRPr sz="1200">
                  <a:solidFill>
                    <a:schemeClr val="tx2"/>
                  </a:solidFill>
                </a:defRPr>
              </a:lvl4pPr>
              <a:lvl5pPr marL="2346876" indent="-260764">
                <a:lnSpc>
                  <a:spcPct val="90000"/>
                </a:lnSpc>
                <a:spcBef>
                  <a:spcPts val="0"/>
                </a:spcBef>
                <a:buFont typeface="Arial" pitchFamily="34" charset="0"/>
                <a:buChar char="»"/>
                <a:defRPr sz="1200">
                  <a:solidFill>
                    <a:schemeClr val="tx2"/>
                  </a:solidFill>
                </a:defRPr>
              </a:lvl5pPr>
              <a:lvl6pPr marL="2868404" indent="-260764">
                <a:spcBef>
                  <a:spcPct val="20000"/>
                </a:spcBef>
                <a:buFont typeface="Arial" pitchFamily="34" charset="0"/>
                <a:buChar char="•"/>
                <a:defRPr sz="2300"/>
              </a:lvl6pPr>
              <a:lvl7pPr marL="3389932" indent="-260764">
                <a:spcBef>
                  <a:spcPct val="20000"/>
                </a:spcBef>
                <a:buFont typeface="Arial" pitchFamily="34" charset="0"/>
                <a:buChar char="•"/>
                <a:defRPr sz="2300"/>
              </a:lvl7pPr>
              <a:lvl8pPr marL="3911460" indent="-260764">
                <a:spcBef>
                  <a:spcPct val="20000"/>
                </a:spcBef>
                <a:buFont typeface="Arial" pitchFamily="34" charset="0"/>
                <a:buChar char="•"/>
                <a:defRPr sz="2300"/>
              </a:lvl8pPr>
              <a:lvl9pPr marL="4432988" indent="-260764">
                <a:spcBef>
                  <a:spcPct val="20000"/>
                </a:spcBef>
                <a:buFont typeface="Arial" pitchFamily="34" charset="0"/>
                <a:buChar char="•"/>
                <a:defRPr sz="2300"/>
              </a:lvl9pPr>
            </a:lstStyle>
            <a:p>
              <a:pPr marL="0" marR="0" lvl="0" indent="0" algn="ctr" defTabSz="924282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itchFamily="34" charset="0"/>
                <a:buNone/>
                <a:tabLst/>
                <a:defRPr/>
              </a:pPr>
              <a:r>
                <a:rPr lang="hu-HU" kern="0" dirty="0">
                  <a:solidFill>
                    <a:schemeClr val="accent1"/>
                  </a:solidFill>
                  <a:latin typeface="Calibri"/>
                </a:rPr>
                <a:t>40</a:t>
              </a:r>
              <a:r>
                <a:rPr kumimoji="0" lang="hu-HU" sz="2000" b="1" i="0" u="none" strike="noStrike" kern="0" cap="none" spc="0" normalizeH="0" baseline="0" noProof="0" dirty="0">
                  <a:ln>
                    <a:noFill/>
                  </a:ln>
                  <a:solidFill>
                    <a:schemeClr val="accent1"/>
                  </a:solidFill>
                  <a:effectLst/>
                  <a:uLnTx/>
                  <a:uFillTx/>
                  <a:latin typeface="Calibri"/>
                  <a:cs typeface="Arial" panose="020B0604020202020204" pitchFamily="34" charset="0"/>
                </a:rPr>
                <a:t>%</a:t>
              </a:r>
              <a:endParaRPr kumimoji="0" lang="en-GB" sz="2000" b="1" i="0" u="none" strike="noStrike" kern="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Calibri"/>
                <a:cs typeface="Arial" panose="020B0604020202020204" pitchFamily="34" charset="0"/>
              </a:endParaRPr>
            </a:p>
            <a:p>
              <a:pPr lvl="0" defTabSz="924282">
                <a:defRPr/>
              </a:pPr>
              <a:r>
                <a:rPr lang="hu-HU" sz="950" b="0" kern="0" noProof="0" dirty="0">
                  <a:solidFill>
                    <a:srgbClr val="222223">
                      <a:lumMod val="75000"/>
                      <a:lumOff val="25000"/>
                    </a:srgbClr>
                  </a:solidFill>
                </a:rPr>
                <a:t>Munka, karrier</a:t>
              </a:r>
              <a:endParaRPr kumimoji="0" lang="en-GB" sz="950" b="0" i="0" u="none" strike="noStrike" kern="0" cap="none" spc="0" normalizeH="0" baseline="0" noProof="0" dirty="0">
                <a:ln>
                  <a:noFill/>
                </a:ln>
                <a:solidFill>
                  <a:srgbClr val="222223">
                    <a:lumMod val="75000"/>
                    <a:lumOff val="25000"/>
                  </a:srgbClr>
                </a:solidFill>
                <a:effectLst/>
                <a:uLnTx/>
                <a:uFillTx/>
                <a:latin typeface="Calibri"/>
              </a:endParaRPr>
            </a:p>
          </p:txBody>
        </p:sp>
        <p:graphicFrame>
          <p:nvGraphicFramePr>
            <p:cNvPr id="50" name="Diagram 5"/>
            <p:cNvGraphicFramePr/>
            <p:nvPr>
              <p:extLst/>
            </p:nvPr>
          </p:nvGraphicFramePr>
          <p:xfrm>
            <a:off x="7605866" y="443341"/>
            <a:ext cx="972353" cy="950721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17"/>
            </a:graphicData>
          </a:graphic>
        </p:graphicFrame>
        <p:sp>
          <p:nvSpPr>
            <p:cNvPr id="51" name="Rectangle 112"/>
            <p:cNvSpPr/>
            <p:nvPr/>
          </p:nvSpPr>
          <p:spPr bwMode="gray">
            <a:xfrm>
              <a:off x="7735698" y="565274"/>
              <a:ext cx="712688" cy="706853"/>
            </a:xfrm>
            <a:custGeom>
              <a:avLst/>
              <a:gdLst/>
              <a:ahLst/>
              <a:cxnLst/>
              <a:rect l="l" t="t" r="r" b="b"/>
              <a:pathLst>
                <a:path w="4248472" h="4248472">
                  <a:moveTo>
                    <a:pt x="3963192" y="3851992"/>
                  </a:moveTo>
                  <a:cubicBezTo>
                    <a:pt x="3883654" y="3851992"/>
                    <a:pt x="3819176" y="3916470"/>
                    <a:pt x="3819176" y="3996008"/>
                  </a:cubicBezTo>
                  <a:cubicBezTo>
                    <a:pt x="3819176" y="4075546"/>
                    <a:pt x="3883654" y="4140024"/>
                    <a:pt x="3963192" y="4140024"/>
                  </a:cubicBezTo>
                  <a:cubicBezTo>
                    <a:pt x="4042730" y="4140024"/>
                    <a:pt x="4107208" y="4075546"/>
                    <a:pt x="4107208" y="3996008"/>
                  </a:cubicBezTo>
                  <a:cubicBezTo>
                    <a:pt x="4107208" y="3916470"/>
                    <a:pt x="4042730" y="3851992"/>
                    <a:pt x="3963192" y="3851992"/>
                  </a:cubicBezTo>
                  <a:close/>
                  <a:moveTo>
                    <a:pt x="3554050" y="3851992"/>
                  </a:moveTo>
                  <a:cubicBezTo>
                    <a:pt x="3474512" y="3851992"/>
                    <a:pt x="3410034" y="3916470"/>
                    <a:pt x="3410034" y="3996008"/>
                  </a:cubicBezTo>
                  <a:cubicBezTo>
                    <a:pt x="3410034" y="4075546"/>
                    <a:pt x="3474512" y="4140024"/>
                    <a:pt x="3554050" y="4140024"/>
                  </a:cubicBezTo>
                  <a:cubicBezTo>
                    <a:pt x="3633588" y="4140024"/>
                    <a:pt x="3698066" y="4075546"/>
                    <a:pt x="3698066" y="3996008"/>
                  </a:cubicBezTo>
                  <a:cubicBezTo>
                    <a:pt x="3698066" y="3916470"/>
                    <a:pt x="3633588" y="3851992"/>
                    <a:pt x="3554050" y="3851992"/>
                  </a:cubicBezTo>
                  <a:close/>
                  <a:moveTo>
                    <a:pt x="3144907" y="3851992"/>
                  </a:moveTo>
                  <a:cubicBezTo>
                    <a:pt x="3065369" y="3851992"/>
                    <a:pt x="3000891" y="3916470"/>
                    <a:pt x="3000891" y="3996008"/>
                  </a:cubicBezTo>
                  <a:cubicBezTo>
                    <a:pt x="3000891" y="4075546"/>
                    <a:pt x="3065369" y="4140024"/>
                    <a:pt x="3144907" y="4140024"/>
                  </a:cubicBezTo>
                  <a:cubicBezTo>
                    <a:pt x="3224445" y="4140024"/>
                    <a:pt x="3288923" y="4075546"/>
                    <a:pt x="3288923" y="3996008"/>
                  </a:cubicBezTo>
                  <a:cubicBezTo>
                    <a:pt x="3288923" y="3916470"/>
                    <a:pt x="3224445" y="3851992"/>
                    <a:pt x="3144907" y="3851992"/>
                  </a:cubicBezTo>
                  <a:close/>
                  <a:moveTo>
                    <a:pt x="2735764" y="3851992"/>
                  </a:moveTo>
                  <a:cubicBezTo>
                    <a:pt x="2656226" y="3851992"/>
                    <a:pt x="2591748" y="3916470"/>
                    <a:pt x="2591748" y="3996008"/>
                  </a:cubicBezTo>
                  <a:cubicBezTo>
                    <a:pt x="2591748" y="4075546"/>
                    <a:pt x="2656226" y="4140024"/>
                    <a:pt x="2735764" y="4140024"/>
                  </a:cubicBezTo>
                  <a:cubicBezTo>
                    <a:pt x="2815302" y="4140024"/>
                    <a:pt x="2879780" y="4075546"/>
                    <a:pt x="2879780" y="3996008"/>
                  </a:cubicBezTo>
                  <a:cubicBezTo>
                    <a:pt x="2879780" y="3916470"/>
                    <a:pt x="2815302" y="3851992"/>
                    <a:pt x="2735764" y="3851992"/>
                  </a:cubicBezTo>
                  <a:close/>
                  <a:moveTo>
                    <a:pt x="2326621" y="3851992"/>
                  </a:moveTo>
                  <a:cubicBezTo>
                    <a:pt x="2247083" y="3851992"/>
                    <a:pt x="2182605" y="3916470"/>
                    <a:pt x="2182605" y="3996008"/>
                  </a:cubicBezTo>
                  <a:cubicBezTo>
                    <a:pt x="2182605" y="4075546"/>
                    <a:pt x="2247083" y="4140024"/>
                    <a:pt x="2326621" y="4140024"/>
                  </a:cubicBezTo>
                  <a:cubicBezTo>
                    <a:pt x="2406159" y="4140024"/>
                    <a:pt x="2470637" y="4075546"/>
                    <a:pt x="2470637" y="3996008"/>
                  </a:cubicBezTo>
                  <a:cubicBezTo>
                    <a:pt x="2470637" y="3916470"/>
                    <a:pt x="2406159" y="3851992"/>
                    <a:pt x="2326621" y="3851992"/>
                  </a:cubicBezTo>
                  <a:close/>
                  <a:moveTo>
                    <a:pt x="1917478" y="3851992"/>
                  </a:moveTo>
                  <a:cubicBezTo>
                    <a:pt x="1837940" y="3851992"/>
                    <a:pt x="1773462" y="3916470"/>
                    <a:pt x="1773462" y="3996008"/>
                  </a:cubicBezTo>
                  <a:cubicBezTo>
                    <a:pt x="1773462" y="4075546"/>
                    <a:pt x="1837940" y="4140024"/>
                    <a:pt x="1917478" y="4140024"/>
                  </a:cubicBezTo>
                  <a:cubicBezTo>
                    <a:pt x="1997016" y="4140024"/>
                    <a:pt x="2061494" y="4075546"/>
                    <a:pt x="2061494" y="3996008"/>
                  </a:cubicBezTo>
                  <a:cubicBezTo>
                    <a:pt x="2061494" y="3916470"/>
                    <a:pt x="1997016" y="3851992"/>
                    <a:pt x="1917478" y="3851992"/>
                  </a:cubicBezTo>
                  <a:close/>
                  <a:moveTo>
                    <a:pt x="1508335" y="3851992"/>
                  </a:moveTo>
                  <a:cubicBezTo>
                    <a:pt x="1428797" y="3851992"/>
                    <a:pt x="1364319" y="3916470"/>
                    <a:pt x="1364319" y="3996008"/>
                  </a:cubicBezTo>
                  <a:cubicBezTo>
                    <a:pt x="1364319" y="4075546"/>
                    <a:pt x="1428797" y="4140024"/>
                    <a:pt x="1508335" y="4140024"/>
                  </a:cubicBezTo>
                  <a:cubicBezTo>
                    <a:pt x="1587873" y="4140024"/>
                    <a:pt x="1652351" y="4075546"/>
                    <a:pt x="1652351" y="3996008"/>
                  </a:cubicBezTo>
                  <a:cubicBezTo>
                    <a:pt x="1652351" y="3916470"/>
                    <a:pt x="1587873" y="3851992"/>
                    <a:pt x="1508335" y="3851992"/>
                  </a:cubicBezTo>
                  <a:close/>
                  <a:moveTo>
                    <a:pt x="1099192" y="3851992"/>
                  </a:moveTo>
                  <a:cubicBezTo>
                    <a:pt x="1019654" y="3851992"/>
                    <a:pt x="955176" y="3916470"/>
                    <a:pt x="955176" y="3996008"/>
                  </a:cubicBezTo>
                  <a:cubicBezTo>
                    <a:pt x="955176" y="4075546"/>
                    <a:pt x="1019654" y="4140024"/>
                    <a:pt x="1099192" y="4140024"/>
                  </a:cubicBezTo>
                  <a:cubicBezTo>
                    <a:pt x="1178730" y="4140024"/>
                    <a:pt x="1243208" y="4075546"/>
                    <a:pt x="1243208" y="3996008"/>
                  </a:cubicBezTo>
                  <a:cubicBezTo>
                    <a:pt x="1243208" y="3916470"/>
                    <a:pt x="1178730" y="3851992"/>
                    <a:pt x="1099192" y="3851992"/>
                  </a:cubicBezTo>
                  <a:close/>
                  <a:moveTo>
                    <a:pt x="690049" y="3851992"/>
                  </a:moveTo>
                  <a:cubicBezTo>
                    <a:pt x="610511" y="3851992"/>
                    <a:pt x="546033" y="3916470"/>
                    <a:pt x="546033" y="3996008"/>
                  </a:cubicBezTo>
                  <a:cubicBezTo>
                    <a:pt x="546033" y="4075546"/>
                    <a:pt x="610511" y="4140024"/>
                    <a:pt x="690049" y="4140024"/>
                  </a:cubicBezTo>
                  <a:cubicBezTo>
                    <a:pt x="769587" y="4140024"/>
                    <a:pt x="834065" y="4075546"/>
                    <a:pt x="834065" y="3996008"/>
                  </a:cubicBezTo>
                  <a:cubicBezTo>
                    <a:pt x="834065" y="3916470"/>
                    <a:pt x="769587" y="3851992"/>
                    <a:pt x="690049" y="3851992"/>
                  </a:cubicBezTo>
                  <a:close/>
                  <a:moveTo>
                    <a:pt x="280906" y="3851992"/>
                  </a:moveTo>
                  <a:cubicBezTo>
                    <a:pt x="201368" y="3851992"/>
                    <a:pt x="136890" y="3916470"/>
                    <a:pt x="136890" y="3996008"/>
                  </a:cubicBezTo>
                  <a:cubicBezTo>
                    <a:pt x="136890" y="4075546"/>
                    <a:pt x="201368" y="4140024"/>
                    <a:pt x="280906" y="4140024"/>
                  </a:cubicBezTo>
                  <a:cubicBezTo>
                    <a:pt x="360444" y="4140024"/>
                    <a:pt x="424922" y="4075546"/>
                    <a:pt x="424922" y="3996008"/>
                  </a:cubicBezTo>
                  <a:cubicBezTo>
                    <a:pt x="424922" y="3916470"/>
                    <a:pt x="360444" y="3851992"/>
                    <a:pt x="280906" y="3851992"/>
                  </a:cubicBezTo>
                  <a:close/>
                  <a:moveTo>
                    <a:pt x="3970176" y="3436765"/>
                  </a:moveTo>
                  <a:cubicBezTo>
                    <a:pt x="3890638" y="3436765"/>
                    <a:pt x="3826160" y="3501243"/>
                    <a:pt x="3826160" y="3580781"/>
                  </a:cubicBezTo>
                  <a:cubicBezTo>
                    <a:pt x="3826160" y="3660319"/>
                    <a:pt x="3890638" y="3724797"/>
                    <a:pt x="3970176" y="3724797"/>
                  </a:cubicBezTo>
                  <a:cubicBezTo>
                    <a:pt x="4049714" y="3724797"/>
                    <a:pt x="4114192" y="3660319"/>
                    <a:pt x="4114192" y="3580781"/>
                  </a:cubicBezTo>
                  <a:cubicBezTo>
                    <a:pt x="4114192" y="3501243"/>
                    <a:pt x="4049714" y="3436765"/>
                    <a:pt x="3970176" y="3436765"/>
                  </a:cubicBezTo>
                  <a:close/>
                  <a:moveTo>
                    <a:pt x="3561034" y="3436765"/>
                  </a:moveTo>
                  <a:cubicBezTo>
                    <a:pt x="3481496" y="3436765"/>
                    <a:pt x="3417018" y="3501243"/>
                    <a:pt x="3417018" y="3580781"/>
                  </a:cubicBezTo>
                  <a:cubicBezTo>
                    <a:pt x="3417018" y="3660319"/>
                    <a:pt x="3481496" y="3724797"/>
                    <a:pt x="3561034" y="3724797"/>
                  </a:cubicBezTo>
                  <a:cubicBezTo>
                    <a:pt x="3640572" y="3724797"/>
                    <a:pt x="3705050" y="3660319"/>
                    <a:pt x="3705050" y="3580781"/>
                  </a:cubicBezTo>
                  <a:cubicBezTo>
                    <a:pt x="3705050" y="3501243"/>
                    <a:pt x="3640572" y="3436765"/>
                    <a:pt x="3561034" y="3436765"/>
                  </a:cubicBezTo>
                  <a:close/>
                  <a:moveTo>
                    <a:pt x="3151891" y="3436765"/>
                  </a:moveTo>
                  <a:cubicBezTo>
                    <a:pt x="3072353" y="3436765"/>
                    <a:pt x="3007875" y="3501243"/>
                    <a:pt x="3007875" y="3580781"/>
                  </a:cubicBezTo>
                  <a:cubicBezTo>
                    <a:pt x="3007875" y="3660319"/>
                    <a:pt x="3072353" y="3724797"/>
                    <a:pt x="3151891" y="3724797"/>
                  </a:cubicBezTo>
                  <a:cubicBezTo>
                    <a:pt x="3231429" y="3724797"/>
                    <a:pt x="3295907" y="3660319"/>
                    <a:pt x="3295907" y="3580781"/>
                  </a:cubicBezTo>
                  <a:cubicBezTo>
                    <a:pt x="3295907" y="3501243"/>
                    <a:pt x="3231429" y="3436765"/>
                    <a:pt x="3151891" y="3436765"/>
                  </a:cubicBezTo>
                  <a:close/>
                  <a:moveTo>
                    <a:pt x="2742748" y="3436765"/>
                  </a:moveTo>
                  <a:cubicBezTo>
                    <a:pt x="2663210" y="3436765"/>
                    <a:pt x="2598732" y="3501243"/>
                    <a:pt x="2598732" y="3580781"/>
                  </a:cubicBezTo>
                  <a:cubicBezTo>
                    <a:pt x="2598732" y="3660319"/>
                    <a:pt x="2663210" y="3724797"/>
                    <a:pt x="2742748" y="3724797"/>
                  </a:cubicBezTo>
                  <a:cubicBezTo>
                    <a:pt x="2822286" y="3724797"/>
                    <a:pt x="2886764" y="3660319"/>
                    <a:pt x="2886764" y="3580781"/>
                  </a:cubicBezTo>
                  <a:cubicBezTo>
                    <a:pt x="2886764" y="3501243"/>
                    <a:pt x="2822286" y="3436765"/>
                    <a:pt x="2742748" y="3436765"/>
                  </a:cubicBezTo>
                  <a:close/>
                  <a:moveTo>
                    <a:pt x="2333605" y="3436765"/>
                  </a:moveTo>
                  <a:cubicBezTo>
                    <a:pt x="2254067" y="3436765"/>
                    <a:pt x="2189589" y="3501243"/>
                    <a:pt x="2189589" y="3580781"/>
                  </a:cubicBezTo>
                  <a:cubicBezTo>
                    <a:pt x="2189589" y="3660319"/>
                    <a:pt x="2254067" y="3724797"/>
                    <a:pt x="2333605" y="3724797"/>
                  </a:cubicBezTo>
                  <a:cubicBezTo>
                    <a:pt x="2413143" y="3724797"/>
                    <a:pt x="2477621" y="3660319"/>
                    <a:pt x="2477621" y="3580781"/>
                  </a:cubicBezTo>
                  <a:cubicBezTo>
                    <a:pt x="2477621" y="3501243"/>
                    <a:pt x="2413143" y="3436765"/>
                    <a:pt x="2333605" y="3436765"/>
                  </a:cubicBezTo>
                  <a:close/>
                  <a:moveTo>
                    <a:pt x="1924462" y="3436765"/>
                  </a:moveTo>
                  <a:cubicBezTo>
                    <a:pt x="1844924" y="3436765"/>
                    <a:pt x="1780446" y="3501243"/>
                    <a:pt x="1780446" y="3580781"/>
                  </a:cubicBezTo>
                  <a:cubicBezTo>
                    <a:pt x="1780446" y="3660319"/>
                    <a:pt x="1844924" y="3724797"/>
                    <a:pt x="1924462" y="3724797"/>
                  </a:cubicBezTo>
                  <a:cubicBezTo>
                    <a:pt x="2004000" y="3724797"/>
                    <a:pt x="2068478" y="3660319"/>
                    <a:pt x="2068478" y="3580781"/>
                  </a:cubicBezTo>
                  <a:cubicBezTo>
                    <a:pt x="2068478" y="3501243"/>
                    <a:pt x="2004000" y="3436765"/>
                    <a:pt x="1924462" y="3436765"/>
                  </a:cubicBezTo>
                  <a:close/>
                  <a:moveTo>
                    <a:pt x="1515319" y="3436765"/>
                  </a:moveTo>
                  <a:cubicBezTo>
                    <a:pt x="1435781" y="3436765"/>
                    <a:pt x="1371303" y="3501243"/>
                    <a:pt x="1371303" y="3580781"/>
                  </a:cubicBezTo>
                  <a:cubicBezTo>
                    <a:pt x="1371303" y="3660319"/>
                    <a:pt x="1435781" y="3724797"/>
                    <a:pt x="1515319" y="3724797"/>
                  </a:cubicBezTo>
                  <a:cubicBezTo>
                    <a:pt x="1594857" y="3724797"/>
                    <a:pt x="1659335" y="3660319"/>
                    <a:pt x="1659335" y="3580781"/>
                  </a:cubicBezTo>
                  <a:cubicBezTo>
                    <a:pt x="1659335" y="3501243"/>
                    <a:pt x="1594857" y="3436765"/>
                    <a:pt x="1515319" y="3436765"/>
                  </a:cubicBezTo>
                  <a:close/>
                  <a:moveTo>
                    <a:pt x="1106176" y="3436765"/>
                  </a:moveTo>
                  <a:cubicBezTo>
                    <a:pt x="1026638" y="3436765"/>
                    <a:pt x="962160" y="3501243"/>
                    <a:pt x="962160" y="3580781"/>
                  </a:cubicBezTo>
                  <a:cubicBezTo>
                    <a:pt x="962160" y="3660319"/>
                    <a:pt x="1026638" y="3724797"/>
                    <a:pt x="1106176" y="3724797"/>
                  </a:cubicBezTo>
                  <a:cubicBezTo>
                    <a:pt x="1185714" y="3724797"/>
                    <a:pt x="1250192" y="3660319"/>
                    <a:pt x="1250192" y="3580781"/>
                  </a:cubicBezTo>
                  <a:cubicBezTo>
                    <a:pt x="1250192" y="3501243"/>
                    <a:pt x="1185714" y="3436765"/>
                    <a:pt x="1106176" y="3436765"/>
                  </a:cubicBezTo>
                  <a:close/>
                  <a:moveTo>
                    <a:pt x="697033" y="3436765"/>
                  </a:moveTo>
                  <a:cubicBezTo>
                    <a:pt x="617495" y="3436765"/>
                    <a:pt x="553017" y="3501243"/>
                    <a:pt x="553017" y="3580781"/>
                  </a:cubicBezTo>
                  <a:cubicBezTo>
                    <a:pt x="553017" y="3660319"/>
                    <a:pt x="617495" y="3724797"/>
                    <a:pt x="697033" y="3724797"/>
                  </a:cubicBezTo>
                  <a:cubicBezTo>
                    <a:pt x="776571" y="3724797"/>
                    <a:pt x="841049" y="3660319"/>
                    <a:pt x="841049" y="3580781"/>
                  </a:cubicBezTo>
                  <a:cubicBezTo>
                    <a:pt x="841049" y="3501243"/>
                    <a:pt x="776571" y="3436765"/>
                    <a:pt x="697033" y="3436765"/>
                  </a:cubicBezTo>
                  <a:close/>
                  <a:moveTo>
                    <a:pt x="287890" y="3436765"/>
                  </a:moveTo>
                  <a:cubicBezTo>
                    <a:pt x="208352" y="3436765"/>
                    <a:pt x="143874" y="3501243"/>
                    <a:pt x="143874" y="3580781"/>
                  </a:cubicBezTo>
                  <a:cubicBezTo>
                    <a:pt x="143874" y="3660319"/>
                    <a:pt x="208352" y="3724797"/>
                    <a:pt x="287890" y="3724797"/>
                  </a:cubicBezTo>
                  <a:cubicBezTo>
                    <a:pt x="367428" y="3724797"/>
                    <a:pt x="431906" y="3660319"/>
                    <a:pt x="431906" y="3580781"/>
                  </a:cubicBezTo>
                  <a:cubicBezTo>
                    <a:pt x="431906" y="3501243"/>
                    <a:pt x="367428" y="3436765"/>
                    <a:pt x="287890" y="3436765"/>
                  </a:cubicBezTo>
                  <a:close/>
                  <a:moveTo>
                    <a:pt x="3969476" y="3021542"/>
                  </a:moveTo>
                  <a:cubicBezTo>
                    <a:pt x="3889938" y="3021542"/>
                    <a:pt x="3825460" y="3086020"/>
                    <a:pt x="3825460" y="3165558"/>
                  </a:cubicBezTo>
                  <a:cubicBezTo>
                    <a:pt x="3825460" y="3245096"/>
                    <a:pt x="3889938" y="3309574"/>
                    <a:pt x="3969476" y="3309574"/>
                  </a:cubicBezTo>
                  <a:cubicBezTo>
                    <a:pt x="4049014" y="3309574"/>
                    <a:pt x="4113492" y="3245096"/>
                    <a:pt x="4113492" y="3165558"/>
                  </a:cubicBezTo>
                  <a:cubicBezTo>
                    <a:pt x="4113492" y="3086020"/>
                    <a:pt x="4049014" y="3021542"/>
                    <a:pt x="3969476" y="3021542"/>
                  </a:cubicBezTo>
                  <a:close/>
                  <a:moveTo>
                    <a:pt x="3560334" y="3021542"/>
                  </a:moveTo>
                  <a:cubicBezTo>
                    <a:pt x="3480796" y="3021542"/>
                    <a:pt x="3416318" y="3086020"/>
                    <a:pt x="3416318" y="3165558"/>
                  </a:cubicBezTo>
                  <a:cubicBezTo>
                    <a:pt x="3416318" y="3245096"/>
                    <a:pt x="3480796" y="3309574"/>
                    <a:pt x="3560334" y="3309574"/>
                  </a:cubicBezTo>
                  <a:cubicBezTo>
                    <a:pt x="3639872" y="3309574"/>
                    <a:pt x="3704350" y="3245096"/>
                    <a:pt x="3704350" y="3165558"/>
                  </a:cubicBezTo>
                  <a:cubicBezTo>
                    <a:pt x="3704350" y="3086020"/>
                    <a:pt x="3639872" y="3021542"/>
                    <a:pt x="3560334" y="3021542"/>
                  </a:cubicBezTo>
                  <a:close/>
                  <a:moveTo>
                    <a:pt x="3151191" y="3021542"/>
                  </a:moveTo>
                  <a:cubicBezTo>
                    <a:pt x="3071653" y="3021542"/>
                    <a:pt x="3007175" y="3086020"/>
                    <a:pt x="3007175" y="3165558"/>
                  </a:cubicBezTo>
                  <a:cubicBezTo>
                    <a:pt x="3007175" y="3245096"/>
                    <a:pt x="3071653" y="3309574"/>
                    <a:pt x="3151191" y="3309574"/>
                  </a:cubicBezTo>
                  <a:cubicBezTo>
                    <a:pt x="3230729" y="3309574"/>
                    <a:pt x="3295207" y="3245096"/>
                    <a:pt x="3295207" y="3165558"/>
                  </a:cubicBezTo>
                  <a:cubicBezTo>
                    <a:pt x="3295207" y="3086020"/>
                    <a:pt x="3230729" y="3021542"/>
                    <a:pt x="3151191" y="3021542"/>
                  </a:cubicBezTo>
                  <a:close/>
                  <a:moveTo>
                    <a:pt x="2742048" y="3021542"/>
                  </a:moveTo>
                  <a:cubicBezTo>
                    <a:pt x="2662510" y="3021542"/>
                    <a:pt x="2598032" y="3086020"/>
                    <a:pt x="2598032" y="3165558"/>
                  </a:cubicBezTo>
                  <a:cubicBezTo>
                    <a:pt x="2598032" y="3245096"/>
                    <a:pt x="2662510" y="3309574"/>
                    <a:pt x="2742048" y="3309574"/>
                  </a:cubicBezTo>
                  <a:cubicBezTo>
                    <a:pt x="2821586" y="3309574"/>
                    <a:pt x="2886064" y="3245096"/>
                    <a:pt x="2886064" y="3165558"/>
                  </a:cubicBezTo>
                  <a:cubicBezTo>
                    <a:pt x="2886064" y="3086020"/>
                    <a:pt x="2821586" y="3021542"/>
                    <a:pt x="2742048" y="3021542"/>
                  </a:cubicBezTo>
                  <a:close/>
                  <a:moveTo>
                    <a:pt x="2332905" y="3021542"/>
                  </a:moveTo>
                  <a:cubicBezTo>
                    <a:pt x="2253367" y="3021542"/>
                    <a:pt x="2188889" y="3086020"/>
                    <a:pt x="2188889" y="3165558"/>
                  </a:cubicBezTo>
                  <a:cubicBezTo>
                    <a:pt x="2188889" y="3245096"/>
                    <a:pt x="2253367" y="3309574"/>
                    <a:pt x="2332905" y="3309574"/>
                  </a:cubicBezTo>
                  <a:cubicBezTo>
                    <a:pt x="2412443" y="3309574"/>
                    <a:pt x="2476921" y="3245096"/>
                    <a:pt x="2476921" y="3165558"/>
                  </a:cubicBezTo>
                  <a:cubicBezTo>
                    <a:pt x="2476921" y="3086020"/>
                    <a:pt x="2412443" y="3021542"/>
                    <a:pt x="2332905" y="3021542"/>
                  </a:cubicBezTo>
                  <a:close/>
                  <a:moveTo>
                    <a:pt x="1923762" y="3021542"/>
                  </a:moveTo>
                  <a:cubicBezTo>
                    <a:pt x="1844224" y="3021542"/>
                    <a:pt x="1779746" y="3086020"/>
                    <a:pt x="1779746" y="3165558"/>
                  </a:cubicBezTo>
                  <a:cubicBezTo>
                    <a:pt x="1779746" y="3245096"/>
                    <a:pt x="1844224" y="3309574"/>
                    <a:pt x="1923762" y="3309574"/>
                  </a:cubicBezTo>
                  <a:cubicBezTo>
                    <a:pt x="2003300" y="3309574"/>
                    <a:pt x="2067778" y="3245096"/>
                    <a:pt x="2067778" y="3165558"/>
                  </a:cubicBezTo>
                  <a:cubicBezTo>
                    <a:pt x="2067778" y="3086020"/>
                    <a:pt x="2003300" y="3021542"/>
                    <a:pt x="1923762" y="3021542"/>
                  </a:cubicBezTo>
                  <a:close/>
                  <a:moveTo>
                    <a:pt x="1514619" y="3021542"/>
                  </a:moveTo>
                  <a:cubicBezTo>
                    <a:pt x="1435081" y="3021542"/>
                    <a:pt x="1370603" y="3086020"/>
                    <a:pt x="1370603" y="3165558"/>
                  </a:cubicBezTo>
                  <a:cubicBezTo>
                    <a:pt x="1370603" y="3245096"/>
                    <a:pt x="1435081" y="3309574"/>
                    <a:pt x="1514619" y="3309574"/>
                  </a:cubicBezTo>
                  <a:cubicBezTo>
                    <a:pt x="1594157" y="3309574"/>
                    <a:pt x="1658635" y="3245096"/>
                    <a:pt x="1658635" y="3165558"/>
                  </a:cubicBezTo>
                  <a:cubicBezTo>
                    <a:pt x="1658635" y="3086020"/>
                    <a:pt x="1594157" y="3021542"/>
                    <a:pt x="1514619" y="3021542"/>
                  </a:cubicBezTo>
                  <a:close/>
                  <a:moveTo>
                    <a:pt x="1105476" y="3021542"/>
                  </a:moveTo>
                  <a:cubicBezTo>
                    <a:pt x="1025938" y="3021542"/>
                    <a:pt x="961460" y="3086020"/>
                    <a:pt x="961460" y="3165558"/>
                  </a:cubicBezTo>
                  <a:cubicBezTo>
                    <a:pt x="961460" y="3245096"/>
                    <a:pt x="1025938" y="3309574"/>
                    <a:pt x="1105476" y="3309574"/>
                  </a:cubicBezTo>
                  <a:cubicBezTo>
                    <a:pt x="1185014" y="3309574"/>
                    <a:pt x="1249492" y="3245096"/>
                    <a:pt x="1249492" y="3165558"/>
                  </a:cubicBezTo>
                  <a:cubicBezTo>
                    <a:pt x="1249492" y="3086020"/>
                    <a:pt x="1185014" y="3021542"/>
                    <a:pt x="1105476" y="3021542"/>
                  </a:cubicBezTo>
                  <a:close/>
                  <a:moveTo>
                    <a:pt x="696333" y="3021542"/>
                  </a:moveTo>
                  <a:cubicBezTo>
                    <a:pt x="616795" y="3021542"/>
                    <a:pt x="552317" y="3086020"/>
                    <a:pt x="552317" y="3165558"/>
                  </a:cubicBezTo>
                  <a:cubicBezTo>
                    <a:pt x="552317" y="3245096"/>
                    <a:pt x="616795" y="3309574"/>
                    <a:pt x="696333" y="3309574"/>
                  </a:cubicBezTo>
                  <a:cubicBezTo>
                    <a:pt x="775871" y="3309574"/>
                    <a:pt x="840349" y="3245096"/>
                    <a:pt x="840349" y="3165558"/>
                  </a:cubicBezTo>
                  <a:cubicBezTo>
                    <a:pt x="840349" y="3086020"/>
                    <a:pt x="775871" y="3021542"/>
                    <a:pt x="696333" y="3021542"/>
                  </a:cubicBezTo>
                  <a:close/>
                  <a:moveTo>
                    <a:pt x="287190" y="3021542"/>
                  </a:moveTo>
                  <a:cubicBezTo>
                    <a:pt x="207652" y="3021542"/>
                    <a:pt x="143174" y="3086020"/>
                    <a:pt x="143174" y="3165558"/>
                  </a:cubicBezTo>
                  <a:cubicBezTo>
                    <a:pt x="143174" y="3245096"/>
                    <a:pt x="207652" y="3309574"/>
                    <a:pt x="287190" y="3309574"/>
                  </a:cubicBezTo>
                  <a:cubicBezTo>
                    <a:pt x="366728" y="3309574"/>
                    <a:pt x="431206" y="3245096"/>
                    <a:pt x="431206" y="3165558"/>
                  </a:cubicBezTo>
                  <a:cubicBezTo>
                    <a:pt x="431206" y="3086020"/>
                    <a:pt x="366728" y="3021542"/>
                    <a:pt x="287190" y="3021542"/>
                  </a:cubicBezTo>
                  <a:close/>
                  <a:moveTo>
                    <a:pt x="3968776" y="2606319"/>
                  </a:moveTo>
                  <a:cubicBezTo>
                    <a:pt x="3889238" y="2606319"/>
                    <a:pt x="3824760" y="2670797"/>
                    <a:pt x="3824760" y="2750335"/>
                  </a:cubicBezTo>
                  <a:cubicBezTo>
                    <a:pt x="3824760" y="2829873"/>
                    <a:pt x="3889238" y="2894351"/>
                    <a:pt x="3968776" y="2894351"/>
                  </a:cubicBezTo>
                  <a:cubicBezTo>
                    <a:pt x="4048314" y="2894351"/>
                    <a:pt x="4112792" y="2829873"/>
                    <a:pt x="4112792" y="2750335"/>
                  </a:cubicBezTo>
                  <a:cubicBezTo>
                    <a:pt x="4112792" y="2670797"/>
                    <a:pt x="4048314" y="2606319"/>
                    <a:pt x="3968776" y="2606319"/>
                  </a:cubicBezTo>
                  <a:close/>
                  <a:moveTo>
                    <a:pt x="3559634" y="2606319"/>
                  </a:moveTo>
                  <a:cubicBezTo>
                    <a:pt x="3480096" y="2606319"/>
                    <a:pt x="3415618" y="2670797"/>
                    <a:pt x="3415618" y="2750335"/>
                  </a:cubicBezTo>
                  <a:cubicBezTo>
                    <a:pt x="3415618" y="2829873"/>
                    <a:pt x="3480096" y="2894351"/>
                    <a:pt x="3559634" y="2894351"/>
                  </a:cubicBezTo>
                  <a:cubicBezTo>
                    <a:pt x="3639172" y="2894351"/>
                    <a:pt x="3703650" y="2829873"/>
                    <a:pt x="3703650" y="2750335"/>
                  </a:cubicBezTo>
                  <a:cubicBezTo>
                    <a:pt x="3703650" y="2670797"/>
                    <a:pt x="3639172" y="2606319"/>
                    <a:pt x="3559634" y="2606319"/>
                  </a:cubicBezTo>
                  <a:close/>
                  <a:moveTo>
                    <a:pt x="3150491" y="2606319"/>
                  </a:moveTo>
                  <a:cubicBezTo>
                    <a:pt x="3070953" y="2606319"/>
                    <a:pt x="3006475" y="2670797"/>
                    <a:pt x="3006475" y="2750335"/>
                  </a:cubicBezTo>
                  <a:cubicBezTo>
                    <a:pt x="3006475" y="2829873"/>
                    <a:pt x="3070953" y="2894351"/>
                    <a:pt x="3150491" y="2894351"/>
                  </a:cubicBezTo>
                  <a:cubicBezTo>
                    <a:pt x="3230029" y="2894351"/>
                    <a:pt x="3294507" y="2829873"/>
                    <a:pt x="3294507" y="2750335"/>
                  </a:cubicBezTo>
                  <a:cubicBezTo>
                    <a:pt x="3294507" y="2670797"/>
                    <a:pt x="3230029" y="2606319"/>
                    <a:pt x="3150491" y="2606319"/>
                  </a:cubicBezTo>
                  <a:close/>
                  <a:moveTo>
                    <a:pt x="2741348" y="2606319"/>
                  </a:moveTo>
                  <a:cubicBezTo>
                    <a:pt x="2661810" y="2606319"/>
                    <a:pt x="2597332" y="2670797"/>
                    <a:pt x="2597332" y="2750335"/>
                  </a:cubicBezTo>
                  <a:cubicBezTo>
                    <a:pt x="2597332" y="2829873"/>
                    <a:pt x="2661810" y="2894351"/>
                    <a:pt x="2741348" y="2894351"/>
                  </a:cubicBezTo>
                  <a:cubicBezTo>
                    <a:pt x="2820886" y="2894351"/>
                    <a:pt x="2885364" y="2829873"/>
                    <a:pt x="2885364" y="2750335"/>
                  </a:cubicBezTo>
                  <a:cubicBezTo>
                    <a:pt x="2885364" y="2670797"/>
                    <a:pt x="2820886" y="2606319"/>
                    <a:pt x="2741348" y="2606319"/>
                  </a:cubicBezTo>
                  <a:close/>
                  <a:moveTo>
                    <a:pt x="2332205" y="2606319"/>
                  </a:moveTo>
                  <a:cubicBezTo>
                    <a:pt x="2252667" y="2606319"/>
                    <a:pt x="2188189" y="2670797"/>
                    <a:pt x="2188189" y="2750335"/>
                  </a:cubicBezTo>
                  <a:cubicBezTo>
                    <a:pt x="2188189" y="2829873"/>
                    <a:pt x="2252667" y="2894351"/>
                    <a:pt x="2332205" y="2894351"/>
                  </a:cubicBezTo>
                  <a:cubicBezTo>
                    <a:pt x="2411743" y="2894351"/>
                    <a:pt x="2476221" y="2829873"/>
                    <a:pt x="2476221" y="2750335"/>
                  </a:cubicBezTo>
                  <a:cubicBezTo>
                    <a:pt x="2476221" y="2670797"/>
                    <a:pt x="2411743" y="2606319"/>
                    <a:pt x="2332205" y="2606319"/>
                  </a:cubicBezTo>
                  <a:close/>
                  <a:moveTo>
                    <a:pt x="1923062" y="2606319"/>
                  </a:moveTo>
                  <a:cubicBezTo>
                    <a:pt x="1843524" y="2606319"/>
                    <a:pt x="1779046" y="2670797"/>
                    <a:pt x="1779046" y="2750335"/>
                  </a:cubicBezTo>
                  <a:cubicBezTo>
                    <a:pt x="1779046" y="2829873"/>
                    <a:pt x="1843524" y="2894351"/>
                    <a:pt x="1923062" y="2894351"/>
                  </a:cubicBezTo>
                  <a:cubicBezTo>
                    <a:pt x="2002600" y="2894351"/>
                    <a:pt x="2067078" y="2829873"/>
                    <a:pt x="2067078" y="2750335"/>
                  </a:cubicBezTo>
                  <a:cubicBezTo>
                    <a:pt x="2067078" y="2670797"/>
                    <a:pt x="2002600" y="2606319"/>
                    <a:pt x="1923062" y="2606319"/>
                  </a:cubicBezTo>
                  <a:close/>
                  <a:moveTo>
                    <a:pt x="1513919" y="2606319"/>
                  </a:moveTo>
                  <a:cubicBezTo>
                    <a:pt x="1434381" y="2606319"/>
                    <a:pt x="1369903" y="2670797"/>
                    <a:pt x="1369903" y="2750335"/>
                  </a:cubicBezTo>
                  <a:cubicBezTo>
                    <a:pt x="1369903" y="2829873"/>
                    <a:pt x="1434381" y="2894351"/>
                    <a:pt x="1513919" y="2894351"/>
                  </a:cubicBezTo>
                  <a:cubicBezTo>
                    <a:pt x="1593457" y="2894351"/>
                    <a:pt x="1657935" y="2829873"/>
                    <a:pt x="1657935" y="2750335"/>
                  </a:cubicBezTo>
                  <a:cubicBezTo>
                    <a:pt x="1657935" y="2670797"/>
                    <a:pt x="1593457" y="2606319"/>
                    <a:pt x="1513919" y="2606319"/>
                  </a:cubicBezTo>
                  <a:close/>
                  <a:moveTo>
                    <a:pt x="1104776" y="2606319"/>
                  </a:moveTo>
                  <a:cubicBezTo>
                    <a:pt x="1025238" y="2606319"/>
                    <a:pt x="960760" y="2670797"/>
                    <a:pt x="960760" y="2750335"/>
                  </a:cubicBezTo>
                  <a:cubicBezTo>
                    <a:pt x="960760" y="2829873"/>
                    <a:pt x="1025238" y="2894351"/>
                    <a:pt x="1104776" y="2894351"/>
                  </a:cubicBezTo>
                  <a:cubicBezTo>
                    <a:pt x="1184314" y="2894351"/>
                    <a:pt x="1248792" y="2829873"/>
                    <a:pt x="1248792" y="2750335"/>
                  </a:cubicBezTo>
                  <a:cubicBezTo>
                    <a:pt x="1248792" y="2670797"/>
                    <a:pt x="1184314" y="2606319"/>
                    <a:pt x="1104776" y="2606319"/>
                  </a:cubicBezTo>
                  <a:close/>
                  <a:moveTo>
                    <a:pt x="695633" y="2606319"/>
                  </a:moveTo>
                  <a:cubicBezTo>
                    <a:pt x="616095" y="2606319"/>
                    <a:pt x="551617" y="2670797"/>
                    <a:pt x="551617" y="2750335"/>
                  </a:cubicBezTo>
                  <a:cubicBezTo>
                    <a:pt x="551617" y="2829873"/>
                    <a:pt x="616095" y="2894351"/>
                    <a:pt x="695633" y="2894351"/>
                  </a:cubicBezTo>
                  <a:cubicBezTo>
                    <a:pt x="775171" y="2894351"/>
                    <a:pt x="839649" y="2829873"/>
                    <a:pt x="839649" y="2750335"/>
                  </a:cubicBezTo>
                  <a:cubicBezTo>
                    <a:pt x="839649" y="2670797"/>
                    <a:pt x="775171" y="2606319"/>
                    <a:pt x="695633" y="2606319"/>
                  </a:cubicBezTo>
                  <a:close/>
                  <a:moveTo>
                    <a:pt x="286490" y="2606319"/>
                  </a:moveTo>
                  <a:cubicBezTo>
                    <a:pt x="206952" y="2606319"/>
                    <a:pt x="142474" y="2670797"/>
                    <a:pt x="142474" y="2750335"/>
                  </a:cubicBezTo>
                  <a:cubicBezTo>
                    <a:pt x="142474" y="2829873"/>
                    <a:pt x="206952" y="2894351"/>
                    <a:pt x="286490" y="2894351"/>
                  </a:cubicBezTo>
                  <a:cubicBezTo>
                    <a:pt x="366028" y="2894351"/>
                    <a:pt x="430506" y="2829873"/>
                    <a:pt x="430506" y="2750335"/>
                  </a:cubicBezTo>
                  <a:cubicBezTo>
                    <a:pt x="430506" y="2670797"/>
                    <a:pt x="366028" y="2606319"/>
                    <a:pt x="286490" y="2606319"/>
                  </a:cubicBezTo>
                  <a:close/>
                  <a:moveTo>
                    <a:pt x="3968076" y="2191096"/>
                  </a:moveTo>
                  <a:cubicBezTo>
                    <a:pt x="3888538" y="2191096"/>
                    <a:pt x="3824060" y="2255574"/>
                    <a:pt x="3824060" y="2335112"/>
                  </a:cubicBezTo>
                  <a:cubicBezTo>
                    <a:pt x="3824060" y="2414650"/>
                    <a:pt x="3888538" y="2479128"/>
                    <a:pt x="3968076" y="2479128"/>
                  </a:cubicBezTo>
                  <a:cubicBezTo>
                    <a:pt x="4047614" y="2479128"/>
                    <a:pt x="4112092" y="2414650"/>
                    <a:pt x="4112092" y="2335112"/>
                  </a:cubicBezTo>
                  <a:cubicBezTo>
                    <a:pt x="4112092" y="2255574"/>
                    <a:pt x="4047614" y="2191096"/>
                    <a:pt x="3968076" y="2191096"/>
                  </a:cubicBezTo>
                  <a:close/>
                  <a:moveTo>
                    <a:pt x="3558934" y="2191096"/>
                  </a:moveTo>
                  <a:cubicBezTo>
                    <a:pt x="3479396" y="2191096"/>
                    <a:pt x="3414918" y="2255574"/>
                    <a:pt x="3414918" y="2335112"/>
                  </a:cubicBezTo>
                  <a:cubicBezTo>
                    <a:pt x="3414918" y="2414650"/>
                    <a:pt x="3479396" y="2479128"/>
                    <a:pt x="3558934" y="2479128"/>
                  </a:cubicBezTo>
                  <a:cubicBezTo>
                    <a:pt x="3638472" y="2479128"/>
                    <a:pt x="3702950" y="2414650"/>
                    <a:pt x="3702950" y="2335112"/>
                  </a:cubicBezTo>
                  <a:cubicBezTo>
                    <a:pt x="3702950" y="2255574"/>
                    <a:pt x="3638472" y="2191096"/>
                    <a:pt x="3558934" y="2191096"/>
                  </a:cubicBezTo>
                  <a:close/>
                  <a:moveTo>
                    <a:pt x="3149791" y="2191096"/>
                  </a:moveTo>
                  <a:cubicBezTo>
                    <a:pt x="3070253" y="2191096"/>
                    <a:pt x="3005775" y="2255574"/>
                    <a:pt x="3005775" y="2335112"/>
                  </a:cubicBezTo>
                  <a:cubicBezTo>
                    <a:pt x="3005775" y="2414650"/>
                    <a:pt x="3070253" y="2479128"/>
                    <a:pt x="3149791" y="2479128"/>
                  </a:cubicBezTo>
                  <a:cubicBezTo>
                    <a:pt x="3229329" y="2479128"/>
                    <a:pt x="3293807" y="2414650"/>
                    <a:pt x="3293807" y="2335112"/>
                  </a:cubicBezTo>
                  <a:cubicBezTo>
                    <a:pt x="3293807" y="2255574"/>
                    <a:pt x="3229329" y="2191096"/>
                    <a:pt x="3149791" y="2191096"/>
                  </a:cubicBezTo>
                  <a:close/>
                  <a:moveTo>
                    <a:pt x="2740648" y="2191096"/>
                  </a:moveTo>
                  <a:cubicBezTo>
                    <a:pt x="2661110" y="2191096"/>
                    <a:pt x="2596632" y="2255574"/>
                    <a:pt x="2596632" y="2335112"/>
                  </a:cubicBezTo>
                  <a:cubicBezTo>
                    <a:pt x="2596632" y="2414650"/>
                    <a:pt x="2661110" y="2479128"/>
                    <a:pt x="2740648" y="2479128"/>
                  </a:cubicBezTo>
                  <a:cubicBezTo>
                    <a:pt x="2820186" y="2479128"/>
                    <a:pt x="2884664" y="2414650"/>
                    <a:pt x="2884664" y="2335112"/>
                  </a:cubicBezTo>
                  <a:cubicBezTo>
                    <a:pt x="2884664" y="2255574"/>
                    <a:pt x="2820186" y="2191096"/>
                    <a:pt x="2740648" y="2191096"/>
                  </a:cubicBezTo>
                  <a:close/>
                  <a:moveTo>
                    <a:pt x="2331505" y="2191096"/>
                  </a:moveTo>
                  <a:cubicBezTo>
                    <a:pt x="2251967" y="2191096"/>
                    <a:pt x="2187489" y="2255574"/>
                    <a:pt x="2187489" y="2335112"/>
                  </a:cubicBezTo>
                  <a:cubicBezTo>
                    <a:pt x="2187489" y="2414650"/>
                    <a:pt x="2251967" y="2479128"/>
                    <a:pt x="2331505" y="2479128"/>
                  </a:cubicBezTo>
                  <a:cubicBezTo>
                    <a:pt x="2411043" y="2479128"/>
                    <a:pt x="2475521" y="2414650"/>
                    <a:pt x="2475521" y="2335112"/>
                  </a:cubicBezTo>
                  <a:cubicBezTo>
                    <a:pt x="2475521" y="2255574"/>
                    <a:pt x="2411043" y="2191096"/>
                    <a:pt x="2331505" y="2191096"/>
                  </a:cubicBezTo>
                  <a:close/>
                  <a:moveTo>
                    <a:pt x="1922362" y="2191096"/>
                  </a:moveTo>
                  <a:cubicBezTo>
                    <a:pt x="1842824" y="2191096"/>
                    <a:pt x="1778346" y="2255574"/>
                    <a:pt x="1778346" y="2335112"/>
                  </a:cubicBezTo>
                  <a:cubicBezTo>
                    <a:pt x="1778346" y="2414650"/>
                    <a:pt x="1842824" y="2479128"/>
                    <a:pt x="1922362" y="2479128"/>
                  </a:cubicBezTo>
                  <a:cubicBezTo>
                    <a:pt x="2001900" y="2479128"/>
                    <a:pt x="2066378" y="2414650"/>
                    <a:pt x="2066378" y="2335112"/>
                  </a:cubicBezTo>
                  <a:cubicBezTo>
                    <a:pt x="2066378" y="2255574"/>
                    <a:pt x="2001900" y="2191096"/>
                    <a:pt x="1922362" y="2191096"/>
                  </a:cubicBezTo>
                  <a:close/>
                  <a:moveTo>
                    <a:pt x="1513219" y="2191096"/>
                  </a:moveTo>
                  <a:cubicBezTo>
                    <a:pt x="1433681" y="2191096"/>
                    <a:pt x="1369203" y="2255574"/>
                    <a:pt x="1369203" y="2335112"/>
                  </a:cubicBezTo>
                  <a:cubicBezTo>
                    <a:pt x="1369203" y="2414650"/>
                    <a:pt x="1433681" y="2479128"/>
                    <a:pt x="1513219" y="2479128"/>
                  </a:cubicBezTo>
                  <a:cubicBezTo>
                    <a:pt x="1592757" y="2479128"/>
                    <a:pt x="1657235" y="2414650"/>
                    <a:pt x="1657235" y="2335112"/>
                  </a:cubicBezTo>
                  <a:cubicBezTo>
                    <a:pt x="1657235" y="2255574"/>
                    <a:pt x="1592757" y="2191096"/>
                    <a:pt x="1513219" y="2191096"/>
                  </a:cubicBezTo>
                  <a:close/>
                  <a:moveTo>
                    <a:pt x="1104076" y="2191096"/>
                  </a:moveTo>
                  <a:cubicBezTo>
                    <a:pt x="1024538" y="2191096"/>
                    <a:pt x="960060" y="2255574"/>
                    <a:pt x="960060" y="2335112"/>
                  </a:cubicBezTo>
                  <a:cubicBezTo>
                    <a:pt x="960060" y="2414650"/>
                    <a:pt x="1024538" y="2479128"/>
                    <a:pt x="1104076" y="2479128"/>
                  </a:cubicBezTo>
                  <a:cubicBezTo>
                    <a:pt x="1183614" y="2479128"/>
                    <a:pt x="1248092" y="2414650"/>
                    <a:pt x="1248092" y="2335112"/>
                  </a:cubicBezTo>
                  <a:cubicBezTo>
                    <a:pt x="1248092" y="2255574"/>
                    <a:pt x="1183614" y="2191096"/>
                    <a:pt x="1104076" y="2191096"/>
                  </a:cubicBezTo>
                  <a:close/>
                  <a:moveTo>
                    <a:pt x="694933" y="2191096"/>
                  </a:moveTo>
                  <a:cubicBezTo>
                    <a:pt x="615395" y="2191096"/>
                    <a:pt x="550917" y="2255574"/>
                    <a:pt x="550917" y="2335112"/>
                  </a:cubicBezTo>
                  <a:cubicBezTo>
                    <a:pt x="550917" y="2414650"/>
                    <a:pt x="615395" y="2479128"/>
                    <a:pt x="694933" y="2479128"/>
                  </a:cubicBezTo>
                  <a:cubicBezTo>
                    <a:pt x="774471" y="2479128"/>
                    <a:pt x="838949" y="2414650"/>
                    <a:pt x="838949" y="2335112"/>
                  </a:cubicBezTo>
                  <a:cubicBezTo>
                    <a:pt x="838949" y="2255574"/>
                    <a:pt x="774471" y="2191096"/>
                    <a:pt x="694933" y="2191096"/>
                  </a:cubicBezTo>
                  <a:close/>
                  <a:moveTo>
                    <a:pt x="285790" y="2191096"/>
                  </a:moveTo>
                  <a:cubicBezTo>
                    <a:pt x="206252" y="2191096"/>
                    <a:pt x="141774" y="2255574"/>
                    <a:pt x="141774" y="2335112"/>
                  </a:cubicBezTo>
                  <a:cubicBezTo>
                    <a:pt x="141774" y="2414650"/>
                    <a:pt x="206252" y="2479128"/>
                    <a:pt x="285790" y="2479128"/>
                  </a:cubicBezTo>
                  <a:cubicBezTo>
                    <a:pt x="365328" y="2479128"/>
                    <a:pt x="429806" y="2414650"/>
                    <a:pt x="429806" y="2335112"/>
                  </a:cubicBezTo>
                  <a:cubicBezTo>
                    <a:pt x="429806" y="2255574"/>
                    <a:pt x="365328" y="2191096"/>
                    <a:pt x="285790" y="2191096"/>
                  </a:cubicBezTo>
                  <a:close/>
                  <a:moveTo>
                    <a:pt x="3967376" y="1775873"/>
                  </a:moveTo>
                  <a:cubicBezTo>
                    <a:pt x="3887838" y="1775873"/>
                    <a:pt x="3823360" y="1840351"/>
                    <a:pt x="3823360" y="1919889"/>
                  </a:cubicBezTo>
                  <a:cubicBezTo>
                    <a:pt x="3823360" y="1999427"/>
                    <a:pt x="3887838" y="2063905"/>
                    <a:pt x="3967376" y="2063905"/>
                  </a:cubicBezTo>
                  <a:cubicBezTo>
                    <a:pt x="4046914" y="2063905"/>
                    <a:pt x="4111392" y="1999427"/>
                    <a:pt x="4111392" y="1919889"/>
                  </a:cubicBezTo>
                  <a:cubicBezTo>
                    <a:pt x="4111392" y="1840351"/>
                    <a:pt x="4046914" y="1775873"/>
                    <a:pt x="3967376" y="1775873"/>
                  </a:cubicBezTo>
                  <a:close/>
                  <a:moveTo>
                    <a:pt x="3558234" y="1775873"/>
                  </a:moveTo>
                  <a:cubicBezTo>
                    <a:pt x="3478696" y="1775873"/>
                    <a:pt x="3414218" y="1840351"/>
                    <a:pt x="3414218" y="1919889"/>
                  </a:cubicBezTo>
                  <a:cubicBezTo>
                    <a:pt x="3414218" y="1999427"/>
                    <a:pt x="3478696" y="2063905"/>
                    <a:pt x="3558234" y="2063905"/>
                  </a:cubicBezTo>
                  <a:cubicBezTo>
                    <a:pt x="3637772" y="2063905"/>
                    <a:pt x="3702250" y="1999427"/>
                    <a:pt x="3702250" y="1919889"/>
                  </a:cubicBezTo>
                  <a:cubicBezTo>
                    <a:pt x="3702250" y="1840351"/>
                    <a:pt x="3637772" y="1775873"/>
                    <a:pt x="3558234" y="1775873"/>
                  </a:cubicBezTo>
                  <a:close/>
                  <a:moveTo>
                    <a:pt x="3149091" y="1775873"/>
                  </a:moveTo>
                  <a:cubicBezTo>
                    <a:pt x="3069553" y="1775873"/>
                    <a:pt x="3005075" y="1840351"/>
                    <a:pt x="3005075" y="1919889"/>
                  </a:cubicBezTo>
                  <a:cubicBezTo>
                    <a:pt x="3005075" y="1999427"/>
                    <a:pt x="3069553" y="2063905"/>
                    <a:pt x="3149091" y="2063905"/>
                  </a:cubicBezTo>
                  <a:cubicBezTo>
                    <a:pt x="3228629" y="2063905"/>
                    <a:pt x="3293107" y="1999427"/>
                    <a:pt x="3293107" y="1919889"/>
                  </a:cubicBezTo>
                  <a:cubicBezTo>
                    <a:pt x="3293107" y="1840351"/>
                    <a:pt x="3228629" y="1775873"/>
                    <a:pt x="3149091" y="1775873"/>
                  </a:cubicBezTo>
                  <a:close/>
                  <a:moveTo>
                    <a:pt x="2739948" y="1775873"/>
                  </a:moveTo>
                  <a:cubicBezTo>
                    <a:pt x="2660410" y="1775873"/>
                    <a:pt x="2595932" y="1840351"/>
                    <a:pt x="2595932" y="1919889"/>
                  </a:cubicBezTo>
                  <a:cubicBezTo>
                    <a:pt x="2595932" y="1999427"/>
                    <a:pt x="2660410" y="2063905"/>
                    <a:pt x="2739948" y="2063905"/>
                  </a:cubicBezTo>
                  <a:cubicBezTo>
                    <a:pt x="2819486" y="2063905"/>
                    <a:pt x="2883964" y="1999427"/>
                    <a:pt x="2883964" y="1919889"/>
                  </a:cubicBezTo>
                  <a:cubicBezTo>
                    <a:pt x="2883964" y="1840351"/>
                    <a:pt x="2819486" y="1775873"/>
                    <a:pt x="2739948" y="1775873"/>
                  </a:cubicBezTo>
                  <a:close/>
                  <a:moveTo>
                    <a:pt x="2330805" y="1775873"/>
                  </a:moveTo>
                  <a:cubicBezTo>
                    <a:pt x="2251267" y="1775873"/>
                    <a:pt x="2186789" y="1840351"/>
                    <a:pt x="2186789" y="1919889"/>
                  </a:cubicBezTo>
                  <a:cubicBezTo>
                    <a:pt x="2186789" y="1999427"/>
                    <a:pt x="2251267" y="2063905"/>
                    <a:pt x="2330805" y="2063905"/>
                  </a:cubicBezTo>
                  <a:cubicBezTo>
                    <a:pt x="2410343" y="2063905"/>
                    <a:pt x="2474821" y="1999427"/>
                    <a:pt x="2474821" y="1919889"/>
                  </a:cubicBezTo>
                  <a:cubicBezTo>
                    <a:pt x="2474821" y="1840351"/>
                    <a:pt x="2410343" y="1775873"/>
                    <a:pt x="2330805" y="1775873"/>
                  </a:cubicBezTo>
                  <a:close/>
                  <a:moveTo>
                    <a:pt x="1921662" y="1775873"/>
                  </a:moveTo>
                  <a:cubicBezTo>
                    <a:pt x="1842124" y="1775873"/>
                    <a:pt x="1777646" y="1840351"/>
                    <a:pt x="1777646" y="1919889"/>
                  </a:cubicBezTo>
                  <a:cubicBezTo>
                    <a:pt x="1777646" y="1999427"/>
                    <a:pt x="1842124" y="2063905"/>
                    <a:pt x="1921662" y="2063905"/>
                  </a:cubicBezTo>
                  <a:cubicBezTo>
                    <a:pt x="2001200" y="2063905"/>
                    <a:pt x="2065678" y="1999427"/>
                    <a:pt x="2065678" y="1919889"/>
                  </a:cubicBezTo>
                  <a:cubicBezTo>
                    <a:pt x="2065678" y="1840351"/>
                    <a:pt x="2001200" y="1775873"/>
                    <a:pt x="1921662" y="1775873"/>
                  </a:cubicBezTo>
                  <a:close/>
                  <a:moveTo>
                    <a:pt x="1512519" y="1775873"/>
                  </a:moveTo>
                  <a:cubicBezTo>
                    <a:pt x="1432981" y="1775873"/>
                    <a:pt x="1368503" y="1840351"/>
                    <a:pt x="1368503" y="1919889"/>
                  </a:cubicBezTo>
                  <a:cubicBezTo>
                    <a:pt x="1368503" y="1999427"/>
                    <a:pt x="1432981" y="2063905"/>
                    <a:pt x="1512519" y="2063905"/>
                  </a:cubicBezTo>
                  <a:cubicBezTo>
                    <a:pt x="1592057" y="2063905"/>
                    <a:pt x="1656535" y="1999427"/>
                    <a:pt x="1656535" y="1919889"/>
                  </a:cubicBezTo>
                  <a:cubicBezTo>
                    <a:pt x="1656535" y="1840351"/>
                    <a:pt x="1592057" y="1775873"/>
                    <a:pt x="1512519" y="1775873"/>
                  </a:cubicBezTo>
                  <a:close/>
                  <a:moveTo>
                    <a:pt x="1103376" y="1775873"/>
                  </a:moveTo>
                  <a:cubicBezTo>
                    <a:pt x="1023838" y="1775873"/>
                    <a:pt x="959360" y="1840351"/>
                    <a:pt x="959360" y="1919889"/>
                  </a:cubicBezTo>
                  <a:cubicBezTo>
                    <a:pt x="959360" y="1999427"/>
                    <a:pt x="1023838" y="2063905"/>
                    <a:pt x="1103376" y="2063905"/>
                  </a:cubicBezTo>
                  <a:cubicBezTo>
                    <a:pt x="1182914" y="2063905"/>
                    <a:pt x="1247392" y="1999427"/>
                    <a:pt x="1247392" y="1919889"/>
                  </a:cubicBezTo>
                  <a:cubicBezTo>
                    <a:pt x="1247392" y="1840351"/>
                    <a:pt x="1182914" y="1775873"/>
                    <a:pt x="1103376" y="1775873"/>
                  </a:cubicBezTo>
                  <a:close/>
                  <a:moveTo>
                    <a:pt x="694233" y="1775873"/>
                  </a:moveTo>
                  <a:cubicBezTo>
                    <a:pt x="614695" y="1775873"/>
                    <a:pt x="550217" y="1840351"/>
                    <a:pt x="550217" y="1919889"/>
                  </a:cubicBezTo>
                  <a:cubicBezTo>
                    <a:pt x="550217" y="1999427"/>
                    <a:pt x="614695" y="2063905"/>
                    <a:pt x="694233" y="2063905"/>
                  </a:cubicBezTo>
                  <a:cubicBezTo>
                    <a:pt x="773771" y="2063905"/>
                    <a:pt x="838249" y="1999427"/>
                    <a:pt x="838249" y="1919889"/>
                  </a:cubicBezTo>
                  <a:cubicBezTo>
                    <a:pt x="838249" y="1840351"/>
                    <a:pt x="773771" y="1775873"/>
                    <a:pt x="694233" y="1775873"/>
                  </a:cubicBezTo>
                  <a:close/>
                  <a:moveTo>
                    <a:pt x="285090" y="1775873"/>
                  </a:moveTo>
                  <a:cubicBezTo>
                    <a:pt x="205552" y="1775873"/>
                    <a:pt x="141074" y="1840351"/>
                    <a:pt x="141074" y="1919889"/>
                  </a:cubicBezTo>
                  <a:cubicBezTo>
                    <a:pt x="141074" y="1999427"/>
                    <a:pt x="205552" y="2063905"/>
                    <a:pt x="285090" y="2063905"/>
                  </a:cubicBezTo>
                  <a:cubicBezTo>
                    <a:pt x="364628" y="2063905"/>
                    <a:pt x="429106" y="1999427"/>
                    <a:pt x="429106" y="1919889"/>
                  </a:cubicBezTo>
                  <a:cubicBezTo>
                    <a:pt x="429106" y="1840351"/>
                    <a:pt x="364628" y="1775873"/>
                    <a:pt x="285090" y="1775873"/>
                  </a:cubicBezTo>
                  <a:close/>
                  <a:moveTo>
                    <a:pt x="3966676" y="1360650"/>
                  </a:moveTo>
                  <a:cubicBezTo>
                    <a:pt x="3887138" y="1360650"/>
                    <a:pt x="3822660" y="1425128"/>
                    <a:pt x="3822660" y="1504666"/>
                  </a:cubicBezTo>
                  <a:cubicBezTo>
                    <a:pt x="3822660" y="1584204"/>
                    <a:pt x="3887138" y="1648682"/>
                    <a:pt x="3966676" y="1648682"/>
                  </a:cubicBezTo>
                  <a:cubicBezTo>
                    <a:pt x="4046214" y="1648682"/>
                    <a:pt x="4110692" y="1584204"/>
                    <a:pt x="4110692" y="1504666"/>
                  </a:cubicBezTo>
                  <a:cubicBezTo>
                    <a:pt x="4110692" y="1425128"/>
                    <a:pt x="4046214" y="1360650"/>
                    <a:pt x="3966676" y="1360650"/>
                  </a:cubicBezTo>
                  <a:close/>
                  <a:moveTo>
                    <a:pt x="3557534" y="1360650"/>
                  </a:moveTo>
                  <a:cubicBezTo>
                    <a:pt x="3477996" y="1360650"/>
                    <a:pt x="3413518" y="1425128"/>
                    <a:pt x="3413518" y="1504666"/>
                  </a:cubicBezTo>
                  <a:cubicBezTo>
                    <a:pt x="3413518" y="1584204"/>
                    <a:pt x="3477996" y="1648682"/>
                    <a:pt x="3557534" y="1648682"/>
                  </a:cubicBezTo>
                  <a:cubicBezTo>
                    <a:pt x="3637072" y="1648682"/>
                    <a:pt x="3701550" y="1584204"/>
                    <a:pt x="3701550" y="1504666"/>
                  </a:cubicBezTo>
                  <a:cubicBezTo>
                    <a:pt x="3701550" y="1425128"/>
                    <a:pt x="3637072" y="1360650"/>
                    <a:pt x="3557534" y="1360650"/>
                  </a:cubicBezTo>
                  <a:close/>
                  <a:moveTo>
                    <a:pt x="3148391" y="1360650"/>
                  </a:moveTo>
                  <a:cubicBezTo>
                    <a:pt x="3068853" y="1360650"/>
                    <a:pt x="3004375" y="1425128"/>
                    <a:pt x="3004375" y="1504666"/>
                  </a:cubicBezTo>
                  <a:cubicBezTo>
                    <a:pt x="3004375" y="1584204"/>
                    <a:pt x="3068853" y="1648682"/>
                    <a:pt x="3148391" y="1648682"/>
                  </a:cubicBezTo>
                  <a:cubicBezTo>
                    <a:pt x="3227929" y="1648682"/>
                    <a:pt x="3292407" y="1584204"/>
                    <a:pt x="3292407" y="1504666"/>
                  </a:cubicBezTo>
                  <a:cubicBezTo>
                    <a:pt x="3292407" y="1425128"/>
                    <a:pt x="3227929" y="1360650"/>
                    <a:pt x="3148391" y="1360650"/>
                  </a:cubicBezTo>
                  <a:close/>
                  <a:moveTo>
                    <a:pt x="2739248" y="1360650"/>
                  </a:moveTo>
                  <a:cubicBezTo>
                    <a:pt x="2659710" y="1360650"/>
                    <a:pt x="2595232" y="1425128"/>
                    <a:pt x="2595232" y="1504666"/>
                  </a:cubicBezTo>
                  <a:cubicBezTo>
                    <a:pt x="2595232" y="1584204"/>
                    <a:pt x="2659710" y="1648682"/>
                    <a:pt x="2739248" y="1648682"/>
                  </a:cubicBezTo>
                  <a:cubicBezTo>
                    <a:pt x="2818786" y="1648682"/>
                    <a:pt x="2883264" y="1584204"/>
                    <a:pt x="2883264" y="1504666"/>
                  </a:cubicBezTo>
                  <a:cubicBezTo>
                    <a:pt x="2883264" y="1425128"/>
                    <a:pt x="2818786" y="1360650"/>
                    <a:pt x="2739248" y="1360650"/>
                  </a:cubicBezTo>
                  <a:close/>
                  <a:moveTo>
                    <a:pt x="2330105" y="1360650"/>
                  </a:moveTo>
                  <a:cubicBezTo>
                    <a:pt x="2250567" y="1360650"/>
                    <a:pt x="2186089" y="1425128"/>
                    <a:pt x="2186089" y="1504666"/>
                  </a:cubicBezTo>
                  <a:cubicBezTo>
                    <a:pt x="2186089" y="1584204"/>
                    <a:pt x="2250567" y="1648682"/>
                    <a:pt x="2330105" y="1648682"/>
                  </a:cubicBezTo>
                  <a:cubicBezTo>
                    <a:pt x="2409643" y="1648682"/>
                    <a:pt x="2474121" y="1584204"/>
                    <a:pt x="2474121" y="1504666"/>
                  </a:cubicBezTo>
                  <a:cubicBezTo>
                    <a:pt x="2474121" y="1425128"/>
                    <a:pt x="2409643" y="1360650"/>
                    <a:pt x="2330105" y="1360650"/>
                  </a:cubicBezTo>
                  <a:close/>
                  <a:moveTo>
                    <a:pt x="1920962" y="1360650"/>
                  </a:moveTo>
                  <a:cubicBezTo>
                    <a:pt x="1841424" y="1360650"/>
                    <a:pt x="1776946" y="1425128"/>
                    <a:pt x="1776946" y="1504666"/>
                  </a:cubicBezTo>
                  <a:cubicBezTo>
                    <a:pt x="1776946" y="1584204"/>
                    <a:pt x="1841424" y="1648682"/>
                    <a:pt x="1920962" y="1648682"/>
                  </a:cubicBezTo>
                  <a:cubicBezTo>
                    <a:pt x="2000500" y="1648682"/>
                    <a:pt x="2064978" y="1584204"/>
                    <a:pt x="2064978" y="1504666"/>
                  </a:cubicBezTo>
                  <a:cubicBezTo>
                    <a:pt x="2064978" y="1425128"/>
                    <a:pt x="2000500" y="1360650"/>
                    <a:pt x="1920962" y="1360650"/>
                  </a:cubicBezTo>
                  <a:close/>
                  <a:moveTo>
                    <a:pt x="1511819" y="1360650"/>
                  </a:moveTo>
                  <a:cubicBezTo>
                    <a:pt x="1432281" y="1360650"/>
                    <a:pt x="1367803" y="1425128"/>
                    <a:pt x="1367803" y="1504666"/>
                  </a:cubicBezTo>
                  <a:cubicBezTo>
                    <a:pt x="1367803" y="1584204"/>
                    <a:pt x="1432281" y="1648682"/>
                    <a:pt x="1511819" y="1648682"/>
                  </a:cubicBezTo>
                  <a:cubicBezTo>
                    <a:pt x="1591357" y="1648682"/>
                    <a:pt x="1655835" y="1584204"/>
                    <a:pt x="1655835" y="1504666"/>
                  </a:cubicBezTo>
                  <a:cubicBezTo>
                    <a:pt x="1655835" y="1425128"/>
                    <a:pt x="1591357" y="1360650"/>
                    <a:pt x="1511819" y="1360650"/>
                  </a:cubicBezTo>
                  <a:close/>
                  <a:moveTo>
                    <a:pt x="1102676" y="1360650"/>
                  </a:moveTo>
                  <a:cubicBezTo>
                    <a:pt x="1023138" y="1360650"/>
                    <a:pt x="958660" y="1425128"/>
                    <a:pt x="958660" y="1504666"/>
                  </a:cubicBezTo>
                  <a:cubicBezTo>
                    <a:pt x="958660" y="1584204"/>
                    <a:pt x="1023138" y="1648682"/>
                    <a:pt x="1102676" y="1648682"/>
                  </a:cubicBezTo>
                  <a:cubicBezTo>
                    <a:pt x="1182214" y="1648682"/>
                    <a:pt x="1246692" y="1584204"/>
                    <a:pt x="1246692" y="1504666"/>
                  </a:cubicBezTo>
                  <a:cubicBezTo>
                    <a:pt x="1246692" y="1425128"/>
                    <a:pt x="1182214" y="1360650"/>
                    <a:pt x="1102676" y="1360650"/>
                  </a:cubicBezTo>
                  <a:close/>
                  <a:moveTo>
                    <a:pt x="693533" y="1360650"/>
                  </a:moveTo>
                  <a:cubicBezTo>
                    <a:pt x="613995" y="1360650"/>
                    <a:pt x="549517" y="1425128"/>
                    <a:pt x="549517" y="1504666"/>
                  </a:cubicBezTo>
                  <a:cubicBezTo>
                    <a:pt x="549517" y="1584204"/>
                    <a:pt x="613995" y="1648682"/>
                    <a:pt x="693533" y="1648682"/>
                  </a:cubicBezTo>
                  <a:cubicBezTo>
                    <a:pt x="773071" y="1648682"/>
                    <a:pt x="837549" y="1584204"/>
                    <a:pt x="837549" y="1504666"/>
                  </a:cubicBezTo>
                  <a:cubicBezTo>
                    <a:pt x="837549" y="1425128"/>
                    <a:pt x="773071" y="1360650"/>
                    <a:pt x="693533" y="1360650"/>
                  </a:cubicBezTo>
                  <a:close/>
                  <a:moveTo>
                    <a:pt x="284390" y="1360650"/>
                  </a:moveTo>
                  <a:cubicBezTo>
                    <a:pt x="204852" y="1360650"/>
                    <a:pt x="140374" y="1425128"/>
                    <a:pt x="140374" y="1504666"/>
                  </a:cubicBezTo>
                  <a:cubicBezTo>
                    <a:pt x="140374" y="1584204"/>
                    <a:pt x="204852" y="1648682"/>
                    <a:pt x="284390" y="1648682"/>
                  </a:cubicBezTo>
                  <a:cubicBezTo>
                    <a:pt x="363928" y="1648682"/>
                    <a:pt x="428406" y="1584204"/>
                    <a:pt x="428406" y="1504666"/>
                  </a:cubicBezTo>
                  <a:cubicBezTo>
                    <a:pt x="428406" y="1425128"/>
                    <a:pt x="363928" y="1360650"/>
                    <a:pt x="284390" y="1360650"/>
                  </a:cubicBezTo>
                  <a:close/>
                  <a:moveTo>
                    <a:pt x="3965976" y="945427"/>
                  </a:moveTo>
                  <a:cubicBezTo>
                    <a:pt x="3886438" y="945427"/>
                    <a:pt x="3821960" y="1009905"/>
                    <a:pt x="3821960" y="1089443"/>
                  </a:cubicBezTo>
                  <a:cubicBezTo>
                    <a:pt x="3821960" y="1168981"/>
                    <a:pt x="3886438" y="1233459"/>
                    <a:pt x="3965976" y="1233459"/>
                  </a:cubicBezTo>
                  <a:cubicBezTo>
                    <a:pt x="4045514" y="1233459"/>
                    <a:pt x="4109992" y="1168981"/>
                    <a:pt x="4109992" y="1089443"/>
                  </a:cubicBezTo>
                  <a:cubicBezTo>
                    <a:pt x="4109992" y="1009905"/>
                    <a:pt x="4045514" y="945427"/>
                    <a:pt x="3965976" y="945427"/>
                  </a:cubicBezTo>
                  <a:close/>
                  <a:moveTo>
                    <a:pt x="3556834" y="945427"/>
                  </a:moveTo>
                  <a:cubicBezTo>
                    <a:pt x="3477296" y="945427"/>
                    <a:pt x="3412818" y="1009905"/>
                    <a:pt x="3412818" y="1089443"/>
                  </a:cubicBezTo>
                  <a:cubicBezTo>
                    <a:pt x="3412818" y="1168981"/>
                    <a:pt x="3477296" y="1233459"/>
                    <a:pt x="3556834" y="1233459"/>
                  </a:cubicBezTo>
                  <a:cubicBezTo>
                    <a:pt x="3636372" y="1233459"/>
                    <a:pt x="3700850" y="1168981"/>
                    <a:pt x="3700850" y="1089443"/>
                  </a:cubicBezTo>
                  <a:cubicBezTo>
                    <a:pt x="3700850" y="1009905"/>
                    <a:pt x="3636372" y="945427"/>
                    <a:pt x="3556834" y="945427"/>
                  </a:cubicBezTo>
                  <a:close/>
                  <a:moveTo>
                    <a:pt x="3147691" y="945427"/>
                  </a:moveTo>
                  <a:cubicBezTo>
                    <a:pt x="3068153" y="945427"/>
                    <a:pt x="3003675" y="1009905"/>
                    <a:pt x="3003675" y="1089443"/>
                  </a:cubicBezTo>
                  <a:cubicBezTo>
                    <a:pt x="3003675" y="1168981"/>
                    <a:pt x="3068153" y="1233459"/>
                    <a:pt x="3147691" y="1233459"/>
                  </a:cubicBezTo>
                  <a:cubicBezTo>
                    <a:pt x="3227229" y="1233459"/>
                    <a:pt x="3291707" y="1168981"/>
                    <a:pt x="3291707" y="1089443"/>
                  </a:cubicBezTo>
                  <a:cubicBezTo>
                    <a:pt x="3291707" y="1009905"/>
                    <a:pt x="3227229" y="945427"/>
                    <a:pt x="3147691" y="945427"/>
                  </a:cubicBezTo>
                  <a:close/>
                  <a:moveTo>
                    <a:pt x="2738548" y="945427"/>
                  </a:moveTo>
                  <a:cubicBezTo>
                    <a:pt x="2659010" y="945427"/>
                    <a:pt x="2594532" y="1009905"/>
                    <a:pt x="2594532" y="1089443"/>
                  </a:cubicBezTo>
                  <a:cubicBezTo>
                    <a:pt x="2594532" y="1168981"/>
                    <a:pt x="2659010" y="1233459"/>
                    <a:pt x="2738548" y="1233459"/>
                  </a:cubicBezTo>
                  <a:cubicBezTo>
                    <a:pt x="2818086" y="1233459"/>
                    <a:pt x="2882564" y="1168981"/>
                    <a:pt x="2882564" y="1089443"/>
                  </a:cubicBezTo>
                  <a:cubicBezTo>
                    <a:pt x="2882564" y="1009905"/>
                    <a:pt x="2818086" y="945427"/>
                    <a:pt x="2738548" y="945427"/>
                  </a:cubicBezTo>
                  <a:close/>
                  <a:moveTo>
                    <a:pt x="2329405" y="945427"/>
                  </a:moveTo>
                  <a:cubicBezTo>
                    <a:pt x="2249867" y="945427"/>
                    <a:pt x="2185389" y="1009905"/>
                    <a:pt x="2185389" y="1089443"/>
                  </a:cubicBezTo>
                  <a:cubicBezTo>
                    <a:pt x="2185389" y="1168981"/>
                    <a:pt x="2249867" y="1233459"/>
                    <a:pt x="2329405" y="1233459"/>
                  </a:cubicBezTo>
                  <a:cubicBezTo>
                    <a:pt x="2408943" y="1233459"/>
                    <a:pt x="2473421" y="1168981"/>
                    <a:pt x="2473421" y="1089443"/>
                  </a:cubicBezTo>
                  <a:cubicBezTo>
                    <a:pt x="2473421" y="1009905"/>
                    <a:pt x="2408943" y="945427"/>
                    <a:pt x="2329405" y="945427"/>
                  </a:cubicBezTo>
                  <a:close/>
                  <a:moveTo>
                    <a:pt x="1920262" y="945427"/>
                  </a:moveTo>
                  <a:cubicBezTo>
                    <a:pt x="1840724" y="945427"/>
                    <a:pt x="1776246" y="1009905"/>
                    <a:pt x="1776246" y="1089443"/>
                  </a:cubicBezTo>
                  <a:cubicBezTo>
                    <a:pt x="1776246" y="1168981"/>
                    <a:pt x="1840724" y="1233459"/>
                    <a:pt x="1920262" y="1233459"/>
                  </a:cubicBezTo>
                  <a:cubicBezTo>
                    <a:pt x="1999800" y="1233459"/>
                    <a:pt x="2064278" y="1168981"/>
                    <a:pt x="2064278" y="1089443"/>
                  </a:cubicBezTo>
                  <a:cubicBezTo>
                    <a:pt x="2064278" y="1009905"/>
                    <a:pt x="1999800" y="945427"/>
                    <a:pt x="1920262" y="945427"/>
                  </a:cubicBezTo>
                  <a:close/>
                  <a:moveTo>
                    <a:pt x="1511119" y="945427"/>
                  </a:moveTo>
                  <a:cubicBezTo>
                    <a:pt x="1431581" y="945427"/>
                    <a:pt x="1367103" y="1009905"/>
                    <a:pt x="1367103" y="1089443"/>
                  </a:cubicBezTo>
                  <a:cubicBezTo>
                    <a:pt x="1367103" y="1168981"/>
                    <a:pt x="1431581" y="1233459"/>
                    <a:pt x="1511119" y="1233459"/>
                  </a:cubicBezTo>
                  <a:cubicBezTo>
                    <a:pt x="1590657" y="1233459"/>
                    <a:pt x="1655135" y="1168981"/>
                    <a:pt x="1655135" y="1089443"/>
                  </a:cubicBezTo>
                  <a:cubicBezTo>
                    <a:pt x="1655135" y="1009905"/>
                    <a:pt x="1590657" y="945427"/>
                    <a:pt x="1511119" y="945427"/>
                  </a:cubicBezTo>
                  <a:close/>
                  <a:moveTo>
                    <a:pt x="1101976" y="945427"/>
                  </a:moveTo>
                  <a:cubicBezTo>
                    <a:pt x="1022438" y="945427"/>
                    <a:pt x="957960" y="1009905"/>
                    <a:pt x="957960" y="1089443"/>
                  </a:cubicBezTo>
                  <a:cubicBezTo>
                    <a:pt x="957960" y="1168981"/>
                    <a:pt x="1022438" y="1233459"/>
                    <a:pt x="1101976" y="1233459"/>
                  </a:cubicBezTo>
                  <a:cubicBezTo>
                    <a:pt x="1181514" y="1233459"/>
                    <a:pt x="1245992" y="1168981"/>
                    <a:pt x="1245992" y="1089443"/>
                  </a:cubicBezTo>
                  <a:cubicBezTo>
                    <a:pt x="1245992" y="1009905"/>
                    <a:pt x="1181514" y="945427"/>
                    <a:pt x="1101976" y="945427"/>
                  </a:cubicBezTo>
                  <a:close/>
                  <a:moveTo>
                    <a:pt x="692833" y="945427"/>
                  </a:moveTo>
                  <a:cubicBezTo>
                    <a:pt x="613295" y="945427"/>
                    <a:pt x="548817" y="1009905"/>
                    <a:pt x="548817" y="1089443"/>
                  </a:cubicBezTo>
                  <a:cubicBezTo>
                    <a:pt x="548817" y="1168981"/>
                    <a:pt x="613295" y="1233459"/>
                    <a:pt x="692833" y="1233459"/>
                  </a:cubicBezTo>
                  <a:cubicBezTo>
                    <a:pt x="772371" y="1233459"/>
                    <a:pt x="836849" y="1168981"/>
                    <a:pt x="836849" y="1089443"/>
                  </a:cubicBezTo>
                  <a:cubicBezTo>
                    <a:pt x="836849" y="1009905"/>
                    <a:pt x="772371" y="945427"/>
                    <a:pt x="692833" y="945427"/>
                  </a:cubicBezTo>
                  <a:close/>
                  <a:moveTo>
                    <a:pt x="283690" y="945427"/>
                  </a:moveTo>
                  <a:cubicBezTo>
                    <a:pt x="204152" y="945427"/>
                    <a:pt x="139674" y="1009905"/>
                    <a:pt x="139674" y="1089443"/>
                  </a:cubicBezTo>
                  <a:cubicBezTo>
                    <a:pt x="139674" y="1168981"/>
                    <a:pt x="204152" y="1233459"/>
                    <a:pt x="283690" y="1233459"/>
                  </a:cubicBezTo>
                  <a:cubicBezTo>
                    <a:pt x="363228" y="1233459"/>
                    <a:pt x="427706" y="1168981"/>
                    <a:pt x="427706" y="1089443"/>
                  </a:cubicBezTo>
                  <a:cubicBezTo>
                    <a:pt x="427706" y="1009905"/>
                    <a:pt x="363228" y="945427"/>
                    <a:pt x="283690" y="945427"/>
                  </a:cubicBezTo>
                  <a:close/>
                  <a:moveTo>
                    <a:pt x="3965276" y="530204"/>
                  </a:moveTo>
                  <a:cubicBezTo>
                    <a:pt x="3885738" y="530204"/>
                    <a:pt x="3821260" y="594682"/>
                    <a:pt x="3821260" y="674220"/>
                  </a:cubicBezTo>
                  <a:cubicBezTo>
                    <a:pt x="3821260" y="753758"/>
                    <a:pt x="3885738" y="818236"/>
                    <a:pt x="3965276" y="818236"/>
                  </a:cubicBezTo>
                  <a:cubicBezTo>
                    <a:pt x="4044814" y="818236"/>
                    <a:pt x="4109292" y="753758"/>
                    <a:pt x="4109292" y="674220"/>
                  </a:cubicBezTo>
                  <a:cubicBezTo>
                    <a:pt x="4109292" y="594682"/>
                    <a:pt x="4044814" y="530204"/>
                    <a:pt x="3965276" y="530204"/>
                  </a:cubicBezTo>
                  <a:close/>
                  <a:moveTo>
                    <a:pt x="3556134" y="530204"/>
                  </a:moveTo>
                  <a:cubicBezTo>
                    <a:pt x="3476596" y="530204"/>
                    <a:pt x="3412118" y="594682"/>
                    <a:pt x="3412118" y="674220"/>
                  </a:cubicBezTo>
                  <a:cubicBezTo>
                    <a:pt x="3412118" y="753758"/>
                    <a:pt x="3476596" y="818236"/>
                    <a:pt x="3556134" y="818236"/>
                  </a:cubicBezTo>
                  <a:cubicBezTo>
                    <a:pt x="3635672" y="818236"/>
                    <a:pt x="3700150" y="753758"/>
                    <a:pt x="3700150" y="674220"/>
                  </a:cubicBezTo>
                  <a:cubicBezTo>
                    <a:pt x="3700150" y="594682"/>
                    <a:pt x="3635672" y="530204"/>
                    <a:pt x="3556134" y="530204"/>
                  </a:cubicBezTo>
                  <a:close/>
                  <a:moveTo>
                    <a:pt x="3146991" y="530204"/>
                  </a:moveTo>
                  <a:cubicBezTo>
                    <a:pt x="3067453" y="530204"/>
                    <a:pt x="3002975" y="594682"/>
                    <a:pt x="3002975" y="674220"/>
                  </a:cubicBezTo>
                  <a:cubicBezTo>
                    <a:pt x="3002975" y="753758"/>
                    <a:pt x="3067453" y="818236"/>
                    <a:pt x="3146991" y="818236"/>
                  </a:cubicBezTo>
                  <a:cubicBezTo>
                    <a:pt x="3226529" y="818236"/>
                    <a:pt x="3291007" y="753758"/>
                    <a:pt x="3291007" y="674220"/>
                  </a:cubicBezTo>
                  <a:cubicBezTo>
                    <a:pt x="3291007" y="594682"/>
                    <a:pt x="3226529" y="530204"/>
                    <a:pt x="3146991" y="530204"/>
                  </a:cubicBezTo>
                  <a:close/>
                  <a:moveTo>
                    <a:pt x="2737848" y="530204"/>
                  </a:moveTo>
                  <a:cubicBezTo>
                    <a:pt x="2658310" y="530204"/>
                    <a:pt x="2593832" y="594682"/>
                    <a:pt x="2593832" y="674220"/>
                  </a:cubicBezTo>
                  <a:cubicBezTo>
                    <a:pt x="2593832" y="753758"/>
                    <a:pt x="2658310" y="818236"/>
                    <a:pt x="2737848" y="818236"/>
                  </a:cubicBezTo>
                  <a:cubicBezTo>
                    <a:pt x="2817386" y="818236"/>
                    <a:pt x="2881864" y="753758"/>
                    <a:pt x="2881864" y="674220"/>
                  </a:cubicBezTo>
                  <a:cubicBezTo>
                    <a:pt x="2881864" y="594682"/>
                    <a:pt x="2817386" y="530204"/>
                    <a:pt x="2737848" y="530204"/>
                  </a:cubicBezTo>
                  <a:close/>
                  <a:moveTo>
                    <a:pt x="2328705" y="530204"/>
                  </a:moveTo>
                  <a:cubicBezTo>
                    <a:pt x="2249167" y="530204"/>
                    <a:pt x="2184689" y="594682"/>
                    <a:pt x="2184689" y="674220"/>
                  </a:cubicBezTo>
                  <a:cubicBezTo>
                    <a:pt x="2184689" y="753758"/>
                    <a:pt x="2249167" y="818236"/>
                    <a:pt x="2328705" y="818236"/>
                  </a:cubicBezTo>
                  <a:cubicBezTo>
                    <a:pt x="2408243" y="818236"/>
                    <a:pt x="2472721" y="753758"/>
                    <a:pt x="2472721" y="674220"/>
                  </a:cubicBezTo>
                  <a:cubicBezTo>
                    <a:pt x="2472721" y="594682"/>
                    <a:pt x="2408243" y="530204"/>
                    <a:pt x="2328705" y="530204"/>
                  </a:cubicBezTo>
                  <a:close/>
                  <a:moveTo>
                    <a:pt x="1919562" y="530204"/>
                  </a:moveTo>
                  <a:cubicBezTo>
                    <a:pt x="1840024" y="530204"/>
                    <a:pt x="1775546" y="594682"/>
                    <a:pt x="1775546" y="674220"/>
                  </a:cubicBezTo>
                  <a:cubicBezTo>
                    <a:pt x="1775546" y="753758"/>
                    <a:pt x="1840024" y="818236"/>
                    <a:pt x="1919562" y="818236"/>
                  </a:cubicBezTo>
                  <a:cubicBezTo>
                    <a:pt x="1999100" y="818236"/>
                    <a:pt x="2063578" y="753758"/>
                    <a:pt x="2063578" y="674220"/>
                  </a:cubicBezTo>
                  <a:cubicBezTo>
                    <a:pt x="2063578" y="594682"/>
                    <a:pt x="1999100" y="530204"/>
                    <a:pt x="1919562" y="530204"/>
                  </a:cubicBezTo>
                  <a:close/>
                  <a:moveTo>
                    <a:pt x="1510419" y="530204"/>
                  </a:moveTo>
                  <a:cubicBezTo>
                    <a:pt x="1430881" y="530204"/>
                    <a:pt x="1366403" y="594682"/>
                    <a:pt x="1366403" y="674220"/>
                  </a:cubicBezTo>
                  <a:cubicBezTo>
                    <a:pt x="1366403" y="753758"/>
                    <a:pt x="1430881" y="818236"/>
                    <a:pt x="1510419" y="818236"/>
                  </a:cubicBezTo>
                  <a:cubicBezTo>
                    <a:pt x="1589957" y="818236"/>
                    <a:pt x="1654435" y="753758"/>
                    <a:pt x="1654435" y="674220"/>
                  </a:cubicBezTo>
                  <a:cubicBezTo>
                    <a:pt x="1654435" y="594682"/>
                    <a:pt x="1589957" y="530204"/>
                    <a:pt x="1510419" y="530204"/>
                  </a:cubicBezTo>
                  <a:close/>
                  <a:moveTo>
                    <a:pt x="1101276" y="530204"/>
                  </a:moveTo>
                  <a:cubicBezTo>
                    <a:pt x="1021738" y="530204"/>
                    <a:pt x="957260" y="594682"/>
                    <a:pt x="957260" y="674220"/>
                  </a:cubicBezTo>
                  <a:cubicBezTo>
                    <a:pt x="957260" y="753758"/>
                    <a:pt x="1021738" y="818236"/>
                    <a:pt x="1101276" y="818236"/>
                  </a:cubicBezTo>
                  <a:cubicBezTo>
                    <a:pt x="1180814" y="818236"/>
                    <a:pt x="1245292" y="753758"/>
                    <a:pt x="1245292" y="674220"/>
                  </a:cubicBezTo>
                  <a:cubicBezTo>
                    <a:pt x="1245292" y="594682"/>
                    <a:pt x="1180814" y="530204"/>
                    <a:pt x="1101276" y="530204"/>
                  </a:cubicBezTo>
                  <a:close/>
                  <a:moveTo>
                    <a:pt x="692133" y="530204"/>
                  </a:moveTo>
                  <a:cubicBezTo>
                    <a:pt x="612595" y="530204"/>
                    <a:pt x="548117" y="594682"/>
                    <a:pt x="548117" y="674220"/>
                  </a:cubicBezTo>
                  <a:cubicBezTo>
                    <a:pt x="548117" y="753758"/>
                    <a:pt x="612595" y="818236"/>
                    <a:pt x="692133" y="818236"/>
                  </a:cubicBezTo>
                  <a:cubicBezTo>
                    <a:pt x="771671" y="818236"/>
                    <a:pt x="836149" y="753758"/>
                    <a:pt x="836149" y="674220"/>
                  </a:cubicBezTo>
                  <a:cubicBezTo>
                    <a:pt x="836149" y="594682"/>
                    <a:pt x="771671" y="530204"/>
                    <a:pt x="692133" y="530204"/>
                  </a:cubicBezTo>
                  <a:close/>
                  <a:moveTo>
                    <a:pt x="282990" y="530204"/>
                  </a:moveTo>
                  <a:cubicBezTo>
                    <a:pt x="203452" y="530204"/>
                    <a:pt x="138974" y="594682"/>
                    <a:pt x="138974" y="674220"/>
                  </a:cubicBezTo>
                  <a:cubicBezTo>
                    <a:pt x="138974" y="753758"/>
                    <a:pt x="203452" y="818236"/>
                    <a:pt x="282990" y="818236"/>
                  </a:cubicBezTo>
                  <a:cubicBezTo>
                    <a:pt x="362528" y="818236"/>
                    <a:pt x="427006" y="753758"/>
                    <a:pt x="427006" y="674220"/>
                  </a:cubicBezTo>
                  <a:cubicBezTo>
                    <a:pt x="427006" y="594682"/>
                    <a:pt x="362528" y="530204"/>
                    <a:pt x="282990" y="530204"/>
                  </a:cubicBezTo>
                  <a:close/>
                  <a:moveTo>
                    <a:pt x="3964576" y="114981"/>
                  </a:moveTo>
                  <a:cubicBezTo>
                    <a:pt x="3885038" y="114981"/>
                    <a:pt x="3820560" y="179459"/>
                    <a:pt x="3820560" y="258997"/>
                  </a:cubicBezTo>
                  <a:cubicBezTo>
                    <a:pt x="3820560" y="338535"/>
                    <a:pt x="3885038" y="403013"/>
                    <a:pt x="3964576" y="403013"/>
                  </a:cubicBezTo>
                  <a:cubicBezTo>
                    <a:pt x="4044114" y="403013"/>
                    <a:pt x="4108592" y="338535"/>
                    <a:pt x="4108592" y="258997"/>
                  </a:cubicBezTo>
                  <a:cubicBezTo>
                    <a:pt x="4108592" y="179459"/>
                    <a:pt x="4044114" y="114981"/>
                    <a:pt x="3964576" y="114981"/>
                  </a:cubicBezTo>
                  <a:close/>
                  <a:moveTo>
                    <a:pt x="3555434" y="114981"/>
                  </a:moveTo>
                  <a:cubicBezTo>
                    <a:pt x="3475896" y="114981"/>
                    <a:pt x="3411418" y="179459"/>
                    <a:pt x="3411418" y="258997"/>
                  </a:cubicBezTo>
                  <a:cubicBezTo>
                    <a:pt x="3411418" y="338535"/>
                    <a:pt x="3475896" y="403013"/>
                    <a:pt x="3555434" y="403013"/>
                  </a:cubicBezTo>
                  <a:cubicBezTo>
                    <a:pt x="3634972" y="403013"/>
                    <a:pt x="3699450" y="338535"/>
                    <a:pt x="3699450" y="258997"/>
                  </a:cubicBezTo>
                  <a:cubicBezTo>
                    <a:pt x="3699450" y="179459"/>
                    <a:pt x="3634972" y="114981"/>
                    <a:pt x="3555434" y="114981"/>
                  </a:cubicBezTo>
                  <a:close/>
                  <a:moveTo>
                    <a:pt x="3146291" y="114981"/>
                  </a:moveTo>
                  <a:cubicBezTo>
                    <a:pt x="3066753" y="114981"/>
                    <a:pt x="3002275" y="179459"/>
                    <a:pt x="3002275" y="258997"/>
                  </a:cubicBezTo>
                  <a:cubicBezTo>
                    <a:pt x="3002275" y="338535"/>
                    <a:pt x="3066753" y="403013"/>
                    <a:pt x="3146291" y="403013"/>
                  </a:cubicBezTo>
                  <a:cubicBezTo>
                    <a:pt x="3225829" y="403013"/>
                    <a:pt x="3290307" y="338535"/>
                    <a:pt x="3290307" y="258997"/>
                  </a:cubicBezTo>
                  <a:cubicBezTo>
                    <a:pt x="3290307" y="179459"/>
                    <a:pt x="3225829" y="114981"/>
                    <a:pt x="3146291" y="114981"/>
                  </a:cubicBezTo>
                  <a:close/>
                  <a:moveTo>
                    <a:pt x="2737148" y="114981"/>
                  </a:moveTo>
                  <a:cubicBezTo>
                    <a:pt x="2657610" y="114981"/>
                    <a:pt x="2593132" y="179459"/>
                    <a:pt x="2593132" y="258997"/>
                  </a:cubicBezTo>
                  <a:cubicBezTo>
                    <a:pt x="2593132" y="338535"/>
                    <a:pt x="2657610" y="403013"/>
                    <a:pt x="2737148" y="403013"/>
                  </a:cubicBezTo>
                  <a:cubicBezTo>
                    <a:pt x="2816686" y="403013"/>
                    <a:pt x="2881164" y="338535"/>
                    <a:pt x="2881164" y="258997"/>
                  </a:cubicBezTo>
                  <a:cubicBezTo>
                    <a:pt x="2881164" y="179459"/>
                    <a:pt x="2816686" y="114981"/>
                    <a:pt x="2737148" y="114981"/>
                  </a:cubicBezTo>
                  <a:close/>
                  <a:moveTo>
                    <a:pt x="2328005" y="114981"/>
                  </a:moveTo>
                  <a:cubicBezTo>
                    <a:pt x="2248467" y="114981"/>
                    <a:pt x="2183989" y="179459"/>
                    <a:pt x="2183989" y="258997"/>
                  </a:cubicBezTo>
                  <a:cubicBezTo>
                    <a:pt x="2183989" y="338535"/>
                    <a:pt x="2248467" y="403013"/>
                    <a:pt x="2328005" y="403013"/>
                  </a:cubicBezTo>
                  <a:cubicBezTo>
                    <a:pt x="2407543" y="403013"/>
                    <a:pt x="2472021" y="338535"/>
                    <a:pt x="2472021" y="258997"/>
                  </a:cubicBezTo>
                  <a:cubicBezTo>
                    <a:pt x="2472021" y="179459"/>
                    <a:pt x="2407543" y="114981"/>
                    <a:pt x="2328005" y="114981"/>
                  </a:cubicBezTo>
                  <a:close/>
                  <a:moveTo>
                    <a:pt x="1918862" y="114981"/>
                  </a:moveTo>
                  <a:cubicBezTo>
                    <a:pt x="1839324" y="114981"/>
                    <a:pt x="1774846" y="179459"/>
                    <a:pt x="1774846" y="258997"/>
                  </a:cubicBezTo>
                  <a:cubicBezTo>
                    <a:pt x="1774846" y="338535"/>
                    <a:pt x="1839324" y="403013"/>
                    <a:pt x="1918862" y="403013"/>
                  </a:cubicBezTo>
                  <a:cubicBezTo>
                    <a:pt x="1998400" y="403013"/>
                    <a:pt x="2062878" y="338535"/>
                    <a:pt x="2062878" y="258997"/>
                  </a:cubicBezTo>
                  <a:cubicBezTo>
                    <a:pt x="2062878" y="179459"/>
                    <a:pt x="1998400" y="114981"/>
                    <a:pt x="1918862" y="114981"/>
                  </a:cubicBezTo>
                  <a:close/>
                  <a:moveTo>
                    <a:pt x="1509719" y="114981"/>
                  </a:moveTo>
                  <a:cubicBezTo>
                    <a:pt x="1430181" y="114981"/>
                    <a:pt x="1365703" y="179459"/>
                    <a:pt x="1365703" y="258997"/>
                  </a:cubicBezTo>
                  <a:cubicBezTo>
                    <a:pt x="1365703" y="338535"/>
                    <a:pt x="1430181" y="403013"/>
                    <a:pt x="1509719" y="403013"/>
                  </a:cubicBezTo>
                  <a:cubicBezTo>
                    <a:pt x="1589257" y="403013"/>
                    <a:pt x="1653735" y="338535"/>
                    <a:pt x="1653735" y="258997"/>
                  </a:cubicBezTo>
                  <a:cubicBezTo>
                    <a:pt x="1653735" y="179459"/>
                    <a:pt x="1589257" y="114981"/>
                    <a:pt x="1509719" y="114981"/>
                  </a:cubicBezTo>
                  <a:close/>
                  <a:moveTo>
                    <a:pt x="1100576" y="114981"/>
                  </a:moveTo>
                  <a:cubicBezTo>
                    <a:pt x="1021038" y="114981"/>
                    <a:pt x="956560" y="179459"/>
                    <a:pt x="956560" y="258997"/>
                  </a:cubicBezTo>
                  <a:cubicBezTo>
                    <a:pt x="956560" y="338535"/>
                    <a:pt x="1021038" y="403013"/>
                    <a:pt x="1100576" y="403013"/>
                  </a:cubicBezTo>
                  <a:cubicBezTo>
                    <a:pt x="1180114" y="403013"/>
                    <a:pt x="1244592" y="338535"/>
                    <a:pt x="1244592" y="258997"/>
                  </a:cubicBezTo>
                  <a:cubicBezTo>
                    <a:pt x="1244592" y="179459"/>
                    <a:pt x="1180114" y="114981"/>
                    <a:pt x="1100576" y="114981"/>
                  </a:cubicBezTo>
                  <a:close/>
                  <a:moveTo>
                    <a:pt x="691433" y="114981"/>
                  </a:moveTo>
                  <a:cubicBezTo>
                    <a:pt x="611895" y="114981"/>
                    <a:pt x="547417" y="179459"/>
                    <a:pt x="547417" y="258997"/>
                  </a:cubicBezTo>
                  <a:cubicBezTo>
                    <a:pt x="547417" y="338535"/>
                    <a:pt x="611895" y="403013"/>
                    <a:pt x="691433" y="403013"/>
                  </a:cubicBezTo>
                  <a:cubicBezTo>
                    <a:pt x="770971" y="403013"/>
                    <a:pt x="835449" y="338535"/>
                    <a:pt x="835449" y="258997"/>
                  </a:cubicBezTo>
                  <a:cubicBezTo>
                    <a:pt x="835449" y="179459"/>
                    <a:pt x="770971" y="114981"/>
                    <a:pt x="691433" y="114981"/>
                  </a:cubicBezTo>
                  <a:close/>
                  <a:moveTo>
                    <a:pt x="282290" y="114981"/>
                  </a:moveTo>
                  <a:cubicBezTo>
                    <a:pt x="202752" y="114981"/>
                    <a:pt x="138274" y="179459"/>
                    <a:pt x="138274" y="258997"/>
                  </a:cubicBezTo>
                  <a:cubicBezTo>
                    <a:pt x="138274" y="338535"/>
                    <a:pt x="202752" y="403013"/>
                    <a:pt x="282290" y="403013"/>
                  </a:cubicBezTo>
                  <a:cubicBezTo>
                    <a:pt x="361828" y="403013"/>
                    <a:pt x="426306" y="338535"/>
                    <a:pt x="426306" y="258997"/>
                  </a:cubicBezTo>
                  <a:cubicBezTo>
                    <a:pt x="426306" y="179459"/>
                    <a:pt x="361828" y="114981"/>
                    <a:pt x="282290" y="114981"/>
                  </a:cubicBezTo>
                  <a:close/>
                  <a:moveTo>
                    <a:pt x="0" y="0"/>
                  </a:moveTo>
                  <a:lnTo>
                    <a:pt x="4248472" y="0"/>
                  </a:lnTo>
                  <a:lnTo>
                    <a:pt x="4248472" y="4248472"/>
                  </a:lnTo>
                  <a:lnTo>
                    <a:pt x="0" y="4248472"/>
                  </a:lnTo>
                  <a:close/>
                </a:path>
              </a:pathLst>
            </a:custGeom>
            <a:solidFill>
              <a:sysClr val="window" lastClr="FFFFFF"/>
            </a:solidFill>
            <a:ln w="25400" cap="flat" cmpd="sng" algn="ctr">
              <a:noFill/>
              <a:prstDash val="solid"/>
            </a:ln>
            <a:effectLst/>
          </p:spPr>
          <p:txBody>
            <a:bodyPr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924282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2" name="TextBox 10"/>
            <p:cNvSpPr txBox="1"/>
            <p:nvPr/>
          </p:nvSpPr>
          <p:spPr>
            <a:xfrm>
              <a:off x="7605958" y="2766954"/>
              <a:ext cx="998490" cy="663202"/>
            </a:xfrm>
            <a:prstGeom prst="rect">
              <a:avLst/>
            </a:prstGeom>
          </p:spPr>
          <p:txBody>
            <a:bodyPr vert="horz" lIns="0" tIns="0" rIns="0" bIns="0" rtlCol="0">
              <a:noAutofit/>
            </a:bodyPr>
            <a:lstStyle>
              <a:lvl1pPr indent="0" algn="ctr">
                <a:lnSpc>
                  <a:spcPct val="90000"/>
                </a:lnSpc>
                <a:spcBef>
                  <a:spcPts val="0"/>
                </a:spcBef>
                <a:buFont typeface="Arial" pitchFamily="34" charset="0"/>
                <a:buNone/>
                <a:defRPr sz="2000" b="1">
                  <a:solidFill>
                    <a:schemeClr val="tx2"/>
                  </a:solidFill>
                  <a:latin typeface="+mj-lt"/>
                  <a:cs typeface="Arial" panose="020B0604020202020204" pitchFamily="34" charset="0"/>
                </a:defRPr>
              </a:lvl1pPr>
              <a:lvl2pPr marL="180975" indent="-180975">
                <a:lnSpc>
                  <a:spcPct val="90000"/>
                </a:lnSpc>
                <a:spcBef>
                  <a:spcPts val="0"/>
                </a:spcBef>
                <a:buFont typeface="Arial" pitchFamily="34" charset="0"/>
                <a:buChar char="•"/>
                <a:defRPr sz="1200">
                  <a:solidFill>
                    <a:schemeClr val="tx2"/>
                  </a:solidFill>
                </a:defRPr>
              </a:lvl2pPr>
              <a:lvl3pPr marL="361950" indent="-171450">
                <a:lnSpc>
                  <a:spcPct val="90000"/>
                </a:lnSpc>
                <a:spcBef>
                  <a:spcPts val="0"/>
                </a:spcBef>
                <a:buFont typeface="Calibri" pitchFamily="34" charset="0"/>
                <a:buChar char="–"/>
                <a:defRPr sz="1200">
                  <a:solidFill>
                    <a:schemeClr val="tx2"/>
                  </a:solidFill>
                </a:defRPr>
              </a:lvl3pPr>
              <a:lvl4pPr marL="1825348" indent="-260764">
                <a:lnSpc>
                  <a:spcPct val="90000"/>
                </a:lnSpc>
                <a:spcBef>
                  <a:spcPts val="0"/>
                </a:spcBef>
                <a:buFont typeface="Arial" pitchFamily="34" charset="0"/>
                <a:buChar char="–"/>
                <a:defRPr sz="1200">
                  <a:solidFill>
                    <a:schemeClr val="tx2"/>
                  </a:solidFill>
                </a:defRPr>
              </a:lvl4pPr>
              <a:lvl5pPr marL="2346876" indent="-260764">
                <a:lnSpc>
                  <a:spcPct val="90000"/>
                </a:lnSpc>
                <a:spcBef>
                  <a:spcPts val="0"/>
                </a:spcBef>
                <a:buFont typeface="Arial" pitchFamily="34" charset="0"/>
                <a:buChar char="»"/>
                <a:defRPr sz="1200">
                  <a:solidFill>
                    <a:schemeClr val="tx2"/>
                  </a:solidFill>
                </a:defRPr>
              </a:lvl5pPr>
              <a:lvl6pPr marL="2868404" indent="-260764">
                <a:spcBef>
                  <a:spcPct val="20000"/>
                </a:spcBef>
                <a:buFont typeface="Arial" pitchFamily="34" charset="0"/>
                <a:buChar char="•"/>
                <a:defRPr sz="2300"/>
              </a:lvl6pPr>
              <a:lvl7pPr marL="3389932" indent="-260764">
                <a:spcBef>
                  <a:spcPct val="20000"/>
                </a:spcBef>
                <a:buFont typeface="Arial" pitchFamily="34" charset="0"/>
                <a:buChar char="•"/>
                <a:defRPr sz="2300"/>
              </a:lvl7pPr>
              <a:lvl8pPr marL="3911460" indent="-260764">
                <a:spcBef>
                  <a:spcPct val="20000"/>
                </a:spcBef>
                <a:buFont typeface="Arial" pitchFamily="34" charset="0"/>
                <a:buChar char="•"/>
                <a:defRPr sz="2300"/>
              </a:lvl8pPr>
              <a:lvl9pPr marL="4432988" indent="-260764">
                <a:spcBef>
                  <a:spcPct val="20000"/>
                </a:spcBef>
                <a:buFont typeface="Arial" pitchFamily="34" charset="0"/>
                <a:buChar char="•"/>
                <a:defRPr sz="2300"/>
              </a:lvl9pPr>
            </a:lstStyle>
            <a:p>
              <a:pPr marL="0" marR="0" lvl="0" indent="0" algn="ctr" defTabSz="924282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itchFamily="34" charset="0"/>
                <a:buNone/>
                <a:tabLst/>
                <a:defRPr/>
              </a:pPr>
              <a:r>
                <a:rPr lang="hu-HU" kern="0" dirty="0">
                  <a:solidFill>
                    <a:schemeClr val="accent1"/>
                  </a:solidFill>
                  <a:latin typeface="Calibri"/>
                </a:rPr>
                <a:t>28</a:t>
              </a:r>
              <a:r>
                <a:rPr kumimoji="0" lang="hu-HU" sz="2000" b="1" i="0" u="none" strike="noStrike" kern="0" cap="none" spc="0" normalizeH="0" baseline="0" noProof="0" dirty="0">
                  <a:ln>
                    <a:noFill/>
                  </a:ln>
                  <a:solidFill>
                    <a:schemeClr val="accent1"/>
                  </a:solidFill>
                  <a:effectLst/>
                  <a:uLnTx/>
                  <a:uFillTx/>
                  <a:latin typeface="Calibri"/>
                  <a:cs typeface="Arial" panose="020B0604020202020204" pitchFamily="34" charset="0"/>
                </a:rPr>
                <a:t>%</a:t>
              </a:r>
              <a:endParaRPr kumimoji="0" lang="en-GB" sz="2000" b="1" i="0" u="none" strike="noStrike" kern="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Calibri"/>
                <a:cs typeface="Arial" panose="020B0604020202020204" pitchFamily="34" charset="0"/>
              </a:endParaRPr>
            </a:p>
            <a:p>
              <a:pPr lvl="0" defTabSz="924282">
                <a:defRPr/>
              </a:pPr>
              <a:r>
                <a:rPr lang="hu-HU" sz="950" b="0" kern="0" dirty="0">
                  <a:solidFill>
                    <a:srgbClr val="222223">
                      <a:lumMod val="75000"/>
                      <a:lumOff val="25000"/>
                    </a:srgbClr>
                  </a:solidFill>
                </a:rPr>
                <a:t>Színház, kultúra</a:t>
              </a:r>
              <a:endParaRPr kumimoji="0" lang="en-GB" sz="950" b="0" i="0" u="none" strike="noStrike" kern="0" cap="none" spc="0" normalizeH="0" baseline="0" noProof="0" dirty="0">
                <a:ln>
                  <a:noFill/>
                </a:ln>
                <a:solidFill>
                  <a:srgbClr val="222223">
                    <a:lumMod val="75000"/>
                    <a:lumOff val="25000"/>
                  </a:srgbClr>
                </a:solidFill>
                <a:effectLst/>
                <a:uLnTx/>
                <a:uFillTx/>
                <a:latin typeface="Calibri"/>
              </a:endParaRPr>
            </a:p>
          </p:txBody>
        </p:sp>
        <p:graphicFrame>
          <p:nvGraphicFramePr>
            <p:cNvPr id="53" name="Diagram 5"/>
            <p:cNvGraphicFramePr/>
            <p:nvPr>
              <p:extLst/>
            </p:nvPr>
          </p:nvGraphicFramePr>
          <p:xfrm>
            <a:off x="7608138" y="1883501"/>
            <a:ext cx="972353" cy="950721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18"/>
            </a:graphicData>
          </a:graphic>
        </p:graphicFrame>
        <p:sp>
          <p:nvSpPr>
            <p:cNvPr id="54" name="Rectangle 112"/>
            <p:cNvSpPr/>
            <p:nvPr/>
          </p:nvSpPr>
          <p:spPr bwMode="gray">
            <a:xfrm>
              <a:off x="7737970" y="2005434"/>
              <a:ext cx="712688" cy="706853"/>
            </a:xfrm>
            <a:custGeom>
              <a:avLst/>
              <a:gdLst/>
              <a:ahLst/>
              <a:cxnLst/>
              <a:rect l="l" t="t" r="r" b="b"/>
              <a:pathLst>
                <a:path w="4248472" h="4248472">
                  <a:moveTo>
                    <a:pt x="3963192" y="3851992"/>
                  </a:moveTo>
                  <a:cubicBezTo>
                    <a:pt x="3883654" y="3851992"/>
                    <a:pt x="3819176" y="3916470"/>
                    <a:pt x="3819176" y="3996008"/>
                  </a:cubicBezTo>
                  <a:cubicBezTo>
                    <a:pt x="3819176" y="4075546"/>
                    <a:pt x="3883654" y="4140024"/>
                    <a:pt x="3963192" y="4140024"/>
                  </a:cubicBezTo>
                  <a:cubicBezTo>
                    <a:pt x="4042730" y="4140024"/>
                    <a:pt x="4107208" y="4075546"/>
                    <a:pt x="4107208" y="3996008"/>
                  </a:cubicBezTo>
                  <a:cubicBezTo>
                    <a:pt x="4107208" y="3916470"/>
                    <a:pt x="4042730" y="3851992"/>
                    <a:pt x="3963192" y="3851992"/>
                  </a:cubicBezTo>
                  <a:close/>
                  <a:moveTo>
                    <a:pt x="3554050" y="3851992"/>
                  </a:moveTo>
                  <a:cubicBezTo>
                    <a:pt x="3474512" y="3851992"/>
                    <a:pt x="3410034" y="3916470"/>
                    <a:pt x="3410034" y="3996008"/>
                  </a:cubicBezTo>
                  <a:cubicBezTo>
                    <a:pt x="3410034" y="4075546"/>
                    <a:pt x="3474512" y="4140024"/>
                    <a:pt x="3554050" y="4140024"/>
                  </a:cubicBezTo>
                  <a:cubicBezTo>
                    <a:pt x="3633588" y="4140024"/>
                    <a:pt x="3698066" y="4075546"/>
                    <a:pt x="3698066" y="3996008"/>
                  </a:cubicBezTo>
                  <a:cubicBezTo>
                    <a:pt x="3698066" y="3916470"/>
                    <a:pt x="3633588" y="3851992"/>
                    <a:pt x="3554050" y="3851992"/>
                  </a:cubicBezTo>
                  <a:close/>
                  <a:moveTo>
                    <a:pt x="3144907" y="3851992"/>
                  </a:moveTo>
                  <a:cubicBezTo>
                    <a:pt x="3065369" y="3851992"/>
                    <a:pt x="3000891" y="3916470"/>
                    <a:pt x="3000891" y="3996008"/>
                  </a:cubicBezTo>
                  <a:cubicBezTo>
                    <a:pt x="3000891" y="4075546"/>
                    <a:pt x="3065369" y="4140024"/>
                    <a:pt x="3144907" y="4140024"/>
                  </a:cubicBezTo>
                  <a:cubicBezTo>
                    <a:pt x="3224445" y="4140024"/>
                    <a:pt x="3288923" y="4075546"/>
                    <a:pt x="3288923" y="3996008"/>
                  </a:cubicBezTo>
                  <a:cubicBezTo>
                    <a:pt x="3288923" y="3916470"/>
                    <a:pt x="3224445" y="3851992"/>
                    <a:pt x="3144907" y="3851992"/>
                  </a:cubicBezTo>
                  <a:close/>
                  <a:moveTo>
                    <a:pt x="2735764" y="3851992"/>
                  </a:moveTo>
                  <a:cubicBezTo>
                    <a:pt x="2656226" y="3851992"/>
                    <a:pt x="2591748" y="3916470"/>
                    <a:pt x="2591748" y="3996008"/>
                  </a:cubicBezTo>
                  <a:cubicBezTo>
                    <a:pt x="2591748" y="4075546"/>
                    <a:pt x="2656226" y="4140024"/>
                    <a:pt x="2735764" y="4140024"/>
                  </a:cubicBezTo>
                  <a:cubicBezTo>
                    <a:pt x="2815302" y="4140024"/>
                    <a:pt x="2879780" y="4075546"/>
                    <a:pt x="2879780" y="3996008"/>
                  </a:cubicBezTo>
                  <a:cubicBezTo>
                    <a:pt x="2879780" y="3916470"/>
                    <a:pt x="2815302" y="3851992"/>
                    <a:pt x="2735764" y="3851992"/>
                  </a:cubicBezTo>
                  <a:close/>
                  <a:moveTo>
                    <a:pt x="2326621" y="3851992"/>
                  </a:moveTo>
                  <a:cubicBezTo>
                    <a:pt x="2247083" y="3851992"/>
                    <a:pt x="2182605" y="3916470"/>
                    <a:pt x="2182605" y="3996008"/>
                  </a:cubicBezTo>
                  <a:cubicBezTo>
                    <a:pt x="2182605" y="4075546"/>
                    <a:pt x="2247083" y="4140024"/>
                    <a:pt x="2326621" y="4140024"/>
                  </a:cubicBezTo>
                  <a:cubicBezTo>
                    <a:pt x="2406159" y="4140024"/>
                    <a:pt x="2470637" y="4075546"/>
                    <a:pt x="2470637" y="3996008"/>
                  </a:cubicBezTo>
                  <a:cubicBezTo>
                    <a:pt x="2470637" y="3916470"/>
                    <a:pt x="2406159" y="3851992"/>
                    <a:pt x="2326621" y="3851992"/>
                  </a:cubicBezTo>
                  <a:close/>
                  <a:moveTo>
                    <a:pt x="1917478" y="3851992"/>
                  </a:moveTo>
                  <a:cubicBezTo>
                    <a:pt x="1837940" y="3851992"/>
                    <a:pt x="1773462" y="3916470"/>
                    <a:pt x="1773462" y="3996008"/>
                  </a:cubicBezTo>
                  <a:cubicBezTo>
                    <a:pt x="1773462" y="4075546"/>
                    <a:pt x="1837940" y="4140024"/>
                    <a:pt x="1917478" y="4140024"/>
                  </a:cubicBezTo>
                  <a:cubicBezTo>
                    <a:pt x="1997016" y="4140024"/>
                    <a:pt x="2061494" y="4075546"/>
                    <a:pt x="2061494" y="3996008"/>
                  </a:cubicBezTo>
                  <a:cubicBezTo>
                    <a:pt x="2061494" y="3916470"/>
                    <a:pt x="1997016" y="3851992"/>
                    <a:pt x="1917478" y="3851992"/>
                  </a:cubicBezTo>
                  <a:close/>
                  <a:moveTo>
                    <a:pt x="1508335" y="3851992"/>
                  </a:moveTo>
                  <a:cubicBezTo>
                    <a:pt x="1428797" y="3851992"/>
                    <a:pt x="1364319" y="3916470"/>
                    <a:pt x="1364319" y="3996008"/>
                  </a:cubicBezTo>
                  <a:cubicBezTo>
                    <a:pt x="1364319" y="4075546"/>
                    <a:pt x="1428797" y="4140024"/>
                    <a:pt x="1508335" y="4140024"/>
                  </a:cubicBezTo>
                  <a:cubicBezTo>
                    <a:pt x="1587873" y="4140024"/>
                    <a:pt x="1652351" y="4075546"/>
                    <a:pt x="1652351" y="3996008"/>
                  </a:cubicBezTo>
                  <a:cubicBezTo>
                    <a:pt x="1652351" y="3916470"/>
                    <a:pt x="1587873" y="3851992"/>
                    <a:pt x="1508335" y="3851992"/>
                  </a:cubicBezTo>
                  <a:close/>
                  <a:moveTo>
                    <a:pt x="1099192" y="3851992"/>
                  </a:moveTo>
                  <a:cubicBezTo>
                    <a:pt x="1019654" y="3851992"/>
                    <a:pt x="955176" y="3916470"/>
                    <a:pt x="955176" y="3996008"/>
                  </a:cubicBezTo>
                  <a:cubicBezTo>
                    <a:pt x="955176" y="4075546"/>
                    <a:pt x="1019654" y="4140024"/>
                    <a:pt x="1099192" y="4140024"/>
                  </a:cubicBezTo>
                  <a:cubicBezTo>
                    <a:pt x="1178730" y="4140024"/>
                    <a:pt x="1243208" y="4075546"/>
                    <a:pt x="1243208" y="3996008"/>
                  </a:cubicBezTo>
                  <a:cubicBezTo>
                    <a:pt x="1243208" y="3916470"/>
                    <a:pt x="1178730" y="3851992"/>
                    <a:pt x="1099192" y="3851992"/>
                  </a:cubicBezTo>
                  <a:close/>
                  <a:moveTo>
                    <a:pt x="690049" y="3851992"/>
                  </a:moveTo>
                  <a:cubicBezTo>
                    <a:pt x="610511" y="3851992"/>
                    <a:pt x="546033" y="3916470"/>
                    <a:pt x="546033" y="3996008"/>
                  </a:cubicBezTo>
                  <a:cubicBezTo>
                    <a:pt x="546033" y="4075546"/>
                    <a:pt x="610511" y="4140024"/>
                    <a:pt x="690049" y="4140024"/>
                  </a:cubicBezTo>
                  <a:cubicBezTo>
                    <a:pt x="769587" y="4140024"/>
                    <a:pt x="834065" y="4075546"/>
                    <a:pt x="834065" y="3996008"/>
                  </a:cubicBezTo>
                  <a:cubicBezTo>
                    <a:pt x="834065" y="3916470"/>
                    <a:pt x="769587" y="3851992"/>
                    <a:pt x="690049" y="3851992"/>
                  </a:cubicBezTo>
                  <a:close/>
                  <a:moveTo>
                    <a:pt x="280906" y="3851992"/>
                  </a:moveTo>
                  <a:cubicBezTo>
                    <a:pt x="201368" y="3851992"/>
                    <a:pt x="136890" y="3916470"/>
                    <a:pt x="136890" y="3996008"/>
                  </a:cubicBezTo>
                  <a:cubicBezTo>
                    <a:pt x="136890" y="4075546"/>
                    <a:pt x="201368" y="4140024"/>
                    <a:pt x="280906" y="4140024"/>
                  </a:cubicBezTo>
                  <a:cubicBezTo>
                    <a:pt x="360444" y="4140024"/>
                    <a:pt x="424922" y="4075546"/>
                    <a:pt x="424922" y="3996008"/>
                  </a:cubicBezTo>
                  <a:cubicBezTo>
                    <a:pt x="424922" y="3916470"/>
                    <a:pt x="360444" y="3851992"/>
                    <a:pt x="280906" y="3851992"/>
                  </a:cubicBezTo>
                  <a:close/>
                  <a:moveTo>
                    <a:pt x="3970176" y="3436765"/>
                  </a:moveTo>
                  <a:cubicBezTo>
                    <a:pt x="3890638" y="3436765"/>
                    <a:pt x="3826160" y="3501243"/>
                    <a:pt x="3826160" y="3580781"/>
                  </a:cubicBezTo>
                  <a:cubicBezTo>
                    <a:pt x="3826160" y="3660319"/>
                    <a:pt x="3890638" y="3724797"/>
                    <a:pt x="3970176" y="3724797"/>
                  </a:cubicBezTo>
                  <a:cubicBezTo>
                    <a:pt x="4049714" y="3724797"/>
                    <a:pt x="4114192" y="3660319"/>
                    <a:pt x="4114192" y="3580781"/>
                  </a:cubicBezTo>
                  <a:cubicBezTo>
                    <a:pt x="4114192" y="3501243"/>
                    <a:pt x="4049714" y="3436765"/>
                    <a:pt x="3970176" y="3436765"/>
                  </a:cubicBezTo>
                  <a:close/>
                  <a:moveTo>
                    <a:pt x="3561034" y="3436765"/>
                  </a:moveTo>
                  <a:cubicBezTo>
                    <a:pt x="3481496" y="3436765"/>
                    <a:pt x="3417018" y="3501243"/>
                    <a:pt x="3417018" y="3580781"/>
                  </a:cubicBezTo>
                  <a:cubicBezTo>
                    <a:pt x="3417018" y="3660319"/>
                    <a:pt x="3481496" y="3724797"/>
                    <a:pt x="3561034" y="3724797"/>
                  </a:cubicBezTo>
                  <a:cubicBezTo>
                    <a:pt x="3640572" y="3724797"/>
                    <a:pt x="3705050" y="3660319"/>
                    <a:pt x="3705050" y="3580781"/>
                  </a:cubicBezTo>
                  <a:cubicBezTo>
                    <a:pt x="3705050" y="3501243"/>
                    <a:pt x="3640572" y="3436765"/>
                    <a:pt x="3561034" y="3436765"/>
                  </a:cubicBezTo>
                  <a:close/>
                  <a:moveTo>
                    <a:pt x="3151891" y="3436765"/>
                  </a:moveTo>
                  <a:cubicBezTo>
                    <a:pt x="3072353" y="3436765"/>
                    <a:pt x="3007875" y="3501243"/>
                    <a:pt x="3007875" y="3580781"/>
                  </a:cubicBezTo>
                  <a:cubicBezTo>
                    <a:pt x="3007875" y="3660319"/>
                    <a:pt x="3072353" y="3724797"/>
                    <a:pt x="3151891" y="3724797"/>
                  </a:cubicBezTo>
                  <a:cubicBezTo>
                    <a:pt x="3231429" y="3724797"/>
                    <a:pt x="3295907" y="3660319"/>
                    <a:pt x="3295907" y="3580781"/>
                  </a:cubicBezTo>
                  <a:cubicBezTo>
                    <a:pt x="3295907" y="3501243"/>
                    <a:pt x="3231429" y="3436765"/>
                    <a:pt x="3151891" y="3436765"/>
                  </a:cubicBezTo>
                  <a:close/>
                  <a:moveTo>
                    <a:pt x="2742748" y="3436765"/>
                  </a:moveTo>
                  <a:cubicBezTo>
                    <a:pt x="2663210" y="3436765"/>
                    <a:pt x="2598732" y="3501243"/>
                    <a:pt x="2598732" y="3580781"/>
                  </a:cubicBezTo>
                  <a:cubicBezTo>
                    <a:pt x="2598732" y="3660319"/>
                    <a:pt x="2663210" y="3724797"/>
                    <a:pt x="2742748" y="3724797"/>
                  </a:cubicBezTo>
                  <a:cubicBezTo>
                    <a:pt x="2822286" y="3724797"/>
                    <a:pt x="2886764" y="3660319"/>
                    <a:pt x="2886764" y="3580781"/>
                  </a:cubicBezTo>
                  <a:cubicBezTo>
                    <a:pt x="2886764" y="3501243"/>
                    <a:pt x="2822286" y="3436765"/>
                    <a:pt x="2742748" y="3436765"/>
                  </a:cubicBezTo>
                  <a:close/>
                  <a:moveTo>
                    <a:pt x="2333605" y="3436765"/>
                  </a:moveTo>
                  <a:cubicBezTo>
                    <a:pt x="2254067" y="3436765"/>
                    <a:pt x="2189589" y="3501243"/>
                    <a:pt x="2189589" y="3580781"/>
                  </a:cubicBezTo>
                  <a:cubicBezTo>
                    <a:pt x="2189589" y="3660319"/>
                    <a:pt x="2254067" y="3724797"/>
                    <a:pt x="2333605" y="3724797"/>
                  </a:cubicBezTo>
                  <a:cubicBezTo>
                    <a:pt x="2413143" y="3724797"/>
                    <a:pt x="2477621" y="3660319"/>
                    <a:pt x="2477621" y="3580781"/>
                  </a:cubicBezTo>
                  <a:cubicBezTo>
                    <a:pt x="2477621" y="3501243"/>
                    <a:pt x="2413143" y="3436765"/>
                    <a:pt x="2333605" y="3436765"/>
                  </a:cubicBezTo>
                  <a:close/>
                  <a:moveTo>
                    <a:pt x="1924462" y="3436765"/>
                  </a:moveTo>
                  <a:cubicBezTo>
                    <a:pt x="1844924" y="3436765"/>
                    <a:pt x="1780446" y="3501243"/>
                    <a:pt x="1780446" y="3580781"/>
                  </a:cubicBezTo>
                  <a:cubicBezTo>
                    <a:pt x="1780446" y="3660319"/>
                    <a:pt x="1844924" y="3724797"/>
                    <a:pt x="1924462" y="3724797"/>
                  </a:cubicBezTo>
                  <a:cubicBezTo>
                    <a:pt x="2004000" y="3724797"/>
                    <a:pt x="2068478" y="3660319"/>
                    <a:pt x="2068478" y="3580781"/>
                  </a:cubicBezTo>
                  <a:cubicBezTo>
                    <a:pt x="2068478" y="3501243"/>
                    <a:pt x="2004000" y="3436765"/>
                    <a:pt x="1924462" y="3436765"/>
                  </a:cubicBezTo>
                  <a:close/>
                  <a:moveTo>
                    <a:pt x="1515319" y="3436765"/>
                  </a:moveTo>
                  <a:cubicBezTo>
                    <a:pt x="1435781" y="3436765"/>
                    <a:pt x="1371303" y="3501243"/>
                    <a:pt x="1371303" y="3580781"/>
                  </a:cubicBezTo>
                  <a:cubicBezTo>
                    <a:pt x="1371303" y="3660319"/>
                    <a:pt x="1435781" y="3724797"/>
                    <a:pt x="1515319" y="3724797"/>
                  </a:cubicBezTo>
                  <a:cubicBezTo>
                    <a:pt x="1594857" y="3724797"/>
                    <a:pt x="1659335" y="3660319"/>
                    <a:pt x="1659335" y="3580781"/>
                  </a:cubicBezTo>
                  <a:cubicBezTo>
                    <a:pt x="1659335" y="3501243"/>
                    <a:pt x="1594857" y="3436765"/>
                    <a:pt x="1515319" y="3436765"/>
                  </a:cubicBezTo>
                  <a:close/>
                  <a:moveTo>
                    <a:pt x="1106176" y="3436765"/>
                  </a:moveTo>
                  <a:cubicBezTo>
                    <a:pt x="1026638" y="3436765"/>
                    <a:pt x="962160" y="3501243"/>
                    <a:pt x="962160" y="3580781"/>
                  </a:cubicBezTo>
                  <a:cubicBezTo>
                    <a:pt x="962160" y="3660319"/>
                    <a:pt x="1026638" y="3724797"/>
                    <a:pt x="1106176" y="3724797"/>
                  </a:cubicBezTo>
                  <a:cubicBezTo>
                    <a:pt x="1185714" y="3724797"/>
                    <a:pt x="1250192" y="3660319"/>
                    <a:pt x="1250192" y="3580781"/>
                  </a:cubicBezTo>
                  <a:cubicBezTo>
                    <a:pt x="1250192" y="3501243"/>
                    <a:pt x="1185714" y="3436765"/>
                    <a:pt x="1106176" y="3436765"/>
                  </a:cubicBezTo>
                  <a:close/>
                  <a:moveTo>
                    <a:pt x="697033" y="3436765"/>
                  </a:moveTo>
                  <a:cubicBezTo>
                    <a:pt x="617495" y="3436765"/>
                    <a:pt x="553017" y="3501243"/>
                    <a:pt x="553017" y="3580781"/>
                  </a:cubicBezTo>
                  <a:cubicBezTo>
                    <a:pt x="553017" y="3660319"/>
                    <a:pt x="617495" y="3724797"/>
                    <a:pt x="697033" y="3724797"/>
                  </a:cubicBezTo>
                  <a:cubicBezTo>
                    <a:pt x="776571" y="3724797"/>
                    <a:pt x="841049" y="3660319"/>
                    <a:pt x="841049" y="3580781"/>
                  </a:cubicBezTo>
                  <a:cubicBezTo>
                    <a:pt x="841049" y="3501243"/>
                    <a:pt x="776571" y="3436765"/>
                    <a:pt x="697033" y="3436765"/>
                  </a:cubicBezTo>
                  <a:close/>
                  <a:moveTo>
                    <a:pt x="287890" y="3436765"/>
                  </a:moveTo>
                  <a:cubicBezTo>
                    <a:pt x="208352" y="3436765"/>
                    <a:pt x="143874" y="3501243"/>
                    <a:pt x="143874" y="3580781"/>
                  </a:cubicBezTo>
                  <a:cubicBezTo>
                    <a:pt x="143874" y="3660319"/>
                    <a:pt x="208352" y="3724797"/>
                    <a:pt x="287890" y="3724797"/>
                  </a:cubicBezTo>
                  <a:cubicBezTo>
                    <a:pt x="367428" y="3724797"/>
                    <a:pt x="431906" y="3660319"/>
                    <a:pt x="431906" y="3580781"/>
                  </a:cubicBezTo>
                  <a:cubicBezTo>
                    <a:pt x="431906" y="3501243"/>
                    <a:pt x="367428" y="3436765"/>
                    <a:pt x="287890" y="3436765"/>
                  </a:cubicBezTo>
                  <a:close/>
                  <a:moveTo>
                    <a:pt x="3969476" y="3021542"/>
                  </a:moveTo>
                  <a:cubicBezTo>
                    <a:pt x="3889938" y="3021542"/>
                    <a:pt x="3825460" y="3086020"/>
                    <a:pt x="3825460" y="3165558"/>
                  </a:cubicBezTo>
                  <a:cubicBezTo>
                    <a:pt x="3825460" y="3245096"/>
                    <a:pt x="3889938" y="3309574"/>
                    <a:pt x="3969476" y="3309574"/>
                  </a:cubicBezTo>
                  <a:cubicBezTo>
                    <a:pt x="4049014" y="3309574"/>
                    <a:pt x="4113492" y="3245096"/>
                    <a:pt x="4113492" y="3165558"/>
                  </a:cubicBezTo>
                  <a:cubicBezTo>
                    <a:pt x="4113492" y="3086020"/>
                    <a:pt x="4049014" y="3021542"/>
                    <a:pt x="3969476" y="3021542"/>
                  </a:cubicBezTo>
                  <a:close/>
                  <a:moveTo>
                    <a:pt x="3560334" y="3021542"/>
                  </a:moveTo>
                  <a:cubicBezTo>
                    <a:pt x="3480796" y="3021542"/>
                    <a:pt x="3416318" y="3086020"/>
                    <a:pt x="3416318" y="3165558"/>
                  </a:cubicBezTo>
                  <a:cubicBezTo>
                    <a:pt x="3416318" y="3245096"/>
                    <a:pt x="3480796" y="3309574"/>
                    <a:pt x="3560334" y="3309574"/>
                  </a:cubicBezTo>
                  <a:cubicBezTo>
                    <a:pt x="3639872" y="3309574"/>
                    <a:pt x="3704350" y="3245096"/>
                    <a:pt x="3704350" y="3165558"/>
                  </a:cubicBezTo>
                  <a:cubicBezTo>
                    <a:pt x="3704350" y="3086020"/>
                    <a:pt x="3639872" y="3021542"/>
                    <a:pt x="3560334" y="3021542"/>
                  </a:cubicBezTo>
                  <a:close/>
                  <a:moveTo>
                    <a:pt x="3151191" y="3021542"/>
                  </a:moveTo>
                  <a:cubicBezTo>
                    <a:pt x="3071653" y="3021542"/>
                    <a:pt x="3007175" y="3086020"/>
                    <a:pt x="3007175" y="3165558"/>
                  </a:cubicBezTo>
                  <a:cubicBezTo>
                    <a:pt x="3007175" y="3245096"/>
                    <a:pt x="3071653" y="3309574"/>
                    <a:pt x="3151191" y="3309574"/>
                  </a:cubicBezTo>
                  <a:cubicBezTo>
                    <a:pt x="3230729" y="3309574"/>
                    <a:pt x="3295207" y="3245096"/>
                    <a:pt x="3295207" y="3165558"/>
                  </a:cubicBezTo>
                  <a:cubicBezTo>
                    <a:pt x="3295207" y="3086020"/>
                    <a:pt x="3230729" y="3021542"/>
                    <a:pt x="3151191" y="3021542"/>
                  </a:cubicBezTo>
                  <a:close/>
                  <a:moveTo>
                    <a:pt x="2742048" y="3021542"/>
                  </a:moveTo>
                  <a:cubicBezTo>
                    <a:pt x="2662510" y="3021542"/>
                    <a:pt x="2598032" y="3086020"/>
                    <a:pt x="2598032" y="3165558"/>
                  </a:cubicBezTo>
                  <a:cubicBezTo>
                    <a:pt x="2598032" y="3245096"/>
                    <a:pt x="2662510" y="3309574"/>
                    <a:pt x="2742048" y="3309574"/>
                  </a:cubicBezTo>
                  <a:cubicBezTo>
                    <a:pt x="2821586" y="3309574"/>
                    <a:pt x="2886064" y="3245096"/>
                    <a:pt x="2886064" y="3165558"/>
                  </a:cubicBezTo>
                  <a:cubicBezTo>
                    <a:pt x="2886064" y="3086020"/>
                    <a:pt x="2821586" y="3021542"/>
                    <a:pt x="2742048" y="3021542"/>
                  </a:cubicBezTo>
                  <a:close/>
                  <a:moveTo>
                    <a:pt x="2332905" y="3021542"/>
                  </a:moveTo>
                  <a:cubicBezTo>
                    <a:pt x="2253367" y="3021542"/>
                    <a:pt x="2188889" y="3086020"/>
                    <a:pt x="2188889" y="3165558"/>
                  </a:cubicBezTo>
                  <a:cubicBezTo>
                    <a:pt x="2188889" y="3245096"/>
                    <a:pt x="2253367" y="3309574"/>
                    <a:pt x="2332905" y="3309574"/>
                  </a:cubicBezTo>
                  <a:cubicBezTo>
                    <a:pt x="2412443" y="3309574"/>
                    <a:pt x="2476921" y="3245096"/>
                    <a:pt x="2476921" y="3165558"/>
                  </a:cubicBezTo>
                  <a:cubicBezTo>
                    <a:pt x="2476921" y="3086020"/>
                    <a:pt x="2412443" y="3021542"/>
                    <a:pt x="2332905" y="3021542"/>
                  </a:cubicBezTo>
                  <a:close/>
                  <a:moveTo>
                    <a:pt x="1923762" y="3021542"/>
                  </a:moveTo>
                  <a:cubicBezTo>
                    <a:pt x="1844224" y="3021542"/>
                    <a:pt x="1779746" y="3086020"/>
                    <a:pt x="1779746" y="3165558"/>
                  </a:cubicBezTo>
                  <a:cubicBezTo>
                    <a:pt x="1779746" y="3245096"/>
                    <a:pt x="1844224" y="3309574"/>
                    <a:pt x="1923762" y="3309574"/>
                  </a:cubicBezTo>
                  <a:cubicBezTo>
                    <a:pt x="2003300" y="3309574"/>
                    <a:pt x="2067778" y="3245096"/>
                    <a:pt x="2067778" y="3165558"/>
                  </a:cubicBezTo>
                  <a:cubicBezTo>
                    <a:pt x="2067778" y="3086020"/>
                    <a:pt x="2003300" y="3021542"/>
                    <a:pt x="1923762" y="3021542"/>
                  </a:cubicBezTo>
                  <a:close/>
                  <a:moveTo>
                    <a:pt x="1514619" y="3021542"/>
                  </a:moveTo>
                  <a:cubicBezTo>
                    <a:pt x="1435081" y="3021542"/>
                    <a:pt x="1370603" y="3086020"/>
                    <a:pt x="1370603" y="3165558"/>
                  </a:cubicBezTo>
                  <a:cubicBezTo>
                    <a:pt x="1370603" y="3245096"/>
                    <a:pt x="1435081" y="3309574"/>
                    <a:pt x="1514619" y="3309574"/>
                  </a:cubicBezTo>
                  <a:cubicBezTo>
                    <a:pt x="1594157" y="3309574"/>
                    <a:pt x="1658635" y="3245096"/>
                    <a:pt x="1658635" y="3165558"/>
                  </a:cubicBezTo>
                  <a:cubicBezTo>
                    <a:pt x="1658635" y="3086020"/>
                    <a:pt x="1594157" y="3021542"/>
                    <a:pt x="1514619" y="3021542"/>
                  </a:cubicBezTo>
                  <a:close/>
                  <a:moveTo>
                    <a:pt x="1105476" y="3021542"/>
                  </a:moveTo>
                  <a:cubicBezTo>
                    <a:pt x="1025938" y="3021542"/>
                    <a:pt x="961460" y="3086020"/>
                    <a:pt x="961460" y="3165558"/>
                  </a:cubicBezTo>
                  <a:cubicBezTo>
                    <a:pt x="961460" y="3245096"/>
                    <a:pt x="1025938" y="3309574"/>
                    <a:pt x="1105476" y="3309574"/>
                  </a:cubicBezTo>
                  <a:cubicBezTo>
                    <a:pt x="1185014" y="3309574"/>
                    <a:pt x="1249492" y="3245096"/>
                    <a:pt x="1249492" y="3165558"/>
                  </a:cubicBezTo>
                  <a:cubicBezTo>
                    <a:pt x="1249492" y="3086020"/>
                    <a:pt x="1185014" y="3021542"/>
                    <a:pt x="1105476" y="3021542"/>
                  </a:cubicBezTo>
                  <a:close/>
                  <a:moveTo>
                    <a:pt x="696333" y="3021542"/>
                  </a:moveTo>
                  <a:cubicBezTo>
                    <a:pt x="616795" y="3021542"/>
                    <a:pt x="552317" y="3086020"/>
                    <a:pt x="552317" y="3165558"/>
                  </a:cubicBezTo>
                  <a:cubicBezTo>
                    <a:pt x="552317" y="3245096"/>
                    <a:pt x="616795" y="3309574"/>
                    <a:pt x="696333" y="3309574"/>
                  </a:cubicBezTo>
                  <a:cubicBezTo>
                    <a:pt x="775871" y="3309574"/>
                    <a:pt x="840349" y="3245096"/>
                    <a:pt x="840349" y="3165558"/>
                  </a:cubicBezTo>
                  <a:cubicBezTo>
                    <a:pt x="840349" y="3086020"/>
                    <a:pt x="775871" y="3021542"/>
                    <a:pt x="696333" y="3021542"/>
                  </a:cubicBezTo>
                  <a:close/>
                  <a:moveTo>
                    <a:pt x="287190" y="3021542"/>
                  </a:moveTo>
                  <a:cubicBezTo>
                    <a:pt x="207652" y="3021542"/>
                    <a:pt x="143174" y="3086020"/>
                    <a:pt x="143174" y="3165558"/>
                  </a:cubicBezTo>
                  <a:cubicBezTo>
                    <a:pt x="143174" y="3245096"/>
                    <a:pt x="207652" y="3309574"/>
                    <a:pt x="287190" y="3309574"/>
                  </a:cubicBezTo>
                  <a:cubicBezTo>
                    <a:pt x="366728" y="3309574"/>
                    <a:pt x="431206" y="3245096"/>
                    <a:pt x="431206" y="3165558"/>
                  </a:cubicBezTo>
                  <a:cubicBezTo>
                    <a:pt x="431206" y="3086020"/>
                    <a:pt x="366728" y="3021542"/>
                    <a:pt x="287190" y="3021542"/>
                  </a:cubicBezTo>
                  <a:close/>
                  <a:moveTo>
                    <a:pt x="3968776" y="2606319"/>
                  </a:moveTo>
                  <a:cubicBezTo>
                    <a:pt x="3889238" y="2606319"/>
                    <a:pt x="3824760" y="2670797"/>
                    <a:pt x="3824760" y="2750335"/>
                  </a:cubicBezTo>
                  <a:cubicBezTo>
                    <a:pt x="3824760" y="2829873"/>
                    <a:pt x="3889238" y="2894351"/>
                    <a:pt x="3968776" y="2894351"/>
                  </a:cubicBezTo>
                  <a:cubicBezTo>
                    <a:pt x="4048314" y="2894351"/>
                    <a:pt x="4112792" y="2829873"/>
                    <a:pt x="4112792" y="2750335"/>
                  </a:cubicBezTo>
                  <a:cubicBezTo>
                    <a:pt x="4112792" y="2670797"/>
                    <a:pt x="4048314" y="2606319"/>
                    <a:pt x="3968776" y="2606319"/>
                  </a:cubicBezTo>
                  <a:close/>
                  <a:moveTo>
                    <a:pt x="3559634" y="2606319"/>
                  </a:moveTo>
                  <a:cubicBezTo>
                    <a:pt x="3480096" y="2606319"/>
                    <a:pt x="3415618" y="2670797"/>
                    <a:pt x="3415618" y="2750335"/>
                  </a:cubicBezTo>
                  <a:cubicBezTo>
                    <a:pt x="3415618" y="2829873"/>
                    <a:pt x="3480096" y="2894351"/>
                    <a:pt x="3559634" y="2894351"/>
                  </a:cubicBezTo>
                  <a:cubicBezTo>
                    <a:pt x="3639172" y="2894351"/>
                    <a:pt x="3703650" y="2829873"/>
                    <a:pt x="3703650" y="2750335"/>
                  </a:cubicBezTo>
                  <a:cubicBezTo>
                    <a:pt x="3703650" y="2670797"/>
                    <a:pt x="3639172" y="2606319"/>
                    <a:pt x="3559634" y="2606319"/>
                  </a:cubicBezTo>
                  <a:close/>
                  <a:moveTo>
                    <a:pt x="3150491" y="2606319"/>
                  </a:moveTo>
                  <a:cubicBezTo>
                    <a:pt x="3070953" y="2606319"/>
                    <a:pt x="3006475" y="2670797"/>
                    <a:pt x="3006475" y="2750335"/>
                  </a:cubicBezTo>
                  <a:cubicBezTo>
                    <a:pt x="3006475" y="2829873"/>
                    <a:pt x="3070953" y="2894351"/>
                    <a:pt x="3150491" y="2894351"/>
                  </a:cubicBezTo>
                  <a:cubicBezTo>
                    <a:pt x="3230029" y="2894351"/>
                    <a:pt x="3294507" y="2829873"/>
                    <a:pt x="3294507" y="2750335"/>
                  </a:cubicBezTo>
                  <a:cubicBezTo>
                    <a:pt x="3294507" y="2670797"/>
                    <a:pt x="3230029" y="2606319"/>
                    <a:pt x="3150491" y="2606319"/>
                  </a:cubicBezTo>
                  <a:close/>
                  <a:moveTo>
                    <a:pt x="2741348" y="2606319"/>
                  </a:moveTo>
                  <a:cubicBezTo>
                    <a:pt x="2661810" y="2606319"/>
                    <a:pt x="2597332" y="2670797"/>
                    <a:pt x="2597332" y="2750335"/>
                  </a:cubicBezTo>
                  <a:cubicBezTo>
                    <a:pt x="2597332" y="2829873"/>
                    <a:pt x="2661810" y="2894351"/>
                    <a:pt x="2741348" y="2894351"/>
                  </a:cubicBezTo>
                  <a:cubicBezTo>
                    <a:pt x="2820886" y="2894351"/>
                    <a:pt x="2885364" y="2829873"/>
                    <a:pt x="2885364" y="2750335"/>
                  </a:cubicBezTo>
                  <a:cubicBezTo>
                    <a:pt x="2885364" y="2670797"/>
                    <a:pt x="2820886" y="2606319"/>
                    <a:pt x="2741348" y="2606319"/>
                  </a:cubicBezTo>
                  <a:close/>
                  <a:moveTo>
                    <a:pt x="2332205" y="2606319"/>
                  </a:moveTo>
                  <a:cubicBezTo>
                    <a:pt x="2252667" y="2606319"/>
                    <a:pt x="2188189" y="2670797"/>
                    <a:pt x="2188189" y="2750335"/>
                  </a:cubicBezTo>
                  <a:cubicBezTo>
                    <a:pt x="2188189" y="2829873"/>
                    <a:pt x="2252667" y="2894351"/>
                    <a:pt x="2332205" y="2894351"/>
                  </a:cubicBezTo>
                  <a:cubicBezTo>
                    <a:pt x="2411743" y="2894351"/>
                    <a:pt x="2476221" y="2829873"/>
                    <a:pt x="2476221" y="2750335"/>
                  </a:cubicBezTo>
                  <a:cubicBezTo>
                    <a:pt x="2476221" y="2670797"/>
                    <a:pt x="2411743" y="2606319"/>
                    <a:pt x="2332205" y="2606319"/>
                  </a:cubicBezTo>
                  <a:close/>
                  <a:moveTo>
                    <a:pt x="1923062" y="2606319"/>
                  </a:moveTo>
                  <a:cubicBezTo>
                    <a:pt x="1843524" y="2606319"/>
                    <a:pt x="1779046" y="2670797"/>
                    <a:pt x="1779046" y="2750335"/>
                  </a:cubicBezTo>
                  <a:cubicBezTo>
                    <a:pt x="1779046" y="2829873"/>
                    <a:pt x="1843524" y="2894351"/>
                    <a:pt x="1923062" y="2894351"/>
                  </a:cubicBezTo>
                  <a:cubicBezTo>
                    <a:pt x="2002600" y="2894351"/>
                    <a:pt x="2067078" y="2829873"/>
                    <a:pt x="2067078" y="2750335"/>
                  </a:cubicBezTo>
                  <a:cubicBezTo>
                    <a:pt x="2067078" y="2670797"/>
                    <a:pt x="2002600" y="2606319"/>
                    <a:pt x="1923062" y="2606319"/>
                  </a:cubicBezTo>
                  <a:close/>
                  <a:moveTo>
                    <a:pt x="1513919" y="2606319"/>
                  </a:moveTo>
                  <a:cubicBezTo>
                    <a:pt x="1434381" y="2606319"/>
                    <a:pt x="1369903" y="2670797"/>
                    <a:pt x="1369903" y="2750335"/>
                  </a:cubicBezTo>
                  <a:cubicBezTo>
                    <a:pt x="1369903" y="2829873"/>
                    <a:pt x="1434381" y="2894351"/>
                    <a:pt x="1513919" y="2894351"/>
                  </a:cubicBezTo>
                  <a:cubicBezTo>
                    <a:pt x="1593457" y="2894351"/>
                    <a:pt x="1657935" y="2829873"/>
                    <a:pt x="1657935" y="2750335"/>
                  </a:cubicBezTo>
                  <a:cubicBezTo>
                    <a:pt x="1657935" y="2670797"/>
                    <a:pt x="1593457" y="2606319"/>
                    <a:pt x="1513919" y="2606319"/>
                  </a:cubicBezTo>
                  <a:close/>
                  <a:moveTo>
                    <a:pt x="1104776" y="2606319"/>
                  </a:moveTo>
                  <a:cubicBezTo>
                    <a:pt x="1025238" y="2606319"/>
                    <a:pt x="960760" y="2670797"/>
                    <a:pt x="960760" y="2750335"/>
                  </a:cubicBezTo>
                  <a:cubicBezTo>
                    <a:pt x="960760" y="2829873"/>
                    <a:pt x="1025238" y="2894351"/>
                    <a:pt x="1104776" y="2894351"/>
                  </a:cubicBezTo>
                  <a:cubicBezTo>
                    <a:pt x="1184314" y="2894351"/>
                    <a:pt x="1248792" y="2829873"/>
                    <a:pt x="1248792" y="2750335"/>
                  </a:cubicBezTo>
                  <a:cubicBezTo>
                    <a:pt x="1248792" y="2670797"/>
                    <a:pt x="1184314" y="2606319"/>
                    <a:pt x="1104776" y="2606319"/>
                  </a:cubicBezTo>
                  <a:close/>
                  <a:moveTo>
                    <a:pt x="695633" y="2606319"/>
                  </a:moveTo>
                  <a:cubicBezTo>
                    <a:pt x="616095" y="2606319"/>
                    <a:pt x="551617" y="2670797"/>
                    <a:pt x="551617" y="2750335"/>
                  </a:cubicBezTo>
                  <a:cubicBezTo>
                    <a:pt x="551617" y="2829873"/>
                    <a:pt x="616095" y="2894351"/>
                    <a:pt x="695633" y="2894351"/>
                  </a:cubicBezTo>
                  <a:cubicBezTo>
                    <a:pt x="775171" y="2894351"/>
                    <a:pt x="839649" y="2829873"/>
                    <a:pt x="839649" y="2750335"/>
                  </a:cubicBezTo>
                  <a:cubicBezTo>
                    <a:pt x="839649" y="2670797"/>
                    <a:pt x="775171" y="2606319"/>
                    <a:pt x="695633" y="2606319"/>
                  </a:cubicBezTo>
                  <a:close/>
                  <a:moveTo>
                    <a:pt x="286490" y="2606319"/>
                  </a:moveTo>
                  <a:cubicBezTo>
                    <a:pt x="206952" y="2606319"/>
                    <a:pt x="142474" y="2670797"/>
                    <a:pt x="142474" y="2750335"/>
                  </a:cubicBezTo>
                  <a:cubicBezTo>
                    <a:pt x="142474" y="2829873"/>
                    <a:pt x="206952" y="2894351"/>
                    <a:pt x="286490" y="2894351"/>
                  </a:cubicBezTo>
                  <a:cubicBezTo>
                    <a:pt x="366028" y="2894351"/>
                    <a:pt x="430506" y="2829873"/>
                    <a:pt x="430506" y="2750335"/>
                  </a:cubicBezTo>
                  <a:cubicBezTo>
                    <a:pt x="430506" y="2670797"/>
                    <a:pt x="366028" y="2606319"/>
                    <a:pt x="286490" y="2606319"/>
                  </a:cubicBezTo>
                  <a:close/>
                  <a:moveTo>
                    <a:pt x="3968076" y="2191096"/>
                  </a:moveTo>
                  <a:cubicBezTo>
                    <a:pt x="3888538" y="2191096"/>
                    <a:pt x="3824060" y="2255574"/>
                    <a:pt x="3824060" y="2335112"/>
                  </a:cubicBezTo>
                  <a:cubicBezTo>
                    <a:pt x="3824060" y="2414650"/>
                    <a:pt x="3888538" y="2479128"/>
                    <a:pt x="3968076" y="2479128"/>
                  </a:cubicBezTo>
                  <a:cubicBezTo>
                    <a:pt x="4047614" y="2479128"/>
                    <a:pt x="4112092" y="2414650"/>
                    <a:pt x="4112092" y="2335112"/>
                  </a:cubicBezTo>
                  <a:cubicBezTo>
                    <a:pt x="4112092" y="2255574"/>
                    <a:pt x="4047614" y="2191096"/>
                    <a:pt x="3968076" y="2191096"/>
                  </a:cubicBezTo>
                  <a:close/>
                  <a:moveTo>
                    <a:pt x="3558934" y="2191096"/>
                  </a:moveTo>
                  <a:cubicBezTo>
                    <a:pt x="3479396" y="2191096"/>
                    <a:pt x="3414918" y="2255574"/>
                    <a:pt x="3414918" y="2335112"/>
                  </a:cubicBezTo>
                  <a:cubicBezTo>
                    <a:pt x="3414918" y="2414650"/>
                    <a:pt x="3479396" y="2479128"/>
                    <a:pt x="3558934" y="2479128"/>
                  </a:cubicBezTo>
                  <a:cubicBezTo>
                    <a:pt x="3638472" y="2479128"/>
                    <a:pt x="3702950" y="2414650"/>
                    <a:pt x="3702950" y="2335112"/>
                  </a:cubicBezTo>
                  <a:cubicBezTo>
                    <a:pt x="3702950" y="2255574"/>
                    <a:pt x="3638472" y="2191096"/>
                    <a:pt x="3558934" y="2191096"/>
                  </a:cubicBezTo>
                  <a:close/>
                  <a:moveTo>
                    <a:pt x="3149791" y="2191096"/>
                  </a:moveTo>
                  <a:cubicBezTo>
                    <a:pt x="3070253" y="2191096"/>
                    <a:pt x="3005775" y="2255574"/>
                    <a:pt x="3005775" y="2335112"/>
                  </a:cubicBezTo>
                  <a:cubicBezTo>
                    <a:pt x="3005775" y="2414650"/>
                    <a:pt x="3070253" y="2479128"/>
                    <a:pt x="3149791" y="2479128"/>
                  </a:cubicBezTo>
                  <a:cubicBezTo>
                    <a:pt x="3229329" y="2479128"/>
                    <a:pt x="3293807" y="2414650"/>
                    <a:pt x="3293807" y="2335112"/>
                  </a:cubicBezTo>
                  <a:cubicBezTo>
                    <a:pt x="3293807" y="2255574"/>
                    <a:pt x="3229329" y="2191096"/>
                    <a:pt x="3149791" y="2191096"/>
                  </a:cubicBezTo>
                  <a:close/>
                  <a:moveTo>
                    <a:pt x="2740648" y="2191096"/>
                  </a:moveTo>
                  <a:cubicBezTo>
                    <a:pt x="2661110" y="2191096"/>
                    <a:pt x="2596632" y="2255574"/>
                    <a:pt x="2596632" y="2335112"/>
                  </a:cubicBezTo>
                  <a:cubicBezTo>
                    <a:pt x="2596632" y="2414650"/>
                    <a:pt x="2661110" y="2479128"/>
                    <a:pt x="2740648" y="2479128"/>
                  </a:cubicBezTo>
                  <a:cubicBezTo>
                    <a:pt x="2820186" y="2479128"/>
                    <a:pt x="2884664" y="2414650"/>
                    <a:pt x="2884664" y="2335112"/>
                  </a:cubicBezTo>
                  <a:cubicBezTo>
                    <a:pt x="2884664" y="2255574"/>
                    <a:pt x="2820186" y="2191096"/>
                    <a:pt x="2740648" y="2191096"/>
                  </a:cubicBezTo>
                  <a:close/>
                  <a:moveTo>
                    <a:pt x="2331505" y="2191096"/>
                  </a:moveTo>
                  <a:cubicBezTo>
                    <a:pt x="2251967" y="2191096"/>
                    <a:pt x="2187489" y="2255574"/>
                    <a:pt x="2187489" y="2335112"/>
                  </a:cubicBezTo>
                  <a:cubicBezTo>
                    <a:pt x="2187489" y="2414650"/>
                    <a:pt x="2251967" y="2479128"/>
                    <a:pt x="2331505" y="2479128"/>
                  </a:cubicBezTo>
                  <a:cubicBezTo>
                    <a:pt x="2411043" y="2479128"/>
                    <a:pt x="2475521" y="2414650"/>
                    <a:pt x="2475521" y="2335112"/>
                  </a:cubicBezTo>
                  <a:cubicBezTo>
                    <a:pt x="2475521" y="2255574"/>
                    <a:pt x="2411043" y="2191096"/>
                    <a:pt x="2331505" y="2191096"/>
                  </a:cubicBezTo>
                  <a:close/>
                  <a:moveTo>
                    <a:pt x="1922362" y="2191096"/>
                  </a:moveTo>
                  <a:cubicBezTo>
                    <a:pt x="1842824" y="2191096"/>
                    <a:pt x="1778346" y="2255574"/>
                    <a:pt x="1778346" y="2335112"/>
                  </a:cubicBezTo>
                  <a:cubicBezTo>
                    <a:pt x="1778346" y="2414650"/>
                    <a:pt x="1842824" y="2479128"/>
                    <a:pt x="1922362" y="2479128"/>
                  </a:cubicBezTo>
                  <a:cubicBezTo>
                    <a:pt x="2001900" y="2479128"/>
                    <a:pt x="2066378" y="2414650"/>
                    <a:pt x="2066378" y="2335112"/>
                  </a:cubicBezTo>
                  <a:cubicBezTo>
                    <a:pt x="2066378" y="2255574"/>
                    <a:pt x="2001900" y="2191096"/>
                    <a:pt x="1922362" y="2191096"/>
                  </a:cubicBezTo>
                  <a:close/>
                  <a:moveTo>
                    <a:pt x="1513219" y="2191096"/>
                  </a:moveTo>
                  <a:cubicBezTo>
                    <a:pt x="1433681" y="2191096"/>
                    <a:pt x="1369203" y="2255574"/>
                    <a:pt x="1369203" y="2335112"/>
                  </a:cubicBezTo>
                  <a:cubicBezTo>
                    <a:pt x="1369203" y="2414650"/>
                    <a:pt x="1433681" y="2479128"/>
                    <a:pt x="1513219" y="2479128"/>
                  </a:cubicBezTo>
                  <a:cubicBezTo>
                    <a:pt x="1592757" y="2479128"/>
                    <a:pt x="1657235" y="2414650"/>
                    <a:pt x="1657235" y="2335112"/>
                  </a:cubicBezTo>
                  <a:cubicBezTo>
                    <a:pt x="1657235" y="2255574"/>
                    <a:pt x="1592757" y="2191096"/>
                    <a:pt x="1513219" y="2191096"/>
                  </a:cubicBezTo>
                  <a:close/>
                  <a:moveTo>
                    <a:pt x="1104076" y="2191096"/>
                  </a:moveTo>
                  <a:cubicBezTo>
                    <a:pt x="1024538" y="2191096"/>
                    <a:pt x="960060" y="2255574"/>
                    <a:pt x="960060" y="2335112"/>
                  </a:cubicBezTo>
                  <a:cubicBezTo>
                    <a:pt x="960060" y="2414650"/>
                    <a:pt x="1024538" y="2479128"/>
                    <a:pt x="1104076" y="2479128"/>
                  </a:cubicBezTo>
                  <a:cubicBezTo>
                    <a:pt x="1183614" y="2479128"/>
                    <a:pt x="1248092" y="2414650"/>
                    <a:pt x="1248092" y="2335112"/>
                  </a:cubicBezTo>
                  <a:cubicBezTo>
                    <a:pt x="1248092" y="2255574"/>
                    <a:pt x="1183614" y="2191096"/>
                    <a:pt x="1104076" y="2191096"/>
                  </a:cubicBezTo>
                  <a:close/>
                  <a:moveTo>
                    <a:pt x="694933" y="2191096"/>
                  </a:moveTo>
                  <a:cubicBezTo>
                    <a:pt x="615395" y="2191096"/>
                    <a:pt x="550917" y="2255574"/>
                    <a:pt x="550917" y="2335112"/>
                  </a:cubicBezTo>
                  <a:cubicBezTo>
                    <a:pt x="550917" y="2414650"/>
                    <a:pt x="615395" y="2479128"/>
                    <a:pt x="694933" y="2479128"/>
                  </a:cubicBezTo>
                  <a:cubicBezTo>
                    <a:pt x="774471" y="2479128"/>
                    <a:pt x="838949" y="2414650"/>
                    <a:pt x="838949" y="2335112"/>
                  </a:cubicBezTo>
                  <a:cubicBezTo>
                    <a:pt x="838949" y="2255574"/>
                    <a:pt x="774471" y="2191096"/>
                    <a:pt x="694933" y="2191096"/>
                  </a:cubicBezTo>
                  <a:close/>
                  <a:moveTo>
                    <a:pt x="285790" y="2191096"/>
                  </a:moveTo>
                  <a:cubicBezTo>
                    <a:pt x="206252" y="2191096"/>
                    <a:pt x="141774" y="2255574"/>
                    <a:pt x="141774" y="2335112"/>
                  </a:cubicBezTo>
                  <a:cubicBezTo>
                    <a:pt x="141774" y="2414650"/>
                    <a:pt x="206252" y="2479128"/>
                    <a:pt x="285790" y="2479128"/>
                  </a:cubicBezTo>
                  <a:cubicBezTo>
                    <a:pt x="365328" y="2479128"/>
                    <a:pt x="429806" y="2414650"/>
                    <a:pt x="429806" y="2335112"/>
                  </a:cubicBezTo>
                  <a:cubicBezTo>
                    <a:pt x="429806" y="2255574"/>
                    <a:pt x="365328" y="2191096"/>
                    <a:pt x="285790" y="2191096"/>
                  </a:cubicBezTo>
                  <a:close/>
                  <a:moveTo>
                    <a:pt x="3967376" y="1775873"/>
                  </a:moveTo>
                  <a:cubicBezTo>
                    <a:pt x="3887838" y="1775873"/>
                    <a:pt x="3823360" y="1840351"/>
                    <a:pt x="3823360" y="1919889"/>
                  </a:cubicBezTo>
                  <a:cubicBezTo>
                    <a:pt x="3823360" y="1999427"/>
                    <a:pt x="3887838" y="2063905"/>
                    <a:pt x="3967376" y="2063905"/>
                  </a:cubicBezTo>
                  <a:cubicBezTo>
                    <a:pt x="4046914" y="2063905"/>
                    <a:pt x="4111392" y="1999427"/>
                    <a:pt x="4111392" y="1919889"/>
                  </a:cubicBezTo>
                  <a:cubicBezTo>
                    <a:pt x="4111392" y="1840351"/>
                    <a:pt x="4046914" y="1775873"/>
                    <a:pt x="3967376" y="1775873"/>
                  </a:cubicBezTo>
                  <a:close/>
                  <a:moveTo>
                    <a:pt x="3558234" y="1775873"/>
                  </a:moveTo>
                  <a:cubicBezTo>
                    <a:pt x="3478696" y="1775873"/>
                    <a:pt x="3414218" y="1840351"/>
                    <a:pt x="3414218" y="1919889"/>
                  </a:cubicBezTo>
                  <a:cubicBezTo>
                    <a:pt x="3414218" y="1999427"/>
                    <a:pt x="3478696" y="2063905"/>
                    <a:pt x="3558234" y="2063905"/>
                  </a:cubicBezTo>
                  <a:cubicBezTo>
                    <a:pt x="3637772" y="2063905"/>
                    <a:pt x="3702250" y="1999427"/>
                    <a:pt x="3702250" y="1919889"/>
                  </a:cubicBezTo>
                  <a:cubicBezTo>
                    <a:pt x="3702250" y="1840351"/>
                    <a:pt x="3637772" y="1775873"/>
                    <a:pt x="3558234" y="1775873"/>
                  </a:cubicBezTo>
                  <a:close/>
                  <a:moveTo>
                    <a:pt x="3149091" y="1775873"/>
                  </a:moveTo>
                  <a:cubicBezTo>
                    <a:pt x="3069553" y="1775873"/>
                    <a:pt x="3005075" y="1840351"/>
                    <a:pt x="3005075" y="1919889"/>
                  </a:cubicBezTo>
                  <a:cubicBezTo>
                    <a:pt x="3005075" y="1999427"/>
                    <a:pt x="3069553" y="2063905"/>
                    <a:pt x="3149091" y="2063905"/>
                  </a:cubicBezTo>
                  <a:cubicBezTo>
                    <a:pt x="3228629" y="2063905"/>
                    <a:pt x="3293107" y="1999427"/>
                    <a:pt x="3293107" y="1919889"/>
                  </a:cubicBezTo>
                  <a:cubicBezTo>
                    <a:pt x="3293107" y="1840351"/>
                    <a:pt x="3228629" y="1775873"/>
                    <a:pt x="3149091" y="1775873"/>
                  </a:cubicBezTo>
                  <a:close/>
                  <a:moveTo>
                    <a:pt x="2739948" y="1775873"/>
                  </a:moveTo>
                  <a:cubicBezTo>
                    <a:pt x="2660410" y="1775873"/>
                    <a:pt x="2595932" y="1840351"/>
                    <a:pt x="2595932" y="1919889"/>
                  </a:cubicBezTo>
                  <a:cubicBezTo>
                    <a:pt x="2595932" y="1999427"/>
                    <a:pt x="2660410" y="2063905"/>
                    <a:pt x="2739948" y="2063905"/>
                  </a:cubicBezTo>
                  <a:cubicBezTo>
                    <a:pt x="2819486" y="2063905"/>
                    <a:pt x="2883964" y="1999427"/>
                    <a:pt x="2883964" y="1919889"/>
                  </a:cubicBezTo>
                  <a:cubicBezTo>
                    <a:pt x="2883964" y="1840351"/>
                    <a:pt x="2819486" y="1775873"/>
                    <a:pt x="2739948" y="1775873"/>
                  </a:cubicBezTo>
                  <a:close/>
                  <a:moveTo>
                    <a:pt x="2330805" y="1775873"/>
                  </a:moveTo>
                  <a:cubicBezTo>
                    <a:pt x="2251267" y="1775873"/>
                    <a:pt x="2186789" y="1840351"/>
                    <a:pt x="2186789" y="1919889"/>
                  </a:cubicBezTo>
                  <a:cubicBezTo>
                    <a:pt x="2186789" y="1999427"/>
                    <a:pt x="2251267" y="2063905"/>
                    <a:pt x="2330805" y="2063905"/>
                  </a:cubicBezTo>
                  <a:cubicBezTo>
                    <a:pt x="2410343" y="2063905"/>
                    <a:pt x="2474821" y="1999427"/>
                    <a:pt x="2474821" y="1919889"/>
                  </a:cubicBezTo>
                  <a:cubicBezTo>
                    <a:pt x="2474821" y="1840351"/>
                    <a:pt x="2410343" y="1775873"/>
                    <a:pt x="2330805" y="1775873"/>
                  </a:cubicBezTo>
                  <a:close/>
                  <a:moveTo>
                    <a:pt x="1921662" y="1775873"/>
                  </a:moveTo>
                  <a:cubicBezTo>
                    <a:pt x="1842124" y="1775873"/>
                    <a:pt x="1777646" y="1840351"/>
                    <a:pt x="1777646" y="1919889"/>
                  </a:cubicBezTo>
                  <a:cubicBezTo>
                    <a:pt x="1777646" y="1999427"/>
                    <a:pt x="1842124" y="2063905"/>
                    <a:pt x="1921662" y="2063905"/>
                  </a:cubicBezTo>
                  <a:cubicBezTo>
                    <a:pt x="2001200" y="2063905"/>
                    <a:pt x="2065678" y="1999427"/>
                    <a:pt x="2065678" y="1919889"/>
                  </a:cubicBezTo>
                  <a:cubicBezTo>
                    <a:pt x="2065678" y="1840351"/>
                    <a:pt x="2001200" y="1775873"/>
                    <a:pt x="1921662" y="1775873"/>
                  </a:cubicBezTo>
                  <a:close/>
                  <a:moveTo>
                    <a:pt x="1512519" y="1775873"/>
                  </a:moveTo>
                  <a:cubicBezTo>
                    <a:pt x="1432981" y="1775873"/>
                    <a:pt x="1368503" y="1840351"/>
                    <a:pt x="1368503" y="1919889"/>
                  </a:cubicBezTo>
                  <a:cubicBezTo>
                    <a:pt x="1368503" y="1999427"/>
                    <a:pt x="1432981" y="2063905"/>
                    <a:pt x="1512519" y="2063905"/>
                  </a:cubicBezTo>
                  <a:cubicBezTo>
                    <a:pt x="1592057" y="2063905"/>
                    <a:pt x="1656535" y="1999427"/>
                    <a:pt x="1656535" y="1919889"/>
                  </a:cubicBezTo>
                  <a:cubicBezTo>
                    <a:pt x="1656535" y="1840351"/>
                    <a:pt x="1592057" y="1775873"/>
                    <a:pt x="1512519" y="1775873"/>
                  </a:cubicBezTo>
                  <a:close/>
                  <a:moveTo>
                    <a:pt x="1103376" y="1775873"/>
                  </a:moveTo>
                  <a:cubicBezTo>
                    <a:pt x="1023838" y="1775873"/>
                    <a:pt x="959360" y="1840351"/>
                    <a:pt x="959360" y="1919889"/>
                  </a:cubicBezTo>
                  <a:cubicBezTo>
                    <a:pt x="959360" y="1999427"/>
                    <a:pt x="1023838" y="2063905"/>
                    <a:pt x="1103376" y="2063905"/>
                  </a:cubicBezTo>
                  <a:cubicBezTo>
                    <a:pt x="1182914" y="2063905"/>
                    <a:pt x="1247392" y="1999427"/>
                    <a:pt x="1247392" y="1919889"/>
                  </a:cubicBezTo>
                  <a:cubicBezTo>
                    <a:pt x="1247392" y="1840351"/>
                    <a:pt x="1182914" y="1775873"/>
                    <a:pt x="1103376" y="1775873"/>
                  </a:cubicBezTo>
                  <a:close/>
                  <a:moveTo>
                    <a:pt x="694233" y="1775873"/>
                  </a:moveTo>
                  <a:cubicBezTo>
                    <a:pt x="614695" y="1775873"/>
                    <a:pt x="550217" y="1840351"/>
                    <a:pt x="550217" y="1919889"/>
                  </a:cubicBezTo>
                  <a:cubicBezTo>
                    <a:pt x="550217" y="1999427"/>
                    <a:pt x="614695" y="2063905"/>
                    <a:pt x="694233" y="2063905"/>
                  </a:cubicBezTo>
                  <a:cubicBezTo>
                    <a:pt x="773771" y="2063905"/>
                    <a:pt x="838249" y="1999427"/>
                    <a:pt x="838249" y="1919889"/>
                  </a:cubicBezTo>
                  <a:cubicBezTo>
                    <a:pt x="838249" y="1840351"/>
                    <a:pt x="773771" y="1775873"/>
                    <a:pt x="694233" y="1775873"/>
                  </a:cubicBezTo>
                  <a:close/>
                  <a:moveTo>
                    <a:pt x="285090" y="1775873"/>
                  </a:moveTo>
                  <a:cubicBezTo>
                    <a:pt x="205552" y="1775873"/>
                    <a:pt x="141074" y="1840351"/>
                    <a:pt x="141074" y="1919889"/>
                  </a:cubicBezTo>
                  <a:cubicBezTo>
                    <a:pt x="141074" y="1999427"/>
                    <a:pt x="205552" y="2063905"/>
                    <a:pt x="285090" y="2063905"/>
                  </a:cubicBezTo>
                  <a:cubicBezTo>
                    <a:pt x="364628" y="2063905"/>
                    <a:pt x="429106" y="1999427"/>
                    <a:pt x="429106" y="1919889"/>
                  </a:cubicBezTo>
                  <a:cubicBezTo>
                    <a:pt x="429106" y="1840351"/>
                    <a:pt x="364628" y="1775873"/>
                    <a:pt x="285090" y="1775873"/>
                  </a:cubicBezTo>
                  <a:close/>
                  <a:moveTo>
                    <a:pt x="3966676" y="1360650"/>
                  </a:moveTo>
                  <a:cubicBezTo>
                    <a:pt x="3887138" y="1360650"/>
                    <a:pt x="3822660" y="1425128"/>
                    <a:pt x="3822660" y="1504666"/>
                  </a:cubicBezTo>
                  <a:cubicBezTo>
                    <a:pt x="3822660" y="1584204"/>
                    <a:pt x="3887138" y="1648682"/>
                    <a:pt x="3966676" y="1648682"/>
                  </a:cubicBezTo>
                  <a:cubicBezTo>
                    <a:pt x="4046214" y="1648682"/>
                    <a:pt x="4110692" y="1584204"/>
                    <a:pt x="4110692" y="1504666"/>
                  </a:cubicBezTo>
                  <a:cubicBezTo>
                    <a:pt x="4110692" y="1425128"/>
                    <a:pt x="4046214" y="1360650"/>
                    <a:pt x="3966676" y="1360650"/>
                  </a:cubicBezTo>
                  <a:close/>
                  <a:moveTo>
                    <a:pt x="3557534" y="1360650"/>
                  </a:moveTo>
                  <a:cubicBezTo>
                    <a:pt x="3477996" y="1360650"/>
                    <a:pt x="3413518" y="1425128"/>
                    <a:pt x="3413518" y="1504666"/>
                  </a:cubicBezTo>
                  <a:cubicBezTo>
                    <a:pt x="3413518" y="1584204"/>
                    <a:pt x="3477996" y="1648682"/>
                    <a:pt x="3557534" y="1648682"/>
                  </a:cubicBezTo>
                  <a:cubicBezTo>
                    <a:pt x="3637072" y="1648682"/>
                    <a:pt x="3701550" y="1584204"/>
                    <a:pt x="3701550" y="1504666"/>
                  </a:cubicBezTo>
                  <a:cubicBezTo>
                    <a:pt x="3701550" y="1425128"/>
                    <a:pt x="3637072" y="1360650"/>
                    <a:pt x="3557534" y="1360650"/>
                  </a:cubicBezTo>
                  <a:close/>
                  <a:moveTo>
                    <a:pt x="3148391" y="1360650"/>
                  </a:moveTo>
                  <a:cubicBezTo>
                    <a:pt x="3068853" y="1360650"/>
                    <a:pt x="3004375" y="1425128"/>
                    <a:pt x="3004375" y="1504666"/>
                  </a:cubicBezTo>
                  <a:cubicBezTo>
                    <a:pt x="3004375" y="1584204"/>
                    <a:pt x="3068853" y="1648682"/>
                    <a:pt x="3148391" y="1648682"/>
                  </a:cubicBezTo>
                  <a:cubicBezTo>
                    <a:pt x="3227929" y="1648682"/>
                    <a:pt x="3292407" y="1584204"/>
                    <a:pt x="3292407" y="1504666"/>
                  </a:cubicBezTo>
                  <a:cubicBezTo>
                    <a:pt x="3292407" y="1425128"/>
                    <a:pt x="3227929" y="1360650"/>
                    <a:pt x="3148391" y="1360650"/>
                  </a:cubicBezTo>
                  <a:close/>
                  <a:moveTo>
                    <a:pt x="2739248" y="1360650"/>
                  </a:moveTo>
                  <a:cubicBezTo>
                    <a:pt x="2659710" y="1360650"/>
                    <a:pt x="2595232" y="1425128"/>
                    <a:pt x="2595232" y="1504666"/>
                  </a:cubicBezTo>
                  <a:cubicBezTo>
                    <a:pt x="2595232" y="1584204"/>
                    <a:pt x="2659710" y="1648682"/>
                    <a:pt x="2739248" y="1648682"/>
                  </a:cubicBezTo>
                  <a:cubicBezTo>
                    <a:pt x="2818786" y="1648682"/>
                    <a:pt x="2883264" y="1584204"/>
                    <a:pt x="2883264" y="1504666"/>
                  </a:cubicBezTo>
                  <a:cubicBezTo>
                    <a:pt x="2883264" y="1425128"/>
                    <a:pt x="2818786" y="1360650"/>
                    <a:pt x="2739248" y="1360650"/>
                  </a:cubicBezTo>
                  <a:close/>
                  <a:moveTo>
                    <a:pt x="2330105" y="1360650"/>
                  </a:moveTo>
                  <a:cubicBezTo>
                    <a:pt x="2250567" y="1360650"/>
                    <a:pt x="2186089" y="1425128"/>
                    <a:pt x="2186089" y="1504666"/>
                  </a:cubicBezTo>
                  <a:cubicBezTo>
                    <a:pt x="2186089" y="1584204"/>
                    <a:pt x="2250567" y="1648682"/>
                    <a:pt x="2330105" y="1648682"/>
                  </a:cubicBezTo>
                  <a:cubicBezTo>
                    <a:pt x="2409643" y="1648682"/>
                    <a:pt x="2474121" y="1584204"/>
                    <a:pt x="2474121" y="1504666"/>
                  </a:cubicBezTo>
                  <a:cubicBezTo>
                    <a:pt x="2474121" y="1425128"/>
                    <a:pt x="2409643" y="1360650"/>
                    <a:pt x="2330105" y="1360650"/>
                  </a:cubicBezTo>
                  <a:close/>
                  <a:moveTo>
                    <a:pt x="1920962" y="1360650"/>
                  </a:moveTo>
                  <a:cubicBezTo>
                    <a:pt x="1841424" y="1360650"/>
                    <a:pt x="1776946" y="1425128"/>
                    <a:pt x="1776946" y="1504666"/>
                  </a:cubicBezTo>
                  <a:cubicBezTo>
                    <a:pt x="1776946" y="1584204"/>
                    <a:pt x="1841424" y="1648682"/>
                    <a:pt x="1920962" y="1648682"/>
                  </a:cubicBezTo>
                  <a:cubicBezTo>
                    <a:pt x="2000500" y="1648682"/>
                    <a:pt x="2064978" y="1584204"/>
                    <a:pt x="2064978" y="1504666"/>
                  </a:cubicBezTo>
                  <a:cubicBezTo>
                    <a:pt x="2064978" y="1425128"/>
                    <a:pt x="2000500" y="1360650"/>
                    <a:pt x="1920962" y="1360650"/>
                  </a:cubicBezTo>
                  <a:close/>
                  <a:moveTo>
                    <a:pt x="1511819" y="1360650"/>
                  </a:moveTo>
                  <a:cubicBezTo>
                    <a:pt x="1432281" y="1360650"/>
                    <a:pt x="1367803" y="1425128"/>
                    <a:pt x="1367803" y="1504666"/>
                  </a:cubicBezTo>
                  <a:cubicBezTo>
                    <a:pt x="1367803" y="1584204"/>
                    <a:pt x="1432281" y="1648682"/>
                    <a:pt x="1511819" y="1648682"/>
                  </a:cubicBezTo>
                  <a:cubicBezTo>
                    <a:pt x="1591357" y="1648682"/>
                    <a:pt x="1655835" y="1584204"/>
                    <a:pt x="1655835" y="1504666"/>
                  </a:cubicBezTo>
                  <a:cubicBezTo>
                    <a:pt x="1655835" y="1425128"/>
                    <a:pt x="1591357" y="1360650"/>
                    <a:pt x="1511819" y="1360650"/>
                  </a:cubicBezTo>
                  <a:close/>
                  <a:moveTo>
                    <a:pt x="1102676" y="1360650"/>
                  </a:moveTo>
                  <a:cubicBezTo>
                    <a:pt x="1023138" y="1360650"/>
                    <a:pt x="958660" y="1425128"/>
                    <a:pt x="958660" y="1504666"/>
                  </a:cubicBezTo>
                  <a:cubicBezTo>
                    <a:pt x="958660" y="1584204"/>
                    <a:pt x="1023138" y="1648682"/>
                    <a:pt x="1102676" y="1648682"/>
                  </a:cubicBezTo>
                  <a:cubicBezTo>
                    <a:pt x="1182214" y="1648682"/>
                    <a:pt x="1246692" y="1584204"/>
                    <a:pt x="1246692" y="1504666"/>
                  </a:cubicBezTo>
                  <a:cubicBezTo>
                    <a:pt x="1246692" y="1425128"/>
                    <a:pt x="1182214" y="1360650"/>
                    <a:pt x="1102676" y="1360650"/>
                  </a:cubicBezTo>
                  <a:close/>
                  <a:moveTo>
                    <a:pt x="693533" y="1360650"/>
                  </a:moveTo>
                  <a:cubicBezTo>
                    <a:pt x="613995" y="1360650"/>
                    <a:pt x="549517" y="1425128"/>
                    <a:pt x="549517" y="1504666"/>
                  </a:cubicBezTo>
                  <a:cubicBezTo>
                    <a:pt x="549517" y="1584204"/>
                    <a:pt x="613995" y="1648682"/>
                    <a:pt x="693533" y="1648682"/>
                  </a:cubicBezTo>
                  <a:cubicBezTo>
                    <a:pt x="773071" y="1648682"/>
                    <a:pt x="837549" y="1584204"/>
                    <a:pt x="837549" y="1504666"/>
                  </a:cubicBezTo>
                  <a:cubicBezTo>
                    <a:pt x="837549" y="1425128"/>
                    <a:pt x="773071" y="1360650"/>
                    <a:pt x="693533" y="1360650"/>
                  </a:cubicBezTo>
                  <a:close/>
                  <a:moveTo>
                    <a:pt x="284390" y="1360650"/>
                  </a:moveTo>
                  <a:cubicBezTo>
                    <a:pt x="204852" y="1360650"/>
                    <a:pt x="140374" y="1425128"/>
                    <a:pt x="140374" y="1504666"/>
                  </a:cubicBezTo>
                  <a:cubicBezTo>
                    <a:pt x="140374" y="1584204"/>
                    <a:pt x="204852" y="1648682"/>
                    <a:pt x="284390" y="1648682"/>
                  </a:cubicBezTo>
                  <a:cubicBezTo>
                    <a:pt x="363928" y="1648682"/>
                    <a:pt x="428406" y="1584204"/>
                    <a:pt x="428406" y="1504666"/>
                  </a:cubicBezTo>
                  <a:cubicBezTo>
                    <a:pt x="428406" y="1425128"/>
                    <a:pt x="363928" y="1360650"/>
                    <a:pt x="284390" y="1360650"/>
                  </a:cubicBezTo>
                  <a:close/>
                  <a:moveTo>
                    <a:pt x="3965976" y="945427"/>
                  </a:moveTo>
                  <a:cubicBezTo>
                    <a:pt x="3886438" y="945427"/>
                    <a:pt x="3821960" y="1009905"/>
                    <a:pt x="3821960" y="1089443"/>
                  </a:cubicBezTo>
                  <a:cubicBezTo>
                    <a:pt x="3821960" y="1168981"/>
                    <a:pt x="3886438" y="1233459"/>
                    <a:pt x="3965976" y="1233459"/>
                  </a:cubicBezTo>
                  <a:cubicBezTo>
                    <a:pt x="4045514" y="1233459"/>
                    <a:pt x="4109992" y="1168981"/>
                    <a:pt x="4109992" y="1089443"/>
                  </a:cubicBezTo>
                  <a:cubicBezTo>
                    <a:pt x="4109992" y="1009905"/>
                    <a:pt x="4045514" y="945427"/>
                    <a:pt x="3965976" y="945427"/>
                  </a:cubicBezTo>
                  <a:close/>
                  <a:moveTo>
                    <a:pt x="3556834" y="945427"/>
                  </a:moveTo>
                  <a:cubicBezTo>
                    <a:pt x="3477296" y="945427"/>
                    <a:pt x="3412818" y="1009905"/>
                    <a:pt x="3412818" y="1089443"/>
                  </a:cubicBezTo>
                  <a:cubicBezTo>
                    <a:pt x="3412818" y="1168981"/>
                    <a:pt x="3477296" y="1233459"/>
                    <a:pt x="3556834" y="1233459"/>
                  </a:cubicBezTo>
                  <a:cubicBezTo>
                    <a:pt x="3636372" y="1233459"/>
                    <a:pt x="3700850" y="1168981"/>
                    <a:pt x="3700850" y="1089443"/>
                  </a:cubicBezTo>
                  <a:cubicBezTo>
                    <a:pt x="3700850" y="1009905"/>
                    <a:pt x="3636372" y="945427"/>
                    <a:pt x="3556834" y="945427"/>
                  </a:cubicBezTo>
                  <a:close/>
                  <a:moveTo>
                    <a:pt x="3147691" y="945427"/>
                  </a:moveTo>
                  <a:cubicBezTo>
                    <a:pt x="3068153" y="945427"/>
                    <a:pt x="3003675" y="1009905"/>
                    <a:pt x="3003675" y="1089443"/>
                  </a:cubicBezTo>
                  <a:cubicBezTo>
                    <a:pt x="3003675" y="1168981"/>
                    <a:pt x="3068153" y="1233459"/>
                    <a:pt x="3147691" y="1233459"/>
                  </a:cubicBezTo>
                  <a:cubicBezTo>
                    <a:pt x="3227229" y="1233459"/>
                    <a:pt x="3291707" y="1168981"/>
                    <a:pt x="3291707" y="1089443"/>
                  </a:cubicBezTo>
                  <a:cubicBezTo>
                    <a:pt x="3291707" y="1009905"/>
                    <a:pt x="3227229" y="945427"/>
                    <a:pt x="3147691" y="945427"/>
                  </a:cubicBezTo>
                  <a:close/>
                  <a:moveTo>
                    <a:pt x="2738548" y="945427"/>
                  </a:moveTo>
                  <a:cubicBezTo>
                    <a:pt x="2659010" y="945427"/>
                    <a:pt x="2594532" y="1009905"/>
                    <a:pt x="2594532" y="1089443"/>
                  </a:cubicBezTo>
                  <a:cubicBezTo>
                    <a:pt x="2594532" y="1168981"/>
                    <a:pt x="2659010" y="1233459"/>
                    <a:pt x="2738548" y="1233459"/>
                  </a:cubicBezTo>
                  <a:cubicBezTo>
                    <a:pt x="2818086" y="1233459"/>
                    <a:pt x="2882564" y="1168981"/>
                    <a:pt x="2882564" y="1089443"/>
                  </a:cubicBezTo>
                  <a:cubicBezTo>
                    <a:pt x="2882564" y="1009905"/>
                    <a:pt x="2818086" y="945427"/>
                    <a:pt x="2738548" y="945427"/>
                  </a:cubicBezTo>
                  <a:close/>
                  <a:moveTo>
                    <a:pt x="2329405" y="945427"/>
                  </a:moveTo>
                  <a:cubicBezTo>
                    <a:pt x="2249867" y="945427"/>
                    <a:pt x="2185389" y="1009905"/>
                    <a:pt x="2185389" y="1089443"/>
                  </a:cubicBezTo>
                  <a:cubicBezTo>
                    <a:pt x="2185389" y="1168981"/>
                    <a:pt x="2249867" y="1233459"/>
                    <a:pt x="2329405" y="1233459"/>
                  </a:cubicBezTo>
                  <a:cubicBezTo>
                    <a:pt x="2408943" y="1233459"/>
                    <a:pt x="2473421" y="1168981"/>
                    <a:pt x="2473421" y="1089443"/>
                  </a:cubicBezTo>
                  <a:cubicBezTo>
                    <a:pt x="2473421" y="1009905"/>
                    <a:pt x="2408943" y="945427"/>
                    <a:pt x="2329405" y="945427"/>
                  </a:cubicBezTo>
                  <a:close/>
                  <a:moveTo>
                    <a:pt x="1920262" y="945427"/>
                  </a:moveTo>
                  <a:cubicBezTo>
                    <a:pt x="1840724" y="945427"/>
                    <a:pt x="1776246" y="1009905"/>
                    <a:pt x="1776246" y="1089443"/>
                  </a:cubicBezTo>
                  <a:cubicBezTo>
                    <a:pt x="1776246" y="1168981"/>
                    <a:pt x="1840724" y="1233459"/>
                    <a:pt x="1920262" y="1233459"/>
                  </a:cubicBezTo>
                  <a:cubicBezTo>
                    <a:pt x="1999800" y="1233459"/>
                    <a:pt x="2064278" y="1168981"/>
                    <a:pt x="2064278" y="1089443"/>
                  </a:cubicBezTo>
                  <a:cubicBezTo>
                    <a:pt x="2064278" y="1009905"/>
                    <a:pt x="1999800" y="945427"/>
                    <a:pt x="1920262" y="945427"/>
                  </a:cubicBezTo>
                  <a:close/>
                  <a:moveTo>
                    <a:pt x="1511119" y="945427"/>
                  </a:moveTo>
                  <a:cubicBezTo>
                    <a:pt x="1431581" y="945427"/>
                    <a:pt x="1367103" y="1009905"/>
                    <a:pt x="1367103" y="1089443"/>
                  </a:cubicBezTo>
                  <a:cubicBezTo>
                    <a:pt x="1367103" y="1168981"/>
                    <a:pt x="1431581" y="1233459"/>
                    <a:pt x="1511119" y="1233459"/>
                  </a:cubicBezTo>
                  <a:cubicBezTo>
                    <a:pt x="1590657" y="1233459"/>
                    <a:pt x="1655135" y="1168981"/>
                    <a:pt x="1655135" y="1089443"/>
                  </a:cubicBezTo>
                  <a:cubicBezTo>
                    <a:pt x="1655135" y="1009905"/>
                    <a:pt x="1590657" y="945427"/>
                    <a:pt x="1511119" y="945427"/>
                  </a:cubicBezTo>
                  <a:close/>
                  <a:moveTo>
                    <a:pt x="1101976" y="945427"/>
                  </a:moveTo>
                  <a:cubicBezTo>
                    <a:pt x="1022438" y="945427"/>
                    <a:pt x="957960" y="1009905"/>
                    <a:pt x="957960" y="1089443"/>
                  </a:cubicBezTo>
                  <a:cubicBezTo>
                    <a:pt x="957960" y="1168981"/>
                    <a:pt x="1022438" y="1233459"/>
                    <a:pt x="1101976" y="1233459"/>
                  </a:cubicBezTo>
                  <a:cubicBezTo>
                    <a:pt x="1181514" y="1233459"/>
                    <a:pt x="1245992" y="1168981"/>
                    <a:pt x="1245992" y="1089443"/>
                  </a:cubicBezTo>
                  <a:cubicBezTo>
                    <a:pt x="1245992" y="1009905"/>
                    <a:pt x="1181514" y="945427"/>
                    <a:pt x="1101976" y="945427"/>
                  </a:cubicBezTo>
                  <a:close/>
                  <a:moveTo>
                    <a:pt x="692833" y="945427"/>
                  </a:moveTo>
                  <a:cubicBezTo>
                    <a:pt x="613295" y="945427"/>
                    <a:pt x="548817" y="1009905"/>
                    <a:pt x="548817" y="1089443"/>
                  </a:cubicBezTo>
                  <a:cubicBezTo>
                    <a:pt x="548817" y="1168981"/>
                    <a:pt x="613295" y="1233459"/>
                    <a:pt x="692833" y="1233459"/>
                  </a:cubicBezTo>
                  <a:cubicBezTo>
                    <a:pt x="772371" y="1233459"/>
                    <a:pt x="836849" y="1168981"/>
                    <a:pt x="836849" y="1089443"/>
                  </a:cubicBezTo>
                  <a:cubicBezTo>
                    <a:pt x="836849" y="1009905"/>
                    <a:pt x="772371" y="945427"/>
                    <a:pt x="692833" y="945427"/>
                  </a:cubicBezTo>
                  <a:close/>
                  <a:moveTo>
                    <a:pt x="283690" y="945427"/>
                  </a:moveTo>
                  <a:cubicBezTo>
                    <a:pt x="204152" y="945427"/>
                    <a:pt x="139674" y="1009905"/>
                    <a:pt x="139674" y="1089443"/>
                  </a:cubicBezTo>
                  <a:cubicBezTo>
                    <a:pt x="139674" y="1168981"/>
                    <a:pt x="204152" y="1233459"/>
                    <a:pt x="283690" y="1233459"/>
                  </a:cubicBezTo>
                  <a:cubicBezTo>
                    <a:pt x="363228" y="1233459"/>
                    <a:pt x="427706" y="1168981"/>
                    <a:pt x="427706" y="1089443"/>
                  </a:cubicBezTo>
                  <a:cubicBezTo>
                    <a:pt x="427706" y="1009905"/>
                    <a:pt x="363228" y="945427"/>
                    <a:pt x="283690" y="945427"/>
                  </a:cubicBezTo>
                  <a:close/>
                  <a:moveTo>
                    <a:pt x="3965276" y="530204"/>
                  </a:moveTo>
                  <a:cubicBezTo>
                    <a:pt x="3885738" y="530204"/>
                    <a:pt x="3821260" y="594682"/>
                    <a:pt x="3821260" y="674220"/>
                  </a:cubicBezTo>
                  <a:cubicBezTo>
                    <a:pt x="3821260" y="753758"/>
                    <a:pt x="3885738" y="818236"/>
                    <a:pt x="3965276" y="818236"/>
                  </a:cubicBezTo>
                  <a:cubicBezTo>
                    <a:pt x="4044814" y="818236"/>
                    <a:pt x="4109292" y="753758"/>
                    <a:pt x="4109292" y="674220"/>
                  </a:cubicBezTo>
                  <a:cubicBezTo>
                    <a:pt x="4109292" y="594682"/>
                    <a:pt x="4044814" y="530204"/>
                    <a:pt x="3965276" y="530204"/>
                  </a:cubicBezTo>
                  <a:close/>
                  <a:moveTo>
                    <a:pt x="3556134" y="530204"/>
                  </a:moveTo>
                  <a:cubicBezTo>
                    <a:pt x="3476596" y="530204"/>
                    <a:pt x="3412118" y="594682"/>
                    <a:pt x="3412118" y="674220"/>
                  </a:cubicBezTo>
                  <a:cubicBezTo>
                    <a:pt x="3412118" y="753758"/>
                    <a:pt x="3476596" y="818236"/>
                    <a:pt x="3556134" y="818236"/>
                  </a:cubicBezTo>
                  <a:cubicBezTo>
                    <a:pt x="3635672" y="818236"/>
                    <a:pt x="3700150" y="753758"/>
                    <a:pt x="3700150" y="674220"/>
                  </a:cubicBezTo>
                  <a:cubicBezTo>
                    <a:pt x="3700150" y="594682"/>
                    <a:pt x="3635672" y="530204"/>
                    <a:pt x="3556134" y="530204"/>
                  </a:cubicBezTo>
                  <a:close/>
                  <a:moveTo>
                    <a:pt x="3146991" y="530204"/>
                  </a:moveTo>
                  <a:cubicBezTo>
                    <a:pt x="3067453" y="530204"/>
                    <a:pt x="3002975" y="594682"/>
                    <a:pt x="3002975" y="674220"/>
                  </a:cubicBezTo>
                  <a:cubicBezTo>
                    <a:pt x="3002975" y="753758"/>
                    <a:pt x="3067453" y="818236"/>
                    <a:pt x="3146991" y="818236"/>
                  </a:cubicBezTo>
                  <a:cubicBezTo>
                    <a:pt x="3226529" y="818236"/>
                    <a:pt x="3291007" y="753758"/>
                    <a:pt x="3291007" y="674220"/>
                  </a:cubicBezTo>
                  <a:cubicBezTo>
                    <a:pt x="3291007" y="594682"/>
                    <a:pt x="3226529" y="530204"/>
                    <a:pt x="3146991" y="530204"/>
                  </a:cubicBezTo>
                  <a:close/>
                  <a:moveTo>
                    <a:pt x="2737848" y="530204"/>
                  </a:moveTo>
                  <a:cubicBezTo>
                    <a:pt x="2658310" y="530204"/>
                    <a:pt x="2593832" y="594682"/>
                    <a:pt x="2593832" y="674220"/>
                  </a:cubicBezTo>
                  <a:cubicBezTo>
                    <a:pt x="2593832" y="753758"/>
                    <a:pt x="2658310" y="818236"/>
                    <a:pt x="2737848" y="818236"/>
                  </a:cubicBezTo>
                  <a:cubicBezTo>
                    <a:pt x="2817386" y="818236"/>
                    <a:pt x="2881864" y="753758"/>
                    <a:pt x="2881864" y="674220"/>
                  </a:cubicBezTo>
                  <a:cubicBezTo>
                    <a:pt x="2881864" y="594682"/>
                    <a:pt x="2817386" y="530204"/>
                    <a:pt x="2737848" y="530204"/>
                  </a:cubicBezTo>
                  <a:close/>
                  <a:moveTo>
                    <a:pt x="2328705" y="530204"/>
                  </a:moveTo>
                  <a:cubicBezTo>
                    <a:pt x="2249167" y="530204"/>
                    <a:pt x="2184689" y="594682"/>
                    <a:pt x="2184689" y="674220"/>
                  </a:cubicBezTo>
                  <a:cubicBezTo>
                    <a:pt x="2184689" y="753758"/>
                    <a:pt x="2249167" y="818236"/>
                    <a:pt x="2328705" y="818236"/>
                  </a:cubicBezTo>
                  <a:cubicBezTo>
                    <a:pt x="2408243" y="818236"/>
                    <a:pt x="2472721" y="753758"/>
                    <a:pt x="2472721" y="674220"/>
                  </a:cubicBezTo>
                  <a:cubicBezTo>
                    <a:pt x="2472721" y="594682"/>
                    <a:pt x="2408243" y="530204"/>
                    <a:pt x="2328705" y="530204"/>
                  </a:cubicBezTo>
                  <a:close/>
                  <a:moveTo>
                    <a:pt x="1919562" y="530204"/>
                  </a:moveTo>
                  <a:cubicBezTo>
                    <a:pt x="1840024" y="530204"/>
                    <a:pt x="1775546" y="594682"/>
                    <a:pt x="1775546" y="674220"/>
                  </a:cubicBezTo>
                  <a:cubicBezTo>
                    <a:pt x="1775546" y="753758"/>
                    <a:pt x="1840024" y="818236"/>
                    <a:pt x="1919562" y="818236"/>
                  </a:cubicBezTo>
                  <a:cubicBezTo>
                    <a:pt x="1999100" y="818236"/>
                    <a:pt x="2063578" y="753758"/>
                    <a:pt x="2063578" y="674220"/>
                  </a:cubicBezTo>
                  <a:cubicBezTo>
                    <a:pt x="2063578" y="594682"/>
                    <a:pt x="1999100" y="530204"/>
                    <a:pt x="1919562" y="530204"/>
                  </a:cubicBezTo>
                  <a:close/>
                  <a:moveTo>
                    <a:pt x="1510419" y="530204"/>
                  </a:moveTo>
                  <a:cubicBezTo>
                    <a:pt x="1430881" y="530204"/>
                    <a:pt x="1366403" y="594682"/>
                    <a:pt x="1366403" y="674220"/>
                  </a:cubicBezTo>
                  <a:cubicBezTo>
                    <a:pt x="1366403" y="753758"/>
                    <a:pt x="1430881" y="818236"/>
                    <a:pt x="1510419" y="818236"/>
                  </a:cubicBezTo>
                  <a:cubicBezTo>
                    <a:pt x="1589957" y="818236"/>
                    <a:pt x="1654435" y="753758"/>
                    <a:pt x="1654435" y="674220"/>
                  </a:cubicBezTo>
                  <a:cubicBezTo>
                    <a:pt x="1654435" y="594682"/>
                    <a:pt x="1589957" y="530204"/>
                    <a:pt x="1510419" y="530204"/>
                  </a:cubicBezTo>
                  <a:close/>
                  <a:moveTo>
                    <a:pt x="1101276" y="530204"/>
                  </a:moveTo>
                  <a:cubicBezTo>
                    <a:pt x="1021738" y="530204"/>
                    <a:pt x="957260" y="594682"/>
                    <a:pt x="957260" y="674220"/>
                  </a:cubicBezTo>
                  <a:cubicBezTo>
                    <a:pt x="957260" y="753758"/>
                    <a:pt x="1021738" y="818236"/>
                    <a:pt x="1101276" y="818236"/>
                  </a:cubicBezTo>
                  <a:cubicBezTo>
                    <a:pt x="1180814" y="818236"/>
                    <a:pt x="1245292" y="753758"/>
                    <a:pt x="1245292" y="674220"/>
                  </a:cubicBezTo>
                  <a:cubicBezTo>
                    <a:pt x="1245292" y="594682"/>
                    <a:pt x="1180814" y="530204"/>
                    <a:pt x="1101276" y="530204"/>
                  </a:cubicBezTo>
                  <a:close/>
                  <a:moveTo>
                    <a:pt x="692133" y="530204"/>
                  </a:moveTo>
                  <a:cubicBezTo>
                    <a:pt x="612595" y="530204"/>
                    <a:pt x="548117" y="594682"/>
                    <a:pt x="548117" y="674220"/>
                  </a:cubicBezTo>
                  <a:cubicBezTo>
                    <a:pt x="548117" y="753758"/>
                    <a:pt x="612595" y="818236"/>
                    <a:pt x="692133" y="818236"/>
                  </a:cubicBezTo>
                  <a:cubicBezTo>
                    <a:pt x="771671" y="818236"/>
                    <a:pt x="836149" y="753758"/>
                    <a:pt x="836149" y="674220"/>
                  </a:cubicBezTo>
                  <a:cubicBezTo>
                    <a:pt x="836149" y="594682"/>
                    <a:pt x="771671" y="530204"/>
                    <a:pt x="692133" y="530204"/>
                  </a:cubicBezTo>
                  <a:close/>
                  <a:moveTo>
                    <a:pt x="282990" y="530204"/>
                  </a:moveTo>
                  <a:cubicBezTo>
                    <a:pt x="203452" y="530204"/>
                    <a:pt x="138974" y="594682"/>
                    <a:pt x="138974" y="674220"/>
                  </a:cubicBezTo>
                  <a:cubicBezTo>
                    <a:pt x="138974" y="753758"/>
                    <a:pt x="203452" y="818236"/>
                    <a:pt x="282990" y="818236"/>
                  </a:cubicBezTo>
                  <a:cubicBezTo>
                    <a:pt x="362528" y="818236"/>
                    <a:pt x="427006" y="753758"/>
                    <a:pt x="427006" y="674220"/>
                  </a:cubicBezTo>
                  <a:cubicBezTo>
                    <a:pt x="427006" y="594682"/>
                    <a:pt x="362528" y="530204"/>
                    <a:pt x="282990" y="530204"/>
                  </a:cubicBezTo>
                  <a:close/>
                  <a:moveTo>
                    <a:pt x="3964576" y="114981"/>
                  </a:moveTo>
                  <a:cubicBezTo>
                    <a:pt x="3885038" y="114981"/>
                    <a:pt x="3820560" y="179459"/>
                    <a:pt x="3820560" y="258997"/>
                  </a:cubicBezTo>
                  <a:cubicBezTo>
                    <a:pt x="3820560" y="338535"/>
                    <a:pt x="3885038" y="403013"/>
                    <a:pt x="3964576" y="403013"/>
                  </a:cubicBezTo>
                  <a:cubicBezTo>
                    <a:pt x="4044114" y="403013"/>
                    <a:pt x="4108592" y="338535"/>
                    <a:pt x="4108592" y="258997"/>
                  </a:cubicBezTo>
                  <a:cubicBezTo>
                    <a:pt x="4108592" y="179459"/>
                    <a:pt x="4044114" y="114981"/>
                    <a:pt x="3964576" y="114981"/>
                  </a:cubicBezTo>
                  <a:close/>
                  <a:moveTo>
                    <a:pt x="3555434" y="114981"/>
                  </a:moveTo>
                  <a:cubicBezTo>
                    <a:pt x="3475896" y="114981"/>
                    <a:pt x="3411418" y="179459"/>
                    <a:pt x="3411418" y="258997"/>
                  </a:cubicBezTo>
                  <a:cubicBezTo>
                    <a:pt x="3411418" y="338535"/>
                    <a:pt x="3475896" y="403013"/>
                    <a:pt x="3555434" y="403013"/>
                  </a:cubicBezTo>
                  <a:cubicBezTo>
                    <a:pt x="3634972" y="403013"/>
                    <a:pt x="3699450" y="338535"/>
                    <a:pt x="3699450" y="258997"/>
                  </a:cubicBezTo>
                  <a:cubicBezTo>
                    <a:pt x="3699450" y="179459"/>
                    <a:pt x="3634972" y="114981"/>
                    <a:pt x="3555434" y="114981"/>
                  </a:cubicBezTo>
                  <a:close/>
                  <a:moveTo>
                    <a:pt x="3146291" y="114981"/>
                  </a:moveTo>
                  <a:cubicBezTo>
                    <a:pt x="3066753" y="114981"/>
                    <a:pt x="3002275" y="179459"/>
                    <a:pt x="3002275" y="258997"/>
                  </a:cubicBezTo>
                  <a:cubicBezTo>
                    <a:pt x="3002275" y="338535"/>
                    <a:pt x="3066753" y="403013"/>
                    <a:pt x="3146291" y="403013"/>
                  </a:cubicBezTo>
                  <a:cubicBezTo>
                    <a:pt x="3225829" y="403013"/>
                    <a:pt x="3290307" y="338535"/>
                    <a:pt x="3290307" y="258997"/>
                  </a:cubicBezTo>
                  <a:cubicBezTo>
                    <a:pt x="3290307" y="179459"/>
                    <a:pt x="3225829" y="114981"/>
                    <a:pt x="3146291" y="114981"/>
                  </a:cubicBezTo>
                  <a:close/>
                  <a:moveTo>
                    <a:pt x="2737148" y="114981"/>
                  </a:moveTo>
                  <a:cubicBezTo>
                    <a:pt x="2657610" y="114981"/>
                    <a:pt x="2593132" y="179459"/>
                    <a:pt x="2593132" y="258997"/>
                  </a:cubicBezTo>
                  <a:cubicBezTo>
                    <a:pt x="2593132" y="338535"/>
                    <a:pt x="2657610" y="403013"/>
                    <a:pt x="2737148" y="403013"/>
                  </a:cubicBezTo>
                  <a:cubicBezTo>
                    <a:pt x="2816686" y="403013"/>
                    <a:pt x="2881164" y="338535"/>
                    <a:pt x="2881164" y="258997"/>
                  </a:cubicBezTo>
                  <a:cubicBezTo>
                    <a:pt x="2881164" y="179459"/>
                    <a:pt x="2816686" y="114981"/>
                    <a:pt x="2737148" y="114981"/>
                  </a:cubicBezTo>
                  <a:close/>
                  <a:moveTo>
                    <a:pt x="2328005" y="114981"/>
                  </a:moveTo>
                  <a:cubicBezTo>
                    <a:pt x="2248467" y="114981"/>
                    <a:pt x="2183989" y="179459"/>
                    <a:pt x="2183989" y="258997"/>
                  </a:cubicBezTo>
                  <a:cubicBezTo>
                    <a:pt x="2183989" y="338535"/>
                    <a:pt x="2248467" y="403013"/>
                    <a:pt x="2328005" y="403013"/>
                  </a:cubicBezTo>
                  <a:cubicBezTo>
                    <a:pt x="2407543" y="403013"/>
                    <a:pt x="2472021" y="338535"/>
                    <a:pt x="2472021" y="258997"/>
                  </a:cubicBezTo>
                  <a:cubicBezTo>
                    <a:pt x="2472021" y="179459"/>
                    <a:pt x="2407543" y="114981"/>
                    <a:pt x="2328005" y="114981"/>
                  </a:cubicBezTo>
                  <a:close/>
                  <a:moveTo>
                    <a:pt x="1918862" y="114981"/>
                  </a:moveTo>
                  <a:cubicBezTo>
                    <a:pt x="1839324" y="114981"/>
                    <a:pt x="1774846" y="179459"/>
                    <a:pt x="1774846" y="258997"/>
                  </a:cubicBezTo>
                  <a:cubicBezTo>
                    <a:pt x="1774846" y="338535"/>
                    <a:pt x="1839324" y="403013"/>
                    <a:pt x="1918862" y="403013"/>
                  </a:cubicBezTo>
                  <a:cubicBezTo>
                    <a:pt x="1998400" y="403013"/>
                    <a:pt x="2062878" y="338535"/>
                    <a:pt x="2062878" y="258997"/>
                  </a:cubicBezTo>
                  <a:cubicBezTo>
                    <a:pt x="2062878" y="179459"/>
                    <a:pt x="1998400" y="114981"/>
                    <a:pt x="1918862" y="114981"/>
                  </a:cubicBezTo>
                  <a:close/>
                  <a:moveTo>
                    <a:pt x="1509719" y="114981"/>
                  </a:moveTo>
                  <a:cubicBezTo>
                    <a:pt x="1430181" y="114981"/>
                    <a:pt x="1365703" y="179459"/>
                    <a:pt x="1365703" y="258997"/>
                  </a:cubicBezTo>
                  <a:cubicBezTo>
                    <a:pt x="1365703" y="338535"/>
                    <a:pt x="1430181" y="403013"/>
                    <a:pt x="1509719" y="403013"/>
                  </a:cubicBezTo>
                  <a:cubicBezTo>
                    <a:pt x="1589257" y="403013"/>
                    <a:pt x="1653735" y="338535"/>
                    <a:pt x="1653735" y="258997"/>
                  </a:cubicBezTo>
                  <a:cubicBezTo>
                    <a:pt x="1653735" y="179459"/>
                    <a:pt x="1589257" y="114981"/>
                    <a:pt x="1509719" y="114981"/>
                  </a:cubicBezTo>
                  <a:close/>
                  <a:moveTo>
                    <a:pt x="1100576" y="114981"/>
                  </a:moveTo>
                  <a:cubicBezTo>
                    <a:pt x="1021038" y="114981"/>
                    <a:pt x="956560" y="179459"/>
                    <a:pt x="956560" y="258997"/>
                  </a:cubicBezTo>
                  <a:cubicBezTo>
                    <a:pt x="956560" y="338535"/>
                    <a:pt x="1021038" y="403013"/>
                    <a:pt x="1100576" y="403013"/>
                  </a:cubicBezTo>
                  <a:cubicBezTo>
                    <a:pt x="1180114" y="403013"/>
                    <a:pt x="1244592" y="338535"/>
                    <a:pt x="1244592" y="258997"/>
                  </a:cubicBezTo>
                  <a:cubicBezTo>
                    <a:pt x="1244592" y="179459"/>
                    <a:pt x="1180114" y="114981"/>
                    <a:pt x="1100576" y="114981"/>
                  </a:cubicBezTo>
                  <a:close/>
                  <a:moveTo>
                    <a:pt x="691433" y="114981"/>
                  </a:moveTo>
                  <a:cubicBezTo>
                    <a:pt x="611895" y="114981"/>
                    <a:pt x="547417" y="179459"/>
                    <a:pt x="547417" y="258997"/>
                  </a:cubicBezTo>
                  <a:cubicBezTo>
                    <a:pt x="547417" y="338535"/>
                    <a:pt x="611895" y="403013"/>
                    <a:pt x="691433" y="403013"/>
                  </a:cubicBezTo>
                  <a:cubicBezTo>
                    <a:pt x="770971" y="403013"/>
                    <a:pt x="835449" y="338535"/>
                    <a:pt x="835449" y="258997"/>
                  </a:cubicBezTo>
                  <a:cubicBezTo>
                    <a:pt x="835449" y="179459"/>
                    <a:pt x="770971" y="114981"/>
                    <a:pt x="691433" y="114981"/>
                  </a:cubicBezTo>
                  <a:close/>
                  <a:moveTo>
                    <a:pt x="282290" y="114981"/>
                  </a:moveTo>
                  <a:cubicBezTo>
                    <a:pt x="202752" y="114981"/>
                    <a:pt x="138274" y="179459"/>
                    <a:pt x="138274" y="258997"/>
                  </a:cubicBezTo>
                  <a:cubicBezTo>
                    <a:pt x="138274" y="338535"/>
                    <a:pt x="202752" y="403013"/>
                    <a:pt x="282290" y="403013"/>
                  </a:cubicBezTo>
                  <a:cubicBezTo>
                    <a:pt x="361828" y="403013"/>
                    <a:pt x="426306" y="338535"/>
                    <a:pt x="426306" y="258997"/>
                  </a:cubicBezTo>
                  <a:cubicBezTo>
                    <a:pt x="426306" y="179459"/>
                    <a:pt x="361828" y="114981"/>
                    <a:pt x="282290" y="114981"/>
                  </a:cubicBezTo>
                  <a:close/>
                  <a:moveTo>
                    <a:pt x="0" y="0"/>
                  </a:moveTo>
                  <a:lnTo>
                    <a:pt x="4248472" y="0"/>
                  </a:lnTo>
                  <a:lnTo>
                    <a:pt x="4248472" y="4248472"/>
                  </a:lnTo>
                  <a:lnTo>
                    <a:pt x="0" y="4248472"/>
                  </a:lnTo>
                  <a:close/>
                </a:path>
              </a:pathLst>
            </a:custGeom>
            <a:solidFill>
              <a:sysClr val="window" lastClr="FFFFFF"/>
            </a:solidFill>
            <a:ln w="25400" cap="flat" cmpd="sng" algn="ctr">
              <a:noFill/>
              <a:prstDash val="solid"/>
            </a:ln>
            <a:effectLst/>
          </p:spPr>
          <p:txBody>
            <a:bodyPr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924282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graphicFrame>
          <p:nvGraphicFramePr>
            <p:cNvPr id="55" name="Diagram 5"/>
            <p:cNvGraphicFramePr/>
            <p:nvPr>
              <p:extLst/>
            </p:nvPr>
          </p:nvGraphicFramePr>
          <p:xfrm>
            <a:off x="534670" y="3329351"/>
            <a:ext cx="972353" cy="950721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19"/>
            </a:graphicData>
          </a:graphic>
        </p:graphicFrame>
        <p:sp>
          <p:nvSpPr>
            <p:cNvPr id="56" name="Rectangle 112"/>
            <p:cNvSpPr/>
            <p:nvPr/>
          </p:nvSpPr>
          <p:spPr bwMode="gray">
            <a:xfrm>
              <a:off x="664502" y="3451284"/>
              <a:ext cx="712688" cy="706853"/>
            </a:xfrm>
            <a:custGeom>
              <a:avLst/>
              <a:gdLst/>
              <a:ahLst/>
              <a:cxnLst/>
              <a:rect l="l" t="t" r="r" b="b"/>
              <a:pathLst>
                <a:path w="4248472" h="4248472">
                  <a:moveTo>
                    <a:pt x="3963192" y="3851992"/>
                  </a:moveTo>
                  <a:cubicBezTo>
                    <a:pt x="3883654" y="3851992"/>
                    <a:pt x="3819176" y="3916470"/>
                    <a:pt x="3819176" y="3996008"/>
                  </a:cubicBezTo>
                  <a:cubicBezTo>
                    <a:pt x="3819176" y="4075546"/>
                    <a:pt x="3883654" y="4140024"/>
                    <a:pt x="3963192" y="4140024"/>
                  </a:cubicBezTo>
                  <a:cubicBezTo>
                    <a:pt x="4042730" y="4140024"/>
                    <a:pt x="4107208" y="4075546"/>
                    <a:pt x="4107208" y="3996008"/>
                  </a:cubicBezTo>
                  <a:cubicBezTo>
                    <a:pt x="4107208" y="3916470"/>
                    <a:pt x="4042730" y="3851992"/>
                    <a:pt x="3963192" y="3851992"/>
                  </a:cubicBezTo>
                  <a:close/>
                  <a:moveTo>
                    <a:pt x="3554050" y="3851992"/>
                  </a:moveTo>
                  <a:cubicBezTo>
                    <a:pt x="3474512" y="3851992"/>
                    <a:pt x="3410034" y="3916470"/>
                    <a:pt x="3410034" y="3996008"/>
                  </a:cubicBezTo>
                  <a:cubicBezTo>
                    <a:pt x="3410034" y="4075546"/>
                    <a:pt x="3474512" y="4140024"/>
                    <a:pt x="3554050" y="4140024"/>
                  </a:cubicBezTo>
                  <a:cubicBezTo>
                    <a:pt x="3633588" y="4140024"/>
                    <a:pt x="3698066" y="4075546"/>
                    <a:pt x="3698066" y="3996008"/>
                  </a:cubicBezTo>
                  <a:cubicBezTo>
                    <a:pt x="3698066" y="3916470"/>
                    <a:pt x="3633588" y="3851992"/>
                    <a:pt x="3554050" y="3851992"/>
                  </a:cubicBezTo>
                  <a:close/>
                  <a:moveTo>
                    <a:pt x="3144907" y="3851992"/>
                  </a:moveTo>
                  <a:cubicBezTo>
                    <a:pt x="3065369" y="3851992"/>
                    <a:pt x="3000891" y="3916470"/>
                    <a:pt x="3000891" y="3996008"/>
                  </a:cubicBezTo>
                  <a:cubicBezTo>
                    <a:pt x="3000891" y="4075546"/>
                    <a:pt x="3065369" y="4140024"/>
                    <a:pt x="3144907" y="4140024"/>
                  </a:cubicBezTo>
                  <a:cubicBezTo>
                    <a:pt x="3224445" y="4140024"/>
                    <a:pt x="3288923" y="4075546"/>
                    <a:pt x="3288923" y="3996008"/>
                  </a:cubicBezTo>
                  <a:cubicBezTo>
                    <a:pt x="3288923" y="3916470"/>
                    <a:pt x="3224445" y="3851992"/>
                    <a:pt x="3144907" y="3851992"/>
                  </a:cubicBezTo>
                  <a:close/>
                  <a:moveTo>
                    <a:pt x="2735764" y="3851992"/>
                  </a:moveTo>
                  <a:cubicBezTo>
                    <a:pt x="2656226" y="3851992"/>
                    <a:pt x="2591748" y="3916470"/>
                    <a:pt x="2591748" y="3996008"/>
                  </a:cubicBezTo>
                  <a:cubicBezTo>
                    <a:pt x="2591748" y="4075546"/>
                    <a:pt x="2656226" y="4140024"/>
                    <a:pt x="2735764" y="4140024"/>
                  </a:cubicBezTo>
                  <a:cubicBezTo>
                    <a:pt x="2815302" y="4140024"/>
                    <a:pt x="2879780" y="4075546"/>
                    <a:pt x="2879780" y="3996008"/>
                  </a:cubicBezTo>
                  <a:cubicBezTo>
                    <a:pt x="2879780" y="3916470"/>
                    <a:pt x="2815302" y="3851992"/>
                    <a:pt x="2735764" y="3851992"/>
                  </a:cubicBezTo>
                  <a:close/>
                  <a:moveTo>
                    <a:pt x="2326621" y="3851992"/>
                  </a:moveTo>
                  <a:cubicBezTo>
                    <a:pt x="2247083" y="3851992"/>
                    <a:pt x="2182605" y="3916470"/>
                    <a:pt x="2182605" y="3996008"/>
                  </a:cubicBezTo>
                  <a:cubicBezTo>
                    <a:pt x="2182605" y="4075546"/>
                    <a:pt x="2247083" y="4140024"/>
                    <a:pt x="2326621" y="4140024"/>
                  </a:cubicBezTo>
                  <a:cubicBezTo>
                    <a:pt x="2406159" y="4140024"/>
                    <a:pt x="2470637" y="4075546"/>
                    <a:pt x="2470637" y="3996008"/>
                  </a:cubicBezTo>
                  <a:cubicBezTo>
                    <a:pt x="2470637" y="3916470"/>
                    <a:pt x="2406159" y="3851992"/>
                    <a:pt x="2326621" y="3851992"/>
                  </a:cubicBezTo>
                  <a:close/>
                  <a:moveTo>
                    <a:pt x="1917478" y="3851992"/>
                  </a:moveTo>
                  <a:cubicBezTo>
                    <a:pt x="1837940" y="3851992"/>
                    <a:pt x="1773462" y="3916470"/>
                    <a:pt x="1773462" y="3996008"/>
                  </a:cubicBezTo>
                  <a:cubicBezTo>
                    <a:pt x="1773462" y="4075546"/>
                    <a:pt x="1837940" y="4140024"/>
                    <a:pt x="1917478" y="4140024"/>
                  </a:cubicBezTo>
                  <a:cubicBezTo>
                    <a:pt x="1997016" y="4140024"/>
                    <a:pt x="2061494" y="4075546"/>
                    <a:pt x="2061494" y="3996008"/>
                  </a:cubicBezTo>
                  <a:cubicBezTo>
                    <a:pt x="2061494" y="3916470"/>
                    <a:pt x="1997016" y="3851992"/>
                    <a:pt x="1917478" y="3851992"/>
                  </a:cubicBezTo>
                  <a:close/>
                  <a:moveTo>
                    <a:pt x="1508335" y="3851992"/>
                  </a:moveTo>
                  <a:cubicBezTo>
                    <a:pt x="1428797" y="3851992"/>
                    <a:pt x="1364319" y="3916470"/>
                    <a:pt x="1364319" y="3996008"/>
                  </a:cubicBezTo>
                  <a:cubicBezTo>
                    <a:pt x="1364319" y="4075546"/>
                    <a:pt x="1428797" y="4140024"/>
                    <a:pt x="1508335" y="4140024"/>
                  </a:cubicBezTo>
                  <a:cubicBezTo>
                    <a:pt x="1587873" y="4140024"/>
                    <a:pt x="1652351" y="4075546"/>
                    <a:pt x="1652351" y="3996008"/>
                  </a:cubicBezTo>
                  <a:cubicBezTo>
                    <a:pt x="1652351" y="3916470"/>
                    <a:pt x="1587873" y="3851992"/>
                    <a:pt x="1508335" y="3851992"/>
                  </a:cubicBezTo>
                  <a:close/>
                  <a:moveTo>
                    <a:pt x="1099192" y="3851992"/>
                  </a:moveTo>
                  <a:cubicBezTo>
                    <a:pt x="1019654" y="3851992"/>
                    <a:pt x="955176" y="3916470"/>
                    <a:pt x="955176" y="3996008"/>
                  </a:cubicBezTo>
                  <a:cubicBezTo>
                    <a:pt x="955176" y="4075546"/>
                    <a:pt x="1019654" y="4140024"/>
                    <a:pt x="1099192" y="4140024"/>
                  </a:cubicBezTo>
                  <a:cubicBezTo>
                    <a:pt x="1178730" y="4140024"/>
                    <a:pt x="1243208" y="4075546"/>
                    <a:pt x="1243208" y="3996008"/>
                  </a:cubicBezTo>
                  <a:cubicBezTo>
                    <a:pt x="1243208" y="3916470"/>
                    <a:pt x="1178730" y="3851992"/>
                    <a:pt x="1099192" y="3851992"/>
                  </a:cubicBezTo>
                  <a:close/>
                  <a:moveTo>
                    <a:pt x="690049" y="3851992"/>
                  </a:moveTo>
                  <a:cubicBezTo>
                    <a:pt x="610511" y="3851992"/>
                    <a:pt x="546033" y="3916470"/>
                    <a:pt x="546033" y="3996008"/>
                  </a:cubicBezTo>
                  <a:cubicBezTo>
                    <a:pt x="546033" y="4075546"/>
                    <a:pt x="610511" y="4140024"/>
                    <a:pt x="690049" y="4140024"/>
                  </a:cubicBezTo>
                  <a:cubicBezTo>
                    <a:pt x="769587" y="4140024"/>
                    <a:pt x="834065" y="4075546"/>
                    <a:pt x="834065" y="3996008"/>
                  </a:cubicBezTo>
                  <a:cubicBezTo>
                    <a:pt x="834065" y="3916470"/>
                    <a:pt x="769587" y="3851992"/>
                    <a:pt x="690049" y="3851992"/>
                  </a:cubicBezTo>
                  <a:close/>
                  <a:moveTo>
                    <a:pt x="280906" y="3851992"/>
                  </a:moveTo>
                  <a:cubicBezTo>
                    <a:pt x="201368" y="3851992"/>
                    <a:pt x="136890" y="3916470"/>
                    <a:pt x="136890" y="3996008"/>
                  </a:cubicBezTo>
                  <a:cubicBezTo>
                    <a:pt x="136890" y="4075546"/>
                    <a:pt x="201368" y="4140024"/>
                    <a:pt x="280906" y="4140024"/>
                  </a:cubicBezTo>
                  <a:cubicBezTo>
                    <a:pt x="360444" y="4140024"/>
                    <a:pt x="424922" y="4075546"/>
                    <a:pt x="424922" y="3996008"/>
                  </a:cubicBezTo>
                  <a:cubicBezTo>
                    <a:pt x="424922" y="3916470"/>
                    <a:pt x="360444" y="3851992"/>
                    <a:pt x="280906" y="3851992"/>
                  </a:cubicBezTo>
                  <a:close/>
                  <a:moveTo>
                    <a:pt x="3970176" y="3436765"/>
                  </a:moveTo>
                  <a:cubicBezTo>
                    <a:pt x="3890638" y="3436765"/>
                    <a:pt x="3826160" y="3501243"/>
                    <a:pt x="3826160" y="3580781"/>
                  </a:cubicBezTo>
                  <a:cubicBezTo>
                    <a:pt x="3826160" y="3660319"/>
                    <a:pt x="3890638" y="3724797"/>
                    <a:pt x="3970176" y="3724797"/>
                  </a:cubicBezTo>
                  <a:cubicBezTo>
                    <a:pt x="4049714" y="3724797"/>
                    <a:pt x="4114192" y="3660319"/>
                    <a:pt x="4114192" y="3580781"/>
                  </a:cubicBezTo>
                  <a:cubicBezTo>
                    <a:pt x="4114192" y="3501243"/>
                    <a:pt x="4049714" y="3436765"/>
                    <a:pt x="3970176" y="3436765"/>
                  </a:cubicBezTo>
                  <a:close/>
                  <a:moveTo>
                    <a:pt x="3561034" y="3436765"/>
                  </a:moveTo>
                  <a:cubicBezTo>
                    <a:pt x="3481496" y="3436765"/>
                    <a:pt x="3417018" y="3501243"/>
                    <a:pt x="3417018" y="3580781"/>
                  </a:cubicBezTo>
                  <a:cubicBezTo>
                    <a:pt x="3417018" y="3660319"/>
                    <a:pt x="3481496" y="3724797"/>
                    <a:pt x="3561034" y="3724797"/>
                  </a:cubicBezTo>
                  <a:cubicBezTo>
                    <a:pt x="3640572" y="3724797"/>
                    <a:pt x="3705050" y="3660319"/>
                    <a:pt x="3705050" y="3580781"/>
                  </a:cubicBezTo>
                  <a:cubicBezTo>
                    <a:pt x="3705050" y="3501243"/>
                    <a:pt x="3640572" y="3436765"/>
                    <a:pt x="3561034" y="3436765"/>
                  </a:cubicBezTo>
                  <a:close/>
                  <a:moveTo>
                    <a:pt x="3151891" y="3436765"/>
                  </a:moveTo>
                  <a:cubicBezTo>
                    <a:pt x="3072353" y="3436765"/>
                    <a:pt x="3007875" y="3501243"/>
                    <a:pt x="3007875" y="3580781"/>
                  </a:cubicBezTo>
                  <a:cubicBezTo>
                    <a:pt x="3007875" y="3660319"/>
                    <a:pt x="3072353" y="3724797"/>
                    <a:pt x="3151891" y="3724797"/>
                  </a:cubicBezTo>
                  <a:cubicBezTo>
                    <a:pt x="3231429" y="3724797"/>
                    <a:pt x="3295907" y="3660319"/>
                    <a:pt x="3295907" y="3580781"/>
                  </a:cubicBezTo>
                  <a:cubicBezTo>
                    <a:pt x="3295907" y="3501243"/>
                    <a:pt x="3231429" y="3436765"/>
                    <a:pt x="3151891" y="3436765"/>
                  </a:cubicBezTo>
                  <a:close/>
                  <a:moveTo>
                    <a:pt x="2742748" y="3436765"/>
                  </a:moveTo>
                  <a:cubicBezTo>
                    <a:pt x="2663210" y="3436765"/>
                    <a:pt x="2598732" y="3501243"/>
                    <a:pt x="2598732" y="3580781"/>
                  </a:cubicBezTo>
                  <a:cubicBezTo>
                    <a:pt x="2598732" y="3660319"/>
                    <a:pt x="2663210" y="3724797"/>
                    <a:pt x="2742748" y="3724797"/>
                  </a:cubicBezTo>
                  <a:cubicBezTo>
                    <a:pt x="2822286" y="3724797"/>
                    <a:pt x="2886764" y="3660319"/>
                    <a:pt x="2886764" y="3580781"/>
                  </a:cubicBezTo>
                  <a:cubicBezTo>
                    <a:pt x="2886764" y="3501243"/>
                    <a:pt x="2822286" y="3436765"/>
                    <a:pt x="2742748" y="3436765"/>
                  </a:cubicBezTo>
                  <a:close/>
                  <a:moveTo>
                    <a:pt x="2333605" y="3436765"/>
                  </a:moveTo>
                  <a:cubicBezTo>
                    <a:pt x="2254067" y="3436765"/>
                    <a:pt x="2189589" y="3501243"/>
                    <a:pt x="2189589" y="3580781"/>
                  </a:cubicBezTo>
                  <a:cubicBezTo>
                    <a:pt x="2189589" y="3660319"/>
                    <a:pt x="2254067" y="3724797"/>
                    <a:pt x="2333605" y="3724797"/>
                  </a:cubicBezTo>
                  <a:cubicBezTo>
                    <a:pt x="2413143" y="3724797"/>
                    <a:pt x="2477621" y="3660319"/>
                    <a:pt x="2477621" y="3580781"/>
                  </a:cubicBezTo>
                  <a:cubicBezTo>
                    <a:pt x="2477621" y="3501243"/>
                    <a:pt x="2413143" y="3436765"/>
                    <a:pt x="2333605" y="3436765"/>
                  </a:cubicBezTo>
                  <a:close/>
                  <a:moveTo>
                    <a:pt x="1924462" y="3436765"/>
                  </a:moveTo>
                  <a:cubicBezTo>
                    <a:pt x="1844924" y="3436765"/>
                    <a:pt x="1780446" y="3501243"/>
                    <a:pt x="1780446" y="3580781"/>
                  </a:cubicBezTo>
                  <a:cubicBezTo>
                    <a:pt x="1780446" y="3660319"/>
                    <a:pt x="1844924" y="3724797"/>
                    <a:pt x="1924462" y="3724797"/>
                  </a:cubicBezTo>
                  <a:cubicBezTo>
                    <a:pt x="2004000" y="3724797"/>
                    <a:pt x="2068478" y="3660319"/>
                    <a:pt x="2068478" y="3580781"/>
                  </a:cubicBezTo>
                  <a:cubicBezTo>
                    <a:pt x="2068478" y="3501243"/>
                    <a:pt x="2004000" y="3436765"/>
                    <a:pt x="1924462" y="3436765"/>
                  </a:cubicBezTo>
                  <a:close/>
                  <a:moveTo>
                    <a:pt x="1515319" y="3436765"/>
                  </a:moveTo>
                  <a:cubicBezTo>
                    <a:pt x="1435781" y="3436765"/>
                    <a:pt x="1371303" y="3501243"/>
                    <a:pt x="1371303" y="3580781"/>
                  </a:cubicBezTo>
                  <a:cubicBezTo>
                    <a:pt x="1371303" y="3660319"/>
                    <a:pt x="1435781" y="3724797"/>
                    <a:pt x="1515319" y="3724797"/>
                  </a:cubicBezTo>
                  <a:cubicBezTo>
                    <a:pt x="1594857" y="3724797"/>
                    <a:pt x="1659335" y="3660319"/>
                    <a:pt x="1659335" y="3580781"/>
                  </a:cubicBezTo>
                  <a:cubicBezTo>
                    <a:pt x="1659335" y="3501243"/>
                    <a:pt x="1594857" y="3436765"/>
                    <a:pt x="1515319" y="3436765"/>
                  </a:cubicBezTo>
                  <a:close/>
                  <a:moveTo>
                    <a:pt x="1106176" y="3436765"/>
                  </a:moveTo>
                  <a:cubicBezTo>
                    <a:pt x="1026638" y="3436765"/>
                    <a:pt x="962160" y="3501243"/>
                    <a:pt x="962160" y="3580781"/>
                  </a:cubicBezTo>
                  <a:cubicBezTo>
                    <a:pt x="962160" y="3660319"/>
                    <a:pt x="1026638" y="3724797"/>
                    <a:pt x="1106176" y="3724797"/>
                  </a:cubicBezTo>
                  <a:cubicBezTo>
                    <a:pt x="1185714" y="3724797"/>
                    <a:pt x="1250192" y="3660319"/>
                    <a:pt x="1250192" y="3580781"/>
                  </a:cubicBezTo>
                  <a:cubicBezTo>
                    <a:pt x="1250192" y="3501243"/>
                    <a:pt x="1185714" y="3436765"/>
                    <a:pt x="1106176" y="3436765"/>
                  </a:cubicBezTo>
                  <a:close/>
                  <a:moveTo>
                    <a:pt x="697033" y="3436765"/>
                  </a:moveTo>
                  <a:cubicBezTo>
                    <a:pt x="617495" y="3436765"/>
                    <a:pt x="553017" y="3501243"/>
                    <a:pt x="553017" y="3580781"/>
                  </a:cubicBezTo>
                  <a:cubicBezTo>
                    <a:pt x="553017" y="3660319"/>
                    <a:pt x="617495" y="3724797"/>
                    <a:pt x="697033" y="3724797"/>
                  </a:cubicBezTo>
                  <a:cubicBezTo>
                    <a:pt x="776571" y="3724797"/>
                    <a:pt x="841049" y="3660319"/>
                    <a:pt x="841049" y="3580781"/>
                  </a:cubicBezTo>
                  <a:cubicBezTo>
                    <a:pt x="841049" y="3501243"/>
                    <a:pt x="776571" y="3436765"/>
                    <a:pt x="697033" y="3436765"/>
                  </a:cubicBezTo>
                  <a:close/>
                  <a:moveTo>
                    <a:pt x="287890" y="3436765"/>
                  </a:moveTo>
                  <a:cubicBezTo>
                    <a:pt x="208352" y="3436765"/>
                    <a:pt x="143874" y="3501243"/>
                    <a:pt x="143874" y="3580781"/>
                  </a:cubicBezTo>
                  <a:cubicBezTo>
                    <a:pt x="143874" y="3660319"/>
                    <a:pt x="208352" y="3724797"/>
                    <a:pt x="287890" y="3724797"/>
                  </a:cubicBezTo>
                  <a:cubicBezTo>
                    <a:pt x="367428" y="3724797"/>
                    <a:pt x="431906" y="3660319"/>
                    <a:pt x="431906" y="3580781"/>
                  </a:cubicBezTo>
                  <a:cubicBezTo>
                    <a:pt x="431906" y="3501243"/>
                    <a:pt x="367428" y="3436765"/>
                    <a:pt x="287890" y="3436765"/>
                  </a:cubicBezTo>
                  <a:close/>
                  <a:moveTo>
                    <a:pt x="3969476" y="3021542"/>
                  </a:moveTo>
                  <a:cubicBezTo>
                    <a:pt x="3889938" y="3021542"/>
                    <a:pt x="3825460" y="3086020"/>
                    <a:pt x="3825460" y="3165558"/>
                  </a:cubicBezTo>
                  <a:cubicBezTo>
                    <a:pt x="3825460" y="3245096"/>
                    <a:pt x="3889938" y="3309574"/>
                    <a:pt x="3969476" y="3309574"/>
                  </a:cubicBezTo>
                  <a:cubicBezTo>
                    <a:pt x="4049014" y="3309574"/>
                    <a:pt x="4113492" y="3245096"/>
                    <a:pt x="4113492" y="3165558"/>
                  </a:cubicBezTo>
                  <a:cubicBezTo>
                    <a:pt x="4113492" y="3086020"/>
                    <a:pt x="4049014" y="3021542"/>
                    <a:pt x="3969476" y="3021542"/>
                  </a:cubicBezTo>
                  <a:close/>
                  <a:moveTo>
                    <a:pt x="3560334" y="3021542"/>
                  </a:moveTo>
                  <a:cubicBezTo>
                    <a:pt x="3480796" y="3021542"/>
                    <a:pt x="3416318" y="3086020"/>
                    <a:pt x="3416318" y="3165558"/>
                  </a:cubicBezTo>
                  <a:cubicBezTo>
                    <a:pt x="3416318" y="3245096"/>
                    <a:pt x="3480796" y="3309574"/>
                    <a:pt x="3560334" y="3309574"/>
                  </a:cubicBezTo>
                  <a:cubicBezTo>
                    <a:pt x="3639872" y="3309574"/>
                    <a:pt x="3704350" y="3245096"/>
                    <a:pt x="3704350" y="3165558"/>
                  </a:cubicBezTo>
                  <a:cubicBezTo>
                    <a:pt x="3704350" y="3086020"/>
                    <a:pt x="3639872" y="3021542"/>
                    <a:pt x="3560334" y="3021542"/>
                  </a:cubicBezTo>
                  <a:close/>
                  <a:moveTo>
                    <a:pt x="3151191" y="3021542"/>
                  </a:moveTo>
                  <a:cubicBezTo>
                    <a:pt x="3071653" y="3021542"/>
                    <a:pt x="3007175" y="3086020"/>
                    <a:pt x="3007175" y="3165558"/>
                  </a:cubicBezTo>
                  <a:cubicBezTo>
                    <a:pt x="3007175" y="3245096"/>
                    <a:pt x="3071653" y="3309574"/>
                    <a:pt x="3151191" y="3309574"/>
                  </a:cubicBezTo>
                  <a:cubicBezTo>
                    <a:pt x="3230729" y="3309574"/>
                    <a:pt x="3295207" y="3245096"/>
                    <a:pt x="3295207" y="3165558"/>
                  </a:cubicBezTo>
                  <a:cubicBezTo>
                    <a:pt x="3295207" y="3086020"/>
                    <a:pt x="3230729" y="3021542"/>
                    <a:pt x="3151191" y="3021542"/>
                  </a:cubicBezTo>
                  <a:close/>
                  <a:moveTo>
                    <a:pt x="2742048" y="3021542"/>
                  </a:moveTo>
                  <a:cubicBezTo>
                    <a:pt x="2662510" y="3021542"/>
                    <a:pt x="2598032" y="3086020"/>
                    <a:pt x="2598032" y="3165558"/>
                  </a:cubicBezTo>
                  <a:cubicBezTo>
                    <a:pt x="2598032" y="3245096"/>
                    <a:pt x="2662510" y="3309574"/>
                    <a:pt x="2742048" y="3309574"/>
                  </a:cubicBezTo>
                  <a:cubicBezTo>
                    <a:pt x="2821586" y="3309574"/>
                    <a:pt x="2886064" y="3245096"/>
                    <a:pt x="2886064" y="3165558"/>
                  </a:cubicBezTo>
                  <a:cubicBezTo>
                    <a:pt x="2886064" y="3086020"/>
                    <a:pt x="2821586" y="3021542"/>
                    <a:pt x="2742048" y="3021542"/>
                  </a:cubicBezTo>
                  <a:close/>
                  <a:moveTo>
                    <a:pt x="2332905" y="3021542"/>
                  </a:moveTo>
                  <a:cubicBezTo>
                    <a:pt x="2253367" y="3021542"/>
                    <a:pt x="2188889" y="3086020"/>
                    <a:pt x="2188889" y="3165558"/>
                  </a:cubicBezTo>
                  <a:cubicBezTo>
                    <a:pt x="2188889" y="3245096"/>
                    <a:pt x="2253367" y="3309574"/>
                    <a:pt x="2332905" y="3309574"/>
                  </a:cubicBezTo>
                  <a:cubicBezTo>
                    <a:pt x="2412443" y="3309574"/>
                    <a:pt x="2476921" y="3245096"/>
                    <a:pt x="2476921" y="3165558"/>
                  </a:cubicBezTo>
                  <a:cubicBezTo>
                    <a:pt x="2476921" y="3086020"/>
                    <a:pt x="2412443" y="3021542"/>
                    <a:pt x="2332905" y="3021542"/>
                  </a:cubicBezTo>
                  <a:close/>
                  <a:moveTo>
                    <a:pt x="1923762" y="3021542"/>
                  </a:moveTo>
                  <a:cubicBezTo>
                    <a:pt x="1844224" y="3021542"/>
                    <a:pt x="1779746" y="3086020"/>
                    <a:pt x="1779746" y="3165558"/>
                  </a:cubicBezTo>
                  <a:cubicBezTo>
                    <a:pt x="1779746" y="3245096"/>
                    <a:pt x="1844224" y="3309574"/>
                    <a:pt x="1923762" y="3309574"/>
                  </a:cubicBezTo>
                  <a:cubicBezTo>
                    <a:pt x="2003300" y="3309574"/>
                    <a:pt x="2067778" y="3245096"/>
                    <a:pt x="2067778" y="3165558"/>
                  </a:cubicBezTo>
                  <a:cubicBezTo>
                    <a:pt x="2067778" y="3086020"/>
                    <a:pt x="2003300" y="3021542"/>
                    <a:pt x="1923762" y="3021542"/>
                  </a:cubicBezTo>
                  <a:close/>
                  <a:moveTo>
                    <a:pt x="1514619" y="3021542"/>
                  </a:moveTo>
                  <a:cubicBezTo>
                    <a:pt x="1435081" y="3021542"/>
                    <a:pt x="1370603" y="3086020"/>
                    <a:pt x="1370603" y="3165558"/>
                  </a:cubicBezTo>
                  <a:cubicBezTo>
                    <a:pt x="1370603" y="3245096"/>
                    <a:pt x="1435081" y="3309574"/>
                    <a:pt x="1514619" y="3309574"/>
                  </a:cubicBezTo>
                  <a:cubicBezTo>
                    <a:pt x="1594157" y="3309574"/>
                    <a:pt x="1658635" y="3245096"/>
                    <a:pt x="1658635" y="3165558"/>
                  </a:cubicBezTo>
                  <a:cubicBezTo>
                    <a:pt x="1658635" y="3086020"/>
                    <a:pt x="1594157" y="3021542"/>
                    <a:pt x="1514619" y="3021542"/>
                  </a:cubicBezTo>
                  <a:close/>
                  <a:moveTo>
                    <a:pt x="1105476" y="3021542"/>
                  </a:moveTo>
                  <a:cubicBezTo>
                    <a:pt x="1025938" y="3021542"/>
                    <a:pt x="961460" y="3086020"/>
                    <a:pt x="961460" y="3165558"/>
                  </a:cubicBezTo>
                  <a:cubicBezTo>
                    <a:pt x="961460" y="3245096"/>
                    <a:pt x="1025938" y="3309574"/>
                    <a:pt x="1105476" y="3309574"/>
                  </a:cubicBezTo>
                  <a:cubicBezTo>
                    <a:pt x="1185014" y="3309574"/>
                    <a:pt x="1249492" y="3245096"/>
                    <a:pt x="1249492" y="3165558"/>
                  </a:cubicBezTo>
                  <a:cubicBezTo>
                    <a:pt x="1249492" y="3086020"/>
                    <a:pt x="1185014" y="3021542"/>
                    <a:pt x="1105476" y="3021542"/>
                  </a:cubicBezTo>
                  <a:close/>
                  <a:moveTo>
                    <a:pt x="696333" y="3021542"/>
                  </a:moveTo>
                  <a:cubicBezTo>
                    <a:pt x="616795" y="3021542"/>
                    <a:pt x="552317" y="3086020"/>
                    <a:pt x="552317" y="3165558"/>
                  </a:cubicBezTo>
                  <a:cubicBezTo>
                    <a:pt x="552317" y="3245096"/>
                    <a:pt x="616795" y="3309574"/>
                    <a:pt x="696333" y="3309574"/>
                  </a:cubicBezTo>
                  <a:cubicBezTo>
                    <a:pt x="775871" y="3309574"/>
                    <a:pt x="840349" y="3245096"/>
                    <a:pt x="840349" y="3165558"/>
                  </a:cubicBezTo>
                  <a:cubicBezTo>
                    <a:pt x="840349" y="3086020"/>
                    <a:pt x="775871" y="3021542"/>
                    <a:pt x="696333" y="3021542"/>
                  </a:cubicBezTo>
                  <a:close/>
                  <a:moveTo>
                    <a:pt x="287190" y="3021542"/>
                  </a:moveTo>
                  <a:cubicBezTo>
                    <a:pt x="207652" y="3021542"/>
                    <a:pt x="143174" y="3086020"/>
                    <a:pt x="143174" y="3165558"/>
                  </a:cubicBezTo>
                  <a:cubicBezTo>
                    <a:pt x="143174" y="3245096"/>
                    <a:pt x="207652" y="3309574"/>
                    <a:pt x="287190" y="3309574"/>
                  </a:cubicBezTo>
                  <a:cubicBezTo>
                    <a:pt x="366728" y="3309574"/>
                    <a:pt x="431206" y="3245096"/>
                    <a:pt x="431206" y="3165558"/>
                  </a:cubicBezTo>
                  <a:cubicBezTo>
                    <a:pt x="431206" y="3086020"/>
                    <a:pt x="366728" y="3021542"/>
                    <a:pt x="287190" y="3021542"/>
                  </a:cubicBezTo>
                  <a:close/>
                  <a:moveTo>
                    <a:pt x="3968776" y="2606319"/>
                  </a:moveTo>
                  <a:cubicBezTo>
                    <a:pt x="3889238" y="2606319"/>
                    <a:pt x="3824760" y="2670797"/>
                    <a:pt x="3824760" y="2750335"/>
                  </a:cubicBezTo>
                  <a:cubicBezTo>
                    <a:pt x="3824760" y="2829873"/>
                    <a:pt x="3889238" y="2894351"/>
                    <a:pt x="3968776" y="2894351"/>
                  </a:cubicBezTo>
                  <a:cubicBezTo>
                    <a:pt x="4048314" y="2894351"/>
                    <a:pt x="4112792" y="2829873"/>
                    <a:pt x="4112792" y="2750335"/>
                  </a:cubicBezTo>
                  <a:cubicBezTo>
                    <a:pt x="4112792" y="2670797"/>
                    <a:pt x="4048314" y="2606319"/>
                    <a:pt x="3968776" y="2606319"/>
                  </a:cubicBezTo>
                  <a:close/>
                  <a:moveTo>
                    <a:pt x="3559634" y="2606319"/>
                  </a:moveTo>
                  <a:cubicBezTo>
                    <a:pt x="3480096" y="2606319"/>
                    <a:pt x="3415618" y="2670797"/>
                    <a:pt x="3415618" y="2750335"/>
                  </a:cubicBezTo>
                  <a:cubicBezTo>
                    <a:pt x="3415618" y="2829873"/>
                    <a:pt x="3480096" y="2894351"/>
                    <a:pt x="3559634" y="2894351"/>
                  </a:cubicBezTo>
                  <a:cubicBezTo>
                    <a:pt x="3639172" y="2894351"/>
                    <a:pt x="3703650" y="2829873"/>
                    <a:pt x="3703650" y="2750335"/>
                  </a:cubicBezTo>
                  <a:cubicBezTo>
                    <a:pt x="3703650" y="2670797"/>
                    <a:pt x="3639172" y="2606319"/>
                    <a:pt x="3559634" y="2606319"/>
                  </a:cubicBezTo>
                  <a:close/>
                  <a:moveTo>
                    <a:pt x="3150491" y="2606319"/>
                  </a:moveTo>
                  <a:cubicBezTo>
                    <a:pt x="3070953" y="2606319"/>
                    <a:pt x="3006475" y="2670797"/>
                    <a:pt x="3006475" y="2750335"/>
                  </a:cubicBezTo>
                  <a:cubicBezTo>
                    <a:pt x="3006475" y="2829873"/>
                    <a:pt x="3070953" y="2894351"/>
                    <a:pt x="3150491" y="2894351"/>
                  </a:cubicBezTo>
                  <a:cubicBezTo>
                    <a:pt x="3230029" y="2894351"/>
                    <a:pt x="3294507" y="2829873"/>
                    <a:pt x="3294507" y="2750335"/>
                  </a:cubicBezTo>
                  <a:cubicBezTo>
                    <a:pt x="3294507" y="2670797"/>
                    <a:pt x="3230029" y="2606319"/>
                    <a:pt x="3150491" y="2606319"/>
                  </a:cubicBezTo>
                  <a:close/>
                  <a:moveTo>
                    <a:pt x="2741348" y="2606319"/>
                  </a:moveTo>
                  <a:cubicBezTo>
                    <a:pt x="2661810" y="2606319"/>
                    <a:pt x="2597332" y="2670797"/>
                    <a:pt x="2597332" y="2750335"/>
                  </a:cubicBezTo>
                  <a:cubicBezTo>
                    <a:pt x="2597332" y="2829873"/>
                    <a:pt x="2661810" y="2894351"/>
                    <a:pt x="2741348" y="2894351"/>
                  </a:cubicBezTo>
                  <a:cubicBezTo>
                    <a:pt x="2820886" y="2894351"/>
                    <a:pt x="2885364" y="2829873"/>
                    <a:pt x="2885364" y="2750335"/>
                  </a:cubicBezTo>
                  <a:cubicBezTo>
                    <a:pt x="2885364" y="2670797"/>
                    <a:pt x="2820886" y="2606319"/>
                    <a:pt x="2741348" y="2606319"/>
                  </a:cubicBezTo>
                  <a:close/>
                  <a:moveTo>
                    <a:pt x="2332205" y="2606319"/>
                  </a:moveTo>
                  <a:cubicBezTo>
                    <a:pt x="2252667" y="2606319"/>
                    <a:pt x="2188189" y="2670797"/>
                    <a:pt x="2188189" y="2750335"/>
                  </a:cubicBezTo>
                  <a:cubicBezTo>
                    <a:pt x="2188189" y="2829873"/>
                    <a:pt x="2252667" y="2894351"/>
                    <a:pt x="2332205" y="2894351"/>
                  </a:cubicBezTo>
                  <a:cubicBezTo>
                    <a:pt x="2411743" y="2894351"/>
                    <a:pt x="2476221" y="2829873"/>
                    <a:pt x="2476221" y="2750335"/>
                  </a:cubicBezTo>
                  <a:cubicBezTo>
                    <a:pt x="2476221" y="2670797"/>
                    <a:pt x="2411743" y="2606319"/>
                    <a:pt x="2332205" y="2606319"/>
                  </a:cubicBezTo>
                  <a:close/>
                  <a:moveTo>
                    <a:pt x="1923062" y="2606319"/>
                  </a:moveTo>
                  <a:cubicBezTo>
                    <a:pt x="1843524" y="2606319"/>
                    <a:pt x="1779046" y="2670797"/>
                    <a:pt x="1779046" y="2750335"/>
                  </a:cubicBezTo>
                  <a:cubicBezTo>
                    <a:pt x="1779046" y="2829873"/>
                    <a:pt x="1843524" y="2894351"/>
                    <a:pt x="1923062" y="2894351"/>
                  </a:cubicBezTo>
                  <a:cubicBezTo>
                    <a:pt x="2002600" y="2894351"/>
                    <a:pt x="2067078" y="2829873"/>
                    <a:pt x="2067078" y="2750335"/>
                  </a:cubicBezTo>
                  <a:cubicBezTo>
                    <a:pt x="2067078" y="2670797"/>
                    <a:pt x="2002600" y="2606319"/>
                    <a:pt x="1923062" y="2606319"/>
                  </a:cubicBezTo>
                  <a:close/>
                  <a:moveTo>
                    <a:pt x="1513919" y="2606319"/>
                  </a:moveTo>
                  <a:cubicBezTo>
                    <a:pt x="1434381" y="2606319"/>
                    <a:pt x="1369903" y="2670797"/>
                    <a:pt x="1369903" y="2750335"/>
                  </a:cubicBezTo>
                  <a:cubicBezTo>
                    <a:pt x="1369903" y="2829873"/>
                    <a:pt x="1434381" y="2894351"/>
                    <a:pt x="1513919" y="2894351"/>
                  </a:cubicBezTo>
                  <a:cubicBezTo>
                    <a:pt x="1593457" y="2894351"/>
                    <a:pt x="1657935" y="2829873"/>
                    <a:pt x="1657935" y="2750335"/>
                  </a:cubicBezTo>
                  <a:cubicBezTo>
                    <a:pt x="1657935" y="2670797"/>
                    <a:pt x="1593457" y="2606319"/>
                    <a:pt x="1513919" y="2606319"/>
                  </a:cubicBezTo>
                  <a:close/>
                  <a:moveTo>
                    <a:pt x="1104776" y="2606319"/>
                  </a:moveTo>
                  <a:cubicBezTo>
                    <a:pt x="1025238" y="2606319"/>
                    <a:pt x="960760" y="2670797"/>
                    <a:pt x="960760" y="2750335"/>
                  </a:cubicBezTo>
                  <a:cubicBezTo>
                    <a:pt x="960760" y="2829873"/>
                    <a:pt x="1025238" y="2894351"/>
                    <a:pt x="1104776" y="2894351"/>
                  </a:cubicBezTo>
                  <a:cubicBezTo>
                    <a:pt x="1184314" y="2894351"/>
                    <a:pt x="1248792" y="2829873"/>
                    <a:pt x="1248792" y="2750335"/>
                  </a:cubicBezTo>
                  <a:cubicBezTo>
                    <a:pt x="1248792" y="2670797"/>
                    <a:pt x="1184314" y="2606319"/>
                    <a:pt x="1104776" y="2606319"/>
                  </a:cubicBezTo>
                  <a:close/>
                  <a:moveTo>
                    <a:pt x="695633" y="2606319"/>
                  </a:moveTo>
                  <a:cubicBezTo>
                    <a:pt x="616095" y="2606319"/>
                    <a:pt x="551617" y="2670797"/>
                    <a:pt x="551617" y="2750335"/>
                  </a:cubicBezTo>
                  <a:cubicBezTo>
                    <a:pt x="551617" y="2829873"/>
                    <a:pt x="616095" y="2894351"/>
                    <a:pt x="695633" y="2894351"/>
                  </a:cubicBezTo>
                  <a:cubicBezTo>
                    <a:pt x="775171" y="2894351"/>
                    <a:pt x="839649" y="2829873"/>
                    <a:pt x="839649" y="2750335"/>
                  </a:cubicBezTo>
                  <a:cubicBezTo>
                    <a:pt x="839649" y="2670797"/>
                    <a:pt x="775171" y="2606319"/>
                    <a:pt x="695633" y="2606319"/>
                  </a:cubicBezTo>
                  <a:close/>
                  <a:moveTo>
                    <a:pt x="286490" y="2606319"/>
                  </a:moveTo>
                  <a:cubicBezTo>
                    <a:pt x="206952" y="2606319"/>
                    <a:pt x="142474" y="2670797"/>
                    <a:pt x="142474" y="2750335"/>
                  </a:cubicBezTo>
                  <a:cubicBezTo>
                    <a:pt x="142474" y="2829873"/>
                    <a:pt x="206952" y="2894351"/>
                    <a:pt x="286490" y="2894351"/>
                  </a:cubicBezTo>
                  <a:cubicBezTo>
                    <a:pt x="366028" y="2894351"/>
                    <a:pt x="430506" y="2829873"/>
                    <a:pt x="430506" y="2750335"/>
                  </a:cubicBezTo>
                  <a:cubicBezTo>
                    <a:pt x="430506" y="2670797"/>
                    <a:pt x="366028" y="2606319"/>
                    <a:pt x="286490" y="2606319"/>
                  </a:cubicBezTo>
                  <a:close/>
                  <a:moveTo>
                    <a:pt x="3968076" y="2191096"/>
                  </a:moveTo>
                  <a:cubicBezTo>
                    <a:pt x="3888538" y="2191096"/>
                    <a:pt x="3824060" y="2255574"/>
                    <a:pt x="3824060" y="2335112"/>
                  </a:cubicBezTo>
                  <a:cubicBezTo>
                    <a:pt x="3824060" y="2414650"/>
                    <a:pt x="3888538" y="2479128"/>
                    <a:pt x="3968076" y="2479128"/>
                  </a:cubicBezTo>
                  <a:cubicBezTo>
                    <a:pt x="4047614" y="2479128"/>
                    <a:pt x="4112092" y="2414650"/>
                    <a:pt x="4112092" y="2335112"/>
                  </a:cubicBezTo>
                  <a:cubicBezTo>
                    <a:pt x="4112092" y="2255574"/>
                    <a:pt x="4047614" y="2191096"/>
                    <a:pt x="3968076" y="2191096"/>
                  </a:cubicBezTo>
                  <a:close/>
                  <a:moveTo>
                    <a:pt x="3558934" y="2191096"/>
                  </a:moveTo>
                  <a:cubicBezTo>
                    <a:pt x="3479396" y="2191096"/>
                    <a:pt x="3414918" y="2255574"/>
                    <a:pt x="3414918" y="2335112"/>
                  </a:cubicBezTo>
                  <a:cubicBezTo>
                    <a:pt x="3414918" y="2414650"/>
                    <a:pt x="3479396" y="2479128"/>
                    <a:pt x="3558934" y="2479128"/>
                  </a:cubicBezTo>
                  <a:cubicBezTo>
                    <a:pt x="3638472" y="2479128"/>
                    <a:pt x="3702950" y="2414650"/>
                    <a:pt x="3702950" y="2335112"/>
                  </a:cubicBezTo>
                  <a:cubicBezTo>
                    <a:pt x="3702950" y="2255574"/>
                    <a:pt x="3638472" y="2191096"/>
                    <a:pt x="3558934" y="2191096"/>
                  </a:cubicBezTo>
                  <a:close/>
                  <a:moveTo>
                    <a:pt x="3149791" y="2191096"/>
                  </a:moveTo>
                  <a:cubicBezTo>
                    <a:pt x="3070253" y="2191096"/>
                    <a:pt x="3005775" y="2255574"/>
                    <a:pt x="3005775" y="2335112"/>
                  </a:cubicBezTo>
                  <a:cubicBezTo>
                    <a:pt x="3005775" y="2414650"/>
                    <a:pt x="3070253" y="2479128"/>
                    <a:pt x="3149791" y="2479128"/>
                  </a:cubicBezTo>
                  <a:cubicBezTo>
                    <a:pt x="3229329" y="2479128"/>
                    <a:pt x="3293807" y="2414650"/>
                    <a:pt x="3293807" y="2335112"/>
                  </a:cubicBezTo>
                  <a:cubicBezTo>
                    <a:pt x="3293807" y="2255574"/>
                    <a:pt x="3229329" y="2191096"/>
                    <a:pt x="3149791" y="2191096"/>
                  </a:cubicBezTo>
                  <a:close/>
                  <a:moveTo>
                    <a:pt x="2740648" y="2191096"/>
                  </a:moveTo>
                  <a:cubicBezTo>
                    <a:pt x="2661110" y="2191096"/>
                    <a:pt x="2596632" y="2255574"/>
                    <a:pt x="2596632" y="2335112"/>
                  </a:cubicBezTo>
                  <a:cubicBezTo>
                    <a:pt x="2596632" y="2414650"/>
                    <a:pt x="2661110" y="2479128"/>
                    <a:pt x="2740648" y="2479128"/>
                  </a:cubicBezTo>
                  <a:cubicBezTo>
                    <a:pt x="2820186" y="2479128"/>
                    <a:pt x="2884664" y="2414650"/>
                    <a:pt x="2884664" y="2335112"/>
                  </a:cubicBezTo>
                  <a:cubicBezTo>
                    <a:pt x="2884664" y="2255574"/>
                    <a:pt x="2820186" y="2191096"/>
                    <a:pt x="2740648" y="2191096"/>
                  </a:cubicBezTo>
                  <a:close/>
                  <a:moveTo>
                    <a:pt x="2331505" y="2191096"/>
                  </a:moveTo>
                  <a:cubicBezTo>
                    <a:pt x="2251967" y="2191096"/>
                    <a:pt x="2187489" y="2255574"/>
                    <a:pt x="2187489" y="2335112"/>
                  </a:cubicBezTo>
                  <a:cubicBezTo>
                    <a:pt x="2187489" y="2414650"/>
                    <a:pt x="2251967" y="2479128"/>
                    <a:pt x="2331505" y="2479128"/>
                  </a:cubicBezTo>
                  <a:cubicBezTo>
                    <a:pt x="2411043" y="2479128"/>
                    <a:pt x="2475521" y="2414650"/>
                    <a:pt x="2475521" y="2335112"/>
                  </a:cubicBezTo>
                  <a:cubicBezTo>
                    <a:pt x="2475521" y="2255574"/>
                    <a:pt x="2411043" y="2191096"/>
                    <a:pt x="2331505" y="2191096"/>
                  </a:cubicBezTo>
                  <a:close/>
                  <a:moveTo>
                    <a:pt x="1922362" y="2191096"/>
                  </a:moveTo>
                  <a:cubicBezTo>
                    <a:pt x="1842824" y="2191096"/>
                    <a:pt x="1778346" y="2255574"/>
                    <a:pt x="1778346" y="2335112"/>
                  </a:cubicBezTo>
                  <a:cubicBezTo>
                    <a:pt x="1778346" y="2414650"/>
                    <a:pt x="1842824" y="2479128"/>
                    <a:pt x="1922362" y="2479128"/>
                  </a:cubicBezTo>
                  <a:cubicBezTo>
                    <a:pt x="2001900" y="2479128"/>
                    <a:pt x="2066378" y="2414650"/>
                    <a:pt x="2066378" y="2335112"/>
                  </a:cubicBezTo>
                  <a:cubicBezTo>
                    <a:pt x="2066378" y="2255574"/>
                    <a:pt x="2001900" y="2191096"/>
                    <a:pt x="1922362" y="2191096"/>
                  </a:cubicBezTo>
                  <a:close/>
                  <a:moveTo>
                    <a:pt x="1513219" y="2191096"/>
                  </a:moveTo>
                  <a:cubicBezTo>
                    <a:pt x="1433681" y="2191096"/>
                    <a:pt x="1369203" y="2255574"/>
                    <a:pt x="1369203" y="2335112"/>
                  </a:cubicBezTo>
                  <a:cubicBezTo>
                    <a:pt x="1369203" y="2414650"/>
                    <a:pt x="1433681" y="2479128"/>
                    <a:pt x="1513219" y="2479128"/>
                  </a:cubicBezTo>
                  <a:cubicBezTo>
                    <a:pt x="1592757" y="2479128"/>
                    <a:pt x="1657235" y="2414650"/>
                    <a:pt x="1657235" y="2335112"/>
                  </a:cubicBezTo>
                  <a:cubicBezTo>
                    <a:pt x="1657235" y="2255574"/>
                    <a:pt x="1592757" y="2191096"/>
                    <a:pt x="1513219" y="2191096"/>
                  </a:cubicBezTo>
                  <a:close/>
                  <a:moveTo>
                    <a:pt x="1104076" y="2191096"/>
                  </a:moveTo>
                  <a:cubicBezTo>
                    <a:pt x="1024538" y="2191096"/>
                    <a:pt x="960060" y="2255574"/>
                    <a:pt x="960060" y="2335112"/>
                  </a:cubicBezTo>
                  <a:cubicBezTo>
                    <a:pt x="960060" y="2414650"/>
                    <a:pt x="1024538" y="2479128"/>
                    <a:pt x="1104076" y="2479128"/>
                  </a:cubicBezTo>
                  <a:cubicBezTo>
                    <a:pt x="1183614" y="2479128"/>
                    <a:pt x="1248092" y="2414650"/>
                    <a:pt x="1248092" y="2335112"/>
                  </a:cubicBezTo>
                  <a:cubicBezTo>
                    <a:pt x="1248092" y="2255574"/>
                    <a:pt x="1183614" y="2191096"/>
                    <a:pt x="1104076" y="2191096"/>
                  </a:cubicBezTo>
                  <a:close/>
                  <a:moveTo>
                    <a:pt x="694933" y="2191096"/>
                  </a:moveTo>
                  <a:cubicBezTo>
                    <a:pt x="615395" y="2191096"/>
                    <a:pt x="550917" y="2255574"/>
                    <a:pt x="550917" y="2335112"/>
                  </a:cubicBezTo>
                  <a:cubicBezTo>
                    <a:pt x="550917" y="2414650"/>
                    <a:pt x="615395" y="2479128"/>
                    <a:pt x="694933" y="2479128"/>
                  </a:cubicBezTo>
                  <a:cubicBezTo>
                    <a:pt x="774471" y="2479128"/>
                    <a:pt x="838949" y="2414650"/>
                    <a:pt x="838949" y="2335112"/>
                  </a:cubicBezTo>
                  <a:cubicBezTo>
                    <a:pt x="838949" y="2255574"/>
                    <a:pt x="774471" y="2191096"/>
                    <a:pt x="694933" y="2191096"/>
                  </a:cubicBezTo>
                  <a:close/>
                  <a:moveTo>
                    <a:pt x="285790" y="2191096"/>
                  </a:moveTo>
                  <a:cubicBezTo>
                    <a:pt x="206252" y="2191096"/>
                    <a:pt x="141774" y="2255574"/>
                    <a:pt x="141774" y="2335112"/>
                  </a:cubicBezTo>
                  <a:cubicBezTo>
                    <a:pt x="141774" y="2414650"/>
                    <a:pt x="206252" y="2479128"/>
                    <a:pt x="285790" y="2479128"/>
                  </a:cubicBezTo>
                  <a:cubicBezTo>
                    <a:pt x="365328" y="2479128"/>
                    <a:pt x="429806" y="2414650"/>
                    <a:pt x="429806" y="2335112"/>
                  </a:cubicBezTo>
                  <a:cubicBezTo>
                    <a:pt x="429806" y="2255574"/>
                    <a:pt x="365328" y="2191096"/>
                    <a:pt x="285790" y="2191096"/>
                  </a:cubicBezTo>
                  <a:close/>
                  <a:moveTo>
                    <a:pt x="3967376" y="1775873"/>
                  </a:moveTo>
                  <a:cubicBezTo>
                    <a:pt x="3887838" y="1775873"/>
                    <a:pt x="3823360" y="1840351"/>
                    <a:pt x="3823360" y="1919889"/>
                  </a:cubicBezTo>
                  <a:cubicBezTo>
                    <a:pt x="3823360" y="1999427"/>
                    <a:pt x="3887838" y="2063905"/>
                    <a:pt x="3967376" y="2063905"/>
                  </a:cubicBezTo>
                  <a:cubicBezTo>
                    <a:pt x="4046914" y="2063905"/>
                    <a:pt x="4111392" y="1999427"/>
                    <a:pt x="4111392" y="1919889"/>
                  </a:cubicBezTo>
                  <a:cubicBezTo>
                    <a:pt x="4111392" y="1840351"/>
                    <a:pt x="4046914" y="1775873"/>
                    <a:pt x="3967376" y="1775873"/>
                  </a:cubicBezTo>
                  <a:close/>
                  <a:moveTo>
                    <a:pt x="3558234" y="1775873"/>
                  </a:moveTo>
                  <a:cubicBezTo>
                    <a:pt x="3478696" y="1775873"/>
                    <a:pt x="3414218" y="1840351"/>
                    <a:pt x="3414218" y="1919889"/>
                  </a:cubicBezTo>
                  <a:cubicBezTo>
                    <a:pt x="3414218" y="1999427"/>
                    <a:pt x="3478696" y="2063905"/>
                    <a:pt x="3558234" y="2063905"/>
                  </a:cubicBezTo>
                  <a:cubicBezTo>
                    <a:pt x="3637772" y="2063905"/>
                    <a:pt x="3702250" y="1999427"/>
                    <a:pt x="3702250" y="1919889"/>
                  </a:cubicBezTo>
                  <a:cubicBezTo>
                    <a:pt x="3702250" y="1840351"/>
                    <a:pt x="3637772" y="1775873"/>
                    <a:pt x="3558234" y="1775873"/>
                  </a:cubicBezTo>
                  <a:close/>
                  <a:moveTo>
                    <a:pt x="3149091" y="1775873"/>
                  </a:moveTo>
                  <a:cubicBezTo>
                    <a:pt x="3069553" y="1775873"/>
                    <a:pt x="3005075" y="1840351"/>
                    <a:pt x="3005075" y="1919889"/>
                  </a:cubicBezTo>
                  <a:cubicBezTo>
                    <a:pt x="3005075" y="1999427"/>
                    <a:pt x="3069553" y="2063905"/>
                    <a:pt x="3149091" y="2063905"/>
                  </a:cubicBezTo>
                  <a:cubicBezTo>
                    <a:pt x="3228629" y="2063905"/>
                    <a:pt x="3293107" y="1999427"/>
                    <a:pt x="3293107" y="1919889"/>
                  </a:cubicBezTo>
                  <a:cubicBezTo>
                    <a:pt x="3293107" y="1840351"/>
                    <a:pt x="3228629" y="1775873"/>
                    <a:pt x="3149091" y="1775873"/>
                  </a:cubicBezTo>
                  <a:close/>
                  <a:moveTo>
                    <a:pt x="2739948" y="1775873"/>
                  </a:moveTo>
                  <a:cubicBezTo>
                    <a:pt x="2660410" y="1775873"/>
                    <a:pt x="2595932" y="1840351"/>
                    <a:pt x="2595932" y="1919889"/>
                  </a:cubicBezTo>
                  <a:cubicBezTo>
                    <a:pt x="2595932" y="1999427"/>
                    <a:pt x="2660410" y="2063905"/>
                    <a:pt x="2739948" y="2063905"/>
                  </a:cubicBezTo>
                  <a:cubicBezTo>
                    <a:pt x="2819486" y="2063905"/>
                    <a:pt x="2883964" y="1999427"/>
                    <a:pt x="2883964" y="1919889"/>
                  </a:cubicBezTo>
                  <a:cubicBezTo>
                    <a:pt x="2883964" y="1840351"/>
                    <a:pt x="2819486" y="1775873"/>
                    <a:pt x="2739948" y="1775873"/>
                  </a:cubicBezTo>
                  <a:close/>
                  <a:moveTo>
                    <a:pt x="2330805" y="1775873"/>
                  </a:moveTo>
                  <a:cubicBezTo>
                    <a:pt x="2251267" y="1775873"/>
                    <a:pt x="2186789" y="1840351"/>
                    <a:pt x="2186789" y="1919889"/>
                  </a:cubicBezTo>
                  <a:cubicBezTo>
                    <a:pt x="2186789" y="1999427"/>
                    <a:pt x="2251267" y="2063905"/>
                    <a:pt x="2330805" y="2063905"/>
                  </a:cubicBezTo>
                  <a:cubicBezTo>
                    <a:pt x="2410343" y="2063905"/>
                    <a:pt x="2474821" y="1999427"/>
                    <a:pt x="2474821" y="1919889"/>
                  </a:cubicBezTo>
                  <a:cubicBezTo>
                    <a:pt x="2474821" y="1840351"/>
                    <a:pt x="2410343" y="1775873"/>
                    <a:pt x="2330805" y="1775873"/>
                  </a:cubicBezTo>
                  <a:close/>
                  <a:moveTo>
                    <a:pt x="1921662" y="1775873"/>
                  </a:moveTo>
                  <a:cubicBezTo>
                    <a:pt x="1842124" y="1775873"/>
                    <a:pt x="1777646" y="1840351"/>
                    <a:pt x="1777646" y="1919889"/>
                  </a:cubicBezTo>
                  <a:cubicBezTo>
                    <a:pt x="1777646" y="1999427"/>
                    <a:pt x="1842124" y="2063905"/>
                    <a:pt x="1921662" y="2063905"/>
                  </a:cubicBezTo>
                  <a:cubicBezTo>
                    <a:pt x="2001200" y="2063905"/>
                    <a:pt x="2065678" y="1999427"/>
                    <a:pt x="2065678" y="1919889"/>
                  </a:cubicBezTo>
                  <a:cubicBezTo>
                    <a:pt x="2065678" y="1840351"/>
                    <a:pt x="2001200" y="1775873"/>
                    <a:pt x="1921662" y="1775873"/>
                  </a:cubicBezTo>
                  <a:close/>
                  <a:moveTo>
                    <a:pt x="1512519" y="1775873"/>
                  </a:moveTo>
                  <a:cubicBezTo>
                    <a:pt x="1432981" y="1775873"/>
                    <a:pt x="1368503" y="1840351"/>
                    <a:pt x="1368503" y="1919889"/>
                  </a:cubicBezTo>
                  <a:cubicBezTo>
                    <a:pt x="1368503" y="1999427"/>
                    <a:pt x="1432981" y="2063905"/>
                    <a:pt x="1512519" y="2063905"/>
                  </a:cubicBezTo>
                  <a:cubicBezTo>
                    <a:pt x="1592057" y="2063905"/>
                    <a:pt x="1656535" y="1999427"/>
                    <a:pt x="1656535" y="1919889"/>
                  </a:cubicBezTo>
                  <a:cubicBezTo>
                    <a:pt x="1656535" y="1840351"/>
                    <a:pt x="1592057" y="1775873"/>
                    <a:pt x="1512519" y="1775873"/>
                  </a:cubicBezTo>
                  <a:close/>
                  <a:moveTo>
                    <a:pt x="1103376" y="1775873"/>
                  </a:moveTo>
                  <a:cubicBezTo>
                    <a:pt x="1023838" y="1775873"/>
                    <a:pt x="959360" y="1840351"/>
                    <a:pt x="959360" y="1919889"/>
                  </a:cubicBezTo>
                  <a:cubicBezTo>
                    <a:pt x="959360" y="1999427"/>
                    <a:pt x="1023838" y="2063905"/>
                    <a:pt x="1103376" y="2063905"/>
                  </a:cubicBezTo>
                  <a:cubicBezTo>
                    <a:pt x="1182914" y="2063905"/>
                    <a:pt x="1247392" y="1999427"/>
                    <a:pt x="1247392" y="1919889"/>
                  </a:cubicBezTo>
                  <a:cubicBezTo>
                    <a:pt x="1247392" y="1840351"/>
                    <a:pt x="1182914" y="1775873"/>
                    <a:pt x="1103376" y="1775873"/>
                  </a:cubicBezTo>
                  <a:close/>
                  <a:moveTo>
                    <a:pt x="694233" y="1775873"/>
                  </a:moveTo>
                  <a:cubicBezTo>
                    <a:pt x="614695" y="1775873"/>
                    <a:pt x="550217" y="1840351"/>
                    <a:pt x="550217" y="1919889"/>
                  </a:cubicBezTo>
                  <a:cubicBezTo>
                    <a:pt x="550217" y="1999427"/>
                    <a:pt x="614695" y="2063905"/>
                    <a:pt x="694233" y="2063905"/>
                  </a:cubicBezTo>
                  <a:cubicBezTo>
                    <a:pt x="773771" y="2063905"/>
                    <a:pt x="838249" y="1999427"/>
                    <a:pt x="838249" y="1919889"/>
                  </a:cubicBezTo>
                  <a:cubicBezTo>
                    <a:pt x="838249" y="1840351"/>
                    <a:pt x="773771" y="1775873"/>
                    <a:pt x="694233" y="1775873"/>
                  </a:cubicBezTo>
                  <a:close/>
                  <a:moveTo>
                    <a:pt x="285090" y="1775873"/>
                  </a:moveTo>
                  <a:cubicBezTo>
                    <a:pt x="205552" y="1775873"/>
                    <a:pt x="141074" y="1840351"/>
                    <a:pt x="141074" y="1919889"/>
                  </a:cubicBezTo>
                  <a:cubicBezTo>
                    <a:pt x="141074" y="1999427"/>
                    <a:pt x="205552" y="2063905"/>
                    <a:pt x="285090" y="2063905"/>
                  </a:cubicBezTo>
                  <a:cubicBezTo>
                    <a:pt x="364628" y="2063905"/>
                    <a:pt x="429106" y="1999427"/>
                    <a:pt x="429106" y="1919889"/>
                  </a:cubicBezTo>
                  <a:cubicBezTo>
                    <a:pt x="429106" y="1840351"/>
                    <a:pt x="364628" y="1775873"/>
                    <a:pt x="285090" y="1775873"/>
                  </a:cubicBezTo>
                  <a:close/>
                  <a:moveTo>
                    <a:pt x="3966676" y="1360650"/>
                  </a:moveTo>
                  <a:cubicBezTo>
                    <a:pt x="3887138" y="1360650"/>
                    <a:pt x="3822660" y="1425128"/>
                    <a:pt x="3822660" y="1504666"/>
                  </a:cubicBezTo>
                  <a:cubicBezTo>
                    <a:pt x="3822660" y="1584204"/>
                    <a:pt x="3887138" y="1648682"/>
                    <a:pt x="3966676" y="1648682"/>
                  </a:cubicBezTo>
                  <a:cubicBezTo>
                    <a:pt x="4046214" y="1648682"/>
                    <a:pt x="4110692" y="1584204"/>
                    <a:pt x="4110692" y="1504666"/>
                  </a:cubicBezTo>
                  <a:cubicBezTo>
                    <a:pt x="4110692" y="1425128"/>
                    <a:pt x="4046214" y="1360650"/>
                    <a:pt x="3966676" y="1360650"/>
                  </a:cubicBezTo>
                  <a:close/>
                  <a:moveTo>
                    <a:pt x="3557534" y="1360650"/>
                  </a:moveTo>
                  <a:cubicBezTo>
                    <a:pt x="3477996" y="1360650"/>
                    <a:pt x="3413518" y="1425128"/>
                    <a:pt x="3413518" y="1504666"/>
                  </a:cubicBezTo>
                  <a:cubicBezTo>
                    <a:pt x="3413518" y="1584204"/>
                    <a:pt x="3477996" y="1648682"/>
                    <a:pt x="3557534" y="1648682"/>
                  </a:cubicBezTo>
                  <a:cubicBezTo>
                    <a:pt x="3637072" y="1648682"/>
                    <a:pt x="3701550" y="1584204"/>
                    <a:pt x="3701550" y="1504666"/>
                  </a:cubicBezTo>
                  <a:cubicBezTo>
                    <a:pt x="3701550" y="1425128"/>
                    <a:pt x="3637072" y="1360650"/>
                    <a:pt x="3557534" y="1360650"/>
                  </a:cubicBezTo>
                  <a:close/>
                  <a:moveTo>
                    <a:pt x="3148391" y="1360650"/>
                  </a:moveTo>
                  <a:cubicBezTo>
                    <a:pt x="3068853" y="1360650"/>
                    <a:pt x="3004375" y="1425128"/>
                    <a:pt x="3004375" y="1504666"/>
                  </a:cubicBezTo>
                  <a:cubicBezTo>
                    <a:pt x="3004375" y="1584204"/>
                    <a:pt x="3068853" y="1648682"/>
                    <a:pt x="3148391" y="1648682"/>
                  </a:cubicBezTo>
                  <a:cubicBezTo>
                    <a:pt x="3227929" y="1648682"/>
                    <a:pt x="3292407" y="1584204"/>
                    <a:pt x="3292407" y="1504666"/>
                  </a:cubicBezTo>
                  <a:cubicBezTo>
                    <a:pt x="3292407" y="1425128"/>
                    <a:pt x="3227929" y="1360650"/>
                    <a:pt x="3148391" y="1360650"/>
                  </a:cubicBezTo>
                  <a:close/>
                  <a:moveTo>
                    <a:pt x="2739248" y="1360650"/>
                  </a:moveTo>
                  <a:cubicBezTo>
                    <a:pt x="2659710" y="1360650"/>
                    <a:pt x="2595232" y="1425128"/>
                    <a:pt x="2595232" y="1504666"/>
                  </a:cubicBezTo>
                  <a:cubicBezTo>
                    <a:pt x="2595232" y="1584204"/>
                    <a:pt x="2659710" y="1648682"/>
                    <a:pt x="2739248" y="1648682"/>
                  </a:cubicBezTo>
                  <a:cubicBezTo>
                    <a:pt x="2818786" y="1648682"/>
                    <a:pt x="2883264" y="1584204"/>
                    <a:pt x="2883264" y="1504666"/>
                  </a:cubicBezTo>
                  <a:cubicBezTo>
                    <a:pt x="2883264" y="1425128"/>
                    <a:pt x="2818786" y="1360650"/>
                    <a:pt x="2739248" y="1360650"/>
                  </a:cubicBezTo>
                  <a:close/>
                  <a:moveTo>
                    <a:pt x="2330105" y="1360650"/>
                  </a:moveTo>
                  <a:cubicBezTo>
                    <a:pt x="2250567" y="1360650"/>
                    <a:pt x="2186089" y="1425128"/>
                    <a:pt x="2186089" y="1504666"/>
                  </a:cubicBezTo>
                  <a:cubicBezTo>
                    <a:pt x="2186089" y="1584204"/>
                    <a:pt x="2250567" y="1648682"/>
                    <a:pt x="2330105" y="1648682"/>
                  </a:cubicBezTo>
                  <a:cubicBezTo>
                    <a:pt x="2409643" y="1648682"/>
                    <a:pt x="2474121" y="1584204"/>
                    <a:pt x="2474121" y="1504666"/>
                  </a:cubicBezTo>
                  <a:cubicBezTo>
                    <a:pt x="2474121" y="1425128"/>
                    <a:pt x="2409643" y="1360650"/>
                    <a:pt x="2330105" y="1360650"/>
                  </a:cubicBezTo>
                  <a:close/>
                  <a:moveTo>
                    <a:pt x="1920962" y="1360650"/>
                  </a:moveTo>
                  <a:cubicBezTo>
                    <a:pt x="1841424" y="1360650"/>
                    <a:pt x="1776946" y="1425128"/>
                    <a:pt x="1776946" y="1504666"/>
                  </a:cubicBezTo>
                  <a:cubicBezTo>
                    <a:pt x="1776946" y="1584204"/>
                    <a:pt x="1841424" y="1648682"/>
                    <a:pt x="1920962" y="1648682"/>
                  </a:cubicBezTo>
                  <a:cubicBezTo>
                    <a:pt x="2000500" y="1648682"/>
                    <a:pt x="2064978" y="1584204"/>
                    <a:pt x="2064978" y="1504666"/>
                  </a:cubicBezTo>
                  <a:cubicBezTo>
                    <a:pt x="2064978" y="1425128"/>
                    <a:pt x="2000500" y="1360650"/>
                    <a:pt x="1920962" y="1360650"/>
                  </a:cubicBezTo>
                  <a:close/>
                  <a:moveTo>
                    <a:pt x="1511819" y="1360650"/>
                  </a:moveTo>
                  <a:cubicBezTo>
                    <a:pt x="1432281" y="1360650"/>
                    <a:pt x="1367803" y="1425128"/>
                    <a:pt x="1367803" y="1504666"/>
                  </a:cubicBezTo>
                  <a:cubicBezTo>
                    <a:pt x="1367803" y="1584204"/>
                    <a:pt x="1432281" y="1648682"/>
                    <a:pt x="1511819" y="1648682"/>
                  </a:cubicBezTo>
                  <a:cubicBezTo>
                    <a:pt x="1591357" y="1648682"/>
                    <a:pt x="1655835" y="1584204"/>
                    <a:pt x="1655835" y="1504666"/>
                  </a:cubicBezTo>
                  <a:cubicBezTo>
                    <a:pt x="1655835" y="1425128"/>
                    <a:pt x="1591357" y="1360650"/>
                    <a:pt x="1511819" y="1360650"/>
                  </a:cubicBezTo>
                  <a:close/>
                  <a:moveTo>
                    <a:pt x="1102676" y="1360650"/>
                  </a:moveTo>
                  <a:cubicBezTo>
                    <a:pt x="1023138" y="1360650"/>
                    <a:pt x="958660" y="1425128"/>
                    <a:pt x="958660" y="1504666"/>
                  </a:cubicBezTo>
                  <a:cubicBezTo>
                    <a:pt x="958660" y="1584204"/>
                    <a:pt x="1023138" y="1648682"/>
                    <a:pt x="1102676" y="1648682"/>
                  </a:cubicBezTo>
                  <a:cubicBezTo>
                    <a:pt x="1182214" y="1648682"/>
                    <a:pt x="1246692" y="1584204"/>
                    <a:pt x="1246692" y="1504666"/>
                  </a:cubicBezTo>
                  <a:cubicBezTo>
                    <a:pt x="1246692" y="1425128"/>
                    <a:pt x="1182214" y="1360650"/>
                    <a:pt x="1102676" y="1360650"/>
                  </a:cubicBezTo>
                  <a:close/>
                  <a:moveTo>
                    <a:pt x="693533" y="1360650"/>
                  </a:moveTo>
                  <a:cubicBezTo>
                    <a:pt x="613995" y="1360650"/>
                    <a:pt x="549517" y="1425128"/>
                    <a:pt x="549517" y="1504666"/>
                  </a:cubicBezTo>
                  <a:cubicBezTo>
                    <a:pt x="549517" y="1584204"/>
                    <a:pt x="613995" y="1648682"/>
                    <a:pt x="693533" y="1648682"/>
                  </a:cubicBezTo>
                  <a:cubicBezTo>
                    <a:pt x="773071" y="1648682"/>
                    <a:pt x="837549" y="1584204"/>
                    <a:pt x="837549" y="1504666"/>
                  </a:cubicBezTo>
                  <a:cubicBezTo>
                    <a:pt x="837549" y="1425128"/>
                    <a:pt x="773071" y="1360650"/>
                    <a:pt x="693533" y="1360650"/>
                  </a:cubicBezTo>
                  <a:close/>
                  <a:moveTo>
                    <a:pt x="284390" y="1360650"/>
                  </a:moveTo>
                  <a:cubicBezTo>
                    <a:pt x="204852" y="1360650"/>
                    <a:pt x="140374" y="1425128"/>
                    <a:pt x="140374" y="1504666"/>
                  </a:cubicBezTo>
                  <a:cubicBezTo>
                    <a:pt x="140374" y="1584204"/>
                    <a:pt x="204852" y="1648682"/>
                    <a:pt x="284390" y="1648682"/>
                  </a:cubicBezTo>
                  <a:cubicBezTo>
                    <a:pt x="363928" y="1648682"/>
                    <a:pt x="428406" y="1584204"/>
                    <a:pt x="428406" y="1504666"/>
                  </a:cubicBezTo>
                  <a:cubicBezTo>
                    <a:pt x="428406" y="1425128"/>
                    <a:pt x="363928" y="1360650"/>
                    <a:pt x="284390" y="1360650"/>
                  </a:cubicBezTo>
                  <a:close/>
                  <a:moveTo>
                    <a:pt x="3965976" y="945427"/>
                  </a:moveTo>
                  <a:cubicBezTo>
                    <a:pt x="3886438" y="945427"/>
                    <a:pt x="3821960" y="1009905"/>
                    <a:pt x="3821960" y="1089443"/>
                  </a:cubicBezTo>
                  <a:cubicBezTo>
                    <a:pt x="3821960" y="1168981"/>
                    <a:pt x="3886438" y="1233459"/>
                    <a:pt x="3965976" y="1233459"/>
                  </a:cubicBezTo>
                  <a:cubicBezTo>
                    <a:pt x="4045514" y="1233459"/>
                    <a:pt x="4109992" y="1168981"/>
                    <a:pt x="4109992" y="1089443"/>
                  </a:cubicBezTo>
                  <a:cubicBezTo>
                    <a:pt x="4109992" y="1009905"/>
                    <a:pt x="4045514" y="945427"/>
                    <a:pt x="3965976" y="945427"/>
                  </a:cubicBezTo>
                  <a:close/>
                  <a:moveTo>
                    <a:pt x="3556834" y="945427"/>
                  </a:moveTo>
                  <a:cubicBezTo>
                    <a:pt x="3477296" y="945427"/>
                    <a:pt x="3412818" y="1009905"/>
                    <a:pt x="3412818" y="1089443"/>
                  </a:cubicBezTo>
                  <a:cubicBezTo>
                    <a:pt x="3412818" y="1168981"/>
                    <a:pt x="3477296" y="1233459"/>
                    <a:pt x="3556834" y="1233459"/>
                  </a:cubicBezTo>
                  <a:cubicBezTo>
                    <a:pt x="3636372" y="1233459"/>
                    <a:pt x="3700850" y="1168981"/>
                    <a:pt x="3700850" y="1089443"/>
                  </a:cubicBezTo>
                  <a:cubicBezTo>
                    <a:pt x="3700850" y="1009905"/>
                    <a:pt x="3636372" y="945427"/>
                    <a:pt x="3556834" y="945427"/>
                  </a:cubicBezTo>
                  <a:close/>
                  <a:moveTo>
                    <a:pt x="3147691" y="945427"/>
                  </a:moveTo>
                  <a:cubicBezTo>
                    <a:pt x="3068153" y="945427"/>
                    <a:pt x="3003675" y="1009905"/>
                    <a:pt x="3003675" y="1089443"/>
                  </a:cubicBezTo>
                  <a:cubicBezTo>
                    <a:pt x="3003675" y="1168981"/>
                    <a:pt x="3068153" y="1233459"/>
                    <a:pt x="3147691" y="1233459"/>
                  </a:cubicBezTo>
                  <a:cubicBezTo>
                    <a:pt x="3227229" y="1233459"/>
                    <a:pt x="3291707" y="1168981"/>
                    <a:pt x="3291707" y="1089443"/>
                  </a:cubicBezTo>
                  <a:cubicBezTo>
                    <a:pt x="3291707" y="1009905"/>
                    <a:pt x="3227229" y="945427"/>
                    <a:pt x="3147691" y="945427"/>
                  </a:cubicBezTo>
                  <a:close/>
                  <a:moveTo>
                    <a:pt x="2738548" y="945427"/>
                  </a:moveTo>
                  <a:cubicBezTo>
                    <a:pt x="2659010" y="945427"/>
                    <a:pt x="2594532" y="1009905"/>
                    <a:pt x="2594532" y="1089443"/>
                  </a:cubicBezTo>
                  <a:cubicBezTo>
                    <a:pt x="2594532" y="1168981"/>
                    <a:pt x="2659010" y="1233459"/>
                    <a:pt x="2738548" y="1233459"/>
                  </a:cubicBezTo>
                  <a:cubicBezTo>
                    <a:pt x="2818086" y="1233459"/>
                    <a:pt x="2882564" y="1168981"/>
                    <a:pt x="2882564" y="1089443"/>
                  </a:cubicBezTo>
                  <a:cubicBezTo>
                    <a:pt x="2882564" y="1009905"/>
                    <a:pt x="2818086" y="945427"/>
                    <a:pt x="2738548" y="945427"/>
                  </a:cubicBezTo>
                  <a:close/>
                  <a:moveTo>
                    <a:pt x="2329405" y="945427"/>
                  </a:moveTo>
                  <a:cubicBezTo>
                    <a:pt x="2249867" y="945427"/>
                    <a:pt x="2185389" y="1009905"/>
                    <a:pt x="2185389" y="1089443"/>
                  </a:cubicBezTo>
                  <a:cubicBezTo>
                    <a:pt x="2185389" y="1168981"/>
                    <a:pt x="2249867" y="1233459"/>
                    <a:pt x="2329405" y="1233459"/>
                  </a:cubicBezTo>
                  <a:cubicBezTo>
                    <a:pt x="2408943" y="1233459"/>
                    <a:pt x="2473421" y="1168981"/>
                    <a:pt x="2473421" y="1089443"/>
                  </a:cubicBezTo>
                  <a:cubicBezTo>
                    <a:pt x="2473421" y="1009905"/>
                    <a:pt x="2408943" y="945427"/>
                    <a:pt x="2329405" y="945427"/>
                  </a:cubicBezTo>
                  <a:close/>
                  <a:moveTo>
                    <a:pt x="1920262" y="945427"/>
                  </a:moveTo>
                  <a:cubicBezTo>
                    <a:pt x="1840724" y="945427"/>
                    <a:pt x="1776246" y="1009905"/>
                    <a:pt x="1776246" y="1089443"/>
                  </a:cubicBezTo>
                  <a:cubicBezTo>
                    <a:pt x="1776246" y="1168981"/>
                    <a:pt x="1840724" y="1233459"/>
                    <a:pt x="1920262" y="1233459"/>
                  </a:cubicBezTo>
                  <a:cubicBezTo>
                    <a:pt x="1999800" y="1233459"/>
                    <a:pt x="2064278" y="1168981"/>
                    <a:pt x="2064278" y="1089443"/>
                  </a:cubicBezTo>
                  <a:cubicBezTo>
                    <a:pt x="2064278" y="1009905"/>
                    <a:pt x="1999800" y="945427"/>
                    <a:pt x="1920262" y="945427"/>
                  </a:cubicBezTo>
                  <a:close/>
                  <a:moveTo>
                    <a:pt x="1511119" y="945427"/>
                  </a:moveTo>
                  <a:cubicBezTo>
                    <a:pt x="1431581" y="945427"/>
                    <a:pt x="1367103" y="1009905"/>
                    <a:pt x="1367103" y="1089443"/>
                  </a:cubicBezTo>
                  <a:cubicBezTo>
                    <a:pt x="1367103" y="1168981"/>
                    <a:pt x="1431581" y="1233459"/>
                    <a:pt x="1511119" y="1233459"/>
                  </a:cubicBezTo>
                  <a:cubicBezTo>
                    <a:pt x="1590657" y="1233459"/>
                    <a:pt x="1655135" y="1168981"/>
                    <a:pt x="1655135" y="1089443"/>
                  </a:cubicBezTo>
                  <a:cubicBezTo>
                    <a:pt x="1655135" y="1009905"/>
                    <a:pt x="1590657" y="945427"/>
                    <a:pt x="1511119" y="945427"/>
                  </a:cubicBezTo>
                  <a:close/>
                  <a:moveTo>
                    <a:pt x="1101976" y="945427"/>
                  </a:moveTo>
                  <a:cubicBezTo>
                    <a:pt x="1022438" y="945427"/>
                    <a:pt x="957960" y="1009905"/>
                    <a:pt x="957960" y="1089443"/>
                  </a:cubicBezTo>
                  <a:cubicBezTo>
                    <a:pt x="957960" y="1168981"/>
                    <a:pt x="1022438" y="1233459"/>
                    <a:pt x="1101976" y="1233459"/>
                  </a:cubicBezTo>
                  <a:cubicBezTo>
                    <a:pt x="1181514" y="1233459"/>
                    <a:pt x="1245992" y="1168981"/>
                    <a:pt x="1245992" y="1089443"/>
                  </a:cubicBezTo>
                  <a:cubicBezTo>
                    <a:pt x="1245992" y="1009905"/>
                    <a:pt x="1181514" y="945427"/>
                    <a:pt x="1101976" y="945427"/>
                  </a:cubicBezTo>
                  <a:close/>
                  <a:moveTo>
                    <a:pt x="692833" y="945427"/>
                  </a:moveTo>
                  <a:cubicBezTo>
                    <a:pt x="613295" y="945427"/>
                    <a:pt x="548817" y="1009905"/>
                    <a:pt x="548817" y="1089443"/>
                  </a:cubicBezTo>
                  <a:cubicBezTo>
                    <a:pt x="548817" y="1168981"/>
                    <a:pt x="613295" y="1233459"/>
                    <a:pt x="692833" y="1233459"/>
                  </a:cubicBezTo>
                  <a:cubicBezTo>
                    <a:pt x="772371" y="1233459"/>
                    <a:pt x="836849" y="1168981"/>
                    <a:pt x="836849" y="1089443"/>
                  </a:cubicBezTo>
                  <a:cubicBezTo>
                    <a:pt x="836849" y="1009905"/>
                    <a:pt x="772371" y="945427"/>
                    <a:pt x="692833" y="945427"/>
                  </a:cubicBezTo>
                  <a:close/>
                  <a:moveTo>
                    <a:pt x="283690" y="945427"/>
                  </a:moveTo>
                  <a:cubicBezTo>
                    <a:pt x="204152" y="945427"/>
                    <a:pt x="139674" y="1009905"/>
                    <a:pt x="139674" y="1089443"/>
                  </a:cubicBezTo>
                  <a:cubicBezTo>
                    <a:pt x="139674" y="1168981"/>
                    <a:pt x="204152" y="1233459"/>
                    <a:pt x="283690" y="1233459"/>
                  </a:cubicBezTo>
                  <a:cubicBezTo>
                    <a:pt x="363228" y="1233459"/>
                    <a:pt x="427706" y="1168981"/>
                    <a:pt x="427706" y="1089443"/>
                  </a:cubicBezTo>
                  <a:cubicBezTo>
                    <a:pt x="427706" y="1009905"/>
                    <a:pt x="363228" y="945427"/>
                    <a:pt x="283690" y="945427"/>
                  </a:cubicBezTo>
                  <a:close/>
                  <a:moveTo>
                    <a:pt x="3965276" y="530204"/>
                  </a:moveTo>
                  <a:cubicBezTo>
                    <a:pt x="3885738" y="530204"/>
                    <a:pt x="3821260" y="594682"/>
                    <a:pt x="3821260" y="674220"/>
                  </a:cubicBezTo>
                  <a:cubicBezTo>
                    <a:pt x="3821260" y="753758"/>
                    <a:pt x="3885738" y="818236"/>
                    <a:pt x="3965276" y="818236"/>
                  </a:cubicBezTo>
                  <a:cubicBezTo>
                    <a:pt x="4044814" y="818236"/>
                    <a:pt x="4109292" y="753758"/>
                    <a:pt x="4109292" y="674220"/>
                  </a:cubicBezTo>
                  <a:cubicBezTo>
                    <a:pt x="4109292" y="594682"/>
                    <a:pt x="4044814" y="530204"/>
                    <a:pt x="3965276" y="530204"/>
                  </a:cubicBezTo>
                  <a:close/>
                  <a:moveTo>
                    <a:pt x="3556134" y="530204"/>
                  </a:moveTo>
                  <a:cubicBezTo>
                    <a:pt x="3476596" y="530204"/>
                    <a:pt x="3412118" y="594682"/>
                    <a:pt x="3412118" y="674220"/>
                  </a:cubicBezTo>
                  <a:cubicBezTo>
                    <a:pt x="3412118" y="753758"/>
                    <a:pt x="3476596" y="818236"/>
                    <a:pt x="3556134" y="818236"/>
                  </a:cubicBezTo>
                  <a:cubicBezTo>
                    <a:pt x="3635672" y="818236"/>
                    <a:pt x="3700150" y="753758"/>
                    <a:pt x="3700150" y="674220"/>
                  </a:cubicBezTo>
                  <a:cubicBezTo>
                    <a:pt x="3700150" y="594682"/>
                    <a:pt x="3635672" y="530204"/>
                    <a:pt x="3556134" y="530204"/>
                  </a:cubicBezTo>
                  <a:close/>
                  <a:moveTo>
                    <a:pt x="3146991" y="530204"/>
                  </a:moveTo>
                  <a:cubicBezTo>
                    <a:pt x="3067453" y="530204"/>
                    <a:pt x="3002975" y="594682"/>
                    <a:pt x="3002975" y="674220"/>
                  </a:cubicBezTo>
                  <a:cubicBezTo>
                    <a:pt x="3002975" y="753758"/>
                    <a:pt x="3067453" y="818236"/>
                    <a:pt x="3146991" y="818236"/>
                  </a:cubicBezTo>
                  <a:cubicBezTo>
                    <a:pt x="3226529" y="818236"/>
                    <a:pt x="3291007" y="753758"/>
                    <a:pt x="3291007" y="674220"/>
                  </a:cubicBezTo>
                  <a:cubicBezTo>
                    <a:pt x="3291007" y="594682"/>
                    <a:pt x="3226529" y="530204"/>
                    <a:pt x="3146991" y="530204"/>
                  </a:cubicBezTo>
                  <a:close/>
                  <a:moveTo>
                    <a:pt x="2737848" y="530204"/>
                  </a:moveTo>
                  <a:cubicBezTo>
                    <a:pt x="2658310" y="530204"/>
                    <a:pt x="2593832" y="594682"/>
                    <a:pt x="2593832" y="674220"/>
                  </a:cubicBezTo>
                  <a:cubicBezTo>
                    <a:pt x="2593832" y="753758"/>
                    <a:pt x="2658310" y="818236"/>
                    <a:pt x="2737848" y="818236"/>
                  </a:cubicBezTo>
                  <a:cubicBezTo>
                    <a:pt x="2817386" y="818236"/>
                    <a:pt x="2881864" y="753758"/>
                    <a:pt x="2881864" y="674220"/>
                  </a:cubicBezTo>
                  <a:cubicBezTo>
                    <a:pt x="2881864" y="594682"/>
                    <a:pt x="2817386" y="530204"/>
                    <a:pt x="2737848" y="530204"/>
                  </a:cubicBezTo>
                  <a:close/>
                  <a:moveTo>
                    <a:pt x="2328705" y="530204"/>
                  </a:moveTo>
                  <a:cubicBezTo>
                    <a:pt x="2249167" y="530204"/>
                    <a:pt x="2184689" y="594682"/>
                    <a:pt x="2184689" y="674220"/>
                  </a:cubicBezTo>
                  <a:cubicBezTo>
                    <a:pt x="2184689" y="753758"/>
                    <a:pt x="2249167" y="818236"/>
                    <a:pt x="2328705" y="818236"/>
                  </a:cubicBezTo>
                  <a:cubicBezTo>
                    <a:pt x="2408243" y="818236"/>
                    <a:pt x="2472721" y="753758"/>
                    <a:pt x="2472721" y="674220"/>
                  </a:cubicBezTo>
                  <a:cubicBezTo>
                    <a:pt x="2472721" y="594682"/>
                    <a:pt x="2408243" y="530204"/>
                    <a:pt x="2328705" y="530204"/>
                  </a:cubicBezTo>
                  <a:close/>
                  <a:moveTo>
                    <a:pt x="1919562" y="530204"/>
                  </a:moveTo>
                  <a:cubicBezTo>
                    <a:pt x="1840024" y="530204"/>
                    <a:pt x="1775546" y="594682"/>
                    <a:pt x="1775546" y="674220"/>
                  </a:cubicBezTo>
                  <a:cubicBezTo>
                    <a:pt x="1775546" y="753758"/>
                    <a:pt x="1840024" y="818236"/>
                    <a:pt x="1919562" y="818236"/>
                  </a:cubicBezTo>
                  <a:cubicBezTo>
                    <a:pt x="1999100" y="818236"/>
                    <a:pt x="2063578" y="753758"/>
                    <a:pt x="2063578" y="674220"/>
                  </a:cubicBezTo>
                  <a:cubicBezTo>
                    <a:pt x="2063578" y="594682"/>
                    <a:pt x="1999100" y="530204"/>
                    <a:pt x="1919562" y="530204"/>
                  </a:cubicBezTo>
                  <a:close/>
                  <a:moveTo>
                    <a:pt x="1510419" y="530204"/>
                  </a:moveTo>
                  <a:cubicBezTo>
                    <a:pt x="1430881" y="530204"/>
                    <a:pt x="1366403" y="594682"/>
                    <a:pt x="1366403" y="674220"/>
                  </a:cubicBezTo>
                  <a:cubicBezTo>
                    <a:pt x="1366403" y="753758"/>
                    <a:pt x="1430881" y="818236"/>
                    <a:pt x="1510419" y="818236"/>
                  </a:cubicBezTo>
                  <a:cubicBezTo>
                    <a:pt x="1589957" y="818236"/>
                    <a:pt x="1654435" y="753758"/>
                    <a:pt x="1654435" y="674220"/>
                  </a:cubicBezTo>
                  <a:cubicBezTo>
                    <a:pt x="1654435" y="594682"/>
                    <a:pt x="1589957" y="530204"/>
                    <a:pt x="1510419" y="530204"/>
                  </a:cubicBezTo>
                  <a:close/>
                  <a:moveTo>
                    <a:pt x="1101276" y="530204"/>
                  </a:moveTo>
                  <a:cubicBezTo>
                    <a:pt x="1021738" y="530204"/>
                    <a:pt x="957260" y="594682"/>
                    <a:pt x="957260" y="674220"/>
                  </a:cubicBezTo>
                  <a:cubicBezTo>
                    <a:pt x="957260" y="753758"/>
                    <a:pt x="1021738" y="818236"/>
                    <a:pt x="1101276" y="818236"/>
                  </a:cubicBezTo>
                  <a:cubicBezTo>
                    <a:pt x="1180814" y="818236"/>
                    <a:pt x="1245292" y="753758"/>
                    <a:pt x="1245292" y="674220"/>
                  </a:cubicBezTo>
                  <a:cubicBezTo>
                    <a:pt x="1245292" y="594682"/>
                    <a:pt x="1180814" y="530204"/>
                    <a:pt x="1101276" y="530204"/>
                  </a:cubicBezTo>
                  <a:close/>
                  <a:moveTo>
                    <a:pt x="692133" y="530204"/>
                  </a:moveTo>
                  <a:cubicBezTo>
                    <a:pt x="612595" y="530204"/>
                    <a:pt x="548117" y="594682"/>
                    <a:pt x="548117" y="674220"/>
                  </a:cubicBezTo>
                  <a:cubicBezTo>
                    <a:pt x="548117" y="753758"/>
                    <a:pt x="612595" y="818236"/>
                    <a:pt x="692133" y="818236"/>
                  </a:cubicBezTo>
                  <a:cubicBezTo>
                    <a:pt x="771671" y="818236"/>
                    <a:pt x="836149" y="753758"/>
                    <a:pt x="836149" y="674220"/>
                  </a:cubicBezTo>
                  <a:cubicBezTo>
                    <a:pt x="836149" y="594682"/>
                    <a:pt x="771671" y="530204"/>
                    <a:pt x="692133" y="530204"/>
                  </a:cubicBezTo>
                  <a:close/>
                  <a:moveTo>
                    <a:pt x="282990" y="530204"/>
                  </a:moveTo>
                  <a:cubicBezTo>
                    <a:pt x="203452" y="530204"/>
                    <a:pt x="138974" y="594682"/>
                    <a:pt x="138974" y="674220"/>
                  </a:cubicBezTo>
                  <a:cubicBezTo>
                    <a:pt x="138974" y="753758"/>
                    <a:pt x="203452" y="818236"/>
                    <a:pt x="282990" y="818236"/>
                  </a:cubicBezTo>
                  <a:cubicBezTo>
                    <a:pt x="362528" y="818236"/>
                    <a:pt x="427006" y="753758"/>
                    <a:pt x="427006" y="674220"/>
                  </a:cubicBezTo>
                  <a:cubicBezTo>
                    <a:pt x="427006" y="594682"/>
                    <a:pt x="362528" y="530204"/>
                    <a:pt x="282990" y="530204"/>
                  </a:cubicBezTo>
                  <a:close/>
                  <a:moveTo>
                    <a:pt x="3964576" y="114981"/>
                  </a:moveTo>
                  <a:cubicBezTo>
                    <a:pt x="3885038" y="114981"/>
                    <a:pt x="3820560" y="179459"/>
                    <a:pt x="3820560" y="258997"/>
                  </a:cubicBezTo>
                  <a:cubicBezTo>
                    <a:pt x="3820560" y="338535"/>
                    <a:pt x="3885038" y="403013"/>
                    <a:pt x="3964576" y="403013"/>
                  </a:cubicBezTo>
                  <a:cubicBezTo>
                    <a:pt x="4044114" y="403013"/>
                    <a:pt x="4108592" y="338535"/>
                    <a:pt x="4108592" y="258997"/>
                  </a:cubicBezTo>
                  <a:cubicBezTo>
                    <a:pt x="4108592" y="179459"/>
                    <a:pt x="4044114" y="114981"/>
                    <a:pt x="3964576" y="114981"/>
                  </a:cubicBezTo>
                  <a:close/>
                  <a:moveTo>
                    <a:pt x="3555434" y="114981"/>
                  </a:moveTo>
                  <a:cubicBezTo>
                    <a:pt x="3475896" y="114981"/>
                    <a:pt x="3411418" y="179459"/>
                    <a:pt x="3411418" y="258997"/>
                  </a:cubicBezTo>
                  <a:cubicBezTo>
                    <a:pt x="3411418" y="338535"/>
                    <a:pt x="3475896" y="403013"/>
                    <a:pt x="3555434" y="403013"/>
                  </a:cubicBezTo>
                  <a:cubicBezTo>
                    <a:pt x="3634972" y="403013"/>
                    <a:pt x="3699450" y="338535"/>
                    <a:pt x="3699450" y="258997"/>
                  </a:cubicBezTo>
                  <a:cubicBezTo>
                    <a:pt x="3699450" y="179459"/>
                    <a:pt x="3634972" y="114981"/>
                    <a:pt x="3555434" y="114981"/>
                  </a:cubicBezTo>
                  <a:close/>
                  <a:moveTo>
                    <a:pt x="3146291" y="114981"/>
                  </a:moveTo>
                  <a:cubicBezTo>
                    <a:pt x="3066753" y="114981"/>
                    <a:pt x="3002275" y="179459"/>
                    <a:pt x="3002275" y="258997"/>
                  </a:cubicBezTo>
                  <a:cubicBezTo>
                    <a:pt x="3002275" y="338535"/>
                    <a:pt x="3066753" y="403013"/>
                    <a:pt x="3146291" y="403013"/>
                  </a:cubicBezTo>
                  <a:cubicBezTo>
                    <a:pt x="3225829" y="403013"/>
                    <a:pt x="3290307" y="338535"/>
                    <a:pt x="3290307" y="258997"/>
                  </a:cubicBezTo>
                  <a:cubicBezTo>
                    <a:pt x="3290307" y="179459"/>
                    <a:pt x="3225829" y="114981"/>
                    <a:pt x="3146291" y="114981"/>
                  </a:cubicBezTo>
                  <a:close/>
                  <a:moveTo>
                    <a:pt x="2737148" y="114981"/>
                  </a:moveTo>
                  <a:cubicBezTo>
                    <a:pt x="2657610" y="114981"/>
                    <a:pt x="2593132" y="179459"/>
                    <a:pt x="2593132" y="258997"/>
                  </a:cubicBezTo>
                  <a:cubicBezTo>
                    <a:pt x="2593132" y="338535"/>
                    <a:pt x="2657610" y="403013"/>
                    <a:pt x="2737148" y="403013"/>
                  </a:cubicBezTo>
                  <a:cubicBezTo>
                    <a:pt x="2816686" y="403013"/>
                    <a:pt x="2881164" y="338535"/>
                    <a:pt x="2881164" y="258997"/>
                  </a:cubicBezTo>
                  <a:cubicBezTo>
                    <a:pt x="2881164" y="179459"/>
                    <a:pt x="2816686" y="114981"/>
                    <a:pt x="2737148" y="114981"/>
                  </a:cubicBezTo>
                  <a:close/>
                  <a:moveTo>
                    <a:pt x="2328005" y="114981"/>
                  </a:moveTo>
                  <a:cubicBezTo>
                    <a:pt x="2248467" y="114981"/>
                    <a:pt x="2183989" y="179459"/>
                    <a:pt x="2183989" y="258997"/>
                  </a:cubicBezTo>
                  <a:cubicBezTo>
                    <a:pt x="2183989" y="338535"/>
                    <a:pt x="2248467" y="403013"/>
                    <a:pt x="2328005" y="403013"/>
                  </a:cubicBezTo>
                  <a:cubicBezTo>
                    <a:pt x="2407543" y="403013"/>
                    <a:pt x="2472021" y="338535"/>
                    <a:pt x="2472021" y="258997"/>
                  </a:cubicBezTo>
                  <a:cubicBezTo>
                    <a:pt x="2472021" y="179459"/>
                    <a:pt x="2407543" y="114981"/>
                    <a:pt x="2328005" y="114981"/>
                  </a:cubicBezTo>
                  <a:close/>
                  <a:moveTo>
                    <a:pt x="1918862" y="114981"/>
                  </a:moveTo>
                  <a:cubicBezTo>
                    <a:pt x="1839324" y="114981"/>
                    <a:pt x="1774846" y="179459"/>
                    <a:pt x="1774846" y="258997"/>
                  </a:cubicBezTo>
                  <a:cubicBezTo>
                    <a:pt x="1774846" y="338535"/>
                    <a:pt x="1839324" y="403013"/>
                    <a:pt x="1918862" y="403013"/>
                  </a:cubicBezTo>
                  <a:cubicBezTo>
                    <a:pt x="1998400" y="403013"/>
                    <a:pt x="2062878" y="338535"/>
                    <a:pt x="2062878" y="258997"/>
                  </a:cubicBezTo>
                  <a:cubicBezTo>
                    <a:pt x="2062878" y="179459"/>
                    <a:pt x="1998400" y="114981"/>
                    <a:pt x="1918862" y="114981"/>
                  </a:cubicBezTo>
                  <a:close/>
                  <a:moveTo>
                    <a:pt x="1509719" y="114981"/>
                  </a:moveTo>
                  <a:cubicBezTo>
                    <a:pt x="1430181" y="114981"/>
                    <a:pt x="1365703" y="179459"/>
                    <a:pt x="1365703" y="258997"/>
                  </a:cubicBezTo>
                  <a:cubicBezTo>
                    <a:pt x="1365703" y="338535"/>
                    <a:pt x="1430181" y="403013"/>
                    <a:pt x="1509719" y="403013"/>
                  </a:cubicBezTo>
                  <a:cubicBezTo>
                    <a:pt x="1589257" y="403013"/>
                    <a:pt x="1653735" y="338535"/>
                    <a:pt x="1653735" y="258997"/>
                  </a:cubicBezTo>
                  <a:cubicBezTo>
                    <a:pt x="1653735" y="179459"/>
                    <a:pt x="1589257" y="114981"/>
                    <a:pt x="1509719" y="114981"/>
                  </a:cubicBezTo>
                  <a:close/>
                  <a:moveTo>
                    <a:pt x="1100576" y="114981"/>
                  </a:moveTo>
                  <a:cubicBezTo>
                    <a:pt x="1021038" y="114981"/>
                    <a:pt x="956560" y="179459"/>
                    <a:pt x="956560" y="258997"/>
                  </a:cubicBezTo>
                  <a:cubicBezTo>
                    <a:pt x="956560" y="338535"/>
                    <a:pt x="1021038" y="403013"/>
                    <a:pt x="1100576" y="403013"/>
                  </a:cubicBezTo>
                  <a:cubicBezTo>
                    <a:pt x="1180114" y="403013"/>
                    <a:pt x="1244592" y="338535"/>
                    <a:pt x="1244592" y="258997"/>
                  </a:cubicBezTo>
                  <a:cubicBezTo>
                    <a:pt x="1244592" y="179459"/>
                    <a:pt x="1180114" y="114981"/>
                    <a:pt x="1100576" y="114981"/>
                  </a:cubicBezTo>
                  <a:close/>
                  <a:moveTo>
                    <a:pt x="691433" y="114981"/>
                  </a:moveTo>
                  <a:cubicBezTo>
                    <a:pt x="611895" y="114981"/>
                    <a:pt x="547417" y="179459"/>
                    <a:pt x="547417" y="258997"/>
                  </a:cubicBezTo>
                  <a:cubicBezTo>
                    <a:pt x="547417" y="338535"/>
                    <a:pt x="611895" y="403013"/>
                    <a:pt x="691433" y="403013"/>
                  </a:cubicBezTo>
                  <a:cubicBezTo>
                    <a:pt x="770971" y="403013"/>
                    <a:pt x="835449" y="338535"/>
                    <a:pt x="835449" y="258997"/>
                  </a:cubicBezTo>
                  <a:cubicBezTo>
                    <a:pt x="835449" y="179459"/>
                    <a:pt x="770971" y="114981"/>
                    <a:pt x="691433" y="114981"/>
                  </a:cubicBezTo>
                  <a:close/>
                  <a:moveTo>
                    <a:pt x="282290" y="114981"/>
                  </a:moveTo>
                  <a:cubicBezTo>
                    <a:pt x="202752" y="114981"/>
                    <a:pt x="138274" y="179459"/>
                    <a:pt x="138274" y="258997"/>
                  </a:cubicBezTo>
                  <a:cubicBezTo>
                    <a:pt x="138274" y="338535"/>
                    <a:pt x="202752" y="403013"/>
                    <a:pt x="282290" y="403013"/>
                  </a:cubicBezTo>
                  <a:cubicBezTo>
                    <a:pt x="361828" y="403013"/>
                    <a:pt x="426306" y="338535"/>
                    <a:pt x="426306" y="258997"/>
                  </a:cubicBezTo>
                  <a:cubicBezTo>
                    <a:pt x="426306" y="179459"/>
                    <a:pt x="361828" y="114981"/>
                    <a:pt x="282290" y="114981"/>
                  </a:cubicBezTo>
                  <a:close/>
                  <a:moveTo>
                    <a:pt x="0" y="0"/>
                  </a:moveTo>
                  <a:lnTo>
                    <a:pt x="4248472" y="0"/>
                  </a:lnTo>
                  <a:lnTo>
                    <a:pt x="4248472" y="4248472"/>
                  </a:lnTo>
                  <a:lnTo>
                    <a:pt x="0" y="4248472"/>
                  </a:lnTo>
                  <a:close/>
                </a:path>
              </a:pathLst>
            </a:custGeom>
            <a:solidFill>
              <a:sysClr val="window" lastClr="FFFFFF"/>
            </a:solidFill>
            <a:ln w="25400" cap="flat" cmpd="sng" algn="ctr">
              <a:noFill/>
              <a:prstDash val="solid"/>
            </a:ln>
            <a:effectLst/>
          </p:spPr>
          <p:txBody>
            <a:bodyPr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924282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graphicFrame>
          <p:nvGraphicFramePr>
            <p:cNvPr id="57" name="Diagram 5"/>
            <p:cNvGraphicFramePr/>
            <p:nvPr>
              <p:extLst/>
            </p:nvPr>
          </p:nvGraphicFramePr>
          <p:xfrm>
            <a:off x="1537680" y="3329351"/>
            <a:ext cx="972353" cy="950721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0"/>
            </a:graphicData>
          </a:graphic>
        </p:graphicFrame>
        <p:sp>
          <p:nvSpPr>
            <p:cNvPr id="58" name="Rectangle 112"/>
            <p:cNvSpPr/>
            <p:nvPr/>
          </p:nvSpPr>
          <p:spPr bwMode="gray">
            <a:xfrm>
              <a:off x="1667512" y="3451284"/>
              <a:ext cx="712688" cy="706853"/>
            </a:xfrm>
            <a:custGeom>
              <a:avLst/>
              <a:gdLst/>
              <a:ahLst/>
              <a:cxnLst/>
              <a:rect l="l" t="t" r="r" b="b"/>
              <a:pathLst>
                <a:path w="4248472" h="4248472">
                  <a:moveTo>
                    <a:pt x="3963192" y="3851992"/>
                  </a:moveTo>
                  <a:cubicBezTo>
                    <a:pt x="3883654" y="3851992"/>
                    <a:pt x="3819176" y="3916470"/>
                    <a:pt x="3819176" y="3996008"/>
                  </a:cubicBezTo>
                  <a:cubicBezTo>
                    <a:pt x="3819176" y="4075546"/>
                    <a:pt x="3883654" y="4140024"/>
                    <a:pt x="3963192" y="4140024"/>
                  </a:cubicBezTo>
                  <a:cubicBezTo>
                    <a:pt x="4042730" y="4140024"/>
                    <a:pt x="4107208" y="4075546"/>
                    <a:pt x="4107208" y="3996008"/>
                  </a:cubicBezTo>
                  <a:cubicBezTo>
                    <a:pt x="4107208" y="3916470"/>
                    <a:pt x="4042730" y="3851992"/>
                    <a:pt x="3963192" y="3851992"/>
                  </a:cubicBezTo>
                  <a:close/>
                  <a:moveTo>
                    <a:pt x="3554050" y="3851992"/>
                  </a:moveTo>
                  <a:cubicBezTo>
                    <a:pt x="3474512" y="3851992"/>
                    <a:pt x="3410034" y="3916470"/>
                    <a:pt x="3410034" y="3996008"/>
                  </a:cubicBezTo>
                  <a:cubicBezTo>
                    <a:pt x="3410034" y="4075546"/>
                    <a:pt x="3474512" y="4140024"/>
                    <a:pt x="3554050" y="4140024"/>
                  </a:cubicBezTo>
                  <a:cubicBezTo>
                    <a:pt x="3633588" y="4140024"/>
                    <a:pt x="3698066" y="4075546"/>
                    <a:pt x="3698066" y="3996008"/>
                  </a:cubicBezTo>
                  <a:cubicBezTo>
                    <a:pt x="3698066" y="3916470"/>
                    <a:pt x="3633588" y="3851992"/>
                    <a:pt x="3554050" y="3851992"/>
                  </a:cubicBezTo>
                  <a:close/>
                  <a:moveTo>
                    <a:pt x="3144907" y="3851992"/>
                  </a:moveTo>
                  <a:cubicBezTo>
                    <a:pt x="3065369" y="3851992"/>
                    <a:pt x="3000891" y="3916470"/>
                    <a:pt x="3000891" y="3996008"/>
                  </a:cubicBezTo>
                  <a:cubicBezTo>
                    <a:pt x="3000891" y="4075546"/>
                    <a:pt x="3065369" y="4140024"/>
                    <a:pt x="3144907" y="4140024"/>
                  </a:cubicBezTo>
                  <a:cubicBezTo>
                    <a:pt x="3224445" y="4140024"/>
                    <a:pt x="3288923" y="4075546"/>
                    <a:pt x="3288923" y="3996008"/>
                  </a:cubicBezTo>
                  <a:cubicBezTo>
                    <a:pt x="3288923" y="3916470"/>
                    <a:pt x="3224445" y="3851992"/>
                    <a:pt x="3144907" y="3851992"/>
                  </a:cubicBezTo>
                  <a:close/>
                  <a:moveTo>
                    <a:pt x="2735764" y="3851992"/>
                  </a:moveTo>
                  <a:cubicBezTo>
                    <a:pt x="2656226" y="3851992"/>
                    <a:pt x="2591748" y="3916470"/>
                    <a:pt x="2591748" y="3996008"/>
                  </a:cubicBezTo>
                  <a:cubicBezTo>
                    <a:pt x="2591748" y="4075546"/>
                    <a:pt x="2656226" y="4140024"/>
                    <a:pt x="2735764" y="4140024"/>
                  </a:cubicBezTo>
                  <a:cubicBezTo>
                    <a:pt x="2815302" y="4140024"/>
                    <a:pt x="2879780" y="4075546"/>
                    <a:pt x="2879780" y="3996008"/>
                  </a:cubicBezTo>
                  <a:cubicBezTo>
                    <a:pt x="2879780" y="3916470"/>
                    <a:pt x="2815302" y="3851992"/>
                    <a:pt x="2735764" y="3851992"/>
                  </a:cubicBezTo>
                  <a:close/>
                  <a:moveTo>
                    <a:pt x="2326621" y="3851992"/>
                  </a:moveTo>
                  <a:cubicBezTo>
                    <a:pt x="2247083" y="3851992"/>
                    <a:pt x="2182605" y="3916470"/>
                    <a:pt x="2182605" y="3996008"/>
                  </a:cubicBezTo>
                  <a:cubicBezTo>
                    <a:pt x="2182605" y="4075546"/>
                    <a:pt x="2247083" y="4140024"/>
                    <a:pt x="2326621" y="4140024"/>
                  </a:cubicBezTo>
                  <a:cubicBezTo>
                    <a:pt x="2406159" y="4140024"/>
                    <a:pt x="2470637" y="4075546"/>
                    <a:pt x="2470637" y="3996008"/>
                  </a:cubicBezTo>
                  <a:cubicBezTo>
                    <a:pt x="2470637" y="3916470"/>
                    <a:pt x="2406159" y="3851992"/>
                    <a:pt x="2326621" y="3851992"/>
                  </a:cubicBezTo>
                  <a:close/>
                  <a:moveTo>
                    <a:pt x="1917478" y="3851992"/>
                  </a:moveTo>
                  <a:cubicBezTo>
                    <a:pt x="1837940" y="3851992"/>
                    <a:pt x="1773462" y="3916470"/>
                    <a:pt x="1773462" y="3996008"/>
                  </a:cubicBezTo>
                  <a:cubicBezTo>
                    <a:pt x="1773462" y="4075546"/>
                    <a:pt x="1837940" y="4140024"/>
                    <a:pt x="1917478" y="4140024"/>
                  </a:cubicBezTo>
                  <a:cubicBezTo>
                    <a:pt x="1997016" y="4140024"/>
                    <a:pt x="2061494" y="4075546"/>
                    <a:pt x="2061494" y="3996008"/>
                  </a:cubicBezTo>
                  <a:cubicBezTo>
                    <a:pt x="2061494" y="3916470"/>
                    <a:pt x="1997016" y="3851992"/>
                    <a:pt x="1917478" y="3851992"/>
                  </a:cubicBezTo>
                  <a:close/>
                  <a:moveTo>
                    <a:pt x="1508335" y="3851992"/>
                  </a:moveTo>
                  <a:cubicBezTo>
                    <a:pt x="1428797" y="3851992"/>
                    <a:pt x="1364319" y="3916470"/>
                    <a:pt x="1364319" y="3996008"/>
                  </a:cubicBezTo>
                  <a:cubicBezTo>
                    <a:pt x="1364319" y="4075546"/>
                    <a:pt x="1428797" y="4140024"/>
                    <a:pt x="1508335" y="4140024"/>
                  </a:cubicBezTo>
                  <a:cubicBezTo>
                    <a:pt x="1587873" y="4140024"/>
                    <a:pt x="1652351" y="4075546"/>
                    <a:pt x="1652351" y="3996008"/>
                  </a:cubicBezTo>
                  <a:cubicBezTo>
                    <a:pt x="1652351" y="3916470"/>
                    <a:pt x="1587873" y="3851992"/>
                    <a:pt x="1508335" y="3851992"/>
                  </a:cubicBezTo>
                  <a:close/>
                  <a:moveTo>
                    <a:pt x="1099192" y="3851992"/>
                  </a:moveTo>
                  <a:cubicBezTo>
                    <a:pt x="1019654" y="3851992"/>
                    <a:pt x="955176" y="3916470"/>
                    <a:pt x="955176" y="3996008"/>
                  </a:cubicBezTo>
                  <a:cubicBezTo>
                    <a:pt x="955176" y="4075546"/>
                    <a:pt x="1019654" y="4140024"/>
                    <a:pt x="1099192" y="4140024"/>
                  </a:cubicBezTo>
                  <a:cubicBezTo>
                    <a:pt x="1178730" y="4140024"/>
                    <a:pt x="1243208" y="4075546"/>
                    <a:pt x="1243208" y="3996008"/>
                  </a:cubicBezTo>
                  <a:cubicBezTo>
                    <a:pt x="1243208" y="3916470"/>
                    <a:pt x="1178730" y="3851992"/>
                    <a:pt x="1099192" y="3851992"/>
                  </a:cubicBezTo>
                  <a:close/>
                  <a:moveTo>
                    <a:pt x="690049" y="3851992"/>
                  </a:moveTo>
                  <a:cubicBezTo>
                    <a:pt x="610511" y="3851992"/>
                    <a:pt x="546033" y="3916470"/>
                    <a:pt x="546033" y="3996008"/>
                  </a:cubicBezTo>
                  <a:cubicBezTo>
                    <a:pt x="546033" y="4075546"/>
                    <a:pt x="610511" y="4140024"/>
                    <a:pt x="690049" y="4140024"/>
                  </a:cubicBezTo>
                  <a:cubicBezTo>
                    <a:pt x="769587" y="4140024"/>
                    <a:pt x="834065" y="4075546"/>
                    <a:pt x="834065" y="3996008"/>
                  </a:cubicBezTo>
                  <a:cubicBezTo>
                    <a:pt x="834065" y="3916470"/>
                    <a:pt x="769587" y="3851992"/>
                    <a:pt x="690049" y="3851992"/>
                  </a:cubicBezTo>
                  <a:close/>
                  <a:moveTo>
                    <a:pt x="280906" y="3851992"/>
                  </a:moveTo>
                  <a:cubicBezTo>
                    <a:pt x="201368" y="3851992"/>
                    <a:pt x="136890" y="3916470"/>
                    <a:pt x="136890" y="3996008"/>
                  </a:cubicBezTo>
                  <a:cubicBezTo>
                    <a:pt x="136890" y="4075546"/>
                    <a:pt x="201368" y="4140024"/>
                    <a:pt x="280906" y="4140024"/>
                  </a:cubicBezTo>
                  <a:cubicBezTo>
                    <a:pt x="360444" y="4140024"/>
                    <a:pt x="424922" y="4075546"/>
                    <a:pt x="424922" y="3996008"/>
                  </a:cubicBezTo>
                  <a:cubicBezTo>
                    <a:pt x="424922" y="3916470"/>
                    <a:pt x="360444" y="3851992"/>
                    <a:pt x="280906" y="3851992"/>
                  </a:cubicBezTo>
                  <a:close/>
                  <a:moveTo>
                    <a:pt x="3970176" y="3436765"/>
                  </a:moveTo>
                  <a:cubicBezTo>
                    <a:pt x="3890638" y="3436765"/>
                    <a:pt x="3826160" y="3501243"/>
                    <a:pt x="3826160" y="3580781"/>
                  </a:cubicBezTo>
                  <a:cubicBezTo>
                    <a:pt x="3826160" y="3660319"/>
                    <a:pt x="3890638" y="3724797"/>
                    <a:pt x="3970176" y="3724797"/>
                  </a:cubicBezTo>
                  <a:cubicBezTo>
                    <a:pt x="4049714" y="3724797"/>
                    <a:pt x="4114192" y="3660319"/>
                    <a:pt x="4114192" y="3580781"/>
                  </a:cubicBezTo>
                  <a:cubicBezTo>
                    <a:pt x="4114192" y="3501243"/>
                    <a:pt x="4049714" y="3436765"/>
                    <a:pt x="3970176" y="3436765"/>
                  </a:cubicBezTo>
                  <a:close/>
                  <a:moveTo>
                    <a:pt x="3561034" y="3436765"/>
                  </a:moveTo>
                  <a:cubicBezTo>
                    <a:pt x="3481496" y="3436765"/>
                    <a:pt x="3417018" y="3501243"/>
                    <a:pt x="3417018" y="3580781"/>
                  </a:cubicBezTo>
                  <a:cubicBezTo>
                    <a:pt x="3417018" y="3660319"/>
                    <a:pt x="3481496" y="3724797"/>
                    <a:pt x="3561034" y="3724797"/>
                  </a:cubicBezTo>
                  <a:cubicBezTo>
                    <a:pt x="3640572" y="3724797"/>
                    <a:pt x="3705050" y="3660319"/>
                    <a:pt x="3705050" y="3580781"/>
                  </a:cubicBezTo>
                  <a:cubicBezTo>
                    <a:pt x="3705050" y="3501243"/>
                    <a:pt x="3640572" y="3436765"/>
                    <a:pt x="3561034" y="3436765"/>
                  </a:cubicBezTo>
                  <a:close/>
                  <a:moveTo>
                    <a:pt x="3151891" y="3436765"/>
                  </a:moveTo>
                  <a:cubicBezTo>
                    <a:pt x="3072353" y="3436765"/>
                    <a:pt x="3007875" y="3501243"/>
                    <a:pt x="3007875" y="3580781"/>
                  </a:cubicBezTo>
                  <a:cubicBezTo>
                    <a:pt x="3007875" y="3660319"/>
                    <a:pt x="3072353" y="3724797"/>
                    <a:pt x="3151891" y="3724797"/>
                  </a:cubicBezTo>
                  <a:cubicBezTo>
                    <a:pt x="3231429" y="3724797"/>
                    <a:pt x="3295907" y="3660319"/>
                    <a:pt x="3295907" y="3580781"/>
                  </a:cubicBezTo>
                  <a:cubicBezTo>
                    <a:pt x="3295907" y="3501243"/>
                    <a:pt x="3231429" y="3436765"/>
                    <a:pt x="3151891" y="3436765"/>
                  </a:cubicBezTo>
                  <a:close/>
                  <a:moveTo>
                    <a:pt x="2742748" y="3436765"/>
                  </a:moveTo>
                  <a:cubicBezTo>
                    <a:pt x="2663210" y="3436765"/>
                    <a:pt x="2598732" y="3501243"/>
                    <a:pt x="2598732" y="3580781"/>
                  </a:cubicBezTo>
                  <a:cubicBezTo>
                    <a:pt x="2598732" y="3660319"/>
                    <a:pt x="2663210" y="3724797"/>
                    <a:pt x="2742748" y="3724797"/>
                  </a:cubicBezTo>
                  <a:cubicBezTo>
                    <a:pt x="2822286" y="3724797"/>
                    <a:pt x="2886764" y="3660319"/>
                    <a:pt x="2886764" y="3580781"/>
                  </a:cubicBezTo>
                  <a:cubicBezTo>
                    <a:pt x="2886764" y="3501243"/>
                    <a:pt x="2822286" y="3436765"/>
                    <a:pt x="2742748" y="3436765"/>
                  </a:cubicBezTo>
                  <a:close/>
                  <a:moveTo>
                    <a:pt x="2333605" y="3436765"/>
                  </a:moveTo>
                  <a:cubicBezTo>
                    <a:pt x="2254067" y="3436765"/>
                    <a:pt x="2189589" y="3501243"/>
                    <a:pt x="2189589" y="3580781"/>
                  </a:cubicBezTo>
                  <a:cubicBezTo>
                    <a:pt x="2189589" y="3660319"/>
                    <a:pt x="2254067" y="3724797"/>
                    <a:pt x="2333605" y="3724797"/>
                  </a:cubicBezTo>
                  <a:cubicBezTo>
                    <a:pt x="2413143" y="3724797"/>
                    <a:pt x="2477621" y="3660319"/>
                    <a:pt x="2477621" y="3580781"/>
                  </a:cubicBezTo>
                  <a:cubicBezTo>
                    <a:pt x="2477621" y="3501243"/>
                    <a:pt x="2413143" y="3436765"/>
                    <a:pt x="2333605" y="3436765"/>
                  </a:cubicBezTo>
                  <a:close/>
                  <a:moveTo>
                    <a:pt x="1924462" y="3436765"/>
                  </a:moveTo>
                  <a:cubicBezTo>
                    <a:pt x="1844924" y="3436765"/>
                    <a:pt x="1780446" y="3501243"/>
                    <a:pt x="1780446" y="3580781"/>
                  </a:cubicBezTo>
                  <a:cubicBezTo>
                    <a:pt x="1780446" y="3660319"/>
                    <a:pt x="1844924" y="3724797"/>
                    <a:pt x="1924462" y="3724797"/>
                  </a:cubicBezTo>
                  <a:cubicBezTo>
                    <a:pt x="2004000" y="3724797"/>
                    <a:pt x="2068478" y="3660319"/>
                    <a:pt x="2068478" y="3580781"/>
                  </a:cubicBezTo>
                  <a:cubicBezTo>
                    <a:pt x="2068478" y="3501243"/>
                    <a:pt x="2004000" y="3436765"/>
                    <a:pt x="1924462" y="3436765"/>
                  </a:cubicBezTo>
                  <a:close/>
                  <a:moveTo>
                    <a:pt x="1515319" y="3436765"/>
                  </a:moveTo>
                  <a:cubicBezTo>
                    <a:pt x="1435781" y="3436765"/>
                    <a:pt x="1371303" y="3501243"/>
                    <a:pt x="1371303" y="3580781"/>
                  </a:cubicBezTo>
                  <a:cubicBezTo>
                    <a:pt x="1371303" y="3660319"/>
                    <a:pt x="1435781" y="3724797"/>
                    <a:pt x="1515319" y="3724797"/>
                  </a:cubicBezTo>
                  <a:cubicBezTo>
                    <a:pt x="1594857" y="3724797"/>
                    <a:pt x="1659335" y="3660319"/>
                    <a:pt x="1659335" y="3580781"/>
                  </a:cubicBezTo>
                  <a:cubicBezTo>
                    <a:pt x="1659335" y="3501243"/>
                    <a:pt x="1594857" y="3436765"/>
                    <a:pt x="1515319" y="3436765"/>
                  </a:cubicBezTo>
                  <a:close/>
                  <a:moveTo>
                    <a:pt x="1106176" y="3436765"/>
                  </a:moveTo>
                  <a:cubicBezTo>
                    <a:pt x="1026638" y="3436765"/>
                    <a:pt x="962160" y="3501243"/>
                    <a:pt x="962160" y="3580781"/>
                  </a:cubicBezTo>
                  <a:cubicBezTo>
                    <a:pt x="962160" y="3660319"/>
                    <a:pt x="1026638" y="3724797"/>
                    <a:pt x="1106176" y="3724797"/>
                  </a:cubicBezTo>
                  <a:cubicBezTo>
                    <a:pt x="1185714" y="3724797"/>
                    <a:pt x="1250192" y="3660319"/>
                    <a:pt x="1250192" y="3580781"/>
                  </a:cubicBezTo>
                  <a:cubicBezTo>
                    <a:pt x="1250192" y="3501243"/>
                    <a:pt x="1185714" y="3436765"/>
                    <a:pt x="1106176" y="3436765"/>
                  </a:cubicBezTo>
                  <a:close/>
                  <a:moveTo>
                    <a:pt x="697033" y="3436765"/>
                  </a:moveTo>
                  <a:cubicBezTo>
                    <a:pt x="617495" y="3436765"/>
                    <a:pt x="553017" y="3501243"/>
                    <a:pt x="553017" y="3580781"/>
                  </a:cubicBezTo>
                  <a:cubicBezTo>
                    <a:pt x="553017" y="3660319"/>
                    <a:pt x="617495" y="3724797"/>
                    <a:pt x="697033" y="3724797"/>
                  </a:cubicBezTo>
                  <a:cubicBezTo>
                    <a:pt x="776571" y="3724797"/>
                    <a:pt x="841049" y="3660319"/>
                    <a:pt x="841049" y="3580781"/>
                  </a:cubicBezTo>
                  <a:cubicBezTo>
                    <a:pt x="841049" y="3501243"/>
                    <a:pt x="776571" y="3436765"/>
                    <a:pt x="697033" y="3436765"/>
                  </a:cubicBezTo>
                  <a:close/>
                  <a:moveTo>
                    <a:pt x="287890" y="3436765"/>
                  </a:moveTo>
                  <a:cubicBezTo>
                    <a:pt x="208352" y="3436765"/>
                    <a:pt x="143874" y="3501243"/>
                    <a:pt x="143874" y="3580781"/>
                  </a:cubicBezTo>
                  <a:cubicBezTo>
                    <a:pt x="143874" y="3660319"/>
                    <a:pt x="208352" y="3724797"/>
                    <a:pt x="287890" y="3724797"/>
                  </a:cubicBezTo>
                  <a:cubicBezTo>
                    <a:pt x="367428" y="3724797"/>
                    <a:pt x="431906" y="3660319"/>
                    <a:pt x="431906" y="3580781"/>
                  </a:cubicBezTo>
                  <a:cubicBezTo>
                    <a:pt x="431906" y="3501243"/>
                    <a:pt x="367428" y="3436765"/>
                    <a:pt x="287890" y="3436765"/>
                  </a:cubicBezTo>
                  <a:close/>
                  <a:moveTo>
                    <a:pt x="3969476" y="3021542"/>
                  </a:moveTo>
                  <a:cubicBezTo>
                    <a:pt x="3889938" y="3021542"/>
                    <a:pt x="3825460" y="3086020"/>
                    <a:pt x="3825460" y="3165558"/>
                  </a:cubicBezTo>
                  <a:cubicBezTo>
                    <a:pt x="3825460" y="3245096"/>
                    <a:pt x="3889938" y="3309574"/>
                    <a:pt x="3969476" y="3309574"/>
                  </a:cubicBezTo>
                  <a:cubicBezTo>
                    <a:pt x="4049014" y="3309574"/>
                    <a:pt x="4113492" y="3245096"/>
                    <a:pt x="4113492" y="3165558"/>
                  </a:cubicBezTo>
                  <a:cubicBezTo>
                    <a:pt x="4113492" y="3086020"/>
                    <a:pt x="4049014" y="3021542"/>
                    <a:pt x="3969476" y="3021542"/>
                  </a:cubicBezTo>
                  <a:close/>
                  <a:moveTo>
                    <a:pt x="3560334" y="3021542"/>
                  </a:moveTo>
                  <a:cubicBezTo>
                    <a:pt x="3480796" y="3021542"/>
                    <a:pt x="3416318" y="3086020"/>
                    <a:pt x="3416318" y="3165558"/>
                  </a:cubicBezTo>
                  <a:cubicBezTo>
                    <a:pt x="3416318" y="3245096"/>
                    <a:pt x="3480796" y="3309574"/>
                    <a:pt x="3560334" y="3309574"/>
                  </a:cubicBezTo>
                  <a:cubicBezTo>
                    <a:pt x="3639872" y="3309574"/>
                    <a:pt x="3704350" y="3245096"/>
                    <a:pt x="3704350" y="3165558"/>
                  </a:cubicBezTo>
                  <a:cubicBezTo>
                    <a:pt x="3704350" y="3086020"/>
                    <a:pt x="3639872" y="3021542"/>
                    <a:pt x="3560334" y="3021542"/>
                  </a:cubicBezTo>
                  <a:close/>
                  <a:moveTo>
                    <a:pt x="3151191" y="3021542"/>
                  </a:moveTo>
                  <a:cubicBezTo>
                    <a:pt x="3071653" y="3021542"/>
                    <a:pt x="3007175" y="3086020"/>
                    <a:pt x="3007175" y="3165558"/>
                  </a:cubicBezTo>
                  <a:cubicBezTo>
                    <a:pt x="3007175" y="3245096"/>
                    <a:pt x="3071653" y="3309574"/>
                    <a:pt x="3151191" y="3309574"/>
                  </a:cubicBezTo>
                  <a:cubicBezTo>
                    <a:pt x="3230729" y="3309574"/>
                    <a:pt x="3295207" y="3245096"/>
                    <a:pt x="3295207" y="3165558"/>
                  </a:cubicBezTo>
                  <a:cubicBezTo>
                    <a:pt x="3295207" y="3086020"/>
                    <a:pt x="3230729" y="3021542"/>
                    <a:pt x="3151191" y="3021542"/>
                  </a:cubicBezTo>
                  <a:close/>
                  <a:moveTo>
                    <a:pt x="2742048" y="3021542"/>
                  </a:moveTo>
                  <a:cubicBezTo>
                    <a:pt x="2662510" y="3021542"/>
                    <a:pt x="2598032" y="3086020"/>
                    <a:pt x="2598032" y="3165558"/>
                  </a:cubicBezTo>
                  <a:cubicBezTo>
                    <a:pt x="2598032" y="3245096"/>
                    <a:pt x="2662510" y="3309574"/>
                    <a:pt x="2742048" y="3309574"/>
                  </a:cubicBezTo>
                  <a:cubicBezTo>
                    <a:pt x="2821586" y="3309574"/>
                    <a:pt x="2886064" y="3245096"/>
                    <a:pt x="2886064" y="3165558"/>
                  </a:cubicBezTo>
                  <a:cubicBezTo>
                    <a:pt x="2886064" y="3086020"/>
                    <a:pt x="2821586" y="3021542"/>
                    <a:pt x="2742048" y="3021542"/>
                  </a:cubicBezTo>
                  <a:close/>
                  <a:moveTo>
                    <a:pt x="2332905" y="3021542"/>
                  </a:moveTo>
                  <a:cubicBezTo>
                    <a:pt x="2253367" y="3021542"/>
                    <a:pt x="2188889" y="3086020"/>
                    <a:pt x="2188889" y="3165558"/>
                  </a:cubicBezTo>
                  <a:cubicBezTo>
                    <a:pt x="2188889" y="3245096"/>
                    <a:pt x="2253367" y="3309574"/>
                    <a:pt x="2332905" y="3309574"/>
                  </a:cubicBezTo>
                  <a:cubicBezTo>
                    <a:pt x="2412443" y="3309574"/>
                    <a:pt x="2476921" y="3245096"/>
                    <a:pt x="2476921" y="3165558"/>
                  </a:cubicBezTo>
                  <a:cubicBezTo>
                    <a:pt x="2476921" y="3086020"/>
                    <a:pt x="2412443" y="3021542"/>
                    <a:pt x="2332905" y="3021542"/>
                  </a:cubicBezTo>
                  <a:close/>
                  <a:moveTo>
                    <a:pt x="1923762" y="3021542"/>
                  </a:moveTo>
                  <a:cubicBezTo>
                    <a:pt x="1844224" y="3021542"/>
                    <a:pt x="1779746" y="3086020"/>
                    <a:pt x="1779746" y="3165558"/>
                  </a:cubicBezTo>
                  <a:cubicBezTo>
                    <a:pt x="1779746" y="3245096"/>
                    <a:pt x="1844224" y="3309574"/>
                    <a:pt x="1923762" y="3309574"/>
                  </a:cubicBezTo>
                  <a:cubicBezTo>
                    <a:pt x="2003300" y="3309574"/>
                    <a:pt x="2067778" y="3245096"/>
                    <a:pt x="2067778" y="3165558"/>
                  </a:cubicBezTo>
                  <a:cubicBezTo>
                    <a:pt x="2067778" y="3086020"/>
                    <a:pt x="2003300" y="3021542"/>
                    <a:pt x="1923762" y="3021542"/>
                  </a:cubicBezTo>
                  <a:close/>
                  <a:moveTo>
                    <a:pt x="1514619" y="3021542"/>
                  </a:moveTo>
                  <a:cubicBezTo>
                    <a:pt x="1435081" y="3021542"/>
                    <a:pt x="1370603" y="3086020"/>
                    <a:pt x="1370603" y="3165558"/>
                  </a:cubicBezTo>
                  <a:cubicBezTo>
                    <a:pt x="1370603" y="3245096"/>
                    <a:pt x="1435081" y="3309574"/>
                    <a:pt x="1514619" y="3309574"/>
                  </a:cubicBezTo>
                  <a:cubicBezTo>
                    <a:pt x="1594157" y="3309574"/>
                    <a:pt x="1658635" y="3245096"/>
                    <a:pt x="1658635" y="3165558"/>
                  </a:cubicBezTo>
                  <a:cubicBezTo>
                    <a:pt x="1658635" y="3086020"/>
                    <a:pt x="1594157" y="3021542"/>
                    <a:pt x="1514619" y="3021542"/>
                  </a:cubicBezTo>
                  <a:close/>
                  <a:moveTo>
                    <a:pt x="1105476" y="3021542"/>
                  </a:moveTo>
                  <a:cubicBezTo>
                    <a:pt x="1025938" y="3021542"/>
                    <a:pt x="961460" y="3086020"/>
                    <a:pt x="961460" y="3165558"/>
                  </a:cubicBezTo>
                  <a:cubicBezTo>
                    <a:pt x="961460" y="3245096"/>
                    <a:pt x="1025938" y="3309574"/>
                    <a:pt x="1105476" y="3309574"/>
                  </a:cubicBezTo>
                  <a:cubicBezTo>
                    <a:pt x="1185014" y="3309574"/>
                    <a:pt x="1249492" y="3245096"/>
                    <a:pt x="1249492" y="3165558"/>
                  </a:cubicBezTo>
                  <a:cubicBezTo>
                    <a:pt x="1249492" y="3086020"/>
                    <a:pt x="1185014" y="3021542"/>
                    <a:pt x="1105476" y="3021542"/>
                  </a:cubicBezTo>
                  <a:close/>
                  <a:moveTo>
                    <a:pt x="696333" y="3021542"/>
                  </a:moveTo>
                  <a:cubicBezTo>
                    <a:pt x="616795" y="3021542"/>
                    <a:pt x="552317" y="3086020"/>
                    <a:pt x="552317" y="3165558"/>
                  </a:cubicBezTo>
                  <a:cubicBezTo>
                    <a:pt x="552317" y="3245096"/>
                    <a:pt x="616795" y="3309574"/>
                    <a:pt x="696333" y="3309574"/>
                  </a:cubicBezTo>
                  <a:cubicBezTo>
                    <a:pt x="775871" y="3309574"/>
                    <a:pt x="840349" y="3245096"/>
                    <a:pt x="840349" y="3165558"/>
                  </a:cubicBezTo>
                  <a:cubicBezTo>
                    <a:pt x="840349" y="3086020"/>
                    <a:pt x="775871" y="3021542"/>
                    <a:pt x="696333" y="3021542"/>
                  </a:cubicBezTo>
                  <a:close/>
                  <a:moveTo>
                    <a:pt x="287190" y="3021542"/>
                  </a:moveTo>
                  <a:cubicBezTo>
                    <a:pt x="207652" y="3021542"/>
                    <a:pt x="143174" y="3086020"/>
                    <a:pt x="143174" y="3165558"/>
                  </a:cubicBezTo>
                  <a:cubicBezTo>
                    <a:pt x="143174" y="3245096"/>
                    <a:pt x="207652" y="3309574"/>
                    <a:pt x="287190" y="3309574"/>
                  </a:cubicBezTo>
                  <a:cubicBezTo>
                    <a:pt x="366728" y="3309574"/>
                    <a:pt x="431206" y="3245096"/>
                    <a:pt x="431206" y="3165558"/>
                  </a:cubicBezTo>
                  <a:cubicBezTo>
                    <a:pt x="431206" y="3086020"/>
                    <a:pt x="366728" y="3021542"/>
                    <a:pt x="287190" y="3021542"/>
                  </a:cubicBezTo>
                  <a:close/>
                  <a:moveTo>
                    <a:pt x="3968776" y="2606319"/>
                  </a:moveTo>
                  <a:cubicBezTo>
                    <a:pt x="3889238" y="2606319"/>
                    <a:pt x="3824760" y="2670797"/>
                    <a:pt x="3824760" y="2750335"/>
                  </a:cubicBezTo>
                  <a:cubicBezTo>
                    <a:pt x="3824760" y="2829873"/>
                    <a:pt x="3889238" y="2894351"/>
                    <a:pt x="3968776" y="2894351"/>
                  </a:cubicBezTo>
                  <a:cubicBezTo>
                    <a:pt x="4048314" y="2894351"/>
                    <a:pt x="4112792" y="2829873"/>
                    <a:pt x="4112792" y="2750335"/>
                  </a:cubicBezTo>
                  <a:cubicBezTo>
                    <a:pt x="4112792" y="2670797"/>
                    <a:pt x="4048314" y="2606319"/>
                    <a:pt x="3968776" y="2606319"/>
                  </a:cubicBezTo>
                  <a:close/>
                  <a:moveTo>
                    <a:pt x="3559634" y="2606319"/>
                  </a:moveTo>
                  <a:cubicBezTo>
                    <a:pt x="3480096" y="2606319"/>
                    <a:pt x="3415618" y="2670797"/>
                    <a:pt x="3415618" y="2750335"/>
                  </a:cubicBezTo>
                  <a:cubicBezTo>
                    <a:pt x="3415618" y="2829873"/>
                    <a:pt x="3480096" y="2894351"/>
                    <a:pt x="3559634" y="2894351"/>
                  </a:cubicBezTo>
                  <a:cubicBezTo>
                    <a:pt x="3639172" y="2894351"/>
                    <a:pt x="3703650" y="2829873"/>
                    <a:pt x="3703650" y="2750335"/>
                  </a:cubicBezTo>
                  <a:cubicBezTo>
                    <a:pt x="3703650" y="2670797"/>
                    <a:pt x="3639172" y="2606319"/>
                    <a:pt x="3559634" y="2606319"/>
                  </a:cubicBezTo>
                  <a:close/>
                  <a:moveTo>
                    <a:pt x="3150491" y="2606319"/>
                  </a:moveTo>
                  <a:cubicBezTo>
                    <a:pt x="3070953" y="2606319"/>
                    <a:pt x="3006475" y="2670797"/>
                    <a:pt x="3006475" y="2750335"/>
                  </a:cubicBezTo>
                  <a:cubicBezTo>
                    <a:pt x="3006475" y="2829873"/>
                    <a:pt x="3070953" y="2894351"/>
                    <a:pt x="3150491" y="2894351"/>
                  </a:cubicBezTo>
                  <a:cubicBezTo>
                    <a:pt x="3230029" y="2894351"/>
                    <a:pt x="3294507" y="2829873"/>
                    <a:pt x="3294507" y="2750335"/>
                  </a:cubicBezTo>
                  <a:cubicBezTo>
                    <a:pt x="3294507" y="2670797"/>
                    <a:pt x="3230029" y="2606319"/>
                    <a:pt x="3150491" y="2606319"/>
                  </a:cubicBezTo>
                  <a:close/>
                  <a:moveTo>
                    <a:pt x="2741348" y="2606319"/>
                  </a:moveTo>
                  <a:cubicBezTo>
                    <a:pt x="2661810" y="2606319"/>
                    <a:pt x="2597332" y="2670797"/>
                    <a:pt x="2597332" y="2750335"/>
                  </a:cubicBezTo>
                  <a:cubicBezTo>
                    <a:pt x="2597332" y="2829873"/>
                    <a:pt x="2661810" y="2894351"/>
                    <a:pt x="2741348" y="2894351"/>
                  </a:cubicBezTo>
                  <a:cubicBezTo>
                    <a:pt x="2820886" y="2894351"/>
                    <a:pt x="2885364" y="2829873"/>
                    <a:pt x="2885364" y="2750335"/>
                  </a:cubicBezTo>
                  <a:cubicBezTo>
                    <a:pt x="2885364" y="2670797"/>
                    <a:pt x="2820886" y="2606319"/>
                    <a:pt x="2741348" y="2606319"/>
                  </a:cubicBezTo>
                  <a:close/>
                  <a:moveTo>
                    <a:pt x="2332205" y="2606319"/>
                  </a:moveTo>
                  <a:cubicBezTo>
                    <a:pt x="2252667" y="2606319"/>
                    <a:pt x="2188189" y="2670797"/>
                    <a:pt x="2188189" y="2750335"/>
                  </a:cubicBezTo>
                  <a:cubicBezTo>
                    <a:pt x="2188189" y="2829873"/>
                    <a:pt x="2252667" y="2894351"/>
                    <a:pt x="2332205" y="2894351"/>
                  </a:cubicBezTo>
                  <a:cubicBezTo>
                    <a:pt x="2411743" y="2894351"/>
                    <a:pt x="2476221" y="2829873"/>
                    <a:pt x="2476221" y="2750335"/>
                  </a:cubicBezTo>
                  <a:cubicBezTo>
                    <a:pt x="2476221" y="2670797"/>
                    <a:pt x="2411743" y="2606319"/>
                    <a:pt x="2332205" y="2606319"/>
                  </a:cubicBezTo>
                  <a:close/>
                  <a:moveTo>
                    <a:pt x="1923062" y="2606319"/>
                  </a:moveTo>
                  <a:cubicBezTo>
                    <a:pt x="1843524" y="2606319"/>
                    <a:pt x="1779046" y="2670797"/>
                    <a:pt x="1779046" y="2750335"/>
                  </a:cubicBezTo>
                  <a:cubicBezTo>
                    <a:pt x="1779046" y="2829873"/>
                    <a:pt x="1843524" y="2894351"/>
                    <a:pt x="1923062" y="2894351"/>
                  </a:cubicBezTo>
                  <a:cubicBezTo>
                    <a:pt x="2002600" y="2894351"/>
                    <a:pt x="2067078" y="2829873"/>
                    <a:pt x="2067078" y="2750335"/>
                  </a:cubicBezTo>
                  <a:cubicBezTo>
                    <a:pt x="2067078" y="2670797"/>
                    <a:pt x="2002600" y="2606319"/>
                    <a:pt x="1923062" y="2606319"/>
                  </a:cubicBezTo>
                  <a:close/>
                  <a:moveTo>
                    <a:pt x="1513919" y="2606319"/>
                  </a:moveTo>
                  <a:cubicBezTo>
                    <a:pt x="1434381" y="2606319"/>
                    <a:pt x="1369903" y="2670797"/>
                    <a:pt x="1369903" y="2750335"/>
                  </a:cubicBezTo>
                  <a:cubicBezTo>
                    <a:pt x="1369903" y="2829873"/>
                    <a:pt x="1434381" y="2894351"/>
                    <a:pt x="1513919" y="2894351"/>
                  </a:cubicBezTo>
                  <a:cubicBezTo>
                    <a:pt x="1593457" y="2894351"/>
                    <a:pt x="1657935" y="2829873"/>
                    <a:pt x="1657935" y="2750335"/>
                  </a:cubicBezTo>
                  <a:cubicBezTo>
                    <a:pt x="1657935" y="2670797"/>
                    <a:pt x="1593457" y="2606319"/>
                    <a:pt x="1513919" y="2606319"/>
                  </a:cubicBezTo>
                  <a:close/>
                  <a:moveTo>
                    <a:pt x="1104776" y="2606319"/>
                  </a:moveTo>
                  <a:cubicBezTo>
                    <a:pt x="1025238" y="2606319"/>
                    <a:pt x="960760" y="2670797"/>
                    <a:pt x="960760" y="2750335"/>
                  </a:cubicBezTo>
                  <a:cubicBezTo>
                    <a:pt x="960760" y="2829873"/>
                    <a:pt x="1025238" y="2894351"/>
                    <a:pt x="1104776" y="2894351"/>
                  </a:cubicBezTo>
                  <a:cubicBezTo>
                    <a:pt x="1184314" y="2894351"/>
                    <a:pt x="1248792" y="2829873"/>
                    <a:pt x="1248792" y="2750335"/>
                  </a:cubicBezTo>
                  <a:cubicBezTo>
                    <a:pt x="1248792" y="2670797"/>
                    <a:pt x="1184314" y="2606319"/>
                    <a:pt x="1104776" y="2606319"/>
                  </a:cubicBezTo>
                  <a:close/>
                  <a:moveTo>
                    <a:pt x="695633" y="2606319"/>
                  </a:moveTo>
                  <a:cubicBezTo>
                    <a:pt x="616095" y="2606319"/>
                    <a:pt x="551617" y="2670797"/>
                    <a:pt x="551617" y="2750335"/>
                  </a:cubicBezTo>
                  <a:cubicBezTo>
                    <a:pt x="551617" y="2829873"/>
                    <a:pt x="616095" y="2894351"/>
                    <a:pt x="695633" y="2894351"/>
                  </a:cubicBezTo>
                  <a:cubicBezTo>
                    <a:pt x="775171" y="2894351"/>
                    <a:pt x="839649" y="2829873"/>
                    <a:pt x="839649" y="2750335"/>
                  </a:cubicBezTo>
                  <a:cubicBezTo>
                    <a:pt x="839649" y="2670797"/>
                    <a:pt x="775171" y="2606319"/>
                    <a:pt x="695633" y="2606319"/>
                  </a:cubicBezTo>
                  <a:close/>
                  <a:moveTo>
                    <a:pt x="286490" y="2606319"/>
                  </a:moveTo>
                  <a:cubicBezTo>
                    <a:pt x="206952" y="2606319"/>
                    <a:pt x="142474" y="2670797"/>
                    <a:pt x="142474" y="2750335"/>
                  </a:cubicBezTo>
                  <a:cubicBezTo>
                    <a:pt x="142474" y="2829873"/>
                    <a:pt x="206952" y="2894351"/>
                    <a:pt x="286490" y="2894351"/>
                  </a:cubicBezTo>
                  <a:cubicBezTo>
                    <a:pt x="366028" y="2894351"/>
                    <a:pt x="430506" y="2829873"/>
                    <a:pt x="430506" y="2750335"/>
                  </a:cubicBezTo>
                  <a:cubicBezTo>
                    <a:pt x="430506" y="2670797"/>
                    <a:pt x="366028" y="2606319"/>
                    <a:pt x="286490" y="2606319"/>
                  </a:cubicBezTo>
                  <a:close/>
                  <a:moveTo>
                    <a:pt x="3968076" y="2191096"/>
                  </a:moveTo>
                  <a:cubicBezTo>
                    <a:pt x="3888538" y="2191096"/>
                    <a:pt x="3824060" y="2255574"/>
                    <a:pt x="3824060" y="2335112"/>
                  </a:cubicBezTo>
                  <a:cubicBezTo>
                    <a:pt x="3824060" y="2414650"/>
                    <a:pt x="3888538" y="2479128"/>
                    <a:pt x="3968076" y="2479128"/>
                  </a:cubicBezTo>
                  <a:cubicBezTo>
                    <a:pt x="4047614" y="2479128"/>
                    <a:pt x="4112092" y="2414650"/>
                    <a:pt x="4112092" y="2335112"/>
                  </a:cubicBezTo>
                  <a:cubicBezTo>
                    <a:pt x="4112092" y="2255574"/>
                    <a:pt x="4047614" y="2191096"/>
                    <a:pt x="3968076" y="2191096"/>
                  </a:cubicBezTo>
                  <a:close/>
                  <a:moveTo>
                    <a:pt x="3558934" y="2191096"/>
                  </a:moveTo>
                  <a:cubicBezTo>
                    <a:pt x="3479396" y="2191096"/>
                    <a:pt x="3414918" y="2255574"/>
                    <a:pt x="3414918" y="2335112"/>
                  </a:cubicBezTo>
                  <a:cubicBezTo>
                    <a:pt x="3414918" y="2414650"/>
                    <a:pt x="3479396" y="2479128"/>
                    <a:pt x="3558934" y="2479128"/>
                  </a:cubicBezTo>
                  <a:cubicBezTo>
                    <a:pt x="3638472" y="2479128"/>
                    <a:pt x="3702950" y="2414650"/>
                    <a:pt x="3702950" y="2335112"/>
                  </a:cubicBezTo>
                  <a:cubicBezTo>
                    <a:pt x="3702950" y="2255574"/>
                    <a:pt x="3638472" y="2191096"/>
                    <a:pt x="3558934" y="2191096"/>
                  </a:cubicBezTo>
                  <a:close/>
                  <a:moveTo>
                    <a:pt x="3149791" y="2191096"/>
                  </a:moveTo>
                  <a:cubicBezTo>
                    <a:pt x="3070253" y="2191096"/>
                    <a:pt x="3005775" y="2255574"/>
                    <a:pt x="3005775" y="2335112"/>
                  </a:cubicBezTo>
                  <a:cubicBezTo>
                    <a:pt x="3005775" y="2414650"/>
                    <a:pt x="3070253" y="2479128"/>
                    <a:pt x="3149791" y="2479128"/>
                  </a:cubicBezTo>
                  <a:cubicBezTo>
                    <a:pt x="3229329" y="2479128"/>
                    <a:pt x="3293807" y="2414650"/>
                    <a:pt x="3293807" y="2335112"/>
                  </a:cubicBezTo>
                  <a:cubicBezTo>
                    <a:pt x="3293807" y="2255574"/>
                    <a:pt x="3229329" y="2191096"/>
                    <a:pt x="3149791" y="2191096"/>
                  </a:cubicBezTo>
                  <a:close/>
                  <a:moveTo>
                    <a:pt x="2740648" y="2191096"/>
                  </a:moveTo>
                  <a:cubicBezTo>
                    <a:pt x="2661110" y="2191096"/>
                    <a:pt x="2596632" y="2255574"/>
                    <a:pt x="2596632" y="2335112"/>
                  </a:cubicBezTo>
                  <a:cubicBezTo>
                    <a:pt x="2596632" y="2414650"/>
                    <a:pt x="2661110" y="2479128"/>
                    <a:pt x="2740648" y="2479128"/>
                  </a:cubicBezTo>
                  <a:cubicBezTo>
                    <a:pt x="2820186" y="2479128"/>
                    <a:pt x="2884664" y="2414650"/>
                    <a:pt x="2884664" y="2335112"/>
                  </a:cubicBezTo>
                  <a:cubicBezTo>
                    <a:pt x="2884664" y="2255574"/>
                    <a:pt x="2820186" y="2191096"/>
                    <a:pt x="2740648" y="2191096"/>
                  </a:cubicBezTo>
                  <a:close/>
                  <a:moveTo>
                    <a:pt x="2331505" y="2191096"/>
                  </a:moveTo>
                  <a:cubicBezTo>
                    <a:pt x="2251967" y="2191096"/>
                    <a:pt x="2187489" y="2255574"/>
                    <a:pt x="2187489" y="2335112"/>
                  </a:cubicBezTo>
                  <a:cubicBezTo>
                    <a:pt x="2187489" y="2414650"/>
                    <a:pt x="2251967" y="2479128"/>
                    <a:pt x="2331505" y="2479128"/>
                  </a:cubicBezTo>
                  <a:cubicBezTo>
                    <a:pt x="2411043" y="2479128"/>
                    <a:pt x="2475521" y="2414650"/>
                    <a:pt x="2475521" y="2335112"/>
                  </a:cubicBezTo>
                  <a:cubicBezTo>
                    <a:pt x="2475521" y="2255574"/>
                    <a:pt x="2411043" y="2191096"/>
                    <a:pt x="2331505" y="2191096"/>
                  </a:cubicBezTo>
                  <a:close/>
                  <a:moveTo>
                    <a:pt x="1922362" y="2191096"/>
                  </a:moveTo>
                  <a:cubicBezTo>
                    <a:pt x="1842824" y="2191096"/>
                    <a:pt x="1778346" y="2255574"/>
                    <a:pt x="1778346" y="2335112"/>
                  </a:cubicBezTo>
                  <a:cubicBezTo>
                    <a:pt x="1778346" y="2414650"/>
                    <a:pt x="1842824" y="2479128"/>
                    <a:pt x="1922362" y="2479128"/>
                  </a:cubicBezTo>
                  <a:cubicBezTo>
                    <a:pt x="2001900" y="2479128"/>
                    <a:pt x="2066378" y="2414650"/>
                    <a:pt x="2066378" y="2335112"/>
                  </a:cubicBezTo>
                  <a:cubicBezTo>
                    <a:pt x="2066378" y="2255574"/>
                    <a:pt x="2001900" y="2191096"/>
                    <a:pt x="1922362" y="2191096"/>
                  </a:cubicBezTo>
                  <a:close/>
                  <a:moveTo>
                    <a:pt x="1513219" y="2191096"/>
                  </a:moveTo>
                  <a:cubicBezTo>
                    <a:pt x="1433681" y="2191096"/>
                    <a:pt x="1369203" y="2255574"/>
                    <a:pt x="1369203" y="2335112"/>
                  </a:cubicBezTo>
                  <a:cubicBezTo>
                    <a:pt x="1369203" y="2414650"/>
                    <a:pt x="1433681" y="2479128"/>
                    <a:pt x="1513219" y="2479128"/>
                  </a:cubicBezTo>
                  <a:cubicBezTo>
                    <a:pt x="1592757" y="2479128"/>
                    <a:pt x="1657235" y="2414650"/>
                    <a:pt x="1657235" y="2335112"/>
                  </a:cubicBezTo>
                  <a:cubicBezTo>
                    <a:pt x="1657235" y="2255574"/>
                    <a:pt x="1592757" y="2191096"/>
                    <a:pt x="1513219" y="2191096"/>
                  </a:cubicBezTo>
                  <a:close/>
                  <a:moveTo>
                    <a:pt x="1104076" y="2191096"/>
                  </a:moveTo>
                  <a:cubicBezTo>
                    <a:pt x="1024538" y="2191096"/>
                    <a:pt x="960060" y="2255574"/>
                    <a:pt x="960060" y="2335112"/>
                  </a:cubicBezTo>
                  <a:cubicBezTo>
                    <a:pt x="960060" y="2414650"/>
                    <a:pt x="1024538" y="2479128"/>
                    <a:pt x="1104076" y="2479128"/>
                  </a:cubicBezTo>
                  <a:cubicBezTo>
                    <a:pt x="1183614" y="2479128"/>
                    <a:pt x="1248092" y="2414650"/>
                    <a:pt x="1248092" y="2335112"/>
                  </a:cubicBezTo>
                  <a:cubicBezTo>
                    <a:pt x="1248092" y="2255574"/>
                    <a:pt x="1183614" y="2191096"/>
                    <a:pt x="1104076" y="2191096"/>
                  </a:cubicBezTo>
                  <a:close/>
                  <a:moveTo>
                    <a:pt x="694933" y="2191096"/>
                  </a:moveTo>
                  <a:cubicBezTo>
                    <a:pt x="615395" y="2191096"/>
                    <a:pt x="550917" y="2255574"/>
                    <a:pt x="550917" y="2335112"/>
                  </a:cubicBezTo>
                  <a:cubicBezTo>
                    <a:pt x="550917" y="2414650"/>
                    <a:pt x="615395" y="2479128"/>
                    <a:pt x="694933" y="2479128"/>
                  </a:cubicBezTo>
                  <a:cubicBezTo>
                    <a:pt x="774471" y="2479128"/>
                    <a:pt x="838949" y="2414650"/>
                    <a:pt x="838949" y="2335112"/>
                  </a:cubicBezTo>
                  <a:cubicBezTo>
                    <a:pt x="838949" y="2255574"/>
                    <a:pt x="774471" y="2191096"/>
                    <a:pt x="694933" y="2191096"/>
                  </a:cubicBezTo>
                  <a:close/>
                  <a:moveTo>
                    <a:pt x="285790" y="2191096"/>
                  </a:moveTo>
                  <a:cubicBezTo>
                    <a:pt x="206252" y="2191096"/>
                    <a:pt x="141774" y="2255574"/>
                    <a:pt x="141774" y="2335112"/>
                  </a:cubicBezTo>
                  <a:cubicBezTo>
                    <a:pt x="141774" y="2414650"/>
                    <a:pt x="206252" y="2479128"/>
                    <a:pt x="285790" y="2479128"/>
                  </a:cubicBezTo>
                  <a:cubicBezTo>
                    <a:pt x="365328" y="2479128"/>
                    <a:pt x="429806" y="2414650"/>
                    <a:pt x="429806" y="2335112"/>
                  </a:cubicBezTo>
                  <a:cubicBezTo>
                    <a:pt x="429806" y="2255574"/>
                    <a:pt x="365328" y="2191096"/>
                    <a:pt x="285790" y="2191096"/>
                  </a:cubicBezTo>
                  <a:close/>
                  <a:moveTo>
                    <a:pt x="3967376" y="1775873"/>
                  </a:moveTo>
                  <a:cubicBezTo>
                    <a:pt x="3887838" y="1775873"/>
                    <a:pt x="3823360" y="1840351"/>
                    <a:pt x="3823360" y="1919889"/>
                  </a:cubicBezTo>
                  <a:cubicBezTo>
                    <a:pt x="3823360" y="1999427"/>
                    <a:pt x="3887838" y="2063905"/>
                    <a:pt x="3967376" y="2063905"/>
                  </a:cubicBezTo>
                  <a:cubicBezTo>
                    <a:pt x="4046914" y="2063905"/>
                    <a:pt x="4111392" y="1999427"/>
                    <a:pt x="4111392" y="1919889"/>
                  </a:cubicBezTo>
                  <a:cubicBezTo>
                    <a:pt x="4111392" y="1840351"/>
                    <a:pt x="4046914" y="1775873"/>
                    <a:pt x="3967376" y="1775873"/>
                  </a:cubicBezTo>
                  <a:close/>
                  <a:moveTo>
                    <a:pt x="3558234" y="1775873"/>
                  </a:moveTo>
                  <a:cubicBezTo>
                    <a:pt x="3478696" y="1775873"/>
                    <a:pt x="3414218" y="1840351"/>
                    <a:pt x="3414218" y="1919889"/>
                  </a:cubicBezTo>
                  <a:cubicBezTo>
                    <a:pt x="3414218" y="1999427"/>
                    <a:pt x="3478696" y="2063905"/>
                    <a:pt x="3558234" y="2063905"/>
                  </a:cubicBezTo>
                  <a:cubicBezTo>
                    <a:pt x="3637772" y="2063905"/>
                    <a:pt x="3702250" y="1999427"/>
                    <a:pt x="3702250" y="1919889"/>
                  </a:cubicBezTo>
                  <a:cubicBezTo>
                    <a:pt x="3702250" y="1840351"/>
                    <a:pt x="3637772" y="1775873"/>
                    <a:pt x="3558234" y="1775873"/>
                  </a:cubicBezTo>
                  <a:close/>
                  <a:moveTo>
                    <a:pt x="3149091" y="1775873"/>
                  </a:moveTo>
                  <a:cubicBezTo>
                    <a:pt x="3069553" y="1775873"/>
                    <a:pt x="3005075" y="1840351"/>
                    <a:pt x="3005075" y="1919889"/>
                  </a:cubicBezTo>
                  <a:cubicBezTo>
                    <a:pt x="3005075" y="1999427"/>
                    <a:pt x="3069553" y="2063905"/>
                    <a:pt x="3149091" y="2063905"/>
                  </a:cubicBezTo>
                  <a:cubicBezTo>
                    <a:pt x="3228629" y="2063905"/>
                    <a:pt x="3293107" y="1999427"/>
                    <a:pt x="3293107" y="1919889"/>
                  </a:cubicBezTo>
                  <a:cubicBezTo>
                    <a:pt x="3293107" y="1840351"/>
                    <a:pt x="3228629" y="1775873"/>
                    <a:pt x="3149091" y="1775873"/>
                  </a:cubicBezTo>
                  <a:close/>
                  <a:moveTo>
                    <a:pt x="2739948" y="1775873"/>
                  </a:moveTo>
                  <a:cubicBezTo>
                    <a:pt x="2660410" y="1775873"/>
                    <a:pt x="2595932" y="1840351"/>
                    <a:pt x="2595932" y="1919889"/>
                  </a:cubicBezTo>
                  <a:cubicBezTo>
                    <a:pt x="2595932" y="1999427"/>
                    <a:pt x="2660410" y="2063905"/>
                    <a:pt x="2739948" y="2063905"/>
                  </a:cubicBezTo>
                  <a:cubicBezTo>
                    <a:pt x="2819486" y="2063905"/>
                    <a:pt x="2883964" y="1999427"/>
                    <a:pt x="2883964" y="1919889"/>
                  </a:cubicBezTo>
                  <a:cubicBezTo>
                    <a:pt x="2883964" y="1840351"/>
                    <a:pt x="2819486" y="1775873"/>
                    <a:pt x="2739948" y="1775873"/>
                  </a:cubicBezTo>
                  <a:close/>
                  <a:moveTo>
                    <a:pt x="2330805" y="1775873"/>
                  </a:moveTo>
                  <a:cubicBezTo>
                    <a:pt x="2251267" y="1775873"/>
                    <a:pt x="2186789" y="1840351"/>
                    <a:pt x="2186789" y="1919889"/>
                  </a:cubicBezTo>
                  <a:cubicBezTo>
                    <a:pt x="2186789" y="1999427"/>
                    <a:pt x="2251267" y="2063905"/>
                    <a:pt x="2330805" y="2063905"/>
                  </a:cubicBezTo>
                  <a:cubicBezTo>
                    <a:pt x="2410343" y="2063905"/>
                    <a:pt x="2474821" y="1999427"/>
                    <a:pt x="2474821" y="1919889"/>
                  </a:cubicBezTo>
                  <a:cubicBezTo>
                    <a:pt x="2474821" y="1840351"/>
                    <a:pt x="2410343" y="1775873"/>
                    <a:pt x="2330805" y="1775873"/>
                  </a:cubicBezTo>
                  <a:close/>
                  <a:moveTo>
                    <a:pt x="1921662" y="1775873"/>
                  </a:moveTo>
                  <a:cubicBezTo>
                    <a:pt x="1842124" y="1775873"/>
                    <a:pt x="1777646" y="1840351"/>
                    <a:pt x="1777646" y="1919889"/>
                  </a:cubicBezTo>
                  <a:cubicBezTo>
                    <a:pt x="1777646" y="1999427"/>
                    <a:pt x="1842124" y="2063905"/>
                    <a:pt x="1921662" y="2063905"/>
                  </a:cubicBezTo>
                  <a:cubicBezTo>
                    <a:pt x="2001200" y="2063905"/>
                    <a:pt x="2065678" y="1999427"/>
                    <a:pt x="2065678" y="1919889"/>
                  </a:cubicBezTo>
                  <a:cubicBezTo>
                    <a:pt x="2065678" y="1840351"/>
                    <a:pt x="2001200" y="1775873"/>
                    <a:pt x="1921662" y="1775873"/>
                  </a:cubicBezTo>
                  <a:close/>
                  <a:moveTo>
                    <a:pt x="1512519" y="1775873"/>
                  </a:moveTo>
                  <a:cubicBezTo>
                    <a:pt x="1432981" y="1775873"/>
                    <a:pt x="1368503" y="1840351"/>
                    <a:pt x="1368503" y="1919889"/>
                  </a:cubicBezTo>
                  <a:cubicBezTo>
                    <a:pt x="1368503" y="1999427"/>
                    <a:pt x="1432981" y="2063905"/>
                    <a:pt x="1512519" y="2063905"/>
                  </a:cubicBezTo>
                  <a:cubicBezTo>
                    <a:pt x="1592057" y="2063905"/>
                    <a:pt x="1656535" y="1999427"/>
                    <a:pt x="1656535" y="1919889"/>
                  </a:cubicBezTo>
                  <a:cubicBezTo>
                    <a:pt x="1656535" y="1840351"/>
                    <a:pt x="1592057" y="1775873"/>
                    <a:pt x="1512519" y="1775873"/>
                  </a:cubicBezTo>
                  <a:close/>
                  <a:moveTo>
                    <a:pt x="1103376" y="1775873"/>
                  </a:moveTo>
                  <a:cubicBezTo>
                    <a:pt x="1023838" y="1775873"/>
                    <a:pt x="959360" y="1840351"/>
                    <a:pt x="959360" y="1919889"/>
                  </a:cubicBezTo>
                  <a:cubicBezTo>
                    <a:pt x="959360" y="1999427"/>
                    <a:pt x="1023838" y="2063905"/>
                    <a:pt x="1103376" y="2063905"/>
                  </a:cubicBezTo>
                  <a:cubicBezTo>
                    <a:pt x="1182914" y="2063905"/>
                    <a:pt x="1247392" y="1999427"/>
                    <a:pt x="1247392" y="1919889"/>
                  </a:cubicBezTo>
                  <a:cubicBezTo>
                    <a:pt x="1247392" y="1840351"/>
                    <a:pt x="1182914" y="1775873"/>
                    <a:pt x="1103376" y="1775873"/>
                  </a:cubicBezTo>
                  <a:close/>
                  <a:moveTo>
                    <a:pt x="694233" y="1775873"/>
                  </a:moveTo>
                  <a:cubicBezTo>
                    <a:pt x="614695" y="1775873"/>
                    <a:pt x="550217" y="1840351"/>
                    <a:pt x="550217" y="1919889"/>
                  </a:cubicBezTo>
                  <a:cubicBezTo>
                    <a:pt x="550217" y="1999427"/>
                    <a:pt x="614695" y="2063905"/>
                    <a:pt x="694233" y="2063905"/>
                  </a:cubicBezTo>
                  <a:cubicBezTo>
                    <a:pt x="773771" y="2063905"/>
                    <a:pt x="838249" y="1999427"/>
                    <a:pt x="838249" y="1919889"/>
                  </a:cubicBezTo>
                  <a:cubicBezTo>
                    <a:pt x="838249" y="1840351"/>
                    <a:pt x="773771" y="1775873"/>
                    <a:pt x="694233" y="1775873"/>
                  </a:cubicBezTo>
                  <a:close/>
                  <a:moveTo>
                    <a:pt x="285090" y="1775873"/>
                  </a:moveTo>
                  <a:cubicBezTo>
                    <a:pt x="205552" y="1775873"/>
                    <a:pt x="141074" y="1840351"/>
                    <a:pt x="141074" y="1919889"/>
                  </a:cubicBezTo>
                  <a:cubicBezTo>
                    <a:pt x="141074" y="1999427"/>
                    <a:pt x="205552" y="2063905"/>
                    <a:pt x="285090" y="2063905"/>
                  </a:cubicBezTo>
                  <a:cubicBezTo>
                    <a:pt x="364628" y="2063905"/>
                    <a:pt x="429106" y="1999427"/>
                    <a:pt x="429106" y="1919889"/>
                  </a:cubicBezTo>
                  <a:cubicBezTo>
                    <a:pt x="429106" y="1840351"/>
                    <a:pt x="364628" y="1775873"/>
                    <a:pt x="285090" y="1775873"/>
                  </a:cubicBezTo>
                  <a:close/>
                  <a:moveTo>
                    <a:pt x="3966676" y="1360650"/>
                  </a:moveTo>
                  <a:cubicBezTo>
                    <a:pt x="3887138" y="1360650"/>
                    <a:pt x="3822660" y="1425128"/>
                    <a:pt x="3822660" y="1504666"/>
                  </a:cubicBezTo>
                  <a:cubicBezTo>
                    <a:pt x="3822660" y="1584204"/>
                    <a:pt x="3887138" y="1648682"/>
                    <a:pt x="3966676" y="1648682"/>
                  </a:cubicBezTo>
                  <a:cubicBezTo>
                    <a:pt x="4046214" y="1648682"/>
                    <a:pt x="4110692" y="1584204"/>
                    <a:pt x="4110692" y="1504666"/>
                  </a:cubicBezTo>
                  <a:cubicBezTo>
                    <a:pt x="4110692" y="1425128"/>
                    <a:pt x="4046214" y="1360650"/>
                    <a:pt x="3966676" y="1360650"/>
                  </a:cubicBezTo>
                  <a:close/>
                  <a:moveTo>
                    <a:pt x="3557534" y="1360650"/>
                  </a:moveTo>
                  <a:cubicBezTo>
                    <a:pt x="3477996" y="1360650"/>
                    <a:pt x="3413518" y="1425128"/>
                    <a:pt x="3413518" y="1504666"/>
                  </a:cubicBezTo>
                  <a:cubicBezTo>
                    <a:pt x="3413518" y="1584204"/>
                    <a:pt x="3477996" y="1648682"/>
                    <a:pt x="3557534" y="1648682"/>
                  </a:cubicBezTo>
                  <a:cubicBezTo>
                    <a:pt x="3637072" y="1648682"/>
                    <a:pt x="3701550" y="1584204"/>
                    <a:pt x="3701550" y="1504666"/>
                  </a:cubicBezTo>
                  <a:cubicBezTo>
                    <a:pt x="3701550" y="1425128"/>
                    <a:pt x="3637072" y="1360650"/>
                    <a:pt x="3557534" y="1360650"/>
                  </a:cubicBezTo>
                  <a:close/>
                  <a:moveTo>
                    <a:pt x="3148391" y="1360650"/>
                  </a:moveTo>
                  <a:cubicBezTo>
                    <a:pt x="3068853" y="1360650"/>
                    <a:pt x="3004375" y="1425128"/>
                    <a:pt x="3004375" y="1504666"/>
                  </a:cubicBezTo>
                  <a:cubicBezTo>
                    <a:pt x="3004375" y="1584204"/>
                    <a:pt x="3068853" y="1648682"/>
                    <a:pt x="3148391" y="1648682"/>
                  </a:cubicBezTo>
                  <a:cubicBezTo>
                    <a:pt x="3227929" y="1648682"/>
                    <a:pt x="3292407" y="1584204"/>
                    <a:pt x="3292407" y="1504666"/>
                  </a:cubicBezTo>
                  <a:cubicBezTo>
                    <a:pt x="3292407" y="1425128"/>
                    <a:pt x="3227929" y="1360650"/>
                    <a:pt x="3148391" y="1360650"/>
                  </a:cubicBezTo>
                  <a:close/>
                  <a:moveTo>
                    <a:pt x="2739248" y="1360650"/>
                  </a:moveTo>
                  <a:cubicBezTo>
                    <a:pt x="2659710" y="1360650"/>
                    <a:pt x="2595232" y="1425128"/>
                    <a:pt x="2595232" y="1504666"/>
                  </a:cubicBezTo>
                  <a:cubicBezTo>
                    <a:pt x="2595232" y="1584204"/>
                    <a:pt x="2659710" y="1648682"/>
                    <a:pt x="2739248" y="1648682"/>
                  </a:cubicBezTo>
                  <a:cubicBezTo>
                    <a:pt x="2818786" y="1648682"/>
                    <a:pt x="2883264" y="1584204"/>
                    <a:pt x="2883264" y="1504666"/>
                  </a:cubicBezTo>
                  <a:cubicBezTo>
                    <a:pt x="2883264" y="1425128"/>
                    <a:pt x="2818786" y="1360650"/>
                    <a:pt x="2739248" y="1360650"/>
                  </a:cubicBezTo>
                  <a:close/>
                  <a:moveTo>
                    <a:pt x="2330105" y="1360650"/>
                  </a:moveTo>
                  <a:cubicBezTo>
                    <a:pt x="2250567" y="1360650"/>
                    <a:pt x="2186089" y="1425128"/>
                    <a:pt x="2186089" y="1504666"/>
                  </a:cubicBezTo>
                  <a:cubicBezTo>
                    <a:pt x="2186089" y="1584204"/>
                    <a:pt x="2250567" y="1648682"/>
                    <a:pt x="2330105" y="1648682"/>
                  </a:cubicBezTo>
                  <a:cubicBezTo>
                    <a:pt x="2409643" y="1648682"/>
                    <a:pt x="2474121" y="1584204"/>
                    <a:pt x="2474121" y="1504666"/>
                  </a:cubicBezTo>
                  <a:cubicBezTo>
                    <a:pt x="2474121" y="1425128"/>
                    <a:pt x="2409643" y="1360650"/>
                    <a:pt x="2330105" y="1360650"/>
                  </a:cubicBezTo>
                  <a:close/>
                  <a:moveTo>
                    <a:pt x="1920962" y="1360650"/>
                  </a:moveTo>
                  <a:cubicBezTo>
                    <a:pt x="1841424" y="1360650"/>
                    <a:pt x="1776946" y="1425128"/>
                    <a:pt x="1776946" y="1504666"/>
                  </a:cubicBezTo>
                  <a:cubicBezTo>
                    <a:pt x="1776946" y="1584204"/>
                    <a:pt x="1841424" y="1648682"/>
                    <a:pt x="1920962" y="1648682"/>
                  </a:cubicBezTo>
                  <a:cubicBezTo>
                    <a:pt x="2000500" y="1648682"/>
                    <a:pt x="2064978" y="1584204"/>
                    <a:pt x="2064978" y="1504666"/>
                  </a:cubicBezTo>
                  <a:cubicBezTo>
                    <a:pt x="2064978" y="1425128"/>
                    <a:pt x="2000500" y="1360650"/>
                    <a:pt x="1920962" y="1360650"/>
                  </a:cubicBezTo>
                  <a:close/>
                  <a:moveTo>
                    <a:pt x="1511819" y="1360650"/>
                  </a:moveTo>
                  <a:cubicBezTo>
                    <a:pt x="1432281" y="1360650"/>
                    <a:pt x="1367803" y="1425128"/>
                    <a:pt x="1367803" y="1504666"/>
                  </a:cubicBezTo>
                  <a:cubicBezTo>
                    <a:pt x="1367803" y="1584204"/>
                    <a:pt x="1432281" y="1648682"/>
                    <a:pt x="1511819" y="1648682"/>
                  </a:cubicBezTo>
                  <a:cubicBezTo>
                    <a:pt x="1591357" y="1648682"/>
                    <a:pt x="1655835" y="1584204"/>
                    <a:pt x="1655835" y="1504666"/>
                  </a:cubicBezTo>
                  <a:cubicBezTo>
                    <a:pt x="1655835" y="1425128"/>
                    <a:pt x="1591357" y="1360650"/>
                    <a:pt x="1511819" y="1360650"/>
                  </a:cubicBezTo>
                  <a:close/>
                  <a:moveTo>
                    <a:pt x="1102676" y="1360650"/>
                  </a:moveTo>
                  <a:cubicBezTo>
                    <a:pt x="1023138" y="1360650"/>
                    <a:pt x="958660" y="1425128"/>
                    <a:pt x="958660" y="1504666"/>
                  </a:cubicBezTo>
                  <a:cubicBezTo>
                    <a:pt x="958660" y="1584204"/>
                    <a:pt x="1023138" y="1648682"/>
                    <a:pt x="1102676" y="1648682"/>
                  </a:cubicBezTo>
                  <a:cubicBezTo>
                    <a:pt x="1182214" y="1648682"/>
                    <a:pt x="1246692" y="1584204"/>
                    <a:pt x="1246692" y="1504666"/>
                  </a:cubicBezTo>
                  <a:cubicBezTo>
                    <a:pt x="1246692" y="1425128"/>
                    <a:pt x="1182214" y="1360650"/>
                    <a:pt x="1102676" y="1360650"/>
                  </a:cubicBezTo>
                  <a:close/>
                  <a:moveTo>
                    <a:pt x="693533" y="1360650"/>
                  </a:moveTo>
                  <a:cubicBezTo>
                    <a:pt x="613995" y="1360650"/>
                    <a:pt x="549517" y="1425128"/>
                    <a:pt x="549517" y="1504666"/>
                  </a:cubicBezTo>
                  <a:cubicBezTo>
                    <a:pt x="549517" y="1584204"/>
                    <a:pt x="613995" y="1648682"/>
                    <a:pt x="693533" y="1648682"/>
                  </a:cubicBezTo>
                  <a:cubicBezTo>
                    <a:pt x="773071" y="1648682"/>
                    <a:pt x="837549" y="1584204"/>
                    <a:pt x="837549" y="1504666"/>
                  </a:cubicBezTo>
                  <a:cubicBezTo>
                    <a:pt x="837549" y="1425128"/>
                    <a:pt x="773071" y="1360650"/>
                    <a:pt x="693533" y="1360650"/>
                  </a:cubicBezTo>
                  <a:close/>
                  <a:moveTo>
                    <a:pt x="284390" y="1360650"/>
                  </a:moveTo>
                  <a:cubicBezTo>
                    <a:pt x="204852" y="1360650"/>
                    <a:pt x="140374" y="1425128"/>
                    <a:pt x="140374" y="1504666"/>
                  </a:cubicBezTo>
                  <a:cubicBezTo>
                    <a:pt x="140374" y="1584204"/>
                    <a:pt x="204852" y="1648682"/>
                    <a:pt x="284390" y="1648682"/>
                  </a:cubicBezTo>
                  <a:cubicBezTo>
                    <a:pt x="363928" y="1648682"/>
                    <a:pt x="428406" y="1584204"/>
                    <a:pt x="428406" y="1504666"/>
                  </a:cubicBezTo>
                  <a:cubicBezTo>
                    <a:pt x="428406" y="1425128"/>
                    <a:pt x="363928" y="1360650"/>
                    <a:pt x="284390" y="1360650"/>
                  </a:cubicBezTo>
                  <a:close/>
                  <a:moveTo>
                    <a:pt x="3965976" y="945427"/>
                  </a:moveTo>
                  <a:cubicBezTo>
                    <a:pt x="3886438" y="945427"/>
                    <a:pt x="3821960" y="1009905"/>
                    <a:pt x="3821960" y="1089443"/>
                  </a:cubicBezTo>
                  <a:cubicBezTo>
                    <a:pt x="3821960" y="1168981"/>
                    <a:pt x="3886438" y="1233459"/>
                    <a:pt x="3965976" y="1233459"/>
                  </a:cubicBezTo>
                  <a:cubicBezTo>
                    <a:pt x="4045514" y="1233459"/>
                    <a:pt x="4109992" y="1168981"/>
                    <a:pt x="4109992" y="1089443"/>
                  </a:cubicBezTo>
                  <a:cubicBezTo>
                    <a:pt x="4109992" y="1009905"/>
                    <a:pt x="4045514" y="945427"/>
                    <a:pt x="3965976" y="945427"/>
                  </a:cubicBezTo>
                  <a:close/>
                  <a:moveTo>
                    <a:pt x="3556834" y="945427"/>
                  </a:moveTo>
                  <a:cubicBezTo>
                    <a:pt x="3477296" y="945427"/>
                    <a:pt x="3412818" y="1009905"/>
                    <a:pt x="3412818" y="1089443"/>
                  </a:cubicBezTo>
                  <a:cubicBezTo>
                    <a:pt x="3412818" y="1168981"/>
                    <a:pt x="3477296" y="1233459"/>
                    <a:pt x="3556834" y="1233459"/>
                  </a:cubicBezTo>
                  <a:cubicBezTo>
                    <a:pt x="3636372" y="1233459"/>
                    <a:pt x="3700850" y="1168981"/>
                    <a:pt x="3700850" y="1089443"/>
                  </a:cubicBezTo>
                  <a:cubicBezTo>
                    <a:pt x="3700850" y="1009905"/>
                    <a:pt x="3636372" y="945427"/>
                    <a:pt x="3556834" y="945427"/>
                  </a:cubicBezTo>
                  <a:close/>
                  <a:moveTo>
                    <a:pt x="3147691" y="945427"/>
                  </a:moveTo>
                  <a:cubicBezTo>
                    <a:pt x="3068153" y="945427"/>
                    <a:pt x="3003675" y="1009905"/>
                    <a:pt x="3003675" y="1089443"/>
                  </a:cubicBezTo>
                  <a:cubicBezTo>
                    <a:pt x="3003675" y="1168981"/>
                    <a:pt x="3068153" y="1233459"/>
                    <a:pt x="3147691" y="1233459"/>
                  </a:cubicBezTo>
                  <a:cubicBezTo>
                    <a:pt x="3227229" y="1233459"/>
                    <a:pt x="3291707" y="1168981"/>
                    <a:pt x="3291707" y="1089443"/>
                  </a:cubicBezTo>
                  <a:cubicBezTo>
                    <a:pt x="3291707" y="1009905"/>
                    <a:pt x="3227229" y="945427"/>
                    <a:pt x="3147691" y="945427"/>
                  </a:cubicBezTo>
                  <a:close/>
                  <a:moveTo>
                    <a:pt x="2738548" y="945427"/>
                  </a:moveTo>
                  <a:cubicBezTo>
                    <a:pt x="2659010" y="945427"/>
                    <a:pt x="2594532" y="1009905"/>
                    <a:pt x="2594532" y="1089443"/>
                  </a:cubicBezTo>
                  <a:cubicBezTo>
                    <a:pt x="2594532" y="1168981"/>
                    <a:pt x="2659010" y="1233459"/>
                    <a:pt x="2738548" y="1233459"/>
                  </a:cubicBezTo>
                  <a:cubicBezTo>
                    <a:pt x="2818086" y="1233459"/>
                    <a:pt x="2882564" y="1168981"/>
                    <a:pt x="2882564" y="1089443"/>
                  </a:cubicBezTo>
                  <a:cubicBezTo>
                    <a:pt x="2882564" y="1009905"/>
                    <a:pt x="2818086" y="945427"/>
                    <a:pt x="2738548" y="945427"/>
                  </a:cubicBezTo>
                  <a:close/>
                  <a:moveTo>
                    <a:pt x="2329405" y="945427"/>
                  </a:moveTo>
                  <a:cubicBezTo>
                    <a:pt x="2249867" y="945427"/>
                    <a:pt x="2185389" y="1009905"/>
                    <a:pt x="2185389" y="1089443"/>
                  </a:cubicBezTo>
                  <a:cubicBezTo>
                    <a:pt x="2185389" y="1168981"/>
                    <a:pt x="2249867" y="1233459"/>
                    <a:pt x="2329405" y="1233459"/>
                  </a:cubicBezTo>
                  <a:cubicBezTo>
                    <a:pt x="2408943" y="1233459"/>
                    <a:pt x="2473421" y="1168981"/>
                    <a:pt x="2473421" y="1089443"/>
                  </a:cubicBezTo>
                  <a:cubicBezTo>
                    <a:pt x="2473421" y="1009905"/>
                    <a:pt x="2408943" y="945427"/>
                    <a:pt x="2329405" y="945427"/>
                  </a:cubicBezTo>
                  <a:close/>
                  <a:moveTo>
                    <a:pt x="1920262" y="945427"/>
                  </a:moveTo>
                  <a:cubicBezTo>
                    <a:pt x="1840724" y="945427"/>
                    <a:pt x="1776246" y="1009905"/>
                    <a:pt x="1776246" y="1089443"/>
                  </a:cubicBezTo>
                  <a:cubicBezTo>
                    <a:pt x="1776246" y="1168981"/>
                    <a:pt x="1840724" y="1233459"/>
                    <a:pt x="1920262" y="1233459"/>
                  </a:cubicBezTo>
                  <a:cubicBezTo>
                    <a:pt x="1999800" y="1233459"/>
                    <a:pt x="2064278" y="1168981"/>
                    <a:pt x="2064278" y="1089443"/>
                  </a:cubicBezTo>
                  <a:cubicBezTo>
                    <a:pt x="2064278" y="1009905"/>
                    <a:pt x="1999800" y="945427"/>
                    <a:pt x="1920262" y="945427"/>
                  </a:cubicBezTo>
                  <a:close/>
                  <a:moveTo>
                    <a:pt x="1511119" y="945427"/>
                  </a:moveTo>
                  <a:cubicBezTo>
                    <a:pt x="1431581" y="945427"/>
                    <a:pt x="1367103" y="1009905"/>
                    <a:pt x="1367103" y="1089443"/>
                  </a:cubicBezTo>
                  <a:cubicBezTo>
                    <a:pt x="1367103" y="1168981"/>
                    <a:pt x="1431581" y="1233459"/>
                    <a:pt x="1511119" y="1233459"/>
                  </a:cubicBezTo>
                  <a:cubicBezTo>
                    <a:pt x="1590657" y="1233459"/>
                    <a:pt x="1655135" y="1168981"/>
                    <a:pt x="1655135" y="1089443"/>
                  </a:cubicBezTo>
                  <a:cubicBezTo>
                    <a:pt x="1655135" y="1009905"/>
                    <a:pt x="1590657" y="945427"/>
                    <a:pt x="1511119" y="945427"/>
                  </a:cubicBezTo>
                  <a:close/>
                  <a:moveTo>
                    <a:pt x="1101976" y="945427"/>
                  </a:moveTo>
                  <a:cubicBezTo>
                    <a:pt x="1022438" y="945427"/>
                    <a:pt x="957960" y="1009905"/>
                    <a:pt x="957960" y="1089443"/>
                  </a:cubicBezTo>
                  <a:cubicBezTo>
                    <a:pt x="957960" y="1168981"/>
                    <a:pt x="1022438" y="1233459"/>
                    <a:pt x="1101976" y="1233459"/>
                  </a:cubicBezTo>
                  <a:cubicBezTo>
                    <a:pt x="1181514" y="1233459"/>
                    <a:pt x="1245992" y="1168981"/>
                    <a:pt x="1245992" y="1089443"/>
                  </a:cubicBezTo>
                  <a:cubicBezTo>
                    <a:pt x="1245992" y="1009905"/>
                    <a:pt x="1181514" y="945427"/>
                    <a:pt x="1101976" y="945427"/>
                  </a:cubicBezTo>
                  <a:close/>
                  <a:moveTo>
                    <a:pt x="692833" y="945427"/>
                  </a:moveTo>
                  <a:cubicBezTo>
                    <a:pt x="613295" y="945427"/>
                    <a:pt x="548817" y="1009905"/>
                    <a:pt x="548817" y="1089443"/>
                  </a:cubicBezTo>
                  <a:cubicBezTo>
                    <a:pt x="548817" y="1168981"/>
                    <a:pt x="613295" y="1233459"/>
                    <a:pt x="692833" y="1233459"/>
                  </a:cubicBezTo>
                  <a:cubicBezTo>
                    <a:pt x="772371" y="1233459"/>
                    <a:pt x="836849" y="1168981"/>
                    <a:pt x="836849" y="1089443"/>
                  </a:cubicBezTo>
                  <a:cubicBezTo>
                    <a:pt x="836849" y="1009905"/>
                    <a:pt x="772371" y="945427"/>
                    <a:pt x="692833" y="945427"/>
                  </a:cubicBezTo>
                  <a:close/>
                  <a:moveTo>
                    <a:pt x="283690" y="945427"/>
                  </a:moveTo>
                  <a:cubicBezTo>
                    <a:pt x="204152" y="945427"/>
                    <a:pt x="139674" y="1009905"/>
                    <a:pt x="139674" y="1089443"/>
                  </a:cubicBezTo>
                  <a:cubicBezTo>
                    <a:pt x="139674" y="1168981"/>
                    <a:pt x="204152" y="1233459"/>
                    <a:pt x="283690" y="1233459"/>
                  </a:cubicBezTo>
                  <a:cubicBezTo>
                    <a:pt x="363228" y="1233459"/>
                    <a:pt x="427706" y="1168981"/>
                    <a:pt x="427706" y="1089443"/>
                  </a:cubicBezTo>
                  <a:cubicBezTo>
                    <a:pt x="427706" y="1009905"/>
                    <a:pt x="363228" y="945427"/>
                    <a:pt x="283690" y="945427"/>
                  </a:cubicBezTo>
                  <a:close/>
                  <a:moveTo>
                    <a:pt x="3965276" y="530204"/>
                  </a:moveTo>
                  <a:cubicBezTo>
                    <a:pt x="3885738" y="530204"/>
                    <a:pt x="3821260" y="594682"/>
                    <a:pt x="3821260" y="674220"/>
                  </a:cubicBezTo>
                  <a:cubicBezTo>
                    <a:pt x="3821260" y="753758"/>
                    <a:pt x="3885738" y="818236"/>
                    <a:pt x="3965276" y="818236"/>
                  </a:cubicBezTo>
                  <a:cubicBezTo>
                    <a:pt x="4044814" y="818236"/>
                    <a:pt x="4109292" y="753758"/>
                    <a:pt x="4109292" y="674220"/>
                  </a:cubicBezTo>
                  <a:cubicBezTo>
                    <a:pt x="4109292" y="594682"/>
                    <a:pt x="4044814" y="530204"/>
                    <a:pt x="3965276" y="530204"/>
                  </a:cubicBezTo>
                  <a:close/>
                  <a:moveTo>
                    <a:pt x="3556134" y="530204"/>
                  </a:moveTo>
                  <a:cubicBezTo>
                    <a:pt x="3476596" y="530204"/>
                    <a:pt x="3412118" y="594682"/>
                    <a:pt x="3412118" y="674220"/>
                  </a:cubicBezTo>
                  <a:cubicBezTo>
                    <a:pt x="3412118" y="753758"/>
                    <a:pt x="3476596" y="818236"/>
                    <a:pt x="3556134" y="818236"/>
                  </a:cubicBezTo>
                  <a:cubicBezTo>
                    <a:pt x="3635672" y="818236"/>
                    <a:pt x="3700150" y="753758"/>
                    <a:pt x="3700150" y="674220"/>
                  </a:cubicBezTo>
                  <a:cubicBezTo>
                    <a:pt x="3700150" y="594682"/>
                    <a:pt x="3635672" y="530204"/>
                    <a:pt x="3556134" y="530204"/>
                  </a:cubicBezTo>
                  <a:close/>
                  <a:moveTo>
                    <a:pt x="3146991" y="530204"/>
                  </a:moveTo>
                  <a:cubicBezTo>
                    <a:pt x="3067453" y="530204"/>
                    <a:pt x="3002975" y="594682"/>
                    <a:pt x="3002975" y="674220"/>
                  </a:cubicBezTo>
                  <a:cubicBezTo>
                    <a:pt x="3002975" y="753758"/>
                    <a:pt x="3067453" y="818236"/>
                    <a:pt x="3146991" y="818236"/>
                  </a:cubicBezTo>
                  <a:cubicBezTo>
                    <a:pt x="3226529" y="818236"/>
                    <a:pt x="3291007" y="753758"/>
                    <a:pt x="3291007" y="674220"/>
                  </a:cubicBezTo>
                  <a:cubicBezTo>
                    <a:pt x="3291007" y="594682"/>
                    <a:pt x="3226529" y="530204"/>
                    <a:pt x="3146991" y="530204"/>
                  </a:cubicBezTo>
                  <a:close/>
                  <a:moveTo>
                    <a:pt x="2737848" y="530204"/>
                  </a:moveTo>
                  <a:cubicBezTo>
                    <a:pt x="2658310" y="530204"/>
                    <a:pt x="2593832" y="594682"/>
                    <a:pt x="2593832" y="674220"/>
                  </a:cubicBezTo>
                  <a:cubicBezTo>
                    <a:pt x="2593832" y="753758"/>
                    <a:pt x="2658310" y="818236"/>
                    <a:pt x="2737848" y="818236"/>
                  </a:cubicBezTo>
                  <a:cubicBezTo>
                    <a:pt x="2817386" y="818236"/>
                    <a:pt x="2881864" y="753758"/>
                    <a:pt x="2881864" y="674220"/>
                  </a:cubicBezTo>
                  <a:cubicBezTo>
                    <a:pt x="2881864" y="594682"/>
                    <a:pt x="2817386" y="530204"/>
                    <a:pt x="2737848" y="530204"/>
                  </a:cubicBezTo>
                  <a:close/>
                  <a:moveTo>
                    <a:pt x="2328705" y="530204"/>
                  </a:moveTo>
                  <a:cubicBezTo>
                    <a:pt x="2249167" y="530204"/>
                    <a:pt x="2184689" y="594682"/>
                    <a:pt x="2184689" y="674220"/>
                  </a:cubicBezTo>
                  <a:cubicBezTo>
                    <a:pt x="2184689" y="753758"/>
                    <a:pt x="2249167" y="818236"/>
                    <a:pt x="2328705" y="818236"/>
                  </a:cubicBezTo>
                  <a:cubicBezTo>
                    <a:pt x="2408243" y="818236"/>
                    <a:pt x="2472721" y="753758"/>
                    <a:pt x="2472721" y="674220"/>
                  </a:cubicBezTo>
                  <a:cubicBezTo>
                    <a:pt x="2472721" y="594682"/>
                    <a:pt x="2408243" y="530204"/>
                    <a:pt x="2328705" y="530204"/>
                  </a:cubicBezTo>
                  <a:close/>
                  <a:moveTo>
                    <a:pt x="1919562" y="530204"/>
                  </a:moveTo>
                  <a:cubicBezTo>
                    <a:pt x="1840024" y="530204"/>
                    <a:pt x="1775546" y="594682"/>
                    <a:pt x="1775546" y="674220"/>
                  </a:cubicBezTo>
                  <a:cubicBezTo>
                    <a:pt x="1775546" y="753758"/>
                    <a:pt x="1840024" y="818236"/>
                    <a:pt x="1919562" y="818236"/>
                  </a:cubicBezTo>
                  <a:cubicBezTo>
                    <a:pt x="1999100" y="818236"/>
                    <a:pt x="2063578" y="753758"/>
                    <a:pt x="2063578" y="674220"/>
                  </a:cubicBezTo>
                  <a:cubicBezTo>
                    <a:pt x="2063578" y="594682"/>
                    <a:pt x="1999100" y="530204"/>
                    <a:pt x="1919562" y="530204"/>
                  </a:cubicBezTo>
                  <a:close/>
                  <a:moveTo>
                    <a:pt x="1510419" y="530204"/>
                  </a:moveTo>
                  <a:cubicBezTo>
                    <a:pt x="1430881" y="530204"/>
                    <a:pt x="1366403" y="594682"/>
                    <a:pt x="1366403" y="674220"/>
                  </a:cubicBezTo>
                  <a:cubicBezTo>
                    <a:pt x="1366403" y="753758"/>
                    <a:pt x="1430881" y="818236"/>
                    <a:pt x="1510419" y="818236"/>
                  </a:cubicBezTo>
                  <a:cubicBezTo>
                    <a:pt x="1589957" y="818236"/>
                    <a:pt x="1654435" y="753758"/>
                    <a:pt x="1654435" y="674220"/>
                  </a:cubicBezTo>
                  <a:cubicBezTo>
                    <a:pt x="1654435" y="594682"/>
                    <a:pt x="1589957" y="530204"/>
                    <a:pt x="1510419" y="530204"/>
                  </a:cubicBezTo>
                  <a:close/>
                  <a:moveTo>
                    <a:pt x="1101276" y="530204"/>
                  </a:moveTo>
                  <a:cubicBezTo>
                    <a:pt x="1021738" y="530204"/>
                    <a:pt x="957260" y="594682"/>
                    <a:pt x="957260" y="674220"/>
                  </a:cubicBezTo>
                  <a:cubicBezTo>
                    <a:pt x="957260" y="753758"/>
                    <a:pt x="1021738" y="818236"/>
                    <a:pt x="1101276" y="818236"/>
                  </a:cubicBezTo>
                  <a:cubicBezTo>
                    <a:pt x="1180814" y="818236"/>
                    <a:pt x="1245292" y="753758"/>
                    <a:pt x="1245292" y="674220"/>
                  </a:cubicBezTo>
                  <a:cubicBezTo>
                    <a:pt x="1245292" y="594682"/>
                    <a:pt x="1180814" y="530204"/>
                    <a:pt x="1101276" y="530204"/>
                  </a:cubicBezTo>
                  <a:close/>
                  <a:moveTo>
                    <a:pt x="692133" y="530204"/>
                  </a:moveTo>
                  <a:cubicBezTo>
                    <a:pt x="612595" y="530204"/>
                    <a:pt x="548117" y="594682"/>
                    <a:pt x="548117" y="674220"/>
                  </a:cubicBezTo>
                  <a:cubicBezTo>
                    <a:pt x="548117" y="753758"/>
                    <a:pt x="612595" y="818236"/>
                    <a:pt x="692133" y="818236"/>
                  </a:cubicBezTo>
                  <a:cubicBezTo>
                    <a:pt x="771671" y="818236"/>
                    <a:pt x="836149" y="753758"/>
                    <a:pt x="836149" y="674220"/>
                  </a:cubicBezTo>
                  <a:cubicBezTo>
                    <a:pt x="836149" y="594682"/>
                    <a:pt x="771671" y="530204"/>
                    <a:pt x="692133" y="530204"/>
                  </a:cubicBezTo>
                  <a:close/>
                  <a:moveTo>
                    <a:pt x="282990" y="530204"/>
                  </a:moveTo>
                  <a:cubicBezTo>
                    <a:pt x="203452" y="530204"/>
                    <a:pt x="138974" y="594682"/>
                    <a:pt x="138974" y="674220"/>
                  </a:cubicBezTo>
                  <a:cubicBezTo>
                    <a:pt x="138974" y="753758"/>
                    <a:pt x="203452" y="818236"/>
                    <a:pt x="282990" y="818236"/>
                  </a:cubicBezTo>
                  <a:cubicBezTo>
                    <a:pt x="362528" y="818236"/>
                    <a:pt x="427006" y="753758"/>
                    <a:pt x="427006" y="674220"/>
                  </a:cubicBezTo>
                  <a:cubicBezTo>
                    <a:pt x="427006" y="594682"/>
                    <a:pt x="362528" y="530204"/>
                    <a:pt x="282990" y="530204"/>
                  </a:cubicBezTo>
                  <a:close/>
                  <a:moveTo>
                    <a:pt x="3964576" y="114981"/>
                  </a:moveTo>
                  <a:cubicBezTo>
                    <a:pt x="3885038" y="114981"/>
                    <a:pt x="3820560" y="179459"/>
                    <a:pt x="3820560" y="258997"/>
                  </a:cubicBezTo>
                  <a:cubicBezTo>
                    <a:pt x="3820560" y="338535"/>
                    <a:pt x="3885038" y="403013"/>
                    <a:pt x="3964576" y="403013"/>
                  </a:cubicBezTo>
                  <a:cubicBezTo>
                    <a:pt x="4044114" y="403013"/>
                    <a:pt x="4108592" y="338535"/>
                    <a:pt x="4108592" y="258997"/>
                  </a:cubicBezTo>
                  <a:cubicBezTo>
                    <a:pt x="4108592" y="179459"/>
                    <a:pt x="4044114" y="114981"/>
                    <a:pt x="3964576" y="114981"/>
                  </a:cubicBezTo>
                  <a:close/>
                  <a:moveTo>
                    <a:pt x="3555434" y="114981"/>
                  </a:moveTo>
                  <a:cubicBezTo>
                    <a:pt x="3475896" y="114981"/>
                    <a:pt x="3411418" y="179459"/>
                    <a:pt x="3411418" y="258997"/>
                  </a:cubicBezTo>
                  <a:cubicBezTo>
                    <a:pt x="3411418" y="338535"/>
                    <a:pt x="3475896" y="403013"/>
                    <a:pt x="3555434" y="403013"/>
                  </a:cubicBezTo>
                  <a:cubicBezTo>
                    <a:pt x="3634972" y="403013"/>
                    <a:pt x="3699450" y="338535"/>
                    <a:pt x="3699450" y="258997"/>
                  </a:cubicBezTo>
                  <a:cubicBezTo>
                    <a:pt x="3699450" y="179459"/>
                    <a:pt x="3634972" y="114981"/>
                    <a:pt x="3555434" y="114981"/>
                  </a:cubicBezTo>
                  <a:close/>
                  <a:moveTo>
                    <a:pt x="3146291" y="114981"/>
                  </a:moveTo>
                  <a:cubicBezTo>
                    <a:pt x="3066753" y="114981"/>
                    <a:pt x="3002275" y="179459"/>
                    <a:pt x="3002275" y="258997"/>
                  </a:cubicBezTo>
                  <a:cubicBezTo>
                    <a:pt x="3002275" y="338535"/>
                    <a:pt x="3066753" y="403013"/>
                    <a:pt x="3146291" y="403013"/>
                  </a:cubicBezTo>
                  <a:cubicBezTo>
                    <a:pt x="3225829" y="403013"/>
                    <a:pt x="3290307" y="338535"/>
                    <a:pt x="3290307" y="258997"/>
                  </a:cubicBezTo>
                  <a:cubicBezTo>
                    <a:pt x="3290307" y="179459"/>
                    <a:pt x="3225829" y="114981"/>
                    <a:pt x="3146291" y="114981"/>
                  </a:cubicBezTo>
                  <a:close/>
                  <a:moveTo>
                    <a:pt x="2737148" y="114981"/>
                  </a:moveTo>
                  <a:cubicBezTo>
                    <a:pt x="2657610" y="114981"/>
                    <a:pt x="2593132" y="179459"/>
                    <a:pt x="2593132" y="258997"/>
                  </a:cubicBezTo>
                  <a:cubicBezTo>
                    <a:pt x="2593132" y="338535"/>
                    <a:pt x="2657610" y="403013"/>
                    <a:pt x="2737148" y="403013"/>
                  </a:cubicBezTo>
                  <a:cubicBezTo>
                    <a:pt x="2816686" y="403013"/>
                    <a:pt x="2881164" y="338535"/>
                    <a:pt x="2881164" y="258997"/>
                  </a:cubicBezTo>
                  <a:cubicBezTo>
                    <a:pt x="2881164" y="179459"/>
                    <a:pt x="2816686" y="114981"/>
                    <a:pt x="2737148" y="114981"/>
                  </a:cubicBezTo>
                  <a:close/>
                  <a:moveTo>
                    <a:pt x="2328005" y="114981"/>
                  </a:moveTo>
                  <a:cubicBezTo>
                    <a:pt x="2248467" y="114981"/>
                    <a:pt x="2183989" y="179459"/>
                    <a:pt x="2183989" y="258997"/>
                  </a:cubicBezTo>
                  <a:cubicBezTo>
                    <a:pt x="2183989" y="338535"/>
                    <a:pt x="2248467" y="403013"/>
                    <a:pt x="2328005" y="403013"/>
                  </a:cubicBezTo>
                  <a:cubicBezTo>
                    <a:pt x="2407543" y="403013"/>
                    <a:pt x="2472021" y="338535"/>
                    <a:pt x="2472021" y="258997"/>
                  </a:cubicBezTo>
                  <a:cubicBezTo>
                    <a:pt x="2472021" y="179459"/>
                    <a:pt x="2407543" y="114981"/>
                    <a:pt x="2328005" y="114981"/>
                  </a:cubicBezTo>
                  <a:close/>
                  <a:moveTo>
                    <a:pt x="1918862" y="114981"/>
                  </a:moveTo>
                  <a:cubicBezTo>
                    <a:pt x="1839324" y="114981"/>
                    <a:pt x="1774846" y="179459"/>
                    <a:pt x="1774846" y="258997"/>
                  </a:cubicBezTo>
                  <a:cubicBezTo>
                    <a:pt x="1774846" y="338535"/>
                    <a:pt x="1839324" y="403013"/>
                    <a:pt x="1918862" y="403013"/>
                  </a:cubicBezTo>
                  <a:cubicBezTo>
                    <a:pt x="1998400" y="403013"/>
                    <a:pt x="2062878" y="338535"/>
                    <a:pt x="2062878" y="258997"/>
                  </a:cubicBezTo>
                  <a:cubicBezTo>
                    <a:pt x="2062878" y="179459"/>
                    <a:pt x="1998400" y="114981"/>
                    <a:pt x="1918862" y="114981"/>
                  </a:cubicBezTo>
                  <a:close/>
                  <a:moveTo>
                    <a:pt x="1509719" y="114981"/>
                  </a:moveTo>
                  <a:cubicBezTo>
                    <a:pt x="1430181" y="114981"/>
                    <a:pt x="1365703" y="179459"/>
                    <a:pt x="1365703" y="258997"/>
                  </a:cubicBezTo>
                  <a:cubicBezTo>
                    <a:pt x="1365703" y="338535"/>
                    <a:pt x="1430181" y="403013"/>
                    <a:pt x="1509719" y="403013"/>
                  </a:cubicBezTo>
                  <a:cubicBezTo>
                    <a:pt x="1589257" y="403013"/>
                    <a:pt x="1653735" y="338535"/>
                    <a:pt x="1653735" y="258997"/>
                  </a:cubicBezTo>
                  <a:cubicBezTo>
                    <a:pt x="1653735" y="179459"/>
                    <a:pt x="1589257" y="114981"/>
                    <a:pt x="1509719" y="114981"/>
                  </a:cubicBezTo>
                  <a:close/>
                  <a:moveTo>
                    <a:pt x="1100576" y="114981"/>
                  </a:moveTo>
                  <a:cubicBezTo>
                    <a:pt x="1021038" y="114981"/>
                    <a:pt x="956560" y="179459"/>
                    <a:pt x="956560" y="258997"/>
                  </a:cubicBezTo>
                  <a:cubicBezTo>
                    <a:pt x="956560" y="338535"/>
                    <a:pt x="1021038" y="403013"/>
                    <a:pt x="1100576" y="403013"/>
                  </a:cubicBezTo>
                  <a:cubicBezTo>
                    <a:pt x="1180114" y="403013"/>
                    <a:pt x="1244592" y="338535"/>
                    <a:pt x="1244592" y="258997"/>
                  </a:cubicBezTo>
                  <a:cubicBezTo>
                    <a:pt x="1244592" y="179459"/>
                    <a:pt x="1180114" y="114981"/>
                    <a:pt x="1100576" y="114981"/>
                  </a:cubicBezTo>
                  <a:close/>
                  <a:moveTo>
                    <a:pt x="691433" y="114981"/>
                  </a:moveTo>
                  <a:cubicBezTo>
                    <a:pt x="611895" y="114981"/>
                    <a:pt x="547417" y="179459"/>
                    <a:pt x="547417" y="258997"/>
                  </a:cubicBezTo>
                  <a:cubicBezTo>
                    <a:pt x="547417" y="338535"/>
                    <a:pt x="611895" y="403013"/>
                    <a:pt x="691433" y="403013"/>
                  </a:cubicBezTo>
                  <a:cubicBezTo>
                    <a:pt x="770971" y="403013"/>
                    <a:pt x="835449" y="338535"/>
                    <a:pt x="835449" y="258997"/>
                  </a:cubicBezTo>
                  <a:cubicBezTo>
                    <a:pt x="835449" y="179459"/>
                    <a:pt x="770971" y="114981"/>
                    <a:pt x="691433" y="114981"/>
                  </a:cubicBezTo>
                  <a:close/>
                  <a:moveTo>
                    <a:pt x="282290" y="114981"/>
                  </a:moveTo>
                  <a:cubicBezTo>
                    <a:pt x="202752" y="114981"/>
                    <a:pt x="138274" y="179459"/>
                    <a:pt x="138274" y="258997"/>
                  </a:cubicBezTo>
                  <a:cubicBezTo>
                    <a:pt x="138274" y="338535"/>
                    <a:pt x="202752" y="403013"/>
                    <a:pt x="282290" y="403013"/>
                  </a:cubicBezTo>
                  <a:cubicBezTo>
                    <a:pt x="361828" y="403013"/>
                    <a:pt x="426306" y="338535"/>
                    <a:pt x="426306" y="258997"/>
                  </a:cubicBezTo>
                  <a:cubicBezTo>
                    <a:pt x="426306" y="179459"/>
                    <a:pt x="361828" y="114981"/>
                    <a:pt x="282290" y="114981"/>
                  </a:cubicBezTo>
                  <a:close/>
                  <a:moveTo>
                    <a:pt x="0" y="0"/>
                  </a:moveTo>
                  <a:lnTo>
                    <a:pt x="4248472" y="0"/>
                  </a:lnTo>
                  <a:lnTo>
                    <a:pt x="4248472" y="4248472"/>
                  </a:lnTo>
                  <a:lnTo>
                    <a:pt x="0" y="4248472"/>
                  </a:lnTo>
                  <a:close/>
                </a:path>
              </a:pathLst>
            </a:custGeom>
            <a:solidFill>
              <a:sysClr val="window" lastClr="FFFFFF"/>
            </a:solidFill>
            <a:ln w="25400" cap="flat" cmpd="sng" algn="ctr">
              <a:noFill/>
              <a:prstDash val="solid"/>
            </a:ln>
            <a:effectLst/>
          </p:spPr>
          <p:txBody>
            <a:bodyPr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924282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9" name="TextBox 10"/>
            <p:cNvSpPr txBox="1"/>
            <p:nvPr/>
          </p:nvSpPr>
          <p:spPr>
            <a:xfrm>
              <a:off x="2543486" y="4207114"/>
              <a:ext cx="998490" cy="663202"/>
            </a:xfrm>
            <a:prstGeom prst="rect">
              <a:avLst/>
            </a:prstGeom>
          </p:spPr>
          <p:txBody>
            <a:bodyPr vert="horz" lIns="0" tIns="0" rIns="0" bIns="0" rtlCol="0">
              <a:noAutofit/>
            </a:bodyPr>
            <a:lstStyle>
              <a:lvl1pPr indent="0" algn="ctr">
                <a:lnSpc>
                  <a:spcPct val="90000"/>
                </a:lnSpc>
                <a:spcBef>
                  <a:spcPts val="0"/>
                </a:spcBef>
                <a:buFont typeface="Arial" pitchFamily="34" charset="0"/>
                <a:buNone/>
                <a:defRPr sz="2000" b="1">
                  <a:solidFill>
                    <a:schemeClr val="tx2"/>
                  </a:solidFill>
                  <a:latin typeface="+mj-lt"/>
                  <a:cs typeface="Arial" panose="020B0604020202020204" pitchFamily="34" charset="0"/>
                </a:defRPr>
              </a:lvl1pPr>
              <a:lvl2pPr marL="180975" indent="-180975">
                <a:lnSpc>
                  <a:spcPct val="90000"/>
                </a:lnSpc>
                <a:spcBef>
                  <a:spcPts val="0"/>
                </a:spcBef>
                <a:buFont typeface="Arial" pitchFamily="34" charset="0"/>
                <a:buChar char="•"/>
                <a:defRPr sz="1200">
                  <a:solidFill>
                    <a:schemeClr val="tx2"/>
                  </a:solidFill>
                </a:defRPr>
              </a:lvl2pPr>
              <a:lvl3pPr marL="361950" indent="-171450">
                <a:lnSpc>
                  <a:spcPct val="90000"/>
                </a:lnSpc>
                <a:spcBef>
                  <a:spcPts val="0"/>
                </a:spcBef>
                <a:buFont typeface="Calibri" pitchFamily="34" charset="0"/>
                <a:buChar char="–"/>
                <a:defRPr sz="1200">
                  <a:solidFill>
                    <a:schemeClr val="tx2"/>
                  </a:solidFill>
                </a:defRPr>
              </a:lvl3pPr>
              <a:lvl4pPr marL="1825348" indent="-260764">
                <a:lnSpc>
                  <a:spcPct val="90000"/>
                </a:lnSpc>
                <a:spcBef>
                  <a:spcPts val="0"/>
                </a:spcBef>
                <a:buFont typeface="Arial" pitchFamily="34" charset="0"/>
                <a:buChar char="–"/>
                <a:defRPr sz="1200">
                  <a:solidFill>
                    <a:schemeClr val="tx2"/>
                  </a:solidFill>
                </a:defRPr>
              </a:lvl4pPr>
              <a:lvl5pPr marL="2346876" indent="-260764">
                <a:lnSpc>
                  <a:spcPct val="90000"/>
                </a:lnSpc>
                <a:spcBef>
                  <a:spcPts val="0"/>
                </a:spcBef>
                <a:buFont typeface="Arial" pitchFamily="34" charset="0"/>
                <a:buChar char="»"/>
                <a:defRPr sz="1200">
                  <a:solidFill>
                    <a:schemeClr val="tx2"/>
                  </a:solidFill>
                </a:defRPr>
              </a:lvl5pPr>
              <a:lvl6pPr marL="2868404" indent="-260764">
                <a:spcBef>
                  <a:spcPct val="20000"/>
                </a:spcBef>
                <a:buFont typeface="Arial" pitchFamily="34" charset="0"/>
                <a:buChar char="•"/>
                <a:defRPr sz="2300"/>
              </a:lvl6pPr>
              <a:lvl7pPr marL="3389932" indent="-260764">
                <a:spcBef>
                  <a:spcPct val="20000"/>
                </a:spcBef>
                <a:buFont typeface="Arial" pitchFamily="34" charset="0"/>
                <a:buChar char="•"/>
                <a:defRPr sz="2300"/>
              </a:lvl7pPr>
              <a:lvl8pPr marL="3911460" indent="-260764">
                <a:spcBef>
                  <a:spcPct val="20000"/>
                </a:spcBef>
                <a:buFont typeface="Arial" pitchFamily="34" charset="0"/>
                <a:buChar char="•"/>
                <a:defRPr sz="2300"/>
              </a:lvl8pPr>
              <a:lvl9pPr marL="4432988" indent="-260764">
                <a:spcBef>
                  <a:spcPct val="20000"/>
                </a:spcBef>
                <a:buFont typeface="Arial" pitchFamily="34" charset="0"/>
                <a:buChar char="•"/>
                <a:defRPr sz="2300"/>
              </a:lvl9pPr>
            </a:lstStyle>
            <a:p>
              <a:pPr marL="0" marR="0" lvl="0" indent="0" algn="ctr" defTabSz="924282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itchFamily="34" charset="0"/>
                <a:buNone/>
                <a:tabLst/>
                <a:defRPr/>
              </a:pPr>
              <a:r>
                <a:rPr lang="hu-HU" kern="0" dirty="0">
                  <a:solidFill>
                    <a:schemeClr val="accent1"/>
                  </a:solidFill>
                  <a:latin typeface="Calibri"/>
                </a:rPr>
                <a:t>21</a:t>
              </a:r>
              <a:r>
                <a:rPr kumimoji="0" lang="hu-HU" sz="2000" b="1" i="0" u="none" strike="noStrike" kern="0" cap="none" spc="0" normalizeH="0" baseline="0" noProof="0" dirty="0">
                  <a:ln>
                    <a:noFill/>
                  </a:ln>
                  <a:solidFill>
                    <a:schemeClr val="accent1"/>
                  </a:solidFill>
                  <a:effectLst/>
                  <a:uLnTx/>
                  <a:uFillTx/>
                  <a:latin typeface="Calibri"/>
                  <a:cs typeface="Arial" panose="020B0604020202020204" pitchFamily="34" charset="0"/>
                </a:rPr>
                <a:t>%</a:t>
              </a:r>
              <a:endParaRPr kumimoji="0" lang="en-GB" sz="2000" b="1" i="0" u="none" strike="noStrike" kern="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Calibri"/>
                <a:cs typeface="Arial" panose="020B0604020202020204" pitchFamily="34" charset="0"/>
              </a:endParaRPr>
            </a:p>
            <a:p>
              <a:pPr lvl="0" defTabSz="924282">
                <a:defRPr/>
              </a:pPr>
              <a:r>
                <a:rPr lang="hu-HU" sz="950" b="0" kern="0" dirty="0">
                  <a:solidFill>
                    <a:srgbClr val="222223">
                      <a:lumMod val="75000"/>
                      <a:lumOff val="25000"/>
                    </a:srgbClr>
                  </a:solidFill>
                </a:rPr>
                <a:t>Gazdaság</a:t>
              </a:r>
              <a:endParaRPr kumimoji="0" lang="en-GB" sz="950" b="0" i="0" u="none" strike="noStrike" kern="0" cap="none" spc="0" normalizeH="0" baseline="0" noProof="0" dirty="0">
                <a:ln>
                  <a:noFill/>
                </a:ln>
                <a:solidFill>
                  <a:srgbClr val="222223">
                    <a:lumMod val="75000"/>
                    <a:lumOff val="25000"/>
                  </a:srgbClr>
                </a:solidFill>
                <a:effectLst/>
                <a:uLnTx/>
                <a:uFillTx/>
                <a:latin typeface="Calibri"/>
              </a:endParaRPr>
            </a:p>
          </p:txBody>
        </p:sp>
        <p:graphicFrame>
          <p:nvGraphicFramePr>
            <p:cNvPr id="60" name="Diagram 5"/>
            <p:cNvGraphicFramePr/>
            <p:nvPr>
              <p:extLst/>
            </p:nvPr>
          </p:nvGraphicFramePr>
          <p:xfrm>
            <a:off x="2545666" y="3323661"/>
            <a:ext cx="972353" cy="950721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1"/>
            </a:graphicData>
          </a:graphic>
        </p:graphicFrame>
        <p:sp>
          <p:nvSpPr>
            <p:cNvPr id="61" name="Rectangle 112"/>
            <p:cNvSpPr/>
            <p:nvPr/>
          </p:nvSpPr>
          <p:spPr bwMode="gray">
            <a:xfrm>
              <a:off x="2675498" y="3445594"/>
              <a:ext cx="712688" cy="706853"/>
            </a:xfrm>
            <a:custGeom>
              <a:avLst/>
              <a:gdLst/>
              <a:ahLst/>
              <a:cxnLst/>
              <a:rect l="l" t="t" r="r" b="b"/>
              <a:pathLst>
                <a:path w="4248472" h="4248472">
                  <a:moveTo>
                    <a:pt x="3963192" y="3851992"/>
                  </a:moveTo>
                  <a:cubicBezTo>
                    <a:pt x="3883654" y="3851992"/>
                    <a:pt x="3819176" y="3916470"/>
                    <a:pt x="3819176" y="3996008"/>
                  </a:cubicBezTo>
                  <a:cubicBezTo>
                    <a:pt x="3819176" y="4075546"/>
                    <a:pt x="3883654" y="4140024"/>
                    <a:pt x="3963192" y="4140024"/>
                  </a:cubicBezTo>
                  <a:cubicBezTo>
                    <a:pt x="4042730" y="4140024"/>
                    <a:pt x="4107208" y="4075546"/>
                    <a:pt x="4107208" y="3996008"/>
                  </a:cubicBezTo>
                  <a:cubicBezTo>
                    <a:pt x="4107208" y="3916470"/>
                    <a:pt x="4042730" y="3851992"/>
                    <a:pt x="3963192" y="3851992"/>
                  </a:cubicBezTo>
                  <a:close/>
                  <a:moveTo>
                    <a:pt x="3554050" y="3851992"/>
                  </a:moveTo>
                  <a:cubicBezTo>
                    <a:pt x="3474512" y="3851992"/>
                    <a:pt x="3410034" y="3916470"/>
                    <a:pt x="3410034" y="3996008"/>
                  </a:cubicBezTo>
                  <a:cubicBezTo>
                    <a:pt x="3410034" y="4075546"/>
                    <a:pt x="3474512" y="4140024"/>
                    <a:pt x="3554050" y="4140024"/>
                  </a:cubicBezTo>
                  <a:cubicBezTo>
                    <a:pt x="3633588" y="4140024"/>
                    <a:pt x="3698066" y="4075546"/>
                    <a:pt x="3698066" y="3996008"/>
                  </a:cubicBezTo>
                  <a:cubicBezTo>
                    <a:pt x="3698066" y="3916470"/>
                    <a:pt x="3633588" y="3851992"/>
                    <a:pt x="3554050" y="3851992"/>
                  </a:cubicBezTo>
                  <a:close/>
                  <a:moveTo>
                    <a:pt x="3144907" y="3851992"/>
                  </a:moveTo>
                  <a:cubicBezTo>
                    <a:pt x="3065369" y="3851992"/>
                    <a:pt x="3000891" y="3916470"/>
                    <a:pt x="3000891" y="3996008"/>
                  </a:cubicBezTo>
                  <a:cubicBezTo>
                    <a:pt x="3000891" y="4075546"/>
                    <a:pt x="3065369" y="4140024"/>
                    <a:pt x="3144907" y="4140024"/>
                  </a:cubicBezTo>
                  <a:cubicBezTo>
                    <a:pt x="3224445" y="4140024"/>
                    <a:pt x="3288923" y="4075546"/>
                    <a:pt x="3288923" y="3996008"/>
                  </a:cubicBezTo>
                  <a:cubicBezTo>
                    <a:pt x="3288923" y="3916470"/>
                    <a:pt x="3224445" y="3851992"/>
                    <a:pt x="3144907" y="3851992"/>
                  </a:cubicBezTo>
                  <a:close/>
                  <a:moveTo>
                    <a:pt x="2735764" y="3851992"/>
                  </a:moveTo>
                  <a:cubicBezTo>
                    <a:pt x="2656226" y="3851992"/>
                    <a:pt x="2591748" y="3916470"/>
                    <a:pt x="2591748" y="3996008"/>
                  </a:cubicBezTo>
                  <a:cubicBezTo>
                    <a:pt x="2591748" y="4075546"/>
                    <a:pt x="2656226" y="4140024"/>
                    <a:pt x="2735764" y="4140024"/>
                  </a:cubicBezTo>
                  <a:cubicBezTo>
                    <a:pt x="2815302" y="4140024"/>
                    <a:pt x="2879780" y="4075546"/>
                    <a:pt x="2879780" y="3996008"/>
                  </a:cubicBezTo>
                  <a:cubicBezTo>
                    <a:pt x="2879780" y="3916470"/>
                    <a:pt x="2815302" y="3851992"/>
                    <a:pt x="2735764" y="3851992"/>
                  </a:cubicBezTo>
                  <a:close/>
                  <a:moveTo>
                    <a:pt x="2326621" y="3851992"/>
                  </a:moveTo>
                  <a:cubicBezTo>
                    <a:pt x="2247083" y="3851992"/>
                    <a:pt x="2182605" y="3916470"/>
                    <a:pt x="2182605" y="3996008"/>
                  </a:cubicBezTo>
                  <a:cubicBezTo>
                    <a:pt x="2182605" y="4075546"/>
                    <a:pt x="2247083" y="4140024"/>
                    <a:pt x="2326621" y="4140024"/>
                  </a:cubicBezTo>
                  <a:cubicBezTo>
                    <a:pt x="2406159" y="4140024"/>
                    <a:pt x="2470637" y="4075546"/>
                    <a:pt x="2470637" y="3996008"/>
                  </a:cubicBezTo>
                  <a:cubicBezTo>
                    <a:pt x="2470637" y="3916470"/>
                    <a:pt x="2406159" y="3851992"/>
                    <a:pt x="2326621" y="3851992"/>
                  </a:cubicBezTo>
                  <a:close/>
                  <a:moveTo>
                    <a:pt x="1917478" y="3851992"/>
                  </a:moveTo>
                  <a:cubicBezTo>
                    <a:pt x="1837940" y="3851992"/>
                    <a:pt x="1773462" y="3916470"/>
                    <a:pt x="1773462" y="3996008"/>
                  </a:cubicBezTo>
                  <a:cubicBezTo>
                    <a:pt x="1773462" y="4075546"/>
                    <a:pt x="1837940" y="4140024"/>
                    <a:pt x="1917478" y="4140024"/>
                  </a:cubicBezTo>
                  <a:cubicBezTo>
                    <a:pt x="1997016" y="4140024"/>
                    <a:pt x="2061494" y="4075546"/>
                    <a:pt x="2061494" y="3996008"/>
                  </a:cubicBezTo>
                  <a:cubicBezTo>
                    <a:pt x="2061494" y="3916470"/>
                    <a:pt x="1997016" y="3851992"/>
                    <a:pt x="1917478" y="3851992"/>
                  </a:cubicBezTo>
                  <a:close/>
                  <a:moveTo>
                    <a:pt x="1508335" y="3851992"/>
                  </a:moveTo>
                  <a:cubicBezTo>
                    <a:pt x="1428797" y="3851992"/>
                    <a:pt x="1364319" y="3916470"/>
                    <a:pt x="1364319" y="3996008"/>
                  </a:cubicBezTo>
                  <a:cubicBezTo>
                    <a:pt x="1364319" y="4075546"/>
                    <a:pt x="1428797" y="4140024"/>
                    <a:pt x="1508335" y="4140024"/>
                  </a:cubicBezTo>
                  <a:cubicBezTo>
                    <a:pt x="1587873" y="4140024"/>
                    <a:pt x="1652351" y="4075546"/>
                    <a:pt x="1652351" y="3996008"/>
                  </a:cubicBezTo>
                  <a:cubicBezTo>
                    <a:pt x="1652351" y="3916470"/>
                    <a:pt x="1587873" y="3851992"/>
                    <a:pt x="1508335" y="3851992"/>
                  </a:cubicBezTo>
                  <a:close/>
                  <a:moveTo>
                    <a:pt x="1099192" y="3851992"/>
                  </a:moveTo>
                  <a:cubicBezTo>
                    <a:pt x="1019654" y="3851992"/>
                    <a:pt x="955176" y="3916470"/>
                    <a:pt x="955176" y="3996008"/>
                  </a:cubicBezTo>
                  <a:cubicBezTo>
                    <a:pt x="955176" y="4075546"/>
                    <a:pt x="1019654" y="4140024"/>
                    <a:pt x="1099192" y="4140024"/>
                  </a:cubicBezTo>
                  <a:cubicBezTo>
                    <a:pt x="1178730" y="4140024"/>
                    <a:pt x="1243208" y="4075546"/>
                    <a:pt x="1243208" y="3996008"/>
                  </a:cubicBezTo>
                  <a:cubicBezTo>
                    <a:pt x="1243208" y="3916470"/>
                    <a:pt x="1178730" y="3851992"/>
                    <a:pt x="1099192" y="3851992"/>
                  </a:cubicBezTo>
                  <a:close/>
                  <a:moveTo>
                    <a:pt x="690049" y="3851992"/>
                  </a:moveTo>
                  <a:cubicBezTo>
                    <a:pt x="610511" y="3851992"/>
                    <a:pt x="546033" y="3916470"/>
                    <a:pt x="546033" y="3996008"/>
                  </a:cubicBezTo>
                  <a:cubicBezTo>
                    <a:pt x="546033" y="4075546"/>
                    <a:pt x="610511" y="4140024"/>
                    <a:pt x="690049" y="4140024"/>
                  </a:cubicBezTo>
                  <a:cubicBezTo>
                    <a:pt x="769587" y="4140024"/>
                    <a:pt x="834065" y="4075546"/>
                    <a:pt x="834065" y="3996008"/>
                  </a:cubicBezTo>
                  <a:cubicBezTo>
                    <a:pt x="834065" y="3916470"/>
                    <a:pt x="769587" y="3851992"/>
                    <a:pt x="690049" y="3851992"/>
                  </a:cubicBezTo>
                  <a:close/>
                  <a:moveTo>
                    <a:pt x="280906" y="3851992"/>
                  </a:moveTo>
                  <a:cubicBezTo>
                    <a:pt x="201368" y="3851992"/>
                    <a:pt x="136890" y="3916470"/>
                    <a:pt x="136890" y="3996008"/>
                  </a:cubicBezTo>
                  <a:cubicBezTo>
                    <a:pt x="136890" y="4075546"/>
                    <a:pt x="201368" y="4140024"/>
                    <a:pt x="280906" y="4140024"/>
                  </a:cubicBezTo>
                  <a:cubicBezTo>
                    <a:pt x="360444" y="4140024"/>
                    <a:pt x="424922" y="4075546"/>
                    <a:pt x="424922" y="3996008"/>
                  </a:cubicBezTo>
                  <a:cubicBezTo>
                    <a:pt x="424922" y="3916470"/>
                    <a:pt x="360444" y="3851992"/>
                    <a:pt x="280906" y="3851992"/>
                  </a:cubicBezTo>
                  <a:close/>
                  <a:moveTo>
                    <a:pt x="3970176" y="3436765"/>
                  </a:moveTo>
                  <a:cubicBezTo>
                    <a:pt x="3890638" y="3436765"/>
                    <a:pt x="3826160" y="3501243"/>
                    <a:pt x="3826160" y="3580781"/>
                  </a:cubicBezTo>
                  <a:cubicBezTo>
                    <a:pt x="3826160" y="3660319"/>
                    <a:pt x="3890638" y="3724797"/>
                    <a:pt x="3970176" y="3724797"/>
                  </a:cubicBezTo>
                  <a:cubicBezTo>
                    <a:pt x="4049714" y="3724797"/>
                    <a:pt x="4114192" y="3660319"/>
                    <a:pt x="4114192" y="3580781"/>
                  </a:cubicBezTo>
                  <a:cubicBezTo>
                    <a:pt x="4114192" y="3501243"/>
                    <a:pt x="4049714" y="3436765"/>
                    <a:pt x="3970176" y="3436765"/>
                  </a:cubicBezTo>
                  <a:close/>
                  <a:moveTo>
                    <a:pt x="3561034" y="3436765"/>
                  </a:moveTo>
                  <a:cubicBezTo>
                    <a:pt x="3481496" y="3436765"/>
                    <a:pt x="3417018" y="3501243"/>
                    <a:pt x="3417018" y="3580781"/>
                  </a:cubicBezTo>
                  <a:cubicBezTo>
                    <a:pt x="3417018" y="3660319"/>
                    <a:pt x="3481496" y="3724797"/>
                    <a:pt x="3561034" y="3724797"/>
                  </a:cubicBezTo>
                  <a:cubicBezTo>
                    <a:pt x="3640572" y="3724797"/>
                    <a:pt x="3705050" y="3660319"/>
                    <a:pt x="3705050" y="3580781"/>
                  </a:cubicBezTo>
                  <a:cubicBezTo>
                    <a:pt x="3705050" y="3501243"/>
                    <a:pt x="3640572" y="3436765"/>
                    <a:pt x="3561034" y="3436765"/>
                  </a:cubicBezTo>
                  <a:close/>
                  <a:moveTo>
                    <a:pt x="3151891" y="3436765"/>
                  </a:moveTo>
                  <a:cubicBezTo>
                    <a:pt x="3072353" y="3436765"/>
                    <a:pt x="3007875" y="3501243"/>
                    <a:pt x="3007875" y="3580781"/>
                  </a:cubicBezTo>
                  <a:cubicBezTo>
                    <a:pt x="3007875" y="3660319"/>
                    <a:pt x="3072353" y="3724797"/>
                    <a:pt x="3151891" y="3724797"/>
                  </a:cubicBezTo>
                  <a:cubicBezTo>
                    <a:pt x="3231429" y="3724797"/>
                    <a:pt x="3295907" y="3660319"/>
                    <a:pt x="3295907" y="3580781"/>
                  </a:cubicBezTo>
                  <a:cubicBezTo>
                    <a:pt x="3295907" y="3501243"/>
                    <a:pt x="3231429" y="3436765"/>
                    <a:pt x="3151891" y="3436765"/>
                  </a:cubicBezTo>
                  <a:close/>
                  <a:moveTo>
                    <a:pt x="2742748" y="3436765"/>
                  </a:moveTo>
                  <a:cubicBezTo>
                    <a:pt x="2663210" y="3436765"/>
                    <a:pt x="2598732" y="3501243"/>
                    <a:pt x="2598732" y="3580781"/>
                  </a:cubicBezTo>
                  <a:cubicBezTo>
                    <a:pt x="2598732" y="3660319"/>
                    <a:pt x="2663210" y="3724797"/>
                    <a:pt x="2742748" y="3724797"/>
                  </a:cubicBezTo>
                  <a:cubicBezTo>
                    <a:pt x="2822286" y="3724797"/>
                    <a:pt x="2886764" y="3660319"/>
                    <a:pt x="2886764" y="3580781"/>
                  </a:cubicBezTo>
                  <a:cubicBezTo>
                    <a:pt x="2886764" y="3501243"/>
                    <a:pt x="2822286" y="3436765"/>
                    <a:pt x="2742748" y="3436765"/>
                  </a:cubicBezTo>
                  <a:close/>
                  <a:moveTo>
                    <a:pt x="2333605" y="3436765"/>
                  </a:moveTo>
                  <a:cubicBezTo>
                    <a:pt x="2254067" y="3436765"/>
                    <a:pt x="2189589" y="3501243"/>
                    <a:pt x="2189589" y="3580781"/>
                  </a:cubicBezTo>
                  <a:cubicBezTo>
                    <a:pt x="2189589" y="3660319"/>
                    <a:pt x="2254067" y="3724797"/>
                    <a:pt x="2333605" y="3724797"/>
                  </a:cubicBezTo>
                  <a:cubicBezTo>
                    <a:pt x="2413143" y="3724797"/>
                    <a:pt x="2477621" y="3660319"/>
                    <a:pt x="2477621" y="3580781"/>
                  </a:cubicBezTo>
                  <a:cubicBezTo>
                    <a:pt x="2477621" y="3501243"/>
                    <a:pt x="2413143" y="3436765"/>
                    <a:pt x="2333605" y="3436765"/>
                  </a:cubicBezTo>
                  <a:close/>
                  <a:moveTo>
                    <a:pt x="1924462" y="3436765"/>
                  </a:moveTo>
                  <a:cubicBezTo>
                    <a:pt x="1844924" y="3436765"/>
                    <a:pt x="1780446" y="3501243"/>
                    <a:pt x="1780446" y="3580781"/>
                  </a:cubicBezTo>
                  <a:cubicBezTo>
                    <a:pt x="1780446" y="3660319"/>
                    <a:pt x="1844924" y="3724797"/>
                    <a:pt x="1924462" y="3724797"/>
                  </a:cubicBezTo>
                  <a:cubicBezTo>
                    <a:pt x="2004000" y="3724797"/>
                    <a:pt x="2068478" y="3660319"/>
                    <a:pt x="2068478" y="3580781"/>
                  </a:cubicBezTo>
                  <a:cubicBezTo>
                    <a:pt x="2068478" y="3501243"/>
                    <a:pt x="2004000" y="3436765"/>
                    <a:pt x="1924462" y="3436765"/>
                  </a:cubicBezTo>
                  <a:close/>
                  <a:moveTo>
                    <a:pt x="1515319" y="3436765"/>
                  </a:moveTo>
                  <a:cubicBezTo>
                    <a:pt x="1435781" y="3436765"/>
                    <a:pt x="1371303" y="3501243"/>
                    <a:pt x="1371303" y="3580781"/>
                  </a:cubicBezTo>
                  <a:cubicBezTo>
                    <a:pt x="1371303" y="3660319"/>
                    <a:pt x="1435781" y="3724797"/>
                    <a:pt x="1515319" y="3724797"/>
                  </a:cubicBezTo>
                  <a:cubicBezTo>
                    <a:pt x="1594857" y="3724797"/>
                    <a:pt x="1659335" y="3660319"/>
                    <a:pt x="1659335" y="3580781"/>
                  </a:cubicBezTo>
                  <a:cubicBezTo>
                    <a:pt x="1659335" y="3501243"/>
                    <a:pt x="1594857" y="3436765"/>
                    <a:pt x="1515319" y="3436765"/>
                  </a:cubicBezTo>
                  <a:close/>
                  <a:moveTo>
                    <a:pt x="1106176" y="3436765"/>
                  </a:moveTo>
                  <a:cubicBezTo>
                    <a:pt x="1026638" y="3436765"/>
                    <a:pt x="962160" y="3501243"/>
                    <a:pt x="962160" y="3580781"/>
                  </a:cubicBezTo>
                  <a:cubicBezTo>
                    <a:pt x="962160" y="3660319"/>
                    <a:pt x="1026638" y="3724797"/>
                    <a:pt x="1106176" y="3724797"/>
                  </a:cubicBezTo>
                  <a:cubicBezTo>
                    <a:pt x="1185714" y="3724797"/>
                    <a:pt x="1250192" y="3660319"/>
                    <a:pt x="1250192" y="3580781"/>
                  </a:cubicBezTo>
                  <a:cubicBezTo>
                    <a:pt x="1250192" y="3501243"/>
                    <a:pt x="1185714" y="3436765"/>
                    <a:pt x="1106176" y="3436765"/>
                  </a:cubicBezTo>
                  <a:close/>
                  <a:moveTo>
                    <a:pt x="697033" y="3436765"/>
                  </a:moveTo>
                  <a:cubicBezTo>
                    <a:pt x="617495" y="3436765"/>
                    <a:pt x="553017" y="3501243"/>
                    <a:pt x="553017" y="3580781"/>
                  </a:cubicBezTo>
                  <a:cubicBezTo>
                    <a:pt x="553017" y="3660319"/>
                    <a:pt x="617495" y="3724797"/>
                    <a:pt x="697033" y="3724797"/>
                  </a:cubicBezTo>
                  <a:cubicBezTo>
                    <a:pt x="776571" y="3724797"/>
                    <a:pt x="841049" y="3660319"/>
                    <a:pt x="841049" y="3580781"/>
                  </a:cubicBezTo>
                  <a:cubicBezTo>
                    <a:pt x="841049" y="3501243"/>
                    <a:pt x="776571" y="3436765"/>
                    <a:pt x="697033" y="3436765"/>
                  </a:cubicBezTo>
                  <a:close/>
                  <a:moveTo>
                    <a:pt x="287890" y="3436765"/>
                  </a:moveTo>
                  <a:cubicBezTo>
                    <a:pt x="208352" y="3436765"/>
                    <a:pt x="143874" y="3501243"/>
                    <a:pt x="143874" y="3580781"/>
                  </a:cubicBezTo>
                  <a:cubicBezTo>
                    <a:pt x="143874" y="3660319"/>
                    <a:pt x="208352" y="3724797"/>
                    <a:pt x="287890" y="3724797"/>
                  </a:cubicBezTo>
                  <a:cubicBezTo>
                    <a:pt x="367428" y="3724797"/>
                    <a:pt x="431906" y="3660319"/>
                    <a:pt x="431906" y="3580781"/>
                  </a:cubicBezTo>
                  <a:cubicBezTo>
                    <a:pt x="431906" y="3501243"/>
                    <a:pt x="367428" y="3436765"/>
                    <a:pt x="287890" y="3436765"/>
                  </a:cubicBezTo>
                  <a:close/>
                  <a:moveTo>
                    <a:pt x="3969476" y="3021542"/>
                  </a:moveTo>
                  <a:cubicBezTo>
                    <a:pt x="3889938" y="3021542"/>
                    <a:pt x="3825460" y="3086020"/>
                    <a:pt x="3825460" y="3165558"/>
                  </a:cubicBezTo>
                  <a:cubicBezTo>
                    <a:pt x="3825460" y="3245096"/>
                    <a:pt x="3889938" y="3309574"/>
                    <a:pt x="3969476" y="3309574"/>
                  </a:cubicBezTo>
                  <a:cubicBezTo>
                    <a:pt x="4049014" y="3309574"/>
                    <a:pt x="4113492" y="3245096"/>
                    <a:pt x="4113492" y="3165558"/>
                  </a:cubicBezTo>
                  <a:cubicBezTo>
                    <a:pt x="4113492" y="3086020"/>
                    <a:pt x="4049014" y="3021542"/>
                    <a:pt x="3969476" y="3021542"/>
                  </a:cubicBezTo>
                  <a:close/>
                  <a:moveTo>
                    <a:pt x="3560334" y="3021542"/>
                  </a:moveTo>
                  <a:cubicBezTo>
                    <a:pt x="3480796" y="3021542"/>
                    <a:pt x="3416318" y="3086020"/>
                    <a:pt x="3416318" y="3165558"/>
                  </a:cubicBezTo>
                  <a:cubicBezTo>
                    <a:pt x="3416318" y="3245096"/>
                    <a:pt x="3480796" y="3309574"/>
                    <a:pt x="3560334" y="3309574"/>
                  </a:cubicBezTo>
                  <a:cubicBezTo>
                    <a:pt x="3639872" y="3309574"/>
                    <a:pt x="3704350" y="3245096"/>
                    <a:pt x="3704350" y="3165558"/>
                  </a:cubicBezTo>
                  <a:cubicBezTo>
                    <a:pt x="3704350" y="3086020"/>
                    <a:pt x="3639872" y="3021542"/>
                    <a:pt x="3560334" y="3021542"/>
                  </a:cubicBezTo>
                  <a:close/>
                  <a:moveTo>
                    <a:pt x="3151191" y="3021542"/>
                  </a:moveTo>
                  <a:cubicBezTo>
                    <a:pt x="3071653" y="3021542"/>
                    <a:pt x="3007175" y="3086020"/>
                    <a:pt x="3007175" y="3165558"/>
                  </a:cubicBezTo>
                  <a:cubicBezTo>
                    <a:pt x="3007175" y="3245096"/>
                    <a:pt x="3071653" y="3309574"/>
                    <a:pt x="3151191" y="3309574"/>
                  </a:cubicBezTo>
                  <a:cubicBezTo>
                    <a:pt x="3230729" y="3309574"/>
                    <a:pt x="3295207" y="3245096"/>
                    <a:pt x="3295207" y="3165558"/>
                  </a:cubicBezTo>
                  <a:cubicBezTo>
                    <a:pt x="3295207" y="3086020"/>
                    <a:pt x="3230729" y="3021542"/>
                    <a:pt x="3151191" y="3021542"/>
                  </a:cubicBezTo>
                  <a:close/>
                  <a:moveTo>
                    <a:pt x="2742048" y="3021542"/>
                  </a:moveTo>
                  <a:cubicBezTo>
                    <a:pt x="2662510" y="3021542"/>
                    <a:pt x="2598032" y="3086020"/>
                    <a:pt x="2598032" y="3165558"/>
                  </a:cubicBezTo>
                  <a:cubicBezTo>
                    <a:pt x="2598032" y="3245096"/>
                    <a:pt x="2662510" y="3309574"/>
                    <a:pt x="2742048" y="3309574"/>
                  </a:cubicBezTo>
                  <a:cubicBezTo>
                    <a:pt x="2821586" y="3309574"/>
                    <a:pt x="2886064" y="3245096"/>
                    <a:pt x="2886064" y="3165558"/>
                  </a:cubicBezTo>
                  <a:cubicBezTo>
                    <a:pt x="2886064" y="3086020"/>
                    <a:pt x="2821586" y="3021542"/>
                    <a:pt x="2742048" y="3021542"/>
                  </a:cubicBezTo>
                  <a:close/>
                  <a:moveTo>
                    <a:pt x="2332905" y="3021542"/>
                  </a:moveTo>
                  <a:cubicBezTo>
                    <a:pt x="2253367" y="3021542"/>
                    <a:pt x="2188889" y="3086020"/>
                    <a:pt x="2188889" y="3165558"/>
                  </a:cubicBezTo>
                  <a:cubicBezTo>
                    <a:pt x="2188889" y="3245096"/>
                    <a:pt x="2253367" y="3309574"/>
                    <a:pt x="2332905" y="3309574"/>
                  </a:cubicBezTo>
                  <a:cubicBezTo>
                    <a:pt x="2412443" y="3309574"/>
                    <a:pt x="2476921" y="3245096"/>
                    <a:pt x="2476921" y="3165558"/>
                  </a:cubicBezTo>
                  <a:cubicBezTo>
                    <a:pt x="2476921" y="3086020"/>
                    <a:pt x="2412443" y="3021542"/>
                    <a:pt x="2332905" y="3021542"/>
                  </a:cubicBezTo>
                  <a:close/>
                  <a:moveTo>
                    <a:pt x="1923762" y="3021542"/>
                  </a:moveTo>
                  <a:cubicBezTo>
                    <a:pt x="1844224" y="3021542"/>
                    <a:pt x="1779746" y="3086020"/>
                    <a:pt x="1779746" y="3165558"/>
                  </a:cubicBezTo>
                  <a:cubicBezTo>
                    <a:pt x="1779746" y="3245096"/>
                    <a:pt x="1844224" y="3309574"/>
                    <a:pt x="1923762" y="3309574"/>
                  </a:cubicBezTo>
                  <a:cubicBezTo>
                    <a:pt x="2003300" y="3309574"/>
                    <a:pt x="2067778" y="3245096"/>
                    <a:pt x="2067778" y="3165558"/>
                  </a:cubicBezTo>
                  <a:cubicBezTo>
                    <a:pt x="2067778" y="3086020"/>
                    <a:pt x="2003300" y="3021542"/>
                    <a:pt x="1923762" y="3021542"/>
                  </a:cubicBezTo>
                  <a:close/>
                  <a:moveTo>
                    <a:pt x="1514619" y="3021542"/>
                  </a:moveTo>
                  <a:cubicBezTo>
                    <a:pt x="1435081" y="3021542"/>
                    <a:pt x="1370603" y="3086020"/>
                    <a:pt x="1370603" y="3165558"/>
                  </a:cubicBezTo>
                  <a:cubicBezTo>
                    <a:pt x="1370603" y="3245096"/>
                    <a:pt x="1435081" y="3309574"/>
                    <a:pt x="1514619" y="3309574"/>
                  </a:cubicBezTo>
                  <a:cubicBezTo>
                    <a:pt x="1594157" y="3309574"/>
                    <a:pt x="1658635" y="3245096"/>
                    <a:pt x="1658635" y="3165558"/>
                  </a:cubicBezTo>
                  <a:cubicBezTo>
                    <a:pt x="1658635" y="3086020"/>
                    <a:pt x="1594157" y="3021542"/>
                    <a:pt x="1514619" y="3021542"/>
                  </a:cubicBezTo>
                  <a:close/>
                  <a:moveTo>
                    <a:pt x="1105476" y="3021542"/>
                  </a:moveTo>
                  <a:cubicBezTo>
                    <a:pt x="1025938" y="3021542"/>
                    <a:pt x="961460" y="3086020"/>
                    <a:pt x="961460" y="3165558"/>
                  </a:cubicBezTo>
                  <a:cubicBezTo>
                    <a:pt x="961460" y="3245096"/>
                    <a:pt x="1025938" y="3309574"/>
                    <a:pt x="1105476" y="3309574"/>
                  </a:cubicBezTo>
                  <a:cubicBezTo>
                    <a:pt x="1185014" y="3309574"/>
                    <a:pt x="1249492" y="3245096"/>
                    <a:pt x="1249492" y="3165558"/>
                  </a:cubicBezTo>
                  <a:cubicBezTo>
                    <a:pt x="1249492" y="3086020"/>
                    <a:pt x="1185014" y="3021542"/>
                    <a:pt x="1105476" y="3021542"/>
                  </a:cubicBezTo>
                  <a:close/>
                  <a:moveTo>
                    <a:pt x="696333" y="3021542"/>
                  </a:moveTo>
                  <a:cubicBezTo>
                    <a:pt x="616795" y="3021542"/>
                    <a:pt x="552317" y="3086020"/>
                    <a:pt x="552317" y="3165558"/>
                  </a:cubicBezTo>
                  <a:cubicBezTo>
                    <a:pt x="552317" y="3245096"/>
                    <a:pt x="616795" y="3309574"/>
                    <a:pt x="696333" y="3309574"/>
                  </a:cubicBezTo>
                  <a:cubicBezTo>
                    <a:pt x="775871" y="3309574"/>
                    <a:pt x="840349" y="3245096"/>
                    <a:pt x="840349" y="3165558"/>
                  </a:cubicBezTo>
                  <a:cubicBezTo>
                    <a:pt x="840349" y="3086020"/>
                    <a:pt x="775871" y="3021542"/>
                    <a:pt x="696333" y="3021542"/>
                  </a:cubicBezTo>
                  <a:close/>
                  <a:moveTo>
                    <a:pt x="287190" y="3021542"/>
                  </a:moveTo>
                  <a:cubicBezTo>
                    <a:pt x="207652" y="3021542"/>
                    <a:pt x="143174" y="3086020"/>
                    <a:pt x="143174" y="3165558"/>
                  </a:cubicBezTo>
                  <a:cubicBezTo>
                    <a:pt x="143174" y="3245096"/>
                    <a:pt x="207652" y="3309574"/>
                    <a:pt x="287190" y="3309574"/>
                  </a:cubicBezTo>
                  <a:cubicBezTo>
                    <a:pt x="366728" y="3309574"/>
                    <a:pt x="431206" y="3245096"/>
                    <a:pt x="431206" y="3165558"/>
                  </a:cubicBezTo>
                  <a:cubicBezTo>
                    <a:pt x="431206" y="3086020"/>
                    <a:pt x="366728" y="3021542"/>
                    <a:pt x="287190" y="3021542"/>
                  </a:cubicBezTo>
                  <a:close/>
                  <a:moveTo>
                    <a:pt x="3968776" y="2606319"/>
                  </a:moveTo>
                  <a:cubicBezTo>
                    <a:pt x="3889238" y="2606319"/>
                    <a:pt x="3824760" y="2670797"/>
                    <a:pt x="3824760" y="2750335"/>
                  </a:cubicBezTo>
                  <a:cubicBezTo>
                    <a:pt x="3824760" y="2829873"/>
                    <a:pt x="3889238" y="2894351"/>
                    <a:pt x="3968776" y="2894351"/>
                  </a:cubicBezTo>
                  <a:cubicBezTo>
                    <a:pt x="4048314" y="2894351"/>
                    <a:pt x="4112792" y="2829873"/>
                    <a:pt x="4112792" y="2750335"/>
                  </a:cubicBezTo>
                  <a:cubicBezTo>
                    <a:pt x="4112792" y="2670797"/>
                    <a:pt x="4048314" y="2606319"/>
                    <a:pt x="3968776" y="2606319"/>
                  </a:cubicBezTo>
                  <a:close/>
                  <a:moveTo>
                    <a:pt x="3559634" y="2606319"/>
                  </a:moveTo>
                  <a:cubicBezTo>
                    <a:pt x="3480096" y="2606319"/>
                    <a:pt x="3415618" y="2670797"/>
                    <a:pt x="3415618" y="2750335"/>
                  </a:cubicBezTo>
                  <a:cubicBezTo>
                    <a:pt x="3415618" y="2829873"/>
                    <a:pt x="3480096" y="2894351"/>
                    <a:pt x="3559634" y="2894351"/>
                  </a:cubicBezTo>
                  <a:cubicBezTo>
                    <a:pt x="3639172" y="2894351"/>
                    <a:pt x="3703650" y="2829873"/>
                    <a:pt x="3703650" y="2750335"/>
                  </a:cubicBezTo>
                  <a:cubicBezTo>
                    <a:pt x="3703650" y="2670797"/>
                    <a:pt x="3639172" y="2606319"/>
                    <a:pt x="3559634" y="2606319"/>
                  </a:cubicBezTo>
                  <a:close/>
                  <a:moveTo>
                    <a:pt x="3150491" y="2606319"/>
                  </a:moveTo>
                  <a:cubicBezTo>
                    <a:pt x="3070953" y="2606319"/>
                    <a:pt x="3006475" y="2670797"/>
                    <a:pt x="3006475" y="2750335"/>
                  </a:cubicBezTo>
                  <a:cubicBezTo>
                    <a:pt x="3006475" y="2829873"/>
                    <a:pt x="3070953" y="2894351"/>
                    <a:pt x="3150491" y="2894351"/>
                  </a:cubicBezTo>
                  <a:cubicBezTo>
                    <a:pt x="3230029" y="2894351"/>
                    <a:pt x="3294507" y="2829873"/>
                    <a:pt x="3294507" y="2750335"/>
                  </a:cubicBezTo>
                  <a:cubicBezTo>
                    <a:pt x="3294507" y="2670797"/>
                    <a:pt x="3230029" y="2606319"/>
                    <a:pt x="3150491" y="2606319"/>
                  </a:cubicBezTo>
                  <a:close/>
                  <a:moveTo>
                    <a:pt x="2741348" y="2606319"/>
                  </a:moveTo>
                  <a:cubicBezTo>
                    <a:pt x="2661810" y="2606319"/>
                    <a:pt x="2597332" y="2670797"/>
                    <a:pt x="2597332" y="2750335"/>
                  </a:cubicBezTo>
                  <a:cubicBezTo>
                    <a:pt x="2597332" y="2829873"/>
                    <a:pt x="2661810" y="2894351"/>
                    <a:pt x="2741348" y="2894351"/>
                  </a:cubicBezTo>
                  <a:cubicBezTo>
                    <a:pt x="2820886" y="2894351"/>
                    <a:pt x="2885364" y="2829873"/>
                    <a:pt x="2885364" y="2750335"/>
                  </a:cubicBezTo>
                  <a:cubicBezTo>
                    <a:pt x="2885364" y="2670797"/>
                    <a:pt x="2820886" y="2606319"/>
                    <a:pt x="2741348" y="2606319"/>
                  </a:cubicBezTo>
                  <a:close/>
                  <a:moveTo>
                    <a:pt x="2332205" y="2606319"/>
                  </a:moveTo>
                  <a:cubicBezTo>
                    <a:pt x="2252667" y="2606319"/>
                    <a:pt x="2188189" y="2670797"/>
                    <a:pt x="2188189" y="2750335"/>
                  </a:cubicBezTo>
                  <a:cubicBezTo>
                    <a:pt x="2188189" y="2829873"/>
                    <a:pt x="2252667" y="2894351"/>
                    <a:pt x="2332205" y="2894351"/>
                  </a:cubicBezTo>
                  <a:cubicBezTo>
                    <a:pt x="2411743" y="2894351"/>
                    <a:pt x="2476221" y="2829873"/>
                    <a:pt x="2476221" y="2750335"/>
                  </a:cubicBezTo>
                  <a:cubicBezTo>
                    <a:pt x="2476221" y="2670797"/>
                    <a:pt x="2411743" y="2606319"/>
                    <a:pt x="2332205" y="2606319"/>
                  </a:cubicBezTo>
                  <a:close/>
                  <a:moveTo>
                    <a:pt x="1923062" y="2606319"/>
                  </a:moveTo>
                  <a:cubicBezTo>
                    <a:pt x="1843524" y="2606319"/>
                    <a:pt x="1779046" y="2670797"/>
                    <a:pt x="1779046" y="2750335"/>
                  </a:cubicBezTo>
                  <a:cubicBezTo>
                    <a:pt x="1779046" y="2829873"/>
                    <a:pt x="1843524" y="2894351"/>
                    <a:pt x="1923062" y="2894351"/>
                  </a:cubicBezTo>
                  <a:cubicBezTo>
                    <a:pt x="2002600" y="2894351"/>
                    <a:pt x="2067078" y="2829873"/>
                    <a:pt x="2067078" y="2750335"/>
                  </a:cubicBezTo>
                  <a:cubicBezTo>
                    <a:pt x="2067078" y="2670797"/>
                    <a:pt x="2002600" y="2606319"/>
                    <a:pt x="1923062" y="2606319"/>
                  </a:cubicBezTo>
                  <a:close/>
                  <a:moveTo>
                    <a:pt x="1513919" y="2606319"/>
                  </a:moveTo>
                  <a:cubicBezTo>
                    <a:pt x="1434381" y="2606319"/>
                    <a:pt x="1369903" y="2670797"/>
                    <a:pt x="1369903" y="2750335"/>
                  </a:cubicBezTo>
                  <a:cubicBezTo>
                    <a:pt x="1369903" y="2829873"/>
                    <a:pt x="1434381" y="2894351"/>
                    <a:pt x="1513919" y="2894351"/>
                  </a:cubicBezTo>
                  <a:cubicBezTo>
                    <a:pt x="1593457" y="2894351"/>
                    <a:pt x="1657935" y="2829873"/>
                    <a:pt x="1657935" y="2750335"/>
                  </a:cubicBezTo>
                  <a:cubicBezTo>
                    <a:pt x="1657935" y="2670797"/>
                    <a:pt x="1593457" y="2606319"/>
                    <a:pt x="1513919" y="2606319"/>
                  </a:cubicBezTo>
                  <a:close/>
                  <a:moveTo>
                    <a:pt x="1104776" y="2606319"/>
                  </a:moveTo>
                  <a:cubicBezTo>
                    <a:pt x="1025238" y="2606319"/>
                    <a:pt x="960760" y="2670797"/>
                    <a:pt x="960760" y="2750335"/>
                  </a:cubicBezTo>
                  <a:cubicBezTo>
                    <a:pt x="960760" y="2829873"/>
                    <a:pt x="1025238" y="2894351"/>
                    <a:pt x="1104776" y="2894351"/>
                  </a:cubicBezTo>
                  <a:cubicBezTo>
                    <a:pt x="1184314" y="2894351"/>
                    <a:pt x="1248792" y="2829873"/>
                    <a:pt x="1248792" y="2750335"/>
                  </a:cubicBezTo>
                  <a:cubicBezTo>
                    <a:pt x="1248792" y="2670797"/>
                    <a:pt x="1184314" y="2606319"/>
                    <a:pt x="1104776" y="2606319"/>
                  </a:cubicBezTo>
                  <a:close/>
                  <a:moveTo>
                    <a:pt x="695633" y="2606319"/>
                  </a:moveTo>
                  <a:cubicBezTo>
                    <a:pt x="616095" y="2606319"/>
                    <a:pt x="551617" y="2670797"/>
                    <a:pt x="551617" y="2750335"/>
                  </a:cubicBezTo>
                  <a:cubicBezTo>
                    <a:pt x="551617" y="2829873"/>
                    <a:pt x="616095" y="2894351"/>
                    <a:pt x="695633" y="2894351"/>
                  </a:cubicBezTo>
                  <a:cubicBezTo>
                    <a:pt x="775171" y="2894351"/>
                    <a:pt x="839649" y="2829873"/>
                    <a:pt x="839649" y="2750335"/>
                  </a:cubicBezTo>
                  <a:cubicBezTo>
                    <a:pt x="839649" y="2670797"/>
                    <a:pt x="775171" y="2606319"/>
                    <a:pt x="695633" y="2606319"/>
                  </a:cubicBezTo>
                  <a:close/>
                  <a:moveTo>
                    <a:pt x="286490" y="2606319"/>
                  </a:moveTo>
                  <a:cubicBezTo>
                    <a:pt x="206952" y="2606319"/>
                    <a:pt x="142474" y="2670797"/>
                    <a:pt x="142474" y="2750335"/>
                  </a:cubicBezTo>
                  <a:cubicBezTo>
                    <a:pt x="142474" y="2829873"/>
                    <a:pt x="206952" y="2894351"/>
                    <a:pt x="286490" y="2894351"/>
                  </a:cubicBezTo>
                  <a:cubicBezTo>
                    <a:pt x="366028" y="2894351"/>
                    <a:pt x="430506" y="2829873"/>
                    <a:pt x="430506" y="2750335"/>
                  </a:cubicBezTo>
                  <a:cubicBezTo>
                    <a:pt x="430506" y="2670797"/>
                    <a:pt x="366028" y="2606319"/>
                    <a:pt x="286490" y="2606319"/>
                  </a:cubicBezTo>
                  <a:close/>
                  <a:moveTo>
                    <a:pt x="3968076" y="2191096"/>
                  </a:moveTo>
                  <a:cubicBezTo>
                    <a:pt x="3888538" y="2191096"/>
                    <a:pt x="3824060" y="2255574"/>
                    <a:pt x="3824060" y="2335112"/>
                  </a:cubicBezTo>
                  <a:cubicBezTo>
                    <a:pt x="3824060" y="2414650"/>
                    <a:pt x="3888538" y="2479128"/>
                    <a:pt x="3968076" y="2479128"/>
                  </a:cubicBezTo>
                  <a:cubicBezTo>
                    <a:pt x="4047614" y="2479128"/>
                    <a:pt x="4112092" y="2414650"/>
                    <a:pt x="4112092" y="2335112"/>
                  </a:cubicBezTo>
                  <a:cubicBezTo>
                    <a:pt x="4112092" y="2255574"/>
                    <a:pt x="4047614" y="2191096"/>
                    <a:pt x="3968076" y="2191096"/>
                  </a:cubicBezTo>
                  <a:close/>
                  <a:moveTo>
                    <a:pt x="3558934" y="2191096"/>
                  </a:moveTo>
                  <a:cubicBezTo>
                    <a:pt x="3479396" y="2191096"/>
                    <a:pt x="3414918" y="2255574"/>
                    <a:pt x="3414918" y="2335112"/>
                  </a:cubicBezTo>
                  <a:cubicBezTo>
                    <a:pt x="3414918" y="2414650"/>
                    <a:pt x="3479396" y="2479128"/>
                    <a:pt x="3558934" y="2479128"/>
                  </a:cubicBezTo>
                  <a:cubicBezTo>
                    <a:pt x="3638472" y="2479128"/>
                    <a:pt x="3702950" y="2414650"/>
                    <a:pt x="3702950" y="2335112"/>
                  </a:cubicBezTo>
                  <a:cubicBezTo>
                    <a:pt x="3702950" y="2255574"/>
                    <a:pt x="3638472" y="2191096"/>
                    <a:pt x="3558934" y="2191096"/>
                  </a:cubicBezTo>
                  <a:close/>
                  <a:moveTo>
                    <a:pt x="3149791" y="2191096"/>
                  </a:moveTo>
                  <a:cubicBezTo>
                    <a:pt x="3070253" y="2191096"/>
                    <a:pt x="3005775" y="2255574"/>
                    <a:pt x="3005775" y="2335112"/>
                  </a:cubicBezTo>
                  <a:cubicBezTo>
                    <a:pt x="3005775" y="2414650"/>
                    <a:pt x="3070253" y="2479128"/>
                    <a:pt x="3149791" y="2479128"/>
                  </a:cubicBezTo>
                  <a:cubicBezTo>
                    <a:pt x="3229329" y="2479128"/>
                    <a:pt x="3293807" y="2414650"/>
                    <a:pt x="3293807" y="2335112"/>
                  </a:cubicBezTo>
                  <a:cubicBezTo>
                    <a:pt x="3293807" y="2255574"/>
                    <a:pt x="3229329" y="2191096"/>
                    <a:pt x="3149791" y="2191096"/>
                  </a:cubicBezTo>
                  <a:close/>
                  <a:moveTo>
                    <a:pt x="2740648" y="2191096"/>
                  </a:moveTo>
                  <a:cubicBezTo>
                    <a:pt x="2661110" y="2191096"/>
                    <a:pt x="2596632" y="2255574"/>
                    <a:pt x="2596632" y="2335112"/>
                  </a:cubicBezTo>
                  <a:cubicBezTo>
                    <a:pt x="2596632" y="2414650"/>
                    <a:pt x="2661110" y="2479128"/>
                    <a:pt x="2740648" y="2479128"/>
                  </a:cubicBezTo>
                  <a:cubicBezTo>
                    <a:pt x="2820186" y="2479128"/>
                    <a:pt x="2884664" y="2414650"/>
                    <a:pt x="2884664" y="2335112"/>
                  </a:cubicBezTo>
                  <a:cubicBezTo>
                    <a:pt x="2884664" y="2255574"/>
                    <a:pt x="2820186" y="2191096"/>
                    <a:pt x="2740648" y="2191096"/>
                  </a:cubicBezTo>
                  <a:close/>
                  <a:moveTo>
                    <a:pt x="2331505" y="2191096"/>
                  </a:moveTo>
                  <a:cubicBezTo>
                    <a:pt x="2251967" y="2191096"/>
                    <a:pt x="2187489" y="2255574"/>
                    <a:pt x="2187489" y="2335112"/>
                  </a:cubicBezTo>
                  <a:cubicBezTo>
                    <a:pt x="2187489" y="2414650"/>
                    <a:pt x="2251967" y="2479128"/>
                    <a:pt x="2331505" y="2479128"/>
                  </a:cubicBezTo>
                  <a:cubicBezTo>
                    <a:pt x="2411043" y="2479128"/>
                    <a:pt x="2475521" y="2414650"/>
                    <a:pt x="2475521" y="2335112"/>
                  </a:cubicBezTo>
                  <a:cubicBezTo>
                    <a:pt x="2475521" y="2255574"/>
                    <a:pt x="2411043" y="2191096"/>
                    <a:pt x="2331505" y="2191096"/>
                  </a:cubicBezTo>
                  <a:close/>
                  <a:moveTo>
                    <a:pt x="1922362" y="2191096"/>
                  </a:moveTo>
                  <a:cubicBezTo>
                    <a:pt x="1842824" y="2191096"/>
                    <a:pt x="1778346" y="2255574"/>
                    <a:pt x="1778346" y="2335112"/>
                  </a:cubicBezTo>
                  <a:cubicBezTo>
                    <a:pt x="1778346" y="2414650"/>
                    <a:pt x="1842824" y="2479128"/>
                    <a:pt x="1922362" y="2479128"/>
                  </a:cubicBezTo>
                  <a:cubicBezTo>
                    <a:pt x="2001900" y="2479128"/>
                    <a:pt x="2066378" y="2414650"/>
                    <a:pt x="2066378" y="2335112"/>
                  </a:cubicBezTo>
                  <a:cubicBezTo>
                    <a:pt x="2066378" y="2255574"/>
                    <a:pt x="2001900" y="2191096"/>
                    <a:pt x="1922362" y="2191096"/>
                  </a:cubicBezTo>
                  <a:close/>
                  <a:moveTo>
                    <a:pt x="1513219" y="2191096"/>
                  </a:moveTo>
                  <a:cubicBezTo>
                    <a:pt x="1433681" y="2191096"/>
                    <a:pt x="1369203" y="2255574"/>
                    <a:pt x="1369203" y="2335112"/>
                  </a:cubicBezTo>
                  <a:cubicBezTo>
                    <a:pt x="1369203" y="2414650"/>
                    <a:pt x="1433681" y="2479128"/>
                    <a:pt x="1513219" y="2479128"/>
                  </a:cubicBezTo>
                  <a:cubicBezTo>
                    <a:pt x="1592757" y="2479128"/>
                    <a:pt x="1657235" y="2414650"/>
                    <a:pt x="1657235" y="2335112"/>
                  </a:cubicBezTo>
                  <a:cubicBezTo>
                    <a:pt x="1657235" y="2255574"/>
                    <a:pt x="1592757" y="2191096"/>
                    <a:pt x="1513219" y="2191096"/>
                  </a:cubicBezTo>
                  <a:close/>
                  <a:moveTo>
                    <a:pt x="1104076" y="2191096"/>
                  </a:moveTo>
                  <a:cubicBezTo>
                    <a:pt x="1024538" y="2191096"/>
                    <a:pt x="960060" y="2255574"/>
                    <a:pt x="960060" y="2335112"/>
                  </a:cubicBezTo>
                  <a:cubicBezTo>
                    <a:pt x="960060" y="2414650"/>
                    <a:pt x="1024538" y="2479128"/>
                    <a:pt x="1104076" y="2479128"/>
                  </a:cubicBezTo>
                  <a:cubicBezTo>
                    <a:pt x="1183614" y="2479128"/>
                    <a:pt x="1248092" y="2414650"/>
                    <a:pt x="1248092" y="2335112"/>
                  </a:cubicBezTo>
                  <a:cubicBezTo>
                    <a:pt x="1248092" y="2255574"/>
                    <a:pt x="1183614" y="2191096"/>
                    <a:pt x="1104076" y="2191096"/>
                  </a:cubicBezTo>
                  <a:close/>
                  <a:moveTo>
                    <a:pt x="694933" y="2191096"/>
                  </a:moveTo>
                  <a:cubicBezTo>
                    <a:pt x="615395" y="2191096"/>
                    <a:pt x="550917" y="2255574"/>
                    <a:pt x="550917" y="2335112"/>
                  </a:cubicBezTo>
                  <a:cubicBezTo>
                    <a:pt x="550917" y="2414650"/>
                    <a:pt x="615395" y="2479128"/>
                    <a:pt x="694933" y="2479128"/>
                  </a:cubicBezTo>
                  <a:cubicBezTo>
                    <a:pt x="774471" y="2479128"/>
                    <a:pt x="838949" y="2414650"/>
                    <a:pt x="838949" y="2335112"/>
                  </a:cubicBezTo>
                  <a:cubicBezTo>
                    <a:pt x="838949" y="2255574"/>
                    <a:pt x="774471" y="2191096"/>
                    <a:pt x="694933" y="2191096"/>
                  </a:cubicBezTo>
                  <a:close/>
                  <a:moveTo>
                    <a:pt x="285790" y="2191096"/>
                  </a:moveTo>
                  <a:cubicBezTo>
                    <a:pt x="206252" y="2191096"/>
                    <a:pt x="141774" y="2255574"/>
                    <a:pt x="141774" y="2335112"/>
                  </a:cubicBezTo>
                  <a:cubicBezTo>
                    <a:pt x="141774" y="2414650"/>
                    <a:pt x="206252" y="2479128"/>
                    <a:pt x="285790" y="2479128"/>
                  </a:cubicBezTo>
                  <a:cubicBezTo>
                    <a:pt x="365328" y="2479128"/>
                    <a:pt x="429806" y="2414650"/>
                    <a:pt x="429806" y="2335112"/>
                  </a:cubicBezTo>
                  <a:cubicBezTo>
                    <a:pt x="429806" y="2255574"/>
                    <a:pt x="365328" y="2191096"/>
                    <a:pt x="285790" y="2191096"/>
                  </a:cubicBezTo>
                  <a:close/>
                  <a:moveTo>
                    <a:pt x="3967376" y="1775873"/>
                  </a:moveTo>
                  <a:cubicBezTo>
                    <a:pt x="3887838" y="1775873"/>
                    <a:pt x="3823360" y="1840351"/>
                    <a:pt x="3823360" y="1919889"/>
                  </a:cubicBezTo>
                  <a:cubicBezTo>
                    <a:pt x="3823360" y="1999427"/>
                    <a:pt x="3887838" y="2063905"/>
                    <a:pt x="3967376" y="2063905"/>
                  </a:cubicBezTo>
                  <a:cubicBezTo>
                    <a:pt x="4046914" y="2063905"/>
                    <a:pt x="4111392" y="1999427"/>
                    <a:pt x="4111392" y="1919889"/>
                  </a:cubicBezTo>
                  <a:cubicBezTo>
                    <a:pt x="4111392" y="1840351"/>
                    <a:pt x="4046914" y="1775873"/>
                    <a:pt x="3967376" y="1775873"/>
                  </a:cubicBezTo>
                  <a:close/>
                  <a:moveTo>
                    <a:pt x="3558234" y="1775873"/>
                  </a:moveTo>
                  <a:cubicBezTo>
                    <a:pt x="3478696" y="1775873"/>
                    <a:pt x="3414218" y="1840351"/>
                    <a:pt x="3414218" y="1919889"/>
                  </a:cubicBezTo>
                  <a:cubicBezTo>
                    <a:pt x="3414218" y="1999427"/>
                    <a:pt x="3478696" y="2063905"/>
                    <a:pt x="3558234" y="2063905"/>
                  </a:cubicBezTo>
                  <a:cubicBezTo>
                    <a:pt x="3637772" y="2063905"/>
                    <a:pt x="3702250" y="1999427"/>
                    <a:pt x="3702250" y="1919889"/>
                  </a:cubicBezTo>
                  <a:cubicBezTo>
                    <a:pt x="3702250" y="1840351"/>
                    <a:pt x="3637772" y="1775873"/>
                    <a:pt x="3558234" y="1775873"/>
                  </a:cubicBezTo>
                  <a:close/>
                  <a:moveTo>
                    <a:pt x="3149091" y="1775873"/>
                  </a:moveTo>
                  <a:cubicBezTo>
                    <a:pt x="3069553" y="1775873"/>
                    <a:pt x="3005075" y="1840351"/>
                    <a:pt x="3005075" y="1919889"/>
                  </a:cubicBezTo>
                  <a:cubicBezTo>
                    <a:pt x="3005075" y="1999427"/>
                    <a:pt x="3069553" y="2063905"/>
                    <a:pt x="3149091" y="2063905"/>
                  </a:cubicBezTo>
                  <a:cubicBezTo>
                    <a:pt x="3228629" y="2063905"/>
                    <a:pt x="3293107" y="1999427"/>
                    <a:pt x="3293107" y="1919889"/>
                  </a:cubicBezTo>
                  <a:cubicBezTo>
                    <a:pt x="3293107" y="1840351"/>
                    <a:pt x="3228629" y="1775873"/>
                    <a:pt x="3149091" y="1775873"/>
                  </a:cubicBezTo>
                  <a:close/>
                  <a:moveTo>
                    <a:pt x="2739948" y="1775873"/>
                  </a:moveTo>
                  <a:cubicBezTo>
                    <a:pt x="2660410" y="1775873"/>
                    <a:pt x="2595932" y="1840351"/>
                    <a:pt x="2595932" y="1919889"/>
                  </a:cubicBezTo>
                  <a:cubicBezTo>
                    <a:pt x="2595932" y="1999427"/>
                    <a:pt x="2660410" y="2063905"/>
                    <a:pt x="2739948" y="2063905"/>
                  </a:cubicBezTo>
                  <a:cubicBezTo>
                    <a:pt x="2819486" y="2063905"/>
                    <a:pt x="2883964" y="1999427"/>
                    <a:pt x="2883964" y="1919889"/>
                  </a:cubicBezTo>
                  <a:cubicBezTo>
                    <a:pt x="2883964" y="1840351"/>
                    <a:pt x="2819486" y="1775873"/>
                    <a:pt x="2739948" y="1775873"/>
                  </a:cubicBezTo>
                  <a:close/>
                  <a:moveTo>
                    <a:pt x="2330805" y="1775873"/>
                  </a:moveTo>
                  <a:cubicBezTo>
                    <a:pt x="2251267" y="1775873"/>
                    <a:pt x="2186789" y="1840351"/>
                    <a:pt x="2186789" y="1919889"/>
                  </a:cubicBezTo>
                  <a:cubicBezTo>
                    <a:pt x="2186789" y="1999427"/>
                    <a:pt x="2251267" y="2063905"/>
                    <a:pt x="2330805" y="2063905"/>
                  </a:cubicBezTo>
                  <a:cubicBezTo>
                    <a:pt x="2410343" y="2063905"/>
                    <a:pt x="2474821" y="1999427"/>
                    <a:pt x="2474821" y="1919889"/>
                  </a:cubicBezTo>
                  <a:cubicBezTo>
                    <a:pt x="2474821" y="1840351"/>
                    <a:pt x="2410343" y="1775873"/>
                    <a:pt x="2330805" y="1775873"/>
                  </a:cubicBezTo>
                  <a:close/>
                  <a:moveTo>
                    <a:pt x="1921662" y="1775873"/>
                  </a:moveTo>
                  <a:cubicBezTo>
                    <a:pt x="1842124" y="1775873"/>
                    <a:pt x="1777646" y="1840351"/>
                    <a:pt x="1777646" y="1919889"/>
                  </a:cubicBezTo>
                  <a:cubicBezTo>
                    <a:pt x="1777646" y="1999427"/>
                    <a:pt x="1842124" y="2063905"/>
                    <a:pt x="1921662" y="2063905"/>
                  </a:cubicBezTo>
                  <a:cubicBezTo>
                    <a:pt x="2001200" y="2063905"/>
                    <a:pt x="2065678" y="1999427"/>
                    <a:pt x="2065678" y="1919889"/>
                  </a:cubicBezTo>
                  <a:cubicBezTo>
                    <a:pt x="2065678" y="1840351"/>
                    <a:pt x="2001200" y="1775873"/>
                    <a:pt x="1921662" y="1775873"/>
                  </a:cubicBezTo>
                  <a:close/>
                  <a:moveTo>
                    <a:pt x="1512519" y="1775873"/>
                  </a:moveTo>
                  <a:cubicBezTo>
                    <a:pt x="1432981" y="1775873"/>
                    <a:pt x="1368503" y="1840351"/>
                    <a:pt x="1368503" y="1919889"/>
                  </a:cubicBezTo>
                  <a:cubicBezTo>
                    <a:pt x="1368503" y="1999427"/>
                    <a:pt x="1432981" y="2063905"/>
                    <a:pt x="1512519" y="2063905"/>
                  </a:cubicBezTo>
                  <a:cubicBezTo>
                    <a:pt x="1592057" y="2063905"/>
                    <a:pt x="1656535" y="1999427"/>
                    <a:pt x="1656535" y="1919889"/>
                  </a:cubicBezTo>
                  <a:cubicBezTo>
                    <a:pt x="1656535" y="1840351"/>
                    <a:pt x="1592057" y="1775873"/>
                    <a:pt x="1512519" y="1775873"/>
                  </a:cubicBezTo>
                  <a:close/>
                  <a:moveTo>
                    <a:pt x="1103376" y="1775873"/>
                  </a:moveTo>
                  <a:cubicBezTo>
                    <a:pt x="1023838" y="1775873"/>
                    <a:pt x="959360" y="1840351"/>
                    <a:pt x="959360" y="1919889"/>
                  </a:cubicBezTo>
                  <a:cubicBezTo>
                    <a:pt x="959360" y="1999427"/>
                    <a:pt x="1023838" y="2063905"/>
                    <a:pt x="1103376" y="2063905"/>
                  </a:cubicBezTo>
                  <a:cubicBezTo>
                    <a:pt x="1182914" y="2063905"/>
                    <a:pt x="1247392" y="1999427"/>
                    <a:pt x="1247392" y="1919889"/>
                  </a:cubicBezTo>
                  <a:cubicBezTo>
                    <a:pt x="1247392" y="1840351"/>
                    <a:pt x="1182914" y="1775873"/>
                    <a:pt x="1103376" y="1775873"/>
                  </a:cubicBezTo>
                  <a:close/>
                  <a:moveTo>
                    <a:pt x="694233" y="1775873"/>
                  </a:moveTo>
                  <a:cubicBezTo>
                    <a:pt x="614695" y="1775873"/>
                    <a:pt x="550217" y="1840351"/>
                    <a:pt x="550217" y="1919889"/>
                  </a:cubicBezTo>
                  <a:cubicBezTo>
                    <a:pt x="550217" y="1999427"/>
                    <a:pt x="614695" y="2063905"/>
                    <a:pt x="694233" y="2063905"/>
                  </a:cubicBezTo>
                  <a:cubicBezTo>
                    <a:pt x="773771" y="2063905"/>
                    <a:pt x="838249" y="1999427"/>
                    <a:pt x="838249" y="1919889"/>
                  </a:cubicBezTo>
                  <a:cubicBezTo>
                    <a:pt x="838249" y="1840351"/>
                    <a:pt x="773771" y="1775873"/>
                    <a:pt x="694233" y="1775873"/>
                  </a:cubicBezTo>
                  <a:close/>
                  <a:moveTo>
                    <a:pt x="285090" y="1775873"/>
                  </a:moveTo>
                  <a:cubicBezTo>
                    <a:pt x="205552" y="1775873"/>
                    <a:pt x="141074" y="1840351"/>
                    <a:pt x="141074" y="1919889"/>
                  </a:cubicBezTo>
                  <a:cubicBezTo>
                    <a:pt x="141074" y="1999427"/>
                    <a:pt x="205552" y="2063905"/>
                    <a:pt x="285090" y="2063905"/>
                  </a:cubicBezTo>
                  <a:cubicBezTo>
                    <a:pt x="364628" y="2063905"/>
                    <a:pt x="429106" y="1999427"/>
                    <a:pt x="429106" y="1919889"/>
                  </a:cubicBezTo>
                  <a:cubicBezTo>
                    <a:pt x="429106" y="1840351"/>
                    <a:pt x="364628" y="1775873"/>
                    <a:pt x="285090" y="1775873"/>
                  </a:cubicBezTo>
                  <a:close/>
                  <a:moveTo>
                    <a:pt x="3966676" y="1360650"/>
                  </a:moveTo>
                  <a:cubicBezTo>
                    <a:pt x="3887138" y="1360650"/>
                    <a:pt x="3822660" y="1425128"/>
                    <a:pt x="3822660" y="1504666"/>
                  </a:cubicBezTo>
                  <a:cubicBezTo>
                    <a:pt x="3822660" y="1584204"/>
                    <a:pt x="3887138" y="1648682"/>
                    <a:pt x="3966676" y="1648682"/>
                  </a:cubicBezTo>
                  <a:cubicBezTo>
                    <a:pt x="4046214" y="1648682"/>
                    <a:pt x="4110692" y="1584204"/>
                    <a:pt x="4110692" y="1504666"/>
                  </a:cubicBezTo>
                  <a:cubicBezTo>
                    <a:pt x="4110692" y="1425128"/>
                    <a:pt x="4046214" y="1360650"/>
                    <a:pt x="3966676" y="1360650"/>
                  </a:cubicBezTo>
                  <a:close/>
                  <a:moveTo>
                    <a:pt x="3557534" y="1360650"/>
                  </a:moveTo>
                  <a:cubicBezTo>
                    <a:pt x="3477996" y="1360650"/>
                    <a:pt x="3413518" y="1425128"/>
                    <a:pt x="3413518" y="1504666"/>
                  </a:cubicBezTo>
                  <a:cubicBezTo>
                    <a:pt x="3413518" y="1584204"/>
                    <a:pt x="3477996" y="1648682"/>
                    <a:pt x="3557534" y="1648682"/>
                  </a:cubicBezTo>
                  <a:cubicBezTo>
                    <a:pt x="3637072" y="1648682"/>
                    <a:pt x="3701550" y="1584204"/>
                    <a:pt x="3701550" y="1504666"/>
                  </a:cubicBezTo>
                  <a:cubicBezTo>
                    <a:pt x="3701550" y="1425128"/>
                    <a:pt x="3637072" y="1360650"/>
                    <a:pt x="3557534" y="1360650"/>
                  </a:cubicBezTo>
                  <a:close/>
                  <a:moveTo>
                    <a:pt x="3148391" y="1360650"/>
                  </a:moveTo>
                  <a:cubicBezTo>
                    <a:pt x="3068853" y="1360650"/>
                    <a:pt x="3004375" y="1425128"/>
                    <a:pt x="3004375" y="1504666"/>
                  </a:cubicBezTo>
                  <a:cubicBezTo>
                    <a:pt x="3004375" y="1584204"/>
                    <a:pt x="3068853" y="1648682"/>
                    <a:pt x="3148391" y="1648682"/>
                  </a:cubicBezTo>
                  <a:cubicBezTo>
                    <a:pt x="3227929" y="1648682"/>
                    <a:pt x="3292407" y="1584204"/>
                    <a:pt x="3292407" y="1504666"/>
                  </a:cubicBezTo>
                  <a:cubicBezTo>
                    <a:pt x="3292407" y="1425128"/>
                    <a:pt x="3227929" y="1360650"/>
                    <a:pt x="3148391" y="1360650"/>
                  </a:cubicBezTo>
                  <a:close/>
                  <a:moveTo>
                    <a:pt x="2739248" y="1360650"/>
                  </a:moveTo>
                  <a:cubicBezTo>
                    <a:pt x="2659710" y="1360650"/>
                    <a:pt x="2595232" y="1425128"/>
                    <a:pt x="2595232" y="1504666"/>
                  </a:cubicBezTo>
                  <a:cubicBezTo>
                    <a:pt x="2595232" y="1584204"/>
                    <a:pt x="2659710" y="1648682"/>
                    <a:pt x="2739248" y="1648682"/>
                  </a:cubicBezTo>
                  <a:cubicBezTo>
                    <a:pt x="2818786" y="1648682"/>
                    <a:pt x="2883264" y="1584204"/>
                    <a:pt x="2883264" y="1504666"/>
                  </a:cubicBezTo>
                  <a:cubicBezTo>
                    <a:pt x="2883264" y="1425128"/>
                    <a:pt x="2818786" y="1360650"/>
                    <a:pt x="2739248" y="1360650"/>
                  </a:cubicBezTo>
                  <a:close/>
                  <a:moveTo>
                    <a:pt x="2330105" y="1360650"/>
                  </a:moveTo>
                  <a:cubicBezTo>
                    <a:pt x="2250567" y="1360650"/>
                    <a:pt x="2186089" y="1425128"/>
                    <a:pt x="2186089" y="1504666"/>
                  </a:cubicBezTo>
                  <a:cubicBezTo>
                    <a:pt x="2186089" y="1584204"/>
                    <a:pt x="2250567" y="1648682"/>
                    <a:pt x="2330105" y="1648682"/>
                  </a:cubicBezTo>
                  <a:cubicBezTo>
                    <a:pt x="2409643" y="1648682"/>
                    <a:pt x="2474121" y="1584204"/>
                    <a:pt x="2474121" y="1504666"/>
                  </a:cubicBezTo>
                  <a:cubicBezTo>
                    <a:pt x="2474121" y="1425128"/>
                    <a:pt x="2409643" y="1360650"/>
                    <a:pt x="2330105" y="1360650"/>
                  </a:cubicBezTo>
                  <a:close/>
                  <a:moveTo>
                    <a:pt x="1920962" y="1360650"/>
                  </a:moveTo>
                  <a:cubicBezTo>
                    <a:pt x="1841424" y="1360650"/>
                    <a:pt x="1776946" y="1425128"/>
                    <a:pt x="1776946" y="1504666"/>
                  </a:cubicBezTo>
                  <a:cubicBezTo>
                    <a:pt x="1776946" y="1584204"/>
                    <a:pt x="1841424" y="1648682"/>
                    <a:pt x="1920962" y="1648682"/>
                  </a:cubicBezTo>
                  <a:cubicBezTo>
                    <a:pt x="2000500" y="1648682"/>
                    <a:pt x="2064978" y="1584204"/>
                    <a:pt x="2064978" y="1504666"/>
                  </a:cubicBezTo>
                  <a:cubicBezTo>
                    <a:pt x="2064978" y="1425128"/>
                    <a:pt x="2000500" y="1360650"/>
                    <a:pt x="1920962" y="1360650"/>
                  </a:cubicBezTo>
                  <a:close/>
                  <a:moveTo>
                    <a:pt x="1511819" y="1360650"/>
                  </a:moveTo>
                  <a:cubicBezTo>
                    <a:pt x="1432281" y="1360650"/>
                    <a:pt x="1367803" y="1425128"/>
                    <a:pt x="1367803" y="1504666"/>
                  </a:cubicBezTo>
                  <a:cubicBezTo>
                    <a:pt x="1367803" y="1584204"/>
                    <a:pt x="1432281" y="1648682"/>
                    <a:pt x="1511819" y="1648682"/>
                  </a:cubicBezTo>
                  <a:cubicBezTo>
                    <a:pt x="1591357" y="1648682"/>
                    <a:pt x="1655835" y="1584204"/>
                    <a:pt x="1655835" y="1504666"/>
                  </a:cubicBezTo>
                  <a:cubicBezTo>
                    <a:pt x="1655835" y="1425128"/>
                    <a:pt x="1591357" y="1360650"/>
                    <a:pt x="1511819" y="1360650"/>
                  </a:cubicBezTo>
                  <a:close/>
                  <a:moveTo>
                    <a:pt x="1102676" y="1360650"/>
                  </a:moveTo>
                  <a:cubicBezTo>
                    <a:pt x="1023138" y="1360650"/>
                    <a:pt x="958660" y="1425128"/>
                    <a:pt x="958660" y="1504666"/>
                  </a:cubicBezTo>
                  <a:cubicBezTo>
                    <a:pt x="958660" y="1584204"/>
                    <a:pt x="1023138" y="1648682"/>
                    <a:pt x="1102676" y="1648682"/>
                  </a:cubicBezTo>
                  <a:cubicBezTo>
                    <a:pt x="1182214" y="1648682"/>
                    <a:pt x="1246692" y="1584204"/>
                    <a:pt x="1246692" y="1504666"/>
                  </a:cubicBezTo>
                  <a:cubicBezTo>
                    <a:pt x="1246692" y="1425128"/>
                    <a:pt x="1182214" y="1360650"/>
                    <a:pt x="1102676" y="1360650"/>
                  </a:cubicBezTo>
                  <a:close/>
                  <a:moveTo>
                    <a:pt x="693533" y="1360650"/>
                  </a:moveTo>
                  <a:cubicBezTo>
                    <a:pt x="613995" y="1360650"/>
                    <a:pt x="549517" y="1425128"/>
                    <a:pt x="549517" y="1504666"/>
                  </a:cubicBezTo>
                  <a:cubicBezTo>
                    <a:pt x="549517" y="1584204"/>
                    <a:pt x="613995" y="1648682"/>
                    <a:pt x="693533" y="1648682"/>
                  </a:cubicBezTo>
                  <a:cubicBezTo>
                    <a:pt x="773071" y="1648682"/>
                    <a:pt x="837549" y="1584204"/>
                    <a:pt x="837549" y="1504666"/>
                  </a:cubicBezTo>
                  <a:cubicBezTo>
                    <a:pt x="837549" y="1425128"/>
                    <a:pt x="773071" y="1360650"/>
                    <a:pt x="693533" y="1360650"/>
                  </a:cubicBezTo>
                  <a:close/>
                  <a:moveTo>
                    <a:pt x="284390" y="1360650"/>
                  </a:moveTo>
                  <a:cubicBezTo>
                    <a:pt x="204852" y="1360650"/>
                    <a:pt x="140374" y="1425128"/>
                    <a:pt x="140374" y="1504666"/>
                  </a:cubicBezTo>
                  <a:cubicBezTo>
                    <a:pt x="140374" y="1584204"/>
                    <a:pt x="204852" y="1648682"/>
                    <a:pt x="284390" y="1648682"/>
                  </a:cubicBezTo>
                  <a:cubicBezTo>
                    <a:pt x="363928" y="1648682"/>
                    <a:pt x="428406" y="1584204"/>
                    <a:pt x="428406" y="1504666"/>
                  </a:cubicBezTo>
                  <a:cubicBezTo>
                    <a:pt x="428406" y="1425128"/>
                    <a:pt x="363928" y="1360650"/>
                    <a:pt x="284390" y="1360650"/>
                  </a:cubicBezTo>
                  <a:close/>
                  <a:moveTo>
                    <a:pt x="3965976" y="945427"/>
                  </a:moveTo>
                  <a:cubicBezTo>
                    <a:pt x="3886438" y="945427"/>
                    <a:pt x="3821960" y="1009905"/>
                    <a:pt x="3821960" y="1089443"/>
                  </a:cubicBezTo>
                  <a:cubicBezTo>
                    <a:pt x="3821960" y="1168981"/>
                    <a:pt x="3886438" y="1233459"/>
                    <a:pt x="3965976" y="1233459"/>
                  </a:cubicBezTo>
                  <a:cubicBezTo>
                    <a:pt x="4045514" y="1233459"/>
                    <a:pt x="4109992" y="1168981"/>
                    <a:pt x="4109992" y="1089443"/>
                  </a:cubicBezTo>
                  <a:cubicBezTo>
                    <a:pt x="4109992" y="1009905"/>
                    <a:pt x="4045514" y="945427"/>
                    <a:pt x="3965976" y="945427"/>
                  </a:cubicBezTo>
                  <a:close/>
                  <a:moveTo>
                    <a:pt x="3556834" y="945427"/>
                  </a:moveTo>
                  <a:cubicBezTo>
                    <a:pt x="3477296" y="945427"/>
                    <a:pt x="3412818" y="1009905"/>
                    <a:pt x="3412818" y="1089443"/>
                  </a:cubicBezTo>
                  <a:cubicBezTo>
                    <a:pt x="3412818" y="1168981"/>
                    <a:pt x="3477296" y="1233459"/>
                    <a:pt x="3556834" y="1233459"/>
                  </a:cubicBezTo>
                  <a:cubicBezTo>
                    <a:pt x="3636372" y="1233459"/>
                    <a:pt x="3700850" y="1168981"/>
                    <a:pt x="3700850" y="1089443"/>
                  </a:cubicBezTo>
                  <a:cubicBezTo>
                    <a:pt x="3700850" y="1009905"/>
                    <a:pt x="3636372" y="945427"/>
                    <a:pt x="3556834" y="945427"/>
                  </a:cubicBezTo>
                  <a:close/>
                  <a:moveTo>
                    <a:pt x="3147691" y="945427"/>
                  </a:moveTo>
                  <a:cubicBezTo>
                    <a:pt x="3068153" y="945427"/>
                    <a:pt x="3003675" y="1009905"/>
                    <a:pt x="3003675" y="1089443"/>
                  </a:cubicBezTo>
                  <a:cubicBezTo>
                    <a:pt x="3003675" y="1168981"/>
                    <a:pt x="3068153" y="1233459"/>
                    <a:pt x="3147691" y="1233459"/>
                  </a:cubicBezTo>
                  <a:cubicBezTo>
                    <a:pt x="3227229" y="1233459"/>
                    <a:pt x="3291707" y="1168981"/>
                    <a:pt x="3291707" y="1089443"/>
                  </a:cubicBezTo>
                  <a:cubicBezTo>
                    <a:pt x="3291707" y="1009905"/>
                    <a:pt x="3227229" y="945427"/>
                    <a:pt x="3147691" y="945427"/>
                  </a:cubicBezTo>
                  <a:close/>
                  <a:moveTo>
                    <a:pt x="2738548" y="945427"/>
                  </a:moveTo>
                  <a:cubicBezTo>
                    <a:pt x="2659010" y="945427"/>
                    <a:pt x="2594532" y="1009905"/>
                    <a:pt x="2594532" y="1089443"/>
                  </a:cubicBezTo>
                  <a:cubicBezTo>
                    <a:pt x="2594532" y="1168981"/>
                    <a:pt x="2659010" y="1233459"/>
                    <a:pt x="2738548" y="1233459"/>
                  </a:cubicBezTo>
                  <a:cubicBezTo>
                    <a:pt x="2818086" y="1233459"/>
                    <a:pt x="2882564" y="1168981"/>
                    <a:pt x="2882564" y="1089443"/>
                  </a:cubicBezTo>
                  <a:cubicBezTo>
                    <a:pt x="2882564" y="1009905"/>
                    <a:pt x="2818086" y="945427"/>
                    <a:pt x="2738548" y="945427"/>
                  </a:cubicBezTo>
                  <a:close/>
                  <a:moveTo>
                    <a:pt x="2329405" y="945427"/>
                  </a:moveTo>
                  <a:cubicBezTo>
                    <a:pt x="2249867" y="945427"/>
                    <a:pt x="2185389" y="1009905"/>
                    <a:pt x="2185389" y="1089443"/>
                  </a:cubicBezTo>
                  <a:cubicBezTo>
                    <a:pt x="2185389" y="1168981"/>
                    <a:pt x="2249867" y="1233459"/>
                    <a:pt x="2329405" y="1233459"/>
                  </a:cubicBezTo>
                  <a:cubicBezTo>
                    <a:pt x="2408943" y="1233459"/>
                    <a:pt x="2473421" y="1168981"/>
                    <a:pt x="2473421" y="1089443"/>
                  </a:cubicBezTo>
                  <a:cubicBezTo>
                    <a:pt x="2473421" y="1009905"/>
                    <a:pt x="2408943" y="945427"/>
                    <a:pt x="2329405" y="945427"/>
                  </a:cubicBezTo>
                  <a:close/>
                  <a:moveTo>
                    <a:pt x="1920262" y="945427"/>
                  </a:moveTo>
                  <a:cubicBezTo>
                    <a:pt x="1840724" y="945427"/>
                    <a:pt x="1776246" y="1009905"/>
                    <a:pt x="1776246" y="1089443"/>
                  </a:cubicBezTo>
                  <a:cubicBezTo>
                    <a:pt x="1776246" y="1168981"/>
                    <a:pt x="1840724" y="1233459"/>
                    <a:pt x="1920262" y="1233459"/>
                  </a:cubicBezTo>
                  <a:cubicBezTo>
                    <a:pt x="1999800" y="1233459"/>
                    <a:pt x="2064278" y="1168981"/>
                    <a:pt x="2064278" y="1089443"/>
                  </a:cubicBezTo>
                  <a:cubicBezTo>
                    <a:pt x="2064278" y="1009905"/>
                    <a:pt x="1999800" y="945427"/>
                    <a:pt x="1920262" y="945427"/>
                  </a:cubicBezTo>
                  <a:close/>
                  <a:moveTo>
                    <a:pt x="1511119" y="945427"/>
                  </a:moveTo>
                  <a:cubicBezTo>
                    <a:pt x="1431581" y="945427"/>
                    <a:pt x="1367103" y="1009905"/>
                    <a:pt x="1367103" y="1089443"/>
                  </a:cubicBezTo>
                  <a:cubicBezTo>
                    <a:pt x="1367103" y="1168981"/>
                    <a:pt x="1431581" y="1233459"/>
                    <a:pt x="1511119" y="1233459"/>
                  </a:cubicBezTo>
                  <a:cubicBezTo>
                    <a:pt x="1590657" y="1233459"/>
                    <a:pt x="1655135" y="1168981"/>
                    <a:pt x="1655135" y="1089443"/>
                  </a:cubicBezTo>
                  <a:cubicBezTo>
                    <a:pt x="1655135" y="1009905"/>
                    <a:pt x="1590657" y="945427"/>
                    <a:pt x="1511119" y="945427"/>
                  </a:cubicBezTo>
                  <a:close/>
                  <a:moveTo>
                    <a:pt x="1101976" y="945427"/>
                  </a:moveTo>
                  <a:cubicBezTo>
                    <a:pt x="1022438" y="945427"/>
                    <a:pt x="957960" y="1009905"/>
                    <a:pt x="957960" y="1089443"/>
                  </a:cubicBezTo>
                  <a:cubicBezTo>
                    <a:pt x="957960" y="1168981"/>
                    <a:pt x="1022438" y="1233459"/>
                    <a:pt x="1101976" y="1233459"/>
                  </a:cubicBezTo>
                  <a:cubicBezTo>
                    <a:pt x="1181514" y="1233459"/>
                    <a:pt x="1245992" y="1168981"/>
                    <a:pt x="1245992" y="1089443"/>
                  </a:cubicBezTo>
                  <a:cubicBezTo>
                    <a:pt x="1245992" y="1009905"/>
                    <a:pt x="1181514" y="945427"/>
                    <a:pt x="1101976" y="945427"/>
                  </a:cubicBezTo>
                  <a:close/>
                  <a:moveTo>
                    <a:pt x="692833" y="945427"/>
                  </a:moveTo>
                  <a:cubicBezTo>
                    <a:pt x="613295" y="945427"/>
                    <a:pt x="548817" y="1009905"/>
                    <a:pt x="548817" y="1089443"/>
                  </a:cubicBezTo>
                  <a:cubicBezTo>
                    <a:pt x="548817" y="1168981"/>
                    <a:pt x="613295" y="1233459"/>
                    <a:pt x="692833" y="1233459"/>
                  </a:cubicBezTo>
                  <a:cubicBezTo>
                    <a:pt x="772371" y="1233459"/>
                    <a:pt x="836849" y="1168981"/>
                    <a:pt x="836849" y="1089443"/>
                  </a:cubicBezTo>
                  <a:cubicBezTo>
                    <a:pt x="836849" y="1009905"/>
                    <a:pt x="772371" y="945427"/>
                    <a:pt x="692833" y="945427"/>
                  </a:cubicBezTo>
                  <a:close/>
                  <a:moveTo>
                    <a:pt x="283690" y="945427"/>
                  </a:moveTo>
                  <a:cubicBezTo>
                    <a:pt x="204152" y="945427"/>
                    <a:pt x="139674" y="1009905"/>
                    <a:pt x="139674" y="1089443"/>
                  </a:cubicBezTo>
                  <a:cubicBezTo>
                    <a:pt x="139674" y="1168981"/>
                    <a:pt x="204152" y="1233459"/>
                    <a:pt x="283690" y="1233459"/>
                  </a:cubicBezTo>
                  <a:cubicBezTo>
                    <a:pt x="363228" y="1233459"/>
                    <a:pt x="427706" y="1168981"/>
                    <a:pt x="427706" y="1089443"/>
                  </a:cubicBezTo>
                  <a:cubicBezTo>
                    <a:pt x="427706" y="1009905"/>
                    <a:pt x="363228" y="945427"/>
                    <a:pt x="283690" y="945427"/>
                  </a:cubicBezTo>
                  <a:close/>
                  <a:moveTo>
                    <a:pt x="3965276" y="530204"/>
                  </a:moveTo>
                  <a:cubicBezTo>
                    <a:pt x="3885738" y="530204"/>
                    <a:pt x="3821260" y="594682"/>
                    <a:pt x="3821260" y="674220"/>
                  </a:cubicBezTo>
                  <a:cubicBezTo>
                    <a:pt x="3821260" y="753758"/>
                    <a:pt x="3885738" y="818236"/>
                    <a:pt x="3965276" y="818236"/>
                  </a:cubicBezTo>
                  <a:cubicBezTo>
                    <a:pt x="4044814" y="818236"/>
                    <a:pt x="4109292" y="753758"/>
                    <a:pt x="4109292" y="674220"/>
                  </a:cubicBezTo>
                  <a:cubicBezTo>
                    <a:pt x="4109292" y="594682"/>
                    <a:pt x="4044814" y="530204"/>
                    <a:pt x="3965276" y="530204"/>
                  </a:cubicBezTo>
                  <a:close/>
                  <a:moveTo>
                    <a:pt x="3556134" y="530204"/>
                  </a:moveTo>
                  <a:cubicBezTo>
                    <a:pt x="3476596" y="530204"/>
                    <a:pt x="3412118" y="594682"/>
                    <a:pt x="3412118" y="674220"/>
                  </a:cubicBezTo>
                  <a:cubicBezTo>
                    <a:pt x="3412118" y="753758"/>
                    <a:pt x="3476596" y="818236"/>
                    <a:pt x="3556134" y="818236"/>
                  </a:cubicBezTo>
                  <a:cubicBezTo>
                    <a:pt x="3635672" y="818236"/>
                    <a:pt x="3700150" y="753758"/>
                    <a:pt x="3700150" y="674220"/>
                  </a:cubicBezTo>
                  <a:cubicBezTo>
                    <a:pt x="3700150" y="594682"/>
                    <a:pt x="3635672" y="530204"/>
                    <a:pt x="3556134" y="530204"/>
                  </a:cubicBezTo>
                  <a:close/>
                  <a:moveTo>
                    <a:pt x="3146991" y="530204"/>
                  </a:moveTo>
                  <a:cubicBezTo>
                    <a:pt x="3067453" y="530204"/>
                    <a:pt x="3002975" y="594682"/>
                    <a:pt x="3002975" y="674220"/>
                  </a:cubicBezTo>
                  <a:cubicBezTo>
                    <a:pt x="3002975" y="753758"/>
                    <a:pt x="3067453" y="818236"/>
                    <a:pt x="3146991" y="818236"/>
                  </a:cubicBezTo>
                  <a:cubicBezTo>
                    <a:pt x="3226529" y="818236"/>
                    <a:pt x="3291007" y="753758"/>
                    <a:pt x="3291007" y="674220"/>
                  </a:cubicBezTo>
                  <a:cubicBezTo>
                    <a:pt x="3291007" y="594682"/>
                    <a:pt x="3226529" y="530204"/>
                    <a:pt x="3146991" y="530204"/>
                  </a:cubicBezTo>
                  <a:close/>
                  <a:moveTo>
                    <a:pt x="2737848" y="530204"/>
                  </a:moveTo>
                  <a:cubicBezTo>
                    <a:pt x="2658310" y="530204"/>
                    <a:pt x="2593832" y="594682"/>
                    <a:pt x="2593832" y="674220"/>
                  </a:cubicBezTo>
                  <a:cubicBezTo>
                    <a:pt x="2593832" y="753758"/>
                    <a:pt x="2658310" y="818236"/>
                    <a:pt x="2737848" y="818236"/>
                  </a:cubicBezTo>
                  <a:cubicBezTo>
                    <a:pt x="2817386" y="818236"/>
                    <a:pt x="2881864" y="753758"/>
                    <a:pt x="2881864" y="674220"/>
                  </a:cubicBezTo>
                  <a:cubicBezTo>
                    <a:pt x="2881864" y="594682"/>
                    <a:pt x="2817386" y="530204"/>
                    <a:pt x="2737848" y="530204"/>
                  </a:cubicBezTo>
                  <a:close/>
                  <a:moveTo>
                    <a:pt x="2328705" y="530204"/>
                  </a:moveTo>
                  <a:cubicBezTo>
                    <a:pt x="2249167" y="530204"/>
                    <a:pt x="2184689" y="594682"/>
                    <a:pt x="2184689" y="674220"/>
                  </a:cubicBezTo>
                  <a:cubicBezTo>
                    <a:pt x="2184689" y="753758"/>
                    <a:pt x="2249167" y="818236"/>
                    <a:pt x="2328705" y="818236"/>
                  </a:cubicBezTo>
                  <a:cubicBezTo>
                    <a:pt x="2408243" y="818236"/>
                    <a:pt x="2472721" y="753758"/>
                    <a:pt x="2472721" y="674220"/>
                  </a:cubicBezTo>
                  <a:cubicBezTo>
                    <a:pt x="2472721" y="594682"/>
                    <a:pt x="2408243" y="530204"/>
                    <a:pt x="2328705" y="530204"/>
                  </a:cubicBezTo>
                  <a:close/>
                  <a:moveTo>
                    <a:pt x="1919562" y="530204"/>
                  </a:moveTo>
                  <a:cubicBezTo>
                    <a:pt x="1840024" y="530204"/>
                    <a:pt x="1775546" y="594682"/>
                    <a:pt x="1775546" y="674220"/>
                  </a:cubicBezTo>
                  <a:cubicBezTo>
                    <a:pt x="1775546" y="753758"/>
                    <a:pt x="1840024" y="818236"/>
                    <a:pt x="1919562" y="818236"/>
                  </a:cubicBezTo>
                  <a:cubicBezTo>
                    <a:pt x="1999100" y="818236"/>
                    <a:pt x="2063578" y="753758"/>
                    <a:pt x="2063578" y="674220"/>
                  </a:cubicBezTo>
                  <a:cubicBezTo>
                    <a:pt x="2063578" y="594682"/>
                    <a:pt x="1999100" y="530204"/>
                    <a:pt x="1919562" y="530204"/>
                  </a:cubicBezTo>
                  <a:close/>
                  <a:moveTo>
                    <a:pt x="1510419" y="530204"/>
                  </a:moveTo>
                  <a:cubicBezTo>
                    <a:pt x="1430881" y="530204"/>
                    <a:pt x="1366403" y="594682"/>
                    <a:pt x="1366403" y="674220"/>
                  </a:cubicBezTo>
                  <a:cubicBezTo>
                    <a:pt x="1366403" y="753758"/>
                    <a:pt x="1430881" y="818236"/>
                    <a:pt x="1510419" y="818236"/>
                  </a:cubicBezTo>
                  <a:cubicBezTo>
                    <a:pt x="1589957" y="818236"/>
                    <a:pt x="1654435" y="753758"/>
                    <a:pt x="1654435" y="674220"/>
                  </a:cubicBezTo>
                  <a:cubicBezTo>
                    <a:pt x="1654435" y="594682"/>
                    <a:pt x="1589957" y="530204"/>
                    <a:pt x="1510419" y="530204"/>
                  </a:cubicBezTo>
                  <a:close/>
                  <a:moveTo>
                    <a:pt x="1101276" y="530204"/>
                  </a:moveTo>
                  <a:cubicBezTo>
                    <a:pt x="1021738" y="530204"/>
                    <a:pt x="957260" y="594682"/>
                    <a:pt x="957260" y="674220"/>
                  </a:cubicBezTo>
                  <a:cubicBezTo>
                    <a:pt x="957260" y="753758"/>
                    <a:pt x="1021738" y="818236"/>
                    <a:pt x="1101276" y="818236"/>
                  </a:cubicBezTo>
                  <a:cubicBezTo>
                    <a:pt x="1180814" y="818236"/>
                    <a:pt x="1245292" y="753758"/>
                    <a:pt x="1245292" y="674220"/>
                  </a:cubicBezTo>
                  <a:cubicBezTo>
                    <a:pt x="1245292" y="594682"/>
                    <a:pt x="1180814" y="530204"/>
                    <a:pt x="1101276" y="530204"/>
                  </a:cubicBezTo>
                  <a:close/>
                  <a:moveTo>
                    <a:pt x="692133" y="530204"/>
                  </a:moveTo>
                  <a:cubicBezTo>
                    <a:pt x="612595" y="530204"/>
                    <a:pt x="548117" y="594682"/>
                    <a:pt x="548117" y="674220"/>
                  </a:cubicBezTo>
                  <a:cubicBezTo>
                    <a:pt x="548117" y="753758"/>
                    <a:pt x="612595" y="818236"/>
                    <a:pt x="692133" y="818236"/>
                  </a:cubicBezTo>
                  <a:cubicBezTo>
                    <a:pt x="771671" y="818236"/>
                    <a:pt x="836149" y="753758"/>
                    <a:pt x="836149" y="674220"/>
                  </a:cubicBezTo>
                  <a:cubicBezTo>
                    <a:pt x="836149" y="594682"/>
                    <a:pt x="771671" y="530204"/>
                    <a:pt x="692133" y="530204"/>
                  </a:cubicBezTo>
                  <a:close/>
                  <a:moveTo>
                    <a:pt x="282990" y="530204"/>
                  </a:moveTo>
                  <a:cubicBezTo>
                    <a:pt x="203452" y="530204"/>
                    <a:pt x="138974" y="594682"/>
                    <a:pt x="138974" y="674220"/>
                  </a:cubicBezTo>
                  <a:cubicBezTo>
                    <a:pt x="138974" y="753758"/>
                    <a:pt x="203452" y="818236"/>
                    <a:pt x="282990" y="818236"/>
                  </a:cubicBezTo>
                  <a:cubicBezTo>
                    <a:pt x="362528" y="818236"/>
                    <a:pt x="427006" y="753758"/>
                    <a:pt x="427006" y="674220"/>
                  </a:cubicBezTo>
                  <a:cubicBezTo>
                    <a:pt x="427006" y="594682"/>
                    <a:pt x="362528" y="530204"/>
                    <a:pt x="282990" y="530204"/>
                  </a:cubicBezTo>
                  <a:close/>
                  <a:moveTo>
                    <a:pt x="3964576" y="114981"/>
                  </a:moveTo>
                  <a:cubicBezTo>
                    <a:pt x="3885038" y="114981"/>
                    <a:pt x="3820560" y="179459"/>
                    <a:pt x="3820560" y="258997"/>
                  </a:cubicBezTo>
                  <a:cubicBezTo>
                    <a:pt x="3820560" y="338535"/>
                    <a:pt x="3885038" y="403013"/>
                    <a:pt x="3964576" y="403013"/>
                  </a:cubicBezTo>
                  <a:cubicBezTo>
                    <a:pt x="4044114" y="403013"/>
                    <a:pt x="4108592" y="338535"/>
                    <a:pt x="4108592" y="258997"/>
                  </a:cubicBezTo>
                  <a:cubicBezTo>
                    <a:pt x="4108592" y="179459"/>
                    <a:pt x="4044114" y="114981"/>
                    <a:pt x="3964576" y="114981"/>
                  </a:cubicBezTo>
                  <a:close/>
                  <a:moveTo>
                    <a:pt x="3555434" y="114981"/>
                  </a:moveTo>
                  <a:cubicBezTo>
                    <a:pt x="3475896" y="114981"/>
                    <a:pt x="3411418" y="179459"/>
                    <a:pt x="3411418" y="258997"/>
                  </a:cubicBezTo>
                  <a:cubicBezTo>
                    <a:pt x="3411418" y="338535"/>
                    <a:pt x="3475896" y="403013"/>
                    <a:pt x="3555434" y="403013"/>
                  </a:cubicBezTo>
                  <a:cubicBezTo>
                    <a:pt x="3634972" y="403013"/>
                    <a:pt x="3699450" y="338535"/>
                    <a:pt x="3699450" y="258997"/>
                  </a:cubicBezTo>
                  <a:cubicBezTo>
                    <a:pt x="3699450" y="179459"/>
                    <a:pt x="3634972" y="114981"/>
                    <a:pt x="3555434" y="114981"/>
                  </a:cubicBezTo>
                  <a:close/>
                  <a:moveTo>
                    <a:pt x="3146291" y="114981"/>
                  </a:moveTo>
                  <a:cubicBezTo>
                    <a:pt x="3066753" y="114981"/>
                    <a:pt x="3002275" y="179459"/>
                    <a:pt x="3002275" y="258997"/>
                  </a:cubicBezTo>
                  <a:cubicBezTo>
                    <a:pt x="3002275" y="338535"/>
                    <a:pt x="3066753" y="403013"/>
                    <a:pt x="3146291" y="403013"/>
                  </a:cubicBezTo>
                  <a:cubicBezTo>
                    <a:pt x="3225829" y="403013"/>
                    <a:pt x="3290307" y="338535"/>
                    <a:pt x="3290307" y="258997"/>
                  </a:cubicBezTo>
                  <a:cubicBezTo>
                    <a:pt x="3290307" y="179459"/>
                    <a:pt x="3225829" y="114981"/>
                    <a:pt x="3146291" y="114981"/>
                  </a:cubicBezTo>
                  <a:close/>
                  <a:moveTo>
                    <a:pt x="2737148" y="114981"/>
                  </a:moveTo>
                  <a:cubicBezTo>
                    <a:pt x="2657610" y="114981"/>
                    <a:pt x="2593132" y="179459"/>
                    <a:pt x="2593132" y="258997"/>
                  </a:cubicBezTo>
                  <a:cubicBezTo>
                    <a:pt x="2593132" y="338535"/>
                    <a:pt x="2657610" y="403013"/>
                    <a:pt x="2737148" y="403013"/>
                  </a:cubicBezTo>
                  <a:cubicBezTo>
                    <a:pt x="2816686" y="403013"/>
                    <a:pt x="2881164" y="338535"/>
                    <a:pt x="2881164" y="258997"/>
                  </a:cubicBezTo>
                  <a:cubicBezTo>
                    <a:pt x="2881164" y="179459"/>
                    <a:pt x="2816686" y="114981"/>
                    <a:pt x="2737148" y="114981"/>
                  </a:cubicBezTo>
                  <a:close/>
                  <a:moveTo>
                    <a:pt x="2328005" y="114981"/>
                  </a:moveTo>
                  <a:cubicBezTo>
                    <a:pt x="2248467" y="114981"/>
                    <a:pt x="2183989" y="179459"/>
                    <a:pt x="2183989" y="258997"/>
                  </a:cubicBezTo>
                  <a:cubicBezTo>
                    <a:pt x="2183989" y="338535"/>
                    <a:pt x="2248467" y="403013"/>
                    <a:pt x="2328005" y="403013"/>
                  </a:cubicBezTo>
                  <a:cubicBezTo>
                    <a:pt x="2407543" y="403013"/>
                    <a:pt x="2472021" y="338535"/>
                    <a:pt x="2472021" y="258997"/>
                  </a:cubicBezTo>
                  <a:cubicBezTo>
                    <a:pt x="2472021" y="179459"/>
                    <a:pt x="2407543" y="114981"/>
                    <a:pt x="2328005" y="114981"/>
                  </a:cubicBezTo>
                  <a:close/>
                  <a:moveTo>
                    <a:pt x="1918862" y="114981"/>
                  </a:moveTo>
                  <a:cubicBezTo>
                    <a:pt x="1839324" y="114981"/>
                    <a:pt x="1774846" y="179459"/>
                    <a:pt x="1774846" y="258997"/>
                  </a:cubicBezTo>
                  <a:cubicBezTo>
                    <a:pt x="1774846" y="338535"/>
                    <a:pt x="1839324" y="403013"/>
                    <a:pt x="1918862" y="403013"/>
                  </a:cubicBezTo>
                  <a:cubicBezTo>
                    <a:pt x="1998400" y="403013"/>
                    <a:pt x="2062878" y="338535"/>
                    <a:pt x="2062878" y="258997"/>
                  </a:cubicBezTo>
                  <a:cubicBezTo>
                    <a:pt x="2062878" y="179459"/>
                    <a:pt x="1998400" y="114981"/>
                    <a:pt x="1918862" y="114981"/>
                  </a:cubicBezTo>
                  <a:close/>
                  <a:moveTo>
                    <a:pt x="1509719" y="114981"/>
                  </a:moveTo>
                  <a:cubicBezTo>
                    <a:pt x="1430181" y="114981"/>
                    <a:pt x="1365703" y="179459"/>
                    <a:pt x="1365703" y="258997"/>
                  </a:cubicBezTo>
                  <a:cubicBezTo>
                    <a:pt x="1365703" y="338535"/>
                    <a:pt x="1430181" y="403013"/>
                    <a:pt x="1509719" y="403013"/>
                  </a:cubicBezTo>
                  <a:cubicBezTo>
                    <a:pt x="1589257" y="403013"/>
                    <a:pt x="1653735" y="338535"/>
                    <a:pt x="1653735" y="258997"/>
                  </a:cubicBezTo>
                  <a:cubicBezTo>
                    <a:pt x="1653735" y="179459"/>
                    <a:pt x="1589257" y="114981"/>
                    <a:pt x="1509719" y="114981"/>
                  </a:cubicBezTo>
                  <a:close/>
                  <a:moveTo>
                    <a:pt x="1100576" y="114981"/>
                  </a:moveTo>
                  <a:cubicBezTo>
                    <a:pt x="1021038" y="114981"/>
                    <a:pt x="956560" y="179459"/>
                    <a:pt x="956560" y="258997"/>
                  </a:cubicBezTo>
                  <a:cubicBezTo>
                    <a:pt x="956560" y="338535"/>
                    <a:pt x="1021038" y="403013"/>
                    <a:pt x="1100576" y="403013"/>
                  </a:cubicBezTo>
                  <a:cubicBezTo>
                    <a:pt x="1180114" y="403013"/>
                    <a:pt x="1244592" y="338535"/>
                    <a:pt x="1244592" y="258997"/>
                  </a:cubicBezTo>
                  <a:cubicBezTo>
                    <a:pt x="1244592" y="179459"/>
                    <a:pt x="1180114" y="114981"/>
                    <a:pt x="1100576" y="114981"/>
                  </a:cubicBezTo>
                  <a:close/>
                  <a:moveTo>
                    <a:pt x="691433" y="114981"/>
                  </a:moveTo>
                  <a:cubicBezTo>
                    <a:pt x="611895" y="114981"/>
                    <a:pt x="547417" y="179459"/>
                    <a:pt x="547417" y="258997"/>
                  </a:cubicBezTo>
                  <a:cubicBezTo>
                    <a:pt x="547417" y="338535"/>
                    <a:pt x="611895" y="403013"/>
                    <a:pt x="691433" y="403013"/>
                  </a:cubicBezTo>
                  <a:cubicBezTo>
                    <a:pt x="770971" y="403013"/>
                    <a:pt x="835449" y="338535"/>
                    <a:pt x="835449" y="258997"/>
                  </a:cubicBezTo>
                  <a:cubicBezTo>
                    <a:pt x="835449" y="179459"/>
                    <a:pt x="770971" y="114981"/>
                    <a:pt x="691433" y="114981"/>
                  </a:cubicBezTo>
                  <a:close/>
                  <a:moveTo>
                    <a:pt x="282290" y="114981"/>
                  </a:moveTo>
                  <a:cubicBezTo>
                    <a:pt x="202752" y="114981"/>
                    <a:pt x="138274" y="179459"/>
                    <a:pt x="138274" y="258997"/>
                  </a:cubicBezTo>
                  <a:cubicBezTo>
                    <a:pt x="138274" y="338535"/>
                    <a:pt x="202752" y="403013"/>
                    <a:pt x="282290" y="403013"/>
                  </a:cubicBezTo>
                  <a:cubicBezTo>
                    <a:pt x="361828" y="403013"/>
                    <a:pt x="426306" y="338535"/>
                    <a:pt x="426306" y="258997"/>
                  </a:cubicBezTo>
                  <a:cubicBezTo>
                    <a:pt x="426306" y="179459"/>
                    <a:pt x="361828" y="114981"/>
                    <a:pt x="282290" y="114981"/>
                  </a:cubicBezTo>
                  <a:close/>
                  <a:moveTo>
                    <a:pt x="0" y="0"/>
                  </a:moveTo>
                  <a:lnTo>
                    <a:pt x="4248472" y="0"/>
                  </a:lnTo>
                  <a:lnTo>
                    <a:pt x="4248472" y="4248472"/>
                  </a:lnTo>
                  <a:lnTo>
                    <a:pt x="0" y="4248472"/>
                  </a:lnTo>
                  <a:close/>
                </a:path>
              </a:pathLst>
            </a:custGeom>
            <a:solidFill>
              <a:sysClr val="window" lastClr="FFFFFF"/>
            </a:solidFill>
            <a:ln w="25400" cap="flat" cmpd="sng" algn="ctr">
              <a:noFill/>
              <a:prstDash val="solid"/>
            </a:ln>
            <a:effectLst/>
          </p:spPr>
          <p:txBody>
            <a:bodyPr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924282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2" name="TextBox 10"/>
            <p:cNvSpPr txBox="1"/>
            <p:nvPr/>
          </p:nvSpPr>
          <p:spPr>
            <a:xfrm>
              <a:off x="3546496" y="4207114"/>
              <a:ext cx="998490" cy="663202"/>
            </a:xfrm>
            <a:prstGeom prst="rect">
              <a:avLst/>
            </a:prstGeom>
          </p:spPr>
          <p:txBody>
            <a:bodyPr vert="horz" lIns="0" tIns="0" rIns="0" bIns="0" rtlCol="0">
              <a:noAutofit/>
            </a:bodyPr>
            <a:lstStyle>
              <a:lvl1pPr indent="0" algn="ctr">
                <a:lnSpc>
                  <a:spcPct val="90000"/>
                </a:lnSpc>
                <a:spcBef>
                  <a:spcPts val="0"/>
                </a:spcBef>
                <a:buFont typeface="Arial" pitchFamily="34" charset="0"/>
                <a:buNone/>
                <a:defRPr sz="2000" b="1">
                  <a:solidFill>
                    <a:schemeClr val="tx2"/>
                  </a:solidFill>
                  <a:latin typeface="+mj-lt"/>
                  <a:cs typeface="Arial" panose="020B0604020202020204" pitchFamily="34" charset="0"/>
                </a:defRPr>
              </a:lvl1pPr>
              <a:lvl2pPr marL="180975" indent="-180975">
                <a:lnSpc>
                  <a:spcPct val="90000"/>
                </a:lnSpc>
                <a:spcBef>
                  <a:spcPts val="0"/>
                </a:spcBef>
                <a:buFont typeface="Arial" pitchFamily="34" charset="0"/>
                <a:buChar char="•"/>
                <a:defRPr sz="1200">
                  <a:solidFill>
                    <a:schemeClr val="tx2"/>
                  </a:solidFill>
                </a:defRPr>
              </a:lvl2pPr>
              <a:lvl3pPr marL="361950" indent="-171450">
                <a:lnSpc>
                  <a:spcPct val="90000"/>
                </a:lnSpc>
                <a:spcBef>
                  <a:spcPts val="0"/>
                </a:spcBef>
                <a:buFont typeface="Calibri" pitchFamily="34" charset="0"/>
                <a:buChar char="–"/>
                <a:defRPr sz="1200">
                  <a:solidFill>
                    <a:schemeClr val="tx2"/>
                  </a:solidFill>
                </a:defRPr>
              </a:lvl3pPr>
              <a:lvl4pPr marL="1825348" indent="-260764">
                <a:lnSpc>
                  <a:spcPct val="90000"/>
                </a:lnSpc>
                <a:spcBef>
                  <a:spcPts val="0"/>
                </a:spcBef>
                <a:buFont typeface="Arial" pitchFamily="34" charset="0"/>
                <a:buChar char="–"/>
                <a:defRPr sz="1200">
                  <a:solidFill>
                    <a:schemeClr val="tx2"/>
                  </a:solidFill>
                </a:defRPr>
              </a:lvl4pPr>
              <a:lvl5pPr marL="2346876" indent="-260764">
                <a:lnSpc>
                  <a:spcPct val="90000"/>
                </a:lnSpc>
                <a:spcBef>
                  <a:spcPts val="0"/>
                </a:spcBef>
                <a:buFont typeface="Arial" pitchFamily="34" charset="0"/>
                <a:buChar char="»"/>
                <a:defRPr sz="1200">
                  <a:solidFill>
                    <a:schemeClr val="tx2"/>
                  </a:solidFill>
                </a:defRPr>
              </a:lvl5pPr>
              <a:lvl6pPr marL="2868404" indent="-260764">
                <a:spcBef>
                  <a:spcPct val="20000"/>
                </a:spcBef>
                <a:buFont typeface="Arial" pitchFamily="34" charset="0"/>
                <a:buChar char="•"/>
                <a:defRPr sz="2300"/>
              </a:lvl6pPr>
              <a:lvl7pPr marL="3389932" indent="-260764">
                <a:spcBef>
                  <a:spcPct val="20000"/>
                </a:spcBef>
                <a:buFont typeface="Arial" pitchFamily="34" charset="0"/>
                <a:buChar char="•"/>
                <a:defRPr sz="2300"/>
              </a:lvl7pPr>
              <a:lvl8pPr marL="3911460" indent="-260764">
                <a:spcBef>
                  <a:spcPct val="20000"/>
                </a:spcBef>
                <a:buFont typeface="Arial" pitchFamily="34" charset="0"/>
                <a:buChar char="•"/>
                <a:defRPr sz="2300"/>
              </a:lvl8pPr>
              <a:lvl9pPr marL="4432988" indent="-260764">
                <a:spcBef>
                  <a:spcPct val="20000"/>
                </a:spcBef>
                <a:buFont typeface="Arial" pitchFamily="34" charset="0"/>
                <a:buChar char="•"/>
                <a:defRPr sz="2300"/>
              </a:lvl9pPr>
            </a:lstStyle>
            <a:p>
              <a:pPr marL="0" marR="0" lvl="0" indent="0" algn="ctr" defTabSz="924282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itchFamily="34" charset="0"/>
                <a:buNone/>
                <a:tabLst/>
                <a:defRPr/>
              </a:pPr>
              <a:r>
                <a:rPr lang="hu-HU" kern="0" dirty="0">
                  <a:solidFill>
                    <a:schemeClr val="accent1"/>
                  </a:solidFill>
                  <a:latin typeface="Calibri"/>
                </a:rPr>
                <a:t>18</a:t>
              </a:r>
              <a:r>
                <a:rPr kumimoji="0" lang="hu-HU" sz="2000" b="1" i="0" u="none" strike="noStrike" kern="0" cap="none" spc="0" normalizeH="0" baseline="0" noProof="0" dirty="0">
                  <a:ln>
                    <a:noFill/>
                  </a:ln>
                  <a:solidFill>
                    <a:schemeClr val="accent1"/>
                  </a:solidFill>
                  <a:effectLst/>
                  <a:uLnTx/>
                  <a:uFillTx/>
                  <a:latin typeface="Calibri"/>
                  <a:cs typeface="Arial" panose="020B0604020202020204" pitchFamily="34" charset="0"/>
                </a:rPr>
                <a:t>%</a:t>
              </a:r>
              <a:endParaRPr kumimoji="0" lang="en-GB" sz="2000" b="1" i="0" u="none" strike="noStrike" kern="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Calibri"/>
                <a:cs typeface="Arial" panose="020B0604020202020204" pitchFamily="34" charset="0"/>
              </a:endParaRPr>
            </a:p>
            <a:p>
              <a:pPr lvl="0" defTabSz="924282">
                <a:defRPr/>
              </a:pPr>
              <a:r>
                <a:rPr lang="hu-HU" sz="950" b="0" kern="0" dirty="0">
                  <a:solidFill>
                    <a:srgbClr val="222223">
                      <a:lumMod val="75000"/>
                      <a:lumOff val="25000"/>
                    </a:srgbClr>
                  </a:solidFill>
                </a:rPr>
                <a:t>Hazai és nemzetközi sportesemények, közvetítések nézése</a:t>
              </a:r>
              <a:endParaRPr kumimoji="0" lang="en-GB" sz="950" b="0" i="0" u="none" strike="noStrike" kern="0" cap="none" spc="0" normalizeH="0" baseline="0" noProof="0" dirty="0">
                <a:ln>
                  <a:noFill/>
                </a:ln>
                <a:solidFill>
                  <a:srgbClr val="222223">
                    <a:lumMod val="75000"/>
                    <a:lumOff val="25000"/>
                  </a:srgbClr>
                </a:solidFill>
                <a:effectLst/>
                <a:uLnTx/>
                <a:uFillTx/>
                <a:latin typeface="Calibri"/>
              </a:endParaRPr>
            </a:p>
          </p:txBody>
        </p:sp>
        <p:graphicFrame>
          <p:nvGraphicFramePr>
            <p:cNvPr id="63" name="Diagram 5"/>
            <p:cNvGraphicFramePr/>
            <p:nvPr>
              <p:extLst/>
            </p:nvPr>
          </p:nvGraphicFramePr>
          <p:xfrm>
            <a:off x="3548676" y="3323661"/>
            <a:ext cx="972353" cy="950721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2"/>
            </a:graphicData>
          </a:graphic>
        </p:graphicFrame>
        <p:sp>
          <p:nvSpPr>
            <p:cNvPr id="64" name="Rectangle 112"/>
            <p:cNvSpPr/>
            <p:nvPr/>
          </p:nvSpPr>
          <p:spPr bwMode="gray">
            <a:xfrm>
              <a:off x="3678508" y="3445594"/>
              <a:ext cx="712688" cy="706853"/>
            </a:xfrm>
            <a:custGeom>
              <a:avLst/>
              <a:gdLst/>
              <a:ahLst/>
              <a:cxnLst/>
              <a:rect l="l" t="t" r="r" b="b"/>
              <a:pathLst>
                <a:path w="4248472" h="4248472">
                  <a:moveTo>
                    <a:pt x="3963192" y="3851992"/>
                  </a:moveTo>
                  <a:cubicBezTo>
                    <a:pt x="3883654" y="3851992"/>
                    <a:pt x="3819176" y="3916470"/>
                    <a:pt x="3819176" y="3996008"/>
                  </a:cubicBezTo>
                  <a:cubicBezTo>
                    <a:pt x="3819176" y="4075546"/>
                    <a:pt x="3883654" y="4140024"/>
                    <a:pt x="3963192" y="4140024"/>
                  </a:cubicBezTo>
                  <a:cubicBezTo>
                    <a:pt x="4042730" y="4140024"/>
                    <a:pt x="4107208" y="4075546"/>
                    <a:pt x="4107208" y="3996008"/>
                  </a:cubicBezTo>
                  <a:cubicBezTo>
                    <a:pt x="4107208" y="3916470"/>
                    <a:pt x="4042730" y="3851992"/>
                    <a:pt x="3963192" y="3851992"/>
                  </a:cubicBezTo>
                  <a:close/>
                  <a:moveTo>
                    <a:pt x="3554050" y="3851992"/>
                  </a:moveTo>
                  <a:cubicBezTo>
                    <a:pt x="3474512" y="3851992"/>
                    <a:pt x="3410034" y="3916470"/>
                    <a:pt x="3410034" y="3996008"/>
                  </a:cubicBezTo>
                  <a:cubicBezTo>
                    <a:pt x="3410034" y="4075546"/>
                    <a:pt x="3474512" y="4140024"/>
                    <a:pt x="3554050" y="4140024"/>
                  </a:cubicBezTo>
                  <a:cubicBezTo>
                    <a:pt x="3633588" y="4140024"/>
                    <a:pt x="3698066" y="4075546"/>
                    <a:pt x="3698066" y="3996008"/>
                  </a:cubicBezTo>
                  <a:cubicBezTo>
                    <a:pt x="3698066" y="3916470"/>
                    <a:pt x="3633588" y="3851992"/>
                    <a:pt x="3554050" y="3851992"/>
                  </a:cubicBezTo>
                  <a:close/>
                  <a:moveTo>
                    <a:pt x="3144907" y="3851992"/>
                  </a:moveTo>
                  <a:cubicBezTo>
                    <a:pt x="3065369" y="3851992"/>
                    <a:pt x="3000891" y="3916470"/>
                    <a:pt x="3000891" y="3996008"/>
                  </a:cubicBezTo>
                  <a:cubicBezTo>
                    <a:pt x="3000891" y="4075546"/>
                    <a:pt x="3065369" y="4140024"/>
                    <a:pt x="3144907" y="4140024"/>
                  </a:cubicBezTo>
                  <a:cubicBezTo>
                    <a:pt x="3224445" y="4140024"/>
                    <a:pt x="3288923" y="4075546"/>
                    <a:pt x="3288923" y="3996008"/>
                  </a:cubicBezTo>
                  <a:cubicBezTo>
                    <a:pt x="3288923" y="3916470"/>
                    <a:pt x="3224445" y="3851992"/>
                    <a:pt x="3144907" y="3851992"/>
                  </a:cubicBezTo>
                  <a:close/>
                  <a:moveTo>
                    <a:pt x="2735764" y="3851992"/>
                  </a:moveTo>
                  <a:cubicBezTo>
                    <a:pt x="2656226" y="3851992"/>
                    <a:pt x="2591748" y="3916470"/>
                    <a:pt x="2591748" y="3996008"/>
                  </a:cubicBezTo>
                  <a:cubicBezTo>
                    <a:pt x="2591748" y="4075546"/>
                    <a:pt x="2656226" y="4140024"/>
                    <a:pt x="2735764" y="4140024"/>
                  </a:cubicBezTo>
                  <a:cubicBezTo>
                    <a:pt x="2815302" y="4140024"/>
                    <a:pt x="2879780" y="4075546"/>
                    <a:pt x="2879780" y="3996008"/>
                  </a:cubicBezTo>
                  <a:cubicBezTo>
                    <a:pt x="2879780" y="3916470"/>
                    <a:pt x="2815302" y="3851992"/>
                    <a:pt x="2735764" y="3851992"/>
                  </a:cubicBezTo>
                  <a:close/>
                  <a:moveTo>
                    <a:pt x="2326621" y="3851992"/>
                  </a:moveTo>
                  <a:cubicBezTo>
                    <a:pt x="2247083" y="3851992"/>
                    <a:pt x="2182605" y="3916470"/>
                    <a:pt x="2182605" y="3996008"/>
                  </a:cubicBezTo>
                  <a:cubicBezTo>
                    <a:pt x="2182605" y="4075546"/>
                    <a:pt x="2247083" y="4140024"/>
                    <a:pt x="2326621" y="4140024"/>
                  </a:cubicBezTo>
                  <a:cubicBezTo>
                    <a:pt x="2406159" y="4140024"/>
                    <a:pt x="2470637" y="4075546"/>
                    <a:pt x="2470637" y="3996008"/>
                  </a:cubicBezTo>
                  <a:cubicBezTo>
                    <a:pt x="2470637" y="3916470"/>
                    <a:pt x="2406159" y="3851992"/>
                    <a:pt x="2326621" y="3851992"/>
                  </a:cubicBezTo>
                  <a:close/>
                  <a:moveTo>
                    <a:pt x="1917478" y="3851992"/>
                  </a:moveTo>
                  <a:cubicBezTo>
                    <a:pt x="1837940" y="3851992"/>
                    <a:pt x="1773462" y="3916470"/>
                    <a:pt x="1773462" y="3996008"/>
                  </a:cubicBezTo>
                  <a:cubicBezTo>
                    <a:pt x="1773462" y="4075546"/>
                    <a:pt x="1837940" y="4140024"/>
                    <a:pt x="1917478" y="4140024"/>
                  </a:cubicBezTo>
                  <a:cubicBezTo>
                    <a:pt x="1997016" y="4140024"/>
                    <a:pt x="2061494" y="4075546"/>
                    <a:pt x="2061494" y="3996008"/>
                  </a:cubicBezTo>
                  <a:cubicBezTo>
                    <a:pt x="2061494" y="3916470"/>
                    <a:pt x="1997016" y="3851992"/>
                    <a:pt x="1917478" y="3851992"/>
                  </a:cubicBezTo>
                  <a:close/>
                  <a:moveTo>
                    <a:pt x="1508335" y="3851992"/>
                  </a:moveTo>
                  <a:cubicBezTo>
                    <a:pt x="1428797" y="3851992"/>
                    <a:pt x="1364319" y="3916470"/>
                    <a:pt x="1364319" y="3996008"/>
                  </a:cubicBezTo>
                  <a:cubicBezTo>
                    <a:pt x="1364319" y="4075546"/>
                    <a:pt x="1428797" y="4140024"/>
                    <a:pt x="1508335" y="4140024"/>
                  </a:cubicBezTo>
                  <a:cubicBezTo>
                    <a:pt x="1587873" y="4140024"/>
                    <a:pt x="1652351" y="4075546"/>
                    <a:pt x="1652351" y="3996008"/>
                  </a:cubicBezTo>
                  <a:cubicBezTo>
                    <a:pt x="1652351" y="3916470"/>
                    <a:pt x="1587873" y="3851992"/>
                    <a:pt x="1508335" y="3851992"/>
                  </a:cubicBezTo>
                  <a:close/>
                  <a:moveTo>
                    <a:pt x="1099192" y="3851992"/>
                  </a:moveTo>
                  <a:cubicBezTo>
                    <a:pt x="1019654" y="3851992"/>
                    <a:pt x="955176" y="3916470"/>
                    <a:pt x="955176" y="3996008"/>
                  </a:cubicBezTo>
                  <a:cubicBezTo>
                    <a:pt x="955176" y="4075546"/>
                    <a:pt x="1019654" y="4140024"/>
                    <a:pt x="1099192" y="4140024"/>
                  </a:cubicBezTo>
                  <a:cubicBezTo>
                    <a:pt x="1178730" y="4140024"/>
                    <a:pt x="1243208" y="4075546"/>
                    <a:pt x="1243208" y="3996008"/>
                  </a:cubicBezTo>
                  <a:cubicBezTo>
                    <a:pt x="1243208" y="3916470"/>
                    <a:pt x="1178730" y="3851992"/>
                    <a:pt x="1099192" y="3851992"/>
                  </a:cubicBezTo>
                  <a:close/>
                  <a:moveTo>
                    <a:pt x="690049" y="3851992"/>
                  </a:moveTo>
                  <a:cubicBezTo>
                    <a:pt x="610511" y="3851992"/>
                    <a:pt x="546033" y="3916470"/>
                    <a:pt x="546033" y="3996008"/>
                  </a:cubicBezTo>
                  <a:cubicBezTo>
                    <a:pt x="546033" y="4075546"/>
                    <a:pt x="610511" y="4140024"/>
                    <a:pt x="690049" y="4140024"/>
                  </a:cubicBezTo>
                  <a:cubicBezTo>
                    <a:pt x="769587" y="4140024"/>
                    <a:pt x="834065" y="4075546"/>
                    <a:pt x="834065" y="3996008"/>
                  </a:cubicBezTo>
                  <a:cubicBezTo>
                    <a:pt x="834065" y="3916470"/>
                    <a:pt x="769587" y="3851992"/>
                    <a:pt x="690049" y="3851992"/>
                  </a:cubicBezTo>
                  <a:close/>
                  <a:moveTo>
                    <a:pt x="280906" y="3851992"/>
                  </a:moveTo>
                  <a:cubicBezTo>
                    <a:pt x="201368" y="3851992"/>
                    <a:pt x="136890" y="3916470"/>
                    <a:pt x="136890" y="3996008"/>
                  </a:cubicBezTo>
                  <a:cubicBezTo>
                    <a:pt x="136890" y="4075546"/>
                    <a:pt x="201368" y="4140024"/>
                    <a:pt x="280906" y="4140024"/>
                  </a:cubicBezTo>
                  <a:cubicBezTo>
                    <a:pt x="360444" y="4140024"/>
                    <a:pt x="424922" y="4075546"/>
                    <a:pt x="424922" y="3996008"/>
                  </a:cubicBezTo>
                  <a:cubicBezTo>
                    <a:pt x="424922" y="3916470"/>
                    <a:pt x="360444" y="3851992"/>
                    <a:pt x="280906" y="3851992"/>
                  </a:cubicBezTo>
                  <a:close/>
                  <a:moveTo>
                    <a:pt x="3970176" y="3436765"/>
                  </a:moveTo>
                  <a:cubicBezTo>
                    <a:pt x="3890638" y="3436765"/>
                    <a:pt x="3826160" y="3501243"/>
                    <a:pt x="3826160" y="3580781"/>
                  </a:cubicBezTo>
                  <a:cubicBezTo>
                    <a:pt x="3826160" y="3660319"/>
                    <a:pt x="3890638" y="3724797"/>
                    <a:pt x="3970176" y="3724797"/>
                  </a:cubicBezTo>
                  <a:cubicBezTo>
                    <a:pt x="4049714" y="3724797"/>
                    <a:pt x="4114192" y="3660319"/>
                    <a:pt x="4114192" y="3580781"/>
                  </a:cubicBezTo>
                  <a:cubicBezTo>
                    <a:pt x="4114192" y="3501243"/>
                    <a:pt x="4049714" y="3436765"/>
                    <a:pt x="3970176" y="3436765"/>
                  </a:cubicBezTo>
                  <a:close/>
                  <a:moveTo>
                    <a:pt x="3561034" y="3436765"/>
                  </a:moveTo>
                  <a:cubicBezTo>
                    <a:pt x="3481496" y="3436765"/>
                    <a:pt x="3417018" y="3501243"/>
                    <a:pt x="3417018" y="3580781"/>
                  </a:cubicBezTo>
                  <a:cubicBezTo>
                    <a:pt x="3417018" y="3660319"/>
                    <a:pt x="3481496" y="3724797"/>
                    <a:pt x="3561034" y="3724797"/>
                  </a:cubicBezTo>
                  <a:cubicBezTo>
                    <a:pt x="3640572" y="3724797"/>
                    <a:pt x="3705050" y="3660319"/>
                    <a:pt x="3705050" y="3580781"/>
                  </a:cubicBezTo>
                  <a:cubicBezTo>
                    <a:pt x="3705050" y="3501243"/>
                    <a:pt x="3640572" y="3436765"/>
                    <a:pt x="3561034" y="3436765"/>
                  </a:cubicBezTo>
                  <a:close/>
                  <a:moveTo>
                    <a:pt x="3151891" y="3436765"/>
                  </a:moveTo>
                  <a:cubicBezTo>
                    <a:pt x="3072353" y="3436765"/>
                    <a:pt x="3007875" y="3501243"/>
                    <a:pt x="3007875" y="3580781"/>
                  </a:cubicBezTo>
                  <a:cubicBezTo>
                    <a:pt x="3007875" y="3660319"/>
                    <a:pt x="3072353" y="3724797"/>
                    <a:pt x="3151891" y="3724797"/>
                  </a:cubicBezTo>
                  <a:cubicBezTo>
                    <a:pt x="3231429" y="3724797"/>
                    <a:pt x="3295907" y="3660319"/>
                    <a:pt x="3295907" y="3580781"/>
                  </a:cubicBezTo>
                  <a:cubicBezTo>
                    <a:pt x="3295907" y="3501243"/>
                    <a:pt x="3231429" y="3436765"/>
                    <a:pt x="3151891" y="3436765"/>
                  </a:cubicBezTo>
                  <a:close/>
                  <a:moveTo>
                    <a:pt x="2742748" y="3436765"/>
                  </a:moveTo>
                  <a:cubicBezTo>
                    <a:pt x="2663210" y="3436765"/>
                    <a:pt x="2598732" y="3501243"/>
                    <a:pt x="2598732" y="3580781"/>
                  </a:cubicBezTo>
                  <a:cubicBezTo>
                    <a:pt x="2598732" y="3660319"/>
                    <a:pt x="2663210" y="3724797"/>
                    <a:pt x="2742748" y="3724797"/>
                  </a:cubicBezTo>
                  <a:cubicBezTo>
                    <a:pt x="2822286" y="3724797"/>
                    <a:pt x="2886764" y="3660319"/>
                    <a:pt x="2886764" y="3580781"/>
                  </a:cubicBezTo>
                  <a:cubicBezTo>
                    <a:pt x="2886764" y="3501243"/>
                    <a:pt x="2822286" y="3436765"/>
                    <a:pt x="2742748" y="3436765"/>
                  </a:cubicBezTo>
                  <a:close/>
                  <a:moveTo>
                    <a:pt x="2333605" y="3436765"/>
                  </a:moveTo>
                  <a:cubicBezTo>
                    <a:pt x="2254067" y="3436765"/>
                    <a:pt x="2189589" y="3501243"/>
                    <a:pt x="2189589" y="3580781"/>
                  </a:cubicBezTo>
                  <a:cubicBezTo>
                    <a:pt x="2189589" y="3660319"/>
                    <a:pt x="2254067" y="3724797"/>
                    <a:pt x="2333605" y="3724797"/>
                  </a:cubicBezTo>
                  <a:cubicBezTo>
                    <a:pt x="2413143" y="3724797"/>
                    <a:pt x="2477621" y="3660319"/>
                    <a:pt x="2477621" y="3580781"/>
                  </a:cubicBezTo>
                  <a:cubicBezTo>
                    <a:pt x="2477621" y="3501243"/>
                    <a:pt x="2413143" y="3436765"/>
                    <a:pt x="2333605" y="3436765"/>
                  </a:cubicBezTo>
                  <a:close/>
                  <a:moveTo>
                    <a:pt x="1924462" y="3436765"/>
                  </a:moveTo>
                  <a:cubicBezTo>
                    <a:pt x="1844924" y="3436765"/>
                    <a:pt x="1780446" y="3501243"/>
                    <a:pt x="1780446" y="3580781"/>
                  </a:cubicBezTo>
                  <a:cubicBezTo>
                    <a:pt x="1780446" y="3660319"/>
                    <a:pt x="1844924" y="3724797"/>
                    <a:pt x="1924462" y="3724797"/>
                  </a:cubicBezTo>
                  <a:cubicBezTo>
                    <a:pt x="2004000" y="3724797"/>
                    <a:pt x="2068478" y="3660319"/>
                    <a:pt x="2068478" y="3580781"/>
                  </a:cubicBezTo>
                  <a:cubicBezTo>
                    <a:pt x="2068478" y="3501243"/>
                    <a:pt x="2004000" y="3436765"/>
                    <a:pt x="1924462" y="3436765"/>
                  </a:cubicBezTo>
                  <a:close/>
                  <a:moveTo>
                    <a:pt x="1515319" y="3436765"/>
                  </a:moveTo>
                  <a:cubicBezTo>
                    <a:pt x="1435781" y="3436765"/>
                    <a:pt x="1371303" y="3501243"/>
                    <a:pt x="1371303" y="3580781"/>
                  </a:cubicBezTo>
                  <a:cubicBezTo>
                    <a:pt x="1371303" y="3660319"/>
                    <a:pt x="1435781" y="3724797"/>
                    <a:pt x="1515319" y="3724797"/>
                  </a:cubicBezTo>
                  <a:cubicBezTo>
                    <a:pt x="1594857" y="3724797"/>
                    <a:pt x="1659335" y="3660319"/>
                    <a:pt x="1659335" y="3580781"/>
                  </a:cubicBezTo>
                  <a:cubicBezTo>
                    <a:pt x="1659335" y="3501243"/>
                    <a:pt x="1594857" y="3436765"/>
                    <a:pt x="1515319" y="3436765"/>
                  </a:cubicBezTo>
                  <a:close/>
                  <a:moveTo>
                    <a:pt x="1106176" y="3436765"/>
                  </a:moveTo>
                  <a:cubicBezTo>
                    <a:pt x="1026638" y="3436765"/>
                    <a:pt x="962160" y="3501243"/>
                    <a:pt x="962160" y="3580781"/>
                  </a:cubicBezTo>
                  <a:cubicBezTo>
                    <a:pt x="962160" y="3660319"/>
                    <a:pt x="1026638" y="3724797"/>
                    <a:pt x="1106176" y="3724797"/>
                  </a:cubicBezTo>
                  <a:cubicBezTo>
                    <a:pt x="1185714" y="3724797"/>
                    <a:pt x="1250192" y="3660319"/>
                    <a:pt x="1250192" y="3580781"/>
                  </a:cubicBezTo>
                  <a:cubicBezTo>
                    <a:pt x="1250192" y="3501243"/>
                    <a:pt x="1185714" y="3436765"/>
                    <a:pt x="1106176" y="3436765"/>
                  </a:cubicBezTo>
                  <a:close/>
                  <a:moveTo>
                    <a:pt x="697033" y="3436765"/>
                  </a:moveTo>
                  <a:cubicBezTo>
                    <a:pt x="617495" y="3436765"/>
                    <a:pt x="553017" y="3501243"/>
                    <a:pt x="553017" y="3580781"/>
                  </a:cubicBezTo>
                  <a:cubicBezTo>
                    <a:pt x="553017" y="3660319"/>
                    <a:pt x="617495" y="3724797"/>
                    <a:pt x="697033" y="3724797"/>
                  </a:cubicBezTo>
                  <a:cubicBezTo>
                    <a:pt x="776571" y="3724797"/>
                    <a:pt x="841049" y="3660319"/>
                    <a:pt x="841049" y="3580781"/>
                  </a:cubicBezTo>
                  <a:cubicBezTo>
                    <a:pt x="841049" y="3501243"/>
                    <a:pt x="776571" y="3436765"/>
                    <a:pt x="697033" y="3436765"/>
                  </a:cubicBezTo>
                  <a:close/>
                  <a:moveTo>
                    <a:pt x="287890" y="3436765"/>
                  </a:moveTo>
                  <a:cubicBezTo>
                    <a:pt x="208352" y="3436765"/>
                    <a:pt x="143874" y="3501243"/>
                    <a:pt x="143874" y="3580781"/>
                  </a:cubicBezTo>
                  <a:cubicBezTo>
                    <a:pt x="143874" y="3660319"/>
                    <a:pt x="208352" y="3724797"/>
                    <a:pt x="287890" y="3724797"/>
                  </a:cubicBezTo>
                  <a:cubicBezTo>
                    <a:pt x="367428" y="3724797"/>
                    <a:pt x="431906" y="3660319"/>
                    <a:pt x="431906" y="3580781"/>
                  </a:cubicBezTo>
                  <a:cubicBezTo>
                    <a:pt x="431906" y="3501243"/>
                    <a:pt x="367428" y="3436765"/>
                    <a:pt x="287890" y="3436765"/>
                  </a:cubicBezTo>
                  <a:close/>
                  <a:moveTo>
                    <a:pt x="3969476" y="3021542"/>
                  </a:moveTo>
                  <a:cubicBezTo>
                    <a:pt x="3889938" y="3021542"/>
                    <a:pt x="3825460" y="3086020"/>
                    <a:pt x="3825460" y="3165558"/>
                  </a:cubicBezTo>
                  <a:cubicBezTo>
                    <a:pt x="3825460" y="3245096"/>
                    <a:pt x="3889938" y="3309574"/>
                    <a:pt x="3969476" y="3309574"/>
                  </a:cubicBezTo>
                  <a:cubicBezTo>
                    <a:pt x="4049014" y="3309574"/>
                    <a:pt x="4113492" y="3245096"/>
                    <a:pt x="4113492" y="3165558"/>
                  </a:cubicBezTo>
                  <a:cubicBezTo>
                    <a:pt x="4113492" y="3086020"/>
                    <a:pt x="4049014" y="3021542"/>
                    <a:pt x="3969476" y="3021542"/>
                  </a:cubicBezTo>
                  <a:close/>
                  <a:moveTo>
                    <a:pt x="3560334" y="3021542"/>
                  </a:moveTo>
                  <a:cubicBezTo>
                    <a:pt x="3480796" y="3021542"/>
                    <a:pt x="3416318" y="3086020"/>
                    <a:pt x="3416318" y="3165558"/>
                  </a:cubicBezTo>
                  <a:cubicBezTo>
                    <a:pt x="3416318" y="3245096"/>
                    <a:pt x="3480796" y="3309574"/>
                    <a:pt x="3560334" y="3309574"/>
                  </a:cubicBezTo>
                  <a:cubicBezTo>
                    <a:pt x="3639872" y="3309574"/>
                    <a:pt x="3704350" y="3245096"/>
                    <a:pt x="3704350" y="3165558"/>
                  </a:cubicBezTo>
                  <a:cubicBezTo>
                    <a:pt x="3704350" y="3086020"/>
                    <a:pt x="3639872" y="3021542"/>
                    <a:pt x="3560334" y="3021542"/>
                  </a:cubicBezTo>
                  <a:close/>
                  <a:moveTo>
                    <a:pt x="3151191" y="3021542"/>
                  </a:moveTo>
                  <a:cubicBezTo>
                    <a:pt x="3071653" y="3021542"/>
                    <a:pt x="3007175" y="3086020"/>
                    <a:pt x="3007175" y="3165558"/>
                  </a:cubicBezTo>
                  <a:cubicBezTo>
                    <a:pt x="3007175" y="3245096"/>
                    <a:pt x="3071653" y="3309574"/>
                    <a:pt x="3151191" y="3309574"/>
                  </a:cubicBezTo>
                  <a:cubicBezTo>
                    <a:pt x="3230729" y="3309574"/>
                    <a:pt x="3295207" y="3245096"/>
                    <a:pt x="3295207" y="3165558"/>
                  </a:cubicBezTo>
                  <a:cubicBezTo>
                    <a:pt x="3295207" y="3086020"/>
                    <a:pt x="3230729" y="3021542"/>
                    <a:pt x="3151191" y="3021542"/>
                  </a:cubicBezTo>
                  <a:close/>
                  <a:moveTo>
                    <a:pt x="2742048" y="3021542"/>
                  </a:moveTo>
                  <a:cubicBezTo>
                    <a:pt x="2662510" y="3021542"/>
                    <a:pt x="2598032" y="3086020"/>
                    <a:pt x="2598032" y="3165558"/>
                  </a:cubicBezTo>
                  <a:cubicBezTo>
                    <a:pt x="2598032" y="3245096"/>
                    <a:pt x="2662510" y="3309574"/>
                    <a:pt x="2742048" y="3309574"/>
                  </a:cubicBezTo>
                  <a:cubicBezTo>
                    <a:pt x="2821586" y="3309574"/>
                    <a:pt x="2886064" y="3245096"/>
                    <a:pt x="2886064" y="3165558"/>
                  </a:cubicBezTo>
                  <a:cubicBezTo>
                    <a:pt x="2886064" y="3086020"/>
                    <a:pt x="2821586" y="3021542"/>
                    <a:pt x="2742048" y="3021542"/>
                  </a:cubicBezTo>
                  <a:close/>
                  <a:moveTo>
                    <a:pt x="2332905" y="3021542"/>
                  </a:moveTo>
                  <a:cubicBezTo>
                    <a:pt x="2253367" y="3021542"/>
                    <a:pt x="2188889" y="3086020"/>
                    <a:pt x="2188889" y="3165558"/>
                  </a:cubicBezTo>
                  <a:cubicBezTo>
                    <a:pt x="2188889" y="3245096"/>
                    <a:pt x="2253367" y="3309574"/>
                    <a:pt x="2332905" y="3309574"/>
                  </a:cubicBezTo>
                  <a:cubicBezTo>
                    <a:pt x="2412443" y="3309574"/>
                    <a:pt x="2476921" y="3245096"/>
                    <a:pt x="2476921" y="3165558"/>
                  </a:cubicBezTo>
                  <a:cubicBezTo>
                    <a:pt x="2476921" y="3086020"/>
                    <a:pt x="2412443" y="3021542"/>
                    <a:pt x="2332905" y="3021542"/>
                  </a:cubicBezTo>
                  <a:close/>
                  <a:moveTo>
                    <a:pt x="1923762" y="3021542"/>
                  </a:moveTo>
                  <a:cubicBezTo>
                    <a:pt x="1844224" y="3021542"/>
                    <a:pt x="1779746" y="3086020"/>
                    <a:pt x="1779746" y="3165558"/>
                  </a:cubicBezTo>
                  <a:cubicBezTo>
                    <a:pt x="1779746" y="3245096"/>
                    <a:pt x="1844224" y="3309574"/>
                    <a:pt x="1923762" y="3309574"/>
                  </a:cubicBezTo>
                  <a:cubicBezTo>
                    <a:pt x="2003300" y="3309574"/>
                    <a:pt x="2067778" y="3245096"/>
                    <a:pt x="2067778" y="3165558"/>
                  </a:cubicBezTo>
                  <a:cubicBezTo>
                    <a:pt x="2067778" y="3086020"/>
                    <a:pt x="2003300" y="3021542"/>
                    <a:pt x="1923762" y="3021542"/>
                  </a:cubicBezTo>
                  <a:close/>
                  <a:moveTo>
                    <a:pt x="1514619" y="3021542"/>
                  </a:moveTo>
                  <a:cubicBezTo>
                    <a:pt x="1435081" y="3021542"/>
                    <a:pt x="1370603" y="3086020"/>
                    <a:pt x="1370603" y="3165558"/>
                  </a:cubicBezTo>
                  <a:cubicBezTo>
                    <a:pt x="1370603" y="3245096"/>
                    <a:pt x="1435081" y="3309574"/>
                    <a:pt x="1514619" y="3309574"/>
                  </a:cubicBezTo>
                  <a:cubicBezTo>
                    <a:pt x="1594157" y="3309574"/>
                    <a:pt x="1658635" y="3245096"/>
                    <a:pt x="1658635" y="3165558"/>
                  </a:cubicBezTo>
                  <a:cubicBezTo>
                    <a:pt x="1658635" y="3086020"/>
                    <a:pt x="1594157" y="3021542"/>
                    <a:pt x="1514619" y="3021542"/>
                  </a:cubicBezTo>
                  <a:close/>
                  <a:moveTo>
                    <a:pt x="1105476" y="3021542"/>
                  </a:moveTo>
                  <a:cubicBezTo>
                    <a:pt x="1025938" y="3021542"/>
                    <a:pt x="961460" y="3086020"/>
                    <a:pt x="961460" y="3165558"/>
                  </a:cubicBezTo>
                  <a:cubicBezTo>
                    <a:pt x="961460" y="3245096"/>
                    <a:pt x="1025938" y="3309574"/>
                    <a:pt x="1105476" y="3309574"/>
                  </a:cubicBezTo>
                  <a:cubicBezTo>
                    <a:pt x="1185014" y="3309574"/>
                    <a:pt x="1249492" y="3245096"/>
                    <a:pt x="1249492" y="3165558"/>
                  </a:cubicBezTo>
                  <a:cubicBezTo>
                    <a:pt x="1249492" y="3086020"/>
                    <a:pt x="1185014" y="3021542"/>
                    <a:pt x="1105476" y="3021542"/>
                  </a:cubicBezTo>
                  <a:close/>
                  <a:moveTo>
                    <a:pt x="696333" y="3021542"/>
                  </a:moveTo>
                  <a:cubicBezTo>
                    <a:pt x="616795" y="3021542"/>
                    <a:pt x="552317" y="3086020"/>
                    <a:pt x="552317" y="3165558"/>
                  </a:cubicBezTo>
                  <a:cubicBezTo>
                    <a:pt x="552317" y="3245096"/>
                    <a:pt x="616795" y="3309574"/>
                    <a:pt x="696333" y="3309574"/>
                  </a:cubicBezTo>
                  <a:cubicBezTo>
                    <a:pt x="775871" y="3309574"/>
                    <a:pt x="840349" y="3245096"/>
                    <a:pt x="840349" y="3165558"/>
                  </a:cubicBezTo>
                  <a:cubicBezTo>
                    <a:pt x="840349" y="3086020"/>
                    <a:pt x="775871" y="3021542"/>
                    <a:pt x="696333" y="3021542"/>
                  </a:cubicBezTo>
                  <a:close/>
                  <a:moveTo>
                    <a:pt x="287190" y="3021542"/>
                  </a:moveTo>
                  <a:cubicBezTo>
                    <a:pt x="207652" y="3021542"/>
                    <a:pt x="143174" y="3086020"/>
                    <a:pt x="143174" y="3165558"/>
                  </a:cubicBezTo>
                  <a:cubicBezTo>
                    <a:pt x="143174" y="3245096"/>
                    <a:pt x="207652" y="3309574"/>
                    <a:pt x="287190" y="3309574"/>
                  </a:cubicBezTo>
                  <a:cubicBezTo>
                    <a:pt x="366728" y="3309574"/>
                    <a:pt x="431206" y="3245096"/>
                    <a:pt x="431206" y="3165558"/>
                  </a:cubicBezTo>
                  <a:cubicBezTo>
                    <a:pt x="431206" y="3086020"/>
                    <a:pt x="366728" y="3021542"/>
                    <a:pt x="287190" y="3021542"/>
                  </a:cubicBezTo>
                  <a:close/>
                  <a:moveTo>
                    <a:pt x="3968776" y="2606319"/>
                  </a:moveTo>
                  <a:cubicBezTo>
                    <a:pt x="3889238" y="2606319"/>
                    <a:pt x="3824760" y="2670797"/>
                    <a:pt x="3824760" y="2750335"/>
                  </a:cubicBezTo>
                  <a:cubicBezTo>
                    <a:pt x="3824760" y="2829873"/>
                    <a:pt x="3889238" y="2894351"/>
                    <a:pt x="3968776" y="2894351"/>
                  </a:cubicBezTo>
                  <a:cubicBezTo>
                    <a:pt x="4048314" y="2894351"/>
                    <a:pt x="4112792" y="2829873"/>
                    <a:pt x="4112792" y="2750335"/>
                  </a:cubicBezTo>
                  <a:cubicBezTo>
                    <a:pt x="4112792" y="2670797"/>
                    <a:pt x="4048314" y="2606319"/>
                    <a:pt x="3968776" y="2606319"/>
                  </a:cubicBezTo>
                  <a:close/>
                  <a:moveTo>
                    <a:pt x="3559634" y="2606319"/>
                  </a:moveTo>
                  <a:cubicBezTo>
                    <a:pt x="3480096" y="2606319"/>
                    <a:pt x="3415618" y="2670797"/>
                    <a:pt x="3415618" y="2750335"/>
                  </a:cubicBezTo>
                  <a:cubicBezTo>
                    <a:pt x="3415618" y="2829873"/>
                    <a:pt x="3480096" y="2894351"/>
                    <a:pt x="3559634" y="2894351"/>
                  </a:cubicBezTo>
                  <a:cubicBezTo>
                    <a:pt x="3639172" y="2894351"/>
                    <a:pt x="3703650" y="2829873"/>
                    <a:pt x="3703650" y="2750335"/>
                  </a:cubicBezTo>
                  <a:cubicBezTo>
                    <a:pt x="3703650" y="2670797"/>
                    <a:pt x="3639172" y="2606319"/>
                    <a:pt x="3559634" y="2606319"/>
                  </a:cubicBezTo>
                  <a:close/>
                  <a:moveTo>
                    <a:pt x="3150491" y="2606319"/>
                  </a:moveTo>
                  <a:cubicBezTo>
                    <a:pt x="3070953" y="2606319"/>
                    <a:pt x="3006475" y="2670797"/>
                    <a:pt x="3006475" y="2750335"/>
                  </a:cubicBezTo>
                  <a:cubicBezTo>
                    <a:pt x="3006475" y="2829873"/>
                    <a:pt x="3070953" y="2894351"/>
                    <a:pt x="3150491" y="2894351"/>
                  </a:cubicBezTo>
                  <a:cubicBezTo>
                    <a:pt x="3230029" y="2894351"/>
                    <a:pt x="3294507" y="2829873"/>
                    <a:pt x="3294507" y="2750335"/>
                  </a:cubicBezTo>
                  <a:cubicBezTo>
                    <a:pt x="3294507" y="2670797"/>
                    <a:pt x="3230029" y="2606319"/>
                    <a:pt x="3150491" y="2606319"/>
                  </a:cubicBezTo>
                  <a:close/>
                  <a:moveTo>
                    <a:pt x="2741348" y="2606319"/>
                  </a:moveTo>
                  <a:cubicBezTo>
                    <a:pt x="2661810" y="2606319"/>
                    <a:pt x="2597332" y="2670797"/>
                    <a:pt x="2597332" y="2750335"/>
                  </a:cubicBezTo>
                  <a:cubicBezTo>
                    <a:pt x="2597332" y="2829873"/>
                    <a:pt x="2661810" y="2894351"/>
                    <a:pt x="2741348" y="2894351"/>
                  </a:cubicBezTo>
                  <a:cubicBezTo>
                    <a:pt x="2820886" y="2894351"/>
                    <a:pt x="2885364" y="2829873"/>
                    <a:pt x="2885364" y="2750335"/>
                  </a:cubicBezTo>
                  <a:cubicBezTo>
                    <a:pt x="2885364" y="2670797"/>
                    <a:pt x="2820886" y="2606319"/>
                    <a:pt x="2741348" y="2606319"/>
                  </a:cubicBezTo>
                  <a:close/>
                  <a:moveTo>
                    <a:pt x="2332205" y="2606319"/>
                  </a:moveTo>
                  <a:cubicBezTo>
                    <a:pt x="2252667" y="2606319"/>
                    <a:pt x="2188189" y="2670797"/>
                    <a:pt x="2188189" y="2750335"/>
                  </a:cubicBezTo>
                  <a:cubicBezTo>
                    <a:pt x="2188189" y="2829873"/>
                    <a:pt x="2252667" y="2894351"/>
                    <a:pt x="2332205" y="2894351"/>
                  </a:cubicBezTo>
                  <a:cubicBezTo>
                    <a:pt x="2411743" y="2894351"/>
                    <a:pt x="2476221" y="2829873"/>
                    <a:pt x="2476221" y="2750335"/>
                  </a:cubicBezTo>
                  <a:cubicBezTo>
                    <a:pt x="2476221" y="2670797"/>
                    <a:pt x="2411743" y="2606319"/>
                    <a:pt x="2332205" y="2606319"/>
                  </a:cubicBezTo>
                  <a:close/>
                  <a:moveTo>
                    <a:pt x="1923062" y="2606319"/>
                  </a:moveTo>
                  <a:cubicBezTo>
                    <a:pt x="1843524" y="2606319"/>
                    <a:pt x="1779046" y="2670797"/>
                    <a:pt x="1779046" y="2750335"/>
                  </a:cubicBezTo>
                  <a:cubicBezTo>
                    <a:pt x="1779046" y="2829873"/>
                    <a:pt x="1843524" y="2894351"/>
                    <a:pt x="1923062" y="2894351"/>
                  </a:cubicBezTo>
                  <a:cubicBezTo>
                    <a:pt x="2002600" y="2894351"/>
                    <a:pt x="2067078" y="2829873"/>
                    <a:pt x="2067078" y="2750335"/>
                  </a:cubicBezTo>
                  <a:cubicBezTo>
                    <a:pt x="2067078" y="2670797"/>
                    <a:pt x="2002600" y="2606319"/>
                    <a:pt x="1923062" y="2606319"/>
                  </a:cubicBezTo>
                  <a:close/>
                  <a:moveTo>
                    <a:pt x="1513919" y="2606319"/>
                  </a:moveTo>
                  <a:cubicBezTo>
                    <a:pt x="1434381" y="2606319"/>
                    <a:pt x="1369903" y="2670797"/>
                    <a:pt x="1369903" y="2750335"/>
                  </a:cubicBezTo>
                  <a:cubicBezTo>
                    <a:pt x="1369903" y="2829873"/>
                    <a:pt x="1434381" y="2894351"/>
                    <a:pt x="1513919" y="2894351"/>
                  </a:cubicBezTo>
                  <a:cubicBezTo>
                    <a:pt x="1593457" y="2894351"/>
                    <a:pt x="1657935" y="2829873"/>
                    <a:pt x="1657935" y="2750335"/>
                  </a:cubicBezTo>
                  <a:cubicBezTo>
                    <a:pt x="1657935" y="2670797"/>
                    <a:pt x="1593457" y="2606319"/>
                    <a:pt x="1513919" y="2606319"/>
                  </a:cubicBezTo>
                  <a:close/>
                  <a:moveTo>
                    <a:pt x="1104776" y="2606319"/>
                  </a:moveTo>
                  <a:cubicBezTo>
                    <a:pt x="1025238" y="2606319"/>
                    <a:pt x="960760" y="2670797"/>
                    <a:pt x="960760" y="2750335"/>
                  </a:cubicBezTo>
                  <a:cubicBezTo>
                    <a:pt x="960760" y="2829873"/>
                    <a:pt x="1025238" y="2894351"/>
                    <a:pt x="1104776" y="2894351"/>
                  </a:cubicBezTo>
                  <a:cubicBezTo>
                    <a:pt x="1184314" y="2894351"/>
                    <a:pt x="1248792" y="2829873"/>
                    <a:pt x="1248792" y="2750335"/>
                  </a:cubicBezTo>
                  <a:cubicBezTo>
                    <a:pt x="1248792" y="2670797"/>
                    <a:pt x="1184314" y="2606319"/>
                    <a:pt x="1104776" y="2606319"/>
                  </a:cubicBezTo>
                  <a:close/>
                  <a:moveTo>
                    <a:pt x="695633" y="2606319"/>
                  </a:moveTo>
                  <a:cubicBezTo>
                    <a:pt x="616095" y="2606319"/>
                    <a:pt x="551617" y="2670797"/>
                    <a:pt x="551617" y="2750335"/>
                  </a:cubicBezTo>
                  <a:cubicBezTo>
                    <a:pt x="551617" y="2829873"/>
                    <a:pt x="616095" y="2894351"/>
                    <a:pt x="695633" y="2894351"/>
                  </a:cubicBezTo>
                  <a:cubicBezTo>
                    <a:pt x="775171" y="2894351"/>
                    <a:pt x="839649" y="2829873"/>
                    <a:pt x="839649" y="2750335"/>
                  </a:cubicBezTo>
                  <a:cubicBezTo>
                    <a:pt x="839649" y="2670797"/>
                    <a:pt x="775171" y="2606319"/>
                    <a:pt x="695633" y="2606319"/>
                  </a:cubicBezTo>
                  <a:close/>
                  <a:moveTo>
                    <a:pt x="286490" y="2606319"/>
                  </a:moveTo>
                  <a:cubicBezTo>
                    <a:pt x="206952" y="2606319"/>
                    <a:pt x="142474" y="2670797"/>
                    <a:pt x="142474" y="2750335"/>
                  </a:cubicBezTo>
                  <a:cubicBezTo>
                    <a:pt x="142474" y="2829873"/>
                    <a:pt x="206952" y="2894351"/>
                    <a:pt x="286490" y="2894351"/>
                  </a:cubicBezTo>
                  <a:cubicBezTo>
                    <a:pt x="366028" y="2894351"/>
                    <a:pt x="430506" y="2829873"/>
                    <a:pt x="430506" y="2750335"/>
                  </a:cubicBezTo>
                  <a:cubicBezTo>
                    <a:pt x="430506" y="2670797"/>
                    <a:pt x="366028" y="2606319"/>
                    <a:pt x="286490" y="2606319"/>
                  </a:cubicBezTo>
                  <a:close/>
                  <a:moveTo>
                    <a:pt x="3968076" y="2191096"/>
                  </a:moveTo>
                  <a:cubicBezTo>
                    <a:pt x="3888538" y="2191096"/>
                    <a:pt x="3824060" y="2255574"/>
                    <a:pt x="3824060" y="2335112"/>
                  </a:cubicBezTo>
                  <a:cubicBezTo>
                    <a:pt x="3824060" y="2414650"/>
                    <a:pt x="3888538" y="2479128"/>
                    <a:pt x="3968076" y="2479128"/>
                  </a:cubicBezTo>
                  <a:cubicBezTo>
                    <a:pt x="4047614" y="2479128"/>
                    <a:pt x="4112092" y="2414650"/>
                    <a:pt x="4112092" y="2335112"/>
                  </a:cubicBezTo>
                  <a:cubicBezTo>
                    <a:pt x="4112092" y="2255574"/>
                    <a:pt x="4047614" y="2191096"/>
                    <a:pt x="3968076" y="2191096"/>
                  </a:cubicBezTo>
                  <a:close/>
                  <a:moveTo>
                    <a:pt x="3558934" y="2191096"/>
                  </a:moveTo>
                  <a:cubicBezTo>
                    <a:pt x="3479396" y="2191096"/>
                    <a:pt x="3414918" y="2255574"/>
                    <a:pt x="3414918" y="2335112"/>
                  </a:cubicBezTo>
                  <a:cubicBezTo>
                    <a:pt x="3414918" y="2414650"/>
                    <a:pt x="3479396" y="2479128"/>
                    <a:pt x="3558934" y="2479128"/>
                  </a:cubicBezTo>
                  <a:cubicBezTo>
                    <a:pt x="3638472" y="2479128"/>
                    <a:pt x="3702950" y="2414650"/>
                    <a:pt x="3702950" y="2335112"/>
                  </a:cubicBezTo>
                  <a:cubicBezTo>
                    <a:pt x="3702950" y="2255574"/>
                    <a:pt x="3638472" y="2191096"/>
                    <a:pt x="3558934" y="2191096"/>
                  </a:cubicBezTo>
                  <a:close/>
                  <a:moveTo>
                    <a:pt x="3149791" y="2191096"/>
                  </a:moveTo>
                  <a:cubicBezTo>
                    <a:pt x="3070253" y="2191096"/>
                    <a:pt x="3005775" y="2255574"/>
                    <a:pt x="3005775" y="2335112"/>
                  </a:cubicBezTo>
                  <a:cubicBezTo>
                    <a:pt x="3005775" y="2414650"/>
                    <a:pt x="3070253" y="2479128"/>
                    <a:pt x="3149791" y="2479128"/>
                  </a:cubicBezTo>
                  <a:cubicBezTo>
                    <a:pt x="3229329" y="2479128"/>
                    <a:pt x="3293807" y="2414650"/>
                    <a:pt x="3293807" y="2335112"/>
                  </a:cubicBezTo>
                  <a:cubicBezTo>
                    <a:pt x="3293807" y="2255574"/>
                    <a:pt x="3229329" y="2191096"/>
                    <a:pt x="3149791" y="2191096"/>
                  </a:cubicBezTo>
                  <a:close/>
                  <a:moveTo>
                    <a:pt x="2740648" y="2191096"/>
                  </a:moveTo>
                  <a:cubicBezTo>
                    <a:pt x="2661110" y="2191096"/>
                    <a:pt x="2596632" y="2255574"/>
                    <a:pt x="2596632" y="2335112"/>
                  </a:cubicBezTo>
                  <a:cubicBezTo>
                    <a:pt x="2596632" y="2414650"/>
                    <a:pt x="2661110" y="2479128"/>
                    <a:pt x="2740648" y="2479128"/>
                  </a:cubicBezTo>
                  <a:cubicBezTo>
                    <a:pt x="2820186" y="2479128"/>
                    <a:pt x="2884664" y="2414650"/>
                    <a:pt x="2884664" y="2335112"/>
                  </a:cubicBezTo>
                  <a:cubicBezTo>
                    <a:pt x="2884664" y="2255574"/>
                    <a:pt x="2820186" y="2191096"/>
                    <a:pt x="2740648" y="2191096"/>
                  </a:cubicBezTo>
                  <a:close/>
                  <a:moveTo>
                    <a:pt x="2331505" y="2191096"/>
                  </a:moveTo>
                  <a:cubicBezTo>
                    <a:pt x="2251967" y="2191096"/>
                    <a:pt x="2187489" y="2255574"/>
                    <a:pt x="2187489" y="2335112"/>
                  </a:cubicBezTo>
                  <a:cubicBezTo>
                    <a:pt x="2187489" y="2414650"/>
                    <a:pt x="2251967" y="2479128"/>
                    <a:pt x="2331505" y="2479128"/>
                  </a:cubicBezTo>
                  <a:cubicBezTo>
                    <a:pt x="2411043" y="2479128"/>
                    <a:pt x="2475521" y="2414650"/>
                    <a:pt x="2475521" y="2335112"/>
                  </a:cubicBezTo>
                  <a:cubicBezTo>
                    <a:pt x="2475521" y="2255574"/>
                    <a:pt x="2411043" y="2191096"/>
                    <a:pt x="2331505" y="2191096"/>
                  </a:cubicBezTo>
                  <a:close/>
                  <a:moveTo>
                    <a:pt x="1922362" y="2191096"/>
                  </a:moveTo>
                  <a:cubicBezTo>
                    <a:pt x="1842824" y="2191096"/>
                    <a:pt x="1778346" y="2255574"/>
                    <a:pt x="1778346" y="2335112"/>
                  </a:cubicBezTo>
                  <a:cubicBezTo>
                    <a:pt x="1778346" y="2414650"/>
                    <a:pt x="1842824" y="2479128"/>
                    <a:pt x="1922362" y="2479128"/>
                  </a:cubicBezTo>
                  <a:cubicBezTo>
                    <a:pt x="2001900" y="2479128"/>
                    <a:pt x="2066378" y="2414650"/>
                    <a:pt x="2066378" y="2335112"/>
                  </a:cubicBezTo>
                  <a:cubicBezTo>
                    <a:pt x="2066378" y="2255574"/>
                    <a:pt x="2001900" y="2191096"/>
                    <a:pt x="1922362" y="2191096"/>
                  </a:cubicBezTo>
                  <a:close/>
                  <a:moveTo>
                    <a:pt x="1513219" y="2191096"/>
                  </a:moveTo>
                  <a:cubicBezTo>
                    <a:pt x="1433681" y="2191096"/>
                    <a:pt x="1369203" y="2255574"/>
                    <a:pt x="1369203" y="2335112"/>
                  </a:cubicBezTo>
                  <a:cubicBezTo>
                    <a:pt x="1369203" y="2414650"/>
                    <a:pt x="1433681" y="2479128"/>
                    <a:pt x="1513219" y="2479128"/>
                  </a:cubicBezTo>
                  <a:cubicBezTo>
                    <a:pt x="1592757" y="2479128"/>
                    <a:pt x="1657235" y="2414650"/>
                    <a:pt x="1657235" y="2335112"/>
                  </a:cubicBezTo>
                  <a:cubicBezTo>
                    <a:pt x="1657235" y="2255574"/>
                    <a:pt x="1592757" y="2191096"/>
                    <a:pt x="1513219" y="2191096"/>
                  </a:cubicBezTo>
                  <a:close/>
                  <a:moveTo>
                    <a:pt x="1104076" y="2191096"/>
                  </a:moveTo>
                  <a:cubicBezTo>
                    <a:pt x="1024538" y="2191096"/>
                    <a:pt x="960060" y="2255574"/>
                    <a:pt x="960060" y="2335112"/>
                  </a:cubicBezTo>
                  <a:cubicBezTo>
                    <a:pt x="960060" y="2414650"/>
                    <a:pt x="1024538" y="2479128"/>
                    <a:pt x="1104076" y="2479128"/>
                  </a:cubicBezTo>
                  <a:cubicBezTo>
                    <a:pt x="1183614" y="2479128"/>
                    <a:pt x="1248092" y="2414650"/>
                    <a:pt x="1248092" y="2335112"/>
                  </a:cubicBezTo>
                  <a:cubicBezTo>
                    <a:pt x="1248092" y="2255574"/>
                    <a:pt x="1183614" y="2191096"/>
                    <a:pt x="1104076" y="2191096"/>
                  </a:cubicBezTo>
                  <a:close/>
                  <a:moveTo>
                    <a:pt x="694933" y="2191096"/>
                  </a:moveTo>
                  <a:cubicBezTo>
                    <a:pt x="615395" y="2191096"/>
                    <a:pt x="550917" y="2255574"/>
                    <a:pt x="550917" y="2335112"/>
                  </a:cubicBezTo>
                  <a:cubicBezTo>
                    <a:pt x="550917" y="2414650"/>
                    <a:pt x="615395" y="2479128"/>
                    <a:pt x="694933" y="2479128"/>
                  </a:cubicBezTo>
                  <a:cubicBezTo>
                    <a:pt x="774471" y="2479128"/>
                    <a:pt x="838949" y="2414650"/>
                    <a:pt x="838949" y="2335112"/>
                  </a:cubicBezTo>
                  <a:cubicBezTo>
                    <a:pt x="838949" y="2255574"/>
                    <a:pt x="774471" y="2191096"/>
                    <a:pt x="694933" y="2191096"/>
                  </a:cubicBezTo>
                  <a:close/>
                  <a:moveTo>
                    <a:pt x="285790" y="2191096"/>
                  </a:moveTo>
                  <a:cubicBezTo>
                    <a:pt x="206252" y="2191096"/>
                    <a:pt x="141774" y="2255574"/>
                    <a:pt x="141774" y="2335112"/>
                  </a:cubicBezTo>
                  <a:cubicBezTo>
                    <a:pt x="141774" y="2414650"/>
                    <a:pt x="206252" y="2479128"/>
                    <a:pt x="285790" y="2479128"/>
                  </a:cubicBezTo>
                  <a:cubicBezTo>
                    <a:pt x="365328" y="2479128"/>
                    <a:pt x="429806" y="2414650"/>
                    <a:pt x="429806" y="2335112"/>
                  </a:cubicBezTo>
                  <a:cubicBezTo>
                    <a:pt x="429806" y="2255574"/>
                    <a:pt x="365328" y="2191096"/>
                    <a:pt x="285790" y="2191096"/>
                  </a:cubicBezTo>
                  <a:close/>
                  <a:moveTo>
                    <a:pt x="3967376" y="1775873"/>
                  </a:moveTo>
                  <a:cubicBezTo>
                    <a:pt x="3887838" y="1775873"/>
                    <a:pt x="3823360" y="1840351"/>
                    <a:pt x="3823360" y="1919889"/>
                  </a:cubicBezTo>
                  <a:cubicBezTo>
                    <a:pt x="3823360" y="1999427"/>
                    <a:pt x="3887838" y="2063905"/>
                    <a:pt x="3967376" y="2063905"/>
                  </a:cubicBezTo>
                  <a:cubicBezTo>
                    <a:pt x="4046914" y="2063905"/>
                    <a:pt x="4111392" y="1999427"/>
                    <a:pt x="4111392" y="1919889"/>
                  </a:cubicBezTo>
                  <a:cubicBezTo>
                    <a:pt x="4111392" y="1840351"/>
                    <a:pt x="4046914" y="1775873"/>
                    <a:pt x="3967376" y="1775873"/>
                  </a:cubicBezTo>
                  <a:close/>
                  <a:moveTo>
                    <a:pt x="3558234" y="1775873"/>
                  </a:moveTo>
                  <a:cubicBezTo>
                    <a:pt x="3478696" y="1775873"/>
                    <a:pt x="3414218" y="1840351"/>
                    <a:pt x="3414218" y="1919889"/>
                  </a:cubicBezTo>
                  <a:cubicBezTo>
                    <a:pt x="3414218" y="1999427"/>
                    <a:pt x="3478696" y="2063905"/>
                    <a:pt x="3558234" y="2063905"/>
                  </a:cubicBezTo>
                  <a:cubicBezTo>
                    <a:pt x="3637772" y="2063905"/>
                    <a:pt x="3702250" y="1999427"/>
                    <a:pt x="3702250" y="1919889"/>
                  </a:cubicBezTo>
                  <a:cubicBezTo>
                    <a:pt x="3702250" y="1840351"/>
                    <a:pt x="3637772" y="1775873"/>
                    <a:pt x="3558234" y="1775873"/>
                  </a:cubicBezTo>
                  <a:close/>
                  <a:moveTo>
                    <a:pt x="3149091" y="1775873"/>
                  </a:moveTo>
                  <a:cubicBezTo>
                    <a:pt x="3069553" y="1775873"/>
                    <a:pt x="3005075" y="1840351"/>
                    <a:pt x="3005075" y="1919889"/>
                  </a:cubicBezTo>
                  <a:cubicBezTo>
                    <a:pt x="3005075" y="1999427"/>
                    <a:pt x="3069553" y="2063905"/>
                    <a:pt x="3149091" y="2063905"/>
                  </a:cubicBezTo>
                  <a:cubicBezTo>
                    <a:pt x="3228629" y="2063905"/>
                    <a:pt x="3293107" y="1999427"/>
                    <a:pt x="3293107" y="1919889"/>
                  </a:cubicBezTo>
                  <a:cubicBezTo>
                    <a:pt x="3293107" y="1840351"/>
                    <a:pt x="3228629" y="1775873"/>
                    <a:pt x="3149091" y="1775873"/>
                  </a:cubicBezTo>
                  <a:close/>
                  <a:moveTo>
                    <a:pt x="2739948" y="1775873"/>
                  </a:moveTo>
                  <a:cubicBezTo>
                    <a:pt x="2660410" y="1775873"/>
                    <a:pt x="2595932" y="1840351"/>
                    <a:pt x="2595932" y="1919889"/>
                  </a:cubicBezTo>
                  <a:cubicBezTo>
                    <a:pt x="2595932" y="1999427"/>
                    <a:pt x="2660410" y="2063905"/>
                    <a:pt x="2739948" y="2063905"/>
                  </a:cubicBezTo>
                  <a:cubicBezTo>
                    <a:pt x="2819486" y="2063905"/>
                    <a:pt x="2883964" y="1999427"/>
                    <a:pt x="2883964" y="1919889"/>
                  </a:cubicBezTo>
                  <a:cubicBezTo>
                    <a:pt x="2883964" y="1840351"/>
                    <a:pt x="2819486" y="1775873"/>
                    <a:pt x="2739948" y="1775873"/>
                  </a:cubicBezTo>
                  <a:close/>
                  <a:moveTo>
                    <a:pt x="2330805" y="1775873"/>
                  </a:moveTo>
                  <a:cubicBezTo>
                    <a:pt x="2251267" y="1775873"/>
                    <a:pt x="2186789" y="1840351"/>
                    <a:pt x="2186789" y="1919889"/>
                  </a:cubicBezTo>
                  <a:cubicBezTo>
                    <a:pt x="2186789" y="1999427"/>
                    <a:pt x="2251267" y="2063905"/>
                    <a:pt x="2330805" y="2063905"/>
                  </a:cubicBezTo>
                  <a:cubicBezTo>
                    <a:pt x="2410343" y="2063905"/>
                    <a:pt x="2474821" y="1999427"/>
                    <a:pt x="2474821" y="1919889"/>
                  </a:cubicBezTo>
                  <a:cubicBezTo>
                    <a:pt x="2474821" y="1840351"/>
                    <a:pt x="2410343" y="1775873"/>
                    <a:pt x="2330805" y="1775873"/>
                  </a:cubicBezTo>
                  <a:close/>
                  <a:moveTo>
                    <a:pt x="1921662" y="1775873"/>
                  </a:moveTo>
                  <a:cubicBezTo>
                    <a:pt x="1842124" y="1775873"/>
                    <a:pt x="1777646" y="1840351"/>
                    <a:pt x="1777646" y="1919889"/>
                  </a:cubicBezTo>
                  <a:cubicBezTo>
                    <a:pt x="1777646" y="1999427"/>
                    <a:pt x="1842124" y="2063905"/>
                    <a:pt x="1921662" y="2063905"/>
                  </a:cubicBezTo>
                  <a:cubicBezTo>
                    <a:pt x="2001200" y="2063905"/>
                    <a:pt x="2065678" y="1999427"/>
                    <a:pt x="2065678" y="1919889"/>
                  </a:cubicBezTo>
                  <a:cubicBezTo>
                    <a:pt x="2065678" y="1840351"/>
                    <a:pt x="2001200" y="1775873"/>
                    <a:pt x="1921662" y="1775873"/>
                  </a:cubicBezTo>
                  <a:close/>
                  <a:moveTo>
                    <a:pt x="1512519" y="1775873"/>
                  </a:moveTo>
                  <a:cubicBezTo>
                    <a:pt x="1432981" y="1775873"/>
                    <a:pt x="1368503" y="1840351"/>
                    <a:pt x="1368503" y="1919889"/>
                  </a:cubicBezTo>
                  <a:cubicBezTo>
                    <a:pt x="1368503" y="1999427"/>
                    <a:pt x="1432981" y="2063905"/>
                    <a:pt x="1512519" y="2063905"/>
                  </a:cubicBezTo>
                  <a:cubicBezTo>
                    <a:pt x="1592057" y="2063905"/>
                    <a:pt x="1656535" y="1999427"/>
                    <a:pt x="1656535" y="1919889"/>
                  </a:cubicBezTo>
                  <a:cubicBezTo>
                    <a:pt x="1656535" y="1840351"/>
                    <a:pt x="1592057" y="1775873"/>
                    <a:pt x="1512519" y="1775873"/>
                  </a:cubicBezTo>
                  <a:close/>
                  <a:moveTo>
                    <a:pt x="1103376" y="1775873"/>
                  </a:moveTo>
                  <a:cubicBezTo>
                    <a:pt x="1023838" y="1775873"/>
                    <a:pt x="959360" y="1840351"/>
                    <a:pt x="959360" y="1919889"/>
                  </a:cubicBezTo>
                  <a:cubicBezTo>
                    <a:pt x="959360" y="1999427"/>
                    <a:pt x="1023838" y="2063905"/>
                    <a:pt x="1103376" y="2063905"/>
                  </a:cubicBezTo>
                  <a:cubicBezTo>
                    <a:pt x="1182914" y="2063905"/>
                    <a:pt x="1247392" y="1999427"/>
                    <a:pt x="1247392" y="1919889"/>
                  </a:cubicBezTo>
                  <a:cubicBezTo>
                    <a:pt x="1247392" y="1840351"/>
                    <a:pt x="1182914" y="1775873"/>
                    <a:pt x="1103376" y="1775873"/>
                  </a:cubicBezTo>
                  <a:close/>
                  <a:moveTo>
                    <a:pt x="694233" y="1775873"/>
                  </a:moveTo>
                  <a:cubicBezTo>
                    <a:pt x="614695" y="1775873"/>
                    <a:pt x="550217" y="1840351"/>
                    <a:pt x="550217" y="1919889"/>
                  </a:cubicBezTo>
                  <a:cubicBezTo>
                    <a:pt x="550217" y="1999427"/>
                    <a:pt x="614695" y="2063905"/>
                    <a:pt x="694233" y="2063905"/>
                  </a:cubicBezTo>
                  <a:cubicBezTo>
                    <a:pt x="773771" y="2063905"/>
                    <a:pt x="838249" y="1999427"/>
                    <a:pt x="838249" y="1919889"/>
                  </a:cubicBezTo>
                  <a:cubicBezTo>
                    <a:pt x="838249" y="1840351"/>
                    <a:pt x="773771" y="1775873"/>
                    <a:pt x="694233" y="1775873"/>
                  </a:cubicBezTo>
                  <a:close/>
                  <a:moveTo>
                    <a:pt x="285090" y="1775873"/>
                  </a:moveTo>
                  <a:cubicBezTo>
                    <a:pt x="205552" y="1775873"/>
                    <a:pt x="141074" y="1840351"/>
                    <a:pt x="141074" y="1919889"/>
                  </a:cubicBezTo>
                  <a:cubicBezTo>
                    <a:pt x="141074" y="1999427"/>
                    <a:pt x="205552" y="2063905"/>
                    <a:pt x="285090" y="2063905"/>
                  </a:cubicBezTo>
                  <a:cubicBezTo>
                    <a:pt x="364628" y="2063905"/>
                    <a:pt x="429106" y="1999427"/>
                    <a:pt x="429106" y="1919889"/>
                  </a:cubicBezTo>
                  <a:cubicBezTo>
                    <a:pt x="429106" y="1840351"/>
                    <a:pt x="364628" y="1775873"/>
                    <a:pt x="285090" y="1775873"/>
                  </a:cubicBezTo>
                  <a:close/>
                  <a:moveTo>
                    <a:pt x="3966676" y="1360650"/>
                  </a:moveTo>
                  <a:cubicBezTo>
                    <a:pt x="3887138" y="1360650"/>
                    <a:pt x="3822660" y="1425128"/>
                    <a:pt x="3822660" y="1504666"/>
                  </a:cubicBezTo>
                  <a:cubicBezTo>
                    <a:pt x="3822660" y="1584204"/>
                    <a:pt x="3887138" y="1648682"/>
                    <a:pt x="3966676" y="1648682"/>
                  </a:cubicBezTo>
                  <a:cubicBezTo>
                    <a:pt x="4046214" y="1648682"/>
                    <a:pt x="4110692" y="1584204"/>
                    <a:pt x="4110692" y="1504666"/>
                  </a:cubicBezTo>
                  <a:cubicBezTo>
                    <a:pt x="4110692" y="1425128"/>
                    <a:pt x="4046214" y="1360650"/>
                    <a:pt x="3966676" y="1360650"/>
                  </a:cubicBezTo>
                  <a:close/>
                  <a:moveTo>
                    <a:pt x="3557534" y="1360650"/>
                  </a:moveTo>
                  <a:cubicBezTo>
                    <a:pt x="3477996" y="1360650"/>
                    <a:pt x="3413518" y="1425128"/>
                    <a:pt x="3413518" y="1504666"/>
                  </a:cubicBezTo>
                  <a:cubicBezTo>
                    <a:pt x="3413518" y="1584204"/>
                    <a:pt x="3477996" y="1648682"/>
                    <a:pt x="3557534" y="1648682"/>
                  </a:cubicBezTo>
                  <a:cubicBezTo>
                    <a:pt x="3637072" y="1648682"/>
                    <a:pt x="3701550" y="1584204"/>
                    <a:pt x="3701550" y="1504666"/>
                  </a:cubicBezTo>
                  <a:cubicBezTo>
                    <a:pt x="3701550" y="1425128"/>
                    <a:pt x="3637072" y="1360650"/>
                    <a:pt x="3557534" y="1360650"/>
                  </a:cubicBezTo>
                  <a:close/>
                  <a:moveTo>
                    <a:pt x="3148391" y="1360650"/>
                  </a:moveTo>
                  <a:cubicBezTo>
                    <a:pt x="3068853" y="1360650"/>
                    <a:pt x="3004375" y="1425128"/>
                    <a:pt x="3004375" y="1504666"/>
                  </a:cubicBezTo>
                  <a:cubicBezTo>
                    <a:pt x="3004375" y="1584204"/>
                    <a:pt x="3068853" y="1648682"/>
                    <a:pt x="3148391" y="1648682"/>
                  </a:cubicBezTo>
                  <a:cubicBezTo>
                    <a:pt x="3227929" y="1648682"/>
                    <a:pt x="3292407" y="1584204"/>
                    <a:pt x="3292407" y="1504666"/>
                  </a:cubicBezTo>
                  <a:cubicBezTo>
                    <a:pt x="3292407" y="1425128"/>
                    <a:pt x="3227929" y="1360650"/>
                    <a:pt x="3148391" y="1360650"/>
                  </a:cubicBezTo>
                  <a:close/>
                  <a:moveTo>
                    <a:pt x="2739248" y="1360650"/>
                  </a:moveTo>
                  <a:cubicBezTo>
                    <a:pt x="2659710" y="1360650"/>
                    <a:pt x="2595232" y="1425128"/>
                    <a:pt x="2595232" y="1504666"/>
                  </a:cubicBezTo>
                  <a:cubicBezTo>
                    <a:pt x="2595232" y="1584204"/>
                    <a:pt x="2659710" y="1648682"/>
                    <a:pt x="2739248" y="1648682"/>
                  </a:cubicBezTo>
                  <a:cubicBezTo>
                    <a:pt x="2818786" y="1648682"/>
                    <a:pt x="2883264" y="1584204"/>
                    <a:pt x="2883264" y="1504666"/>
                  </a:cubicBezTo>
                  <a:cubicBezTo>
                    <a:pt x="2883264" y="1425128"/>
                    <a:pt x="2818786" y="1360650"/>
                    <a:pt x="2739248" y="1360650"/>
                  </a:cubicBezTo>
                  <a:close/>
                  <a:moveTo>
                    <a:pt x="2330105" y="1360650"/>
                  </a:moveTo>
                  <a:cubicBezTo>
                    <a:pt x="2250567" y="1360650"/>
                    <a:pt x="2186089" y="1425128"/>
                    <a:pt x="2186089" y="1504666"/>
                  </a:cubicBezTo>
                  <a:cubicBezTo>
                    <a:pt x="2186089" y="1584204"/>
                    <a:pt x="2250567" y="1648682"/>
                    <a:pt x="2330105" y="1648682"/>
                  </a:cubicBezTo>
                  <a:cubicBezTo>
                    <a:pt x="2409643" y="1648682"/>
                    <a:pt x="2474121" y="1584204"/>
                    <a:pt x="2474121" y="1504666"/>
                  </a:cubicBezTo>
                  <a:cubicBezTo>
                    <a:pt x="2474121" y="1425128"/>
                    <a:pt x="2409643" y="1360650"/>
                    <a:pt x="2330105" y="1360650"/>
                  </a:cubicBezTo>
                  <a:close/>
                  <a:moveTo>
                    <a:pt x="1920962" y="1360650"/>
                  </a:moveTo>
                  <a:cubicBezTo>
                    <a:pt x="1841424" y="1360650"/>
                    <a:pt x="1776946" y="1425128"/>
                    <a:pt x="1776946" y="1504666"/>
                  </a:cubicBezTo>
                  <a:cubicBezTo>
                    <a:pt x="1776946" y="1584204"/>
                    <a:pt x="1841424" y="1648682"/>
                    <a:pt x="1920962" y="1648682"/>
                  </a:cubicBezTo>
                  <a:cubicBezTo>
                    <a:pt x="2000500" y="1648682"/>
                    <a:pt x="2064978" y="1584204"/>
                    <a:pt x="2064978" y="1504666"/>
                  </a:cubicBezTo>
                  <a:cubicBezTo>
                    <a:pt x="2064978" y="1425128"/>
                    <a:pt x="2000500" y="1360650"/>
                    <a:pt x="1920962" y="1360650"/>
                  </a:cubicBezTo>
                  <a:close/>
                  <a:moveTo>
                    <a:pt x="1511819" y="1360650"/>
                  </a:moveTo>
                  <a:cubicBezTo>
                    <a:pt x="1432281" y="1360650"/>
                    <a:pt x="1367803" y="1425128"/>
                    <a:pt x="1367803" y="1504666"/>
                  </a:cubicBezTo>
                  <a:cubicBezTo>
                    <a:pt x="1367803" y="1584204"/>
                    <a:pt x="1432281" y="1648682"/>
                    <a:pt x="1511819" y="1648682"/>
                  </a:cubicBezTo>
                  <a:cubicBezTo>
                    <a:pt x="1591357" y="1648682"/>
                    <a:pt x="1655835" y="1584204"/>
                    <a:pt x="1655835" y="1504666"/>
                  </a:cubicBezTo>
                  <a:cubicBezTo>
                    <a:pt x="1655835" y="1425128"/>
                    <a:pt x="1591357" y="1360650"/>
                    <a:pt x="1511819" y="1360650"/>
                  </a:cubicBezTo>
                  <a:close/>
                  <a:moveTo>
                    <a:pt x="1102676" y="1360650"/>
                  </a:moveTo>
                  <a:cubicBezTo>
                    <a:pt x="1023138" y="1360650"/>
                    <a:pt x="958660" y="1425128"/>
                    <a:pt x="958660" y="1504666"/>
                  </a:cubicBezTo>
                  <a:cubicBezTo>
                    <a:pt x="958660" y="1584204"/>
                    <a:pt x="1023138" y="1648682"/>
                    <a:pt x="1102676" y="1648682"/>
                  </a:cubicBezTo>
                  <a:cubicBezTo>
                    <a:pt x="1182214" y="1648682"/>
                    <a:pt x="1246692" y="1584204"/>
                    <a:pt x="1246692" y="1504666"/>
                  </a:cubicBezTo>
                  <a:cubicBezTo>
                    <a:pt x="1246692" y="1425128"/>
                    <a:pt x="1182214" y="1360650"/>
                    <a:pt x="1102676" y="1360650"/>
                  </a:cubicBezTo>
                  <a:close/>
                  <a:moveTo>
                    <a:pt x="693533" y="1360650"/>
                  </a:moveTo>
                  <a:cubicBezTo>
                    <a:pt x="613995" y="1360650"/>
                    <a:pt x="549517" y="1425128"/>
                    <a:pt x="549517" y="1504666"/>
                  </a:cubicBezTo>
                  <a:cubicBezTo>
                    <a:pt x="549517" y="1584204"/>
                    <a:pt x="613995" y="1648682"/>
                    <a:pt x="693533" y="1648682"/>
                  </a:cubicBezTo>
                  <a:cubicBezTo>
                    <a:pt x="773071" y="1648682"/>
                    <a:pt x="837549" y="1584204"/>
                    <a:pt x="837549" y="1504666"/>
                  </a:cubicBezTo>
                  <a:cubicBezTo>
                    <a:pt x="837549" y="1425128"/>
                    <a:pt x="773071" y="1360650"/>
                    <a:pt x="693533" y="1360650"/>
                  </a:cubicBezTo>
                  <a:close/>
                  <a:moveTo>
                    <a:pt x="284390" y="1360650"/>
                  </a:moveTo>
                  <a:cubicBezTo>
                    <a:pt x="204852" y="1360650"/>
                    <a:pt x="140374" y="1425128"/>
                    <a:pt x="140374" y="1504666"/>
                  </a:cubicBezTo>
                  <a:cubicBezTo>
                    <a:pt x="140374" y="1584204"/>
                    <a:pt x="204852" y="1648682"/>
                    <a:pt x="284390" y="1648682"/>
                  </a:cubicBezTo>
                  <a:cubicBezTo>
                    <a:pt x="363928" y="1648682"/>
                    <a:pt x="428406" y="1584204"/>
                    <a:pt x="428406" y="1504666"/>
                  </a:cubicBezTo>
                  <a:cubicBezTo>
                    <a:pt x="428406" y="1425128"/>
                    <a:pt x="363928" y="1360650"/>
                    <a:pt x="284390" y="1360650"/>
                  </a:cubicBezTo>
                  <a:close/>
                  <a:moveTo>
                    <a:pt x="3965976" y="945427"/>
                  </a:moveTo>
                  <a:cubicBezTo>
                    <a:pt x="3886438" y="945427"/>
                    <a:pt x="3821960" y="1009905"/>
                    <a:pt x="3821960" y="1089443"/>
                  </a:cubicBezTo>
                  <a:cubicBezTo>
                    <a:pt x="3821960" y="1168981"/>
                    <a:pt x="3886438" y="1233459"/>
                    <a:pt x="3965976" y="1233459"/>
                  </a:cubicBezTo>
                  <a:cubicBezTo>
                    <a:pt x="4045514" y="1233459"/>
                    <a:pt x="4109992" y="1168981"/>
                    <a:pt x="4109992" y="1089443"/>
                  </a:cubicBezTo>
                  <a:cubicBezTo>
                    <a:pt x="4109992" y="1009905"/>
                    <a:pt x="4045514" y="945427"/>
                    <a:pt x="3965976" y="945427"/>
                  </a:cubicBezTo>
                  <a:close/>
                  <a:moveTo>
                    <a:pt x="3556834" y="945427"/>
                  </a:moveTo>
                  <a:cubicBezTo>
                    <a:pt x="3477296" y="945427"/>
                    <a:pt x="3412818" y="1009905"/>
                    <a:pt x="3412818" y="1089443"/>
                  </a:cubicBezTo>
                  <a:cubicBezTo>
                    <a:pt x="3412818" y="1168981"/>
                    <a:pt x="3477296" y="1233459"/>
                    <a:pt x="3556834" y="1233459"/>
                  </a:cubicBezTo>
                  <a:cubicBezTo>
                    <a:pt x="3636372" y="1233459"/>
                    <a:pt x="3700850" y="1168981"/>
                    <a:pt x="3700850" y="1089443"/>
                  </a:cubicBezTo>
                  <a:cubicBezTo>
                    <a:pt x="3700850" y="1009905"/>
                    <a:pt x="3636372" y="945427"/>
                    <a:pt x="3556834" y="945427"/>
                  </a:cubicBezTo>
                  <a:close/>
                  <a:moveTo>
                    <a:pt x="3147691" y="945427"/>
                  </a:moveTo>
                  <a:cubicBezTo>
                    <a:pt x="3068153" y="945427"/>
                    <a:pt x="3003675" y="1009905"/>
                    <a:pt x="3003675" y="1089443"/>
                  </a:cubicBezTo>
                  <a:cubicBezTo>
                    <a:pt x="3003675" y="1168981"/>
                    <a:pt x="3068153" y="1233459"/>
                    <a:pt x="3147691" y="1233459"/>
                  </a:cubicBezTo>
                  <a:cubicBezTo>
                    <a:pt x="3227229" y="1233459"/>
                    <a:pt x="3291707" y="1168981"/>
                    <a:pt x="3291707" y="1089443"/>
                  </a:cubicBezTo>
                  <a:cubicBezTo>
                    <a:pt x="3291707" y="1009905"/>
                    <a:pt x="3227229" y="945427"/>
                    <a:pt x="3147691" y="945427"/>
                  </a:cubicBezTo>
                  <a:close/>
                  <a:moveTo>
                    <a:pt x="2738548" y="945427"/>
                  </a:moveTo>
                  <a:cubicBezTo>
                    <a:pt x="2659010" y="945427"/>
                    <a:pt x="2594532" y="1009905"/>
                    <a:pt x="2594532" y="1089443"/>
                  </a:cubicBezTo>
                  <a:cubicBezTo>
                    <a:pt x="2594532" y="1168981"/>
                    <a:pt x="2659010" y="1233459"/>
                    <a:pt x="2738548" y="1233459"/>
                  </a:cubicBezTo>
                  <a:cubicBezTo>
                    <a:pt x="2818086" y="1233459"/>
                    <a:pt x="2882564" y="1168981"/>
                    <a:pt x="2882564" y="1089443"/>
                  </a:cubicBezTo>
                  <a:cubicBezTo>
                    <a:pt x="2882564" y="1009905"/>
                    <a:pt x="2818086" y="945427"/>
                    <a:pt x="2738548" y="945427"/>
                  </a:cubicBezTo>
                  <a:close/>
                  <a:moveTo>
                    <a:pt x="2329405" y="945427"/>
                  </a:moveTo>
                  <a:cubicBezTo>
                    <a:pt x="2249867" y="945427"/>
                    <a:pt x="2185389" y="1009905"/>
                    <a:pt x="2185389" y="1089443"/>
                  </a:cubicBezTo>
                  <a:cubicBezTo>
                    <a:pt x="2185389" y="1168981"/>
                    <a:pt x="2249867" y="1233459"/>
                    <a:pt x="2329405" y="1233459"/>
                  </a:cubicBezTo>
                  <a:cubicBezTo>
                    <a:pt x="2408943" y="1233459"/>
                    <a:pt x="2473421" y="1168981"/>
                    <a:pt x="2473421" y="1089443"/>
                  </a:cubicBezTo>
                  <a:cubicBezTo>
                    <a:pt x="2473421" y="1009905"/>
                    <a:pt x="2408943" y="945427"/>
                    <a:pt x="2329405" y="945427"/>
                  </a:cubicBezTo>
                  <a:close/>
                  <a:moveTo>
                    <a:pt x="1920262" y="945427"/>
                  </a:moveTo>
                  <a:cubicBezTo>
                    <a:pt x="1840724" y="945427"/>
                    <a:pt x="1776246" y="1009905"/>
                    <a:pt x="1776246" y="1089443"/>
                  </a:cubicBezTo>
                  <a:cubicBezTo>
                    <a:pt x="1776246" y="1168981"/>
                    <a:pt x="1840724" y="1233459"/>
                    <a:pt x="1920262" y="1233459"/>
                  </a:cubicBezTo>
                  <a:cubicBezTo>
                    <a:pt x="1999800" y="1233459"/>
                    <a:pt x="2064278" y="1168981"/>
                    <a:pt x="2064278" y="1089443"/>
                  </a:cubicBezTo>
                  <a:cubicBezTo>
                    <a:pt x="2064278" y="1009905"/>
                    <a:pt x="1999800" y="945427"/>
                    <a:pt x="1920262" y="945427"/>
                  </a:cubicBezTo>
                  <a:close/>
                  <a:moveTo>
                    <a:pt x="1511119" y="945427"/>
                  </a:moveTo>
                  <a:cubicBezTo>
                    <a:pt x="1431581" y="945427"/>
                    <a:pt x="1367103" y="1009905"/>
                    <a:pt x="1367103" y="1089443"/>
                  </a:cubicBezTo>
                  <a:cubicBezTo>
                    <a:pt x="1367103" y="1168981"/>
                    <a:pt x="1431581" y="1233459"/>
                    <a:pt x="1511119" y="1233459"/>
                  </a:cubicBezTo>
                  <a:cubicBezTo>
                    <a:pt x="1590657" y="1233459"/>
                    <a:pt x="1655135" y="1168981"/>
                    <a:pt x="1655135" y="1089443"/>
                  </a:cubicBezTo>
                  <a:cubicBezTo>
                    <a:pt x="1655135" y="1009905"/>
                    <a:pt x="1590657" y="945427"/>
                    <a:pt x="1511119" y="945427"/>
                  </a:cubicBezTo>
                  <a:close/>
                  <a:moveTo>
                    <a:pt x="1101976" y="945427"/>
                  </a:moveTo>
                  <a:cubicBezTo>
                    <a:pt x="1022438" y="945427"/>
                    <a:pt x="957960" y="1009905"/>
                    <a:pt x="957960" y="1089443"/>
                  </a:cubicBezTo>
                  <a:cubicBezTo>
                    <a:pt x="957960" y="1168981"/>
                    <a:pt x="1022438" y="1233459"/>
                    <a:pt x="1101976" y="1233459"/>
                  </a:cubicBezTo>
                  <a:cubicBezTo>
                    <a:pt x="1181514" y="1233459"/>
                    <a:pt x="1245992" y="1168981"/>
                    <a:pt x="1245992" y="1089443"/>
                  </a:cubicBezTo>
                  <a:cubicBezTo>
                    <a:pt x="1245992" y="1009905"/>
                    <a:pt x="1181514" y="945427"/>
                    <a:pt x="1101976" y="945427"/>
                  </a:cubicBezTo>
                  <a:close/>
                  <a:moveTo>
                    <a:pt x="692833" y="945427"/>
                  </a:moveTo>
                  <a:cubicBezTo>
                    <a:pt x="613295" y="945427"/>
                    <a:pt x="548817" y="1009905"/>
                    <a:pt x="548817" y="1089443"/>
                  </a:cubicBezTo>
                  <a:cubicBezTo>
                    <a:pt x="548817" y="1168981"/>
                    <a:pt x="613295" y="1233459"/>
                    <a:pt x="692833" y="1233459"/>
                  </a:cubicBezTo>
                  <a:cubicBezTo>
                    <a:pt x="772371" y="1233459"/>
                    <a:pt x="836849" y="1168981"/>
                    <a:pt x="836849" y="1089443"/>
                  </a:cubicBezTo>
                  <a:cubicBezTo>
                    <a:pt x="836849" y="1009905"/>
                    <a:pt x="772371" y="945427"/>
                    <a:pt x="692833" y="945427"/>
                  </a:cubicBezTo>
                  <a:close/>
                  <a:moveTo>
                    <a:pt x="283690" y="945427"/>
                  </a:moveTo>
                  <a:cubicBezTo>
                    <a:pt x="204152" y="945427"/>
                    <a:pt x="139674" y="1009905"/>
                    <a:pt x="139674" y="1089443"/>
                  </a:cubicBezTo>
                  <a:cubicBezTo>
                    <a:pt x="139674" y="1168981"/>
                    <a:pt x="204152" y="1233459"/>
                    <a:pt x="283690" y="1233459"/>
                  </a:cubicBezTo>
                  <a:cubicBezTo>
                    <a:pt x="363228" y="1233459"/>
                    <a:pt x="427706" y="1168981"/>
                    <a:pt x="427706" y="1089443"/>
                  </a:cubicBezTo>
                  <a:cubicBezTo>
                    <a:pt x="427706" y="1009905"/>
                    <a:pt x="363228" y="945427"/>
                    <a:pt x="283690" y="945427"/>
                  </a:cubicBezTo>
                  <a:close/>
                  <a:moveTo>
                    <a:pt x="3965276" y="530204"/>
                  </a:moveTo>
                  <a:cubicBezTo>
                    <a:pt x="3885738" y="530204"/>
                    <a:pt x="3821260" y="594682"/>
                    <a:pt x="3821260" y="674220"/>
                  </a:cubicBezTo>
                  <a:cubicBezTo>
                    <a:pt x="3821260" y="753758"/>
                    <a:pt x="3885738" y="818236"/>
                    <a:pt x="3965276" y="818236"/>
                  </a:cubicBezTo>
                  <a:cubicBezTo>
                    <a:pt x="4044814" y="818236"/>
                    <a:pt x="4109292" y="753758"/>
                    <a:pt x="4109292" y="674220"/>
                  </a:cubicBezTo>
                  <a:cubicBezTo>
                    <a:pt x="4109292" y="594682"/>
                    <a:pt x="4044814" y="530204"/>
                    <a:pt x="3965276" y="530204"/>
                  </a:cubicBezTo>
                  <a:close/>
                  <a:moveTo>
                    <a:pt x="3556134" y="530204"/>
                  </a:moveTo>
                  <a:cubicBezTo>
                    <a:pt x="3476596" y="530204"/>
                    <a:pt x="3412118" y="594682"/>
                    <a:pt x="3412118" y="674220"/>
                  </a:cubicBezTo>
                  <a:cubicBezTo>
                    <a:pt x="3412118" y="753758"/>
                    <a:pt x="3476596" y="818236"/>
                    <a:pt x="3556134" y="818236"/>
                  </a:cubicBezTo>
                  <a:cubicBezTo>
                    <a:pt x="3635672" y="818236"/>
                    <a:pt x="3700150" y="753758"/>
                    <a:pt x="3700150" y="674220"/>
                  </a:cubicBezTo>
                  <a:cubicBezTo>
                    <a:pt x="3700150" y="594682"/>
                    <a:pt x="3635672" y="530204"/>
                    <a:pt x="3556134" y="530204"/>
                  </a:cubicBezTo>
                  <a:close/>
                  <a:moveTo>
                    <a:pt x="3146991" y="530204"/>
                  </a:moveTo>
                  <a:cubicBezTo>
                    <a:pt x="3067453" y="530204"/>
                    <a:pt x="3002975" y="594682"/>
                    <a:pt x="3002975" y="674220"/>
                  </a:cubicBezTo>
                  <a:cubicBezTo>
                    <a:pt x="3002975" y="753758"/>
                    <a:pt x="3067453" y="818236"/>
                    <a:pt x="3146991" y="818236"/>
                  </a:cubicBezTo>
                  <a:cubicBezTo>
                    <a:pt x="3226529" y="818236"/>
                    <a:pt x="3291007" y="753758"/>
                    <a:pt x="3291007" y="674220"/>
                  </a:cubicBezTo>
                  <a:cubicBezTo>
                    <a:pt x="3291007" y="594682"/>
                    <a:pt x="3226529" y="530204"/>
                    <a:pt x="3146991" y="530204"/>
                  </a:cubicBezTo>
                  <a:close/>
                  <a:moveTo>
                    <a:pt x="2737848" y="530204"/>
                  </a:moveTo>
                  <a:cubicBezTo>
                    <a:pt x="2658310" y="530204"/>
                    <a:pt x="2593832" y="594682"/>
                    <a:pt x="2593832" y="674220"/>
                  </a:cubicBezTo>
                  <a:cubicBezTo>
                    <a:pt x="2593832" y="753758"/>
                    <a:pt x="2658310" y="818236"/>
                    <a:pt x="2737848" y="818236"/>
                  </a:cubicBezTo>
                  <a:cubicBezTo>
                    <a:pt x="2817386" y="818236"/>
                    <a:pt x="2881864" y="753758"/>
                    <a:pt x="2881864" y="674220"/>
                  </a:cubicBezTo>
                  <a:cubicBezTo>
                    <a:pt x="2881864" y="594682"/>
                    <a:pt x="2817386" y="530204"/>
                    <a:pt x="2737848" y="530204"/>
                  </a:cubicBezTo>
                  <a:close/>
                  <a:moveTo>
                    <a:pt x="2328705" y="530204"/>
                  </a:moveTo>
                  <a:cubicBezTo>
                    <a:pt x="2249167" y="530204"/>
                    <a:pt x="2184689" y="594682"/>
                    <a:pt x="2184689" y="674220"/>
                  </a:cubicBezTo>
                  <a:cubicBezTo>
                    <a:pt x="2184689" y="753758"/>
                    <a:pt x="2249167" y="818236"/>
                    <a:pt x="2328705" y="818236"/>
                  </a:cubicBezTo>
                  <a:cubicBezTo>
                    <a:pt x="2408243" y="818236"/>
                    <a:pt x="2472721" y="753758"/>
                    <a:pt x="2472721" y="674220"/>
                  </a:cubicBezTo>
                  <a:cubicBezTo>
                    <a:pt x="2472721" y="594682"/>
                    <a:pt x="2408243" y="530204"/>
                    <a:pt x="2328705" y="530204"/>
                  </a:cubicBezTo>
                  <a:close/>
                  <a:moveTo>
                    <a:pt x="1919562" y="530204"/>
                  </a:moveTo>
                  <a:cubicBezTo>
                    <a:pt x="1840024" y="530204"/>
                    <a:pt x="1775546" y="594682"/>
                    <a:pt x="1775546" y="674220"/>
                  </a:cubicBezTo>
                  <a:cubicBezTo>
                    <a:pt x="1775546" y="753758"/>
                    <a:pt x="1840024" y="818236"/>
                    <a:pt x="1919562" y="818236"/>
                  </a:cubicBezTo>
                  <a:cubicBezTo>
                    <a:pt x="1999100" y="818236"/>
                    <a:pt x="2063578" y="753758"/>
                    <a:pt x="2063578" y="674220"/>
                  </a:cubicBezTo>
                  <a:cubicBezTo>
                    <a:pt x="2063578" y="594682"/>
                    <a:pt x="1999100" y="530204"/>
                    <a:pt x="1919562" y="530204"/>
                  </a:cubicBezTo>
                  <a:close/>
                  <a:moveTo>
                    <a:pt x="1510419" y="530204"/>
                  </a:moveTo>
                  <a:cubicBezTo>
                    <a:pt x="1430881" y="530204"/>
                    <a:pt x="1366403" y="594682"/>
                    <a:pt x="1366403" y="674220"/>
                  </a:cubicBezTo>
                  <a:cubicBezTo>
                    <a:pt x="1366403" y="753758"/>
                    <a:pt x="1430881" y="818236"/>
                    <a:pt x="1510419" y="818236"/>
                  </a:cubicBezTo>
                  <a:cubicBezTo>
                    <a:pt x="1589957" y="818236"/>
                    <a:pt x="1654435" y="753758"/>
                    <a:pt x="1654435" y="674220"/>
                  </a:cubicBezTo>
                  <a:cubicBezTo>
                    <a:pt x="1654435" y="594682"/>
                    <a:pt x="1589957" y="530204"/>
                    <a:pt x="1510419" y="530204"/>
                  </a:cubicBezTo>
                  <a:close/>
                  <a:moveTo>
                    <a:pt x="1101276" y="530204"/>
                  </a:moveTo>
                  <a:cubicBezTo>
                    <a:pt x="1021738" y="530204"/>
                    <a:pt x="957260" y="594682"/>
                    <a:pt x="957260" y="674220"/>
                  </a:cubicBezTo>
                  <a:cubicBezTo>
                    <a:pt x="957260" y="753758"/>
                    <a:pt x="1021738" y="818236"/>
                    <a:pt x="1101276" y="818236"/>
                  </a:cubicBezTo>
                  <a:cubicBezTo>
                    <a:pt x="1180814" y="818236"/>
                    <a:pt x="1245292" y="753758"/>
                    <a:pt x="1245292" y="674220"/>
                  </a:cubicBezTo>
                  <a:cubicBezTo>
                    <a:pt x="1245292" y="594682"/>
                    <a:pt x="1180814" y="530204"/>
                    <a:pt x="1101276" y="530204"/>
                  </a:cubicBezTo>
                  <a:close/>
                  <a:moveTo>
                    <a:pt x="692133" y="530204"/>
                  </a:moveTo>
                  <a:cubicBezTo>
                    <a:pt x="612595" y="530204"/>
                    <a:pt x="548117" y="594682"/>
                    <a:pt x="548117" y="674220"/>
                  </a:cubicBezTo>
                  <a:cubicBezTo>
                    <a:pt x="548117" y="753758"/>
                    <a:pt x="612595" y="818236"/>
                    <a:pt x="692133" y="818236"/>
                  </a:cubicBezTo>
                  <a:cubicBezTo>
                    <a:pt x="771671" y="818236"/>
                    <a:pt x="836149" y="753758"/>
                    <a:pt x="836149" y="674220"/>
                  </a:cubicBezTo>
                  <a:cubicBezTo>
                    <a:pt x="836149" y="594682"/>
                    <a:pt x="771671" y="530204"/>
                    <a:pt x="692133" y="530204"/>
                  </a:cubicBezTo>
                  <a:close/>
                  <a:moveTo>
                    <a:pt x="282990" y="530204"/>
                  </a:moveTo>
                  <a:cubicBezTo>
                    <a:pt x="203452" y="530204"/>
                    <a:pt x="138974" y="594682"/>
                    <a:pt x="138974" y="674220"/>
                  </a:cubicBezTo>
                  <a:cubicBezTo>
                    <a:pt x="138974" y="753758"/>
                    <a:pt x="203452" y="818236"/>
                    <a:pt x="282990" y="818236"/>
                  </a:cubicBezTo>
                  <a:cubicBezTo>
                    <a:pt x="362528" y="818236"/>
                    <a:pt x="427006" y="753758"/>
                    <a:pt x="427006" y="674220"/>
                  </a:cubicBezTo>
                  <a:cubicBezTo>
                    <a:pt x="427006" y="594682"/>
                    <a:pt x="362528" y="530204"/>
                    <a:pt x="282990" y="530204"/>
                  </a:cubicBezTo>
                  <a:close/>
                  <a:moveTo>
                    <a:pt x="3964576" y="114981"/>
                  </a:moveTo>
                  <a:cubicBezTo>
                    <a:pt x="3885038" y="114981"/>
                    <a:pt x="3820560" y="179459"/>
                    <a:pt x="3820560" y="258997"/>
                  </a:cubicBezTo>
                  <a:cubicBezTo>
                    <a:pt x="3820560" y="338535"/>
                    <a:pt x="3885038" y="403013"/>
                    <a:pt x="3964576" y="403013"/>
                  </a:cubicBezTo>
                  <a:cubicBezTo>
                    <a:pt x="4044114" y="403013"/>
                    <a:pt x="4108592" y="338535"/>
                    <a:pt x="4108592" y="258997"/>
                  </a:cubicBezTo>
                  <a:cubicBezTo>
                    <a:pt x="4108592" y="179459"/>
                    <a:pt x="4044114" y="114981"/>
                    <a:pt x="3964576" y="114981"/>
                  </a:cubicBezTo>
                  <a:close/>
                  <a:moveTo>
                    <a:pt x="3555434" y="114981"/>
                  </a:moveTo>
                  <a:cubicBezTo>
                    <a:pt x="3475896" y="114981"/>
                    <a:pt x="3411418" y="179459"/>
                    <a:pt x="3411418" y="258997"/>
                  </a:cubicBezTo>
                  <a:cubicBezTo>
                    <a:pt x="3411418" y="338535"/>
                    <a:pt x="3475896" y="403013"/>
                    <a:pt x="3555434" y="403013"/>
                  </a:cubicBezTo>
                  <a:cubicBezTo>
                    <a:pt x="3634972" y="403013"/>
                    <a:pt x="3699450" y="338535"/>
                    <a:pt x="3699450" y="258997"/>
                  </a:cubicBezTo>
                  <a:cubicBezTo>
                    <a:pt x="3699450" y="179459"/>
                    <a:pt x="3634972" y="114981"/>
                    <a:pt x="3555434" y="114981"/>
                  </a:cubicBezTo>
                  <a:close/>
                  <a:moveTo>
                    <a:pt x="3146291" y="114981"/>
                  </a:moveTo>
                  <a:cubicBezTo>
                    <a:pt x="3066753" y="114981"/>
                    <a:pt x="3002275" y="179459"/>
                    <a:pt x="3002275" y="258997"/>
                  </a:cubicBezTo>
                  <a:cubicBezTo>
                    <a:pt x="3002275" y="338535"/>
                    <a:pt x="3066753" y="403013"/>
                    <a:pt x="3146291" y="403013"/>
                  </a:cubicBezTo>
                  <a:cubicBezTo>
                    <a:pt x="3225829" y="403013"/>
                    <a:pt x="3290307" y="338535"/>
                    <a:pt x="3290307" y="258997"/>
                  </a:cubicBezTo>
                  <a:cubicBezTo>
                    <a:pt x="3290307" y="179459"/>
                    <a:pt x="3225829" y="114981"/>
                    <a:pt x="3146291" y="114981"/>
                  </a:cubicBezTo>
                  <a:close/>
                  <a:moveTo>
                    <a:pt x="2737148" y="114981"/>
                  </a:moveTo>
                  <a:cubicBezTo>
                    <a:pt x="2657610" y="114981"/>
                    <a:pt x="2593132" y="179459"/>
                    <a:pt x="2593132" y="258997"/>
                  </a:cubicBezTo>
                  <a:cubicBezTo>
                    <a:pt x="2593132" y="338535"/>
                    <a:pt x="2657610" y="403013"/>
                    <a:pt x="2737148" y="403013"/>
                  </a:cubicBezTo>
                  <a:cubicBezTo>
                    <a:pt x="2816686" y="403013"/>
                    <a:pt x="2881164" y="338535"/>
                    <a:pt x="2881164" y="258997"/>
                  </a:cubicBezTo>
                  <a:cubicBezTo>
                    <a:pt x="2881164" y="179459"/>
                    <a:pt x="2816686" y="114981"/>
                    <a:pt x="2737148" y="114981"/>
                  </a:cubicBezTo>
                  <a:close/>
                  <a:moveTo>
                    <a:pt x="2328005" y="114981"/>
                  </a:moveTo>
                  <a:cubicBezTo>
                    <a:pt x="2248467" y="114981"/>
                    <a:pt x="2183989" y="179459"/>
                    <a:pt x="2183989" y="258997"/>
                  </a:cubicBezTo>
                  <a:cubicBezTo>
                    <a:pt x="2183989" y="338535"/>
                    <a:pt x="2248467" y="403013"/>
                    <a:pt x="2328005" y="403013"/>
                  </a:cubicBezTo>
                  <a:cubicBezTo>
                    <a:pt x="2407543" y="403013"/>
                    <a:pt x="2472021" y="338535"/>
                    <a:pt x="2472021" y="258997"/>
                  </a:cubicBezTo>
                  <a:cubicBezTo>
                    <a:pt x="2472021" y="179459"/>
                    <a:pt x="2407543" y="114981"/>
                    <a:pt x="2328005" y="114981"/>
                  </a:cubicBezTo>
                  <a:close/>
                  <a:moveTo>
                    <a:pt x="1918862" y="114981"/>
                  </a:moveTo>
                  <a:cubicBezTo>
                    <a:pt x="1839324" y="114981"/>
                    <a:pt x="1774846" y="179459"/>
                    <a:pt x="1774846" y="258997"/>
                  </a:cubicBezTo>
                  <a:cubicBezTo>
                    <a:pt x="1774846" y="338535"/>
                    <a:pt x="1839324" y="403013"/>
                    <a:pt x="1918862" y="403013"/>
                  </a:cubicBezTo>
                  <a:cubicBezTo>
                    <a:pt x="1998400" y="403013"/>
                    <a:pt x="2062878" y="338535"/>
                    <a:pt x="2062878" y="258997"/>
                  </a:cubicBezTo>
                  <a:cubicBezTo>
                    <a:pt x="2062878" y="179459"/>
                    <a:pt x="1998400" y="114981"/>
                    <a:pt x="1918862" y="114981"/>
                  </a:cubicBezTo>
                  <a:close/>
                  <a:moveTo>
                    <a:pt x="1509719" y="114981"/>
                  </a:moveTo>
                  <a:cubicBezTo>
                    <a:pt x="1430181" y="114981"/>
                    <a:pt x="1365703" y="179459"/>
                    <a:pt x="1365703" y="258997"/>
                  </a:cubicBezTo>
                  <a:cubicBezTo>
                    <a:pt x="1365703" y="338535"/>
                    <a:pt x="1430181" y="403013"/>
                    <a:pt x="1509719" y="403013"/>
                  </a:cubicBezTo>
                  <a:cubicBezTo>
                    <a:pt x="1589257" y="403013"/>
                    <a:pt x="1653735" y="338535"/>
                    <a:pt x="1653735" y="258997"/>
                  </a:cubicBezTo>
                  <a:cubicBezTo>
                    <a:pt x="1653735" y="179459"/>
                    <a:pt x="1589257" y="114981"/>
                    <a:pt x="1509719" y="114981"/>
                  </a:cubicBezTo>
                  <a:close/>
                  <a:moveTo>
                    <a:pt x="1100576" y="114981"/>
                  </a:moveTo>
                  <a:cubicBezTo>
                    <a:pt x="1021038" y="114981"/>
                    <a:pt x="956560" y="179459"/>
                    <a:pt x="956560" y="258997"/>
                  </a:cubicBezTo>
                  <a:cubicBezTo>
                    <a:pt x="956560" y="338535"/>
                    <a:pt x="1021038" y="403013"/>
                    <a:pt x="1100576" y="403013"/>
                  </a:cubicBezTo>
                  <a:cubicBezTo>
                    <a:pt x="1180114" y="403013"/>
                    <a:pt x="1244592" y="338535"/>
                    <a:pt x="1244592" y="258997"/>
                  </a:cubicBezTo>
                  <a:cubicBezTo>
                    <a:pt x="1244592" y="179459"/>
                    <a:pt x="1180114" y="114981"/>
                    <a:pt x="1100576" y="114981"/>
                  </a:cubicBezTo>
                  <a:close/>
                  <a:moveTo>
                    <a:pt x="691433" y="114981"/>
                  </a:moveTo>
                  <a:cubicBezTo>
                    <a:pt x="611895" y="114981"/>
                    <a:pt x="547417" y="179459"/>
                    <a:pt x="547417" y="258997"/>
                  </a:cubicBezTo>
                  <a:cubicBezTo>
                    <a:pt x="547417" y="338535"/>
                    <a:pt x="611895" y="403013"/>
                    <a:pt x="691433" y="403013"/>
                  </a:cubicBezTo>
                  <a:cubicBezTo>
                    <a:pt x="770971" y="403013"/>
                    <a:pt x="835449" y="338535"/>
                    <a:pt x="835449" y="258997"/>
                  </a:cubicBezTo>
                  <a:cubicBezTo>
                    <a:pt x="835449" y="179459"/>
                    <a:pt x="770971" y="114981"/>
                    <a:pt x="691433" y="114981"/>
                  </a:cubicBezTo>
                  <a:close/>
                  <a:moveTo>
                    <a:pt x="282290" y="114981"/>
                  </a:moveTo>
                  <a:cubicBezTo>
                    <a:pt x="202752" y="114981"/>
                    <a:pt x="138274" y="179459"/>
                    <a:pt x="138274" y="258997"/>
                  </a:cubicBezTo>
                  <a:cubicBezTo>
                    <a:pt x="138274" y="338535"/>
                    <a:pt x="202752" y="403013"/>
                    <a:pt x="282290" y="403013"/>
                  </a:cubicBezTo>
                  <a:cubicBezTo>
                    <a:pt x="361828" y="403013"/>
                    <a:pt x="426306" y="338535"/>
                    <a:pt x="426306" y="258997"/>
                  </a:cubicBezTo>
                  <a:cubicBezTo>
                    <a:pt x="426306" y="179459"/>
                    <a:pt x="361828" y="114981"/>
                    <a:pt x="282290" y="114981"/>
                  </a:cubicBezTo>
                  <a:close/>
                  <a:moveTo>
                    <a:pt x="0" y="0"/>
                  </a:moveTo>
                  <a:lnTo>
                    <a:pt x="4248472" y="0"/>
                  </a:lnTo>
                  <a:lnTo>
                    <a:pt x="4248472" y="4248472"/>
                  </a:lnTo>
                  <a:lnTo>
                    <a:pt x="0" y="4248472"/>
                  </a:lnTo>
                  <a:close/>
                </a:path>
              </a:pathLst>
            </a:custGeom>
            <a:solidFill>
              <a:sysClr val="window" lastClr="FFFFFF"/>
            </a:solidFill>
            <a:ln w="25400" cap="flat" cmpd="sng" algn="ctr">
              <a:noFill/>
              <a:prstDash val="solid"/>
            </a:ln>
            <a:effectLst/>
          </p:spPr>
          <p:txBody>
            <a:bodyPr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924282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5" name="TextBox 10"/>
            <p:cNvSpPr txBox="1"/>
            <p:nvPr/>
          </p:nvSpPr>
          <p:spPr>
            <a:xfrm>
              <a:off x="4545910" y="4208568"/>
              <a:ext cx="998490" cy="663202"/>
            </a:xfrm>
            <a:prstGeom prst="rect">
              <a:avLst/>
            </a:prstGeom>
          </p:spPr>
          <p:txBody>
            <a:bodyPr vert="horz" lIns="0" tIns="0" rIns="0" bIns="0" rtlCol="0">
              <a:noAutofit/>
            </a:bodyPr>
            <a:lstStyle>
              <a:lvl1pPr indent="0" algn="ctr">
                <a:lnSpc>
                  <a:spcPct val="90000"/>
                </a:lnSpc>
                <a:spcBef>
                  <a:spcPts val="0"/>
                </a:spcBef>
                <a:buFont typeface="Arial" pitchFamily="34" charset="0"/>
                <a:buNone/>
                <a:defRPr sz="2000" b="1">
                  <a:solidFill>
                    <a:schemeClr val="tx2"/>
                  </a:solidFill>
                  <a:latin typeface="+mj-lt"/>
                  <a:cs typeface="Arial" panose="020B0604020202020204" pitchFamily="34" charset="0"/>
                </a:defRPr>
              </a:lvl1pPr>
              <a:lvl2pPr marL="180975" indent="-180975">
                <a:lnSpc>
                  <a:spcPct val="90000"/>
                </a:lnSpc>
                <a:spcBef>
                  <a:spcPts val="0"/>
                </a:spcBef>
                <a:buFont typeface="Arial" pitchFamily="34" charset="0"/>
                <a:buChar char="•"/>
                <a:defRPr sz="1200">
                  <a:solidFill>
                    <a:schemeClr val="tx2"/>
                  </a:solidFill>
                </a:defRPr>
              </a:lvl2pPr>
              <a:lvl3pPr marL="361950" indent="-171450">
                <a:lnSpc>
                  <a:spcPct val="90000"/>
                </a:lnSpc>
                <a:spcBef>
                  <a:spcPts val="0"/>
                </a:spcBef>
                <a:buFont typeface="Calibri" pitchFamily="34" charset="0"/>
                <a:buChar char="–"/>
                <a:defRPr sz="1200">
                  <a:solidFill>
                    <a:schemeClr val="tx2"/>
                  </a:solidFill>
                </a:defRPr>
              </a:lvl3pPr>
              <a:lvl4pPr marL="1825348" indent="-260764">
                <a:lnSpc>
                  <a:spcPct val="90000"/>
                </a:lnSpc>
                <a:spcBef>
                  <a:spcPts val="0"/>
                </a:spcBef>
                <a:buFont typeface="Arial" pitchFamily="34" charset="0"/>
                <a:buChar char="–"/>
                <a:defRPr sz="1200">
                  <a:solidFill>
                    <a:schemeClr val="tx2"/>
                  </a:solidFill>
                </a:defRPr>
              </a:lvl4pPr>
              <a:lvl5pPr marL="2346876" indent="-260764">
                <a:lnSpc>
                  <a:spcPct val="90000"/>
                </a:lnSpc>
                <a:spcBef>
                  <a:spcPts val="0"/>
                </a:spcBef>
                <a:buFont typeface="Arial" pitchFamily="34" charset="0"/>
                <a:buChar char="»"/>
                <a:defRPr sz="1200">
                  <a:solidFill>
                    <a:schemeClr val="tx2"/>
                  </a:solidFill>
                </a:defRPr>
              </a:lvl5pPr>
              <a:lvl6pPr marL="2868404" indent="-260764">
                <a:spcBef>
                  <a:spcPct val="20000"/>
                </a:spcBef>
                <a:buFont typeface="Arial" pitchFamily="34" charset="0"/>
                <a:buChar char="•"/>
                <a:defRPr sz="2300"/>
              </a:lvl6pPr>
              <a:lvl7pPr marL="3389932" indent="-260764">
                <a:spcBef>
                  <a:spcPct val="20000"/>
                </a:spcBef>
                <a:buFont typeface="Arial" pitchFamily="34" charset="0"/>
                <a:buChar char="•"/>
                <a:defRPr sz="2300"/>
              </a:lvl7pPr>
              <a:lvl8pPr marL="3911460" indent="-260764">
                <a:spcBef>
                  <a:spcPct val="20000"/>
                </a:spcBef>
                <a:buFont typeface="Arial" pitchFamily="34" charset="0"/>
                <a:buChar char="•"/>
                <a:defRPr sz="2300"/>
              </a:lvl8pPr>
              <a:lvl9pPr marL="4432988" indent="-260764">
                <a:spcBef>
                  <a:spcPct val="20000"/>
                </a:spcBef>
                <a:buFont typeface="Arial" pitchFamily="34" charset="0"/>
                <a:buChar char="•"/>
                <a:defRPr sz="2300"/>
              </a:lvl9pPr>
            </a:lstStyle>
            <a:p>
              <a:pPr marL="0" marR="0" lvl="0" indent="0" algn="ctr" defTabSz="924282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itchFamily="34" charset="0"/>
                <a:buNone/>
                <a:tabLst/>
                <a:defRPr/>
              </a:pPr>
              <a:r>
                <a:rPr lang="hu-HU" kern="0" dirty="0">
                  <a:solidFill>
                    <a:schemeClr val="accent1"/>
                  </a:solidFill>
                  <a:latin typeface="Calibri"/>
                </a:rPr>
                <a:t>17</a:t>
              </a:r>
              <a:r>
                <a:rPr kumimoji="0" lang="hu-HU" sz="2000" b="1" i="0" u="none" strike="noStrike" kern="0" cap="none" spc="0" normalizeH="0" baseline="0" noProof="0" dirty="0">
                  <a:ln>
                    <a:noFill/>
                  </a:ln>
                  <a:solidFill>
                    <a:schemeClr val="accent1"/>
                  </a:solidFill>
                  <a:effectLst/>
                  <a:uLnTx/>
                  <a:uFillTx/>
                  <a:latin typeface="Calibri"/>
                  <a:cs typeface="Arial" panose="020B0604020202020204" pitchFamily="34" charset="0"/>
                </a:rPr>
                <a:t>%</a:t>
              </a:r>
              <a:endParaRPr kumimoji="0" lang="en-GB" sz="2000" b="1" i="0" u="none" strike="noStrike" kern="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Calibri"/>
                <a:cs typeface="Arial" panose="020B0604020202020204" pitchFamily="34" charset="0"/>
              </a:endParaRPr>
            </a:p>
            <a:p>
              <a:pPr lvl="0" defTabSz="924282">
                <a:defRPr/>
              </a:pPr>
              <a:r>
                <a:rPr lang="hu-HU" sz="950" b="0" kern="0" dirty="0">
                  <a:solidFill>
                    <a:srgbClr val="222223">
                      <a:lumMod val="75000"/>
                      <a:lumOff val="25000"/>
                    </a:srgbClr>
                  </a:solidFill>
                </a:rPr>
                <a:t>Politika</a:t>
              </a:r>
              <a:endParaRPr kumimoji="0" lang="en-GB" sz="950" b="0" i="0" u="none" strike="noStrike" kern="0" cap="none" spc="0" normalizeH="0" baseline="0" noProof="0" dirty="0">
                <a:ln>
                  <a:noFill/>
                </a:ln>
                <a:solidFill>
                  <a:srgbClr val="222223">
                    <a:lumMod val="75000"/>
                    <a:lumOff val="25000"/>
                  </a:srgbClr>
                </a:solidFill>
                <a:effectLst/>
                <a:uLnTx/>
                <a:uFillTx/>
                <a:latin typeface="Calibri"/>
              </a:endParaRPr>
            </a:p>
          </p:txBody>
        </p:sp>
        <p:graphicFrame>
          <p:nvGraphicFramePr>
            <p:cNvPr id="66" name="Diagram 5"/>
            <p:cNvGraphicFramePr/>
            <p:nvPr>
              <p:extLst/>
            </p:nvPr>
          </p:nvGraphicFramePr>
          <p:xfrm>
            <a:off x="4548090" y="3325115"/>
            <a:ext cx="972353" cy="950721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3"/>
            </a:graphicData>
          </a:graphic>
        </p:graphicFrame>
        <p:sp>
          <p:nvSpPr>
            <p:cNvPr id="67" name="Rectangle 112"/>
            <p:cNvSpPr/>
            <p:nvPr/>
          </p:nvSpPr>
          <p:spPr bwMode="gray">
            <a:xfrm>
              <a:off x="4677922" y="3447048"/>
              <a:ext cx="712688" cy="706853"/>
            </a:xfrm>
            <a:custGeom>
              <a:avLst/>
              <a:gdLst/>
              <a:ahLst/>
              <a:cxnLst/>
              <a:rect l="l" t="t" r="r" b="b"/>
              <a:pathLst>
                <a:path w="4248472" h="4248472">
                  <a:moveTo>
                    <a:pt x="3963192" y="3851992"/>
                  </a:moveTo>
                  <a:cubicBezTo>
                    <a:pt x="3883654" y="3851992"/>
                    <a:pt x="3819176" y="3916470"/>
                    <a:pt x="3819176" y="3996008"/>
                  </a:cubicBezTo>
                  <a:cubicBezTo>
                    <a:pt x="3819176" y="4075546"/>
                    <a:pt x="3883654" y="4140024"/>
                    <a:pt x="3963192" y="4140024"/>
                  </a:cubicBezTo>
                  <a:cubicBezTo>
                    <a:pt x="4042730" y="4140024"/>
                    <a:pt x="4107208" y="4075546"/>
                    <a:pt x="4107208" y="3996008"/>
                  </a:cubicBezTo>
                  <a:cubicBezTo>
                    <a:pt x="4107208" y="3916470"/>
                    <a:pt x="4042730" y="3851992"/>
                    <a:pt x="3963192" y="3851992"/>
                  </a:cubicBezTo>
                  <a:close/>
                  <a:moveTo>
                    <a:pt x="3554050" y="3851992"/>
                  </a:moveTo>
                  <a:cubicBezTo>
                    <a:pt x="3474512" y="3851992"/>
                    <a:pt x="3410034" y="3916470"/>
                    <a:pt x="3410034" y="3996008"/>
                  </a:cubicBezTo>
                  <a:cubicBezTo>
                    <a:pt x="3410034" y="4075546"/>
                    <a:pt x="3474512" y="4140024"/>
                    <a:pt x="3554050" y="4140024"/>
                  </a:cubicBezTo>
                  <a:cubicBezTo>
                    <a:pt x="3633588" y="4140024"/>
                    <a:pt x="3698066" y="4075546"/>
                    <a:pt x="3698066" y="3996008"/>
                  </a:cubicBezTo>
                  <a:cubicBezTo>
                    <a:pt x="3698066" y="3916470"/>
                    <a:pt x="3633588" y="3851992"/>
                    <a:pt x="3554050" y="3851992"/>
                  </a:cubicBezTo>
                  <a:close/>
                  <a:moveTo>
                    <a:pt x="3144907" y="3851992"/>
                  </a:moveTo>
                  <a:cubicBezTo>
                    <a:pt x="3065369" y="3851992"/>
                    <a:pt x="3000891" y="3916470"/>
                    <a:pt x="3000891" y="3996008"/>
                  </a:cubicBezTo>
                  <a:cubicBezTo>
                    <a:pt x="3000891" y="4075546"/>
                    <a:pt x="3065369" y="4140024"/>
                    <a:pt x="3144907" y="4140024"/>
                  </a:cubicBezTo>
                  <a:cubicBezTo>
                    <a:pt x="3224445" y="4140024"/>
                    <a:pt x="3288923" y="4075546"/>
                    <a:pt x="3288923" y="3996008"/>
                  </a:cubicBezTo>
                  <a:cubicBezTo>
                    <a:pt x="3288923" y="3916470"/>
                    <a:pt x="3224445" y="3851992"/>
                    <a:pt x="3144907" y="3851992"/>
                  </a:cubicBezTo>
                  <a:close/>
                  <a:moveTo>
                    <a:pt x="2735764" y="3851992"/>
                  </a:moveTo>
                  <a:cubicBezTo>
                    <a:pt x="2656226" y="3851992"/>
                    <a:pt x="2591748" y="3916470"/>
                    <a:pt x="2591748" y="3996008"/>
                  </a:cubicBezTo>
                  <a:cubicBezTo>
                    <a:pt x="2591748" y="4075546"/>
                    <a:pt x="2656226" y="4140024"/>
                    <a:pt x="2735764" y="4140024"/>
                  </a:cubicBezTo>
                  <a:cubicBezTo>
                    <a:pt x="2815302" y="4140024"/>
                    <a:pt x="2879780" y="4075546"/>
                    <a:pt x="2879780" y="3996008"/>
                  </a:cubicBezTo>
                  <a:cubicBezTo>
                    <a:pt x="2879780" y="3916470"/>
                    <a:pt x="2815302" y="3851992"/>
                    <a:pt x="2735764" y="3851992"/>
                  </a:cubicBezTo>
                  <a:close/>
                  <a:moveTo>
                    <a:pt x="2326621" y="3851992"/>
                  </a:moveTo>
                  <a:cubicBezTo>
                    <a:pt x="2247083" y="3851992"/>
                    <a:pt x="2182605" y="3916470"/>
                    <a:pt x="2182605" y="3996008"/>
                  </a:cubicBezTo>
                  <a:cubicBezTo>
                    <a:pt x="2182605" y="4075546"/>
                    <a:pt x="2247083" y="4140024"/>
                    <a:pt x="2326621" y="4140024"/>
                  </a:cubicBezTo>
                  <a:cubicBezTo>
                    <a:pt x="2406159" y="4140024"/>
                    <a:pt x="2470637" y="4075546"/>
                    <a:pt x="2470637" y="3996008"/>
                  </a:cubicBezTo>
                  <a:cubicBezTo>
                    <a:pt x="2470637" y="3916470"/>
                    <a:pt x="2406159" y="3851992"/>
                    <a:pt x="2326621" y="3851992"/>
                  </a:cubicBezTo>
                  <a:close/>
                  <a:moveTo>
                    <a:pt x="1917478" y="3851992"/>
                  </a:moveTo>
                  <a:cubicBezTo>
                    <a:pt x="1837940" y="3851992"/>
                    <a:pt x="1773462" y="3916470"/>
                    <a:pt x="1773462" y="3996008"/>
                  </a:cubicBezTo>
                  <a:cubicBezTo>
                    <a:pt x="1773462" y="4075546"/>
                    <a:pt x="1837940" y="4140024"/>
                    <a:pt x="1917478" y="4140024"/>
                  </a:cubicBezTo>
                  <a:cubicBezTo>
                    <a:pt x="1997016" y="4140024"/>
                    <a:pt x="2061494" y="4075546"/>
                    <a:pt x="2061494" y="3996008"/>
                  </a:cubicBezTo>
                  <a:cubicBezTo>
                    <a:pt x="2061494" y="3916470"/>
                    <a:pt x="1997016" y="3851992"/>
                    <a:pt x="1917478" y="3851992"/>
                  </a:cubicBezTo>
                  <a:close/>
                  <a:moveTo>
                    <a:pt x="1508335" y="3851992"/>
                  </a:moveTo>
                  <a:cubicBezTo>
                    <a:pt x="1428797" y="3851992"/>
                    <a:pt x="1364319" y="3916470"/>
                    <a:pt x="1364319" y="3996008"/>
                  </a:cubicBezTo>
                  <a:cubicBezTo>
                    <a:pt x="1364319" y="4075546"/>
                    <a:pt x="1428797" y="4140024"/>
                    <a:pt x="1508335" y="4140024"/>
                  </a:cubicBezTo>
                  <a:cubicBezTo>
                    <a:pt x="1587873" y="4140024"/>
                    <a:pt x="1652351" y="4075546"/>
                    <a:pt x="1652351" y="3996008"/>
                  </a:cubicBezTo>
                  <a:cubicBezTo>
                    <a:pt x="1652351" y="3916470"/>
                    <a:pt x="1587873" y="3851992"/>
                    <a:pt x="1508335" y="3851992"/>
                  </a:cubicBezTo>
                  <a:close/>
                  <a:moveTo>
                    <a:pt x="1099192" y="3851992"/>
                  </a:moveTo>
                  <a:cubicBezTo>
                    <a:pt x="1019654" y="3851992"/>
                    <a:pt x="955176" y="3916470"/>
                    <a:pt x="955176" y="3996008"/>
                  </a:cubicBezTo>
                  <a:cubicBezTo>
                    <a:pt x="955176" y="4075546"/>
                    <a:pt x="1019654" y="4140024"/>
                    <a:pt x="1099192" y="4140024"/>
                  </a:cubicBezTo>
                  <a:cubicBezTo>
                    <a:pt x="1178730" y="4140024"/>
                    <a:pt x="1243208" y="4075546"/>
                    <a:pt x="1243208" y="3996008"/>
                  </a:cubicBezTo>
                  <a:cubicBezTo>
                    <a:pt x="1243208" y="3916470"/>
                    <a:pt x="1178730" y="3851992"/>
                    <a:pt x="1099192" y="3851992"/>
                  </a:cubicBezTo>
                  <a:close/>
                  <a:moveTo>
                    <a:pt x="690049" y="3851992"/>
                  </a:moveTo>
                  <a:cubicBezTo>
                    <a:pt x="610511" y="3851992"/>
                    <a:pt x="546033" y="3916470"/>
                    <a:pt x="546033" y="3996008"/>
                  </a:cubicBezTo>
                  <a:cubicBezTo>
                    <a:pt x="546033" y="4075546"/>
                    <a:pt x="610511" y="4140024"/>
                    <a:pt x="690049" y="4140024"/>
                  </a:cubicBezTo>
                  <a:cubicBezTo>
                    <a:pt x="769587" y="4140024"/>
                    <a:pt x="834065" y="4075546"/>
                    <a:pt x="834065" y="3996008"/>
                  </a:cubicBezTo>
                  <a:cubicBezTo>
                    <a:pt x="834065" y="3916470"/>
                    <a:pt x="769587" y="3851992"/>
                    <a:pt x="690049" y="3851992"/>
                  </a:cubicBezTo>
                  <a:close/>
                  <a:moveTo>
                    <a:pt x="280906" y="3851992"/>
                  </a:moveTo>
                  <a:cubicBezTo>
                    <a:pt x="201368" y="3851992"/>
                    <a:pt x="136890" y="3916470"/>
                    <a:pt x="136890" y="3996008"/>
                  </a:cubicBezTo>
                  <a:cubicBezTo>
                    <a:pt x="136890" y="4075546"/>
                    <a:pt x="201368" y="4140024"/>
                    <a:pt x="280906" y="4140024"/>
                  </a:cubicBezTo>
                  <a:cubicBezTo>
                    <a:pt x="360444" y="4140024"/>
                    <a:pt x="424922" y="4075546"/>
                    <a:pt x="424922" y="3996008"/>
                  </a:cubicBezTo>
                  <a:cubicBezTo>
                    <a:pt x="424922" y="3916470"/>
                    <a:pt x="360444" y="3851992"/>
                    <a:pt x="280906" y="3851992"/>
                  </a:cubicBezTo>
                  <a:close/>
                  <a:moveTo>
                    <a:pt x="3970176" y="3436765"/>
                  </a:moveTo>
                  <a:cubicBezTo>
                    <a:pt x="3890638" y="3436765"/>
                    <a:pt x="3826160" y="3501243"/>
                    <a:pt x="3826160" y="3580781"/>
                  </a:cubicBezTo>
                  <a:cubicBezTo>
                    <a:pt x="3826160" y="3660319"/>
                    <a:pt x="3890638" y="3724797"/>
                    <a:pt x="3970176" y="3724797"/>
                  </a:cubicBezTo>
                  <a:cubicBezTo>
                    <a:pt x="4049714" y="3724797"/>
                    <a:pt x="4114192" y="3660319"/>
                    <a:pt x="4114192" y="3580781"/>
                  </a:cubicBezTo>
                  <a:cubicBezTo>
                    <a:pt x="4114192" y="3501243"/>
                    <a:pt x="4049714" y="3436765"/>
                    <a:pt x="3970176" y="3436765"/>
                  </a:cubicBezTo>
                  <a:close/>
                  <a:moveTo>
                    <a:pt x="3561034" y="3436765"/>
                  </a:moveTo>
                  <a:cubicBezTo>
                    <a:pt x="3481496" y="3436765"/>
                    <a:pt x="3417018" y="3501243"/>
                    <a:pt x="3417018" y="3580781"/>
                  </a:cubicBezTo>
                  <a:cubicBezTo>
                    <a:pt x="3417018" y="3660319"/>
                    <a:pt x="3481496" y="3724797"/>
                    <a:pt x="3561034" y="3724797"/>
                  </a:cubicBezTo>
                  <a:cubicBezTo>
                    <a:pt x="3640572" y="3724797"/>
                    <a:pt x="3705050" y="3660319"/>
                    <a:pt x="3705050" y="3580781"/>
                  </a:cubicBezTo>
                  <a:cubicBezTo>
                    <a:pt x="3705050" y="3501243"/>
                    <a:pt x="3640572" y="3436765"/>
                    <a:pt x="3561034" y="3436765"/>
                  </a:cubicBezTo>
                  <a:close/>
                  <a:moveTo>
                    <a:pt x="3151891" y="3436765"/>
                  </a:moveTo>
                  <a:cubicBezTo>
                    <a:pt x="3072353" y="3436765"/>
                    <a:pt x="3007875" y="3501243"/>
                    <a:pt x="3007875" y="3580781"/>
                  </a:cubicBezTo>
                  <a:cubicBezTo>
                    <a:pt x="3007875" y="3660319"/>
                    <a:pt x="3072353" y="3724797"/>
                    <a:pt x="3151891" y="3724797"/>
                  </a:cubicBezTo>
                  <a:cubicBezTo>
                    <a:pt x="3231429" y="3724797"/>
                    <a:pt x="3295907" y="3660319"/>
                    <a:pt x="3295907" y="3580781"/>
                  </a:cubicBezTo>
                  <a:cubicBezTo>
                    <a:pt x="3295907" y="3501243"/>
                    <a:pt x="3231429" y="3436765"/>
                    <a:pt x="3151891" y="3436765"/>
                  </a:cubicBezTo>
                  <a:close/>
                  <a:moveTo>
                    <a:pt x="2742748" y="3436765"/>
                  </a:moveTo>
                  <a:cubicBezTo>
                    <a:pt x="2663210" y="3436765"/>
                    <a:pt x="2598732" y="3501243"/>
                    <a:pt x="2598732" y="3580781"/>
                  </a:cubicBezTo>
                  <a:cubicBezTo>
                    <a:pt x="2598732" y="3660319"/>
                    <a:pt x="2663210" y="3724797"/>
                    <a:pt x="2742748" y="3724797"/>
                  </a:cubicBezTo>
                  <a:cubicBezTo>
                    <a:pt x="2822286" y="3724797"/>
                    <a:pt x="2886764" y="3660319"/>
                    <a:pt x="2886764" y="3580781"/>
                  </a:cubicBezTo>
                  <a:cubicBezTo>
                    <a:pt x="2886764" y="3501243"/>
                    <a:pt x="2822286" y="3436765"/>
                    <a:pt x="2742748" y="3436765"/>
                  </a:cubicBezTo>
                  <a:close/>
                  <a:moveTo>
                    <a:pt x="2333605" y="3436765"/>
                  </a:moveTo>
                  <a:cubicBezTo>
                    <a:pt x="2254067" y="3436765"/>
                    <a:pt x="2189589" y="3501243"/>
                    <a:pt x="2189589" y="3580781"/>
                  </a:cubicBezTo>
                  <a:cubicBezTo>
                    <a:pt x="2189589" y="3660319"/>
                    <a:pt x="2254067" y="3724797"/>
                    <a:pt x="2333605" y="3724797"/>
                  </a:cubicBezTo>
                  <a:cubicBezTo>
                    <a:pt x="2413143" y="3724797"/>
                    <a:pt x="2477621" y="3660319"/>
                    <a:pt x="2477621" y="3580781"/>
                  </a:cubicBezTo>
                  <a:cubicBezTo>
                    <a:pt x="2477621" y="3501243"/>
                    <a:pt x="2413143" y="3436765"/>
                    <a:pt x="2333605" y="3436765"/>
                  </a:cubicBezTo>
                  <a:close/>
                  <a:moveTo>
                    <a:pt x="1924462" y="3436765"/>
                  </a:moveTo>
                  <a:cubicBezTo>
                    <a:pt x="1844924" y="3436765"/>
                    <a:pt x="1780446" y="3501243"/>
                    <a:pt x="1780446" y="3580781"/>
                  </a:cubicBezTo>
                  <a:cubicBezTo>
                    <a:pt x="1780446" y="3660319"/>
                    <a:pt x="1844924" y="3724797"/>
                    <a:pt x="1924462" y="3724797"/>
                  </a:cubicBezTo>
                  <a:cubicBezTo>
                    <a:pt x="2004000" y="3724797"/>
                    <a:pt x="2068478" y="3660319"/>
                    <a:pt x="2068478" y="3580781"/>
                  </a:cubicBezTo>
                  <a:cubicBezTo>
                    <a:pt x="2068478" y="3501243"/>
                    <a:pt x="2004000" y="3436765"/>
                    <a:pt x="1924462" y="3436765"/>
                  </a:cubicBezTo>
                  <a:close/>
                  <a:moveTo>
                    <a:pt x="1515319" y="3436765"/>
                  </a:moveTo>
                  <a:cubicBezTo>
                    <a:pt x="1435781" y="3436765"/>
                    <a:pt x="1371303" y="3501243"/>
                    <a:pt x="1371303" y="3580781"/>
                  </a:cubicBezTo>
                  <a:cubicBezTo>
                    <a:pt x="1371303" y="3660319"/>
                    <a:pt x="1435781" y="3724797"/>
                    <a:pt x="1515319" y="3724797"/>
                  </a:cubicBezTo>
                  <a:cubicBezTo>
                    <a:pt x="1594857" y="3724797"/>
                    <a:pt x="1659335" y="3660319"/>
                    <a:pt x="1659335" y="3580781"/>
                  </a:cubicBezTo>
                  <a:cubicBezTo>
                    <a:pt x="1659335" y="3501243"/>
                    <a:pt x="1594857" y="3436765"/>
                    <a:pt x="1515319" y="3436765"/>
                  </a:cubicBezTo>
                  <a:close/>
                  <a:moveTo>
                    <a:pt x="1106176" y="3436765"/>
                  </a:moveTo>
                  <a:cubicBezTo>
                    <a:pt x="1026638" y="3436765"/>
                    <a:pt x="962160" y="3501243"/>
                    <a:pt x="962160" y="3580781"/>
                  </a:cubicBezTo>
                  <a:cubicBezTo>
                    <a:pt x="962160" y="3660319"/>
                    <a:pt x="1026638" y="3724797"/>
                    <a:pt x="1106176" y="3724797"/>
                  </a:cubicBezTo>
                  <a:cubicBezTo>
                    <a:pt x="1185714" y="3724797"/>
                    <a:pt x="1250192" y="3660319"/>
                    <a:pt x="1250192" y="3580781"/>
                  </a:cubicBezTo>
                  <a:cubicBezTo>
                    <a:pt x="1250192" y="3501243"/>
                    <a:pt x="1185714" y="3436765"/>
                    <a:pt x="1106176" y="3436765"/>
                  </a:cubicBezTo>
                  <a:close/>
                  <a:moveTo>
                    <a:pt x="697033" y="3436765"/>
                  </a:moveTo>
                  <a:cubicBezTo>
                    <a:pt x="617495" y="3436765"/>
                    <a:pt x="553017" y="3501243"/>
                    <a:pt x="553017" y="3580781"/>
                  </a:cubicBezTo>
                  <a:cubicBezTo>
                    <a:pt x="553017" y="3660319"/>
                    <a:pt x="617495" y="3724797"/>
                    <a:pt x="697033" y="3724797"/>
                  </a:cubicBezTo>
                  <a:cubicBezTo>
                    <a:pt x="776571" y="3724797"/>
                    <a:pt x="841049" y="3660319"/>
                    <a:pt x="841049" y="3580781"/>
                  </a:cubicBezTo>
                  <a:cubicBezTo>
                    <a:pt x="841049" y="3501243"/>
                    <a:pt x="776571" y="3436765"/>
                    <a:pt x="697033" y="3436765"/>
                  </a:cubicBezTo>
                  <a:close/>
                  <a:moveTo>
                    <a:pt x="287890" y="3436765"/>
                  </a:moveTo>
                  <a:cubicBezTo>
                    <a:pt x="208352" y="3436765"/>
                    <a:pt x="143874" y="3501243"/>
                    <a:pt x="143874" y="3580781"/>
                  </a:cubicBezTo>
                  <a:cubicBezTo>
                    <a:pt x="143874" y="3660319"/>
                    <a:pt x="208352" y="3724797"/>
                    <a:pt x="287890" y="3724797"/>
                  </a:cubicBezTo>
                  <a:cubicBezTo>
                    <a:pt x="367428" y="3724797"/>
                    <a:pt x="431906" y="3660319"/>
                    <a:pt x="431906" y="3580781"/>
                  </a:cubicBezTo>
                  <a:cubicBezTo>
                    <a:pt x="431906" y="3501243"/>
                    <a:pt x="367428" y="3436765"/>
                    <a:pt x="287890" y="3436765"/>
                  </a:cubicBezTo>
                  <a:close/>
                  <a:moveTo>
                    <a:pt x="3969476" y="3021542"/>
                  </a:moveTo>
                  <a:cubicBezTo>
                    <a:pt x="3889938" y="3021542"/>
                    <a:pt x="3825460" y="3086020"/>
                    <a:pt x="3825460" y="3165558"/>
                  </a:cubicBezTo>
                  <a:cubicBezTo>
                    <a:pt x="3825460" y="3245096"/>
                    <a:pt x="3889938" y="3309574"/>
                    <a:pt x="3969476" y="3309574"/>
                  </a:cubicBezTo>
                  <a:cubicBezTo>
                    <a:pt x="4049014" y="3309574"/>
                    <a:pt x="4113492" y="3245096"/>
                    <a:pt x="4113492" y="3165558"/>
                  </a:cubicBezTo>
                  <a:cubicBezTo>
                    <a:pt x="4113492" y="3086020"/>
                    <a:pt x="4049014" y="3021542"/>
                    <a:pt x="3969476" y="3021542"/>
                  </a:cubicBezTo>
                  <a:close/>
                  <a:moveTo>
                    <a:pt x="3560334" y="3021542"/>
                  </a:moveTo>
                  <a:cubicBezTo>
                    <a:pt x="3480796" y="3021542"/>
                    <a:pt x="3416318" y="3086020"/>
                    <a:pt x="3416318" y="3165558"/>
                  </a:cubicBezTo>
                  <a:cubicBezTo>
                    <a:pt x="3416318" y="3245096"/>
                    <a:pt x="3480796" y="3309574"/>
                    <a:pt x="3560334" y="3309574"/>
                  </a:cubicBezTo>
                  <a:cubicBezTo>
                    <a:pt x="3639872" y="3309574"/>
                    <a:pt x="3704350" y="3245096"/>
                    <a:pt x="3704350" y="3165558"/>
                  </a:cubicBezTo>
                  <a:cubicBezTo>
                    <a:pt x="3704350" y="3086020"/>
                    <a:pt x="3639872" y="3021542"/>
                    <a:pt x="3560334" y="3021542"/>
                  </a:cubicBezTo>
                  <a:close/>
                  <a:moveTo>
                    <a:pt x="3151191" y="3021542"/>
                  </a:moveTo>
                  <a:cubicBezTo>
                    <a:pt x="3071653" y="3021542"/>
                    <a:pt x="3007175" y="3086020"/>
                    <a:pt x="3007175" y="3165558"/>
                  </a:cubicBezTo>
                  <a:cubicBezTo>
                    <a:pt x="3007175" y="3245096"/>
                    <a:pt x="3071653" y="3309574"/>
                    <a:pt x="3151191" y="3309574"/>
                  </a:cubicBezTo>
                  <a:cubicBezTo>
                    <a:pt x="3230729" y="3309574"/>
                    <a:pt x="3295207" y="3245096"/>
                    <a:pt x="3295207" y="3165558"/>
                  </a:cubicBezTo>
                  <a:cubicBezTo>
                    <a:pt x="3295207" y="3086020"/>
                    <a:pt x="3230729" y="3021542"/>
                    <a:pt x="3151191" y="3021542"/>
                  </a:cubicBezTo>
                  <a:close/>
                  <a:moveTo>
                    <a:pt x="2742048" y="3021542"/>
                  </a:moveTo>
                  <a:cubicBezTo>
                    <a:pt x="2662510" y="3021542"/>
                    <a:pt x="2598032" y="3086020"/>
                    <a:pt x="2598032" y="3165558"/>
                  </a:cubicBezTo>
                  <a:cubicBezTo>
                    <a:pt x="2598032" y="3245096"/>
                    <a:pt x="2662510" y="3309574"/>
                    <a:pt x="2742048" y="3309574"/>
                  </a:cubicBezTo>
                  <a:cubicBezTo>
                    <a:pt x="2821586" y="3309574"/>
                    <a:pt x="2886064" y="3245096"/>
                    <a:pt x="2886064" y="3165558"/>
                  </a:cubicBezTo>
                  <a:cubicBezTo>
                    <a:pt x="2886064" y="3086020"/>
                    <a:pt x="2821586" y="3021542"/>
                    <a:pt x="2742048" y="3021542"/>
                  </a:cubicBezTo>
                  <a:close/>
                  <a:moveTo>
                    <a:pt x="2332905" y="3021542"/>
                  </a:moveTo>
                  <a:cubicBezTo>
                    <a:pt x="2253367" y="3021542"/>
                    <a:pt x="2188889" y="3086020"/>
                    <a:pt x="2188889" y="3165558"/>
                  </a:cubicBezTo>
                  <a:cubicBezTo>
                    <a:pt x="2188889" y="3245096"/>
                    <a:pt x="2253367" y="3309574"/>
                    <a:pt x="2332905" y="3309574"/>
                  </a:cubicBezTo>
                  <a:cubicBezTo>
                    <a:pt x="2412443" y="3309574"/>
                    <a:pt x="2476921" y="3245096"/>
                    <a:pt x="2476921" y="3165558"/>
                  </a:cubicBezTo>
                  <a:cubicBezTo>
                    <a:pt x="2476921" y="3086020"/>
                    <a:pt x="2412443" y="3021542"/>
                    <a:pt x="2332905" y="3021542"/>
                  </a:cubicBezTo>
                  <a:close/>
                  <a:moveTo>
                    <a:pt x="1923762" y="3021542"/>
                  </a:moveTo>
                  <a:cubicBezTo>
                    <a:pt x="1844224" y="3021542"/>
                    <a:pt x="1779746" y="3086020"/>
                    <a:pt x="1779746" y="3165558"/>
                  </a:cubicBezTo>
                  <a:cubicBezTo>
                    <a:pt x="1779746" y="3245096"/>
                    <a:pt x="1844224" y="3309574"/>
                    <a:pt x="1923762" y="3309574"/>
                  </a:cubicBezTo>
                  <a:cubicBezTo>
                    <a:pt x="2003300" y="3309574"/>
                    <a:pt x="2067778" y="3245096"/>
                    <a:pt x="2067778" y="3165558"/>
                  </a:cubicBezTo>
                  <a:cubicBezTo>
                    <a:pt x="2067778" y="3086020"/>
                    <a:pt x="2003300" y="3021542"/>
                    <a:pt x="1923762" y="3021542"/>
                  </a:cubicBezTo>
                  <a:close/>
                  <a:moveTo>
                    <a:pt x="1514619" y="3021542"/>
                  </a:moveTo>
                  <a:cubicBezTo>
                    <a:pt x="1435081" y="3021542"/>
                    <a:pt x="1370603" y="3086020"/>
                    <a:pt x="1370603" y="3165558"/>
                  </a:cubicBezTo>
                  <a:cubicBezTo>
                    <a:pt x="1370603" y="3245096"/>
                    <a:pt x="1435081" y="3309574"/>
                    <a:pt x="1514619" y="3309574"/>
                  </a:cubicBezTo>
                  <a:cubicBezTo>
                    <a:pt x="1594157" y="3309574"/>
                    <a:pt x="1658635" y="3245096"/>
                    <a:pt x="1658635" y="3165558"/>
                  </a:cubicBezTo>
                  <a:cubicBezTo>
                    <a:pt x="1658635" y="3086020"/>
                    <a:pt x="1594157" y="3021542"/>
                    <a:pt x="1514619" y="3021542"/>
                  </a:cubicBezTo>
                  <a:close/>
                  <a:moveTo>
                    <a:pt x="1105476" y="3021542"/>
                  </a:moveTo>
                  <a:cubicBezTo>
                    <a:pt x="1025938" y="3021542"/>
                    <a:pt x="961460" y="3086020"/>
                    <a:pt x="961460" y="3165558"/>
                  </a:cubicBezTo>
                  <a:cubicBezTo>
                    <a:pt x="961460" y="3245096"/>
                    <a:pt x="1025938" y="3309574"/>
                    <a:pt x="1105476" y="3309574"/>
                  </a:cubicBezTo>
                  <a:cubicBezTo>
                    <a:pt x="1185014" y="3309574"/>
                    <a:pt x="1249492" y="3245096"/>
                    <a:pt x="1249492" y="3165558"/>
                  </a:cubicBezTo>
                  <a:cubicBezTo>
                    <a:pt x="1249492" y="3086020"/>
                    <a:pt x="1185014" y="3021542"/>
                    <a:pt x="1105476" y="3021542"/>
                  </a:cubicBezTo>
                  <a:close/>
                  <a:moveTo>
                    <a:pt x="696333" y="3021542"/>
                  </a:moveTo>
                  <a:cubicBezTo>
                    <a:pt x="616795" y="3021542"/>
                    <a:pt x="552317" y="3086020"/>
                    <a:pt x="552317" y="3165558"/>
                  </a:cubicBezTo>
                  <a:cubicBezTo>
                    <a:pt x="552317" y="3245096"/>
                    <a:pt x="616795" y="3309574"/>
                    <a:pt x="696333" y="3309574"/>
                  </a:cubicBezTo>
                  <a:cubicBezTo>
                    <a:pt x="775871" y="3309574"/>
                    <a:pt x="840349" y="3245096"/>
                    <a:pt x="840349" y="3165558"/>
                  </a:cubicBezTo>
                  <a:cubicBezTo>
                    <a:pt x="840349" y="3086020"/>
                    <a:pt x="775871" y="3021542"/>
                    <a:pt x="696333" y="3021542"/>
                  </a:cubicBezTo>
                  <a:close/>
                  <a:moveTo>
                    <a:pt x="287190" y="3021542"/>
                  </a:moveTo>
                  <a:cubicBezTo>
                    <a:pt x="207652" y="3021542"/>
                    <a:pt x="143174" y="3086020"/>
                    <a:pt x="143174" y="3165558"/>
                  </a:cubicBezTo>
                  <a:cubicBezTo>
                    <a:pt x="143174" y="3245096"/>
                    <a:pt x="207652" y="3309574"/>
                    <a:pt x="287190" y="3309574"/>
                  </a:cubicBezTo>
                  <a:cubicBezTo>
                    <a:pt x="366728" y="3309574"/>
                    <a:pt x="431206" y="3245096"/>
                    <a:pt x="431206" y="3165558"/>
                  </a:cubicBezTo>
                  <a:cubicBezTo>
                    <a:pt x="431206" y="3086020"/>
                    <a:pt x="366728" y="3021542"/>
                    <a:pt x="287190" y="3021542"/>
                  </a:cubicBezTo>
                  <a:close/>
                  <a:moveTo>
                    <a:pt x="3968776" y="2606319"/>
                  </a:moveTo>
                  <a:cubicBezTo>
                    <a:pt x="3889238" y="2606319"/>
                    <a:pt x="3824760" y="2670797"/>
                    <a:pt x="3824760" y="2750335"/>
                  </a:cubicBezTo>
                  <a:cubicBezTo>
                    <a:pt x="3824760" y="2829873"/>
                    <a:pt x="3889238" y="2894351"/>
                    <a:pt x="3968776" y="2894351"/>
                  </a:cubicBezTo>
                  <a:cubicBezTo>
                    <a:pt x="4048314" y="2894351"/>
                    <a:pt x="4112792" y="2829873"/>
                    <a:pt x="4112792" y="2750335"/>
                  </a:cubicBezTo>
                  <a:cubicBezTo>
                    <a:pt x="4112792" y="2670797"/>
                    <a:pt x="4048314" y="2606319"/>
                    <a:pt x="3968776" y="2606319"/>
                  </a:cubicBezTo>
                  <a:close/>
                  <a:moveTo>
                    <a:pt x="3559634" y="2606319"/>
                  </a:moveTo>
                  <a:cubicBezTo>
                    <a:pt x="3480096" y="2606319"/>
                    <a:pt x="3415618" y="2670797"/>
                    <a:pt x="3415618" y="2750335"/>
                  </a:cubicBezTo>
                  <a:cubicBezTo>
                    <a:pt x="3415618" y="2829873"/>
                    <a:pt x="3480096" y="2894351"/>
                    <a:pt x="3559634" y="2894351"/>
                  </a:cubicBezTo>
                  <a:cubicBezTo>
                    <a:pt x="3639172" y="2894351"/>
                    <a:pt x="3703650" y="2829873"/>
                    <a:pt x="3703650" y="2750335"/>
                  </a:cubicBezTo>
                  <a:cubicBezTo>
                    <a:pt x="3703650" y="2670797"/>
                    <a:pt x="3639172" y="2606319"/>
                    <a:pt x="3559634" y="2606319"/>
                  </a:cubicBezTo>
                  <a:close/>
                  <a:moveTo>
                    <a:pt x="3150491" y="2606319"/>
                  </a:moveTo>
                  <a:cubicBezTo>
                    <a:pt x="3070953" y="2606319"/>
                    <a:pt x="3006475" y="2670797"/>
                    <a:pt x="3006475" y="2750335"/>
                  </a:cubicBezTo>
                  <a:cubicBezTo>
                    <a:pt x="3006475" y="2829873"/>
                    <a:pt x="3070953" y="2894351"/>
                    <a:pt x="3150491" y="2894351"/>
                  </a:cubicBezTo>
                  <a:cubicBezTo>
                    <a:pt x="3230029" y="2894351"/>
                    <a:pt x="3294507" y="2829873"/>
                    <a:pt x="3294507" y="2750335"/>
                  </a:cubicBezTo>
                  <a:cubicBezTo>
                    <a:pt x="3294507" y="2670797"/>
                    <a:pt x="3230029" y="2606319"/>
                    <a:pt x="3150491" y="2606319"/>
                  </a:cubicBezTo>
                  <a:close/>
                  <a:moveTo>
                    <a:pt x="2741348" y="2606319"/>
                  </a:moveTo>
                  <a:cubicBezTo>
                    <a:pt x="2661810" y="2606319"/>
                    <a:pt x="2597332" y="2670797"/>
                    <a:pt x="2597332" y="2750335"/>
                  </a:cubicBezTo>
                  <a:cubicBezTo>
                    <a:pt x="2597332" y="2829873"/>
                    <a:pt x="2661810" y="2894351"/>
                    <a:pt x="2741348" y="2894351"/>
                  </a:cubicBezTo>
                  <a:cubicBezTo>
                    <a:pt x="2820886" y="2894351"/>
                    <a:pt x="2885364" y="2829873"/>
                    <a:pt x="2885364" y="2750335"/>
                  </a:cubicBezTo>
                  <a:cubicBezTo>
                    <a:pt x="2885364" y="2670797"/>
                    <a:pt x="2820886" y="2606319"/>
                    <a:pt x="2741348" y="2606319"/>
                  </a:cubicBezTo>
                  <a:close/>
                  <a:moveTo>
                    <a:pt x="2332205" y="2606319"/>
                  </a:moveTo>
                  <a:cubicBezTo>
                    <a:pt x="2252667" y="2606319"/>
                    <a:pt x="2188189" y="2670797"/>
                    <a:pt x="2188189" y="2750335"/>
                  </a:cubicBezTo>
                  <a:cubicBezTo>
                    <a:pt x="2188189" y="2829873"/>
                    <a:pt x="2252667" y="2894351"/>
                    <a:pt x="2332205" y="2894351"/>
                  </a:cubicBezTo>
                  <a:cubicBezTo>
                    <a:pt x="2411743" y="2894351"/>
                    <a:pt x="2476221" y="2829873"/>
                    <a:pt x="2476221" y="2750335"/>
                  </a:cubicBezTo>
                  <a:cubicBezTo>
                    <a:pt x="2476221" y="2670797"/>
                    <a:pt x="2411743" y="2606319"/>
                    <a:pt x="2332205" y="2606319"/>
                  </a:cubicBezTo>
                  <a:close/>
                  <a:moveTo>
                    <a:pt x="1923062" y="2606319"/>
                  </a:moveTo>
                  <a:cubicBezTo>
                    <a:pt x="1843524" y="2606319"/>
                    <a:pt x="1779046" y="2670797"/>
                    <a:pt x="1779046" y="2750335"/>
                  </a:cubicBezTo>
                  <a:cubicBezTo>
                    <a:pt x="1779046" y="2829873"/>
                    <a:pt x="1843524" y="2894351"/>
                    <a:pt x="1923062" y="2894351"/>
                  </a:cubicBezTo>
                  <a:cubicBezTo>
                    <a:pt x="2002600" y="2894351"/>
                    <a:pt x="2067078" y="2829873"/>
                    <a:pt x="2067078" y="2750335"/>
                  </a:cubicBezTo>
                  <a:cubicBezTo>
                    <a:pt x="2067078" y="2670797"/>
                    <a:pt x="2002600" y="2606319"/>
                    <a:pt x="1923062" y="2606319"/>
                  </a:cubicBezTo>
                  <a:close/>
                  <a:moveTo>
                    <a:pt x="1513919" y="2606319"/>
                  </a:moveTo>
                  <a:cubicBezTo>
                    <a:pt x="1434381" y="2606319"/>
                    <a:pt x="1369903" y="2670797"/>
                    <a:pt x="1369903" y="2750335"/>
                  </a:cubicBezTo>
                  <a:cubicBezTo>
                    <a:pt x="1369903" y="2829873"/>
                    <a:pt x="1434381" y="2894351"/>
                    <a:pt x="1513919" y="2894351"/>
                  </a:cubicBezTo>
                  <a:cubicBezTo>
                    <a:pt x="1593457" y="2894351"/>
                    <a:pt x="1657935" y="2829873"/>
                    <a:pt x="1657935" y="2750335"/>
                  </a:cubicBezTo>
                  <a:cubicBezTo>
                    <a:pt x="1657935" y="2670797"/>
                    <a:pt x="1593457" y="2606319"/>
                    <a:pt x="1513919" y="2606319"/>
                  </a:cubicBezTo>
                  <a:close/>
                  <a:moveTo>
                    <a:pt x="1104776" y="2606319"/>
                  </a:moveTo>
                  <a:cubicBezTo>
                    <a:pt x="1025238" y="2606319"/>
                    <a:pt x="960760" y="2670797"/>
                    <a:pt x="960760" y="2750335"/>
                  </a:cubicBezTo>
                  <a:cubicBezTo>
                    <a:pt x="960760" y="2829873"/>
                    <a:pt x="1025238" y="2894351"/>
                    <a:pt x="1104776" y="2894351"/>
                  </a:cubicBezTo>
                  <a:cubicBezTo>
                    <a:pt x="1184314" y="2894351"/>
                    <a:pt x="1248792" y="2829873"/>
                    <a:pt x="1248792" y="2750335"/>
                  </a:cubicBezTo>
                  <a:cubicBezTo>
                    <a:pt x="1248792" y="2670797"/>
                    <a:pt x="1184314" y="2606319"/>
                    <a:pt x="1104776" y="2606319"/>
                  </a:cubicBezTo>
                  <a:close/>
                  <a:moveTo>
                    <a:pt x="695633" y="2606319"/>
                  </a:moveTo>
                  <a:cubicBezTo>
                    <a:pt x="616095" y="2606319"/>
                    <a:pt x="551617" y="2670797"/>
                    <a:pt x="551617" y="2750335"/>
                  </a:cubicBezTo>
                  <a:cubicBezTo>
                    <a:pt x="551617" y="2829873"/>
                    <a:pt x="616095" y="2894351"/>
                    <a:pt x="695633" y="2894351"/>
                  </a:cubicBezTo>
                  <a:cubicBezTo>
                    <a:pt x="775171" y="2894351"/>
                    <a:pt x="839649" y="2829873"/>
                    <a:pt x="839649" y="2750335"/>
                  </a:cubicBezTo>
                  <a:cubicBezTo>
                    <a:pt x="839649" y="2670797"/>
                    <a:pt x="775171" y="2606319"/>
                    <a:pt x="695633" y="2606319"/>
                  </a:cubicBezTo>
                  <a:close/>
                  <a:moveTo>
                    <a:pt x="286490" y="2606319"/>
                  </a:moveTo>
                  <a:cubicBezTo>
                    <a:pt x="206952" y="2606319"/>
                    <a:pt x="142474" y="2670797"/>
                    <a:pt x="142474" y="2750335"/>
                  </a:cubicBezTo>
                  <a:cubicBezTo>
                    <a:pt x="142474" y="2829873"/>
                    <a:pt x="206952" y="2894351"/>
                    <a:pt x="286490" y="2894351"/>
                  </a:cubicBezTo>
                  <a:cubicBezTo>
                    <a:pt x="366028" y="2894351"/>
                    <a:pt x="430506" y="2829873"/>
                    <a:pt x="430506" y="2750335"/>
                  </a:cubicBezTo>
                  <a:cubicBezTo>
                    <a:pt x="430506" y="2670797"/>
                    <a:pt x="366028" y="2606319"/>
                    <a:pt x="286490" y="2606319"/>
                  </a:cubicBezTo>
                  <a:close/>
                  <a:moveTo>
                    <a:pt x="3968076" y="2191096"/>
                  </a:moveTo>
                  <a:cubicBezTo>
                    <a:pt x="3888538" y="2191096"/>
                    <a:pt x="3824060" y="2255574"/>
                    <a:pt x="3824060" y="2335112"/>
                  </a:cubicBezTo>
                  <a:cubicBezTo>
                    <a:pt x="3824060" y="2414650"/>
                    <a:pt x="3888538" y="2479128"/>
                    <a:pt x="3968076" y="2479128"/>
                  </a:cubicBezTo>
                  <a:cubicBezTo>
                    <a:pt x="4047614" y="2479128"/>
                    <a:pt x="4112092" y="2414650"/>
                    <a:pt x="4112092" y="2335112"/>
                  </a:cubicBezTo>
                  <a:cubicBezTo>
                    <a:pt x="4112092" y="2255574"/>
                    <a:pt x="4047614" y="2191096"/>
                    <a:pt x="3968076" y="2191096"/>
                  </a:cubicBezTo>
                  <a:close/>
                  <a:moveTo>
                    <a:pt x="3558934" y="2191096"/>
                  </a:moveTo>
                  <a:cubicBezTo>
                    <a:pt x="3479396" y="2191096"/>
                    <a:pt x="3414918" y="2255574"/>
                    <a:pt x="3414918" y="2335112"/>
                  </a:cubicBezTo>
                  <a:cubicBezTo>
                    <a:pt x="3414918" y="2414650"/>
                    <a:pt x="3479396" y="2479128"/>
                    <a:pt x="3558934" y="2479128"/>
                  </a:cubicBezTo>
                  <a:cubicBezTo>
                    <a:pt x="3638472" y="2479128"/>
                    <a:pt x="3702950" y="2414650"/>
                    <a:pt x="3702950" y="2335112"/>
                  </a:cubicBezTo>
                  <a:cubicBezTo>
                    <a:pt x="3702950" y="2255574"/>
                    <a:pt x="3638472" y="2191096"/>
                    <a:pt x="3558934" y="2191096"/>
                  </a:cubicBezTo>
                  <a:close/>
                  <a:moveTo>
                    <a:pt x="3149791" y="2191096"/>
                  </a:moveTo>
                  <a:cubicBezTo>
                    <a:pt x="3070253" y="2191096"/>
                    <a:pt x="3005775" y="2255574"/>
                    <a:pt x="3005775" y="2335112"/>
                  </a:cubicBezTo>
                  <a:cubicBezTo>
                    <a:pt x="3005775" y="2414650"/>
                    <a:pt x="3070253" y="2479128"/>
                    <a:pt x="3149791" y="2479128"/>
                  </a:cubicBezTo>
                  <a:cubicBezTo>
                    <a:pt x="3229329" y="2479128"/>
                    <a:pt x="3293807" y="2414650"/>
                    <a:pt x="3293807" y="2335112"/>
                  </a:cubicBezTo>
                  <a:cubicBezTo>
                    <a:pt x="3293807" y="2255574"/>
                    <a:pt x="3229329" y="2191096"/>
                    <a:pt x="3149791" y="2191096"/>
                  </a:cubicBezTo>
                  <a:close/>
                  <a:moveTo>
                    <a:pt x="2740648" y="2191096"/>
                  </a:moveTo>
                  <a:cubicBezTo>
                    <a:pt x="2661110" y="2191096"/>
                    <a:pt x="2596632" y="2255574"/>
                    <a:pt x="2596632" y="2335112"/>
                  </a:cubicBezTo>
                  <a:cubicBezTo>
                    <a:pt x="2596632" y="2414650"/>
                    <a:pt x="2661110" y="2479128"/>
                    <a:pt x="2740648" y="2479128"/>
                  </a:cubicBezTo>
                  <a:cubicBezTo>
                    <a:pt x="2820186" y="2479128"/>
                    <a:pt x="2884664" y="2414650"/>
                    <a:pt x="2884664" y="2335112"/>
                  </a:cubicBezTo>
                  <a:cubicBezTo>
                    <a:pt x="2884664" y="2255574"/>
                    <a:pt x="2820186" y="2191096"/>
                    <a:pt x="2740648" y="2191096"/>
                  </a:cubicBezTo>
                  <a:close/>
                  <a:moveTo>
                    <a:pt x="2331505" y="2191096"/>
                  </a:moveTo>
                  <a:cubicBezTo>
                    <a:pt x="2251967" y="2191096"/>
                    <a:pt x="2187489" y="2255574"/>
                    <a:pt x="2187489" y="2335112"/>
                  </a:cubicBezTo>
                  <a:cubicBezTo>
                    <a:pt x="2187489" y="2414650"/>
                    <a:pt x="2251967" y="2479128"/>
                    <a:pt x="2331505" y="2479128"/>
                  </a:cubicBezTo>
                  <a:cubicBezTo>
                    <a:pt x="2411043" y="2479128"/>
                    <a:pt x="2475521" y="2414650"/>
                    <a:pt x="2475521" y="2335112"/>
                  </a:cubicBezTo>
                  <a:cubicBezTo>
                    <a:pt x="2475521" y="2255574"/>
                    <a:pt x="2411043" y="2191096"/>
                    <a:pt x="2331505" y="2191096"/>
                  </a:cubicBezTo>
                  <a:close/>
                  <a:moveTo>
                    <a:pt x="1922362" y="2191096"/>
                  </a:moveTo>
                  <a:cubicBezTo>
                    <a:pt x="1842824" y="2191096"/>
                    <a:pt x="1778346" y="2255574"/>
                    <a:pt x="1778346" y="2335112"/>
                  </a:cubicBezTo>
                  <a:cubicBezTo>
                    <a:pt x="1778346" y="2414650"/>
                    <a:pt x="1842824" y="2479128"/>
                    <a:pt x="1922362" y="2479128"/>
                  </a:cubicBezTo>
                  <a:cubicBezTo>
                    <a:pt x="2001900" y="2479128"/>
                    <a:pt x="2066378" y="2414650"/>
                    <a:pt x="2066378" y="2335112"/>
                  </a:cubicBezTo>
                  <a:cubicBezTo>
                    <a:pt x="2066378" y="2255574"/>
                    <a:pt x="2001900" y="2191096"/>
                    <a:pt x="1922362" y="2191096"/>
                  </a:cubicBezTo>
                  <a:close/>
                  <a:moveTo>
                    <a:pt x="1513219" y="2191096"/>
                  </a:moveTo>
                  <a:cubicBezTo>
                    <a:pt x="1433681" y="2191096"/>
                    <a:pt x="1369203" y="2255574"/>
                    <a:pt x="1369203" y="2335112"/>
                  </a:cubicBezTo>
                  <a:cubicBezTo>
                    <a:pt x="1369203" y="2414650"/>
                    <a:pt x="1433681" y="2479128"/>
                    <a:pt x="1513219" y="2479128"/>
                  </a:cubicBezTo>
                  <a:cubicBezTo>
                    <a:pt x="1592757" y="2479128"/>
                    <a:pt x="1657235" y="2414650"/>
                    <a:pt x="1657235" y="2335112"/>
                  </a:cubicBezTo>
                  <a:cubicBezTo>
                    <a:pt x="1657235" y="2255574"/>
                    <a:pt x="1592757" y="2191096"/>
                    <a:pt x="1513219" y="2191096"/>
                  </a:cubicBezTo>
                  <a:close/>
                  <a:moveTo>
                    <a:pt x="1104076" y="2191096"/>
                  </a:moveTo>
                  <a:cubicBezTo>
                    <a:pt x="1024538" y="2191096"/>
                    <a:pt x="960060" y="2255574"/>
                    <a:pt x="960060" y="2335112"/>
                  </a:cubicBezTo>
                  <a:cubicBezTo>
                    <a:pt x="960060" y="2414650"/>
                    <a:pt x="1024538" y="2479128"/>
                    <a:pt x="1104076" y="2479128"/>
                  </a:cubicBezTo>
                  <a:cubicBezTo>
                    <a:pt x="1183614" y="2479128"/>
                    <a:pt x="1248092" y="2414650"/>
                    <a:pt x="1248092" y="2335112"/>
                  </a:cubicBezTo>
                  <a:cubicBezTo>
                    <a:pt x="1248092" y="2255574"/>
                    <a:pt x="1183614" y="2191096"/>
                    <a:pt x="1104076" y="2191096"/>
                  </a:cubicBezTo>
                  <a:close/>
                  <a:moveTo>
                    <a:pt x="694933" y="2191096"/>
                  </a:moveTo>
                  <a:cubicBezTo>
                    <a:pt x="615395" y="2191096"/>
                    <a:pt x="550917" y="2255574"/>
                    <a:pt x="550917" y="2335112"/>
                  </a:cubicBezTo>
                  <a:cubicBezTo>
                    <a:pt x="550917" y="2414650"/>
                    <a:pt x="615395" y="2479128"/>
                    <a:pt x="694933" y="2479128"/>
                  </a:cubicBezTo>
                  <a:cubicBezTo>
                    <a:pt x="774471" y="2479128"/>
                    <a:pt x="838949" y="2414650"/>
                    <a:pt x="838949" y="2335112"/>
                  </a:cubicBezTo>
                  <a:cubicBezTo>
                    <a:pt x="838949" y="2255574"/>
                    <a:pt x="774471" y="2191096"/>
                    <a:pt x="694933" y="2191096"/>
                  </a:cubicBezTo>
                  <a:close/>
                  <a:moveTo>
                    <a:pt x="285790" y="2191096"/>
                  </a:moveTo>
                  <a:cubicBezTo>
                    <a:pt x="206252" y="2191096"/>
                    <a:pt x="141774" y="2255574"/>
                    <a:pt x="141774" y="2335112"/>
                  </a:cubicBezTo>
                  <a:cubicBezTo>
                    <a:pt x="141774" y="2414650"/>
                    <a:pt x="206252" y="2479128"/>
                    <a:pt x="285790" y="2479128"/>
                  </a:cubicBezTo>
                  <a:cubicBezTo>
                    <a:pt x="365328" y="2479128"/>
                    <a:pt x="429806" y="2414650"/>
                    <a:pt x="429806" y="2335112"/>
                  </a:cubicBezTo>
                  <a:cubicBezTo>
                    <a:pt x="429806" y="2255574"/>
                    <a:pt x="365328" y="2191096"/>
                    <a:pt x="285790" y="2191096"/>
                  </a:cubicBezTo>
                  <a:close/>
                  <a:moveTo>
                    <a:pt x="3967376" y="1775873"/>
                  </a:moveTo>
                  <a:cubicBezTo>
                    <a:pt x="3887838" y="1775873"/>
                    <a:pt x="3823360" y="1840351"/>
                    <a:pt x="3823360" y="1919889"/>
                  </a:cubicBezTo>
                  <a:cubicBezTo>
                    <a:pt x="3823360" y="1999427"/>
                    <a:pt x="3887838" y="2063905"/>
                    <a:pt x="3967376" y="2063905"/>
                  </a:cubicBezTo>
                  <a:cubicBezTo>
                    <a:pt x="4046914" y="2063905"/>
                    <a:pt x="4111392" y="1999427"/>
                    <a:pt x="4111392" y="1919889"/>
                  </a:cubicBezTo>
                  <a:cubicBezTo>
                    <a:pt x="4111392" y="1840351"/>
                    <a:pt x="4046914" y="1775873"/>
                    <a:pt x="3967376" y="1775873"/>
                  </a:cubicBezTo>
                  <a:close/>
                  <a:moveTo>
                    <a:pt x="3558234" y="1775873"/>
                  </a:moveTo>
                  <a:cubicBezTo>
                    <a:pt x="3478696" y="1775873"/>
                    <a:pt x="3414218" y="1840351"/>
                    <a:pt x="3414218" y="1919889"/>
                  </a:cubicBezTo>
                  <a:cubicBezTo>
                    <a:pt x="3414218" y="1999427"/>
                    <a:pt x="3478696" y="2063905"/>
                    <a:pt x="3558234" y="2063905"/>
                  </a:cubicBezTo>
                  <a:cubicBezTo>
                    <a:pt x="3637772" y="2063905"/>
                    <a:pt x="3702250" y="1999427"/>
                    <a:pt x="3702250" y="1919889"/>
                  </a:cubicBezTo>
                  <a:cubicBezTo>
                    <a:pt x="3702250" y="1840351"/>
                    <a:pt x="3637772" y="1775873"/>
                    <a:pt x="3558234" y="1775873"/>
                  </a:cubicBezTo>
                  <a:close/>
                  <a:moveTo>
                    <a:pt x="3149091" y="1775873"/>
                  </a:moveTo>
                  <a:cubicBezTo>
                    <a:pt x="3069553" y="1775873"/>
                    <a:pt x="3005075" y="1840351"/>
                    <a:pt x="3005075" y="1919889"/>
                  </a:cubicBezTo>
                  <a:cubicBezTo>
                    <a:pt x="3005075" y="1999427"/>
                    <a:pt x="3069553" y="2063905"/>
                    <a:pt x="3149091" y="2063905"/>
                  </a:cubicBezTo>
                  <a:cubicBezTo>
                    <a:pt x="3228629" y="2063905"/>
                    <a:pt x="3293107" y="1999427"/>
                    <a:pt x="3293107" y="1919889"/>
                  </a:cubicBezTo>
                  <a:cubicBezTo>
                    <a:pt x="3293107" y="1840351"/>
                    <a:pt x="3228629" y="1775873"/>
                    <a:pt x="3149091" y="1775873"/>
                  </a:cubicBezTo>
                  <a:close/>
                  <a:moveTo>
                    <a:pt x="2739948" y="1775873"/>
                  </a:moveTo>
                  <a:cubicBezTo>
                    <a:pt x="2660410" y="1775873"/>
                    <a:pt x="2595932" y="1840351"/>
                    <a:pt x="2595932" y="1919889"/>
                  </a:cubicBezTo>
                  <a:cubicBezTo>
                    <a:pt x="2595932" y="1999427"/>
                    <a:pt x="2660410" y="2063905"/>
                    <a:pt x="2739948" y="2063905"/>
                  </a:cubicBezTo>
                  <a:cubicBezTo>
                    <a:pt x="2819486" y="2063905"/>
                    <a:pt x="2883964" y="1999427"/>
                    <a:pt x="2883964" y="1919889"/>
                  </a:cubicBezTo>
                  <a:cubicBezTo>
                    <a:pt x="2883964" y="1840351"/>
                    <a:pt x="2819486" y="1775873"/>
                    <a:pt x="2739948" y="1775873"/>
                  </a:cubicBezTo>
                  <a:close/>
                  <a:moveTo>
                    <a:pt x="2330805" y="1775873"/>
                  </a:moveTo>
                  <a:cubicBezTo>
                    <a:pt x="2251267" y="1775873"/>
                    <a:pt x="2186789" y="1840351"/>
                    <a:pt x="2186789" y="1919889"/>
                  </a:cubicBezTo>
                  <a:cubicBezTo>
                    <a:pt x="2186789" y="1999427"/>
                    <a:pt x="2251267" y="2063905"/>
                    <a:pt x="2330805" y="2063905"/>
                  </a:cubicBezTo>
                  <a:cubicBezTo>
                    <a:pt x="2410343" y="2063905"/>
                    <a:pt x="2474821" y="1999427"/>
                    <a:pt x="2474821" y="1919889"/>
                  </a:cubicBezTo>
                  <a:cubicBezTo>
                    <a:pt x="2474821" y="1840351"/>
                    <a:pt x="2410343" y="1775873"/>
                    <a:pt x="2330805" y="1775873"/>
                  </a:cubicBezTo>
                  <a:close/>
                  <a:moveTo>
                    <a:pt x="1921662" y="1775873"/>
                  </a:moveTo>
                  <a:cubicBezTo>
                    <a:pt x="1842124" y="1775873"/>
                    <a:pt x="1777646" y="1840351"/>
                    <a:pt x="1777646" y="1919889"/>
                  </a:cubicBezTo>
                  <a:cubicBezTo>
                    <a:pt x="1777646" y="1999427"/>
                    <a:pt x="1842124" y="2063905"/>
                    <a:pt x="1921662" y="2063905"/>
                  </a:cubicBezTo>
                  <a:cubicBezTo>
                    <a:pt x="2001200" y="2063905"/>
                    <a:pt x="2065678" y="1999427"/>
                    <a:pt x="2065678" y="1919889"/>
                  </a:cubicBezTo>
                  <a:cubicBezTo>
                    <a:pt x="2065678" y="1840351"/>
                    <a:pt x="2001200" y="1775873"/>
                    <a:pt x="1921662" y="1775873"/>
                  </a:cubicBezTo>
                  <a:close/>
                  <a:moveTo>
                    <a:pt x="1512519" y="1775873"/>
                  </a:moveTo>
                  <a:cubicBezTo>
                    <a:pt x="1432981" y="1775873"/>
                    <a:pt x="1368503" y="1840351"/>
                    <a:pt x="1368503" y="1919889"/>
                  </a:cubicBezTo>
                  <a:cubicBezTo>
                    <a:pt x="1368503" y="1999427"/>
                    <a:pt x="1432981" y="2063905"/>
                    <a:pt x="1512519" y="2063905"/>
                  </a:cubicBezTo>
                  <a:cubicBezTo>
                    <a:pt x="1592057" y="2063905"/>
                    <a:pt x="1656535" y="1999427"/>
                    <a:pt x="1656535" y="1919889"/>
                  </a:cubicBezTo>
                  <a:cubicBezTo>
                    <a:pt x="1656535" y="1840351"/>
                    <a:pt x="1592057" y="1775873"/>
                    <a:pt x="1512519" y="1775873"/>
                  </a:cubicBezTo>
                  <a:close/>
                  <a:moveTo>
                    <a:pt x="1103376" y="1775873"/>
                  </a:moveTo>
                  <a:cubicBezTo>
                    <a:pt x="1023838" y="1775873"/>
                    <a:pt x="959360" y="1840351"/>
                    <a:pt x="959360" y="1919889"/>
                  </a:cubicBezTo>
                  <a:cubicBezTo>
                    <a:pt x="959360" y="1999427"/>
                    <a:pt x="1023838" y="2063905"/>
                    <a:pt x="1103376" y="2063905"/>
                  </a:cubicBezTo>
                  <a:cubicBezTo>
                    <a:pt x="1182914" y="2063905"/>
                    <a:pt x="1247392" y="1999427"/>
                    <a:pt x="1247392" y="1919889"/>
                  </a:cubicBezTo>
                  <a:cubicBezTo>
                    <a:pt x="1247392" y="1840351"/>
                    <a:pt x="1182914" y="1775873"/>
                    <a:pt x="1103376" y="1775873"/>
                  </a:cubicBezTo>
                  <a:close/>
                  <a:moveTo>
                    <a:pt x="694233" y="1775873"/>
                  </a:moveTo>
                  <a:cubicBezTo>
                    <a:pt x="614695" y="1775873"/>
                    <a:pt x="550217" y="1840351"/>
                    <a:pt x="550217" y="1919889"/>
                  </a:cubicBezTo>
                  <a:cubicBezTo>
                    <a:pt x="550217" y="1999427"/>
                    <a:pt x="614695" y="2063905"/>
                    <a:pt x="694233" y="2063905"/>
                  </a:cubicBezTo>
                  <a:cubicBezTo>
                    <a:pt x="773771" y="2063905"/>
                    <a:pt x="838249" y="1999427"/>
                    <a:pt x="838249" y="1919889"/>
                  </a:cubicBezTo>
                  <a:cubicBezTo>
                    <a:pt x="838249" y="1840351"/>
                    <a:pt x="773771" y="1775873"/>
                    <a:pt x="694233" y="1775873"/>
                  </a:cubicBezTo>
                  <a:close/>
                  <a:moveTo>
                    <a:pt x="285090" y="1775873"/>
                  </a:moveTo>
                  <a:cubicBezTo>
                    <a:pt x="205552" y="1775873"/>
                    <a:pt x="141074" y="1840351"/>
                    <a:pt x="141074" y="1919889"/>
                  </a:cubicBezTo>
                  <a:cubicBezTo>
                    <a:pt x="141074" y="1999427"/>
                    <a:pt x="205552" y="2063905"/>
                    <a:pt x="285090" y="2063905"/>
                  </a:cubicBezTo>
                  <a:cubicBezTo>
                    <a:pt x="364628" y="2063905"/>
                    <a:pt x="429106" y="1999427"/>
                    <a:pt x="429106" y="1919889"/>
                  </a:cubicBezTo>
                  <a:cubicBezTo>
                    <a:pt x="429106" y="1840351"/>
                    <a:pt x="364628" y="1775873"/>
                    <a:pt x="285090" y="1775873"/>
                  </a:cubicBezTo>
                  <a:close/>
                  <a:moveTo>
                    <a:pt x="3966676" y="1360650"/>
                  </a:moveTo>
                  <a:cubicBezTo>
                    <a:pt x="3887138" y="1360650"/>
                    <a:pt x="3822660" y="1425128"/>
                    <a:pt x="3822660" y="1504666"/>
                  </a:cubicBezTo>
                  <a:cubicBezTo>
                    <a:pt x="3822660" y="1584204"/>
                    <a:pt x="3887138" y="1648682"/>
                    <a:pt x="3966676" y="1648682"/>
                  </a:cubicBezTo>
                  <a:cubicBezTo>
                    <a:pt x="4046214" y="1648682"/>
                    <a:pt x="4110692" y="1584204"/>
                    <a:pt x="4110692" y="1504666"/>
                  </a:cubicBezTo>
                  <a:cubicBezTo>
                    <a:pt x="4110692" y="1425128"/>
                    <a:pt x="4046214" y="1360650"/>
                    <a:pt x="3966676" y="1360650"/>
                  </a:cubicBezTo>
                  <a:close/>
                  <a:moveTo>
                    <a:pt x="3557534" y="1360650"/>
                  </a:moveTo>
                  <a:cubicBezTo>
                    <a:pt x="3477996" y="1360650"/>
                    <a:pt x="3413518" y="1425128"/>
                    <a:pt x="3413518" y="1504666"/>
                  </a:cubicBezTo>
                  <a:cubicBezTo>
                    <a:pt x="3413518" y="1584204"/>
                    <a:pt x="3477996" y="1648682"/>
                    <a:pt x="3557534" y="1648682"/>
                  </a:cubicBezTo>
                  <a:cubicBezTo>
                    <a:pt x="3637072" y="1648682"/>
                    <a:pt x="3701550" y="1584204"/>
                    <a:pt x="3701550" y="1504666"/>
                  </a:cubicBezTo>
                  <a:cubicBezTo>
                    <a:pt x="3701550" y="1425128"/>
                    <a:pt x="3637072" y="1360650"/>
                    <a:pt x="3557534" y="1360650"/>
                  </a:cubicBezTo>
                  <a:close/>
                  <a:moveTo>
                    <a:pt x="3148391" y="1360650"/>
                  </a:moveTo>
                  <a:cubicBezTo>
                    <a:pt x="3068853" y="1360650"/>
                    <a:pt x="3004375" y="1425128"/>
                    <a:pt x="3004375" y="1504666"/>
                  </a:cubicBezTo>
                  <a:cubicBezTo>
                    <a:pt x="3004375" y="1584204"/>
                    <a:pt x="3068853" y="1648682"/>
                    <a:pt x="3148391" y="1648682"/>
                  </a:cubicBezTo>
                  <a:cubicBezTo>
                    <a:pt x="3227929" y="1648682"/>
                    <a:pt x="3292407" y="1584204"/>
                    <a:pt x="3292407" y="1504666"/>
                  </a:cubicBezTo>
                  <a:cubicBezTo>
                    <a:pt x="3292407" y="1425128"/>
                    <a:pt x="3227929" y="1360650"/>
                    <a:pt x="3148391" y="1360650"/>
                  </a:cubicBezTo>
                  <a:close/>
                  <a:moveTo>
                    <a:pt x="2739248" y="1360650"/>
                  </a:moveTo>
                  <a:cubicBezTo>
                    <a:pt x="2659710" y="1360650"/>
                    <a:pt x="2595232" y="1425128"/>
                    <a:pt x="2595232" y="1504666"/>
                  </a:cubicBezTo>
                  <a:cubicBezTo>
                    <a:pt x="2595232" y="1584204"/>
                    <a:pt x="2659710" y="1648682"/>
                    <a:pt x="2739248" y="1648682"/>
                  </a:cubicBezTo>
                  <a:cubicBezTo>
                    <a:pt x="2818786" y="1648682"/>
                    <a:pt x="2883264" y="1584204"/>
                    <a:pt x="2883264" y="1504666"/>
                  </a:cubicBezTo>
                  <a:cubicBezTo>
                    <a:pt x="2883264" y="1425128"/>
                    <a:pt x="2818786" y="1360650"/>
                    <a:pt x="2739248" y="1360650"/>
                  </a:cubicBezTo>
                  <a:close/>
                  <a:moveTo>
                    <a:pt x="2330105" y="1360650"/>
                  </a:moveTo>
                  <a:cubicBezTo>
                    <a:pt x="2250567" y="1360650"/>
                    <a:pt x="2186089" y="1425128"/>
                    <a:pt x="2186089" y="1504666"/>
                  </a:cubicBezTo>
                  <a:cubicBezTo>
                    <a:pt x="2186089" y="1584204"/>
                    <a:pt x="2250567" y="1648682"/>
                    <a:pt x="2330105" y="1648682"/>
                  </a:cubicBezTo>
                  <a:cubicBezTo>
                    <a:pt x="2409643" y="1648682"/>
                    <a:pt x="2474121" y="1584204"/>
                    <a:pt x="2474121" y="1504666"/>
                  </a:cubicBezTo>
                  <a:cubicBezTo>
                    <a:pt x="2474121" y="1425128"/>
                    <a:pt x="2409643" y="1360650"/>
                    <a:pt x="2330105" y="1360650"/>
                  </a:cubicBezTo>
                  <a:close/>
                  <a:moveTo>
                    <a:pt x="1920962" y="1360650"/>
                  </a:moveTo>
                  <a:cubicBezTo>
                    <a:pt x="1841424" y="1360650"/>
                    <a:pt x="1776946" y="1425128"/>
                    <a:pt x="1776946" y="1504666"/>
                  </a:cubicBezTo>
                  <a:cubicBezTo>
                    <a:pt x="1776946" y="1584204"/>
                    <a:pt x="1841424" y="1648682"/>
                    <a:pt x="1920962" y="1648682"/>
                  </a:cubicBezTo>
                  <a:cubicBezTo>
                    <a:pt x="2000500" y="1648682"/>
                    <a:pt x="2064978" y="1584204"/>
                    <a:pt x="2064978" y="1504666"/>
                  </a:cubicBezTo>
                  <a:cubicBezTo>
                    <a:pt x="2064978" y="1425128"/>
                    <a:pt x="2000500" y="1360650"/>
                    <a:pt x="1920962" y="1360650"/>
                  </a:cubicBezTo>
                  <a:close/>
                  <a:moveTo>
                    <a:pt x="1511819" y="1360650"/>
                  </a:moveTo>
                  <a:cubicBezTo>
                    <a:pt x="1432281" y="1360650"/>
                    <a:pt x="1367803" y="1425128"/>
                    <a:pt x="1367803" y="1504666"/>
                  </a:cubicBezTo>
                  <a:cubicBezTo>
                    <a:pt x="1367803" y="1584204"/>
                    <a:pt x="1432281" y="1648682"/>
                    <a:pt x="1511819" y="1648682"/>
                  </a:cubicBezTo>
                  <a:cubicBezTo>
                    <a:pt x="1591357" y="1648682"/>
                    <a:pt x="1655835" y="1584204"/>
                    <a:pt x="1655835" y="1504666"/>
                  </a:cubicBezTo>
                  <a:cubicBezTo>
                    <a:pt x="1655835" y="1425128"/>
                    <a:pt x="1591357" y="1360650"/>
                    <a:pt x="1511819" y="1360650"/>
                  </a:cubicBezTo>
                  <a:close/>
                  <a:moveTo>
                    <a:pt x="1102676" y="1360650"/>
                  </a:moveTo>
                  <a:cubicBezTo>
                    <a:pt x="1023138" y="1360650"/>
                    <a:pt x="958660" y="1425128"/>
                    <a:pt x="958660" y="1504666"/>
                  </a:cubicBezTo>
                  <a:cubicBezTo>
                    <a:pt x="958660" y="1584204"/>
                    <a:pt x="1023138" y="1648682"/>
                    <a:pt x="1102676" y="1648682"/>
                  </a:cubicBezTo>
                  <a:cubicBezTo>
                    <a:pt x="1182214" y="1648682"/>
                    <a:pt x="1246692" y="1584204"/>
                    <a:pt x="1246692" y="1504666"/>
                  </a:cubicBezTo>
                  <a:cubicBezTo>
                    <a:pt x="1246692" y="1425128"/>
                    <a:pt x="1182214" y="1360650"/>
                    <a:pt x="1102676" y="1360650"/>
                  </a:cubicBezTo>
                  <a:close/>
                  <a:moveTo>
                    <a:pt x="693533" y="1360650"/>
                  </a:moveTo>
                  <a:cubicBezTo>
                    <a:pt x="613995" y="1360650"/>
                    <a:pt x="549517" y="1425128"/>
                    <a:pt x="549517" y="1504666"/>
                  </a:cubicBezTo>
                  <a:cubicBezTo>
                    <a:pt x="549517" y="1584204"/>
                    <a:pt x="613995" y="1648682"/>
                    <a:pt x="693533" y="1648682"/>
                  </a:cubicBezTo>
                  <a:cubicBezTo>
                    <a:pt x="773071" y="1648682"/>
                    <a:pt x="837549" y="1584204"/>
                    <a:pt x="837549" y="1504666"/>
                  </a:cubicBezTo>
                  <a:cubicBezTo>
                    <a:pt x="837549" y="1425128"/>
                    <a:pt x="773071" y="1360650"/>
                    <a:pt x="693533" y="1360650"/>
                  </a:cubicBezTo>
                  <a:close/>
                  <a:moveTo>
                    <a:pt x="284390" y="1360650"/>
                  </a:moveTo>
                  <a:cubicBezTo>
                    <a:pt x="204852" y="1360650"/>
                    <a:pt x="140374" y="1425128"/>
                    <a:pt x="140374" y="1504666"/>
                  </a:cubicBezTo>
                  <a:cubicBezTo>
                    <a:pt x="140374" y="1584204"/>
                    <a:pt x="204852" y="1648682"/>
                    <a:pt x="284390" y="1648682"/>
                  </a:cubicBezTo>
                  <a:cubicBezTo>
                    <a:pt x="363928" y="1648682"/>
                    <a:pt x="428406" y="1584204"/>
                    <a:pt x="428406" y="1504666"/>
                  </a:cubicBezTo>
                  <a:cubicBezTo>
                    <a:pt x="428406" y="1425128"/>
                    <a:pt x="363928" y="1360650"/>
                    <a:pt x="284390" y="1360650"/>
                  </a:cubicBezTo>
                  <a:close/>
                  <a:moveTo>
                    <a:pt x="3965976" y="945427"/>
                  </a:moveTo>
                  <a:cubicBezTo>
                    <a:pt x="3886438" y="945427"/>
                    <a:pt x="3821960" y="1009905"/>
                    <a:pt x="3821960" y="1089443"/>
                  </a:cubicBezTo>
                  <a:cubicBezTo>
                    <a:pt x="3821960" y="1168981"/>
                    <a:pt x="3886438" y="1233459"/>
                    <a:pt x="3965976" y="1233459"/>
                  </a:cubicBezTo>
                  <a:cubicBezTo>
                    <a:pt x="4045514" y="1233459"/>
                    <a:pt x="4109992" y="1168981"/>
                    <a:pt x="4109992" y="1089443"/>
                  </a:cubicBezTo>
                  <a:cubicBezTo>
                    <a:pt x="4109992" y="1009905"/>
                    <a:pt x="4045514" y="945427"/>
                    <a:pt x="3965976" y="945427"/>
                  </a:cubicBezTo>
                  <a:close/>
                  <a:moveTo>
                    <a:pt x="3556834" y="945427"/>
                  </a:moveTo>
                  <a:cubicBezTo>
                    <a:pt x="3477296" y="945427"/>
                    <a:pt x="3412818" y="1009905"/>
                    <a:pt x="3412818" y="1089443"/>
                  </a:cubicBezTo>
                  <a:cubicBezTo>
                    <a:pt x="3412818" y="1168981"/>
                    <a:pt x="3477296" y="1233459"/>
                    <a:pt x="3556834" y="1233459"/>
                  </a:cubicBezTo>
                  <a:cubicBezTo>
                    <a:pt x="3636372" y="1233459"/>
                    <a:pt x="3700850" y="1168981"/>
                    <a:pt x="3700850" y="1089443"/>
                  </a:cubicBezTo>
                  <a:cubicBezTo>
                    <a:pt x="3700850" y="1009905"/>
                    <a:pt x="3636372" y="945427"/>
                    <a:pt x="3556834" y="945427"/>
                  </a:cubicBezTo>
                  <a:close/>
                  <a:moveTo>
                    <a:pt x="3147691" y="945427"/>
                  </a:moveTo>
                  <a:cubicBezTo>
                    <a:pt x="3068153" y="945427"/>
                    <a:pt x="3003675" y="1009905"/>
                    <a:pt x="3003675" y="1089443"/>
                  </a:cubicBezTo>
                  <a:cubicBezTo>
                    <a:pt x="3003675" y="1168981"/>
                    <a:pt x="3068153" y="1233459"/>
                    <a:pt x="3147691" y="1233459"/>
                  </a:cubicBezTo>
                  <a:cubicBezTo>
                    <a:pt x="3227229" y="1233459"/>
                    <a:pt x="3291707" y="1168981"/>
                    <a:pt x="3291707" y="1089443"/>
                  </a:cubicBezTo>
                  <a:cubicBezTo>
                    <a:pt x="3291707" y="1009905"/>
                    <a:pt x="3227229" y="945427"/>
                    <a:pt x="3147691" y="945427"/>
                  </a:cubicBezTo>
                  <a:close/>
                  <a:moveTo>
                    <a:pt x="2738548" y="945427"/>
                  </a:moveTo>
                  <a:cubicBezTo>
                    <a:pt x="2659010" y="945427"/>
                    <a:pt x="2594532" y="1009905"/>
                    <a:pt x="2594532" y="1089443"/>
                  </a:cubicBezTo>
                  <a:cubicBezTo>
                    <a:pt x="2594532" y="1168981"/>
                    <a:pt x="2659010" y="1233459"/>
                    <a:pt x="2738548" y="1233459"/>
                  </a:cubicBezTo>
                  <a:cubicBezTo>
                    <a:pt x="2818086" y="1233459"/>
                    <a:pt x="2882564" y="1168981"/>
                    <a:pt x="2882564" y="1089443"/>
                  </a:cubicBezTo>
                  <a:cubicBezTo>
                    <a:pt x="2882564" y="1009905"/>
                    <a:pt x="2818086" y="945427"/>
                    <a:pt x="2738548" y="945427"/>
                  </a:cubicBezTo>
                  <a:close/>
                  <a:moveTo>
                    <a:pt x="2329405" y="945427"/>
                  </a:moveTo>
                  <a:cubicBezTo>
                    <a:pt x="2249867" y="945427"/>
                    <a:pt x="2185389" y="1009905"/>
                    <a:pt x="2185389" y="1089443"/>
                  </a:cubicBezTo>
                  <a:cubicBezTo>
                    <a:pt x="2185389" y="1168981"/>
                    <a:pt x="2249867" y="1233459"/>
                    <a:pt x="2329405" y="1233459"/>
                  </a:cubicBezTo>
                  <a:cubicBezTo>
                    <a:pt x="2408943" y="1233459"/>
                    <a:pt x="2473421" y="1168981"/>
                    <a:pt x="2473421" y="1089443"/>
                  </a:cubicBezTo>
                  <a:cubicBezTo>
                    <a:pt x="2473421" y="1009905"/>
                    <a:pt x="2408943" y="945427"/>
                    <a:pt x="2329405" y="945427"/>
                  </a:cubicBezTo>
                  <a:close/>
                  <a:moveTo>
                    <a:pt x="1920262" y="945427"/>
                  </a:moveTo>
                  <a:cubicBezTo>
                    <a:pt x="1840724" y="945427"/>
                    <a:pt x="1776246" y="1009905"/>
                    <a:pt x="1776246" y="1089443"/>
                  </a:cubicBezTo>
                  <a:cubicBezTo>
                    <a:pt x="1776246" y="1168981"/>
                    <a:pt x="1840724" y="1233459"/>
                    <a:pt x="1920262" y="1233459"/>
                  </a:cubicBezTo>
                  <a:cubicBezTo>
                    <a:pt x="1999800" y="1233459"/>
                    <a:pt x="2064278" y="1168981"/>
                    <a:pt x="2064278" y="1089443"/>
                  </a:cubicBezTo>
                  <a:cubicBezTo>
                    <a:pt x="2064278" y="1009905"/>
                    <a:pt x="1999800" y="945427"/>
                    <a:pt x="1920262" y="945427"/>
                  </a:cubicBezTo>
                  <a:close/>
                  <a:moveTo>
                    <a:pt x="1511119" y="945427"/>
                  </a:moveTo>
                  <a:cubicBezTo>
                    <a:pt x="1431581" y="945427"/>
                    <a:pt x="1367103" y="1009905"/>
                    <a:pt x="1367103" y="1089443"/>
                  </a:cubicBezTo>
                  <a:cubicBezTo>
                    <a:pt x="1367103" y="1168981"/>
                    <a:pt x="1431581" y="1233459"/>
                    <a:pt x="1511119" y="1233459"/>
                  </a:cubicBezTo>
                  <a:cubicBezTo>
                    <a:pt x="1590657" y="1233459"/>
                    <a:pt x="1655135" y="1168981"/>
                    <a:pt x="1655135" y="1089443"/>
                  </a:cubicBezTo>
                  <a:cubicBezTo>
                    <a:pt x="1655135" y="1009905"/>
                    <a:pt x="1590657" y="945427"/>
                    <a:pt x="1511119" y="945427"/>
                  </a:cubicBezTo>
                  <a:close/>
                  <a:moveTo>
                    <a:pt x="1101976" y="945427"/>
                  </a:moveTo>
                  <a:cubicBezTo>
                    <a:pt x="1022438" y="945427"/>
                    <a:pt x="957960" y="1009905"/>
                    <a:pt x="957960" y="1089443"/>
                  </a:cubicBezTo>
                  <a:cubicBezTo>
                    <a:pt x="957960" y="1168981"/>
                    <a:pt x="1022438" y="1233459"/>
                    <a:pt x="1101976" y="1233459"/>
                  </a:cubicBezTo>
                  <a:cubicBezTo>
                    <a:pt x="1181514" y="1233459"/>
                    <a:pt x="1245992" y="1168981"/>
                    <a:pt x="1245992" y="1089443"/>
                  </a:cubicBezTo>
                  <a:cubicBezTo>
                    <a:pt x="1245992" y="1009905"/>
                    <a:pt x="1181514" y="945427"/>
                    <a:pt x="1101976" y="945427"/>
                  </a:cubicBezTo>
                  <a:close/>
                  <a:moveTo>
                    <a:pt x="692833" y="945427"/>
                  </a:moveTo>
                  <a:cubicBezTo>
                    <a:pt x="613295" y="945427"/>
                    <a:pt x="548817" y="1009905"/>
                    <a:pt x="548817" y="1089443"/>
                  </a:cubicBezTo>
                  <a:cubicBezTo>
                    <a:pt x="548817" y="1168981"/>
                    <a:pt x="613295" y="1233459"/>
                    <a:pt x="692833" y="1233459"/>
                  </a:cubicBezTo>
                  <a:cubicBezTo>
                    <a:pt x="772371" y="1233459"/>
                    <a:pt x="836849" y="1168981"/>
                    <a:pt x="836849" y="1089443"/>
                  </a:cubicBezTo>
                  <a:cubicBezTo>
                    <a:pt x="836849" y="1009905"/>
                    <a:pt x="772371" y="945427"/>
                    <a:pt x="692833" y="945427"/>
                  </a:cubicBezTo>
                  <a:close/>
                  <a:moveTo>
                    <a:pt x="283690" y="945427"/>
                  </a:moveTo>
                  <a:cubicBezTo>
                    <a:pt x="204152" y="945427"/>
                    <a:pt x="139674" y="1009905"/>
                    <a:pt x="139674" y="1089443"/>
                  </a:cubicBezTo>
                  <a:cubicBezTo>
                    <a:pt x="139674" y="1168981"/>
                    <a:pt x="204152" y="1233459"/>
                    <a:pt x="283690" y="1233459"/>
                  </a:cubicBezTo>
                  <a:cubicBezTo>
                    <a:pt x="363228" y="1233459"/>
                    <a:pt x="427706" y="1168981"/>
                    <a:pt x="427706" y="1089443"/>
                  </a:cubicBezTo>
                  <a:cubicBezTo>
                    <a:pt x="427706" y="1009905"/>
                    <a:pt x="363228" y="945427"/>
                    <a:pt x="283690" y="945427"/>
                  </a:cubicBezTo>
                  <a:close/>
                  <a:moveTo>
                    <a:pt x="3965276" y="530204"/>
                  </a:moveTo>
                  <a:cubicBezTo>
                    <a:pt x="3885738" y="530204"/>
                    <a:pt x="3821260" y="594682"/>
                    <a:pt x="3821260" y="674220"/>
                  </a:cubicBezTo>
                  <a:cubicBezTo>
                    <a:pt x="3821260" y="753758"/>
                    <a:pt x="3885738" y="818236"/>
                    <a:pt x="3965276" y="818236"/>
                  </a:cubicBezTo>
                  <a:cubicBezTo>
                    <a:pt x="4044814" y="818236"/>
                    <a:pt x="4109292" y="753758"/>
                    <a:pt x="4109292" y="674220"/>
                  </a:cubicBezTo>
                  <a:cubicBezTo>
                    <a:pt x="4109292" y="594682"/>
                    <a:pt x="4044814" y="530204"/>
                    <a:pt x="3965276" y="530204"/>
                  </a:cubicBezTo>
                  <a:close/>
                  <a:moveTo>
                    <a:pt x="3556134" y="530204"/>
                  </a:moveTo>
                  <a:cubicBezTo>
                    <a:pt x="3476596" y="530204"/>
                    <a:pt x="3412118" y="594682"/>
                    <a:pt x="3412118" y="674220"/>
                  </a:cubicBezTo>
                  <a:cubicBezTo>
                    <a:pt x="3412118" y="753758"/>
                    <a:pt x="3476596" y="818236"/>
                    <a:pt x="3556134" y="818236"/>
                  </a:cubicBezTo>
                  <a:cubicBezTo>
                    <a:pt x="3635672" y="818236"/>
                    <a:pt x="3700150" y="753758"/>
                    <a:pt x="3700150" y="674220"/>
                  </a:cubicBezTo>
                  <a:cubicBezTo>
                    <a:pt x="3700150" y="594682"/>
                    <a:pt x="3635672" y="530204"/>
                    <a:pt x="3556134" y="530204"/>
                  </a:cubicBezTo>
                  <a:close/>
                  <a:moveTo>
                    <a:pt x="3146991" y="530204"/>
                  </a:moveTo>
                  <a:cubicBezTo>
                    <a:pt x="3067453" y="530204"/>
                    <a:pt x="3002975" y="594682"/>
                    <a:pt x="3002975" y="674220"/>
                  </a:cubicBezTo>
                  <a:cubicBezTo>
                    <a:pt x="3002975" y="753758"/>
                    <a:pt x="3067453" y="818236"/>
                    <a:pt x="3146991" y="818236"/>
                  </a:cubicBezTo>
                  <a:cubicBezTo>
                    <a:pt x="3226529" y="818236"/>
                    <a:pt x="3291007" y="753758"/>
                    <a:pt x="3291007" y="674220"/>
                  </a:cubicBezTo>
                  <a:cubicBezTo>
                    <a:pt x="3291007" y="594682"/>
                    <a:pt x="3226529" y="530204"/>
                    <a:pt x="3146991" y="530204"/>
                  </a:cubicBezTo>
                  <a:close/>
                  <a:moveTo>
                    <a:pt x="2737848" y="530204"/>
                  </a:moveTo>
                  <a:cubicBezTo>
                    <a:pt x="2658310" y="530204"/>
                    <a:pt x="2593832" y="594682"/>
                    <a:pt x="2593832" y="674220"/>
                  </a:cubicBezTo>
                  <a:cubicBezTo>
                    <a:pt x="2593832" y="753758"/>
                    <a:pt x="2658310" y="818236"/>
                    <a:pt x="2737848" y="818236"/>
                  </a:cubicBezTo>
                  <a:cubicBezTo>
                    <a:pt x="2817386" y="818236"/>
                    <a:pt x="2881864" y="753758"/>
                    <a:pt x="2881864" y="674220"/>
                  </a:cubicBezTo>
                  <a:cubicBezTo>
                    <a:pt x="2881864" y="594682"/>
                    <a:pt x="2817386" y="530204"/>
                    <a:pt x="2737848" y="530204"/>
                  </a:cubicBezTo>
                  <a:close/>
                  <a:moveTo>
                    <a:pt x="2328705" y="530204"/>
                  </a:moveTo>
                  <a:cubicBezTo>
                    <a:pt x="2249167" y="530204"/>
                    <a:pt x="2184689" y="594682"/>
                    <a:pt x="2184689" y="674220"/>
                  </a:cubicBezTo>
                  <a:cubicBezTo>
                    <a:pt x="2184689" y="753758"/>
                    <a:pt x="2249167" y="818236"/>
                    <a:pt x="2328705" y="818236"/>
                  </a:cubicBezTo>
                  <a:cubicBezTo>
                    <a:pt x="2408243" y="818236"/>
                    <a:pt x="2472721" y="753758"/>
                    <a:pt x="2472721" y="674220"/>
                  </a:cubicBezTo>
                  <a:cubicBezTo>
                    <a:pt x="2472721" y="594682"/>
                    <a:pt x="2408243" y="530204"/>
                    <a:pt x="2328705" y="530204"/>
                  </a:cubicBezTo>
                  <a:close/>
                  <a:moveTo>
                    <a:pt x="1919562" y="530204"/>
                  </a:moveTo>
                  <a:cubicBezTo>
                    <a:pt x="1840024" y="530204"/>
                    <a:pt x="1775546" y="594682"/>
                    <a:pt x="1775546" y="674220"/>
                  </a:cubicBezTo>
                  <a:cubicBezTo>
                    <a:pt x="1775546" y="753758"/>
                    <a:pt x="1840024" y="818236"/>
                    <a:pt x="1919562" y="818236"/>
                  </a:cubicBezTo>
                  <a:cubicBezTo>
                    <a:pt x="1999100" y="818236"/>
                    <a:pt x="2063578" y="753758"/>
                    <a:pt x="2063578" y="674220"/>
                  </a:cubicBezTo>
                  <a:cubicBezTo>
                    <a:pt x="2063578" y="594682"/>
                    <a:pt x="1999100" y="530204"/>
                    <a:pt x="1919562" y="530204"/>
                  </a:cubicBezTo>
                  <a:close/>
                  <a:moveTo>
                    <a:pt x="1510419" y="530204"/>
                  </a:moveTo>
                  <a:cubicBezTo>
                    <a:pt x="1430881" y="530204"/>
                    <a:pt x="1366403" y="594682"/>
                    <a:pt x="1366403" y="674220"/>
                  </a:cubicBezTo>
                  <a:cubicBezTo>
                    <a:pt x="1366403" y="753758"/>
                    <a:pt x="1430881" y="818236"/>
                    <a:pt x="1510419" y="818236"/>
                  </a:cubicBezTo>
                  <a:cubicBezTo>
                    <a:pt x="1589957" y="818236"/>
                    <a:pt x="1654435" y="753758"/>
                    <a:pt x="1654435" y="674220"/>
                  </a:cubicBezTo>
                  <a:cubicBezTo>
                    <a:pt x="1654435" y="594682"/>
                    <a:pt x="1589957" y="530204"/>
                    <a:pt x="1510419" y="530204"/>
                  </a:cubicBezTo>
                  <a:close/>
                  <a:moveTo>
                    <a:pt x="1101276" y="530204"/>
                  </a:moveTo>
                  <a:cubicBezTo>
                    <a:pt x="1021738" y="530204"/>
                    <a:pt x="957260" y="594682"/>
                    <a:pt x="957260" y="674220"/>
                  </a:cubicBezTo>
                  <a:cubicBezTo>
                    <a:pt x="957260" y="753758"/>
                    <a:pt x="1021738" y="818236"/>
                    <a:pt x="1101276" y="818236"/>
                  </a:cubicBezTo>
                  <a:cubicBezTo>
                    <a:pt x="1180814" y="818236"/>
                    <a:pt x="1245292" y="753758"/>
                    <a:pt x="1245292" y="674220"/>
                  </a:cubicBezTo>
                  <a:cubicBezTo>
                    <a:pt x="1245292" y="594682"/>
                    <a:pt x="1180814" y="530204"/>
                    <a:pt x="1101276" y="530204"/>
                  </a:cubicBezTo>
                  <a:close/>
                  <a:moveTo>
                    <a:pt x="692133" y="530204"/>
                  </a:moveTo>
                  <a:cubicBezTo>
                    <a:pt x="612595" y="530204"/>
                    <a:pt x="548117" y="594682"/>
                    <a:pt x="548117" y="674220"/>
                  </a:cubicBezTo>
                  <a:cubicBezTo>
                    <a:pt x="548117" y="753758"/>
                    <a:pt x="612595" y="818236"/>
                    <a:pt x="692133" y="818236"/>
                  </a:cubicBezTo>
                  <a:cubicBezTo>
                    <a:pt x="771671" y="818236"/>
                    <a:pt x="836149" y="753758"/>
                    <a:pt x="836149" y="674220"/>
                  </a:cubicBezTo>
                  <a:cubicBezTo>
                    <a:pt x="836149" y="594682"/>
                    <a:pt x="771671" y="530204"/>
                    <a:pt x="692133" y="530204"/>
                  </a:cubicBezTo>
                  <a:close/>
                  <a:moveTo>
                    <a:pt x="282990" y="530204"/>
                  </a:moveTo>
                  <a:cubicBezTo>
                    <a:pt x="203452" y="530204"/>
                    <a:pt x="138974" y="594682"/>
                    <a:pt x="138974" y="674220"/>
                  </a:cubicBezTo>
                  <a:cubicBezTo>
                    <a:pt x="138974" y="753758"/>
                    <a:pt x="203452" y="818236"/>
                    <a:pt x="282990" y="818236"/>
                  </a:cubicBezTo>
                  <a:cubicBezTo>
                    <a:pt x="362528" y="818236"/>
                    <a:pt x="427006" y="753758"/>
                    <a:pt x="427006" y="674220"/>
                  </a:cubicBezTo>
                  <a:cubicBezTo>
                    <a:pt x="427006" y="594682"/>
                    <a:pt x="362528" y="530204"/>
                    <a:pt x="282990" y="530204"/>
                  </a:cubicBezTo>
                  <a:close/>
                  <a:moveTo>
                    <a:pt x="3964576" y="114981"/>
                  </a:moveTo>
                  <a:cubicBezTo>
                    <a:pt x="3885038" y="114981"/>
                    <a:pt x="3820560" y="179459"/>
                    <a:pt x="3820560" y="258997"/>
                  </a:cubicBezTo>
                  <a:cubicBezTo>
                    <a:pt x="3820560" y="338535"/>
                    <a:pt x="3885038" y="403013"/>
                    <a:pt x="3964576" y="403013"/>
                  </a:cubicBezTo>
                  <a:cubicBezTo>
                    <a:pt x="4044114" y="403013"/>
                    <a:pt x="4108592" y="338535"/>
                    <a:pt x="4108592" y="258997"/>
                  </a:cubicBezTo>
                  <a:cubicBezTo>
                    <a:pt x="4108592" y="179459"/>
                    <a:pt x="4044114" y="114981"/>
                    <a:pt x="3964576" y="114981"/>
                  </a:cubicBezTo>
                  <a:close/>
                  <a:moveTo>
                    <a:pt x="3555434" y="114981"/>
                  </a:moveTo>
                  <a:cubicBezTo>
                    <a:pt x="3475896" y="114981"/>
                    <a:pt x="3411418" y="179459"/>
                    <a:pt x="3411418" y="258997"/>
                  </a:cubicBezTo>
                  <a:cubicBezTo>
                    <a:pt x="3411418" y="338535"/>
                    <a:pt x="3475896" y="403013"/>
                    <a:pt x="3555434" y="403013"/>
                  </a:cubicBezTo>
                  <a:cubicBezTo>
                    <a:pt x="3634972" y="403013"/>
                    <a:pt x="3699450" y="338535"/>
                    <a:pt x="3699450" y="258997"/>
                  </a:cubicBezTo>
                  <a:cubicBezTo>
                    <a:pt x="3699450" y="179459"/>
                    <a:pt x="3634972" y="114981"/>
                    <a:pt x="3555434" y="114981"/>
                  </a:cubicBezTo>
                  <a:close/>
                  <a:moveTo>
                    <a:pt x="3146291" y="114981"/>
                  </a:moveTo>
                  <a:cubicBezTo>
                    <a:pt x="3066753" y="114981"/>
                    <a:pt x="3002275" y="179459"/>
                    <a:pt x="3002275" y="258997"/>
                  </a:cubicBezTo>
                  <a:cubicBezTo>
                    <a:pt x="3002275" y="338535"/>
                    <a:pt x="3066753" y="403013"/>
                    <a:pt x="3146291" y="403013"/>
                  </a:cubicBezTo>
                  <a:cubicBezTo>
                    <a:pt x="3225829" y="403013"/>
                    <a:pt x="3290307" y="338535"/>
                    <a:pt x="3290307" y="258997"/>
                  </a:cubicBezTo>
                  <a:cubicBezTo>
                    <a:pt x="3290307" y="179459"/>
                    <a:pt x="3225829" y="114981"/>
                    <a:pt x="3146291" y="114981"/>
                  </a:cubicBezTo>
                  <a:close/>
                  <a:moveTo>
                    <a:pt x="2737148" y="114981"/>
                  </a:moveTo>
                  <a:cubicBezTo>
                    <a:pt x="2657610" y="114981"/>
                    <a:pt x="2593132" y="179459"/>
                    <a:pt x="2593132" y="258997"/>
                  </a:cubicBezTo>
                  <a:cubicBezTo>
                    <a:pt x="2593132" y="338535"/>
                    <a:pt x="2657610" y="403013"/>
                    <a:pt x="2737148" y="403013"/>
                  </a:cubicBezTo>
                  <a:cubicBezTo>
                    <a:pt x="2816686" y="403013"/>
                    <a:pt x="2881164" y="338535"/>
                    <a:pt x="2881164" y="258997"/>
                  </a:cubicBezTo>
                  <a:cubicBezTo>
                    <a:pt x="2881164" y="179459"/>
                    <a:pt x="2816686" y="114981"/>
                    <a:pt x="2737148" y="114981"/>
                  </a:cubicBezTo>
                  <a:close/>
                  <a:moveTo>
                    <a:pt x="2328005" y="114981"/>
                  </a:moveTo>
                  <a:cubicBezTo>
                    <a:pt x="2248467" y="114981"/>
                    <a:pt x="2183989" y="179459"/>
                    <a:pt x="2183989" y="258997"/>
                  </a:cubicBezTo>
                  <a:cubicBezTo>
                    <a:pt x="2183989" y="338535"/>
                    <a:pt x="2248467" y="403013"/>
                    <a:pt x="2328005" y="403013"/>
                  </a:cubicBezTo>
                  <a:cubicBezTo>
                    <a:pt x="2407543" y="403013"/>
                    <a:pt x="2472021" y="338535"/>
                    <a:pt x="2472021" y="258997"/>
                  </a:cubicBezTo>
                  <a:cubicBezTo>
                    <a:pt x="2472021" y="179459"/>
                    <a:pt x="2407543" y="114981"/>
                    <a:pt x="2328005" y="114981"/>
                  </a:cubicBezTo>
                  <a:close/>
                  <a:moveTo>
                    <a:pt x="1918862" y="114981"/>
                  </a:moveTo>
                  <a:cubicBezTo>
                    <a:pt x="1839324" y="114981"/>
                    <a:pt x="1774846" y="179459"/>
                    <a:pt x="1774846" y="258997"/>
                  </a:cubicBezTo>
                  <a:cubicBezTo>
                    <a:pt x="1774846" y="338535"/>
                    <a:pt x="1839324" y="403013"/>
                    <a:pt x="1918862" y="403013"/>
                  </a:cubicBezTo>
                  <a:cubicBezTo>
                    <a:pt x="1998400" y="403013"/>
                    <a:pt x="2062878" y="338535"/>
                    <a:pt x="2062878" y="258997"/>
                  </a:cubicBezTo>
                  <a:cubicBezTo>
                    <a:pt x="2062878" y="179459"/>
                    <a:pt x="1998400" y="114981"/>
                    <a:pt x="1918862" y="114981"/>
                  </a:cubicBezTo>
                  <a:close/>
                  <a:moveTo>
                    <a:pt x="1509719" y="114981"/>
                  </a:moveTo>
                  <a:cubicBezTo>
                    <a:pt x="1430181" y="114981"/>
                    <a:pt x="1365703" y="179459"/>
                    <a:pt x="1365703" y="258997"/>
                  </a:cubicBezTo>
                  <a:cubicBezTo>
                    <a:pt x="1365703" y="338535"/>
                    <a:pt x="1430181" y="403013"/>
                    <a:pt x="1509719" y="403013"/>
                  </a:cubicBezTo>
                  <a:cubicBezTo>
                    <a:pt x="1589257" y="403013"/>
                    <a:pt x="1653735" y="338535"/>
                    <a:pt x="1653735" y="258997"/>
                  </a:cubicBezTo>
                  <a:cubicBezTo>
                    <a:pt x="1653735" y="179459"/>
                    <a:pt x="1589257" y="114981"/>
                    <a:pt x="1509719" y="114981"/>
                  </a:cubicBezTo>
                  <a:close/>
                  <a:moveTo>
                    <a:pt x="1100576" y="114981"/>
                  </a:moveTo>
                  <a:cubicBezTo>
                    <a:pt x="1021038" y="114981"/>
                    <a:pt x="956560" y="179459"/>
                    <a:pt x="956560" y="258997"/>
                  </a:cubicBezTo>
                  <a:cubicBezTo>
                    <a:pt x="956560" y="338535"/>
                    <a:pt x="1021038" y="403013"/>
                    <a:pt x="1100576" y="403013"/>
                  </a:cubicBezTo>
                  <a:cubicBezTo>
                    <a:pt x="1180114" y="403013"/>
                    <a:pt x="1244592" y="338535"/>
                    <a:pt x="1244592" y="258997"/>
                  </a:cubicBezTo>
                  <a:cubicBezTo>
                    <a:pt x="1244592" y="179459"/>
                    <a:pt x="1180114" y="114981"/>
                    <a:pt x="1100576" y="114981"/>
                  </a:cubicBezTo>
                  <a:close/>
                  <a:moveTo>
                    <a:pt x="691433" y="114981"/>
                  </a:moveTo>
                  <a:cubicBezTo>
                    <a:pt x="611895" y="114981"/>
                    <a:pt x="547417" y="179459"/>
                    <a:pt x="547417" y="258997"/>
                  </a:cubicBezTo>
                  <a:cubicBezTo>
                    <a:pt x="547417" y="338535"/>
                    <a:pt x="611895" y="403013"/>
                    <a:pt x="691433" y="403013"/>
                  </a:cubicBezTo>
                  <a:cubicBezTo>
                    <a:pt x="770971" y="403013"/>
                    <a:pt x="835449" y="338535"/>
                    <a:pt x="835449" y="258997"/>
                  </a:cubicBezTo>
                  <a:cubicBezTo>
                    <a:pt x="835449" y="179459"/>
                    <a:pt x="770971" y="114981"/>
                    <a:pt x="691433" y="114981"/>
                  </a:cubicBezTo>
                  <a:close/>
                  <a:moveTo>
                    <a:pt x="282290" y="114981"/>
                  </a:moveTo>
                  <a:cubicBezTo>
                    <a:pt x="202752" y="114981"/>
                    <a:pt x="138274" y="179459"/>
                    <a:pt x="138274" y="258997"/>
                  </a:cubicBezTo>
                  <a:cubicBezTo>
                    <a:pt x="138274" y="338535"/>
                    <a:pt x="202752" y="403013"/>
                    <a:pt x="282290" y="403013"/>
                  </a:cubicBezTo>
                  <a:cubicBezTo>
                    <a:pt x="361828" y="403013"/>
                    <a:pt x="426306" y="338535"/>
                    <a:pt x="426306" y="258997"/>
                  </a:cubicBezTo>
                  <a:cubicBezTo>
                    <a:pt x="426306" y="179459"/>
                    <a:pt x="361828" y="114981"/>
                    <a:pt x="282290" y="114981"/>
                  </a:cubicBezTo>
                  <a:close/>
                  <a:moveTo>
                    <a:pt x="0" y="0"/>
                  </a:moveTo>
                  <a:lnTo>
                    <a:pt x="4248472" y="0"/>
                  </a:lnTo>
                  <a:lnTo>
                    <a:pt x="4248472" y="4248472"/>
                  </a:lnTo>
                  <a:lnTo>
                    <a:pt x="0" y="4248472"/>
                  </a:lnTo>
                  <a:close/>
                </a:path>
              </a:pathLst>
            </a:custGeom>
            <a:solidFill>
              <a:sysClr val="window" lastClr="FFFFFF"/>
            </a:solidFill>
            <a:ln w="25400" cap="flat" cmpd="sng" algn="ctr">
              <a:noFill/>
              <a:prstDash val="solid"/>
            </a:ln>
            <a:effectLst/>
          </p:spPr>
          <p:txBody>
            <a:bodyPr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924282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8" name="TextBox 10"/>
            <p:cNvSpPr txBox="1"/>
            <p:nvPr/>
          </p:nvSpPr>
          <p:spPr>
            <a:xfrm>
              <a:off x="5548920" y="4208568"/>
              <a:ext cx="998490" cy="663202"/>
            </a:xfrm>
            <a:prstGeom prst="rect">
              <a:avLst/>
            </a:prstGeom>
          </p:spPr>
          <p:txBody>
            <a:bodyPr vert="horz" lIns="0" tIns="0" rIns="0" bIns="0" rtlCol="0">
              <a:noAutofit/>
            </a:bodyPr>
            <a:lstStyle>
              <a:lvl1pPr indent="0" algn="ctr">
                <a:lnSpc>
                  <a:spcPct val="90000"/>
                </a:lnSpc>
                <a:spcBef>
                  <a:spcPts val="0"/>
                </a:spcBef>
                <a:buFont typeface="Arial" pitchFamily="34" charset="0"/>
                <a:buNone/>
                <a:defRPr sz="2000" b="1">
                  <a:solidFill>
                    <a:schemeClr val="tx2"/>
                  </a:solidFill>
                  <a:latin typeface="+mj-lt"/>
                  <a:cs typeface="Arial" panose="020B0604020202020204" pitchFamily="34" charset="0"/>
                </a:defRPr>
              </a:lvl1pPr>
              <a:lvl2pPr marL="180975" indent="-180975">
                <a:lnSpc>
                  <a:spcPct val="90000"/>
                </a:lnSpc>
                <a:spcBef>
                  <a:spcPts val="0"/>
                </a:spcBef>
                <a:buFont typeface="Arial" pitchFamily="34" charset="0"/>
                <a:buChar char="•"/>
                <a:defRPr sz="1200">
                  <a:solidFill>
                    <a:schemeClr val="tx2"/>
                  </a:solidFill>
                </a:defRPr>
              </a:lvl2pPr>
              <a:lvl3pPr marL="361950" indent="-171450">
                <a:lnSpc>
                  <a:spcPct val="90000"/>
                </a:lnSpc>
                <a:spcBef>
                  <a:spcPts val="0"/>
                </a:spcBef>
                <a:buFont typeface="Calibri" pitchFamily="34" charset="0"/>
                <a:buChar char="–"/>
                <a:defRPr sz="1200">
                  <a:solidFill>
                    <a:schemeClr val="tx2"/>
                  </a:solidFill>
                </a:defRPr>
              </a:lvl3pPr>
              <a:lvl4pPr marL="1825348" indent="-260764">
                <a:lnSpc>
                  <a:spcPct val="90000"/>
                </a:lnSpc>
                <a:spcBef>
                  <a:spcPts val="0"/>
                </a:spcBef>
                <a:buFont typeface="Arial" pitchFamily="34" charset="0"/>
                <a:buChar char="–"/>
                <a:defRPr sz="1200">
                  <a:solidFill>
                    <a:schemeClr val="tx2"/>
                  </a:solidFill>
                </a:defRPr>
              </a:lvl4pPr>
              <a:lvl5pPr marL="2346876" indent="-260764">
                <a:lnSpc>
                  <a:spcPct val="90000"/>
                </a:lnSpc>
                <a:spcBef>
                  <a:spcPts val="0"/>
                </a:spcBef>
                <a:buFont typeface="Arial" pitchFamily="34" charset="0"/>
                <a:buChar char="»"/>
                <a:defRPr sz="1200">
                  <a:solidFill>
                    <a:schemeClr val="tx2"/>
                  </a:solidFill>
                </a:defRPr>
              </a:lvl5pPr>
              <a:lvl6pPr marL="2868404" indent="-260764">
                <a:spcBef>
                  <a:spcPct val="20000"/>
                </a:spcBef>
                <a:buFont typeface="Arial" pitchFamily="34" charset="0"/>
                <a:buChar char="•"/>
                <a:defRPr sz="2300"/>
              </a:lvl6pPr>
              <a:lvl7pPr marL="3389932" indent="-260764">
                <a:spcBef>
                  <a:spcPct val="20000"/>
                </a:spcBef>
                <a:buFont typeface="Arial" pitchFamily="34" charset="0"/>
                <a:buChar char="•"/>
                <a:defRPr sz="2300"/>
              </a:lvl7pPr>
              <a:lvl8pPr marL="3911460" indent="-260764">
                <a:spcBef>
                  <a:spcPct val="20000"/>
                </a:spcBef>
                <a:buFont typeface="Arial" pitchFamily="34" charset="0"/>
                <a:buChar char="•"/>
                <a:defRPr sz="2300"/>
              </a:lvl8pPr>
              <a:lvl9pPr marL="4432988" indent="-260764">
                <a:spcBef>
                  <a:spcPct val="20000"/>
                </a:spcBef>
                <a:buFont typeface="Arial" pitchFamily="34" charset="0"/>
                <a:buChar char="•"/>
                <a:defRPr sz="2300"/>
              </a:lvl9pPr>
            </a:lstStyle>
            <a:p>
              <a:pPr marL="0" marR="0" lvl="0" indent="0" algn="ctr" defTabSz="924282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itchFamily="34" charset="0"/>
                <a:buNone/>
                <a:tabLst/>
                <a:defRPr/>
              </a:pPr>
              <a:r>
                <a:rPr lang="hu-HU" kern="0" dirty="0">
                  <a:solidFill>
                    <a:schemeClr val="accent1"/>
                  </a:solidFill>
                  <a:latin typeface="Calibri"/>
                </a:rPr>
                <a:t>13</a:t>
              </a:r>
              <a:r>
                <a:rPr kumimoji="0" lang="hu-HU" sz="2000" b="1" i="0" u="none" strike="noStrike" kern="0" cap="none" spc="0" normalizeH="0" baseline="0" noProof="0" dirty="0">
                  <a:ln>
                    <a:noFill/>
                  </a:ln>
                  <a:solidFill>
                    <a:schemeClr val="accent1"/>
                  </a:solidFill>
                  <a:effectLst/>
                  <a:uLnTx/>
                  <a:uFillTx/>
                  <a:latin typeface="Calibri"/>
                  <a:cs typeface="Arial" panose="020B0604020202020204" pitchFamily="34" charset="0"/>
                </a:rPr>
                <a:t>%</a:t>
              </a:r>
              <a:endParaRPr kumimoji="0" lang="en-GB" sz="2000" b="1" i="0" u="none" strike="noStrike" kern="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Calibri"/>
                <a:cs typeface="Arial" panose="020B0604020202020204" pitchFamily="34" charset="0"/>
              </a:endParaRPr>
            </a:p>
            <a:p>
              <a:pPr lvl="0" defTabSz="924282">
                <a:defRPr/>
              </a:pPr>
              <a:r>
                <a:rPr lang="hu-HU" sz="950" b="0" kern="0" dirty="0">
                  <a:solidFill>
                    <a:srgbClr val="222223">
                      <a:lumMod val="75000"/>
                      <a:lumOff val="25000"/>
                    </a:srgbClr>
                  </a:solidFill>
                </a:rPr>
                <a:t>Bulvár, </a:t>
              </a:r>
              <a:r>
                <a:rPr lang="hu-HU" sz="950" b="0" kern="0" dirty="0" err="1">
                  <a:solidFill>
                    <a:srgbClr val="222223">
                      <a:lumMod val="75000"/>
                      <a:lumOff val="25000"/>
                    </a:srgbClr>
                  </a:solidFill>
                </a:rPr>
                <a:t>celebhírek</a:t>
              </a:r>
              <a:endParaRPr kumimoji="0" lang="en-GB" sz="950" b="0" i="0" u="none" strike="noStrike" kern="0" cap="none" spc="0" normalizeH="0" baseline="0" noProof="0" dirty="0">
                <a:ln>
                  <a:noFill/>
                </a:ln>
                <a:solidFill>
                  <a:srgbClr val="222223">
                    <a:lumMod val="75000"/>
                    <a:lumOff val="25000"/>
                  </a:srgbClr>
                </a:solidFill>
                <a:effectLst/>
                <a:uLnTx/>
                <a:uFillTx/>
                <a:latin typeface="Calibri"/>
              </a:endParaRPr>
            </a:p>
          </p:txBody>
        </p:sp>
        <p:graphicFrame>
          <p:nvGraphicFramePr>
            <p:cNvPr id="69" name="Diagram 5"/>
            <p:cNvGraphicFramePr/>
            <p:nvPr>
              <p:extLst/>
            </p:nvPr>
          </p:nvGraphicFramePr>
          <p:xfrm>
            <a:off x="5551100" y="3325115"/>
            <a:ext cx="972353" cy="950721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4"/>
            </a:graphicData>
          </a:graphic>
        </p:graphicFrame>
        <p:sp>
          <p:nvSpPr>
            <p:cNvPr id="70" name="Rectangle 112"/>
            <p:cNvSpPr/>
            <p:nvPr/>
          </p:nvSpPr>
          <p:spPr bwMode="gray">
            <a:xfrm>
              <a:off x="5680932" y="3447048"/>
              <a:ext cx="712688" cy="706853"/>
            </a:xfrm>
            <a:custGeom>
              <a:avLst/>
              <a:gdLst/>
              <a:ahLst/>
              <a:cxnLst/>
              <a:rect l="l" t="t" r="r" b="b"/>
              <a:pathLst>
                <a:path w="4248472" h="4248472">
                  <a:moveTo>
                    <a:pt x="3963192" y="3851992"/>
                  </a:moveTo>
                  <a:cubicBezTo>
                    <a:pt x="3883654" y="3851992"/>
                    <a:pt x="3819176" y="3916470"/>
                    <a:pt x="3819176" y="3996008"/>
                  </a:cubicBezTo>
                  <a:cubicBezTo>
                    <a:pt x="3819176" y="4075546"/>
                    <a:pt x="3883654" y="4140024"/>
                    <a:pt x="3963192" y="4140024"/>
                  </a:cubicBezTo>
                  <a:cubicBezTo>
                    <a:pt x="4042730" y="4140024"/>
                    <a:pt x="4107208" y="4075546"/>
                    <a:pt x="4107208" y="3996008"/>
                  </a:cubicBezTo>
                  <a:cubicBezTo>
                    <a:pt x="4107208" y="3916470"/>
                    <a:pt x="4042730" y="3851992"/>
                    <a:pt x="3963192" y="3851992"/>
                  </a:cubicBezTo>
                  <a:close/>
                  <a:moveTo>
                    <a:pt x="3554050" y="3851992"/>
                  </a:moveTo>
                  <a:cubicBezTo>
                    <a:pt x="3474512" y="3851992"/>
                    <a:pt x="3410034" y="3916470"/>
                    <a:pt x="3410034" y="3996008"/>
                  </a:cubicBezTo>
                  <a:cubicBezTo>
                    <a:pt x="3410034" y="4075546"/>
                    <a:pt x="3474512" y="4140024"/>
                    <a:pt x="3554050" y="4140024"/>
                  </a:cubicBezTo>
                  <a:cubicBezTo>
                    <a:pt x="3633588" y="4140024"/>
                    <a:pt x="3698066" y="4075546"/>
                    <a:pt x="3698066" y="3996008"/>
                  </a:cubicBezTo>
                  <a:cubicBezTo>
                    <a:pt x="3698066" y="3916470"/>
                    <a:pt x="3633588" y="3851992"/>
                    <a:pt x="3554050" y="3851992"/>
                  </a:cubicBezTo>
                  <a:close/>
                  <a:moveTo>
                    <a:pt x="3144907" y="3851992"/>
                  </a:moveTo>
                  <a:cubicBezTo>
                    <a:pt x="3065369" y="3851992"/>
                    <a:pt x="3000891" y="3916470"/>
                    <a:pt x="3000891" y="3996008"/>
                  </a:cubicBezTo>
                  <a:cubicBezTo>
                    <a:pt x="3000891" y="4075546"/>
                    <a:pt x="3065369" y="4140024"/>
                    <a:pt x="3144907" y="4140024"/>
                  </a:cubicBezTo>
                  <a:cubicBezTo>
                    <a:pt x="3224445" y="4140024"/>
                    <a:pt x="3288923" y="4075546"/>
                    <a:pt x="3288923" y="3996008"/>
                  </a:cubicBezTo>
                  <a:cubicBezTo>
                    <a:pt x="3288923" y="3916470"/>
                    <a:pt x="3224445" y="3851992"/>
                    <a:pt x="3144907" y="3851992"/>
                  </a:cubicBezTo>
                  <a:close/>
                  <a:moveTo>
                    <a:pt x="2735764" y="3851992"/>
                  </a:moveTo>
                  <a:cubicBezTo>
                    <a:pt x="2656226" y="3851992"/>
                    <a:pt x="2591748" y="3916470"/>
                    <a:pt x="2591748" y="3996008"/>
                  </a:cubicBezTo>
                  <a:cubicBezTo>
                    <a:pt x="2591748" y="4075546"/>
                    <a:pt x="2656226" y="4140024"/>
                    <a:pt x="2735764" y="4140024"/>
                  </a:cubicBezTo>
                  <a:cubicBezTo>
                    <a:pt x="2815302" y="4140024"/>
                    <a:pt x="2879780" y="4075546"/>
                    <a:pt x="2879780" y="3996008"/>
                  </a:cubicBezTo>
                  <a:cubicBezTo>
                    <a:pt x="2879780" y="3916470"/>
                    <a:pt x="2815302" y="3851992"/>
                    <a:pt x="2735764" y="3851992"/>
                  </a:cubicBezTo>
                  <a:close/>
                  <a:moveTo>
                    <a:pt x="2326621" y="3851992"/>
                  </a:moveTo>
                  <a:cubicBezTo>
                    <a:pt x="2247083" y="3851992"/>
                    <a:pt x="2182605" y="3916470"/>
                    <a:pt x="2182605" y="3996008"/>
                  </a:cubicBezTo>
                  <a:cubicBezTo>
                    <a:pt x="2182605" y="4075546"/>
                    <a:pt x="2247083" y="4140024"/>
                    <a:pt x="2326621" y="4140024"/>
                  </a:cubicBezTo>
                  <a:cubicBezTo>
                    <a:pt x="2406159" y="4140024"/>
                    <a:pt x="2470637" y="4075546"/>
                    <a:pt x="2470637" y="3996008"/>
                  </a:cubicBezTo>
                  <a:cubicBezTo>
                    <a:pt x="2470637" y="3916470"/>
                    <a:pt x="2406159" y="3851992"/>
                    <a:pt x="2326621" y="3851992"/>
                  </a:cubicBezTo>
                  <a:close/>
                  <a:moveTo>
                    <a:pt x="1917478" y="3851992"/>
                  </a:moveTo>
                  <a:cubicBezTo>
                    <a:pt x="1837940" y="3851992"/>
                    <a:pt x="1773462" y="3916470"/>
                    <a:pt x="1773462" y="3996008"/>
                  </a:cubicBezTo>
                  <a:cubicBezTo>
                    <a:pt x="1773462" y="4075546"/>
                    <a:pt x="1837940" y="4140024"/>
                    <a:pt x="1917478" y="4140024"/>
                  </a:cubicBezTo>
                  <a:cubicBezTo>
                    <a:pt x="1997016" y="4140024"/>
                    <a:pt x="2061494" y="4075546"/>
                    <a:pt x="2061494" y="3996008"/>
                  </a:cubicBezTo>
                  <a:cubicBezTo>
                    <a:pt x="2061494" y="3916470"/>
                    <a:pt x="1997016" y="3851992"/>
                    <a:pt x="1917478" y="3851992"/>
                  </a:cubicBezTo>
                  <a:close/>
                  <a:moveTo>
                    <a:pt x="1508335" y="3851992"/>
                  </a:moveTo>
                  <a:cubicBezTo>
                    <a:pt x="1428797" y="3851992"/>
                    <a:pt x="1364319" y="3916470"/>
                    <a:pt x="1364319" y="3996008"/>
                  </a:cubicBezTo>
                  <a:cubicBezTo>
                    <a:pt x="1364319" y="4075546"/>
                    <a:pt x="1428797" y="4140024"/>
                    <a:pt x="1508335" y="4140024"/>
                  </a:cubicBezTo>
                  <a:cubicBezTo>
                    <a:pt x="1587873" y="4140024"/>
                    <a:pt x="1652351" y="4075546"/>
                    <a:pt x="1652351" y="3996008"/>
                  </a:cubicBezTo>
                  <a:cubicBezTo>
                    <a:pt x="1652351" y="3916470"/>
                    <a:pt x="1587873" y="3851992"/>
                    <a:pt x="1508335" y="3851992"/>
                  </a:cubicBezTo>
                  <a:close/>
                  <a:moveTo>
                    <a:pt x="1099192" y="3851992"/>
                  </a:moveTo>
                  <a:cubicBezTo>
                    <a:pt x="1019654" y="3851992"/>
                    <a:pt x="955176" y="3916470"/>
                    <a:pt x="955176" y="3996008"/>
                  </a:cubicBezTo>
                  <a:cubicBezTo>
                    <a:pt x="955176" y="4075546"/>
                    <a:pt x="1019654" y="4140024"/>
                    <a:pt x="1099192" y="4140024"/>
                  </a:cubicBezTo>
                  <a:cubicBezTo>
                    <a:pt x="1178730" y="4140024"/>
                    <a:pt x="1243208" y="4075546"/>
                    <a:pt x="1243208" y="3996008"/>
                  </a:cubicBezTo>
                  <a:cubicBezTo>
                    <a:pt x="1243208" y="3916470"/>
                    <a:pt x="1178730" y="3851992"/>
                    <a:pt x="1099192" y="3851992"/>
                  </a:cubicBezTo>
                  <a:close/>
                  <a:moveTo>
                    <a:pt x="690049" y="3851992"/>
                  </a:moveTo>
                  <a:cubicBezTo>
                    <a:pt x="610511" y="3851992"/>
                    <a:pt x="546033" y="3916470"/>
                    <a:pt x="546033" y="3996008"/>
                  </a:cubicBezTo>
                  <a:cubicBezTo>
                    <a:pt x="546033" y="4075546"/>
                    <a:pt x="610511" y="4140024"/>
                    <a:pt x="690049" y="4140024"/>
                  </a:cubicBezTo>
                  <a:cubicBezTo>
                    <a:pt x="769587" y="4140024"/>
                    <a:pt x="834065" y="4075546"/>
                    <a:pt x="834065" y="3996008"/>
                  </a:cubicBezTo>
                  <a:cubicBezTo>
                    <a:pt x="834065" y="3916470"/>
                    <a:pt x="769587" y="3851992"/>
                    <a:pt x="690049" y="3851992"/>
                  </a:cubicBezTo>
                  <a:close/>
                  <a:moveTo>
                    <a:pt x="280906" y="3851992"/>
                  </a:moveTo>
                  <a:cubicBezTo>
                    <a:pt x="201368" y="3851992"/>
                    <a:pt x="136890" y="3916470"/>
                    <a:pt x="136890" y="3996008"/>
                  </a:cubicBezTo>
                  <a:cubicBezTo>
                    <a:pt x="136890" y="4075546"/>
                    <a:pt x="201368" y="4140024"/>
                    <a:pt x="280906" y="4140024"/>
                  </a:cubicBezTo>
                  <a:cubicBezTo>
                    <a:pt x="360444" y="4140024"/>
                    <a:pt x="424922" y="4075546"/>
                    <a:pt x="424922" y="3996008"/>
                  </a:cubicBezTo>
                  <a:cubicBezTo>
                    <a:pt x="424922" y="3916470"/>
                    <a:pt x="360444" y="3851992"/>
                    <a:pt x="280906" y="3851992"/>
                  </a:cubicBezTo>
                  <a:close/>
                  <a:moveTo>
                    <a:pt x="3970176" y="3436765"/>
                  </a:moveTo>
                  <a:cubicBezTo>
                    <a:pt x="3890638" y="3436765"/>
                    <a:pt x="3826160" y="3501243"/>
                    <a:pt x="3826160" y="3580781"/>
                  </a:cubicBezTo>
                  <a:cubicBezTo>
                    <a:pt x="3826160" y="3660319"/>
                    <a:pt x="3890638" y="3724797"/>
                    <a:pt x="3970176" y="3724797"/>
                  </a:cubicBezTo>
                  <a:cubicBezTo>
                    <a:pt x="4049714" y="3724797"/>
                    <a:pt x="4114192" y="3660319"/>
                    <a:pt x="4114192" y="3580781"/>
                  </a:cubicBezTo>
                  <a:cubicBezTo>
                    <a:pt x="4114192" y="3501243"/>
                    <a:pt x="4049714" y="3436765"/>
                    <a:pt x="3970176" y="3436765"/>
                  </a:cubicBezTo>
                  <a:close/>
                  <a:moveTo>
                    <a:pt x="3561034" y="3436765"/>
                  </a:moveTo>
                  <a:cubicBezTo>
                    <a:pt x="3481496" y="3436765"/>
                    <a:pt x="3417018" y="3501243"/>
                    <a:pt x="3417018" y="3580781"/>
                  </a:cubicBezTo>
                  <a:cubicBezTo>
                    <a:pt x="3417018" y="3660319"/>
                    <a:pt x="3481496" y="3724797"/>
                    <a:pt x="3561034" y="3724797"/>
                  </a:cubicBezTo>
                  <a:cubicBezTo>
                    <a:pt x="3640572" y="3724797"/>
                    <a:pt x="3705050" y="3660319"/>
                    <a:pt x="3705050" y="3580781"/>
                  </a:cubicBezTo>
                  <a:cubicBezTo>
                    <a:pt x="3705050" y="3501243"/>
                    <a:pt x="3640572" y="3436765"/>
                    <a:pt x="3561034" y="3436765"/>
                  </a:cubicBezTo>
                  <a:close/>
                  <a:moveTo>
                    <a:pt x="3151891" y="3436765"/>
                  </a:moveTo>
                  <a:cubicBezTo>
                    <a:pt x="3072353" y="3436765"/>
                    <a:pt x="3007875" y="3501243"/>
                    <a:pt x="3007875" y="3580781"/>
                  </a:cubicBezTo>
                  <a:cubicBezTo>
                    <a:pt x="3007875" y="3660319"/>
                    <a:pt x="3072353" y="3724797"/>
                    <a:pt x="3151891" y="3724797"/>
                  </a:cubicBezTo>
                  <a:cubicBezTo>
                    <a:pt x="3231429" y="3724797"/>
                    <a:pt x="3295907" y="3660319"/>
                    <a:pt x="3295907" y="3580781"/>
                  </a:cubicBezTo>
                  <a:cubicBezTo>
                    <a:pt x="3295907" y="3501243"/>
                    <a:pt x="3231429" y="3436765"/>
                    <a:pt x="3151891" y="3436765"/>
                  </a:cubicBezTo>
                  <a:close/>
                  <a:moveTo>
                    <a:pt x="2742748" y="3436765"/>
                  </a:moveTo>
                  <a:cubicBezTo>
                    <a:pt x="2663210" y="3436765"/>
                    <a:pt x="2598732" y="3501243"/>
                    <a:pt x="2598732" y="3580781"/>
                  </a:cubicBezTo>
                  <a:cubicBezTo>
                    <a:pt x="2598732" y="3660319"/>
                    <a:pt x="2663210" y="3724797"/>
                    <a:pt x="2742748" y="3724797"/>
                  </a:cubicBezTo>
                  <a:cubicBezTo>
                    <a:pt x="2822286" y="3724797"/>
                    <a:pt x="2886764" y="3660319"/>
                    <a:pt x="2886764" y="3580781"/>
                  </a:cubicBezTo>
                  <a:cubicBezTo>
                    <a:pt x="2886764" y="3501243"/>
                    <a:pt x="2822286" y="3436765"/>
                    <a:pt x="2742748" y="3436765"/>
                  </a:cubicBezTo>
                  <a:close/>
                  <a:moveTo>
                    <a:pt x="2333605" y="3436765"/>
                  </a:moveTo>
                  <a:cubicBezTo>
                    <a:pt x="2254067" y="3436765"/>
                    <a:pt x="2189589" y="3501243"/>
                    <a:pt x="2189589" y="3580781"/>
                  </a:cubicBezTo>
                  <a:cubicBezTo>
                    <a:pt x="2189589" y="3660319"/>
                    <a:pt x="2254067" y="3724797"/>
                    <a:pt x="2333605" y="3724797"/>
                  </a:cubicBezTo>
                  <a:cubicBezTo>
                    <a:pt x="2413143" y="3724797"/>
                    <a:pt x="2477621" y="3660319"/>
                    <a:pt x="2477621" y="3580781"/>
                  </a:cubicBezTo>
                  <a:cubicBezTo>
                    <a:pt x="2477621" y="3501243"/>
                    <a:pt x="2413143" y="3436765"/>
                    <a:pt x="2333605" y="3436765"/>
                  </a:cubicBezTo>
                  <a:close/>
                  <a:moveTo>
                    <a:pt x="1924462" y="3436765"/>
                  </a:moveTo>
                  <a:cubicBezTo>
                    <a:pt x="1844924" y="3436765"/>
                    <a:pt x="1780446" y="3501243"/>
                    <a:pt x="1780446" y="3580781"/>
                  </a:cubicBezTo>
                  <a:cubicBezTo>
                    <a:pt x="1780446" y="3660319"/>
                    <a:pt x="1844924" y="3724797"/>
                    <a:pt x="1924462" y="3724797"/>
                  </a:cubicBezTo>
                  <a:cubicBezTo>
                    <a:pt x="2004000" y="3724797"/>
                    <a:pt x="2068478" y="3660319"/>
                    <a:pt x="2068478" y="3580781"/>
                  </a:cubicBezTo>
                  <a:cubicBezTo>
                    <a:pt x="2068478" y="3501243"/>
                    <a:pt x="2004000" y="3436765"/>
                    <a:pt x="1924462" y="3436765"/>
                  </a:cubicBezTo>
                  <a:close/>
                  <a:moveTo>
                    <a:pt x="1515319" y="3436765"/>
                  </a:moveTo>
                  <a:cubicBezTo>
                    <a:pt x="1435781" y="3436765"/>
                    <a:pt x="1371303" y="3501243"/>
                    <a:pt x="1371303" y="3580781"/>
                  </a:cubicBezTo>
                  <a:cubicBezTo>
                    <a:pt x="1371303" y="3660319"/>
                    <a:pt x="1435781" y="3724797"/>
                    <a:pt x="1515319" y="3724797"/>
                  </a:cubicBezTo>
                  <a:cubicBezTo>
                    <a:pt x="1594857" y="3724797"/>
                    <a:pt x="1659335" y="3660319"/>
                    <a:pt x="1659335" y="3580781"/>
                  </a:cubicBezTo>
                  <a:cubicBezTo>
                    <a:pt x="1659335" y="3501243"/>
                    <a:pt x="1594857" y="3436765"/>
                    <a:pt x="1515319" y="3436765"/>
                  </a:cubicBezTo>
                  <a:close/>
                  <a:moveTo>
                    <a:pt x="1106176" y="3436765"/>
                  </a:moveTo>
                  <a:cubicBezTo>
                    <a:pt x="1026638" y="3436765"/>
                    <a:pt x="962160" y="3501243"/>
                    <a:pt x="962160" y="3580781"/>
                  </a:cubicBezTo>
                  <a:cubicBezTo>
                    <a:pt x="962160" y="3660319"/>
                    <a:pt x="1026638" y="3724797"/>
                    <a:pt x="1106176" y="3724797"/>
                  </a:cubicBezTo>
                  <a:cubicBezTo>
                    <a:pt x="1185714" y="3724797"/>
                    <a:pt x="1250192" y="3660319"/>
                    <a:pt x="1250192" y="3580781"/>
                  </a:cubicBezTo>
                  <a:cubicBezTo>
                    <a:pt x="1250192" y="3501243"/>
                    <a:pt x="1185714" y="3436765"/>
                    <a:pt x="1106176" y="3436765"/>
                  </a:cubicBezTo>
                  <a:close/>
                  <a:moveTo>
                    <a:pt x="697033" y="3436765"/>
                  </a:moveTo>
                  <a:cubicBezTo>
                    <a:pt x="617495" y="3436765"/>
                    <a:pt x="553017" y="3501243"/>
                    <a:pt x="553017" y="3580781"/>
                  </a:cubicBezTo>
                  <a:cubicBezTo>
                    <a:pt x="553017" y="3660319"/>
                    <a:pt x="617495" y="3724797"/>
                    <a:pt x="697033" y="3724797"/>
                  </a:cubicBezTo>
                  <a:cubicBezTo>
                    <a:pt x="776571" y="3724797"/>
                    <a:pt x="841049" y="3660319"/>
                    <a:pt x="841049" y="3580781"/>
                  </a:cubicBezTo>
                  <a:cubicBezTo>
                    <a:pt x="841049" y="3501243"/>
                    <a:pt x="776571" y="3436765"/>
                    <a:pt x="697033" y="3436765"/>
                  </a:cubicBezTo>
                  <a:close/>
                  <a:moveTo>
                    <a:pt x="287890" y="3436765"/>
                  </a:moveTo>
                  <a:cubicBezTo>
                    <a:pt x="208352" y="3436765"/>
                    <a:pt x="143874" y="3501243"/>
                    <a:pt x="143874" y="3580781"/>
                  </a:cubicBezTo>
                  <a:cubicBezTo>
                    <a:pt x="143874" y="3660319"/>
                    <a:pt x="208352" y="3724797"/>
                    <a:pt x="287890" y="3724797"/>
                  </a:cubicBezTo>
                  <a:cubicBezTo>
                    <a:pt x="367428" y="3724797"/>
                    <a:pt x="431906" y="3660319"/>
                    <a:pt x="431906" y="3580781"/>
                  </a:cubicBezTo>
                  <a:cubicBezTo>
                    <a:pt x="431906" y="3501243"/>
                    <a:pt x="367428" y="3436765"/>
                    <a:pt x="287890" y="3436765"/>
                  </a:cubicBezTo>
                  <a:close/>
                  <a:moveTo>
                    <a:pt x="3969476" y="3021542"/>
                  </a:moveTo>
                  <a:cubicBezTo>
                    <a:pt x="3889938" y="3021542"/>
                    <a:pt x="3825460" y="3086020"/>
                    <a:pt x="3825460" y="3165558"/>
                  </a:cubicBezTo>
                  <a:cubicBezTo>
                    <a:pt x="3825460" y="3245096"/>
                    <a:pt x="3889938" y="3309574"/>
                    <a:pt x="3969476" y="3309574"/>
                  </a:cubicBezTo>
                  <a:cubicBezTo>
                    <a:pt x="4049014" y="3309574"/>
                    <a:pt x="4113492" y="3245096"/>
                    <a:pt x="4113492" y="3165558"/>
                  </a:cubicBezTo>
                  <a:cubicBezTo>
                    <a:pt x="4113492" y="3086020"/>
                    <a:pt x="4049014" y="3021542"/>
                    <a:pt x="3969476" y="3021542"/>
                  </a:cubicBezTo>
                  <a:close/>
                  <a:moveTo>
                    <a:pt x="3560334" y="3021542"/>
                  </a:moveTo>
                  <a:cubicBezTo>
                    <a:pt x="3480796" y="3021542"/>
                    <a:pt x="3416318" y="3086020"/>
                    <a:pt x="3416318" y="3165558"/>
                  </a:cubicBezTo>
                  <a:cubicBezTo>
                    <a:pt x="3416318" y="3245096"/>
                    <a:pt x="3480796" y="3309574"/>
                    <a:pt x="3560334" y="3309574"/>
                  </a:cubicBezTo>
                  <a:cubicBezTo>
                    <a:pt x="3639872" y="3309574"/>
                    <a:pt x="3704350" y="3245096"/>
                    <a:pt x="3704350" y="3165558"/>
                  </a:cubicBezTo>
                  <a:cubicBezTo>
                    <a:pt x="3704350" y="3086020"/>
                    <a:pt x="3639872" y="3021542"/>
                    <a:pt x="3560334" y="3021542"/>
                  </a:cubicBezTo>
                  <a:close/>
                  <a:moveTo>
                    <a:pt x="3151191" y="3021542"/>
                  </a:moveTo>
                  <a:cubicBezTo>
                    <a:pt x="3071653" y="3021542"/>
                    <a:pt x="3007175" y="3086020"/>
                    <a:pt x="3007175" y="3165558"/>
                  </a:cubicBezTo>
                  <a:cubicBezTo>
                    <a:pt x="3007175" y="3245096"/>
                    <a:pt x="3071653" y="3309574"/>
                    <a:pt x="3151191" y="3309574"/>
                  </a:cubicBezTo>
                  <a:cubicBezTo>
                    <a:pt x="3230729" y="3309574"/>
                    <a:pt x="3295207" y="3245096"/>
                    <a:pt x="3295207" y="3165558"/>
                  </a:cubicBezTo>
                  <a:cubicBezTo>
                    <a:pt x="3295207" y="3086020"/>
                    <a:pt x="3230729" y="3021542"/>
                    <a:pt x="3151191" y="3021542"/>
                  </a:cubicBezTo>
                  <a:close/>
                  <a:moveTo>
                    <a:pt x="2742048" y="3021542"/>
                  </a:moveTo>
                  <a:cubicBezTo>
                    <a:pt x="2662510" y="3021542"/>
                    <a:pt x="2598032" y="3086020"/>
                    <a:pt x="2598032" y="3165558"/>
                  </a:cubicBezTo>
                  <a:cubicBezTo>
                    <a:pt x="2598032" y="3245096"/>
                    <a:pt x="2662510" y="3309574"/>
                    <a:pt x="2742048" y="3309574"/>
                  </a:cubicBezTo>
                  <a:cubicBezTo>
                    <a:pt x="2821586" y="3309574"/>
                    <a:pt x="2886064" y="3245096"/>
                    <a:pt x="2886064" y="3165558"/>
                  </a:cubicBezTo>
                  <a:cubicBezTo>
                    <a:pt x="2886064" y="3086020"/>
                    <a:pt x="2821586" y="3021542"/>
                    <a:pt x="2742048" y="3021542"/>
                  </a:cubicBezTo>
                  <a:close/>
                  <a:moveTo>
                    <a:pt x="2332905" y="3021542"/>
                  </a:moveTo>
                  <a:cubicBezTo>
                    <a:pt x="2253367" y="3021542"/>
                    <a:pt x="2188889" y="3086020"/>
                    <a:pt x="2188889" y="3165558"/>
                  </a:cubicBezTo>
                  <a:cubicBezTo>
                    <a:pt x="2188889" y="3245096"/>
                    <a:pt x="2253367" y="3309574"/>
                    <a:pt x="2332905" y="3309574"/>
                  </a:cubicBezTo>
                  <a:cubicBezTo>
                    <a:pt x="2412443" y="3309574"/>
                    <a:pt x="2476921" y="3245096"/>
                    <a:pt x="2476921" y="3165558"/>
                  </a:cubicBezTo>
                  <a:cubicBezTo>
                    <a:pt x="2476921" y="3086020"/>
                    <a:pt x="2412443" y="3021542"/>
                    <a:pt x="2332905" y="3021542"/>
                  </a:cubicBezTo>
                  <a:close/>
                  <a:moveTo>
                    <a:pt x="1923762" y="3021542"/>
                  </a:moveTo>
                  <a:cubicBezTo>
                    <a:pt x="1844224" y="3021542"/>
                    <a:pt x="1779746" y="3086020"/>
                    <a:pt x="1779746" y="3165558"/>
                  </a:cubicBezTo>
                  <a:cubicBezTo>
                    <a:pt x="1779746" y="3245096"/>
                    <a:pt x="1844224" y="3309574"/>
                    <a:pt x="1923762" y="3309574"/>
                  </a:cubicBezTo>
                  <a:cubicBezTo>
                    <a:pt x="2003300" y="3309574"/>
                    <a:pt x="2067778" y="3245096"/>
                    <a:pt x="2067778" y="3165558"/>
                  </a:cubicBezTo>
                  <a:cubicBezTo>
                    <a:pt x="2067778" y="3086020"/>
                    <a:pt x="2003300" y="3021542"/>
                    <a:pt x="1923762" y="3021542"/>
                  </a:cubicBezTo>
                  <a:close/>
                  <a:moveTo>
                    <a:pt x="1514619" y="3021542"/>
                  </a:moveTo>
                  <a:cubicBezTo>
                    <a:pt x="1435081" y="3021542"/>
                    <a:pt x="1370603" y="3086020"/>
                    <a:pt x="1370603" y="3165558"/>
                  </a:cubicBezTo>
                  <a:cubicBezTo>
                    <a:pt x="1370603" y="3245096"/>
                    <a:pt x="1435081" y="3309574"/>
                    <a:pt x="1514619" y="3309574"/>
                  </a:cubicBezTo>
                  <a:cubicBezTo>
                    <a:pt x="1594157" y="3309574"/>
                    <a:pt x="1658635" y="3245096"/>
                    <a:pt x="1658635" y="3165558"/>
                  </a:cubicBezTo>
                  <a:cubicBezTo>
                    <a:pt x="1658635" y="3086020"/>
                    <a:pt x="1594157" y="3021542"/>
                    <a:pt x="1514619" y="3021542"/>
                  </a:cubicBezTo>
                  <a:close/>
                  <a:moveTo>
                    <a:pt x="1105476" y="3021542"/>
                  </a:moveTo>
                  <a:cubicBezTo>
                    <a:pt x="1025938" y="3021542"/>
                    <a:pt x="961460" y="3086020"/>
                    <a:pt x="961460" y="3165558"/>
                  </a:cubicBezTo>
                  <a:cubicBezTo>
                    <a:pt x="961460" y="3245096"/>
                    <a:pt x="1025938" y="3309574"/>
                    <a:pt x="1105476" y="3309574"/>
                  </a:cubicBezTo>
                  <a:cubicBezTo>
                    <a:pt x="1185014" y="3309574"/>
                    <a:pt x="1249492" y="3245096"/>
                    <a:pt x="1249492" y="3165558"/>
                  </a:cubicBezTo>
                  <a:cubicBezTo>
                    <a:pt x="1249492" y="3086020"/>
                    <a:pt x="1185014" y="3021542"/>
                    <a:pt x="1105476" y="3021542"/>
                  </a:cubicBezTo>
                  <a:close/>
                  <a:moveTo>
                    <a:pt x="696333" y="3021542"/>
                  </a:moveTo>
                  <a:cubicBezTo>
                    <a:pt x="616795" y="3021542"/>
                    <a:pt x="552317" y="3086020"/>
                    <a:pt x="552317" y="3165558"/>
                  </a:cubicBezTo>
                  <a:cubicBezTo>
                    <a:pt x="552317" y="3245096"/>
                    <a:pt x="616795" y="3309574"/>
                    <a:pt x="696333" y="3309574"/>
                  </a:cubicBezTo>
                  <a:cubicBezTo>
                    <a:pt x="775871" y="3309574"/>
                    <a:pt x="840349" y="3245096"/>
                    <a:pt x="840349" y="3165558"/>
                  </a:cubicBezTo>
                  <a:cubicBezTo>
                    <a:pt x="840349" y="3086020"/>
                    <a:pt x="775871" y="3021542"/>
                    <a:pt x="696333" y="3021542"/>
                  </a:cubicBezTo>
                  <a:close/>
                  <a:moveTo>
                    <a:pt x="287190" y="3021542"/>
                  </a:moveTo>
                  <a:cubicBezTo>
                    <a:pt x="207652" y="3021542"/>
                    <a:pt x="143174" y="3086020"/>
                    <a:pt x="143174" y="3165558"/>
                  </a:cubicBezTo>
                  <a:cubicBezTo>
                    <a:pt x="143174" y="3245096"/>
                    <a:pt x="207652" y="3309574"/>
                    <a:pt x="287190" y="3309574"/>
                  </a:cubicBezTo>
                  <a:cubicBezTo>
                    <a:pt x="366728" y="3309574"/>
                    <a:pt x="431206" y="3245096"/>
                    <a:pt x="431206" y="3165558"/>
                  </a:cubicBezTo>
                  <a:cubicBezTo>
                    <a:pt x="431206" y="3086020"/>
                    <a:pt x="366728" y="3021542"/>
                    <a:pt x="287190" y="3021542"/>
                  </a:cubicBezTo>
                  <a:close/>
                  <a:moveTo>
                    <a:pt x="3968776" y="2606319"/>
                  </a:moveTo>
                  <a:cubicBezTo>
                    <a:pt x="3889238" y="2606319"/>
                    <a:pt x="3824760" y="2670797"/>
                    <a:pt x="3824760" y="2750335"/>
                  </a:cubicBezTo>
                  <a:cubicBezTo>
                    <a:pt x="3824760" y="2829873"/>
                    <a:pt x="3889238" y="2894351"/>
                    <a:pt x="3968776" y="2894351"/>
                  </a:cubicBezTo>
                  <a:cubicBezTo>
                    <a:pt x="4048314" y="2894351"/>
                    <a:pt x="4112792" y="2829873"/>
                    <a:pt x="4112792" y="2750335"/>
                  </a:cubicBezTo>
                  <a:cubicBezTo>
                    <a:pt x="4112792" y="2670797"/>
                    <a:pt x="4048314" y="2606319"/>
                    <a:pt x="3968776" y="2606319"/>
                  </a:cubicBezTo>
                  <a:close/>
                  <a:moveTo>
                    <a:pt x="3559634" y="2606319"/>
                  </a:moveTo>
                  <a:cubicBezTo>
                    <a:pt x="3480096" y="2606319"/>
                    <a:pt x="3415618" y="2670797"/>
                    <a:pt x="3415618" y="2750335"/>
                  </a:cubicBezTo>
                  <a:cubicBezTo>
                    <a:pt x="3415618" y="2829873"/>
                    <a:pt x="3480096" y="2894351"/>
                    <a:pt x="3559634" y="2894351"/>
                  </a:cubicBezTo>
                  <a:cubicBezTo>
                    <a:pt x="3639172" y="2894351"/>
                    <a:pt x="3703650" y="2829873"/>
                    <a:pt x="3703650" y="2750335"/>
                  </a:cubicBezTo>
                  <a:cubicBezTo>
                    <a:pt x="3703650" y="2670797"/>
                    <a:pt x="3639172" y="2606319"/>
                    <a:pt x="3559634" y="2606319"/>
                  </a:cubicBezTo>
                  <a:close/>
                  <a:moveTo>
                    <a:pt x="3150491" y="2606319"/>
                  </a:moveTo>
                  <a:cubicBezTo>
                    <a:pt x="3070953" y="2606319"/>
                    <a:pt x="3006475" y="2670797"/>
                    <a:pt x="3006475" y="2750335"/>
                  </a:cubicBezTo>
                  <a:cubicBezTo>
                    <a:pt x="3006475" y="2829873"/>
                    <a:pt x="3070953" y="2894351"/>
                    <a:pt x="3150491" y="2894351"/>
                  </a:cubicBezTo>
                  <a:cubicBezTo>
                    <a:pt x="3230029" y="2894351"/>
                    <a:pt x="3294507" y="2829873"/>
                    <a:pt x="3294507" y="2750335"/>
                  </a:cubicBezTo>
                  <a:cubicBezTo>
                    <a:pt x="3294507" y="2670797"/>
                    <a:pt x="3230029" y="2606319"/>
                    <a:pt x="3150491" y="2606319"/>
                  </a:cubicBezTo>
                  <a:close/>
                  <a:moveTo>
                    <a:pt x="2741348" y="2606319"/>
                  </a:moveTo>
                  <a:cubicBezTo>
                    <a:pt x="2661810" y="2606319"/>
                    <a:pt x="2597332" y="2670797"/>
                    <a:pt x="2597332" y="2750335"/>
                  </a:cubicBezTo>
                  <a:cubicBezTo>
                    <a:pt x="2597332" y="2829873"/>
                    <a:pt x="2661810" y="2894351"/>
                    <a:pt x="2741348" y="2894351"/>
                  </a:cubicBezTo>
                  <a:cubicBezTo>
                    <a:pt x="2820886" y="2894351"/>
                    <a:pt x="2885364" y="2829873"/>
                    <a:pt x="2885364" y="2750335"/>
                  </a:cubicBezTo>
                  <a:cubicBezTo>
                    <a:pt x="2885364" y="2670797"/>
                    <a:pt x="2820886" y="2606319"/>
                    <a:pt x="2741348" y="2606319"/>
                  </a:cubicBezTo>
                  <a:close/>
                  <a:moveTo>
                    <a:pt x="2332205" y="2606319"/>
                  </a:moveTo>
                  <a:cubicBezTo>
                    <a:pt x="2252667" y="2606319"/>
                    <a:pt x="2188189" y="2670797"/>
                    <a:pt x="2188189" y="2750335"/>
                  </a:cubicBezTo>
                  <a:cubicBezTo>
                    <a:pt x="2188189" y="2829873"/>
                    <a:pt x="2252667" y="2894351"/>
                    <a:pt x="2332205" y="2894351"/>
                  </a:cubicBezTo>
                  <a:cubicBezTo>
                    <a:pt x="2411743" y="2894351"/>
                    <a:pt x="2476221" y="2829873"/>
                    <a:pt x="2476221" y="2750335"/>
                  </a:cubicBezTo>
                  <a:cubicBezTo>
                    <a:pt x="2476221" y="2670797"/>
                    <a:pt x="2411743" y="2606319"/>
                    <a:pt x="2332205" y="2606319"/>
                  </a:cubicBezTo>
                  <a:close/>
                  <a:moveTo>
                    <a:pt x="1923062" y="2606319"/>
                  </a:moveTo>
                  <a:cubicBezTo>
                    <a:pt x="1843524" y="2606319"/>
                    <a:pt x="1779046" y="2670797"/>
                    <a:pt x="1779046" y="2750335"/>
                  </a:cubicBezTo>
                  <a:cubicBezTo>
                    <a:pt x="1779046" y="2829873"/>
                    <a:pt x="1843524" y="2894351"/>
                    <a:pt x="1923062" y="2894351"/>
                  </a:cubicBezTo>
                  <a:cubicBezTo>
                    <a:pt x="2002600" y="2894351"/>
                    <a:pt x="2067078" y="2829873"/>
                    <a:pt x="2067078" y="2750335"/>
                  </a:cubicBezTo>
                  <a:cubicBezTo>
                    <a:pt x="2067078" y="2670797"/>
                    <a:pt x="2002600" y="2606319"/>
                    <a:pt x="1923062" y="2606319"/>
                  </a:cubicBezTo>
                  <a:close/>
                  <a:moveTo>
                    <a:pt x="1513919" y="2606319"/>
                  </a:moveTo>
                  <a:cubicBezTo>
                    <a:pt x="1434381" y="2606319"/>
                    <a:pt x="1369903" y="2670797"/>
                    <a:pt x="1369903" y="2750335"/>
                  </a:cubicBezTo>
                  <a:cubicBezTo>
                    <a:pt x="1369903" y="2829873"/>
                    <a:pt x="1434381" y="2894351"/>
                    <a:pt x="1513919" y="2894351"/>
                  </a:cubicBezTo>
                  <a:cubicBezTo>
                    <a:pt x="1593457" y="2894351"/>
                    <a:pt x="1657935" y="2829873"/>
                    <a:pt x="1657935" y="2750335"/>
                  </a:cubicBezTo>
                  <a:cubicBezTo>
                    <a:pt x="1657935" y="2670797"/>
                    <a:pt x="1593457" y="2606319"/>
                    <a:pt x="1513919" y="2606319"/>
                  </a:cubicBezTo>
                  <a:close/>
                  <a:moveTo>
                    <a:pt x="1104776" y="2606319"/>
                  </a:moveTo>
                  <a:cubicBezTo>
                    <a:pt x="1025238" y="2606319"/>
                    <a:pt x="960760" y="2670797"/>
                    <a:pt x="960760" y="2750335"/>
                  </a:cubicBezTo>
                  <a:cubicBezTo>
                    <a:pt x="960760" y="2829873"/>
                    <a:pt x="1025238" y="2894351"/>
                    <a:pt x="1104776" y="2894351"/>
                  </a:cubicBezTo>
                  <a:cubicBezTo>
                    <a:pt x="1184314" y="2894351"/>
                    <a:pt x="1248792" y="2829873"/>
                    <a:pt x="1248792" y="2750335"/>
                  </a:cubicBezTo>
                  <a:cubicBezTo>
                    <a:pt x="1248792" y="2670797"/>
                    <a:pt x="1184314" y="2606319"/>
                    <a:pt x="1104776" y="2606319"/>
                  </a:cubicBezTo>
                  <a:close/>
                  <a:moveTo>
                    <a:pt x="695633" y="2606319"/>
                  </a:moveTo>
                  <a:cubicBezTo>
                    <a:pt x="616095" y="2606319"/>
                    <a:pt x="551617" y="2670797"/>
                    <a:pt x="551617" y="2750335"/>
                  </a:cubicBezTo>
                  <a:cubicBezTo>
                    <a:pt x="551617" y="2829873"/>
                    <a:pt x="616095" y="2894351"/>
                    <a:pt x="695633" y="2894351"/>
                  </a:cubicBezTo>
                  <a:cubicBezTo>
                    <a:pt x="775171" y="2894351"/>
                    <a:pt x="839649" y="2829873"/>
                    <a:pt x="839649" y="2750335"/>
                  </a:cubicBezTo>
                  <a:cubicBezTo>
                    <a:pt x="839649" y="2670797"/>
                    <a:pt x="775171" y="2606319"/>
                    <a:pt x="695633" y="2606319"/>
                  </a:cubicBezTo>
                  <a:close/>
                  <a:moveTo>
                    <a:pt x="286490" y="2606319"/>
                  </a:moveTo>
                  <a:cubicBezTo>
                    <a:pt x="206952" y="2606319"/>
                    <a:pt x="142474" y="2670797"/>
                    <a:pt x="142474" y="2750335"/>
                  </a:cubicBezTo>
                  <a:cubicBezTo>
                    <a:pt x="142474" y="2829873"/>
                    <a:pt x="206952" y="2894351"/>
                    <a:pt x="286490" y="2894351"/>
                  </a:cubicBezTo>
                  <a:cubicBezTo>
                    <a:pt x="366028" y="2894351"/>
                    <a:pt x="430506" y="2829873"/>
                    <a:pt x="430506" y="2750335"/>
                  </a:cubicBezTo>
                  <a:cubicBezTo>
                    <a:pt x="430506" y="2670797"/>
                    <a:pt x="366028" y="2606319"/>
                    <a:pt x="286490" y="2606319"/>
                  </a:cubicBezTo>
                  <a:close/>
                  <a:moveTo>
                    <a:pt x="3968076" y="2191096"/>
                  </a:moveTo>
                  <a:cubicBezTo>
                    <a:pt x="3888538" y="2191096"/>
                    <a:pt x="3824060" y="2255574"/>
                    <a:pt x="3824060" y="2335112"/>
                  </a:cubicBezTo>
                  <a:cubicBezTo>
                    <a:pt x="3824060" y="2414650"/>
                    <a:pt x="3888538" y="2479128"/>
                    <a:pt x="3968076" y="2479128"/>
                  </a:cubicBezTo>
                  <a:cubicBezTo>
                    <a:pt x="4047614" y="2479128"/>
                    <a:pt x="4112092" y="2414650"/>
                    <a:pt x="4112092" y="2335112"/>
                  </a:cubicBezTo>
                  <a:cubicBezTo>
                    <a:pt x="4112092" y="2255574"/>
                    <a:pt x="4047614" y="2191096"/>
                    <a:pt x="3968076" y="2191096"/>
                  </a:cubicBezTo>
                  <a:close/>
                  <a:moveTo>
                    <a:pt x="3558934" y="2191096"/>
                  </a:moveTo>
                  <a:cubicBezTo>
                    <a:pt x="3479396" y="2191096"/>
                    <a:pt x="3414918" y="2255574"/>
                    <a:pt x="3414918" y="2335112"/>
                  </a:cubicBezTo>
                  <a:cubicBezTo>
                    <a:pt x="3414918" y="2414650"/>
                    <a:pt x="3479396" y="2479128"/>
                    <a:pt x="3558934" y="2479128"/>
                  </a:cubicBezTo>
                  <a:cubicBezTo>
                    <a:pt x="3638472" y="2479128"/>
                    <a:pt x="3702950" y="2414650"/>
                    <a:pt x="3702950" y="2335112"/>
                  </a:cubicBezTo>
                  <a:cubicBezTo>
                    <a:pt x="3702950" y="2255574"/>
                    <a:pt x="3638472" y="2191096"/>
                    <a:pt x="3558934" y="2191096"/>
                  </a:cubicBezTo>
                  <a:close/>
                  <a:moveTo>
                    <a:pt x="3149791" y="2191096"/>
                  </a:moveTo>
                  <a:cubicBezTo>
                    <a:pt x="3070253" y="2191096"/>
                    <a:pt x="3005775" y="2255574"/>
                    <a:pt x="3005775" y="2335112"/>
                  </a:cubicBezTo>
                  <a:cubicBezTo>
                    <a:pt x="3005775" y="2414650"/>
                    <a:pt x="3070253" y="2479128"/>
                    <a:pt x="3149791" y="2479128"/>
                  </a:cubicBezTo>
                  <a:cubicBezTo>
                    <a:pt x="3229329" y="2479128"/>
                    <a:pt x="3293807" y="2414650"/>
                    <a:pt x="3293807" y="2335112"/>
                  </a:cubicBezTo>
                  <a:cubicBezTo>
                    <a:pt x="3293807" y="2255574"/>
                    <a:pt x="3229329" y="2191096"/>
                    <a:pt x="3149791" y="2191096"/>
                  </a:cubicBezTo>
                  <a:close/>
                  <a:moveTo>
                    <a:pt x="2740648" y="2191096"/>
                  </a:moveTo>
                  <a:cubicBezTo>
                    <a:pt x="2661110" y="2191096"/>
                    <a:pt x="2596632" y="2255574"/>
                    <a:pt x="2596632" y="2335112"/>
                  </a:cubicBezTo>
                  <a:cubicBezTo>
                    <a:pt x="2596632" y="2414650"/>
                    <a:pt x="2661110" y="2479128"/>
                    <a:pt x="2740648" y="2479128"/>
                  </a:cubicBezTo>
                  <a:cubicBezTo>
                    <a:pt x="2820186" y="2479128"/>
                    <a:pt x="2884664" y="2414650"/>
                    <a:pt x="2884664" y="2335112"/>
                  </a:cubicBezTo>
                  <a:cubicBezTo>
                    <a:pt x="2884664" y="2255574"/>
                    <a:pt x="2820186" y="2191096"/>
                    <a:pt x="2740648" y="2191096"/>
                  </a:cubicBezTo>
                  <a:close/>
                  <a:moveTo>
                    <a:pt x="2331505" y="2191096"/>
                  </a:moveTo>
                  <a:cubicBezTo>
                    <a:pt x="2251967" y="2191096"/>
                    <a:pt x="2187489" y="2255574"/>
                    <a:pt x="2187489" y="2335112"/>
                  </a:cubicBezTo>
                  <a:cubicBezTo>
                    <a:pt x="2187489" y="2414650"/>
                    <a:pt x="2251967" y="2479128"/>
                    <a:pt x="2331505" y="2479128"/>
                  </a:cubicBezTo>
                  <a:cubicBezTo>
                    <a:pt x="2411043" y="2479128"/>
                    <a:pt x="2475521" y="2414650"/>
                    <a:pt x="2475521" y="2335112"/>
                  </a:cubicBezTo>
                  <a:cubicBezTo>
                    <a:pt x="2475521" y="2255574"/>
                    <a:pt x="2411043" y="2191096"/>
                    <a:pt x="2331505" y="2191096"/>
                  </a:cubicBezTo>
                  <a:close/>
                  <a:moveTo>
                    <a:pt x="1922362" y="2191096"/>
                  </a:moveTo>
                  <a:cubicBezTo>
                    <a:pt x="1842824" y="2191096"/>
                    <a:pt x="1778346" y="2255574"/>
                    <a:pt x="1778346" y="2335112"/>
                  </a:cubicBezTo>
                  <a:cubicBezTo>
                    <a:pt x="1778346" y="2414650"/>
                    <a:pt x="1842824" y="2479128"/>
                    <a:pt x="1922362" y="2479128"/>
                  </a:cubicBezTo>
                  <a:cubicBezTo>
                    <a:pt x="2001900" y="2479128"/>
                    <a:pt x="2066378" y="2414650"/>
                    <a:pt x="2066378" y="2335112"/>
                  </a:cubicBezTo>
                  <a:cubicBezTo>
                    <a:pt x="2066378" y="2255574"/>
                    <a:pt x="2001900" y="2191096"/>
                    <a:pt x="1922362" y="2191096"/>
                  </a:cubicBezTo>
                  <a:close/>
                  <a:moveTo>
                    <a:pt x="1513219" y="2191096"/>
                  </a:moveTo>
                  <a:cubicBezTo>
                    <a:pt x="1433681" y="2191096"/>
                    <a:pt x="1369203" y="2255574"/>
                    <a:pt x="1369203" y="2335112"/>
                  </a:cubicBezTo>
                  <a:cubicBezTo>
                    <a:pt x="1369203" y="2414650"/>
                    <a:pt x="1433681" y="2479128"/>
                    <a:pt x="1513219" y="2479128"/>
                  </a:cubicBezTo>
                  <a:cubicBezTo>
                    <a:pt x="1592757" y="2479128"/>
                    <a:pt x="1657235" y="2414650"/>
                    <a:pt x="1657235" y="2335112"/>
                  </a:cubicBezTo>
                  <a:cubicBezTo>
                    <a:pt x="1657235" y="2255574"/>
                    <a:pt x="1592757" y="2191096"/>
                    <a:pt x="1513219" y="2191096"/>
                  </a:cubicBezTo>
                  <a:close/>
                  <a:moveTo>
                    <a:pt x="1104076" y="2191096"/>
                  </a:moveTo>
                  <a:cubicBezTo>
                    <a:pt x="1024538" y="2191096"/>
                    <a:pt x="960060" y="2255574"/>
                    <a:pt x="960060" y="2335112"/>
                  </a:cubicBezTo>
                  <a:cubicBezTo>
                    <a:pt x="960060" y="2414650"/>
                    <a:pt x="1024538" y="2479128"/>
                    <a:pt x="1104076" y="2479128"/>
                  </a:cubicBezTo>
                  <a:cubicBezTo>
                    <a:pt x="1183614" y="2479128"/>
                    <a:pt x="1248092" y="2414650"/>
                    <a:pt x="1248092" y="2335112"/>
                  </a:cubicBezTo>
                  <a:cubicBezTo>
                    <a:pt x="1248092" y="2255574"/>
                    <a:pt x="1183614" y="2191096"/>
                    <a:pt x="1104076" y="2191096"/>
                  </a:cubicBezTo>
                  <a:close/>
                  <a:moveTo>
                    <a:pt x="694933" y="2191096"/>
                  </a:moveTo>
                  <a:cubicBezTo>
                    <a:pt x="615395" y="2191096"/>
                    <a:pt x="550917" y="2255574"/>
                    <a:pt x="550917" y="2335112"/>
                  </a:cubicBezTo>
                  <a:cubicBezTo>
                    <a:pt x="550917" y="2414650"/>
                    <a:pt x="615395" y="2479128"/>
                    <a:pt x="694933" y="2479128"/>
                  </a:cubicBezTo>
                  <a:cubicBezTo>
                    <a:pt x="774471" y="2479128"/>
                    <a:pt x="838949" y="2414650"/>
                    <a:pt x="838949" y="2335112"/>
                  </a:cubicBezTo>
                  <a:cubicBezTo>
                    <a:pt x="838949" y="2255574"/>
                    <a:pt x="774471" y="2191096"/>
                    <a:pt x="694933" y="2191096"/>
                  </a:cubicBezTo>
                  <a:close/>
                  <a:moveTo>
                    <a:pt x="285790" y="2191096"/>
                  </a:moveTo>
                  <a:cubicBezTo>
                    <a:pt x="206252" y="2191096"/>
                    <a:pt x="141774" y="2255574"/>
                    <a:pt x="141774" y="2335112"/>
                  </a:cubicBezTo>
                  <a:cubicBezTo>
                    <a:pt x="141774" y="2414650"/>
                    <a:pt x="206252" y="2479128"/>
                    <a:pt x="285790" y="2479128"/>
                  </a:cubicBezTo>
                  <a:cubicBezTo>
                    <a:pt x="365328" y="2479128"/>
                    <a:pt x="429806" y="2414650"/>
                    <a:pt x="429806" y="2335112"/>
                  </a:cubicBezTo>
                  <a:cubicBezTo>
                    <a:pt x="429806" y="2255574"/>
                    <a:pt x="365328" y="2191096"/>
                    <a:pt x="285790" y="2191096"/>
                  </a:cubicBezTo>
                  <a:close/>
                  <a:moveTo>
                    <a:pt x="3967376" y="1775873"/>
                  </a:moveTo>
                  <a:cubicBezTo>
                    <a:pt x="3887838" y="1775873"/>
                    <a:pt x="3823360" y="1840351"/>
                    <a:pt x="3823360" y="1919889"/>
                  </a:cubicBezTo>
                  <a:cubicBezTo>
                    <a:pt x="3823360" y="1999427"/>
                    <a:pt x="3887838" y="2063905"/>
                    <a:pt x="3967376" y="2063905"/>
                  </a:cubicBezTo>
                  <a:cubicBezTo>
                    <a:pt x="4046914" y="2063905"/>
                    <a:pt x="4111392" y="1999427"/>
                    <a:pt x="4111392" y="1919889"/>
                  </a:cubicBezTo>
                  <a:cubicBezTo>
                    <a:pt x="4111392" y="1840351"/>
                    <a:pt x="4046914" y="1775873"/>
                    <a:pt x="3967376" y="1775873"/>
                  </a:cubicBezTo>
                  <a:close/>
                  <a:moveTo>
                    <a:pt x="3558234" y="1775873"/>
                  </a:moveTo>
                  <a:cubicBezTo>
                    <a:pt x="3478696" y="1775873"/>
                    <a:pt x="3414218" y="1840351"/>
                    <a:pt x="3414218" y="1919889"/>
                  </a:cubicBezTo>
                  <a:cubicBezTo>
                    <a:pt x="3414218" y="1999427"/>
                    <a:pt x="3478696" y="2063905"/>
                    <a:pt x="3558234" y="2063905"/>
                  </a:cubicBezTo>
                  <a:cubicBezTo>
                    <a:pt x="3637772" y="2063905"/>
                    <a:pt x="3702250" y="1999427"/>
                    <a:pt x="3702250" y="1919889"/>
                  </a:cubicBezTo>
                  <a:cubicBezTo>
                    <a:pt x="3702250" y="1840351"/>
                    <a:pt x="3637772" y="1775873"/>
                    <a:pt x="3558234" y="1775873"/>
                  </a:cubicBezTo>
                  <a:close/>
                  <a:moveTo>
                    <a:pt x="3149091" y="1775873"/>
                  </a:moveTo>
                  <a:cubicBezTo>
                    <a:pt x="3069553" y="1775873"/>
                    <a:pt x="3005075" y="1840351"/>
                    <a:pt x="3005075" y="1919889"/>
                  </a:cubicBezTo>
                  <a:cubicBezTo>
                    <a:pt x="3005075" y="1999427"/>
                    <a:pt x="3069553" y="2063905"/>
                    <a:pt x="3149091" y="2063905"/>
                  </a:cubicBezTo>
                  <a:cubicBezTo>
                    <a:pt x="3228629" y="2063905"/>
                    <a:pt x="3293107" y="1999427"/>
                    <a:pt x="3293107" y="1919889"/>
                  </a:cubicBezTo>
                  <a:cubicBezTo>
                    <a:pt x="3293107" y="1840351"/>
                    <a:pt x="3228629" y="1775873"/>
                    <a:pt x="3149091" y="1775873"/>
                  </a:cubicBezTo>
                  <a:close/>
                  <a:moveTo>
                    <a:pt x="2739948" y="1775873"/>
                  </a:moveTo>
                  <a:cubicBezTo>
                    <a:pt x="2660410" y="1775873"/>
                    <a:pt x="2595932" y="1840351"/>
                    <a:pt x="2595932" y="1919889"/>
                  </a:cubicBezTo>
                  <a:cubicBezTo>
                    <a:pt x="2595932" y="1999427"/>
                    <a:pt x="2660410" y="2063905"/>
                    <a:pt x="2739948" y="2063905"/>
                  </a:cubicBezTo>
                  <a:cubicBezTo>
                    <a:pt x="2819486" y="2063905"/>
                    <a:pt x="2883964" y="1999427"/>
                    <a:pt x="2883964" y="1919889"/>
                  </a:cubicBezTo>
                  <a:cubicBezTo>
                    <a:pt x="2883964" y="1840351"/>
                    <a:pt x="2819486" y="1775873"/>
                    <a:pt x="2739948" y="1775873"/>
                  </a:cubicBezTo>
                  <a:close/>
                  <a:moveTo>
                    <a:pt x="2330805" y="1775873"/>
                  </a:moveTo>
                  <a:cubicBezTo>
                    <a:pt x="2251267" y="1775873"/>
                    <a:pt x="2186789" y="1840351"/>
                    <a:pt x="2186789" y="1919889"/>
                  </a:cubicBezTo>
                  <a:cubicBezTo>
                    <a:pt x="2186789" y="1999427"/>
                    <a:pt x="2251267" y="2063905"/>
                    <a:pt x="2330805" y="2063905"/>
                  </a:cubicBezTo>
                  <a:cubicBezTo>
                    <a:pt x="2410343" y="2063905"/>
                    <a:pt x="2474821" y="1999427"/>
                    <a:pt x="2474821" y="1919889"/>
                  </a:cubicBezTo>
                  <a:cubicBezTo>
                    <a:pt x="2474821" y="1840351"/>
                    <a:pt x="2410343" y="1775873"/>
                    <a:pt x="2330805" y="1775873"/>
                  </a:cubicBezTo>
                  <a:close/>
                  <a:moveTo>
                    <a:pt x="1921662" y="1775873"/>
                  </a:moveTo>
                  <a:cubicBezTo>
                    <a:pt x="1842124" y="1775873"/>
                    <a:pt x="1777646" y="1840351"/>
                    <a:pt x="1777646" y="1919889"/>
                  </a:cubicBezTo>
                  <a:cubicBezTo>
                    <a:pt x="1777646" y="1999427"/>
                    <a:pt x="1842124" y="2063905"/>
                    <a:pt x="1921662" y="2063905"/>
                  </a:cubicBezTo>
                  <a:cubicBezTo>
                    <a:pt x="2001200" y="2063905"/>
                    <a:pt x="2065678" y="1999427"/>
                    <a:pt x="2065678" y="1919889"/>
                  </a:cubicBezTo>
                  <a:cubicBezTo>
                    <a:pt x="2065678" y="1840351"/>
                    <a:pt x="2001200" y="1775873"/>
                    <a:pt x="1921662" y="1775873"/>
                  </a:cubicBezTo>
                  <a:close/>
                  <a:moveTo>
                    <a:pt x="1512519" y="1775873"/>
                  </a:moveTo>
                  <a:cubicBezTo>
                    <a:pt x="1432981" y="1775873"/>
                    <a:pt x="1368503" y="1840351"/>
                    <a:pt x="1368503" y="1919889"/>
                  </a:cubicBezTo>
                  <a:cubicBezTo>
                    <a:pt x="1368503" y="1999427"/>
                    <a:pt x="1432981" y="2063905"/>
                    <a:pt x="1512519" y="2063905"/>
                  </a:cubicBezTo>
                  <a:cubicBezTo>
                    <a:pt x="1592057" y="2063905"/>
                    <a:pt x="1656535" y="1999427"/>
                    <a:pt x="1656535" y="1919889"/>
                  </a:cubicBezTo>
                  <a:cubicBezTo>
                    <a:pt x="1656535" y="1840351"/>
                    <a:pt x="1592057" y="1775873"/>
                    <a:pt x="1512519" y="1775873"/>
                  </a:cubicBezTo>
                  <a:close/>
                  <a:moveTo>
                    <a:pt x="1103376" y="1775873"/>
                  </a:moveTo>
                  <a:cubicBezTo>
                    <a:pt x="1023838" y="1775873"/>
                    <a:pt x="959360" y="1840351"/>
                    <a:pt x="959360" y="1919889"/>
                  </a:cubicBezTo>
                  <a:cubicBezTo>
                    <a:pt x="959360" y="1999427"/>
                    <a:pt x="1023838" y="2063905"/>
                    <a:pt x="1103376" y="2063905"/>
                  </a:cubicBezTo>
                  <a:cubicBezTo>
                    <a:pt x="1182914" y="2063905"/>
                    <a:pt x="1247392" y="1999427"/>
                    <a:pt x="1247392" y="1919889"/>
                  </a:cubicBezTo>
                  <a:cubicBezTo>
                    <a:pt x="1247392" y="1840351"/>
                    <a:pt x="1182914" y="1775873"/>
                    <a:pt x="1103376" y="1775873"/>
                  </a:cubicBezTo>
                  <a:close/>
                  <a:moveTo>
                    <a:pt x="694233" y="1775873"/>
                  </a:moveTo>
                  <a:cubicBezTo>
                    <a:pt x="614695" y="1775873"/>
                    <a:pt x="550217" y="1840351"/>
                    <a:pt x="550217" y="1919889"/>
                  </a:cubicBezTo>
                  <a:cubicBezTo>
                    <a:pt x="550217" y="1999427"/>
                    <a:pt x="614695" y="2063905"/>
                    <a:pt x="694233" y="2063905"/>
                  </a:cubicBezTo>
                  <a:cubicBezTo>
                    <a:pt x="773771" y="2063905"/>
                    <a:pt x="838249" y="1999427"/>
                    <a:pt x="838249" y="1919889"/>
                  </a:cubicBezTo>
                  <a:cubicBezTo>
                    <a:pt x="838249" y="1840351"/>
                    <a:pt x="773771" y="1775873"/>
                    <a:pt x="694233" y="1775873"/>
                  </a:cubicBezTo>
                  <a:close/>
                  <a:moveTo>
                    <a:pt x="285090" y="1775873"/>
                  </a:moveTo>
                  <a:cubicBezTo>
                    <a:pt x="205552" y="1775873"/>
                    <a:pt x="141074" y="1840351"/>
                    <a:pt x="141074" y="1919889"/>
                  </a:cubicBezTo>
                  <a:cubicBezTo>
                    <a:pt x="141074" y="1999427"/>
                    <a:pt x="205552" y="2063905"/>
                    <a:pt x="285090" y="2063905"/>
                  </a:cubicBezTo>
                  <a:cubicBezTo>
                    <a:pt x="364628" y="2063905"/>
                    <a:pt x="429106" y="1999427"/>
                    <a:pt x="429106" y="1919889"/>
                  </a:cubicBezTo>
                  <a:cubicBezTo>
                    <a:pt x="429106" y="1840351"/>
                    <a:pt x="364628" y="1775873"/>
                    <a:pt x="285090" y="1775873"/>
                  </a:cubicBezTo>
                  <a:close/>
                  <a:moveTo>
                    <a:pt x="3966676" y="1360650"/>
                  </a:moveTo>
                  <a:cubicBezTo>
                    <a:pt x="3887138" y="1360650"/>
                    <a:pt x="3822660" y="1425128"/>
                    <a:pt x="3822660" y="1504666"/>
                  </a:cubicBezTo>
                  <a:cubicBezTo>
                    <a:pt x="3822660" y="1584204"/>
                    <a:pt x="3887138" y="1648682"/>
                    <a:pt x="3966676" y="1648682"/>
                  </a:cubicBezTo>
                  <a:cubicBezTo>
                    <a:pt x="4046214" y="1648682"/>
                    <a:pt x="4110692" y="1584204"/>
                    <a:pt x="4110692" y="1504666"/>
                  </a:cubicBezTo>
                  <a:cubicBezTo>
                    <a:pt x="4110692" y="1425128"/>
                    <a:pt x="4046214" y="1360650"/>
                    <a:pt x="3966676" y="1360650"/>
                  </a:cubicBezTo>
                  <a:close/>
                  <a:moveTo>
                    <a:pt x="3557534" y="1360650"/>
                  </a:moveTo>
                  <a:cubicBezTo>
                    <a:pt x="3477996" y="1360650"/>
                    <a:pt x="3413518" y="1425128"/>
                    <a:pt x="3413518" y="1504666"/>
                  </a:cubicBezTo>
                  <a:cubicBezTo>
                    <a:pt x="3413518" y="1584204"/>
                    <a:pt x="3477996" y="1648682"/>
                    <a:pt x="3557534" y="1648682"/>
                  </a:cubicBezTo>
                  <a:cubicBezTo>
                    <a:pt x="3637072" y="1648682"/>
                    <a:pt x="3701550" y="1584204"/>
                    <a:pt x="3701550" y="1504666"/>
                  </a:cubicBezTo>
                  <a:cubicBezTo>
                    <a:pt x="3701550" y="1425128"/>
                    <a:pt x="3637072" y="1360650"/>
                    <a:pt x="3557534" y="1360650"/>
                  </a:cubicBezTo>
                  <a:close/>
                  <a:moveTo>
                    <a:pt x="3148391" y="1360650"/>
                  </a:moveTo>
                  <a:cubicBezTo>
                    <a:pt x="3068853" y="1360650"/>
                    <a:pt x="3004375" y="1425128"/>
                    <a:pt x="3004375" y="1504666"/>
                  </a:cubicBezTo>
                  <a:cubicBezTo>
                    <a:pt x="3004375" y="1584204"/>
                    <a:pt x="3068853" y="1648682"/>
                    <a:pt x="3148391" y="1648682"/>
                  </a:cubicBezTo>
                  <a:cubicBezTo>
                    <a:pt x="3227929" y="1648682"/>
                    <a:pt x="3292407" y="1584204"/>
                    <a:pt x="3292407" y="1504666"/>
                  </a:cubicBezTo>
                  <a:cubicBezTo>
                    <a:pt x="3292407" y="1425128"/>
                    <a:pt x="3227929" y="1360650"/>
                    <a:pt x="3148391" y="1360650"/>
                  </a:cubicBezTo>
                  <a:close/>
                  <a:moveTo>
                    <a:pt x="2739248" y="1360650"/>
                  </a:moveTo>
                  <a:cubicBezTo>
                    <a:pt x="2659710" y="1360650"/>
                    <a:pt x="2595232" y="1425128"/>
                    <a:pt x="2595232" y="1504666"/>
                  </a:cubicBezTo>
                  <a:cubicBezTo>
                    <a:pt x="2595232" y="1584204"/>
                    <a:pt x="2659710" y="1648682"/>
                    <a:pt x="2739248" y="1648682"/>
                  </a:cubicBezTo>
                  <a:cubicBezTo>
                    <a:pt x="2818786" y="1648682"/>
                    <a:pt x="2883264" y="1584204"/>
                    <a:pt x="2883264" y="1504666"/>
                  </a:cubicBezTo>
                  <a:cubicBezTo>
                    <a:pt x="2883264" y="1425128"/>
                    <a:pt x="2818786" y="1360650"/>
                    <a:pt x="2739248" y="1360650"/>
                  </a:cubicBezTo>
                  <a:close/>
                  <a:moveTo>
                    <a:pt x="2330105" y="1360650"/>
                  </a:moveTo>
                  <a:cubicBezTo>
                    <a:pt x="2250567" y="1360650"/>
                    <a:pt x="2186089" y="1425128"/>
                    <a:pt x="2186089" y="1504666"/>
                  </a:cubicBezTo>
                  <a:cubicBezTo>
                    <a:pt x="2186089" y="1584204"/>
                    <a:pt x="2250567" y="1648682"/>
                    <a:pt x="2330105" y="1648682"/>
                  </a:cubicBezTo>
                  <a:cubicBezTo>
                    <a:pt x="2409643" y="1648682"/>
                    <a:pt x="2474121" y="1584204"/>
                    <a:pt x="2474121" y="1504666"/>
                  </a:cubicBezTo>
                  <a:cubicBezTo>
                    <a:pt x="2474121" y="1425128"/>
                    <a:pt x="2409643" y="1360650"/>
                    <a:pt x="2330105" y="1360650"/>
                  </a:cubicBezTo>
                  <a:close/>
                  <a:moveTo>
                    <a:pt x="1920962" y="1360650"/>
                  </a:moveTo>
                  <a:cubicBezTo>
                    <a:pt x="1841424" y="1360650"/>
                    <a:pt x="1776946" y="1425128"/>
                    <a:pt x="1776946" y="1504666"/>
                  </a:cubicBezTo>
                  <a:cubicBezTo>
                    <a:pt x="1776946" y="1584204"/>
                    <a:pt x="1841424" y="1648682"/>
                    <a:pt x="1920962" y="1648682"/>
                  </a:cubicBezTo>
                  <a:cubicBezTo>
                    <a:pt x="2000500" y="1648682"/>
                    <a:pt x="2064978" y="1584204"/>
                    <a:pt x="2064978" y="1504666"/>
                  </a:cubicBezTo>
                  <a:cubicBezTo>
                    <a:pt x="2064978" y="1425128"/>
                    <a:pt x="2000500" y="1360650"/>
                    <a:pt x="1920962" y="1360650"/>
                  </a:cubicBezTo>
                  <a:close/>
                  <a:moveTo>
                    <a:pt x="1511819" y="1360650"/>
                  </a:moveTo>
                  <a:cubicBezTo>
                    <a:pt x="1432281" y="1360650"/>
                    <a:pt x="1367803" y="1425128"/>
                    <a:pt x="1367803" y="1504666"/>
                  </a:cubicBezTo>
                  <a:cubicBezTo>
                    <a:pt x="1367803" y="1584204"/>
                    <a:pt x="1432281" y="1648682"/>
                    <a:pt x="1511819" y="1648682"/>
                  </a:cubicBezTo>
                  <a:cubicBezTo>
                    <a:pt x="1591357" y="1648682"/>
                    <a:pt x="1655835" y="1584204"/>
                    <a:pt x="1655835" y="1504666"/>
                  </a:cubicBezTo>
                  <a:cubicBezTo>
                    <a:pt x="1655835" y="1425128"/>
                    <a:pt x="1591357" y="1360650"/>
                    <a:pt x="1511819" y="1360650"/>
                  </a:cubicBezTo>
                  <a:close/>
                  <a:moveTo>
                    <a:pt x="1102676" y="1360650"/>
                  </a:moveTo>
                  <a:cubicBezTo>
                    <a:pt x="1023138" y="1360650"/>
                    <a:pt x="958660" y="1425128"/>
                    <a:pt x="958660" y="1504666"/>
                  </a:cubicBezTo>
                  <a:cubicBezTo>
                    <a:pt x="958660" y="1584204"/>
                    <a:pt x="1023138" y="1648682"/>
                    <a:pt x="1102676" y="1648682"/>
                  </a:cubicBezTo>
                  <a:cubicBezTo>
                    <a:pt x="1182214" y="1648682"/>
                    <a:pt x="1246692" y="1584204"/>
                    <a:pt x="1246692" y="1504666"/>
                  </a:cubicBezTo>
                  <a:cubicBezTo>
                    <a:pt x="1246692" y="1425128"/>
                    <a:pt x="1182214" y="1360650"/>
                    <a:pt x="1102676" y="1360650"/>
                  </a:cubicBezTo>
                  <a:close/>
                  <a:moveTo>
                    <a:pt x="693533" y="1360650"/>
                  </a:moveTo>
                  <a:cubicBezTo>
                    <a:pt x="613995" y="1360650"/>
                    <a:pt x="549517" y="1425128"/>
                    <a:pt x="549517" y="1504666"/>
                  </a:cubicBezTo>
                  <a:cubicBezTo>
                    <a:pt x="549517" y="1584204"/>
                    <a:pt x="613995" y="1648682"/>
                    <a:pt x="693533" y="1648682"/>
                  </a:cubicBezTo>
                  <a:cubicBezTo>
                    <a:pt x="773071" y="1648682"/>
                    <a:pt x="837549" y="1584204"/>
                    <a:pt x="837549" y="1504666"/>
                  </a:cubicBezTo>
                  <a:cubicBezTo>
                    <a:pt x="837549" y="1425128"/>
                    <a:pt x="773071" y="1360650"/>
                    <a:pt x="693533" y="1360650"/>
                  </a:cubicBezTo>
                  <a:close/>
                  <a:moveTo>
                    <a:pt x="284390" y="1360650"/>
                  </a:moveTo>
                  <a:cubicBezTo>
                    <a:pt x="204852" y="1360650"/>
                    <a:pt x="140374" y="1425128"/>
                    <a:pt x="140374" y="1504666"/>
                  </a:cubicBezTo>
                  <a:cubicBezTo>
                    <a:pt x="140374" y="1584204"/>
                    <a:pt x="204852" y="1648682"/>
                    <a:pt x="284390" y="1648682"/>
                  </a:cubicBezTo>
                  <a:cubicBezTo>
                    <a:pt x="363928" y="1648682"/>
                    <a:pt x="428406" y="1584204"/>
                    <a:pt x="428406" y="1504666"/>
                  </a:cubicBezTo>
                  <a:cubicBezTo>
                    <a:pt x="428406" y="1425128"/>
                    <a:pt x="363928" y="1360650"/>
                    <a:pt x="284390" y="1360650"/>
                  </a:cubicBezTo>
                  <a:close/>
                  <a:moveTo>
                    <a:pt x="3965976" y="945427"/>
                  </a:moveTo>
                  <a:cubicBezTo>
                    <a:pt x="3886438" y="945427"/>
                    <a:pt x="3821960" y="1009905"/>
                    <a:pt x="3821960" y="1089443"/>
                  </a:cubicBezTo>
                  <a:cubicBezTo>
                    <a:pt x="3821960" y="1168981"/>
                    <a:pt x="3886438" y="1233459"/>
                    <a:pt x="3965976" y="1233459"/>
                  </a:cubicBezTo>
                  <a:cubicBezTo>
                    <a:pt x="4045514" y="1233459"/>
                    <a:pt x="4109992" y="1168981"/>
                    <a:pt x="4109992" y="1089443"/>
                  </a:cubicBezTo>
                  <a:cubicBezTo>
                    <a:pt x="4109992" y="1009905"/>
                    <a:pt x="4045514" y="945427"/>
                    <a:pt x="3965976" y="945427"/>
                  </a:cubicBezTo>
                  <a:close/>
                  <a:moveTo>
                    <a:pt x="3556834" y="945427"/>
                  </a:moveTo>
                  <a:cubicBezTo>
                    <a:pt x="3477296" y="945427"/>
                    <a:pt x="3412818" y="1009905"/>
                    <a:pt x="3412818" y="1089443"/>
                  </a:cubicBezTo>
                  <a:cubicBezTo>
                    <a:pt x="3412818" y="1168981"/>
                    <a:pt x="3477296" y="1233459"/>
                    <a:pt x="3556834" y="1233459"/>
                  </a:cubicBezTo>
                  <a:cubicBezTo>
                    <a:pt x="3636372" y="1233459"/>
                    <a:pt x="3700850" y="1168981"/>
                    <a:pt x="3700850" y="1089443"/>
                  </a:cubicBezTo>
                  <a:cubicBezTo>
                    <a:pt x="3700850" y="1009905"/>
                    <a:pt x="3636372" y="945427"/>
                    <a:pt x="3556834" y="945427"/>
                  </a:cubicBezTo>
                  <a:close/>
                  <a:moveTo>
                    <a:pt x="3147691" y="945427"/>
                  </a:moveTo>
                  <a:cubicBezTo>
                    <a:pt x="3068153" y="945427"/>
                    <a:pt x="3003675" y="1009905"/>
                    <a:pt x="3003675" y="1089443"/>
                  </a:cubicBezTo>
                  <a:cubicBezTo>
                    <a:pt x="3003675" y="1168981"/>
                    <a:pt x="3068153" y="1233459"/>
                    <a:pt x="3147691" y="1233459"/>
                  </a:cubicBezTo>
                  <a:cubicBezTo>
                    <a:pt x="3227229" y="1233459"/>
                    <a:pt x="3291707" y="1168981"/>
                    <a:pt x="3291707" y="1089443"/>
                  </a:cubicBezTo>
                  <a:cubicBezTo>
                    <a:pt x="3291707" y="1009905"/>
                    <a:pt x="3227229" y="945427"/>
                    <a:pt x="3147691" y="945427"/>
                  </a:cubicBezTo>
                  <a:close/>
                  <a:moveTo>
                    <a:pt x="2738548" y="945427"/>
                  </a:moveTo>
                  <a:cubicBezTo>
                    <a:pt x="2659010" y="945427"/>
                    <a:pt x="2594532" y="1009905"/>
                    <a:pt x="2594532" y="1089443"/>
                  </a:cubicBezTo>
                  <a:cubicBezTo>
                    <a:pt x="2594532" y="1168981"/>
                    <a:pt x="2659010" y="1233459"/>
                    <a:pt x="2738548" y="1233459"/>
                  </a:cubicBezTo>
                  <a:cubicBezTo>
                    <a:pt x="2818086" y="1233459"/>
                    <a:pt x="2882564" y="1168981"/>
                    <a:pt x="2882564" y="1089443"/>
                  </a:cubicBezTo>
                  <a:cubicBezTo>
                    <a:pt x="2882564" y="1009905"/>
                    <a:pt x="2818086" y="945427"/>
                    <a:pt x="2738548" y="945427"/>
                  </a:cubicBezTo>
                  <a:close/>
                  <a:moveTo>
                    <a:pt x="2329405" y="945427"/>
                  </a:moveTo>
                  <a:cubicBezTo>
                    <a:pt x="2249867" y="945427"/>
                    <a:pt x="2185389" y="1009905"/>
                    <a:pt x="2185389" y="1089443"/>
                  </a:cubicBezTo>
                  <a:cubicBezTo>
                    <a:pt x="2185389" y="1168981"/>
                    <a:pt x="2249867" y="1233459"/>
                    <a:pt x="2329405" y="1233459"/>
                  </a:cubicBezTo>
                  <a:cubicBezTo>
                    <a:pt x="2408943" y="1233459"/>
                    <a:pt x="2473421" y="1168981"/>
                    <a:pt x="2473421" y="1089443"/>
                  </a:cubicBezTo>
                  <a:cubicBezTo>
                    <a:pt x="2473421" y="1009905"/>
                    <a:pt x="2408943" y="945427"/>
                    <a:pt x="2329405" y="945427"/>
                  </a:cubicBezTo>
                  <a:close/>
                  <a:moveTo>
                    <a:pt x="1920262" y="945427"/>
                  </a:moveTo>
                  <a:cubicBezTo>
                    <a:pt x="1840724" y="945427"/>
                    <a:pt x="1776246" y="1009905"/>
                    <a:pt x="1776246" y="1089443"/>
                  </a:cubicBezTo>
                  <a:cubicBezTo>
                    <a:pt x="1776246" y="1168981"/>
                    <a:pt x="1840724" y="1233459"/>
                    <a:pt x="1920262" y="1233459"/>
                  </a:cubicBezTo>
                  <a:cubicBezTo>
                    <a:pt x="1999800" y="1233459"/>
                    <a:pt x="2064278" y="1168981"/>
                    <a:pt x="2064278" y="1089443"/>
                  </a:cubicBezTo>
                  <a:cubicBezTo>
                    <a:pt x="2064278" y="1009905"/>
                    <a:pt x="1999800" y="945427"/>
                    <a:pt x="1920262" y="945427"/>
                  </a:cubicBezTo>
                  <a:close/>
                  <a:moveTo>
                    <a:pt x="1511119" y="945427"/>
                  </a:moveTo>
                  <a:cubicBezTo>
                    <a:pt x="1431581" y="945427"/>
                    <a:pt x="1367103" y="1009905"/>
                    <a:pt x="1367103" y="1089443"/>
                  </a:cubicBezTo>
                  <a:cubicBezTo>
                    <a:pt x="1367103" y="1168981"/>
                    <a:pt x="1431581" y="1233459"/>
                    <a:pt x="1511119" y="1233459"/>
                  </a:cubicBezTo>
                  <a:cubicBezTo>
                    <a:pt x="1590657" y="1233459"/>
                    <a:pt x="1655135" y="1168981"/>
                    <a:pt x="1655135" y="1089443"/>
                  </a:cubicBezTo>
                  <a:cubicBezTo>
                    <a:pt x="1655135" y="1009905"/>
                    <a:pt x="1590657" y="945427"/>
                    <a:pt x="1511119" y="945427"/>
                  </a:cubicBezTo>
                  <a:close/>
                  <a:moveTo>
                    <a:pt x="1101976" y="945427"/>
                  </a:moveTo>
                  <a:cubicBezTo>
                    <a:pt x="1022438" y="945427"/>
                    <a:pt x="957960" y="1009905"/>
                    <a:pt x="957960" y="1089443"/>
                  </a:cubicBezTo>
                  <a:cubicBezTo>
                    <a:pt x="957960" y="1168981"/>
                    <a:pt x="1022438" y="1233459"/>
                    <a:pt x="1101976" y="1233459"/>
                  </a:cubicBezTo>
                  <a:cubicBezTo>
                    <a:pt x="1181514" y="1233459"/>
                    <a:pt x="1245992" y="1168981"/>
                    <a:pt x="1245992" y="1089443"/>
                  </a:cubicBezTo>
                  <a:cubicBezTo>
                    <a:pt x="1245992" y="1009905"/>
                    <a:pt x="1181514" y="945427"/>
                    <a:pt x="1101976" y="945427"/>
                  </a:cubicBezTo>
                  <a:close/>
                  <a:moveTo>
                    <a:pt x="692833" y="945427"/>
                  </a:moveTo>
                  <a:cubicBezTo>
                    <a:pt x="613295" y="945427"/>
                    <a:pt x="548817" y="1009905"/>
                    <a:pt x="548817" y="1089443"/>
                  </a:cubicBezTo>
                  <a:cubicBezTo>
                    <a:pt x="548817" y="1168981"/>
                    <a:pt x="613295" y="1233459"/>
                    <a:pt x="692833" y="1233459"/>
                  </a:cubicBezTo>
                  <a:cubicBezTo>
                    <a:pt x="772371" y="1233459"/>
                    <a:pt x="836849" y="1168981"/>
                    <a:pt x="836849" y="1089443"/>
                  </a:cubicBezTo>
                  <a:cubicBezTo>
                    <a:pt x="836849" y="1009905"/>
                    <a:pt x="772371" y="945427"/>
                    <a:pt x="692833" y="945427"/>
                  </a:cubicBezTo>
                  <a:close/>
                  <a:moveTo>
                    <a:pt x="283690" y="945427"/>
                  </a:moveTo>
                  <a:cubicBezTo>
                    <a:pt x="204152" y="945427"/>
                    <a:pt x="139674" y="1009905"/>
                    <a:pt x="139674" y="1089443"/>
                  </a:cubicBezTo>
                  <a:cubicBezTo>
                    <a:pt x="139674" y="1168981"/>
                    <a:pt x="204152" y="1233459"/>
                    <a:pt x="283690" y="1233459"/>
                  </a:cubicBezTo>
                  <a:cubicBezTo>
                    <a:pt x="363228" y="1233459"/>
                    <a:pt x="427706" y="1168981"/>
                    <a:pt x="427706" y="1089443"/>
                  </a:cubicBezTo>
                  <a:cubicBezTo>
                    <a:pt x="427706" y="1009905"/>
                    <a:pt x="363228" y="945427"/>
                    <a:pt x="283690" y="945427"/>
                  </a:cubicBezTo>
                  <a:close/>
                  <a:moveTo>
                    <a:pt x="3965276" y="530204"/>
                  </a:moveTo>
                  <a:cubicBezTo>
                    <a:pt x="3885738" y="530204"/>
                    <a:pt x="3821260" y="594682"/>
                    <a:pt x="3821260" y="674220"/>
                  </a:cubicBezTo>
                  <a:cubicBezTo>
                    <a:pt x="3821260" y="753758"/>
                    <a:pt x="3885738" y="818236"/>
                    <a:pt x="3965276" y="818236"/>
                  </a:cubicBezTo>
                  <a:cubicBezTo>
                    <a:pt x="4044814" y="818236"/>
                    <a:pt x="4109292" y="753758"/>
                    <a:pt x="4109292" y="674220"/>
                  </a:cubicBezTo>
                  <a:cubicBezTo>
                    <a:pt x="4109292" y="594682"/>
                    <a:pt x="4044814" y="530204"/>
                    <a:pt x="3965276" y="530204"/>
                  </a:cubicBezTo>
                  <a:close/>
                  <a:moveTo>
                    <a:pt x="3556134" y="530204"/>
                  </a:moveTo>
                  <a:cubicBezTo>
                    <a:pt x="3476596" y="530204"/>
                    <a:pt x="3412118" y="594682"/>
                    <a:pt x="3412118" y="674220"/>
                  </a:cubicBezTo>
                  <a:cubicBezTo>
                    <a:pt x="3412118" y="753758"/>
                    <a:pt x="3476596" y="818236"/>
                    <a:pt x="3556134" y="818236"/>
                  </a:cubicBezTo>
                  <a:cubicBezTo>
                    <a:pt x="3635672" y="818236"/>
                    <a:pt x="3700150" y="753758"/>
                    <a:pt x="3700150" y="674220"/>
                  </a:cubicBezTo>
                  <a:cubicBezTo>
                    <a:pt x="3700150" y="594682"/>
                    <a:pt x="3635672" y="530204"/>
                    <a:pt x="3556134" y="530204"/>
                  </a:cubicBezTo>
                  <a:close/>
                  <a:moveTo>
                    <a:pt x="3146991" y="530204"/>
                  </a:moveTo>
                  <a:cubicBezTo>
                    <a:pt x="3067453" y="530204"/>
                    <a:pt x="3002975" y="594682"/>
                    <a:pt x="3002975" y="674220"/>
                  </a:cubicBezTo>
                  <a:cubicBezTo>
                    <a:pt x="3002975" y="753758"/>
                    <a:pt x="3067453" y="818236"/>
                    <a:pt x="3146991" y="818236"/>
                  </a:cubicBezTo>
                  <a:cubicBezTo>
                    <a:pt x="3226529" y="818236"/>
                    <a:pt x="3291007" y="753758"/>
                    <a:pt x="3291007" y="674220"/>
                  </a:cubicBezTo>
                  <a:cubicBezTo>
                    <a:pt x="3291007" y="594682"/>
                    <a:pt x="3226529" y="530204"/>
                    <a:pt x="3146991" y="530204"/>
                  </a:cubicBezTo>
                  <a:close/>
                  <a:moveTo>
                    <a:pt x="2737848" y="530204"/>
                  </a:moveTo>
                  <a:cubicBezTo>
                    <a:pt x="2658310" y="530204"/>
                    <a:pt x="2593832" y="594682"/>
                    <a:pt x="2593832" y="674220"/>
                  </a:cubicBezTo>
                  <a:cubicBezTo>
                    <a:pt x="2593832" y="753758"/>
                    <a:pt x="2658310" y="818236"/>
                    <a:pt x="2737848" y="818236"/>
                  </a:cubicBezTo>
                  <a:cubicBezTo>
                    <a:pt x="2817386" y="818236"/>
                    <a:pt x="2881864" y="753758"/>
                    <a:pt x="2881864" y="674220"/>
                  </a:cubicBezTo>
                  <a:cubicBezTo>
                    <a:pt x="2881864" y="594682"/>
                    <a:pt x="2817386" y="530204"/>
                    <a:pt x="2737848" y="530204"/>
                  </a:cubicBezTo>
                  <a:close/>
                  <a:moveTo>
                    <a:pt x="2328705" y="530204"/>
                  </a:moveTo>
                  <a:cubicBezTo>
                    <a:pt x="2249167" y="530204"/>
                    <a:pt x="2184689" y="594682"/>
                    <a:pt x="2184689" y="674220"/>
                  </a:cubicBezTo>
                  <a:cubicBezTo>
                    <a:pt x="2184689" y="753758"/>
                    <a:pt x="2249167" y="818236"/>
                    <a:pt x="2328705" y="818236"/>
                  </a:cubicBezTo>
                  <a:cubicBezTo>
                    <a:pt x="2408243" y="818236"/>
                    <a:pt x="2472721" y="753758"/>
                    <a:pt x="2472721" y="674220"/>
                  </a:cubicBezTo>
                  <a:cubicBezTo>
                    <a:pt x="2472721" y="594682"/>
                    <a:pt x="2408243" y="530204"/>
                    <a:pt x="2328705" y="530204"/>
                  </a:cubicBezTo>
                  <a:close/>
                  <a:moveTo>
                    <a:pt x="1919562" y="530204"/>
                  </a:moveTo>
                  <a:cubicBezTo>
                    <a:pt x="1840024" y="530204"/>
                    <a:pt x="1775546" y="594682"/>
                    <a:pt x="1775546" y="674220"/>
                  </a:cubicBezTo>
                  <a:cubicBezTo>
                    <a:pt x="1775546" y="753758"/>
                    <a:pt x="1840024" y="818236"/>
                    <a:pt x="1919562" y="818236"/>
                  </a:cubicBezTo>
                  <a:cubicBezTo>
                    <a:pt x="1999100" y="818236"/>
                    <a:pt x="2063578" y="753758"/>
                    <a:pt x="2063578" y="674220"/>
                  </a:cubicBezTo>
                  <a:cubicBezTo>
                    <a:pt x="2063578" y="594682"/>
                    <a:pt x="1999100" y="530204"/>
                    <a:pt x="1919562" y="530204"/>
                  </a:cubicBezTo>
                  <a:close/>
                  <a:moveTo>
                    <a:pt x="1510419" y="530204"/>
                  </a:moveTo>
                  <a:cubicBezTo>
                    <a:pt x="1430881" y="530204"/>
                    <a:pt x="1366403" y="594682"/>
                    <a:pt x="1366403" y="674220"/>
                  </a:cubicBezTo>
                  <a:cubicBezTo>
                    <a:pt x="1366403" y="753758"/>
                    <a:pt x="1430881" y="818236"/>
                    <a:pt x="1510419" y="818236"/>
                  </a:cubicBezTo>
                  <a:cubicBezTo>
                    <a:pt x="1589957" y="818236"/>
                    <a:pt x="1654435" y="753758"/>
                    <a:pt x="1654435" y="674220"/>
                  </a:cubicBezTo>
                  <a:cubicBezTo>
                    <a:pt x="1654435" y="594682"/>
                    <a:pt x="1589957" y="530204"/>
                    <a:pt x="1510419" y="530204"/>
                  </a:cubicBezTo>
                  <a:close/>
                  <a:moveTo>
                    <a:pt x="1101276" y="530204"/>
                  </a:moveTo>
                  <a:cubicBezTo>
                    <a:pt x="1021738" y="530204"/>
                    <a:pt x="957260" y="594682"/>
                    <a:pt x="957260" y="674220"/>
                  </a:cubicBezTo>
                  <a:cubicBezTo>
                    <a:pt x="957260" y="753758"/>
                    <a:pt x="1021738" y="818236"/>
                    <a:pt x="1101276" y="818236"/>
                  </a:cubicBezTo>
                  <a:cubicBezTo>
                    <a:pt x="1180814" y="818236"/>
                    <a:pt x="1245292" y="753758"/>
                    <a:pt x="1245292" y="674220"/>
                  </a:cubicBezTo>
                  <a:cubicBezTo>
                    <a:pt x="1245292" y="594682"/>
                    <a:pt x="1180814" y="530204"/>
                    <a:pt x="1101276" y="530204"/>
                  </a:cubicBezTo>
                  <a:close/>
                  <a:moveTo>
                    <a:pt x="692133" y="530204"/>
                  </a:moveTo>
                  <a:cubicBezTo>
                    <a:pt x="612595" y="530204"/>
                    <a:pt x="548117" y="594682"/>
                    <a:pt x="548117" y="674220"/>
                  </a:cubicBezTo>
                  <a:cubicBezTo>
                    <a:pt x="548117" y="753758"/>
                    <a:pt x="612595" y="818236"/>
                    <a:pt x="692133" y="818236"/>
                  </a:cubicBezTo>
                  <a:cubicBezTo>
                    <a:pt x="771671" y="818236"/>
                    <a:pt x="836149" y="753758"/>
                    <a:pt x="836149" y="674220"/>
                  </a:cubicBezTo>
                  <a:cubicBezTo>
                    <a:pt x="836149" y="594682"/>
                    <a:pt x="771671" y="530204"/>
                    <a:pt x="692133" y="530204"/>
                  </a:cubicBezTo>
                  <a:close/>
                  <a:moveTo>
                    <a:pt x="282990" y="530204"/>
                  </a:moveTo>
                  <a:cubicBezTo>
                    <a:pt x="203452" y="530204"/>
                    <a:pt x="138974" y="594682"/>
                    <a:pt x="138974" y="674220"/>
                  </a:cubicBezTo>
                  <a:cubicBezTo>
                    <a:pt x="138974" y="753758"/>
                    <a:pt x="203452" y="818236"/>
                    <a:pt x="282990" y="818236"/>
                  </a:cubicBezTo>
                  <a:cubicBezTo>
                    <a:pt x="362528" y="818236"/>
                    <a:pt x="427006" y="753758"/>
                    <a:pt x="427006" y="674220"/>
                  </a:cubicBezTo>
                  <a:cubicBezTo>
                    <a:pt x="427006" y="594682"/>
                    <a:pt x="362528" y="530204"/>
                    <a:pt x="282990" y="530204"/>
                  </a:cubicBezTo>
                  <a:close/>
                  <a:moveTo>
                    <a:pt x="3964576" y="114981"/>
                  </a:moveTo>
                  <a:cubicBezTo>
                    <a:pt x="3885038" y="114981"/>
                    <a:pt x="3820560" y="179459"/>
                    <a:pt x="3820560" y="258997"/>
                  </a:cubicBezTo>
                  <a:cubicBezTo>
                    <a:pt x="3820560" y="338535"/>
                    <a:pt x="3885038" y="403013"/>
                    <a:pt x="3964576" y="403013"/>
                  </a:cubicBezTo>
                  <a:cubicBezTo>
                    <a:pt x="4044114" y="403013"/>
                    <a:pt x="4108592" y="338535"/>
                    <a:pt x="4108592" y="258997"/>
                  </a:cubicBezTo>
                  <a:cubicBezTo>
                    <a:pt x="4108592" y="179459"/>
                    <a:pt x="4044114" y="114981"/>
                    <a:pt x="3964576" y="114981"/>
                  </a:cubicBezTo>
                  <a:close/>
                  <a:moveTo>
                    <a:pt x="3555434" y="114981"/>
                  </a:moveTo>
                  <a:cubicBezTo>
                    <a:pt x="3475896" y="114981"/>
                    <a:pt x="3411418" y="179459"/>
                    <a:pt x="3411418" y="258997"/>
                  </a:cubicBezTo>
                  <a:cubicBezTo>
                    <a:pt x="3411418" y="338535"/>
                    <a:pt x="3475896" y="403013"/>
                    <a:pt x="3555434" y="403013"/>
                  </a:cubicBezTo>
                  <a:cubicBezTo>
                    <a:pt x="3634972" y="403013"/>
                    <a:pt x="3699450" y="338535"/>
                    <a:pt x="3699450" y="258997"/>
                  </a:cubicBezTo>
                  <a:cubicBezTo>
                    <a:pt x="3699450" y="179459"/>
                    <a:pt x="3634972" y="114981"/>
                    <a:pt x="3555434" y="114981"/>
                  </a:cubicBezTo>
                  <a:close/>
                  <a:moveTo>
                    <a:pt x="3146291" y="114981"/>
                  </a:moveTo>
                  <a:cubicBezTo>
                    <a:pt x="3066753" y="114981"/>
                    <a:pt x="3002275" y="179459"/>
                    <a:pt x="3002275" y="258997"/>
                  </a:cubicBezTo>
                  <a:cubicBezTo>
                    <a:pt x="3002275" y="338535"/>
                    <a:pt x="3066753" y="403013"/>
                    <a:pt x="3146291" y="403013"/>
                  </a:cubicBezTo>
                  <a:cubicBezTo>
                    <a:pt x="3225829" y="403013"/>
                    <a:pt x="3290307" y="338535"/>
                    <a:pt x="3290307" y="258997"/>
                  </a:cubicBezTo>
                  <a:cubicBezTo>
                    <a:pt x="3290307" y="179459"/>
                    <a:pt x="3225829" y="114981"/>
                    <a:pt x="3146291" y="114981"/>
                  </a:cubicBezTo>
                  <a:close/>
                  <a:moveTo>
                    <a:pt x="2737148" y="114981"/>
                  </a:moveTo>
                  <a:cubicBezTo>
                    <a:pt x="2657610" y="114981"/>
                    <a:pt x="2593132" y="179459"/>
                    <a:pt x="2593132" y="258997"/>
                  </a:cubicBezTo>
                  <a:cubicBezTo>
                    <a:pt x="2593132" y="338535"/>
                    <a:pt x="2657610" y="403013"/>
                    <a:pt x="2737148" y="403013"/>
                  </a:cubicBezTo>
                  <a:cubicBezTo>
                    <a:pt x="2816686" y="403013"/>
                    <a:pt x="2881164" y="338535"/>
                    <a:pt x="2881164" y="258997"/>
                  </a:cubicBezTo>
                  <a:cubicBezTo>
                    <a:pt x="2881164" y="179459"/>
                    <a:pt x="2816686" y="114981"/>
                    <a:pt x="2737148" y="114981"/>
                  </a:cubicBezTo>
                  <a:close/>
                  <a:moveTo>
                    <a:pt x="2328005" y="114981"/>
                  </a:moveTo>
                  <a:cubicBezTo>
                    <a:pt x="2248467" y="114981"/>
                    <a:pt x="2183989" y="179459"/>
                    <a:pt x="2183989" y="258997"/>
                  </a:cubicBezTo>
                  <a:cubicBezTo>
                    <a:pt x="2183989" y="338535"/>
                    <a:pt x="2248467" y="403013"/>
                    <a:pt x="2328005" y="403013"/>
                  </a:cubicBezTo>
                  <a:cubicBezTo>
                    <a:pt x="2407543" y="403013"/>
                    <a:pt x="2472021" y="338535"/>
                    <a:pt x="2472021" y="258997"/>
                  </a:cubicBezTo>
                  <a:cubicBezTo>
                    <a:pt x="2472021" y="179459"/>
                    <a:pt x="2407543" y="114981"/>
                    <a:pt x="2328005" y="114981"/>
                  </a:cubicBezTo>
                  <a:close/>
                  <a:moveTo>
                    <a:pt x="1918862" y="114981"/>
                  </a:moveTo>
                  <a:cubicBezTo>
                    <a:pt x="1839324" y="114981"/>
                    <a:pt x="1774846" y="179459"/>
                    <a:pt x="1774846" y="258997"/>
                  </a:cubicBezTo>
                  <a:cubicBezTo>
                    <a:pt x="1774846" y="338535"/>
                    <a:pt x="1839324" y="403013"/>
                    <a:pt x="1918862" y="403013"/>
                  </a:cubicBezTo>
                  <a:cubicBezTo>
                    <a:pt x="1998400" y="403013"/>
                    <a:pt x="2062878" y="338535"/>
                    <a:pt x="2062878" y="258997"/>
                  </a:cubicBezTo>
                  <a:cubicBezTo>
                    <a:pt x="2062878" y="179459"/>
                    <a:pt x="1998400" y="114981"/>
                    <a:pt x="1918862" y="114981"/>
                  </a:cubicBezTo>
                  <a:close/>
                  <a:moveTo>
                    <a:pt x="1509719" y="114981"/>
                  </a:moveTo>
                  <a:cubicBezTo>
                    <a:pt x="1430181" y="114981"/>
                    <a:pt x="1365703" y="179459"/>
                    <a:pt x="1365703" y="258997"/>
                  </a:cubicBezTo>
                  <a:cubicBezTo>
                    <a:pt x="1365703" y="338535"/>
                    <a:pt x="1430181" y="403013"/>
                    <a:pt x="1509719" y="403013"/>
                  </a:cubicBezTo>
                  <a:cubicBezTo>
                    <a:pt x="1589257" y="403013"/>
                    <a:pt x="1653735" y="338535"/>
                    <a:pt x="1653735" y="258997"/>
                  </a:cubicBezTo>
                  <a:cubicBezTo>
                    <a:pt x="1653735" y="179459"/>
                    <a:pt x="1589257" y="114981"/>
                    <a:pt x="1509719" y="114981"/>
                  </a:cubicBezTo>
                  <a:close/>
                  <a:moveTo>
                    <a:pt x="1100576" y="114981"/>
                  </a:moveTo>
                  <a:cubicBezTo>
                    <a:pt x="1021038" y="114981"/>
                    <a:pt x="956560" y="179459"/>
                    <a:pt x="956560" y="258997"/>
                  </a:cubicBezTo>
                  <a:cubicBezTo>
                    <a:pt x="956560" y="338535"/>
                    <a:pt x="1021038" y="403013"/>
                    <a:pt x="1100576" y="403013"/>
                  </a:cubicBezTo>
                  <a:cubicBezTo>
                    <a:pt x="1180114" y="403013"/>
                    <a:pt x="1244592" y="338535"/>
                    <a:pt x="1244592" y="258997"/>
                  </a:cubicBezTo>
                  <a:cubicBezTo>
                    <a:pt x="1244592" y="179459"/>
                    <a:pt x="1180114" y="114981"/>
                    <a:pt x="1100576" y="114981"/>
                  </a:cubicBezTo>
                  <a:close/>
                  <a:moveTo>
                    <a:pt x="691433" y="114981"/>
                  </a:moveTo>
                  <a:cubicBezTo>
                    <a:pt x="611895" y="114981"/>
                    <a:pt x="547417" y="179459"/>
                    <a:pt x="547417" y="258997"/>
                  </a:cubicBezTo>
                  <a:cubicBezTo>
                    <a:pt x="547417" y="338535"/>
                    <a:pt x="611895" y="403013"/>
                    <a:pt x="691433" y="403013"/>
                  </a:cubicBezTo>
                  <a:cubicBezTo>
                    <a:pt x="770971" y="403013"/>
                    <a:pt x="835449" y="338535"/>
                    <a:pt x="835449" y="258997"/>
                  </a:cubicBezTo>
                  <a:cubicBezTo>
                    <a:pt x="835449" y="179459"/>
                    <a:pt x="770971" y="114981"/>
                    <a:pt x="691433" y="114981"/>
                  </a:cubicBezTo>
                  <a:close/>
                  <a:moveTo>
                    <a:pt x="282290" y="114981"/>
                  </a:moveTo>
                  <a:cubicBezTo>
                    <a:pt x="202752" y="114981"/>
                    <a:pt x="138274" y="179459"/>
                    <a:pt x="138274" y="258997"/>
                  </a:cubicBezTo>
                  <a:cubicBezTo>
                    <a:pt x="138274" y="338535"/>
                    <a:pt x="202752" y="403013"/>
                    <a:pt x="282290" y="403013"/>
                  </a:cubicBezTo>
                  <a:cubicBezTo>
                    <a:pt x="361828" y="403013"/>
                    <a:pt x="426306" y="338535"/>
                    <a:pt x="426306" y="258997"/>
                  </a:cubicBezTo>
                  <a:cubicBezTo>
                    <a:pt x="426306" y="179459"/>
                    <a:pt x="361828" y="114981"/>
                    <a:pt x="282290" y="114981"/>
                  </a:cubicBezTo>
                  <a:close/>
                  <a:moveTo>
                    <a:pt x="0" y="0"/>
                  </a:moveTo>
                  <a:lnTo>
                    <a:pt x="4248472" y="0"/>
                  </a:lnTo>
                  <a:lnTo>
                    <a:pt x="4248472" y="4248472"/>
                  </a:lnTo>
                  <a:lnTo>
                    <a:pt x="0" y="4248472"/>
                  </a:lnTo>
                  <a:close/>
                </a:path>
              </a:pathLst>
            </a:custGeom>
            <a:solidFill>
              <a:sysClr val="window" lastClr="FFFFFF"/>
            </a:solidFill>
            <a:ln w="25400" cap="flat" cmpd="sng" algn="ctr">
              <a:noFill/>
              <a:prstDash val="solid"/>
            </a:ln>
            <a:effectLst/>
          </p:spPr>
          <p:txBody>
            <a:bodyPr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924282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1" name="TextBox 10"/>
            <p:cNvSpPr txBox="1"/>
            <p:nvPr/>
          </p:nvSpPr>
          <p:spPr>
            <a:xfrm>
              <a:off x="6575887" y="4207114"/>
              <a:ext cx="998490" cy="663202"/>
            </a:xfrm>
            <a:prstGeom prst="rect">
              <a:avLst/>
            </a:prstGeom>
          </p:spPr>
          <p:txBody>
            <a:bodyPr vert="horz" lIns="0" tIns="0" rIns="0" bIns="0" rtlCol="0">
              <a:noAutofit/>
            </a:bodyPr>
            <a:lstStyle>
              <a:lvl1pPr indent="0" algn="ctr">
                <a:lnSpc>
                  <a:spcPct val="90000"/>
                </a:lnSpc>
                <a:spcBef>
                  <a:spcPts val="0"/>
                </a:spcBef>
                <a:buFont typeface="Arial" pitchFamily="34" charset="0"/>
                <a:buNone/>
                <a:defRPr sz="2000" b="1">
                  <a:solidFill>
                    <a:schemeClr val="tx2"/>
                  </a:solidFill>
                  <a:latin typeface="+mj-lt"/>
                  <a:cs typeface="Arial" panose="020B0604020202020204" pitchFamily="34" charset="0"/>
                </a:defRPr>
              </a:lvl1pPr>
              <a:lvl2pPr marL="180975" indent="-180975">
                <a:lnSpc>
                  <a:spcPct val="90000"/>
                </a:lnSpc>
                <a:spcBef>
                  <a:spcPts val="0"/>
                </a:spcBef>
                <a:buFont typeface="Arial" pitchFamily="34" charset="0"/>
                <a:buChar char="•"/>
                <a:defRPr sz="1200">
                  <a:solidFill>
                    <a:schemeClr val="tx2"/>
                  </a:solidFill>
                </a:defRPr>
              </a:lvl2pPr>
              <a:lvl3pPr marL="361950" indent="-171450">
                <a:lnSpc>
                  <a:spcPct val="90000"/>
                </a:lnSpc>
                <a:spcBef>
                  <a:spcPts val="0"/>
                </a:spcBef>
                <a:buFont typeface="Calibri" pitchFamily="34" charset="0"/>
                <a:buChar char="–"/>
                <a:defRPr sz="1200">
                  <a:solidFill>
                    <a:schemeClr val="tx2"/>
                  </a:solidFill>
                </a:defRPr>
              </a:lvl3pPr>
              <a:lvl4pPr marL="1825348" indent="-260764">
                <a:lnSpc>
                  <a:spcPct val="90000"/>
                </a:lnSpc>
                <a:spcBef>
                  <a:spcPts val="0"/>
                </a:spcBef>
                <a:buFont typeface="Arial" pitchFamily="34" charset="0"/>
                <a:buChar char="–"/>
                <a:defRPr sz="1200">
                  <a:solidFill>
                    <a:schemeClr val="tx2"/>
                  </a:solidFill>
                </a:defRPr>
              </a:lvl4pPr>
              <a:lvl5pPr marL="2346876" indent="-260764">
                <a:lnSpc>
                  <a:spcPct val="90000"/>
                </a:lnSpc>
                <a:spcBef>
                  <a:spcPts val="0"/>
                </a:spcBef>
                <a:buFont typeface="Arial" pitchFamily="34" charset="0"/>
                <a:buChar char="»"/>
                <a:defRPr sz="1200">
                  <a:solidFill>
                    <a:schemeClr val="tx2"/>
                  </a:solidFill>
                </a:defRPr>
              </a:lvl5pPr>
              <a:lvl6pPr marL="2868404" indent="-260764">
                <a:spcBef>
                  <a:spcPct val="20000"/>
                </a:spcBef>
                <a:buFont typeface="Arial" pitchFamily="34" charset="0"/>
                <a:buChar char="•"/>
                <a:defRPr sz="2300"/>
              </a:lvl6pPr>
              <a:lvl7pPr marL="3389932" indent="-260764">
                <a:spcBef>
                  <a:spcPct val="20000"/>
                </a:spcBef>
                <a:buFont typeface="Arial" pitchFamily="34" charset="0"/>
                <a:buChar char="•"/>
                <a:defRPr sz="2300"/>
              </a:lvl7pPr>
              <a:lvl8pPr marL="3911460" indent="-260764">
                <a:spcBef>
                  <a:spcPct val="20000"/>
                </a:spcBef>
                <a:buFont typeface="Arial" pitchFamily="34" charset="0"/>
                <a:buChar char="•"/>
                <a:defRPr sz="2300"/>
              </a:lvl8pPr>
              <a:lvl9pPr marL="4432988" indent="-260764">
                <a:spcBef>
                  <a:spcPct val="20000"/>
                </a:spcBef>
                <a:buFont typeface="Arial" pitchFamily="34" charset="0"/>
                <a:buChar char="•"/>
                <a:defRPr sz="2300"/>
              </a:lvl9pPr>
            </a:lstStyle>
            <a:p>
              <a:pPr marL="0" marR="0" lvl="0" indent="0" algn="ctr" defTabSz="924282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itchFamily="34" charset="0"/>
                <a:buNone/>
                <a:tabLst/>
                <a:defRPr/>
              </a:pPr>
              <a:r>
                <a:rPr lang="hu-HU" kern="0" dirty="0">
                  <a:solidFill>
                    <a:schemeClr val="accent1"/>
                  </a:solidFill>
                  <a:latin typeface="Calibri"/>
                </a:rPr>
                <a:t>9</a:t>
              </a:r>
              <a:r>
                <a:rPr kumimoji="0" lang="hu-HU" sz="2000" b="1" i="0" u="none" strike="noStrike" kern="0" cap="none" spc="0" normalizeH="0" baseline="0" noProof="0" dirty="0">
                  <a:ln>
                    <a:noFill/>
                  </a:ln>
                  <a:solidFill>
                    <a:schemeClr val="accent1"/>
                  </a:solidFill>
                  <a:effectLst/>
                  <a:uLnTx/>
                  <a:uFillTx/>
                  <a:latin typeface="Calibri"/>
                  <a:cs typeface="Arial" panose="020B0604020202020204" pitchFamily="34" charset="0"/>
                </a:rPr>
                <a:t>%</a:t>
              </a:r>
              <a:endParaRPr kumimoji="0" lang="en-GB" sz="2000" b="1" i="0" u="none" strike="noStrike" kern="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Calibri"/>
                <a:cs typeface="Arial" panose="020B0604020202020204" pitchFamily="34" charset="0"/>
              </a:endParaRPr>
            </a:p>
            <a:p>
              <a:pPr lvl="0" defTabSz="924282">
                <a:defRPr/>
              </a:pPr>
              <a:r>
                <a:rPr lang="hu-HU" sz="950" b="0" kern="0" dirty="0">
                  <a:solidFill>
                    <a:srgbClr val="222223">
                      <a:lumMod val="75000"/>
                      <a:lumOff val="25000"/>
                    </a:srgbClr>
                  </a:solidFill>
                </a:rPr>
                <a:t>Ezotéria</a:t>
              </a:r>
              <a:endParaRPr kumimoji="0" lang="en-GB" sz="950" b="0" i="0" u="none" strike="noStrike" kern="0" cap="none" spc="0" normalizeH="0" baseline="0" noProof="0" dirty="0">
                <a:ln>
                  <a:noFill/>
                </a:ln>
                <a:solidFill>
                  <a:srgbClr val="222223">
                    <a:lumMod val="75000"/>
                    <a:lumOff val="25000"/>
                  </a:srgbClr>
                </a:solidFill>
                <a:effectLst/>
                <a:uLnTx/>
                <a:uFillTx/>
                <a:latin typeface="Calibri"/>
              </a:endParaRPr>
            </a:p>
          </p:txBody>
        </p:sp>
        <p:graphicFrame>
          <p:nvGraphicFramePr>
            <p:cNvPr id="72" name="Diagram 5"/>
            <p:cNvGraphicFramePr/>
            <p:nvPr>
              <p:extLst/>
            </p:nvPr>
          </p:nvGraphicFramePr>
          <p:xfrm>
            <a:off x="6578067" y="3323661"/>
            <a:ext cx="972353" cy="950721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5"/>
            </a:graphicData>
          </a:graphic>
        </p:graphicFrame>
        <p:sp>
          <p:nvSpPr>
            <p:cNvPr id="73" name="Rectangle 112"/>
            <p:cNvSpPr/>
            <p:nvPr/>
          </p:nvSpPr>
          <p:spPr bwMode="gray">
            <a:xfrm>
              <a:off x="6707899" y="3445594"/>
              <a:ext cx="712688" cy="706853"/>
            </a:xfrm>
            <a:custGeom>
              <a:avLst/>
              <a:gdLst/>
              <a:ahLst/>
              <a:cxnLst/>
              <a:rect l="l" t="t" r="r" b="b"/>
              <a:pathLst>
                <a:path w="4248472" h="4248472">
                  <a:moveTo>
                    <a:pt x="3963192" y="3851992"/>
                  </a:moveTo>
                  <a:cubicBezTo>
                    <a:pt x="3883654" y="3851992"/>
                    <a:pt x="3819176" y="3916470"/>
                    <a:pt x="3819176" y="3996008"/>
                  </a:cubicBezTo>
                  <a:cubicBezTo>
                    <a:pt x="3819176" y="4075546"/>
                    <a:pt x="3883654" y="4140024"/>
                    <a:pt x="3963192" y="4140024"/>
                  </a:cubicBezTo>
                  <a:cubicBezTo>
                    <a:pt x="4042730" y="4140024"/>
                    <a:pt x="4107208" y="4075546"/>
                    <a:pt x="4107208" y="3996008"/>
                  </a:cubicBezTo>
                  <a:cubicBezTo>
                    <a:pt x="4107208" y="3916470"/>
                    <a:pt x="4042730" y="3851992"/>
                    <a:pt x="3963192" y="3851992"/>
                  </a:cubicBezTo>
                  <a:close/>
                  <a:moveTo>
                    <a:pt x="3554050" y="3851992"/>
                  </a:moveTo>
                  <a:cubicBezTo>
                    <a:pt x="3474512" y="3851992"/>
                    <a:pt x="3410034" y="3916470"/>
                    <a:pt x="3410034" y="3996008"/>
                  </a:cubicBezTo>
                  <a:cubicBezTo>
                    <a:pt x="3410034" y="4075546"/>
                    <a:pt x="3474512" y="4140024"/>
                    <a:pt x="3554050" y="4140024"/>
                  </a:cubicBezTo>
                  <a:cubicBezTo>
                    <a:pt x="3633588" y="4140024"/>
                    <a:pt x="3698066" y="4075546"/>
                    <a:pt x="3698066" y="3996008"/>
                  </a:cubicBezTo>
                  <a:cubicBezTo>
                    <a:pt x="3698066" y="3916470"/>
                    <a:pt x="3633588" y="3851992"/>
                    <a:pt x="3554050" y="3851992"/>
                  </a:cubicBezTo>
                  <a:close/>
                  <a:moveTo>
                    <a:pt x="3144907" y="3851992"/>
                  </a:moveTo>
                  <a:cubicBezTo>
                    <a:pt x="3065369" y="3851992"/>
                    <a:pt x="3000891" y="3916470"/>
                    <a:pt x="3000891" y="3996008"/>
                  </a:cubicBezTo>
                  <a:cubicBezTo>
                    <a:pt x="3000891" y="4075546"/>
                    <a:pt x="3065369" y="4140024"/>
                    <a:pt x="3144907" y="4140024"/>
                  </a:cubicBezTo>
                  <a:cubicBezTo>
                    <a:pt x="3224445" y="4140024"/>
                    <a:pt x="3288923" y="4075546"/>
                    <a:pt x="3288923" y="3996008"/>
                  </a:cubicBezTo>
                  <a:cubicBezTo>
                    <a:pt x="3288923" y="3916470"/>
                    <a:pt x="3224445" y="3851992"/>
                    <a:pt x="3144907" y="3851992"/>
                  </a:cubicBezTo>
                  <a:close/>
                  <a:moveTo>
                    <a:pt x="2735764" y="3851992"/>
                  </a:moveTo>
                  <a:cubicBezTo>
                    <a:pt x="2656226" y="3851992"/>
                    <a:pt x="2591748" y="3916470"/>
                    <a:pt x="2591748" y="3996008"/>
                  </a:cubicBezTo>
                  <a:cubicBezTo>
                    <a:pt x="2591748" y="4075546"/>
                    <a:pt x="2656226" y="4140024"/>
                    <a:pt x="2735764" y="4140024"/>
                  </a:cubicBezTo>
                  <a:cubicBezTo>
                    <a:pt x="2815302" y="4140024"/>
                    <a:pt x="2879780" y="4075546"/>
                    <a:pt x="2879780" y="3996008"/>
                  </a:cubicBezTo>
                  <a:cubicBezTo>
                    <a:pt x="2879780" y="3916470"/>
                    <a:pt x="2815302" y="3851992"/>
                    <a:pt x="2735764" y="3851992"/>
                  </a:cubicBezTo>
                  <a:close/>
                  <a:moveTo>
                    <a:pt x="2326621" y="3851992"/>
                  </a:moveTo>
                  <a:cubicBezTo>
                    <a:pt x="2247083" y="3851992"/>
                    <a:pt x="2182605" y="3916470"/>
                    <a:pt x="2182605" y="3996008"/>
                  </a:cubicBezTo>
                  <a:cubicBezTo>
                    <a:pt x="2182605" y="4075546"/>
                    <a:pt x="2247083" y="4140024"/>
                    <a:pt x="2326621" y="4140024"/>
                  </a:cubicBezTo>
                  <a:cubicBezTo>
                    <a:pt x="2406159" y="4140024"/>
                    <a:pt x="2470637" y="4075546"/>
                    <a:pt x="2470637" y="3996008"/>
                  </a:cubicBezTo>
                  <a:cubicBezTo>
                    <a:pt x="2470637" y="3916470"/>
                    <a:pt x="2406159" y="3851992"/>
                    <a:pt x="2326621" y="3851992"/>
                  </a:cubicBezTo>
                  <a:close/>
                  <a:moveTo>
                    <a:pt x="1917478" y="3851992"/>
                  </a:moveTo>
                  <a:cubicBezTo>
                    <a:pt x="1837940" y="3851992"/>
                    <a:pt x="1773462" y="3916470"/>
                    <a:pt x="1773462" y="3996008"/>
                  </a:cubicBezTo>
                  <a:cubicBezTo>
                    <a:pt x="1773462" y="4075546"/>
                    <a:pt x="1837940" y="4140024"/>
                    <a:pt x="1917478" y="4140024"/>
                  </a:cubicBezTo>
                  <a:cubicBezTo>
                    <a:pt x="1997016" y="4140024"/>
                    <a:pt x="2061494" y="4075546"/>
                    <a:pt x="2061494" y="3996008"/>
                  </a:cubicBezTo>
                  <a:cubicBezTo>
                    <a:pt x="2061494" y="3916470"/>
                    <a:pt x="1997016" y="3851992"/>
                    <a:pt x="1917478" y="3851992"/>
                  </a:cubicBezTo>
                  <a:close/>
                  <a:moveTo>
                    <a:pt x="1508335" y="3851992"/>
                  </a:moveTo>
                  <a:cubicBezTo>
                    <a:pt x="1428797" y="3851992"/>
                    <a:pt x="1364319" y="3916470"/>
                    <a:pt x="1364319" y="3996008"/>
                  </a:cubicBezTo>
                  <a:cubicBezTo>
                    <a:pt x="1364319" y="4075546"/>
                    <a:pt x="1428797" y="4140024"/>
                    <a:pt x="1508335" y="4140024"/>
                  </a:cubicBezTo>
                  <a:cubicBezTo>
                    <a:pt x="1587873" y="4140024"/>
                    <a:pt x="1652351" y="4075546"/>
                    <a:pt x="1652351" y="3996008"/>
                  </a:cubicBezTo>
                  <a:cubicBezTo>
                    <a:pt x="1652351" y="3916470"/>
                    <a:pt x="1587873" y="3851992"/>
                    <a:pt x="1508335" y="3851992"/>
                  </a:cubicBezTo>
                  <a:close/>
                  <a:moveTo>
                    <a:pt x="1099192" y="3851992"/>
                  </a:moveTo>
                  <a:cubicBezTo>
                    <a:pt x="1019654" y="3851992"/>
                    <a:pt x="955176" y="3916470"/>
                    <a:pt x="955176" y="3996008"/>
                  </a:cubicBezTo>
                  <a:cubicBezTo>
                    <a:pt x="955176" y="4075546"/>
                    <a:pt x="1019654" y="4140024"/>
                    <a:pt x="1099192" y="4140024"/>
                  </a:cubicBezTo>
                  <a:cubicBezTo>
                    <a:pt x="1178730" y="4140024"/>
                    <a:pt x="1243208" y="4075546"/>
                    <a:pt x="1243208" y="3996008"/>
                  </a:cubicBezTo>
                  <a:cubicBezTo>
                    <a:pt x="1243208" y="3916470"/>
                    <a:pt x="1178730" y="3851992"/>
                    <a:pt x="1099192" y="3851992"/>
                  </a:cubicBezTo>
                  <a:close/>
                  <a:moveTo>
                    <a:pt x="690049" y="3851992"/>
                  </a:moveTo>
                  <a:cubicBezTo>
                    <a:pt x="610511" y="3851992"/>
                    <a:pt x="546033" y="3916470"/>
                    <a:pt x="546033" y="3996008"/>
                  </a:cubicBezTo>
                  <a:cubicBezTo>
                    <a:pt x="546033" y="4075546"/>
                    <a:pt x="610511" y="4140024"/>
                    <a:pt x="690049" y="4140024"/>
                  </a:cubicBezTo>
                  <a:cubicBezTo>
                    <a:pt x="769587" y="4140024"/>
                    <a:pt x="834065" y="4075546"/>
                    <a:pt x="834065" y="3996008"/>
                  </a:cubicBezTo>
                  <a:cubicBezTo>
                    <a:pt x="834065" y="3916470"/>
                    <a:pt x="769587" y="3851992"/>
                    <a:pt x="690049" y="3851992"/>
                  </a:cubicBezTo>
                  <a:close/>
                  <a:moveTo>
                    <a:pt x="280906" y="3851992"/>
                  </a:moveTo>
                  <a:cubicBezTo>
                    <a:pt x="201368" y="3851992"/>
                    <a:pt x="136890" y="3916470"/>
                    <a:pt x="136890" y="3996008"/>
                  </a:cubicBezTo>
                  <a:cubicBezTo>
                    <a:pt x="136890" y="4075546"/>
                    <a:pt x="201368" y="4140024"/>
                    <a:pt x="280906" y="4140024"/>
                  </a:cubicBezTo>
                  <a:cubicBezTo>
                    <a:pt x="360444" y="4140024"/>
                    <a:pt x="424922" y="4075546"/>
                    <a:pt x="424922" y="3996008"/>
                  </a:cubicBezTo>
                  <a:cubicBezTo>
                    <a:pt x="424922" y="3916470"/>
                    <a:pt x="360444" y="3851992"/>
                    <a:pt x="280906" y="3851992"/>
                  </a:cubicBezTo>
                  <a:close/>
                  <a:moveTo>
                    <a:pt x="3970176" y="3436765"/>
                  </a:moveTo>
                  <a:cubicBezTo>
                    <a:pt x="3890638" y="3436765"/>
                    <a:pt x="3826160" y="3501243"/>
                    <a:pt x="3826160" y="3580781"/>
                  </a:cubicBezTo>
                  <a:cubicBezTo>
                    <a:pt x="3826160" y="3660319"/>
                    <a:pt x="3890638" y="3724797"/>
                    <a:pt x="3970176" y="3724797"/>
                  </a:cubicBezTo>
                  <a:cubicBezTo>
                    <a:pt x="4049714" y="3724797"/>
                    <a:pt x="4114192" y="3660319"/>
                    <a:pt x="4114192" y="3580781"/>
                  </a:cubicBezTo>
                  <a:cubicBezTo>
                    <a:pt x="4114192" y="3501243"/>
                    <a:pt x="4049714" y="3436765"/>
                    <a:pt x="3970176" y="3436765"/>
                  </a:cubicBezTo>
                  <a:close/>
                  <a:moveTo>
                    <a:pt x="3561034" y="3436765"/>
                  </a:moveTo>
                  <a:cubicBezTo>
                    <a:pt x="3481496" y="3436765"/>
                    <a:pt x="3417018" y="3501243"/>
                    <a:pt x="3417018" y="3580781"/>
                  </a:cubicBezTo>
                  <a:cubicBezTo>
                    <a:pt x="3417018" y="3660319"/>
                    <a:pt x="3481496" y="3724797"/>
                    <a:pt x="3561034" y="3724797"/>
                  </a:cubicBezTo>
                  <a:cubicBezTo>
                    <a:pt x="3640572" y="3724797"/>
                    <a:pt x="3705050" y="3660319"/>
                    <a:pt x="3705050" y="3580781"/>
                  </a:cubicBezTo>
                  <a:cubicBezTo>
                    <a:pt x="3705050" y="3501243"/>
                    <a:pt x="3640572" y="3436765"/>
                    <a:pt x="3561034" y="3436765"/>
                  </a:cubicBezTo>
                  <a:close/>
                  <a:moveTo>
                    <a:pt x="3151891" y="3436765"/>
                  </a:moveTo>
                  <a:cubicBezTo>
                    <a:pt x="3072353" y="3436765"/>
                    <a:pt x="3007875" y="3501243"/>
                    <a:pt x="3007875" y="3580781"/>
                  </a:cubicBezTo>
                  <a:cubicBezTo>
                    <a:pt x="3007875" y="3660319"/>
                    <a:pt x="3072353" y="3724797"/>
                    <a:pt x="3151891" y="3724797"/>
                  </a:cubicBezTo>
                  <a:cubicBezTo>
                    <a:pt x="3231429" y="3724797"/>
                    <a:pt x="3295907" y="3660319"/>
                    <a:pt x="3295907" y="3580781"/>
                  </a:cubicBezTo>
                  <a:cubicBezTo>
                    <a:pt x="3295907" y="3501243"/>
                    <a:pt x="3231429" y="3436765"/>
                    <a:pt x="3151891" y="3436765"/>
                  </a:cubicBezTo>
                  <a:close/>
                  <a:moveTo>
                    <a:pt x="2742748" y="3436765"/>
                  </a:moveTo>
                  <a:cubicBezTo>
                    <a:pt x="2663210" y="3436765"/>
                    <a:pt x="2598732" y="3501243"/>
                    <a:pt x="2598732" y="3580781"/>
                  </a:cubicBezTo>
                  <a:cubicBezTo>
                    <a:pt x="2598732" y="3660319"/>
                    <a:pt x="2663210" y="3724797"/>
                    <a:pt x="2742748" y="3724797"/>
                  </a:cubicBezTo>
                  <a:cubicBezTo>
                    <a:pt x="2822286" y="3724797"/>
                    <a:pt x="2886764" y="3660319"/>
                    <a:pt x="2886764" y="3580781"/>
                  </a:cubicBezTo>
                  <a:cubicBezTo>
                    <a:pt x="2886764" y="3501243"/>
                    <a:pt x="2822286" y="3436765"/>
                    <a:pt x="2742748" y="3436765"/>
                  </a:cubicBezTo>
                  <a:close/>
                  <a:moveTo>
                    <a:pt x="2333605" y="3436765"/>
                  </a:moveTo>
                  <a:cubicBezTo>
                    <a:pt x="2254067" y="3436765"/>
                    <a:pt x="2189589" y="3501243"/>
                    <a:pt x="2189589" y="3580781"/>
                  </a:cubicBezTo>
                  <a:cubicBezTo>
                    <a:pt x="2189589" y="3660319"/>
                    <a:pt x="2254067" y="3724797"/>
                    <a:pt x="2333605" y="3724797"/>
                  </a:cubicBezTo>
                  <a:cubicBezTo>
                    <a:pt x="2413143" y="3724797"/>
                    <a:pt x="2477621" y="3660319"/>
                    <a:pt x="2477621" y="3580781"/>
                  </a:cubicBezTo>
                  <a:cubicBezTo>
                    <a:pt x="2477621" y="3501243"/>
                    <a:pt x="2413143" y="3436765"/>
                    <a:pt x="2333605" y="3436765"/>
                  </a:cubicBezTo>
                  <a:close/>
                  <a:moveTo>
                    <a:pt x="1924462" y="3436765"/>
                  </a:moveTo>
                  <a:cubicBezTo>
                    <a:pt x="1844924" y="3436765"/>
                    <a:pt x="1780446" y="3501243"/>
                    <a:pt x="1780446" y="3580781"/>
                  </a:cubicBezTo>
                  <a:cubicBezTo>
                    <a:pt x="1780446" y="3660319"/>
                    <a:pt x="1844924" y="3724797"/>
                    <a:pt x="1924462" y="3724797"/>
                  </a:cubicBezTo>
                  <a:cubicBezTo>
                    <a:pt x="2004000" y="3724797"/>
                    <a:pt x="2068478" y="3660319"/>
                    <a:pt x="2068478" y="3580781"/>
                  </a:cubicBezTo>
                  <a:cubicBezTo>
                    <a:pt x="2068478" y="3501243"/>
                    <a:pt x="2004000" y="3436765"/>
                    <a:pt x="1924462" y="3436765"/>
                  </a:cubicBezTo>
                  <a:close/>
                  <a:moveTo>
                    <a:pt x="1515319" y="3436765"/>
                  </a:moveTo>
                  <a:cubicBezTo>
                    <a:pt x="1435781" y="3436765"/>
                    <a:pt x="1371303" y="3501243"/>
                    <a:pt x="1371303" y="3580781"/>
                  </a:cubicBezTo>
                  <a:cubicBezTo>
                    <a:pt x="1371303" y="3660319"/>
                    <a:pt x="1435781" y="3724797"/>
                    <a:pt x="1515319" y="3724797"/>
                  </a:cubicBezTo>
                  <a:cubicBezTo>
                    <a:pt x="1594857" y="3724797"/>
                    <a:pt x="1659335" y="3660319"/>
                    <a:pt x="1659335" y="3580781"/>
                  </a:cubicBezTo>
                  <a:cubicBezTo>
                    <a:pt x="1659335" y="3501243"/>
                    <a:pt x="1594857" y="3436765"/>
                    <a:pt x="1515319" y="3436765"/>
                  </a:cubicBezTo>
                  <a:close/>
                  <a:moveTo>
                    <a:pt x="1106176" y="3436765"/>
                  </a:moveTo>
                  <a:cubicBezTo>
                    <a:pt x="1026638" y="3436765"/>
                    <a:pt x="962160" y="3501243"/>
                    <a:pt x="962160" y="3580781"/>
                  </a:cubicBezTo>
                  <a:cubicBezTo>
                    <a:pt x="962160" y="3660319"/>
                    <a:pt x="1026638" y="3724797"/>
                    <a:pt x="1106176" y="3724797"/>
                  </a:cubicBezTo>
                  <a:cubicBezTo>
                    <a:pt x="1185714" y="3724797"/>
                    <a:pt x="1250192" y="3660319"/>
                    <a:pt x="1250192" y="3580781"/>
                  </a:cubicBezTo>
                  <a:cubicBezTo>
                    <a:pt x="1250192" y="3501243"/>
                    <a:pt x="1185714" y="3436765"/>
                    <a:pt x="1106176" y="3436765"/>
                  </a:cubicBezTo>
                  <a:close/>
                  <a:moveTo>
                    <a:pt x="697033" y="3436765"/>
                  </a:moveTo>
                  <a:cubicBezTo>
                    <a:pt x="617495" y="3436765"/>
                    <a:pt x="553017" y="3501243"/>
                    <a:pt x="553017" y="3580781"/>
                  </a:cubicBezTo>
                  <a:cubicBezTo>
                    <a:pt x="553017" y="3660319"/>
                    <a:pt x="617495" y="3724797"/>
                    <a:pt x="697033" y="3724797"/>
                  </a:cubicBezTo>
                  <a:cubicBezTo>
                    <a:pt x="776571" y="3724797"/>
                    <a:pt x="841049" y="3660319"/>
                    <a:pt x="841049" y="3580781"/>
                  </a:cubicBezTo>
                  <a:cubicBezTo>
                    <a:pt x="841049" y="3501243"/>
                    <a:pt x="776571" y="3436765"/>
                    <a:pt x="697033" y="3436765"/>
                  </a:cubicBezTo>
                  <a:close/>
                  <a:moveTo>
                    <a:pt x="287890" y="3436765"/>
                  </a:moveTo>
                  <a:cubicBezTo>
                    <a:pt x="208352" y="3436765"/>
                    <a:pt x="143874" y="3501243"/>
                    <a:pt x="143874" y="3580781"/>
                  </a:cubicBezTo>
                  <a:cubicBezTo>
                    <a:pt x="143874" y="3660319"/>
                    <a:pt x="208352" y="3724797"/>
                    <a:pt x="287890" y="3724797"/>
                  </a:cubicBezTo>
                  <a:cubicBezTo>
                    <a:pt x="367428" y="3724797"/>
                    <a:pt x="431906" y="3660319"/>
                    <a:pt x="431906" y="3580781"/>
                  </a:cubicBezTo>
                  <a:cubicBezTo>
                    <a:pt x="431906" y="3501243"/>
                    <a:pt x="367428" y="3436765"/>
                    <a:pt x="287890" y="3436765"/>
                  </a:cubicBezTo>
                  <a:close/>
                  <a:moveTo>
                    <a:pt x="3969476" y="3021542"/>
                  </a:moveTo>
                  <a:cubicBezTo>
                    <a:pt x="3889938" y="3021542"/>
                    <a:pt x="3825460" y="3086020"/>
                    <a:pt x="3825460" y="3165558"/>
                  </a:cubicBezTo>
                  <a:cubicBezTo>
                    <a:pt x="3825460" y="3245096"/>
                    <a:pt x="3889938" y="3309574"/>
                    <a:pt x="3969476" y="3309574"/>
                  </a:cubicBezTo>
                  <a:cubicBezTo>
                    <a:pt x="4049014" y="3309574"/>
                    <a:pt x="4113492" y="3245096"/>
                    <a:pt x="4113492" y="3165558"/>
                  </a:cubicBezTo>
                  <a:cubicBezTo>
                    <a:pt x="4113492" y="3086020"/>
                    <a:pt x="4049014" y="3021542"/>
                    <a:pt x="3969476" y="3021542"/>
                  </a:cubicBezTo>
                  <a:close/>
                  <a:moveTo>
                    <a:pt x="3560334" y="3021542"/>
                  </a:moveTo>
                  <a:cubicBezTo>
                    <a:pt x="3480796" y="3021542"/>
                    <a:pt x="3416318" y="3086020"/>
                    <a:pt x="3416318" y="3165558"/>
                  </a:cubicBezTo>
                  <a:cubicBezTo>
                    <a:pt x="3416318" y="3245096"/>
                    <a:pt x="3480796" y="3309574"/>
                    <a:pt x="3560334" y="3309574"/>
                  </a:cubicBezTo>
                  <a:cubicBezTo>
                    <a:pt x="3639872" y="3309574"/>
                    <a:pt x="3704350" y="3245096"/>
                    <a:pt x="3704350" y="3165558"/>
                  </a:cubicBezTo>
                  <a:cubicBezTo>
                    <a:pt x="3704350" y="3086020"/>
                    <a:pt x="3639872" y="3021542"/>
                    <a:pt x="3560334" y="3021542"/>
                  </a:cubicBezTo>
                  <a:close/>
                  <a:moveTo>
                    <a:pt x="3151191" y="3021542"/>
                  </a:moveTo>
                  <a:cubicBezTo>
                    <a:pt x="3071653" y="3021542"/>
                    <a:pt x="3007175" y="3086020"/>
                    <a:pt x="3007175" y="3165558"/>
                  </a:cubicBezTo>
                  <a:cubicBezTo>
                    <a:pt x="3007175" y="3245096"/>
                    <a:pt x="3071653" y="3309574"/>
                    <a:pt x="3151191" y="3309574"/>
                  </a:cubicBezTo>
                  <a:cubicBezTo>
                    <a:pt x="3230729" y="3309574"/>
                    <a:pt x="3295207" y="3245096"/>
                    <a:pt x="3295207" y="3165558"/>
                  </a:cubicBezTo>
                  <a:cubicBezTo>
                    <a:pt x="3295207" y="3086020"/>
                    <a:pt x="3230729" y="3021542"/>
                    <a:pt x="3151191" y="3021542"/>
                  </a:cubicBezTo>
                  <a:close/>
                  <a:moveTo>
                    <a:pt x="2742048" y="3021542"/>
                  </a:moveTo>
                  <a:cubicBezTo>
                    <a:pt x="2662510" y="3021542"/>
                    <a:pt x="2598032" y="3086020"/>
                    <a:pt x="2598032" y="3165558"/>
                  </a:cubicBezTo>
                  <a:cubicBezTo>
                    <a:pt x="2598032" y="3245096"/>
                    <a:pt x="2662510" y="3309574"/>
                    <a:pt x="2742048" y="3309574"/>
                  </a:cubicBezTo>
                  <a:cubicBezTo>
                    <a:pt x="2821586" y="3309574"/>
                    <a:pt x="2886064" y="3245096"/>
                    <a:pt x="2886064" y="3165558"/>
                  </a:cubicBezTo>
                  <a:cubicBezTo>
                    <a:pt x="2886064" y="3086020"/>
                    <a:pt x="2821586" y="3021542"/>
                    <a:pt x="2742048" y="3021542"/>
                  </a:cubicBezTo>
                  <a:close/>
                  <a:moveTo>
                    <a:pt x="2332905" y="3021542"/>
                  </a:moveTo>
                  <a:cubicBezTo>
                    <a:pt x="2253367" y="3021542"/>
                    <a:pt x="2188889" y="3086020"/>
                    <a:pt x="2188889" y="3165558"/>
                  </a:cubicBezTo>
                  <a:cubicBezTo>
                    <a:pt x="2188889" y="3245096"/>
                    <a:pt x="2253367" y="3309574"/>
                    <a:pt x="2332905" y="3309574"/>
                  </a:cubicBezTo>
                  <a:cubicBezTo>
                    <a:pt x="2412443" y="3309574"/>
                    <a:pt x="2476921" y="3245096"/>
                    <a:pt x="2476921" y="3165558"/>
                  </a:cubicBezTo>
                  <a:cubicBezTo>
                    <a:pt x="2476921" y="3086020"/>
                    <a:pt x="2412443" y="3021542"/>
                    <a:pt x="2332905" y="3021542"/>
                  </a:cubicBezTo>
                  <a:close/>
                  <a:moveTo>
                    <a:pt x="1923762" y="3021542"/>
                  </a:moveTo>
                  <a:cubicBezTo>
                    <a:pt x="1844224" y="3021542"/>
                    <a:pt x="1779746" y="3086020"/>
                    <a:pt x="1779746" y="3165558"/>
                  </a:cubicBezTo>
                  <a:cubicBezTo>
                    <a:pt x="1779746" y="3245096"/>
                    <a:pt x="1844224" y="3309574"/>
                    <a:pt x="1923762" y="3309574"/>
                  </a:cubicBezTo>
                  <a:cubicBezTo>
                    <a:pt x="2003300" y="3309574"/>
                    <a:pt x="2067778" y="3245096"/>
                    <a:pt x="2067778" y="3165558"/>
                  </a:cubicBezTo>
                  <a:cubicBezTo>
                    <a:pt x="2067778" y="3086020"/>
                    <a:pt x="2003300" y="3021542"/>
                    <a:pt x="1923762" y="3021542"/>
                  </a:cubicBezTo>
                  <a:close/>
                  <a:moveTo>
                    <a:pt x="1514619" y="3021542"/>
                  </a:moveTo>
                  <a:cubicBezTo>
                    <a:pt x="1435081" y="3021542"/>
                    <a:pt x="1370603" y="3086020"/>
                    <a:pt x="1370603" y="3165558"/>
                  </a:cubicBezTo>
                  <a:cubicBezTo>
                    <a:pt x="1370603" y="3245096"/>
                    <a:pt x="1435081" y="3309574"/>
                    <a:pt x="1514619" y="3309574"/>
                  </a:cubicBezTo>
                  <a:cubicBezTo>
                    <a:pt x="1594157" y="3309574"/>
                    <a:pt x="1658635" y="3245096"/>
                    <a:pt x="1658635" y="3165558"/>
                  </a:cubicBezTo>
                  <a:cubicBezTo>
                    <a:pt x="1658635" y="3086020"/>
                    <a:pt x="1594157" y="3021542"/>
                    <a:pt x="1514619" y="3021542"/>
                  </a:cubicBezTo>
                  <a:close/>
                  <a:moveTo>
                    <a:pt x="1105476" y="3021542"/>
                  </a:moveTo>
                  <a:cubicBezTo>
                    <a:pt x="1025938" y="3021542"/>
                    <a:pt x="961460" y="3086020"/>
                    <a:pt x="961460" y="3165558"/>
                  </a:cubicBezTo>
                  <a:cubicBezTo>
                    <a:pt x="961460" y="3245096"/>
                    <a:pt x="1025938" y="3309574"/>
                    <a:pt x="1105476" y="3309574"/>
                  </a:cubicBezTo>
                  <a:cubicBezTo>
                    <a:pt x="1185014" y="3309574"/>
                    <a:pt x="1249492" y="3245096"/>
                    <a:pt x="1249492" y="3165558"/>
                  </a:cubicBezTo>
                  <a:cubicBezTo>
                    <a:pt x="1249492" y="3086020"/>
                    <a:pt x="1185014" y="3021542"/>
                    <a:pt x="1105476" y="3021542"/>
                  </a:cubicBezTo>
                  <a:close/>
                  <a:moveTo>
                    <a:pt x="696333" y="3021542"/>
                  </a:moveTo>
                  <a:cubicBezTo>
                    <a:pt x="616795" y="3021542"/>
                    <a:pt x="552317" y="3086020"/>
                    <a:pt x="552317" y="3165558"/>
                  </a:cubicBezTo>
                  <a:cubicBezTo>
                    <a:pt x="552317" y="3245096"/>
                    <a:pt x="616795" y="3309574"/>
                    <a:pt x="696333" y="3309574"/>
                  </a:cubicBezTo>
                  <a:cubicBezTo>
                    <a:pt x="775871" y="3309574"/>
                    <a:pt x="840349" y="3245096"/>
                    <a:pt x="840349" y="3165558"/>
                  </a:cubicBezTo>
                  <a:cubicBezTo>
                    <a:pt x="840349" y="3086020"/>
                    <a:pt x="775871" y="3021542"/>
                    <a:pt x="696333" y="3021542"/>
                  </a:cubicBezTo>
                  <a:close/>
                  <a:moveTo>
                    <a:pt x="287190" y="3021542"/>
                  </a:moveTo>
                  <a:cubicBezTo>
                    <a:pt x="207652" y="3021542"/>
                    <a:pt x="143174" y="3086020"/>
                    <a:pt x="143174" y="3165558"/>
                  </a:cubicBezTo>
                  <a:cubicBezTo>
                    <a:pt x="143174" y="3245096"/>
                    <a:pt x="207652" y="3309574"/>
                    <a:pt x="287190" y="3309574"/>
                  </a:cubicBezTo>
                  <a:cubicBezTo>
                    <a:pt x="366728" y="3309574"/>
                    <a:pt x="431206" y="3245096"/>
                    <a:pt x="431206" y="3165558"/>
                  </a:cubicBezTo>
                  <a:cubicBezTo>
                    <a:pt x="431206" y="3086020"/>
                    <a:pt x="366728" y="3021542"/>
                    <a:pt x="287190" y="3021542"/>
                  </a:cubicBezTo>
                  <a:close/>
                  <a:moveTo>
                    <a:pt x="3968776" y="2606319"/>
                  </a:moveTo>
                  <a:cubicBezTo>
                    <a:pt x="3889238" y="2606319"/>
                    <a:pt x="3824760" y="2670797"/>
                    <a:pt x="3824760" y="2750335"/>
                  </a:cubicBezTo>
                  <a:cubicBezTo>
                    <a:pt x="3824760" y="2829873"/>
                    <a:pt x="3889238" y="2894351"/>
                    <a:pt x="3968776" y="2894351"/>
                  </a:cubicBezTo>
                  <a:cubicBezTo>
                    <a:pt x="4048314" y="2894351"/>
                    <a:pt x="4112792" y="2829873"/>
                    <a:pt x="4112792" y="2750335"/>
                  </a:cubicBezTo>
                  <a:cubicBezTo>
                    <a:pt x="4112792" y="2670797"/>
                    <a:pt x="4048314" y="2606319"/>
                    <a:pt x="3968776" y="2606319"/>
                  </a:cubicBezTo>
                  <a:close/>
                  <a:moveTo>
                    <a:pt x="3559634" y="2606319"/>
                  </a:moveTo>
                  <a:cubicBezTo>
                    <a:pt x="3480096" y="2606319"/>
                    <a:pt x="3415618" y="2670797"/>
                    <a:pt x="3415618" y="2750335"/>
                  </a:cubicBezTo>
                  <a:cubicBezTo>
                    <a:pt x="3415618" y="2829873"/>
                    <a:pt x="3480096" y="2894351"/>
                    <a:pt x="3559634" y="2894351"/>
                  </a:cubicBezTo>
                  <a:cubicBezTo>
                    <a:pt x="3639172" y="2894351"/>
                    <a:pt x="3703650" y="2829873"/>
                    <a:pt x="3703650" y="2750335"/>
                  </a:cubicBezTo>
                  <a:cubicBezTo>
                    <a:pt x="3703650" y="2670797"/>
                    <a:pt x="3639172" y="2606319"/>
                    <a:pt x="3559634" y="2606319"/>
                  </a:cubicBezTo>
                  <a:close/>
                  <a:moveTo>
                    <a:pt x="3150491" y="2606319"/>
                  </a:moveTo>
                  <a:cubicBezTo>
                    <a:pt x="3070953" y="2606319"/>
                    <a:pt x="3006475" y="2670797"/>
                    <a:pt x="3006475" y="2750335"/>
                  </a:cubicBezTo>
                  <a:cubicBezTo>
                    <a:pt x="3006475" y="2829873"/>
                    <a:pt x="3070953" y="2894351"/>
                    <a:pt x="3150491" y="2894351"/>
                  </a:cubicBezTo>
                  <a:cubicBezTo>
                    <a:pt x="3230029" y="2894351"/>
                    <a:pt x="3294507" y="2829873"/>
                    <a:pt x="3294507" y="2750335"/>
                  </a:cubicBezTo>
                  <a:cubicBezTo>
                    <a:pt x="3294507" y="2670797"/>
                    <a:pt x="3230029" y="2606319"/>
                    <a:pt x="3150491" y="2606319"/>
                  </a:cubicBezTo>
                  <a:close/>
                  <a:moveTo>
                    <a:pt x="2741348" y="2606319"/>
                  </a:moveTo>
                  <a:cubicBezTo>
                    <a:pt x="2661810" y="2606319"/>
                    <a:pt x="2597332" y="2670797"/>
                    <a:pt x="2597332" y="2750335"/>
                  </a:cubicBezTo>
                  <a:cubicBezTo>
                    <a:pt x="2597332" y="2829873"/>
                    <a:pt x="2661810" y="2894351"/>
                    <a:pt x="2741348" y="2894351"/>
                  </a:cubicBezTo>
                  <a:cubicBezTo>
                    <a:pt x="2820886" y="2894351"/>
                    <a:pt x="2885364" y="2829873"/>
                    <a:pt x="2885364" y="2750335"/>
                  </a:cubicBezTo>
                  <a:cubicBezTo>
                    <a:pt x="2885364" y="2670797"/>
                    <a:pt x="2820886" y="2606319"/>
                    <a:pt x="2741348" y="2606319"/>
                  </a:cubicBezTo>
                  <a:close/>
                  <a:moveTo>
                    <a:pt x="2332205" y="2606319"/>
                  </a:moveTo>
                  <a:cubicBezTo>
                    <a:pt x="2252667" y="2606319"/>
                    <a:pt x="2188189" y="2670797"/>
                    <a:pt x="2188189" y="2750335"/>
                  </a:cubicBezTo>
                  <a:cubicBezTo>
                    <a:pt x="2188189" y="2829873"/>
                    <a:pt x="2252667" y="2894351"/>
                    <a:pt x="2332205" y="2894351"/>
                  </a:cubicBezTo>
                  <a:cubicBezTo>
                    <a:pt x="2411743" y="2894351"/>
                    <a:pt x="2476221" y="2829873"/>
                    <a:pt x="2476221" y="2750335"/>
                  </a:cubicBezTo>
                  <a:cubicBezTo>
                    <a:pt x="2476221" y="2670797"/>
                    <a:pt x="2411743" y="2606319"/>
                    <a:pt x="2332205" y="2606319"/>
                  </a:cubicBezTo>
                  <a:close/>
                  <a:moveTo>
                    <a:pt x="1923062" y="2606319"/>
                  </a:moveTo>
                  <a:cubicBezTo>
                    <a:pt x="1843524" y="2606319"/>
                    <a:pt x="1779046" y="2670797"/>
                    <a:pt x="1779046" y="2750335"/>
                  </a:cubicBezTo>
                  <a:cubicBezTo>
                    <a:pt x="1779046" y="2829873"/>
                    <a:pt x="1843524" y="2894351"/>
                    <a:pt x="1923062" y="2894351"/>
                  </a:cubicBezTo>
                  <a:cubicBezTo>
                    <a:pt x="2002600" y="2894351"/>
                    <a:pt x="2067078" y="2829873"/>
                    <a:pt x="2067078" y="2750335"/>
                  </a:cubicBezTo>
                  <a:cubicBezTo>
                    <a:pt x="2067078" y="2670797"/>
                    <a:pt x="2002600" y="2606319"/>
                    <a:pt x="1923062" y="2606319"/>
                  </a:cubicBezTo>
                  <a:close/>
                  <a:moveTo>
                    <a:pt x="1513919" y="2606319"/>
                  </a:moveTo>
                  <a:cubicBezTo>
                    <a:pt x="1434381" y="2606319"/>
                    <a:pt x="1369903" y="2670797"/>
                    <a:pt x="1369903" y="2750335"/>
                  </a:cubicBezTo>
                  <a:cubicBezTo>
                    <a:pt x="1369903" y="2829873"/>
                    <a:pt x="1434381" y="2894351"/>
                    <a:pt x="1513919" y="2894351"/>
                  </a:cubicBezTo>
                  <a:cubicBezTo>
                    <a:pt x="1593457" y="2894351"/>
                    <a:pt x="1657935" y="2829873"/>
                    <a:pt x="1657935" y="2750335"/>
                  </a:cubicBezTo>
                  <a:cubicBezTo>
                    <a:pt x="1657935" y="2670797"/>
                    <a:pt x="1593457" y="2606319"/>
                    <a:pt x="1513919" y="2606319"/>
                  </a:cubicBezTo>
                  <a:close/>
                  <a:moveTo>
                    <a:pt x="1104776" y="2606319"/>
                  </a:moveTo>
                  <a:cubicBezTo>
                    <a:pt x="1025238" y="2606319"/>
                    <a:pt x="960760" y="2670797"/>
                    <a:pt x="960760" y="2750335"/>
                  </a:cubicBezTo>
                  <a:cubicBezTo>
                    <a:pt x="960760" y="2829873"/>
                    <a:pt x="1025238" y="2894351"/>
                    <a:pt x="1104776" y="2894351"/>
                  </a:cubicBezTo>
                  <a:cubicBezTo>
                    <a:pt x="1184314" y="2894351"/>
                    <a:pt x="1248792" y="2829873"/>
                    <a:pt x="1248792" y="2750335"/>
                  </a:cubicBezTo>
                  <a:cubicBezTo>
                    <a:pt x="1248792" y="2670797"/>
                    <a:pt x="1184314" y="2606319"/>
                    <a:pt x="1104776" y="2606319"/>
                  </a:cubicBezTo>
                  <a:close/>
                  <a:moveTo>
                    <a:pt x="695633" y="2606319"/>
                  </a:moveTo>
                  <a:cubicBezTo>
                    <a:pt x="616095" y="2606319"/>
                    <a:pt x="551617" y="2670797"/>
                    <a:pt x="551617" y="2750335"/>
                  </a:cubicBezTo>
                  <a:cubicBezTo>
                    <a:pt x="551617" y="2829873"/>
                    <a:pt x="616095" y="2894351"/>
                    <a:pt x="695633" y="2894351"/>
                  </a:cubicBezTo>
                  <a:cubicBezTo>
                    <a:pt x="775171" y="2894351"/>
                    <a:pt x="839649" y="2829873"/>
                    <a:pt x="839649" y="2750335"/>
                  </a:cubicBezTo>
                  <a:cubicBezTo>
                    <a:pt x="839649" y="2670797"/>
                    <a:pt x="775171" y="2606319"/>
                    <a:pt x="695633" y="2606319"/>
                  </a:cubicBezTo>
                  <a:close/>
                  <a:moveTo>
                    <a:pt x="286490" y="2606319"/>
                  </a:moveTo>
                  <a:cubicBezTo>
                    <a:pt x="206952" y="2606319"/>
                    <a:pt x="142474" y="2670797"/>
                    <a:pt x="142474" y="2750335"/>
                  </a:cubicBezTo>
                  <a:cubicBezTo>
                    <a:pt x="142474" y="2829873"/>
                    <a:pt x="206952" y="2894351"/>
                    <a:pt x="286490" y="2894351"/>
                  </a:cubicBezTo>
                  <a:cubicBezTo>
                    <a:pt x="366028" y="2894351"/>
                    <a:pt x="430506" y="2829873"/>
                    <a:pt x="430506" y="2750335"/>
                  </a:cubicBezTo>
                  <a:cubicBezTo>
                    <a:pt x="430506" y="2670797"/>
                    <a:pt x="366028" y="2606319"/>
                    <a:pt x="286490" y="2606319"/>
                  </a:cubicBezTo>
                  <a:close/>
                  <a:moveTo>
                    <a:pt x="3968076" y="2191096"/>
                  </a:moveTo>
                  <a:cubicBezTo>
                    <a:pt x="3888538" y="2191096"/>
                    <a:pt x="3824060" y="2255574"/>
                    <a:pt x="3824060" y="2335112"/>
                  </a:cubicBezTo>
                  <a:cubicBezTo>
                    <a:pt x="3824060" y="2414650"/>
                    <a:pt x="3888538" y="2479128"/>
                    <a:pt x="3968076" y="2479128"/>
                  </a:cubicBezTo>
                  <a:cubicBezTo>
                    <a:pt x="4047614" y="2479128"/>
                    <a:pt x="4112092" y="2414650"/>
                    <a:pt x="4112092" y="2335112"/>
                  </a:cubicBezTo>
                  <a:cubicBezTo>
                    <a:pt x="4112092" y="2255574"/>
                    <a:pt x="4047614" y="2191096"/>
                    <a:pt x="3968076" y="2191096"/>
                  </a:cubicBezTo>
                  <a:close/>
                  <a:moveTo>
                    <a:pt x="3558934" y="2191096"/>
                  </a:moveTo>
                  <a:cubicBezTo>
                    <a:pt x="3479396" y="2191096"/>
                    <a:pt x="3414918" y="2255574"/>
                    <a:pt x="3414918" y="2335112"/>
                  </a:cubicBezTo>
                  <a:cubicBezTo>
                    <a:pt x="3414918" y="2414650"/>
                    <a:pt x="3479396" y="2479128"/>
                    <a:pt x="3558934" y="2479128"/>
                  </a:cubicBezTo>
                  <a:cubicBezTo>
                    <a:pt x="3638472" y="2479128"/>
                    <a:pt x="3702950" y="2414650"/>
                    <a:pt x="3702950" y="2335112"/>
                  </a:cubicBezTo>
                  <a:cubicBezTo>
                    <a:pt x="3702950" y="2255574"/>
                    <a:pt x="3638472" y="2191096"/>
                    <a:pt x="3558934" y="2191096"/>
                  </a:cubicBezTo>
                  <a:close/>
                  <a:moveTo>
                    <a:pt x="3149791" y="2191096"/>
                  </a:moveTo>
                  <a:cubicBezTo>
                    <a:pt x="3070253" y="2191096"/>
                    <a:pt x="3005775" y="2255574"/>
                    <a:pt x="3005775" y="2335112"/>
                  </a:cubicBezTo>
                  <a:cubicBezTo>
                    <a:pt x="3005775" y="2414650"/>
                    <a:pt x="3070253" y="2479128"/>
                    <a:pt x="3149791" y="2479128"/>
                  </a:cubicBezTo>
                  <a:cubicBezTo>
                    <a:pt x="3229329" y="2479128"/>
                    <a:pt x="3293807" y="2414650"/>
                    <a:pt x="3293807" y="2335112"/>
                  </a:cubicBezTo>
                  <a:cubicBezTo>
                    <a:pt x="3293807" y="2255574"/>
                    <a:pt x="3229329" y="2191096"/>
                    <a:pt x="3149791" y="2191096"/>
                  </a:cubicBezTo>
                  <a:close/>
                  <a:moveTo>
                    <a:pt x="2740648" y="2191096"/>
                  </a:moveTo>
                  <a:cubicBezTo>
                    <a:pt x="2661110" y="2191096"/>
                    <a:pt x="2596632" y="2255574"/>
                    <a:pt x="2596632" y="2335112"/>
                  </a:cubicBezTo>
                  <a:cubicBezTo>
                    <a:pt x="2596632" y="2414650"/>
                    <a:pt x="2661110" y="2479128"/>
                    <a:pt x="2740648" y="2479128"/>
                  </a:cubicBezTo>
                  <a:cubicBezTo>
                    <a:pt x="2820186" y="2479128"/>
                    <a:pt x="2884664" y="2414650"/>
                    <a:pt x="2884664" y="2335112"/>
                  </a:cubicBezTo>
                  <a:cubicBezTo>
                    <a:pt x="2884664" y="2255574"/>
                    <a:pt x="2820186" y="2191096"/>
                    <a:pt x="2740648" y="2191096"/>
                  </a:cubicBezTo>
                  <a:close/>
                  <a:moveTo>
                    <a:pt x="2331505" y="2191096"/>
                  </a:moveTo>
                  <a:cubicBezTo>
                    <a:pt x="2251967" y="2191096"/>
                    <a:pt x="2187489" y="2255574"/>
                    <a:pt x="2187489" y="2335112"/>
                  </a:cubicBezTo>
                  <a:cubicBezTo>
                    <a:pt x="2187489" y="2414650"/>
                    <a:pt x="2251967" y="2479128"/>
                    <a:pt x="2331505" y="2479128"/>
                  </a:cubicBezTo>
                  <a:cubicBezTo>
                    <a:pt x="2411043" y="2479128"/>
                    <a:pt x="2475521" y="2414650"/>
                    <a:pt x="2475521" y="2335112"/>
                  </a:cubicBezTo>
                  <a:cubicBezTo>
                    <a:pt x="2475521" y="2255574"/>
                    <a:pt x="2411043" y="2191096"/>
                    <a:pt x="2331505" y="2191096"/>
                  </a:cubicBezTo>
                  <a:close/>
                  <a:moveTo>
                    <a:pt x="1922362" y="2191096"/>
                  </a:moveTo>
                  <a:cubicBezTo>
                    <a:pt x="1842824" y="2191096"/>
                    <a:pt x="1778346" y="2255574"/>
                    <a:pt x="1778346" y="2335112"/>
                  </a:cubicBezTo>
                  <a:cubicBezTo>
                    <a:pt x="1778346" y="2414650"/>
                    <a:pt x="1842824" y="2479128"/>
                    <a:pt x="1922362" y="2479128"/>
                  </a:cubicBezTo>
                  <a:cubicBezTo>
                    <a:pt x="2001900" y="2479128"/>
                    <a:pt x="2066378" y="2414650"/>
                    <a:pt x="2066378" y="2335112"/>
                  </a:cubicBezTo>
                  <a:cubicBezTo>
                    <a:pt x="2066378" y="2255574"/>
                    <a:pt x="2001900" y="2191096"/>
                    <a:pt x="1922362" y="2191096"/>
                  </a:cubicBezTo>
                  <a:close/>
                  <a:moveTo>
                    <a:pt x="1513219" y="2191096"/>
                  </a:moveTo>
                  <a:cubicBezTo>
                    <a:pt x="1433681" y="2191096"/>
                    <a:pt x="1369203" y="2255574"/>
                    <a:pt x="1369203" y="2335112"/>
                  </a:cubicBezTo>
                  <a:cubicBezTo>
                    <a:pt x="1369203" y="2414650"/>
                    <a:pt x="1433681" y="2479128"/>
                    <a:pt x="1513219" y="2479128"/>
                  </a:cubicBezTo>
                  <a:cubicBezTo>
                    <a:pt x="1592757" y="2479128"/>
                    <a:pt x="1657235" y="2414650"/>
                    <a:pt x="1657235" y="2335112"/>
                  </a:cubicBezTo>
                  <a:cubicBezTo>
                    <a:pt x="1657235" y="2255574"/>
                    <a:pt x="1592757" y="2191096"/>
                    <a:pt x="1513219" y="2191096"/>
                  </a:cubicBezTo>
                  <a:close/>
                  <a:moveTo>
                    <a:pt x="1104076" y="2191096"/>
                  </a:moveTo>
                  <a:cubicBezTo>
                    <a:pt x="1024538" y="2191096"/>
                    <a:pt x="960060" y="2255574"/>
                    <a:pt x="960060" y="2335112"/>
                  </a:cubicBezTo>
                  <a:cubicBezTo>
                    <a:pt x="960060" y="2414650"/>
                    <a:pt x="1024538" y="2479128"/>
                    <a:pt x="1104076" y="2479128"/>
                  </a:cubicBezTo>
                  <a:cubicBezTo>
                    <a:pt x="1183614" y="2479128"/>
                    <a:pt x="1248092" y="2414650"/>
                    <a:pt x="1248092" y="2335112"/>
                  </a:cubicBezTo>
                  <a:cubicBezTo>
                    <a:pt x="1248092" y="2255574"/>
                    <a:pt x="1183614" y="2191096"/>
                    <a:pt x="1104076" y="2191096"/>
                  </a:cubicBezTo>
                  <a:close/>
                  <a:moveTo>
                    <a:pt x="694933" y="2191096"/>
                  </a:moveTo>
                  <a:cubicBezTo>
                    <a:pt x="615395" y="2191096"/>
                    <a:pt x="550917" y="2255574"/>
                    <a:pt x="550917" y="2335112"/>
                  </a:cubicBezTo>
                  <a:cubicBezTo>
                    <a:pt x="550917" y="2414650"/>
                    <a:pt x="615395" y="2479128"/>
                    <a:pt x="694933" y="2479128"/>
                  </a:cubicBezTo>
                  <a:cubicBezTo>
                    <a:pt x="774471" y="2479128"/>
                    <a:pt x="838949" y="2414650"/>
                    <a:pt x="838949" y="2335112"/>
                  </a:cubicBezTo>
                  <a:cubicBezTo>
                    <a:pt x="838949" y="2255574"/>
                    <a:pt x="774471" y="2191096"/>
                    <a:pt x="694933" y="2191096"/>
                  </a:cubicBezTo>
                  <a:close/>
                  <a:moveTo>
                    <a:pt x="285790" y="2191096"/>
                  </a:moveTo>
                  <a:cubicBezTo>
                    <a:pt x="206252" y="2191096"/>
                    <a:pt x="141774" y="2255574"/>
                    <a:pt x="141774" y="2335112"/>
                  </a:cubicBezTo>
                  <a:cubicBezTo>
                    <a:pt x="141774" y="2414650"/>
                    <a:pt x="206252" y="2479128"/>
                    <a:pt x="285790" y="2479128"/>
                  </a:cubicBezTo>
                  <a:cubicBezTo>
                    <a:pt x="365328" y="2479128"/>
                    <a:pt x="429806" y="2414650"/>
                    <a:pt x="429806" y="2335112"/>
                  </a:cubicBezTo>
                  <a:cubicBezTo>
                    <a:pt x="429806" y="2255574"/>
                    <a:pt x="365328" y="2191096"/>
                    <a:pt x="285790" y="2191096"/>
                  </a:cubicBezTo>
                  <a:close/>
                  <a:moveTo>
                    <a:pt x="3967376" y="1775873"/>
                  </a:moveTo>
                  <a:cubicBezTo>
                    <a:pt x="3887838" y="1775873"/>
                    <a:pt x="3823360" y="1840351"/>
                    <a:pt x="3823360" y="1919889"/>
                  </a:cubicBezTo>
                  <a:cubicBezTo>
                    <a:pt x="3823360" y="1999427"/>
                    <a:pt x="3887838" y="2063905"/>
                    <a:pt x="3967376" y="2063905"/>
                  </a:cubicBezTo>
                  <a:cubicBezTo>
                    <a:pt x="4046914" y="2063905"/>
                    <a:pt x="4111392" y="1999427"/>
                    <a:pt x="4111392" y="1919889"/>
                  </a:cubicBezTo>
                  <a:cubicBezTo>
                    <a:pt x="4111392" y="1840351"/>
                    <a:pt x="4046914" y="1775873"/>
                    <a:pt x="3967376" y="1775873"/>
                  </a:cubicBezTo>
                  <a:close/>
                  <a:moveTo>
                    <a:pt x="3558234" y="1775873"/>
                  </a:moveTo>
                  <a:cubicBezTo>
                    <a:pt x="3478696" y="1775873"/>
                    <a:pt x="3414218" y="1840351"/>
                    <a:pt x="3414218" y="1919889"/>
                  </a:cubicBezTo>
                  <a:cubicBezTo>
                    <a:pt x="3414218" y="1999427"/>
                    <a:pt x="3478696" y="2063905"/>
                    <a:pt x="3558234" y="2063905"/>
                  </a:cubicBezTo>
                  <a:cubicBezTo>
                    <a:pt x="3637772" y="2063905"/>
                    <a:pt x="3702250" y="1999427"/>
                    <a:pt x="3702250" y="1919889"/>
                  </a:cubicBezTo>
                  <a:cubicBezTo>
                    <a:pt x="3702250" y="1840351"/>
                    <a:pt x="3637772" y="1775873"/>
                    <a:pt x="3558234" y="1775873"/>
                  </a:cubicBezTo>
                  <a:close/>
                  <a:moveTo>
                    <a:pt x="3149091" y="1775873"/>
                  </a:moveTo>
                  <a:cubicBezTo>
                    <a:pt x="3069553" y="1775873"/>
                    <a:pt x="3005075" y="1840351"/>
                    <a:pt x="3005075" y="1919889"/>
                  </a:cubicBezTo>
                  <a:cubicBezTo>
                    <a:pt x="3005075" y="1999427"/>
                    <a:pt x="3069553" y="2063905"/>
                    <a:pt x="3149091" y="2063905"/>
                  </a:cubicBezTo>
                  <a:cubicBezTo>
                    <a:pt x="3228629" y="2063905"/>
                    <a:pt x="3293107" y="1999427"/>
                    <a:pt x="3293107" y="1919889"/>
                  </a:cubicBezTo>
                  <a:cubicBezTo>
                    <a:pt x="3293107" y="1840351"/>
                    <a:pt x="3228629" y="1775873"/>
                    <a:pt x="3149091" y="1775873"/>
                  </a:cubicBezTo>
                  <a:close/>
                  <a:moveTo>
                    <a:pt x="2739948" y="1775873"/>
                  </a:moveTo>
                  <a:cubicBezTo>
                    <a:pt x="2660410" y="1775873"/>
                    <a:pt x="2595932" y="1840351"/>
                    <a:pt x="2595932" y="1919889"/>
                  </a:cubicBezTo>
                  <a:cubicBezTo>
                    <a:pt x="2595932" y="1999427"/>
                    <a:pt x="2660410" y="2063905"/>
                    <a:pt x="2739948" y="2063905"/>
                  </a:cubicBezTo>
                  <a:cubicBezTo>
                    <a:pt x="2819486" y="2063905"/>
                    <a:pt x="2883964" y="1999427"/>
                    <a:pt x="2883964" y="1919889"/>
                  </a:cubicBezTo>
                  <a:cubicBezTo>
                    <a:pt x="2883964" y="1840351"/>
                    <a:pt x="2819486" y="1775873"/>
                    <a:pt x="2739948" y="1775873"/>
                  </a:cubicBezTo>
                  <a:close/>
                  <a:moveTo>
                    <a:pt x="2330805" y="1775873"/>
                  </a:moveTo>
                  <a:cubicBezTo>
                    <a:pt x="2251267" y="1775873"/>
                    <a:pt x="2186789" y="1840351"/>
                    <a:pt x="2186789" y="1919889"/>
                  </a:cubicBezTo>
                  <a:cubicBezTo>
                    <a:pt x="2186789" y="1999427"/>
                    <a:pt x="2251267" y="2063905"/>
                    <a:pt x="2330805" y="2063905"/>
                  </a:cubicBezTo>
                  <a:cubicBezTo>
                    <a:pt x="2410343" y="2063905"/>
                    <a:pt x="2474821" y="1999427"/>
                    <a:pt x="2474821" y="1919889"/>
                  </a:cubicBezTo>
                  <a:cubicBezTo>
                    <a:pt x="2474821" y="1840351"/>
                    <a:pt x="2410343" y="1775873"/>
                    <a:pt x="2330805" y="1775873"/>
                  </a:cubicBezTo>
                  <a:close/>
                  <a:moveTo>
                    <a:pt x="1921662" y="1775873"/>
                  </a:moveTo>
                  <a:cubicBezTo>
                    <a:pt x="1842124" y="1775873"/>
                    <a:pt x="1777646" y="1840351"/>
                    <a:pt x="1777646" y="1919889"/>
                  </a:cubicBezTo>
                  <a:cubicBezTo>
                    <a:pt x="1777646" y="1999427"/>
                    <a:pt x="1842124" y="2063905"/>
                    <a:pt x="1921662" y="2063905"/>
                  </a:cubicBezTo>
                  <a:cubicBezTo>
                    <a:pt x="2001200" y="2063905"/>
                    <a:pt x="2065678" y="1999427"/>
                    <a:pt x="2065678" y="1919889"/>
                  </a:cubicBezTo>
                  <a:cubicBezTo>
                    <a:pt x="2065678" y="1840351"/>
                    <a:pt x="2001200" y="1775873"/>
                    <a:pt x="1921662" y="1775873"/>
                  </a:cubicBezTo>
                  <a:close/>
                  <a:moveTo>
                    <a:pt x="1512519" y="1775873"/>
                  </a:moveTo>
                  <a:cubicBezTo>
                    <a:pt x="1432981" y="1775873"/>
                    <a:pt x="1368503" y="1840351"/>
                    <a:pt x="1368503" y="1919889"/>
                  </a:cubicBezTo>
                  <a:cubicBezTo>
                    <a:pt x="1368503" y="1999427"/>
                    <a:pt x="1432981" y="2063905"/>
                    <a:pt x="1512519" y="2063905"/>
                  </a:cubicBezTo>
                  <a:cubicBezTo>
                    <a:pt x="1592057" y="2063905"/>
                    <a:pt x="1656535" y="1999427"/>
                    <a:pt x="1656535" y="1919889"/>
                  </a:cubicBezTo>
                  <a:cubicBezTo>
                    <a:pt x="1656535" y="1840351"/>
                    <a:pt x="1592057" y="1775873"/>
                    <a:pt x="1512519" y="1775873"/>
                  </a:cubicBezTo>
                  <a:close/>
                  <a:moveTo>
                    <a:pt x="1103376" y="1775873"/>
                  </a:moveTo>
                  <a:cubicBezTo>
                    <a:pt x="1023838" y="1775873"/>
                    <a:pt x="959360" y="1840351"/>
                    <a:pt x="959360" y="1919889"/>
                  </a:cubicBezTo>
                  <a:cubicBezTo>
                    <a:pt x="959360" y="1999427"/>
                    <a:pt x="1023838" y="2063905"/>
                    <a:pt x="1103376" y="2063905"/>
                  </a:cubicBezTo>
                  <a:cubicBezTo>
                    <a:pt x="1182914" y="2063905"/>
                    <a:pt x="1247392" y="1999427"/>
                    <a:pt x="1247392" y="1919889"/>
                  </a:cubicBezTo>
                  <a:cubicBezTo>
                    <a:pt x="1247392" y="1840351"/>
                    <a:pt x="1182914" y="1775873"/>
                    <a:pt x="1103376" y="1775873"/>
                  </a:cubicBezTo>
                  <a:close/>
                  <a:moveTo>
                    <a:pt x="694233" y="1775873"/>
                  </a:moveTo>
                  <a:cubicBezTo>
                    <a:pt x="614695" y="1775873"/>
                    <a:pt x="550217" y="1840351"/>
                    <a:pt x="550217" y="1919889"/>
                  </a:cubicBezTo>
                  <a:cubicBezTo>
                    <a:pt x="550217" y="1999427"/>
                    <a:pt x="614695" y="2063905"/>
                    <a:pt x="694233" y="2063905"/>
                  </a:cubicBezTo>
                  <a:cubicBezTo>
                    <a:pt x="773771" y="2063905"/>
                    <a:pt x="838249" y="1999427"/>
                    <a:pt x="838249" y="1919889"/>
                  </a:cubicBezTo>
                  <a:cubicBezTo>
                    <a:pt x="838249" y="1840351"/>
                    <a:pt x="773771" y="1775873"/>
                    <a:pt x="694233" y="1775873"/>
                  </a:cubicBezTo>
                  <a:close/>
                  <a:moveTo>
                    <a:pt x="285090" y="1775873"/>
                  </a:moveTo>
                  <a:cubicBezTo>
                    <a:pt x="205552" y="1775873"/>
                    <a:pt x="141074" y="1840351"/>
                    <a:pt x="141074" y="1919889"/>
                  </a:cubicBezTo>
                  <a:cubicBezTo>
                    <a:pt x="141074" y="1999427"/>
                    <a:pt x="205552" y="2063905"/>
                    <a:pt x="285090" y="2063905"/>
                  </a:cubicBezTo>
                  <a:cubicBezTo>
                    <a:pt x="364628" y="2063905"/>
                    <a:pt x="429106" y="1999427"/>
                    <a:pt x="429106" y="1919889"/>
                  </a:cubicBezTo>
                  <a:cubicBezTo>
                    <a:pt x="429106" y="1840351"/>
                    <a:pt x="364628" y="1775873"/>
                    <a:pt x="285090" y="1775873"/>
                  </a:cubicBezTo>
                  <a:close/>
                  <a:moveTo>
                    <a:pt x="3966676" y="1360650"/>
                  </a:moveTo>
                  <a:cubicBezTo>
                    <a:pt x="3887138" y="1360650"/>
                    <a:pt x="3822660" y="1425128"/>
                    <a:pt x="3822660" y="1504666"/>
                  </a:cubicBezTo>
                  <a:cubicBezTo>
                    <a:pt x="3822660" y="1584204"/>
                    <a:pt x="3887138" y="1648682"/>
                    <a:pt x="3966676" y="1648682"/>
                  </a:cubicBezTo>
                  <a:cubicBezTo>
                    <a:pt x="4046214" y="1648682"/>
                    <a:pt x="4110692" y="1584204"/>
                    <a:pt x="4110692" y="1504666"/>
                  </a:cubicBezTo>
                  <a:cubicBezTo>
                    <a:pt x="4110692" y="1425128"/>
                    <a:pt x="4046214" y="1360650"/>
                    <a:pt x="3966676" y="1360650"/>
                  </a:cubicBezTo>
                  <a:close/>
                  <a:moveTo>
                    <a:pt x="3557534" y="1360650"/>
                  </a:moveTo>
                  <a:cubicBezTo>
                    <a:pt x="3477996" y="1360650"/>
                    <a:pt x="3413518" y="1425128"/>
                    <a:pt x="3413518" y="1504666"/>
                  </a:cubicBezTo>
                  <a:cubicBezTo>
                    <a:pt x="3413518" y="1584204"/>
                    <a:pt x="3477996" y="1648682"/>
                    <a:pt x="3557534" y="1648682"/>
                  </a:cubicBezTo>
                  <a:cubicBezTo>
                    <a:pt x="3637072" y="1648682"/>
                    <a:pt x="3701550" y="1584204"/>
                    <a:pt x="3701550" y="1504666"/>
                  </a:cubicBezTo>
                  <a:cubicBezTo>
                    <a:pt x="3701550" y="1425128"/>
                    <a:pt x="3637072" y="1360650"/>
                    <a:pt x="3557534" y="1360650"/>
                  </a:cubicBezTo>
                  <a:close/>
                  <a:moveTo>
                    <a:pt x="3148391" y="1360650"/>
                  </a:moveTo>
                  <a:cubicBezTo>
                    <a:pt x="3068853" y="1360650"/>
                    <a:pt x="3004375" y="1425128"/>
                    <a:pt x="3004375" y="1504666"/>
                  </a:cubicBezTo>
                  <a:cubicBezTo>
                    <a:pt x="3004375" y="1584204"/>
                    <a:pt x="3068853" y="1648682"/>
                    <a:pt x="3148391" y="1648682"/>
                  </a:cubicBezTo>
                  <a:cubicBezTo>
                    <a:pt x="3227929" y="1648682"/>
                    <a:pt x="3292407" y="1584204"/>
                    <a:pt x="3292407" y="1504666"/>
                  </a:cubicBezTo>
                  <a:cubicBezTo>
                    <a:pt x="3292407" y="1425128"/>
                    <a:pt x="3227929" y="1360650"/>
                    <a:pt x="3148391" y="1360650"/>
                  </a:cubicBezTo>
                  <a:close/>
                  <a:moveTo>
                    <a:pt x="2739248" y="1360650"/>
                  </a:moveTo>
                  <a:cubicBezTo>
                    <a:pt x="2659710" y="1360650"/>
                    <a:pt x="2595232" y="1425128"/>
                    <a:pt x="2595232" y="1504666"/>
                  </a:cubicBezTo>
                  <a:cubicBezTo>
                    <a:pt x="2595232" y="1584204"/>
                    <a:pt x="2659710" y="1648682"/>
                    <a:pt x="2739248" y="1648682"/>
                  </a:cubicBezTo>
                  <a:cubicBezTo>
                    <a:pt x="2818786" y="1648682"/>
                    <a:pt x="2883264" y="1584204"/>
                    <a:pt x="2883264" y="1504666"/>
                  </a:cubicBezTo>
                  <a:cubicBezTo>
                    <a:pt x="2883264" y="1425128"/>
                    <a:pt x="2818786" y="1360650"/>
                    <a:pt x="2739248" y="1360650"/>
                  </a:cubicBezTo>
                  <a:close/>
                  <a:moveTo>
                    <a:pt x="2330105" y="1360650"/>
                  </a:moveTo>
                  <a:cubicBezTo>
                    <a:pt x="2250567" y="1360650"/>
                    <a:pt x="2186089" y="1425128"/>
                    <a:pt x="2186089" y="1504666"/>
                  </a:cubicBezTo>
                  <a:cubicBezTo>
                    <a:pt x="2186089" y="1584204"/>
                    <a:pt x="2250567" y="1648682"/>
                    <a:pt x="2330105" y="1648682"/>
                  </a:cubicBezTo>
                  <a:cubicBezTo>
                    <a:pt x="2409643" y="1648682"/>
                    <a:pt x="2474121" y="1584204"/>
                    <a:pt x="2474121" y="1504666"/>
                  </a:cubicBezTo>
                  <a:cubicBezTo>
                    <a:pt x="2474121" y="1425128"/>
                    <a:pt x="2409643" y="1360650"/>
                    <a:pt x="2330105" y="1360650"/>
                  </a:cubicBezTo>
                  <a:close/>
                  <a:moveTo>
                    <a:pt x="1920962" y="1360650"/>
                  </a:moveTo>
                  <a:cubicBezTo>
                    <a:pt x="1841424" y="1360650"/>
                    <a:pt x="1776946" y="1425128"/>
                    <a:pt x="1776946" y="1504666"/>
                  </a:cubicBezTo>
                  <a:cubicBezTo>
                    <a:pt x="1776946" y="1584204"/>
                    <a:pt x="1841424" y="1648682"/>
                    <a:pt x="1920962" y="1648682"/>
                  </a:cubicBezTo>
                  <a:cubicBezTo>
                    <a:pt x="2000500" y="1648682"/>
                    <a:pt x="2064978" y="1584204"/>
                    <a:pt x="2064978" y="1504666"/>
                  </a:cubicBezTo>
                  <a:cubicBezTo>
                    <a:pt x="2064978" y="1425128"/>
                    <a:pt x="2000500" y="1360650"/>
                    <a:pt x="1920962" y="1360650"/>
                  </a:cubicBezTo>
                  <a:close/>
                  <a:moveTo>
                    <a:pt x="1511819" y="1360650"/>
                  </a:moveTo>
                  <a:cubicBezTo>
                    <a:pt x="1432281" y="1360650"/>
                    <a:pt x="1367803" y="1425128"/>
                    <a:pt x="1367803" y="1504666"/>
                  </a:cubicBezTo>
                  <a:cubicBezTo>
                    <a:pt x="1367803" y="1584204"/>
                    <a:pt x="1432281" y="1648682"/>
                    <a:pt x="1511819" y="1648682"/>
                  </a:cubicBezTo>
                  <a:cubicBezTo>
                    <a:pt x="1591357" y="1648682"/>
                    <a:pt x="1655835" y="1584204"/>
                    <a:pt x="1655835" y="1504666"/>
                  </a:cubicBezTo>
                  <a:cubicBezTo>
                    <a:pt x="1655835" y="1425128"/>
                    <a:pt x="1591357" y="1360650"/>
                    <a:pt x="1511819" y="1360650"/>
                  </a:cubicBezTo>
                  <a:close/>
                  <a:moveTo>
                    <a:pt x="1102676" y="1360650"/>
                  </a:moveTo>
                  <a:cubicBezTo>
                    <a:pt x="1023138" y="1360650"/>
                    <a:pt x="958660" y="1425128"/>
                    <a:pt x="958660" y="1504666"/>
                  </a:cubicBezTo>
                  <a:cubicBezTo>
                    <a:pt x="958660" y="1584204"/>
                    <a:pt x="1023138" y="1648682"/>
                    <a:pt x="1102676" y="1648682"/>
                  </a:cubicBezTo>
                  <a:cubicBezTo>
                    <a:pt x="1182214" y="1648682"/>
                    <a:pt x="1246692" y="1584204"/>
                    <a:pt x="1246692" y="1504666"/>
                  </a:cubicBezTo>
                  <a:cubicBezTo>
                    <a:pt x="1246692" y="1425128"/>
                    <a:pt x="1182214" y="1360650"/>
                    <a:pt x="1102676" y="1360650"/>
                  </a:cubicBezTo>
                  <a:close/>
                  <a:moveTo>
                    <a:pt x="693533" y="1360650"/>
                  </a:moveTo>
                  <a:cubicBezTo>
                    <a:pt x="613995" y="1360650"/>
                    <a:pt x="549517" y="1425128"/>
                    <a:pt x="549517" y="1504666"/>
                  </a:cubicBezTo>
                  <a:cubicBezTo>
                    <a:pt x="549517" y="1584204"/>
                    <a:pt x="613995" y="1648682"/>
                    <a:pt x="693533" y="1648682"/>
                  </a:cubicBezTo>
                  <a:cubicBezTo>
                    <a:pt x="773071" y="1648682"/>
                    <a:pt x="837549" y="1584204"/>
                    <a:pt x="837549" y="1504666"/>
                  </a:cubicBezTo>
                  <a:cubicBezTo>
                    <a:pt x="837549" y="1425128"/>
                    <a:pt x="773071" y="1360650"/>
                    <a:pt x="693533" y="1360650"/>
                  </a:cubicBezTo>
                  <a:close/>
                  <a:moveTo>
                    <a:pt x="284390" y="1360650"/>
                  </a:moveTo>
                  <a:cubicBezTo>
                    <a:pt x="204852" y="1360650"/>
                    <a:pt x="140374" y="1425128"/>
                    <a:pt x="140374" y="1504666"/>
                  </a:cubicBezTo>
                  <a:cubicBezTo>
                    <a:pt x="140374" y="1584204"/>
                    <a:pt x="204852" y="1648682"/>
                    <a:pt x="284390" y="1648682"/>
                  </a:cubicBezTo>
                  <a:cubicBezTo>
                    <a:pt x="363928" y="1648682"/>
                    <a:pt x="428406" y="1584204"/>
                    <a:pt x="428406" y="1504666"/>
                  </a:cubicBezTo>
                  <a:cubicBezTo>
                    <a:pt x="428406" y="1425128"/>
                    <a:pt x="363928" y="1360650"/>
                    <a:pt x="284390" y="1360650"/>
                  </a:cubicBezTo>
                  <a:close/>
                  <a:moveTo>
                    <a:pt x="3965976" y="945427"/>
                  </a:moveTo>
                  <a:cubicBezTo>
                    <a:pt x="3886438" y="945427"/>
                    <a:pt x="3821960" y="1009905"/>
                    <a:pt x="3821960" y="1089443"/>
                  </a:cubicBezTo>
                  <a:cubicBezTo>
                    <a:pt x="3821960" y="1168981"/>
                    <a:pt x="3886438" y="1233459"/>
                    <a:pt x="3965976" y="1233459"/>
                  </a:cubicBezTo>
                  <a:cubicBezTo>
                    <a:pt x="4045514" y="1233459"/>
                    <a:pt x="4109992" y="1168981"/>
                    <a:pt x="4109992" y="1089443"/>
                  </a:cubicBezTo>
                  <a:cubicBezTo>
                    <a:pt x="4109992" y="1009905"/>
                    <a:pt x="4045514" y="945427"/>
                    <a:pt x="3965976" y="945427"/>
                  </a:cubicBezTo>
                  <a:close/>
                  <a:moveTo>
                    <a:pt x="3556834" y="945427"/>
                  </a:moveTo>
                  <a:cubicBezTo>
                    <a:pt x="3477296" y="945427"/>
                    <a:pt x="3412818" y="1009905"/>
                    <a:pt x="3412818" y="1089443"/>
                  </a:cubicBezTo>
                  <a:cubicBezTo>
                    <a:pt x="3412818" y="1168981"/>
                    <a:pt x="3477296" y="1233459"/>
                    <a:pt x="3556834" y="1233459"/>
                  </a:cubicBezTo>
                  <a:cubicBezTo>
                    <a:pt x="3636372" y="1233459"/>
                    <a:pt x="3700850" y="1168981"/>
                    <a:pt x="3700850" y="1089443"/>
                  </a:cubicBezTo>
                  <a:cubicBezTo>
                    <a:pt x="3700850" y="1009905"/>
                    <a:pt x="3636372" y="945427"/>
                    <a:pt x="3556834" y="945427"/>
                  </a:cubicBezTo>
                  <a:close/>
                  <a:moveTo>
                    <a:pt x="3147691" y="945427"/>
                  </a:moveTo>
                  <a:cubicBezTo>
                    <a:pt x="3068153" y="945427"/>
                    <a:pt x="3003675" y="1009905"/>
                    <a:pt x="3003675" y="1089443"/>
                  </a:cubicBezTo>
                  <a:cubicBezTo>
                    <a:pt x="3003675" y="1168981"/>
                    <a:pt x="3068153" y="1233459"/>
                    <a:pt x="3147691" y="1233459"/>
                  </a:cubicBezTo>
                  <a:cubicBezTo>
                    <a:pt x="3227229" y="1233459"/>
                    <a:pt x="3291707" y="1168981"/>
                    <a:pt x="3291707" y="1089443"/>
                  </a:cubicBezTo>
                  <a:cubicBezTo>
                    <a:pt x="3291707" y="1009905"/>
                    <a:pt x="3227229" y="945427"/>
                    <a:pt x="3147691" y="945427"/>
                  </a:cubicBezTo>
                  <a:close/>
                  <a:moveTo>
                    <a:pt x="2738548" y="945427"/>
                  </a:moveTo>
                  <a:cubicBezTo>
                    <a:pt x="2659010" y="945427"/>
                    <a:pt x="2594532" y="1009905"/>
                    <a:pt x="2594532" y="1089443"/>
                  </a:cubicBezTo>
                  <a:cubicBezTo>
                    <a:pt x="2594532" y="1168981"/>
                    <a:pt x="2659010" y="1233459"/>
                    <a:pt x="2738548" y="1233459"/>
                  </a:cubicBezTo>
                  <a:cubicBezTo>
                    <a:pt x="2818086" y="1233459"/>
                    <a:pt x="2882564" y="1168981"/>
                    <a:pt x="2882564" y="1089443"/>
                  </a:cubicBezTo>
                  <a:cubicBezTo>
                    <a:pt x="2882564" y="1009905"/>
                    <a:pt x="2818086" y="945427"/>
                    <a:pt x="2738548" y="945427"/>
                  </a:cubicBezTo>
                  <a:close/>
                  <a:moveTo>
                    <a:pt x="2329405" y="945427"/>
                  </a:moveTo>
                  <a:cubicBezTo>
                    <a:pt x="2249867" y="945427"/>
                    <a:pt x="2185389" y="1009905"/>
                    <a:pt x="2185389" y="1089443"/>
                  </a:cubicBezTo>
                  <a:cubicBezTo>
                    <a:pt x="2185389" y="1168981"/>
                    <a:pt x="2249867" y="1233459"/>
                    <a:pt x="2329405" y="1233459"/>
                  </a:cubicBezTo>
                  <a:cubicBezTo>
                    <a:pt x="2408943" y="1233459"/>
                    <a:pt x="2473421" y="1168981"/>
                    <a:pt x="2473421" y="1089443"/>
                  </a:cubicBezTo>
                  <a:cubicBezTo>
                    <a:pt x="2473421" y="1009905"/>
                    <a:pt x="2408943" y="945427"/>
                    <a:pt x="2329405" y="945427"/>
                  </a:cubicBezTo>
                  <a:close/>
                  <a:moveTo>
                    <a:pt x="1920262" y="945427"/>
                  </a:moveTo>
                  <a:cubicBezTo>
                    <a:pt x="1840724" y="945427"/>
                    <a:pt x="1776246" y="1009905"/>
                    <a:pt x="1776246" y="1089443"/>
                  </a:cubicBezTo>
                  <a:cubicBezTo>
                    <a:pt x="1776246" y="1168981"/>
                    <a:pt x="1840724" y="1233459"/>
                    <a:pt x="1920262" y="1233459"/>
                  </a:cubicBezTo>
                  <a:cubicBezTo>
                    <a:pt x="1999800" y="1233459"/>
                    <a:pt x="2064278" y="1168981"/>
                    <a:pt x="2064278" y="1089443"/>
                  </a:cubicBezTo>
                  <a:cubicBezTo>
                    <a:pt x="2064278" y="1009905"/>
                    <a:pt x="1999800" y="945427"/>
                    <a:pt x="1920262" y="945427"/>
                  </a:cubicBezTo>
                  <a:close/>
                  <a:moveTo>
                    <a:pt x="1511119" y="945427"/>
                  </a:moveTo>
                  <a:cubicBezTo>
                    <a:pt x="1431581" y="945427"/>
                    <a:pt x="1367103" y="1009905"/>
                    <a:pt x="1367103" y="1089443"/>
                  </a:cubicBezTo>
                  <a:cubicBezTo>
                    <a:pt x="1367103" y="1168981"/>
                    <a:pt x="1431581" y="1233459"/>
                    <a:pt x="1511119" y="1233459"/>
                  </a:cubicBezTo>
                  <a:cubicBezTo>
                    <a:pt x="1590657" y="1233459"/>
                    <a:pt x="1655135" y="1168981"/>
                    <a:pt x="1655135" y="1089443"/>
                  </a:cubicBezTo>
                  <a:cubicBezTo>
                    <a:pt x="1655135" y="1009905"/>
                    <a:pt x="1590657" y="945427"/>
                    <a:pt x="1511119" y="945427"/>
                  </a:cubicBezTo>
                  <a:close/>
                  <a:moveTo>
                    <a:pt x="1101976" y="945427"/>
                  </a:moveTo>
                  <a:cubicBezTo>
                    <a:pt x="1022438" y="945427"/>
                    <a:pt x="957960" y="1009905"/>
                    <a:pt x="957960" y="1089443"/>
                  </a:cubicBezTo>
                  <a:cubicBezTo>
                    <a:pt x="957960" y="1168981"/>
                    <a:pt x="1022438" y="1233459"/>
                    <a:pt x="1101976" y="1233459"/>
                  </a:cubicBezTo>
                  <a:cubicBezTo>
                    <a:pt x="1181514" y="1233459"/>
                    <a:pt x="1245992" y="1168981"/>
                    <a:pt x="1245992" y="1089443"/>
                  </a:cubicBezTo>
                  <a:cubicBezTo>
                    <a:pt x="1245992" y="1009905"/>
                    <a:pt x="1181514" y="945427"/>
                    <a:pt x="1101976" y="945427"/>
                  </a:cubicBezTo>
                  <a:close/>
                  <a:moveTo>
                    <a:pt x="692833" y="945427"/>
                  </a:moveTo>
                  <a:cubicBezTo>
                    <a:pt x="613295" y="945427"/>
                    <a:pt x="548817" y="1009905"/>
                    <a:pt x="548817" y="1089443"/>
                  </a:cubicBezTo>
                  <a:cubicBezTo>
                    <a:pt x="548817" y="1168981"/>
                    <a:pt x="613295" y="1233459"/>
                    <a:pt x="692833" y="1233459"/>
                  </a:cubicBezTo>
                  <a:cubicBezTo>
                    <a:pt x="772371" y="1233459"/>
                    <a:pt x="836849" y="1168981"/>
                    <a:pt x="836849" y="1089443"/>
                  </a:cubicBezTo>
                  <a:cubicBezTo>
                    <a:pt x="836849" y="1009905"/>
                    <a:pt x="772371" y="945427"/>
                    <a:pt x="692833" y="945427"/>
                  </a:cubicBezTo>
                  <a:close/>
                  <a:moveTo>
                    <a:pt x="283690" y="945427"/>
                  </a:moveTo>
                  <a:cubicBezTo>
                    <a:pt x="204152" y="945427"/>
                    <a:pt x="139674" y="1009905"/>
                    <a:pt x="139674" y="1089443"/>
                  </a:cubicBezTo>
                  <a:cubicBezTo>
                    <a:pt x="139674" y="1168981"/>
                    <a:pt x="204152" y="1233459"/>
                    <a:pt x="283690" y="1233459"/>
                  </a:cubicBezTo>
                  <a:cubicBezTo>
                    <a:pt x="363228" y="1233459"/>
                    <a:pt x="427706" y="1168981"/>
                    <a:pt x="427706" y="1089443"/>
                  </a:cubicBezTo>
                  <a:cubicBezTo>
                    <a:pt x="427706" y="1009905"/>
                    <a:pt x="363228" y="945427"/>
                    <a:pt x="283690" y="945427"/>
                  </a:cubicBezTo>
                  <a:close/>
                  <a:moveTo>
                    <a:pt x="3965276" y="530204"/>
                  </a:moveTo>
                  <a:cubicBezTo>
                    <a:pt x="3885738" y="530204"/>
                    <a:pt x="3821260" y="594682"/>
                    <a:pt x="3821260" y="674220"/>
                  </a:cubicBezTo>
                  <a:cubicBezTo>
                    <a:pt x="3821260" y="753758"/>
                    <a:pt x="3885738" y="818236"/>
                    <a:pt x="3965276" y="818236"/>
                  </a:cubicBezTo>
                  <a:cubicBezTo>
                    <a:pt x="4044814" y="818236"/>
                    <a:pt x="4109292" y="753758"/>
                    <a:pt x="4109292" y="674220"/>
                  </a:cubicBezTo>
                  <a:cubicBezTo>
                    <a:pt x="4109292" y="594682"/>
                    <a:pt x="4044814" y="530204"/>
                    <a:pt x="3965276" y="530204"/>
                  </a:cubicBezTo>
                  <a:close/>
                  <a:moveTo>
                    <a:pt x="3556134" y="530204"/>
                  </a:moveTo>
                  <a:cubicBezTo>
                    <a:pt x="3476596" y="530204"/>
                    <a:pt x="3412118" y="594682"/>
                    <a:pt x="3412118" y="674220"/>
                  </a:cubicBezTo>
                  <a:cubicBezTo>
                    <a:pt x="3412118" y="753758"/>
                    <a:pt x="3476596" y="818236"/>
                    <a:pt x="3556134" y="818236"/>
                  </a:cubicBezTo>
                  <a:cubicBezTo>
                    <a:pt x="3635672" y="818236"/>
                    <a:pt x="3700150" y="753758"/>
                    <a:pt x="3700150" y="674220"/>
                  </a:cubicBezTo>
                  <a:cubicBezTo>
                    <a:pt x="3700150" y="594682"/>
                    <a:pt x="3635672" y="530204"/>
                    <a:pt x="3556134" y="530204"/>
                  </a:cubicBezTo>
                  <a:close/>
                  <a:moveTo>
                    <a:pt x="3146991" y="530204"/>
                  </a:moveTo>
                  <a:cubicBezTo>
                    <a:pt x="3067453" y="530204"/>
                    <a:pt x="3002975" y="594682"/>
                    <a:pt x="3002975" y="674220"/>
                  </a:cubicBezTo>
                  <a:cubicBezTo>
                    <a:pt x="3002975" y="753758"/>
                    <a:pt x="3067453" y="818236"/>
                    <a:pt x="3146991" y="818236"/>
                  </a:cubicBezTo>
                  <a:cubicBezTo>
                    <a:pt x="3226529" y="818236"/>
                    <a:pt x="3291007" y="753758"/>
                    <a:pt x="3291007" y="674220"/>
                  </a:cubicBezTo>
                  <a:cubicBezTo>
                    <a:pt x="3291007" y="594682"/>
                    <a:pt x="3226529" y="530204"/>
                    <a:pt x="3146991" y="530204"/>
                  </a:cubicBezTo>
                  <a:close/>
                  <a:moveTo>
                    <a:pt x="2737848" y="530204"/>
                  </a:moveTo>
                  <a:cubicBezTo>
                    <a:pt x="2658310" y="530204"/>
                    <a:pt x="2593832" y="594682"/>
                    <a:pt x="2593832" y="674220"/>
                  </a:cubicBezTo>
                  <a:cubicBezTo>
                    <a:pt x="2593832" y="753758"/>
                    <a:pt x="2658310" y="818236"/>
                    <a:pt x="2737848" y="818236"/>
                  </a:cubicBezTo>
                  <a:cubicBezTo>
                    <a:pt x="2817386" y="818236"/>
                    <a:pt x="2881864" y="753758"/>
                    <a:pt x="2881864" y="674220"/>
                  </a:cubicBezTo>
                  <a:cubicBezTo>
                    <a:pt x="2881864" y="594682"/>
                    <a:pt x="2817386" y="530204"/>
                    <a:pt x="2737848" y="530204"/>
                  </a:cubicBezTo>
                  <a:close/>
                  <a:moveTo>
                    <a:pt x="2328705" y="530204"/>
                  </a:moveTo>
                  <a:cubicBezTo>
                    <a:pt x="2249167" y="530204"/>
                    <a:pt x="2184689" y="594682"/>
                    <a:pt x="2184689" y="674220"/>
                  </a:cubicBezTo>
                  <a:cubicBezTo>
                    <a:pt x="2184689" y="753758"/>
                    <a:pt x="2249167" y="818236"/>
                    <a:pt x="2328705" y="818236"/>
                  </a:cubicBezTo>
                  <a:cubicBezTo>
                    <a:pt x="2408243" y="818236"/>
                    <a:pt x="2472721" y="753758"/>
                    <a:pt x="2472721" y="674220"/>
                  </a:cubicBezTo>
                  <a:cubicBezTo>
                    <a:pt x="2472721" y="594682"/>
                    <a:pt x="2408243" y="530204"/>
                    <a:pt x="2328705" y="530204"/>
                  </a:cubicBezTo>
                  <a:close/>
                  <a:moveTo>
                    <a:pt x="1919562" y="530204"/>
                  </a:moveTo>
                  <a:cubicBezTo>
                    <a:pt x="1840024" y="530204"/>
                    <a:pt x="1775546" y="594682"/>
                    <a:pt x="1775546" y="674220"/>
                  </a:cubicBezTo>
                  <a:cubicBezTo>
                    <a:pt x="1775546" y="753758"/>
                    <a:pt x="1840024" y="818236"/>
                    <a:pt x="1919562" y="818236"/>
                  </a:cubicBezTo>
                  <a:cubicBezTo>
                    <a:pt x="1999100" y="818236"/>
                    <a:pt x="2063578" y="753758"/>
                    <a:pt x="2063578" y="674220"/>
                  </a:cubicBezTo>
                  <a:cubicBezTo>
                    <a:pt x="2063578" y="594682"/>
                    <a:pt x="1999100" y="530204"/>
                    <a:pt x="1919562" y="530204"/>
                  </a:cubicBezTo>
                  <a:close/>
                  <a:moveTo>
                    <a:pt x="1510419" y="530204"/>
                  </a:moveTo>
                  <a:cubicBezTo>
                    <a:pt x="1430881" y="530204"/>
                    <a:pt x="1366403" y="594682"/>
                    <a:pt x="1366403" y="674220"/>
                  </a:cubicBezTo>
                  <a:cubicBezTo>
                    <a:pt x="1366403" y="753758"/>
                    <a:pt x="1430881" y="818236"/>
                    <a:pt x="1510419" y="818236"/>
                  </a:cubicBezTo>
                  <a:cubicBezTo>
                    <a:pt x="1589957" y="818236"/>
                    <a:pt x="1654435" y="753758"/>
                    <a:pt x="1654435" y="674220"/>
                  </a:cubicBezTo>
                  <a:cubicBezTo>
                    <a:pt x="1654435" y="594682"/>
                    <a:pt x="1589957" y="530204"/>
                    <a:pt x="1510419" y="530204"/>
                  </a:cubicBezTo>
                  <a:close/>
                  <a:moveTo>
                    <a:pt x="1101276" y="530204"/>
                  </a:moveTo>
                  <a:cubicBezTo>
                    <a:pt x="1021738" y="530204"/>
                    <a:pt x="957260" y="594682"/>
                    <a:pt x="957260" y="674220"/>
                  </a:cubicBezTo>
                  <a:cubicBezTo>
                    <a:pt x="957260" y="753758"/>
                    <a:pt x="1021738" y="818236"/>
                    <a:pt x="1101276" y="818236"/>
                  </a:cubicBezTo>
                  <a:cubicBezTo>
                    <a:pt x="1180814" y="818236"/>
                    <a:pt x="1245292" y="753758"/>
                    <a:pt x="1245292" y="674220"/>
                  </a:cubicBezTo>
                  <a:cubicBezTo>
                    <a:pt x="1245292" y="594682"/>
                    <a:pt x="1180814" y="530204"/>
                    <a:pt x="1101276" y="530204"/>
                  </a:cubicBezTo>
                  <a:close/>
                  <a:moveTo>
                    <a:pt x="692133" y="530204"/>
                  </a:moveTo>
                  <a:cubicBezTo>
                    <a:pt x="612595" y="530204"/>
                    <a:pt x="548117" y="594682"/>
                    <a:pt x="548117" y="674220"/>
                  </a:cubicBezTo>
                  <a:cubicBezTo>
                    <a:pt x="548117" y="753758"/>
                    <a:pt x="612595" y="818236"/>
                    <a:pt x="692133" y="818236"/>
                  </a:cubicBezTo>
                  <a:cubicBezTo>
                    <a:pt x="771671" y="818236"/>
                    <a:pt x="836149" y="753758"/>
                    <a:pt x="836149" y="674220"/>
                  </a:cubicBezTo>
                  <a:cubicBezTo>
                    <a:pt x="836149" y="594682"/>
                    <a:pt x="771671" y="530204"/>
                    <a:pt x="692133" y="530204"/>
                  </a:cubicBezTo>
                  <a:close/>
                  <a:moveTo>
                    <a:pt x="282990" y="530204"/>
                  </a:moveTo>
                  <a:cubicBezTo>
                    <a:pt x="203452" y="530204"/>
                    <a:pt x="138974" y="594682"/>
                    <a:pt x="138974" y="674220"/>
                  </a:cubicBezTo>
                  <a:cubicBezTo>
                    <a:pt x="138974" y="753758"/>
                    <a:pt x="203452" y="818236"/>
                    <a:pt x="282990" y="818236"/>
                  </a:cubicBezTo>
                  <a:cubicBezTo>
                    <a:pt x="362528" y="818236"/>
                    <a:pt x="427006" y="753758"/>
                    <a:pt x="427006" y="674220"/>
                  </a:cubicBezTo>
                  <a:cubicBezTo>
                    <a:pt x="427006" y="594682"/>
                    <a:pt x="362528" y="530204"/>
                    <a:pt x="282990" y="530204"/>
                  </a:cubicBezTo>
                  <a:close/>
                  <a:moveTo>
                    <a:pt x="3964576" y="114981"/>
                  </a:moveTo>
                  <a:cubicBezTo>
                    <a:pt x="3885038" y="114981"/>
                    <a:pt x="3820560" y="179459"/>
                    <a:pt x="3820560" y="258997"/>
                  </a:cubicBezTo>
                  <a:cubicBezTo>
                    <a:pt x="3820560" y="338535"/>
                    <a:pt x="3885038" y="403013"/>
                    <a:pt x="3964576" y="403013"/>
                  </a:cubicBezTo>
                  <a:cubicBezTo>
                    <a:pt x="4044114" y="403013"/>
                    <a:pt x="4108592" y="338535"/>
                    <a:pt x="4108592" y="258997"/>
                  </a:cubicBezTo>
                  <a:cubicBezTo>
                    <a:pt x="4108592" y="179459"/>
                    <a:pt x="4044114" y="114981"/>
                    <a:pt x="3964576" y="114981"/>
                  </a:cubicBezTo>
                  <a:close/>
                  <a:moveTo>
                    <a:pt x="3555434" y="114981"/>
                  </a:moveTo>
                  <a:cubicBezTo>
                    <a:pt x="3475896" y="114981"/>
                    <a:pt x="3411418" y="179459"/>
                    <a:pt x="3411418" y="258997"/>
                  </a:cubicBezTo>
                  <a:cubicBezTo>
                    <a:pt x="3411418" y="338535"/>
                    <a:pt x="3475896" y="403013"/>
                    <a:pt x="3555434" y="403013"/>
                  </a:cubicBezTo>
                  <a:cubicBezTo>
                    <a:pt x="3634972" y="403013"/>
                    <a:pt x="3699450" y="338535"/>
                    <a:pt x="3699450" y="258997"/>
                  </a:cubicBezTo>
                  <a:cubicBezTo>
                    <a:pt x="3699450" y="179459"/>
                    <a:pt x="3634972" y="114981"/>
                    <a:pt x="3555434" y="114981"/>
                  </a:cubicBezTo>
                  <a:close/>
                  <a:moveTo>
                    <a:pt x="3146291" y="114981"/>
                  </a:moveTo>
                  <a:cubicBezTo>
                    <a:pt x="3066753" y="114981"/>
                    <a:pt x="3002275" y="179459"/>
                    <a:pt x="3002275" y="258997"/>
                  </a:cubicBezTo>
                  <a:cubicBezTo>
                    <a:pt x="3002275" y="338535"/>
                    <a:pt x="3066753" y="403013"/>
                    <a:pt x="3146291" y="403013"/>
                  </a:cubicBezTo>
                  <a:cubicBezTo>
                    <a:pt x="3225829" y="403013"/>
                    <a:pt x="3290307" y="338535"/>
                    <a:pt x="3290307" y="258997"/>
                  </a:cubicBezTo>
                  <a:cubicBezTo>
                    <a:pt x="3290307" y="179459"/>
                    <a:pt x="3225829" y="114981"/>
                    <a:pt x="3146291" y="114981"/>
                  </a:cubicBezTo>
                  <a:close/>
                  <a:moveTo>
                    <a:pt x="2737148" y="114981"/>
                  </a:moveTo>
                  <a:cubicBezTo>
                    <a:pt x="2657610" y="114981"/>
                    <a:pt x="2593132" y="179459"/>
                    <a:pt x="2593132" y="258997"/>
                  </a:cubicBezTo>
                  <a:cubicBezTo>
                    <a:pt x="2593132" y="338535"/>
                    <a:pt x="2657610" y="403013"/>
                    <a:pt x="2737148" y="403013"/>
                  </a:cubicBezTo>
                  <a:cubicBezTo>
                    <a:pt x="2816686" y="403013"/>
                    <a:pt x="2881164" y="338535"/>
                    <a:pt x="2881164" y="258997"/>
                  </a:cubicBezTo>
                  <a:cubicBezTo>
                    <a:pt x="2881164" y="179459"/>
                    <a:pt x="2816686" y="114981"/>
                    <a:pt x="2737148" y="114981"/>
                  </a:cubicBezTo>
                  <a:close/>
                  <a:moveTo>
                    <a:pt x="2328005" y="114981"/>
                  </a:moveTo>
                  <a:cubicBezTo>
                    <a:pt x="2248467" y="114981"/>
                    <a:pt x="2183989" y="179459"/>
                    <a:pt x="2183989" y="258997"/>
                  </a:cubicBezTo>
                  <a:cubicBezTo>
                    <a:pt x="2183989" y="338535"/>
                    <a:pt x="2248467" y="403013"/>
                    <a:pt x="2328005" y="403013"/>
                  </a:cubicBezTo>
                  <a:cubicBezTo>
                    <a:pt x="2407543" y="403013"/>
                    <a:pt x="2472021" y="338535"/>
                    <a:pt x="2472021" y="258997"/>
                  </a:cubicBezTo>
                  <a:cubicBezTo>
                    <a:pt x="2472021" y="179459"/>
                    <a:pt x="2407543" y="114981"/>
                    <a:pt x="2328005" y="114981"/>
                  </a:cubicBezTo>
                  <a:close/>
                  <a:moveTo>
                    <a:pt x="1918862" y="114981"/>
                  </a:moveTo>
                  <a:cubicBezTo>
                    <a:pt x="1839324" y="114981"/>
                    <a:pt x="1774846" y="179459"/>
                    <a:pt x="1774846" y="258997"/>
                  </a:cubicBezTo>
                  <a:cubicBezTo>
                    <a:pt x="1774846" y="338535"/>
                    <a:pt x="1839324" y="403013"/>
                    <a:pt x="1918862" y="403013"/>
                  </a:cubicBezTo>
                  <a:cubicBezTo>
                    <a:pt x="1998400" y="403013"/>
                    <a:pt x="2062878" y="338535"/>
                    <a:pt x="2062878" y="258997"/>
                  </a:cubicBezTo>
                  <a:cubicBezTo>
                    <a:pt x="2062878" y="179459"/>
                    <a:pt x="1998400" y="114981"/>
                    <a:pt x="1918862" y="114981"/>
                  </a:cubicBezTo>
                  <a:close/>
                  <a:moveTo>
                    <a:pt x="1509719" y="114981"/>
                  </a:moveTo>
                  <a:cubicBezTo>
                    <a:pt x="1430181" y="114981"/>
                    <a:pt x="1365703" y="179459"/>
                    <a:pt x="1365703" y="258997"/>
                  </a:cubicBezTo>
                  <a:cubicBezTo>
                    <a:pt x="1365703" y="338535"/>
                    <a:pt x="1430181" y="403013"/>
                    <a:pt x="1509719" y="403013"/>
                  </a:cubicBezTo>
                  <a:cubicBezTo>
                    <a:pt x="1589257" y="403013"/>
                    <a:pt x="1653735" y="338535"/>
                    <a:pt x="1653735" y="258997"/>
                  </a:cubicBezTo>
                  <a:cubicBezTo>
                    <a:pt x="1653735" y="179459"/>
                    <a:pt x="1589257" y="114981"/>
                    <a:pt x="1509719" y="114981"/>
                  </a:cubicBezTo>
                  <a:close/>
                  <a:moveTo>
                    <a:pt x="1100576" y="114981"/>
                  </a:moveTo>
                  <a:cubicBezTo>
                    <a:pt x="1021038" y="114981"/>
                    <a:pt x="956560" y="179459"/>
                    <a:pt x="956560" y="258997"/>
                  </a:cubicBezTo>
                  <a:cubicBezTo>
                    <a:pt x="956560" y="338535"/>
                    <a:pt x="1021038" y="403013"/>
                    <a:pt x="1100576" y="403013"/>
                  </a:cubicBezTo>
                  <a:cubicBezTo>
                    <a:pt x="1180114" y="403013"/>
                    <a:pt x="1244592" y="338535"/>
                    <a:pt x="1244592" y="258997"/>
                  </a:cubicBezTo>
                  <a:cubicBezTo>
                    <a:pt x="1244592" y="179459"/>
                    <a:pt x="1180114" y="114981"/>
                    <a:pt x="1100576" y="114981"/>
                  </a:cubicBezTo>
                  <a:close/>
                  <a:moveTo>
                    <a:pt x="691433" y="114981"/>
                  </a:moveTo>
                  <a:cubicBezTo>
                    <a:pt x="611895" y="114981"/>
                    <a:pt x="547417" y="179459"/>
                    <a:pt x="547417" y="258997"/>
                  </a:cubicBezTo>
                  <a:cubicBezTo>
                    <a:pt x="547417" y="338535"/>
                    <a:pt x="611895" y="403013"/>
                    <a:pt x="691433" y="403013"/>
                  </a:cubicBezTo>
                  <a:cubicBezTo>
                    <a:pt x="770971" y="403013"/>
                    <a:pt x="835449" y="338535"/>
                    <a:pt x="835449" y="258997"/>
                  </a:cubicBezTo>
                  <a:cubicBezTo>
                    <a:pt x="835449" y="179459"/>
                    <a:pt x="770971" y="114981"/>
                    <a:pt x="691433" y="114981"/>
                  </a:cubicBezTo>
                  <a:close/>
                  <a:moveTo>
                    <a:pt x="282290" y="114981"/>
                  </a:moveTo>
                  <a:cubicBezTo>
                    <a:pt x="202752" y="114981"/>
                    <a:pt x="138274" y="179459"/>
                    <a:pt x="138274" y="258997"/>
                  </a:cubicBezTo>
                  <a:cubicBezTo>
                    <a:pt x="138274" y="338535"/>
                    <a:pt x="202752" y="403013"/>
                    <a:pt x="282290" y="403013"/>
                  </a:cubicBezTo>
                  <a:cubicBezTo>
                    <a:pt x="361828" y="403013"/>
                    <a:pt x="426306" y="338535"/>
                    <a:pt x="426306" y="258997"/>
                  </a:cubicBezTo>
                  <a:cubicBezTo>
                    <a:pt x="426306" y="179459"/>
                    <a:pt x="361828" y="114981"/>
                    <a:pt x="282290" y="114981"/>
                  </a:cubicBezTo>
                  <a:close/>
                  <a:moveTo>
                    <a:pt x="0" y="0"/>
                  </a:moveTo>
                  <a:lnTo>
                    <a:pt x="4248472" y="0"/>
                  </a:lnTo>
                  <a:lnTo>
                    <a:pt x="4248472" y="4248472"/>
                  </a:lnTo>
                  <a:lnTo>
                    <a:pt x="0" y="4248472"/>
                  </a:lnTo>
                  <a:close/>
                </a:path>
              </a:pathLst>
            </a:custGeom>
            <a:solidFill>
              <a:sysClr val="window" lastClr="FFFFFF"/>
            </a:solidFill>
            <a:ln w="25400" cap="flat" cmpd="sng" algn="ctr">
              <a:noFill/>
              <a:prstDash val="solid"/>
            </a:ln>
            <a:effectLst/>
          </p:spPr>
          <p:txBody>
            <a:bodyPr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924282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4" name="TextBox 10"/>
            <p:cNvSpPr txBox="1"/>
            <p:nvPr/>
          </p:nvSpPr>
          <p:spPr>
            <a:xfrm>
              <a:off x="532490" y="4212804"/>
              <a:ext cx="998490" cy="663202"/>
            </a:xfrm>
            <a:prstGeom prst="rect">
              <a:avLst/>
            </a:prstGeom>
          </p:spPr>
          <p:txBody>
            <a:bodyPr vert="horz" lIns="0" tIns="0" rIns="0" bIns="0" rtlCol="0">
              <a:noAutofit/>
            </a:bodyPr>
            <a:lstStyle>
              <a:lvl1pPr indent="0" algn="ctr">
                <a:lnSpc>
                  <a:spcPct val="90000"/>
                </a:lnSpc>
                <a:spcBef>
                  <a:spcPts val="0"/>
                </a:spcBef>
                <a:buFont typeface="Arial" pitchFamily="34" charset="0"/>
                <a:buNone/>
                <a:defRPr sz="2000" b="1">
                  <a:solidFill>
                    <a:schemeClr val="tx2"/>
                  </a:solidFill>
                  <a:latin typeface="+mj-lt"/>
                  <a:cs typeface="Arial" panose="020B0604020202020204" pitchFamily="34" charset="0"/>
                </a:defRPr>
              </a:lvl1pPr>
              <a:lvl2pPr marL="180975" indent="-180975">
                <a:lnSpc>
                  <a:spcPct val="90000"/>
                </a:lnSpc>
                <a:spcBef>
                  <a:spcPts val="0"/>
                </a:spcBef>
                <a:buFont typeface="Arial" pitchFamily="34" charset="0"/>
                <a:buChar char="•"/>
                <a:defRPr sz="1200">
                  <a:solidFill>
                    <a:schemeClr val="tx2"/>
                  </a:solidFill>
                </a:defRPr>
              </a:lvl2pPr>
              <a:lvl3pPr marL="361950" indent="-171450">
                <a:lnSpc>
                  <a:spcPct val="90000"/>
                </a:lnSpc>
                <a:spcBef>
                  <a:spcPts val="0"/>
                </a:spcBef>
                <a:buFont typeface="Calibri" pitchFamily="34" charset="0"/>
                <a:buChar char="–"/>
                <a:defRPr sz="1200">
                  <a:solidFill>
                    <a:schemeClr val="tx2"/>
                  </a:solidFill>
                </a:defRPr>
              </a:lvl3pPr>
              <a:lvl4pPr marL="1825348" indent="-260764">
                <a:lnSpc>
                  <a:spcPct val="90000"/>
                </a:lnSpc>
                <a:spcBef>
                  <a:spcPts val="0"/>
                </a:spcBef>
                <a:buFont typeface="Arial" pitchFamily="34" charset="0"/>
                <a:buChar char="–"/>
                <a:defRPr sz="1200">
                  <a:solidFill>
                    <a:schemeClr val="tx2"/>
                  </a:solidFill>
                </a:defRPr>
              </a:lvl4pPr>
              <a:lvl5pPr marL="2346876" indent="-260764">
                <a:lnSpc>
                  <a:spcPct val="90000"/>
                </a:lnSpc>
                <a:spcBef>
                  <a:spcPts val="0"/>
                </a:spcBef>
                <a:buFont typeface="Arial" pitchFamily="34" charset="0"/>
                <a:buChar char="»"/>
                <a:defRPr sz="1200">
                  <a:solidFill>
                    <a:schemeClr val="tx2"/>
                  </a:solidFill>
                </a:defRPr>
              </a:lvl5pPr>
              <a:lvl6pPr marL="2868404" indent="-260764">
                <a:spcBef>
                  <a:spcPct val="20000"/>
                </a:spcBef>
                <a:buFont typeface="Arial" pitchFamily="34" charset="0"/>
                <a:buChar char="•"/>
                <a:defRPr sz="2300"/>
              </a:lvl6pPr>
              <a:lvl7pPr marL="3389932" indent="-260764">
                <a:spcBef>
                  <a:spcPct val="20000"/>
                </a:spcBef>
                <a:buFont typeface="Arial" pitchFamily="34" charset="0"/>
                <a:buChar char="•"/>
                <a:defRPr sz="2300"/>
              </a:lvl7pPr>
              <a:lvl8pPr marL="3911460" indent="-260764">
                <a:spcBef>
                  <a:spcPct val="20000"/>
                </a:spcBef>
                <a:buFont typeface="Arial" pitchFamily="34" charset="0"/>
                <a:buChar char="•"/>
                <a:defRPr sz="2300"/>
              </a:lvl8pPr>
              <a:lvl9pPr marL="4432988" indent="-260764">
                <a:spcBef>
                  <a:spcPct val="20000"/>
                </a:spcBef>
                <a:buFont typeface="Arial" pitchFamily="34" charset="0"/>
                <a:buChar char="•"/>
                <a:defRPr sz="2300"/>
              </a:lvl9pPr>
            </a:lstStyle>
            <a:p>
              <a:pPr marL="0" marR="0" lvl="0" indent="0" algn="ctr" defTabSz="924282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itchFamily="34" charset="0"/>
                <a:buNone/>
                <a:tabLst/>
                <a:defRPr/>
              </a:pPr>
              <a:r>
                <a:rPr lang="hu-HU" kern="0" dirty="0">
                  <a:solidFill>
                    <a:schemeClr val="accent1"/>
                  </a:solidFill>
                  <a:latin typeface="Calibri"/>
                </a:rPr>
                <a:t>28</a:t>
              </a:r>
              <a:r>
                <a:rPr kumimoji="0" lang="hu-HU" sz="2000" b="1" i="0" u="none" strike="noStrike" kern="0" cap="none" spc="0" normalizeH="0" baseline="0" noProof="0" dirty="0">
                  <a:ln>
                    <a:noFill/>
                  </a:ln>
                  <a:solidFill>
                    <a:schemeClr val="accent1"/>
                  </a:solidFill>
                  <a:effectLst/>
                  <a:uLnTx/>
                  <a:uFillTx/>
                  <a:latin typeface="Calibri"/>
                  <a:cs typeface="Arial" panose="020B0604020202020204" pitchFamily="34" charset="0"/>
                </a:rPr>
                <a:t>%</a:t>
              </a:r>
              <a:endParaRPr kumimoji="0" lang="en-GB" sz="2000" b="1" i="0" u="none" strike="noStrike" kern="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Calibri"/>
                <a:cs typeface="Arial" panose="020B0604020202020204" pitchFamily="34" charset="0"/>
              </a:endParaRPr>
            </a:p>
            <a:p>
              <a:pPr lvl="0" defTabSz="924282">
                <a:defRPr/>
              </a:pPr>
              <a:r>
                <a:rPr lang="hu-HU" sz="950" b="0" kern="0" dirty="0">
                  <a:solidFill>
                    <a:srgbClr val="222223">
                      <a:lumMod val="75000"/>
                      <a:lumOff val="25000"/>
                    </a:srgbClr>
                  </a:solidFill>
                </a:rPr>
                <a:t>Párkapcsolati kérdések</a:t>
              </a:r>
              <a:endParaRPr kumimoji="0" lang="en-GB" sz="950" b="0" i="0" u="none" strike="noStrike" kern="0" cap="none" spc="0" normalizeH="0" baseline="0" noProof="0" dirty="0">
                <a:ln>
                  <a:noFill/>
                </a:ln>
                <a:solidFill>
                  <a:srgbClr val="222223">
                    <a:lumMod val="75000"/>
                    <a:lumOff val="25000"/>
                  </a:srgbClr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75" name="TextBox 10"/>
            <p:cNvSpPr txBox="1"/>
            <p:nvPr/>
          </p:nvSpPr>
          <p:spPr>
            <a:xfrm>
              <a:off x="1535500" y="4212804"/>
              <a:ext cx="998490" cy="663202"/>
            </a:xfrm>
            <a:prstGeom prst="rect">
              <a:avLst/>
            </a:prstGeom>
          </p:spPr>
          <p:txBody>
            <a:bodyPr vert="horz" lIns="0" tIns="0" rIns="0" bIns="0" rtlCol="0">
              <a:noAutofit/>
            </a:bodyPr>
            <a:lstStyle>
              <a:lvl1pPr indent="0" algn="ctr">
                <a:lnSpc>
                  <a:spcPct val="90000"/>
                </a:lnSpc>
                <a:spcBef>
                  <a:spcPts val="0"/>
                </a:spcBef>
                <a:buFont typeface="Arial" pitchFamily="34" charset="0"/>
                <a:buNone/>
                <a:defRPr sz="2000" b="1">
                  <a:solidFill>
                    <a:schemeClr val="tx2"/>
                  </a:solidFill>
                  <a:latin typeface="+mj-lt"/>
                  <a:cs typeface="Arial" panose="020B0604020202020204" pitchFamily="34" charset="0"/>
                </a:defRPr>
              </a:lvl1pPr>
              <a:lvl2pPr marL="180975" indent="-180975">
                <a:lnSpc>
                  <a:spcPct val="90000"/>
                </a:lnSpc>
                <a:spcBef>
                  <a:spcPts val="0"/>
                </a:spcBef>
                <a:buFont typeface="Arial" pitchFamily="34" charset="0"/>
                <a:buChar char="•"/>
                <a:defRPr sz="1200">
                  <a:solidFill>
                    <a:schemeClr val="tx2"/>
                  </a:solidFill>
                </a:defRPr>
              </a:lvl2pPr>
              <a:lvl3pPr marL="361950" indent="-171450">
                <a:lnSpc>
                  <a:spcPct val="90000"/>
                </a:lnSpc>
                <a:spcBef>
                  <a:spcPts val="0"/>
                </a:spcBef>
                <a:buFont typeface="Calibri" pitchFamily="34" charset="0"/>
                <a:buChar char="–"/>
                <a:defRPr sz="1200">
                  <a:solidFill>
                    <a:schemeClr val="tx2"/>
                  </a:solidFill>
                </a:defRPr>
              </a:lvl3pPr>
              <a:lvl4pPr marL="1825348" indent="-260764">
                <a:lnSpc>
                  <a:spcPct val="90000"/>
                </a:lnSpc>
                <a:spcBef>
                  <a:spcPts val="0"/>
                </a:spcBef>
                <a:buFont typeface="Arial" pitchFamily="34" charset="0"/>
                <a:buChar char="–"/>
                <a:defRPr sz="1200">
                  <a:solidFill>
                    <a:schemeClr val="tx2"/>
                  </a:solidFill>
                </a:defRPr>
              </a:lvl4pPr>
              <a:lvl5pPr marL="2346876" indent="-260764">
                <a:lnSpc>
                  <a:spcPct val="90000"/>
                </a:lnSpc>
                <a:spcBef>
                  <a:spcPts val="0"/>
                </a:spcBef>
                <a:buFont typeface="Arial" pitchFamily="34" charset="0"/>
                <a:buChar char="»"/>
                <a:defRPr sz="1200">
                  <a:solidFill>
                    <a:schemeClr val="tx2"/>
                  </a:solidFill>
                </a:defRPr>
              </a:lvl5pPr>
              <a:lvl6pPr marL="2868404" indent="-260764">
                <a:spcBef>
                  <a:spcPct val="20000"/>
                </a:spcBef>
                <a:buFont typeface="Arial" pitchFamily="34" charset="0"/>
                <a:buChar char="•"/>
                <a:defRPr sz="2300"/>
              </a:lvl6pPr>
              <a:lvl7pPr marL="3389932" indent="-260764">
                <a:spcBef>
                  <a:spcPct val="20000"/>
                </a:spcBef>
                <a:buFont typeface="Arial" pitchFamily="34" charset="0"/>
                <a:buChar char="•"/>
                <a:defRPr sz="2300"/>
              </a:lvl7pPr>
              <a:lvl8pPr marL="3911460" indent="-260764">
                <a:spcBef>
                  <a:spcPct val="20000"/>
                </a:spcBef>
                <a:buFont typeface="Arial" pitchFamily="34" charset="0"/>
                <a:buChar char="•"/>
                <a:defRPr sz="2300"/>
              </a:lvl8pPr>
              <a:lvl9pPr marL="4432988" indent="-260764">
                <a:spcBef>
                  <a:spcPct val="20000"/>
                </a:spcBef>
                <a:buFont typeface="Arial" pitchFamily="34" charset="0"/>
                <a:buChar char="•"/>
                <a:defRPr sz="2300"/>
              </a:lvl9pPr>
            </a:lstStyle>
            <a:p>
              <a:pPr marL="0" marR="0" lvl="0" indent="0" algn="ctr" defTabSz="924282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itchFamily="34" charset="0"/>
                <a:buNone/>
                <a:tabLst/>
                <a:defRPr/>
              </a:pPr>
              <a:r>
                <a:rPr lang="hu-HU" kern="0" dirty="0">
                  <a:solidFill>
                    <a:schemeClr val="accent1"/>
                  </a:solidFill>
                  <a:latin typeface="Calibri"/>
                </a:rPr>
                <a:t>22</a:t>
              </a:r>
              <a:r>
                <a:rPr kumimoji="0" lang="hu-HU" sz="2000" b="1" i="0" u="none" strike="noStrike" kern="0" cap="none" spc="0" normalizeH="0" baseline="0" noProof="0" dirty="0">
                  <a:ln>
                    <a:noFill/>
                  </a:ln>
                  <a:solidFill>
                    <a:schemeClr val="accent1"/>
                  </a:solidFill>
                  <a:effectLst/>
                  <a:uLnTx/>
                  <a:uFillTx/>
                  <a:latin typeface="Calibri"/>
                  <a:cs typeface="Arial" panose="020B0604020202020204" pitchFamily="34" charset="0"/>
                </a:rPr>
                <a:t>%</a:t>
              </a:r>
              <a:endParaRPr kumimoji="0" lang="en-GB" sz="2000" b="1" i="0" u="none" strike="noStrike" kern="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Calibri"/>
                <a:cs typeface="Arial" panose="020B0604020202020204" pitchFamily="34" charset="0"/>
              </a:endParaRPr>
            </a:p>
            <a:p>
              <a:pPr lvl="0" defTabSz="924282">
                <a:defRPr/>
              </a:pPr>
              <a:r>
                <a:rPr lang="hu-HU" sz="950" b="0" kern="0" dirty="0">
                  <a:solidFill>
                    <a:srgbClr val="222223">
                      <a:lumMod val="75000"/>
                      <a:lumOff val="25000"/>
                    </a:srgbClr>
                  </a:solidFill>
                </a:rPr>
                <a:t>Gyerekek, gyereknevelés</a:t>
              </a:r>
              <a:endParaRPr kumimoji="0" lang="en-GB" sz="950" b="0" i="0" u="none" strike="noStrike" kern="0" cap="none" spc="0" normalizeH="0" baseline="0" noProof="0" dirty="0">
                <a:ln>
                  <a:noFill/>
                </a:ln>
                <a:solidFill>
                  <a:srgbClr val="222223">
                    <a:lumMod val="75000"/>
                    <a:lumOff val="25000"/>
                  </a:srgbClr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76" name="TextBox 10"/>
            <p:cNvSpPr txBox="1"/>
            <p:nvPr/>
          </p:nvSpPr>
          <p:spPr>
            <a:xfrm>
              <a:off x="7605958" y="4207114"/>
              <a:ext cx="998490" cy="663202"/>
            </a:xfrm>
            <a:prstGeom prst="rect">
              <a:avLst/>
            </a:prstGeom>
          </p:spPr>
          <p:txBody>
            <a:bodyPr vert="horz" lIns="0" tIns="0" rIns="0" bIns="0" rtlCol="0">
              <a:noAutofit/>
            </a:bodyPr>
            <a:lstStyle>
              <a:lvl1pPr indent="0" algn="ctr">
                <a:lnSpc>
                  <a:spcPct val="90000"/>
                </a:lnSpc>
                <a:spcBef>
                  <a:spcPts val="0"/>
                </a:spcBef>
                <a:buFont typeface="Arial" pitchFamily="34" charset="0"/>
                <a:buNone/>
                <a:defRPr sz="2000" b="1">
                  <a:solidFill>
                    <a:schemeClr val="tx2"/>
                  </a:solidFill>
                  <a:latin typeface="+mj-lt"/>
                  <a:cs typeface="Arial" panose="020B0604020202020204" pitchFamily="34" charset="0"/>
                </a:defRPr>
              </a:lvl1pPr>
              <a:lvl2pPr marL="180975" indent="-180975">
                <a:lnSpc>
                  <a:spcPct val="90000"/>
                </a:lnSpc>
                <a:spcBef>
                  <a:spcPts val="0"/>
                </a:spcBef>
                <a:buFont typeface="Arial" pitchFamily="34" charset="0"/>
                <a:buChar char="•"/>
                <a:defRPr sz="1200">
                  <a:solidFill>
                    <a:schemeClr val="tx2"/>
                  </a:solidFill>
                </a:defRPr>
              </a:lvl2pPr>
              <a:lvl3pPr marL="361950" indent="-171450">
                <a:lnSpc>
                  <a:spcPct val="90000"/>
                </a:lnSpc>
                <a:spcBef>
                  <a:spcPts val="0"/>
                </a:spcBef>
                <a:buFont typeface="Calibri" pitchFamily="34" charset="0"/>
                <a:buChar char="–"/>
                <a:defRPr sz="1200">
                  <a:solidFill>
                    <a:schemeClr val="tx2"/>
                  </a:solidFill>
                </a:defRPr>
              </a:lvl3pPr>
              <a:lvl4pPr marL="1825348" indent="-260764">
                <a:lnSpc>
                  <a:spcPct val="90000"/>
                </a:lnSpc>
                <a:spcBef>
                  <a:spcPts val="0"/>
                </a:spcBef>
                <a:buFont typeface="Arial" pitchFamily="34" charset="0"/>
                <a:buChar char="–"/>
                <a:defRPr sz="1200">
                  <a:solidFill>
                    <a:schemeClr val="tx2"/>
                  </a:solidFill>
                </a:defRPr>
              </a:lvl4pPr>
              <a:lvl5pPr marL="2346876" indent="-260764">
                <a:lnSpc>
                  <a:spcPct val="90000"/>
                </a:lnSpc>
                <a:spcBef>
                  <a:spcPts val="0"/>
                </a:spcBef>
                <a:buFont typeface="Arial" pitchFamily="34" charset="0"/>
                <a:buChar char="»"/>
                <a:defRPr sz="1200">
                  <a:solidFill>
                    <a:schemeClr val="tx2"/>
                  </a:solidFill>
                </a:defRPr>
              </a:lvl5pPr>
              <a:lvl6pPr marL="2868404" indent="-260764">
                <a:spcBef>
                  <a:spcPct val="20000"/>
                </a:spcBef>
                <a:buFont typeface="Arial" pitchFamily="34" charset="0"/>
                <a:buChar char="•"/>
                <a:defRPr sz="2300"/>
              </a:lvl6pPr>
              <a:lvl7pPr marL="3389932" indent="-260764">
                <a:spcBef>
                  <a:spcPct val="20000"/>
                </a:spcBef>
                <a:buFont typeface="Arial" pitchFamily="34" charset="0"/>
                <a:buChar char="•"/>
                <a:defRPr sz="2300"/>
              </a:lvl7pPr>
              <a:lvl8pPr marL="3911460" indent="-260764">
                <a:spcBef>
                  <a:spcPct val="20000"/>
                </a:spcBef>
                <a:buFont typeface="Arial" pitchFamily="34" charset="0"/>
                <a:buChar char="•"/>
                <a:defRPr sz="2300"/>
              </a:lvl8pPr>
              <a:lvl9pPr marL="4432988" indent="-260764">
                <a:spcBef>
                  <a:spcPct val="20000"/>
                </a:spcBef>
                <a:buFont typeface="Arial" pitchFamily="34" charset="0"/>
                <a:buChar char="•"/>
                <a:defRPr sz="2300"/>
              </a:lvl9pPr>
            </a:lstStyle>
            <a:p>
              <a:pPr marL="0" marR="0" lvl="0" indent="0" algn="ctr" defTabSz="924282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itchFamily="34" charset="0"/>
                <a:buNone/>
                <a:tabLst/>
                <a:defRPr/>
              </a:pPr>
              <a:r>
                <a:rPr lang="hu-HU" kern="0" dirty="0">
                  <a:solidFill>
                    <a:schemeClr val="accent1"/>
                  </a:solidFill>
                  <a:latin typeface="Calibri"/>
                </a:rPr>
                <a:t>5</a:t>
              </a:r>
              <a:r>
                <a:rPr kumimoji="0" lang="hu-HU" sz="2000" b="1" i="0" u="none" strike="noStrike" kern="0" cap="none" spc="0" normalizeH="0" baseline="0" noProof="0" dirty="0">
                  <a:ln>
                    <a:noFill/>
                  </a:ln>
                  <a:solidFill>
                    <a:schemeClr val="accent1"/>
                  </a:solidFill>
                  <a:effectLst/>
                  <a:uLnTx/>
                  <a:uFillTx/>
                  <a:latin typeface="Calibri"/>
                  <a:cs typeface="Arial" panose="020B0604020202020204" pitchFamily="34" charset="0"/>
                </a:rPr>
                <a:t>%</a:t>
              </a:r>
              <a:endParaRPr kumimoji="0" lang="en-GB" sz="2000" b="1" i="0" u="none" strike="noStrike" kern="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Calibri"/>
                <a:cs typeface="Arial" panose="020B0604020202020204" pitchFamily="34" charset="0"/>
              </a:endParaRPr>
            </a:p>
            <a:p>
              <a:pPr lvl="0" defTabSz="924282">
                <a:defRPr/>
              </a:pPr>
              <a:r>
                <a:rPr lang="hu-HU" sz="950" b="0" kern="0" dirty="0">
                  <a:solidFill>
                    <a:srgbClr val="222223">
                      <a:lumMod val="75000"/>
                      <a:lumOff val="25000"/>
                    </a:srgbClr>
                  </a:solidFill>
                </a:rPr>
                <a:t>Egyéb</a:t>
              </a:r>
              <a:endParaRPr kumimoji="0" lang="en-GB" sz="950" b="0" i="0" u="none" strike="noStrike" kern="0" cap="none" spc="0" normalizeH="0" baseline="0" noProof="0" dirty="0">
                <a:ln>
                  <a:noFill/>
                </a:ln>
                <a:solidFill>
                  <a:srgbClr val="222223">
                    <a:lumMod val="75000"/>
                    <a:lumOff val="25000"/>
                  </a:srgbClr>
                </a:solidFill>
                <a:effectLst/>
                <a:uLnTx/>
                <a:uFillTx/>
                <a:latin typeface="Calibri"/>
              </a:endParaRPr>
            </a:p>
          </p:txBody>
        </p:sp>
        <p:graphicFrame>
          <p:nvGraphicFramePr>
            <p:cNvPr id="77" name="Diagram 5"/>
            <p:cNvGraphicFramePr/>
            <p:nvPr>
              <p:extLst/>
            </p:nvPr>
          </p:nvGraphicFramePr>
          <p:xfrm>
            <a:off x="7608138" y="3323661"/>
            <a:ext cx="972353" cy="950721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6"/>
            </a:graphicData>
          </a:graphic>
        </p:graphicFrame>
        <p:sp>
          <p:nvSpPr>
            <p:cNvPr id="78" name="Rectangle 112"/>
            <p:cNvSpPr/>
            <p:nvPr/>
          </p:nvSpPr>
          <p:spPr bwMode="gray">
            <a:xfrm>
              <a:off x="7737970" y="3445594"/>
              <a:ext cx="712688" cy="706853"/>
            </a:xfrm>
            <a:custGeom>
              <a:avLst/>
              <a:gdLst/>
              <a:ahLst/>
              <a:cxnLst/>
              <a:rect l="l" t="t" r="r" b="b"/>
              <a:pathLst>
                <a:path w="4248472" h="4248472">
                  <a:moveTo>
                    <a:pt x="3963192" y="3851992"/>
                  </a:moveTo>
                  <a:cubicBezTo>
                    <a:pt x="3883654" y="3851992"/>
                    <a:pt x="3819176" y="3916470"/>
                    <a:pt x="3819176" y="3996008"/>
                  </a:cubicBezTo>
                  <a:cubicBezTo>
                    <a:pt x="3819176" y="4075546"/>
                    <a:pt x="3883654" y="4140024"/>
                    <a:pt x="3963192" y="4140024"/>
                  </a:cubicBezTo>
                  <a:cubicBezTo>
                    <a:pt x="4042730" y="4140024"/>
                    <a:pt x="4107208" y="4075546"/>
                    <a:pt x="4107208" y="3996008"/>
                  </a:cubicBezTo>
                  <a:cubicBezTo>
                    <a:pt x="4107208" y="3916470"/>
                    <a:pt x="4042730" y="3851992"/>
                    <a:pt x="3963192" y="3851992"/>
                  </a:cubicBezTo>
                  <a:close/>
                  <a:moveTo>
                    <a:pt x="3554050" y="3851992"/>
                  </a:moveTo>
                  <a:cubicBezTo>
                    <a:pt x="3474512" y="3851992"/>
                    <a:pt x="3410034" y="3916470"/>
                    <a:pt x="3410034" y="3996008"/>
                  </a:cubicBezTo>
                  <a:cubicBezTo>
                    <a:pt x="3410034" y="4075546"/>
                    <a:pt x="3474512" y="4140024"/>
                    <a:pt x="3554050" y="4140024"/>
                  </a:cubicBezTo>
                  <a:cubicBezTo>
                    <a:pt x="3633588" y="4140024"/>
                    <a:pt x="3698066" y="4075546"/>
                    <a:pt x="3698066" y="3996008"/>
                  </a:cubicBezTo>
                  <a:cubicBezTo>
                    <a:pt x="3698066" y="3916470"/>
                    <a:pt x="3633588" y="3851992"/>
                    <a:pt x="3554050" y="3851992"/>
                  </a:cubicBezTo>
                  <a:close/>
                  <a:moveTo>
                    <a:pt x="3144907" y="3851992"/>
                  </a:moveTo>
                  <a:cubicBezTo>
                    <a:pt x="3065369" y="3851992"/>
                    <a:pt x="3000891" y="3916470"/>
                    <a:pt x="3000891" y="3996008"/>
                  </a:cubicBezTo>
                  <a:cubicBezTo>
                    <a:pt x="3000891" y="4075546"/>
                    <a:pt x="3065369" y="4140024"/>
                    <a:pt x="3144907" y="4140024"/>
                  </a:cubicBezTo>
                  <a:cubicBezTo>
                    <a:pt x="3224445" y="4140024"/>
                    <a:pt x="3288923" y="4075546"/>
                    <a:pt x="3288923" y="3996008"/>
                  </a:cubicBezTo>
                  <a:cubicBezTo>
                    <a:pt x="3288923" y="3916470"/>
                    <a:pt x="3224445" y="3851992"/>
                    <a:pt x="3144907" y="3851992"/>
                  </a:cubicBezTo>
                  <a:close/>
                  <a:moveTo>
                    <a:pt x="2735764" y="3851992"/>
                  </a:moveTo>
                  <a:cubicBezTo>
                    <a:pt x="2656226" y="3851992"/>
                    <a:pt x="2591748" y="3916470"/>
                    <a:pt x="2591748" y="3996008"/>
                  </a:cubicBezTo>
                  <a:cubicBezTo>
                    <a:pt x="2591748" y="4075546"/>
                    <a:pt x="2656226" y="4140024"/>
                    <a:pt x="2735764" y="4140024"/>
                  </a:cubicBezTo>
                  <a:cubicBezTo>
                    <a:pt x="2815302" y="4140024"/>
                    <a:pt x="2879780" y="4075546"/>
                    <a:pt x="2879780" y="3996008"/>
                  </a:cubicBezTo>
                  <a:cubicBezTo>
                    <a:pt x="2879780" y="3916470"/>
                    <a:pt x="2815302" y="3851992"/>
                    <a:pt x="2735764" y="3851992"/>
                  </a:cubicBezTo>
                  <a:close/>
                  <a:moveTo>
                    <a:pt x="2326621" y="3851992"/>
                  </a:moveTo>
                  <a:cubicBezTo>
                    <a:pt x="2247083" y="3851992"/>
                    <a:pt x="2182605" y="3916470"/>
                    <a:pt x="2182605" y="3996008"/>
                  </a:cubicBezTo>
                  <a:cubicBezTo>
                    <a:pt x="2182605" y="4075546"/>
                    <a:pt x="2247083" y="4140024"/>
                    <a:pt x="2326621" y="4140024"/>
                  </a:cubicBezTo>
                  <a:cubicBezTo>
                    <a:pt x="2406159" y="4140024"/>
                    <a:pt x="2470637" y="4075546"/>
                    <a:pt x="2470637" y="3996008"/>
                  </a:cubicBezTo>
                  <a:cubicBezTo>
                    <a:pt x="2470637" y="3916470"/>
                    <a:pt x="2406159" y="3851992"/>
                    <a:pt x="2326621" y="3851992"/>
                  </a:cubicBezTo>
                  <a:close/>
                  <a:moveTo>
                    <a:pt x="1917478" y="3851992"/>
                  </a:moveTo>
                  <a:cubicBezTo>
                    <a:pt x="1837940" y="3851992"/>
                    <a:pt x="1773462" y="3916470"/>
                    <a:pt x="1773462" y="3996008"/>
                  </a:cubicBezTo>
                  <a:cubicBezTo>
                    <a:pt x="1773462" y="4075546"/>
                    <a:pt x="1837940" y="4140024"/>
                    <a:pt x="1917478" y="4140024"/>
                  </a:cubicBezTo>
                  <a:cubicBezTo>
                    <a:pt x="1997016" y="4140024"/>
                    <a:pt x="2061494" y="4075546"/>
                    <a:pt x="2061494" y="3996008"/>
                  </a:cubicBezTo>
                  <a:cubicBezTo>
                    <a:pt x="2061494" y="3916470"/>
                    <a:pt x="1997016" y="3851992"/>
                    <a:pt x="1917478" y="3851992"/>
                  </a:cubicBezTo>
                  <a:close/>
                  <a:moveTo>
                    <a:pt x="1508335" y="3851992"/>
                  </a:moveTo>
                  <a:cubicBezTo>
                    <a:pt x="1428797" y="3851992"/>
                    <a:pt x="1364319" y="3916470"/>
                    <a:pt x="1364319" y="3996008"/>
                  </a:cubicBezTo>
                  <a:cubicBezTo>
                    <a:pt x="1364319" y="4075546"/>
                    <a:pt x="1428797" y="4140024"/>
                    <a:pt x="1508335" y="4140024"/>
                  </a:cubicBezTo>
                  <a:cubicBezTo>
                    <a:pt x="1587873" y="4140024"/>
                    <a:pt x="1652351" y="4075546"/>
                    <a:pt x="1652351" y="3996008"/>
                  </a:cubicBezTo>
                  <a:cubicBezTo>
                    <a:pt x="1652351" y="3916470"/>
                    <a:pt x="1587873" y="3851992"/>
                    <a:pt x="1508335" y="3851992"/>
                  </a:cubicBezTo>
                  <a:close/>
                  <a:moveTo>
                    <a:pt x="1099192" y="3851992"/>
                  </a:moveTo>
                  <a:cubicBezTo>
                    <a:pt x="1019654" y="3851992"/>
                    <a:pt x="955176" y="3916470"/>
                    <a:pt x="955176" y="3996008"/>
                  </a:cubicBezTo>
                  <a:cubicBezTo>
                    <a:pt x="955176" y="4075546"/>
                    <a:pt x="1019654" y="4140024"/>
                    <a:pt x="1099192" y="4140024"/>
                  </a:cubicBezTo>
                  <a:cubicBezTo>
                    <a:pt x="1178730" y="4140024"/>
                    <a:pt x="1243208" y="4075546"/>
                    <a:pt x="1243208" y="3996008"/>
                  </a:cubicBezTo>
                  <a:cubicBezTo>
                    <a:pt x="1243208" y="3916470"/>
                    <a:pt x="1178730" y="3851992"/>
                    <a:pt x="1099192" y="3851992"/>
                  </a:cubicBezTo>
                  <a:close/>
                  <a:moveTo>
                    <a:pt x="690049" y="3851992"/>
                  </a:moveTo>
                  <a:cubicBezTo>
                    <a:pt x="610511" y="3851992"/>
                    <a:pt x="546033" y="3916470"/>
                    <a:pt x="546033" y="3996008"/>
                  </a:cubicBezTo>
                  <a:cubicBezTo>
                    <a:pt x="546033" y="4075546"/>
                    <a:pt x="610511" y="4140024"/>
                    <a:pt x="690049" y="4140024"/>
                  </a:cubicBezTo>
                  <a:cubicBezTo>
                    <a:pt x="769587" y="4140024"/>
                    <a:pt x="834065" y="4075546"/>
                    <a:pt x="834065" y="3996008"/>
                  </a:cubicBezTo>
                  <a:cubicBezTo>
                    <a:pt x="834065" y="3916470"/>
                    <a:pt x="769587" y="3851992"/>
                    <a:pt x="690049" y="3851992"/>
                  </a:cubicBezTo>
                  <a:close/>
                  <a:moveTo>
                    <a:pt x="280906" y="3851992"/>
                  </a:moveTo>
                  <a:cubicBezTo>
                    <a:pt x="201368" y="3851992"/>
                    <a:pt x="136890" y="3916470"/>
                    <a:pt x="136890" y="3996008"/>
                  </a:cubicBezTo>
                  <a:cubicBezTo>
                    <a:pt x="136890" y="4075546"/>
                    <a:pt x="201368" y="4140024"/>
                    <a:pt x="280906" y="4140024"/>
                  </a:cubicBezTo>
                  <a:cubicBezTo>
                    <a:pt x="360444" y="4140024"/>
                    <a:pt x="424922" y="4075546"/>
                    <a:pt x="424922" y="3996008"/>
                  </a:cubicBezTo>
                  <a:cubicBezTo>
                    <a:pt x="424922" y="3916470"/>
                    <a:pt x="360444" y="3851992"/>
                    <a:pt x="280906" y="3851992"/>
                  </a:cubicBezTo>
                  <a:close/>
                  <a:moveTo>
                    <a:pt x="3970176" y="3436765"/>
                  </a:moveTo>
                  <a:cubicBezTo>
                    <a:pt x="3890638" y="3436765"/>
                    <a:pt x="3826160" y="3501243"/>
                    <a:pt x="3826160" y="3580781"/>
                  </a:cubicBezTo>
                  <a:cubicBezTo>
                    <a:pt x="3826160" y="3660319"/>
                    <a:pt x="3890638" y="3724797"/>
                    <a:pt x="3970176" y="3724797"/>
                  </a:cubicBezTo>
                  <a:cubicBezTo>
                    <a:pt x="4049714" y="3724797"/>
                    <a:pt x="4114192" y="3660319"/>
                    <a:pt x="4114192" y="3580781"/>
                  </a:cubicBezTo>
                  <a:cubicBezTo>
                    <a:pt x="4114192" y="3501243"/>
                    <a:pt x="4049714" y="3436765"/>
                    <a:pt x="3970176" y="3436765"/>
                  </a:cubicBezTo>
                  <a:close/>
                  <a:moveTo>
                    <a:pt x="3561034" y="3436765"/>
                  </a:moveTo>
                  <a:cubicBezTo>
                    <a:pt x="3481496" y="3436765"/>
                    <a:pt x="3417018" y="3501243"/>
                    <a:pt x="3417018" y="3580781"/>
                  </a:cubicBezTo>
                  <a:cubicBezTo>
                    <a:pt x="3417018" y="3660319"/>
                    <a:pt x="3481496" y="3724797"/>
                    <a:pt x="3561034" y="3724797"/>
                  </a:cubicBezTo>
                  <a:cubicBezTo>
                    <a:pt x="3640572" y="3724797"/>
                    <a:pt x="3705050" y="3660319"/>
                    <a:pt x="3705050" y="3580781"/>
                  </a:cubicBezTo>
                  <a:cubicBezTo>
                    <a:pt x="3705050" y="3501243"/>
                    <a:pt x="3640572" y="3436765"/>
                    <a:pt x="3561034" y="3436765"/>
                  </a:cubicBezTo>
                  <a:close/>
                  <a:moveTo>
                    <a:pt x="3151891" y="3436765"/>
                  </a:moveTo>
                  <a:cubicBezTo>
                    <a:pt x="3072353" y="3436765"/>
                    <a:pt x="3007875" y="3501243"/>
                    <a:pt x="3007875" y="3580781"/>
                  </a:cubicBezTo>
                  <a:cubicBezTo>
                    <a:pt x="3007875" y="3660319"/>
                    <a:pt x="3072353" y="3724797"/>
                    <a:pt x="3151891" y="3724797"/>
                  </a:cubicBezTo>
                  <a:cubicBezTo>
                    <a:pt x="3231429" y="3724797"/>
                    <a:pt x="3295907" y="3660319"/>
                    <a:pt x="3295907" y="3580781"/>
                  </a:cubicBezTo>
                  <a:cubicBezTo>
                    <a:pt x="3295907" y="3501243"/>
                    <a:pt x="3231429" y="3436765"/>
                    <a:pt x="3151891" y="3436765"/>
                  </a:cubicBezTo>
                  <a:close/>
                  <a:moveTo>
                    <a:pt x="2742748" y="3436765"/>
                  </a:moveTo>
                  <a:cubicBezTo>
                    <a:pt x="2663210" y="3436765"/>
                    <a:pt x="2598732" y="3501243"/>
                    <a:pt x="2598732" y="3580781"/>
                  </a:cubicBezTo>
                  <a:cubicBezTo>
                    <a:pt x="2598732" y="3660319"/>
                    <a:pt x="2663210" y="3724797"/>
                    <a:pt x="2742748" y="3724797"/>
                  </a:cubicBezTo>
                  <a:cubicBezTo>
                    <a:pt x="2822286" y="3724797"/>
                    <a:pt x="2886764" y="3660319"/>
                    <a:pt x="2886764" y="3580781"/>
                  </a:cubicBezTo>
                  <a:cubicBezTo>
                    <a:pt x="2886764" y="3501243"/>
                    <a:pt x="2822286" y="3436765"/>
                    <a:pt x="2742748" y="3436765"/>
                  </a:cubicBezTo>
                  <a:close/>
                  <a:moveTo>
                    <a:pt x="2333605" y="3436765"/>
                  </a:moveTo>
                  <a:cubicBezTo>
                    <a:pt x="2254067" y="3436765"/>
                    <a:pt x="2189589" y="3501243"/>
                    <a:pt x="2189589" y="3580781"/>
                  </a:cubicBezTo>
                  <a:cubicBezTo>
                    <a:pt x="2189589" y="3660319"/>
                    <a:pt x="2254067" y="3724797"/>
                    <a:pt x="2333605" y="3724797"/>
                  </a:cubicBezTo>
                  <a:cubicBezTo>
                    <a:pt x="2413143" y="3724797"/>
                    <a:pt x="2477621" y="3660319"/>
                    <a:pt x="2477621" y="3580781"/>
                  </a:cubicBezTo>
                  <a:cubicBezTo>
                    <a:pt x="2477621" y="3501243"/>
                    <a:pt x="2413143" y="3436765"/>
                    <a:pt x="2333605" y="3436765"/>
                  </a:cubicBezTo>
                  <a:close/>
                  <a:moveTo>
                    <a:pt x="1924462" y="3436765"/>
                  </a:moveTo>
                  <a:cubicBezTo>
                    <a:pt x="1844924" y="3436765"/>
                    <a:pt x="1780446" y="3501243"/>
                    <a:pt x="1780446" y="3580781"/>
                  </a:cubicBezTo>
                  <a:cubicBezTo>
                    <a:pt x="1780446" y="3660319"/>
                    <a:pt x="1844924" y="3724797"/>
                    <a:pt x="1924462" y="3724797"/>
                  </a:cubicBezTo>
                  <a:cubicBezTo>
                    <a:pt x="2004000" y="3724797"/>
                    <a:pt x="2068478" y="3660319"/>
                    <a:pt x="2068478" y="3580781"/>
                  </a:cubicBezTo>
                  <a:cubicBezTo>
                    <a:pt x="2068478" y="3501243"/>
                    <a:pt x="2004000" y="3436765"/>
                    <a:pt x="1924462" y="3436765"/>
                  </a:cubicBezTo>
                  <a:close/>
                  <a:moveTo>
                    <a:pt x="1515319" y="3436765"/>
                  </a:moveTo>
                  <a:cubicBezTo>
                    <a:pt x="1435781" y="3436765"/>
                    <a:pt x="1371303" y="3501243"/>
                    <a:pt x="1371303" y="3580781"/>
                  </a:cubicBezTo>
                  <a:cubicBezTo>
                    <a:pt x="1371303" y="3660319"/>
                    <a:pt x="1435781" y="3724797"/>
                    <a:pt x="1515319" y="3724797"/>
                  </a:cubicBezTo>
                  <a:cubicBezTo>
                    <a:pt x="1594857" y="3724797"/>
                    <a:pt x="1659335" y="3660319"/>
                    <a:pt x="1659335" y="3580781"/>
                  </a:cubicBezTo>
                  <a:cubicBezTo>
                    <a:pt x="1659335" y="3501243"/>
                    <a:pt x="1594857" y="3436765"/>
                    <a:pt x="1515319" y="3436765"/>
                  </a:cubicBezTo>
                  <a:close/>
                  <a:moveTo>
                    <a:pt x="1106176" y="3436765"/>
                  </a:moveTo>
                  <a:cubicBezTo>
                    <a:pt x="1026638" y="3436765"/>
                    <a:pt x="962160" y="3501243"/>
                    <a:pt x="962160" y="3580781"/>
                  </a:cubicBezTo>
                  <a:cubicBezTo>
                    <a:pt x="962160" y="3660319"/>
                    <a:pt x="1026638" y="3724797"/>
                    <a:pt x="1106176" y="3724797"/>
                  </a:cubicBezTo>
                  <a:cubicBezTo>
                    <a:pt x="1185714" y="3724797"/>
                    <a:pt x="1250192" y="3660319"/>
                    <a:pt x="1250192" y="3580781"/>
                  </a:cubicBezTo>
                  <a:cubicBezTo>
                    <a:pt x="1250192" y="3501243"/>
                    <a:pt x="1185714" y="3436765"/>
                    <a:pt x="1106176" y="3436765"/>
                  </a:cubicBezTo>
                  <a:close/>
                  <a:moveTo>
                    <a:pt x="697033" y="3436765"/>
                  </a:moveTo>
                  <a:cubicBezTo>
                    <a:pt x="617495" y="3436765"/>
                    <a:pt x="553017" y="3501243"/>
                    <a:pt x="553017" y="3580781"/>
                  </a:cubicBezTo>
                  <a:cubicBezTo>
                    <a:pt x="553017" y="3660319"/>
                    <a:pt x="617495" y="3724797"/>
                    <a:pt x="697033" y="3724797"/>
                  </a:cubicBezTo>
                  <a:cubicBezTo>
                    <a:pt x="776571" y="3724797"/>
                    <a:pt x="841049" y="3660319"/>
                    <a:pt x="841049" y="3580781"/>
                  </a:cubicBezTo>
                  <a:cubicBezTo>
                    <a:pt x="841049" y="3501243"/>
                    <a:pt x="776571" y="3436765"/>
                    <a:pt x="697033" y="3436765"/>
                  </a:cubicBezTo>
                  <a:close/>
                  <a:moveTo>
                    <a:pt x="287890" y="3436765"/>
                  </a:moveTo>
                  <a:cubicBezTo>
                    <a:pt x="208352" y="3436765"/>
                    <a:pt x="143874" y="3501243"/>
                    <a:pt x="143874" y="3580781"/>
                  </a:cubicBezTo>
                  <a:cubicBezTo>
                    <a:pt x="143874" y="3660319"/>
                    <a:pt x="208352" y="3724797"/>
                    <a:pt x="287890" y="3724797"/>
                  </a:cubicBezTo>
                  <a:cubicBezTo>
                    <a:pt x="367428" y="3724797"/>
                    <a:pt x="431906" y="3660319"/>
                    <a:pt x="431906" y="3580781"/>
                  </a:cubicBezTo>
                  <a:cubicBezTo>
                    <a:pt x="431906" y="3501243"/>
                    <a:pt x="367428" y="3436765"/>
                    <a:pt x="287890" y="3436765"/>
                  </a:cubicBezTo>
                  <a:close/>
                  <a:moveTo>
                    <a:pt x="3969476" y="3021542"/>
                  </a:moveTo>
                  <a:cubicBezTo>
                    <a:pt x="3889938" y="3021542"/>
                    <a:pt x="3825460" y="3086020"/>
                    <a:pt x="3825460" y="3165558"/>
                  </a:cubicBezTo>
                  <a:cubicBezTo>
                    <a:pt x="3825460" y="3245096"/>
                    <a:pt x="3889938" y="3309574"/>
                    <a:pt x="3969476" y="3309574"/>
                  </a:cubicBezTo>
                  <a:cubicBezTo>
                    <a:pt x="4049014" y="3309574"/>
                    <a:pt x="4113492" y="3245096"/>
                    <a:pt x="4113492" y="3165558"/>
                  </a:cubicBezTo>
                  <a:cubicBezTo>
                    <a:pt x="4113492" y="3086020"/>
                    <a:pt x="4049014" y="3021542"/>
                    <a:pt x="3969476" y="3021542"/>
                  </a:cubicBezTo>
                  <a:close/>
                  <a:moveTo>
                    <a:pt x="3560334" y="3021542"/>
                  </a:moveTo>
                  <a:cubicBezTo>
                    <a:pt x="3480796" y="3021542"/>
                    <a:pt x="3416318" y="3086020"/>
                    <a:pt x="3416318" y="3165558"/>
                  </a:cubicBezTo>
                  <a:cubicBezTo>
                    <a:pt x="3416318" y="3245096"/>
                    <a:pt x="3480796" y="3309574"/>
                    <a:pt x="3560334" y="3309574"/>
                  </a:cubicBezTo>
                  <a:cubicBezTo>
                    <a:pt x="3639872" y="3309574"/>
                    <a:pt x="3704350" y="3245096"/>
                    <a:pt x="3704350" y="3165558"/>
                  </a:cubicBezTo>
                  <a:cubicBezTo>
                    <a:pt x="3704350" y="3086020"/>
                    <a:pt x="3639872" y="3021542"/>
                    <a:pt x="3560334" y="3021542"/>
                  </a:cubicBezTo>
                  <a:close/>
                  <a:moveTo>
                    <a:pt x="3151191" y="3021542"/>
                  </a:moveTo>
                  <a:cubicBezTo>
                    <a:pt x="3071653" y="3021542"/>
                    <a:pt x="3007175" y="3086020"/>
                    <a:pt x="3007175" y="3165558"/>
                  </a:cubicBezTo>
                  <a:cubicBezTo>
                    <a:pt x="3007175" y="3245096"/>
                    <a:pt x="3071653" y="3309574"/>
                    <a:pt x="3151191" y="3309574"/>
                  </a:cubicBezTo>
                  <a:cubicBezTo>
                    <a:pt x="3230729" y="3309574"/>
                    <a:pt x="3295207" y="3245096"/>
                    <a:pt x="3295207" y="3165558"/>
                  </a:cubicBezTo>
                  <a:cubicBezTo>
                    <a:pt x="3295207" y="3086020"/>
                    <a:pt x="3230729" y="3021542"/>
                    <a:pt x="3151191" y="3021542"/>
                  </a:cubicBezTo>
                  <a:close/>
                  <a:moveTo>
                    <a:pt x="2742048" y="3021542"/>
                  </a:moveTo>
                  <a:cubicBezTo>
                    <a:pt x="2662510" y="3021542"/>
                    <a:pt x="2598032" y="3086020"/>
                    <a:pt x="2598032" y="3165558"/>
                  </a:cubicBezTo>
                  <a:cubicBezTo>
                    <a:pt x="2598032" y="3245096"/>
                    <a:pt x="2662510" y="3309574"/>
                    <a:pt x="2742048" y="3309574"/>
                  </a:cubicBezTo>
                  <a:cubicBezTo>
                    <a:pt x="2821586" y="3309574"/>
                    <a:pt x="2886064" y="3245096"/>
                    <a:pt x="2886064" y="3165558"/>
                  </a:cubicBezTo>
                  <a:cubicBezTo>
                    <a:pt x="2886064" y="3086020"/>
                    <a:pt x="2821586" y="3021542"/>
                    <a:pt x="2742048" y="3021542"/>
                  </a:cubicBezTo>
                  <a:close/>
                  <a:moveTo>
                    <a:pt x="2332905" y="3021542"/>
                  </a:moveTo>
                  <a:cubicBezTo>
                    <a:pt x="2253367" y="3021542"/>
                    <a:pt x="2188889" y="3086020"/>
                    <a:pt x="2188889" y="3165558"/>
                  </a:cubicBezTo>
                  <a:cubicBezTo>
                    <a:pt x="2188889" y="3245096"/>
                    <a:pt x="2253367" y="3309574"/>
                    <a:pt x="2332905" y="3309574"/>
                  </a:cubicBezTo>
                  <a:cubicBezTo>
                    <a:pt x="2412443" y="3309574"/>
                    <a:pt x="2476921" y="3245096"/>
                    <a:pt x="2476921" y="3165558"/>
                  </a:cubicBezTo>
                  <a:cubicBezTo>
                    <a:pt x="2476921" y="3086020"/>
                    <a:pt x="2412443" y="3021542"/>
                    <a:pt x="2332905" y="3021542"/>
                  </a:cubicBezTo>
                  <a:close/>
                  <a:moveTo>
                    <a:pt x="1923762" y="3021542"/>
                  </a:moveTo>
                  <a:cubicBezTo>
                    <a:pt x="1844224" y="3021542"/>
                    <a:pt x="1779746" y="3086020"/>
                    <a:pt x="1779746" y="3165558"/>
                  </a:cubicBezTo>
                  <a:cubicBezTo>
                    <a:pt x="1779746" y="3245096"/>
                    <a:pt x="1844224" y="3309574"/>
                    <a:pt x="1923762" y="3309574"/>
                  </a:cubicBezTo>
                  <a:cubicBezTo>
                    <a:pt x="2003300" y="3309574"/>
                    <a:pt x="2067778" y="3245096"/>
                    <a:pt x="2067778" y="3165558"/>
                  </a:cubicBezTo>
                  <a:cubicBezTo>
                    <a:pt x="2067778" y="3086020"/>
                    <a:pt x="2003300" y="3021542"/>
                    <a:pt x="1923762" y="3021542"/>
                  </a:cubicBezTo>
                  <a:close/>
                  <a:moveTo>
                    <a:pt x="1514619" y="3021542"/>
                  </a:moveTo>
                  <a:cubicBezTo>
                    <a:pt x="1435081" y="3021542"/>
                    <a:pt x="1370603" y="3086020"/>
                    <a:pt x="1370603" y="3165558"/>
                  </a:cubicBezTo>
                  <a:cubicBezTo>
                    <a:pt x="1370603" y="3245096"/>
                    <a:pt x="1435081" y="3309574"/>
                    <a:pt x="1514619" y="3309574"/>
                  </a:cubicBezTo>
                  <a:cubicBezTo>
                    <a:pt x="1594157" y="3309574"/>
                    <a:pt x="1658635" y="3245096"/>
                    <a:pt x="1658635" y="3165558"/>
                  </a:cubicBezTo>
                  <a:cubicBezTo>
                    <a:pt x="1658635" y="3086020"/>
                    <a:pt x="1594157" y="3021542"/>
                    <a:pt x="1514619" y="3021542"/>
                  </a:cubicBezTo>
                  <a:close/>
                  <a:moveTo>
                    <a:pt x="1105476" y="3021542"/>
                  </a:moveTo>
                  <a:cubicBezTo>
                    <a:pt x="1025938" y="3021542"/>
                    <a:pt x="961460" y="3086020"/>
                    <a:pt x="961460" y="3165558"/>
                  </a:cubicBezTo>
                  <a:cubicBezTo>
                    <a:pt x="961460" y="3245096"/>
                    <a:pt x="1025938" y="3309574"/>
                    <a:pt x="1105476" y="3309574"/>
                  </a:cubicBezTo>
                  <a:cubicBezTo>
                    <a:pt x="1185014" y="3309574"/>
                    <a:pt x="1249492" y="3245096"/>
                    <a:pt x="1249492" y="3165558"/>
                  </a:cubicBezTo>
                  <a:cubicBezTo>
                    <a:pt x="1249492" y="3086020"/>
                    <a:pt x="1185014" y="3021542"/>
                    <a:pt x="1105476" y="3021542"/>
                  </a:cubicBezTo>
                  <a:close/>
                  <a:moveTo>
                    <a:pt x="696333" y="3021542"/>
                  </a:moveTo>
                  <a:cubicBezTo>
                    <a:pt x="616795" y="3021542"/>
                    <a:pt x="552317" y="3086020"/>
                    <a:pt x="552317" y="3165558"/>
                  </a:cubicBezTo>
                  <a:cubicBezTo>
                    <a:pt x="552317" y="3245096"/>
                    <a:pt x="616795" y="3309574"/>
                    <a:pt x="696333" y="3309574"/>
                  </a:cubicBezTo>
                  <a:cubicBezTo>
                    <a:pt x="775871" y="3309574"/>
                    <a:pt x="840349" y="3245096"/>
                    <a:pt x="840349" y="3165558"/>
                  </a:cubicBezTo>
                  <a:cubicBezTo>
                    <a:pt x="840349" y="3086020"/>
                    <a:pt x="775871" y="3021542"/>
                    <a:pt x="696333" y="3021542"/>
                  </a:cubicBezTo>
                  <a:close/>
                  <a:moveTo>
                    <a:pt x="287190" y="3021542"/>
                  </a:moveTo>
                  <a:cubicBezTo>
                    <a:pt x="207652" y="3021542"/>
                    <a:pt x="143174" y="3086020"/>
                    <a:pt x="143174" y="3165558"/>
                  </a:cubicBezTo>
                  <a:cubicBezTo>
                    <a:pt x="143174" y="3245096"/>
                    <a:pt x="207652" y="3309574"/>
                    <a:pt x="287190" y="3309574"/>
                  </a:cubicBezTo>
                  <a:cubicBezTo>
                    <a:pt x="366728" y="3309574"/>
                    <a:pt x="431206" y="3245096"/>
                    <a:pt x="431206" y="3165558"/>
                  </a:cubicBezTo>
                  <a:cubicBezTo>
                    <a:pt x="431206" y="3086020"/>
                    <a:pt x="366728" y="3021542"/>
                    <a:pt x="287190" y="3021542"/>
                  </a:cubicBezTo>
                  <a:close/>
                  <a:moveTo>
                    <a:pt x="3968776" y="2606319"/>
                  </a:moveTo>
                  <a:cubicBezTo>
                    <a:pt x="3889238" y="2606319"/>
                    <a:pt x="3824760" y="2670797"/>
                    <a:pt x="3824760" y="2750335"/>
                  </a:cubicBezTo>
                  <a:cubicBezTo>
                    <a:pt x="3824760" y="2829873"/>
                    <a:pt x="3889238" y="2894351"/>
                    <a:pt x="3968776" y="2894351"/>
                  </a:cubicBezTo>
                  <a:cubicBezTo>
                    <a:pt x="4048314" y="2894351"/>
                    <a:pt x="4112792" y="2829873"/>
                    <a:pt x="4112792" y="2750335"/>
                  </a:cubicBezTo>
                  <a:cubicBezTo>
                    <a:pt x="4112792" y="2670797"/>
                    <a:pt x="4048314" y="2606319"/>
                    <a:pt x="3968776" y="2606319"/>
                  </a:cubicBezTo>
                  <a:close/>
                  <a:moveTo>
                    <a:pt x="3559634" y="2606319"/>
                  </a:moveTo>
                  <a:cubicBezTo>
                    <a:pt x="3480096" y="2606319"/>
                    <a:pt x="3415618" y="2670797"/>
                    <a:pt x="3415618" y="2750335"/>
                  </a:cubicBezTo>
                  <a:cubicBezTo>
                    <a:pt x="3415618" y="2829873"/>
                    <a:pt x="3480096" y="2894351"/>
                    <a:pt x="3559634" y="2894351"/>
                  </a:cubicBezTo>
                  <a:cubicBezTo>
                    <a:pt x="3639172" y="2894351"/>
                    <a:pt x="3703650" y="2829873"/>
                    <a:pt x="3703650" y="2750335"/>
                  </a:cubicBezTo>
                  <a:cubicBezTo>
                    <a:pt x="3703650" y="2670797"/>
                    <a:pt x="3639172" y="2606319"/>
                    <a:pt x="3559634" y="2606319"/>
                  </a:cubicBezTo>
                  <a:close/>
                  <a:moveTo>
                    <a:pt x="3150491" y="2606319"/>
                  </a:moveTo>
                  <a:cubicBezTo>
                    <a:pt x="3070953" y="2606319"/>
                    <a:pt x="3006475" y="2670797"/>
                    <a:pt x="3006475" y="2750335"/>
                  </a:cubicBezTo>
                  <a:cubicBezTo>
                    <a:pt x="3006475" y="2829873"/>
                    <a:pt x="3070953" y="2894351"/>
                    <a:pt x="3150491" y="2894351"/>
                  </a:cubicBezTo>
                  <a:cubicBezTo>
                    <a:pt x="3230029" y="2894351"/>
                    <a:pt x="3294507" y="2829873"/>
                    <a:pt x="3294507" y="2750335"/>
                  </a:cubicBezTo>
                  <a:cubicBezTo>
                    <a:pt x="3294507" y="2670797"/>
                    <a:pt x="3230029" y="2606319"/>
                    <a:pt x="3150491" y="2606319"/>
                  </a:cubicBezTo>
                  <a:close/>
                  <a:moveTo>
                    <a:pt x="2741348" y="2606319"/>
                  </a:moveTo>
                  <a:cubicBezTo>
                    <a:pt x="2661810" y="2606319"/>
                    <a:pt x="2597332" y="2670797"/>
                    <a:pt x="2597332" y="2750335"/>
                  </a:cubicBezTo>
                  <a:cubicBezTo>
                    <a:pt x="2597332" y="2829873"/>
                    <a:pt x="2661810" y="2894351"/>
                    <a:pt x="2741348" y="2894351"/>
                  </a:cubicBezTo>
                  <a:cubicBezTo>
                    <a:pt x="2820886" y="2894351"/>
                    <a:pt x="2885364" y="2829873"/>
                    <a:pt x="2885364" y="2750335"/>
                  </a:cubicBezTo>
                  <a:cubicBezTo>
                    <a:pt x="2885364" y="2670797"/>
                    <a:pt x="2820886" y="2606319"/>
                    <a:pt x="2741348" y="2606319"/>
                  </a:cubicBezTo>
                  <a:close/>
                  <a:moveTo>
                    <a:pt x="2332205" y="2606319"/>
                  </a:moveTo>
                  <a:cubicBezTo>
                    <a:pt x="2252667" y="2606319"/>
                    <a:pt x="2188189" y="2670797"/>
                    <a:pt x="2188189" y="2750335"/>
                  </a:cubicBezTo>
                  <a:cubicBezTo>
                    <a:pt x="2188189" y="2829873"/>
                    <a:pt x="2252667" y="2894351"/>
                    <a:pt x="2332205" y="2894351"/>
                  </a:cubicBezTo>
                  <a:cubicBezTo>
                    <a:pt x="2411743" y="2894351"/>
                    <a:pt x="2476221" y="2829873"/>
                    <a:pt x="2476221" y="2750335"/>
                  </a:cubicBezTo>
                  <a:cubicBezTo>
                    <a:pt x="2476221" y="2670797"/>
                    <a:pt x="2411743" y="2606319"/>
                    <a:pt x="2332205" y="2606319"/>
                  </a:cubicBezTo>
                  <a:close/>
                  <a:moveTo>
                    <a:pt x="1923062" y="2606319"/>
                  </a:moveTo>
                  <a:cubicBezTo>
                    <a:pt x="1843524" y="2606319"/>
                    <a:pt x="1779046" y="2670797"/>
                    <a:pt x="1779046" y="2750335"/>
                  </a:cubicBezTo>
                  <a:cubicBezTo>
                    <a:pt x="1779046" y="2829873"/>
                    <a:pt x="1843524" y="2894351"/>
                    <a:pt x="1923062" y="2894351"/>
                  </a:cubicBezTo>
                  <a:cubicBezTo>
                    <a:pt x="2002600" y="2894351"/>
                    <a:pt x="2067078" y="2829873"/>
                    <a:pt x="2067078" y="2750335"/>
                  </a:cubicBezTo>
                  <a:cubicBezTo>
                    <a:pt x="2067078" y="2670797"/>
                    <a:pt x="2002600" y="2606319"/>
                    <a:pt x="1923062" y="2606319"/>
                  </a:cubicBezTo>
                  <a:close/>
                  <a:moveTo>
                    <a:pt x="1513919" y="2606319"/>
                  </a:moveTo>
                  <a:cubicBezTo>
                    <a:pt x="1434381" y="2606319"/>
                    <a:pt x="1369903" y="2670797"/>
                    <a:pt x="1369903" y="2750335"/>
                  </a:cubicBezTo>
                  <a:cubicBezTo>
                    <a:pt x="1369903" y="2829873"/>
                    <a:pt x="1434381" y="2894351"/>
                    <a:pt x="1513919" y="2894351"/>
                  </a:cubicBezTo>
                  <a:cubicBezTo>
                    <a:pt x="1593457" y="2894351"/>
                    <a:pt x="1657935" y="2829873"/>
                    <a:pt x="1657935" y="2750335"/>
                  </a:cubicBezTo>
                  <a:cubicBezTo>
                    <a:pt x="1657935" y="2670797"/>
                    <a:pt x="1593457" y="2606319"/>
                    <a:pt x="1513919" y="2606319"/>
                  </a:cubicBezTo>
                  <a:close/>
                  <a:moveTo>
                    <a:pt x="1104776" y="2606319"/>
                  </a:moveTo>
                  <a:cubicBezTo>
                    <a:pt x="1025238" y="2606319"/>
                    <a:pt x="960760" y="2670797"/>
                    <a:pt x="960760" y="2750335"/>
                  </a:cubicBezTo>
                  <a:cubicBezTo>
                    <a:pt x="960760" y="2829873"/>
                    <a:pt x="1025238" y="2894351"/>
                    <a:pt x="1104776" y="2894351"/>
                  </a:cubicBezTo>
                  <a:cubicBezTo>
                    <a:pt x="1184314" y="2894351"/>
                    <a:pt x="1248792" y="2829873"/>
                    <a:pt x="1248792" y="2750335"/>
                  </a:cubicBezTo>
                  <a:cubicBezTo>
                    <a:pt x="1248792" y="2670797"/>
                    <a:pt x="1184314" y="2606319"/>
                    <a:pt x="1104776" y="2606319"/>
                  </a:cubicBezTo>
                  <a:close/>
                  <a:moveTo>
                    <a:pt x="695633" y="2606319"/>
                  </a:moveTo>
                  <a:cubicBezTo>
                    <a:pt x="616095" y="2606319"/>
                    <a:pt x="551617" y="2670797"/>
                    <a:pt x="551617" y="2750335"/>
                  </a:cubicBezTo>
                  <a:cubicBezTo>
                    <a:pt x="551617" y="2829873"/>
                    <a:pt x="616095" y="2894351"/>
                    <a:pt x="695633" y="2894351"/>
                  </a:cubicBezTo>
                  <a:cubicBezTo>
                    <a:pt x="775171" y="2894351"/>
                    <a:pt x="839649" y="2829873"/>
                    <a:pt x="839649" y="2750335"/>
                  </a:cubicBezTo>
                  <a:cubicBezTo>
                    <a:pt x="839649" y="2670797"/>
                    <a:pt x="775171" y="2606319"/>
                    <a:pt x="695633" y="2606319"/>
                  </a:cubicBezTo>
                  <a:close/>
                  <a:moveTo>
                    <a:pt x="286490" y="2606319"/>
                  </a:moveTo>
                  <a:cubicBezTo>
                    <a:pt x="206952" y="2606319"/>
                    <a:pt x="142474" y="2670797"/>
                    <a:pt x="142474" y="2750335"/>
                  </a:cubicBezTo>
                  <a:cubicBezTo>
                    <a:pt x="142474" y="2829873"/>
                    <a:pt x="206952" y="2894351"/>
                    <a:pt x="286490" y="2894351"/>
                  </a:cubicBezTo>
                  <a:cubicBezTo>
                    <a:pt x="366028" y="2894351"/>
                    <a:pt x="430506" y="2829873"/>
                    <a:pt x="430506" y="2750335"/>
                  </a:cubicBezTo>
                  <a:cubicBezTo>
                    <a:pt x="430506" y="2670797"/>
                    <a:pt x="366028" y="2606319"/>
                    <a:pt x="286490" y="2606319"/>
                  </a:cubicBezTo>
                  <a:close/>
                  <a:moveTo>
                    <a:pt x="3968076" y="2191096"/>
                  </a:moveTo>
                  <a:cubicBezTo>
                    <a:pt x="3888538" y="2191096"/>
                    <a:pt x="3824060" y="2255574"/>
                    <a:pt x="3824060" y="2335112"/>
                  </a:cubicBezTo>
                  <a:cubicBezTo>
                    <a:pt x="3824060" y="2414650"/>
                    <a:pt x="3888538" y="2479128"/>
                    <a:pt x="3968076" y="2479128"/>
                  </a:cubicBezTo>
                  <a:cubicBezTo>
                    <a:pt x="4047614" y="2479128"/>
                    <a:pt x="4112092" y="2414650"/>
                    <a:pt x="4112092" y="2335112"/>
                  </a:cubicBezTo>
                  <a:cubicBezTo>
                    <a:pt x="4112092" y="2255574"/>
                    <a:pt x="4047614" y="2191096"/>
                    <a:pt x="3968076" y="2191096"/>
                  </a:cubicBezTo>
                  <a:close/>
                  <a:moveTo>
                    <a:pt x="3558934" y="2191096"/>
                  </a:moveTo>
                  <a:cubicBezTo>
                    <a:pt x="3479396" y="2191096"/>
                    <a:pt x="3414918" y="2255574"/>
                    <a:pt x="3414918" y="2335112"/>
                  </a:cubicBezTo>
                  <a:cubicBezTo>
                    <a:pt x="3414918" y="2414650"/>
                    <a:pt x="3479396" y="2479128"/>
                    <a:pt x="3558934" y="2479128"/>
                  </a:cubicBezTo>
                  <a:cubicBezTo>
                    <a:pt x="3638472" y="2479128"/>
                    <a:pt x="3702950" y="2414650"/>
                    <a:pt x="3702950" y="2335112"/>
                  </a:cubicBezTo>
                  <a:cubicBezTo>
                    <a:pt x="3702950" y="2255574"/>
                    <a:pt x="3638472" y="2191096"/>
                    <a:pt x="3558934" y="2191096"/>
                  </a:cubicBezTo>
                  <a:close/>
                  <a:moveTo>
                    <a:pt x="3149791" y="2191096"/>
                  </a:moveTo>
                  <a:cubicBezTo>
                    <a:pt x="3070253" y="2191096"/>
                    <a:pt x="3005775" y="2255574"/>
                    <a:pt x="3005775" y="2335112"/>
                  </a:cubicBezTo>
                  <a:cubicBezTo>
                    <a:pt x="3005775" y="2414650"/>
                    <a:pt x="3070253" y="2479128"/>
                    <a:pt x="3149791" y="2479128"/>
                  </a:cubicBezTo>
                  <a:cubicBezTo>
                    <a:pt x="3229329" y="2479128"/>
                    <a:pt x="3293807" y="2414650"/>
                    <a:pt x="3293807" y="2335112"/>
                  </a:cubicBezTo>
                  <a:cubicBezTo>
                    <a:pt x="3293807" y="2255574"/>
                    <a:pt x="3229329" y="2191096"/>
                    <a:pt x="3149791" y="2191096"/>
                  </a:cubicBezTo>
                  <a:close/>
                  <a:moveTo>
                    <a:pt x="2740648" y="2191096"/>
                  </a:moveTo>
                  <a:cubicBezTo>
                    <a:pt x="2661110" y="2191096"/>
                    <a:pt x="2596632" y="2255574"/>
                    <a:pt x="2596632" y="2335112"/>
                  </a:cubicBezTo>
                  <a:cubicBezTo>
                    <a:pt x="2596632" y="2414650"/>
                    <a:pt x="2661110" y="2479128"/>
                    <a:pt x="2740648" y="2479128"/>
                  </a:cubicBezTo>
                  <a:cubicBezTo>
                    <a:pt x="2820186" y="2479128"/>
                    <a:pt x="2884664" y="2414650"/>
                    <a:pt x="2884664" y="2335112"/>
                  </a:cubicBezTo>
                  <a:cubicBezTo>
                    <a:pt x="2884664" y="2255574"/>
                    <a:pt x="2820186" y="2191096"/>
                    <a:pt x="2740648" y="2191096"/>
                  </a:cubicBezTo>
                  <a:close/>
                  <a:moveTo>
                    <a:pt x="2331505" y="2191096"/>
                  </a:moveTo>
                  <a:cubicBezTo>
                    <a:pt x="2251967" y="2191096"/>
                    <a:pt x="2187489" y="2255574"/>
                    <a:pt x="2187489" y="2335112"/>
                  </a:cubicBezTo>
                  <a:cubicBezTo>
                    <a:pt x="2187489" y="2414650"/>
                    <a:pt x="2251967" y="2479128"/>
                    <a:pt x="2331505" y="2479128"/>
                  </a:cubicBezTo>
                  <a:cubicBezTo>
                    <a:pt x="2411043" y="2479128"/>
                    <a:pt x="2475521" y="2414650"/>
                    <a:pt x="2475521" y="2335112"/>
                  </a:cubicBezTo>
                  <a:cubicBezTo>
                    <a:pt x="2475521" y="2255574"/>
                    <a:pt x="2411043" y="2191096"/>
                    <a:pt x="2331505" y="2191096"/>
                  </a:cubicBezTo>
                  <a:close/>
                  <a:moveTo>
                    <a:pt x="1922362" y="2191096"/>
                  </a:moveTo>
                  <a:cubicBezTo>
                    <a:pt x="1842824" y="2191096"/>
                    <a:pt x="1778346" y="2255574"/>
                    <a:pt x="1778346" y="2335112"/>
                  </a:cubicBezTo>
                  <a:cubicBezTo>
                    <a:pt x="1778346" y="2414650"/>
                    <a:pt x="1842824" y="2479128"/>
                    <a:pt x="1922362" y="2479128"/>
                  </a:cubicBezTo>
                  <a:cubicBezTo>
                    <a:pt x="2001900" y="2479128"/>
                    <a:pt x="2066378" y="2414650"/>
                    <a:pt x="2066378" y="2335112"/>
                  </a:cubicBezTo>
                  <a:cubicBezTo>
                    <a:pt x="2066378" y="2255574"/>
                    <a:pt x="2001900" y="2191096"/>
                    <a:pt x="1922362" y="2191096"/>
                  </a:cubicBezTo>
                  <a:close/>
                  <a:moveTo>
                    <a:pt x="1513219" y="2191096"/>
                  </a:moveTo>
                  <a:cubicBezTo>
                    <a:pt x="1433681" y="2191096"/>
                    <a:pt x="1369203" y="2255574"/>
                    <a:pt x="1369203" y="2335112"/>
                  </a:cubicBezTo>
                  <a:cubicBezTo>
                    <a:pt x="1369203" y="2414650"/>
                    <a:pt x="1433681" y="2479128"/>
                    <a:pt x="1513219" y="2479128"/>
                  </a:cubicBezTo>
                  <a:cubicBezTo>
                    <a:pt x="1592757" y="2479128"/>
                    <a:pt x="1657235" y="2414650"/>
                    <a:pt x="1657235" y="2335112"/>
                  </a:cubicBezTo>
                  <a:cubicBezTo>
                    <a:pt x="1657235" y="2255574"/>
                    <a:pt x="1592757" y="2191096"/>
                    <a:pt x="1513219" y="2191096"/>
                  </a:cubicBezTo>
                  <a:close/>
                  <a:moveTo>
                    <a:pt x="1104076" y="2191096"/>
                  </a:moveTo>
                  <a:cubicBezTo>
                    <a:pt x="1024538" y="2191096"/>
                    <a:pt x="960060" y="2255574"/>
                    <a:pt x="960060" y="2335112"/>
                  </a:cubicBezTo>
                  <a:cubicBezTo>
                    <a:pt x="960060" y="2414650"/>
                    <a:pt x="1024538" y="2479128"/>
                    <a:pt x="1104076" y="2479128"/>
                  </a:cubicBezTo>
                  <a:cubicBezTo>
                    <a:pt x="1183614" y="2479128"/>
                    <a:pt x="1248092" y="2414650"/>
                    <a:pt x="1248092" y="2335112"/>
                  </a:cubicBezTo>
                  <a:cubicBezTo>
                    <a:pt x="1248092" y="2255574"/>
                    <a:pt x="1183614" y="2191096"/>
                    <a:pt x="1104076" y="2191096"/>
                  </a:cubicBezTo>
                  <a:close/>
                  <a:moveTo>
                    <a:pt x="694933" y="2191096"/>
                  </a:moveTo>
                  <a:cubicBezTo>
                    <a:pt x="615395" y="2191096"/>
                    <a:pt x="550917" y="2255574"/>
                    <a:pt x="550917" y="2335112"/>
                  </a:cubicBezTo>
                  <a:cubicBezTo>
                    <a:pt x="550917" y="2414650"/>
                    <a:pt x="615395" y="2479128"/>
                    <a:pt x="694933" y="2479128"/>
                  </a:cubicBezTo>
                  <a:cubicBezTo>
                    <a:pt x="774471" y="2479128"/>
                    <a:pt x="838949" y="2414650"/>
                    <a:pt x="838949" y="2335112"/>
                  </a:cubicBezTo>
                  <a:cubicBezTo>
                    <a:pt x="838949" y="2255574"/>
                    <a:pt x="774471" y="2191096"/>
                    <a:pt x="694933" y="2191096"/>
                  </a:cubicBezTo>
                  <a:close/>
                  <a:moveTo>
                    <a:pt x="285790" y="2191096"/>
                  </a:moveTo>
                  <a:cubicBezTo>
                    <a:pt x="206252" y="2191096"/>
                    <a:pt x="141774" y="2255574"/>
                    <a:pt x="141774" y="2335112"/>
                  </a:cubicBezTo>
                  <a:cubicBezTo>
                    <a:pt x="141774" y="2414650"/>
                    <a:pt x="206252" y="2479128"/>
                    <a:pt x="285790" y="2479128"/>
                  </a:cubicBezTo>
                  <a:cubicBezTo>
                    <a:pt x="365328" y="2479128"/>
                    <a:pt x="429806" y="2414650"/>
                    <a:pt x="429806" y="2335112"/>
                  </a:cubicBezTo>
                  <a:cubicBezTo>
                    <a:pt x="429806" y="2255574"/>
                    <a:pt x="365328" y="2191096"/>
                    <a:pt x="285790" y="2191096"/>
                  </a:cubicBezTo>
                  <a:close/>
                  <a:moveTo>
                    <a:pt x="3967376" y="1775873"/>
                  </a:moveTo>
                  <a:cubicBezTo>
                    <a:pt x="3887838" y="1775873"/>
                    <a:pt x="3823360" y="1840351"/>
                    <a:pt x="3823360" y="1919889"/>
                  </a:cubicBezTo>
                  <a:cubicBezTo>
                    <a:pt x="3823360" y="1999427"/>
                    <a:pt x="3887838" y="2063905"/>
                    <a:pt x="3967376" y="2063905"/>
                  </a:cubicBezTo>
                  <a:cubicBezTo>
                    <a:pt x="4046914" y="2063905"/>
                    <a:pt x="4111392" y="1999427"/>
                    <a:pt x="4111392" y="1919889"/>
                  </a:cubicBezTo>
                  <a:cubicBezTo>
                    <a:pt x="4111392" y="1840351"/>
                    <a:pt x="4046914" y="1775873"/>
                    <a:pt x="3967376" y="1775873"/>
                  </a:cubicBezTo>
                  <a:close/>
                  <a:moveTo>
                    <a:pt x="3558234" y="1775873"/>
                  </a:moveTo>
                  <a:cubicBezTo>
                    <a:pt x="3478696" y="1775873"/>
                    <a:pt x="3414218" y="1840351"/>
                    <a:pt x="3414218" y="1919889"/>
                  </a:cubicBezTo>
                  <a:cubicBezTo>
                    <a:pt x="3414218" y="1999427"/>
                    <a:pt x="3478696" y="2063905"/>
                    <a:pt x="3558234" y="2063905"/>
                  </a:cubicBezTo>
                  <a:cubicBezTo>
                    <a:pt x="3637772" y="2063905"/>
                    <a:pt x="3702250" y="1999427"/>
                    <a:pt x="3702250" y="1919889"/>
                  </a:cubicBezTo>
                  <a:cubicBezTo>
                    <a:pt x="3702250" y="1840351"/>
                    <a:pt x="3637772" y="1775873"/>
                    <a:pt x="3558234" y="1775873"/>
                  </a:cubicBezTo>
                  <a:close/>
                  <a:moveTo>
                    <a:pt x="3149091" y="1775873"/>
                  </a:moveTo>
                  <a:cubicBezTo>
                    <a:pt x="3069553" y="1775873"/>
                    <a:pt x="3005075" y="1840351"/>
                    <a:pt x="3005075" y="1919889"/>
                  </a:cubicBezTo>
                  <a:cubicBezTo>
                    <a:pt x="3005075" y="1999427"/>
                    <a:pt x="3069553" y="2063905"/>
                    <a:pt x="3149091" y="2063905"/>
                  </a:cubicBezTo>
                  <a:cubicBezTo>
                    <a:pt x="3228629" y="2063905"/>
                    <a:pt x="3293107" y="1999427"/>
                    <a:pt x="3293107" y="1919889"/>
                  </a:cubicBezTo>
                  <a:cubicBezTo>
                    <a:pt x="3293107" y="1840351"/>
                    <a:pt x="3228629" y="1775873"/>
                    <a:pt x="3149091" y="1775873"/>
                  </a:cubicBezTo>
                  <a:close/>
                  <a:moveTo>
                    <a:pt x="2739948" y="1775873"/>
                  </a:moveTo>
                  <a:cubicBezTo>
                    <a:pt x="2660410" y="1775873"/>
                    <a:pt x="2595932" y="1840351"/>
                    <a:pt x="2595932" y="1919889"/>
                  </a:cubicBezTo>
                  <a:cubicBezTo>
                    <a:pt x="2595932" y="1999427"/>
                    <a:pt x="2660410" y="2063905"/>
                    <a:pt x="2739948" y="2063905"/>
                  </a:cubicBezTo>
                  <a:cubicBezTo>
                    <a:pt x="2819486" y="2063905"/>
                    <a:pt x="2883964" y="1999427"/>
                    <a:pt x="2883964" y="1919889"/>
                  </a:cubicBezTo>
                  <a:cubicBezTo>
                    <a:pt x="2883964" y="1840351"/>
                    <a:pt x="2819486" y="1775873"/>
                    <a:pt x="2739948" y="1775873"/>
                  </a:cubicBezTo>
                  <a:close/>
                  <a:moveTo>
                    <a:pt x="2330805" y="1775873"/>
                  </a:moveTo>
                  <a:cubicBezTo>
                    <a:pt x="2251267" y="1775873"/>
                    <a:pt x="2186789" y="1840351"/>
                    <a:pt x="2186789" y="1919889"/>
                  </a:cubicBezTo>
                  <a:cubicBezTo>
                    <a:pt x="2186789" y="1999427"/>
                    <a:pt x="2251267" y="2063905"/>
                    <a:pt x="2330805" y="2063905"/>
                  </a:cubicBezTo>
                  <a:cubicBezTo>
                    <a:pt x="2410343" y="2063905"/>
                    <a:pt x="2474821" y="1999427"/>
                    <a:pt x="2474821" y="1919889"/>
                  </a:cubicBezTo>
                  <a:cubicBezTo>
                    <a:pt x="2474821" y="1840351"/>
                    <a:pt x="2410343" y="1775873"/>
                    <a:pt x="2330805" y="1775873"/>
                  </a:cubicBezTo>
                  <a:close/>
                  <a:moveTo>
                    <a:pt x="1921662" y="1775873"/>
                  </a:moveTo>
                  <a:cubicBezTo>
                    <a:pt x="1842124" y="1775873"/>
                    <a:pt x="1777646" y="1840351"/>
                    <a:pt x="1777646" y="1919889"/>
                  </a:cubicBezTo>
                  <a:cubicBezTo>
                    <a:pt x="1777646" y="1999427"/>
                    <a:pt x="1842124" y="2063905"/>
                    <a:pt x="1921662" y="2063905"/>
                  </a:cubicBezTo>
                  <a:cubicBezTo>
                    <a:pt x="2001200" y="2063905"/>
                    <a:pt x="2065678" y="1999427"/>
                    <a:pt x="2065678" y="1919889"/>
                  </a:cubicBezTo>
                  <a:cubicBezTo>
                    <a:pt x="2065678" y="1840351"/>
                    <a:pt x="2001200" y="1775873"/>
                    <a:pt x="1921662" y="1775873"/>
                  </a:cubicBezTo>
                  <a:close/>
                  <a:moveTo>
                    <a:pt x="1512519" y="1775873"/>
                  </a:moveTo>
                  <a:cubicBezTo>
                    <a:pt x="1432981" y="1775873"/>
                    <a:pt x="1368503" y="1840351"/>
                    <a:pt x="1368503" y="1919889"/>
                  </a:cubicBezTo>
                  <a:cubicBezTo>
                    <a:pt x="1368503" y="1999427"/>
                    <a:pt x="1432981" y="2063905"/>
                    <a:pt x="1512519" y="2063905"/>
                  </a:cubicBezTo>
                  <a:cubicBezTo>
                    <a:pt x="1592057" y="2063905"/>
                    <a:pt x="1656535" y="1999427"/>
                    <a:pt x="1656535" y="1919889"/>
                  </a:cubicBezTo>
                  <a:cubicBezTo>
                    <a:pt x="1656535" y="1840351"/>
                    <a:pt x="1592057" y="1775873"/>
                    <a:pt x="1512519" y="1775873"/>
                  </a:cubicBezTo>
                  <a:close/>
                  <a:moveTo>
                    <a:pt x="1103376" y="1775873"/>
                  </a:moveTo>
                  <a:cubicBezTo>
                    <a:pt x="1023838" y="1775873"/>
                    <a:pt x="959360" y="1840351"/>
                    <a:pt x="959360" y="1919889"/>
                  </a:cubicBezTo>
                  <a:cubicBezTo>
                    <a:pt x="959360" y="1999427"/>
                    <a:pt x="1023838" y="2063905"/>
                    <a:pt x="1103376" y="2063905"/>
                  </a:cubicBezTo>
                  <a:cubicBezTo>
                    <a:pt x="1182914" y="2063905"/>
                    <a:pt x="1247392" y="1999427"/>
                    <a:pt x="1247392" y="1919889"/>
                  </a:cubicBezTo>
                  <a:cubicBezTo>
                    <a:pt x="1247392" y="1840351"/>
                    <a:pt x="1182914" y="1775873"/>
                    <a:pt x="1103376" y="1775873"/>
                  </a:cubicBezTo>
                  <a:close/>
                  <a:moveTo>
                    <a:pt x="694233" y="1775873"/>
                  </a:moveTo>
                  <a:cubicBezTo>
                    <a:pt x="614695" y="1775873"/>
                    <a:pt x="550217" y="1840351"/>
                    <a:pt x="550217" y="1919889"/>
                  </a:cubicBezTo>
                  <a:cubicBezTo>
                    <a:pt x="550217" y="1999427"/>
                    <a:pt x="614695" y="2063905"/>
                    <a:pt x="694233" y="2063905"/>
                  </a:cubicBezTo>
                  <a:cubicBezTo>
                    <a:pt x="773771" y="2063905"/>
                    <a:pt x="838249" y="1999427"/>
                    <a:pt x="838249" y="1919889"/>
                  </a:cubicBezTo>
                  <a:cubicBezTo>
                    <a:pt x="838249" y="1840351"/>
                    <a:pt x="773771" y="1775873"/>
                    <a:pt x="694233" y="1775873"/>
                  </a:cubicBezTo>
                  <a:close/>
                  <a:moveTo>
                    <a:pt x="285090" y="1775873"/>
                  </a:moveTo>
                  <a:cubicBezTo>
                    <a:pt x="205552" y="1775873"/>
                    <a:pt x="141074" y="1840351"/>
                    <a:pt x="141074" y="1919889"/>
                  </a:cubicBezTo>
                  <a:cubicBezTo>
                    <a:pt x="141074" y="1999427"/>
                    <a:pt x="205552" y="2063905"/>
                    <a:pt x="285090" y="2063905"/>
                  </a:cubicBezTo>
                  <a:cubicBezTo>
                    <a:pt x="364628" y="2063905"/>
                    <a:pt x="429106" y="1999427"/>
                    <a:pt x="429106" y="1919889"/>
                  </a:cubicBezTo>
                  <a:cubicBezTo>
                    <a:pt x="429106" y="1840351"/>
                    <a:pt x="364628" y="1775873"/>
                    <a:pt x="285090" y="1775873"/>
                  </a:cubicBezTo>
                  <a:close/>
                  <a:moveTo>
                    <a:pt x="3966676" y="1360650"/>
                  </a:moveTo>
                  <a:cubicBezTo>
                    <a:pt x="3887138" y="1360650"/>
                    <a:pt x="3822660" y="1425128"/>
                    <a:pt x="3822660" y="1504666"/>
                  </a:cubicBezTo>
                  <a:cubicBezTo>
                    <a:pt x="3822660" y="1584204"/>
                    <a:pt x="3887138" y="1648682"/>
                    <a:pt x="3966676" y="1648682"/>
                  </a:cubicBezTo>
                  <a:cubicBezTo>
                    <a:pt x="4046214" y="1648682"/>
                    <a:pt x="4110692" y="1584204"/>
                    <a:pt x="4110692" y="1504666"/>
                  </a:cubicBezTo>
                  <a:cubicBezTo>
                    <a:pt x="4110692" y="1425128"/>
                    <a:pt x="4046214" y="1360650"/>
                    <a:pt x="3966676" y="1360650"/>
                  </a:cubicBezTo>
                  <a:close/>
                  <a:moveTo>
                    <a:pt x="3557534" y="1360650"/>
                  </a:moveTo>
                  <a:cubicBezTo>
                    <a:pt x="3477996" y="1360650"/>
                    <a:pt x="3413518" y="1425128"/>
                    <a:pt x="3413518" y="1504666"/>
                  </a:cubicBezTo>
                  <a:cubicBezTo>
                    <a:pt x="3413518" y="1584204"/>
                    <a:pt x="3477996" y="1648682"/>
                    <a:pt x="3557534" y="1648682"/>
                  </a:cubicBezTo>
                  <a:cubicBezTo>
                    <a:pt x="3637072" y="1648682"/>
                    <a:pt x="3701550" y="1584204"/>
                    <a:pt x="3701550" y="1504666"/>
                  </a:cubicBezTo>
                  <a:cubicBezTo>
                    <a:pt x="3701550" y="1425128"/>
                    <a:pt x="3637072" y="1360650"/>
                    <a:pt x="3557534" y="1360650"/>
                  </a:cubicBezTo>
                  <a:close/>
                  <a:moveTo>
                    <a:pt x="3148391" y="1360650"/>
                  </a:moveTo>
                  <a:cubicBezTo>
                    <a:pt x="3068853" y="1360650"/>
                    <a:pt x="3004375" y="1425128"/>
                    <a:pt x="3004375" y="1504666"/>
                  </a:cubicBezTo>
                  <a:cubicBezTo>
                    <a:pt x="3004375" y="1584204"/>
                    <a:pt x="3068853" y="1648682"/>
                    <a:pt x="3148391" y="1648682"/>
                  </a:cubicBezTo>
                  <a:cubicBezTo>
                    <a:pt x="3227929" y="1648682"/>
                    <a:pt x="3292407" y="1584204"/>
                    <a:pt x="3292407" y="1504666"/>
                  </a:cubicBezTo>
                  <a:cubicBezTo>
                    <a:pt x="3292407" y="1425128"/>
                    <a:pt x="3227929" y="1360650"/>
                    <a:pt x="3148391" y="1360650"/>
                  </a:cubicBezTo>
                  <a:close/>
                  <a:moveTo>
                    <a:pt x="2739248" y="1360650"/>
                  </a:moveTo>
                  <a:cubicBezTo>
                    <a:pt x="2659710" y="1360650"/>
                    <a:pt x="2595232" y="1425128"/>
                    <a:pt x="2595232" y="1504666"/>
                  </a:cubicBezTo>
                  <a:cubicBezTo>
                    <a:pt x="2595232" y="1584204"/>
                    <a:pt x="2659710" y="1648682"/>
                    <a:pt x="2739248" y="1648682"/>
                  </a:cubicBezTo>
                  <a:cubicBezTo>
                    <a:pt x="2818786" y="1648682"/>
                    <a:pt x="2883264" y="1584204"/>
                    <a:pt x="2883264" y="1504666"/>
                  </a:cubicBezTo>
                  <a:cubicBezTo>
                    <a:pt x="2883264" y="1425128"/>
                    <a:pt x="2818786" y="1360650"/>
                    <a:pt x="2739248" y="1360650"/>
                  </a:cubicBezTo>
                  <a:close/>
                  <a:moveTo>
                    <a:pt x="2330105" y="1360650"/>
                  </a:moveTo>
                  <a:cubicBezTo>
                    <a:pt x="2250567" y="1360650"/>
                    <a:pt x="2186089" y="1425128"/>
                    <a:pt x="2186089" y="1504666"/>
                  </a:cubicBezTo>
                  <a:cubicBezTo>
                    <a:pt x="2186089" y="1584204"/>
                    <a:pt x="2250567" y="1648682"/>
                    <a:pt x="2330105" y="1648682"/>
                  </a:cubicBezTo>
                  <a:cubicBezTo>
                    <a:pt x="2409643" y="1648682"/>
                    <a:pt x="2474121" y="1584204"/>
                    <a:pt x="2474121" y="1504666"/>
                  </a:cubicBezTo>
                  <a:cubicBezTo>
                    <a:pt x="2474121" y="1425128"/>
                    <a:pt x="2409643" y="1360650"/>
                    <a:pt x="2330105" y="1360650"/>
                  </a:cubicBezTo>
                  <a:close/>
                  <a:moveTo>
                    <a:pt x="1920962" y="1360650"/>
                  </a:moveTo>
                  <a:cubicBezTo>
                    <a:pt x="1841424" y="1360650"/>
                    <a:pt x="1776946" y="1425128"/>
                    <a:pt x="1776946" y="1504666"/>
                  </a:cubicBezTo>
                  <a:cubicBezTo>
                    <a:pt x="1776946" y="1584204"/>
                    <a:pt x="1841424" y="1648682"/>
                    <a:pt x="1920962" y="1648682"/>
                  </a:cubicBezTo>
                  <a:cubicBezTo>
                    <a:pt x="2000500" y="1648682"/>
                    <a:pt x="2064978" y="1584204"/>
                    <a:pt x="2064978" y="1504666"/>
                  </a:cubicBezTo>
                  <a:cubicBezTo>
                    <a:pt x="2064978" y="1425128"/>
                    <a:pt x="2000500" y="1360650"/>
                    <a:pt x="1920962" y="1360650"/>
                  </a:cubicBezTo>
                  <a:close/>
                  <a:moveTo>
                    <a:pt x="1511819" y="1360650"/>
                  </a:moveTo>
                  <a:cubicBezTo>
                    <a:pt x="1432281" y="1360650"/>
                    <a:pt x="1367803" y="1425128"/>
                    <a:pt x="1367803" y="1504666"/>
                  </a:cubicBezTo>
                  <a:cubicBezTo>
                    <a:pt x="1367803" y="1584204"/>
                    <a:pt x="1432281" y="1648682"/>
                    <a:pt x="1511819" y="1648682"/>
                  </a:cubicBezTo>
                  <a:cubicBezTo>
                    <a:pt x="1591357" y="1648682"/>
                    <a:pt x="1655835" y="1584204"/>
                    <a:pt x="1655835" y="1504666"/>
                  </a:cubicBezTo>
                  <a:cubicBezTo>
                    <a:pt x="1655835" y="1425128"/>
                    <a:pt x="1591357" y="1360650"/>
                    <a:pt x="1511819" y="1360650"/>
                  </a:cubicBezTo>
                  <a:close/>
                  <a:moveTo>
                    <a:pt x="1102676" y="1360650"/>
                  </a:moveTo>
                  <a:cubicBezTo>
                    <a:pt x="1023138" y="1360650"/>
                    <a:pt x="958660" y="1425128"/>
                    <a:pt x="958660" y="1504666"/>
                  </a:cubicBezTo>
                  <a:cubicBezTo>
                    <a:pt x="958660" y="1584204"/>
                    <a:pt x="1023138" y="1648682"/>
                    <a:pt x="1102676" y="1648682"/>
                  </a:cubicBezTo>
                  <a:cubicBezTo>
                    <a:pt x="1182214" y="1648682"/>
                    <a:pt x="1246692" y="1584204"/>
                    <a:pt x="1246692" y="1504666"/>
                  </a:cubicBezTo>
                  <a:cubicBezTo>
                    <a:pt x="1246692" y="1425128"/>
                    <a:pt x="1182214" y="1360650"/>
                    <a:pt x="1102676" y="1360650"/>
                  </a:cubicBezTo>
                  <a:close/>
                  <a:moveTo>
                    <a:pt x="693533" y="1360650"/>
                  </a:moveTo>
                  <a:cubicBezTo>
                    <a:pt x="613995" y="1360650"/>
                    <a:pt x="549517" y="1425128"/>
                    <a:pt x="549517" y="1504666"/>
                  </a:cubicBezTo>
                  <a:cubicBezTo>
                    <a:pt x="549517" y="1584204"/>
                    <a:pt x="613995" y="1648682"/>
                    <a:pt x="693533" y="1648682"/>
                  </a:cubicBezTo>
                  <a:cubicBezTo>
                    <a:pt x="773071" y="1648682"/>
                    <a:pt x="837549" y="1584204"/>
                    <a:pt x="837549" y="1504666"/>
                  </a:cubicBezTo>
                  <a:cubicBezTo>
                    <a:pt x="837549" y="1425128"/>
                    <a:pt x="773071" y="1360650"/>
                    <a:pt x="693533" y="1360650"/>
                  </a:cubicBezTo>
                  <a:close/>
                  <a:moveTo>
                    <a:pt x="284390" y="1360650"/>
                  </a:moveTo>
                  <a:cubicBezTo>
                    <a:pt x="204852" y="1360650"/>
                    <a:pt x="140374" y="1425128"/>
                    <a:pt x="140374" y="1504666"/>
                  </a:cubicBezTo>
                  <a:cubicBezTo>
                    <a:pt x="140374" y="1584204"/>
                    <a:pt x="204852" y="1648682"/>
                    <a:pt x="284390" y="1648682"/>
                  </a:cubicBezTo>
                  <a:cubicBezTo>
                    <a:pt x="363928" y="1648682"/>
                    <a:pt x="428406" y="1584204"/>
                    <a:pt x="428406" y="1504666"/>
                  </a:cubicBezTo>
                  <a:cubicBezTo>
                    <a:pt x="428406" y="1425128"/>
                    <a:pt x="363928" y="1360650"/>
                    <a:pt x="284390" y="1360650"/>
                  </a:cubicBezTo>
                  <a:close/>
                  <a:moveTo>
                    <a:pt x="3965976" y="945427"/>
                  </a:moveTo>
                  <a:cubicBezTo>
                    <a:pt x="3886438" y="945427"/>
                    <a:pt x="3821960" y="1009905"/>
                    <a:pt x="3821960" y="1089443"/>
                  </a:cubicBezTo>
                  <a:cubicBezTo>
                    <a:pt x="3821960" y="1168981"/>
                    <a:pt x="3886438" y="1233459"/>
                    <a:pt x="3965976" y="1233459"/>
                  </a:cubicBezTo>
                  <a:cubicBezTo>
                    <a:pt x="4045514" y="1233459"/>
                    <a:pt x="4109992" y="1168981"/>
                    <a:pt x="4109992" y="1089443"/>
                  </a:cubicBezTo>
                  <a:cubicBezTo>
                    <a:pt x="4109992" y="1009905"/>
                    <a:pt x="4045514" y="945427"/>
                    <a:pt x="3965976" y="945427"/>
                  </a:cubicBezTo>
                  <a:close/>
                  <a:moveTo>
                    <a:pt x="3556834" y="945427"/>
                  </a:moveTo>
                  <a:cubicBezTo>
                    <a:pt x="3477296" y="945427"/>
                    <a:pt x="3412818" y="1009905"/>
                    <a:pt x="3412818" y="1089443"/>
                  </a:cubicBezTo>
                  <a:cubicBezTo>
                    <a:pt x="3412818" y="1168981"/>
                    <a:pt x="3477296" y="1233459"/>
                    <a:pt x="3556834" y="1233459"/>
                  </a:cubicBezTo>
                  <a:cubicBezTo>
                    <a:pt x="3636372" y="1233459"/>
                    <a:pt x="3700850" y="1168981"/>
                    <a:pt x="3700850" y="1089443"/>
                  </a:cubicBezTo>
                  <a:cubicBezTo>
                    <a:pt x="3700850" y="1009905"/>
                    <a:pt x="3636372" y="945427"/>
                    <a:pt x="3556834" y="945427"/>
                  </a:cubicBezTo>
                  <a:close/>
                  <a:moveTo>
                    <a:pt x="3147691" y="945427"/>
                  </a:moveTo>
                  <a:cubicBezTo>
                    <a:pt x="3068153" y="945427"/>
                    <a:pt x="3003675" y="1009905"/>
                    <a:pt x="3003675" y="1089443"/>
                  </a:cubicBezTo>
                  <a:cubicBezTo>
                    <a:pt x="3003675" y="1168981"/>
                    <a:pt x="3068153" y="1233459"/>
                    <a:pt x="3147691" y="1233459"/>
                  </a:cubicBezTo>
                  <a:cubicBezTo>
                    <a:pt x="3227229" y="1233459"/>
                    <a:pt x="3291707" y="1168981"/>
                    <a:pt x="3291707" y="1089443"/>
                  </a:cubicBezTo>
                  <a:cubicBezTo>
                    <a:pt x="3291707" y="1009905"/>
                    <a:pt x="3227229" y="945427"/>
                    <a:pt x="3147691" y="945427"/>
                  </a:cubicBezTo>
                  <a:close/>
                  <a:moveTo>
                    <a:pt x="2738548" y="945427"/>
                  </a:moveTo>
                  <a:cubicBezTo>
                    <a:pt x="2659010" y="945427"/>
                    <a:pt x="2594532" y="1009905"/>
                    <a:pt x="2594532" y="1089443"/>
                  </a:cubicBezTo>
                  <a:cubicBezTo>
                    <a:pt x="2594532" y="1168981"/>
                    <a:pt x="2659010" y="1233459"/>
                    <a:pt x="2738548" y="1233459"/>
                  </a:cubicBezTo>
                  <a:cubicBezTo>
                    <a:pt x="2818086" y="1233459"/>
                    <a:pt x="2882564" y="1168981"/>
                    <a:pt x="2882564" y="1089443"/>
                  </a:cubicBezTo>
                  <a:cubicBezTo>
                    <a:pt x="2882564" y="1009905"/>
                    <a:pt x="2818086" y="945427"/>
                    <a:pt x="2738548" y="945427"/>
                  </a:cubicBezTo>
                  <a:close/>
                  <a:moveTo>
                    <a:pt x="2329405" y="945427"/>
                  </a:moveTo>
                  <a:cubicBezTo>
                    <a:pt x="2249867" y="945427"/>
                    <a:pt x="2185389" y="1009905"/>
                    <a:pt x="2185389" y="1089443"/>
                  </a:cubicBezTo>
                  <a:cubicBezTo>
                    <a:pt x="2185389" y="1168981"/>
                    <a:pt x="2249867" y="1233459"/>
                    <a:pt x="2329405" y="1233459"/>
                  </a:cubicBezTo>
                  <a:cubicBezTo>
                    <a:pt x="2408943" y="1233459"/>
                    <a:pt x="2473421" y="1168981"/>
                    <a:pt x="2473421" y="1089443"/>
                  </a:cubicBezTo>
                  <a:cubicBezTo>
                    <a:pt x="2473421" y="1009905"/>
                    <a:pt x="2408943" y="945427"/>
                    <a:pt x="2329405" y="945427"/>
                  </a:cubicBezTo>
                  <a:close/>
                  <a:moveTo>
                    <a:pt x="1920262" y="945427"/>
                  </a:moveTo>
                  <a:cubicBezTo>
                    <a:pt x="1840724" y="945427"/>
                    <a:pt x="1776246" y="1009905"/>
                    <a:pt x="1776246" y="1089443"/>
                  </a:cubicBezTo>
                  <a:cubicBezTo>
                    <a:pt x="1776246" y="1168981"/>
                    <a:pt x="1840724" y="1233459"/>
                    <a:pt x="1920262" y="1233459"/>
                  </a:cubicBezTo>
                  <a:cubicBezTo>
                    <a:pt x="1999800" y="1233459"/>
                    <a:pt x="2064278" y="1168981"/>
                    <a:pt x="2064278" y="1089443"/>
                  </a:cubicBezTo>
                  <a:cubicBezTo>
                    <a:pt x="2064278" y="1009905"/>
                    <a:pt x="1999800" y="945427"/>
                    <a:pt x="1920262" y="945427"/>
                  </a:cubicBezTo>
                  <a:close/>
                  <a:moveTo>
                    <a:pt x="1511119" y="945427"/>
                  </a:moveTo>
                  <a:cubicBezTo>
                    <a:pt x="1431581" y="945427"/>
                    <a:pt x="1367103" y="1009905"/>
                    <a:pt x="1367103" y="1089443"/>
                  </a:cubicBezTo>
                  <a:cubicBezTo>
                    <a:pt x="1367103" y="1168981"/>
                    <a:pt x="1431581" y="1233459"/>
                    <a:pt x="1511119" y="1233459"/>
                  </a:cubicBezTo>
                  <a:cubicBezTo>
                    <a:pt x="1590657" y="1233459"/>
                    <a:pt x="1655135" y="1168981"/>
                    <a:pt x="1655135" y="1089443"/>
                  </a:cubicBezTo>
                  <a:cubicBezTo>
                    <a:pt x="1655135" y="1009905"/>
                    <a:pt x="1590657" y="945427"/>
                    <a:pt x="1511119" y="945427"/>
                  </a:cubicBezTo>
                  <a:close/>
                  <a:moveTo>
                    <a:pt x="1101976" y="945427"/>
                  </a:moveTo>
                  <a:cubicBezTo>
                    <a:pt x="1022438" y="945427"/>
                    <a:pt x="957960" y="1009905"/>
                    <a:pt x="957960" y="1089443"/>
                  </a:cubicBezTo>
                  <a:cubicBezTo>
                    <a:pt x="957960" y="1168981"/>
                    <a:pt x="1022438" y="1233459"/>
                    <a:pt x="1101976" y="1233459"/>
                  </a:cubicBezTo>
                  <a:cubicBezTo>
                    <a:pt x="1181514" y="1233459"/>
                    <a:pt x="1245992" y="1168981"/>
                    <a:pt x="1245992" y="1089443"/>
                  </a:cubicBezTo>
                  <a:cubicBezTo>
                    <a:pt x="1245992" y="1009905"/>
                    <a:pt x="1181514" y="945427"/>
                    <a:pt x="1101976" y="945427"/>
                  </a:cubicBezTo>
                  <a:close/>
                  <a:moveTo>
                    <a:pt x="692833" y="945427"/>
                  </a:moveTo>
                  <a:cubicBezTo>
                    <a:pt x="613295" y="945427"/>
                    <a:pt x="548817" y="1009905"/>
                    <a:pt x="548817" y="1089443"/>
                  </a:cubicBezTo>
                  <a:cubicBezTo>
                    <a:pt x="548817" y="1168981"/>
                    <a:pt x="613295" y="1233459"/>
                    <a:pt x="692833" y="1233459"/>
                  </a:cubicBezTo>
                  <a:cubicBezTo>
                    <a:pt x="772371" y="1233459"/>
                    <a:pt x="836849" y="1168981"/>
                    <a:pt x="836849" y="1089443"/>
                  </a:cubicBezTo>
                  <a:cubicBezTo>
                    <a:pt x="836849" y="1009905"/>
                    <a:pt x="772371" y="945427"/>
                    <a:pt x="692833" y="945427"/>
                  </a:cubicBezTo>
                  <a:close/>
                  <a:moveTo>
                    <a:pt x="283690" y="945427"/>
                  </a:moveTo>
                  <a:cubicBezTo>
                    <a:pt x="204152" y="945427"/>
                    <a:pt x="139674" y="1009905"/>
                    <a:pt x="139674" y="1089443"/>
                  </a:cubicBezTo>
                  <a:cubicBezTo>
                    <a:pt x="139674" y="1168981"/>
                    <a:pt x="204152" y="1233459"/>
                    <a:pt x="283690" y="1233459"/>
                  </a:cubicBezTo>
                  <a:cubicBezTo>
                    <a:pt x="363228" y="1233459"/>
                    <a:pt x="427706" y="1168981"/>
                    <a:pt x="427706" y="1089443"/>
                  </a:cubicBezTo>
                  <a:cubicBezTo>
                    <a:pt x="427706" y="1009905"/>
                    <a:pt x="363228" y="945427"/>
                    <a:pt x="283690" y="945427"/>
                  </a:cubicBezTo>
                  <a:close/>
                  <a:moveTo>
                    <a:pt x="3965276" y="530204"/>
                  </a:moveTo>
                  <a:cubicBezTo>
                    <a:pt x="3885738" y="530204"/>
                    <a:pt x="3821260" y="594682"/>
                    <a:pt x="3821260" y="674220"/>
                  </a:cubicBezTo>
                  <a:cubicBezTo>
                    <a:pt x="3821260" y="753758"/>
                    <a:pt x="3885738" y="818236"/>
                    <a:pt x="3965276" y="818236"/>
                  </a:cubicBezTo>
                  <a:cubicBezTo>
                    <a:pt x="4044814" y="818236"/>
                    <a:pt x="4109292" y="753758"/>
                    <a:pt x="4109292" y="674220"/>
                  </a:cubicBezTo>
                  <a:cubicBezTo>
                    <a:pt x="4109292" y="594682"/>
                    <a:pt x="4044814" y="530204"/>
                    <a:pt x="3965276" y="530204"/>
                  </a:cubicBezTo>
                  <a:close/>
                  <a:moveTo>
                    <a:pt x="3556134" y="530204"/>
                  </a:moveTo>
                  <a:cubicBezTo>
                    <a:pt x="3476596" y="530204"/>
                    <a:pt x="3412118" y="594682"/>
                    <a:pt x="3412118" y="674220"/>
                  </a:cubicBezTo>
                  <a:cubicBezTo>
                    <a:pt x="3412118" y="753758"/>
                    <a:pt x="3476596" y="818236"/>
                    <a:pt x="3556134" y="818236"/>
                  </a:cubicBezTo>
                  <a:cubicBezTo>
                    <a:pt x="3635672" y="818236"/>
                    <a:pt x="3700150" y="753758"/>
                    <a:pt x="3700150" y="674220"/>
                  </a:cubicBezTo>
                  <a:cubicBezTo>
                    <a:pt x="3700150" y="594682"/>
                    <a:pt x="3635672" y="530204"/>
                    <a:pt x="3556134" y="530204"/>
                  </a:cubicBezTo>
                  <a:close/>
                  <a:moveTo>
                    <a:pt x="3146991" y="530204"/>
                  </a:moveTo>
                  <a:cubicBezTo>
                    <a:pt x="3067453" y="530204"/>
                    <a:pt x="3002975" y="594682"/>
                    <a:pt x="3002975" y="674220"/>
                  </a:cubicBezTo>
                  <a:cubicBezTo>
                    <a:pt x="3002975" y="753758"/>
                    <a:pt x="3067453" y="818236"/>
                    <a:pt x="3146991" y="818236"/>
                  </a:cubicBezTo>
                  <a:cubicBezTo>
                    <a:pt x="3226529" y="818236"/>
                    <a:pt x="3291007" y="753758"/>
                    <a:pt x="3291007" y="674220"/>
                  </a:cubicBezTo>
                  <a:cubicBezTo>
                    <a:pt x="3291007" y="594682"/>
                    <a:pt x="3226529" y="530204"/>
                    <a:pt x="3146991" y="530204"/>
                  </a:cubicBezTo>
                  <a:close/>
                  <a:moveTo>
                    <a:pt x="2737848" y="530204"/>
                  </a:moveTo>
                  <a:cubicBezTo>
                    <a:pt x="2658310" y="530204"/>
                    <a:pt x="2593832" y="594682"/>
                    <a:pt x="2593832" y="674220"/>
                  </a:cubicBezTo>
                  <a:cubicBezTo>
                    <a:pt x="2593832" y="753758"/>
                    <a:pt x="2658310" y="818236"/>
                    <a:pt x="2737848" y="818236"/>
                  </a:cubicBezTo>
                  <a:cubicBezTo>
                    <a:pt x="2817386" y="818236"/>
                    <a:pt x="2881864" y="753758"/>
                    <a:pt x="2881864" y="674220"/>
                  </a:cubicBezTo>
                  <a:cubicBezTo>
                    <a:pt x="2881864" y="594682"/>
                    <a:pt x="2817386" y="530204"/>
                    <a:pt x="2737848" y="530204"/>
                  </a:cubicBezTo>
                  <a:close/>
                  <a:moveTo>
                    <a:pt x="2328705" y="530204"/>
                  </a:moveTo>
                  <a:cubicBezTo>
                    <a:pt x="2249167" y="530204"/>
                    <a:pt x="2184689" y="594682"/>
                    <a:pt x="2184689" y="674220"/>
                  </a:cubicBezTo>
                  <a:cubicBezTo>
                    <a:pt x="2184689" y="753758"/>
                    <a:pt x="2249167" y="818236"/>
                    <a:pt x="2328705" y="818236"/>
                  </a:cubicBezTo>
                  <a:cubicBezTo>
                    <a:pt x="2408243" y="818236"/>
                    <a:pt x="2472721" y="753758"/>
                    <a:pt x="2472721" y="674220"/>
                  </a:cubicBezTo>
                  <a:cubicBezTo>
                    <a:pt x="2472721" y="594682"/>
                    <a:pt x="2408243" y="530204"/>
                    <a:pt x="2328705" y="530204"/>
                  </a:cubicBezTo>
                  <a:close/>
                  <a:moveTo>
                    <a:pt x="1919562" y="530204"/>
                  </a:moveTo>
                  <a:cubicBezTo>
                    <a:pt x="1840024" y="530204"/>
                    <a:pt x="1775546" y="594682"/>
                    <a:pt x="1775546" y="674220"/>
                  </a:cubicBezTo>
                  <a:cubicBezTo>
                    <a:pt x="1775546" y="753758"/>
                    <a:pt x="1840024" y="818236"/>
                    <a:pt x="1919562" y="818236"/>
                  </a:cubicBezTo>
                  <a:cubicBezTo>
                    <a:pt x="1999100" y="818236"/>
                    <a:pt x="2063578" y="753758"/>
                    <a:pt x="2063578" y="674220"/>
                  </a:cubicBezTo>
                  <a:cubicBezTo>
                    <a:pt x="2063578" y="594682"/>
                    <a:pt x="1999100" y="530204"/>
                    <a:pt x="1919562" y="530204"/>
                  </a:cubicBezTo>
                  <a:close/>
                  <a:moveTo>
                    <a:pt x="1510419" y="530204"/>
                  </a:moveTo>
                  <a:cubicBezTo>
                    <a:pt x="1430881" y="530204"/>
                    <a:pt x="1366403" y="594682"/>
                    <a:pt x="1366403" y="674220"/>
                  </a:cubicBezTo>
                  <a:cubicBezTo>
                    <a:pt x="1366403" y="753758"/>
                    <a:pt x="1430881" y="818236"/>
                    <a:pt x="1510419" y="818236"/>
                  </a:cubicBezTo>
                  <a:cubicBezTo>
                    <a:pt x="1589957" y="818236"/>
                    <a:pt x="1654435" y="753758"/>
                    <a:pt x="1654435" y="674220"/>
                  </a:cubicBezTo>
                  <a:cubicBezTo>
                    <a:pt x="1654435" y="594682"/>
                    <a:pt x="1589957" y="530204"/>
                    <a:pt x="1510419" y="530204"/>
                  </a:cubicBezTo>
                  <a:close/>
                  <a:moveTo>
                    <a:pt x="1101276" y="530204"/>
                  </a:moveTo>
                  <a:cubicBezTo>
                    <a:pt x="1021738" y="530204"/>
                    <a:pt x="957260" y="594682"/>
                    <a:pt x="957260" y="674220"/>
                  </a:cubicBezTo>
                  <a:cubicBezTo>
                    <a:pt x="957260" y="753758"/>
                    <a:pt x="1021738" y="818236"/>
                    <a:pt x="1101276" y="818236"/>
                  </a:cubicBezTo>
                  <a:cubicBezTo>
                    <a:pt x="1180814" y="818236"/>
                    <a:pt x="1245292" y="753758"/>
                    <a:pt x="1245292" y="674220"/>
                  </a:cubicBezTo>
                  <a:cubicBezTo>
                    <a:pt x="1245292" y="594682"/>
                    <a:pt x="1180814" y="530204"/>
                    <a:pt x="1101276" y="530204"/>
                  </a:cubicBezTo>
                  <a:close/>
                  <a:moveTo>
                    <a:pt x="692133" y="530204"/>
                  </a:moveTo>
                  <a:cubicBezTo>
                    <a:pt x="612595" y="530204"/>
                    <a:pt x="548117" y="594682"/>
                    <a:pt x="548117" y="674220"/>
                  </a:cubicBezTo>
                  <a:cubicBezTo>
                    <a:pt x="548117" y="753758"/>
                    <a:pt x="612595" y="818236"/>
                    <a:pt x="692133" y="818236"/>
                  </a:cubicBezTo>
                  <a:cubicBezTo>
                    <a:pt x="771671" y="818236"/>
                    <a:pt x="836149" y="753758"/>
                    <a:pt x="836149" y="674220"/>
                  </a:cubicBezTo>
                  <a:cubicBezTo>
                    <a:pt x="836149" y="594682"/>
                    <a:pt x="771671" y="530204"/>
                    <a:pt x="692133" y="530204"/>
                  </a:cubicBezTo>
                  <a:close/>
                  <a:moveTo>
                    <a:pt x="282990" y="530204"/>
                  </a:moveTo>
                  <a:cubicBezTo>
                    <a:pt x="203452" y="530204"/>
                    <a:pt x="138974" y="594682"/>
                    <a:pt x="138974" y="674220"/>
                  </a:cubicBezTo>
                  <a:cubicBezTo>
                    <a:pt x="138974" y="753758"/>
                    <a:pt x="203452" y="818236"/>
                    <a:pt x="282990" y="818236"/>
                  </a:cubicBezTo>
                  <a:cubicBezTo>
                    <a:pt x="362528" y="818236"/>
                    <a:pt x="427006" y="753758"/>
                    <a:pt x="427006" y="674220"/>
                  </a:cubicBezTo>
                  <a:cubicBezTo>
                    <a:pt x="427006" y="594682"/>
                    <a:pt x="362528" y="530204"/>
                    <a:pt x="282990" y="530204"/>
                  </a:cubicBezTo>
                  <a:close/>
                  <a:moveTo>
                    <a:pt x="3964576" y="114981"/>
                  </a:moveTo>
                  <a:cubicBezTo>
                    <a:pt x="3885038" y="114981"/>
                    <a:pt x="3820560" y="179459"/>
                    <a:pt x="3820560" y="258997"/>
                  </a:cubicBezTo>
                  <a:cubicBezTo>
                    <a:pt x="3820560" y="338535"/>
                    <a:pt x="3885038" y="403013"/>
                    <a:pt x="3964576" y="403013"/>
                  </a:cubicBezTo>
                  <a:cubicBezTo>
                    <a:pt x="4044114" y="403013"/>
                    <a:pt x="4108592" y="338535"/>
                    <a:pt x="4108592" y="258997"/>
                  </a:cubicBezTo>
                  <a:cubicBezTo>
                    <a:pt x="4108592" y="179459"/>
                    <a:pt x="4044114" y="114981"/>
                    <a:pt x="3964576" y="114981"/>
                  </a:cubicBezTo>
                  <a:close/>
                  <a:moveTo>
                    <a:pt x="3555434" y="114981"/>
                  </a:moveTo>
                  <a:cubicBezTo>
                    <a:pt x="3475896" y="114981"/>
                    <a:pt x="3411418" y="179459"/>
                    <a:pt x="3411418" y="258997"/>
                  </a:cubicBezTo>
                  <a:cubicBezTo>
                    <a:pt x="3411418" y="338535"/>
                    <a:pt x="3475896" y="403013"/>
                    <a:pt x="3555434" y="403013"/>
                  </a:cubicBezTo>
                  <a:cubicBezTo>
                    <a:pt x="3634972" y="403013"/>
                    <a:pt x="3699450" y="338535"/>
                    <a:pt x="3699450" y="258997"/>
                  </a:cubicBezTo>
                  <a:cubicBezTo>
                    <a:pt x="3699450" y="179459"/>
                    <a:pt x="3634972" y="114981"/>
                    <a:pt x="3555434" y="114981"/>
                  </a:cubicBezTo>
                  <a:close/>
                  <a:moveTo>
                    <a:pt x="3146291" y="114981"/>
                  </a:moveTo>
                  <a:cubicBezTo>
                    <a:pt x="3066753" y="114981"/>
                    <a:pt x="3002275" y="179459"/>
                    <a:pt x="3002275" y="258997"/>
                  </a:cubicBezTo>
                  <a:cubicBezTo>
                    <a:pt x="3002275" y="338535"/>
                    <a:pt x="3066753" y="403013"/>
                    <a:pt x="3146291" y="403013"/>
                  </a:cubicBezTo>
                  <a:cubicBezTo>
                    <a:pt x="3225829" y="403013"/>
                    <a:pt x="3290307" y="338535"/>
                    <a:pt x="3290307" y="258997"/>
                  </a:cubicBezTo>
                  <a:cubicBezTo>
                    <a:pt x="3290307" y="179459"/>
                    <a:pt x="3225829" y="114981"/>
                    <a:pt x="3146291" y="114981"/>
                  </a:cubicBezTo>
                  <a:close/>
                  <a:moveTo>
                    <a:pt x="2737148" y="114981"/>
                  </a:moveTo>
                  <a:cubicBezTo>
                    <a:pt x="2657610" y="114981"/>
                    <a:pt x="2593132" y="179459"/>
                    <a:pt x="2593132" y="258997"/>
                  </a:cubicBezTo>
                  <a:cubicBezTo>
                    <a:pt x="2593132" y="338535"/>
                    <a:pt x="2657610" y="403013"/>
                    <a:pt x="2737148" y="403013"/>
                  </a:cubicBezTo>
                  <a:cubicBezTo>
                    <a:pt x="2816686" y="403013"/>
                    <a:pt x="2881164" y="338535"/>
                    <a:pt x="2881164" y="258997"/>
                  </a:cubicBezTo>
                  <a:cubicBezTo>
                    <a:pt x="2881164" y="179459"/>
                    <a:pt x="2816686" y="114981"/>
                    <a:pt x="2737148" y="114981"/>
                  </a:cubicBezTo>
                  <a:close/>
                  <a:moveTo>
                    <a:pt x="2328005" y="114981"/>
                  </a:moveTo>
                  <a:cubicBezTo>
                    <a:pt x="2248467" y="114981"/>
                    <a:pt x="2183989" y="179459"/>
                    <a:pt x="2183989" y="258997"/>
                  </a:cubicBezTo>
                  <a:cubicBezTo>
                    <a:pt x="2183989" y="338535"/>
                    <a:pt x="2248467" y="403013"/>
                    <a:pt x="2328005" y="403013"/>
                  </a:cubicBezTo>
                  <a:cubicBezTo>
                    <a:pt x="2407543" y="403013"/>
                    <a:pt x="2472021" y="338535"/>
                    <a:pt x="2472021" y="258997"/>
                  </a:cubicBezTo>
                  <a:cubicBezTo>
                    <a:pt x="2472021" y="179459"/>
                    <a:pt x="2407543" y="114981"/>
                    <a:pt x="2328005" y="114981"/>
                  </a:cubicBezTo>
                  <a:close/>
                  <a:moveTo>
                    <a:pt x="1918862" y="114981"/>
                  </a:moveTo>
                  <a:cubicBezTo>
                    <a:pt x="1839324" y="114981"/>
                    <a:pt x="1774846" y="179459"/>
                    <a:pt x="1774846" y="258997"/>
                  </a:cubicBezTo>
                  <a:cubicBezTo>
                    <a:pt x="1774846" y="338535"/>
                    <a:pt x="1839324" y="403013"/>
                    <a:pt x="1918862" y="403013"/>
                  </a:cubicBezTo>
                  <a:cubicBezTo>
                    <a:pt x="1998400" y="403013"/>
                    <a:pt x="2062878" y="338535"/>
                    <a:pt x="2062878" y="258997"/>
                  </a:cubicBezTo>
                  <a:cubicBezTo>
                    <a:pt x="2062878" y="179459"/>
                    <a:pt x="1998400" y="114981"/>
                    <a:pt x="1918862" y="114981"/>
                  </a:cubicBezTo>
                  <a:close/>
                  <a:moveTo>
                    <a:pt x="1509719" y="114981"/>
                  </a:moveTo>
                  <a:cubicBezTo>
                    <a:pt x="1430181" y="114981"/>
                    <a:pt x="1365703" y="179459"/>
                    <a:pt x="1365703" y="258997"/>
                  </a:cubicBezTo>
                  <a:cubicBezTo>
                    <a:pt x="1365703" y="338535"/>
                    <a:pt x="1430181" y="403013"/>
                    <a:pt x="1509719" y="403013"/>
                  </a:cubicBezTo>
                  <a:cubicBezTo>
                    <a:pt x="1589257" y="403013"/>
                    <a:pt x="1653735" y="338535"/>
                    <a:pt x="1653735" y="258997"/>
                  </a:cubicBezTo>
                  <a:cubicBezTo>
                    <a:pt x="1653735" y="179459"/>
                    <a:pt x="1589257" y="114981"/>
                    <a:pt x="1509719" y="114981"/>
                  </a:cubicBezTo>
                  <a:close/>
                  <a:moveTo>
                    <a:pt x="1100576" y="114981"/>
                  </a:moveTo>
                  <a:cubicBezTo>
                    <a:pt x="1021038" y="114981"/>
                    <a:pt x="956560" y="179459"/>
                    <a:pt x="956560" y="258997"/>
                  </a:cubicBezTo>
                  <a:cubicBezTo>
                    <a:pt x="956560" y="338535"/>
                    <a:pt x="1021038" y="403013"/>
                    <a:pt x="1100576" y="403013"/>
                  </a:cubicBezTo>
                  <a:cubicBezTo>
                    <a:pt x="1180114" y="403013"/>
                    <a:pt x="1244592" y="338535"/>
                    <a:pt x="1244592" y="258997"/>
                  </a:cubicBezTo>
                  <a:cubicBezTo>
                    <a:pt x="1244592" y="179459"/>
                    <a:pt x="1180114" y="114981"/>
                    <a:pt x="1100576" y="114981"/>
                  </a:cubicBezTo>
                  <a:close/>
                  <a:moveTo>
                    <a:pt x="691433" y="114981"/>
                  </a:moveTo>
                  <a:cubicBezTo>
                    <a:pt x="611895" y="114981"/>
                    <a:pt x="547417" y="179459"/>
                    <a:pt x="547417" y="258997"/>
                  </a:cubicBezTo>
                  <a:cubicBezTo>
                    <a:pt x="547417" y="338535"/>
                    <a:pt x="611895" y="403013"/>
                    <a:pt x="691433" y="403013"/>
                  </a:cubicBezTo>
                  <a:cubicBezTo>
                    <a:pt x="770971" y="403013"/>
                    <a:pt x="835449" y="338535"/>
                    <a:pt x="835449" y="258997"/>
                  </a:cubicBezTo>
                  <a:cubicBezTo>
                    <a:pt x="835449" y="179459"/>
                    <a:pt x="770971" y="114981"/>
                    <a:pt x="691433" y="114981"/>
                  </a:cubicBezTo>
                  <a:close/>
                  <a:moveTo>
                    <a:pt x="282290" y="114981"/>
                  </a:moveTo>
                  <a:cubicBezTo>
                    <a:pt x="202752" y="114981"/>
                    <a:pt x="138274" y="179459"/>
                    <a:pt x="138274" y="258997"/>
                  </a:cubicBezTo>
                  <a:cubicBezTo>
                    <a:pt x="138274" y="338535"/>
                    <a:pt x="202752" y="403013"/>
                    <a:pt x="282290" y="403013"/>
                  </a:cubicBezTo>
                  <a:cubicBezTo>
                    <a:pt x="361828" y="403013"/>
                    <a:pt x="426306" y="338535"/>
                    <a:pt x="426306" y="258997"/>
                  </a:cubicBezTo>
                  <a:cubicBezTo>
                    <a:pt x="426306" y="179459"/>
                    <a:pt x="361828" y="114981"/>
                    <a:pt x="282290" y="114981"/>
                  </a:cubicBezTo>
                  <a:close/>
                  <a:moveTo>
                    <a:pt x="0" y="0"/>
                  </a:moveTo>
                  <a:lnTo>
                    <a:pt x="4248472" y="0"/>
                  </a:lnTo>
                  <a:lnTo>
                    <a:pt x="4248472" y="4248472"/>
                  </a:lnTo>
                  <a:lnTo>
                    <a:pt x="0" y="4248472"/>
                  </a:lnTo>
                  <a:close/>
                </a:path>
              </a:pathLst>
            </a:custGeom>
            <a:solidFill>
              <a:sysClr val="window" lastClr="FFFFFF"/>
            </a:solidFill>
            <a:ln w="25400" cap="flat" cmpd="sng" algn="ctr">
              <a:noFill/>
              <a:prstDash val="solid"/>
            </a:ln>
            <a:effectLst/>
          </p:spPr>
          <p:txBody>
            <a:bodyPr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924282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pic>
        <p:nvPicPr>
          <p:cNvPr id="79" name="Picture 78">
            <a:extLst>
              <a:ext uri="{FF2B5EF4-FFF2-40B4-BE49-F238E27FC236}">
                <a16:creationId xmlns:a16="http://schemas.microsoft.com/office/drawing/2014/main" xmlns="" id="{D241ABAA-269A-4CD2-9ABC-7F1C02DE8D7A}"/>
              </a:ext>
            </a:extLst>
          </p:cNvPr>
          <p:cNvPicPr>
            <a:picLocks noChangeAspect="1"/>
          </p:cNvPicPr>
          <p:nvPr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6376" y="4633691"/>
            <a:ext cx="600901" cy="600901"/>
          </a:xfrm>
          <a:prstGeom prst="rect">
            <a:avLst/>
          </a:prstGeom>
        </p:spPr>
      </p:pic>
      <p:pic>
        <p:nvPicPr>
          <p:cNvPr id="80" name="Picture 79">
            <a:extLst>
              <a:ext uri="{FF2B5EF4-FFF2-40B4-BE49-F238E27FC236}">
                <a16:creationId xmlns:a16="http://schemas.microsoft.com/office/drawing/2014/main" xmlns="" id="{891768A2-D379-4819-B0C5-5A37A20C2BC1}"/>
              </a:ext>
            </a:extLst>
          </p:cNvPr>
          <p:cNvPicPr>
            <a:picLocks noChangeAspect="1"/>
          </p:cNvPicPr>
          <p:nvPr/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9618" y="4905062"/>
            <a:ext cx="725425" cy="137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472728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24"/>
          <p:cNvSpPr/>
          <p:nvPr/>
        </p:nvSpPr>
        <p:spPr>
          <a:xfrm>
            <a:off x="4888029" y="4201398"/>
            <a:ext cx="550432" cy="149076"/>
          </a:xfrm>
          <a:prstGeom prst="rect">
            <a:avLst/>
          </a:prstGeom>
          <a:solidFill>
            <a:schemeClr val="accent2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2000" dirty="0" err="1">
              <a:solidFill>
                <a:srgbClr val="003399"/>
              </a:solidFill>
              <a:latin typeface="Calibri" pitchFamily="34" charset="0"/>
            </a:endParaRPr>
          </a:p>
        </p:txBody>
      </p:sp>
      <p:sp>
        <p:nvSpPr>
          <p:cNvPr id="24" name="Rectangle 24"/>
          <p:cNvSpPr/>
          <p:nvPr/>
        </p:nvSpPr>
        <p:spPr>
          <a:xfrm>
            <a:off x="3947470" y="4621597"/>
            <a:ext cx="1089976" cy="149076"/>
          </a:xfrm>
          <a:prstGeom prst="rect">
            <a:avLst/>
          </a:prstGeom>
          <a:solidFill>
            <a:schemeClr val="accent2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2000" dirty="0" err="1">
              <a:solidFill>
                <a:srgbClr val="003399"/>
              </a:solidFill>
              <a:latin typeface="Calibri" pitchFamily="34" charset="0"/>
            </a:endParaRPr>
          </a:p>
        </p:txBody>
      </p:sp>
      <p:sp>
        <p:nvSpPr>
          <p:cNvPr id="28" name="Rectangle 24"/>
          <p:cNvSpPr/>
          <p:nvPr/>
        </p:nvSpPr>
        <p:spPr>
          <a:xfrm>
            <a:off x="4447685" y="4474127"/>
            <a:ext cx="1605205" cy="149076"/>
          </a:xfrm>
          <a:prstGeom prst="rect">
            <a:avLst/>
          </a:prstGeom>
          <a:solidFill>
            <a:schemeClr val="accent2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2000" dirty="0" err="1">
              <a:solidFill>
                <a:srgbClr val="003399"/>
              </a:solidFill>
              <a:latin typeface="Calibri" pitchFamily="34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527440" y="1731878"/>
            <a:ext cx="1512168" cy="288032"/>
          </a:xfrm>
          <a:prstGeom prst="rect">
            <a:avLst/>
          </a:prstGeom>
          <a:solidFill>
            <a:schemeClr val="accent2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2000" dirty="0" err="1">
              <a:solidFill>
                <a:srgbClr val="003399"/>
              </a:solidFill>
              <a:latin typeface="Calibri" pitchFamily="34" charset="0"/>
            </a:endParaRPr>
          </a:p>
        </p:txBody>
      </p:sp>
      <p:sp>
        <p:nvSpPr>
          <p:cNvPr id="8" name="Rectangle 24"/>
          <p:cNvSpPr/>
          <p:nvPr/>
        </p:nvSpPr>
        <p:spPr>
          <a:xfrm>
            <a:off x="1907704" y="1383950"/>
            <a:ext cx="438104" cy="149076"/>
          </a:xfrm>
          <a:prstGeom prst="rect">
            <a:avLst/>
          </a:prstGeom>
          <a:solidFill>
            <a:schemeClr val="accent2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2000" dirty="0" err="1">
              <a:solidFill>
                <a:srgbClr val="003399"/>
              </a:solidFill>
              <a:latin typeface="Calibri" pitchFamily="34" charset="0"/>
            </a:endParaRPr>
          </a:p>
        </p:txBody>
      </p:sp>
      <p:sp>
        <p:nvSpPr>
          <p:cNvPr id="9" name="Rectangle 24"/>
          <p:cNvSpPr/>
          <p:nvPr/>
        </p:nvSpPr>
        <p:spPr>
          <a:xfrm>
            <a:off x="1327656" y="2307942"/>
            <a:ext cx="550432" cy="149076"/>
          </a:xfrm>
          <a:prstGeom prst="rect">
            <a:avLst/>
          </a:prstGeom>
          <a:solidFill>
            <a:schemeClr val="accent2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2000" dirty="0" err="1">
              <a:solidFill>
                <a:srgbClr val="003399"/>
              </a:solidFill>
              <a:latin typeface="Calibri" pitchFamily="34" charset="0"/>
            </a:endParaRPr>
          </a:p>
        </p:txBody>
      </p:sp>
      <p:sp>
        <p:nvSpPr>
          <p:cNvPr id="10" name="Rectangle 24"/>
          <p:cNvSpPr/>
          <p:nvPr/>
        </p:nvSpPr>
        <p:spPr>
          <a:xfrm>
            <a:off x="1862978" y="1059582"/>
            <a:ext cx="836813" cy="149076"/>
          </a:xfrm>
          <a:prstGeom prst="rect">
            <a:avLst/>
          </a:prstGeom>
          <a:solidFill>
            <a:schemeClr val="accent2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2000" dirty="0" err="1">
              <a:solidFill>
                <a:srgbClr val="003399"/>
              </a:solidFill>
              <a:latin typeface="Calibri" pitchFamily="34" charset="0"/>
            </a:endParaRPr>
          </a:p>
        </p:txBody>
      </p:sp>
      <p:sp>
        <p:nvSpPr>
          <p:cNvPr id="11" name="Rectangle 24"/>
          <p:cNvSpPr/>
          <p:nvPr/>
        </p:nvSpPr>
        <p:spPr>
          <a:xfrm>
            <a:off x="611560" y="2829439"/>
            <a:ext cx="1224136" cy="149076"/>
          </a:xfrm>
          <a:prstGeom prst="rect">
            <a:avLst/>
          </a:prstGeom>
          <a:solidFill>
            <a:schemeClr val="accent2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2000" dirty="0" err="1">
              <a:solidFill>
                <a:srgbClr val="003399"/>
              </a:solidFill>
              <a:latin typeface="Calibri" pitchFamily="34" charset="0"/>
            </a:endParaRPr>
          </a:p>
        </p:txBody>
      </p:sp>
      <p:sp>
        <p:nvSpPr>
          <p:cNvPr id="12" name="Rectangle 24"/>
          <p:cNvSpPr/>
          <p:nvPr/>
        </p:nvSpPr>
        <p:spPr>
          <a:xfrm>
            <a:off x="542490" y="3336624"/>
            <a:ext cx="1365214" cy="149076"/>
          </a:xfrm>
          <a:prstGeom prst="rect">
            <a:avLst/>
          </a:prstGeom>
          <a:solidFill>
            <a:schemeClr val="accent2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2000" dirty="0" err="1">
              <a:solidFill>
                <a:srgbClr val="003399"/>
              </a:solidFill>
              <a:latin typeface="Calibri" pitchFamily="34" charset="0"/>
            </a:endParaRPr>
          </a:p>
        </p:txBody>
      </p:sp>
      <p:sp>
        <p:nvSpPr>
          <p:cNvPr id="14" name="Rectangle 24"/>
          <p:cNvSpPr/>
          <p:nvPr/>
        </p:nvSpPr>
        <p:spPr>
          <a:xfrm>
            <a:off x="1028277" y="3811934"/>
            <a:ext cx="1149190" cy="149076"/>
          </a:xfrm>
          <a:prstGeom prst="rect">
            <a:avLst/>
          </a:prstGeom>
          <a:solidFill>
            <a:schemeClr val="accent2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2000" dirty="0" err="1">
              <a:solidFill>
                <a:srgbClr val="003399"/>
              </a:solidFill>
              <a:latin typeface="Calibri" pitchFamily="34" charset="0"/>
            </a:endParaRPr>
          </a:p>
        </p:txBody>
      </p:sp>
      <p:sp>
        <p:nvSpPr>
          <p:cNvPr id="15" name="Rectangle 24"/>
          <p:cNvSpPr/>
          <p:nvPr/>
        </p:nvSpPr>
        <p:spPr>
          <a:xfrm>
            <a:off x="1763688" y="4192672"/>
            <a:ext cx="764926" cy="149076"/>
          </a:xfrm>
          <a:prstGeom prst="rect">
            <a:avLst/>
          </a:prstGeom>
          <a:solidFill>
            <a:schemeClr val="accent2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2000" dirty="0" err="1">
              <a:solidFill>
                <a:srgbClr val="003399"/>
              </a:solidFill>
              <a:latin typeface="Calibri" pitchFamily="34" charset="0"/>
            </a:endParaRPr>
          </a:p>
        </p:txBody>
      </p:sp>
      <p:sp>
        <p:nvSpPr>
          <p:cNvPr id="16" name="Rectangle 24"/>
          <p:cNvSpPr/>
          <p:nvPr/>
        </p:nvSpPr>
        <p:spPr>
          <a:xfrm>
            <a:off x="2226016" y="4468082"/>
            <a:ext cx="764926" cy="149076"/>
          </a:xfrm>
          <a:prstGeom prst="rect">
            <a:avLst/>
          </a:prstGeom>
          <a:solidFill>
            <a:schemeClr val="accent2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2000" dirty="0" err="1">
              <a:solidFill>
                <a:srgbClr val="003399"/>
              </a:solidFill>
              <a:latin typeface="Calibri" pitchFamily="34" charset="0"/>
            </a:endParaRPr>
          </a:p>
        </p:txBody>
      </p:sp>
      <p:sp>
        <p:nvSpPr>
          <p:cNvPr id="17" name="Rectangle 24"/>
          <p:cNvSpPr/>
          <p:nvPr/>
        </p:nvSpPr>
        <p:spPr>
          <a:xfrm>
            <a:off x="2699790" y="4617158"/>
            <a:ext cx="814655" cy="149076"/>
          </a:xfrm>
          <a:prstGeom prst="rect">
            <a:avLst/>
          </a:prstGeom>
          <a:solidFill>
            <a:schemeClr val="accent2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2000" dirty="0" err="1">
              <a:solidFill>
                <a:srgbClr val="003399"/>
              </a:solidFill>
              <a:latin typeface="Calibri" pitchFamily="34" charset="0"/>
            </a:endParaRPr>
          </a:p>
        </p:txBody>
      </p:sp>
      <p:sp>
        <p:nvSpPr>
          <p:cNvPr id="20" name="Rectangle 24"/>
          <p:cNvSpPr/>
          <p:nvPr/>
        </p:nvSpPr>
        <p:spPr>
          <a:xfrm>
            <a:off x="5248519" y="3811934"/>
            <a:ext cx="1213858" cy="149076"/>
          </a:xfrm>
          <a:prstGeom prst="rect">
            <a:avLst/>
          </a:prstGeom>
          <a:solidFill>
            <a:schemeClr val="accent2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2000" dirty="0" err="1">
              <a:solidFill>
                <a:srgbClr val="003399"/>
              </a:solidFill>
              <a:latin typeface="Calibri" pitchFamily="34" charset="0"/>
            </a:endParaRPr>
          </a:p>
        </p:txBody>
      </p:sp>
      <p:sp>
        <p:nvSpPr>
          <p:cNvPr id="23" name="Rectangle 24"/>
          <p:cNvSpPr/>
          <p:nvPr/>
        </p:nvSpPr>
        <p:spPr>
          <a:xfrm>
            <a:off x="5580112" y="2829439"/>
            <a:ext cx="1512168" cy="149076"/>
          </a:xfrm>
          <a:prstGeom prst="rect">
            <a:avLst/>
          </a:prstGeom>
          <a:solidFill>
            <a:schemeClr val="accent2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2000" dirty="0" err="1">
              <a:solidFill>
                <a:srgbClr val="003399"/>
              </a:solidFill>
              <a:latin typeface="Calibri" pitchFamily="34" charset="0"/>
            </a:endParaRPr>
          </a:p>
        </p:txBody>
      </p:sp>
      <p:sp>
        <p:nvSpPr>
          <p:cNvPr id="26" name="Rectangle 24"/>
          <p:cNvSpPr/>
          <p:nvPr/>
        </p:nvSpPr>
        <p:spPr>
          <a:xfrm>
            <a:off x="5557687" y="2307942"/>
            <a:ext cx="1030537" cy="149076"/>
          </a:xfrm>
          <a:prstGeom prst="rect">
            <a:avLst/>
          </a:prstGeom>
          <a:solidFill>
            <a:schemeClr val="accent2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2000" dirty="0" err="1">
              <a:solidFill>
                <a:srgbClr val="003399"/>
              </a:solidFill>
              <a:latin typeface="Calibri" pitchFamily="34" charset="0"/>
            </a:endParaRPr>
          </a:p>
        </p:txBody>
      </p:sp>
      <p:sp>
        <p:nvSpPr>
          <p:cNvPr id="27" name="Rectangle 24"/>
          <p:cNvSpPr/>
          <p:nvPr/>
        </p:nvSpPr>
        <p:spPr>
          <a:xfrm>
            <a:off x="5406480" y="1819272"/>
            <a:ext cx="1325760" cy="149076"/>
          </a:xfrm>
          <a:prstGeom prst="rect">
            <a:avLst/>
          </a:prstGeom>
          <a:solidFill>
            <a:schemeClr val="accent2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2000" dirty="0" err="1">
              <a:solidFill>
                <a:srgbClr val="003399"/>
              </a:solidFill>
              <a:latin typeface="Calibri" pitchFamily="34" charset="0"/>
            </a:endParaRPr>
          </a:p>
        </p:txBody>
      </p:sp>
      <p:sp>
        <p:nvSpPr>
          <p:cNvPr id="29" name="Rectangle 24"/>
          <p:cNvSpPr/>
          <p:nvPr/>
        </p:nvSpPr>
        <p:spPr>
          <a:xfrm>
            <a:off x="4658272" y="1059582"/>
            <a:ext cx="1352225" cy="149076"/>
          </a:xfrm>
          <a:prstGeom prst="rect">
            <a:avLst/>
          </a:prstGeom>
          <a:solidFill>
            <a:schemeClr val="accent2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2000" dirty="0" err="1">
              <a:solidFill>
                <a:srgbClr val="003399"/>
              </a:solidFill>
              <a:latin typeface="Calibri" pitchFamily="34" charset="0"/>
            </a:endParaRPr>
          </a:p>
        </p:txBody>
      </p:sp>
      <p:sp>
        <p:nvSpPr>
          <p:cNvPr id="32" name="Rectangle 24"/>
          <p:cNvSpPr/>
          <p:nvPr/>
        </p:nvSpPr>
        <p:spPr>
          <a:xfrm>
            <a:off x="2785761" y="842072"/>
            <a:ext cx="435330" cy="149076"/>
          </a:xfrm>
          <a:prstGeom prst="rect">
            <a:avLst/>
          </a:prstGeom>
          <a:solidFill>
            <a:schemeClr val="accent2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2000" dirty="0" err="1">
              <a:solidFill>
                <a:srgbClr val="003399"/>
              </a:solidFill>
              <a:latin typeface="Calibri" pitchFamily="34" charset="0"/>
            </a:endParaRPr>
          </a:p>
        </p:txBody>
      </p:sp>
      <p:sp>
        <p:nvSpPr>
          <p:cNvPr id="169" name="Szövegdoboz 135"/>
          <p:cNvSpPr txBox="1"/>
          <p:nvPr/>
        </p:nvSpPr>
        <p:spPr>
          <a:xfrm>
            <a:off x="376088" y="4968864"/>
            <a:ext cx="8084344" cy="1384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763" lvl="0" defTabSz="914400">
              <a:tabLst>
                <a:tab pos="7981950" algn="r"/>
              </a:tabLst>
              <a:defRPr/>
            </a:pPr>
            <a:r>
              <a:rPr kumimoji="0" lang="hu-HU" sz="900" b="0" i="0" u="none" strike="noStrike" kern="0" cap="none" spc="0" normalizeH="0" baseline="0" noProof="0" dirty="0">
                <a:ln>
                  <a:noFill/>
                </a:ln>
                <a:solidFill>
                  <a:srgbClr val="222223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</a:t>
            </a:r>
            <a:r>
              <a:rPr lang="hu-HU" sz="900" kern="0" dirty="0">
                <a:solidFill>
                  <a:srgbClr val="222223"/>
                </a:solidFill>
              </a:rPr>
              <a:t>=1005 | Bázis: teljes mint; Férfi n=513, Nő n=492</a:t>
            </a:r>
            <a:endParaRPr kumimoji="0" lang="hu-HU" sz="900" b="0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70" name="Title 3"/>
          <p:cNvSpPr>
            <a:spLocks noGrp="1"/>
          </p:cNvSpPr>
          <p:nvPr>
            <p:ph type="title"/>
          </p:nvPr>
        </p:nvSpPr>
        <p:spPr>
          <a:xfrm>
            <a:off x="179984" y="-19088"/>
            <a:ext cx="8680422" cy="469722"/>
          </a:xfrm>
        </p:spPr>
        <p:txBody>
          <a:bodyPr>
            <a:noAutofit/>
          </a:bodyPr>
          <a:lstStyle/>
          <a:p>
            <a:r>
              <a:rPr lang="hu-HU" sz="2900" dirty="0"/>
              <a:t>Érdeklődési terület nem szerint</a:t>
            </a:r>
          </a:p>
        </p:txBody>
      </p:sp>
      <p:graphicFrame>
        <p:nvGraphicFramePr>
          <p:cNvPr id="13" name="Chart 44"/>
          <p:cNvGraphicFramePr/>
          <p:nvPr>
            <p:extLst>
              <p:ext uri="{D42A27DB-BD31-4B8C-83A1-F6EECF244321}">
                <p14:modId xmlns:p14="http://schemas.microsoft.com/office/powerpoint/2010/main" val="1553195228"/>
              </p:ext>
            </p:extLst>
          </p:nvPr>
        </p:nvGraphicFramePr>
        <p:xfrm>
          <a:off x="179512" y="563932"/>
          <a:ext cx="7056784" cy="443239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179984" y="450634"/>
            <a:ext cx="1243584" cy="523220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hu-HU" sz="1400" b="1" dirty="0">
                <a:solidFill>
                  <a:srgbClr val="00B7C0"/>
                </a:solidFill>
                <a:latin typeface="Calibri" pitchFamily="34" charset="0"/>
                <a:cs typeface="Arial" pitchFamily="34" charset="0"/>
              </a:rPr>
              <a:t>Férfi</a:t>
            </a:r>
          </a:p>
          <a:p>
            <a:r>
              <a:rPr lang="hu-HU" sz="1400" b="1" dirty="0">
                <a:solidFill>
                  <a:srgbClr val="FF4343"/>
                </a:solidFill>
                <a:latin typeface="Calibri" pitchFamily="34" charset="0"/>
                <a:cs typeface="Arial" pitchFamily="34" charset="0"/>
              </a:rPr>
              <a:t>Nő</a:t>
            </a:r>
          </a:p>
        </p:txBody>
      </p:sp>
      <p:sp>
        <p:nvSpPr>
          <p:cNvPr id="31" name="Szövegdoboz 26"/>
          <p:cNvSpPr txBox="1"/>
          <p:nvPr/>
        </p:nvSpPr>
        <p:spPr>
          <a:xfrm>
            <a:off x="7140061" y="3473572"/>
            <a:ext cx="1561456" cy="96949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763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050" b="0" i="0" u="none" strike="noStrike" kern="0" cap="none" spc="0" normalizeH="0" baseline="0" noProof="0" dirty="0">
                <a:ln>
                  <a:noFill/>
                </a:ln>
                <a:solidFill>
                  <a:srgbClr val="58595B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 sorozat, film, mozi és a zene nemtől függetlenül kiemelt fontosságú terület. </a:t>
            </a:r>
            <a:r>
              <a:rPr lang="hu-HU" sz="1050" kern="0" dirty="0">
                <a:solidFill>
                  <a:srgbClr val="58595B"/>
                </a:solidFill>
                <a:latin typeface="Calibri"/>
              </a:rPr>
              <a:t>A további topikok erős eltéréseket mutatnak férfi-nő viszonylatban.</a:t>
            </a:r>
            <a:endParaRPr kumimoji="0" lang="hu-HU" sz="1050" b="0" i="0" u="none" strike="noStrike" kern="0" cap="none" spc="0" normalizeH="0" baseline="0" noProof="0" dirty="0">
              <a:ln>
                <a:noFill/>
              </a:ln>
              <a:solidFill>
                <a:srgbClr val="58595B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33" name="Picture 32">
            <a:extLst>
              <a:ext uri="{FF2B5EF4-FFF2-40B4-BE49-F238E27FC236}">
                <a16:creationId xmlns:a16="http://schemas.microsoft.com/office/drawing/2014/main" xmlns="" id="{7A2BA23A-5877-4B0A-9B6F-C9C7CC7BA9D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6376" y="4633691"/>
            <a:ext cx="600901" cy="600901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xmlns="" id="{FCBF3738-0E2C-42D2-A2CE-10B081354AD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9618" y="4905062"/>
            <a:ext cx="725425" cy="137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439511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4"/>
          <p:cNvSpPr/>
          <p:nvPr/>
        </p:nvSpPr>
        <p:spPr>
          <a:xfrm>
            <a:off x="4896541" y="4203536"/>
            <a:ext cx="504056" cy="149076"/>
          </a:xfrm>
          <a:prstGeom prst="rect">
            <a:avLst/>
          </a:prstGeom>
          <a:solidFill>
            <a:schemeClr val="accent2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2000" dirty="0" err="1">
              <a:solidFill>
                <a:srgbClr val="003399"/>
              </a:solidFill>
              <a:latin typeface="Calibri" pitchFamily="34" charset="0"/>
            </a:endParaRPr>
          </a:p>
        </p:txBody>
      </p:sp>
      <p:sp>
        <p:nvSpPr>
          <p:cNvPr id="8" name="Rectangle 24"/>
          <p:cNvSpPr/>
          <p:nvPr/>
        </p:nvSpPr>
        <p:spPr>
          <a:xfrm>
            <a:off x="4190056" y="860402"/>
            <a:ext cx="648072" cy="149076"/>
          </a:xfrm>
          <a:prstGeom prst="rect">
            <a:avLst/>
          </a:prstGeom>
          <a:solidFill>
            <a:schemeClr val="accent2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2000" dirty="0" err="1">
              <a:solidFill>
                <a:srgbClr val="003399"/>
              </a:solidFill>
              <a:latin typeface="Calibri" pitchFamily="34" charset="0"/>
            </a:endParaRPr>
          </a:p>
        </p:txBody>
      </p:sp>
      <p:sp>
        <p:nvSpPr>
          <p:cNvPr id="9" name="Rectangle 24"/>
          <p:cNvSpPr/>
          <p:nvPr/>
        </p:nvSpPr>
        <p:spPr>
          <a:xfrm>
            <a:off x="5563214" y="2300225"/>
            <a:ext cx="1059854" cy="149076"/>
          </a:xfrm>
          <a:prstGeom prst="rect">
            <a:avLst/>
          </a:prstGeom>
          <a:solidFill>
            <a:schemeClr val="accent2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2000" dirty="0" err="1">
              <a:solidFill>
                <a:srgbClr val="003399"/>
              </a:solidFill>
              <a:latin typeface="Calibri" pitchFamily="34" charset="0"/>
            </a:endParaRPr>
          </a:p>
        </p:txBody>
      </p:sp>
      <p:sp>
        <p:nvSpPr>
          <p:cNvPr id="10" name="Rectangle 24"/>
          <p:cNvSpPr/>
          <p:nvPr/>
        </p:nvSpPr>
        <p:spPr>
          <a:xfrm>
            <a:off x="5602016" y="2834469"/>
            <a:ext cx="1512168" cy="149076"/>
          </a:xfrm>
          <a:prstGeom prst="rect">
            <a:avLst/>
          </a:prstGeom>
          <a:solidFill>
            <a:schemeClr val="accent2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2000" dirty="0" err="1">
              <a:solidFill>
                <a:srgbClr val="003399"/>
              </a:solidFill>
              <a:latin typeface="Calibri" pitchFamily="34" charset="0"/>
            </a:endParaRPr>
          </a:p>
        </p:txBody>
      </p:sp>
      <p:sp>
        <p:nvSpPr>
          <p:cNvPr id="11" name="Rectangle 24"/>
          <p:cNvSpPr/>
          <p:nvPr/>
        </p:nvSpPr>
        <p:spPr>
          <a:xfrm>
            <a:off x="5388326" y="1805241"/>
            <a:ext cx="1330560" cy="149076"/>
          </a:xfrm>
          <a:prstGeom prst="rect">
            <a:avLst/>
          </a:prstGeom>
          <a:solidFill>
            <a:schemeClr val="accent2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2000" dirty="0" err="1">
              <a:solidFill>
                <a:srgbClr val="003399"/>
              </a:solidFill>
              <a:latin typeface="Calibri" pitchFamily="34" charset="0"/>
            </a:endParaRPr>
          </a:p>
        </p:txBody>
      </p:sp>
      <p:sp>
        <p:nvSpPr>
          <p:cNvPr id="12" name="Rectangle 24"/>
          <p:cNvSpPr/>
          <p:nvPr/>
        </p:nvSpPr>
        <p:spPr>
          <a:xfrm>
            <a:off x="551017" y="3356625"/>
            <a:ext cx="1350391" cy="149076"/>
          </a:xfrm>
          <a:prstGeom prst="rect">
            <a:avLst/>
          </a:prstGeom>
          <a:solidFill>
            <a:schemeClr val="accent2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2000" dirty="0" err="1">
              <a:solidFill>
                <a:srgbClr val="003399"/>
              </a:solidFill>
              <a:latin typeface="Calibri" pitchFamily="34" charset="0"/>
            </a:endParaRPr>
          </a:p>
        </p:txBody>
      </p:sp>
      <p:sp>
        <p:nvSpPr>
          <p:cNvPr id="14" name="Rectangle 24"/>
          <p:cNvSpPr/>
          <p:nvPr/>
        </p:nvSpPr>
        <p:spPr>
          <a:xfrm>
            <a:off x="596714" y="2836796"/>
            <a:ext cx="1224136" cy="149076"/>
          </a:xfrm>
          <a:prstGeom prst="rect">
            <a:avLst/>
          </a:prstGeom>
          <a:solidFill>
            <a:schemeClr val="accent2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2000" dirty="0" err="1">
              <a:solidFill>
                <a:srgbClr val="003399"/>
              </a:solidFill>
              <a:latin typeface="Calibri" pitchFamily="34" charset="0"/>
            </a:endParaRPr>
          </a:p>
        </p:txBody>
      </p:sp>
      <p:sp>
        <p:nvSpPr>
          <p:cNvPr id="15" name="Rectangle 24"/>
          <p:cNvSpPr/>
          <p:nvPr/>
        </p:nvSpPr>
        <p:spPr>
          <a:xfrm>
            <a:off x="5076816" y="1378929"/>
            <a:ext cx="1126316" cy="149076"/>
          </a:xfrm>
          <a:prstGeom prst="rect">
            <a:avLst/>
          </a:prstGeom>
          <a:solidFill>
            <a:schemeClr val="accent2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2000" dirty="0" err="1">
              <a:solidFill>
                <a:srgbClr val="003399"/>
              </a:solidFill>
              <a:latin typeface="Calibri" pitchFamily="34" charset="0"/>
            </a:endParaRPr>
          </a:p>
        </p:txBody>
      </p:sp>
      <p:sp>
        <p:nvSpPr>
          <p:cNvPr id="169" name="Szövegdoboz 135"/>
          <p:cNvSpPr txBox="1"/>
          <p:nvPr/>
        </p:nvSpPr>
        <p:spPr>
          <a:xfrm>
            <a:off x="376088" y="4968864"/>
            <a:ext cx="8084344" cy="1384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763" lvl="0" defTabSz="914400">
              <a:tabLst>
                <a:tab pos="7981950" algn="r"/>
              </a:tabLst>
              <a:defRPr/>
            </a:pPr>
            <a:r>
              <a:rPr kumimoji="0" lang="hu-HU" sz="900" b="0" i="0" u="none" strike="noStrike" kern="0" cap="none" spc="0" normalizeH="0" baseline="0" noProof="0" dirty="0">
                <a:ln>
                  <a:noFill/>
                </a:ln>
                <a:solidFill>
                  <a:srgbClr val="222223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</a:t>
            </a:r>
            <a:r>
              <a:rPr lang="hu-HU" sz="900" kern="0" dirty="0">
                <a:solidFill>
                  <a:srgbClr val="222223"/>
                </a:solidFill>
              </a:rPr>
              <a:t>= 1005 | Bázis: teljes minta; 15-21 évesek n=422, 22-29 évesek n=583</a:t>
            </a:r>
            <a:endParaRPr kumimoji="0" lang="hu-HU" sz="900" b="0" i="0" u="none" strike="noStrike" kern="0" cap="none" spc="0" normalizeH="0" baseline="0" noProof="0" dirty="0">
              <a:ln>
                <a:noFill/>
              </a:ln>
              <a:solidFill>
                <a:srgbClr val="222223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70" name="Title 3"/>
          <p:cNvSpPr>
            <a:spLocks noGrp="1"/>
          </p:cNvSpPr>
          <p:nvPr>
            <p:ph type="title"/>
          </p:nvPr>
        </p:nvSpPr>
        <p:spPr>
          <a:xfrm>
            <a:off x="179984" y="-19088"/>
            <a:ext cx="8680422" cy="469722"/>
          </a:xfrm>
        </p:spPr>
        <p:txBody>
          <a:bodyPr>
            <a:noAutofit/>
          </a:bodyPr>
          <a:lstStyle/>
          <a:p>
            <a:r>
              <a:rPr lang="hu-HU" sz="2900" dirty="0"/>
              <a:t>Érdeklődési terület kor szerint</a:t>
            </a:r>
          </a:p>
        </p:txBody>
      </p:sp>
      <p:graphicFrame>
        <p:nvGraphicFramePr>
          <p:cNvPr id="13" name="Chart 44"/>
          <p:cNvGraphicFramePr/>
          <p:nvPr>
            <p:extLst>
              <p:ext uri="{D42A27DB-BD31-4B8C-83A1-F6EECF244321}">
                <p14:modId xmlns:p14="http://schemas.microsoft.com/office/powerpoint/2010/main" val="3154431989"/>
              </p:ext>
            </p:extLst>
          </p:nvPr>
        </p:nvGraphicFramePr>
        <p:xfrm>
          <a:off x="179512" y="563932"/>
          <a:ext cx="7056784" cy="443239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179984" y="450634"/>
            <a:ext cx="1243584" cy="523220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marL="0" marR="0" lvl="0" indent="0" algn="l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400" b="1" i="0" u="none" strike="noStrike" kern="1200" cap="none" spc="0" normalizeH="0" baseline="0" noProof="0" dirty="0">
                <a:ln>
                  <a:noFill/>
                </a:ln>
                <a:solidFill>
                  <a:srgbClr val="00B7C0"/>
                </a:solidFill>
                <a:effectLst/>
                <a:uLnTx/>
                <a:uFillTx/>
                <a:latin typeface="Calibri" pitchFamily="34" charset="0"/>
                <a:ea typeface="+mn-ea"/>
                <a:cs typeface="Arial" pitchFamily="34" charset="0"/>
              </a:rPr>
              <a:t>15-21</a:t>
            </a:r>
          </a:p>
          <a:p>
            <a:pPr marL="0" marR="0" lvl="0" indent="0" algn="l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400" b="1" i="0" u="none" strike="noStrike" kern="1200" cap="none" spc="0" normalizeH="0" baseline="0" noProof="0" dirty="0">
                <a:ln>
                  <a:noFill/>
                </a:ln>
                <a:solidFill>
                  <a:srgbClr val="FF4343"/>
                </a:solidFill>
                <a:effectLst/>
                <a:uLnTx/>
                <a:uFillTx/>
                <a:latin typeface="Calibri" pitchFamily="34" charset="0"/>
                <a:ea typeface="+mn-ea"/>
                <a:cs typeface="Arial" pitchFamily="34" charset="0"/>
              </a:rPr>
              <a:t>22-29</a:t>
            </a:r>
          </a:p>
        </p:txBody>
      </p:sp>
      <p:sp>
        <p:nvSpPr>
          <p:cNvPr id="17" name="Szövegdoboz 26"/>
          <p:cNvSpPr txBox="1"/>
          <p:nvPr/>
        </p:nvSpPr>
        <p:spPr>
          <a:xfrm>
            <a:off x="7140061" y="3133730"/>
            <a:ext cx="1561456" cy="14542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763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050" b="0" i="0" u="none" strike="noStrike" kern="0" cap="none" spc="0" normalizeH="0" baseline="0" noProof="0" dirty="0">
                <a:ln>
                  <a:noFill/>
                </a:ln>
                <a:solidFill>
                  <a:srgbClr val="58595B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Életkor</a:t>
            </a:r>
            <a:r>
              <a:rPr kumimoji="0" lang="hu-HU" sz="1050" b="0" i="0" u="none" strike="noStrike" kern="0" cap="none" spc="0" normalizeH="0" noProof="0" dirty="0">
                <a:ln>
                  <a:noFill/>
                </a:ln>
                <a:solidFill>
                  <a:srgbClr val="58595B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szerint kisebb mértékű különbségekről számolhatunk be, de míg a sport vagy a játékok tipikusan a fiatalabb korosztályt foglalkoztatják, addig pl. a gasztronómia</a:t>
            </a:r>
            <a:r>
              <a:rPr lang="hu-HU" sz="1050" kern="0" noProof="0" dirty="0">
                <a:solidFill>
                  <a:srgbClr val="58595B"/>
                </a:solidFill>
                <a:latin typeface="Calibri"/>
              </a:rPr>
              <a:t> a 21 év felettiek számára érdekesebb terület.</a:t>
            </a:r>
            <a:endParaRPr kumimoji="0" lang="hu-HU" sz="1050" b="0" i="0" u="none" strike="noStrike" kern="0" cap="none" spc="0" normalizeH="0" baseline="0" noProof="0" dirty="0">
              <a:ln>
                <a:noFill/>
              </a:ln>
              <a:solidFill>
                <a:srgbClr val="58595B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xmlns="" id="{B3458E56-F78D-41F4-8B70-8287A188059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6376" y="4633691"/>
            <a:ext cx="600901" cy="600901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xmlns="" id="{675248B6-504A-4C4F-9ECD-EF271BC510E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9618" y="4905062"/>
            <a:ext cx="725425" cy="137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730261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Szövegdoboz 135"/>
          <p:cNvSpPr txBox="1"/>
          <p:nvPr/>
        </p:nvSpPr>
        <p:spPr>
          <a:xfrm>
            <a:off x="376088" y="4968864"/>
            <a:ext cx="8084344" cy="1384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763" lvl="0" defTabSz="914400">
              <a:tabLst>
                <a:tab pos="7981950" algn="r"/>
              </a:tabLst>
              <a:defRPr/>
            </a:pPr>
            <a:r>
              <a:rPr kumimoji="0" lang="hu-HU" sz="900" b="0" i="0" u="none" strike="noStrike" kern="0" cap="none" spc="0" normalizeH="0" baseline="0" noProof="0" dirty="0">
                <a:ln>
                  <a:noFill/>
                </a:ln>
                <a:solidFill>
                  <a:srgbClr val="222223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N=1005 | </a:t>
            </a:r>
            <a:r>
              <a:rPr lang="hu-HU" sz="900" kern="0" dirty="0">
                <a:solidFill>
                  <a:srgbClr val="222223"/>
                </a:solidFill>
              </a:rPr>
              <a:t>Bázis: teljes minta; Férfi n=513, Nő n=492; 15-21 évesek n=422, 22-29 évesek n=583 </a:t>
            </a:r>
            <a:endParaRPr kumimoji="0" lang="hu-HU" sz="900" b="0" i="0" u="none" strike="noStrike" kern="0" cap="none" spc="0" normalizeH="0" baseline="0" noProof="0" dirty="0">
              <a:ln>
                <a:noFill/>
              </a:ln>
              <a:solidFill>
                <a:srgbClr val="222223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70" name="Title 3"/>
          <p:cNvSpPr>
            <a:spLocks noGrp="1"/>
          </p:cNvSpPr>
          <p:nvPr>
            <p:ph type="title"/>
          </p:nvPr>
        </p:nvSpPr>
        <p:spPr>
          <a:xfrm>
            <a:off x="179984" y="-19088"/>
            <a:ext cx="8680422" cy="469722"/>
          </a:xfrm>
        </p:spPr>
        <p:txBody>
          <a:bodyPr>
            <a:noAutofit/>
          </a:bodyPr>
          <a:lstStyle/>
          <a:p>
            <a:r>
              <a:rPr lang="hu-HU" sz="2900" dirty="0"/>
              <a:t>Affinitási mutatók: életkor és nem</a:t>
            </a:r>
          </a:p>
        </p:txBody>
      </p:sp>
      <p:graphicFrame>
        <p:nvGraphicFramePr>
          <p:cNvPr id="13" name="Chart 44"/>
          <p:cNvGraphicFramePr/>
          <p:nvPr>
            <p:extLst>
              <p:ext uri="{D42A27DB-BD31-4B8C-83A1-F6EECF244321}">
                <p14:modId xmlns:p14="http://schemas.microsoft.com/office/powerpoint/2010/main" val="552656499"/>
              </p:ext>
            </p:extLst>
          </p:nvPr>
        </p:nvGraphicFramePr>
        <p:xfrm>
          <a:off x="252222" y="479145"/>
          <a:ext cx="3960440" cy="443239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2411760" y="598992"/>
            <a:ext cx="648072" cy="523220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ctr"/>
            <a:r>
              <a:rPr lang="hu-HU" sz="1400" b="1" dirty="0">
                <a:solidFill>
                  <a:srgbClr val="00B7C0"/>
                </a:solidFill>
                <a:latin typeface="Calibri" pitchFamily="34" charset="0"/>
                <a:cs typeface="Arial" pitchFamily="34" charset="0"/>
              </a:rPr>
              <a:t>Férfi</a:t>
            </a:r>
          </a:p>
          <a:p>
            <a:pPr algn="ctr"/>
            <a:r>
              <a:rPr lang="hu-HU" sz="1400" b="1" dirty="0">
                <a:solidFill>
                  <a:srgbClr val="FF4343"/>
                </a:solidFill>
                <a:latin typeface="Calibri" pitchFamily="34" charset="0"/>
                <a:cs typeface="Arial" pitchFamily="34" charset="0"/>
              </a:rPr>
              <a:t>Nő</a:t>
            </a:r>
          </a:p>
        </p:txBody>
      </p:sp>
      <p:graphicFrame>
        <p:nvGraphicFramePr>
          <p:cNvPr id="24" name="Chart 44"/>
          <p:cNvGraphicFramePr/>
          <p:nvPr>
            <p:extLst>
              <p:ext uri="{D42A27DB-BD31-4B8C-83A1-F6EECF244321}">
                <p14:modId xmlns:p14="http://schemas.microsoft.com/office/powerpoint/2010/main" val="3956144635"/>
              </p:ext>
            </p:extLst>
          </p:nvPr>
        </p:nvGraphicFramePr>
        <p:xfrm>
          <a:off x="4860032" y="482260"/>
          <a:ext cx="3960440" cy="443239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5" name="TextBox 24"/>
          <p:cNvSpPr txBox="1"/>
          <p:nvPr/>
        </p:nvSpPr>
        <p:spPr>
          <a:xfrm>
            <a:off x="6588224" y="603853"/>
            <a:ext cx="648072" cy="523220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ctr"/>
            <a:r>
              <a:rPr lang="hu-HU" sz="1400" b="1" dirty="0">
                <a:solidFill>
                  <a:srgbClr val="00B7C0"/>
                </a:solidFill>
                <a:latin typeface="Calibri" pitchFamily="34" charset="0"/>
                <a:cs typeface="Arial" pitchFamily="34" charset="0"/>
              </a:rPr>
              <a:t>15-21</a:t>
            </a:r>
          </a:p>
          <a:p>
            <a:pPr algn="ctr"/>
            <a:r>
              <a:rPr lang="hu-HU" sz="1400" b="1" dirty="0">
                <a:solidFill>
                  <a:srgbClr val="FF4343"/>
                </a:solidFill>
                <a:latin typeface="Calibri" pitchFamily="34" charset="0"/>
                <a:cs typeface="Arial" pitchFamily="34" charset="0"/>
              </a:rPr>
              <a:t>22-29</a:t>
            </a:r>
          </a:p>
        </p:txBody>
      </p:sp>
      <p:sp>
        <p:nvSpPr>
          <p:cNvPr id="2" name="TextBox 1"/>
          <p:cNvSpPr txBox="1">
            <a:spLocks/>
          </p:cNvSpPr>
          <p:nvPr/>
        </p:nvSpPr>
        <p:spPr>
          <a:xfrm>
            <a:off x="647114" y="583809"/>
            <a:ext cx="1498209" cy="4276578"/>
          </a:xfrm>
          <a:prstGeom prst="rect">
            <a:avLst/>
          </a:prstGeom>
          <a:solidFill>
            <a:srgbClr val="FF4343">
              <a:alpha val="5000"/>
            </a:srgbClr>
          </a:solidFill>
        </p:spPr>
        <p:txBody>
          <a:bodyPr wrap="square" rtlCol="0">
            <a:noAutofit/>
          </a:bodyPr>
          <a:lstStyle/>
          <a:p>
            <a:r>
              <a:rPr lang="hu-HU" sz="900" dirty="0">
                <a:solidFill>
                  <a:srgbClr val="404040"/>
                </a:solidFill>
                <a:latin typeface="Calibri" pitchFamily="34" charset="0"/>
                <a:cs typeface="Arial" pitchFamily="34" charset="0"/>
              </a:rPr>
              <a:t>Női témák</a:t>
            </a:r>
          </a:p>
        </p:txBody>
      </p:sp>
      <p:sp>
        <p:nvSpPr>
          <p:cNvPr id="27" name="TextBox 26"/>
          <p:cNvSpPr txBox="1">
            <a:spLocks/>
          </p:cNvSpPr>
          <p:nvPr/>
        </p:nvSpPr>
        <p:spPr>
          <a:xfrm>
            <a:off x="3200400" y="583808"/>
            <a:ext cx="874331" cy="4276579"/>
          </a:xfrm>
          <a:prstGeom prst="rect">
            <a:avLst/>
          </a:prstGeom>
          <a:solidFill>
            <a:srgbClr val="00B7C0">
              <a:alpha val="5000"/>
            </a:srgbClr>
          </a:solidFill>
        </p:spPr>
        <p:txBody>
          <a:bodyPr wrap="square" rtlCol="0">
            <a:noAutofit/>
          </a:bodyPr>
          <a:lstStyle/>
          <a:p>
            <a:pPr algn="r"/>
            <a:r>
              <a:rPr lang="hu-HU" sz="900" dirty="0">
                <a:solidFill>
                  <a:srgbClr val="404040"/>
                </a:solidFill>
                <a:latin typeface="Calibri" pitchFamily="34" charset="0"/>
                <a:cs typeface="Arial" pitchFamily="34" charset="0"/>
              </a:rPr>
              <a:t>Férfi témák</a:t>
            </a:r>
          </a:p>
        </p:txBody>
      </p:sp>
      <p:sp>
        <p:nvSpPr>
          <p:cNvPr id="28" name="TextBox 27"/>
          <p:cNvSpPr txBox="1">
            <a:spLocks/>
          </p:cNvSpPr>
          <p:nvPr/>
        </p:nvSpPr>
        <p:spPr>
          <a:xfrm>
            <a:off x="5263696" y="598993"/>
            <a:ext cx="616599" cy="4276578"/>
          </a:xfrm>
          <a:prstGeom prst="rect">
            <a:avLst/>
          </a:prstGeom>
          <a:solidFill>
            <a:srgbClr val="00B7C0">
              <a:alpha val="5000"/>
            </a:srgbClr>
          </a:solidFill>
        </p:spPr>
        <p:txBody>
          <a:bodyPr wrap="square" rtlCol="0">
            <a:noAutofit/>
          </a:bodyPr>
          <a:lstStyle/>
          <a:p>
            <a:r>
              <a:rPr lang="hu-HU" sz="900" dirty="0">
                <a:solidFill>
                  <a:srgbClr val="404040"/>
                </a:solidFill>
                <a:latin typeface="Calibri" pitchFamily="34" charset="0"/>
                <a:cs typeface="Arial" pitchFamily="34" charset="0"/>
              </a:rPr>
              <a:t>Z témák</a:t>
            </a:r>
          </a:p>
        </p:txBody>
      </p:sp>
      <p:sp>
        <p:nvSpPr>
          <p:cNvPr id="29" name="TextBox 28"/>
          <p:cNvSpPr txBox="1">
            <a:spLocks/>
          </p:cNvSpPr>
          <p:nvPr/>
        </p:nvSpPr>
        <p:spPr>
          <a:xfrm>
            <a:off x="8092440" y="598992"/>
            <a:ext cx="584016" cy="4276579"/>
          </a:xfrm>
          <a:prstGeom prst="rect">
            <a:avLst/>
          </a:prstGeom>
          <a:solidFill>
            <a:srgbClr val="FF4343">
              <a:alpha val="5000"/>
            </a:srgbClr>
          </a:solidFill>
        </p:spPr>
        <p:txBody>
          <a:bodyPr wrap="square" rtlCol="0">
            <a:noAutofit/>
          </a:bodyPr>
          <a:lstStyle/>
          <a:p>
            <a:pPr algn="r"/>
            <a:r>
              <a:rPr lang="hu-HU" sz="900" dirty="0">
                <a:solidFill>
                  <a:srgbClr val="404040"/>
                </a:solidFill>
                <a:latin typeface="Calibri" pitchFamily="34" charset="0"/>
                <a:cs typeface="Arial" pitchFamily="34" charset="0"/>
              </a:rPr>
              <a:t> Y témák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C18C9F9F-CE1C-41FA-B182-30CCFF62733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6376" y="4633691"/>
            <a:ext cx="600901" cy="600901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22E02CDF-2312-4993-AA14-8E24848DA5DD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9618" y="4905062"/>
            <a:ext cx="725425" cy="137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468922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Szövegdoboz 135"/>
          <p:cNvSpPr txBox="1"/>
          <p:nvPr/>
        </p:nvSpPr>
        <p:spPr>
          <a:xfrm>
            <a:off x="376088" y="4968864"/>
            <a:ext cx="8084344" cy="1384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763" lvl="0" defTabSz="914400">
              <a:tabLst>
                <a:tab pos="7981950" algn="r"/>
              </a:tabLst>
              <a:defRPr/>
            </a:pPr>
            <a:r>
              <a:rPr kumimoji="0" lang="hu-HU" sz="900" b="0" i="0" u="none" strike="noStrike" kern="0" cap="none" spc="0" normalizeH="0" baseline="0" noProof="0" dirty="0">
                <a:ln>
                  <a:noFill/>
                </a:ln>
                <a:solidFill>
                  <a:srgbClr val="222223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N=1005 | </a:t>
            </a:r>
            <a:r>
              <a:rPr lang="hu-HU" sz="900" kern="0" dirty="0">
                <a:solidFill>
                  <a:srgbClr val="222223"/>
                </a:solidFill>
              </a:rPr>
              <a:t>Bázis: teljes minta; Szülő n=139, Nem szülő n=866; Jómódúak n=433, Nélkülözők n=553</a:t>
            </a:r>
            <a:endParaRPr kumimoji="0" lang="hu-HU" sz="900" b="0" i="0" u="none" strike="noStrike" kern="0" cap="none" spc="0" normalizeH="0" baseline="0" noProof="0" dirty="0">
              <a:ln>
                <a:noFill/>
              </a:ln>
              <a:solidFill>
                <a:srgbClr val="222223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70" name="Title 3"/>
          <p:cNvSpPr>
            <a:spLocks noGrp="1"/>
          </p:cNvSpPr>
          <p:nvPr>
            <p:ph type="title"/>
          </p:nvPr>
        </p:nvSpPr>
        <p:spPr>
          <a:xfrm>
            <a:off x="179984" y="-19088"/>
            <a:ext cx="8680422" cy="469722"/>
          </a:xfrm>
        </p:spPr>
        <p:txBody>
          <a:bodyPr>
            <a:noAutofit/>
          </a:bodyPr>
          <a:lstStyle/>
          <a:p>
            <a:r>
              <a:rPr lang="hu-HU" sz="2900" dirty="0"/>
              <a:t>Affinitási mutatók: szülői lét és életszínvonal</a:t>
            </a:r>
          </a:p>
        </p:txBody>
      </p:sp>
      <p:graphicFrame>
        <p:nvGraphicFramePr>
          <p:cNvPr id="13" name="Chart 44"/>
          <p:cNvGraphicFramePr/>
          <p:nvPr>
            <p:extLst>
              <p:ext uri="{D42A27DB-BD31-4B8C-83A1-F6EECF244321}">
                <p14:modId xmlns:p14="http://schemas.microsoft.com/office/powerpoint/2010/main" val="2897920120"/>
              </p:ext>
            </p:extLst>
          </p:nvPr>
        </p:nvGraphicFramePr>
        <p:xfrm>
          <a:off x="252222" y="479145"/>
          <a:ext cx="3960440" cy="443239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1763688" y="598992"/>
            <a:ext cx="914509" cy="461665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ctr"/>
            <a:r>
              <a:rPr lang="hu-HU" sz="1200" b="1" dirty="0">
                <a:solidFill>
                  <a:srgbClr val="00B7C0"/>
                </a:solidFill>
                <a:latin typeface="Calibri" pitchFamily="34" charset="0"/>
                <a:cs typeface="Arial" pitchFamily="34" charset="0"/>
              </a:rPr>
              <a:t>Szülő</a:t>
            </a:r>
          </a:p>
          <a:p>
            <a:pPr algn="ctr"/>
            <a:r>
              <a:rPr lang="hu-HU" sz="1200" b="1" dirty="0">
                <a:solidFill>
                  <a:srgbClr val="FF4343"/>
                </a:solidFill>
                <a:latin typeface="Calibri" pitchFamily="34" charset="0"/>
                <a:cs typeface="Arial" pitchFamily="34" charset="0"/>
              </a:rPr>
              <a:t>Nem szülő</a:t>
            </a:r>
          </a:p>
        </p:txBody>
      </p:sp>
      <p:graphicFrame>
        <p:nvGraphicFramePr>
          <p:cNvPr id="24" name="Chart 44"/>
          <p:cNvGraphicFramePr/>
          <p:nvPr>
            <p:extLst>
              <p:ext uri="{D42A27DB-BD31-4B8C-83A1-F6EECF244321}">
                <p14:modId xmlns:p14="http://schemas.microsoft.com/office/powerpoint/2010/main" val="3101462909"/>
              </p:ext>
            </p:extLst>
          </p:nvPr>
        </p:nvGraphicFramePr>
        <p:xfrm>
          <a:off x="4860032" y="482260"/>
          <a:ext cx="3960440" cy="443239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5" name="TextBox 24"/>
          <p:cNvSpPr txBox="1"/>
          <p:nvPr/>
        </p:nvSpPr>
        <p:spPr>
          <a:xfrm>
            <a:off x="6804248" y="603853"/>
            <a:ext cx="1152128" cy="461665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ctr"/>
            <a:r>
              <a:rPr lang="hu-HU" sz="1200" b="1" dirty="0">
                <a:solidFill>
                  <a:srgbClr val="00B7C0"/>
                </a:solidFill>
                <a:latin typeface="Calibri" pitchFamily="34" charset="0"/>
                <a:cs typeface="Arial" pitchFamily="34" charset="0"/>
              </a:rPr>
              <a:t>Jómódú</a:t>
            </a:r>
          </a:p>
          <a:p>
            <a:pPr algn="ctr"/>
            <a:r>
              <a:rPr lang="hu-HU" sz="1200" b="1" dirty="0">
                <a:solidFill>
                  <a:srgbClr val="FF4343"/>
                </a:solidFill>
                <a:latin typeface="Calibri" pitchFamily="34" charset="0"/>
                <a:cs typeface="Arial" pitchFamily="34" charset="0"/>
              </a:rPr>
              <a:t>Nélkülöző</a:t>
            </a:r>
          </a:p>
        </p:txBody>
      </p:sp>
      <p:sp>
        <p:nvSpPr>
          <p:cNvPr id="27" name="TextBox 26"/>
          <p:cNvSpPr txBox="1">
            <a:spLocks/>
          </p:cNvSpPr>
          <p:nvPr/>
        </p:nvSpPr>
        <p:spPr>
          <a:xfrm>
            <a:off x="2915816" y="583808"/>
            <a:ext cx="1189840" cy="4276579"/>
          </a:xfrm>
          <a:prstGeom prst="rect">
            <a:avLst/>
          </a:prstGeom>
          <a:solidFill>
            <a:srgbClr val="00B7C0">
              <a:alpha val="5000"/>
            </a:srgbClr>
          </a:solidFill>
        </p:spPr>
        <p:txBody>
          <a:bodyPr wrap="square" rtlCol="0">
            <a:noAutofit/>
          </a:bodyPr>
          <a:lstStyle/>
          <a:p>
            <a:pPr algn="r"/>
            <a:r>
              <a:rPr lang="hu-HU" sz="900" dirty="0">
                <a:solidFill>
                  <a:srgbClr val="404040"/>
                </a:solidFill>
                <a:latin typeface="Calibri" pitchFamily="34" charset="0"/>
                <a:cs typeface="Arial" pitchFamily="34" charset="0"/>
              </a:rPr>
              <a:t>Szülők érdeklődési területe</a:t>
            </a:r>
          </a:p>
        </p:txBody>
      </p:sp>
      <p:sp>
        <p:nvSpPr>
          <p:cNvPr id="28" name="TextBox 27"/>
          <p:cNvSpPr txBox="1">
            <a:spLocks/>
          </p:cNvSpPr>
          <p:nvPr/>
        </p:nvSpPr>
        <p:spPr>
          <a:xfrm>
            <a:off x="5268248" y="598993"/>
            <a:ext cx="739360" cy="4276578"/>
          </a:xfrm>
          <a:prstGeom prst="rect">
            <a:avLst/>
          </a:prstGeom>
          <a:solidFill>
            <a:srgbClr val="00B7C0">
              <a:alpha val="5000"/>
            </a:srgbClr>
          </a:solidFill>
        </p:spPr>
        <p:txBody>
          <a:bodyPr wrap="square" rtlCol="0">
            <a:noAutofit/>
          </a:bodyPr>
          <a:lstStyle/>
          <a:p>
            <a:r>
              <a:rPr lang="hu-HU" sz="900" dirty="0">
                <a:solidFill>
                  <a:srgbClr val="404040"/>
                </a:solidFill>
                <a:latin typeface="Calibri" pitchFamily="34" charset="0"/>
                <a:cs typeface="Arial" pitchFamily="34" charset="0"/>
              </a:rPr>
              <a:t>Jómódúak érdeklődési területe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3CA56611-572A-4387-AAD7-BEE03A84B17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6376" y="4633691"/>
            <a:ext cx="600901" cy="60090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E7E50FCA-28C1-491B-8FF1-A140652DC68A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9618" y="4905062"/>
            <a:ext cx="725425" cy="137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882014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hu-H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ÁLTALÁNOS MÉDIAFOGYASZTÁS</a:t>
            </a:r>
            <a:endParaRPr lang="hu-HU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Kép helye 5"/>
          <p:cNvPicPr>
            <a:picLocks noGrp="1" noChangeAspect="1"/>
          </p:cNvPicPr>
          <p:nvPr>
            <p:ph type="pic" sz="quarter" idx="1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293" r="20293"/>
          <a:stretch>
            <a:fillRect/>
          </a:stretch>
        </p:blipFill>
        <p:spPr/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84AC2BB7-560B-4629-97A3-C1084347AE5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6376" y="4633691"/>
            <a:ext cx="600901" cy="60090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0C0FC260-14E3-4B4F-AB84-2F5974320A3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9618" y="4905062"/>
            <a:ext cx="725425" cy="137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57354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dirty="0"/>
              <a:t>Tartalom</a:t>
            </a:r>
            <a:endParaRPr lang="en-GB" dirty="0"/>
          </a:p>
        </p:txBody>
      </p:sp>
      <p:sp>
        <p:nvSpPr>
          <p:cNvPr id="11" name="Oval 39"/>
          <p:cNvSpPr/>
          <p:nvPr/>
        </p:nvSpPr>
        <p:spPr>
          <a:xfrm>
            <a:off x="326833" y="915566"/>
            <a:ext cx="720000" cy="720000"/>
          </a:xfrm>
          <a:prstGeom prst="ellipse">
            <a:avLst/>
          </a:prstGeom>
          <a:solidFill>
            <a:schemeClr val="accent2"/>
          </a:solidFill>
          <a:ln/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r>
              <a:rPr lang="en-GB" sz="2400" b="1" dirty="0">
                <a:solidFill>
                  <a:schemeClr val="bg1"/>
                </a:solidFill>
              </a:rPr>
              <a:t>0</a:t>
            </a:r>
            <a:r>
              <a:rPr lang="hu-HU" sz="2400" b="1" dirty="0">
                <a:solidFill>
                  <a:schemeClr val="bg1"/>
                </a:solidFill>
              </a:rPr>
              <a:t>5</a:t>
            </a:r>
            <a:endParaRPr lang="en-GB" sz="2000" b="1" dirty="0">
              <a:solidFill>
                <a:schemeClr val="bg1"/>
              </a:solidFill>
            </a:endParaRPr>
          </a:p>
        </p:txBody>
      </p:sp>
      <p:grpSp>
        <p:nvGrpSpPr>
          <p:cNvPr id="12" name="Group 2"/>
          <p:cNvGrpSpPr/>
          <p:nvPr/>
        </p:nvGrpSpPr>
        <p:grpSpPr>
          <a:xfrm>
            <a:off x="1215766" y="1028789"/>
            <a:ext cx="3068203" cy="493554"/>
            <a:chOff x="1161413" y="1276518"/>
            <a:chExt cx="2912953" cy="493554"/>
          </a:xfrm>
        </p:grpSpPr>
        <p:sp>
          <p:nvSpPr>
            <p:cNvPr id="13" name="TextBox 54"/>
            <p:cNvSpPr txBox="1"/>
            <p:nvPr/>
          </p:nvSpPr>
          <p:spPr>
            <a:xfrm>
              <a:off x="1161414" y="1332282"/>
              <a:ext cx="2912952" cy="387798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pPr>
                <a:lnSpc>
                  <a:spcPct val="90000"/>
                </a:lnSpc>
              </a:pPr>
              <a:r>
                <a:rPr lang="hu-HU" sz="1400" dirty="0">
                  <a:solidFill>
                    <a:schemeClr val="tx2">
                      <a:lumMod val="75000"/>
                      <a:lumOff val="25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A kutatás háttere, demográfia és az eredmények összegzése</a:t>
              </a:r>
              <a:endParaRPr lang="en-GB" sz="1400" dirty="0">
                <a:solidFill>
                  <a:schemeClr val="tx2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cxnSp>
          <p:nvCxnSpPr>
            <p:cNvPr id="14" name="Straight Connector 55"/>
            <p:cNvCxnSpPr/>
            <p:nvPr/>
          </p:nvCxnSpPr>
          <p:spPr>
            <a:xfrm>
              <a:off x="1161413" y="1276518"/>
              <a:ext cx="2912952" cy="0"/>
            </a:xfrm>
            <a:prstGeom prst="line">
              <a:avLst/>
            </a:prstGeom>
            <a:ln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56"/>
            <p:cNvCxnSpPr/>
            <p:nvPr/>
          </p:nvCxnSpPr>
          <p:spPr>
            <a:xfrm>
              <a:off x="1161413" y="1770072"/>
              <a:ext cx="2912952" cy="0"/>
            </a:xfrm>
            <a:prstGeom prst="line">
              <a:avLst/>
            </a:prstGeom>
            <a:ln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6" name="Oval 84"/>
          <p:cNvSpPr/>
          <p:nvPr/>
        </p:nvSpPr>
        <p:spPr>
          <a:xfrm>
            <a:off x="326832" y="1774882"/>
            <a:ext cx="720000" cy="720000"/>
          </a:xfrm>
          <a:prstGeom prst="ellipse">
            <a:avLst/>
          </a:prstGeom>
          <a:solidFill>
            <a:schemeClr val="accent3"/>
          </a:solidFill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r>
              <a:rPr lang="hu-HU" sz="2400" b="1" dirty="0">
                <a:solidFill>
                  <a:schemeClr val="bg1"/>
                </a:solidFill>
              </a:rPr>
              <a:t>12</a:t>
            </a:r>
            <a:endParaRPr lang="en-GB" sz="2000" b="1" dirty="0">
              <a:solidFill>
                <a:schemeClr val="bg1"/>
              </a:solidFill>
            </a:endParaRPr>
          </a:p>
        </p:txBody>
      </p:sp>
      <p:grpSp>
        <p:nvGrpSpPr>
          <p:cNvPr id="17" name="Group 85"/>
          <p:cNvGrpSpPr/>
          <p:nvPr/>
        </p:nvGrpSpPr>
        <p:grpSpPr>
          <a:xfrm>
            <a:off x="1215765" y="1888105"/>
            <a:ext cx="3068203" cy="493554"/>
            <a:chOff x="1161413" y="1276518"/>
            <a:chExt cx="2912953" cy="493554"/>
          </a:xfrm>
        </p:grpSpPr>
        <p:sp>
          <p:nvSpPr>
            <p:cNvPr id="18" name="TextBox 86"/>
            <p:cNvSpPr txBox="1"/>
            <p:nvPr/>
          </p:nvSpPr>
          <p:spPr>
            <a:xfrm>
              <a:off x="1161414" y="1429231"/>
              <a:ext cx="2912952" cy="193899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pPr>
                <a:lnSpc>
                  <a:spcPct val="90000"/>
                </a:lnSpc>
              </a:pPr>
              <a:r>
                <a:rPr lang="hu-HU" sz="1400" dirty="0">
                  <a:solidFill>
                    <a:schemeClr val="tx2">
                      <a:lumMod val="75000"/>
                      <a:lumOff val="25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Érdeklődési terület</a:t>
              </a:r>
              <a:endParaRPr lang="en-GB" sz="1400" dirty="0">
                <a:solidFill>
                  <a:schemeClr val="tx2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cxnSp>
          <p:nvCxnSpPr>
            <p:cNvPr id="19" name="Straight Connector 87"/>
            <p:cNvCxnSpPr/>
            <p:nvPr/>
          </p:nvCxnSpPr>
          <p:spPr>
            <a:xfrm>
              <a:off x="1161413" y="1276518"/>
              <a:ext cx="2912952" cy="0"/>
            </a:xfrm>
            <a:prstGeom prst="line">
              <a:avLst/>
            </a:prstGeom>
            <a:ln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88"/>
            <p:cNvCxnSpPr/>
            <p:nvPr/>
          </p:nvCxnSpPr>
          <p:spPr>
            <a:xfrm>
              <a:off x="1161413" y="1770072"/>
              <a:ext cx="2912952" cy="0"/>
            </a:xfrm>
            <a:prstGeom prst="line">
              <a:avLst/>
            </a:prstGeom>
            <a:ln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1" name="Oval 90"/>
          <p:cNvSpPr/>
          <p:nvPr/>
        </p:nvSpPr>
        <p:spPr>
          <a:xfrm>
            <a:off x="326833" y="2647282"/>
            <a:ext cx="720000" cy="720000"/>
          </a:xfrm>
          <a:prstGeom prst="ellipse">
            <a:avLst/>
          </a:prstGeom>
          <a:solidFill>
            <a:schemeClr val="accent1"/>
          </a:solidFill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r>
              <a:rPr lang="hu-HU" sz="2400" b="1" dirty="0">
                <a:solidFill>
                  <a:schemeClr val="bg1"/>
                </a:solidFill>
              </a:rPr>
              <a:t>19</a:t>
            </a:r>
            <a:endParaRPr lang="en-GB" sz="2000" b="1" dirty="0">
              <a:solidFill>
                <a:schemeClr val="bg1"/>
              </a:solidFill>
            </a:endParaRPr>
          </a:p>
        </p:txBody>
      </p:sp>
      <p:grpSp>
        <p:nvGrpSpPr>
          <p:cNvPr id="22" name="Group 91"/>
          <p:cNvGrpSpPr/>
          <p:nvPr/>
        </p:nvGrpSpPr>
        <p:grpSpPr>
          <a:xfrm>
            <a:off x="1215766" y="2760505"/>
            <a:ext cx="3068203" cy="493554"/>
            <a:chOff x="1161413" y="1276518"/>
            <a:chExt cx="2912953" cy="493554"/>
          </a:xfrm>
        </p:grpSpPr>
        <p:sp>
          <p:nvSpPr>
            <p:cNvPr id="23" name="TextBox 92"/>
            <p:cNvSpPr txBox="1"/>
            <p:nvPr/>
          </p:nvSpPr>
          <p:spPr>
            <a:xfrm>
              <a:off x="1161414" y="1429231"/>
              <a:ext cx="2912952" cy="193899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pPr>
                <a:lnSpc>
                  <a:spcPct val="90000"/>
                </a:lnSpc>
              </a:pPr>
              <a:r>
                <a:rPr lang="hu-HU" sz="1400" dirty="0">
                  <a:solidFill>
                    <a:schemeClr val="tx2">
                      <a:lumMod val="75000"/>
                      <a:lumOff val="25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Általános médiafogyasztás</a:t>
              </a:r>
              <a:endParaRPr lang="en-GB" sz="1400" dirty="0">
                <a:solidFill>
                  <a:schemeClr val="tx2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cxnSp>
          <p:nvCxnSpPr>
            <p:cNvPr id="24" name="Straight Connector 93"/>
            <p:cNvCxnSpPr/>
            <p:nvPr/>
          </p:nvCxnSpPr>
          <p:spPr>
            <a:xfrm>
              <a:off x="1161413" y="1276518"/>
              <a:ext cx="2912952" cy="0"/>
            </a:xfrm>
            <a:prstGeom prst="line">
              <a:avLst/>
            </a:prstGeom>
            <a:ln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94"/>
            <p:cNvCxnSpPr/>
            <p:nvPr/>
          </p:nvCxnSpPr>
          <p:spPr>
            <a:xfrm>
              <a:off x="1161413" y="1770072"/>
              <a:ext cx="2912952" cy="0"/>
            </a:xfrm>
            <a:prstGeom prst="line">
              <a:avLst/>
            </a:prstGeom>
            <a:ln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1" name="Oval 102"/>
          <p:cNvSpPr/>
          <p:nvPr/>
        </p:nvSpPr>
        <p:spPr>
          <a:xfrm>
            <a:off x="4716016" y="917098"/>
            <a:ext cx="720000" cy="720000"/>
          </a:xfrm>
          <a:prstGeom prst="ellipse">
            <a:avLst/>
          </a:prstGeom>
          <a:solidFill>
            <a:schemeClr val="accent4"/>
          </a:solidFill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r>
              <a:rPr lang="hu-HU" sz="2400" b="1" dirty="0">
                <a:solidFill>
                  <a:schemeClr val="bg1"/>
                </a:solidFill>
              </a:rPr>
              <a:t>42</a:t>
            </a:r>
            <a:endParaRPr lang="en-GB" sz="2000" b="1" dirty="0">
              <a:solidFill>
                <a:schemeClr val="bg1"/>
              </a:solidFill>
            </a:endParaRPr>
          </a:p>
        </p:txBody>
      </p:sp>
      <p:grpSp>
        <p:nvGrpSpPr>
          <p:cNvPr id="32" name="Group 103"/>
          <p:cNvGrpSpPr/>
          <p:nvPr/>
        </p:nvGrpSpPr>
        <p:grpSpPr>
          <a:xfrm>
            <a:off x="5604949" y="1030321"/>
            <a:ext cx="3068203" cy="493554"/>
            <a:chOff x="1161413" y="1276518"/>
            <a:chExt cx="2912953" cy="493554"/>
          </a:xfrm>
        </p:grpSpPr>
        <p:sp>
          <p:nvSpPr>
            <p:cNvPr id="33" name="TextBox 104"/>
            <p:cNvSpPr txBox="1"/>
            <p:nvPr/>
          </p:nvSpPr>
          <p:spPr>
            <a:xfrm>
              <a:off x="1161414" y="1429231"/>
              <a:ext cx="2912952" cy="193899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pPr>
                <a:lnSpc>
                  <a:spcPct val="90000"/>
                </a:lnSpc>
              </a:pPr>
              <a:r>
                <a:rPr lang="hu-HU" sz="1400" dirty="0">
                  <a:solidFill>
                    <a:schemeClr val="tx2">
                      <a:lumMod val="75000"/>
                      <a:lumOff val="25000"/>
                    </a:schemeClr>
                  </a:solidFill>
                </a:rPr>
                <a:t>TV előfizetés</a:t>
              </a:r>
              <a:endParaRPr lang="en-GB" sz="1400" dirty="0">
                <a:solidFill>
                  <a:schemeClr val="tx2">
                    <a:lumMod val="75000"/>
                    <a:lumOff val="25000"/>
                  </a:schemeClr>
                </a:solidFill>
              </a:endParaRPr>
            </a:p>
          </p:txBody>
        </p:sp>
        <p:cxnSp>
          <p:nvCxnSpPr>
            <p:cNvPr id="34" name="Straight Connector 105"/>
            <p:cNvCxnSpPr/>
            <p:nvPr/>
          </p:nvCxnSpPr>
          <p:spPr>
            <a:xfrm>
              <a:off x="1161413" y="1276518"/>
              <a:ext cx="2912952" cy="0"/>
            </a:xfrm>
            <a:prstGeom prst="line">
              <a:avLst/>
            </a:prstGeom>
            <a:ln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106"/>
            <p:cNvCxnSpPr/>
            <p:nvPr/>
          </p:nvCxnSpPr>
          <p:spPr>
            <a:xfrm>
              <a:off x="1161413" y="1770072"/>
              <a:ext cx="2912952" cy="0"/>
            </a:xfrm>
            <a:prstGeom prst="line">
              <a:avLst/>
            </a:prstGeom>
            <a:ln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8" name="Oval 102"/>
          <p:cNvSpPr/>
          <p:nvPr/>
        </p:nvSpPr>
        <p:spPr>
          <a:xfrm>
            <a:off x="4716016" y="1779742"/>
            <a:ext cx="720000" cy="720000"/>
          </a:xfrm>
          <a:prstGeom prst="ellipse">
            <a:avLst/>
          </a:prstGeom>
          <a:solidFill>
            <a:srgbClr val="00B7C0"/>
          </a:solidFill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r>
              <a:rPr lang="hu-HU" sz="2400" b="1" dirty="0">
                <a:solidFill>
                  <a:schemeClr val="bg1"/>
                </a:solidFill>
              </a:rPr>
              <a:t>49</a:t>
            </a:r>
            <a:endParaRPr lang="en-GB" sz="2000" b="1" dirty="0">
              <a:solidFill>
                <a:schemeClr val="bg1"/>
              </a:solidFill>
            </a:endParaRPr>
          </a:p>
        </p:txBody>
      </p:sp>
      <p:grpSp>
        <p:nvGrpSpPr>
          <p:cNvPr id="59" name="Group 103"/>
          <p:cNvGrpSpPr/>
          <p:nvPr/>
        </p:nvGrpSpPr>
        <p:grpSpPr>
          <a:xfrm>
            <a:off x="5604949" y="1892965"/>
            <a:ext cx="3068203" cy="493554"/>
            <a:chOff x="1161413" y="1276518"/>
            <a:chExt cx="2912953" cy="493554"/>
          </a:xfrm>
        </p:grpSpPr>
        <p:sp>
          <p:nvSpPr>
            <p:cNvPr id="60" name="TextBox 104"/>
            <p:cNvSpPr txBox="1"/>
            <p:nvPr/>
          </p:nvSpPr>
          <p:spPr>
            <a:xfrm>
              <a:off x="1161414" y="1429231"/>
              <a:ext cx="2912952" cy="193899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pPr>
                <a:lnSpc>
                  <a:spcPct val="90000"/>
                </a:lnSpc>
              </a:pPr>
              <a:r>
                <a:rPr lang="hu-HU" sz="1400" dirty="0">
                  <a:solidFill>
                    <a:schemeClr val="tx2">
                      <a:lumMod val="75000"/>
                      <a:lumOff val="25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TV tartalom</a:t>
              </a:r>
              <a:endParaRPr lang="en-GB" sz="1400" dirty="0">
                <a:solidFill>
                  <a:schemeClr val="tx2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cxnSp>
          <p:nvCxnSpPr>
            <p:cNvPr id="61" name="Straight Connector 105"/>
            <p:cNvCxnSpPr/>
            <p:nvPr/>
          </p:nvCxnSpPr>
          <p:spPr>
            <a:xfrm>
              <a:off x="1161413" y="1276518"/>
              <a:ext cx="2912952" cy="0"/>
            </a:xfrm>
            <a:prstGeom prst="line">
              <a:avLst/>
            </a:prstGeom>
            <a:ln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106"/>
            <p:cNvCxnSpPr/>
            <p:nvPr/>
          </p:nvCxnSpPr>
          <p:spPr>
            <a:xfrm>
              <a:off x="1161413" y="1770072"/>
              <a:ext cx="2912952" cy="0"/>
            </a:xfrm>
            <a:prstGeom prst="line">
              <a:avLst/>
            </a:prstGeom>
            <a:ln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8" name="Oval 90"/>
          <p:cNvSpPr/>
          <p:nvPr/>
        </p:nvSpPr>
        <p:spPr>
          <a:xfrm>
            <a:off x="4719320" y="2653356"/>
            <a:ext cx="720000" cy="720000"/>
          </a:xfrm>
          <a:prstGeom prst="ellipse">
            <a:avLst/>
          </a:prstGeom>
          <a:solidFill>
            <a:srgbClr val="FF4343"/>
          </a:solidFill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r>
              <a:rPr lang="hu-HU" sz="2400" b="1" dirty="0">
                <a:solidFill>
                  <a:schemeClr val="bg1"/>
                </a:solidFill>
              </a:rPr>
              <a:t>71</a:t>
            </a:r>
            <a:endParaRPr lang="en-GB" sz="2000" b="1" dirty="0">
              <a:solidFill>
                <a:schemeClr val="bg1"/>
              </a:solidFill>
            </a:endParaRPr>
          </a:p>
        </p:txBody>
      </p:sp>
      <p:grpSp>
        <p:nvGrpSpPr>
          <p:cNvPr id="29" name="Group 91"/>
          <p:cNvGrpSpPr/>
          <p:nvPr/>
        </p:nvGrpSpPr>
        <p:grpSpPr>
          <a:xfrm>
            <a:off x="5608253" y="2766579"/>
            <a:ext cx="3068203" cy="493554"/>
            <a:chOff x="1161413" y="1276518"/>
            <a:chExt cx="2912953" cy="493554"/>
          </a:xfrm>
        </p:grpSpPr>
        <p:sp>
          <p:nvSpPr>
            <p:cNvPr id="30" name="TextBox 92"/>
            <p:cNvSpPr txBox="1"/>
            <p:nvPr/>
          </p:nvSpPr>
          <p:spPr>
            <a:xfrm>
              <a:off x="1161414" y="1429231"/>
              <a:ext cx="2912952" cy="193899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pPr>
                <a:lnSpc>
                  <a:spcPct val="90000"/>
                </a:lnSpc>
              </a:pPr>
              <a:r>
                <a:rPr lang="hu-HU" sz="1400" dirty="0">
                  <a:solidFill>
                    <a:schemeClr val="tx2">
                      <a:lumMod val="75000"/>
                      <a:lumOff val="25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Reklámattitűd</a:t>
              </a:r>
              <a:endParaRPr lang="en-GB" sz="1400" dirty="0">
                <a:solidFill>
                  <a:schemeClr val="tx2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cxnSp>
          <p:nvCxnSpPr>
            <p:cNvPr id="36" name="Straight Connector 93"/>
            <p:cNvCxnSpPr/>
            <p:nvPr/>
          </p:nvCxnSpPr>
          <p:spPr>
            <a:xfrm>
              <a:off x="1161413" y="1276518"/>
              <a:ext cx="2912952" cy="0"/>
            </a:xfrm>
            <a:prstGeom prst="line">
              <a:avLst/>
            </a:prstGeom>
            <a:ln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94"/>
            <p:cNvCxnSpPr/>
            <p:nvPr/>
          </p:nvCxnSpPr>
          <p:spPr>
            <a:xfrm>
              <a:off x="1161413" y="1770072"/>
              <a:ext cx="2912952" cy="0"/>
            </a:xfrm>
            <a:prstGeom prst="line">
              <a:avLst/>
            </a:prstGeom>
            <a:ln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8" name="Oval 90"/>
          <p:cNvSpPr/>
          <p:nvPr/>
        </p:nvSpPr>
        <p:spPr>
          <a:xfrm>
            <a:off x="326833" y="3573868"/>
            <a:ext cx="720000" cy="720000"/>
          </a:xfrm>
          <a:prstGeom prst="ellipse">
            <a:avLst/>
          </a:prstGeom>
          <a:solidFill>
            <a:schemeClr val="accent5"/>
          </a:solidFill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r>
              <a:rPr lang="hu-HU" sz="2400" b="1" dirty="0">
                <a:solidFill>
                  <a:schemeClr val="bg1"/>
                </a:solidFill>
              </a:rPr>
              <a:t>27</a:t>
            </a:r>
            <a:endParaRPr lang="en-GB" sz="2000" b="1" dirty="0">
              <a:solidFill>
                <a:schemeClr val="bg1"/>
              </a:solidFill>
            </a:endParaRPr>
          </a:p>
        </p:txBody>
      </p:sp>
      <p:grpSp>
        <p:nvGrpSpPr>
          <p:cNvPr id="39" name="Group 91"/>
          <p:cNvGrpSpPr/>
          <p:nvPr/>
        </p:nvGrpSpPr>
        <p:grpSpPr>
          <a:xfrm>
            <a:off x="1215766" y="3687091"/>
            <a:ext cx="3068203" cy="493554"/>
            <a:chOff x="1161413" y="1276518"/>
            <a:chExt cx="2912953" cy="493554"/>
          </a:xfrm>
        </p:grpSpPr>
        <p:sp>
          <p:nvSpPr>
            <p:cNvPr id="40" name="TextBox 92"/>
            <p:cNvSpPr txBox="1"/>
            <p:nvPr/>
          </p:nvSpPr>
          <p:spPr>
            <a:xfrm>
              <a:off x="1161414" y="1429231"/>
              <a:ext cx="2912952" cy="193899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pPr>
                <a:lnSpc>
                  <a:spcPct val="90000"/>
                </a:lnSpc>
              </a:pPr>
              <a:r>
                <a:rPr lang="hu-HU" sz="1400" dirty="0">
                  <a:solidFill>
                    <a:schemeClr val="tx2">
                      <a:lumMod val="75000"/>
                      <a:lumOff val="25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Eszközhasználat</a:t>
              </a:r>
            </a:p>
          </p:txBody>
        </p:sp>
        <p:cxnSp>
          <p:nvCxnSpPr>
            <p:cNvPr id="41" name="Straight Connector 93"/>
            <p:cNvCxnSpPr/>
            <p:nvPr/>
          </p:nvCxnSpPr>
          <p:spPr>
            <a:xfrm>
              <a:off x="1161413" y="1276518"/>
              <a:ext cx="2912952" cy="0"/>
            </a:xfrm>
            <a:prstGeom prst="line">
              <a:avLst/>
            </a:prstGeom>
            <a:ln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94"/>
            <p:cNvCxnSpPr/>
            <p:nvPr/>
          </p:nvCxnSpPr>
          <p:spPr>
            <a:xfrm>
              <a:off x="1161413" y="1770072"/>
              <a:ext cx="2912952" cy="0"/>
            </a:xfrm>
            <a:prstGeom prst="line">
              <a:avLst/>
            </a:prstGeom>
            <a:ln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3" name="Oval 90"/>
          <p:cNvSpPr/>
          <p:nvPr/>
        </p:nvSpPr>
        <p:spPr>
          <a:xfrm>
            <a:off x="4719320" y="3579942"/>
            <a:ext cx="720000" cy="720000"/>
          </a:xfrm>
          <a:prstGeom prst="ellipse">
            <a:avLst/>
          </a:prstGeom>
          <a:solidFill>
            <a:schemeClr val="bg2"/>
          </a:solidFill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r>
              <a:rPr lang="hu-HU" sz="2400" b="1" dirty="0">
                <a:solidFill>
                  <a:schemeClr val="bg1"/>
                </a:solidFill>
              </a:rPr>
              <a:t>78</a:t>
            </a:r>
            <a:endParaRPr lang="en-GB" sz="2000" b="1" dirty="0">
              <a:solidFill>
                <a:schemeClr val="bg1"/>
              </a:solidFill>
            </a:endParaRPr>
          </a:p>
        </p:txBody>
      </p:sp>
      <p:grpSp>
        <p:nvGrpSpPr>
          <p:cNvPr id="44" name="Group 91"/>
          <p:cNvGrpSpPr/>
          <p:nvPr/>
        </p:nvGrpSpPr>
        <p:grpSpPr>
          <a:xfrm>
            <a:off x="5608253" y="3693165"/>
            <a:ext cx="3068203" cy="493554"/>
            <a:chOff x="1161413" y="1276518"/>
            <a:chExt cx="2912953" cy="493554"/>
          </a:xfrm>
        </p:grpSpPr>
        <p:sp>
          <p:nvSpPr>
            <p:cNvPr id="45" name="TextBox 92"/>
            <p:cNvSpPr txBox="1"/>
            <p:nvPr/>
          </p:nvSpPr>
          <p:spPr>
            <a:xfrm>
              <a:off x="1161414" y="1429231"/>
              <a:ext cx="2912952" cy="193899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pPr>
                <a:lnSpc>
                  <a:spcPct val="90000"/>
                </a:lnSpc>
              </a:pPr>
              <a:r>
                <a:rPr lang="hu-HU" sz="1400" dirty="0" err="1">
                  <a:solidFill>
                    <a:schemeClr val="tx2">
                      <a:lumMod val="75000"/>
                      <a:lumOff val="25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Heavy-viewer</a:t>
              </a:r>
              <a:r>
                <a:rPr lang="hu-HU" sz="1400" dirty="0">
                  <a:solidFill>
                    <a:schemeClr val="tx2">
                      <a:lumMod val="75000"/>
                      <a:lumOff val="25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profil</a:t>
              </a:r>
              <a:endParaRPr lang="en-GB" sz="1400" dirty="0">
                <a:solidFill>
                  <a:schemeClr val="tx2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cxnSp>
          <p:nvCxnSpPr>
            <p:cNvPr id="46" name="Straight Connector 93"/>
            <p:cNvCxnSpPr/>
            <p:nvPr/>
          </p:nvCxnSpPr>
          <p:spPr>
            <a:xfrm>
              <a:off x="1161413" y="1276518"/>
              <a:ext cx="2912952" cy="0"/>
            </a:xfrm>
            <a:prstGeom prst="line">
              <a:avLst/>
            </a:prstGeom>
            <a:ln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94"/>
            <p:cNvCxnSpPr/>
            <p:nvPr/>
          </p:nvCxnSpPr>
          <p:spPr>
            <a:xfrm>
              <a:off x="1161413" y="1770072"/>
              <a:ext cx="2912952" cy="0"/>
            </a:xfrm>
            <a:prstGeom prst="line">
              <a:avLst/>
            </a:prstGeom>
            <a:ln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49" name="Picture 48">
            <a:extLst>
              <a:ext uri="{FF2B5EF4-FFF2-40B4-BE49-F238E27FC236}">
                <a16:creationId xmlns:a16="http://schemas.microsoft.com/office/drawing/2014/main" xmlns="" id="{CDCD715B-F95A-4ADD-991E-927A0737F74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6376" y="4633691"/>
            <a:ext cx="600901" cy="600901"/>
          </a:xfrm>
          <a:prstGeom prst="rect">
            <a:avLst/>
          </a:prstGeom>
        </p:spPr>
      </p:pic>
      <p:pic>
        <p:nvPicPr>
          <p:cNvPr id="50" name="Picture 49">
            <a:extLst>
              <a:ext uri="{FF2B5EF4-FFF2-40B4-BE49-F238E27FC236}">
                <a16:creationId xmlns:a16="http://schemas.microsoft.com/office/drawing/2014/main" xmlns="" id="{B27DDD41-6128-4B0F-96BA-FCAC0ABC3B0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9618" y="4905062"/>
            <a:ext cx="725425" cy="137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927284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Title 3"/>
          <p:cNvSpPr>
            <a:spLocks noGrp="1"/>
          </p:cNvSpPr>
          <p:nvPr>
            <p:ph type="title"/>
          </p:nvPr>
        </p:nvSpPr>
        <p:spPr>
          <a:xfrm>
            <a:off x="179984" y="-19088"/>
            <a:ext cx="8680422" cy="469722"/>
          </a:xfrm>
        </p:spPr>
        <p:txBody>
          <a:bodyPr>
            <a:noAutofit/>
          </a:bodyPr>
          <a:lstStyle/>
          <a:p>
            <a:r>
              <a:rPr lang="hu-HU" sz="2900" dirty="0"/>
              <a:t>A fejezet tanulságai</a:t>
            </a:r>
          </a:p>
        </p:txBody>
      </p:sp>
      <p:graphicFrame>
        <p:nvGraphicFramePr>
          <p:cNvPr id="79" name="Char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90697642"/>
              </p:ext>
            </p:extLst>
          </p:nvPr>
        </p:nvGraphicFramePr>
        <p:xfrm>
          <a:off x="4139952" y="411510"/>
          <a:ext cx="4523516" cy="44814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0" name="Szövegdoboz 81"/>
          <p:cNvSpPr txBox="1"/>
          <p:nvPr/>
        </p:nvSpPr>
        <p:spPr>
          <a:xfrm>
            <a:off x="4957206" y="2316817"/>
            <a:ext cx="33110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000" b="1" i="0" u="none" strike="noStrike" kern="0" cap="none" spc="0" normalizeH="0" baseline="0" noProof="0" dirty="0">
                <a:ln>
                  <a:noFill/>
                </a:ln>
                <a:solidFill>
                  <a:srgbClr val="A1C46B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TV elérés</a:t>
            </a:r>
            <a:br>
              <a:rPr kumimoji="0" lang="hu-HU" sz="2000" b="1" i="0" u="none" strike="noStrike" kern="0" cap="none" spc="0" normalizeH="0" baseline="0" noProof="0" dirty="0">
                <a:ln>
                  <a:noFill/>
                </a:ln>
                <a:solidFill>
                  <a:srgbClr val="A1C46B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r>
              <a:rPr kumimoji="0" lang="hu-HU" sz="2800" b="1" i="0" u="none" strike="noStrike" kern="0" cap="none" spc="0" normalizeH="0" baseline="0" noProof="0" dirty="0">
                <a:ln>
                  <a:noFill/>
                </a:ln>
                <a:solidFill>
                  <a:srgbClr val="A1C46B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91%</a:t>
            </a:r>
            <a:endParaRPr kumimoji="0" lang="hu-HU" sz="2000" b="1" i="0" u="none" strike="noStrike" kern="0" cap="none" spc="0" normalizeH="0" baseline="0" noProof="0" dirty="0">
              <a:ln>
                <a:noFill/>
              </a:ln>
              <a:solidFill>
                <a:srgbClr val="A1C46B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1" name="Szövegdoboz 26"/>
          <p:cNvSpPr txBox="1"/>
          <p:nvPr/>
        </p:nvSpPr>
        <p:spPr>
          <a:xfrm>
            <a:off x="464620" y="1971848"/>
            <a:ext cx="3881632" cy="113107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763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u-HU" sz="1050" kern="0" dirty="0">
                <a:solidFill>
                  <a:srgbClr val="58595B"/>
                </a:solidFill>
                <a:latin typeface="Calibri"/>
              </a:rPr>
              <a:t>10 fiatalból 9 továbbra is elérhető a televízión keresztül. Bár az internet a legnépszerűbb információs csatorna (legalább heti rendszerességgel mindenki használja), a TV helyzete stabilabb, mint a rádióé vagy a nyomtatott sajtóé.</a:t>
            </a:r>
          </a:p>
          <a:p>
            <a:pPr marL="4763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050" b="0" i="0" u="none" strike="noStrike" kern="0" cap="none" spc="0" normalizeH="0" baseline="0" noProof="0" dirty="0">
                <a:ln>
                  <a:noFill/>
                </a:ln>
                <a:solidFill>
                  <a:srgbClr val="58595B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 napi tévéhasználatra</a:t>
            </a:r>
            <a:r>
              <a:rPr kumimoji="0" lang="hu-HU" sz="1050" b="0" i="0" u="none" strike="noStrike" kern="0" cap="none" spc="0" normalizeH="0" noProof="0" dirty="0">
                <a:ln>
                  <a:noFill/>
                </a:ln>
                <a:solidFill>
                  <a:srgbClr val="58595B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és az azzal töltött </a:t>
            </a:r>
            <a:r>
              <a:rPr kumimoji="0" lang="hu-HU" sz="1050" b="0" i="0" u="none" strike="noStrike" kern="0" cap="none" spc="0" normalizeH="0" baseline="0" noProof="0" dirty="0">
                <a:ln>
                  <a:noFill/>
                </a:ln>
                <a:solidFill>
                  <a:srgbClr val="58595B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időre az életkor és az aktuális életfázis jelentős hatással bír: az</a:t>
            </a:r>
            <a:r>
              <a:rPr kumimoji="0" lang="hu-HU" sz="1050" b="0" i="0" u="none" strike="noStrike" kern="0" cap="none" spc="0" normalizeH="0" noProof="0" dirty="0">
                <a:ln>
                  <a:noFill/>
                </a:ln>
                <a:solidFill>
                  <a:srgbClr val="58595B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idősebb alanyok, főleg a gyereket vállalók körében szignifikánsan nő a TV iránti igény.</a:t>
            </a:r>
            <a:endParaRPr kumimoji="0" lang="hu-HU" sz="1050" b="0" i="0" u="none" strike="noStrike" kern="0" cap="none" spc="0" normalizeH="0" baseline="0" noProof="0" dirty="0">
              <a:ln>
                <a:noFill/>
              </a:ln>
              <a:solidFill>
                <a:srgbClr val="58595B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F8444C70-B1C9-4205-BAB5-01AFD51EBC0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6376" y="4633691"/>
            <a:ext cx="600901" cy="600901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801F70AA-5298-45F2-9226-D0C3D7D1A7A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9618" y="4905062"/>
            <a:ext cx="725425" cy="137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141153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áblázat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80294798"/>
              </p:ext>
            </p:extLst>
          </p:nvPr>
        </p:nvGraphicFramePr>
        <p:xfrm>
          <a:off x="4159671" y="1454062"/>
          <a:ext cx="4673955" cy="47217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34791">
                  <a:extLst>
                    <a:ext uri="{9D8B030D-6E8A-4147-A177-3AD203B41FA5}">
                      <a16:colId xmlns:a16="http://schemas.microsoft.com/office/drawing/2014/main" xmlns="" val="982809133"/>
                    </a:ext>
                  </a:extLst>
                </a:gridCol>
                <a:gridCol w="823841">
                  <a:extLst>
                    <a:ext uri="{9D8B030D-6E8A-4147-A177-3AD203B41FA5}">
                      <a16:colId xmlns:a16="http://schemas.microsoft.com/office/drawing/2014/main" xmlns="" val="3968493960"/>
                    </a:ext>
                  </a:extLst>
                </a:gridCol>
                <a:gridCol w="1045741">
                  <a:extLst>
                    <a:ext uri="{9D8B030D-6E8A-4147-A177-3AD203B41FA5}">
                      <a16:colId xmlns:a16="http://schemas.microsoft.com/office/drawing/2014/main" xmlns="" val="461491417"/>
                    </a:ext>
                  </a:extLst>
                </a:gridCol>
                <a:gridCol w="934791">
                  <a:extLst>
                    <a:ext uri="{9D8B030D-6E8A-4147-A177-3AD203B41FA5}">
                      <a16:colId xmlns:a16="http://schemas.microsoft.com/office/drawing/2014/main" xmlns="" val="2191302490"/>
                    </a:ext>
                  </a:extLst>
                </a:gridCol>
                <a:gridCol w="934791">
                  <a:extLst>
                    <a:ext uri="{9D8B030D-6E8A-4147-A177-3AD203B41FA5}">
                      <a16:colId xmlns:a16="http://schemas.microsoft.com/office/drawing/2014/main" xmlns="" val="3433672654"/>
                    </a:ext>
                  </a:extLst>
                </a:gridCol>
              </a:tblGrid>
              <a:tr h="472173">
                <a:tc>
                  <a:txBody>
                    <a:bodyPr/>
                    <a:lstStyle/>
                    <a:p>
                      <a:pPr algn="ctr"/>
                      <a:r>
                        <a:rPr lang="hu-HU" sz="1100" b="0" dirty="0">
                          <a:solidFill>
                            <a:srgbClr val="404040"/>
                          </a:solidFill>
                        </a:rPr>
                        <a:t>Naponta többször</a:t>
                      </a:r>
                    </a:p>
                  </a:txBody>
                  <a:tcPr anchor="ctr">
                    <a:solidFill>
                      <a:schemeClr val="accent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100" b="0" dirty="0">
                          <a:solidFill>
                            <a:srgbClr val="404040"/>
                          </a:solidFill>
                        </a:rPr>
                        <a:t>Minden</a:t>
                      </a:r>
                      <a:r>
                        <a:rPr lang="hu-HU" sz="1100" b="0" baseline="0" dirty="0">
                          <a:solidFill>
                            <a:srgbClr val="404040"/>
                          </a:solidFill>
                        </a:rPr>
                        <a:t> nap</a:t>
                      </a:r>
                      <a:endParaRPr lang="hu-HU" sz="1100" b="0" dirty="0">
                        <a:solidFill>
                          <a:srgbClr val="404040"/>
                        </a:solidFill>
                      </a:endParaRPr>
                    </a:p>
                  </a:txBody>
                  <a:tcPr anchor="ctr">
                    <a:solidFill>
                      <a:schemeClr val="accent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100" b="0" dirty="0">
                          <a:solidFill>
                            <a:srgbClr val="404040"/>
                          </a:solidFill>
                        </a:rPr>
                        <a:t>Hetente több alkalommal</a:t>
                      </a:r>
                    </a:p>
                  </a:txBody>
                  <a:tcPr anchor="ctr">
                    <a:solidFill>
                      <a:schemeClr val="accent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100" b="0" dirty="0">
                          <a:solidFill>
                            <a:srgbClr val="404040"/>
                          </a:solidFill>
                        </a:rPr>
                        <a:t>Ritkábban</a:t>
                      </a:r>
                    </a:p>
                  </a:txBody>
                  <a:tcPr anchor="ctr">
                    <a:solidFill>
                      <a:schemeClr val="accent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100" b="0" dirty="0">
                          <a:solidFill>
                            <a:srgbClr val="404040"/>
                          </a:solidFill>
                        </a:rPr>
                        <a:t>Soha</a:t>
                      </a:r>
                    </a:p>
                  </a:txBody>
                  <a:tcPr anchor="ctr">
                    <a:solidFill>
                      <a:schemeClr val="accent1">
                        <a:alpha val="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250581369"/>
                  </a:ext>
                </a:extLst>
              </a:tr>
            </a:tbl>
          </a:graphicData>
        </a:graphic>
      </p:graphicFrame>
      <p:sp>
        <p:nvSpPr>
          <p:cNvPr id="27" name="TextBox 26"/>
          <p:cNvSpPr txBox="1"/>
          <p:nvPr/>
        </p:nvSpPr>
        <p:spPr>
          <a:xfrm>
            <a:off x="4159671" y="987573"/>
            <a:ext cx="3696745" cy="2329633"/>
          </a:xfrm>
          <a:prstGeom prst="rect">
            <a:avLst/>
          </a:prstGeom>
          <a:ln w="6350">
            <a:solidFill>
              <a:schemeClr val="bg2"/>
            </a:solidFill>
          </a:ln>
        </p:spPr>
        <p:txBody>
          <a:bodyPr wrap="square" rtlCol="0">
            <a:noAutofit/>
          </a:bodyPr>
          <a:lstStyle/>
          <a:p>
            <a:pPr algn="r"/>
            <a:r>
              <a:rPr lang="hu-HU" dirty="0">
                <a:solidFill>
                  <a:schemeClr val="bg2">
                    <a:lumMod val="75000"/>
                  </a:schemeClr>
                </a:solidFill>
                <a:latin typeface="Calibri" pitchFamily="34" charset="0"/>
                <a:ea typeface="+mj-ea"/>
                <a:cs typeface="Arial" pitchFamily="34" charset="0"/>
              </a:rPr>
              <a:t>100%</a:t>
            </a:r>
          </a:p>
        </p:txBody>
      </p:sp>
      <p:sp>
        <p:nvSpPr>
          <p:cNvPr id="48" name="Title 3"/>
          <p:cNvSpPr>
            <a:spLocks noGrp="1"/>
          </p:cNvSpPr>
          <p:nvPr>
            <p:ph type="title"/>
          </p:nvPr>
        </p:nvSpPr>
        <p:spPr>
          <a:xfrm>
            <a:off x="179984" y="-19088"/>
            <a:ext cx="8680422" cy="469722"/>
          </a:xfrm>
        </p:spPr>
        <p:txBody>
          <a:bodyPr>
            <a:noAutofit/>
          </a:bodyPr>
          <a:lstStyle/>
          <a:p>
            <a:r>
              <a:rPr lang="hu-HU" sz="2900" dirty="0"/>
              <a:t>Internet</a:t>
            </a:r>
          </a:p>
        </p:txBody>
      </p:sp>
      <p:sp>
        <p:nvSpPr>
          <p:cNvPr id="82" name="Szövegdoboz 135"/>
          <p:cNvSpPr txBox="1"/>
          <p:nvPr/>
        </p:nvSpPr>
        <p:spPr>
          <a:xfrm>
            <a:off x="376088" y="4968864"/>
            <a:ext cx="8084344" cy="1384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763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7981950" algn="r"/>
              </a:tabLst>
              <a:defRPr/>
            </a:pPr>
            <a:r>
              <a:rPr kumimoji="0" lang="hu-HU" sz="900" b="0" i="0" u="none" strike="noStrike" kern="0" cap="none" spc="0" normalizeH="0" baseline="0" noProof="0" dirty="0">
                <a:ln>
                  <a:noFill/>
                </a:ln>
                <a:solidFill>
                  <a:srgbClr val="222223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N=1005 | Bázis: teljes minta</a:t>
            </a:r>
          </a:p>
        </p:txBody>
      </p:sp>
      <p:sp>
        <p:nvSpPr>
          <p:cNvPr id="85" name="Text Placeholder 9"/>
          <p:cNvSpPr>
            <a:spLocks noGrp="1"/>
          </p:cNvSpPr>
          <p:nvPr>
            <p:ph type="body" sz="quarter" idx="4294967295"/>
          </p:nvPr>
        </p:nvSpPr>
        <p:spPr>
          <a:xfrm>
            <a:off x="107504" y="392549"/>
            <a:ext cx="8690248" cy="451009"/>
          </a:xfrm>
          <a:prstGeom prst="rect">
            <a:avLst/>
          </a:prstGeom>
        </p:spPr>
        <p:txBody>
          <a:bodyPr/>
          <a:lstStyle/>
          <a:p>
            <a:pPr marL="0" indent="0">
              <a:spcBef>
                <a:spcPts val="0"/>
              </a:spcBef>
              <a:buNone/>
            </a:pPr>
            <a:r>
              <a:rPr lang="hu-HU" sz="1000" i="1" dirty="0">
                <a:solidFill>
                  <a:schemeClr val="bg1">
                    <a:lumMod val="50000"/>
                  </a:schemeClr>
                </a:solidFill>
              </a:rPr>
              <a:t>Milyen gyakran szokott Ön internetezni?</a:t>
            </a:r>
          </a:p>
        </p:txBody>
      </p:sp>
      <p:grpSp>
        <p:nvGrpSpPr>
          <p:cNvPr id="33" name="Group 23"/>
          <p:cNvGrpSpPr/>
          <p:nvPr/>
        </p:nvGrpSpPr>
        <p:grpSpPr>
          <a:xfrm>
            <a:off x="0" y="1680272"/>
            <a:ext cx="9144000" cy="1636934"/>
            <a:chOff x="0" y="0"/>
            <a:chExt cx="13004800" cy="2538015"/>
          </a:xfrm>
        </p:grpSpPr>
        <p:sp>
          <p:nvSpPr>
            <p:cNvPr id="47" name="Shape 20"/>
            <p:cNvSpPr/>
            <p:nvPr/>
          </p:nvSpPr>
          <p:spPr>
            <a:xfrm>
              <a:off x="0" y="0"/>
              <a:ext cx="3808115" cy="2538016"/>
            </a:xfrm>
            <a:prstGeom prst="rect">
              <a:avLst/>
            </a:prstGeom>
            <a:solidFill>
              <a:srgbClr val="F1845D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marL="0" marR="0" lvl="0" indent="0" algn="l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9" name="Shape 21"/>
            <p:cNvSpPr/>
            <p:nvPr/>
          </p:nvSpPr>
          <p:spPr>
            <a:xfrm>
              <a:off x="3808114" y="0"/>
              <a:ext cx="1742332" cy="253801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4107"/>
                  </a:lnTo>
                  <a:lnTo>
                    <a:pt x="21600" y="18141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D6737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marL="0" marR="0" lvl="0" indent="0" algn="l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0" name="Shape 22"/>
            <p:cNvSpPr/>
            <p:nvPr/>
          </p:nvSpPr>
          <p:spPr>
            <a:xfrm>
              <a:off x="5550445" y="479524"/>
              <a:ext cx="7454355" cy="1650604"/>
            </a:xfrm>
            <a:prstGeom prst="rect">
              <a:avLst/>
            </a:prstGeom>
            <a:solidFill>
              <a:srgbClr val="F1845D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marL="0" marR="0" lvl="0" indent="0" algn="l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72" name="Shape 24"/>
          <p:cNvSpPr/>
          <p:nvPr/>
        </p:nvSpPr>
        <p:spPr>
          <a:xfrm>
            <a:off x="5256769" y="2198468"/>
            <a:ext cx="609880" cy="646743"/>
          </a:xfrm>
          <a:prstGeom prst="ellipse">
            <a:avLst/>
          </a:prstGeom>
          <a:solidFill>
            <a:srgbClr val="FFFFFF"/>
          </a:solidFill>
          <a:ln w="12700" cap="flat">
            <a:noFill/>
            <a:miter lim="400000"/>
          </a:ln>
          <a:effectLst/>
        </p:spPr>
        <p:txBody>
          <a:bodyPr wrap="square" lIns="0" tIns="0" rIns="0" bIns="0" numCol="1" anchor="t">
            <a:noAutofit/>
          </a:bodyPr>
          <a:lstStyle/>
          <a:p>
            <a:pPr marL="0" marR="0" lvl="0" indent="0" algn="l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003399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3" name="Shape 24"/>
          <p:cNvSpPr/>
          <p:nvPr/>
        </p:nvSpPr>
        <p:spPr>
          <a:xfrm>
            <a:off x="6196068" y="2198469"/>
            <a:ext cx="609880" cy="646743"/>
          </a:xfrm>
          <a:prstGeom prst="ellipse">
            <a:avLst/>
          </a:prstGeom>
          <a:solidFill>
            <a:srgbClr val="FFFFFF"/>
          </a:solidFill>
          <a:ln w="12700" cap="flat">
            <a:noFill/>
            <a:miter lim="400000"/>
          </a:ln>
          <a:effectLst/>
        </p:spPr>
        <p:txBody>
          <a:bodyPr wrap="square" lIns="0" tIns="0" rIns="0" bIns="0" numCol="1" anchor="t">
            <a:noAutofit/>
          </a:bodyPr>
          <a:lstStyle/>
          <a:p>
            <a:pPr marL="0" marR="0" lvl="0" indent="0" algn="l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003399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4" name="Shape 24"/>
          <p:cNvSpPr/>
          <p:nvPr/>
        </p:nvSpPr>
        <p:spPr>
          <a:xfrm>
            <a:off x="7135367" y="2202740"/>
            <a:ext cx="609880" cy="646743"/>
          </a:xfrm>
          <a:prstGeom prst="ellipse">
            <a:avLst/>
          </a:prstGeom>
          <a:solidFill>
            <a:srgbClr val="FFFFFF"/>
          </a:solidFill>
          <a:ln w="12700" cap="flat">
            <a:noFill/>
            <a:miter lim="400000"/>
          </a:ln>
          <a:effectLst/>
        </p:spPr>
        <p:txBody>
          <a:bodyPr wrap="square" lIns="0" tIns="0" rIns="0" bIns="0" numCol="1" anchor="t">
            <a:noAutofit/>
          </a:bodyPr>
          <a:lstStyle/>
          <a:p>
            <a:pPr marL="0" marR="0" lvl="0" indent="0" algn="l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003399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5" name="Shape 24"/>
          <p:cNvSpPr/>
          <p:nvPr/>
        </p:nvSpPr>
        <p:spPr>
          <a:xfrm>
            <a:off x="8059046" y="2200276"/>
            <a:ext cx="609880" cy="646743"/>
          </a:xfrm>
          <a:prstGeom prst="ellipse">
            <a:avLst/>
          </a:prstGeom>
          <a:solidFill>
            <a:srgbClr val="FFFFFF"/>
          </a:solidFill>
          <a:ln w="12700" cap="flat">
            <a:noFill/>
            <a:miter lim="400000"/>
          </a:ln>
          <a:effectLst/>
        </p:spPr>
        <p:txBody>
          <a:bodyPr wrap="square" lIns="0" tIns="0" rIns="0" bIns="0" numCol="1" anchor="t">
            <a:noAutofit/>
          </a:bodyPr>
          <a:lstStyle/>
          <a:p>
            <a:pPr marL="0" marR="0" lvl="0" indent="0" algn="l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003399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6" name="Shape 24"/>
          <p:cNvSpPr/>
          <p:nvPr/>
        </p:nvSpPr>
        <p:spPr>
          <a:xfrm>
            <a:off x="4313220" y="2199977"/>
            <a:ext cx="609880" cy="646743"/>
          </a:xfrm>
          <a:prstGeom prst="ellipse">
            <a:avLst/>
          </a:prstGeom>
          <a:solidFill>
            <a:srgbClr val="FFFFFF"/>
          </a:solidFill>
          <a:ln w="12700" cap="flat">
            <a:noFill/>
            <a:miter lim="400000"/>
          </a:ln>
          <a:effectLst/>
        </p:spPr>
        <p:txBody>
          <a:bodyPr wrap="square" lIns="0" tIns="0" rIns="0" bIns="0" numCol="1" anchor="t">
            <a:noAutofit/>
          </a:bodyPr>
          <a:lstStyle/>
          <a:p>
            <a:pPr marL="0" marR="0" lvl="0" indent="0" algn="l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003399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Szövegdoboz 1"/>
          <p:cNvSpPr txBox="1"/>
          <p:nvPr/>
        </p:nvSpPr>
        <p:spPr>
          <a:xfrm>
            <a:off x="4312857" y="2321784"/>
            <a:ext cx="721049" cy="400110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marL="0" marR="0" lvl="0" indent="0" algn="l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000" b="0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 pitchFamily="34" charset="0"/>
                <a:ea typeface="+mn-ea"/>
                <a:cs typeface="Arial" pitchFamily="34" charset="0"/>
              </a:rPr>
              <a:t>82%</a:t>
            </a:r>
          </a:p>
        </p:txBody>
      </p:sp>
      <p:sp>
        <p:nvSpPr>
          <p:cNvPr id="77" name="Szövegdoboz 76"/>
          <p:cNvSpPr txBox="1"/>
          <p:nvPr/>
        </p:nvSpPr>
        <p:spPr>
          <a:xfrm>
            <a:off x="5268918" y="2342109"/>
            <a:ext cx="721049" cy="400110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marL="0" marR="0" lvl="0" indent="0" algn="l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000" b="0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 pitchFamily="34" charset="0"/>
                <a:ea typeface="+mn-ea"/>
                <a:cs typeface="Arial" pitchFamily="34" charset="0"/>
              </a:rPr>
              <a:t>17%</a:t>
            </a:r>
          </a:p>
        </p:txBody>
      </p:sp>
      <p:sp>
        <p:nvSpPr>
          <p:cNvPr id="78" name="Szövegdoboz 77"/>
          <p:cNvSpPr txBox="1"/>
          <p:nvPr/>
        </p:nvSpPr>
        <p:spPr>
          <a:xfrm>
            <a:off x="6267009" y="2321474"/>
            <a:ext cx="721049" cy="400110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marL="0" marR="0" lvl="0" indent="0" algn="l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000" b="0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 pitchFamily="34" charset="0"/>
                <a:ea typeface="+mn-ea"/>
                <a:cs typeface="Arial" pitchFamily="34" charset="0"/>
              </a:rPr>
              <a:t>1%</a:t>
            </a:r>
          </a:p>
        </p:txBody>
      </p:sp>
      <p:sp>
        <p:nvSpPr>
          <p:cNvPr id="79" name="Szövegdoboz 78"/>
          <p:cNvSpPr txBox="1"/>
          <p:nvPr/>
        </p:nvSpPr>
        <p:spPr>
          <a:xfrm>
            <a:off x="7207559" y="2309835"/>
            <a:ext cx="721049" cy="400110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marL="0" marR="0" lvl="0" indent="0" algn="l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000" b="0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 pitchFamily="34" charset="0"/>
                <a:ea typeface="+mn-ea"/>
                <a:cs typeface="Arial" pitchFamily="34" charset="0"/>
              </a:rPr>
              <a:t>0%</a:t>
            </a:r>
          </a:p>
        </p:txBody>
      </p:sp>
      <p:sp>
        <p:nvSpPr>
          <p:cNvPr id="80" name="Szövegdoboz 79"/>
          <p:cNvSpPr txBox="1"/>
          <p:nvPr/>
        </p:nvSpPr>
        <p:spPr>
          <a:xfrm>
            <a:off x="8160705" y="2324676"/>
            <a:ext cx="721049" cy="400110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marL="0" marR="0" lvl="0" indent="0" algn="l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000" b="0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 pitchFamily="34" charset="0"/>
                <a:ea typeface="+mn-ea"/>
                <a:cs typeface="Arial" pitchFamily="34" charset="0"/>
              </a:rPr>
              <a:t>0%</a:t>
            </a:r>
          </a:p>
        </p:txBody>
      </p:sp>
      <p:sp>
        <p:nvSpPr>
          <p:cNvPr id="86" name="Szövegdoboz 26"/>
          <p:cNvSpPr txBox="1"/>
          <p:nvPr/>
        </p:nvSpPr>
        <p:spPr>
          <a:xfrm>
            <a:off x="308810" y="3760753"/>
            <a:ext cx="8488942" cy="3231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763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050" b="0" i="0" u="none" strike="noStrike" kern="0" cap="none" spc="0" normalizeH="0" baseline="0" noProof="0" dirty="0">
                <a:ln>
                  <a:noFill/>
                </a:ln>
                <a:solidFill>
                  <a:srgbClr val="58595B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Az egyetemi vagy főiskolai végzettséggel rendelkezők csoportjában szignifikánsan magasabb a naponta többször internetezők aránya (88%).Hasonló igaz a</a:t>
            </a:r>
            <a:r>
              <a:rPr kumimoji="0" lang="hu-HU" sz="1050" b="0" i="0" u="none" strike="noStrike" kern="0" cap="none" spc="0" normalizeH="0" noProof="0" dirty="0">
                <a:ln>
                  <a:noFill/>
                </a:ln>
                <a:solidFill>
                  <a:srgbClr val="58595B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hu-HU" sz="1050" b="0" i="0" u="none" strike="noStrike" kern="0" cap="none" spc="0" normalizeH="0" noProof="0" dirty="0" err="1">
                <a:ln>
                  <a:noFill/>
                </a:ln>
                <a:solidFill>
                  <a:srgbClr val="58595B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heavy</a:t>
            </a:r>
            <a:r>
              <a:rPr kumimoji="0" lang="hu-HU" sz="1050" b="0" i="0" u="none" strike="noStrike" kern="0" cap="none" spc="0" normalizeH="0" noProof="0" dirty="0">
                <a:ln>
                  <a:noFill/>
                </a:ln>
                <a:solidFill>
                  <a:srgbClr val="58595B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-tv-</a:t>
            </a:r>
            <a:r>
              <a:rPr kumimoji="0" lang="hu-HU" sz="1050" b="0" i="0" u="none" strike="noStrike" kern="0" cap="none" spc="0" normalizeH="0" noProof="0" dirty="0" err="1">
                <a:ln>
                  <a:noFill/>
                </a:ln>
                <a:solidFill>
                  <a:srgbClr val="58595B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viewer</a:t>
            </a:r>
            <a:r>
              <a:rPr kumimoji="0" lang="hu-HU" sz="1050" b="0" i="0" u="none" strike="noStrike" kern="0" cap="none" spc="0" normalizeH="0" noProof="0" dirty="0">
                <a:ln>
                  <a:noFill/>
                </a:ln>
                <a:solidFill>
                  <a:srgbClr val="58595B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alszegmensre is (92%).</a:t>
            </a:r>
            <a:endParaRPr kumimoji="0" lang="hu-HU" sz="1050" b="0" i="0" u="none" strike="noStrike" kern="0" cap="none" spc="0" normalizeH="0" baseline="0" noProof="0" dirty="0">
              <a:ln>
                <a:noFill/>
              </a:ln>
              <a:solidFill>
                <a:srgbClr val="58595B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69" name="Group 95"/>
          <p:cNvGrpSpPr>
            <a:grpSpLocks noChangeAspect="1"/>
          </p:cNvGrpSpPr>
          <p:nvPr/>
        </p:nvGrpSpPr>
        <p:grpSpPr>
          <a:xfrm>
            <a:off x="753330" y="2092810"/>
            <a:ext cx="1050993" cy="761297"/>
            <a:chOff x="5673725" y="3644900"/>
            <a:chExt cx="990600" cy="717550"/>
          </a:xfrm>
          <a:solidFill>
            <a:schemeClr val="bg1"/>
          </a:solidFill>
        </p:grpSpPr>
        <p:sp>
          <p:nvSpPr>
            <p:cNvPr id="70" name="Freeform 16"/>
            <p:cNvSpPr>
              <a:spLocks noEditPoints="1"/>
            </p:cNvSpPr>
            <p:nvPr/>
          </p:nvSpPr>
          <p:spPr bwMode="auto">
            <a:xfrm>
              <a:off x="5673725" y="3644900"/>
              <a:ext cx="990600" cy="717550"/>
            </a:xfrm>
            <a:custGeom>
              <a:avLst/>
              <a:gdLst/>
              <a:ahLst/>
              <a:cxnLst>
                <a:cxn ang="0">
                  <a:pos x="564" y="20"/>
                </a:cxn>
                <a:cxn ang="0">
                  <a:pos x="558" y="6"/>
                </a:cxn>
                <a:cxn ang="0">
                  <a:pos x="82" y="0"/>
                </a:cxn>
                <a:cxn ang="0">
                  <a:pos x="68" y="6"/>
                </a:cxn>
                <a:cxn ang="0">
                  <a:pos x="62" y="376"/>
                </a:cxn>
                <a:cxn ang="0">
                  <a:pos x="24" y="376"/>
                </a:cxn>
                <a:cxn ang="0">
                  <a:pos x="2" y="394"/>
                </a:cxn>
                <a:cxn ang="0">
                  <a:pos x="0" y="422"/>
                </a:cxn>
                <a:cxn ang="0">
                  <a:pos x="2" y="434"/>
                </a:cxn>
                <a:cxn ang="0">
                  <a:pos x="24" y="450"/>
                </a:cxn>
                <a:cxn ang="0">
                  <a:pos x="594" y="452"/>
                </a:cxn>
                <a:cxn ang="0">
                  <a:pos x="614" y="442"/>
                </a:cxn>
                <a:cxn ang="0">
                  <a:pos x="624" y="422"/>
                </a:cxn>
                <a:cxn ang="0">
                  <a:pos x="622" y="400"/>
                </a:cxn>
                <a:cxn ang="0">
                  <a:pos x="606" y="378"/>
                </a:cxn>
                <a:cxn ang="0">
                  <a:pos x="594" y="376"/>
                </a:cxn>
                <a:cxn ang="0">
                  <a:pos x="80" y="20"/>
                </a:cxn>
                <a:cxn ang="0">
                  <a:pos x="542" y="18"/>
                </a:cxn>
                <a:cxn ang="0">
                  <a:pos x="544" y="380"/>
                </a:cxn>
                <a:cxn ang="0">
                  <a:pos x="82" y="382"/>
                </a:cxn>
                <a:cxn ang="0">
                  <a:pos x="272" y="426"/>
                </a:cxn>
                <a:cxn ang="0">
                  <a:pos x="262" y="422"/>
                </a:cxn>
                <a:cxn ang="0">
                  <a:pos x="260" y="414"/>
                </a:cxn>
                <a:cxn ang="0">
                  <a:pos x="266" y="402"/>
                </a:cxn>
                <a:cxn ang="0">
                  <a:pos x="276" y="402"/>
                </a:cxn>
                <a:cxn ang="0">
                  <a:pos x="284" y="414"/>
                </a:cxn>
                <a:cxn ang="0">
                  <a:pos x="280" y="422"/>
                </a:cxn>
                <a:cxn ang="0">
                  <a:pos x="272" y="426"/>
                </a:cxn>
                <a:cxn ang="0">
                  <a:pos x="306" y="426"/>
                </a:cxn>
                <a:cxn ang="0">
                  <a:pos x="300" y="414"/>
                </a:cxn>
                <a:cxn ang="0">
                  <a:pos x="302" y="406"/>
                </a:cxn>
                <a:cxn ang="0">
                  <a:pos x="312" y="402"/>
                </a:cxn>
                <a:cxn ang="0">
                  <a:pos x="324" y="408"/>
                </a:cxn>
                <a:cxn ang="0">
                  <a:pos x="324" y="418"/>
                </a:cxn>
                <a:cxn ang="0">
                  <a:pos x="312" y="426"/>
                </a:cxn>
                <a:cxn ang="0">
                  <a:pos x="352" y="426"/>
                </a:cxn>
                <a:cxn ang="0">
                  <a:pos x="340" y="418"/>
                </a:cxn>
                <a:cxn ang="0">
                  <a:pos x="340" y="408"/>
                </a:cxn>
                <a:cxn ang="0">
                  <a:pos x="352" y="402"/>
                </a:cxn>
                <a:cxn ang="0">
                  <a:pos x="360" y="406"/>
                </a:cxn>
                <a:cxn ang="0">
                  <a:pos x="364" y="414"/>
                </a:cxn>
                <a:cxn ang="0">
                  <a:pos x="356" y="426"/>
                </a:cxn>
                <a:cxn ang="0">
                  <a:pos x="568" y="426"/>
                </a:cxn>
                <a:cxn ang="0">
                  <a:pos x="568" y="402"/>
                </a:cxn>
              </a:cxnLst>
              <a:rect l="0" t="0" r="r" b="b"/>
              <a:pathLst>
                <a:path w="624" h="452">
                  <a:moveTo>
                    <a:pt x="594" y="376"/>
                  </a:moveTo>
                  <a:lnTo>
                    <a:pt x="564" y="376"/>
                  </a:lnTo>
                  <a:lnTo>
                    <a:pt x="564" y="20"/>
                  </a:lnTo>
                  <a:lnTo>
                    <a:pt x="564" y="20"/>
                  </a:lnTo>
                  <a:lnTo>
                    <a:pt x="562" y="12"/>
                  </a:lnTo>
                  <a:lnTo>
                    <a:pt x="558" y="6"/>
                  </a:lnTo>
                  <a:lnTo>
                    <a:pt x="550" y="2"/>
                  </a:lnTo>
                  <a:lnTo>
                    <a:pt x="542" y="0"/>
                  </a:lnTo>
                  <a:lnTo>
                    <a:pt x="82" y="0"/>
                  </a:lnTo>
                  <a:lnTo>
                    <a:pt x="82" y="0"/>
                  </a:lnTo>
                  <a:lnTo>
                    <a:pt x="74" y="2"/>
                  </a:lnTo>
                  <a:lnTo>
                    <a:pt x="68" y="6"/>
                  </a:lnTo>
                  <a:lnTo>
                    <a:pt x="62" y="12"/>
                  </a:lnTo>
                  <a:lnTo>
                    <a:pt x="62" y="20"/>
                  </a:lnTo>
                  <a:lnTo>
                    <a:pt x="62" y="376"/>
                  </a:lnTo>
                  <a:lnTo>
                    <a:pt x="30" y="376"/>
                  </a:lnTo>
                  <a:lnTo>
                    <a:pt x="30" y="376"/>
                  </a:lnTo>
                  <a:lnTo>
                    <a:pt x="24" y="376"/>
                  </a:lnTo>
                  <a:lnTo>
                    <a:pt x="18" y="378"/>
                  </a:lnTo>
                  <a:lnTo>
                    <a:pt x="8" y="384"/>
                  </a:lnTo>
                  <a:lnTo>
                    <a:pt x="2" y="394"/>
                  </a:lnTo>
                  <a:lnTo>
                    <a:pt x="0" y="400"/>
                  </a:lnTo>
                  <a:lnTo>
                    <a:pt x="0" y="406"/>
                  </a:lnTo>
                  <a:lnTo>
                    <a:pt x="0" y="422"/>
                  </a:lnTo>
                  <a:lnTo>
                    <a:pt x="0" y="422"/>
                  </a:lnTo>
                  <a:lnTo>
                    <a:pt x="0" y="428"/>
                  </a:lnTo>
                  <a:lnTo>
                    <a:pt x="2" y="434"/>
                  </a:lnTo>
                  <a:lnTo>
                    <a:pt x="8" y="442"/>
                  </a:lnTo>
                  <a:lnTo>
                    <a:pt x="18" y="450"/>
                  </a:lnTo>
                  <a:lnTo>
                    <a:pt x="24" y="450"/>
                  </a:lnTo>
                  <a:lnTo>
                    <a:pt x="30" y="452"/>
                  </a:lnTo>
                  <a:lnTo>
                    <a:pt x="594" y="452"/>
                  </a:lnTo>
                  <a:lnTo>
                    <a:pt x="594" y="452"/>
                  </a:lnTo>
                  <a:lnTo>
                    <a:pt x="600" y="450"/>
                  </a:lnTo>
                  <a:lnTo>
                    <a:pt x="606" y="450"/>
                  </a:lnTo>
                  <a:lnTo>
                    <a:pt x="614" y="442"/>
                  </a:lnTo>
                  <a:lnTo>
                    <a:pt x="620" y="434"/>
                  </a:lnTo>
                  <a:lnTo>
                    <a:pt x="622" y="428"/>
                  </a:lnTo>
                  <a:lnTo>
                    <a:pt x="624" y="422"/>
                  </a:lnTo>
                  <a:lnTo>
                    <a:pt x="624" y="406"/>
                  </a:lnTo>
                  <a:lnTo>
                    <a:pt x="624" y="406"/>
                  </a:lnTo>
                  <a:lnTo>
                    <a:pt x="622" y="400"/>
                  </a:lnTo>
                  <a:lnTo>
                    <a:pt x="620" y="394"/>
                  </a:lnTo>
                  <a:lnTo>
                    <a:pt x="614" y="384"/>
                  </a:lnTo>
                  <a:lnTo>
                    <a:pt x="606" y="378"/>
                  </a:lnTo>
                  <a:lnTo>
                    <a:pt x="600" y="376"/>
                  </a:lnTo>
                  <a:lnTo>
                    <a:pt x="594" y="376"/>
                  </a:lnTo>
                  <a:lnTo>
                    <a:pt x="594" y="376"/>
                  </a:lnTo>
                  <a:close/>
                  <a:moveTo>
                    <a:pt x="80" y="380"/>
                  </a:moveTo>
                  <a:lnTo>
                    <a:pt x="80" y="20"/>
                  </a:lnTo>
                  <a:lnTo>
                    <a:pt x="80" y="20"/>
                  </a:lnTo>
                  <a:lnTo>
                    <a:pt x="82" y="18"/>
                  </a:lnTo>
                  <a:lnTo>
                    <a:pt x="542" y="18"/>
                  </a:lnTo>
                  <a:lnTo>
                    <a:pt x="542" y="18"/>
                  </a:lnTo>
                  <a:lnTo>
                    <a:pt x="544" y="20"/>
                  </a:lnTo>
                  <a:lnTo>
                    <a:pt x="544" y="380"/>
                  </a:lnTo>
                  <a:lnTo>
                    <a:pt x="544" y="380"/>
                  </a:lnTo>
                  <a:lnTo>
                    <a:pt x="542" y="382"/>
                  </a:lnTo>
                  <a:lnTo>
                    <a:pt x="82" y="382"/>
                  </a:lnTo>
                  <a:lnTo>
                    <a:pt x="82" y="382"/>
                  </a:lnTo>
                  <a:lnTo>
                    <a:pt x="80" y="380"/>
                  </a:lnTo>
                  <a:lnTo>
                    <a:pt x="80" y="380"/>
                  </a:lnTo>
                  <a:close/>
                  <a:moveTo>
                    <a:pt x="272" y="426"/>
                  </a:moveTo>
                  <a:lnTo>
                    <a:pt x="272" y="426"/>
                  </a:lnTo>
                  <a:lnTo>
                    <a:pt x="266" y="426"/>
                  </a:lnTo>
                  <a:lnTo>
                    <a:pt x="262" y="422"/>
                  </a:lnTo>
                  <a:lnTo>
                    <a:pt x="260" y="418"/>
                  </a:lnTo>
                  <a:lnTo>
                    <a:pt x="260" y="414"/>
                  </a:lnTo>
                  <a:lnTo>
                    <a:pt x="260" y="414"/>
                  </a:lnTo>
                  <a:lnTo>
                    <a:pt x="260" y="408"/>
                  </a:lnTo>
                  <a:lnTo>
                    <a:pt x="262" y="406"/>
                  </a:lnTo>
                  <a:lnTo>
                    <a:pt x="266" y="402"/>
                  </a:lnTo>
                  <a:lnTo>
                    <a:pt x="272" y="402"/>
                  </a:lnTo>
                  <a:lnTo>
                    <a:pt x="272" y="402"/>
                  </a:lnTo>
                  <a:lnTo>
                    <a:pt x="276" y="402"/>
                  </a:lnTo>
                  <a:lnTo>
                    <a:pt x="280" y="406"/>
                  </a:lnTo>
                  <a:lnTo>
                    <a:pt x="284" y="408"/>
                  </a:lnTo>
                  <a:lnTo>
                    <a:pt x="284" y="414"/>
                  </a:lnTo>
                  <a:lnTo>
                    <a:pt x="284" y="414"/>
                  </a:lnTo>
                  <a:lnTo>
                    <a:pt x="284" y="418"/>
                  </a:lnTo>
                  <a:lnTo>
                    <a:pt x="280" y="422"/>
                  </a:lnTo>
                  <a:lnTo>
                    <a:pt x="276" y="426"/>
                  </a:lnTo>
                  <a:lnTo>
                    <a:pt x="272" y="426"/>
                  </a:lnTo>
                  <a:lnTo>
                    <a:pt x="272" y="426"/>
                  </a:lnTo>
                  <a:close/>
                  <a:moveTo>
                    <a:pt x="312" y="426"/>
                  </a:moveTo>
                  <a:lnTo>
                    <a:pt x="312" y="426"/>
                  </a:lnTo>
                  <a:lnTo>
                    <a:pt x="306" y="426"/>
                  </a:lnTo>
                  <a:lnTo>
                    <a:pt x="302" y="422"/>
                  </a:lnTo>
                  <a:lnTo>
                    <a:pt x="300" y="418"/>
                  </a:lnTo>
                  <a:lnTo>
                    <a:pt x="300" y="414"/>
                  </a:lnTo>
                  <a:lnTo>
                    <a:pt x="300" y="414"/>
                  </a:lnTo>
                  <a:lnTo>
                    <a:pt x="300" y="408"/>
                  </a:lnTo>
                  <a:lnTo>
                    <a:pt x="302" y="406"/>
                  </a:lnTo>
                  <a:lnTo>
                    <a:pt x="306" y="402"/>
                  </a:lnTo>
                  <a:lnTo>
                    <a:pt x="312" y="402"/>
                  </a:lnTo>
                  <a:lnTo>
                    <a:pt x="312" y="402"/>
                  </a:lnTo>
                  <a:lnTo>
                    <a:pt x="316" y="402"/>
                  </a:lnTo>
                  <a:lnTo>
                    <a:pt x="320" y="406"/>
                  </a:lnTo>
                  <a:lnTo>
                    <a:pt x="324" y="408"/>
                  </a:lnTo>
                  <a:lnTo>
                    <a:pt x="324" y="414"/>
                  </a:lnTo>
                  <a:lnTo>
                    <a:pt x="324" y="414"/>
                  </a:lnTo>
                  <a:lnTo>
                    <a:pt x="324" y="418"/>
                  </a:lnTo>
                  <a:lnTo>
                    <a:pt x="320" y="422"/>
                  </a:lnTo>
                  <a:lnTo>
                    <a:pt x="316" y="426"/>
                  </a:lnTo>
                  <a:lnTo>
                    <a:pt x="312" y="426"/>
                  </a:lnTo>
                  <a:lnTo>
                    <a:pt x="312" y="426"/>
                  </a:lnTo>
                  <a:close/>
                  <a:moveTo>
                    <a:pt x="352" y="426"/>
                  </a:moveTo>
                  <a:lnTo>
                    <a:pt x="352" y="426"/>
                  </a:lnTo>
                  <a:lnTo>
                    <a:pt x="348" y="426"/>
                  </a:lnTo>
                  <a:lnTo>
                    <a:pt x="344" y="422"/>
                  </a:lnTo>
                  <a:lnTo>
                    <a:pt x="340" y="418"/>
                  </a:lnTo>
                  <a:lnTo>
                    <a:pt x="340" y="414"/>
                  </a:lnTo>
                  <a:lnTo>
                    <a:pt x="340" y="414"/>
                  </a:lnTo>
                  <a:lnTo>
                    <a:pt x="340" y="408"/>
                  </a:lnTo>
                  <a:lnTo>
                    <a:pt x="344" y="406"/>
                  </a:lnTo>
                  <a:lnTo>
                    <a:pt x="348" y="402"/>
                  </a:lnTo>
                  <a:lnTo>
                    <a:pt x="352" y="402"/>
                  </a:lnTo>
                  <a:lnTo>
                    <a:pt x="352" y="402"/>
                  </a:lnTo>
                  <a:lnTo>
                    <a:pt x="356" y="402"/>
                  </a:lnTo>
                  <a:lnTo>
                    <a:pt x="360" y="406"/>
                  </a:lnTo>
                  <a:lnTo>
                    <a:pt x="364" y="408"/>
                  </a:lnTo>
                  <a:lnTo>
                    <a:pt x="364" y="414"/>
                  </a:lnTo>
                  <a:lnTo>
                    <a:pt x="364" y="414"/>
                  </a:lnTo>
                  <a:lnTo>
                    <a:pt x="364" y="418"/>
                  </a:lnTo>
                  <a:lnTo>
                    <a:pt x="360" y="422"/>
                  </a:lnTo>
                  <a:lnTo>
                    <a:pt x="356" y="426"/>
                  </a:lnTo>
                  <a:lnTo>
                    <a:pt x="352" y="426"/>
                  </a:lnTo>
                  <a:lnTo>
                    <a:pt x="352" y="426"/>
                  </a:lnTo>
                  <a:close/>
                  <a:moveTo>
                    <a:pt x="568" y="426"/>
                  </a:moveTo>
                  <a:lnTo>
                    <a:pt x="446" y="426"/>
                  </a:lnTo>
                  <a:lnTo>
                    <a:pt x="446" y="402"/>
                  </a:lnTo>
                  <a:lnTo>
                    <a:pt x="568" y="402"/>
                  </a:lnTo>
                  <a:lnTo>
                    <a:pt x="568" y="42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1" name="Freeform 17"/>
            <p:cNvSpPr>
              <a:spLocks/>
            </p:cNvSpPr>
            <p:nvPr/>
          </p:nvSpPr>
          <p:spPr bwMode="auto">
            <a:xfrm>
              <a:off x="5972175" y="3759200"/>
              <a:ext cx="393700" cy="98425"/>
            </a:xfrm>
            <a:custGeom>
              <a:avLst/>
              <a:gdLst/>
              <a:ahLst/>
              <a:cxnLst>
                <a:cxn ang="0">
                  <a:pos x="0" y="44"/>
                </a:cxn>
                <a:cxn ang="0">
                  <a:pos x="10" y="62"/>
                </a:cxn>
                <a:cxn ang="0">
                  <a:pos x="10" y="62"/>
                </a:cxn>
                <a:cxn ang="0">
                  <a:pos x="22" y="52"/>
                </a:cxn>
                <a:cxn ang="0">
                  <a:pos x="36" y="44"/>
                </a:cxn>
                <a:cxn ang="0">
                  <a:pos x="50" y="36"/>
                </a:cxn>
                <a:cxn ang="0">
                  <a:pos x="64" y="30"/>
                </a:cxn>
                <a:cxn ang="0">
                  <a:pos x="78" y="26"/>
                </a:cxn>
                <a:cxn ang="0">
                  <a:pos x="94" y="22"/>
                </a:cxn>
                <a:cxn ang="0">
                  <a:pos x="108" y="20"/>
                </a:cxn>
                <a:cxn ang="0">
                  <a:pos x="124" y="20"/>
                </a:cxn>
                <a:cxn ang="0">
                  <a:pos x="138" y="20"/>
                </a:cxn>
                <a:cxn ang="0">
                  <a:pos x="154" y="22"/>
                </a:cxn>
                <a:cxn ang="0">
                  <a:pos x="170" y="26"/>
                </a:cxn>
                <a:cxn ang="0">
                  <a:pos x="184" y="30"/>
                </a:cxn>
                <a:cxn ang="0">
                  <a:pos x="198" y="36"/>
                </a:cxn>
                <a:cxn ang="0">
                  <a:pos x="212" y="42"/>
                </a:cxn>
                <a:cxn ang="0">
                  <a:pos x="226" y="50"/>
                </a:cxn>
                <a:cxn ang="0">
                  <a:pos x="238" y="60"/>
                </a:cxn>
                <a:cxn ang="0">
                  <a:pos x="248" y="44"/>
                </a:cxn>
                <a:cxn ang="0">
                  <a:pos x="248" y="44"/>
                </a:cxn>
                <a:cxn ang="0">
                  <a:pos x="234" y="32"/>
                </a:cxn>
                <a:cxn ang="0">
                  <a:pos x="220" y="24"/>
                </a:cxn>
                <a:cxn ang="0">
                  <a:pos x="204" y="16"/>
                </a:cxn>
                <a:cxn ang="0">
                  <a:pos x="188" y="10"/>
                </a:cxn>
                <a:cxn ang="0">
                  <a:pos x="172" y="6"/>
                </a:cxn>
                <a:cxn ang="0">
                  <a:pos x="156" y="2"/>
                </a:cxn>
                <a:cxn ang="0">
                  <a:pos x="140" y="0"/>
                </a:cxn>
                <a:cxn ang="0">
                  <a:pos x="124" y="0"/>
                </a:cxn>
                <a:cxn ang="0">
                  <a:pos x="108" y="0"/>
                </a:cxn>
                <a:cxn ang="0">
                  <a:pos x="90" y="2"/>
                </a:cxn>
                <a:cxn ang="0">
                  <a:pos x="74" y="6"/>
                </a:cxn>
                <a:cxn ang="0">
                  <a:pos x="58" y="10"/>
                </a:cxn>
                <a:cxn ang="0">
                  <a:pos x="42" y="18"/>
                </a:cxn>
                <a:cxn ang="0">
                  <a:pos x="28" y="24"/>
                </a:cxn>
                <a:cxn ang="0">
                  <a:pos x="14" y="34"/>
                </a:cxn>
                <a:cxn ang="0">
                  <a:pos x="0" y="44"/>
                </a:cxn>
                <a:cxn ang="0">
                  <a:pos x="0" y="44"/>
                </a:cxn>
              </a:cxnLst>
              <a:rect l="0" t="0" r="r" b="b"/>
              <a:pathLst>
                <a:path w="248" h="62">
                  <a:moveTo>
                    <a:pt x="0" y="44"/>
                  </a:moveTo>
                  <a:lnTo>
                    <a:pt x="10" y="62"/>
                  </a:lnTo>
                  <a:lnTo>
                    <a:pt x="10" y="62"/>
                  </a:lnTo>
                  <a:lnTo>
                    <a:pt x="22" y="52"/>
                  </a:lnTo>
                  <a:lnTo>
                    <a:pt x="36" y="44"/>
                  </a:lnTo>
                  <a:lnTo>
                    <a:pt x="50" y="36"/>
                  </a:lnTo>
                  <a:lnTo>
                    <a:pt x="64" y="30"/>
                  </a:lnTo>
                  <a:lnTo>
                    <a:pt x="78" y="26"/>
                  </a:lnTo>
                  <a:lnTo>
                    <a:pt x="94" y="22"/>
                  </a:lnTo>
                  <a:lnTo>
                    <a:pt x="108" y="20"/>
                  </a:lnTo>
                  <a:lnTo>
                    <a:pt x="124" y="20"/>
                  </a:lnTo>
                  <a:lnTo>
                    <a:pt x="138" y="20"/>
                  </a:lnTo>
                  <a:lnTo>
                    <a:pt x="154" y="22"/>
                  </a:lnTo>
                  <a:lnTo>
                    <a:pt x="170" y="26"/>
                  </a:lnTo>
                  <a:lnTo>
                    <a:pt x="184" y="30"/>
                  </a:lnTo>
                  <a:lnTo>
                    <a:pt x="198" y="36"/>
                  </a:lnTo>
                  <a:lnTo>
                    <a:pt x="212" y="42"/>
                  </a:lnTo>
                  <a:lnTo>
                    <a:pt x="226" y="50"/>
                  </a:lnTo>
                  <a:lnTo>
                    <a:pt x="238" y="60"/>
                  </a:lnTo>
                  <a:lnTo>
                    <a:pt x="248" y="44"/>
                  </a:lnTo>
                  <a:lnTo>
                    <a:pt x="248" y="44"/>
                  </a:lnTo>
                  <a:lnTo>
                    <a:pt x="234" y="32"/>
                  </a:lnTo>
                  <a:lnTo>
                    <a:pt x="220" y="24"/>
                  </a:lnTo>
                  <a:lnTo>
                    <a:pt x="204" y="16"/>
                  </a:lnTo>
                  <a:lnTo>
                    <a:pt x="188" y="10"/>
                  </a:lnTo>
                  <a:lnTo>
                    <a:pt x="172" y="6"/>
                  </a:lnTo>
                  <a:lnTo>
                    <a:pt x="156" y="2"/>
                  </a:lnTo>
                  <a:lnTo>
                    <a:pt x="140" y="0"/>
                  </a:lnTo>
                  <a:lnTo>
                    <a:pt x="124" y="0"/>
                  </a:lnTo>
                  <a:lnTo>
                    <a:pt x="108" y="0"/>
                  </a:lnTo>
                  <a:lnTo>
                    <a:pt x="90" y="2"/>
                  </a:lnTo>
                  <a:lnTo>
                    <a:pt x="74" y="6"/>
                  </a:lnTo>
                  <a:lnTo>
                    <a:pt x="58" y="10"/>
                  </a:lnTo>
                  <a:lnTo>
                    <a:pt x="42" y="18"/>
                  </a:lnTo>
                  <a:lnTo>
                    <a:pt x="28" y="24"/>
                  </a:lnTo>
                  <a:lnTo>
                    <a:pt x="14" y="34"/>
                  </a:lnTo>
                  <a:lnTo>
                    <a:pt x="0" y="44"/>
                  </a:lnTo>
                  <a:lnTo>
                    <a:pt x="0" y="4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83" name="Freeform 18"/>
            <p:cNvSpPr>
              <a:spLocks/>
            </p:cNvSpPr>
            <p:nvPr/>
          </p:nvSpPr>
          <p:spPr bwMode="auto">
            <a:xfrm>
              <a:off x="6130925" y="4038600"/>
              <a:ext cx="76200" cy="76200"/>
            </a:xfrm>
            <a:custGeom>
              <a:avLst/>
              <a:gdLst/>
              <a:ahLst/>
              <a:cxnLst>
                <a:cxn ang="0">
                  <a:pos x="24" y="0"/>
                </a:cxn>
                <a:cxn ang="0">
                  <a:pos x="24" y="0"/>
                </a:cxn>
                <a:cxn ang="0">
                  <a:pos x="14" y="2"/>
                </a:cxn>
                <a:cxn ang="0">
                  <a:pos x="8" y="6"/>
                </a:cxn>
                <a:cxn ang="0">
                  <a:pos x="2" y="14"/>
                </a:cxn>
                <a:cxn ang="0">
                  <a:pos x="0" y="24"/>
                </a:cxn>
                <a:cxn ang="0">
                  <a:pos x="0" y="24"/>
                </a:cxn>
                <a:cxn ang="0">
                  <a:pos x="2" y="32"/>
                </a:cxn>
                <a:cxn ang="0">
                  <a:pos x="8" y="40"/>
                </a:cxn>
                <a:cxn ang="0">
                  <a:pos x="14" y="46"/>
                </a:cxn>
                <a:cxn ang="0">
                  <a:pos x="24" y="48"/>
                </a:cxn>
                <a:cxn ang="0">
                  <a:pos x="24" y="48"/>
                </a:cxn>
                <a:cxn ang="0">
                  <a:pos x="34" y="46"/>
                </a:cxn>
                <a:cxn ang="0">
                  <a:pos x="42" y="40"/>
                </a:cxn>
                <a:cxn ang="0">
                  <a:pos x="46" y="32"/>
                </a:cxn>
                <a:cxn ang="0">
                  <a:pos x="48" y="24"/>
                </a:cxn>
                <a:cxn ang="0">
                  <a:pos x="48" y="24"/>
                </a:cxn>
                <a:cxn ang="0">
                  <a:pos x="46" y="14"/>
                </a:cxn>
                <a:cxn ang="0">
                  <a:pos x="42" y="6"/>
                </a:cxn>
                <a:cxn ang="0">
                  <a:pos x="34" y="2"/>
                </a:cxn>
                <a:cxn ang="0">
                  <a:pos x="24" y="0"/>
                </a:cxn>
                <a:cxn ang="0">
                  <a:pos x="24" y="0"/>
                </a:cxn>
              </a:cxnLst>
              <a:rect l="0" t="0" r="r" b="b"/>
              <a:pathLst>
                <a:path w="48" h="48">
                  <a:moveTo>
                    <a:pt x="24" y="0"/>
                  </a:moveTo>
                  <a:lnTo>
                    <a:pt x="24" y="0"/>
                  </a:lnTo>
                  <a:lnTo>
                    <a:pt x="14" y="2"/>
                  </a:lnTo>
                  <a:lnTo>
                    <a:pt x="8" y="6"/>
                  </a:lnTo>
                  <a:lnTo>
                    <a:pt x="2" y="14"/>
                  </a:lnTo>
                  <a:lnTo>
                    <a:pt x="0" y="24"/>
                  </a:lnTo>
                  <a:lnTo>
                    <a:pt x="0" y="24"/>
                  </a:lnTo>
                  <a:lnTo>
                    <a:pt x="2" y="32"/>
                  </a:lnTo>
                  <a:lnTo>
                    <a:pt x="8" y="40"/>
                  </a:lnTo>
                  <a:lnTo>
                    <a:pt x="14" y="46"/>
                  </a:lnTo>
                  <a:lnTo>
                    <a:pt x="24" y="48"/>
                  </a:lnTo>
                  <a:lnTo>
                    <a:pt x="24" y="48"/>
                  </a:lnTo>
                  <a:lnTo>
                    <a:pt x="34" y="46"/>
                  </a:lnTo>
                  <a:lnTo>
                    <a:pt x="42" y="40"/>
                  </a:lnTo>
                  <a:lnTo>
                    <a:pt x="46" y="32"/>
                  </a:lnTo>
                  <a:lnTo>
                    <a:pt x="48" y="24"/>
                  </a:lnTo>
                  <a:lnTo>
                    <a:pt x="48" y="24"/>
                  </a:lnTo>
                  <a:lnTo>
                    <a:pt x="46" y="14"/>
                  </a:lnTo>
                  <a:lnTo>
                    <a:pt x="42" y="6"/>
                  </a:lnTo>
                  <a:lnTo>
                    <a:pt x="34" y="2"/>
                  </a:lnTo>
                  <a:lnTo>
                    <a:pt x="24" y="0"/>
                  </a:lnTo>
                  <a:lnTo>
                    <a:pt x="24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84" name="Freeform 19"/>
            <p:cNvSpPr>
              <a:spLocks/>
            </p:cNvSpPr>
            <p:nvPr/>
          </p:nvSpPr>
          <p:spPr bwMode="auto">
            <a:xfrm>
              <a:off x="6067425" y="3946525"/>
              <a:ext cx="203200" cy="82550"/>
            </a:xfrm>
            <a:custGeom>
              <a:avLst/>
              <a:gdLst/>
              <a:ahLst/>
              <a:cxnLst>
                <a:cxn ang="0">
                  <a:pos x="8" y="24"/>
                </a:cxn>
                <a:cxn ang="0">
                  <a:pos x="8" y="24"/>
                </a:cxn>
                <a:cxn ang="0">
                  <a:pos x="0" y="32"/>
                </a:cxn>
                <a:cxn ang="0">
                  <a:pos x="12" y="52"/>
                </a:cxn>
                <a:cxn ang="0">
                  <a:pos x="12" y="52"/>
                </a:cxn>
                <a:cxn ang="0">
                  <a:pos x="16" y="44"/>
                </a:cxn>
                <a:cxn ang="0">
                  <a:pos x="22" y="38"/>
                </a:cxn>
                <a:cxn ang="0">
                  <a:pos x="22" y="38"/>
                </a:cxn>
                <a:cxn ang="0">
                  <a:pos x="32" y="30"/>
                </a:cxn>
                <a:cxn ang="0">
                  <a:pos x="42" y="24"/>
                </a:cxn>
                <a:cxn ang="0">
                  <a:pos x="52" y="22"/>
                </a:cxn>
                <a:cxn ang="0">
                  <a:pos x="64" y="20"/>
                </a:cxn>
                <a:cxn ang="0">
                  <a:pos x="76" y="22"/>
                </a:cxn>
                <a:cxn ang="0">
                  <a:pos x="86" y="24"/>
                </a:cxn>
                <a:cxn ang="0">
                  <a:pos x="98" y="30"/>
                </a:cxn>
                <a:cxn ang="0">
                  <a:pos x="106" y="38"/>
                </a:cxn>
                <a:cxn ang="0">
                  <a:pos x="106" y="38"/>
                </a:cxn>
                <a:cxn ang="0">
                  <a:pos x="116" y="50"/>
                </a:cxn>
                <a:cxn ang="0">
                  <a:pos x="128" y="32"/>
                </a:cxn>
                <a:cxn ang="0">
                  <a:pos x="128" y="32"/>
                </a:cxn>
                <a:cxn ang="0">
                  <a:pos x="120" y="24"/>
                </a:cxn>
                <a:cxn ang="0">
                  <a:pos x="120" y="24"/>
                </a:cxn>
                <a:cxn ang="0">
                  <a:pos x="108" y="14"/>
                </a:cxn>
                <a:cxn ang="0">
                  <a:pos x="94" y="6"/>
                </a:cxn>
                <a:cxn ang="0">
                  <a:pos x="80" y="2"/>
                </a:cxn>
                <a:cxn ang="0">
                  <a:pos x="64" y="0"/>
                </a:cxn>
                <a:cxn ang="0">
                  <a:pos x="50" y="2"/>
                </a:cxn>
                <a:cxn ang="0">
                  <a:pos x="34" y="6"/>
                </a:cxn>
                <a:cxn ang="0">
                  <a:pos x="20" y="14"/>
                </a:cxn>
                <a:cxn ang="0">
                  <a:pos x="8" y="24"/>
                </a:cxn>
                <a:cxn ang="0">
                  <a:pos x="8" y="24"/>
                </a:cxn>
              </a:cxnLst>
              <a:rect l="0" t="0" r="r" b="b"/>
              <a:pathLst>
                <a:path w="128" h="52">
                  <a:moveTo>
                    <a:pt x="8" y="24"/>
                  </a:moveTo>
                  <a:lnTo>
                    <a:pt x="8" y="24"/>
                  </a:lnTo>
                  <a:lnTo>
                    <a:pt x="0" y="32"/>
                  </a:lnTo>
                  <a:lnTo>
                    <a:pt x="12" y="52"/>
                  </a:lnTo>
                  <a:lnTo>
                    <a:pt x="12" y="52"/>
                  </a:lnTo>
                  <a:lnTo>
                    <a:pt x="16" y="44"/>
                  </a:lnTo>
                  <a:lnTo>
                    <a:pt x="22" y="38"/>
                  </a:lnTo>
                  <a:lnTo>
                    <a:pt x="22" y="38"/>
                  </a:lnTo>
                  <a:lnTo>
                    <a:pt x="32" y="30"/>
                  </a:lnTo>
                  <a:lnTo>
                    <a:pt x="42" y="24"/>
                  </a:lnTo>
                  <a:lnTo>
                    <a:pt x="52" y="22"/>
                  </a:lnTo>
                  <a:lnTo>
                    <a:pt x="64" y="20"/>
                  </a:lnTo>
                  <a:lnTo>
                    <a:pt x="76" y="22"/>
                  </a:lnTo>
                  <a:lnTo>
                    <a:pt x="86" y="24"/>
                  </a:lnTo>
                  <a:lnTo>
                    <a:pt x="98" y="30"/>
                  </a:lnTo>
                  <a:lnTo>
                    <a:pt x="106" y="38"/>
                  </a:lnTo>
                  <a:lnTo>
                    <a:pt x="106" y="38"/>
                  </a:lnTo>
                  <a:lnTo>
                    <a:pt x="116" y="50"/>
                  </a:lnTo>
                  <a:lnTo>
                    <a:pt x="128" y="32"/>
                  </a:lnTo>
                  <a:lnTo>
                    <a:pt x="128" y="32"/>
                  </a:lnTo>
                  <a:lnTo>
                    <a:pt x="120" y="24"/>
                  </a:lnTo>
                  <a:lnTo>
                    <a:pt x="120" y="24"/>
                  </a:lnTo>
                  <a:lnTo>
                    <a:pt x="108" y="14"/>
                  </a:lnTo>
                  <a:lnTo>
                    <a:pt x="94" y="6"/>
                  </a:lnTo>
                  <a:lnTo>
                    <a:pt x="80" y="2"/>
                  </a:lnTo>
                  <a:lnTo>
                    <a:pt x="64" y="0"/>
                  </a:lnTo>
                  <a:lnTo>
                    <a:pt x="50" y="2"/>
                  </a:lnTo>
                  <a:lnTo>
                    <a:pt x="34" y="6"/>
                  </a:lnTo>
                  <a:lnTo>
                    <a:pt x="20" y="14"/>
                  </a:lnTo>
                  <a:lnTo>
                    <a:pt x="8" y="24"/>
                  </a:lnTo>
                  <a:lnTo>
                    <a:pt x="8" y="2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87" name="Freeform 20"/>
            <p:cNvSpPr>
              <a:spLocks/>
            </p:cNvSpPr>
            <p:nvPr/>
          </p:nvSpPr>
          <p:spPr bwMode="auto">
            <a:xfrm>
              <a:off x="6019800" y="3854450"/>
              <a:ext cx="298450" cy="85725"/>
            </a:xfrm>
            <a:custGeom>
              <a:avLst/>
              <a:gdLst/>
              <a:ahLst/>
              <a:cxnLst>
                <a:cxn ang="0">
                  <a:pos x="0" y="36"/>
                </a:cxn>
                <a:cxn ang="0">
                  <a:pos x="10" y="54"/>
                </a:cxn>
                <a:cxn ang="0">
                  <a:pos x="10" y="54"/>
                </a:cxn>
                <a:cxn ang="0">
                  <a:pos x="10" y="54"/>
                </a:cxn>
                <a:cxn ang="0">
                  <a:pos x="20" y="46"/>
                </a:cxn>
                <a:cxn ang="0">
                  <a:pos x="28" y="38"/>
                </a:cxn>
                <a:cxn ang="0">
                  <a:pos x="50" y="28"/>
                </a:cxn>
                <a:cxn ang="0">
                  <a:pos x="72" y="22"/>
                </a:cxn>
                <a:cxn ang="0">
                  <a:pos x="94" y="18"/>
                </a:cxn>
                <a:cxn ang="0">
                  <a:pos x="116" y="22"/>
                </a:cxn>
                <a:cxn ang="0">
                  <a:pos x="138" y="28"/>
                </a:cxn>
                <a:cxn ang="0">
                  <a:pos x="160" y="38"/>
                </a:cxn>
                <a:cxn ang="0">
                  <a:pos x="168" y="46"/>
                </a:cxn>
                <a:cxn ang="0">
                  <a:pos x="178" y="54"/>
                </a:cxn>
                <a:cxn ang="0">
                  <a:pos x="188" y="36"/>
                </a:cxn>
                <a:cxn ang="0">
                  <a:pos x="188" y="36"/>
                </a:cxn>
                <a:cxn ang="0">
                  <a:pos x="178" y="26"/>
                </a:cxn>
                <a:cxn ang="0">
                  <a:pos x="166" y="20"/>
                </a:cxn>
                <a:cxn ang="0">
                  <a:pos x="156" y="14"/>
                </a:cxn>
                <a:cxn ang="0">
                  <a:pos x="144" y="8"/>
                </a:cxn>
                <a:cxn ang="0">
                  <a:pos x="118" y="2"/>
                </a:cxn>
                <a:cxn ang="0">
                  <a:pos x="94" y="0"/>
                </a:cxn>
                <a:cxn ang="0">
                  <a:pos x="68" y="2"/>
                </a:cxn>
                <a:cxn ang="0">
                  <a:pos x="44" y="8"/>
                </a:cxn>
                <a:cxn ang="0">
                  <a:pos x="32" y="14"/>
                </a:cxn>
                <a:cxn ang="0">
                  <a:pos x="20" y="20"/>
                </a:cxn>
                <a:cxn ang="0">
                  <a:pos x="10" y="28"/>
                </a:cxn>
                <a:cxn ang="0">
                  <a:pos x="0" y="36"/>
                </a:cxn>
                <a:cxn ang="0">
                  <a:pos x="0" y="36"/>
                </a:cxn>
              </a:cxnLst>
              <a:rect l="0" t="0" r="r" b="b"/>
              <a:pathLst>
                <a:path w="188" h="54">
                  <a:moveTo>
                    <a:pt x="0" y="36"/>
                  </a:moveTo>
                  <a:lnTo>
                    <a:pt x="10" y="54"/>
                  </a:lnTo>
                  <a:lnTo>
                    <a:pt x="10" y="54"/>
                  </a:lnTo>
                  <a:lnTo>
                    <a:pt x="10" y="54"/>
                  </a:lnTo>
                  <a:lnTo>
                    <a:pt x="20" y="46"/>
                  </a:lnTo>
                  <a:lnTo>
                    <a:pt x="28" y="38"/>
                  </a:lnTo>
                  <a:lnTo>
                    <a:pt x="50" y="28"/>
                  </a:lnTo>
                  <a:lnTo>
                    <a:pt x="72" y="22"/>
                  </a:lnTo>
                  <a:lnTo>
                    <a:pt x="94" y="18"/>
                  </a:lnTo>
                  <a:lnTo>
                    <a:pt x="116" y="22"/>
                  </a:lnTo>
                  <a:lnTo>
                    <a:pt x="138" y="28"/>
                  </a:lnTo>
                  <a:lnTo>
                    <a:pt x="160" y="38"/>
                  </a:lnTo>
                  <a:lnTo>
                    <a:pt x="168" y="46"/>
                  </a:lnTo>
                  <a:lnTo>
                    <a:pt x="178" y="54"/>
                  </a:lnTo>
                  <a:lnTo>
                    <a:pt x="188" y="36"/>
                  </a:lnTo>
                  <a:lnTo>
                    <a:pt x="188" y="36"/>
                  </a:lnTo>
                  <a:lnTo>
                    <a:pt x="178" y="26"/>
                  </a:lnTo>
                  <a:lnTo>
                    <a:pt x="166" y="20"/>
                  </a:lnTo>
                  <a:lnTo>
                    <a:pt x="156" y="14"/>
                  </a:lnTo>
                  <a:lnTo>
                    <a:pt x="144" y="8"/>
                  </a:lnTo>
                  <a:lnTo>
                    <a:pt x="118" y="2"/>
                  </a:lnTo>
                  <a:lnTo>
                    <a:pt x="94" y="0"/>
                  </a:lnTo>
                  <a:lnTo>
                    <a:pt x="68" y="2"/>
                  </a:lnTo>
                  <a:lnTo>
                    <a:pt x="44" y="8"/>
                  </a:lnTo>
                  <a:lnTo>
                    <a:pt x="32" y="14"/>
                  </a:lnTo>
                  <a:lnTo>
                    <a:pt x="20" y="20"/>
                  </a:lnTo>
                  <a:lnTo>
                    <a:pt x="10" y="28"/>
                  </a:lnTo>
                  <a:lnTo>
                    <a:pt x="0" y="36"/>
                  </a:lnTo>
                  <a:lnTo>
                    <a:pt x="0" y="3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pic>
        <p:nvPicPr>
          <p:cNvPr id="28" name="Picture 27">
            <a:extLst>
              <a:ext uri="{FF2B5EF4-FFF2-40B4-BE49-F238E27FC236}">
                <a16:creationId xmlns:a16="http://schemas.microsoft.com/office/drawing/2014/main" xmlns="" id="{DF6D9042-2928-464C-A11A-A4B43654C9B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6376" y="4633691"/>
            <a:ext cx="600901" cy="600901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xmlns="" id="{4A6BB10A-0385-4B1C-A16A-8026E17F9E9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9618" y="4905062"/>
            <a:ext cx="725425" cy="137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916089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áblázat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02754597"/>
              </p:ext>
            </p:extLst>
          </p:nvPr>
        </p:nvGraphicFramePr>
        <p:xfrm>
          <a:off x="4159671" y="1454062"/>
          <a:ext cx="4673955" cy="47217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34791">
                  <a:extLst>
                    <a:ext uri="{9D8B030D-6E8A-4147-A177-3AD203B41FA5}">
                      <a16:colId xmlns:a16="http://schemas.microsoft.com/office/drawing/2014/main" xmlns="" val="982809133"/>
                    </a:ext>
                  </a:extLst>
                </a:gridCol>
                <a:gridCol w="823841">
                  <a:extLst>
                    <a:ext uri="{9D8B030D-6E8A-4147-A177-3AD203B41FA5}">
                      <a16:colId xmlns:a16="http://schemas.microsoft.com/office/drawing/2014/main" xmlns="" val="3968493960"/>
                    </a:ext>
                  </a:extLst>
                </a:gridCol>
                <a:gridCol w="1045741">
                  <a:extLst>
                    <a:ext uri="{9D8B030D-6E8A-4147-A177-3AD203B41FA5}">
                      <a16:colId xmlns:a16="http://schemas.microsoft.com/office/drawing/2014/main" xmlns="" val="461491417"/>
                    </a:ext>
                  </a:extLst>
                </a:gridCol>
                <a:gridCol w="934791">
                  <a:extLst>
                    <a:ext uri="{9D8B030D-6E8A-4147-A177-3AD203B41FA5}">
                      <a16:colId xmlns:a16="http://schemas.microsoft.com/office/drawing/2014/main" xmlns="" val="2191302490"/>
                    </a:ext>
                  </a:extLst>
                </a:gridCol>
                <a:gridCol w="934791">
                  <a:extLst>
                    <a:ext uri="{9D8B030D-6E8A-4147-A177-3AD203B41FA5}">
                      <a16:colId xmlns:a16="http://schemas.microsoft.com/office/drawing/2014/main" xmlns="" val="3433672654"/>
                    </a:ext>
                  </a:extLst>
                </a:gridCol>
              </a:tblGrid>
              <a:tr h="472173">
                <a:tc>
                  <a:txBody>
                    <a:bodyPr/>
                    <a:lstStyle/>
                    <a:p>
                      <a:pPr algn="ctr"/>
                      <a:r>
                        <a:rPr lang="hu-HU" sz="1100" b="0" dirty="0">
                          <a:solidFill>
                            <a:srgbClr val="404040"/>
                          </a:solidFill>
                        </a:rPr>
                        <a:t>Naponta többször</a:t>
                      </a:r>
                    </a:p>
                  </a:txBody>
                  <a:tcPr anchor="ctr">
                    <a:solidFill>
                      <a:schemeClr val="accent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100" b="0" dirty="0">
                          <a:solidFill>
                            <a:srgbClr val="404040"/>
                          </a:solidFill>
                        </a:rPr>
                        <a:t>Minden</a:t>
                      </a:r>
                      <a:r>
                        <a:rPr lang="hu-HU" sz="1100" b="0" baseline="0" dirty="0">
                          <a:solidFill>
                            <a:srgbClr val="404040"/>
                          </a:solidFill>
                        </a:rPr>
                        <a:t> nap</a:t>
                      </a:r>
                      <a:endParaRPr lang="hu-HU" sz="1100" b="0" dirty="0">
                        <a:solidFill>
                          <a:srgbClr val="404040"/>
                        </a:solidFill>
                      </a:endParaRPr>
                    </a:p>
                  </a:txBody>
                  <a:tcPr anchor="ctr">
                    <a:solidFill>
                      <a:schemeClr val="accent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100" b="0" dirty="0">
                          <a:solidFill>
                            <a:srgbClr val="404040"/>
                          </a:solidFill>
                        </a:rPr>
                        <a:t>Hetente több alkalommal</a:t>
                      </a:r>
                    </a:p>
                  </a:txBody>
                  <a:tcPr anchor="ctr">
                    <a:solidFill>
                      <a:schemeClr val="accent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100" b="0" dirty="0">
                          <a:solidFill>
                            <a:srgbClr val="404040"/>
                          </a:solidFill>
                        </a:rPr>
                        <a:t>Ritkábban</a:t>
                      </a:r>
                    </a:p>
                  </a:txBody>
                  <a:tcPr anchor="ctr">
                    <a:solidFill>
                      <a:schemeClr val="accent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100" b="0" dirty="0">
                          <a:solidFill>
                            <a:srgbClr val="404040"/>
                          </a:solidFill>
                        </a:rPr>
                        <a:t>Soha</a:t>
                      </a:r>
                    </a:p>
                  </a:txBody>
                  <a:tcPr anchor="ctr">
                    <a:solidFill>
                      <a:schemeClr val="accent1">
                        <a:alpha val="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250581369"/>
                  </a:ext>
                </a:extLst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4159671" y="987573"/>
            <a:ext cx="3696745" cy="2329633"/>
          </a:xfrm>
          <a:prstGeom prst="rect">
            <a:avLst/>
          </a:prstGeom>
          <a:ln w="6350">
            <a:solidFill>
              <a:schemeClr val="bg2"/>
            </a:solidFill>
          </a:ln>
        </p:spPr>
        <p:txBody>
          <a:bodyPr wrap="square" rtlCol="0">
            <a:noAutofit/>
          </a:bodyPr>
          <a:lstStyle/>
          <a:p>
            <a:pPr algn="r"/>
            <a:r>
              <a:rPr lang="hu-HU" dirty="0">
                <a:solidFill>
                  <a:schemeClr val="bg2">
                    <a:lumMod val="75000"/>
                  </a:schemeClr>
                </a:solidFill>
                <a:latin typeface="Calibri" pitchFamily="34" charset="0"/>
                <a:ea typeface="+mj-ea"/>
                <a:cs typeface="Arial" pitchFamily="34" charset="0"/>
              </a:rPr>
              <a:t>91%</a:t>
            </a:r>
          </a:p>
        </p:txBody>
      </p:sp>
      <p:sp>
        <p:nvSpPr>
          <p:cNvPr id="48" name="Title 3"/>
          <p:cNvSpPr>
            <a:spLocks noGrp="1"/>
          </p:cNvSpPr>
          <p:nvPr>
            <p:ph type="title"/>
          </p:nvPr>
        </p:nvSpPr>
        <p:spPr>
          <a:xfrm>
            <a:off x="179984" y="-19088"/>
            <a:ext cx="8680422" cy="469722"/>
          </a:xfrm>
        </p:spPr>
        <p:txBody>
          <a:bodyPr>
            <a:noAutofit/>
          </a:bodyPr>
          <a:lstStyle/>
          <a:p>
            <a:r>
              <a:rPr lang="hu-HU" sz="2900" dirty="0"/>
              <a:t>Televízió</a:t>
            </a:r>
          </a:p>
        </p:txBody>
      </p:sp>
      <p:sp>
        <p:nvSpPr>
          <p:cNvPr id="82" name="Szövegdoboz 135"/>
          <p:cNvSpPr txBox="1"/>
          <p:nvPr/>
        </p:nvSpPr>
        <p:spPr>
          <a:xfrm>
            <a:off x="376088" y="4968864"/>
            <a:ext cx="8084344" cy="1384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763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7981950" algn="r"/>
              </a:tabLst>
              <a:defRPr/>
            </a:pPr>
            <a:r>
              <a:rPr kumimoji="0" lang="hu-HU" sz="900" b="0" i="0" u="none" strike="noStrike" kern="0" cap="none" spc="0" normalizeH="0" baseline="0" noProof="0" dirty="0">
                <a:ln>
                  <a:noFill/>
                </a:ln>
                <a:solidFill>
                  <a:srgbClr val="222223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N=1005 | Bázis: teljes minta</a:t>
            </a:r>
          </a:p>
        </p:txBody>
      </p:sp>
      <p:sp>
        <p:nvSpPr>
          <p:cNvPr id="85" name="Text Placeholder 9"/>
          <p:cNvSpPr>
            <a:spLocks noGrp="1"/>
          </p:cNvSpPr>
          <p:nvPr>
            <p:ph type="body" sz="quarter" idx="4294967295"/>
          </p:nvPr>
        </p:nvSpPr>
        <p:spPr>
          <a:xfrm>
            <a:off x="107504" y="392549"/>
            <a:ext cx="8690248" cy="451009"/>
          </a:xfrm>
          <a:prstGeom prst="rect">
            <a:avLst/>
          </a:prstGeom>
        </p:spPr>
        <p:txBody>
          <a:bodyPr/>
          <a:lstStyle/>
          <a:p>
            <a:pPr marL="0" indent="0">
              <a:spcBef>
                <a:spcPts val="0"/>
              </a:spcBef>
              <a:buNone/>
            </a:pPr>
            <a:r>
              <a:rPr lang="hu-HU" sz="1000" i="1" dirty="0">
                <a:solidFill>
                  <a:schemeClr val="bg1">
                    <a:lumMod val="50000"/>
                  </a:schemeClr>
                </a:solidFill>
              </a:rPr>
              <a:t>Milyen gyakran szokott Ön tévét nézni?</a:t>
            </a:r>
          </a:p>
        </p:txBody>
      </p:sp>
      <p:grpSp>
        <p:nvGrpSpPr>
          <p:cNvPr id="33" name="Group 23"/>
          <p:cNvGrpSpPr/>
          <p:nvPr/>
        </p:nvGrpSpPr>
        <p:grpSpPr>
          <a:xfrm>
            <a:off x="0" y="1680272"/>
            <a:ext cx="9144000" cy="1636934"/>
            <a:chOff x="0" y="0"/>
            <a:chExt cx="13004800" cy="2538015"/>
          </a:xfrm>
        </p:grpSpPr>
        <p:sp>
          <p:nvSpPr>
            <p:cNvPr id="47" name="Shape 20"/>
            <p:cNvSpPr/>
            <p:nvPr/>
          </p:nvSpPr>
          <p:spPr>
            <a:xfrm>
              <a:off x="0" y="0"/>
              <a:ext cx="3808115" cy="2538016"/>
            </a:xfrm>
            <a:prstGeom prst="rect">
              <a:avLst/>
            </a:prstGeom>
            <a:solidFill>
              <a:srgbClr val="F1845D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marL="0" marR="0" lvl="0" indent="0" algn="l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9" name="Shape 21"/>
            <p:cNvSpPr/>
            <p:nvPr/>
          </p:nvSpPr>
          <p:spPr>
            <a:xfrm>
              <a:off x="3808114" y="0"/>
              <a:ext cx="1742332" cy="253801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4107"/>
                  </a:lnTo>
                  <a:lnTo>
                    <a:pt x="21600" y="18141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D6737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marL="0" marR="0" lvl="0" indent="0" algn="l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0" name="Shape 22"/>
            <p:cNvSpPr/>
            <p:nvPr/>
          </p:nvSpPr>
          <p:spPr>
            <a:xfrm>
              <a:off x="5550445" y="479524"/>
              <a:ext cx="7454355" cy="1650604"/>
            </a:xfrm>
            <a:prstGeom prst="rect">
              <a:avLst/>
            </a:prstGeom>
            <a:solidFill>
              <a:srgbClr val="F1845D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marL="0" marR="0" lvl="0" indent="0" algn="l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52" name="Group 360"/>
          <p:cNvGrpSpPr>
            <a:grpSpLocks noChangeAspect="1"/>
          </p:cNvGrpSpPr>
          <p:nvPr/>
        </p:nvGrpSpPr>
        <p:grpSpPr>
          <a:xfrm>
            <a:off x="672763" y="1975333"/>
            <a:ext cx="1332053" cy="1046811"/>
            <a:chOff x="7969250" y="2316163"/>
            <a:chExt cx="763588" cy="600075"/>
          </a:xfrm>
        </p:grpSpPr>
        <p:sp>
          <p:nvSpPr>
            <p:cNvPr id="53" name="Oval 53"/>
            <p:cNvSpPr>
              <a:spLocks noChangeArrowheads="1"/>
            </p:cNvSpPr>
            <p:nvPr/>
          </p:nvSpPr>
          <p:spPr bwMode="auto">
            <a:xfrm>
              <a:off x="8115300" y="2881313"/>
              <a:ext cx="484188" cy="34925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4" name="Freeform 54"/>
            <p:cNvSpPr>
              <a:spLocks/>
            </p:cNvSpPr>
            <p:nvPr/>
          </p:nvSpPr>
          <p:spPr bwMode="auto">
            <a:xfrm>
              <a:off x="7969250" y="2316163"/>
              <a:ext cx="763588" cy="487363"/>
            </a:xfrm>
            <a:custGeom>
              <a:avLst/>
              <a:gdLst/>
              <a:ahLst/>
              <a:cxnLst>
                <a:cxn ang="0">
                  <a:pos x="528" y="304"/>
                </a:cxn>
                <a:cxn ang="0">
                  <a:pos x="495" y="337"/>
                </a:cxn>
                <a:cxn ang="0">
                  <a:pos x="33" y="337"/>
                </a:cxn>
                <a:cxn ang="0">
                  <a:pos x="0" y="304"/>
                </a:cxn>
                <a:cxn ang="0">
                  <a:pos x="0" y="33"/>
                </a:cxn>
                <a:cxn ang="0">
                  <a:pos x="33" y="0"/>
                </a:cxn>
                <a:cxn ang="0">
                  <a:pos x="495" y="0"/>
                </a:cxn>
                <a:cxn ang="0">
                  <a:pos x="528" y="33"/>
                </a:cxn>
                <a:cxn ang="0">
                  <a:pos x="528" y="304"/>
                </a:cxn>
              </a:cxnLst>
              <a:rect l="0" t="0" r="r" b="b"/>
              <a:pathLst>
                <a:path w="528" h="337">
                  <a:moveTo>
                    <a:pt x="528" y="304"/>
                  </a:moveTo>
                  <a:cubicBezTo>
                    <a:pt x="528" y="323"/>
                    <a:pt x="513" y="337"/>
                    <a:pt x="495" y="337"/>
                  </a:cubicBezTo>
                  <a:cubicBezTo>
                    <a:pt x="33" y="337"/>
                    <a:pt x="33" y="337"/>
                    <a:pt x="33" y="337"/>
                  </a:cubicBezTo>
                  <a:cubicBezTo>
                    <a:pt x="14" y="337"/>
                    <a:pt x="0" y="323"/>
                    <a:pt x="0" y="304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14"/>
                    <a:pt x="14" y="0"/>
                    <a:pt x="33" y="0"/>
                  </a:cubicBezTo>
                  <a:cubicBezTo>
                    <a:pt x="495" y="0"/>
                    <a:pt x="495" y="0"/>
                    <a:pt x="495" y="0"/>
                  </a:cubicBezTo>
                  <a:cubicBezTo>
                    <a:pt x="513" y="0"/>
                    <a:pt x="528" y="14"/>
                    <a:pt x="528" y="33"/>
                  </a:cubicBezTo>
                  <a:lnTo>
                    <a:pt x="528" y="304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5" name="Rectangle 55"/>
            <p:cNvSpPr>
              <a:spLocks noChangeArrowheads="1"/>
            </p:cNvSpPr>
            <p:nvPr/>
          </p:nvSpPr>
          <p:spPr bwMode="auto">
            <a:xfrm>
              <a:off x="8020050" y="2355850"/>
              <a:ext cx="660400" cy="368300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6" name="Freeform 56"/>
            <p:cNvSpPr>
              <a:spLocks/>
            </p:cNvSpPr>
            <p:nvPr/>
          </p:nvSpPr>
          <p:spPr bwMode="auto">
            <a:xfrm>
              <a:off x="8034338" y="2403475"/>
              <a:ext cx="590550" cy="306388"/>
            </a:xfrm>
            <a:custGeom>
              <a:avLst/>
              <a:gdLst/>
              <a:ahLst/>
              <a:cxnLst>
                <a:cxn ang="0">
                  <a:pos x="0" y="193"/>
                </a:cxn>
                <a:cxn ang="0">
                  <a:pos x="372" y="193"/>
                </a:cxn>
                <a:cxn ang="0">
                  <a:pos x="0" y="0"/>
                </a:cxn>
                <a:cxn ang="0">
                  <a:pos x="0" y="193"/>
                </a:cxn>
              </a:cxnLst>
              <a:rect l="0" t="0" r="r" b="b"/>
              <a:pathLst>
                <a:path w="372" h="193">
                  <a:moveTo>
                    <a:pt x="0" y="193"/>
                  </a:moveTo>
                  <a:lnTo>
                    <a:pt x="372" y="193"/>
                  </a:lnTo>
                  <a:lnTo>
                    <a:pt x="0" y="0"/>
                  </a:lnTo>
                  <a:lnTo>
                    <a:pt x="0" y="19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7" name="Rectangle 57"/>
            <p:cNvSpPr>
              <a:spLocks noChangeArrowheads="1"/>
            </p:cNvSpPr>
            <p:nvPr/>
          </p:nvSpPr>
          <p:spPr bwMode="auto">
            <a:xfrm>
              <a:off x="8004175" y="2355850"/>
              <a:ext cx="693738" cy="371475"/>
            </a:xfrm>
            <a:prstGeom prst="rect">
              <a:avLst/>
            </a:prstGeom>
            <a:solidFill>
              <a:srgbClr val="F1845D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8" name="Freeform 58"/>
            <p:cNvSpPr>
              <a:spLocks/>
            </p:cNvSpPr>
            <p:nvPr/>
          </p:nvSpPr>
          <p:spPr bwMode="auto">
            <a:xfrm>
              <a:off x="8218488" y="2822575"/>
              <a:ext cx="279400" cy="66675"/>
            </a:xfrm>
            <a:custGeom>
              <a:avLst/>
              <a:gdLst/>
              <a:ahLst/>
              <a:cxnLst>
                <a:cxn ang="0">
                  <a:pos x="176" y="0"/>
                </a:cxn>
                <a:cxn ang="0">
                  <a:pos x="0" y="0"/>
                </a:cxn>
                <a:cxn ang="0">
                  <a:pos x="30" y="42"/>
                </a:cxn>
                <a:cxn ang="0">
                  <a:pos x="147" y="42"/>
                </a:cxn>
                <a:cxn ang="0">
                  <a:pos x="176" y="0"/>
                </a:cxn>
              </a:cxnLst>
              <a:rect l="0" t="0" r="r" b="b"/>
              <a:pathLst>
                <a:path w="176" h="42">
                  <a:moveTo>
                    <a:pt x="176" y="0"/>
                  </a:moveTo>
                  <a:lnTo>
                    <a:pt x="0" y="0"/>
                  </a:lnTo>
                  <a:lnTo>
                    <a:pt x="30" y="42"/>
                  </a:lnTo>
                  <a:lnTo>
                    <a:pt x="147" y="42"/>
                  </a:lnTo>
                  <a:lnTo>
                    <a:pt x="176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9" name="Freeform 59"/>
            <p:cNvSpPr>
              <a:spLocks/>
            </p:cNvSpPr>
            <p:nvPr/>
          </p:nvSpPr>
          <p:spPr bwMode="auto">
            <a:xfrm>
              <a:off x="8529638" y="2757488"/>
              <a:ext cx="31750" cy="20638"/>
            </a:xfrm>
            <a:custGeom>
              <a:avLst/>
              <a:gdLst/>
              <a:ahLst/>
              <a:cxnLst>
                <a:cxn ang="0">
                  <a:pos x="22" y="0"/>
                </a:cxn>
                <a:cxn ang="0">
                  <a:pos x="7" y="0"/>
                </a:cxn>
                <a:cxn ang="0">
                  <a:pos x="0" y="7"/>
                </a:cxn>
                <a:cxn ang="0">
                  <a:pos x="7" y="14"/>
                </a:cxn>
                <a:cxn ang="0">
                  <a:pos x="22" y="14"/>
                </a:cxn>
                <a:cxn ang="0">
                  <a:pos x="22" y="0"/>
                </a:cxn>
              </a:cxnLst>
              <a:rect l="0" t="0" r="r" b="b"/>
              <a:pathLst>
                <a:path w="22" h="14">
                  <a:moveTo>
                    <a:pt x="22" y="0"/>
                  </a:moveTo>
                  <a:cubicBezTo>
                    <a:pt x="7" y="0"/>
                    <a:pt x="7" y="0"/>
                    <a:pt x="7" y="0"/>
                  </a:cubicBezTo>
                  <a:cubicBezTo>
                    <a:pt x="3" y="0"/>
                    <a:pt x="0" y="3"/>
                    <a:pt x="0" y="7"/>
                  </a:cubicBezTo>
                  <a:cubicBezTo>
                    <a:pt x="0" y="11"/>
                    <a:pt x="3" y="14"/>
                    <a:pt x="7" y="14"/>
                  </a:cubicBezTo>
                  <a:cubicBezTo>
                    <a:pt x="22" y="14"/>
                    <a:pt x="22" y="14"/>
                    <a:pt x="22" y="14"/>
                  </a:cubicBezTo>
                  <a:lnTo>
                    <a:pt x="22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0" name="Rectangle 60"/>
            <p:cNvSpPr>
              <a:spLocks noChangeArrowheads="1"/>
            </p:cNvSpPr>
            <p:nvPr/>
          </p:nvSpPr>
          <p:spPr bwMode="auto">
            <a:xfrm>
              <a:off x="8572500" y="2757488"/>
              <a:ext cx="41275" cy="20638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1" name="Freeform 61"/>
            <p:cNvSpPr>
              <a:spLocks/>
            </p:cNvSpPr>
            <p:nvPr/>
          </p:nvSpPr>
          <p:spPr bwMode="auto">
            <a:xfrm>
              <a:off x="8629650" y="2757488"/>
              <a:ext cx="39688" cy="20638"/>
            </a:xfrm>
            <a:custGeom>
              <a:avLst/>
              <a:gdLst/>
              <a:ahLst/>
              <a:cxnLst>
                <a:cxn ang="0">
                  <a:pos x="20" y="0"/>
                </a:cxn>
                <a:cxn ang="0">
                  <a:pos x="0" y="0"/>
                </a:cxn>
                <a:cxn ang="0">
                  <a:pos x="0" y="14"/>
                </a:cxn>
                <a:cxn ang="0">
                  <a:pos x="20" y="14"/>
                </a:cxn>
                <a:cxn ang="0">
                  <a:pos x="27" y="7"/>
                </a:cxn>
                <a:cxn ang="0">
                  <a:pos x="20" y="0"/>
                </a:cxn>
              </a:cxnLst>
              <a:rect l="0" t="0" r="r" b="b"/>
              <a:pathLst>
                <a:path w="27" h="14">
                  <a:moveTo>
                    <a:pt x="2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24" y="14"/>
                    <a:pt x="27" y="11"/>
                    <a:pt x="27" y="7"/>
                  </a:cubicBezTo>
                  <a:cubicBezTo>
                    <a:pt x="27" y="3"/>
                    <a:pt x="24" y="0"/>
                    <a:pt x="20" y="0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72" name="Shape 24"/>
          <p:cNvSpPr/>
          <p:nvPr/>
        </p:nvSpPr>
        <p:spPr>
          <a:xfrm>
            <a:off x="5256769" y="2198468"/>
            <a:ext cx="609880" cy="646743"/>
          </a:xfrm>
          <a:prstGeom prst="ellipse">
            <a:avLst/>
          </a:prstGeom>
          <a:solidFill>
            <a:srgbClr val="FFFFFF"/>
          </a:solidFill>
          <a:ln w="12700" cap="flat">
            <a:noFill/>
            <a:miter lim="400000"/>
          </a:ln>
          <a:effectLst/>
        </p:spPr>
        <p:txBody>
          <a:bodyPr wrap="square" lIns="0" tIns="0" rIns="0" bIns="0" numCol="1" anchor="t">
            <a:noAutofit/>
          </a:bodyPr>
          <a:lstStyle/>
          <a:p>
            <a:pPr marL="0" marR="0" lvl="0" indent="0" algn="l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003399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3" name="Shape 24"/>
          <p:cNvSpPr/>
          <p:nvPr/>
        </p:nvSpPr>
        <p:spPr>
          <a:xfrm>
            <a:off x="6196068" y="2198469"/>
            <a:ext cx="609880" cy="646743"/>
          </a:xfrm>
          <a:prstGeom prst="ellipse">
            <a:avLst/>
          </a:prstGeom>
          <a:solidFill>
            <a:srgbClr val="FFFFFF"/>
          </a:solidFill>
          <a:ln w="12700" cap="flat">
            <a:noFill/>
            <a:miter lim="400000"/>
          </a:ln>
          <a:effectLst/>
        </p:spPr>
        <p:txBody>
          <a:bodyPr wrap="square" lIns="0" tIns="0" rIns="0" bIns="0" numCol="1" anchor="t">
            <a:noAutofit/>
          </a:bodyPr>
          <a:lstStyle/>
          <a:p>
            <a:pPr marL="0" marR="0" lvl="0" indent="0" algn="l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003399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4" name="Shape 24"/>
          <p:cNvSpPr/>
          <p:nvPr/>
        </p:nvSpPr>
        <p:spPr>
          <a:xfrm>
            <a:off x="7135367" y="2202740"/>
            <a:ext cx="609880" cy="646743"/>
          </a:xfrm>
          <a:prstGeom prst="ellipse">
            <a:avLst/>
          </a:prstGeom>
          <a:solidFill>
            <a:srgbClr val="FFFFFF"/>
          </a:solidFill>
          <a:ln w="12700" cap="flat">
            <a:noFill/>
            <a:miter lim="400000"/>
          </a:ln>
          <a:effectLst/>
        </p:spPr>
        <p:txBody>
          <a:bodyPr wrap="square" lIns="0" tIns="0" rIns="0" bIns="0" numCol="1" anchor="t">
            <a:noAutofit/>
          </a:bodyPr>
          <a:lstStyle/>
          <a:p>
            <a:pPr marL="0" marR="0" lvl="0" indent="0" algn="l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003399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5" name="Shape 24"/>
          <p:cNvSpPr/>
          <p:nvPr/>
        </p:nvSpPr>
        <p:spPr>
          <a:xfrm>
            <a:off x="8059046" y="2200276"/>
            <a:ext cx="609880" cy="646743"/>
          </a:xfrm>
          <a:prstGeom prst="ellipse">
            <a:avLst/>
          </a:prstGeom>
          <a:solidFill>
            <a:srgbClr val="FFFFFF"/>
          </a:solidFill>
          <a:ln w="12700" cap="flat">
            <a:noFill/>
            <a:miter lim="400000"/>
          </a:ln>
          <a:effectLst/>
        </p:spPr>
        <p:txBody>
          <a:bodyPr wrap="square" lIns="0" tIns="0" rIns="0" bIns="0" numCol="1" anchor="t">
            <a:noAutofit/>
          </a:bodyPr>
          <a:lstStyle/>
          <a:p>
            <a:pPr marL="0" marR="0" lvl="0" indent="0" algn="l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003399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6" name="Shape 24"/>
          <p:cNvSpPr/>
          <p:nvPr/>
        </p:nvSpPr>
        <p:spPr>
          <a:xfrm>
            <a:off x="4313220" y="2199977"/>
            <a:ext cx="609880" cy="646743"/>
          </a:xfrm>
          <a:prstGeom prst="ellipse">
            <a:avLst/>
          </a:prstGeom>
          <a:solidFill>
            <a:srgbClr val="FFFFFF"/>
          </a:solidFill>
          <a:ln w="12700" cap="flat">
            <a:noFill/>
            <a:miter lim="400000"/>
          </a:ln>
          <a:effectLst/>
        </p:spPr>
        <p:txBody>
          <a:bodyPr wrap="square" lIns="0" tIns="0" rIns="0" bIns="0" numCol="1" anchor="t">
            <a:noAutofit/>
          </a:bodyPr>
          <a:lstStyle/>
          <a:p>
            <a:pPr marL="0" marR="0" lvl="0" indent="0" algn="l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003399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Szövegdoboz 1"/>
          <p:cNvSpPr txBox="1"/>
          <p:nvPr/>
        </p:nvSpPr>
        <p:spPr>
          <a:xfrm>
            <a:off x="4312857" y="2321784"/>
            <a:ext cx="721049" cy="400110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marL="0" marR="0" lvl="0" indent="0" algn="l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000" b="0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 pitchFamily="34" charset="0"/>
                <a:ea typeface="+mn-ea"/>
                <a:cs typeface="Arial" pitchFamily="34" charset="0"/>
              </a:rPr>
              <a:t>24%</a:t>
            </a:r>
          </a:p>
        </p:txBody>
      </p:sp>
      <p:sp>
        <p:nvSpPr>
          <p:cNvPr id="77" name="Szövegdoboz 76"/>
          <p:cNvSpPr txBox="1"/>
          <p:nvPr/>
        </p:nvSpPr>
        <p:spPr>
          <a:xfrm>
            <a:off x="5268918" y="2320593"/>
            <a:ext cx="721049" cy="400110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marL="0" marR="0" lvl="0" indent="0" algn="l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000" b="0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 pitchFamily="34" charset="0"/>
                <a:ea typeface="+mn-ea"/>
                <a:cs typeface="Arial" pitchFamily="34" charset="0"/>
              </a:rPr>
              <a:t>28%</a:t>
            </a:r>
          </a:p>
        </p:txBody>
      </p:sp>
      <p:sp>
        <p:nvSpPr>
          <p:cNvPr id="78" name="Szövegdoboz 77"/>
          <p:cNvSpPr txBox="1"/>
          <p:nvPr/>
        </p:nvSpPr>
        <p:spPr>
          <a:xfrm>
            <a:off x="6206849" y="2310716"/>
            <a:ext cx="721049" cy="400110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marL="0" marR="0" lvl="0" indent="0" algn="l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000" b="0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 pitchFamily="34" charset="0"/>
                <a:ea typeface="+mn-ea"/>
                <a:cs typeface="Arial" pitchFamily="34" charset="0"/>
              </a:rPr>
              <a:t>21%</a:t>
            </a:r>
          </a:p>
        </p:txBody>
      </p:sp>
      <p:sp>
        <p:nvSpPr>
          <p:cNvPr id="79" name="Szövegdoboz 78"/>
          <p:cNvSpPr txBox="1"/>
          <p:nvPr/>
        </p:nvSpPr>
        <p:spPr>
          <a:xfrm>
            <a:off x="7135367" y="2309835"/>
            <a:ext cx="721049" cy="400110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marL="0" marR="0" lvl="0" indent="0" algn="l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000" b="0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 pitchFamily="34" charset="0"/>
                <a:ea typeface="+mn-ea"/>
                <a:cs typeface="Arial" pitchFamily="34" charset="0"/>
              </a:rPr>
              <a:t>18%</a:t>
            </a:r>
          </a:p>
        </p:txBody>
      </p:sp>
      <p:sp>
        <p:nvSpPr>
          <p:cNvPr id="80" name="Szövegdoboz 79"/>
          <p:cNvSpPr txBox="1"/>
          <p:nvPr/>
        </p:nvSpPr>
        <p:spPr>
          <a:xfrm>
            <a:off x="8112577" y="2324676"/>
            <a:ext cx="721049" cy="400110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marL="0" marR="0" lvl="0" indent="0" algn="l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000" b="0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 pitchFamily="34" charset="0"/>
                <a:ea typeface="+mn-ea"/>
                <a:cs typeface="Arial" pitchFamily="34" charset="0"/>
              </a:rPr>
              <a:t>9%</a:t>
            </a:r>
          </a:p>
        </p:txBody>
      </p:sp>
      <p:sp>
        <p:nvSpPr>
          <p:cNvPr id="86" name="Szövegdoboz 26"/>
          <p:cNvSpPr txBox="1"/>
          <p:nvPr/>
        </p:nvSpPr>
        <p:spPr>
          <a:xfrm>
            <a:off x="308810" y="3653611"/>
            <a:ext cx="8488942" cy="64633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763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050" b="0" i="0" u="none" strike="noStrike" kern="0" cap="none" spc="0" normalizeH="0" baseline="0" noProof="0" dirty="0">
                <a:ln>
                  <a:noFill/>
                </a:ln>
                <a:solidFill>
                  <a:srgbClr val="58595B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 középfokú szakmai végzettséggel rendelkezőkre (38%), a fizikai dolgozókra (36%) és a gyermekes családokra (48%) inkább jellemző az, hogy napi rendszerességgel néznek televíziót. Ugyanezt az opciót jelölték szignifikánsan magasabb arányban azok, akiknek sok dologról kell lemondaniuk a mindennapi élet fenntartásához (35%). </a:t>
            </a:r>
          </a:p>
          <a:p>
            <a:pPr marL="4763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050" b="0" i="0" u="none" strike="noStrike" kern="0" cap="none" spc="0" normalizeH="0" baseline="0" noProof="0" dirty="0">
                <a:ln>
                  <a:noFill/>
                </a:ln>
                <a:solidFill>
                  <a:srgbClr val="58595B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Ritkábban néznek televíziót az egyetemi vagy főiskolai hallgatók az átlaghoz képest (24%) illetve azok, akik kollégiumban vagy albérletben élnek (41%). </a:t>
            </a:r>
          </a:p>
        </p:txBody>
      </p:sp>
      <p:pic>
        <p:nvPicPr>
          <p:cNvPr id="32" name="Picture 31">
            <a:extLst>
              <a:ext uri="{FF2B5EF4-FFF2-40B4-BE49-F238E27FC236}">
                <a16:creationId xmlns:a16="http://schemas.microsoft.com/office/drawing/2014/main" xmlns="" id="{79C639DE-21F1-493D-9BF7-50E24F4F140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6376" y="4633691"/>
            <a:ext cx="600901" cy="600901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xmlns="" id="{CD526637-853D-4990-84E1-5A9FC4E032E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9618" y="4905062"/>
            <a:ext cx="725425" cy="137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782812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áblázat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22774393"/>
              </p:ext>
            </p:extLst>
          </p:nvPr>
        </p:nvGraphicFramePr>
        <p:xfrm>
          <a:off x="4159671" y="1454062"/>
          <a:ext cx="4673955" cy="47217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34791">
                  <a:extLst>
                    <a:ext uri="{9D8B030D-6E8A-4147-A177-3AD203B41FA5}">
                      <a16:colId xmlns:a16="http://schemas.microsoft.com/office/drawing/2014/main" xmlns="" val="982809133"/>
                    </a:ext>
                  </a:extLst>
                </a:gridCol>
                <a:gridCol w="823841">
                  <a:extLst>
                    <a:ext uri="{9D8B030D-6E8A-4147-A177-3AD203B41FA5}">
                      <a16:colId xmlns:a16="http://schemas.microsoft.com/office/drawing/2014/main" xmlns="" val="3968493960"/>
                    </a:ext>
                  </a:extLst>
                </a:gridCol>
                <a:gridCol w="1045741">
                  <a:extLst>
                    <a:ext uri="{9D8B030D-6E8A-4147-A177-3AD203B41FA5}">
                      <a16:colId xmlns:a16="http://schemas.microsoft.com/office/drawing/2014/main" xmlns="" val="461491417"/>
                    </a:ext>
                  </a:extLst>
                </a:gridCol>
                <a:gridCol w="934791">
                  <a:extLst>
                    <a:ext uri="{9D8B030D-6E8A-4147-A177-3AD203B41FA5}">
                      <a16:colId xmlns:a16="http://schemas.microsoft.com/office/drawing/2014/main" xmlns="" val="2191302490"/>
                    </a:ext>
                  </a:extLst>
                </a:gridCol>
                <a:gridCol w="934791">
                  <a:extLst>
                    <a:ext uri="{9D8B030D-6E8A-4147-A177-3AD203B41FA5}">
                      <a16:colId xmlns:a16="http://schemas.microsoft.com/office/drawing/2014/main" xmlns="" val="3433672654"/>
                    </a:ext>
                  </a:extLst>
                </a:gridCol>
              </a:tblGrid>
              <a:tr h="472173">
                <a:tc>
                  <a:txBody>
                    <a:bodyPr/>
                    <a:lstStyle/>
                    <a:p>
                      <a:pPr algn="ctr"/>
                      <a:r>
                        <a:rPr lang="hu-HU" sz="1100" b="0" dirty="0">
                          <a:solidFill>
                            <a:srgbClr val="404040"/>
                          </a:solidFill>
                        </a:rPr>
                        <a:t>Naponta többször</a:t>
                      </a:r>
                    </a:p>
                  </a:txBody>
                  <a:tcPr anchor="ctr">
                    <a:solidFill>
                      <a:schemeClr val="accent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100" b="0" dirty="0">
                          <a:solidFill>
                            <a:srgbClr val="404040"/>
                          </a:solidFill>
                        </a:rPr>
                        <a:t>Minden</a:t>
                      </a:r>
                      <a:r>
                        <a:rPr lang="hu-HU" sz="1100" b="0" baseline="0" dirty="0">
                          <a:solidFill>
                            <a:srgbClr val="404040"/>
                          </a:solidFill>
                        </a:rPr>
                        <a:t> nap</a:t>
                      </a:r>
                      <a:endParaRPr lang="hu-HU" sz="1100" b="0" dirty="0">
                        <a:solidFill>
                          <a:srgbClr val="404040"/>
                        </a:solidFill>
                      </a:endParaRPr>
                    </a:p>
                  </a:txBody>
                  <a:tcPr anchor="ctr">
                    <a:solidFill>
                      <a:schemeClr val="accent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100" b="0" dirty="0">
                          <a:solidFill>
                            <a:srgbClr val="404040"/>
                          </a:solidFill>
                        </a:rPr>
                        <a:t>Hetente több alkalommal</a:t>
                      </a:r>
                    </a:p>
                  </a:txBody>
                  <a:tcPr anchor="ctr">
                    <a:solidFill>
                      <a:schemeClr val="accent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100" b="0" dirty="0">
                          <a:solidFill>
                            <a:srgbClr val="404040"/>
                          </a:solidFill>
                        </a:rPr>
                        <a:t>Ritkábban</a:t>
                      </a:r>
                    </a:p>
                  </a:txBody>
                  <a:tcPr anchor="ctr">
                    <a:solidFill>
                      <a:schemeClr val="accent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100" b="0" dirty="0">
                          <a:solidFill>
                            <a:srgbClr val="404040"/>
                          </a:solidFill>
                        </a:rPr>
                        <a:t>Soha</a:t>
                      </a:r>
                    </a:p>
                  </a:txBody>
                  <a:tcPr anchor="ctr">
                    <a:solidFill>
                      <a:schemeClr val="accent1">
                        <a:alpha val="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250581369"/>
                  </a:ext>
                </a:extLst>
              </a:tr>
            </a:tbl>
          </a:graphicData>
        </a:graphic>
      </p:graphicFrame>
      <p:sp>
        <p:nvSpPr>
          <p:cNvPr id="24" name="TextBox 23"/>
          <p:cNvSpPr txBox="1"/>
          <p:nvPr/>
        </p:nvSpPr>
        <p:spPr>
          <a:xfrm>
            <a:off x="4159671" y="987573"/>
            <a:ext cx="3696745" cy="2329633"/>
          </a:xfrm>
          <a:prstGeom prst="rect">
            <a:avLst/>
          </a:prstGeom>
          <a:ln w="6350">
            <a:solidFill>
              <a:schemeClr val="bg2"/>
            </a:solidFill>
          </a:ln>
        </p:spPr>
        <p:txBody>
          <a:bodyPr wrap="square" rtlCol="0">
            <a:noAutofit/>
          </a:bodyPr>
          <a:lstStyle/>
          <a:p>
            <a:pPr algn="r"/>
            <a:r>
              <a:rPr lang="hu-HU" dirty="0">
                <a:solidFill>
                  <a:schemeClr val="bg2">
                    <a:lumMod val="75000"/>
                  </a:schemeClr>
                </a:solidFill>
                <a:latin typeface="Calibri" pitchFamily="34" charset="0"/>
                <a:ea typeface="+mj-ea"/>
                <a:cs typeface="Arial" pitchFamily="34" charset="0"/>
              </a:rPr>
              <a:t>87%</a:t>
            </a:r>
          </a:p>
        </p:txBody>
      </p:sp>
      <p:sp>
        <p:nvSpPr>
          <p:cNvPr id="48" name="Title 3"/>
          <p:cNvSpPr>
            <a:spLocks noGrp="1"/>
          </p:cNvSpPr>
          <p:nvPr>
            <p:ph type="title"/>
          </p:nvPr>
        </p:nvSpPr>
        <p:spPr>
          <a:xfrm>
            <a:off x="179984" y="-19088"/>
            <a:ext cx="8680422" cy="469722"/>
          </a:xfrm>
        </p:spPr>
        <p:txBody>
          <a:bodyPr>
            <a:noAutofit/>
          </a:bodyPr>
          <a:lstStyle/>
          <a:p>
            <a:r>
              <a:rPr lang="hu-HU" sz="2900" dirty="0"/>
              <a:t>Rádió</a:t>
            </a:r>
          </a:p>
        </p:txBody>
      </p:sp>
      <p:sp>
        <p:nvSpPr>
          <p:cNvPr id="82" name="Szövegdoboz 135"/>
          <p:cNvSpPr txBox="1"/>
          <p:nvPr/>
        </p:nvSpPr>
        <p:spPr>
          <a:xfrm>
            <a:off x="376088" y="4968864"/>
            <a:ext cx="8084344" cy="1384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763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7981950" algn="r"/>
              </a:tabLst>
              <a:defRPr/>
            </a:pPr>
            <a:r>
              <a:rPr kumimoji="0" lang="hu-HU" sz="900" b="0" i="0" u="none" strike="noStrike" kern="0" cap="none" spc="0" normalizeH="0" baseline="0" noProof="0" dirty="0">
                <a:ln>
                  <a:noFill/>
                </a:ln>
                <a:solidFill>
                  <a:srgbClr val="222223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N=1005 | Bázis: teljes minta</a:t>
            </a:r>
          </a:p>
        </p:txBody>
      </p:sp>
      <p:sp>
        <p:nvSpPr>
          <p:cNvPr id="85" name="Text Placeholder 9"/>
          <p:cNvSpPr>
            <a:spLocks noGrp="1"/>
          </p:cNvSpPr>
          <p:nvPr>
            <p:ph type="body" sz="quarter" idx="4294967295"/>
          </p:nvPr>
        </p:nvSpPr>
        <p:spPr>
          <a:xfrm>
            <a:off x="107504" y="392549"/>
            <a:ext cx="8690248" cy="451009"/>
          </a:xfrm>
          <a:prstGeom prst="rect">
            <a:avLst/>
          </a:prstGeom>
        </p:spPr>
        <p:txBody>
          <a:bodyPr/>
          <a:lstStyle/>
          <a:p>
            <a:pPr marL="0" indent="0">
              <a:spcBef>
                <a:spcPts val="0"/>
              </a:spcBef>
              <a:buNone/>
            </a:pPr>
            <a:r>
              <a:rPr lang="hu-HU" sz="1000" i="1" dirty="0">
                <a:solidFill>
                  <a:schemeClr val="bg1">
                    <a:lumMod val="50000"/>
                  </a:schemeClr>
                </a:solidFill>
              </a:rPr>
              <a:t>Milyen gyakran szokott Ön rádiót hallgatni?</a:t>
            </a:r>
          </a:p>
        </p:txBody>
      </p:sp>
      <p:grpSp>
        <p:nvGrpSpPr>
          <p:cNvPr id="33" name="Group 23"/>
          <p:cNvGrpSpPr/>
          <p:nvPr/>
        </p:nvGrpSpPr>
        <p:grpSpPr>
          <a:xfrm>
            <a:off x="0" y="1680272"/>
            <a:ext cx="9144000" cy="1636934"/>
            <a:chOff x="0" y="0"/>
            <a:chExt cx="13004800" cy="2538015"/>
          </a:xfrm>
        </p:grpSpPr>
        <p:sp>
          <p:nvSpPr>
            <p:cNvPr id="47" name="Shape 20"/>
            <p:cNvSpPr/>
            <p:nvPr/>
          </p:nvSpPr>
          <p:spPr>
            <a:xfrm>
              <a:off x="0" y="0"/>
              <a:ext cx="3808115" cy="2538016"/>
            </a:xfrm>
            <a:prstGeom prst="rect">
              <a:avLst/>
            </a:prstGeom>
            <a:solidFill>
              <a:srgbClr val="F1845D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marL="0" marR="0" lvl="0" indent="0" algn="l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9" name="Shape 21"/>
            <p:cNvSpPr/>
            <p:nvPr/>
          </p:nvSpPr>
          <p:spPr>
            <a:xfrm>
              <a:off x="3808114" y="0"/>
              <a:ext cx="1742332" cy="253801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4107"/>
                  </a:lnTo>
                  <a:lnTo>
                    <a:pt x="21600" y="18141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D6737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marL="0" marR="0" lvl="0" indent="0" algn="l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0" name="Shape 22"/>
            <p:cNvSpPr/>
            <p:nvPr/>
          </p:nvSpPr>
          <p:spPr>
            <a:xfrm>
              <a:off x="5550445" y="479524"/>
              <a:ext cx="7454355" cy="1650604"/>
            </a:xfrm>
            <a:prstGeom prst="rect">
              <a:avLst/>
            </a:prstGeom>
            <a:solidFill>
              <a:srgbClr val="F1845D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marL="0" marR="0" lvl="0" indent="0" algn="l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72" name="Shape 24"/>
          <p:cNvSpPr/>
          <p:nvPr/>
        </p:nvSpPr>
        <p:spPr>
          <a:xfrm>
            <a:off x="5256769" y="2198468"/>
            <a:ext cx="609880" cy="646743"/>
          </a:xfrm>
          <a:prstGeom prst="ellipse">
            <a:avLst/>
          </a:prstGeom>
          <a:solidFill>
            <a:srgbClr val="FFFFFF"/>
          </a:solidFill>
          <a:ln w="12700" cap="flat">
            <a:noFill/>
            <a:miter lim="400000"/>
          </a:ln>
          <a:effectLst/>
        </p:spPr>
        <p:txBody>
          <a:bodyPr wrap="square" lIns="0" tIns="0" rIns="0" bIns="0" numCol="1" anchor="t">
            <a:noAutofit/>
          </a:bodyPr>
          <a:lstStyle/>
          <a:p>
            <a:pPr marL="0" marR="0" lvl="0" indent="0" algn="l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003399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3" name="Shape 24"/>
          <p:cNvSpPr/>
          <p:nvPr/>
        </p:nvSpPr>
        <p:spPr>
          <a:xfrm>
            <a:off x="6196068" y="2198469"/>
            <a:ext cx="609880" cy="646743"/>
          </a:xfrm>
          <a:prstGeom prst="ellipse">
            <a:avLst/>
          </a:prstGeom>
          <a:solidFill>
            <a:srgbClr val="FFFFFF"/>
          </a:solidFill>
          <a:ln w="12700" cap="flat">
            <a:noFill/>
            <a:miter lim="400000"/>
          </a:ln>
          <a:effectLst/>
        </p:spPr>
        <p:txBody>
          <a:bodyPr wrap="square" lIns="0" tIns="0" rIns="0" bIns="0" numCol="1" anchor="t">
            <a:noAutofit/>
          </a:bodyPr>
          <a:lstStyle/>
          <a:p>
            <a:pPr marL="0" marR="0" lvl="0" indent="0" algn="l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003399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4" name="Shape 24"/>
          <p:cNvSpPr/>
          <p:nvPr/>
        </p:nvSpPr>
        <p:spPr>
          <a:xfrm>
            <a:off x="7135367" y="2202740"/>
            <a:ext cx="609880" cy="646743"/>
          </a:xfrm>
          <a:prstGeom prst="ellipse">
            <a:avLst/>
          </a:prstGeom>
          <a:solidFill>
            <a:srgbClr val="FFFFFF"/>
          </a:solidFill>
          <a:ln w="12700" cap="flat">
            <a:noFill/>
            <a:miter lim="400000"/>
          </a:ln>
          <a:effectLst/>
        </p:spPr>
        <p:txBody>
          <a:bodyPr wrap="square" lIns="0" tIns="0" rIns="0" bIns="0" numCol="1" anchor="t">
            <a:noAutofit/>
          </a:bodyPr>
          <a:lstStyle/>
          <a:p>
            <a:pPr marL="0" marR="0" lvl="0" indent="0" algn="l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003399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5" name="Shape 24"/>
          <p:cNvSpPr/>
          <p:nvPr/>
        </p:nvSpPr>
        <p:spPr>
          <a:xfrm>
            <a:off x="8059046" y="2200276"/>
            <a:ext cx="609880" cy="646743"/>
          </a:xfrm>
          <a:prstGeom prst="ellipse">
            <a:avLst/>
          </a:prstGeom>
          <a:solidFill>
            <a:srgbClr val="FFFFFF"/>
          </a:solidFill>
          <a:ln w="12700" cap="flat">
            <a:noFill/>
            <a:miter lim="400000"/>
          </a:ln>
          <a:effectLst/>
        </p:spPr>
        <p:txBody>
          <a:bodyPr wrap="square" lIns="0" tIns="0" rIns="0" bIns="0" numCol="1" anchor="t">
            <a:noAutofit/>
          </a:bodyPr>
          <a:lstStyle/>
          <a:p>
            <a:pPr marL="0" marR="0" lvl="0" indent="0" algn="l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003399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6" name="Shape 24"/>
          <p:cNvSpPr/>
          <p:nvPr/>
        </p:nvSpPr>
        <p:spPr>
          <a:xfrm>
            <a:off x="4313220" y="2199977"/>
            <a:ext cx="609880" cy="646743"/>
          </a:xfrm>
          <a:prstGeom prst="ellipse">
            <a:avLst/>
          </a:prstGeom>
          <a:solidFill>
            <a:srgbClr val="FFFFFF"/>
          </a:solidFill>
          <a:ln w="12700" cap="flat">
            <a:noFill/>
            <a:miter lim="400000"/>
          </a:ln>
          <a:effectLst/>
        </p:spPr>
        <p:txBody>
          <a:bodyPr wrap="square" lIns="0" tIns="0" rIns="0" bIns="0" numCol="1" anchor="t">
            <a:noAutofit/>
          </a:bodyPr>
          <a:lstStyle/>
          <a:p>
            <a:pPr marL="0" marR="0" lvl="0" indent="0" algn="l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003399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Szövegdoboz 1"/>
          <p:cNvSpPr txBox="1"/>
          <p:nvPr/>
        </p:nvSpPr>
        <p:spPr>
          <a:xfrm>
            <a:off x="4312857" y="2332542"/>
            <a:ext cx="721049" cy="400110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marL="0" marR="0" lvl="0" indent="0" algn="l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000" b="0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 pitchFamily="34" charset="0"/>
                <a:ea typeface="+mn-ea"/>
                <a:cs typeface="Arial" pitchFamily="34" charset="0"/>
              </a:rPr>
              <a:t>10%</a:t>
            </a:r>
          </a:p>
        </p:txBody>
      </p:sp>
      <p:sp>
        <p:nvSpPr>
          <p:cNvPr id="77" name="Szövegdoboz 76"/>
          <p:cNvSpPr txBox="1"/>
          <p:nvPr/>
        </p:nvSpPr>
        <p:spPr>
          <a:xfrm>
            <a:off x="5254338" y="2331351"/>
            <a:ext cx="721049" cy="400110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marL="0" marR="0" lvl="0" indent="0" algn="l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000" b="0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 pitchFamily="34" charset="0"/>
                <a:ea typeface="+mn-ea"/>
                <a:cs typeface="Arial" pitchFamily="34" charset="0"/>
              </a:rPr>
              <a:t>18%</a:t>
            </a:r>
          </a:p>
        </p:txBody>
      </p:sp>
      <p:sp>
        <p:nvSpPr>
          <p:cNvPr id="78" name="Szövegdoboz 77"/>
          <p:cNvSpPr txBox="1"/>
          <p:nvPr/>
        </p:nvSpPr>
        <p:spPr>
          <a:xfrm>
            <a:off x="6206849" y="2321474"/>
            <a:ext cx="721049" cy="400110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marL="0" marR="0" lvl="0" indent="0" algn="l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000" b="0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 pitchFamily="34" charset="0"/>
                <a:ea typeface="+mn-ea"/>
                <a:cs typeface="Arial" pitchFamily="34" charset="0"/>
              </a:rPr>
              <a:t>28%</a:t>
            </a:r>
          </a:p>
        </p:txBody>
      </p:sp>
      <p:sp>
        <p:nvSpPr>
          <p:cNvPr id="79" name="Szövegdoboz 78"/>
          <p:cNvSpPr txBox="1"/>
          <p:nvPr/>
        </p:nvSpPr>
        <p:spPr>
          <a:xfrm>
            <a:off x="7146125" y="2320593"/>
            <a:ext cx="721049" cy="400110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marL="0" marR="0" lvl="0" indent="0" algn="l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000" b="0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 pitchFamily="34" charset="0"/>
                <a:ea typeface="+mn-ea"/>
                <a:cs typeface="Arial" pitchFamily="34" charset="0"/>
              </a:rPr>
              <a:t>32%</a:t>
            </a:r>
          </a:p>
        </p:txBody>
      </p:sp>
      <p:sp>
        <p:nvSpPr>
          <p:cNvPr id="80" name="Szövegdoboz 79"/>
          <p:cNvSpPr txBox="1"/>
          <p:nvPr/>
        </p:nvSpPr>
        <p:spPr>
          <a:xfrm>
            <a:off x="8054965" y="2313918"/>
            <a:ext cx="721049" cy="400110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marL="0" marR="0" lvl="0" indent="0" algn="l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000" b="0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 pitchFamily="34" charset="0"/>
                <a:ea typeface="+mn-ea"/>
                <a:cs typeface="Arial" pitchFamily="34" charset="0"/>
              </a:rPr>
              <a:t>13%</a:t>
            </a:r>
          </a:p>
        </p:txBody>
      </p:sp>
      <p:sp>
        <p:nvSpPr>
          <p:cNvPr id="86" name="Szövegdoboz 26"/>
          <p:cNvSpPr txBox="1"/>
          <p:nvPr/>
        </p:nvSpPr>
        <p:spPr>
          <a:xfrm>
            <a:off x="308810" y="3743186"/>
            <a:ext cx="8488942" cy="48474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763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050" b="0" i="0" u="none" strike="noStrike" kern="0" cap="none" spc="0" normalizeH="0" baseline="0" noProof="0" dirty="0">
                <a:ln>
                  <a:noFill/>
                </a:ln>
                <a:solidFill>
                  <a:srgbClr val="58595B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 nyolc általánossal rendelkezők és az egyetemi vagy főiskolai hallgatók utasítják el leginkább a rádióhallgatást. Továbbá megfigyelhető, hogy aki gyakrabban néz televíziót, arra inkább jellemző a rádióadókon keresztüli tartalomfogyasztás, ennek pedig a fordítottja is igaznak bizonyul: aki elutasítja a televízót, az a rádióhallgatást is mellőzi.  </a:t>
            </a:r>
          </a:p>
        </p:txBody>
      </p:sp>
      <p:sp>
        <p:nvSpPr>
          <p:cNvPr id="35" name="Freeform 58"/>
          <p:cNvSpPr>
            <a:spLocks noEditPoints="1"/>
          </p:cNvSpPr>
          <p:nvPr/>
        </p:nvSpPr>
        <p:spPr bwMode="auto">
          <a:xfrm>
            <a:off x="792508" y="1924662"/>
            <a:ext cx="1092563" cy="1058025"/>
          </a:xfrm>
          <a:custGeom>
            <a:avLst/>
            <a:gdLst/>
            <a:ahLst/>
            <a:cxnLst>
              <a:cxn ang="0">
                <a:pos x="498" y="146"/>
              </a:cxn>
              <a:cxn ang="0">
                <a:pos x="448" y="146"/>
              </a:cxn>
              <a:cxn ang="0">
                <a:pos x="76" y="22"/>
              </a:cxn>
              <a:cxn ang="0">
                <a:pos x="65" y="11"/>
              </a:cxn>
              <a:cxn ang="0">
                <a:pos x="43" y="3"/>
              </a:cxn>
              <a:cxn ang="0">
                <a:pos x="21" y="15"/>
              </a:cxn>
              <a:cxn ang="0">
                <a:pos x="32" y="37"/>
              </a:cxn>
              <a:cxn ang="0">
                <a:pos x="54" y="44"/>
              </a:cxn>
              <a:cxn ang="0">
                <a:pos x="59" y="45"/>
              </a:cxn>
              <a:cxn ang="0">
                <a:pos x="70" y="41"/>
              </a:cxn>
              <a:cxn ang="0">
                <a:pos x="384" y="146"/>
              </a:cxn>
              <a:cxn ang="0">
                <a:pos x="50" y="146"/>
              </a:cxn>
              <a:cxn ang="0">
                <a:pos x="0" y="197"/>
              </a:cxn>
              <a:cxn ang="0">
                <a:pos x="0" y="455"/>
              </a:cxn>
              <a:cxn ang="0">
                <a:pos x="50" y="505"/>
              </a:cxn>
              <a:cxn ang="0">
                <a:pos x="56" y="505"/>
              </a:cxn>
              <a:cxn ang="0">
                <a:pos x="56" y="514"/>
              </a:cxn>
              <a:cxn ang="0">
                <a:pos x="73" y="532"/>
              </a:cxn>
              <a:cxn ang="0">
                <a:pos x="91" y="514"/>
              </a:cxn>
              <a:cxn ang="0">
                <a:pos x="91" y="505"/>
              </a:cxn>
              <a:cxn ang="0">
                <a:pos x="445" y="505"/>
              </a:cxn>
              <a:cxn ang="0">
                <a:pos x="445" y="515"/>
              </a:cxn>
              <a:cxn ang="0">
                <a:pos x="462" y="532"/>
              </a:cxn>
              <a:cxn ang="0">
                <a:pos x="480" y="515"/>
              </a:cxn>
              <a:cxn ang="0">
                <a:pos x="480" y="505"/>
              </a:cxn>
              <a:cxn ang="0">
                <a:pos x="498" y="505"/>
              </a:cxn>
              <a:cxn ang="0">
                <a:pos x="549" y="455"/>
              </a:cxn>
              <a:cxn ang="0">
                <a:pos x="549" y="197"/>
              </a:cxn>
              <a:cxn ang="0">
                <a:pos x="498" y="146"/>
              </a:cxn>
              <a:cxn ang="0">
                <a:pos x="156" y="448"/>
              </a:cxn>
              <a:cxn ang="0">
                <a:pos x="51" y="343"/>
              </a:cxn>
              <a:cxn ang="0">
                <a:pos x="156" y="238"/>
              </a:cxn>
              <a:cxn ang="0">
                <a:pos x="262" y="343"/>
              </a:cxn>
              <a:cxn ang="0">
                <a:pos x="156" y="448"/>
              </a:cxn>
              <a:cxn ang="0">
                <a:pos x="420" y="355"/>
              </a:cxn>
              <a:cxn ang="0">
                <a:pos x="442" y="332"/>
              </a:cxn>
              <a:cxn ang="0">
                <a:pos x="465" y="355"/>
              </a:cxn>
              <a:cxn ang="0">
                <a:pos x="442" y="377"/>
              </a:cxn>
              <a:cxn ang="0">
                <a:pos x="420" y="355"/>
              </a:cxn>
              <a:cxn ang="0">
                <a:pos x="420" y="292"/>
              </a:cxn>
              <a:cxn ang="0">
                <a:pos x="442" y="270"/>
              </a:cxn>
              <a:cxn ang="0">
                <a:pos x="465" y="292"/>
              </a:cxn>
              <a:cxn ang="0">
                <a:pos x="442" y="315"/>
              </a:cxn>
              <a:cxn ang="0">
                <a:pos x="420" y="292"/>
              </a:cxn>
              <a:cxn ang="0">
                <a:pos x="498" y="211"/>
              </a:cxn>
              <a:cxn ang="0">
                <a:pos x="462" y="211"/>
              </a:cxn>
              <a:cxn ang="0">
                <a:pos x="454" y="242"/>
              </a:cxn>
              <a:cxn ang="0">
                <a:pos x="445" y="211"/>
              </a:cxn>
              <a:cxn ang="0">
                <a:pos x="50" y="211"/>
              </a:cxn>
              <a:cxn ang="0">
                <a:pos x="40" y="201"/>
              </a:cxn>
              <a:cxn ang="0">
                <a:pos x="50" y="191"/>
              </a:cxn>
              <a:cxn ang="0">
                <a:pos x="498" y="191"/>
              </a:cxn>
              <a:cxn ang="0">
                <a:pos x="508" y="201"/>
              </a:cxn>
              <a:cxn ang="0">
                <a:pos x="498" y="211"/>
              </a:cxn>
            </a:cxnLst>
            <a:rect l="0" t="0" r="r" b="b"/>
            <a:pathLst>
              <a:path w="549" h="532">
                <a:moveTo>
                  <a:pt x="498" y="146"/>
                </a:moveTo>
                <a:cubicBezTo>
                  <a:pt x="448" y="146"/>
                  <a:pt x="448" y="146"/>
                  <a:pt x="448" y="146"/>
                </a:cubicBezTo>
                <a:cubicBezTo>
                  <a:pt x="76" y="22"/>
                  <a:pt x="76" y="22"/>
                  <a:pt x="76" y="22"/>
                </a:cubicBezTo>
                <a:cubicBezTo>
                  <a:pt x="74" y="17"/>
                  <a:pt x="70" y="13"/>
                  <a:pt x="65" y="11"/>
                </a:cubicBezTo>
                <a:cubicBezTo>
                  <a:pt x="43" y="3"/>
                  <a:pt x="43" y="3"/>
                  <a:pt x="43" y="3"/>
                </a:cubicBezTo>
                <a:cubicBezTo>
                  <a:pt x="34" y="0"/>
                  <a:pt x="24" y="5"/>
                  <a:pt x="21" y="15"/>
                </a:cubicBezTo>
                <a:cubicBezTo>
                  <a:pt x="18" y="24"/>
                  <a:pt x="23" y="34"/>
                  <a:pt x="32" y="37"/>
                </a:cubicBezTo>
                <a:cubicBezTo>
                  <a:pt x="54" y="44"/>
                  <a:pt x="54" y="44"/>
                  <a:pt x="54" y="44"/>
                </a:cubicBezTo>
                <a:cubicBezTo>
                  <a:pt x="55" y="45"/>
                  <a:pt x="57" y="45"/>
                  <a:pt x="59" y="45"/>
                </a:cubicBezTo>
                <a:cubicBezTo>
                  <a:pt x="63" y="45"/>
                  <a:pt x="67" y="44"/>
                  <a:pt x="70" y="41"/>
                </a:cubicBezTo>
                <a:cubicBezTo>
                  <a:pt x="384" y="146"/>
                  <a:pt x="384" y="146"/>
                  <a:pt x="384" y="146"/>
                </a:cubicBezTo>
                <a:cubicBezTo>
                  <a:pt x="50" y="146"/>
                  <a:pt x="50" y="146"/>
                  <a:pt x="50" y="146"/>
                </a:cubicBezTo>
                <a:cubicBezTo>
                  <a:pt x="23" y="146"/>
                  <a:pt x="0" y="169"/>
                  <a:pt x="0" y="197"/>
                </a:cubicBezTo>
                <a:cubicBezTo>
                  <a:pt x="0" y="455"/>
                  <a:pt x="0" y="455"/>
                  <a:pt x="0" y="455"/>
                </a:cubicBezTo>
                <a:cubicBezTo>
                  <a:pt x="0" y="483"/>
                  <a:pt x="23" y="505"/>
                  <a:pt x="50" y="505"/>
                </a:cubicBezTo>
                <a:cubicBezTo>
                  <a:pt x="56" y="505"/>
                  <a:pt x="56" y="505"/>
                  <a:pt x="56" y="505"/>
                </a:cubicBezTo>
                <a:cubicBezTo>
                  <a:pt x="56" y="514"/>
                  <a:pt x="56" y="514"/>
                  <a:pt x="56" y="514"/>
                </a:cubicBezTo>
                <a:cubicBezTo>
                  <a:pt x="56" y="524"/>
                  <a:pt x="64" y="532"/>
                  <a:pt x="73" y="532"/>
                </a:cubicBezTo>
                <a:cubicBezTo>
                  <a:pt x="83" y="532"/>
                  <a:pt x="91" y="524"/>
                  <a:pt x="91" y="514"/>
                </a:cubicBezTo>
                <a:cubicBezTo>
                  <a:pt x="91" y="505"/>
                  <a:pt x="91" y="505"/>
                  <a:pt x="91" y="505"/>
                </a:cubicBezTo>
                <a:cubicBezTo>
                  <a:pt x="445" y="505"/>
                  <a:pt x="445" y="505"/>
                  <a:pt x="445" y="505"/>
                </a:cubicBezTo>
                <a:cubicBezTo>
                  <a:pt x="445" y="515"/>
                  <a:pt x="445" y="515"/>
                  <a:pt x="445" y="515"/>
                </a:cubicBezTo>
                <a:cubicBezTo>
                  <a:pt x="445" y="524"/>
                  <a:pt x="453" y="532"/>
                  <a:pt x="462" y="532"/>
                </a:cubicBezTo>
                <a:cubicBezTo>
                  <a:pt x="472" y="532"/>
                  <a:pt x="480" y="524"/>
                  <a:pt x="480" y="515"/>
                </a:cubicBezTo>
                <a:cubicBezTo>
                  <a:pt x="480" y="505"/>
                  <a:pt x="480" y="505"/>
                  <a:pt x="480" y="505"/>
                </a:cubicBezTo>
                <a:cubicBezTo>
                  <a:pt x="498" y="505"/>
                  <a:pt x="498" y="505"/>
                  <a:pt x="498" y="505"/>
                </a:cubicBezTo>
                <a:cubicBezTo>
                  <a:pt x="526" y="505"/>
                  <a:pt x="549" y="483"/>
                  <a:pt x="549" y="455"/>
                </a:cubicBezTo>
                <a:cubicBezTo>
                  <a:pt x="549" y="197"/>
                  <a:pt x="549" y="197"/>
                  <a:pt x="549" y="197"/>
                </a:cubicBezTo>
                <a:cubicBezTo>
                  <a:pt x="549" y="169"/>
                  <a:pt x="526" y="146"/>
                  <a:pt x="498" y="146"/>
                </a:cubicBezTo>
                <a:close/>
                <a:moveTo>
                  <a:pt x="156" y="448"/>
                </a:moveTo>
                <a:cubicBezTo>
                  <a:pt x="98" y="448"/>
                  <a:pt x="51" y="401"/>
                  <a:pt x="51" y="343"/>
                </a:cubicBezTo>
                <a:cubicBezTo>
                  <a:pt x="51" y="285"/>
                  <a:pt x="98" y="238"/>
                  <a:pt x="156" y="238"/>
                </a:cubicBezTo>
                <a:cubicBezTo>
                  <a:pt x="215" y="238"/>
                  <a:pt x="262" y="285"/>
                  <a:pt x="262" y="343"/>
                </a:cubicBezTo>
                <a:cubicBezTo>
                  <a:pt x="262" y="401"/>
                  <a:pt x="215" y="448"/>
                  <a:pt x="156" y="448"/>
                </a:cubicBezTo>
                <a:close/>
                <a:moveTo>
                  <a:pt x="420" y="355"/>
                </a:moveTo>
                <a:cubicBezTo>
                  <a:pt x="420" y="342"/>
                  <a:pt x="430" y="332"/>
                  <a:pt x="442" y="332"/>
                </a:cubicBezTo>
                <a:cubicBezTo>
                  <a:pt x="455" y="332"/>
                  <a:pt x="465" y="342"/>
                  <a:pt x="465" y="355"/>
                </a:cubicBezTo>
                <a:cubicBezTo>
                  <a:pt x="465" y="367"/>
                  <a:pt x="455" y="377"/>
                  <a:pt x="442" y="377"/>
                </a:cubicBezTo>
                <a:cubicBezTo>
                  <a:pt x="430" y="377"/>
                  <a:pt x="420" y="367"/>
                  <a:pt x="420" y="355"/>
                </a:cubicBezTo>
                <a:close/>
                <a:moveTo>
                  <a:pt x="420" y="292"/>
                </a:moveTo>
                <a:cubicBezTo>
                  <a:pt x="420" y="280"/>
                  <a:pt x="430" y="270"/>
                  <a:pt x="442" y="270"/>
                </a:cubicBezTo>
                <a:cubicBezTo>
                  <a:pt x="455" y="270"/>
                  <a:pt x="465" y="280"/>
                  <a:pt x="465" y="292"/>
                </a:cubicBezTo>
                <a:cubicBezTo>
                  <a:pt x="465" y="305"/>
                  <a:pt x="455" y="315"/>
                  <a:pt x="442" y="315"/>
                </a:cubicBezTo>
                <a:cubicBezTo>
                  <a:pt x="430" y="315"/>
                  <a:pt x="420" y="305"/>
                  <a:pt x="420" y="292"/>
                </a:cubicBezTo>
                <a:close/>
                <a:moveTo>
                  <a:pt x="498" y="211"/>
                </a:moveTo>
                <a:cubicBezTo>
                  <a:pt x="462" y="211"/>
                  <a:pt x="462" y="211"/>
                  <a:pt x="462" y="211"/>
                </a:cubicBezTo>
                <a:cubicBezTo>
                  <a:pt x="454" y="242"/>
                  <a:pt x="454" y="242"/>
                  <a:pt x="454" y="242"/>
                </a:cubicBezTo>
                <a:cubicBezTo>
                  <a:pt x="445" y="211"/>
                  <a:pt x="445" y="211"/>
                  <a:pt x="445" y="211"/>
                </a:cubicBezTo>
                <a:cubicBezTo>
                  <a:pt x="50" y="211"/>
                  <a:pt x="50" y="211"/>
                  <a:pt x="50" y="211"/>
                </a:cubicBezTo>
                <a:cubicBezTo>
                  <a:pt x="45" y="211"/>
                  <a:pt x="40" y="206"/>
                  <a:pt x="40" y="201"/>
                </a:cubicBezTo>
                <a:cubicBezTo>
                  <a:pt x="40" y="195"/>
                  <a:pt x="45" y="191"/>
                  <a:pt x="50" y="191"/>
                </a:cubicBezTo>
                <a:cubicBezTo>
                  <a:pt x="498" y="191"/>
                  <a:pt x="498" y="191"/>
                  <a:pt x="498" y="191"/>
                </a:cubicBezTo>
                <a:cubicBezTo>
                  <a:pt x="504" y="191"/>
                  <a:pt x="508" y="195"/>
                  <a:pt x="508" y="201"/>
                </a:cubicBezTo>
                <a:cubicBezTo>
                  <a:pt x="508" y="206"/>
                  <a:pt x="504" y="211"/>
                  <a:pt x="498" y="211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Futura Md BT" pitchFamily="34" charset="0"/>
              <a:ea typeface="+mn-ea"/>
              <a:cs typeface="+mn-cs"/>
            </a:endParaRP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xmlns="" id="{154AF249-C088-40D0-BE7E-98210FA1D05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6376" y="4633691"/>
            <a:ext cx="600901" cy="600901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xmlns="" id="{ECB5075B-51D2-4B32-B360-2358A97FB2D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9618" y="4905062"/>
            <a:ext cx="725425" cy="137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740109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áblázat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08818497"/>
              </p:ext>
            </p:extLst>
          </p:nvPr>
        </p:nvGraphicFramePr>
        <p:xfrm>
          <a:off x="4159671" y="1454062"/>
          <a:ext cx="4673955" cy="47217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34791">
                  <a:extLst>
                    <a:ext uri="{9D8B030D-6E8A-4147-A177-3AD203B41FA5}">
                      <a16:colId xmlns:a16="http://schemas.microsoft.com/office/drawing/2014/main" xmlns="" val="982809133"/>
                    </a:ext>
                  </a:extLst>
                </a:gridCol>
                <a:gridCol w="823841">
                  <a:extLst>
                    <a:ext uri="{9D8B030D-6E8A-4147-A177-3AD203B41FA5}">
                      <a16:colId xmlns:a16="http://schemas.microsoft.com/office/drawing/2014/main" xmlns="" val="3968493960"/>
                    </a:ext>
                  </a:extLst>
                </a:gridCol>
                <a:gridCol w="1045741">
                  <a:extLst>
                    <a:ext uri="{9D8B030D-6E8A-4147-A177-3AD203B41FA5}">
                      <a16:colId xmlns:a16="http://schemas.microsoft.com/office/drawing/2014/main" xmlns="" val="461491417"/>
                    </a:ext>
                  </a:extLst>
                </a:gridCol>
                <a:gridCol w="934791">
                  <a:extLst>
                    <a:ext uri="{9D8B030D-6E8A-4147-A177-3AD203B41FA5}">
                      <a16:colId xmlns:a16="http://schemas.microsoft.com/office/drawing/2014/main" xmlns="" val="2191302490"/>
                    </a:ext>
                  </a:extLst>
                </a:gridCol>
                <a:gridCol w="934791">
                  <a:extLst>
                    <a:ext uri="{9D8B030D-6E8A-4147-A177-3AD203B41FA5}">
                      <a16:colId xmlns:a16="http://schemas.microsoft.com/office/drawing/2014/main" xmlns="" val="3433672654"/>
                    </a:ext>
                  </a:extLst>
                </a:gridCol>
              </a:tblGrid>
              <a:tr h="472173">
                <a:tc>
                  <a:txBody>
                    <a:bodyPr/>
                    <a:lstStyle/>
                    <a:p>
                      <a:pPr algn="ctr"/>
                      <a:r>
                        <a:rPr lang="hu-HU" sz="1100" b="0" dirty="0">
                          <a:solidFill>
                            <a:srgbClr val="404040"/>
                          </a:solidFill>
                        </a:rPr>
                        <a:t>Naponta többször</a:t>
                      </a:r>
                    </a:p>
                  </a:txBody>
                  <a:tcPr anchor="ctr">
                    <a:solidFill>
                      <a:schemeClr val="accent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100" b="0" dirty="0">
                          <a:solidFill>
                            <a:srgbClr val="404040"/>
                          </a:solidFill>
                        </a:rPr>
                        <a:t>Minden</a:t>
                      </a:r>
                      <a:r>
                        <a:rPr lang="hu-HU" sz="1100" b="0" baseline="0" dirty="0">
                          <a:solidFill>
                            <a:srgbClr val="404040"/>
                          </a:solidFill>
                        </a:rPr>
                        <a:t> nap</a:t>
                      </a:r>
                      <a:endParaRPr lang="hu-HU" sz="1100" b="0" dirty="0">
                        <a:solidFill>
                          <a:srgbClr val="404040"/>
                        </a:solidFill>
                      </a:endParaRPr>
                    </a:p>
                  </a:txBody>
                  <a:tcPr anchor="ctr">
                    <a:solidFill>
                      <a:schemeClr val="accent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100" b="0" dirty="0">
                          <a:solidFill>
                            <a:srgbClr val="404040"/>
                          </a:solidFill>
                        </a:rPr>
                        <a:t>Hetente több alkalommal</a:t>
                      </a:r>
                    </a:p>
                  </a:txBody>
                  <a:tcPr anchor="ctr">
                    <a:solidFill>
                      <a:schemeClr val="accent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100" b="0" dirty="0">
                          <a:solidFill>
                            <a:srgbClr val="404040"/>
                          </a:solidFill>
                        </a:rPr>
                        <a:t>Ritkábban</a:t>
                      </a:r>
                    </a:p>
                  </a:txBody>
                  <a:tcPr anchor="ctr">
                    <a:solidFill>
                      <a:schemeClr val="accent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100" b="0" dirty="0">
                          <a:solidFill>
                            <a:srgbClr val="404040"/>
                          </a:solidFill>
                        </a:rPr>
                        <a:t>Soha</a:t>
                      </a:r>
                    </a:p>
                  </a:txBody>
                  <a:tcPr anchor="ctr">
                    <a:solidFill>
                      <a:schemeClr val="accent1">
                        <a:alpha val="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250581369"/>
                  </a:ext>
                </a:extLst>
              </a:tr>
            </a:tbl>
          </a:graphicData>
        </a:graphic>
      </p:graphicFrame>
      <p:sp>
        <p:nvSpPr>
          <p:cNvPr id="69" name="TextBox 68"/>
          <p:cNvSpPr txBox="1"/>
          <p:nvPr/>
        </p:nvSpPr>
        <p:spPr>
          <a:xfrm>
            <a:off x="4159671" y="987573"/>
            <a:ext cx="3696745" cy="2329633"/>
          </a:xfrm>
          <a:prstGeom prst="rect">
            <a:avLst/>
          </a:prstGeom>
          <a:ln w="6350">
            <a:solidFill>
              <a:schemeClr val="bg2"/>
            </a:solidFill>
          </a:ln>
        </p:spPr>
        <p:txBody>
          <a:bodyPr wrap="square" rtlCol="0">
            <a:noAutofit/>
          </a:bodyPr>
          <a:lstStyle/>
          <a:p>
            <a:pPr algn="r"/>
            <a:r>
              <a:rPr lang="hu-HU" dirty="0">
                <a:solidFill>
                  <a:schemeClr val="bg2">
                    <a:lumMod val="75000"/>
                  </a:schemeClr>
                </a:solidFill>
                <a:latin typeface="Calibri" pitchFamily="34" charset="0"/>
                <a:ea typeface="+mj-ea"/>
                <a:cs typeface="Arial" pitchFamily="34" charset="0"/>
              </a:rPr>
              <a:t>84%</a:t>
            </a:r>
          </a:p>
        </p:txBody>
      </p:sp>
      <p:sp>
        <p:nvSpPr>
          <p:cNvPr id="48" name="Title 3"/>
          <p:cNvSpPr>
            <a:spLocks noGrp="1"/>
          </p:cNvSpPr>
          <p:nvPr>
            <p:ph type="title"/>
          </p:nvPr>
        </p:nvSpPr>
        <p:spPr>
          <a:xfrm>
            <a:off x="179984" y="-19088"/>
            <a:ext cx="8680422" cy="469722"/>
          </a:xfrm>
        </p:spPr>
        <p:txBody>
          <a:bodyPr>
            <a:noAutofit/>
          </a:bodyPr>
          <a:lstStyle/>
          <a:p>
            <a:r>
              <a:rPr lang="hu-HU" sz="2900" dirty="0"/>
              <a:t>Nyomtatott sajtó</a:t>
            </a:r>
          </a:p>
        </p:txBody>
      </p:sp>
      <p:sp>
        <p:nvSpPr>
          <p:cNvPr id="82" name="Szövegdoboz 135"/>
          <p:cNvSpPr txBox="1"/>
          <p:nvPr/>
        </p:nvSpPr>
        <p:spPr>
          <a:xfrm>
            <a:off x="376088" y="4968864"/>
            <a:ext cx="8084344" cy="1384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763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7981950" algn="r"/>
              </a:tabLst>
              <a:defRPr/>
            </a:pPr>
            <a:r>
              <a:rPr kumimoji="0" lang="hu-HU" sz="900" b="0" i="0" u="none" strike="noStrike" kern="0" cap="none" spc="0" normalizeH="0" baseline="0" noProof="0" dirty="0">
                <a:ln>
                  <a:noFill/>
                </a:ln>
                <a:solidFill>
                  <a:srgbClr val="222223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N=1005 | Bázis: teljes minta</a:t>
            </a:r>
          </a:p>
        </p:txBody>
      </p:sp>
      <p:sp>
        <p:nvSpPr>
          <p:cNvPr id="85" name="Text Placeholder 9"/>
          <p:cNvSpPr>
            <a:spLocks noGrp="1"/>
          </p:cNvSpPr>
          <p:nvPr>
            <p:ph type="body" sz="quarter" idx="4294967295"/>
          </p:nvPr>
        </p:nvSpPr>
        <p:spPr>
          <a:xfrm>
            <a:off x="107504" y="392549"/>
            <a:ext cx="8690248" cy="451009"/>
          </a:xfrm>
          <a:prstGeom prst="rect">
            <a:avLst/>
          </a:prstGeom>
        </p:spPr>
        <p:txBody>
          <a:bodyPr/>
          <a:lstStyle/>
          <a:p>
            <a:pPr marL="0" indent="0">
              <a:spcBef>
                <a:spcPts val="0"/>
              </a:spcBef>
              <a:buNone/>
            </a:pPr>
            <a:r>
              <a:rPr lang="hu-HU" sz="1000" i="1" dirty="0">
                <a:solidFill>
                  <a:schemeClr val="bg1">
                    <a:lumMod val="50000"/>
                  </a:schemeClr>
                </a:solidFill>
              </a:rPr>
              <a:t>Milyen gyakran szokott Ön nyomtatott sajtót olvasni?</a:t>
            </a:r>
          </a:p>
        </p:txBody>
      </p:sp>
      <p:grpSp>
        <p:nvGrpSpPr>
          <p:cNvPr id="33" name="Group 23"/>
          <p:cNvGrpSpPr/>
          <p:nvPr/>
        </p:nvGrpSpPr>
        <p:grpSpPr>
          <a:xfrm>
            <a:off x="0" y="1680272"/>
            <a:ext cx="9144000" cy="1636934"/>
            <a:chOff x="0" y="0"/>
            <a:chExt cx="13004800" cy="2538015"/>
          </a:xfrm>
        </p:grpSpPr>
        <p:sp>
          <p:nvSpPr>
            <p:cNvPr id="47" name="Shape 20"/>
            <p:cNvSpPr/>
            <p:nvPr/>
          </p:nvSpPr>
          <p:spPr>
            <a:xfrm>
              <a:off x="0" y="0"/>
              <a:ext cx="3808115" cy="2538016"/>
            </a:xfrm>
            <a:prstGeom prst="rect">
              <a:avLst/>
            </a:prstGeom>
            <a:solidFill>
              <a:srgbClr val="F1845D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marL="0" marR="0" lvl="0" indent="0" algn="l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9" name="Shape 21"/>
            <p:cNvSpPr/>
            <p:nvPr/>
          </p:nvSpPr>
          <p:spPr>
            <a:xfrm>
              <a:off x="3808114" y="0"/>
              <a:ext cx="1742332" cy="253801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4107"/>
                  </a:lnTo>
                  <a:lnTo>
                    <a:pt x="21600" y="18141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D6737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marL="0" marR="0" lvl="0" indent="0" algn="l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0" name="Shape 22"/>
            <p:cNvSpPr/>
            <p:nvPr/>
          </p:nvSpPr>
          <p:spPr>
            <a:xfrm>
              <a:off x="5550445" y="479524"/>
              <a:ext cx="7454355" cy="1650604"/>
            </a:xfrm>
            <a:prstGeom prst="rect">
              <a:avLst/>
            </a:prstGeom>
            <a:solidFill>
              <a:srgbClr val="F1845D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marL="0" marR="0" lvl="0" indent="0" algn="l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72" name="Shape 24"/>
          <p:cNvSpPr/>
          <p:nvPr/>
        </p:nvSpPr>
        <p:spPr>
          <a:xfrm>
            <a:off x="5256769" y="2198468"/>
            <a:ext cx="609880" cy="646743"/>
          </a:xfrm>
          <a:prstGeom prst="ellipse">
            <a:avLst/>
          </a:prstGeom>
          <a:solidFill>
            <a:srgbClr val="FFFFFF"/>
          </a:solidFill>
          <a:ln w="12700" cap="flat">
            <a:noFill/>
            <a:miter lim="400000"/>
          </a:ln>
          <a:effectLst/>
        </p:spPr>
        <p:txBody>
          <a:bodyPr wrap="square" lIns="0" tIns="0" rIns="0" bIns="0" numCol="1" anchor="t">
            <a:noAutofit/>
          </a:bodyPr>
          <a:lstStyle/>
          <a:p>
            <a:pPr marL="0" marR="0" lvl="0" indent="0" algn="l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003399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3" name="Shape 24"/>
          <p:cNvSpPr/>
          <p:nvPr/>
        </p:nvSpPr>
        <p:spPr>
          <a:xfrm>
            <a:off x="6196068" y="2198469"/>
            <a:ext cx="609880" cy="646743"/>
          </a:xfrm>
          <a:prstGeom prst="ellipse">
            <a:avLst/>
          </a:prstGeom>
          <a:solidFill>
            <a:srgbClr val="FFFFFF"/>
          </a:solidFill>
          <a:ln w="12700" cap="flat">
            <a:noFill/>
            <a:miter lim="400000"/>
          </a:ln>
          <a:effectLst/>
        </p:spPr>
        <p:txBody>
          <a:bodyPr wrap="square" lIns="0" tIns="0" rIns="0" bIns="0" numCol="1" anchor="t">
            <a:noAutofit/>
          </a:bodyPr>
          <a:lstStyle/>
          <a:p>
            <a:pPr marL="0" marR="0" lvl="0" indent="0" algn="l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003399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4" name="Shape 24"/>
          <p:cNvSpPr/>
          <p:nvPr/>
        </p:nvSpPr>
        <p:spPr>
          <a:xfrm>
            <a:off x="7135367" y="2202740"/>
            <a:ext cx="609880" cy="646743"/>
          </a:xfrm>
          <a:prstGeom prst="ellipse">
            <a:avLst/>
          </a:prstGeom>
          <a:solidFill>
            <a:srgbClr val="FFFFFF"/>
          </a:solidFill>
          <a:ln w="12700" cap="flat">
            <a:noFill/>
            <a:miter lim="400000"/>
          </a:ln>
          <a:effectLst/>
        </p:spPr>
        <p:txBody>
          <a:bodyPr wrap="square" lIns="0" tIns="0" rIns="0" bIns="0" numCol="1" anchor="t">
            <a:noAutofit/>
          </a:bodyPr>
          <a:lstStyle/>
          <a:p>
            <a:pPr marL="0" marR="0" lvl="0" indent="0" algn="l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003399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5" name="Shape 24"/>
          <p:cNvSpPr/>
          <p:nvPr/>
        </p:nvSpPr>
        <p:spPr>
          <a:xfrm>
            <a:off x="8059046" y="2200276"/>
            <a:ext cx="609880" cy="646743"/>
          </a:xfrm>
          <a:prstGeom prst="ellipse">
            <a:avLst/>
          </a:prstGeom>
          <a:solidFill>
            <a:srgbClr val="FFFFFF"/>
          </a:solidFill>
          <a:ln w="12700" cap="flat">
            <a:noFill/>
            <a:miter lim="400000"/>
          </a:ln>
          <a:effectLst/>
        </p:spPr>
        <p:txBody>
          <a:bodyPr wrap="square" lIns="0" tIns="0" rIns="0" bIns="0" numCol="1" anchor="t">
            <a:noAutofit/>
          </a:bodyPr>
          <a:lstStyle/>
          <a:p>
            <a:pPr marL="0" marR="0" lvl="0" indent="0" algn="l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003399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6" name="Shape 24"/>
          <p:cNvSpPr/>
          <p:nvPr/>
        </p:nvSpPr>
        <p:spPr>
          <a:xfrm>
            <a:off x="4313220" y="2199977"/>
            <a:ext cx="609880" cy="646743"/>
          </a:xfrm>
          <a:prstGeom prst="ellipse">
            <a:avLst/>
          </a:prstGeom>
          <a:solidFill>
            <a:srgbClr val="FFFFFF"/>
          </a:solidFill>
          <a:ln w="12700" cap="flat">
            <a:noFill/>
            <a:miter lim="400000"/>
          </a:ln>
          <a:effectLst/>
        </p:spPr>
        <p:txBody>
          <a:bodyPr wrap="square" lIns="0" tIns="0" rIns="0" bIns="0" numCol="1" anchor="t">
            <a:noAutofit/>
          </a:bodyPr>
          <a:lstStyle/>
          <a:p>
            <a:pPr marL="0" marR="0" lvl="0" indent="0" algn="l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003399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Szövegdoboz 1"/>
          <p:cNvSpPr txBox="1"/>
          <p:nvPr/>
        </p:nvSpPr>
        <p:spPr>
          <a:xfrm>
            <a:off x="4360985" y="2321784"/>
            <a:ext cx="721049" cy="400110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marL="0" marR="0" lvl="0" indent="0" algn="l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000" b="0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 pitchFamily="34" charset="0"/>
                <a:ea typeface="+mn-ea"/>
                <a:cs typeface="Arial" pitchFamily="34" charset="0"/>
              </a:rPr>
              <a:t>3%</a:t>
            </a:r>
          </a:p>
        </p:txBody>
      </p:sp>
      <p:sp>
        <p:nvSpPr>
          <p:cNvPr id="77" name="Szövegdoboz 76"/>
          <p:cNvSpPr txBox="1"/>
          <p:nvPr/>
        </p:nvSpPr>
        <p:spPr>
          <a:xfrm>
            <a:off x="5258160" y="2331351"/>
            <a:ext cx="721049" cy="400110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marL="0" marR="0" lvl="0" indent="0" algn="l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000" b="0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 pitchFamily="34" charset="0"/>
                <a:ea typeface="+mn-ea"/>
                <a:cs typeface="Arial" pitchFamily="34" charset="0"/>
              </a:rPr>
              <a:t>10%</a:t>
            </a:r>
          </a:p>
        </p:txBody>
      </p:sp>
      <p:sp>
        <p:nvSpPr>
          <p:cNvPr id="78" name="Szövegdoboz 77"/>
          <p:cNvSpPr txBox="1"/>
          <p:nvPr/>
        </p:nvSpPr>
        <p:spPr>
          <a:xfrm>
            <a:off x="6206849" y="2332232"/>
            <a:ext cx="721049" cy="400110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marL="0" marR="0" lvl="0" indent="0" algn="l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000" b="0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 pitchFamily="34" charset="0"/>
                <a:ea typeface="+mn-ea"/>
                <a:cs typeface="Arial" pitchFamily="34" charset="0"/>
              </a:rPr>
              <a:t>22%</a:t>
            </a:r>
          </a:p>
        </p:txBody>
      </p:sp>
      <p:sp>
        <p:nvSpPr>
          <p:cNvPr id="79" name="Szövegdoboz 78"/>
          <p:cNvSpPr txBox="1"/>
          <p:nvPr/>
        </p:nvSpPr>
        <p:spPr>
          <a:xfrm>
            <a:off x="7146125" y="2320593"/>
            <a:ext cx="721049" cy="400110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marL="0" marR="0" lvl="0" indent="0" algn="l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000" b="0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 pitchFamily="34" charset="0"/>
                <a:ea typeface="+mn-ea"/>
                <a:cs typeface="Arial" pitchFamily="34" charset="0"/>
              </a:rPr>
              <a:t>49%</a:t>
            </a:r>
          </a:p>
        </p:txBody>
      </p:sp>
      <p:sp>
        <p:nvSpPr>
          <p:cNvPr id="80" name="Szövegdoboz 79"/>
          <p:cNvSpPr txBox="1"/>
          <p:nvPr/>
        </p:nvSpPr>
        <p:spPr>
          <a:xfrm>
            <a:off x="8058787" y="2324676"/>
            <a:ext cx="721049" cy="400110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marL="0" marR="0" lvl="0" indent="0" algn="l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000" b="0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 pitchFamily="34" charset="0"/>
                <a:ea typeface="+mn-ea"/>
                <a:cs typeface="Arial" pitchFamily="34" charset="0"/>
              </a:rPr>
              <a:t>16%</a:t>
            </a:r>
          </a:p>
        </p:txBody>
      </p:sp>
      <p:sp>
        <p:nvSpPr>
          <p:cNvPr id="86" name="Szövegdoboz 26"/>
          <p:cNvSpPr txBox="1"/>
          <p:nvPr/>
        </p:nvSpPr>
        <p:spPr>
          <a:xfrm>
            <a:off x="308810" y="3708053"/>
            <a:ext cx="8488942" cy="80791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763" algn="just" defTabSz="914400">
              <a:defRPr/>
            </a:pPr>
            <a:r>
              <a:rPr lang="hu-HU" sz="1050" kern="0" dirty="0">
                <a:solidFill>
                  <a:srgbClr val="58595B"/>
                </a:solidFill>
              </a:rPr>
              <a:t>A print közönsége prémiumnak nevezhető: az egyetemi vagy főiskolai végzettséggel rendelkezők több mint a fele (60%) hetente több alkalommal olvas újságokat, magazinokat, míg a vezetői státuszban lévő válaszadókra (17%) inkább jellemző a naponta több alkalommal történő printfogyasztás. </a:t>
            </a:r>
          </a:p>
          <a:p>
            <a:pPr marL="4763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050" b="0" i="0" u="none" strike="noStrike" kern="0" cap="none" spc="0" normalizeH="0" baseline="0" noProof="0" dirty="0">
                <a:ln>
                  <a:noFill/>
                </a:ln>
                <a:solidFill>
                  <a:srgbClr val="58595B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 nyomtatott sajtót a fiatalabb korcsoport (15-21 évesek) inkább utasítja el, mint a 21-29 éves korosztály: a legfeljebb 21 évesek 21%-a soha nem szokott nyomtatott sajtót olvasni. Hasonló attitűdöt képviselnek a nyolc általánossal rendelkező válaszadók (32%) illetve a nehezebb anyagi körülmények között élők (24%).</a:t>
            </a:r>
          </a:p>
        </p:txBody>
      </p:sp>
      <p:grpSp>
        <p:nvGrpSpPr>
          <p:cNvPr id="25" name="Group 277"/>
          <p:cNvGrpSpPr>
            <a:grpSpLocks noChangeAspect="1"/>
          </p:cNvGrpSpPr>
          <p:nvPr/>
        </p:nvGrpSpPr>
        <p:grpSpPr>
          <a:xfrm>
            <a:off x="577933" y="1989549"/>
            <a:ext cx="1396872" cy="862727"/>
            <a:chOff x="-11113" y="3881438"/>
            <a:chExt cx="2794001" cy="1725612"/>
          </a:xfrm>
          <a:solidFill>
            <a:schemeClr val="bg1"/>
          </a:solidFill>
        </p:grpSpPr>
        <p:sp>
          <p:nvSpPr>
            <p:cNvPr id="26" name="Freeform 8"/>
            <p:cNvSpPr>
              <a:spLocks noChangeAspect="1"/>
            </p:cNvSpPr>
            <p:nvPr/>
          </p:nvSpPr>
          <p:spPr bwMode="auto">
            <a:xfrm>
              <a:off x="-11113" y="4216400"/>
              <a:ext cx="792163" cy="1390650"/>
            </a:xfrm>
            <a:custGeom>
              <a:avLst/>
              <a:gdLst/>
              <a:ahLst/>
              <a:cxnLst>
                <a:cxn ang="0">
                  <a:pos x="74" y="137"/>
                </a:cxn>
                <a:cxn ang="0">
                  <a:pos x="50" y="107"/>
                </a:cxn>
                <a:cxn ang="0">
                  <a:pos x="46" y="88"/>
                </a:cxn>
                <a:cxn ang="0">
                  <a:pos x="30" y="28"/>
                </a:cxn>
                <a:cxn ang="0">
                  <a:pos x="0" y="0"/>
                </a:cxn>
                <a:cxn ang="0">
                  <a:pos x="26" y="0"/>
                </a:cxn>
                <a:cxn ang="0">
                  <a:pos x="26" y="4"/>
                </a:cxn>
                <a:cxn ang="0">
                  <a:pos x="13" y="4"/>
                </a:cxn>
                <a:cxn ang="0">
                  <a:pos x="34" y="27"/>
                </a:cxn>
                <a:cxn ang="0">
                  <a:pos x="50" y="87"/>
                </a:cxn>
                <a:cxn ang="0">
                  <a:pos x="54" y="105"/>
                </a:cxn>
                <a:cxn ang="0">
                  <a:pos x="77" y="132"/>
                </a:cxn>
                <a:cxn ang="0">
                  <a:pos x="78" y="136"/>
                </a:cxn>
                <a:cxn ang="0">
                  <a:pos x="74" y="137"/>
                </a:cxn>
              </a:cxnLst>
              <a:rect l="0" t="0" r="r" b="b"/>
              <a:pathLst>
                <a:path w="78" h="137">
                  <a:moveTo>
                    <a:pt x="74" y="137"/>
                  </a:moveTo>
                  <a:cubicBezTo>
                    <a:pt x="59" y="137"/>
                    <a:pt x="53" y="117"/>
                    <a:pt x="50" y="107"/>
                  </a:cubicBezTo>
                  <a:cubicBezTo>
                    <a:pt x="49" y="103"/>
                    <a:pt x="48" y="96"/>
                    <a:pt x="46" y="88"/>
                  </a:cubicBezTo>
                  <a:cubicBezTo>
                    <a:pt x="41" y="68"/>
                    <a:pt x="35" y="41"/>
                    <a:pt x="30" y="28"/>
                  </a:cubicBezTo>
                  <a:cubicBezTo>
                    <a:pt x="23" y="11"/>
                    <a:pt x="0" y="0"/>
                    <a:pt x="0" y="0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26" y="4"/>
                    <a:pt x="26" y="4"/>
                    <a:pt x="26" y="4"/>
                  </a:cubicBezTo>
                  <a:cubicBezTo>
                    <a:pt x="13" y="4"/>
                    <a:pt x="13" y="4"/>
                    <a:pt x="13" y="4"/>
                  </a:cubicBezTo>
                  <a:cubicBezTo>
                    <a:pt x="20" y="8"/>
                    <a:pt x="29" y="15"/>
                    <a:pt x="34" y="27"/>
                  </a:cubicBezTo>
                  <a:cubicBezTo>
                    <a:pt x="39" y="40"/>
                    <a:pt x="45" y="67"/>
                    <a:pt x="50" y="87"/>
                  </a:cubicBezTo>
                  <a:cubicBezTo>
                    <a:pt x="51" y="95"/>
                    <a:pt x="53" y="102"/>
                    <a:pt x="54" y="105"/>
                  </a:cubicBezTo>
                  <a:cubicBezTo>
                    <a:pt x="58" y="121"/>
                    <a:pt x="64" y="135"/>
                    <a:pt x="77" y="132"/>
                  </a:cubicBezTo>
                  <a:cubicBezTo>
                    <a:pt x="78" y="136"/>
                    <a:pt x="78" y="136"/>
                    <a:pt x="78" y="136"/>
                  </a:cubicBezTo>
                  <a:cubicBezTo>
                    <a:pt x="77" y="136"/>
                    <a:pt x="75" y="137"/>
                    <a:pt x="74" y="137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7" name="Freeform 9"/>
            <p:cNvSpPr>
              <a:spLocks noChangeAspect="1" noEditPoints="1"/>
            </p:cNvSpPr>
            <p:nvPr/>
          </p:nvSpPr>
          <p:spPr bwMode="auto">
            <a:xfrm>
              <a:off x="101600" y="3983038"/>
              <a:ext cx="720725" cy="1531937"/>
            </a:xfrm>
            <a:custGeom>
              <a:avLst/>
              <a:gdLst/>
              <a:ahLst/>
              <a:cxnLst>
                <a:cxn ang="0">
                  <a:pos x="13" y="19"/>
                </a:cxn>
                <a:cxn ang="0">
                  <a:pos x="34" y="60"/>
                </a:cxn>
                <a:cxn ang="0">
                  <a:pos x="46" y="103"/>
                </a:cxn>
                <a:cxn ang="0">
                  <a:pos x="54" y="134"/>
                </a:cxn>
                <a:cxn ang="0">
                  <a:pos x="63" y="147"/>
                </a:cxn>
                <a:cxn ang="0">
                  <a:pos x="66" y="135"/>
                </a:cxn>
                <a:cxn ang="0">
                  <a:pos x="35" y="51"/>
                </a:cxn>
                <a:cxn ang="0">
                  <a:pos x="28" y="32"/>
                </a:cxn>
                <a:cxn ang="0">
                  <a:pos x="24" y="20"/>
                </a:cxn>
                <a:cxn ang="0">
                  <a:pos x="13" y="19"/>
                </a:cxn>
                <a:cxn ang="0">
                  <a:pos x="63" y="151"/>
                </a:cxn>
                <a:cxn ang="0">
                  <a:pos x="51" y="135"/>
                </a:cxn>
                <a:cxn ang="0">
                  <a:pos x="42" y="104"/>
                </a:cxn>
                <a:cxn ang="0">
                  <a:pos x="30" y="62"/>
                </a:cxn>
                <a:cxn ang="0">
                  <a:pos x="0" y="14"/>
                </a:cxn>
                <a:cxn ang="0">
                  <a:pos x="23" y="15"/>
                </a:cxn>
                <a:cxn ang="0">
                  <a:pos x="18" y="5"/>
                </a:cxn>
                <a:cxn ang="0">
                  <a:pos x="16" y="0"/>
                </a:cxn>
                <a:cxn ang="0">
                  <a:pos x="33" y="8"/>
                </a:cxn>
                <a:cxn ang="0">
                  <a:pos x="31" y="11"/>
                </a:cxn>
                <a:cxn ang="0">
                  <a:pos x="24" y="8"/>
                </a:cxn>
                <a:cxn ang="0">
                  <a:pos x="32" y="31"/>
                </a:cxn>
                <a:cxn ang="0">
                  <a:pos x="38" y="49"/>
                </a:cxn>
                <a:cxn ang="0">
                  <a:pos x="70" y="134"/>
                </a:cxn>
                <a:cxn ang="0">
                  <a:pos x="64" y="150"/>
                </a:cxn>
                <a:cxn ang="0">
                  <a:pos x="63" y="151"/>
                </a:cxn>
              </a:cxnLst>
              <a:rect l="0" t="0" r="r" b="b"/>
              <a:pathLst>
                <a:path w="71" h="151">
                  <a:moveTo>
                    <a:pt x="13" y="19"/>
                  </a:moveTo>
                  <a:cubicBezTo>
                    <a:pt x="21" y="28"/>
                    <a:pt x="30" y="48"/>
                    <a:pt x="34" y="60"/>
                  </a:cubicBezTo>
                  <a:cubicBezTo>
                    <a:pt x="40" y="77"/>
                    <a:pt x="43" y="91"/>
                    <a:pt x="46" y="103"/>
                  </a:cubicBezTo>
                  <a:cubicBezTo>
                    <a:pt x="48" y="114"/>
                    <a:pt x="50" y="124"/>
                    <a:pt x="54" y="134"/>
                  </a:cubicBezTo>
                  <a:cubicBezTo>
                    <a:pt x="59" y="145"/>
                    <a:pt x="62" y="147"/>
                    <a:pt x="63" y="147"/>
                  </a:cubicBezTo>
                  <a:cubicBezTo>
                    <a:pt x="65" y="146"/>
                    <a:pt x="67" y="140"/>
                    <a:pt x="66" y="135"/>
                  </a:cubicBezTo>
                  <a:cubicBezTo>
                    <a:pt x="64" y="124"/>
                    <a:pt x="43" y="71"/>
                    <a:pt x="35" y="51"/>
                  </a:cubicBezTo>
                  <a:cubicBezTo>
                    <a:pt x="32" y="43"/>
                    <a:pt x="30" y="38"/>
                    <a:pt x="28" y="32"/>
                  </a:cubicBezTo>
                  <a:cubicBezTo>
                    <a:pt x="27" y="29"/>
                    <a:pt x="26" y="25"/>
                    <a:pt x="24" y="20"/>
                  </a:cubicBezTo>
                  <a:lnTo>
                    <a:pt x="13" y="19"/>
                  </a:lnTo>
                  <a:close/>
                  <a:moveTo>
                    <a:pt x="63" y="151"/>
                  </a:moveTo>
                  <a:cubicBezTo>
                    <a:pt x="59" y="151"/>
                    <a:pt x="55" y="145"/>
                    <a:pt x="51" y="135"/>
                  </a:cubicBezTo>
                  <a:cubicBezTo>
                    <a:pt x="47" y="125"/>
                    <a:pt x="44" y="115"/>
                    <a:pt x="42" y="104"/>
                  </a:cubicBezTo>
                  <a:cubicBezTo>
                    <a:pt x="39" y="92"/>
                    <a:pt x="36" y="79"/>
                    <a:pt x="30" y="62"/>
                  </a:cubicBezTo>
                  <a:cubicBezTo>
                    <a:pt x="23" y="41"/>
                    <a:pt x="7" y="16"/>
                    <a:pt x="0" y="14"/>
                  </a:cubicBezTo>
                  <a:cubicBezTo>
                    <a:pt x="23" y="15"/>
                    <a:pt x="23" y="15"/>
                    <a:pt x="23" y="15"/>
                  </a:cubicBezTo>
                  <a:cubicBezTo>
                    <a:pt x="22" y="12"/>
                    <a:pt x="20" y="9"/>
                    <a:pt x="18" y="5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33" y="8"/>
                    <a:pt x="33" y="8"/>
                    <a:pt x="33" y="8"/>
                  </a:cubicBezTo>
                  <a:cubicBezTo>
                    <a:pt x="31" y="11"/>
                    <a:pt x="31" y="11"/>
                    <a:pt x="31" y="11"/>
                  </a:cubicBezTo>
                  <a:cubicBezTo>
                    <a:pt x="24" y="8"/>
                    <a:pt x="24" y="8"/>
                    <a:pt x="24" y="8"/>
                  </a:cubicBezTo>
                  <a:cubicBezTo>
                    <a:pt x="28" y="19"/>
                    <a:pt x="30" y="25"/>
                    <a:pt x="32" y="31"/>
                  </a:cubicBezTo>
                  <a:cubicBezTo>
                    <a:pt x="34" y="37"/>
                    <a:pt x="35" y="42"/>
                    <a:pt x="38" y="49"/>
                  </a:cubicBezTo>
                  <a:cubicBezTo>
                    <a:pt x="47" y="69"/>
                    <a:pt x="67" y="123"/>
                    <a:pt x="70" y="134"/>
                  </a:cubicBezTo>
                  <a:cubicBezTo>
                    <a:pt x="71" y="141"/>
                    <a:pt x="69" y="149"/>
                    <a:pt x="64" y="150"/>
                  </a:cubicBezTo>
                  <a:cubicBezTo>
                    <a:pt x="64" y="150"/>
                    <a:pt x="63" y="151"/>
                    <a:pt x="63" y="151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8" name="Freeform 10"/>
            <p:cNvSpPr>
              <a:spLocks noChangeAspect="1"/>
            </p:cNvSpPr>
            <p:nvPr/>
          </p:nvSpPr>
          <p:spPr bwMode="auto">
            <a:xfrm>
              <a:off x="1604963" y="5018088"/>
              <a:ext cx="365125" cy="39687"/>
            </a:xfrm>
            <a:custGeom>
              <a:avLst/>
              <a:gdLst/>
              <a:ahLst/>
              <a:cxnLst>
                <a:cxn ang="0">
                  <a:pos x="35" y="0"/>
                </a:cxn>
                <a:cxn ang="0">
                  <a:pos x="0" y="3"/>
                </a:cxn>
                <a:cxn ang="0">
                  <a:pos x="0" y="4"/>
                </a:cxn>
                <a:cxn ang="0">
                  <a:pos x="36" y="2"/>
                </a:cxn>
                <a:cxn ang="0">
                  <a:pos x="35" y="0"/>
                </a:cxn>
              </a:cxnLst>
              <a:rect l="0" t="0" r="r" b="b"/>
              <a:pathLst>
                <a:path w="36" h="4">
                  <a:moveTo>
                    <a:pt x="35" y="0"/>
                  </a:move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4"/>
                    <a:pt x="0" y="4"/>
                  </a:cubicBezTo>
                  <a:cubicBezTo>
                    <a:pt x="36" y="2"/>
                    <a:pt x="36" y="2"/>
                    <a:pt x="36" y="2"/>
                  </a:cubicBezTo>
                  <a:cubicBezTo>
                    <a:pt x="36" y="1"/>
                    <a:pt x="35" y="1"/>
                    <a:pt x="35" y="0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9" name="Freeform 11"/>
            <p:cNvSpPr>
              <a:spLocks noChangeAspect="1"/>
            </p:cNvSpPr>
            <p:nvPr/>
          </p:nvSpPr>
          <p:spPr bwMode="auto">
            <a:xfrm>
              <a:off x="1624013" y="5129213"/>
              <a:ext cx="366713" cy="50800"/>
            </a:xfrm>
            <a:custGeom>
              <a:avLst/>
              <a:gdLst/>
              <a:ahLst/>
              <a:cxnLst>
                <a:cxn ang="0">
                  <a:pos x="36" y="0"/>
                </a:cxn>
                <a:cxn ang="0">
                  <a:pos x="0" y="3"/>
                </a:cxn>
                <a:cxn ang="0">
                  <a:pos x="0" y="5"/>
                </a:cxn>
                <a:cxn ang="0">
                  <a:pos x="36" y="2"/>
                </a:cxn>
                <a:cxn ang="0">
                  <a:pos x="36" y="0"/>
                </a:cxn>
              </a:cxnLst>
              <a:rect l="0" t="0" r="r" b="b"/>
              <a:pathLst>
                <a:path w="36" h="5">
                  <a:moveTo>
                    <a:pt x="36" y="0"/>
                  </a:moveTo>
                  <a:cubicBezTo>
                    <a:pt x="0" y="3"/>
                    <a:pt x="0" y="3"/>
                    <a:pt x="0" y="3"/>
                  </a:cubicBezTo>
                  <a:cubicBezTo>
                    <a:pt x="0" y="4"/>
                    <a:pt x="0" y="5"/>
                    <a:pt x="0" y="5"/>
                  </a:cubicBezTo>
                  <a:cubicBezTo>
                    <a:pt x="36" y="2"/>
                    <a:pt x="36" y="2"/>
                    <a:pt x="36" y="2"/>
                  </a:cubicBezTo>
                  <a:cubicBezTo>
                    <a:pt x="36" y="2"/>
                    <a:pt x="36" y="1"/>
                    <a:pt x="36" y="0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0" name="Freeform 12"/>
            <p:cNvSpPr>
              <a:spLocks noChangeAspect="1"/>
            </p:cNvSpPr>
            <p:nvPr/>
          </p:nvSpPr>
          <p:spPr bwMode="auto">
            <a:xfrm>
              <a:off x="1624013" y="5251450"/>
              <a:ext cx="376238" cy="41275"/>
            </a:xfrm>
            <a:custGeom>
              <a:avLst/>
              <a:gdLst/>
              <a:ahLst/>
              <a:cxnLst>
                <a:cxn ang="0">
                  <a:pos x="37" y="0"/>
                </a:cxn>
                <a:cxn ang="0">
                  <a:pos x="0" y="2"/>
                </a:cxn>
                <a:cxn ang="0">
                  <a:pos x="0" y="4"/>
                </a:cxn>
                <a:cxn ang="0">
                  <a:pos x="37" y="1"/>
                </a:cxn>
                <a:cxn ang="0">
                  <a:pos x="37" y="0"/>
                </a:cxn>
              </a:cxnLst>
              <a:rect l="0" t="0" r="r" b="b"/>
              <a:pathLst>
                <a:path w="37" h="4">
                  <a:moveTo>
                    <a:pt x="37" y="0"/>
                  </a:moveTo>
                  <a:cubicBezTo>
                    <a:pt x="0" y="2"/>
                    <a:pt x="0" y="2"/>
                    <a:pt x="0" y="2"/>
                  </a:cubicBezTo>
                  <a:cubicBezTo>
                    <a:pt x="0" y="3"/>
                    <a:pt x="0" y="4"/>
                    <a:pt x="0" y="4"/>
                  </a:cubicBezTo>
                  <a:cubicBezTo>
                    <a:pt x="37" y="1"/>
                    <a:pt x="37" y="1"/>
                    <a:pt x="37" y="1"/>
                  </a:cubicBezTo>
                  <a:cubicBezTo>
                    <a:pt x="37" y="1"/>
                    <a:pt x="37" y="0"/>
                    <a:pt x="37" y="0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1" name="Freeform 13"/>
            <p:cNvSpPr>
              <a:spLocks noChangeAspect="1"/>
            </p:cNvSpPr>
            <p:nvPr/>
          </p:nvSpPr>
          <p:spPr bwMode="auto">
            <a:xfrm>
              <a:off x="1624013" y="5362575"/>
              <a:ext cx="366713" cy="50800"/>
            </a:xfrm>
            <a:custGeom>
              <a:avLst/>
              <a:gdLst/>
              <a:ahLst/>
              <a:cxnLst>
                <a:cxn ang="0">
                  <a:pos x="0" y="3"/>
                </a:cxn>
                <a:cxn ang="0">
                  <a:pos x="0" y="5"/>
                </a:cxn>
                <a:cxn ang="0">
                  <a:pos x="36" y="2"/>
                </a:cxn>
                <a:cxn ang="0">
                  <a:pos x="36" y="0"/>
                </a:cxn>
                <a:cxn ang="0">
                  <a:pos x="0" y="3"/>
                </a:cxn>
              </a:cxnLst>
              <a:rect l="0" t="0" r="r" b="b"/>
              <a:pathLst>
                <a:path w="36" h="5">
                  <a:moveTo>
                    <a:pt x="0" y="3"/>
                  </a:moveTo>
                  <a:cubicBezTo>
                    <a:pt x="0" y="4"/>
                    <a:pt x="0" y="4"/>
                    <a:pt x="0" y="5"/>
                  </a:cubicBezTo>
                  <a:cubicBezTo>
                    <a:pt x="36" y="2"/>
                    <a:pt x="36" y="2"/>
                    <a:pt x="36" y="2"/>
                  </a:cubicBezTo>
                  <a:cubicBezTo>
                    <a:pt x="36" y="1"/>
                    <a:pt x="36" y="1"/>
                    <a:pt x="36" y="0"/>
                  </a:cubicBezTo>
                  <a:lnTo>
                    <a:pt x="0" y="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6" name="Freeform 14"/>
            <p:cNvSpPr>
              <a:spLocks noChangeAspect="1"/>
            </p:cNvSpPr>
            <p:nvPr/>
          </p:nvSpPr>
          <p:spPr bwMode="auto">
            <a:xfrm>
              <a:off x="639763" y="4276725"/>
              <a:ext cx="212725" cy="161925"/>
            </a:xfrm>
            <a:custGeom>
              <a:avLst/>
              <a:gdLst/>
              <a:ahLst/>
              <a:cxnLst>
                <a:cxn ang="0">
                  <a:pos x="96" y="19"/>
                </a:cxn>
                <a:cxn ang="0">
                  <a:pos x="134" y="96"/>
                </a:cxn>
                <a:cxn ang="0">
                  <a:pos x="115" y="96"/>
                </a:cxn>
                <a:cxn ang="0">
                  <a:pos x="45" y="32"/>
                </a:cxn>
                <a:cxn ang="0">
                  <a:pos x="64" y="83"/>
                </a:cxn>
                <a:cxn ang="0">
                  <a:pos x="83" y="83"/>
                </a:cxn>
                <a:cxn ang="0">
                  <a:pos x="89" y="96"/>
                </a:cxn>
                <a:cxn ang="0">
                  <a:pos x="38" y="102"/>
                </a:cxn>
                <a:cxn ang="0">
                  <a:pos x="32" y="83"/>
                </a:cxn>
                <a:cxn ang="0">
                  <a:pos x="45" y="83"/>
                </a:cxn>
                <a:cxn ang="0">
                  <a:pos x="19" y="19"/>
                </a:cxn>
                <a:cxn ang="0">
                  <a:pos x="6" y="19"/>
                </a:cxn>
                <a:cxn ang="0">
                  <a:pos x="0" y="6"/>
                </a:cxn>
                <a:cxn ang="0">
                  <a:pos x="32" y="6"/>
                </a:cxn>
                <a:cxn ang="0">
                  <a:pos x="102" y="70"/>
                </a:cxn>
                <a:cxn ang="0">
                  <a:pos x="83" y="19"/>
                </a:cxn>
                <a:cxn ang="0">
                  <a:pos x="64" y="19"/>
                </a:cxn>
                <a:cxn ang="0">
                  <a:pos x="57" y="6"/>
                </a:cxn>
                <a:cxn ang="0">
                  <a:pos x="109" y="0"/>
                </a:cxn>
                <a:cxn ang="0">
                  <a:pos x="115" y="19"/>
                </a:cxn>
                <a:cxn ang="0">
                  <a:pos x="96" y="19"/>
                </a:cxn>
              </a:cxnLst>
              <a:rect l="0" t="0" r="r" b="b"/>
              <a:pathLst>
                <a:path w="134" h="102">
                  <a:moveTo>
                    <a:pt x="96" y="19"/>
                  </a:moveTo>
                  <a:lnTo>
                    <a:pt x="134" y="96"/>
                  </a:lnTo>
                  <a:lnTo>
                    <a:pt x="115" y="96"/>
                  </a:lnTo>
                  <a:lnTo>
                    <a:pt x="45" y="32"/>
                  </a:lnTo>
                  <a:lnTo>
                    <a:pt x="64" y="83"/>
                  </a:lnTo>
                  <a:lnTo>
                    <a:pt x="83" y="83"/>
                  </a:lnTo>
                  <a:lnTo>
                    <a:pt x="89" y="96"/>
                  </a:lnTo>
                  <a:lnTo>
                    <a:pt x="38" y="102"/>
                  </a:lnTo>
                  <a:lnTo>
                    <a:pt x="32" y="83"/>
                  </a:lnTo>
                  <a:lnTo>
                    <a:pt x="45" y="83"/>
                  </a:lnTo>
                  <a:lnTo>
                    <a:pt x="19" y="19"/>
                  </a:lnTo>
                  <a:lnTo>
                    <a:pt x="6" y="19"/>
                  </a:lnTo>
                  <a:lnTo>
                    <a:pt x="0" y="6"/>
                  </a:lnTo>
                  <a:lnTo>
                    <a:pt x="32" y="6"/>
                  </a:lnTo>
                  <a:lnTo>
                    <a:pt x="102" y="70"/>
                  </a:lnTo>
                  <a:lnTo>
                    <a:pt x="83" y="19"/>
                  </a:lnTo>
                  <a:lnTo>
                    <a:pt x="64" y="19"/>
                  </a:lnTo>
                  <a:lnTo>
                    <a:pt x="57" y="6"/>
                  </a:lnTo>
                  <a:lnTo>
                    <a:pt x="109" y="0"/>
                  </a:lnTo>
                  <a:lnTo>
                    <a:pt x="115" y="19"/>
                  </a:lnTo>
                  <a:lnTo>
                    <a:pt x="96" y="1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7" name="Freeform 15"/>
            <p:cNvSpPr>
              <a:spLocks noChangeAspect="1"/>
            </p:cNvSpPr>
            <p:nvPr/>
          </p:nvSpPr>
          <p:spPr bwMode="auto">
            <a:xfrm>
              <a:off x="822325" y="4267200"/>
              <a:ext cx="203200" cy="161925"/>
            </a:xfrm>
            <a:custGeom>
              <a:avLst/>
              <a:gdLst/>
              <a:ahLst/>
              <a:cxnLst>
                <a:cxn ang="0">
                  <a:pos x="38" y="102"/>
                </a:cxn>
                <a:cxn ang="0">
                  <a:pos x="32" y="83"/>
                </a:cxn>
                <a:cxn ang="0">
                  <a:pos x="45" y="83"/>
                </a:cxn>
                <a:cxn ang="0">
                  <a:pos x="19" y="19"/>
                </a:cxn>
                <a:cxn ang="0">
                  <a:pos x="6" y="25"/>
                </a:cxn>
                <a:cxn ang="0">
                  <a:pos x="0" y="6"/>
                </a:cxn>
                <a:cxn ang="0">
                  <a:pos x="90" y="0"/>
                </a:cxn>
                <a:cxn ang="0">
                  <a:pos x="102" y="38"/>
                </a:cxn>
                <a:cxn ang="0">
                  <a:pos x="83" y="38"/>
                </a:cxn>
                <a:cxn ang="0">
                  <a:pos x="77" y="19"/>
                </a:cxn>
                <a:cxn ang="0">
                  <a:pos x="32" y="19"/>
                </a:cxn>
                <a:cxn ang="0">
                  <a:pos x="45" y="44"/>
                </a:cxn>
                <a:cxn ang="0">
                  <a:pos x="64" y="44"/>
                </a:cxn>
                <a:cxn ang="0">
                  <a:pos x="58" y="32"/>
                </a:cxn>
                <a:cxn ang="0">
                  <a:pos x="77" y="32"/>
                </a:cxn>
                <a:cxn ang="0">
                  <a:pos x="90" y="70"/>
                </a:cxn>
                <a:cxn ang="0">
                  <a:pos x="77" y="70"/>
                </a:cxn>
                <a:cxn ang="0">
                  <a:pos x="70" y="57"/>
                </a:cxn>
                <a:cxn ang="0">
                  <a:pos x="51" y="57"/>
                </a:cxn>
                <a:cxn ang="0">
                  <a:pos x="64" y="83"/>
                </a:cxn>
                <a:cxn ang="0">
                  <a:pos x="102" y="83"/>
                </a:cxn>
                <a:cxn ang="0">
                  <a:pos x="96" y="64"/>
                </a:cxn>
                <a:cxn ang="0">
                  <a:pos x="115" y="64"/>
                </a:cxn>
                <a:cxn ang="0">
                  <a:pos x="128" y="96"/>
                </a:cxn>
                <a:cxn ang="0">
                  <a:pos x="38" y="102"/>
                </a:cxn>
              </a:cxnLst>
              <a:rect l="0" t="0" r="r" b="b"/>
              <a:pathLst>
                <a:path w="128" h="102">
                  <a:moveTo>
                    <a:pt x="38" y="102"/>
                  </a:moveTo>
                  <a:lnTo>
                    <a:pt x="32" y="83"/>
                  </a:lnTo>
                  <a:lnTo>
                    <a:pt x="45" y="83"/>
                  </a:lnTo>
                  <a:lnTo>
                    <a:pt x="19" y="19"/>
                  </a:lnTo>
                  <a:lnTo>
                    <a:pt x="6" y="25"/>
                  </a:lnTo>
                  <a:lnTo>
                    <a:pt x="0" y="6"/>
                  </a:lnTo>
                  <a:lnTo>
                    <a:pt x="90" y="0"/>
                  </a:lnTo>
                  <a:lnTo>
                    <a:pt x="102" y="38"/>
                  </a:lnTo>
                  <a:lnTo>
                    <a:pt x="83" y="38"/>
                  </a:lnTo>
                  <a:lnTo>
                    <a:pt x="77" y="19"/>
                  </a:lnTo>
                  <a:lnTo>
                    <a:pt x="32" y="19"/>
                  </a:lnTo>
                  <a:lnTo>
                    <a:pt x="45" y="44"/>
                  </a:lnTo>
                  <a:lnTo>
                    <a:pt x="64" y="44"/>
                  </a:lnTo>
                  <a:lnTo>
                    <a:pt x="58" y="32"/>
                  </a:lnTo>
                  <a:lnTo>
                    <a:pt x="77" y="32"/>
                  </a:lnTo>
                  <a:lnTo>
                    <a:pt x="90" y="70"/>
                  </a:lnTo>
                  <a:lnTo>
                    <a:pt x="77" y="70"/>
                  </a:lnTo>
                  <a:lnTo>
                    <a:pt x="70" y="57"/>
                  </a:lnTo>
                  <a:lnTo>
                    <a:pt x="51" y="57"/>
                  </a:lnTo>
                  <a:lnTo>
                    <a:pt x="64" y="83"/>
                  </a:lnTo>
                  <a:lnTo>
                    <a:pt x="102" y="83"/>
                  </a:lnTo>
                  <a:lnTo>
                    <a:pt x="96" y="64"/>
                  </a:lnTo>
                  <a:lnTo>
                    <a:pt x="115" y="64"/>
                  </a:lnTo>
                  <a:lnTo>
                    <a:pt x="128" y="96"/>
                  </a:lnTo>
                  <a:lnTo>
                    <a:pt x="38" y="10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8" name="Freeform 16"/>
            <p:cNvSpPr>
              <a:spLocks noChangeAspect="1"/>
            </p:cNvSpPr>
            <p:nvPr/>
          </p:nvSpPr>
          <p:spPr bwMode="auto">
            <a:xfrm>
              <a:off x="974725" y="4267200"/>
              <a:ext cx="203200" cy="152400"/>
            </a:xfrm>
            <a:custGeom>
              <a:avLst/>
              <a:gdLst/>
              <a:ahLst/>
              <a:cxnLst>
                <a:cxn ang="0">
                  <a:pos x="102" y="12"/>
                </a:cxn>
                <a:cxn ang="0">
                  <a:pos x="128" y="89"/>
                </a:cxn>
                <a:cxn ang="0">
                  <a:pos x="115" y="89"/>
                </a:cxn>
                <a:cxn ang="0">
                  <a:pos x="70" y="44"/>
                </a:cxn>
                <a:cxn ang="0">
                  <a:pos x="70" y="96"/>
                </a:cxn>
                <a:cxn ang="0">
                  <a:pos x="57" y="96"/>
                </a:cxn>
                <a:cxn ang="0">
                  <a:pos x="13" y="19"/>
                </a:cxn>
                <a:cxn ang="0">
                  <a:pos x="6" y="19"/>
                </a:cxn>
                <a:cxn ang="0">
                  <a:pos x="0" y="0"/>
                </a:cxn>
                <a:cxn ang="0">
                  <a:pos x="38" y="0"/>
                </a:cxn>
                <a:cxn ang="0">
                  <a:pos x="45" y="12"/>
                </a:cxn>
                <a:cxn ang="0">
                  <a:pos x="32" y="19"/>
                </a:cxn>
                <a:cxn ang="0">
                  <a:pos x="57" y="64"/>
                </a:cxn>
                <a:cxn ang="0">
                  <a:pos x="57" y="19"/>
                </a:cxn>
                <a:cxn ang="0">
                  <a:pos x="64" y="19"/>
                </a:cxn>
                <a:cxn ang="0">
                  <a:pos x="102" y="57"/>
                </a:cxn>
                <a:cxn ang="0">
                  <a:pos x="89" y="12"/>
                </a:cxn>
                <a:cxn ang="0">
                  <a:pos x="70" y="12"/>
                </a:cxn>
                <a:cxn ang="0">
                  <a:pos x="64" y="0"/>
                </a:cxn>
                <a:cxn ang="0">
                  <a:pos x="109" y="0"/>
                </a:cxn>
                <a:cxn ang="0">
                  <a:pos x="115" y="12"/>
                </a:cxn>
                <a:cxn ang="0">
                  <a:pos x="102" y="12"/>
                </a:cxn>
              </a:cxnLst>
              <a:rect l="0" t="0" r="r" b="b"/>
              <a:pathLst>
                <a:path w="128" h="96">
                  <a:moveTo>
                    <a:pt x="102" y="12"/>
                  </a:moveTo>
                  <a:lnTo>
                    <a:pt x="128" y="89"/>
                  </a:lnTo>
                  <a:lnTo>
                    <a:pt x="115" y="89"/>
                  </a:lnTo>
                  <a:lnTo>
                    <a:pt x="70" y="44"/>
                  </a:lnTo>
                  <a:lnTo>
                    <a:pt x="70" y="96"/>
                  </a:lnTo>
                  <a:lnTo>
                    <a:pt x="57" y="96"/>
                  </a:lnTo>
                  <a:lnTo>
                    <a:pt x="13" y="19"/>
                  </a:lnTo>
                  <a:lnTo>
                    <a:pt x="6" y="19"/>
                  </a:lnTo>
                  <a:lnTo>
                    <a:pt x="0" y="0"/>
                  </a:lnTo>
                  <a:lnTo>
                    <a:pt x="38" y="0"/>
                  </a:lnTo>
                  <a:lnTo>
                    <a:pt x="45" y="12"/>
                  </a:lnTo>
                  <a:lnTo>
                    <a:pt x="32" y="19"/>
                  </a:lnTo>
                  <a:lnTo>
                    <a:pt x="57" y="64"/>
                  </a:lnTo>
                  <a:lnTo>
                    <a:pt x="57" y="19"/>
                  </a:lnTo>
                  <a:lnTo>
                    <a:pt x="64" y="19"/>
                  </a:lnTo>
                  <a:lnTo>
                    <a:pt x="102" y="57"/>
                  </a:lnTo>
                  <a:lnTo>
                    <a:pt x="89" y="12"/>
                  </a:lnTo>
                  <a:lnTo>
                    <a:pt x="70" y="12"/>
                  </a:lnTo>
                  <a:lnTo>
                    <a:pt x="64" y="0"/>
                  </a:lnTo>
                  <a:lnTo>
                    <a:pt x="109" y="0"/>
                  </a:lnTo>
                  <a:lnTo>
                    <a:pt x="115" y="12"/>
                  </a:lnTo>
                  <a:lnTo>
                    <a:pt x="102" y="1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9" name="Freeform 17"/>
            <p:cNvSpPr>
              <a:spLocks noChangeAspect="1"/>
            </p:cNvSpPr>
            <p:nvPr/>
          </p:nvSpPr>
          <p:spPr bwMode="auto">
            <a:xfrm>
              <a:off x="1177925" y="4256088"/>
              <a:ext cx="173038" cy="152400"/>
            </a:xfrm>
            <a:custGeom>
              <a:avLst/>
              <a:gdLst/>
              <a:ahLst/>
              <a:cxnLst>
                <a:cxn ang="0">
                  <a:pos x="11" y="15"/>
                </a:cxn>
                <a:cxn ang="0">
                  <a:pos x="7" y="14"/>
                </a:cxn>
                <a:cxn ang="0">
                  <a:pos x="7" y="15"/>
                </a:cxn>
                <a:cxn ang="0">
                  <a:pos x="5" y="15"/>
                </a:cxn>
                <a:cxn ang="0">
                  <a:pos x="3" y="10"/>
                </a:cxn>
                <a:cxn ang="0">
                  <a:pos x="5" y="10"/>
                </a:cxn>
                <a:cxn ang="0">
                  <a:pos x="6" y="12"/>
                </a:cxn>
                <a:cxn ang="0">
                  <a:pos x="10" y="13"/>
                </a:cxn>
                <a:cxn ang="0">
                  <a:pos x="13" y="10"/>
                </a:cxn>
                <a:cxn ang="0">
                  <a:pos x="10" y="9"/>
                </a:cxn>
                <a:cxn ang="0">
                  <a:pos x="4" y="8"/>
                </a:cxn>
                <a:cxn ang="0">
                  <a:pos x="1" y="5"/>
                </a:cxn>
                <a:cxn ang="0">
                  <a:pos x="5" y="0"/>
                </a:cxn>
                <a:cxn ang="0">
                  <a:pos x="8" y="0"/>
                </a:cxn>
                <a:cxn ang="0">
                  <a:pos x="8" y="0"/>
                </a:cxn>
                <a:cxn ang="0">
                  <a:pos x="11" y="0"/>
                </a:cxn>
                <a:cxn ang="0">
                  <a:pos x="13" y="5"/>
                </a:cxn>
                <a:cxn ang="0">
                  <a:pos x="10" y="5"/>
                </a:cxn>
                <a:cxn ang="0">
                  <a:pos x="9" y="3"/>
                </a:cxn>
                <a:cxn ang="0">
                  <a:pos x="6" y="2"/>
                </a:cxn>
                <a:cxn ang="0">
                  <a:pos x="4" y="5"/>
                </a:cxn>
                <a:cxn ang="0">
                  <a:pos x="7" y="6"/>
                </a:cxn>
                <a:cxn ang="0">
                  <a:pos x="14" y="8"/>
                </a:cxn>
                <a:cxn ang="0">
                  <a:pos x="16" y="10"/>
                </a:cxn>
                <a:cxn ang="0">
                  <a:pos x="11" y="15"/>
                </a:cxn>
              </a:cxnLst>
              <a:rect l="0" t="0" r="r" b="b"/>
              <a:pathLst>
                <a:path w="17" h="15">
                  <a:moveTo>
                    <a:pt x="11" y="15"/>
                  </a:moveTo>
                  <a:cubicBezTo>
                    <a:pt x="9" y="15"/>
                    <a:pt x="8" y="14"/>
                    <a:pt x="7" y="14"/>
                  </a:cubicBezTo>
                  <a:cubicBezTo>
                    <a:pt x="7" y="15"/>
                    <a:pt x="7" y="15"/>
                    <a:pt x="7" y="15"/>
                  </a:cubicBezTo>
                  <a:cubicBezTo>
                    <a:pt x="5" y="15"/>
                    <a:pt x="5" y="15"/>
                    <a:pt x="5" y="15"/>
                  </a:cubicBezTo>
                  <a:cubicBezTo>
                    <a:pt x="3" y="10"/>
                    <a:pt x="3" y="10"/>
                    <a:pt x="3" y="10"/>
                  </a:cubicBezTo>
                  <a:cubicBezTo>
                    <a:pt x="5" y="10"/>
                    <a:pt x="5" y="10"/>
                    <a:pt x="5" y="10"/>
                  </a:cubicBezTo>
                  <a:cubicBezTo>
                    <a:pt x="6" y="12"/>
                    <a:pt x="6" y="12"/>
                    <a:pt x="6" y="12"/>
                  </a:cubicBezTo>
                  <a:cubicBezTo>
                    <a:pt x="7" y="12"/>
                    <a:pt x="9" y="13"/>
                    <a:pt x="10" y="13"/>
                  </a:cubicBezTo>
                  <a:cubicBezTo>
                    <a:pt x="13" y="12"/>
                    <a:pt x="14" y="12"/>
                    <a:pt x="13" y="10"/>
                  </a:cubicBezTo>
                  <a:cubicBezTo>
                    <a:pt x="13" y="9"/>
                    <a:pt x="12" y="9"/>
                    <a:pt x="10" y="9"/>
                  </a:cubicBezTo>
                  <a:cubicBezTo>
                    <a:pt x="8" y="9"/>
                    <a:pt x="6" y="9"/>
                    <a:pt x="4" y="8"/>
                  </a:cubicBezTo>
                  <a:cubicBezTo>
                    <a:pt x="3" y="7"/>
                    <a:pt x="1" y="6"/>
                    <a:pt x="1" y="5"/>
                  </a:cubicBezTo>
                  <a:cubicBezTo>
                    <a:pt x="0" y="3"/>
                    <a:pt x="1" y="0"/>
                    <a:pt x="5" y="0"/>
                  </a:cubicBezTo>
                  <a:cubicBezTo>
                    <a:pt x="6" y="0"/>
                    <a:pt x="7" y="0"/>
                    <a:pt x="8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13" y="5"/>
                    <a:pt x="13" y="5"/>
                    <a:pt x="13" y="5"/>
                  </a:cubicBezTo>
                  <a:cubicBezTo>
                    <a:pt x="10" y="5"/>
                    <a:pt x="10" y="5"/>
                    <a:pt x="10" y="5"/>
                  </a:cubicBezTo>
                  <a:cubicBezTo>
                    <a:pt x="9" y="3"/>
                    <a:pt x="9" y="3"/>
                    <a:pt x="9" y="3"/>
                  </a:cubicBezTo>
                  <a:cubicBezTo>
                    <a:pt x="8" y="2"/>
                    <a:pt x="7" y="2"/>
                    <a:pt x="6" y="2"/>
                  </a:cubicBezTo>
                  <a:cubicBezTo>
                    <a:pt x="4" y="2"/>
                    <a:pt x="3" y="4"/>
                    <a:pt x="4" y="5"/>
                  </a:cubicBezTo>
                  <a:cubicBezTo>
                    <a:pt x="4" y="6"/>
                    <a:pt x="6" y="6"/>
                    <a:pt x="7" y="6"/>
                  </a:cubicBezTo>
                  <a:cubicBezTo>
                    <a:pt x="9" y="7"/>
                    <a:pt x="12" y="6"/>
                    <a:pt x="14" y="8"/>
                  </a:cubicBezTo>
                  <a:cubicBezTo>
                    <a:pt x="15" y="9"/>
                    <a:pt x="15" y="9"/>
                    <a:pt x="16" y="10"/>
                  </a:cubicBezTo>
                  <a:cubicBezTo>
                    <a:pt x="17" y="13"/>
                    <a:pt x="15" y="15"/>
                    <a:pt x="11" y="15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0" name="Freeform 18"/>
            <p:cNvSpPr>
              <a:spLocks noChangeAspect="1" noEditPoints="1"/>
            </p:cNvSpPr>
            <p:nvPr/>
          </p:nvSpPr>
          <p:spPr bwMode="auto">
            <a:xfrm>
              <a:off x="1330325" y="4246563"/>
              <a:ext cx="161925" cy="152400"/>
            </a:xfrm>
            <a:custGeom>
              <a:avLst/>
              <a:gdLst/>
              <a:ahLst/>
              <a:cxnLst>
                <a:cxn ang="0">
                  <a:pos x="10" y="3"/>
                </a:cxn>
                <a:cxn ang="0">
                  <a:pos x="8" y="3"/>
                </a:cxn>
                <a:cxn ang="0">
                  <a:pos x="6" y="3"/>
                </a:cxn>
                <a:cxn ang="0">
                  <a:pos x="8" y="8"/>
                </a:cxn>
                <a:cxn ang="0">
                  <a:pos x="10" y="7"/>
                </a:cxn>
                <a:cxn ang="0">
                  <a:pos x="12" y="7"/>
                </a:cxn>
                <a:cxn ang="0">
                  <a:pos x="13" y="5"/>
                </a:cxn>
                <a:cxn ang="0">
                  <a:pos x="10" y="3"/>
                </a:cxn>
                <a:cxn ang="0">
                  <a:pos x="12" y="10"/>
                </a:cxn>
                <a:cxn ang="0">
                  <a:pos x="9" y="10"/>
                </a:cxn>
                <a:cxn ang="0">
                  <a:pos x="10" y="12"/>
                </a:cxn>
                <a:cxn ang="0">
                  <a:pos x="13" y="12"/>
                </a:cxn>
                <a:cxn ang="0">
                  <a:pos x="14" y="15"/>
                </a:cxn>
                <a:cxn ang="0">
                  <a:pos x="6" y="15"/>
                </a:cxn>
                <a:cxn ang="0">
                  <a:pos x="5" y="13"/>
                </a:cxn>
                <a:cxn ang="0">
                  <a:pos x="7" y="13"/>
                </a:cxn>
                <a:cxn ang="0">
                  <a:pos x="3" y="3"/>
                </a:cxn>
                <a:cxn ang="0">
                  <a:pos x="1" y="3"/>
                </a:cxn>
                <a:cxn ang="0">
                  <a:pos x="0" y="1"/>
                </a:cxn>
                <a:cxn ang="0">
                  <a:pos x="7" y="0"/>
                </a:cxn>
                <a:cxn ang="0">
                  <a:pos x="13" y="2"/>
                </a:cxn>
                <a:cxn ang="0">
                  <a:pos x="15" y="5"/>
                </a:cxn>
                <a:cxn ang="0">
                  <a:pos x="12" y="10"/>
                </a:cxn>
              </a:cxnLst>
              <a:rect l="0" t="0" r="r" b="b"/>
              <a:pathLst>
                <a:path w="16" h="15">
                  <a:moveTo>
                    <a:pt x="10" y="3"/>
                  </a:moveTo>
                  <a:cubicBezTo>
                    <a:pt x="10" y="3"/>
                    <a:pt x="9" y="3"/>
                    <a:pt x="8" y="3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8" y="8"/>
                    <a:pt x="8" y="8"/>
                    <a:pt x="8" y="8"/>
                  </a:cubicBezTo>
                  <a:cubicBezTo>
                    <a:pt x="10" y="7"/>
                    <a:pt x="10" y="7"/>
                    <a:pt x="10" y="7"/>
                  </a:cubicBezTo>
                  <a:cubicBezTo>
                    <a:pt x="11" y="7"/>
                    <a:pt x="12" y="7"/>
                    <a:pt x="12" y="7"/>
                  </a:cubicBezTo>
                  <a:cubicBezTo>
                    <a:pt x="13" y="7"/>
                    <a:pt x="13" y="6"/>
                    <a:pt x="13" y="5"/>
                  </a:cubicBezTo>
                  <a:cubicBezTo>
                    <a:pt x="12" y="4"/>
                    <a:pt x="12" y="3"/>
                    <a:pt x="10" y="3"/>
                  </a:cubicBezTo>
                  <a:moveTo>
                    <a:pt x="12" y="10"/>
                  </a:moveTo>
                  <a:cubicBezTo>
                    <a:pt x="9" y="10"/>
                    <a:pt x="9" y="10"/>
                    <a:pt x="9" y="10"/>
                  </a:cubicBezTo>
                  <a:cubicBezTo>
                    <a:pt x="10" y="12"/>
                    <a:pt x="10" y="12"/>
                    <a:pt x="10" y="12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4" y="15"/>
                    <a:pt x="14" y="15"/>
                    <a:pt x="14" y="15"/>
                  </a:cubicBezTo>
                  <a:cubicBezTo>
                    <a:pt x="6" y="15"/>
                    <a:pt x="6" y="15"/>
                    <a:pt x="6" y="15"/>
                  </a:cubicBezTo>
                  <a:cubicBezTo>
                    <a:pt x="5" y="13"/>
                    <a:pt x="5" y="13"/>
                    <a:pt x="5" y="1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9" y="0"/>
                    <a:pt x="11" y="0"/>
                    <a:pt x="13" y="2"/>
                  </a:cubicBezTo>
                  <a:cubicBezTo>
                    <a:pt x="14" y="2"/>
                    <a:pt x="15" y="4"/>
                    <a:pt x="15" y="5"/>
                  </a:cubicBezTo>
                  <a:cubicBezTo>
                    <a:pt x="16" y="7"/>
                    <a:pt x="15" y="10"/>
                    <a:pt x="12" y="10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1" name="Freeform 19"/>
            <p:cNvSpPr>
              <a:spLocks noChangeAspect="1" noEditPoints="1"/>
            </p:cNvSpPr>
            <p:nvPr/>
          </p:nvSpPr>
          <p:spPr bwMode="auto">
            <a:xfrm>
              <a:off x="1512888" y="4235450"/>
              <a:ext cx="193675" cy="152400"/>
            </a:xfrm>
            <a:custGeom>
              <a:avLst/>
              <a:gdLst/>
              <a:ahLst/>
              <a:cxnLst>
                <a:cxn ang="0">
                  <a:pos x="45" y="26"/>
                </a:cxn>
                <a:cxn ang="0">
                  <a:pos x="38" y="58"/>
                </a:cxn>
                <a:cxn ang="0">
                  <a:pos x="70" y="52"/>
                </a:cxn>
                <a:cxn ang="0">
                  <a:pos x="45" y="26"/>
                </a:cxn>
                <a:cxn ang="0">
                  <a:pos x="83" y="96"/>
                </a:cxn>
                <a:cxn ang="0">
                  <a:pos x="77" y="77"/>
                </a:cxn>
                <a:cxn ang="0">
                  <a:pos x="90" y="77"/>
                </a:cxn>
                <a:cxn ang="0">
                  <a:pos x="83" y="71"/>
                </a:cxn>
                <a:cxn ang="0">
                  <a:pos x="38" y="71"/>
                </a:cxn>
                <a:cxn ang="0">
                  <a:pos x="38" y="84"/>
                </a:cxn>
                <a:cxn ang="0">
                  <a:pos x="58" y="84"/>
                </a:cxn>
                <a:cxn ang="0">
                  <a:pos x="64" y="96"/>
                </a:cxn>
                <a:cxn ang="0">
                  <a:pos x="19" y="96"/>
                </a:cxn>
                <a:cxn ang="0">
                  <a:pos x="13" y="84"/>
                </a:cxn>
                <a:cxn ang="0">
                  <a:pos x="26" y="84"/>
                </a:cxn>
                <a:cxn ang="0">
                  <a:pos x="26" y="20"/>
                </a:cxn>
                <a:cxn ang="0">
                  <a:pos x="6" y="20"/>
                </a:cxn>
                <a:cxn ang="0">
                  <a:pos x="0" y="7"/>
                </a:cxn>
                <a:cxn ang="0">
                  <a:pos x="38" y="0"/>
                </a:cxn>
                <a:cxn ang="0">
                  <a:pos x="109" y="77"/>
                </a:cxn>
                <a:cxn ang="0">
                  <a:pos x="115" y="77"/>
                </a:cxn>
                <a:cxn ang="0">
                  <a:pos x="122" y="90"/>
                </a:cxn>
                <a:cxn ang="0">
                  <a:pos x="83" y="96"/>
                </a:cxn>
              </a:cxnLst>
              <a:rect l="0" t="0" r="r" b="b"/>
              <a:pathLst>
                <a:path w="122" h="96">
                  <a:moveTo>
                    <a:pt x="45" y="26"/>
                  </a:moveTo>
                  <a:lnTo>
                    <a:pt x="38" y="58"/>
                  </a:lnTo>
                  <a:lnTo>
                    <a:pt x="70" y="52"/>
                  </a:lnTo>
                  <a:lnTo>
                    <a:pt x="45" y="26"/>
                  </a:lnTo>
                  <a:close/>
                  <a:moveTo>
                    <a:pt x="83" y="96"/>
                  </a:moveTo>
                  <a:lnTo>
                    <a:pt x="77" y="77"/>
                  </a:lnTo>
                  <a:lnTo>
                    <a:pt x="90" y="77"/>
                  </a:lnTo>
                  <a:lnTo>
                    <a:pt x="83" y="71"/>
                  </a:lnTo>
                  <a:lnTo>
                    <a:pt x="38" y="71"/>
                  </a:lnTo>
                  <a:lnTo>
                    <a:pt x="38" y="84"/>
                  </a:lnTo>
                  <a:lnTo>
                    <a:pt x="58" y="84"/>
                  </a:lnTo>
                  <a:lnTo>
                    <a:pt x="64" y="96"/>
                  </a:lnTo>
                  <a:lnTo>
                    <a:pt x="19" y="96"/>
                  </a:lnTo>
                  <a:lnTo>
                    <a:pt x="13" y="84"/>
                  </a:lnTo>
                  <a:lnTo>
                    <a:pt x="26" y="84"/>
                  </a:lnTo>
                  <a:lnTo>
                    <a:pt x="26" y="20"/>
                  </a:lnTo>
                  <a:lnTo>
                    <a:pt x="6" y="20"/>
                  </a:lnTo>
                  <a:lnTo>
                    <a:pt x="0" y="7"/>
                  </a:lnTo>
                  <a:lnTo>
                    <a:pt x="38" y="0"/>
                  </a:lnTo>
                  <a:lnTo>
                    <a:pt x="109" y="77"/>
                  </a:lnTo>
                  <a:lnTo>
                    <a:pt x="115" y="77"/>
                  </a:lnTo>
                  <a:lnTo>
                    <a:pt x="122" y="90"/>
                  </a:lnTo>
                  <a:lnTo>
                    <a:pt x="83" y="9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2" name="Freeform 20"/>
            <p:cNvSpPr>
              <a:spLocks noChangeAspect="1" noEditPoints="1"/>
            </p:cNvSpPr>
            <p:nvPr/>
          </p:nvSpPr>
          <p:spPr bwMode="auto">
            <a:xfrm>
              <a:off x="1665288" y="4225925"/>
              <a:ext cx="173038" cy="152400"/>
            </a:xfrm>
            <a:custGeom>
              <a:avLst/>
              <a:gdLst/>
              <a:ahLst/>
              <a:cxnLst>
                <a:cxn ang="0">
                  <a:pos x="11" y="3"/>
                </a:cxn>
                <a:cxn ang="0">
                  <a:pos x="8" y="3"/>
                </a:cxn>
                <a:cxn ang="0">
                  <a:pos x="6" y="3"/>
                </a:cxn>
                <a:cxn ang="0">
                  <a:pos x="8" y="8"/>
                </a:cxn>
                <a:cxn ang="0">
                  <a:pos x="10" y="8"/>
                </a:cxn>
                <a:cxn ang="0">
                  <a:pos x="13" y="7"/>
                </a:cxn>
                <a:cxn ang="0">
                  <a:pos x="13" y="5"/>
                </a:cxn>
                <a:cxn ang="0">
                  <a:pos x="11" y="3"/>
                </a:cxn>
                <a:cxn ang="0">
                  <a:pos x="12" y="10"/>
                </a:cxn>
                <a:cxn ang="0">
                  <a:pos x="9" y="10"/>
                </a:cxn>
                <a:cxn ang="0">
                  <a:pos x="10" y="13"/>
                </a:cxn>
                <a:cxn ang="0">
                  <a:pos x="13" y="13"/>
                </a:cxn>
                <a:cxn ang="0">
                  <a:pos x="14" y="15"/>
                </a:cxn>
                <a:cxn ang="0">
                  <a:pos x="6" y="15"/>
                </a:cxn>
                <a:cxn ang="0">
                  <a:pos x="5" y="13"/>
                </a:cxn>
                <a:cxn ang="0">
                  <a:pos x="7" y="13"/>
                </a:cxn>
                <a:cxn ang="0">
                  <a:pos x="3" y="3"/>
                </a:cxn>
                <a:cxn ang="0">
                  <a:pos x="1" y="3"/>
                </a:cxn>
                <a:cxn ang="0">
                  <a:pos x="0" y="1"/>
                </a:cxn>
                <a:cxn ang="0">
                  <a:pos x="7" y="0"/>
                </a:cxn>
                <a:cxn ang="0">
                  <a:pos x="13" y="2"/>
                </a:cxn>
                <a:cxn ang="0">
                  <a:pos x="16" y="5"/>
                </a:cxn>
                <a:cxn ang="0">
                  <a:pos x="12" y="10"/>
                </a:cxn>
              </a:cxnLst>
              <a:rect l="0" t="0" r="r" b="b"/>
              <a:pathLst>
                <a:path w="17" h="15">
                  <a:moveTo>
                    <a:pt x="11" y="3"/>
                  </a:moveTo>
                  <a:cubicBezTo>
                    <a:pt x="10" y="3"/>
                    <a:pt x="9" y="3"/>
                    <a:pt x="8" y="3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8" y="8"/>
                    <a:pt x="8" y="8"/>
                    <a:pt x="8" y="8"/>
                  </a:cubicBezTo>
                  <a:cubicBezTo>
                    <a:pt x="10" y="8"/>
                    <a:pt x="10" y="8"/>
                    <a:pt x="10" y="8"/>
                  </a:cubicBezTo>
                  <a:cubicBezTo>
                    <a:pt x="11" y="8"/>
                    <a:pt x="12" y="8"/>
                    <a:pt x="13" y="7"/>
                  </a:cubicBezTo>
                  <a:cubicBezTo>
                    <a:pt x="13" y="7"/>
                    <a:pt x="13" y="6"/>
                    <a:pt x="13" y="5"/>
                  </a:cubicBezTo>
                  <a:cubicBezTo>
                    <a:pt x="13" y="4"/>
                    <a:pt x="12" y="3"/>
                    <a:pt x="11" y="3"/>
                  </a:cubicBezTo>
                  <a:moveTo>
                    <a:pt x="12" y="10"/>
                  </a:moveTo>
                  <a:cubicBezTo>
                    <a:pt x="9" y="10"/>
                    <a:pt x="9" y="10"/>
                    <a:pt x="9" y="10"/>
                  </a:cubicBezTo>
                  <a:cubicBezTo>
                    <a:pt x="10" y="13"/>
                    <a:pt x="10" y="13"/>
                    <a:pt x="10" y="13"/>
                  </a:cubicBezTo>
                  <a:cubicBezTo>
                    <a:pt x="13" y="13"/>
                    <a:pt x="13" y="13"/>
                    <a:pt x="13" y="13"/>
                  </a:cubicBezTo>
                  <a:cubicBezTo>
                    <a:pt x="14" y="15"/>
                    <a:pt x="14" y="15"/>
                    <a:pt x="14" y="15"/>
                  </a:cubicBezTo>
                  <a:cubicBezTo>
                    <a:pt x="6" y="15"/>
                    <a:pt x="6" y="15"/>
                    <a:pt x="6" y="15"/>
                  </a:cubicBezTo>
                  <a:cubicBezTo>
                    <a:pt x="5" y="13"/>
                    <a:pt x="5" y="13"/>
                    <a:pt x="5" y="1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9" y="0"/>
                    <a:pt x="11" y="1"/>
                    <a:pt x="13" y="2"/>
                  </a:cubicBezTo>
                  <a:cubicBezTo>
                    <a:pt x="14" y="3"/>
                    <a:pt x="15" y="4"/>
                    <a:pt x="16" y="5"/>
                  </a:cubicBezTo>
                  <a:cubicBezTo>
                    <a:pt x="17" y="8"/>
                    <a:pt x="15" y="10"/>
                    <a:pt x="12" y="10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3" name="Freeform 21"/>
            <p:cNvSpPr>
              <a:spLocks noChangeAspect="1"/>
            </p:cNvSpPr>
            <p:nvPr/>
          </p:nvSpPr>
          <p:spPr bwMode="auto">
            <a:xfrm>
              <a:off x="1827213" y="4216400"/>
              <a:ext cx="203200" cy="161925"/>
            </a:xfrm>
            <a:custGeom>
              <a:avLst/>
              <a:gdLst/>
              <a:ahLst/>
              <a:cxnLst>
                <a:cxn ang="0">
                  <a:pos x="39" y="102"/>
                </a:cxn>
                <a:cxn ang="0">
                  <a:pos x="32" y="83"/>
                </a:cxn>
                <a:cxn ang="0">
                  <a:pos x="52" y="83"/>
                </a:cxn>
                <a:cxn ang="0">
                  <a:pos x="26" y="19"/>
                </a:cxn>
                <a:cxn ang="0">
                  <a:pos x="7" y="19"/>
                </a:cxn>
                <a:cxn ang="0">
                  <a:pos x="0" y="6"/>
                </a:cxn>
                <a:cxn ang="0">
                  <a:pos x="90" y="0"/>
                </a:cxn>
                <a:cxn ang="0">
                  <a:pos x="109" y="38"/>
                </a:cxn>
                <a:cxn ang="0">
                  <a:pos x="90" y="38"/>
                </a:cxn>
                <a:cxn ang="0">
                  <a:pos x="84" y="19"/>
                </a:cxn>
                <a:cxn ang="0">
                  <a:pos x="39" y="19"/>
                </a:cxn>
                <a:cxn ang="0">
                  <a:pos x="52" y="44"/>
                </a:cxn>
                <a:cxn ang="0">
                  <a:pos x="71" y="44"/>
                </a:cxn>
                <a:cxn ang="0">
                  <a:pos x="64" y="32"/>
                </a:cxn>
                <a:cxn ang="0">
                  <a:pos x="77" y="32"/>
                </a:cxn>
                <a:cxn ang="0">
                  <a:pos x="96" y="64"/>
                </a:cxn>
                <a:cxn ang="0">
                  <a:pos x="77" y="70"/>
                </a:cxn>
                <a:cxn ang="0">
                  <a:pos x="77" y="57"/>
                </a:cxn>
                <a:cxn ang="0">
                  <a:pos x="58" y="57"/>
                </a:cxn>
                <a:cxn ang="0">
                  <a:pos x="64" y="83"/>
                </a:cxn>
                <a:cxn ang="0">
                  <a:pos x="109" y="83"/>
                </a:cxn>
                <a:cxn ang="0">
                  <a:pos x="103" y="64"/>
                </a:cxn>
                <a:cxn ang="0">
                  <a:pos x="115" y="57"/>
                </a:cxn>
                <a:cxn ang="0">
                  <a:pos x="128" y="96"/>
                </a:cxn>
                <a:cxn ang="0">
                  <a:pos x="39" y="102"/>
                </a:cxn>
              </a:cxnLst>
              <a:rect l="0" t="0" r="r" b="b"/>
              <a:pathLst>
                <a:path w="128" h="102">
                  <a:moveTo>
                    <a:pt x="39" y="102"/>
                  </a:moveTo>
                  <a:lnTo>
                    <a:pt x="32" y="83"/>
                  </a:lnTo>
                  <a:lnTo>
                    <a:pt x="52" y="83"/>
                  </a:lnTo>
                  <a:lnTo>
                    <a:pt x="26" y="19"/>
                  </a:lnTo>
                  <a:lnTo>
                    <a:pt x="7" y="19"/>
                  </a:lnTo>
                  <a:lnTo>
                    <a:pt x="0" y="6"/>
                  </a:lnTo>
                  <a:lnTo>
                    <a:pt x="90" y="0"/>
                  </a:lnTo>
                  <a:lnTo>
                    <a:pt x="109" y="38"/>
                  </a:lnTo>
                  <a:lnTo>
                    <a:pt x="90" y="38"/>
                  </a:lnTo>
                  <a:lnTo>
                    <a:pt x="84" y="19"/>
                  </a:lnTo>
                  <a:lnTo>
                    <a:pt x="39" y="19"/>
                  </a:lnTo>
                  <a:lnTo>
                    <a:pt x="52" y="44"/>
                  </a:lnTo>
                  <a:lnTo>
                    <a:pt x="71" y="44"/>
                  </a:lnTo>
                  <a:lnTo>
                    <a:pt x="64" y="32"/>
                  </a:lnTo>
                  <a:lnTo>
                    <a:pt x="77" y="32"/>
                  </a:lnTo>
                  <a:lnTo>
                    <a:pt x="96" y="64"/>
                  </a:lnTo>
                  <a:lnTo>
                    <a:pt x="77" y="70"/>
                  </a:lnTo>
                  <a:lnTo>
                    <a:pt x="77" y="57"/>
                  </a:lnTo>
                  <a:lnTo>
                    <a:pt x="58" y="57"/>
                  </a:lnTo>
                  <a:lnTo>
                    <a:pt x="64" y="83"/>
                  </a:lnTo>
                  <a:lnTo>
                    <a:pt x="109" y="83"/>
                  </a:lnTo>
                  <a:lnTo>
                    <a:pt x="103" y="64"/>
                  </a:lnTo>
                  <a:lnTo>
                    <a:pt x="115" y="57"/>
                  </a:lnTo>
                  <a:lnTo>
                    <a:pt x="128" y="96"/>
                  </a:lnTo>
                  <a:lnTo>
                    <a:pt x="39" y="10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4" name="Freeform 22"/>
            <p:cNvSpPr>
              <a:spLocks noChangeAspect="1" noEditPoints="1"/>
            </p:cNvSpPr>
            <p:nvPr/>
          </p:nvSpPr>
          <p:spPr bwMode="auto">
            <a:xfrm>
              <a:off x="2000250" y="4216400"/>
              <a:ext cx="212725" cy="152400"/>
            </a:xfrm>
            <a:custGeom>
              <a:avLst/>
              <a:gdLst/>
              <a:ahLst/>
              <a:cxnLst>
                <a:cxn ang="0">
                  <a:pos x="9" y="2"/>
                </a:cxn>
                <a:cxn ang="0">
                  <a:pos x="6" y="2"/>
                </a:cxn>
                <a:cxn ang="0">
                  <a:pos x="7" y="6"/>
                </a:cxn>
                <a:cxn ang="0">
                  <a:pos x="10" y="6"/>
                </a:cxn>
                <a:cxn ang="0">
                  <a:pos x="12" y="4"/>
                </a:cxn>
                <a:cxn ang="0">
                  <a:pos x="9" y="2"/>
                </a:cxn>
                <a:cxn ang="0">
                  <a:pos x="17" y="14"/>
                </a:cxn>
                <a:cxn ang="0">
                  <a:pos x="14" y="11"/>
                </a:cxn>
                <a:cxn ang="0">
                  <a:pos x="10" y="9"/>
                </a:cxn>
                <a:cxn ang="0">
                  <a:pos x="8" y="9"/>
                </a:cxn>
                <a:cxn ang="0">
                  <a:pos x="10" y="12"/>
                </a:cxn>
                <a:cxn ang="0">
                  <a:pos x="12" y="12"/>
                </a:cxn>
                <a:cxn ang="0">
                  <a:pos x="13" y="14"/>
                </a:cxn>
                <a:cxn ang="0">
                  <a:pos x="6" y="15"/>
                </a:cxn>
                <a:cxn ang="0">
                  <a:pos x="5" y="12"/>
                </a:cxn>
                <a:cxn ang="0">
                  <a:pos x="7" y="12"/>
                </a:cxn>
                <a:cxn ang="0">
                  <a:pos x="3" y="2"/>
                </a:cxn>
                <a:cxn ang="0">
                  <a:pos x="1" y="2"/>
                </a:cxn>
                <a:cxn ang="0">
                  <a:pos x="0" y="0"/>
                </a:cxn>
                <a:cxn ang="0">
                  <a:pos x="8" y="0"/>
                </a:cxn>
                <a:cxn ang="0">
                  <a:pos x="11" y="0"/>
                </a:cxn>
                <a:cxn ang="0">
                  <a:pos x="15" y="4"/>
                </a:cxn>
                <a:cxn ang="0">
                  <a:pos x="14" y="8"/>
                </a:cxn>
                <a:cxn ang="0">
                  <a:pos x="13" y="8"/>
                </a:cxn>
                <a:cxn ang="0">
                  <a:pos x="18" y="12"/>
                </a:cxn>
                <a:cxn ang="0">
                  <a:pos x="20" y="11"/>
                </a:cxn>
                <a:cxn ang="0">
                  <a:pos x="21" y="14"/>
                </a:cxn>
                <a:cxn ang="0">
                  <a:pos x="17" y="14"/>
                </a:cxn>
              </a:cxnLst>
              <a:rect l="0" t="0" r="r" b="b"/>
              <a:pathLst>
                <a:path w="21" h="15">
                  <a:moveTo>
                    <a:pt x="9" y="2"/>
                  </a:moveTo>
                  <a:cubicBezTo>
                    <a:pt x="6" y="2"/>
                    <a:pt x="6" y="2"/>
                    <a:pt x="6" y="2"/>
                  </a:cubicBezTo>
                  <a:cubicBezTo>
                    <a:pt x="7" y="6"/>
                    <a:pt x="7" y="6"/>
                    <a:pt x="7" y="6"/>
                  </a:cubicBezTo>
                  <a:cubicBezTo>
                    <a:pt x="10" y="6"/>
                    <a:pt x="10" y="6"/>
                    <a:pt x="10" y="6"/>
                  </a:cubicBezTo>
                  <a:cubicBezTo>
                    <a:pt x="11" y="6"/>
                    <a:pt x="13" y="6"/>
                    <a:pt x="12" y="4"/>
                  </a:cubicBezTo>
                  <a:cubicBezTo>
                    <a:pt x="12" y="2"/>
                    <a:pt x="10" y="2"/>
                    <a:pt x="9" y="2"/>
                  </a:cubicBezTo>
                  <a:moveTo>
                    <a:pt x="17" y="14"/>
                  </a:moveTo>
                  <a:cubicBezTo>
                    <a:pt x="16" y="13"/>
                    <a:pt x="15" y="12"/>
                    <a:pt x="14" y="11"/>
                  </a:cubicBezTo>
                  <a:cubicBezTo>
                    <a:pt x="10" y="9"/>
                    <a:pt x="10" y="9"/>
                    <a:pt x="10" y="9"/>
                  </a:cubicBezTo>
                  <a:cubicBezTo>
                    <a:pt x="8" y="9"/>
                    <a:pt x="8" y="9"/>
                    <a:pt x="8" y="9"/>
                  </a:cubicBezTo>
                  <a:cubicBezTo>
                    <a:pt x="10" y="12"/>
                    <a:pt x="10" y="12"/>
                    <a:pt x="10" y="12"/>
                  </a:cubicBezTo>
                  <a:cubicBezTo>
                    <a:pt x="12" y="12"/>
                    <a:pt x="12" y="12"/>
                    <a:pt x="12" y="12"/>
                  </a:cubicBezTo>
                  <a:cubicBezTo>
                    <a:pt x="13" y="14"/>
                    <a:pt x="13" y="14"/>
                    <a:pt x="13" y="14"/>
                  </a:cubicBezTo>
                  <a:cubicBezTo>
                    <a:pt x="6" y="15"/>
                    <a:pt x="6" y="15"/>
                    <a:pt x="6" y="15"/>
                  </a:cubicBezTo>
                  <a:cubicBezTo>
                    <a:pt x="5" y="12"/>
                    <a:pt x="5" y="12"/>
                    <a:pt x="5" y="12"/>
                  </a:cubicBezTo>
                  <a:cubicBezTo>
                    <a:pt x="7" y="12"/>
                    <a:pt x="7" y="12"/>
                    <a:pt x="7" y="1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9" y="0"/>
                    <a:pt x="10" y="0"/>
                    <a:pt x="11" y="0"/>
                  </a:cubicBezTo>
                  <a:cubicBezTo>
                    <a:pt x="13" y="1"/>
                    <a:pt x="14" y="2"/>
                    <a:pt x="15" y="4"/>
                  </a:cubicBezTo>
                  <a:cubicBezTo>
                    <a:pt x="16" y="5"/>
                    <a:pt x="15" y="7"/>
                    <a:pt x="14" y="8"/>
                  </a:cubicBezTo>
                  <a:cubicBezTo>
                    <a:pt x="13" y="8"/>
                    <a:pt x="13" y="8"/>
                    <a:pt x="13" y="8"/>
                  </a:cubicBezTo>
                  <a:cubicBezTo>
                    <a:pt x="18" y="12"/>
                    <a:pt x="18" y="12"/>
                    <a:pt x="18" y="12"/>
                  </a:cubicBezTo>
                  <a:cubicBezTo>
                    <a:pt x="20" y="11"/>
                    <a:pt x="20" y="11"/>
                    <a:pt x="20" y="11"/>
                  </a:cubicBezTo>
                  <a:cubicBezTo>
                    <a:pt x="21" y="14"/>
                    <a:pt x="21" y="14"/>
                    <a:pt x="21" y="14"/>
                  </a:cubicBezTo>
                  <a:lnTo>
                    <a:pt x="17" y="1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5" name="Freeform 23"/>
            <p:cNvSpPr>
              <a:spLocks noChangeAspect="1"/>
            </p:cNvSpPr>
            <p:nvPr/>
          </p:nvSpPr>
          <p:spPr bwMode="auto">
            <a:xfrm>
              <a:off x="741363" y="4378325"/>
              <a:ext cx="1503363" cy="1111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51"/>
                </a:cxn>
                <a:cxn ang="0">
                  <a:pos x="940" y="0"/>
                </a:cxn>
                <a:cxn ang="0">
                  <a:pos x="947" y="19"/>
                </a:cxn>
                <a:cxn ang="0">
                  <a:pos x="0" y="70"/>
                </a:cxn>
              </a:cxnLst>
              <a:rect l="0" t="0" r="r" b="b"/>
              <a:pathLst>
                <a:path w="947" h="70">
                  <a:moveTo>
                    <a:pt x="0" y="70"/>
                  </a:moveTo>
                  <a:lnTo>
                    <a:pt x="0" y="51"/>
                  </a:lnTo>
                  <a:lnTo>
                    <a:pt x="940" y="0"/>
                  </a:lnTo>
                  <a:lnTo>
                    <a:pt x="947" y="19"/>
                  </a:lnTo>
                  <a:lnTo>
                    <a:pt x="0" y="7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6" name="Freeform 24"/>
            <p:cNvSpPr>
              <a:spLocks noChangeAspect="1"/>
            </p:cNvSpPr>
            <p:nvPr/>
          </p:nvSpPr>
          <p:spPr bwMode="auto">
            <a:xfrm>
              <a:off x="741363" y="4419600"/>
              <a:ext cx="1503363" cy="101600"/>
            </a:xfrm>
            <a:custGeom>
              <a:avLst/>
              <a:gdLst/>
              <a:ahLst/>
              <a:cxnLst>
                <a:cxn ang="0">
                  <a:pos x="0" y="64"/>
                </a:cxn>
                <a:cxn ang="0">
                  <a:pos x="0" y="51"/>
                </a:cxn>
                <a:cxn ang="0">
                  <a:pos x="947" y="0"/>
                </a:cxn>
                <a:cxn ang="0">
                  <a:pos x="947" y="12"/>
                </a:cxn>
                <a:cxn ang="0">
                  <a:pos x="0" y="64"/>
                </a:cxn>
              </a:cxnLst>
              <a:rect l="0" t="0" r="r" b="b"/>
              <a:pathLst>
                <a:path w="947" h="64">
                  <a:moveTo>
                    <a:pt x="0" y="64"/>
                  </a:moveTo>
                  <a:lnTo>
                    <a:pt x="0" y="51"/>
                  </a:lnTo>
                  <a:lnTo>
                    <a:pt x="947" y="0"/>
                  </a:lnTo>
                  <a:lnTo>
                    <a:pt x="947" y="12"/>
                  </a:lnTo>
                  <a:lnTo>
                    <a:pt x="0" y="6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1" name="Freeform 26"/>
            <p:cNvSpPr>
              <a:spLocks noChangeAspect="1"/>
            </p:cNvSpPr>
            <p:nvPr/>
          </p:nvSpPr>
          <p:spPr bwMode="auto">
            <a:xfrm>
              <a:off x="1451502" y="4567681"/>
              <a:ext cx="498475" cy="376237"/>
            </a:xfrm>
            <a:custGeom>
              <a:avLst/>
              <a:gdLst/>
              <a:ahLst/>
              <a:cxnLst>
                <a:cxn ang="0">
                  <a:pos x="0" y="20"/>
                </a:cxn>
                <a:cxn ang="0">
                  <a:pos x="218" y="0"/>
                </a:cxn>
                <a:cxn ang="0">
                  <a:pos x="314" y="218"/>
                </a:cxn>
                <a:cxn ang="0">
                  <a:pos x="90" y="237"/>
                </a:cxn>
                <a:cxn ang="0">
                  <a:pos x="0" y="20"/>
                </a:cxn>
              </a:cxnLst>
              <a:rect l="0" t="0" r="r" b="b"/>
              <a:pathLst>
                <a:path w="314" h="237">
                  <a:moveTo>
                    <a:pt x="0" y="20"/>
                  </a:moveTo>
                  <a:lnTo>
                    <a:pt x="218" y="0"/>
                  </a:lnTo>
                  <a:lnTo>
                    <a:pt x="314" y="218"/>
                  </a:lnTo>
                  <a:lnTo>
                    <a:pt x="90" y="237"/>
                  </a:lnTo>
                  <a:lnTo>
                    <a:pt x="0" y="2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2" name="Freeform 29"/>
            <p:cNvSpPr>
              <a:spLocks noChangeAspect="1"/>
            </p:cNvSpPr>
            <p:nvPr/>
          </p:nvSpPr>
          <p:spPr bwMode="auto">
            <a:xfrm>
              <a:off x="2071688" y="4976813"/>
              <a:ext cx="457200" cy="50800"/>
            </a:xfrm>
            <a:custGeom>
              <a:avLst/>
              <a:gdLst/>
              <a:ahLst/>
              <a:cxnLst>
                <a:cxn ang="0">
                  <a:pos x="45" y="1"/>
                </a:cxn>
                <a:cxn ang="0">
                  <a:pos x="45" y="0"/>
                </a:cxn>
                <a:cxn ang="0">
                  <a:pos x="0" y="3"/>
                </a:cxn>
                <a:cxn ang="0">
                  <a:pos x="0" y="5"/>
                </a:cxn>
                <a:cxn ang="0">
                  <a:pos x="45" y="1"/>
                </a:cxn>
              </a:cxnLst>
              <a:rect l="0" t="0" r="r" b="b"/>
              <a:pathLst>
                <a:path w="45" h="5">
                  <a:moveTo>
                    <a:pt x="45" y="1"/>
                  </a:moveTo>
                  <a:cubicBezTo>
                    <a:pt x="45" y="0"/>
                    <a:pt x="45" y="0"/>
                    <a:pt x="45" y="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4"/>
                    <a:pt x="0" y="4"/>
                    <a:pt x="0" y="5"/>
                  </a:cubicBezTo>
                  <a:lnTo>
                    <a:pt x="45" y="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3" name="Freeform 30"/>
            <p:cNvSpPr>
              <a:spLocks noChangeAspect="1"/>
            </p:cNvSpPr>
            <p:nvPr/>
          </p:nvSpPr>
          <p:spPr bwMode="auto">
            <a:xfrm>
              <a:off x="984250" y="5048250"/>
              <a:ext cx="528638" cy="60325"/>
            </a:xfrm>
            <a:custGeom>
              <a:avLst/>
              <a:gdLst/>
              <a:ahLst/>
              <a:cxnLst>
                <a:cxn ang="0">
                  <a:pos x="0" y="4"/>
                </a:cxn>
                <a:cxn ang="0">
                  <a:pos x="0" y="6"/>
                </a:cxn>
                <a:cxn ang="0">
                  <a:pos x="52" y="2"/>
                </a:cxn>
                <a:cxn ang="0">
                  <a:pos x="51" y="0"/>
                </a:cxn>
                <a:cxn ang="0">
                  <a:pos x="0" y="4"/>
                </a:cxn>
              </a:cxnLst>
              <a:rect l="0" t="0" r="r" b="b"/>
              <a:pathLst>
                <a:path w="52" h="6">
                  <a:moveTo>
                    <a:pt x="0" y="4"/>
                  </a:moveTo>
                  <a:cubicBezTo>
                    <a:pt x="0" y="6"/>
                    <a:pt x="0" y="6"/>
                    <a:pt x="0" y="6"/>
                  </a:cubicBezTo>
                  <a:cubicBezTo>
                    <a:pt x="52" y="2"/>
                    <a:pt x="52" y="2"/>
                    <a:pt x="52" y="2"/>
                  </a:cubicBezTo>
                  <a:cubicBezTo>
                    <a:pt x="52" y="2"/>
                    <a:pt x="51" y="1"/>
                    <a:pt x="51" y="0"/>
                  </a:cubicBezTo>
                  <a:lnTo>
                    <a:pt x="0" y="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4" name="Freeform 31"/>
            <p:cNvSpPr>
              <a:spLocks noChangeAspect="1"/>
            </p:cNvSpPr>
            <p:nvPr/>
          </p:nvSpPr>
          <p:spPr bwMode="auto">
            <a:xfrm>
              <a:off x="1014413" y="5170488"/>
              <a:ext cx="519113" cy="60325"/>
            </a:xfrm>
            <a:custGeom>
              <a:avLst/>
              <a:gdLst/>
              <a:ahLst/>
              <a:cxnLst>
                <a:cxn ang="0">
                  <a:pos x="0" y="4"/>
                </a:cxn>
                <a:cxn ang="0">
                  <a:pos x="0" y="6"/>
                </a:cxn>
                <a:cxn ang="0">
                  <a:pos x="51" y="2"/>
                </a:cxn>
                <a:cxn ang="0">
                  <a:pos x="50" y="0"/>
                </a:cxn>
                <a:cxn ang="0">
                  <a:pos x="0" y="4"/>
                </a:cxn>
              </a:cxnLst>
              <a:rect l="0" t="0" r="r" b="b"/>
              <a:pathLst>
                <a:path w="51" h="6">
                  <a:moveTo>
                    <a:pt x="0" y="4"/>
                  </a:moveTo>
                  <a:cubicBezTo>
                    <a:pt x="0" y="6"/>
                    <a:pt x="0" y="6"/>
                    <a:pt x="0" y="6"/>
                  </a:cubicBezTo>
                  <a:cubicBezTo>
                    <a:pt x="51" y="2"/>
                    <a:pt x="51" y="2"/>
                    <a:pt x="51" y="2"/>
                  </a:cubicBezTo>
                  <a:cubicBezTo>
                    <a:pt x="51" y="1"/>
                    <a:pt x="51" y="1"/>
                    <a:pt x="50" y="0"/>
                  </a:cubicBezTo>
                  <a:lnTo>
                    <a:pt x="0" y="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5" name="Freeform 32"/>
            <p:cNvSpPr>
              <a:spLocks noChangeAspect="1"/>
            </p:cNvSpPr>
            <p:nvPr/>
          </p:nvSpPr>
          <p:spPr bwMode="auto">
            <a:xfrm>
              <a:off x="2092325" y="5089525"/>
              <a:ext cx="466725" cy="50800"/>
            </a:xfrm>
            <a:custGeom>
              <a:avLst/>
              <a:gdLst/>
              <a:ahLst/>
              <a:cxnLst>
                <a:cxn ang="0">
                  <a:pos x="46" y="2"/>
                </a:cxn>
                <a:cxn ang="0">
                  <a:pos x="46" y="0"/>
                </a:cxn>
                <a:cxn ang="0">
                  <a:pos x="0" y="4"/>
                </a:cxn>
                <a:cxn ang="0">
                  <a:pos x="0" y="5"/>
                </a:cxn>
                <a:cxn ang="0">
                  <a:pos x="46" y="2"/>
                </a:cxn>
              </a:cxnLst>
              <a:rect l="0" t="0" r="r" b="b"/>
              <a:pathLst>
                <a:path w="46" h="5">
                  <a:moveTo>
                    <a:pt x="46" y="2"/>
                  </a:moveTo>
                  <a:cubicBezTo>
                    <a:pt x="46" y="0"/>
                    <a:pt x="46" y="0"/>
                    <a:pt x="46" y="0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4"/>
                    <a:pt x="0" y="5"/>
                    <a:pt x="0" y="5"/>
                  </a:cubicBezTo>
                  <a:lnTo>
                    <a:pt x="46" y="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6" name="Freeform 33"/>
            <p:cNvSpPr>
              <a:spLocks noChangeAspect="1"/>
            </p:cNvSpPr>
            <p:nvPr/>
          </p:nvSpPr>
          <p:spPr bwMode="auto">
            <a:xfrm>
              <a:off x="1035050" y="5281613"/>
              <a:ext cx="498475" cy="60325"/>
            </a:xfrm>
            <a:custGeom>
              <a:avLst/>
              <a:gdLst/>
              <a:ahLst/>
              <a:cxnLst>
                <a:cxn ang="0">
                  <a:pos x="0" y="4"/>
                </a:cxn>
                <a:cxn ang="0">
                  <a:pos x="0" y="6"/>
                </a:cxn>
                <a:cxn ang="0">
                  <a:pos x="49" y="2"/>
                </a:cxn>
                <a:cxn ang="0">
                  <a:pos x="49" y="0"/>
                </a:cxn>
                <a:cxn ang="0">
                  <a:pos x="0" y="4"/>
                </a:cxn>
              </a:cxnLst>
              <a:rect l="0" t="0" r="r" b="b"/>
              <a:pathLst>
                <a:path w="49" h="6">
                  <a:moveTo>
                    <a:pt x="0" y="4"/>
                  </a:moveTo>
                  <a:cubicBezTo>
                    <a:pt x="0" y="6"/>
                    <a:pt x="0" y="6"/>
                    <a:pt x="0" y="6"/>
                  </a:cubicBezTo>
                  <a:cubicBezTo>
                    <a:pt x="49" y="2"/>
                    <a:pt x="49" y="2"/>
                    <a:pt x="49" y="2"/>
                  </a:cubicBezTo>
                  <a:cubicBezTo>
                    <a:pt x="49" y="1"/>
                    <a:pt x="49" y="1"/>
                    <a:pt x="49" y="0"/>
                  </a:cubicBezTo>
                  <a:lnTo>
                    <a:pt x="0" y="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7" name="Freeform 34"/>
            <p:cNvSpPr>
              <a:spLocks noChangeAspect="1"/>
            </p:cNvSpPr>
            <p:nvPr/>
          </p:nvSpPr>
          <p:spPr bwMode="auto">
            <a:xfrm>
              <a:off x="2092325" y="5200650"/>
              <a:ext cx="476250" cy="60325"/>
            </a:xfrm>
            <a:custGeom>
              <a:avLst/>
              <a:gdLst/>
              <a:ahLst/>
              <a:cxnLst>
                <a:cxn ang="0">
                  <a:pos x="47" y="2"/>
                </a:cxn>
                <a:cxn ang="0">
                  <a:pos x="47" y="0"/>
                </a:cxn>
                <a:cxn ang="0">
                  <a:pos x="0" y="4"/>
                </a:cxn>
                <a:cxn ang="0">
                  <a:pos x="0" y="6"/>
                </a:cxn>
                <a:cxn ang="0">
                  <a:pos x="47" y="2"/>
                </a:cxn>
              </a:cxnLst>
              <a:rect l="0" t="0" r="r" b="b"/>
              <a:pathLst>
                <a:path w="47" h="6">
                  <a:moveTo>
                    <a:pt x="47" y="2"/>
                  </a:moveTo>
                  <a:cubicBezTo>
                    <a:pt x="47" y="0"/>
                    <a:pt x="47" y="0"/>
                    <a:pt x="47" y="0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4"/>
                    <a:pt x="0" y="5"/>
                    <a:pt x="0" y="6"/>
                  </a:cubicBezTo>
                  <a:lnTo>
                    <a:pt x="47" y="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8" name="Freeform 35"/>
            <p:cNvSpPr>
              <a:spLocks noChangeAspect="1"/>
            </p:cNvSpPr>
            <p:nvPr/>
          </p:nvSpPr>
          <p:spPr bwMode="auto">
            <a:xfrm>
              <a:off x="2092325" y="5322888"/>
              <a:ext cx="476250" cy="50800"/>
            </a:xfrm>
            <a:custGeom>
              <a:avLst/>
              <a:gdLst/>
              <a:ahLst/>
              <a:cxnLst>
                <a:cxn ang="0">
                  <a:pos x="47" y="0"/>
                </a:cxn>
                <a:cxn ang="0">
                  <a:pos x="0" y="4"/>
                </a:cxn>
                <a:cxn ang="0">
                  <a:pos x="0" y="5"/>
                </a:cxn>
                <a:cxn ang="0">
                  <a:pos x="47" y="2"/>
                </a:cxn>
                <a:cxn ang="0">
                  <a:pos x="47" y="0"/>
                </a:cxn>
              </a:cxnLst>
              <a:rect l="0" t="0" r="r" b="b"/>
              <a:pathLst>
                <a:path w="47" h="5">
                  <a:moveTo>
                    <a:pt x="47" y="0"/>
                  </a:moveTo>
                  <a:cubicBezTo>
                    <a:pt x="0" y="4"/>
                    <a:pt x="0" y="4"/>
                    <a:pt x="0" y="4"/>
                  </a:cubicBezTo>
                  <a:cubicBezTo>
                    <a:pt x="0" y="4"/>
                    <a:pt x="0" y="5"/>
                    <a:pt x="0" y="5"/>
                  </a:cubicBezTo>
                  <a:cubicBezTo>
                    <a:pt x="47" y="2"/>
                    <a:pt x="47" y="2"/>
                    <a:pt x="47" y="2"/>
                  </a:cubicBezTo>
                  <a:lnTo>
                    <a:pt x="47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9" name="Freeform 36"/>
            <p:cNvSpPr>
              <a:spLocks noChangeAspect="1"/>
            </p:cNvSpPr>
            <p:nvPr/>
          </p:nvSpPr>
          <p:spPr bwMode="auto">
            <a:xfrm>
              <a:off x="1035050" y="5403850"/>
              <a:ext cx="487363" cy="50800"/>
            </a:xfrm>
            <a:custGeom>
              <a:avLst/>
              <a:gdLst/>
              <a:ahLst/>
              <a:cxnLst>
                <a:cxn ang="0">
                  <a:pos x="0" y="4"/>
                </a:cxn>
                <a:cxn ang="0">
                  <a:pos x="0" y="5"/>
                </a:cxn>
                <a:cxn ang="0">
                  <a:pos x="48" y="2"/>
                </a:cxn>
                <a:cxn ang="0">
                  <a:pos x="48" y="0"/>
                </a:cxn>
                <a:cxn ang="0">
                  <a:pos x="0" y="4"/>
                </a:cxn>
              </a:cxnLst>
              <a:rect l="0" t="0" r="r" b="b"/>
              <a:pathLst>
                <a:path w="48" h="5">
                  <a:moveTo>
                    <a:pt x="0" y="4"/>
                  </a:moveTo>
                  <a:cubicBezTo>
                    <a:pt x="0" y="5"/>
                    <a:pt x="0" y="5"/>
                    <a:pt x="0" y="5"/>
                  </a:cubicBezTo>
                  <a:cubicBezTo>
                    <a:pt x="48" y="2"/>
                    <a:pt x="48" y="2"/>
                    <a:pt x="48" y="2"/>
                  </a:cubicBezTo>
                  <a:cubicBezTo>
                    <a:pt x="48" y="1"/>
                    <a:pt x="48" y="0"/>
                    <a:pt x="48" y="0"/>
                  </a:cubicBezTo>
                  <a:lnTo>
                    <a:pt x="0" y="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0" name="Freeform 37"/>
            <p:cNvSpPr>
              <a:spLocks noChangeAspect="1"/>
            </p:cNvSpPr>
            <p:nvPr/>
          </p:nvSpPr>
          <p:spPr bwMode="auto">
            <a:xfrm>
              <a:off x="1919288" y="4572000"/>
              <a:ext cx="406400" cy="39687"/>
            </a:xfrm>
            <a:custGeom>
              <a:avLst/>
              <a:gdLst/>
              <a:ahLst/>
              <a:cxnLst>
                <a:cxn ang="0">
                  <a:pos x="40" y="1"/>
                </a:cxn>
                <a:cxn ang="0">
                  <a:pos x="40" y="0"/>
                </a:cxn>
                <a:cxn ang="0">
                  <a:pos x="0" y="2"/>
                </a:cxn>
                <a:cxn ang="0">
                  <a:pos x="1" y="4"/>
                </a:cxn>
                <a:cxn ang="0">
                  <a:pos x="40" y="1"/>
                </a:cxn>
              </a:cxnLst>
              <a:rect l="0" t="0" r="r" b="b"/>
              <a:pathLst>
                <a:path w="40" h="4">
                  <a:moveTo>
                    <a:pt x="40" y="1"/>
                  </a:moveTo>
                  <a:cubicBezTo>
                    <a:pt x="40" y="0"/>
                    <a:pt x="40" y="0"/>
                    <a:pt x="40" y="0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3"/>
                    <a:pt x="1" y="3"/>
                    <a:pt x="1" y="4"/>
                  </a:cubicBezTo>
                  <a:lnTo>
                    <a:pt x="40" y="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1" name="Freeform 38"/>
            <p:cNvSpPr>
              <a:spLocks noChangeAspect="1"/>
            </p:cNvSpPr>
            <p:nvPr/>
          </p:nvSpPr>
          <p:spPr bwMode="auto">
            <a:xfrm>
              <a:off x="801688" y="4621213"/>
              <a:ext cx="558800" cy="61912"/>
            </a:xfrm>
            <a:custGeom>
              <a:avLst/>
              <a:gdLst/>
              <a:ahLst/>
              <a:cxnLst>
                <a:cxn ang="0">
                  <a:pos x="0" y="4"/>
                </a:cxn>
                <a:cxn ang="0">
                  <a:pos x="0" y="6"/>
                </a:cxn>
                <a:cxn ang="0">
                  <a:pos x="55" y="2"/>
                </a:cxn>
                <a:cxn ang="0">
                  <a:pos x="55" y="0"/>
                </a:cxn>
                <a:cxn ang="0">
                  <a:pos x="0" y="4"/>
                </a:cxn>
              </a:cxnLst>
              <a:rect l="0" t="0" r="r" b="b"/>
              <a:pathLst>
                <a:path w="55" h="6">
                  <a:moveTo>
                    <a:pt x="0" y="4"/>
                  </a:moveTo>
                  <a:cubicBezTo>
                    <a:pt x="0" y="6"/>
                    <a:pt x="0" y="6"/>
                    <a:pt x="0" y="6"/>
                  </a:cubicBezTo>
                  <a:cubicBezTo>
                    <a:pt x="55" y="2"/>
                    <a:pt x="55" y="2"/>
                    <a:pt x="55" y="2"/>
                  </a:cubicBezTo>
                  <a:cubicBezTo>
                    <a:pt x="55" y="2"/>
                    <a:pt x="55" y="1"/>
                    <a:pt x="55" y="0"/>
                  </a:cubicBezTo>
                  <a:lnTo>
                    <a:pt x="0" y="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2" name="Freeform 39"/>
            <p:cNvSpPr>
              <a:spLocks noChangeAspect="1"/>
            </p:cNvSpPr>
            <p:nvPr/>
          </p:nvSpPr>
          <p:spPr bwMode="auto">
            <a:xfrm>
              <a:off x="852488" y="4722813"/>
              <a:ext cx="549275" cy="50800"/>
            </a:xfrm>
            <a:custGeom>
              <a:avLst/>
              <a:gdLst/>
              <a:ahLst/>
              <a:cxnLst>
                <a:cxn ang="0">
                  <a:pos x="0" y="3"/>
                </a:cxn>
                <a:cxn ang="0">
                  <a:pos x="0" y="5"/>
                </a:cxn>
                <a:cxn ang="0">
                  <a:pos x="54" y="1"/>
                </a:cxn>
                <a:cxn ang="0">
                  <a:pos x="53" y="0"/>
                </a:cxn>
                <a:cxn ang="0">
                  <a:pos x="0" y="3"/>
                </a:cxn>
              </a:cxnLst>
              <a:rect l="0" t="0" r="r" b="b"/>
              <a:pathLst>
                <a:path w="54" h="5">
                  <a:moveTo>
                    <a:pt x="0" y="3"/>
                  </a:moveTo>
                  <a:cubicBezTo>
                    <a:pt x="0" y="5"/>
                    <a:pt x="0" y="5"/>
                    <a:pt x="0" y="5"/>
                  </a:cubicBezTo>
                  <a:cubicBezTo>
                    <a:pt x="54" y="1"/>
                    <a:pt x="54" y="1"/>
                    <a:pt x="54" y="1"/>
                  </a:cubicBezTo>
                  <a:cubicBezTo>
                    <a:pt x="54" y="1"/>
                    <a:pt x="54" y="0"/>
                    <a:pt x="53" y="0"/>
                  </a:cubicBezTo>
                  <a:lnTo>
                    <a:pt x="0" y="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3" name="Freeform 40"/>
            <p:cNvSpPr>
              <a:spLocks noChangeAspect="1"/>
            </p:cNvSpPr>
            <p:nvPr/>
          </p:nvSpPr>
          <p:spPr bwMode="auto">
            <a:xfrm>
              <a:off x="1960563" y="4662488"/>
              <a:ext cx="415925" cy="41275"/>
            </a:xfrm>
            <a:custGeom>
              <a:avLst/>
              <a:gdLst/>
              <a:ahLst/>
              <a:cxnLst>
                <a:cxn ang="0">
                  <a:pos x="41" y="2"/>
                </a:cxn>
                <a:cxn ang="0">
                  <a:pos x="41" y="0"/>
                </a:cxn>
                <a:cxn ang="0">
                  <a:pos x="0" y="2"/>
                </a:cxn>
                <a:cxn ang="0">
                  <a:pos x="1" y="4"/>
                </a:cxn>
                <a:cxn ang="0">
                  <a:pos x="41" y="2"/>
                </a:cxn>
              </a:cxnLst>
              <a:rect l="0" t="0" r="r" b="b"/>
              <a:pathLst>
                <a:path w="41" h="4">
                  <a:moveTo>
                    <a:pt x="41" y="2"/>
                  </a:moveTo>
                  <a:cubicBezTo>
                    <a:pt x="41" y="0"/>
                    <a:pt x="41" y="0"/>
                    <a:pt x="41" y="0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3"/>
                    <a:pt x="0" y="3"/>
                    <a:pt x="1" y="4"/>
                  </a:cubicBezTo>
                  <a:lnTo>
                    <a:pt x="41" y="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4" name="Freeform 41"/>
            <p:cNvSpPr>
              <a:spLocks noChangeAspect="1"/>
            </p:cNvSpPr>
            <p:nvPr/>
          </p:nvSpPr>
          <p:spPr bwMode="auto">
            <a:xfrm>
              <a:off x="893763" y="4824413"/>
              <a:ext cx="547688" cy="50800"/>
            </a:xfrm>
            <a:custGeom>
              <a:avLst/>
              <a:gdLst/>
              <a:ahLst/>
              <a:cxnLst>
                <a:cxn ang="0">
                  <a:pos x="0" y="3"/>
                </a:cxn>
                <a:cxn ang="0">
                  <a:pos x="0" y="5"/>
                </a:cxn>
                <a:cxn ang="0">
                  <a:pos x="54" y="2"/>
                </a:cxn>
                <a:cxn ang="0">
                  <a:pos x="53" y="0"/>
                </a:cxn>
                <a:cxn ang="0">
                  <a:pos x="0" y="3"/>
                </a:cxn>
              </a:cxnLst>
              <a:rect l="0" t="0" r="r" b="b"/>
              <a:pathLst>
                <a:path w="54" h="5">
                  <a:moveTo>
                    <a:pt x="0" y="3"/>
                  </a:moveTo>
                  <a:cubicBezTo>
                    <a:pt x="0" y="5"/>
                    <a:pt x="0" y="5"/>
                    <a:pt x="0" y="5"/>
                  </a:cubicBezTo>
                  <a:cubicBezTo>
                    <a:pt x="54" y="2"/>
                    <a:pt x="54" y="2"/>
                    <a:pt x="54" y="2"/>
                  </a:cubicBezTo>
                  <a:cubicBezTo>
                    <a:pt x="54" y="1"/>
                    <a:pt x="53" y="1"/>
                    <a:pt x="53" y="0"/>
                  </a:cubicBezTo>
                  <a:lnTo>
                    <a:pt x="0" y="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5" name="Freeform 42"/>
            <p:cNvSpPr>
              <a:spLocks noChangeAspect="1"/>
            </p:cNvSpPr>
            <p:nvPr/>
          </p:nvSpPr>
          <p:spPr bwMode="auto">
            <a:xfrm>
              <a:off x="2000250" y="4764088"/>
              <a:ext cx="427038" cy="41275"/>
            </a:xfrm>
            <a:custGeom>
              <a:avLst/>
              <a:gdLst/>
              <a:ahLst/>
              <a:cxnLst>
                <a:cxn ang="0">
                  <a:pos x="42" y="2"/>
                </a:cxn>
                <a:cxn ang="0">
                  <a:pos x="42" y="0"/>
                </a:cxn>
                <a:cxn ang="0">
                  <a:pos x="0" y="3"/>
                </a:cxn>
                <a:cxn ang="0">
                  <a:pos x="0" y="4"/>
                </a:cxn>
                <a:cxn ang="0">
                  <a:pos x="42" y="2"/>
                </a:cxn>
              </a:cxnLst>
              <a:rect l="0" t="0" r="r" b="b"/>
              <a:pathLst>
                <a:path w="42" h="4">
                  <a:moveTo>
                    <a:pt x="42" y="2"/>
                  </a:moveTo>
                  <a:cubicBezTo>
                    <a:pt x="42" y="0"/>
                    <a:pt x="42" y="0"/>
                    <a:pt x="42" y="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4"/>
                    <a:pt x="0" y="4"/>
                  </a:cubicBezTo>
                  <a:lnTo>
                    <a:pt x="42" y="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6" name="Freeform 43"/>
            <p:cNvSpPr>
              <a:spLocks noChangeAspect="1"/>
            </p:cNvSpPr>
            <p:nvPr/>
          </p:nvSpPr>
          <p:spPr bwMode="auto">
            <a:xfrm>
              <a:off x="944563" y="4946650"/>
              <a:ext cx="538163" cy="50800"/>
            </a:xfrm>
            <a:custGeom>
              <a:avLst/>
              <a:gdLst/>
              <a:ahLst/>
              <a:cxnLst>
                <a:cxn ang="0">
                  <a:pos x="0" y="3"/>
                </a:cxn>
                <a:cxn ang="0">
                  <a:pos x="0" y="5"/>
                </a:cxn>
                <a:cxn ang="0">
                  <a:pos x="53" y="1"/>
                </a:cxn>
                <a:cxn ang="0">
                  <a:pos x="52" y="0"/>
                </a:cxn>
                <a:cxn ang="0">
                  <a:pos x="0" y="3"/>
                </a:cxn>
              </a:cxnLst>
              <a:rect l="0" t="0" r="r" b="b"/>
              <a:pathLst>
                <a:path w="53" h="5">
                  <a:moveTo>
                    <a:pt x="0" y="3"/>
                  </a:moveTo>
                  <a:cubicBezTo>
                    <a:pt x="0" y="5"/>
                    <a:pt x="0" y="5"/>
                    <a:pt x="0" y="5"/>
                  </a:cubicBezTo>
                  <a:cubicBezTo>
                    <a:pt x="53" y="1"/>
                    <a:pt x="53" y="1"/>
                    <a:pt x="53" y="1"/>
                  </a:cubicBezTo>
                  <a:cubicBezTo>
                    <a:pt x="52" y="1"/>
                    <a:pt x="52" y="0"/>
                    <a:pt x="52" y="0"/>
                  </a:cubicBezTo>
                  <a:lnTo>
                    <a:pt x="0" y="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7" name="Freeform 44"/>
            <p:cNvSpPr>
              <a:spLocks noChangeAspect="1"/>
            </p:cNvSpPr>
            <p:nvPr/>
          </p:nvSpPr>
          <p:spPr bwMode="auto">
            <a:xfrm>
              <a:off x="2030413" y="4865688"/>
              <a:ext cx="447675" cy="50800"/>
            </a:xfrm>
            <a:custGeom>
              <a:avLst/>
              <a:gdLst/>
              <a:ahLst/>
              <a:cxnLst>
                <a:cxn ang="0">
                  <a:pos x="44" y="2"/>
                </a:cxn>
                <a:cxn ang="0">
                  <a:pos x="44" y="0"/>
                </a:cxn>
                <a:cxn ang="0">
                  <a:pos x="0" y="3"/>
                </a:cxn>
                <a:cxn ang="0">
                  <a:pos x="1" y="5"/>
                </a:cxn>
                <a:cxn ang="0">
                  <a:pos x="44" y="2"/>
                </a:cxn>
              </a:cxnLst>
              <a:rect l="0" t="0" r="r" b="b"/>
              <a:pathLst>
                <a:path w="44" h="5">
                  <a:moveTo>
                    <a:pt x="44" y="2"/>
                  </a:moveTo>
                  <a:cubicBezTo>
                    <a:pt x="44" y="0"/>
                    <a:pt x="44" y="0"/>
                    <a:pt x="44" y="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1" y="4"/>
                    <a:pt x="1" y="5"/>
                    <a:pt x="1" y="5"/>
                  </a:cubicBezTo>
                  <a:lnTo>
                    <a:pt x="44" y="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8" name="Freeform 7"/>
            <p:cNvSpPr>
              <a:spLocks noChangeAspect="1" noEditPoints="1"/>
            </p:cNvSpPr>
            <p:nvPr/>
          </p:nvSpPr>
          <p:spPr bwMode="auto">
            <a:xfrm>
              <a:off x="374650" y="3881438"/>
              <a:ext cx="2408238" cy="1725612"/>
            </a:xfrm>
            <a:custGeom>
              <a:avLst/>
              <a:gdLst/>
              <a:ahLst/>
              <a:cxnLst>
                <a:cxn ang="0">
                  <a:pos x="7" y="14"/>
                </a:cxn>
                <a:cxn ang="0">
                  <a:pos x="16" y="54"/>
                </a:cxn>
                <a:cxn ang="0">
                  <a:pos x="46" y="129"/>
                </a:cxn>
                <a:cxn ang="0">
                  <a:pos x="44" y="165"/>
                </a:cxn>
                <a:cxn ang="0">
                  <a:pos x="222" y="148"/>
                </a:cxn>
                <a:cxn ang="0">
                  <a:pos x="226" y="110"/>
                </a:cxn>
                <a:cxn ang="0">
                  <a:pos x="212" y="80"/>
                </a:cxn>
                <a:cxn ang="0">
                  <a:pos x="205" y="67"/>
                </a:cxn>
                <a:cxn ang="0">
                  <a:pos x="183" y="7"/>
                </a:cxn>
                <a:cxn ang="0">
                  <a:pos x="94" y="21"/>
                </a:cxn>
                <a:cxn ang="0">
                  <a:pos x="7" y="14"/>
                </a:cxn>
                <a:cxn ang="0">
                  <a:pos x="33" y="170"/>
                </a:cxn>
                <a:cxn ang="0">
                  <a:pos x="38" y="166"/>
                </a:cxn>
                <a:cxn ang="0">
                  <a:pos x="42" y="130"/>
                </a:cxn>
                <a:cxn ang="0">
                  <a:pos x="12" y="56"/>
                </a:cxn>
                <a:cxn ang="0">
                  <a:pos x="4" y="11"/>
                </a:cxn>
                <a:cxn ang="0">
                  <a:pos x="4" y="9"/>
                </a:cxn>
                <a:cxn ang="0">
                  <a:pos x="6" y="10"/>
                </a:cxn>
                <a:cxn ang="0">
                  <a:pos x="94" y="17"/>
                </a:cxn>
                <a:cxn ang="0">
                  <a:pos x="183" y="2"/>
                </a:cxn>
                <a:cxn ang="0">
                  <a:pos x="185" y="0"/>
                </a:cxn>
                <a:cxn ang="0">
                  <a:pos x="186" y="3"/>
                </a:cxn>
                <a:cxn ang="0">
                  <a:pos x="208" y="65"/>
                </a:cxn>
                <a:cxn ang="0">
                  <a:pos x="215" y="78"/>
                </a:cxn>
                <a:cxn ang="0">
                  <a:pos x="230" y="108"/>
                </a:cxn>
                <a:cxn ang="0">
                  <a:pos x="224" y="152"/>
                </a:cxn>
                <a:cxn ang="0">
                  <a:pos x="40" y="169"/>
                </a:cxn>
                <a:cxn ang="0">
                  <a:pos x="33" y="170"/>
                </a:cxn>
              </a:cxnLst>
              <a:rect l="0" t="0" r="r" b="b"/>
              <a:pathLst>
                <a:path w="237" h="170">
                  <a:moveTo>
                    <a:pt x="7" y="14"/>
                  </a:moveTo>
                  <a:cubicBezTo>
                    <a:pt x="6" y="27"/>
                    <a:pt x="12" y="46"/>
                    <a:pt x="16" y="54"/>
                  </a:cubicBezTo>
                  <a:cubicBezTo>
                    <a:pt x="25" y="73"/>
                    <a:pt x="34" y="97"/>
                    <a:pt x="46" y="129"/>
                  </a:cubicBezTo>
                  <a:cubicBezTo>
                    <a:pt x="53" y="148"/>
                    <a:pt x="48" y="160"/>
                    <a:pt x="44" y="165"/>
                  </a:cubicBezTo>
                  <a:cubicBezTo>
                    <a:pt x="114" y="161"/>
                    <a:pt x="215" y="153"/>
                    <a:pt x="222" y="148"/>
                  </a:cubicBezTo>
                  <a:cubicBezTo>
                    <a:pt x="231" y="142"/>
                    <a:pt x="233" y="127"/>
                    <a:pt x="226" y="110"/>
                  </a:cubicBezTo>
                  <a:cubicBezTo>
                    <a:pt x="224" y="102"/>
                    <a:pt x="217" y="90"/>
                    <a:pt x="212" y="80"/>
                  </a:cubicBezTo>
                  <a:cubicBezTo>
                    <a:pt x="209" y="75"/>
                    <a:pt x="207" y="70"/>
                    <a:pt x="205" y="67"/>
                  </a:cubicBezTo>
                  <a:cubicBezTo>
                    <a:pt x="194" y="44"/>
                    <a:pt x="185" y="16"/>
                    <a:pt x="183" y="7"/>
                  </a:cubicBezTo>
                  <a:cubicBezTo>
                    <a:pt x="170" y="14"/>
                    <a:pt x="126" y="20"/>
                    <a:pt x="94" y="21"/>
                  </a:cubicBezTo>
                  <a:cubicBezTo>
                    <a:pt x="53" y="22"/>
                    <a:pt x="16" y="15"/>
                    <a:pt x="7" y="14"/>
                  </a:cubicBezTo>
                  <a:moveTo>
                    <a:pt x="33" y="170"/>
                  </a:moveTo>
                  <a:cubicBezTo>
                    <a:pt x="38" y="166"/>
                    <a:pt x="38" y="166"/>
                    <a:pt x="38" y="166"/>
                  </a:cubicBezTo>
                  <a:cubicBezTo>
                    <a:pt x="39" y="165"/>
                    <a:pt x="52" y="156"/>
                    <a:pt x="42" y="130"/>
                  </a:cubicBezTo>
                  <a:cubicBezTo>
                    <a:pt x="31" y="99"/>
                    <a:pt x="21" y="74"/>
                    <a:pt x="12" y="56"/>
                  </a:cubicBezTo>
                  <a:cubicBezTo>
                    <a:pt x="12" y="55"/>
                    <a:pt x="0" y="29"/>
                    <a:pt x="4" y="11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6" y="10"/>
                    <a:pt x="6" y="10"/>
                    <a:pt x="6" y="10"/>
                  </a:cubicBezTo>
                  <a:cubicBezTo>
                    <a:pt x="6" y="10"/>
                    <a:pt x="47" y="18"/>
                    <a:pt x="94" y="17"/>
                  </a:cubicBezTo>
                  <a:cubicBezTo>
                    <a:pt x="130" y="16"/>
                    <a:pt x="176" y="9"/>
                    <a:pt x="183" y="2"/>
                  </a:cubicBezTo>
                  <a:cubicBezTo>
                    <a:pt x="185" y="0"/>
                    <a:pt x="185" y="0"/>
                    <a:pt x="185" y="0"/>
                  </a:cubicBezTo>
                  <a:cubicBezTo>
                    <a:pt x="186" y="3"/>
                    <a:pt x="186" y="3"/>
                    <a:pt x="186" y="3"/>
                  </a:cubicBezTo>
                  <a:cubicBezTo>
                    <a:pt x="186" y="3"/>
                    <a:pt x="195" y="39"/>
                    <a:pt x="208" y="65"/>
                  </a:cubicBezTo>
                  <a:cubicBezTo>
                    <a:pt x="210" y="69"/>
                    <a:pt x="213" y="73"/>
                    <a:pt x="215" y="78"/>
                  </a:cubicBezTo>
                  <a:cubicBezTo>
                    <a:pt x="221" y="88"/>
                    <a:pt x="227" y="101"/>
                    <a:pt x="230" y="108"/>
                  </a:cubicBezTo>
                  <a:cubicBezTo>
                    <a:pt x="237" y="128"/>
                    <a:pt x="235" y="144"/>
                    <a:pt x="224" y="152"/>
                  </a:cubicBezTo>
                  <a:cubicBezTo>
                    <a:pt x="214" y="159"/>
                    <a:pt x="57" y="168"/>
                    <a:pt x="40" y="169"/>
                  </a:cubicBezTo>
                  <a:lnTo>
                    <a:pt x="33" y="17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pic>
        <p:nvPicPr>
          <p:cNvPr id="70" name="Picture 69">
            <a:extLst>
              <a:ext uri="{FF2B5EF4-FFF2-40B4-BE49-F238E27FC236}">
                <a16:creationId xmlns:a16="http://schemas.microsoft.com/office/drawing/2014/main" xmlns="" id="{3EA41CC3-2D73-4E7E-A061-7A66BAD3F7B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6376" y="4633691"/>
            <a:ext cx="600901" cy="600901"/>
          </a:xfrm>
          <a:prstGeom prst="rect">
            <a:avLst/>
          </a:prstGeom>
        </p:spPr>
      </p:pic>
      <p:pic>
        <p:nvPicPr>
          <p:cNvPr id="71" name="Picture 70">
            <a:extLst>
              <a:ext uri="{FF2B5EF4-FFF2-40B4-BE49-F238E27FC236}">
                <a16:creationId xmlns:a16="http://schemas.microsoft.com/office/drawing/2014/main" xmlns="" id="{3EBA225D-EF7C-4414-A41E-4686BC4D98C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9618" y="4905062"/>
            <a:ext cx="725425" cy="137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827976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Szövegdoboz 26"/>
          <p:cNvSpPr txBox="1"/>
          <p:nvPr/>
        </p:nvSpPr>
        <p:spPr>
          <a:xfrm>
            <a:off x="6204122" y="585281"/>
            <a:ext cx="2616350" cy="436273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763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050" b="0" i="0" u="none" strike="noStrike" kern="0" cap="none" spc="0" normalizeH="0" baseline="0" noProof="0" dirty="0">
                <a:ln>
                  <a:noFill/>
                </a:ln>
                <a:solidFill>
                  <a:srgbClr val="58595B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 vizsgált médiumok közül az internet vezető szerepet tölt be: a világhálón történő rendszeres tartalomfogyasztás a megkérdezettek 99%-ára jellemző. A második legkedveltebb eszköz a televízió (52%), amelyet a rádió (28%) követ. A megkérdezettek mindössze 13%-a szokott nyomtatott sajtót olvasni minden nap vagy naponta többször. </a:t>
            </a:r>
          </a:p>
          <a:p>
            <a:pPr marL="4763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hu-HU" sz="1050" kern="0" dirty="0">
              <a:solidFill>
                <a:srgbClr val="58595B"/>
              </a:solidFill>
              <a:latin typeface="Calibri"/>
            </a:endParaRPr>
          </a:p>
          <a:p>
            <a:pPr marL="4763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050" b="0" i="0" u="none" strike="noStrike" kern="0" cap="none" spc="0" normalizeH="0" baseline="0" noProof="0" dirty="0">
              <a:ln>
                <a:noFill/>
              </a:ln>
              <a:solidFill>
                <a:srgbClr val="58595B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4763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hu-HU" sz="1050" kern="0" dirty="0">
              <a:solidFill>
                <a:srgbClr val="58595B"/>
              </a:solidFill>
              <a:latin typeface="Calibri"/>
            </a:endParaRPr>
          </a:p>
          <a:p>
            <a:pPr marL="4763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050" b="0" i="0" u="none" strike="noStrike" kern="0" cap="none" spc="0" normalizeH="0" baseline="0" noProof="0" dirty="0">
              <a:ln>
                <a:noFill/>
              </a:ln>
              <a:solidFill>
                <a:srgbClr val="58595B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4763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hu-HU" sz="1050" kern="0" dirty="0">
              <a:solidFill>
                <a:srgbClr val="58595B"/>
              </a:solidFill>
              <a:latin typeface="Calibri"/>
            </a:endParaRPr>
          </a:p>
          <a:p>
            <a:pPr marL="4763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hu-HU" sz="1050" kern="0" dirty="0">
              <a:solidFill>
                <a:srgbClr val="58595B"/>
              </a:solidFill>
              <a:latin typeface="Calibri"/>
            </a:endParaRPr>
          </a:p>
          <a:p>
            <a:pPr marL="4763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050" b="0" i="0" u="none" strike="noStrike" kern="0" cap="none" spc="0" normalizeH="0" baseline="0" noProof="0" dirty="0">
              <a:ln>
                <a:noFill/>
              </a:ln>
              <a:solidFill>
                <a:srgbClr val="58595B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4763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050" b="0" i="0" u="none" strike="noStrike" kern="0" cap="none" spc="0" normalizeH="0" baseline="0" noProof="0" dirty="0">
              <a:ln>
                <a:noFill/>
              </a:ln>
              <a:solidFill>
                <a:srgbClr val="58595B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4763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050" b="0" i="0" u="none" strike="noStrike" kern="0" cap="none" spc="0" normalizeH="0" baseline="0" noProof="0" dirty="0">
              <a:ln>
                <a:noFill/>
              </a:ln>
              <a:solidFill>
                <a:srgbClr val="58595B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4763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050" b="0" i="0" u="none" strike="noStrike" kern="0" cap="none" spc="0" normalizeH="0" baseline="0" noProof="0" dirty="0">
              <a:ln>
                <a:noFill/>
              </a:ln>
              <a:solidFill>
                <a:srgbClr val="58595B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4763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050" b="0" i="0" u="none" strike="noStrike" kern="0" cap="none" spc="0" normalizeH="0" baseline="0" noProof="0" dirty="0">
                <a:ln>
                  <a:noFill/>
                </a:ln>
                <a:solidFill>
                  <a:srgbClr val="58595B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 válaszadók saját bevallásuk alapján</a:t>
            </a:r>
            <a:r>
              <a:rPr kumimoji="0" lang="hu-HU" sz="1050" b="0" i="0" u="none" strike="noStrike" kern="0" cap="none" spc="0" normalizeH="0" noProof="0" dirty="0">
                <a:ln>
                  <a:noFill/>
                </a:ln>
                <a:solidFill>
                  <a:srgbClr val="58595B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hu-HU" sz="1050" b="0" i="0" u="none" strike="noStrike" kern="0" cap="none" spc="0" normalizeH="0" baseline="0" noProof="0" dirty="0">
                <a:ln>
                  <a:noFill/>
                </a:ln>
                <a:solidFill>
                  <a:srgbClr val="58595B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átlagosan 94 percet töltenek a televízió képernyője előtt: a budapesti lakosok az átlaghoz képest kevesebb időt szánnak erre a tevékenységre (átlagosan naponta 74 percet) illetve a fizikai dolgozók és a szülők esetében kiugró ez az érték: ők körülbelül 2 órát töltenek tévénézéssel minden  nap. </a:t>
            </a:r>
          </a:p>
          <a:p>
            <a:pPr marL="4763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050" b="0" i="0" u="none" strike="noStrike" kern="0" cap="none" spc="0" normalizeH="0" baseline="0" noProof="0" dirty="0">
              <a:ln>
                <a:noFill/>
              </a:ln>
              <a:solidFill>
                <a:srgbClr val="58595B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8" name="Title 3"/>
          <p:cNvSpPr>
            <a:spLocks noGrp="1"/>
          </p:cNvSpPr>
          <p:nvPr>
            <p:ph type="title"/>
          </p:nvPr>
        </p:nvSpPr>
        <p:spPr>
          <a:xfrm>
            <a:off x="179984" y="-19088"/>
            <a:ext cx="8680422" cy="469722"/>
          </a:xfrm>
        </p:spPr>
        <p:txBody>
          <a:bodyPr>
            <a:noAutofit/>
          </a:bodyPr>
          <a:lstStyle/>
          <a:p>
            <a:r>
              <a:rPr lang="hu-HU" sz="2900" dirty="0"/>
              <a:t>Médiafogyasztás gyakorisága</a:t>
            </a:r>
          </a:p>
        </p:txBody>
      </p:sp>
      <p:sp>
        <p:nvSpPr>
          <p:cNvPr id="82" name="Szövegdoboz 135"/>
          <p:cNvSpPr txBox="1"/>
          <p:nvPr/>
        </p:nvSpPr>
        <p:spPr>
          <a:xfrm>
            <a:off x="376088" y="4968864"/>
            <a:ext cx="8084344" cy="1384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763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7981950" algn="r"/>
              </a:tabLst>
              <a:defRPr/>
            </a:pPr>
            <a:r>
              <a:rPr kumimoji="0" lang="hu-HU" sz="900" b="0" i="0" u="none" strike="noStrike" kern="0" cap="none" spc="0" normalizeH="0" baseline="0" noProof="0" dirty="0">
                <a:ln>
                  <a:noFill/>
                </a:ln>
                <a:solidFill>
                  <a:srgbClr val="222223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N=1005 | Bázis: teljes minta</a:t>
            </a:r>
          </a:p>
        </p:txBody>
      </p:sp>
      <p:sp>
        <p:nvSpPr>
          <p:cNvPr id="85" name="Text Placeholder 9"/>
          <p:cNvSpPr>
            <a:spLocks noGrp="1"/>
          </p:cNvSpPr>
          <p:nvPr>
            <p:ph type="body" sz="quarter" idx="4294967295"/>
          </p:nvPr>
        </p:nvSpPr>
        <p:spPr>
          <a:xfrm>
            <a:off x="107504" y="392549"/>
            <a:ext cx="8690248" cy="451009"/>
          </a:xfrm>
          <a:prstGeom prst="rect">
            <a:avLst/>
          </a:prstGeom>
        </p:spPr>
        <p:txBody>
          <a:bodyPr/>
          <a:lstStyle/>
          <a:p>
            <a:pPr marL="0" indent="0">
              <a:spcBef>
                <a:spcPts val="0"/>
              </a:spcBef>
              <a:buNone/>
            </a:pPr>
            <a:r>
              <a:rPr lang="hu-HU" sz="1000" i="1" dirty="0">
                <a:solidFill>
                  <a:schemeClr val="bg1">
                    <a:lumMod val="50000"/>
                  </a:schemeClr>
                </a:solidFill>
              </a:rPr>
              <a:t>Milyen gyakran szokott Ön tévét nézni/rádiót hallgatni/nyomtatott sajtót olvasni/internetezni?</a:t>
            </a:r>
          </a:p>
          <a:p>
            <a:pPr marL="0" indent="0">
              <a:spcBef>
                <a:spcPts val="0"/>
              </a:spcBef>
              <a:buNone/>
            </a:pPr>
            <a:r>
              <a:rPr lang="hu-HU" sz="1000" i="1" dirty="0">
                <a:solidFill>
                  <a:schemeClr val="bg1">
                    <a:lumMod val="50000"/>
                  </a:schemeClr>
                </a:solidFill>
              </a:rPr>
              <a:t>Naponta átlagosan hány percet tölt tévénézéssel?</a:t>
            </a:r>
          </a:p>
        </p:txBody>
      </p:sp>
      <p:grpSp>
        <p:nvGrpSpPr>
          <p:cNvPr id="126" name="Group 221"/>
          <p:cNvGrpSpPr/>
          <p:nvPr/>
        </p:nvGrpSpPr>
        <p:grpSpPr>
          <a:xfrm>
            <a:off x="6618560" y="2643838"/>
            <a:ext cx="1913880" cy="720000"/>
            <a:chOff x="273050" y="4797152"/>
            <a:chExt cx="1913880" cy="720000"/>
          </a:xfrm>
        </p:grpSpPr>
        <p:sp>
          <p:nvSpPr>
            <p:cNvPr id="127" name="Freeform 40"/>
            <p:cNvSpPr>
              <a:spLocks/>
            </p:cNvSpPr>
            <p:nvPr/>
          </p:nvSpPr>
          <p:spPr bwMode="auto">
            <a:xfrm>
              <a:off x="273050" y="4797152"/>
              <a:ext cx="1913880" cy="720000"/>
            </a:xfrm>
            <a:custGeom>
              <a:avLst/>
              <a:gdLst/>
              <a:ahLst/>
              <a:cxnLst>
                <a:cxn ang="0">
                  <a:pos x="882" y="275"/>
                </a:cxn>
                <a:cxn ang="0">
                  <a:pos x="826" y="332"/>
                </a:cxn>
                <a:cxn ang="0">
                  <a:pos x="56" y="332"/>
                </a:cxn>
                <a:cxn ang="0">
                  <a:pos x="0" y="275"/>
                </a:cxn>
                <a:cxn ang="0">
                  <a:pos x="0" y="57"/>
                </a:cxn>
                <a:cxn ang="0">
                  <a:pos x="56" y="0"/>
                </a:cxn>
                <a:cxn ang="0">
                  <a:pos x="826" y="0"/>
                </a:cxn>
                <a:cxn ang="0">
                  <a:pos x="882" y="57"/>
                </a:cxn>
                <a:cxn ang="0">
                  <a:pos x="882" y="275"/>
                </a:cxn>
              </a:cxnLst>
              <a:rect l="0" t="0" r="r" b="b"/>
              <a:pathLst>
                <a:path w="882" h="332">
                  <a:moveTo>
                    <a:pt x="882" y="275"/>
                  </a:moveTo>
                  <a:cubicBezTo>
                    <a:pt x="882" y="306"/>
                    <a:pt x="857" y="332"/>
                    <a:pt x="826" y="332"/>
                  </a:cubicBezTo>
                  <a:cubicBezTo>
                    <a:pt x="56" y="332"/>
                    <a:pt x="56" y="332"/>
                    <a:pt x="56" y="332"/>
                  </a:cubicBezTo>
                  <a:cubicBezTo>
                    <a:pt x="25" y="332"/>
                    <a:pt x="0" y="306"/>
                    <a:pt x="0" y="275"/>
                  </a:cubicBezTo>
                  <a:cubicBezTo>
                    <a:pt x="0" y="57"/>
                    <a:pt x="0" y="57"/>
                    <a:pt x="0" y="57"/>
                  </a:cubicBezTo>
                  <a:cubicBezTo>
                    <a:pt x="0" y="26"/>
                    <a:pt x="25" y="0"/>
                    <a:pt x="56" y="0"/>
                  </a:cubicBezTo>
                  <a:cubicBezTo>
                    <a:pt x="826" y="0"/>
                    <a:pt x="826" y="0"/>
                    <a:pt x="826" y="0"/>
                  </a:cubicBezTo>
                  <a:cubicBezTo>
                    <a:pt x="857" y="0"/>
                    <a:pt x="882" y="26"/>
                    <a:pt x="882" y="57"/>
                  </a:cubicBezTo>
                  <a:lnTo>
                    <a:pt x="882" y="275"/>
                  </a:ln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28" name="Freeform 41"/>
            <p:cNvSpPr>
              <a:spLocks/>
            </p:cNvSpPr>
            <p:nvPr/>
          </p:nvSpPr>
          <p:spPr bwMode="auto">
            <a:xfrm>
              <a:off x="330908" y="4857764"/>
              <a:ext cx="1797248" cy="598775"/>
            </a:xfrm>
            <a:custGeom>
              <a:avLst/>
              <a:gdLst/>
              <a:ahLst/>
              <a:cxnLst>
                <a:cxn ang="0">
                  <a:pos x="828" y="47"/>
                </a:cxn>
                <a:cxn ang="0">
                  <a:pos x="775" y="0"/>
                </a:cxn>
                <a:cxn ang="0">
                  <a:pos x="53" y="0"/>
                </a:cxn>
                <a:cxn ang="0">
                  <a:pos x="0" y="47"/>
                </a:cxn>
                <a:cxn ang="0">
                  <a:pos x="0" y="229"/>
                </a:cxn>
                <a:cxn ang="0">
                  <a:pos x="53" y="276"/>
                </a:cxn>
                <a:cxn ang="0">
                  <a:pos x="775" y="276"/>
                </a:cxn>
                <a:cxn ang="0">
                  <a:pos x="828" y="229"/>
                </a:cxn>
                <a:cxn ang="0">
                  <a:pos x="828" y="47"/>
                </a:cxn>
              </a:cxnLst>
              <a:rect l="0" t="0" r="r" b="b"/>
              <a:pathLst>
                <a:path w="828" h="276">
                  <a:moveTo>
                    <a:pt x="828" y="47"/>
                  </a:moveTo>
                  <a:cubicBezTo>
                    <a:pt x="828" y="21"/>
                    <a:pt x="804" y="0"/>
                    <a:pt x="775" y="0"/>
                  </a:cubicBezTo>
                  <a:cubicBezTo>
                    <a:pt x="53" y="0"/>
                    <a:pt x="53" y="0"/>
                    <a:pt x="53" y="0"/>
                  </a:cubicBezTo>
                  <a:cubicBezTo>
                    <a:pt x="24" y="0"/>
                    <a:pt x="0" y="21"/>
                    <a:pt x="0" y="47"/>
                  </a:cubicBezTo>
                  <a:cubicBezTo>
                    <a:pt x="0" y="229"/>
                    <a:pt x="0" y="229"/>
                    <a:pt x="0" y="229"/>
                  </a:cubicBezTo>
                  <a:cubicBezTo>
                    <a:pt x="0" y="255"/>
                    <a:pt x="24" y="276"/>
                    <a:pt x="53" y="276"/>
                  </a:cubicBezTo>
                  <a:cubicBezTo>
                    <a:pt x="775" y="276"/>
                    <a:pt x="775" y="276"/>
                    <a:pt x="775" y="276"/>
                  </a:cubicBezTo>
                  <a:cubicBezTo>
                    <a:pt x="804" y="276"/>
                    <a:pt x="828" y="255"/>
                    <a:pt x="828" y="229"/>
                  </a:cubicBezTo>
                  <a:lnTo>
                    <a:pt x="828" y="47"/>
                  </a:lnTo>
                  <a:close/>
                </a:path>
              </a:pathLst>
            </a:custGeom>
            <a:solidFill>
              <a:schemeClr val="bg2">
                <a:lumMod val="20000"/>
                <a:lumOff val="8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30" name="Freeform 43"/>
            <p:cNvSpPr>
              <a:spLocks/>
            </p:cNvSpPr>
            <p:nvPr/>
          </p:nvSpPr>
          <p:spPr bwMode="auto">
            <a:xfrm>
              <a:off x="897540" y="4946846"/>
              <a:ext cx="58776" cy="199286"/>
            </a:xfrm>
            <a:custGeom>
              <a:avLst/>
              <a:gdLst/>
              <a:ahLst/>
              <a:cxnLst>
                <a:cxn ang="0">
                  <a:pos x="31" y="217"/>
                </a:cxn>
                <a:cxn ang="0">
                  <a:pos x="64" y="184"/>
                </a:cxn>
                <a:cxn ang="0">
                  <a:pos x="64" y="33"/>
                </a:cxn>
                <a:cxn ang="0">
                  <a:pos x="31" y="0"/>
                </a:cxn>
                <a:cxn ang="0">
                  <a:pos x="0" y="33"/>
                </a:cxn>
                <a:cxn ang="0">
                  <a:pos x="0" y="184"/>
                </a:cxn>
                <a:cxn ang="0">
                  <a:pos x="31" y="217"/>
                </a:cxn>
              </a:cxnLst>
              <a:rect l="0" t="0" r="r" b="b"/>
              <a:pathLst>
                <a:path w="64" h="217">
                  <a:moveTo>
                    <a:pt x="31" y="217"/>
                  </a:moveTo>
                  <a:lnTo>
                    <a:pt x="64" y="184"/>
                  </a:lnTo>
                  <a:lnTo>
                    <a:pt x="64" y="33"/>
                  </a:lnTo>
                  <a:lnTo>
                    <a:pt x="31" y="0"/>
                  </a:lnTo>
                  <a:lnTo>
                    <a:pt x="0" y="33"/>
                  </a:lnTo>
                  <a:lnTo>
                    <a:pt x="0" y="184"/>
                  </a:lnTo>
                  <a:lnTo>
                    <a:pt x="31" y="217"/>
                  </a:lnTo>
                  <a:close/>
                </a:path>
              </a:pathLst>
            </a:custGeom>
            <a:solidFill>
              <a:schemeClr val="accent4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31" name="Freeform 44"/>
            <p:cNvSpPr>
              <a:spLocks/>
            </p:cNvSpPr>
            <p:nvPr/>
          </p:nvSpPr>
          <p:spPr bwMode="auto">
            <a:xfrm>
              <a:off x="897540" y="5168173"/>
              <a:ext cx="58776" cy="199286"/>
            </a:xfrm>
            <a:custGeom>
              <a:avLst/>
              <a:gdLst/>
              <a:ahLst/>
              <a:cxnLst>
                <a:cxn ang="0">
                  <a:pos x="31" y="217"/>
                </a:cxn>
                <a:cxn ang="0">
                  <a:pos x="64" y="184"/>
                </a:cxn>
                <a:cxn ang="0">
                  <a:pos x="64" y="33"/>
                </a:cxn>
                <a:cxn ang="0">
                  <a:pos x="31" y="0"/>
                </a:cxn>
                <a:cxn ang="0">
                  <a:pos x="0" y="33"/>
                </a:cxn>
                <a:cxn ang="0">
                  <a:pos x="0" y="184"/>
                </a:cxn>
                <a:cxn ang="0">
                  <a:pos x="31" y="217"/>
                </a:cxn>
              </a:cxnLst>
              <a:rect l="0" t="0" r="r" b="b"/>
              <a:pathLst>
                <a:path w="64" h="217">
                  <a:moveTo>
                    <a:pt x="31" y="217"/>
                  </a:moveTo>
                  <a:lnTo>
                    <a:pt x="64" y="184"/>
                  </a:lnTo>
                  <a:lnTo>
                    <a:pt x="64" y="33"/>
                  </a:lnTo>
                  <a:lnTo>
                    <a:pt x="31" y="0"/>
                  </a:lnTo>
                  <a:lnTo>
                    <a:pt x="0" y="33"/>
                  </a:lnTo>
                  <a:lnTo>
                    <a:pt x="0" y="184"/>
                  </a:lnTo>
                  <a:lnTo>
                    <a:pt x="31" y="217"/>
                  </a:lnTo>
                  <a:close/>
                </a:path>
              </a:pathLst>
            </a:custGeom>
            <a:solidFill>
              <a:srgbClr val="E4E4E4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33" name="Freeform 46"/>
            <p:cNvSpPr>
              <a:spLocks/>
            </p:cNvSpPr>
            <p:nvPr/>
          </p:nvSpPr>
          <p:spPr bwMode="auto">
            <a:xfrm>
              <a:off x="937031" y="4905519"/>
              <a:ext cx="197450" cy="60612"/>
            </a:xfrm>
            <a:custGeom>
              <a:avLst/>
              <a:gdLst/>
              <a:ahLst/>
              <a:cxnLst>
                <a:cxn ang="0">
                  <a:pos x="215" y="33"/>
                </a:cxn>
                <a:cxn ang="0">
                  <a:pos x="184" y="0"/>
                </a:cxn>
                <a:cxn ang="0">
                  <a:pos x="33" y="0"/>
                </a:cxn>
                <a:cxn ang="0">
                  <a:pos x="0" y="33"/>
                </a:cxn>
                <a:cxn ang="0">
                  <a:pos x="33" y="66"/>
                </a:cxn>
                <a:cxn ang="0">
                  <a:pos x="184" y="66"/>
                </a:cxn>
                <a:cxn ang="0">
                  <a:pos x="215" y="33"/>
                </a:cxn>
              </a:cxnLst>
              <a:rect l="0" t="0" r="r" b="b"/>
              <a:pathLst>
                <a:path w="215" h="66">
                  <a:moveTo>
                    <a:pt x="215" y="33"/>
                  </a:moveTo>
                  <a:lnTo>
                    <a:pt x="184" y="0"/>
                  </a:lnTo>
                  <a:lnTo>
                    <a:pt x="33" y="0"/>
                  </a:lnTo>
                  <a:lnTo>
                    <a:pt x="0" y="33"/>
                  </a:lnTo>
                  <a:lnTo>
                    <a:pt x="33" y="66"/>
                  </a:lnTo>
                  <a:lnTo>
                    <a:pt x="184" y="66"/>
                  </a:lnTo>
                  <a:lnTo>
                    <a:pt x="215" y="33"/>
                  </a:lnTo>
                  <a:close/>
                </a:path>
              </a:pathLst>
            </a:custGeom>
            <a:solidFill>
              <a:srgbClr val="E4E4E4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34" name="Freeform 47"/>
            <p:cNvSpPr>
              <a:spLocks/>
            </p:cNvSpPr>
            <p:nvPr/>
          </p:nvSpPr>
          <p:spPr bwMode="auto">
            <a:xfrm>
              <a:off x="937031" y="5126846"/>
              <a:ext cx="197450" cy="60612"/>
            </a:xfrm>
            <a:custGeom>
              <a:avLst/>
              <a:gdLst/>
              <a:ahLst/>
              <a:cxnLst>
                <a:cxn ang="0">
                  <a:pos x="215" y="33"/>
                </a:cxn>
                <a:cxn ang="0">
                  <a:pos x="184" y="0"/>
                </a:cxn>
                <a:cxn ang="0">
                  <a:pos x="33" y="0"/>
                </a:cxn>
                <a:cxn ang="0">
                  <a:pos x="0" y="33"/>
                </a:cxn>
                <a:cxn ang="0">
                  <a:pos x="33" y="66"/>
                </a:cxn>
                <a:cxn ang="0">
                  <a:pos x="184" y="66"/>
                </a:cxn>
                <a:cxn ang="0">
                  <a:pos x="215" y="33"/>
                </a:cxn>
              </a:cxnLst>
              <a:rect l="0" t="0" r="r" b="b"/>
              <a:pathLst>
                <a:path w="215" h="66">
                  <a:moveTo>
                    <a:pt x="215" y="33"/>
                  </a:moveTo>
                  <a:lnTo>
                    <a:pt x="184" y="0"/>
                  </a:lnTo>
                  <a:lnTo>
                    <a:pt x="33" y="0"/>
                  </a:lnTo>
                  <a:lnTo>
                    <a:pt x="0" y="33"/>
                  </a:lnTo>
                  <a:lnTo>
                    <a:pt x="33" y="66"/>
                  </a:lnTo>
                  <a:lnTo>
                    <a:pt x="184" y="66"/>
                  </a:lnTo>
                  <a:lnTo>
                    <a:pt x="215" y="33"/>
                  </a:lnTo>
                  <a:close/>
                </a:path>
              </a:pathLst>
            </a:custGeom>
            <a:solidFill>
              <a:schemeClr val="accent4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35" name="Freeform 48"/>
            <p:cNvSpPr>
              <a:spLocks/>
            </p:cNvSpPr>
            <p:nvPr/>
          </p:nvSpPr>
          <p:spPr bwMode="auto">
            <a:xfrm>
              <a:off x="937031" y="5348172"/>
              <a:ext cx="197450" cy="60612"/>
            </a:xfrm>
            <a:custGeom>
              <a:avLst/>
              <a:gdLst/>
              <a:ahLst/>
              <a:cxnLst>
                <a:cxn ang="0">
                  <a:pos x="215" y="33"/>
                </a:cxn>
                <a:cxn ang="0">
                  <a:pos x="184" y="0"/>
                </a:cxn>
                <a:cxn ang="0">
                  <a:pos x="33" y="0"/>
                </a:cxn>
                <a:cxn ang="0">
                  <a:pos x="0" y="33"/>
                </a:cxn>
                <a:cxn ang="0">
                  <a:pos x="33" y="66"/>
                </a:cxn>
                <a:cxn ang="0">
                  <a:pos x="184" y="66"/>
                </a:cxn>
                <a:cxn ang="0">
                  <a:pos x="215" y="33"/>
                </a:cxn>
              </a:cxnLst>
              <a:rect l="0" t="0" r="r" b="b"/>
              <a:pathLst>
                <a:path w="215" h="66">
                  <a:moveTo>
                    <a:pt x="215" y="33"/>
                  </a:moveTo>
                  <a:lnTo>
                    <a:pt x="184" y="0"/>
                  </a:lnTo>
                  <a:lnTo>
                    <a:pt x="33" y="0"/>
                  </a:lnTo>
                  <a:lnTo>
                    <a:pt x="0" y="33"/>
                  </a:lnTo>
                  <a:lnTo>
                    <a:pt x="33" y="66"/>
                  </a:lnTo>
                  <a:lnTo>
                    <a:pt x="184" y="66"/>
                  </a:lnTo>
                  <a:lnTo>
                    <a:pt x="215" y="33"/>
                  </a:lnTo>
                  <a:close/>
                </a:path>
              </a:pathLst>
            </a:custGeom>
            <a:solidFill>
              <a:srgbClr val="E4E4E4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36" name="Freeform 49"/>
            <p:cNvSpPr>
              <a:spLocks/>
            </p:cNvSpPr>
            <p:nvPr/>
          </p:nvSpPr>
          <p:spPr bwMode="auto">
            <a:xfrm>
              <a:off x="1502745" y="4946846"/>
              <a:ext cx="58776" cy="199286"/>
            </a:xfrm>
            <a:custGeom>
              <a:avLst/>
              <a:gdLst/>
              <a:ahLst/>
              <a:cxnLst>
                <a:cxn ang="0">
                  <a:pos x="33" y="217"/>
                </a:cxn>
                <a:cxn ang="0">
                  <a:pos x="64" y="184"/>
                </a:cxn>
                <a:cxn ang="0">
                  <a:pos x="64" y="33"/>
                </a:cxn>
                <a:cxn ang="0">
                  <a:pos x="33" y="0"/>
                </a:cxn>
                <a:cxn ang="0">
                  <a:pos x="0" y="33"/>
                </a:cxn>
                <a:cxn ang="0">
                  <a:pos x="0" y="184"/>
                </a:cxn>
                <a:cxn ang="0">
                  <a:pos x="33" y="217"/>
                </a:cxn>
              </a:cxnLst>
              <a:rect l="0" t="0" r="r" b="b"/>
              <a:pathLst>
                <a:path w="64" h="217">
                  <a:moveTo>
                    <a:pt x="33" y="217"/>
                  </a:moveTo>
                  <a:lnTo>
                    <a:pt x="64" y="184"/>
                  </a:lnTo>
                  <a:lnTo>
                    <a:pt x="64" y="33"/>
                  </a:lnTo>
                  <a:lnTo>
                    <a:pt x="33" y="0"/>
                  </a:lnTo>
                  <a:lnTo>
                    <a:pt x="0" y="33"/>
                  </a:lnTo>
                  <a:lnTo>
                    <a:pt x="0" y="184"/>
                  </a:lnTo>
                  <a:lnTo>
                    <a:pt x="33" y="217"/>
                  </a:lnTo>
                  <a:close/>
                </a:path>
              </a:pathLst>
            </a:custGeom>
            <a:solidFill>
              <a:schemeClr val="accent4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37" name="Freeform 50"/>
            <p:cNvSpPr>
              <a:spLocks/>
            </p:cNvSpPr>
            <p:nvPr/>
          </p:nvSpPr>
          <p:spPr bwMode="auto">
            <a:xfrm>
              <a:off x="1281418" y="4946846"/>
              <a:ext cx="58776" cy="199286"/>
            </a:xfrm>
            <a:custGeom>
              <a:avLst/>
              <a:gdLst/>
              <a:ahLst/>
              <a:cxnLst>
                <a:cxn ang="0">
                  <a:pos x="33" y="217"/>
                </a:cxn>
                <a:cxn ang="0">
                  <a:pos x="64" y="184"/>
                </a:cxn>
                <a:cxn ang="0">
                  <a:pos x="64" y="33"/>
                </a:cxn>
                <a:cxn ang="0">
                  <a:pos x="33" y="0"/>
                </a:cxn>
                <a:cxn ang="0">
                  <a:pos x="0" y="33"/>
                </a:cxn>
                <a:cxn ang="0">
                  <a:pos x="0" y="184"/>
                </a:cxn>
                <a:cxn ang="0">
                  <a:pos x="33" y="217"/>
                </a:cxn>
              </a:cxnLst>
              <a:rect l="0" t="0" r="r" b="b"/>
              <a:pathLst>
                <a:path w="64" h="217">
                  <a:moveTo>
                    <a:pt x="33" y="217"/>
                  </a:moveTo>
                  <a:lnTo>
                    <a:pt x="64" y="184"/>
                  </a:lnTo>
                  <a:lnTo>
                    <a:pt x="64" y="33"/>
                  </a:lnTo>
                  <a:lnTo>
                    <a:pt x="33" y="0"/>
                  </a:lnTo>
                  <a:lnTo>
                    <a:pt x="0" y="33"/>
                  </a:lnTo>
                  <a:lnTo>
                    <a:pt x="0" y="184"/>
                  </a:lnTo>
                  <a:lnTo>
                    <a:pt x="33" y="217"/>
                  </a:lnTo>
                  <a:close/>
                </a:path>
              </a:pathLst>
            </a:custGeom>
            <a:solidFill>
              <a:srgbClr val="E4E4E4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38" name="Freeform 51"/>
            <p:cNvSpPr>
              <a:spLocks/>
            </p:cNvSpPr>
            <p:nvPr/>
          </p:nvSpPr>
          <p:spPr bwMode="auto">
            <a:xfrm>
              <a:off x="1281418" y="5168173"/>
              <a:ext cx="58776" cy="199286"/>
            </a:xfrm>
            <a:custGeom>
              <a:avLst/>
              <a:gdLst/>
              <a:ahLst/>
              <a:cxnLst>
                <a:cxn ang="0">
                  <a:pos x="33" y="217"/>
                </a:cxn>
                <a:cxn ang="0">
                  <a:pos x="64" y="184"/>
                </a:cxn>
                <a:cxn ang="0">
                  <a:pos x="64" y="33"/>
                </a:cxn>
                <a:cxn ang="0">
                  <a:pos x="33" y="0"/>
                </a:cxn>
                <a:cxn ang="0">
                  <a:pos x="0" y="33"/>
                </a:cxn>
                <a:cxn ang="0">
                  <a:pos x="0" y="184"/>
                </a:cxn>
                <a:cxn ang="0">
                  <a:pos x="33" y="217"/>
                </a:cxn>
              </a:cxnLst>
              <a:rect l="0" t="0" r="r" b="b"/>
              <a:pathLst>
                <a:path w="64" h="217">
                  <a:moveTo>
                    <a:pt x="33" y="217"/>
                  </a:moveTo>
                  <a:lnTo>
                    <a:pt x="64" y="184"/>
                  </a:lnTo>
                  <a:lnTo>
                    <a:pt x="64" y="33"/>
                  </a:lnTo>
                  <a:lnTo>
                    <a:pt x="33" y="0"/>
                  </a:lnTo>
                  <a:lnTo>
                    <a:pt x="0" y="33"/>
                  </a:lnTo>
                  <a:lnTo>
                    <a:pt x="0" y="184"/>
                  </a:lnTo>
                  <a:lnTo>
                    <a:pt x="33" y="217"/>
                  </a:lnTo>
                  <a:close/>
                </a:path>
              </a:pathLst>
            </a:custGeom>
            <a:solidFill>
              <a:schemeClr val="accent4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39" name="Freeform 52"/>
            <p:cNvSpPr>
              <a:spLocks/>
            </p:cNvSpPr>
            <p:nvPr/>
          </p:nvSpPr>
          <p:spPr bwMode="auto">
            <a:xfrm>
              <a:off x="1502745" y="5168173"/>
              <a:ext cx="58776" cy="199286"/>
            </a:xfrm>
            <a:custGeom>
              <a:avLst/>
              <a:gdLst/>
              <a:ahLst/>
              <a:cxnLst>
                <a:cxn ang="0">
                  <a:pos x="33" y="217"/>
                </a:cxn>
                <a:cxn ang="0">
                  <a:pos x="64" y="184"/>
                </a:cxn>
                <a:cxn ang="0">
                  <a:pos x="64" y="33"/>
                </a:cxn>
                <a:cxn ang="0">
                  <a:pos x="33" y="0"/>
                </a:cxn>
                <a:cxn ang="0">
                  <a:pos x="0" y="33"/>
                </a:cxn>
                <a:cxn ang="0">
                  <a:pos x="0" y="184"/>
                </a:cxn>
                <a:cxn ang="0">
                  <a:pos x="33" y="217"/>
                </a:cxn>
              </a:cxnLst>
              <a:rect l="0" t="0" r="r" b="b"/>
              <a:pathLst>
                <a:path w="64" h="217">
                  <a:moveTo>
                    <a:pt x="33" y="217"/>
                  </a:moveTo>
                  <a:lnTo>
                    <a:pt x="64" y="184"/>
                  </a:lnTo>
                  <a:lnTo>
                    <a:pt x="64" y="33"/>
                  </a:lnTo>
                  <a:lnTo>
                    <a:pt x="33" y="0"/>
                  </a:lnTo>
                  <a:lnTo>
                    <a:pt x="0" y="33"/>
                  </a:lnTo>
                  <a:lnTo>
                    <a:pt x="0" y="184"/>
                  </a:lnTo>
                  <a:lnTo>
                    <a:pt x="33" y="217"/>
                  </a:lnTo>
                  <a:close/>
                </a:path>
              </a:pathLst>
            </a:custGeom>
            <a:solidFill>
              <a:srgbClr val="E4E4E4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40" name="Freeform 53"/>
            <p:cNvSpPr>
              <a:spLocks/>
            </p:cNvSpPr>
            <p:nvPr/>
          </p:nvSpPr>
          <p:spPr bwMode="auto">
            <a:xfrm>
              <a:off x="1322746" y="4905519"/>
              <a:ext cx="200204" cy="60612"/>
            </a:xfrm>
            <a:custGeom>
              <a:avLst/>
              <a:gdLst/>
              <a:ahLst/>
              <a:cxnLst>
                <a:cxn ang="0">
                  <a:pos x="218" y="33"/>
                </a:cxn>
                <a:cxn ang="0">
                  <a:pos x="184" y="0"/>
                </a:cxn>
                <a:cxn ang="0">
                  <a:pos x="31" y="0"/>
                </a:cxn>
                <a:cxn ang="0">
                  <a:pos x="0" y="33"/>
                </a:cxn>
                <a:cxn ang="0">
                  <a:pos x="31" y="66"/>
                </a:cxn>
                <a:cxn ang="0">
                  <a:pos x="184" y="66"/>
                </a:cxn>
                <a:cxn ang="0">
                  <a:pos x="218" y="33"/>
                </a:cxn>
              </a:cxnLst>
              <a:rect l="0" t="0" r="r" b="b"/>
              <a:pathLst>
                <a:path w="218" h="66">
                  <a:moveTo>
                    <a:pt x="218" y="33"/>
                  </a:moveTo>
                  <a:lnTo>
                    <a:pt x="184" y="0"/>
                  </a:lnTo>
                  <a:lnTo>
                    <a:pt x="31" y="0"/>
                  </a:lnTo>
                  <a:lnTo>
                    <a:pt x="0" y="33"/>
                  </a:lnTo>
                  <a:lnTo>
                    <a:pt x="31" y="66"/>
                  </a:lnTo>
                  <a:lnTo>
                    <a:pt x="184" y="66"/>
                  </a:lnTo>
                  <a:lnTo>
                    <a:pt x="218" y="33"/>
                  </a:lnTo>
                  <a:close/>
                </a:path>
              </a:pathLst>
            </a:custGeom>
            <a:solidFill>
              <a:schemeClr val="accent4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41" name="Freeform 54"/>
            <p:cNvSpPr>
              <a:spLocks/>
            </p:cNvSpPr>
            <p:nvPr/>
          </p:nvSpPr>
          <p:spPr bwMode="auto">
            <a:xfrm>
              <a:off x="1322746" y="5126846"/>
              <a:ext cx="200204" cy="60612"/>
            </a:xfrm>
            <a:custGeom>
              <a:avLst/>
              <a:gdLst/>
              <a:ahLst/>
              <a:cxnLst>
                <a:cxn ang="0">
                  <a:pos x="218" y="33"/>
                </a:cxn>
                <a:cxn ang="0">
                  <a:pos x="184" y="0"/>
                </a:cxn>
                <a:cxn ang="0">
                  <a:pos x="31" y="0"/>
                </a:cxn>
                <a:cxn ang="0">
                  <a:pos x="0" y="33"/>
                </a:cxn>
                <a:cxn ang="0">
                  <a:pos x="31" y="66"/>
                </a:cxn>
                <a:cxn ang="0">
                  <a:pos x="184" y="66"/>
                </a:cxn>
                <a:cxn ang="0">
                  <a:pos x="218" y="33"/>
                </a:cxn>
              </a:cxnLst>
              <a:rect l="0" t="0" r="r" b="b"/>
              <a:pathLst>
                <a:path w="218" h="66">
                  <a:moveTo>
                    <a:pt x="218" y="33"/>
                  </a:moveTo>
                  <a:lnTo>
                    <a:pt x="184" y="0"/>
                  </a:lnTo>
                  <a:lnTo>
                    <a:pt x="31" y="0"/>
                  </a:lnTo>
                  <a:lnTo>
                    <a:pt x="0" y="33"/>
                  </a:lnTo>
                  <a:lnTo>
                    <a:pt x="31" y="66"/>
                  </a:lnTo>
                  <a:lnTo>
                    <a:pt x="184" y="66"/>
                  </a:lnTo>
                  <a:lnTo>
                    <a:pt x="218" y="33"/>
                  </a:lnTo>
                  <a:close/>
                </a:path>
              </a:pathLst>
            </a:custGeom>
            <a:solidFill>
              <a:schemeClr val="accent4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42" name="Freeform 55"/>
            <p:cNvSpPr>
              <a:spLocks/>
            </p:cNvSpPr>
            <p:nvPr/>
          </p:nvSpPr>
          <p:spPr bwMode="auto">
            <a:xfrm>
              <a:off x="1322746" y="5348172"/>
              <a:ext cx="200204" cy="60612"/>
            </a:xfrm>
            <a:custGeom>
              <a:avLst/>
              <a:gdLst/>
              <a:ahLst/>
              <a:cxnLst>
                <a:cxn ang="0">
                  <a:pos x="218" y="33"/>
                </a:cxn>
                <a:cxn ang="0">
                  <a:pos x="184" y="0"/>
                </a:cxn>
                <a:cxn ang="0">
                  <a:pos x="31" y="0"/>
                </a:cxn>
                <a:cxn ang="0">
                  <a:pos x="0" y="33"/>
                </a:cxn>
                <a:cxn ang="0">
                  <a:pos x="31" y="66"/>
                </a:cxn>
                <a:cxn ang="0">
                  <a:pos x="184" y="66"/>
                </a:cxn>
                <a:cxn ang="0">
                  <a:pos x="218" y="33"/>
                </a:cxn>
              </a:cxnLst>
              <a:rect l="0" t="0" r="r" b="b"/>
              <a:pathLst>
                <a:path w="218" h="66">
                  <a:moveTo>
                    <a:pt x="218" y="33"/>
                  </a:moveTo>
                  <a:lnTo>
                    <a:pt x="184" y="0"/>
                  </a:lnTo>
                  <a:lnTo>
                    <a:pt x="31" y="0"/>
                  </a:lnTo>
                  <a:lnTo>
                    <a:pt x="0" y="33"/>
                  </a:lnTo>
                  <a:lnTo>
                    <a:pt x="31" y="66"/>
                  </a:lnTo>
                  <a:lnTo>
                    <a:pt x="184" y="66"/>
                  </a:lnTo>
                  <a:lnTo>
                    <a:pt x="218" y="33"/>
                  </a:lnTo>
                  <a:close/>
                </a:path>
              </a:pathLst>
            </a:custGeom>
            <a:solidFill>
              <a:schemeClr val="accent4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43" name="Freeform 56"/>
            <p:cNvSpPr>
              <a:spLocks/>
            </p:cNvSpPr>
            <p:nvPr/>
          </p:nvSpPr>
          <p:spPr bwMode="auto">
            <a:xfrm>
              <a:off x="1902236" y="4946846"/>
              <a:ext cx="58776" cy="199286"/>
            </a:xfrm>
            <a:custGeom>
              <a:avLst/>
              <a:gdLst/>
              <a:ahLst/>
              <a:cxnLst>
                <a:cxn ang="0">
                  <a:pos x="33" y="217"/>
                </a:cxn>
                <a:cxn ang="0">
                  <a:pos x="64" y="184"/>
                </a:cxn>
                <a:cxn ang="0">
                  <a:pos x="64" y="33"/>
                </a:cxn>
                <a:cxn ang="0">
                  <a:pos x="33" y="0"/>
                </a:cxn>
                <a:cxn ang="0">
                  <a:pos x="0" y="33"/>
                </a:cxn>
                <a:cxn ang="0">
                  <a:pos x="0" y="184"/>
                </a:cxn>
                <a:cxn ang="0">
                  <a:pos x="33" y="217"/>
                </a:cxn>
              </a:cxnLst>
              <a:rect l="0" t="0" r="r" b="b"/>
              <a:pathLst>
                <a:path w="64" h="217">
                  <a:moveTo>
                    <a:pt x="33" y="217"/>
                  </a:moveTo>
                  <a:lnTo>
                    <a:pt x="64" y="184"/>
                  </a:lnTo>
                  <a:lnTo>
                    <a:pt x="64" y="33"/>
                  </a:lnTo>
                  <a:lnTo>
                    <a:pt x="33" y="0"/>
                  </a:lnTo>
                  <a:lnTo>
                    <a:pt x="0" y="33"/>
                  </a:lnTo>
                  <a:lnTo>
                    <a:pt x="0" y="184"/>
                  </a:lnTo>
                  <a:lnTo>
                    <a:pt x="33" y="217"/>
                  </a:lnTo>
                  <a:close/>
                </a:path>
              </a:pathLst>
            </a:custGeom>
            <a:solidFill>
              <a:schemeClr val="accent4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44" name="Freeform 57"/>
            <p:cNvSpPr>
              <a:spLocks/>
            </p:cNvSpPr>
            <p:nvPr/>
          </p:nvSpPr>
          <p:spPr bwMode="auto">
            <a:xfrm>
              <a:off x="1680909" y="4946846"/>
              <a:ext cx="58776" cy="199286"/>
            </a:xfrm>
            <a:custGeom>
              <a:avLst/>
              <a:gdLst/>
              <a:ahLst/>
              <a:cxnLst>
                <a:cxn ang="0">
                  <a:pos x="33" y="217"/>
                </a:cxn>
                <a:cxn ang="0">
                  <a:pos x="64" y="184"/>
                </a:cxn>
                <a:cxn ang="0">
                  <a:pos x="64" y="33"/>
                </a:cxn>
                <a:cxn ang="0">
                  <a:pos x="33" y="0"/>
                </a:cxn>
                <a:cxn ang="0">
                  <a:pos x="0" y="33"/>
                </a:cxn>
                <a:cxn ang="0">
                  <a:pos x="0" y="184"/>
                </a:cxn>
                <a:cxn ang="0">
                  <a:pos x="33" y="217"/>
                </a:cxn>
              </a:cxnLst>
              <a:rect l="0" t="0" r="r" b="b"/>
              <a:pathLst>
                <a:path w="64" h="217">
                  <a:moveTo>
                    <a:pt x="33" y="217"/>
                  </a:moveTo>
                  <a:lnTo>
                    <a:pt x="64" y="184"/>
                  </a:lnTo>
                  <a:lnTo>
                    <a:pt x="64" y="33"/>
                  </a:lnTo>
                  <a:lnTo>
                    <a:pt x="33" y="0"/>
                  </a:lnTo>
                  <a:lnTo>
                    <a:pt x="0" y="33"/>
                  </a:lnTo>
                  <a:lnTo>
                    <a:pt x="0" y="184"/>
                  </a:lnTo>
                  <a:lnTo>
                    <a:pt x="33" y="217"/>
                  </a:lnTo>
                  <a:close/>
                </a:path>
              </a:pathLst>
            </a:custGeom>
            <a:solidFill>
              <a:schemeClr val="accent4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45" name="Freeform 58"/>
            <p:cNvSpPr>
              <a:spLocks/>
            </p:cNvSpPr>
            <p:nvPr/>
          </p:nvSpPr>
          <p:spPr bwMode="auto">
            <a:xfrm>
              <a:off x="1680909" y="5168173"/>
              <a:ext cx="58776" cy="199286"/>
            </a:xfrm>
            <a:custGeom>
              <a:avLst/>
              <a:gdLst/>
              <a:ahLst/>
              <a:cxnLst>
                <a:cxn ang="0">
                  <a:pos x="33" y="217"/>
                </a:cxn>
                <a:cxn ang="0">
                  <a:pos x="64" y="184"/>
                </a:cxn>
                <a:cxn ang="0">
                  <a:pos x="64" y="33"/>
                </a:cxn>
                <a:cxn ang="0">
                  <a:pos x="33" y="0"/>
                </a:cxn>
                <a:cxn ang="0">
                  <a:pos x="0" y="33"/>
                </a:cxn>
                <a:cxn ang="0">
                  <a:pos x="0" y="184"/>
                </a:cxn>
                <a:cxn ang="0">
                  <a:pos x="33" y="217"/>
                </a:cxn>
              </a:cxnLst>
              <a:rect l="0" t="0" r="r" b="b"/>
              <a:pathLst>
                <a:path w="64" h="217">
                  <a:moveTo>
                    <a:pt x="33" y="217"/>
                  </a:moveTo>
                  <a:lnTo>
                    <a:pt x="64" y="184"/>
                  </a:lnTo>
                  <a:lnTo>
                    <a:pt x="64" y="33"/>
                  </a:lnTo>
                  <a:lnTo>
                    <a:pt x="33" y="0"/>
                  </a:lnTo>
                  <a:lnTo>
                    <a:pt x="0" y="33"/>
                  </a:lnTo>
                  <a:lnTo>
                    <a:pt x="0" y="184"/>
                  </a:lnTo>
                  <a:lnTo>
                    <a:pt x="33" y="217"/>
                  </a:lnTo>
                  <a:close/>
                </a:path>
              </a:pathLst>
            </a:custGeom>
            <a:solidFill>
              <a:schemeClr val="accent4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46" name="Freeform 59"/>
            <p:cNvSpPr>
              <a:spLocks/>
            </p:cNvSpPr>
            <p:nvPr/>
          </p:nvSpPr>
          <p:spPr bwMode="auto">
            <a:xfrm>
              <a:off x="1902236" y="5168173"/>
              <a:ext cx="58776" cy="199286"/>
            </a:xfrm>
            <a:custGeom>
              <a:avLst/>
              <a:gdLst/>
              <a:ahLst/>
              <a:cxnLst>
                <a:cxn ang="0">
                  <a:pos x="33" y="217"/>
                </a:cxn>
                <a:cxn ang="0">
                  <a:pos x="64" y="184"/>
                </a:cxn>
                <a:cxn ang="0">
                  <a:pos x="64" y="33"/>
                </a:cxn>
                <a:cxn ang="0">
                  <a:pos x="33" y="0"/>
                </a:cxn>
                <a:cxn ang="0">
                  <a:pos x="0" y="33"/>
                </a:cxn>
                <a:cxn ang="0">
                  <a:pos x="0" y="184"/>
                </a:cxn>
                <a:cxn ang="0">
                  <a:pos x="33" y="217"/>
                </a:cxn>
              </a:cxnLst>
              <a:rect l="0" t="0" r="r" b="b"/>
              <a:pathLst>
                <a:path w="64" h="217">
                  <a:moveTo>
                    <a:pt x="33" y="217"/>
                  </a:moveTo>
                  <a:lnTo>
                    <a:pt x="64" y="184"/>
                  </a:lnTo>
                  <a:lnTo>
                    <a:pt x="64" y="33"/>
                  </a:lnTo>
                  <a:lnTo>
                    <a:pt x="33" y="0"/>
                  </a:lnTo>
                  <a:lnTo>
                    <a:pt x="0" y="33"/>
                  </a:lnTo>
                  <a:lnTo>
                    <a:pt x="0" y="184"/>
                  </a:lnTo>
                  <a:lnTo>
                    <a:pt x="33" y="217"/>
                  </a:lnTo>
                  <a:close/>
                </a:path>
              </a:pathLst>
            </a:custGeom>
            <a:solidFill>
              <a:schemeClr val="accent4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47" name="Freeform 60"/>
            <p:cNvSpPr>
              <a:spLocks/>
            </p:cNvSpPr>
            <p:nvPr/>
          </p:nvSpPr>
          <p:spPr bwMode="auto">
            <a:xfrm>
              <a:off x="1722236" y="4905519"/>
              <a:ext cx="199286" cy="60612"/>
            </a:xfrm>
            <a:custGeom>
              <a:avLst/>
              <a:gdLst/>
              <a:ahLst/>
              <a:cxnLst>
                <a:cxn ang="0">
                  <a:pos x="217" y="33"/>
                </a:cxn>
                <a:cxn ang="0">
                  <a:pos x="184" y="0"/>
                </a:cxn>
                <a:cxn ang="0">
                  <a:pos x="31" y="0"/>
                </a:cxn>
                <a:cxn ang="0">
                  <a:pos x="0" y="33"/>
                </a:cxn>
                <a:cxn ang="0">
                  <a:pos x="31" y="66"/>
                </a:cxn>
                <a:cxn ang="0">
                  <a:pos x="184" y="66"/>
                </a:cxn>
                <a:cxn ang="0">
                  <a:pos x="217" y="33"/>
                </a:cxn>
              </a:cxnLst>
              <a:rect l="0" t="0" r="r" b="b"/>
              <a:pathLst>
                <a:path w="217" h="66">
                  <a:moveTo>
                    <a:pt x="217" y="33"/>
                  </a:moveTo>
                  <a:lnTo>
                    <a:pt x="184" y="0"/>
                  </a:lnTo>
                  <a:lnTo>
                    <a:pt x="31" y="0"/>
                  </a:lnTo>
                  <a:lnTo>
                    <a:pt x="0" y="33"/>
                  </a:lnTo>
                  <a:lnTo>
                    <a:pt x="31" y="66"/>
                  </a:lnTo>
                  <a:lnTo>
                    <a:pt x="184" y="66"/>
                  </a:lnTo>
                  <a:lnTo>
                    <a:pt x="217" y="33"/>
                  </a:lnTo>
                  <a:close/>
                </a:path>
              </a:pathLst>
            </a:custGeom>
            <a:solidFill>
              <a:schemeClr val="accent4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48" name="Freeform 61"/>
            <p:cNvSpPr>
              <a:spLocks/>
            </p:cNvSpPr>
            <p:nvPr/>
          </p:nvSpPr>
          <p:spPr bwMode="auto">
            <a:xfrm>
              <a:off x="1722236" y="5126846"/>
              <a:ext cx="199286" cy="60612"/>
            </a:xfrm>
            <a:custGeom>
              <a:avLst/>
              <a:gdLst/>
              <a:ahLst/>
              <a:cxnLst>
                <a:cxn ang="0">
                  <a:pos x="217" y="33"/>
                </a:cxn>
                <a:cxn ang="0">
                  <a:pos x="184" y="0"/>
                </a:cxn>
                <a:cxn ang="0">
                  <a:pos x="31" y="0"/>
                </a:cxn>
                <a:cxn ang="0">
                  <a:pos x="0" y="33"/>
                </a:cxn>
                <a:cxn ang="0">
                  <a:pos x="31" y="66"/>
                </a:cxn>
                <a:cxn ang="0">
                  <a:pos x="184" y="66"/>
                </a:cxn>
                <a:cxn ang="0">
                  <a:pos x="217" y="33"/>
                </a:cxn>
              </a:cxnLst>
              <a:rect l="0" t="0" r="r" b="b"/>
              <a:pathLst>
                <a:path w="217" h="66">
                  <a:moveTo>
                    <a:pt x="217" y="33"/>
                  </a:moveTo>
                  <a:lnTo>
                    <a:pt x="184" y="0"/>
                  </a:lnTo>
                  <a:lnTo>
                    <a:pt x="31" y="0"/>
                  </a:lnTo>
                  <a:lnTo>
                    <a:pt x="0" y="33"/>
                  </a:lnTo>
                  <a:lnTo>
                    <a:pt x="31" y="66"/>
                  </a:lnTo>
                  <a:lnTo>
                    <a:pt x="184" y="66"/>
                  </a:lnTo>
                  <a:lnTo>
                    <a:pt x="217" y="33"/>
                  </a:lnTo>
                  <a:close/>
                </a:path>
              </a:pathLst>
            </a:custGeom>
            <a:solidFill>
              <a:schemeClr val="accent4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49" name="Freeform 62"/>
            <p:cNvSpPr>
              <a:spLocks/>
            </p:cNvSpPr>
            <p:nvPr/>
          </p:nvSpPr>
          <p:spPr bwMode="auto">
            <a:xfrm>
              <a:off x="1722236" y="5348172"/>
              <a:ext cx="199286" cy="60612"/>
            </a:xfrm>
            <a:custGeom>
              <a:avLst/>
              <a:gdLst/>
              <a:ahLst/>
              <a:cxnLst>
                <a:cxn ang="0">
                  <a:pos x="217" y="33"/>
                </a:cxn>
                <a:cxn ang="0">
                  <a:pos x="184" y="0"/>
                </a:cxn>
                <a:cxn ang="0">
                  <a:pos x="31" y="0"/>
                </a:cxn>
                <a:cxn ang="0">
                  <a:pos x="0" y="33"/>
                </a:cxn>
                <a:cxn ang="0">
                  <a:pos x="31" y="66"/>
                </a:cxn>
                <a:cxn ang="0">
                  <a:pos x="184" y="66"/>
                </a:cxn>
                <a:cxn ang="0">
                  <a:pos x="217" y="33"/>
                </a:cxn>
              </a:cxnLst>
              <a:rect l="0" t="0" r="r" b="b"/>
              <a:pathLst>
                <a:path w="217" h="66">
                  <a:moveTo>
                    <a:pt x="217" y="33"/>
                  </a:moveTo>
                  <a:lnTo>
                    <a:pt x="184" y="0"/>
                  </a:lnTo>
                  <a:lnTo>
                    <a:pt x="31" y="0"/>
                  </a:lnTo>
                  <a:lnTo>
                    <a:pt x="0" y="33"/>
                  </a:lnTo>
                  <a:lnTo>
                    <a:pt x="31" y="66"/>
                  </a:lnTo>
                  <a:lnTo>
                    <a:pt x="184" y="66"/>
                  </a:lnTo>
                  <a:lnTo>
                    <a:pt x="217" y="33"/>
                  </a:lnTo>
                  <a:close/>
                </a:path>
              </a:pathLst>
            </a:custGeom>
            <a:solidFill>
              <a:schemeClr val="accent4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50" name="Freeform 63"/>
            <p:cNvSpPr>
              <a:spLocks/>
            </p:cNvSpPr>
            <p:nvPr/>
          </p:nvSpPr>
          <p:spPr bwMode="auto">
            <a:xfrm>
              <a:off x="717541" y="4946846"/>
              <a:ext cx="60612" cy="199286"/>
            </a:xfrm>
            <a:custGeom>
              <a:avLst/>
              <a:gdLst/>
              <a:ahLst/>
              <a:cxnLst>
                <a:cxn ang="0">
                  <a:pos x="33" y="217"/>
                </a:cxn>
                <a:cxn ang="0">
                  <a:pos x="66" y="184"/>
                </a:cxn>
                <a:cxn ang="0">
                  <a:pos x="66" y="33"/>
                </a:cxn>
                <a:cxn ang="0">
                  <a:pos x="33" y="0"/>
                </a:cxn>
                <a:cxn ang="0">
                  <a:pos x="0" y="33"/>
                </a:cxn>
                <a:cxn ang="0">
                  <a:pos x="0" y="184"/>
                </a:cxn>
                <a:cxn ang="0">
                  <a:pos x="33" y="217"/>
                </a:cxn>
              </a:cxnLst>
              <a:rect l="0" t="0" r="r" b="b"/>
              <a:pathLst>
                <a:path w="66" h="217">
                  <a:moveTo>
                    <a:pt x="33" y="217"/>
                  </a:moveTo>
                  <a:lnTo>
                    <a:pt x="66" y="184"/>
                  </a:lnTo>
                  <a:lnTo>
                    <a:pt x="66" y="33"/>
                  </a:lnTo>
                  <a:lnTo>
                    <a:pt x="33" y="0"/>
                  </a:lnTo>
                  <a:lnTo>
                    <a:pt x="0" y="33"/>
                  </a:lnTo>
                  <a:lnTo>
                    <a:pt x="0" y="184"/>
                  </a:lnTo>
                  <a:lnTo>
                    <a:pt x="33" y="217"/>
                  </a:lnTo>
                  <a:close/>
                </a:path>
              </a:pathLst>
            </a:custGeom>
            <a:solidFill>
              <a:schemeClr val="accent4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51" name="Freeform 64"/>
            <p:cNvSpPr>
              <a:spLocks/>
            </p:cNvSpPr>
            <p:nvPr/>
          </p:nvSpPr>
          <p:spPr bwMode="auto">
            <a:xfrm>
              <a:off x="496214" y="4946846"/>
              <a:ext cx="60612" cy="199286"/>
            </a:xfrm>
            <a:custGeom>
              <a:avLst/>
              <a:gdLst/>
              <a:ahLst/>
              <a:cxnLst>
                <a:cxn ang="0">
                  <a:pos x="33" y="217"/>
                </a:cxn>
                <a:cxn ang="0">
                  <a:pos x="66" y="184"/>
                </a:cxn>
                <a:cxn ang="0">
                  <a:pos x="66" y="33"/>
                </a:cxn>
                <a:cxn ang="0">
                  <a:pos x="33" y="0"/>
                </a:cxn>
                <a:cxn ang="0">
                  <a:pos x="0" y="33"/>
                </a:cxn>
                <a:cxn ang="0">
                  <a:pos x="0" y="184"/>
                </a:cxn>
                <a:cxn ang="0">
                  <a:pos x="33" y="217"/>
                </a:cxn>
              </a:cxnLst>
              <a:rect l="0" t="0" r="r" b="b"/>
              <a:pathLst>
                <a:path w="66" h="217">
                  <a:moveTo>
                    <a:pt x="33" y="217"/>
                  </a:moveTo>
                  <a:lnTo>
                    <a:pt x="66" y="184"/>
                  </a:lnTo>
                  <a:lnTo>
                    <a:pt x="66" y="33"/>
                  </a:lnTo>
                  <a:lnTo>
                    <a:pt x="33" y="0"/>
                  </a:lnTo>
                  <a:lnTo>
                    <a:pt x="0" y="33"/>
                  </a:lnTo>
                  <a:lnTo>
                    <a:pt x="0" y="184"/>
                  </a:lnTo>
                  <a:lnTo>
                    <a:pt x="33" y="217"/>
                  </a:lnTo>
                  <a:close/>
                </a:path>
              </a:pathLst>
            </a:custGeom>
            <a:solidFill>
              <a:schemeClr val="accent4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52" name="Freeform 65"/>
            <p:cNvSpPr>
              <a:spLocks/>
            </p:cNvSpPr>
            <p:nvPr/>
          </p:nvSpPr>
          <p:spPr bwMode="auto">
            <a:xfrm>
              <a:off x="496214" y="5168173"/>
              <a:ext cx="60612" cy="199286"/>
            </a:xfrm>
            <a:custGeom>
              <a:avLst/>
              <a:gdLst/>
              <a:ahLst/>
              <a:cxnLst>
                <a:cxn ang="0">
                  <a:pos x="33" y="217"/>
                </a:cxn>
                <a:cxn ang="0">
                  <a:pos x="66" y="184"/>
                </a:cxn>
                <a:cxn ang="0">
                  <a:pos x="66" y="33"/>
                </a:cxn>
                <a:cxn ang="0">
                  <a:pos x="33" y="0"/>
                </a:cxn>
                <a:cxn ang="0">
                  <a:pos x="0" y="33"/>
                </a:cxn>
                <a:cxn ang="0">
                  <a:pos x="0" y="184"/>
                </a:cxn>
                <a:cxn ang="0">
                  <a:pos x="33" y="217"/>
                </a:cxn>
              </a:cxnLst>
              <a:rect l="0" t="0" r="r" b="b"/>
              <a:pathLst>
                <a:path w="66" h="217">
                  <a:moveTo>
                    <a:pt x="33" y="217"/>
                  </a:moveTo>
                  <a:lnTo>
                    <a:pt x="66" y="184"/>
                  </a:lnTo>
                  <a:lnTo>
                    <a:pt x="66" y="33"/>
                  </a:lnTo>
                  <a:lnTo>
                    <a:pt x="33" y="0"/>
                  </a:lnTo>
                  <a:lnTo>
                    <a:pt x="0" y="33"/>
                  </a:lnTo>
                  <a:lnTo>
                    <a:pt x="0" y="184"/>
                  </a:lnTo>
                  <a:lnTo>
                    <a:pt x="33" y="217"/>
                  </a:lnTo>
                  <a:close/>
                </a:path>
              </a:pathLst>
            </a:custGeom>
            <a:solidFill>
              <a:srgbClr val="E4E4E4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53" name="Freeform 66"/>
            <p:cNvSpPr>
              <a:spLocks/>
            </p:cNvSpPr>
            <p:nvPr/>
          </p:nvSpPr>
          <p:spPr bwMode="auto">
            <a:xfrm>
              <a:off x="717541" y="5168173"/>
              <a:ext cx="60612" cy="199286"/>
            </a:xfrm>
            <a:custGeom>
              <a:avLst/>
              <a:gdLst/>
              <a:ahLst/>
              <a:cxnLst>
                <a:cxn ang="0">
                  <a:pos x="33" y="217"/>
                </a:cxn>
                <a:cxn ang="0">
                  <a:pos x="66" y="184"/>
                </a:cxn>
                <a:cxn ang="0">
                  <a:pos x="66" y="33"/>
                </a:cxn>
                <a:cxn ang="0">
                  <a:pos x="33" y="0"/>
                </a:cxn>
                <a:cxn ang="0">
                  <a:pos x="0" y="33"/>
                </a:cxn>
                <a:cxn ang="0">
                  <a:pos x="0" y="184"/>
                </a:cxn>
                <a:cxn ang="0">
                  <a:pos x="33" y="217"/>
                </a:cxn>
              </a:cxnLst>
              <a:rect l="0" t="0" r="r" b="b"/>
              <a:pathLst>
                <a:path w="66" h="217">
                  <a:moveTo>
                    <a:pt x="33" y="217"/>
                  </a:moveTo>
                  <a:lnTo>
                    <a:pt x="66" y="184"/>
                  </a:lnTo>
                  <a:lnTo>
                    <a:pt x="66" y="33"/>
                  </a:lnTo>
                  <a:lnTo>
                    <a:pt x="33" y="0"/>
                  </a:lnTo>
                  <a:lnTo>
                    <a:pt x="0" y="33"/>
                  </a:lnTo>
                  <a:lnTo>
                    <a:pt x="0" y="184"/>
                  </a:lnTo>
                  <a:lnTo>
                    <a:pt x="33" y="217"/>
                  </a:lnTo>
                  <a:close/>
                </a:path>
              </a:pathLst>
            </a:custGeom>
            <a:solidFill>
              <a:schemeClr val="accent4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54" name="Freeform 67"/>
            <p:cNvSpPr>
              <a:spLocks/>
            </p:cNvSpPr>
            <p:nvPr/>
          </p:nvSpPr>
          <p:spPr bwMode="auto">
            <a:xfrm>
              <a:off x="537540" y="4905519"/>
              <a:ext cx="199286" cy="60612"/>
            </a:xfrm>
            <a:custGeom>
              <a:avLst/>
              <a:gdLst/>
              <a:ahLst/>
              <a:cxnLst>
                <a:cxn ang="0">
                  <a:pos x="217" y="33"/>
                </a:cxn>
                <a:cxn ang="0">
                  <a:pos x="184" y="0"/>
                </a:cxn>
                <a:cxn ang="0">
                  <a:pos x="33" y="0"/>
                </a:cxn>
                <a:cxn ang="0">
                  <a:pos x="0" y="33"/>
                </a:cxn>
                <a:cxn ang="0">
                  <a:pos x="33" y="66"/>
                </a:cxn>
                <a:cxn ang="0">
                  <a:pos x="184" y="66"/>
                </a:cxn>
                <a:cxn ang="0">
                  <a:pos x="217" y="33"/>
                </a:cxn>
              </a:cxnLst>
              <a:rect l="0" t="0" r="r" b="b"/>
              <a:pathLst>
                <a:path w="217" h="66">
                  <a:moveTo>
                    <a:pt x="217" y="33"/>
                  </a:moveTo>
                  <a:lnTo>
                    <a:pt x="184" y="0"/>
                  </a:lnTo>
                  <a:lnTo>
                    <a:pt x="33" y="0"/>
                  </a:lnTo>
                  <a:lnTo>
                    <a:pt x="0" y="33"/>
                  </a:lnTo>
                  <a:lnTo>
                    <a:pt x="33" y="66"/>
                  </a:lnTo>
                  <a:lnTo>
                    <a:pt x="184" y="66"/>
                  </a:lnTo>
                  <a:lnTo>
                    <a:pt x="217" y="33"/>
                  </a:lnTo>
                  <a:close/>
                </a:path>
              </a:pathLst>
            </a:custGeom>
            <a:solidFill>
              <a:schemeClr val="accent4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55" name="Freeform 68"/>
            <p:cNvSpPr>
              <a:spLocks/>
            </p:cNvSpPr>
            <p:nvPr/>
          </p:nvSpPr>
          <p:spPr bwMode="auto">
            <a:xfrm>
              <a:off x="537540" y="5126846"/>
              <a:ext cx="199286" cy="60612"/>
            </a:xfrm>
            <a:custGeom>
              <a:avLst/>
              <a:gdLst/>
              <a:ahLst/>
              <a:cxnLst>
                <a:cxn ang="0">
                  <a:pos x="217" y="33"/>
                </a:cxn>
                <a:cxn ang="0">
                  <a:pos x="184" y="0"/>
                </a:cxn>
                <a:cxn ang="0">
                  <a:pos x="33" y="0"/>
                </a:cxn>
                <a:cxn ang="0">
                  <a:pos x="0" y="33"/>
                </a:cxn>
                <a:cxn ang="0">
                  <a:pos x="33" y="66"/>
                </a:cxn>
                <a:cxn ang="0">
                  <a:pos x="184" y="66"/>
                </a:cxn>
                <a:cxn ang="0">
                  <a:pos x="217" y="33"/>
                </a:cxn>
              </a:cxnLst>
              <a:rect l="0" t="0" r="r" b="b"/>
              <a:pathLst>
                <a:path w="217" h="66">
                  <a:moveTo>
                    <a:pt x="217" y="33"/>
                  </a:moveTo>
                  <a:lnTo>
                    <a:pt x="184" y="0"/>
                  </a:lnTo>
                  <a:lnTo>
                    <a:pt x="33" y="0"/>
                  </a:lnTo>
                  <a:lnTo>
                    <a:pt x="0" y="33"/>
                  </a:lnTo>
                  <a:lnTo>
                    <a:pt x="33" y="66"/>
                  </a:lnTo>
                  <a:lnTo>
                    <a:pt x="184" y="66"/>
                  </a:lnTo>
                  <a:lnTo>
                    <a:pt x="217" y="33"/>
                  </a:lnTo>
                  <a:close/>
                </a:path>
              </a:pathLst>
            </a:custGeom>
            <a:solidFill>
              <a:schemeClr val="accent4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56" name="Freeform 69"/>
            <p:cNvSpPr>
              <a:spLocks/>
            </p:cNvSpPr>
            <p:nvPr/>
          </p:nvSpPr>
          <p:spPr bwMode="auto">
            <a:xfrm>
              <a:off x="537540" y="5348172"/>
              <a:ext cx="199286" cy="60612"/>
            </a:xfrm>
            <a:custGeom>
              <a:avLst/>
              <a:gdLst/>
              <a:ahLst/>
              <a:cxnLst>
                <a:cxn ang="0">
                  <a:pos x="217" y="33"/>
                </a:cxn>
                <a:cxn ang="0">
                  <a:pos x="184" y="0"/>
                </a:cxn>
                <a:cxn ang="0">
                  <a:pos x="33" y="0"/>
                </a:cxn>
                <a:cxn ang="0">
                  <a:pos x="0" y="33"/>
                </a:cxn>
                <a:cxn ang="0">
                  <a:pos x="33" y="66"/>
                </a:cxn>
                <a:cxn ang="0">
                  <a:pos x="184" y="66"/>
                </a:cxn>
                <a:cxn ang="0">
                  <a:pos x="217" y="33"/>
                </a:cxn>
              </a:cxnLst>
              <a:rect l="0" t="0" r="r" b="b"/>
              <a:pathLst>
                <a:path w="217" h="66">
                  <a:moveTo>
                    <a:pt x="217" y="33"/>
                  </a:moveTo>
                  <a:lnTo>
                    <a:pt x="184" y="0"/>
                  </a:lnTo>
                  <a:lnTo>
                    <a:pt x="33" y="0"/>
                  </a:lnTo>
                  <a:lnTo>
                    <a:pt x="0" y="33"/>
                  </a:lnTo>
                  <a:lnTo>
                    <a:pt x="33" y="66"/>
                  </a:lnTo>
                  <a:lnTo>
                    <a:pt x="184" y="66"/>
                  </a:lnTo>
                  <a:lnTo>
                    <a:pt x="217" y="33"/>
                  </a:lnTo>
                  <a:close/>
                </a:path>
              </a:pathLst>
            </a:custGeom>
            <a:solidFill>
              <a:schemeClr val="accent4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57" name="Freeform 76"/>
            <p:cNvSpPr>
              <a:spLocks noChangeAspect="1"/>
            </p:cNvSpPr>
            <p:nvPr/>
          </p:nvSpPr>
          <p:spPr bwMode="auto">
            <a:xfrm>
              <a:off x="1200252" y="5357441"/>
              <a:ext cx="52065" cy="9872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5" y="0"/>
                </a:cxn>
                <a:cxn ang="0">
                  <a:pos x="45" y="35"/>
                </a:cxn>
                <a:cxn ang="0">
                  <a:pos x="37" y="66"/>
                </a:cxn>
                <a:cxn ang="0">
                  <a:pos x="10" y="85"/>
                </a:cxn>
                <a:cxn ang="0">
                  <a:pos x="0" y="67"/>
                </a:cxn>
                <a:cxn ang="0">
                  <a:pos x="16" y="55"/>
                </a:cxn>
                <a:cxn ang="0">
                  <a:pos x="21" y="42"/>
                </a:cxn>
                <a:cxn ang="0">
                  <a:pos x="0" y="42"/>
                </a:cxn>
                <a:cxn ang="0">
                  <a:pos x="0" y="0"/>
                </a:cxn>
              </a:cxnLst>
              <a:rect l="0" t="0" r="r" b="b"/>
              <a:pathLst>
                <a:path w="45" h="85">
                  <a:moveTo>
                    <a:pt x="0" y="0"/>
                  </a:moveTo>
                  <a:cubicBezTo>
                    <a:pt x="45" y="0"/>
                    <a:pt x="45" y="0"/>
                    <a:pt x="45" y="0"/>
                  </a:cubicBezTo>
                  <a:cubicBezTo>
                    <a:pt x="45" y="35"/>
                    <a:pt x="45" y="35"/>
                    <a:pt x="45" y="35"/>
                  </a:cubicBezTo>
                  <a:cubicBezTo>
                    <a:pt x="45" y="48"/>
                    <a:pt x="43" y="58"/>
                    <a:pt x="37" y="66"/>
                  </a:cubicBezTo>
                  <a:cubicBezTo>
                    <a:pt x="32" y="73"/>
                    <a:pt x="23" y="80"/>
                    <a:pt x="10" y="85"/>
                  </a:cubicBezTo>
                  <a:cubicBezTo>
                    <a:pt x="0" y="67"/>
                    <a:pt x="0" y="67"/>
                    <a:pt x="0" y="67"/>
                  </a:cubicBezTo>
                  <a:cubicBezTo>
                    <a:pt x="8" y="63"/>
                    <a:pt x="13" y="59"/>
                    <a:pt x="16" y="55"/>
                  </a:cubicBezTo>
                  <a:cubicBezTo>
                    <a:pt x="19" y="52"/>
                    <a:pt x="21" y="47"/>
                    <a:pt x="21" y="42"/>
                  </a:cubicBezTo>
                  <a:cubicBezTo>
                    <a:pt x="0" y="42"/>
                    <a:pt x="0" y="42"/>
                    <a:pt x="0" y="42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4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162" name="Szövegdoboz 35"/>
          <p:cNvSpPr txBox="1"/>
          <p:nvPr/>
        </p:nvSpPr>
        <p:spPr>
          <a:xfrm>
            <a:off x="6645662" y="2121648"/>
            <a:ext cx="1800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 algn="ctr" defTabSz="914400">
              <a:defRPr/>
            </a:pPr>
            <a:r>
              <a:rPr lang="hu-HU" sz="1200" kern="0" dirty="0">
                <a:solidFill>
                  <a:srgbClr val="58595B"/>
                </a:solidFill>
              </a:rPr>
              <a:t>TÉVÉNÉZÉS ÁTLAGOS BECSÜLT </a:t>
            </a:r>
            <a:r>
              <a:rPr kumimoji="0" lang="hu-HU" sz="1200" b="0" i="0" u="none" strike="noStrike" kern="0" cap="none" spc="0" normalizeH="0" baseline="0" noProof="0" dirty="0">
                <a:ln>
                  <a:noFill/>
                </a:ln>
                <a:solidFill>
                  <a:srgbClr val="58595B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IDŐTARTAMA</a:t>
            </a:r>
          </a:p>
        </p:txBody>
      </p:sp>
      <p:sp>
        <p:nvSpPr>
          <p:cNvPr id="102" name="Freeform 43"/>
          <p:cNvSpPr>
            <a:spLocks/>
          </p:cNvSpPr>
          <p:nvPr/>
        </p:nvSpPr>
        <p:spPr bwMode="auto">
          <a:xfrm>
            <a:off x="7460835" y="2794576"/>
            <a:ext cx="58776" cy="199286"/>
          </a:xfrm>
          <a:custGeom>
            <a:avLst/>
            <a:gdLst/>
            <a:ahLst/>
            <a:cxnLst>
              <a:cxn ang="0">
                <a:pos x="31" y="217"/>
              </a:cxn>
              <a:cxn ang="0">
                <a:pos x="64" y="184"/>
              </a:cxn>
              <a:cxn ang="0">
                <a:pos x="64" y="33"/>
              </a:cxn>
              <a:cxn ang="0">
                <a:pos x="31" y="0"/>
              </a:cxn>
              <a:cxn ang="0">
                <a:pos x="0" y="33"/>
              </a:cxn>
              <a:cxn ang="0">
                <a:pos x="0" y="184"/>
              </a:cxn>
              <a:cxn ang="0">
                <a:pos x="31" y="217"/>
              </a:cxn>
            </a:cxnLst>
            <a:rect l="0" t="0" r="r" b="b"/>
            <a:pathLst>
              <a:path w="64" h="217">
                <a:moveTo>
                  <a:pt x="31" y="217"/>
                </a:moveTo>
                <a:lnTo>
                  <a:pt x="64" y="184"/>
                </a:lnTo>
                <a:lnTo>
                  <a:pt x="64" y="33"/>
                </a:lnTo>
                <a:lnTo>
                  <a:pt x="31" y="0"/>
                </a:lnTo>
                <a:lnTo>
                  <a:pt x="0" y="33"/>
                </a:lnTo>
                <a:lnTo>
                  <a:pt x="0" y="184"/>
                </a:lnTo>
                <a:lnTo>
                  <a:pt x="31" y="217"/>
                </a:lnTo>
                <a:close/>
              </a:path>
            </a:pathLst>
          </a:custGeom>
          <a:solidFill>
            <a:schemeClr val="accent4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003399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3" name="Freeform 43"/>
          <p:cNvSpPr>
            <a:spLocks/>
          </p:cNvSpPr>
          <p:nvPr/>
        </p:nvSpPr>
        <p:spPr bwMode="auto">
          <a:xfrm>
            <a:off x="7462473" y="3017494"/>
            <a:ext cx="58776" cy="199286"/>
          </a:xfrm>
          <a:custGeom>
            <a:avLst/>
            <a:gdLst/>
            <a:ahLst/>
            <a:cxnLst>
              <a:cxn ang="0">
                <a:pos x="31" y="217"/>
              </a:cxn>
              <a:cxn ang="0">
                <a:pos x="64" y="184"/>
              </a:cxn>
              <a:cxn ang="0">
                <a:pos x="64" y="33"/>
              </a:cxn>
              <a:cxn ang="0">
                <a:pos x="31" y="0"/>
              </a:cxn>
              <a:cxn ang="0">
                <a:pos x="0" y="33"/>
              </a:cxn>
              <a:cxn ang="0">
                <a:pos x="0" y="184"/>
              </a:cxn>
              <a:cxn ang="0">
                <a:pos x="31" y="217"/>
              </a:cxn>
            </a:cxnLst>
            <a:rect l="0" t="0" r="r" b="b"/>
            <a:pathLst>
              <a:path w="64" h="217">
                <a:moveTo>
                  <a:pt x="31" y="217"/>
                </a:moveTo>
                <a:lnTo>
                  <a:pt x="64" y="184"/>
                </a:lnTo>
                <a:lnTo>
                  <a:pt x="64" y="33"/>
                </a:lnTo>
                <a:lnTo>
                  <a:pt x="31" y="0"/>
                </a:lnTo>
                <a:lnTo>
                  <a:pt x="0" y="33"/>
                </a:lnTo>
                <a:lnTo>
                  <a:pt x="0" y="184"/>
                </a:lnTo>
                <a:lnTo>
                  <a:pt x="31" y="217"/>
                </a:lnTo>
                <a:close/>
              </a:path>
            </a:pathLst>
          </a:custGeom>
          <a:solidFill>
            <a:schemeClr val="accent4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rgbClr val="003399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aphicFrame>
        <p:nvGraphicFramePr>
          <p:cNvPr id="105" name="Chart 44"/>
          <p:cNvGraphicFramePr/>
          <p:nvPr>
            <p:extLst>
              <p:ext uri="{D42A27DB-BD31-4B8C-83A1-F6EECF244321}">
                <p14:modId xmlns:p14="http://schemas.microsoft.com/office/powerpoint/2010/main" val="1037351284"/>
              </p:ext>
            </p:extLst>
          </p:nvPr>
        </p:nvGraphicFramePr>
        <p:xfrm>
          <a:off x="179984" y="1071332"/>
          <a:ext cx="5922727" cy="358063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pSp>
        <p:nvGrpSpPr>
          <p:cNvPr id="8" name="Group 95"/>
          <p:cNvGrpSpPr>
            <a:grpSpLocks noChangeAspect="1"/>
          </p:cNvGrpSpPr>
          <p:nvPr/>
        </p:nvGrpSpPr>
        <p:grpSpPr>
          <a:xfrm>
            <a:off x="971600" y="4395906"/>
            <a:ext cx="351882" cy="254889"/>
            <a:chOff x="5673725" y="3644900"/>
            <a:chExt cx="990600" cy="717550"/>
          </a:xfrm>
          <a:solidFill>
            <a:srgbClr val="404040"/>
          </a:solidFill>
        </p:grpSpPr>
        <p:sp>
          <p:nvSpPr>
            <p:cNvPr id="9" name="Freeform 16"/>
            <p:cNvSpPr>
              <a:spLocks noEditPoints="1"/>
            </p:cNvSpPr>
            <p:nvPr/>
          </p:nvSpPr>
          <p:spPr bwMode="auto">
            <a:xfrm>
              <a:off x="5673725" y="3644900"/>
              <a:ext cx="990600" cy="717550"/>
            </a:xfrm>
            <a:custGeom>
              <a:avLst/>
              <a:gdLst/>
              <a:ahLst/>
              <a:cxnLst>
                <a:cxn ang="0">
                  <a:pos x="564" y="20"/>
                </a:cxn>
                <a:cxn ang="0">
                  <a:pos x="558" y="6"/>
                </a:cxn>
                <a:cxn ang="0">
                  <a:pos x="82" y="0"/>
                </a:cxn>
                <a:cxn ang="0">
                  <a:pos x="68" y="6"/>
                </a:cxn>
                <a:cxn ang="0">
                  <a:pos x="62" y="376"/>
                </a:cxn>
                <a:cxn ang="0">
                  <a:pos x="24" y="376"/>
                </a:cxn>
                <a:cxn ang="0">
                  <a:pos x="2" y="394"/>
                </a:cxn>
                <a:cxn ang="0">
                  <a:pos x="0" y="422"/>
                </a:cxn>
                <a:cxn ang="0">
                  <a:pos x="2" y="434"/>
                </a:cxn>
                <a:cxn ang="0">
                  <a:pos x="24" y="450"/>
                </a:cxn>
                <a:cxn ang="0">
                  <a:pos x="594" y="452"/>
                </a:cxn>
                <a:cxn ang="0">
                  <a:pos x="614" y="442"/>
                </a:cxn>
                <a:cxn ang="0">
                  <a:pos x="624" y="422"/>
                </a:cxn>
                <a:cxn ang="0">
                  <a:pos x="622" y="400"/>
                </a:cxn>
                <a:cxn ang="0">
                  <a:pos x="606" y="378"/>
                </a:cxn>
                <a:cxn ang="0">
                  <a:pos x="594" y="376"/>
                </a:cxn>
                <a:cxn ang="0">
                  <a:pos x="80" y="20"/>
                </a:cxn>
                <a:cxn ang="0">
                  <a:pos x="542" y="18"/>
                </a:cxn>
                <a:cxn ang="0">
                  <a:pos x="544" y="380"/>
                </a:cxn>
                <a:cxn ang="0">
                  <a:pos x="82" y="382"/>
                </a:cxn>
                <a:cxn ang="0">
                  <a:pos x="272" y="426"/>
                </a:cxn>
                <a:cxn ang="0">
                  <a:pos x="262" y="422"/>
                </a:cxn>
                <a:cxn ang="0">
                  <a:pos x="260" y="414"/>
                </a:cxn>
                <a:cxn ang="0">
                  <a:pos x="266" y="402"/>
                </a:cxn>
                <a:cxn ang="0">
                  <a:pos x="276" y="402"/>
                </a:cxn>
                <a:cxn ang="0">
                  <a:pos x="284" y="414"/>
                </a:cxn>
                <a:cxn ang="0">
                  <a:pos x="280" y="422"/>
                </a:cxn>
                <a:cxn ang="0">
                  <a:pos x="272" y="426"/>
                </a:cxn>
                <a:cxn ang="0">
                  <a:pos x="306" y="426"/>
                </a:cxn>
                <a:cxn ang="0">
                  <a:pos x="300" y="414"/>
                </a:cxn>
                <a:cxn ang="0">
                  <a:pos x="302" y="406"/>
                </a:cxn>
                <a:cxn ang="0">
                  <a:pos x="312" y="402"/>
                </a:cxn>
                <a:cxn ang="0">
                  <a:pos x="324" y="408"/>
                </a:cxn>
                <a:cxn ang="0">
                  <a:pos x="324" y="418"/>
                </a:cxn>
                <a:cxn ang="0">
                  <a:pos x="312" y="426"/>
                </a:cxn>
                <a:cxn ang="0">
                  <a:pos x="352" y="426"/>
                </a:cxn>
                <a:cxn ang="0">
                  <a:pos x="340" y="418"/>
                </a:cxn>
                <a:cxn ang="0">
                  <a:pos x="340" y="408"/>
                </a:cxn>
                <a:cxn ang="0">
                  <a:pos x="352" y="402"/>
                </a:cxn>
                <a:cxn ang="0">
                  <a:pos x="360" y="406"/>
                </a:cxn>
                <a:cxn ang="0">
                  <a:pos x="364" y="414"/>
                </a:cxn>
                <a:cxn ang="0">
                  <a:pos x="356" y="426"/>
                </a:cxn>
                <a:cxn ang="0">
                  <a:pos x="568" y="426"/>
                </a:cxn>
                <a:cxn ang="0">
                  <a:pos x="568" y="402"/>
                </a:cxn>
              </a:cxnLst>
              <a:rect l="0" t="0" r="r" b="b"/>
              <a:pathLst>
                <a:path w="624" h="452">
                  <a:moveTo>
                    <a:pt x="594" y="376"/>
                  </a:moveTo>
                  <a:lnTo>
                    <a:pt x="564" y="376"/>
                  </a:lnTo>
                  <a:lnTo>
                    <a:pt x="564" y="20"/>
                  </a:lnTo>
                  <a:lnTo>
                    <a:pt x="564" y="20"/>
                  </a:lnTo>
                  <a:lnTo>
                    <a:pt x="562" y="12"/>
                  </a:lnTo>
                  <a:lnTo>
                    <a:pt x="558" y="6"/>
                  </a:lnTo>
                  <a:lnTo>
                    <a:pt x="550" y="2"/>
                  </a:lnTo>
                  <a:lnTo>
                    <a:pt x="542" y="0"/>
                  </a:lnTo>
                  <a:lnTo>
                    <a:pt x="82" y="0"/>
                  </a:lnTo>
                  <a:lnTo>
                    <a:pt x="82" y="0"/>
                  </a:lnTo>
                  <a:lnTo>
                    <a:pt x="74" y="2"/>
                  </a:lnTo>
                  <a:lnTo>
                    <a:pt x="68" y="6"/>
                  </a:lnTo>
                  <a:lnTo>
                    <a:pt x="62" y="12"/>
                  </a:lnTo>
                  <a:lnTo>
                    <a:pt x="62" y="20"/>
                  </a:lnTo>
                  <a:lnTo>
                    <a:pt x="62" y="376"/>
                  </a:lnTo>
                  <a:lnTo>
                    <a:pt x="30" y="376"/>
                  </a:lnTo>
                  <a:lnTo>
                    <a:pt x="30" y="376"/>
                  </a:lnTo>
                  <a:lnTo>
                    <a:pt x="24" y="376"/>
                  </a:lnTo>
                  <a:lnTo>
                    <a:pt x="18" y="378"/>
                  </a:lnTo>
                  <a:lnTo>
                    <a:pt x="8" y="384"/>
                  </a:lnTo>
                  <a:lnTo>
                    <a:pt x="2" y="394"/>
                  </a:lnTo>
                  <a:lnTo>
                    <a:pt x="0" y="400"/>
                  </a:lnTo>
                  <a:lnTo>
                    <a:pt x="0" y="406"/>
                  </a:lnTo>
                  <a:lnTo>
                    <a:pt x="0" y="422"/>
                  </a:lnTo>
                  <a:lnTo>
                    <a:pt x="0" y="422"/>
                  </a:lnTo>
                  <a:lnTo>
                    <a:pt x="0" y="428"/>
                  </a:lnTo>
                  <a:lnTo>
                    <a:pt x="2" y="434"/>
                  </a:lnTo>
                  <a:lnTo>
                    <a:pt x="8" y="442"/>
                  </a:lnTo>
                  <a:lnTo>
                    <a:pt x="18" y="450"/>
                  </a:lnTo>
                  <a:lnTo>
                    <a:pt x="24" y="450"/>
                  </a:lnTo>
                  <a:lnTo>
                    <a:pt x="30" y="452"/>
                  </a:lnTo>
                  <a:lnTo>
                    <a:pt x="594" y="452"/>
                  </a:lnTo>
                  <a:lnTo>
                    <a:pt x="594" y="452"/>
                  </a:lnTo>
                  <a:lnTo>
                    <a:pt x="600" y="450"/>
                  </a:lnTo>
                  <a:lnTo>
                    <a:pt x="606" y="450"/>
                  </a:lnTo>
                  <a:lnTo>
                    <a:pt x="614" y="442"/>
                  </a:lnTo>
                  <a:lnTo>
                    <a:pt x="620" y="434"/>
                  </a:lnTo>
                  <a:lnTo>
                    <a:pt x="622" y="428"/>
                  </a:lnTo>
                  <a:lnTo>
                    <a:pt x="624" y="422"/>
                  </a:lnTo>
                  <a:lnTo>
                    <a:pt x="624" y="406"/>
                  </a:lnTo>
                  <a:lnTo>
                    <a:pt x="624" y="406"/>
                  </a:lnTo>
                  <a:lnTo>
                    <a:pt x="622" y="400"/>
                  </a:lnTo>
                  <a:lnTo>
                    <a:pt x="620" y="394"/>
                  </a:lnTo>
                  <a:lnTo>
                    <a:pt x="614" y="384"/>
                  </a:lnTo>
                  <a:lnTo>
                    <a:pt x="606" y="378"/>
                  </a:lnTo>
                  <a:lnTo>
                    <a:pt x="600" y="376"/>
                  </a:lnTo>
                  <a:lnTo>
                    <a:pt x="594" y="376"/>
                  </a:lnTo>
                  <a:lnTo>
                    <a:pt x="594" y="376"/>
                  </a:lnTo>
                  <a:close/>
                  <a:moveTo>
                    <a:pt x="80" y="380"/>
                  </a:moveTo>
                  <a:lnTo>
                    <a:pt x="80" y="20"/>
                  </a:lnTo>
                  <a:lnTo>
                    <a:pt x="80" y="20"/>
                  </a:lnTo>
                  <a:lnTo>
                    <a:pt x="82" y="18"/>
                  </a:lnTo>
                  <a:lnTo>
                    <a:pt x="542" y="18"/>
                  </a:lnTo>
                  <a:lnTo>
                    <a:pt x="542" y="18"/>
                  </a:lnTo>
                  <a:lnTo>
                    <a:pt x="544" y="20"/>
                  </a:lnTo>
                  <a:lnTo>
                    <a:pt x="544" y="380"/>
                  </a:lnTo>
                  <a:lnTo>
                    <a:pt x="544" y="380"/>
                  </a:lnTo>
                  <a:lnTo>
                    <a:pt x="542" y="382"/>
                  </a:lnTo>
                  <a:lnTo>
                    <a:pt x="82" y="382"/>
                  </a:lnTo>
                  <a:lnTo>
                    <a:pt x="82" y="382"/>
                  </a:lnTo>
                  <a:lnTo>
                    <a:pt x="80" y="380"/>
                  </a:lnTo>
                  <a:lnTo>
                    <a:pt x="80" y="380"/>
                  </a:lnTo>
                  <a:close/>
                  <a:moveTo>
                    <a:pt x="272" y="426"/>
                  </a:moveTo>
                  <a:lnTo>
                    <a:pt x="272" y="426"/>
                  </a:lnTo>
                  <a:lnTo>
                    <a:pt x="266" y="426"/>
                  </a:lnTo>
                  <a:lnTo>
                    <a:pt x="262" y="422"/>
                  </a:lnTo>
                  <a:lnTo>
                    <a:pt x="260" y="418"/>
                  </a:lnTo>
                  <a:lnTo>
                    <a:pt x="260" y="414"/>
                  </a:lnTo>
                  <a:lnTo>
                    <a:pt x="260" y="414"/>
                  </a:lnTo>
                  <a:lnTo>
                    <a:pt x="260" y="408"/>
                  </a:lnTo>
                  <a:lnTo>
                    <a:pt x="262" y="406"/>
                  </a:lnTo>
                  <a:lnTo>
                    <a:pt x="266" y="402"/>
                  </a:lnTo>
                  <a:lnTo>
                    <a:pt x="272" y="402"/>
                  </a:lnTo>
                  <a:lnTo>
                    <a:pt x="272" y="402"/>
                  </a:lnTo>
                  <a:lnTo>
                    <a:pt x="276" y="402"/>
                  </a:lnTo>
                  <a:lnTo>
                    <a:pt x="280" y="406"/>
                  </a:lnTo>
                  <a:lnTo>
                    <a:pt x="284" y="408"/>
                  </a:lnTo>
                  <a:lnTo>
                    <a:pt x="284" y="414"/>
                  </a:lnTo>
                  <a:lnTo>
                    <a:pt x="284" y="414"/>
                  </a:lnTo>
                  <a:lnTo>
                    <a:pt x="284" y="418"/>
                  </a:lnTo>
                  <a:lnTo>
                    <a:pt x="280" y="422"/>
                  </a:lnTo>
                  <a:lnTo>
                    <a:pt x="276" y="426"/>
                  </a:lnTo>
                  <a:lnTo>
                    <a:pt x="272" y="426"/>
                  </a:lnTo>
                  <a:lnTo>
                    <a:pt x="272" y="426"/>
                  </a:lnTo>
                  <a:close/>
                  <a:moveTo>
                    <a:pt x="312" y="426"/>
                  </a:moveTo>
                  <a:lnTo>
                    <a:pt x="312" y="426"/>
                  </a:lnTo>
                  <a:lnTo>
                    <a:pt x="306" y="426"/>
                  </a:lnTo>
                  <a:lnTo>
                    <a:pt x="302" y="422"/>
                  </a:lnTo>
                  <a:lnTo>
                    <a:pt x="300" y="418"/>
                  </a:lnTo>
                  <a:lnTo>
                    <a:pt x="300" y="414"/>
                  </a:lnTo>
                  <a:lnTo>
                    <a:pt x="300" y="414"/>
                  </a:lnTo>
                  <a:lnTo>
                    <a:pt x="300" y="408"/>
                  </a:lnTo>
                  <a:lnTo>
                    <a:pt x="302" y="406"/>
                  </a:lnTo>
                  <a:lnTo>
                    <a:pt x="306" y="402"/>
                  </a:lnTo>
                  <a:lnTo>
                    <a:pt x="312" y="402"/>
                  </a:lnTo>
                  <a:lnTo>
                    <a:pt x="312" y="402"/>
                  </a:lnTo>
                  <a:lnTo>
                    <a:pt x="316" y="402"/>
                  </a:lnTo>
                  <a:lnTo>
                    <a:pt x="320" y="406"/>
                  </a:lnTo>
                  <a:lnTo>
                    <a:pt x="324" y="408"/>
                  </a:lnTo>
                  <a:lnTo>
                    <a:pt x="324" y="414"/>
                  </a:lnTo>
                  <a:lnTo>
                    <a:pt x="324" y="414"/>
                  </a:lnTo>
                  <a:lnTo>
                    <a:pt x="324" y="418"/>
                  </a:lnTo>
                  <a:lnTo>
                    <a:pt x="320" y="422"/>
                  </a:lnTo>
                  <a:lnTo>
                    <a:pt x="316" y="426"/>
                  </a:lnTo>
                  <a:lnTo>
                    <a:pt x="312" y="426"/>
                  </a:lnTo>
                  <a:lnTo>
                    <a:pt x="312" y="426"/>
                  </a:lnTo>
                  <a:close/>
                  <a:moveTo>
                    <a:pt x="352" y="426"/>
                  </a:moveTo>
                  <a:lnTo>
                    <a:pt x="352" y="426"/>
                  </a:lnTo>
                  <a:lnTo>
                    <a:pt x="348" y="426"/>
                  </a:lnTo>
                  <a:lnTo>
                    <a:pt x="344" y="422"/>
                  </a:lnTo>
                  <a:lnTo>
                    <a:pt x="340" y="418"/>
                  </a:lnTo>
                  <a:lnTo>
                    <a:pt x="340" y="414"/>
                  </a:lnTo>
                  <a:lnTo>
                    <a:pt x="340" y="414"/>
                  </a:lnTo>
                  <a:lnTo>
                    <a:pt x="340" y="408"/>
                  </a:lnTo>
                  <a:lnTo>
                    <a:pt x="344" y="406"/>
                  </a:lnTo>
                  <a:lnTo>
                    <a:pt x="348" y="402"/>
                  </a:lnTo>
                  <a:lnTo>
                    <a:pt x="352" y="402"/>
                  </a:lnTo>
                  <a:lnTo>
                    <a:pt x="352" y="402"/>
                  </a:lnTo>
                  <a:lnTo>
                    <a:pt x="356" y="402"/>
                  </a:lnTo>
                  <a:lnTo>
                    <a:pt x="360" y="406"/>
                  </a:lnTo>
                  <a:lnTo>
                    <a:pt x="364" y="408"/>
                  </a:lnTo>
                  <a:lnTo>
                    <a:pt x="364" y="414"/>
                  </a:lnTo>
                  <a:lnTo>
                    <a:pt x="364" y="414"/>
                  </a:lnTo>
                  <a:lnTo>
                    <a:pt x="364" y="418"/>
                  </a:lnTo>
                  <a:lnTo>
                    <a:pt x="360" y="422"/>
                  </a:lnTo>
                  <a:lnTo>
                    <a:pt x="356" y="426"/>
                  </a:lnTo>
                  <a:lnTo>
                    <a:pt x="352" y="426"/>
                  </a:lnTo>
                  <a:lnTo>
                    <a:pt x="352" y="426"/>
                  </a:lnTo>
                  <a:close/>
                  <a:moveTo>
                    <a:pt x="568" y="426"/>
                  </a:moveTo>
                  <a:lnTo>
                    <a:pt x="446" y="426"/>
                  </a:lnTo>
                  <a:lnTo>
                    <a:pt x="446" y="402"/>
                  </a:lnTo>
                  <a:lnTo>
                    <a:pt x="568" y="402"/>
                  </a:lnTo>
                  <a:lnTo>
                    <a:pt x="568" y="42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0" name="Freeform 17"/>
            <p:cNvSpPr>
              <a:spLocks/>
            </p:cNvSpPr>
            <p:nvPr/>
          </p:nvSpPr>
          <p:spPr bwMode="auto">
            <a:xfrm>
              <a:off x="5972175" y="3759200"/>
              <a:ext cx="393700" cy="98425"/>
            </a:xfrm>
            <a:custGeom>
              <a:avLst/>
              <a:gdLst/>
              <a:ahLst/>
              <a:cxnLst>
                <a:cxn ang="0">
                  <a:pos x="0" y="44"/>
                </a:cxn>
                <a:cxn ang="0">
                  <a:pos x="10" y="62"/>
                </a:cxn>
                <a:cxn ang="0">
                  <a:pos x="10" y="62"/>
                </a:cxn>
                <a:cxn ang="0">
                  <a:pos x="22" y="52"/>
                </a:cxn>
                <a:cxn ang="0">
                  <a:pos x="36" y="44"/>
                </a:cxn>
                <a:cxn ang="0">
                  <a:pos x="50" y="36"/>
                </a:cxn>
                <a:cxn ang="0">
                  <a:pos x="64" y="30"/>
                </a:cxn>
                <a:cxn ang="0">
                  <a:pos x="78" y="26"/>
                </a:cxn>
                <a:cxn ang="0">
                  <a:pos x="94" y="22"/>
                </a:cxn>
                <a:cxn ang="0">
                  <a:pos x="108" y="20"/>
                </a:cxn>
                <a:cxn ang="0">
                  <a:pos x="124" y="20"/>
                </a:cxn>
                <a:cxn ang="0">
                  <a:pos x="138" y="20"/>
                </a:cxn>
                <a:cxn ang="0">
                  <a:pos x="154" y="22"/>
                </a:cxn>
                <a:cxn ang="0">
                  <a:pos x="170" y="26"/>
                </a:cxn>
                <a:cxn ang="0">
                  <a:pos x="184" y="30"/>
                </a:cxn>
                <a:cxn ang="0">
                  <a:pos x="198" y="36"/>
                </a:cxn>
                <a:cxn ang="0">
                  <a:pos x="212" y="42"/>
                </a:cxn>
                <a:cxn ang="0">
                  <a:pos x="226" y="50"/>
                </a:cxn>
                <a:cxn ang="0">
                  <a:pos x="238" y="60"/>
                </a:cxn>
                <a:cxn ang="0">
                  <a:pos x="248" y="44"/>
                </a:cxn>
                <a:cxn ang="0">
                  <a:pos x="248" y="44"/>
                </a:cxn>
                <a:cxn ang="0">
                  <a:pos x="234" y="32"/>
                </a:cxn>
                <a:cxn ang="0">
                  <a:pos x="220" y="24"/>
                </a:cxn>
                <a:cxn ang="0">
                  <a:pos x="204" y="16"/>
                </a:cxn>
                <a:cxn ang="0">
                  <a:pos x="188" y="10"/>
                </a:cxn>
                <a:cxn ang="0">
                  <a:pos x="172" y="6"/>
                </a:cxn>
                <a:cxn ang="0">
                  <a:pos x="156" y="2"/>
                </a:cxn>
                <a:cxn ang="0">
                  <a:pos x="140" y="0"/>
                </a:cxn>
                <a:cxn ang="0">
                  <a:pos x="124" y="0"/>
                </a:cxn>
                <a:cxn ang="0">
                  <a:pos x="108" y="0"/>
                </a:cxn>
                <a:cxn ang="0">
                  <a:pos x="90" y="2"/>
                </a:cxn>
                <a:cxn ang="0">
                  <a:pos x="74" y="6"/>
                </a:cxn>
                <a:cxn ang="0">
                  <a:pos x="58" y="10"/>
                </a:cxn>
                <a:cxn ang="0">
                  <a:pos x="42" y="18"/>
                </a:cxn>
                <a:cxn ang="0">
                  <a:pos x="28" y="24"/>
                </a:cxn>
                <a:cxn ang="0">
                  <a:pos x="14" y="34"/>
                </a:cxn>
                <a:cxn ang="0">
                  <a:pos x="0" y="44"/>
                </a:cxn>
                <a:cxn ang="0">
                  <a:pos x="0" y="44"/>
                </a:cxn>
              </a:cxnLst>
              <a:rect l="0" t="0" r="r" b="b"/>
              <a:pathLst>
                <a:path w="248" h="62">
                  <a:moveTo>
                    <a:pt x="0" y="44"/>
                  </a:moveTo>
                  <a:lnTo>
                    <a:pt x="10" y="62"/>
                  </a:lnTo>
                  <a:lnTo>
                    <a:pt x="10" y="62"/>
                  </a:lnTo>
                  <a:lnTo>
                    <a:pt x="22" y="52"/>
                  </a:lnTo>
                  <a:lnTo>
                    <a:pt x="36" y="44"/>
                  </a:lnTo>
                  <a:lnTo>
                    <a:pt x="50" y="36"/>
                  </a:lnTo>
                  <a:lnTo>
                    <a:pt x="64" y="30"/>
                  </a:lnTo>
                  <a:lnTo>
                    <a:pt x="78" y="26"/>
                  </a:lnTo>
                  <a:lnTo>
                    <a:pt x="94" y="22"/>
                  </a:lnTo>
                  <a:lnTo>
                    <a:pt x="108" y="20"/>
                  </a:lnTo>
                  <a:lnTo>
                    <a:pt x="124" y="20"/>
                  </a:lnTo>
                  <a:lnTo>
                    <a:pt x="138" y="20"/>
                  </a:lnTo>
                  <a:lnTo>
                    <a:pt x="154" y="22"/>
                  </a:lnTo>
                  <a:lnTo>
                    <a:pt x="170" y="26"/>
                  </a:lnTo>
                  <a:lnTo>
                    <a:pt x="184" y="30"/>
                  </a:lnTo>
                  <a:lnTo>
                    <a:pt x="198" y="36"/>
                  </a:lnTo>
                  <a:lnTo>
                    <a:pt x="212" y="42"/>
                  </a:lnTo>
                  <a:lnTo>
                    <a:pt x="226" y="50"/>
                  </a:lnTo>
                  <a:lnTo>
                    <a:pt x="238" y="60"/>
                  </a:lnTo>
                  <a:lnTo>
                    <a:pt x="248" y="44"/>
                  </a:lnTo>
                  <a:lnTo>
                    <a:pt x="248" y="44"/>
                  </a:lnTo>
                  <a:lnTo>
                    <a:pt x="234" y="32"/>
                  </a:lnTo>
                  <a:lnTo>
                    <a:pt x="220" y="24"/>
                  </a:lnTo>
                  <a:lnTo>
                    <a:pt x="204" y="16"/>
                  </a:lnTo>
                  <a:lnTo>
                    <a:pt x="188" y="10"/>
                  </a:lnTo>
                  <a:lnTo>
                    <a:pt x="172" y="6"/>
                  </a:lnTo>
                  <a:lnTo>
                    <a:pt x="156" y="2"/>
                  </a:lnTo>
                  <a:lnTo>
                    <a:pt x="140" y="0"/>
                  </a:lnTo>
                  <a:lnTo>
                    <a:pt x="124" y="0"/>
                  </a:lnTo>
                  <a:lnTo>
                    <a:pt x="108" y="0"/>
                  </a:lnTo>
                  <a:lnTo>
                    <a:pt x="90" y="2"/>
                  </a:lnTo>
                  <a:lnTo>
                    <a:pt x="74" y="6"/>
                  </a:lnTo>
                  <a:lnTo>
                    <a:pt x="58" y="10"/>
                  </a:lnTo>
                  <a:lnTo>
                    <a:pt x="42" y="18"/>
                  </a:lnTo>
                  <a:lnTo>
                    <a:pt x="28" y="24"/>
                  </a:lnTo>
                  <a:lnTo>
                    <a:pt x="14" y="34"/>
                  </a:lnTo>
                  <a:lnTo>
                    <a:pt x="0" y="44"/>
                  </a:lnTo>
                  <a:lnTo>
                    <a:pt x="0" y="4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auto">
            <a:xfrm>
              <a:off x="6130925" y="4038600"/>
              <a:ext cx="76200" cy="76200"/>
            </a:xfrm>
            <a:custGeom>
              <a:avLst/>
              <a:gdLst/>
              <a:ahLst/>
              <a:cxnLst>
                <a:cxn ang="0">
                  <a:pos x="24" y="0"/>
                </a:cxn>
                <a:cxn ang="0">
                  <a:pos x="24" y="0"/>
                </a:cxn>
                <a:cxn ang="0">
                  <a:pos x="14" y="2"/>
                </a:cxn>
                <a:cxn ang="0">
                  <a:pos x="8" y="6"/>
                </a:cxn>
                <a:cxn ang="0">
                  <a:pos x="2" y="14"/>
                </a:cxn>
                <a:cxn ang="0">
                  <a:pos x="0" y="24"/>
                </a:cxn>
                <a:cxn ang="0">
                  <a:pos x="0" y="24"/>
                </a:cxn>
                <a:cxn ang="0">
                  <a:pos x="2" y="32"/>
                </a:cxn>
                <a:cxn ang="0">
                  <a:pos x="8" y="40"/>
                </a:cxn>
                <a:cxn ang="0">
                  <a:pos x="14" y="46"/>
                </a:cxn>
                <a:cxn ang="0">
                  <a:pos x="24" y="48"/>
                </a:cxn>
                <a:cxn ang="0">
                  <a:pos x="24" y="48"/>
                </a:cxn>
                <a:cxn ang="0">
                  <a:pos x="34" y="46"/>
                </a:cxn>
                <a:cxn ang="0">
                  <a:pos x="42" y="40"/>
                </a:cxn>
                <a:cxn ang="0">
                  <a:pos x="46" y="32"/>
                </a:cxn>
                <a:cxn ang="0">
                  <a:pos x="48" y="24"/>
                </a:cxn>
                <a:cxn ang="0">
                  <a:pos x="48" y="24"/>
                </a:cxn>
                <a:cxn ang="0">
                  <a:pos x="46" y="14"/>
                </a:cxn>
                <a:cxn ang="0">
                  <a:pos x="42" y="6"/>
                </a:cxn>
                <a:cxn ang="0">
                  <a:pos x="34" y="2"/>
                </a:cxn>
                <a:cxn ang="0">
                  <a:pos x="24" y="0"/>
                </a:cxn>
                <a:cxn ang="0">
                  <a:pos x="24" y="0"/>
                </a:cxn>
              </a:cxnLst>
              <a:rect l="0" t="0" r="r" b="b"/>
              <a:pathLst>
                <a:path w="48" h="48">
                  <a:moveTo>
                    <a:pt x="24" y="0"/>
                  </a:moveTo>
                  <a:lnTo>
                    <a:pt x="24" y="0"/>
                  </a:lnTo>
                  <a:lnTo>
                    <a:pt x="14" y="2"/>
                  </a:lnTo>
                  <a:lnTo>
                    <a:pt x="8" y="6"/>
                  </a:lnTo>
                  <a:lnTo>
                    <a:pt x="2" y="14"/>
                  </a:lnTo>
                  <a:lnTo>
                    <a:pt x="0" y="24"/>
                  </a:lnTo>
                  <a:lnTo>
                    <a:pt x="0" y="24"/>
                  </a:lnTo>
                  <a:lnTo>
                    <a:pt x="2" y="32"/>
                  </a:lnTo>
                  <a:lnTo>
                    <a:pt x="8" y="40"/>
                  </a:lnTo>
                  <a:lnTo>
                    <a:pt x="14" y="46"/>
                  </a:lnTo>
                  <a:lnTo>
                    <a:pt x="24" y="48"/>
                  </a:lnTo>
                  <a:lnTo>
                    <a:pt x="24" y="48"/>
                  </a:lnTo>
                  <a:lnTo>
                    <a:pt x="34" y="46"/>
                  </a:lnTo>
                  <a:lnTo>
                    <a:pt x="42" y="40"/>
                  </a:lnTo>
                  <a:lnTo>
                    <a:pt x="46" y="32"/>
                  </a:lnTo>
                  <a:lnTo>
                    <a:pt x="48" y="24"/>
                  </a:lnTo>
                  <a:lnTo>
                    <a:pt x="48" y="24"/>
                  </a:lnTo>
                  <a:lnTo>
                    <a:pt x="46" y="14"/>
                  </a:lnTo>
                  <a:lnTo>
                    <a:pt x="42" y="6"/>
                  </a:lnTo>
                  <a:lnTo>
                    <a:pt x="34" y="2"/>
                  </a:lnTo>
                  <a:lnTo>
                    <a:pt x="24" y="0"/>
                  </a:lnTo>
                  <a:lnTo>
                    <a:pt x="24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2" name="Freeform 19"/>
            <p:cNvSpPr>
              <a:spLocks/>
            </p:cNvSpPr>
            <p:nvPr/>
          </p:nvSpPr>
          <p:spPr bwMode="auto">
            <a:xfrm>
              <a:off x="6067425" y="3946525"/>
              <a:ext cx="203200" cy="82550"/>
            </a:xfrm>
            <a:custGeom>
              <a:avLst/>
              <a:gdLst/>
              <a:ahLst/>
              <a:cxnLst>
                <a:cxn ang="0">
                  <a:pos x="8" y="24"/>
                </a:cxn>
                <a:cxn ang="0">
                  <a:pos x="8" y="24"/>
                </a:cxn>
                <a:cxn ang="0">
                  <a:pos x="0" y="32"/>
                </a:cxn>
                <a:cxn ang="0">
                  <a:pos x="12" y="52"/>
                </a:cxn>
                <a:cxn ang="0">
                  <a:pos x="12" y="52"/>
                </a:cxn>
                <a:cxn ang="0">
                  <a:pos x="16" y="44"/>
                </a:cxn>
                <a:cxn ang="0">
                  <a:pos x="22" y="38"/>
                </a:cxn>
                <a:cxn ang="0">
                  <a:pos x="22" y="38"/>
                </a:cxn>
                <a:cxn ang="0">
                  <a:pos x="32" y="30"/>
                </a:cxn>
                <a:cxn ang="0">
                  <a:pos x="42" y="24"/>
                </a:cxn>
                <a:cxn ang="0">
                  <a:pos x="52" y="22"/>
                </a:cxn>
                <a:cxn ang="0">
                  <a:pos x="64" y="20"/>
                </a:cxn>
                <a:cxn ang="0">
                  <a:pos x="76" y="22"/>
                </a:cxn>
                <a:cxn ang="0">
                  <a:pos x="86" y="24"/>
                </a:cxn>
                <a:cxn ang="0">
                  <a:pos x="98" y="30"/>
                </a:cxn>
                <a:cxn ang="0">
                  <a:pos x="106" y="38"/>
                </a:cxn>
                <a:cxn ang="0">
                  <a:pos x="106" y="38"/>
                </a:cxn>
                <a:cxn ang="0">
                  <a:pos x="116" y="50"/>
                </a:cxn>
                <a:cxn ang="0">
                  <a:pos x="128" y="32"/>
                </a:cxn>
                <a:cxn ang="0">
                  <a:pos x="128" y="32"/>
                </a:cxn>
                <a:cxn ang="0">
                  <a:pos x="120" y="24"/>
                </a:cxn>
                <a:cxn ang="0">
                  <a:pos x="120" y="24"/>
                </a:cxn>
                <a:cxn ang="0">
                  <a:pos x="108" y="14"/>
                </a:cxn>
                <a:cxn ang="0">
                  <a:pos x="94" y="6"/>
                </a:cxn>
                <a:cxn ang="0">
                  <a:pos x="80" y="2"/>
                </a:cxn>
                <a:cxn ang="0">
                  <a:pos x="64" y="0"/>
                </a:cxn>
                <a:cxn ang="0">
                  <a:pos x="50" y="2"/>
                </a:cxn>
                <a:cxn ang="0">
                  <a:pos x="34" y="6"/>
                </a:cxn>
                <a:cxn ang="0">
                  <a:pos x="20" y="14"/>
                </a:cxn>
                <a:cxn ang="0">
                  <a:pos x="8" y="24"/>
                </a:cxn>
                <a:cxn ang="0">
                  <a:pos x="8" y="24"/>
                </a:cxn>
              </a:cxnLst>
              <a:rect l="0" t="0" r="r" b="b"/>
              <a:pathLst>
                <a:path w="128" h="52">
                  <a:moveTo>
                    <a:pt x="8" y="24"/>
                  </a:moveTo>
                  <a:lnTo>
                    <a:pt x="8" y="24"/>
                  </a:lnTo>
                  <a:lnTo>
                    <a:pt x="0" y="32"/>
                  </a:lnTo>
                  <a:lnTo>
                    <a:pt x="12" y="52"/>
                  </a:lnTo>
                  <a:lnTo>
                    <a:pt x="12" y="52"/>
                  </a:lnTo>
                  <a:lnTo>
                    <a:pt x="16" y="44"/>
                  </a:lnTo>
                  <a:lnTo>
                    <a:pt x="22" y="38"/>
                  </a:lnTo>
                  <a:lnTo>
                    <a:pt x="22" y="38"/>
                  </a:lnTo>
                  <a:lnTo>
                    <a:pt x="32" y="30"/>
                  </a:lnTo>
                  <a:lnTo>
                    <a:pt x="42" y="24"/>
                  </a:lnTo>
                  <a:lnTo>
                    <a:pt x="52" y="22"/>
                  </a:lnTo>
                  <a:lnTo>
                    <a:pt x="64" y="20"/>
                  </a:lnTo>
                  <a:lnTo>
                    <a:pt x="76" y="22"/>
                  </a:lnTo>
                  <a:lnTo>
                    <a:pt x="86" y="24"/>
                  </a:lnTo>
                  <a:lnTo>
                    <a:pt x="98" y="30"/>
                  </a:lnTo>
                  <a:lnTo>
                    <a:pt x="106" y="38"/>
                  </a:lnTo>
                  <a:lnTo>
                    <a:pt x="106" y="38"/>
                  </a:lnTo>
                  <a:lnTo>
                    <a:pt x="116" y="50"/>
                  </a:lnTo>
                  <a:lnTo>
                    <a:pt x="128" y="32"/>
                  </a:lnTo>
                  <a:lnTo>
                    <a:pt x="128" y="32"/>
                  </a:lnTo>
                  <a:lnTo>
                    <a:pt x="120" y="24"/>
                  </a:lnTo>
                  <a:lnTo>
                    <a:pt x="120" y="24"/>
                  </a:lnTo>
                  <a:lnTo>
                    <a:pt x="108" y="14"/>
                  </a:lnTo>
                  <a:lnTo>
                    <a:pt x="94" y="6"/>
                  </a:lnTo>
                  <a:lnTo>
                    <a:pt x="80" y="2"/>
                  </a:lnTo>
                  <a:lnTo>
                    <a:pt x="64" y="0"/>
                  </a:lnTo>
                  <a:lnTo>
                    <a:pt x="50" y="2"/>
                  </a:lnTo>
                  <a:lnTo>
                    <a:pt x="34" y="6"/>
                  </a:lnTo>
                  <a:lnTo>
                    <a:pt x="20" y="14"/>
                  </a:lnTo>
                  <a:lnTo>
                    <a:pt x="8" y="24"/>
                  </a:lnTo>
                  <a:lnTo>
                    <a:pt x="8" y="2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3" name="Freeform 20"/>
            <p:cNvSpPr>
              <a:spLocks/>
            </p:cNvSpPr>
            <p:nvPr/>
          </p:nvSpPr>
          <p:spPr bwMode="auto">
            <a:xfrm>
              <a:off x="6019800" y="3854450"/>
              <a:ext cx="298450" cy="85725"/>
            </a:xfrm>
            <a:custGeom>
              <a:avLst/>
              <a:gdLst/>
              <a:ahLst/>
              <a:cxnLst>
                <a:cxn ang="0">
                  <a:pos x="0" y="36"/>
                </a:cxn>
                <a:cxn ang="0">
                  <a:pos x="10" y="54"/>
                </a:cxn>
                <a:cxn ang="0">
                  <a:pos x="10" y="54"/>
                </a:cxn>
                <a:cxn ang="0">
                  <a:pos x="10" y="54"/>
                </a:cxn>
                <a:cxn ang="0">
                  <a:pos x="20" y="46"/>
                </a:cxn>
                <a:cxn ang="0">
                  <a:pos x="28" y="38"/>
                </a:cxn>
                <a:cxn ang="0">
                  <a:pos x="50" y="28"/>
                </a:cxn>
                <a:cxn ang="0">
                  <a:pos x="72" y="22"/>
                </a:cxn>
                <a:cxn ang="0">
                  <a:pos x="94" y="18"/>
                </a:cxn>
                <a:cxn ang="0">
                  <a:pos x="116" y="22"/>
                </a:cxn>
                <a:cxn ang="0">
                  <a:pos x="138" y="28"/>
                </a:cxn>
                <a:cxn ang="0">
                  <a:pos x="160" y="38"/>
                </a:cxn>
                <a:cxn ang="0">
                  <a:pos x="168" y="46"/>
                </a:cxn>
                <a:cxn ang="0">
                  <a:pos x="178" y="54"/>
                </a:cxn>
                <a:cxn ang="0">
                  <a:pos x="188" y="36"/>
                </a:cxn>
                <a:cxn ang="0">
                  <a:pos x="188" y="36"/>
                </a:cxn>
                <a:cxn ang="0">
                  <a:pos x="178" y="26"/>
                </a:cxn>
                <a:cxn ang="0">
                  <a:pos x="166" y="20"/>
                </a:cxn>
                <a:cxn ang="0">
                  <a:pos x="156" y="14"/>
                </a:cxn>
                <a:cxn ang="0">
                  <a:pos x="144" y="8"/>
                </a:cxn>
                <a:cxn ang="0">
                  <a:pos x="118" y="2"/>
                </a:cxn>
                <a:cxn ang="0">
                  <a:pos x="94" y="0"/>
                </a:cxn>
                <a:cxn ang="0">
                  <a:pos x="68" y="2"/>
                </a:cxn>
                <a:cxn ang="0">
                  <a:pos x="44" y="8"/>
                </a:cxn>
                <a:cxn ang="0">
                  <a:pos x="32" y="14"/>
                </a:cxn>
                <a:cxn ang="0">
                  <a:pos x="20" y="20"/>
                </a:cxn>
                <a:cxn ang="0">
                  <a:pos x="10" y="28"/>
                </a:cxn>
                <a:cxn ang="0">
                  <a:pos x="0" y="36"/>
                </a:cxn>
                <a:cxn ang="0">
                  <a:pos x="0" y="36"/>
                </a:cxn>
              </a:cxnLst>
              <a:rect l="0" t="0" r="r" b="b"/>
              <a:pathLst>
                <a:path w="188" h="54">
                  <a:moveTo>
                    <a:pt x="0" y="36"/>
                  </a:moveTo>
                  <a:lnTo>
                    <a:pt x="10" y="54"/>
                  </a:lnTo>
                  <a:lnTo>
                    <a:pt x="10" y="54"/>
                  </a:lnTo>
                  <a:lnTo>
                    <a:pt x="10" y="54"/>
                  </a:lnTo>
                  <a:lnTo>
                    <a:pt x="20" y="46"/>
                  </a:lnTo>
                  <a:lnTo>
                    <a:pt x="28" y="38"/>
                  </a:lnTo>
                  <a:lnTo>
                    <a:pt x="50" y="28"/>
                  </a:lnTo>
                  <a:lnTo>
                    <a:pt x="72" y="22"/>
                  </a:lnTo>
                  <a:lnTo>
                    <a:pt x="94" y="18"/>
                  </a:lnTo>
                  <a:lnTo>
                    <a:pt x="116" y="22"/>
                  </a:lnTo>
                  <a:lnTo>
                    <a:pt x="138" y="28"/>
                  </a:lnTo>
                  <a:lnTo>
                    <a:pt x="160" y="38"/>
                  </a:lnTo>
                  <a:lnTo>
                    <a:pt x="168" y="46"/>
                  </a:lnTo>
                  <a:lnTo>
                    <a:pt x="178" y="54"/>
                  </a:lnTo>
                  <a:lnTo>
                    <a:pt x="188" y="36"/>
                  </a:lnTo>
                  <a:lnTo>
                    <a:pt x="188" y="36"/>
                  </a:lnTo>
                  <a:lnTo>
                    <a:pt x="178" y="26"/>
                  </a:lnTo>
                  <a:lnTo>
                    <a:pt x="166" y="20"/>
                  </a:lnTo>
                  <a:lnTo>
                    <a:pt x="156" y="14"/>
                  </a:lnTo>
                  <a:lnTo>
                    <a:pt x="144" y="8"/>
                  </a:lnTo>
                  <a:lnTo>
                    <a:pt x="118" y="2"/>
                  </a:lnTo>
                  <a:lnTo>
                    <a:pt x="94" y="0"/>
                  </a:lnTo>
                  <a:lnTo>
                    <a:pt x="68" y="2"/>
                  </a:lnTo>
                  <a:lnTo>
                    <a:pt x="44" y="8"/>
                  </a:lnTo>
                  <a:lnTo>
                    <a:pt x="32" y="14"/>
                  </a:lnTo>
                  <a:lnTo>
                    <a:pt x="20" y="20"/>
                  </a:lnTo>
                  <a:lnTo>
                    <a:pt x="10" y="28"/>
                  </a:lnTo>
                  <a:lnTo>
                    <a:pt x="0" y="36"/>
                  </a:lnTo>
                  <a:lnTo>
                    <a:pt x="0" y="3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54" name="Group 360"/>
          <p:cNvGrpSpPr>
            <a:grpSpLocks noChangeAspect="1"/>
          </p:cNvGrpSpPr>
          <p:nvPr/>
        </p:nvGrpSpPr>
        <p:grpSpPr>
          <a:xfrm>
            <a:off x="1835696" y="4395906"/>
            <a:ext cx="327459" cy="257338"/>
            <a:chOff x="7969250" y="2316163"/>
            <a:chExt cx="763588" cy="600075"/>
          </a:xfrm>
          <a:solidFill>
            <a:srgbClr val="404040"/>
          </a:solidFill>
        </p:grpSpPr>
        <p:sp>
          <p:nvSpPr>
            <p:cNvPr id="55" name="Oval 53"/>
            <p:cNvSpPr>
              <a:spLocks noChangeArrowheads="1"/>
            </p:cNvSpPr>
            <p:nvPr/>
          </p:nvSpPr>
          <p:spPr bwMode="auto">
            <a:xfrm>
              <a:off x="8115300" y="2881313"/>
              <a:ext cx="484188" cy="34925"/>
            </a:xfrm>
            <a:prstGeom prst="ellipse">
              <a:avLst/>
            </a:pr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6" name="Freeform 54"/>
            <p:cNvSpPr>
              <a:spLocks/>
            </p:cNvSpPr>
            <p:nvPr/>
          </p:nvSpPr>
          <p:spPr bwMode="auto">
            <a:xfrm>
              <a:off x="7969250" y="2316163"/>
              <a:ext cx="763588" cy="487363"/>
            </a:xfrm>
            <a:custGeom>
              <a:avLst/>
              <a:gdLst/>
              <a:ahLst/>
              <a:cxnLst>
                <a:cxn ang="0">
                  <a:pos x="528" y="304"/>
                </a:cxn>
                <a:cxn ang="0">
                  <a:pos x="495" y="337"/>
                </a:cxn>
                <a:cxn ang="0">
                  <a:pos x="33" y="337"/>
                </a:cxn>
                <a:cxn ang="0">
                  <a:pos x="0" y="304"/>
                </a:cxn>
                <a:cxn ang="0">
                  <a:pos x="0" y="33"/>
                </a:cxn>
                <a:cxn ang="0">
                  <a:pos x="33" y="0"/>
                </a:cxn>
                <a:cxn ang="0">
                  <a:pos x="495" y="0"/>
                </a:cxn>
                <a:cxn ang="0">
                  <a:pos x="528" y="33"/>
                </a:cxn>
                <a:cxn ang="0">
                  <a:pos x="528" y="304"/>
                </a:cxn>
              </a:cxnLst>
              <a:rect l="0" t="0" r="r" b="b"/>
              <a:pathLst>
                <a:path w="528" h="337">
                  <a:moveTo>
                    <a:pt x="528" y="304"/>
                  </a:moveTo>
                  <a:cubicBezTo>
                    <a:pt x="528" y="323"/>
                    <a:pt x="513" y="337"/>
                    <a:pt x="495" y="337"/>
                  </a:cubicBezTo>
                  <a:cubicBezTo>
                    <a:pt x="33" y="337"/>
                    <a:pt x="33" y="337"/>
                    <a:pt x="33" y="337"/>
                  </a:cubicBezTo>
                  <a:cubicBezTo>
                    <a:pt x="14" y="337"/>
                    <a:pt x="0" y="323"/>
                    <a:pt x="0" y="304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14"/>
                    <a:pt x="14" y="0"/>
                    <a:pt x="33" y="0"/>
                  </a:cubicBezTo>
                  <a:cubicBezTo>
                    <a:pt x="495" y="0"/>
                    <a:pt x="495" y="0"/>
                    <a:pt x="495" y="0"/>
                  </a:cubicBezTo>
                  <a:cubicBezTo>
                    <a:pt x="513" y="0"/>
                    <a:pt x="528" y="14"/>
                    <a:pt x="528" y="33"/>
                  </a:cubicBezTo>
                  <a:lnTo>
                    <a:pt x="528" y="30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7" name="Rectangle 55"/>
            <p:cNvSpPr>
              <a:spLocks noChangeArrowheads="1"/>
            </p:cNvSpPr>
            <p:nvPr/>
          </p:nvSpPr>
          <p:spPr bwMode="auto">
            <a:xfrm>
              <a:off x="8020050" y="2355850"/>
              <a:ext cx="660400" cy="368300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8" name="Freeform 56"/>
            <p:cNvSpPr>
              <a:spLocks/>
            </p:cNvSpPr>
            <p:nvPr/>
          </p:nvSpPr>
          <p:spPr bwMode="auto">
            <a:xfrm>
              <a:off x="8034338" y="2403475"/>
              <a:ext cx="590550" cy="306388"/>
            </a:xfrm>
            <a:custGeom>
              <a:avLst/>
              <a:gdLst/>
              <a:ahLst/>
              <a:cxnLst>
                <a:cxn ang="0">
                  <a:pos x="0" y="193"/>
                </a:cxn>
                <a:cxn ang="0">
                  <a:pos x="372" y="193"/>
                </a:cxn>
                <a:cxn ang="0">
                  <a:pos x="0" y="0"/>
                </a:cxn>
                <a:cxn ang="0">
                  <a:pos x="0" y="193"/>
                </a:cxn>
              </a:cxnLst>
              <a:rect l="0" t="0" r="r" b="b"/>
              <a:pathLst>
                <a:path w="372" h="193">
                  <a:moveTo>
                    <a:pt x="0" y="193"/>
                  </a:moveTo>
                  <a:lnTo>
                    <a:pt x="372" y="193"/>
                  </a:lnTo>
                  <a:lnTo>
                    <a:pt x="0" y="0"/>
                  </a:lnTo>
                  <a:lnTo>
                    <a:pt x="0" y="19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9" name="Rectangle 57"/>
            <p:cNvSpPr>
              <a:spLocks noChangeArrowheads="1"/>
            </p:cNvSpPr>
            <p:nvPr/>
          </p:nvSpPr>
          <p:spPr bwMode="auto">
            <a:xfrm>
              <a:off x="8004175" y="2355850"/>
              <a:ext cx="693738" cy="371475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0" name="Freeform 58"/>
            <p:cNvSpPr>
              <a:spLocks/>
            </p:cNvSpPr>
            <p:nvPr/>
          </p:nvSpPr>
          <p:spPr bwMode="auto">
            <a:xfrm>
              <a:off x="8218488" y="2822575"/>
              <a:ext cx="279400" cy="66675"/>
            </a:xfrm>
            <a:custGeom>
              <a:avLst/>
              <a:gdLst/>
              <a:ahLst/>
              <a:cxnLst>
                <a:cxn ang="0">
                  <a:pos x="176" y="0"/>
                </a:cxn>
                <a:cxn ang="0">
                  <a:pos x="0" y="0"/>
                </a:cxn>
                <a:cxn ang="0">
                  <a:pos x="30" y="42"/>
                </a:cxn>
                <a:cxn ang="0">
                  <a:pos x="147" y="42"/>
                </a:cxn>
                <a:cxn ang="0">
                  <a:pos x="176" y="0"/>
                </a:cxn>
              </a:cxnLst>
              <a:rect l="0" t="0" r="r" b="b"/>
              <a:pathLst>
                <a:path w="176" h="42">
                  <a:moveTo>
                    <a:pt x="176" y="0"/>
                  </a:moveTo>
                  <a:lnTo>
                    <a:pt x="0" y="0"/>
                  </a:lnTo>
                  <a:lnTo>
                    <a:pt x="30" y="42"/>
                  </a:lnTo>
                  <a:lnTo>
                    <a:pt x="147" y="42"/>
                  </a:lnTo>
                  <a:lnTo>
                    <a:pt x="176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1" name="Freeform 59"/>
            <p:cNvSpPr>
              <a:spLocks/>
            </p:cNvSpPr>
            <p:nvPr/>
          </p:nvSpPr>
          <p:spPr bwMode="auto">
            <a:xfrm>
              <a:off x="8529638" y="2757488"/>
              <a:ext cx="31750" cy="20638"/>
            </a:xfrm>
            <a:custGeom>
              <a:avLst/>
              <a:gdLst/>
              <a:ahLst/>
              <a:cxnLst>
                <a:cxn ang="0">
                  <a:pos x="22" y="0"/>
                </a:cxn>
                <a:cxn ang="0">
                  <a:pos x="7" y="0"/>
                </a:cxn>
                <a:cxn ang="0">
                  <a:pos x="0" y="7"/>
                </a:cxn>
                <a:cxn ang="0">
                  <a:pos x="7" y="14"/>
                </a:cxn>
                <a:cxn ang="0">
                  <a:pos x="22" y="14"/>
                </a:cxn>
                <a:cxn ang="0">
                  <a:pos x="22" y="0"/>
                </a:cxn>
              </a:cxnLst>
              <a:rect l="0" t="0" r="r" b="b"/>
              <a:pathLst>
                <a:path w="22" h="14">
                  <a:moveTo>
                    <a:pt x="22" y="0"/>
                  </a:moveTo>
                  <a:cubicBezTo>
                    <a:pt x="7" y="0"/>
                    <a:pt x="7" y="0"/>
                    <a:pt x="7" y="0"/>
                  </a:cubicBezTo>
                  <a:cubicBezTo>
                    <a:pt x="3" y="0"/>
                    <a:pt x="0" y="3"/>
                    <a:pt x="0" y="7"/>
                  </a:cubicBezTo>
                  <a:cubicBezTo>
                    <a:pt x="0" y="11"/>
                    <a:pt x="3" y="14"/>
                    <a:pt x="7" y="14"/>
                  </a:cubicBezTo>
                  <a:cubicBezTo>
                    <a:pt x="22" y="14"/>
                    <a:pt x="22" y="14"/>
                    <a:pt x="22" y="14"/>
                  </a:cubicBezTo>
                  <a:lnTo>
                    <a:pt x="22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2" name="Rectangle 60"/>
            <p:cNvSpPr>
              <a:spLocks noChangeArrowheads="1"/>
            </p:cNvSpPr>
            <p:nvPr/>
          </p:nvSpPr>
          <p:spPr bwMode="auto">
            <a:xfrm>
              <a:off x="8572500" y="2757488"/>
              <a:ext cx="41275" cy="20638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3" name="Freeform 61"/>
            <p:cNvSpPr>
              <a:spLocks/>
            </p:cNvSpPr>
            <p:nvPr/>
          </p:nvSpPr>
          <p:spPr bwMode="auto">
            <a:xfrm>
              <a:off x="8629650" y="2757488"/>
              <a:ext cx="39688" cy="20638"/>
            </a:xfrm>
            <a:custGeom>
              <a:avLst/>
              <a:gdLst/>
              <a:ahLst/>
              <a:cxnLst>
                <a:cxn ang="0">
                  <a:pos x="20" y="0"/>
                </a:cxn>
                <a:cxn ang="0">
                  <a:pos x="0" y="0"/>
                </a:cxn>
                <a:cxn ang="0">
                  <a:pos x="0" y="14"/>
                </a:cxn>
                <a:cxn ang="0">
                  <a:pos x="20" y="14"/>
                </a:cxn>
                <a:cxn ang="0">
                  <a:pos x="27" y="7"/>
                </a:cxn>
                <a:cxn ang="0">
                  <a:pos x="20" y="0"/>
                </a:cxn>
              </a:cxnLst>
              <a:rect l="0" t="0" r="r" b="b"/>
              <a:pathLst>
                <a:path w="27" h="14">
                  <a:moveTo>
                    <a:pt x="2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24" y="14"/>
                    <a:pt x="27" y="11"/>
                    <a:pt x="27" y="7"/>
                  </a:cubicBezTo>
                  <a:cubicBezTo>
                    <a:pt x="27" y="3"/>
                    <a:pt x="24" y="0"/>
                    <a:pt x="20" y="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64" name="Group 277"/>
          <p:cNvGrpSpPr>
            <a:grpSpLocks noChangeAspect="1"/>
          </p:cNvGrpSpPr>
          <p:nvPr/>
        </p:nvGrpSpPr>
        <p:grpSpPr>
          <a:xfrm>
            <a:off x="3423688" y="4395906"/>
            <a:ext cx="428232" cy="264482"/>
            <a:chOff x="-11113" y="3881438"/>
            <a:chExt cx="2794001" cy="1725612"/>
          </a:xfrm>
          <a:solidFill>
            <a:srgbClr val="404040"/>
          </a:solidFill>
        </p:grpSpPr>
        <p:sp>
          <p:nvSpPr>
            <p:cNvPr id="65" name="Freeform 8"/>
            <p:cNvSpPr>
              <a:spLocks noChangeAspect="1"/>
            </p:cNvSpPr>
            <p:nvPr/>
          </p:nvSpPr>
          <p:spPr bwMode="auto">
            <a:xfrm>
              <a:off x="-11113" y="4216400"/>
              <a:ext cx="792163" cy="1390650"/>
            </a:xfrm>
            <a:custGeom>
              <a:avLst/>
              <a:gdLst/>
              <a:ahLst/>
              <a:cxnLst>
                <a:cxn ang="0">
                  <a:pos x="74" y="137"/>
                </a:cxn>
                <a:cxn ang="0">
                  <a:pos x="50" y="107"/>
                </a:cxn>
                <a:cxn ang="0">
                  <a:pos x="46" y="88"/>
                </a:cxn>
                <a:cxn ang="0">
                  <a:pos x="30" y="28"/>
                </a:cxn>
                <a:cxn ang="0">
                  <a:pos x="0" y="0"/>
                </a:cxn>
                <a:cxn ang="0">
                  <a:pos x="26" y="0"/>
                </a:cxn>
                <a:cxn ang="0">
                  <a:pos x="26" y="4"/>
                </a:cxn>
                <a:cxn ang="0">
                  <a:pos x="13" y="4"/>
                </a:cxn>
                <a:cxn ang="0">
                  <a:pos x="34" y="27"/>
                </a:cxn>
                <a:cxn ang="0">
                  <a:pos x="50" y="87"/>
                </a:cxn>
                <a:cxn ang="0">
                  <a:pos x="54" y="105"/>
                </a:cxn>
                <a:cxn ang="0">
                  <a:pos x="77" y="132"/>
                </a:cxn>
                <a:cxn ang="0">
                  <a:pos x="78" y="136"/>
                </a:cxn>
                <a:cxn ang="0">
                  <a:pos x="74" y="137"/>
                </a:cxn>
              </a:cxnLst>
              <a:rect l="0" t="0" r="r" b="b"/>
              <a:pathLst>
                <a:path w="78" h="137">
                  <a:moveTo>
                    <a:pt x="74" y="137"/>
                  </a:moveTo>
                  <a:cubicBezTo>
                    <a:pt x="59" y="137"/>
                    <a:pt x="53" y="117"/>
                    <a:pt x="50" y="107"/>
                  </a:cubicBezTo>
                  <a:cubicBezTo>
                    <a:pt x="49" y="103"/>
                    <a:pt x="48" y="96"/>
                    <a:pt x="46" y="88"/>
                  </a:cubicBezTo>
                  <a:cubicBezTo>
                    <a:pt x="41" y="68"/>
                    <a:pt x="35" y="41"/>
                    <a:pt x="30" y="28"/>
                  </a:cubicBezTo>
                  <a:cubicBezTo>
                    <a:pt x="23" y="11"/>
                    <a:pt x="0" y="0"/>
                    <a:pt x="0" y="0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26" y="4"/>
                    <a:pt x="26" y="4"/>
                    <a:pt x="26" y="4"/>
                  </a:cubicBezTo>
                  <a:cubicBezTo>
                    <a:pt x="13" y="4"/>
                    <a:pt x="13" y="4"/>
                    <a:pt x="13" y="4"/>
                  </a:cubicBezTo>
                  <a:cubicBezTo>
                    <a:pt x="20" y="8"/>
                    <a:pt x="29" y="15"/>
                    <a:pt x="34" y="27"/>
                  </a:cubicBezTo>
                  <a:cubicBezTo>
                    <a:pt x="39" y="40"/>
                    <a:pt x="45" y="67"/>
                    <a:pt x="50" y="87"/>
                  </a:cubicBezTo>
                  <a:cubicBezTo>
                    <a:pt x="51" y="95"/>
                    <a:pt x="53" y="102"/>
                    <a:pt x="54" y="105"/>
                  </a:cubicBezTo>
                  <a:cubicBezTo>
                    <a:pt x="58" y="121"/>
                    <a:pt x="64" y="135"/>
                    <a:pt x="77" y="132"/>
                  </a:cubicBezTo>
                  <a:cubicBezTo>
                    <a:pt x="78" y="136"/>
                    <a:pt x="78" y="136"/>
                    <a:pt x="78" y="136"/>
                  </a:cubicBezTo>
                  <a:cubicBezTo>
                    <a:pt x="77" y="136"/>
                    <a:pt x="75" y="137"/>
                    <a:pt x="74" y="137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6" name="Freeform 9"/>
            <p:cNvSpPr>
              <a:spLocks noChangeAspect="1" noEditPoints="1"/>
            </p:cNvSpPr>
            <p:nvPr/>
          </p:nvSpPr>
          <p:spPr bwMode="auto">
            <a:xfrm>
              <a:off x="101600" y="3983038"/>
              <a:ext cx="720725" cy="1531937"/>
            </a:xfrm>
            <a:custGeom>
              <a:avLst/>
              <a:gdLst/>
              <a:ahLst/>
              <a:cxnLst>
                <a:cxn ang="0">
                  <a:pos x="13" y="19"/>
                </a:cxn>
                <a:cxn ang="0">
                  <a:pos x="34" y="60"/>
                </a:cxn>
                <a:cxn ang="0">
                  <a:pos x="46" y="103"/>
                </a:cxn>
                <a:cxn ang="0">
                  <a:pos x="54" y="134"/>
                </a:cxn>
                <a:cxn ang="0">
                  <a:pos x="63" y="147"/>
                </a:cxn>
                <a:cxn ang="0">
                  <a:pos x="66" y="135"/>
                </a:cxn>
                <a:cxn ang="0">
                  <a:pos x="35" y="51"/>
                </a:cxn>
                <a:cxn ang="0">
                  <a:pos x="28" y="32"/>
                </a:cxn>
                <a:cxn ang="0">
                  <a:pos x="24" y="20"/>
                </a:cxn>
                <a:cxn ang="0">
                  <a:pos x="13" y="19"/>
                </a:cxn>
                <a:cxn ang="0">
                  <a:pos x="63" y="151"/>
                </a:cxn>
                <a:cxn ang="0">
                  <a:pos x="51" y="135"/>
                </a:cxn>
                <a:cxn ang="0">
                  <a:pos x="42" y="104"/>
                </a:cxn>
                <a:cxn ang="0">
                  <a:pos x="30" y="62"/>
                </a:cxn>
                <a:cxn ang="0">
                  <a:pos x="0" y="14"/>
                </a:cxn>
                <a:cxn ang="0">
                  <a:pos x="23" y="15"/>
                </a:cxn>
                <a:cxn ang="0">
                  <a:pos x="18" y="5"/>
                </a:cxn>
                <a:cxn ang="0">
                  <a:pos x="16" y="0"/>
                </a:cxn>
                <a:cxn ang="0">
                  <a:pos x="33" y="8"/>
                </a:cxn>
                <a:cxn ang="0">
                  <a:pos x="31" y="11"/>
                </a:cxn>
                <a:cxn ang="0">
                  <a:pos x="24" y="8"/>
                </a:cxn>
                <a:cxn ang="0">
                  <a:pos x="32" y="31"/>
                </a:cxn>
                <a:cxn ang="0">
                  <a:pos x="38" y="49"/>
                </a:cxn>
                <a:cxn ang="0">
                  <a:pos x="70" y="134"/>
                </a:cxn>
                <a:cxn ang="0">
                  <a:pos x="64" y="150"/>
                </a:cxn>
                <a:cxn ang="0">
                  <a:pos x="63" y="151"/>
                </a:cxn>
              </a:cxnLst>
              <a:rect l="0" t="0" r="r" b="b"/>
              <a:pathLst>
                <a:path w="71" h="151">
                  <a:moveTo>
                    <a:pt x="13" y="19"/>
                  </a:moveTo>
                  <a:cubicBezTo>
                    <a:pt x="21" y="28"/>
                    <a:pt x="30" y="48"/>
                    <a:pt x="34" y="60"/>
                  </a:cubicBezTo>
                  <a:cubicBezTo>
                    <a:pt x="40" y="77"/>
                    <a:pt x="43" y="91"/>
                    <a:pt x="46" y="103"/>
                  </a:cubicBezTo>
                  <a:cubicBezTo>
                    <a:pt x="48" y="114"/>
                    <a:pt x="50" y="124"/>
                    <a:pt x="54" y="134"/>
                  </a:cubicBezTo>
                  <a:cubicBezTo>
                    <a:pt x="59" y="145"/>
                    <a:pt x="62" y="147"/>
                    <a:pt x="63" y="147"/>
                  </a:cubicBezTo>
                  <a:cubicBezTo>
                    <a:pt x="65" y="146"/>
                    <a:pt x="67" y="140"/>
                    <a:pt x="66" y="135"/>
                  </a:cubicBezTo>
                  <a:cubicBezTo>
                    <a:pt x="64" y="124"/>
                    <a:pt x="43" y="71"/>
                    <a:pt x="35" y="51"/>
                  </a:cubicBezTo>
                  <a:cubicBezTo>
                    <a:pt x="32" y="43"/>
                    <a:pt x="30" y="38"/>
                    <a:pt x="28" y="32"/>
                  </a:cubicBezTo>
                  <a:cubicBezTo>
                    <a:pt x="27" y="29"/>
                    <a:pt x="26" y="25"/>
                    <a:pt x="24" y="20"/>
                  </a:cubicBezTo>
                  <a:lnTo>
                    <a:pt x="13" y="19"/>
                  </a:lnTo>
                  <a:close/>
                  <a:moveTo>
                    <a:pt x="63" y="151"/>
                  </a:moveTo>
                  <a:cubicBezTo>
                    <a:pt x="59" y="151"/>
                    <a:pt x="55" y="145"/>
                    <a:pt x="51" y="135"/>
                  </a:cubicBezTo>
                  <a:cubicBezTo>
                    <a:pt x="47" y="125"/>
                    <a:pt x="44" y="115"/>
                    <a:pt x="42" y="104"/>
                  </a:cubicBezTo>
                  <a:cubicBezTo>
                    <a:pt x="39" y="92"/>
                    <a:pt x="36" y="79"/>
                    <a:pt x="30" y="62"/>
                  </a:cubicBezTo>
                  <a:cubicBezTo>
                    <a:pt x="23" y="41"/>
                    <a:pt x="7" y="16"/>
                    <a:pt x="0" y="14"/>
                  </a:cubicBezTo>
                  <a:cubicBezTo>
                    <a:pt x="23" y="15"/>
                    <a:pt x="23" y="15"/>
                    <a:pt x="23" y="15"/>
                  </a:cubicBezTo>
                  <a:cubicBezTo>
                    <a:pt x="22" y="12"/>
                    <a:pt x="20" y="9"/>
                    <a:pt x="18" y="5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33" y="8"/>
                    <a:pt x="33" y="8"/>
                    <a:pt x="33" y="8"/>
                  </a:cubicBezTo>
                  <a:cubicBezTo>
                    <a:pt x="31" y="11"/>
                    <a:pt x="31" y="11"/>
                    <a:pt x="31" y="11"/>
                  </a:cubicBezTo>
                  <a:cubicBezTo>
                    <a:pt x="24" y="8"/>
                    <a:pt x="24" y="8"/>
                    <a:pt x="24" y="8"/>
                  </a:cubicBezTo>
                  <a:cubicBezTo>
                    <a:pt x="28" y="19"/>
                    <a:pt x="30" y="25"/>
                    <a:pt x="32" y="31"/>
                  </a:cubicBezTo>
                  <a:cubicBezTo>
                    <a:pt x="34" y="37"/>
                    <a:pt x="35" y="42"/>
                    <a:pt x="38" y="49"/>
                  </a:cubicBezTo>
                  <a:cubicBezTo>
                    <a:pt x="47" y="69"/>
                    <a:pt x="67" y="123"/>
                    <a:pt x="70" y="134"/>
                  </a:cubicBezTo>
                  <a:cubicBezTo>
                    <a:pt x="71" y="141"/>
                    <a:pt x="69" y="149"/>
                    <a:pt x="64" y="150"/>
                  </a:cubicBezTo>
                  <a:cubicBezTo>
                    <a:pt x="64" y="150"/>
                    <a:pt x="63" y="151"/>
                    <a:pt x="63" y="151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7" name="Freeform 10"/>
            <p:cNvSpPr>
              <a:spLocks noChangeAspect="1"/>
            </p:cNvSpPr>
            <p:nvPr/>
          </p:nvSpPr>
          <p:spPr bwMode="auto">
            <a:xfrm>
              <a:off x="1604963" y="5018088"/>
              <a:ext cx="365125" cy="39687"/>
            </a:xfrm>
            <a:custGeom>
              <a:avLst/>
              <a:gdLst/>
              <a:ahLst/>
              <a:cxnLst>
                <a:cxn ang="0">
                  <a:pos x="35" y="0"/>
                </a:cxn>
                <a:cxn ang="0">
                  <a:pos x="0" y="3"/>
                </a:cxn>
                <a:cxn ang="0">
                  <a:pos x="0" y="4"/>
                </a:cxn>
                <a:cxn ang="0">
                  <a:pos x="36" y="2"/>
                </a:cxn>
                <a:cxn ang="0">
                  <a:pos x="35" y="0"/>
                </a:cxn>
              </a:cxnLst>
              <a:rect l="0" t="0" r="r" b="b"/>
              <a:pathLst>
                <a:path w="36" h="4">
                  <a:moveTo>
                    <a:pt x="35" y="0"/>
                  </a:move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4"/>
                    <a:pt x="0" y="4"/>
                  </a:cubicBezTo>
                  <a:cubicBezTo>
                    <a:pt x="36" y="2"/>
                    <a:pt x="36" y="2"/>
                    <a:pt x="36" y="2"/>
                  </a:cubicBezTo>
                  <a:cubicBezTo>
                    <a:pt x="36" y="1"/>
                    <a:pt x="35" y="1"/>
                    <a:pt x="35" y="0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8" name="Freeform 11"/>
            <p:cNvSpPr>
              <a:spLocks noChangeAspect="1"/>
            </p:cNvSpPr>
            <p:nvPr/>
          </p:nvSpPr>
          <p:spPr bwMode="auto">
            <a:xfrm>
              <a:off x="1624013" y="5129213"/>
              <a:ext cx="366713" cy="50800"/>
            </a:xfrm>
            <a:custGeom>
              <a:avLst/>
              <a:gdLst/>
              <a:ahLst/>
              <a:cxnLst>
                <a:cxn ang="0">
                  <a:pos x="36" y="0"/>
                </a:cxn>
                <a:cxn ang="0">
                  <a:pos x="0" y="3"/>
                </a:cxn>
                <a:cxn ang="0">
                  <a:pos x="0" y="5"/>
                </a:cxn>
                <a:cxn ang="0">
                  <a:pos x="36" y="2"/>
                </a:cxn>
                <a:cxn ang="0">
                  <a:pos x="36" y="0"/>
                </a:cxn>
              </a:cxnLst>
              <a:rect l="0" t="0" r="r" b="b"/>
              <a:pathLst>
                <a:path w="36" h="5">
                  <a:moveTo>
                    <a:pt x="36" y="0"/>
                  </a:moveTo>
                  <a:cubicBezTo>
                    <a:pt x="0" y="3"/>
                    <a:pt x="0" y="3"/>
                    <a:pt x="0" y="3"/>
                  </a:cubicBezTo>
                  <a:cubicBezTo>
                    <a:pt x="0" y="4"/>
                    <a:pt x="0" y="5"/>
                    <a:pt x="0" y="5"/>
                  </a:cubicBezTo>
                  <a:cubicBezTo>
                    <a:pt x="36" y="2"/>
                    <a:pt x="36" y="2"/>
                    <a:pt x="36" y="2"/>
                  </a:cubicBezTo>
                  <a:cubicBezTo>
                    <a:pt x="36" y="2"/>
                    <a:pt x="36" y="1"/>
                    <a:pt x="36" y="0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9" name="Freeform 12"/>
            <p:cNvSpPr>
              <a:spLocks noChangeAspect="1"/>
            </p:cNvSpPr>
            <p:nvPr/>
          </p:nvSpPr>
          <p:spPr bwMode="auto">
            <a:xfrm>
              <a:off x="1624013" y="5251450"/>
              <a:ext cx="376238" cy="41275"/>
            </a:xfrm>
            <a:custGeom>
              <a:avLst/>
              <a:gdLst/>
              <a:ahLst/>
              <a:cxnLst>
                <a:cxn ang="0">
                  <a:pos x="37" y="0"/>
                </a:cxn>
                <a:cxn ang="0">
                  <a:pos x="0" y="2"/>
                </a:cxn>
                <a:cxn ang="0">
                  <a:pos x="0" y="4"/>
                </a:cxn>
                <a:cxn ang="0">
                  <a:pos x="37" y="1"/>
                </a:cxn>
                <a:cxn ang="0">
                  <a:pos x="37" y="0"/>
                </a:cxn>
              </a:cxnLst>
              <a:rect l="0" t="0" r="r" b="b"/>
              <a:pathLst>
                <a:path w="37" h="4">
                  <a:moveTo>
                    <a:pt x="37" y="0"/>
                  </a:moveTo>
                  <a:cubicBezTo>
                    <a:pt x="0" y="2"/>
                    <a:pt x="0" y="2"/>
                    <a:pt x="0" y="2"/>
                  </a:cubicBezTo>
                  <a:cubicBezTo>
                    <a:pt x="0" y="3"/>
                    <a:pt x="0" y="4"/>
                    <a:pt x="0" y="4"/>
                  </a:cubicBezTo>
                  <a:cubicBezTo>
                    <a:pt x="37" y="1"/>
                    <a:pt x="37" y="1"/>
                    <a:pt x="37" y="1"/>
                  </a:cubicBezTo>
                  <a:cubicBezTo>
                    <a:pt x="37" y="1"/>
                    <a:pt x="37" y="0"/>
                    <a:pt x="37" y="0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0" name="Freeform 13"/>
            <p:cNvSpPr>
              <a:spLocks noChangeAspect="1"/>
            </p:cNvSpPr>
            <p:nvPr/>
          </p:nvSpPr>
          <p:spPr bwMode="auto">
            <a:xfrm>
              <a:off x="1624013" y="5362575"/>
              <a:ext cx="366713" cy="50800"/>
            </a:xfrm>
            <a:custGeom>
              <a:avLst/>
              <a:gdLst/>
              <a:ahLst/>
              <a:cxnLst>
                <a:cxn ang="0">
                  <a:pos x="0" y="3"/>
                </a:cxn>
                <a:cxn ang="0">
                  <a:pos x="0" y="5"/>
                </a:cxn>
                <a:cxn ang="0">
                  <a:pos x="36" y="2"/>
                </a:cxn>
                <a:cxn ang="0">
                  <a:pos x="36" y="0"/>
                </a:cxn>
                <a:cxn ang="0">
                  <a:pos x="0" y="3"/>
                </a:cxn>
              </a:cxnLst>
              <a:rect l="0" t="0" r="r" b="b"/>
              <a:pathLst>
                <a:path w="36" h="5">
                  <a:moveTo>
                    <a:pt x="0" y="3"/>
                  </a:moveTo>
                  <a:cubicBezTo>
                    <a:pt x="0" y="4"/>
                    <a:pt x="0" y="4"/>
                    <a:pt x="0" y="5"/>
                  </a:cubicBezTo>
                  <a:cubicBezTo>
                    <a:pt x="36" y="2"/>
                    <a:pt x="36" y="2"/>
                    <a:pt x="36" y="2"/>
                  </a:cubicBezTo>
                  <a:cubicBezTo>
                    <a:pt x="36" y="1"/>
                    <a:pt x="36" y="1"/>
                    <a:pt x="36" y="0"/>
                  </a:cubicBezTo>
                  <a:lnTo>
                    <a:pt x="0" y="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1" name="Freeform 14"/>
            <p:cNvSpPr>
              <a:spLocks noChangeAspect="1"/>
            </p:cNvSpPr>
            <p:nvPr/>
          </p:nvSpPr>
          <p:spPr bwMode="auto">
            <a:xfrm>
              <a:off x="639763" y="4276725"/>
              <a:ext cx="212725" cy="161925"/>
            </a:xfrm>
            <a:custGeom>
              <a:avLst/>
              <a:gdLst/>
              <a:ahLst/>
              <a:cxnLst>
                <a:cxn ang="0">
                  <a:pos x="96" y="19"/>
                </a:cxn>
                <a:cxn ang="0">
                  <a:pos x="134" y="96"/>
                </a:cxn>
                <a:cxn ang="0">
                  <a:pos x="115" y="96"/>
                </a:cxn>
                <a:cxn ang="0">
                  <a:pos x="45" y="32"/>
                </a:cxn>
                <a:cxn ang="0">
                  <a:pos x="64" y="83"/>
                </a:cxn>
                <a:cxn ang="0">
                  <a:pos x="83" y="83"/>
                </a:cxn>
                <a:cxn ang="0">
                  <a:pos x="89" y="96"/>
                </a:cxn>
                <a:cxn ang="0">
                  <a:pos x="38" y="102"/>
                </a:cxn>
                <a:cxn ang="0">
                  <a:pos x="32" y="83"/>
                </a:cxn>
                <a:cxn ang="0">
                  <a:pos x="45" y="83"/>
                </a:cxn>
                <a:cxn ang="0">
                  <a:pos x="19" y="19"/>
                </a:cxn>
                <a:cxn ang="0">
                  <a:pos x="6" y="19"/>
                </a:cxn>
                <a:cxn ang="0">
                  <a:pos x="0" y="6"/>
                </a:cxn>
                <a:cxn ang="0">
                  <a:pos x="32" y="6"/>
                </a:cxn>
                <a:cxn ang="0">
                  <a:pos x="102" y="70"/>
                </a:cxn>
                <a:cxn ang="0">
                  <a:pos x="83" y="19"/>
                </a:cxn>
                <a:cxn ang="0">
                  <a:pos x="64" y="19"/>
                </a:cxn>
                <a:cxn ang="0">
                  <a:pos x="57" y="6"/>
                </a:cxn>
                <a:cxn ang="0">
                  <a:pos x="109" y="0"/>
                </a:cxn>
                <a:cxn ang="0">
                  <a:pos x="115" y="19"/>
                </a:cxn>
                <a:cxn ang="0">
                  <a:pos x="96" y="19"/>
                </a:cxn>
              </a:cxnLst>
              <a:rect l="0" t="0" r="r" b="b"/>
              <a:pathLst>
                <a:path w="134" h="102">
                  <a:moveTo>
                    <a:pt x="96" y="19"/>
                  </a:moveTo>
                  <a:lnTo>
                    <a:pt x="134" y="96"/>
                  </a:lnTo>
                  <a:lnTo>
                    <a:pt x="115" y="96"/>
                  </a:lnTo>
                  <a:lnTo>
                    <a:pt x="45" y="32"/>
                  </a:lnTo>
                  <a:lnTo>
                    <a:pt x="64" y="83"/>
                  </a:lnTo>
                  <a:lnTo>
                    <a:pt x="83" y="83"/>
                  </a:lnTo>
                  <a:lnTo>
                    <a:pt x="89" y="96"/>
                  </a:lnTo>
                  <a:lnTo>
                    <a:pt x="38" y="102"/>
                  </a:lnTo>
                  <a:lnTo>
                    <a:pt x="32" y="83"/>
                  </a:lnTo>
                  <a:lnTo>
                    <a:pt x="45" y="83"/>
                  </a:lnTo>
                  <a:lnTo>
                    <a:pt x="19" y="19"/>
                  </a:lnTo>
                  <a:lnTo>
                    <a:pt x="6" y="19"/>
                  </a:lnTo>
                  <a:lnTo>
                    <a:pt x="0" y="6"/>
                  </a:lnTo>
                  <a:lnTo>
                    <a:pt x="32" y="6"/>
                  </a:lnTo>
                  <a:lnTo>
                    <a:pt x="102" y="70"/>
                  </a:lnTo>
                  <a:lnTo>
                    <a:pt x="83" y="19"/>
                  </a:lnTo>
                  <a:lnTo>
                    <a:pt x="64" y="19"/>
                  </a:lnTo>
                  <a:lnTo>
                    <a:pt x="57" y="6"/>
                  </a:lnTo>
                  <a:lnTo>
                    <a:pt x="109" y="0"/>
                  </a:lnTo>
                  <a:lnTo>
                    <a:pt x="115" y="19"/>
                  </a:lnTo>
                  <a:lnTo>
                    <a:pt x="96" y="1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2" name="Freeform 15"/>
            <p:cNvSpPr>
              <a:spLocks noChangeAspect="1"/>
            </p:cNvSpPr>
            <p:nvPr/>
          </p:nvSpPr>
          <p:spPr bwMode="auto">
            <a:xfrm>
              <a:off x="822325" y="4267200"/>
              <a:ext cx="203200" cy="161925"/>
            </a:xfrm>
            <a:custGeom>
              <a:avLst/>
              <a:gdLst/>
              <a:ahLst/>
              <a:cxnLst>
                <a:cxn ang="0">
                  <a:pos x="38" y="102"/>
                </a:cxn>
                <a:cxn ang="0">
                  <a:pos x="32" y="83"/>
                </a:cxn>
                <a:cxn ang="0">
                  <a:pos x="45" y="83"/>
                </a:cxn>
                <a:cxn ang="0">
                  <a:pos x="19" y="19"/>
                </a:cxn>
                <a:cxn ang="0">
                  <a:pos x="6" y="25"/>
                </a:cxn>
                <a:cxn ang="0">
                  <a:pos x="0" y="6"/>
                </a:cxn>
                <a:cxn ang="0">
                  <a:pos x="90" y="0"/>
                </a:cxn>
                <a:cxn ang="0">
                  <a:pos x="102" y="38"/>
                </a:cxn>
                <a:cxn ang="0">
                  <a:pos x="83" y="38"/>
                </a:cxn>
                <a:cxn ang="0">
                  <a:pos x="77" y="19"/>
                </a:cxn>
                <a:cxn ang="0">
                  <a:pos x="32" y="19"/>
                </a:cxn>
                <a:cxn ang="0">
                  <a:pos x="45" y="44"/>
                </a:cxn>
                <a:cxn ang="0">
                  <a:pos x="64" y="44"/>
                </a:cxn>
                <a:cxn ang="0">
                  <a:pos x="58" y="32"/>
                </a:cxn>
                <a:cxn ang="0">
                  <a:pos x="77" y="32"/>
                </a:cxn>
                <a:cxn ang="0">
                  <a:pos x="90" y="70"/>
                </a:cxn>
                <a:cxn ang="0">
                  <a:pos x="77" y="70"/>
                </a:cxn>
                <a:cxn ang="0">
                  <a:pos x="70" y="57"/>
                </a:cxn>
                <a:cxn ang="0">
                  <a:pos x="51" y="57"/>
                </a:cxn>
                <a:cxn ang="0">
                  <a:pos x="64" y="83"/>
                </a:cxn>
                <a:cxn ang="0">
                  <a:pos x="102" y="83"/>
                </a:cxn>
                <a:cxn ang="0">
                  <a:pos x="96" y="64"/>
                </a:cxn>
                <a:cxn ang="0">
                  <a:pos x="115" y="64"/>
                </a:cxn>
                <a:cxn ang="0">
                  <a:pos x="128" y="96"/>
                </a:cxn>
                <a:cxn ang="0">
                  <a:pos x="38" y="102"/>
                </a:cxn>
              </a:cxnLst>
              <a:rect l="0" t="0" r="r" b="b"/>
              <a:pathLst>
                <a:path w="128" h="102">
                  <a:moveTo>
                    <a:pt x="38" y="102"/>
                  </a:moveTo>
                  <a:lnTo>
                    <a:pt x="32" y="83"/>
                  </a:lnTo>
                  <a:lnTo>
                    <a:pt x="45" y="83"/>
                  </a:lnTo>
                  <a:lnTo>
                    <a:pt x="19" y="19"/>
                  </a:lnTo>
                  <a:lnTo>
                    <a:pt x="6" y="25"/>
                  </a:lnTo>
                  <a:lnTo>
                    <a:pt x="0" y="6"/>
                  </a:lnTo>
                  <a:lnTo>
                    <a:pt x="90" y="0"/>
                  </a:lnTo>
                  <a:lnTo>
                    <a:pt x="102" y="38"/>
                  </a:lnTo>
                  <a:lnTo>
                    <a:pt x="83" y="38"/>
                  </a:lnTo>
                  <a:lnTo>
                    <a:pt x="77" y="19"/>
                  </a:lnTo>
                  <a:lnTo>
                    <a:pt x="32" y="19"/>
                  </a:lnTo>
                  <a:lnTo>
                    <a:pt x="45" y="44"/>
                  </a:lnTo>
                  <a:lnTo>
                    <a:pt x="64" y="44"/>
                  </a:lnTo>
                  <a:lnTo>
                    <a:pt x="58" y="32"/>
                  </a:lnTo>
                  <a:lnTo>
                    <a:pt x="77" y="32"/>
                  </a:lnTo>
                  <a:lnTo>
                    <a:pt x="90" y="70"/>
                  </a:lnTo>
                  <a:lnTo>
                    <a:pt x="77" y="70"/>
                  </a:lnTo>
                  <a:lnTo>
                    <a:pt x="70" y="57"/>
                  </a:lnTo>
                  <a:lnTo>
                    <a:pt x="51" y="57"/>
                  </a:lnTo>
                  <a:lnTo>
                    <a:pt x="64" y="83"/>
                  </a:lnTo>
                  <a:lnTo>
                    <a:pt x="102" y="83"/>
                  </a:lnTo>
                  <a:lnTo>
                    <a:pt x="96" y="64"/>
                  </a:lnTo>
                  <a:lnTo>
                    <a:pt x="115" y="64"/>
                  </a:lnTo>
                  <a:lnTo>
                    <a:pt x="128" y="96"/>
                  </a:lnTo>
                  <a:lnTo>
                    <a:pt x="38" y="10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3" name="Freeform 16"/>
            <p:cNvSpPr>
              <a:spLocks noChangeAspect="1"/>
            </p:cNvSpPr>
            <p:nvPr/>
          </p:nvSpPr>
          <p:spPr bwMode="auto">
            <a:xfrm>
              <a:off x="974725" y="4267200"/>
              <a:ext cx="203200" cy="152400"/>
            </a:xfrm>
            <a:custGeom>
              <a:avLst/>
              <a:gdLst/>
              <a:ahLst/>
              <a:cxnLst>
                <a:cxn ang="0">
                  <a:pos x="102" y="12"/>
                </a:cxn>
                <a:cxn ang="0">
                  <a:pos x="128" y="89"/>
                </a:cxn>
                <a:cxn ang="0">
                  <a:pos x="115" y="89"/>
                </a:cxn>
                <a:cxn ang="0">
                  <a:pos x="70" y="44"/>
                </a:cxn>
                <a:cxn ang="0">
                  <a:pos x="70" y="96"/>
                </a:cxn>
                <a:cxn ang="0">
                  <a:pos x="57" y="96"/>
                </a:cxn>
                <a:cxn ang="0">
                  <a:pos x="13" y="19"/>
                </a:cxn>
                <a:cxn ang="0">
                  <a:pos x="6" y="19"/>
                </a:cxn>
                <a:cxn ang="0">
                  <a:pos x="0" y="0"/>
                </a:cxn>
                <a:cxn ang="0">
                  <a:pos x="38" y="0"/>
                </a:cxn>
                <a:cxn ang="0">
                  <a:pos x="45" y="12"/>
                </a:cxn>
                <a:cxn ang="0">
                  <a:pos x="32" y="19"/>
                </a:cxn>
                <a:cxn ang="0">
                  <a:pos x="57" y="64"/>
                </a:cxn>
                <a:cxn ang="0">
                  <a:pos x="57" y="19"/>
                </a:cxn>
                <a:cxn ang="0">
                  <a:pos x="64" y="19"/>
                </a:cxn>
                <a:cxn ang="0">
                  <a:pos x="102" y="57"/>
                </a:cxn>
                <a:cxn ang="0">
                  <a:pos x="89" y="12"/>
                </a:cxn>
                <a:cxn ang="0">
                  <a:pos x="70" y="12"/>
                </a:cxn>
                <a:cxn ang="0">
                  <a:pos x="64" y="0"/>
                </a:cxn>
                <a:cxn ang="0">
                  <a:pos x="109" y="0"/>
                </a:cxn>
                <a:cxn ang="0">
                  <a:pos x="115" y="12"/>
                </a:cxn>
                <a:cxn ang="0">
                  <a:pos x="102" y="12"/>
                </a:cxn>
              </a:cxnLst>
              <a:rect l="0" t="0" r="r" b="b"/>
              <a:pathLst>
                <a:path w="128" h="96">
                  <a:moveTo>
                    <a:pt x="102" y="12"/>
                  </a:moveTo>
                  <a:lnTo>
                    <a:pt x="128" y="89"/>
                  </a:lnTo>
                  <a:lnTo>
                    <a:pt x="115" y="89"/>
                  </a:lnTo>
                  <a:lnTo>
                    <a:pt x="70" y="44"/>
                  </a:lnTo>
                  <a:lnTo>
                    <a:pt x="70" y="96"/>
                  </a:lnTo>
                  <a:lnTo>
                    <a:pt x="57" y="96"/>
                  </a:lnTo>
                  <a:lnTo>
                    <a:pt x="13" y="19"/>
                  </a:lnTo>
                  <a:lnTo>
                    <a:pt x="6" y="19"/>
                  </a:lnTo>
                  <a:lnTo>
                    <a:pt x="0" y="0"/>
                  </a:lnTo>
                  <a:lnTo>
                    <a:pt x="38" y="0"/>
                  </a:lnTo>
                  <a:lnTo>
                    <a:pt x="45" y="12"/>
                  </a:lnTo>
                  <a:lnTo>
                    <a:pt x="32" y="19"/>
                  </a:lnTo>
                  <a:lnTo>
                    <a:pt x="57" y="64"/>
                  </a:lnTo>
                  <a:lnTo>
                    <a:pt x="57" y="19"/>
                  </a:lnTo>
                  <a:lnTo>
                    <a:pt x="64" y="19"/>
                  </a:lnTo>
                  <a:lnTo>
                    <a:pt x="102" y="57"/>
                  </a:lnTo>
                  <a:lnTo>
                    <a:pt x="89" y="12"/>
                  </a:lnTo>
                  <a:lnTo>
                    <a:pt x="70" y="12"/>
                  </a:lnTo>
                  <a:lnTo>
                    <a:pt x="64" y="0"/>
                  </a:lnTo>
                  <a:lnTo>
                    <a:pt x="109" y="0"/>
                  </a:lnTo>
                  <a:lnTo>
                    <a:pt x="115" y="12"/>
                  </a:lnTo>
                  <a:lnTo>
                    <a:pt x="102" y="1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4" name="Freeform 17"/>
            <p:cNvSpPr>
              <a:spLocks noChangeAspect="1"/>
            </p:cNvSpPr>
            <p:nvPr/>
          </p:nvSpPr>
          <p:spPr bwMode="auto">
            <a:xfrm>
              <a:off x="1177925" y="4256088"/>
              <a:ext cx="173038" cy="152400"/>
            </a:xfrm>
            <a:custGeom>
              <a:avLst/>
              <a:gdLst/>
              <a:ahLst/>
              <a:cxnLst>
                <a:cxn ang="0">
                  <a:pos x="11" y="15"/>
                </a:cxn>
                <a:cxn ang="0">
                  <a:pos x="7" y="14"/>
                </a:cxn>
                <a:cxn ang="0">
                  <a:pos x="7" y="15"/>
                </a:cxn>
                <a:cxn ang="0">
                  <a:pos x="5" y="15"/>
                </a:cxn>
                <a:cxn ang="0">
                  <a:pos x="3" y="10"/>
                </a:cxn>
                <a:cxn ang="0">
                  <a:pos x="5" y="10"/>
                </a:cxn>
                <a:cxn ang="0">
                  <a:pos x="6" y="12"/>
                </a:cxn>
                <a:cxn ang="0">
                  <a:pos x="10" y="13"/>
                </a:cxn>
                <a:cxn ang="0">
                  <a:pos x="13" y="10"/>
                </a:cxn>
                <a:cxn ang="0">
                  <a:pos x="10" y="9"/>
                </a:cxn>
                <a:cxn ang="0">
                  <a:pos x="4" y="8"/>
                </a:cxn>
                <a:cxn ang="0">
                  <a:pos x="1" y="5"/>
                </a:cxn>
                <a:cxn ang="0">
                  <a:pos x="5" y="0"/>
                </a:cxn>
                <a:cxn ang="0">
                  <a:pos x="8" y="0"/>
                </a:cxn>
                <a:cxn ang="0">
                  <a:pos x="8" y="0"/>
                </a:cxn>
                <a:cxn ang="0">
                  <a:pos x="11" y="0"/>
                </a:cxn>
                <a:cxn ang="0">
                  <a:pos x="13" y="5"/>
                </a:cxn>
                <a:cxn ang="0">
                  <a:pos x="10" y="5"/>
                </a:cxn>
                <a:cxn ang="0">
                  <a:pos x="9" y="3"/>
                </a:cxn>
                <a:cxn ang="0">
                  <a:pos x="6" y="2"/>
                </a:cxn>
                <a:cxn ang="0">
                  <a:pos x="4" y="5"/>
                </a:cxn>
                <a:cxn ang="0">
                  <a:pos x="7" y="6"/>
                </a:cxn>
                <a:cxn ang="0">
                  <a:pos x="14" y="8"/>
                </a:cxn>
                <a:cxn ang="0">
                  <a:pos x="16" y="10"/>
                </a:cxn>
                <a:cxn ang="0">
                  <a:pos x="11" y="15"/>
                </a:cxn>
              </a:cxnLst>
              <a:rect l="0" t="0" r="r" b="b"/>
              <a:pathLst>
                <a:path w="17" h="15">
                  <a:moveTo>
                    <a:pt x="11" y="15"/>
                  </a:moveTo>
                  <a:cubicBezTo>
                    <a:pt x="9" y="15"/>
                    <a:pt x="8" y="14"/>
                    <a:pt x="7" y="14"/>
                  </a:cubicBezTo>
                  <a:cubicBezTo>
                    <a:pt x="7" y="15"/>
                    <a:pt x="7" y="15"/>
                    <a:pt x="7" y="15"/>
                  </a:cubicBezTo>
                  <a:cubicBezTo>
                    <a:pt x="5" y="15"/>
                    <a:pt x="5" y="15"/>
                    <a:pt x="5" y="15"/>
                  </a:cubicBezTo>
                  <a:cubicBezTo>
                    <a:pt x="3" y="10"/>
                    <a:pt x="3" y="10"/>
                    <a:pt x="3" y="10"/>
                  </a:cubicBezTo>
                  <a:cubicBezTo>
                    <a:pt x="5" y="10"/>
                    <a:pt x="5" y="10"/>
                    <a:pt x="5" y="10"/>
                  </a:cubicBezTo>
                  <a:cubicBezTo>
                    <a:pt x="6" y="12"/>
                    <a:pt x="6" y="12"/>
                    <a:pt x="6" y="12"/>
                  </a:cubicBezTo>
                  <a:cubicBezTo>
                    <a:pt x="7" y="12"/>
                    <a:pt x="9" y="13"/>
                    <a:pt x="10" y="13"/>
                  </a:cubicBezTo>
                  <a:cubicBezTo>
                    <a:pt x="13" y="12"/>
                    <a:pt x="14" y="12"/>
                    <a:pt x="13" y="10"/>
                  </a:cubicBezTo>
                  <a:cubicBezTo>
                    <a:pt x="13" y="9"/>
                    <a:pt x="12" y="9"/>
                    <a:pt x="10" y="9"/>
                  </a:cubicBezTo>
                  <a:cubicBezTo>
                    <a:pt x="8" y="9"/>
                    <a:pt x="6" y="9"/>
                    <a:pt x="4" y="8"/>
                  </a:cubicBezTo>
                  <a:cubicBezTo>
                    <a:pt x="3" y="7"/>
                    <a:pt x="1" y="6"/>
                    <a:pt x="1" y="5"/>
                  </a:cubicBezTo>
                  <a:cubicBezTo>
                    <a:pt x="0" y="3"/>
                    <a:pt x="1" y="0"/>
                    <a:pt x="5" y="0"/>
                  </a:cubicBezTo>
                  <a:cubicBezTo>
                    <a:pt x="6" y="0"/>
                    <a:pt x="7" y="0"/>
                    <a:pt x="8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13" y="5"/>
                    <a:pt x="13" y="5"/>
                    <a:pt x="13" y="5"/>
                  </a:cubicBezTo>
                  <a:cubicBezTo>
                    <a:pt x="10" y="5"/>
                    <a:pt x="10" y="5"/>
                    <a:pt x="10" y="5"/>
                  </a:cubicBezTo>
                  <a:cubicBezTo>
                    <a:pt x="9" y="3"/>
                    <a:pt x="9" y="3"/>
                    <a:pt x="9" y="3"/>
                  </a:cubicBezTo>
                  <a:cubicBezTo>
                    <a:pt x="8" y="2"/>
                    <a:pt x="7" y="2"/>
                    <a:pt x="6" y="2"/>
                  </a:cubicBezTo>
                  <a:cubicBezTo>
                    <a:pt x="4" y="2"/>
                    <a:pt x="3" y="4"/>
                    <a:pt x="4" y="5"/>
                  </a:cubicBezTo>
                  <a:cubicBezTo>
                    <a:pt x="4" y="6"/>
                    <a:pt x="6" y="6"/>
                    <a:pt x="7" y="6"/>
                  </a:cubicBezTo>
                  <a:cubicBezTo>
                    <a:pt x="9" y="7"/>
                    <a:pt x="12" y="6"/>
                    <a:pt x="14" y="8"/>
                  </a:cubicBezTo>
                  <a:cubicBezTo>
                    <a:pt x="15" y="9"/>
                    <a:pt x="15" y="9"/>
                    <a:pt x="16" y="10"/>
                  </a:cubicBezTo>
                  <a:cubicBezTo>
                    <a:pt x="17" y="13"/>
                    <a:pt x="15" y="15"/>
                    <a:pt x="11" y="15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5" name="Freeform 18"/>
            <p:cNvSpPr>
              <a:spLocks noChangeAspect="1" noEditPoints="1"/>
            </p:cNvSpPr>
            <p:nvPr/>
          </p:nvSpPr>
          <p:spPr bwMode="auto">
            <a:xfrm>
              <a:off x="1330325" y="4246563"/>
              <a:ext cx="161925" cy="152400"/>
            </a:xfrm>
            <a:custGeom>
              <a:avLst/>
              <a:gdLst/>
              <a:ahLst/>
              <a:cxnLst>
                <a:cxn ang="0">
                  <a:pos x="10" y="3"/>
                </a:cxn>
                <a:cxn ang="0">
                  <a:pos x="8" y="3"/>
                </a:cxn>
                <a:cxn ang="0">
                  <a:pos x="6" y="3"/>
                </a:cxn>
                <a:cxn ang="0">
                  <a:pos x="8" y="8"/>
                </a:cxn>
                <a:cxn ang="0">
                  <a:pos x="10" y="7"/>
                </a:cxn>
                <a:cxn ang="0">
                  <a:pos x="12" y="7"/>
                </a:cxn>
                <a:cxn ang="0">
                  <a:pos x="13" y="5"/>
                </a:cxn>
                <a:cxn ang="0">
                  <a:pos x="10" y="3"/>
                </a:cxn>
                <a:cxn ang="0">
                  <a:pos x="12" y="10"/>
                </a:cxn>
                <a:cxn ang="0">
                  <a:pos x="9" y="10"/>
                </a:cxn>
                <a:cxn ang="0">
                  <a:pos x="10" y="12"/>
                </a:cxn>
                <a:cxn ang="0">
                  <a:pos x="13" y="12"/>
                </a:cxn>
                <a:cxn ang="0">
                  <a:pos x="14" y="15"/>
                </a:cxn>
                <a:cxn ang="0">
                  <a:pos x="6" y="15"/>
                </a:cxn>
                <a:cxn ang="0">
                  <a:pos x="5" y="13"/>
                </a:cxn>
                <a:cxn ang="0">
                  <a:pos x="7" y="13"/>
                </a:cxn>
                <a:cxn ang="0">
                  <a:pos x="3" y="3"/>
                </a:cxn>
                <a:cxn ang="0">
                  <a:pos x="1" y="3"/>
                </a:cxn>
                <a:cxn ang="0">
                  <a:pos x="0" y="1"/>
                </a:cxn>
                <a:cxn ang="0">
                  <a:pos x="7" y="0"/>
                </a:cxn>
                <a:cxn ang="0">
                  <a:pos x="13" y="2"/>
                </a:cxn>
                <a:cxn ang="0">
                  <a:pos x="15" y="5"/>
                </a:cxn>
                <a:cxn ang="0">
                  <a:pos x="12" y="10"/>
                </a:cxn>
              </a:cxnLst>
              <a:rect l="0" t="0" r="r" b="b"/>
              <a:pathLst>
                <a:path w="16" h="15">
                  <a:moveTo>
                    <a:pt x="10" y="3"/>
                  </a:moveTo>
                  <a:cubicBezTo>
                    <a:pt x="10" y="3"/>
                    <a:pt x="9" y="3"/>
                    <a:pt x="8" y="3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8" y="8"/>
                    <a:pt x="8" y="8"/>
                    <a:pt x="8" y="8"/>
                  </a:cubicBezTo>
                  <a:cubicBezTo>
                    <a:pt x="10" y="7"/>
                    <a:pt x="10" y="7"/>
                    <a:pt x="10" y="7"/>
                  </a:cubicBezTo>
                  <a:cubicBezTo>
                    <a:pt x="11" y="7"/>
                    <a:pt x="12" y="7"/>
                    <a:pt x="12" y="7"/>
                  </a:cubicBezTo>
                  <a:cubicBezTo>
                    <a:pt x="13" y="7"/>
                    <a:pt x="13" y="6"/>
                    <a:pt x="13" y="5"/>
                  </a:cubicBezTo>
                  <a:cubicBezTo>
                    <a:pt x="12" y="4"/>
                    <a:pt x="12" y="3"/>
                    <a:pt x="10" y="3"/>
                  </a:cubicBezTo>
                  <a:moveTo>
                    <a:pt x="12" y="10"/>
                  </a:moveTo>
                  <a:cubicBezTo>
                    <a:pt x="9" y="10"/>
                    <a:pt x="9" y="10"/>
                    <a:pt x="9" y="10"/>
                  </a:cubicBezTo>
                  <a:cubicBezTo>
                    <a:pt x="10" y="12"/>
                    <a:pt x="10" y="12"/>
                    <a:pt x="10" y="12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4" y="15"/>
                    <a:pt x="14" y="15"/>
                    <a:pt x="14" y="15"/>
                  </a:cubicBezTo>
                  <a:cubicBezTo>
                    <a:pt x="6" y="15"/>
                    <a:pt x="6" y="15"/>
                    <a:pt x="6" y="15"/>
                  </a:cubicBezTo>
                  <a:cubicBezTo>
                    <a:pt x="5" y="13"/>
                    <a:pt x="5" y="13"/>
                    <a:pt x="5" y="1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9" y="0"/>
                    <a:pt x="11" y="0"/>
                    <a:pt x="13" y="2"/>
                  </a:cubicBezTo>
                  <a:cubicBezTo>
                    <a:pt x="14" y="2"/>
                    <a:pt x="15" y="4"/>
                    <a:pt x="15" y="5"/>
                  </a:cubicBezTo>
                  <a:cubicBezTo>
                    <a:pt x="16" y="7"/>
                    <a:pt x="15" y="10"/>
                    <a:pt x="12" y="10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6" name="Freeform 19"/>
            <p:cNvSpPr>
              <a:spLocks noChangeAspect="1" noEditPoints="1"/>
            </p:cNvSpPr>
            <p:nvPr/>
          </p:nvSpPr>
          <p:spPr bwMode="auto">
            <a:xfrm>
              <a:off x="1512888" y="4235450"/>
              <a:ext cx="193675" cy="152400"/>
            </a:xfrm>
            <a:custGeom>
              <a:avLst/>
              <a:gdLst/>
              <a:ahLst/>
              <a:cxnLst>
                <a:cxn ang="0">
                  <a:pos x="45" y="26"/>
                </a:cxn>
                <a:cxn ang="0">
                  <a:pos x="38" y="58"/>
                </a:cxn>
                <a:cxn ang="0">
                  <a:pos x="70" y="52"/>
                </a:cxn>
                <a:cxn ang="0">
                  <a:pos x="45" y="26"/>
                </a:cxn>
                <a:cxn ang="0">
                  <a:pos x="83" y="96"/>
                </a:cxn>
                <a:cxn ang="0">
                  <a:pos x="77" y="77"/>
                </a:cxn>
                <a:cxn ang="0">
                  <a:pos x="90" y="77"/>
                </a:cxn>
                <a:cxn ang="0">
                  <a:pos x="83" y="71"/>
                </a:cxn>
                <a:cxn ang="0">
                  <a:pos x="38" y="71"/>
                </a:cxn>
                <a:cxn ang="0">
                  <a:pos x="38" y="84"/>
                </a:cxn>
                <a:cxn ang="0">
                  <a:pos x="58" y="84"/>
                </a:cxn>
                <a:cxn ang="0">
                  <a:pos x="64" y="96"/>
                </a:cxn>
                <a:cxn ang="0">
                  <a:pos x="19" y="96"/>
                </a:cxn>
                <a:cxn ang="0">
                  <a:pos x="13" y="84"/>
                </a:cxn>
                <a:cxn ang="0">
                  <a:pos x="26" y="84"/>
                </a:cxn>
                <a:cxn ang="0">
                  <a:pos x="26" y="20"/>
                </a:cxn>
                <a:cxn ang="0">
                  <a:pos x="6" y="20"/>
                </a:cxn>
                <a:cxn ang="0">
                  <a:pos x="0" y="7"/>
                </a:cxn>
                <a:cxn ang="0">
                  <a:pos x="38" y="0"/>
                </a:cxn>
                <a:cxn ang="0">
                  <a:pos x="109" y="77"/>
                </a:cxn>
                <a:cxn ang="0">
                  <a:pos x="115" y="77"/>
                </a:cxn>
                <a:cxn ang="0">
                  <a:pos x="122" y="90"/>
                </a:cxn>
                <a:cxn ang="0">
                  <a:pos x="83" y="96"/>
                </a:cxn>
              </a:cxnLst>
              <a:rect l="0" t="0" r="r" b="b"/>
              <a:pathLst>
                <a:path w="122" h="96">
                  <a:moveTo>
                    <a:pt x="45" y="26"/>
                  </a:moveTo>
                  <a:lnTo>
                    <a:pt x="38" y="58"/>
                  </a:lnTo>
                  <a:lnTo>
                    <a:pt x="70" y="52"/>
                  </a:lnTo>
                  <a:lnTo>
                    <a:pt x="45" y="26"/>
                  </a:lnTo>
                  <a:close/>
                  <a:moveTo>
                    <a:pt x="83" y="96"/>
                  </a:moveTo>
                  <a:lnTo>
                    <a:pt x="77" y="77"/>
                  </a:lnTo>
                  <a:lnTo>
                    <a:pt x="90" y="77"/>
                  </a:lnTo>
                  <a:lnTo>
                    <a:pt x="83" y="71"/>
                  </a:lnTo>
                  <a:lnTo>
                    <a:pt x="38" y="71"/>
                  </a:lnTo>
                  <a:lnTo>
                    <a:pt x="38" y="84"/>
                  </a:lnTo>
                  <a:lnTo>
                    <a:pt x="58" y="84"/>
                  </a:lnTo>
                  <a:lnTo>
                    <a:pt x="64" y="96"/>
                  </a:lnTo>
                  <a:lnTo>
                    <a:pt x="19" y="96"/>
                  </a:lnTo>
                  <a:lnTo>
                    <a:pt x="13" y="84"/>
                  </a:lnTo>
                  <a:lnTo>
                    <a:pt x="26" y="84"/>
                  </a:lnTo>
                  <a:lnTo>
                    <a:pt x="26" y="20"/>
                  </a:lnTo>
                  <a:lnTo>
                    <a:pt x="6" y="20"/>
                  </a:lnTo>
                  <a:lnTo>
                    <a:pt x="0" y="7"/>
                  </a:lnTo>
                  <a:lnTo>
                    <a:pt x="38" y="0"/>
                  </a:lnTo>
                  <a:lnTo>
                    <a:pt x="109" y="77"/>
                  </a:lnTo>
                  <a:lnTo>
                    <a:pt x="115" y="77"/>
                  </a:lnTo>
                  <a:lnTo>
                    <a:pt x="122" y="90"/>
                  </a:lnTo>
                  <a:lnTo>
                    <a:pt x="83" y="9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7" name="Freeform 20"/>
            <p:cNvSpPr>
              <a:spLocks noChangeAspect="1" noEditPoints="1"/>
            </p:cNvSpPr>
            <p:nvPr/>
          </p:nvSpPr>
          <p:spPr bwMode="auto">
            <a:xfrm>
              <a:off x="1665288" y="4225925"/>
              <a:ext cx="173038" cy="152400"/>
            </a:xfrm>
            <a:custGeom>
              <a:avLst/>
              <a:gdLst/>
              <a:ahLst/>
              <a:cxnLst>
                <a:cxn ang="0">
                  <a:pos x="11" y="3"/>
                </a:cxn>
                <a:cxn ang="0">
                  <a:pos x="8" y="3"/>
                </a:cxn>
                <a:cxn ang="0">
                  <a:pos x="6" y="3"/>
                </a:cxn>
                <a:cxn ang="0">
                  <a:pos x="8" y="8"/>
                </a:cxn>
                <a:cxn ang="0">
                  <a:pos x="10" y="8"/>
                </a:cxn>
                <a:cxn ang="0">
                  <a:pos x="13" y="7"/>
                </a:cxn>
                <a:cxn ang="0">
                  <a:pos x="13" y="5"/>
                </a:cxn>
                <a:cxn ang="0">
                  <a:pos x="11" y="3"/>
                </a:cxn>
                <a:cxn ang="0">
                  <a:pos x="12" y="10"/>
                </a:cxn>
                <a:cxn ang="0">
                  <a:pos x="9" y="10"/>
                </a:cxn>
                <a:cxn ang="0">
                  <a:pos x="10" y="13"/>
                </a:cxn>
                <a:cxn ang="0">
                  <a:pos x="13" y="13"/>
                </a:cxn>
                <a:cxn ang="0">
                  <a:pos x="14" y="15"/>
                </a:cxn>
                <a:cxn ang="0">
                  <a:pos x="6" y="15"/>
                </a:cxn>
                <a:cxn ang="0">
                  <a:pos x="5" y="13"/>
                </a:cxn>
                <a:cxn ang="0">
                  <a:pos x="7" y="13"/>
                </a:cxn>
                <a:cxn ang="0">
                  <a:pos x="3" y="3"/>
                </a:cxn>
                <a:cxn ang="0">
                  <a:pos x="1" y="3"/>
                </a:cxn>
                <a:cxn ang="0">
                  <a:pos x="0" y="1"/>
                </a:cxn>
                <a:cxn ang="0">
                  <a:pos x="7" y="0"/>
                </a:cxn>
                <a:cxn ang="0">
                  <a:pos x="13" y="2"/>
                </a:cxn>
                <a:cxn ang="0">
                  <a:pos x="16" y="5"/>
                </a:cxn>
                <a:cxn ang="0">
                  <a:pos x="12" y="10"/>
                </a:cxn>
              </a:cxnLst>
              <a:rect l="0" t="0" r="r" b="b"/>
              <a:pathLst>
                <a:path w="17" h="15">
                  <a:moveTo>
                    <a:pt x="11" y="3"/>
                  </a:moveTo>
                  <a:cubicBezTo>
                    <a:pt x="10" y="3"/>
                    <a:pt x="9" y="3"/>
                    <a:pt x="8" y="3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8" y="8"/>
                    <a:pt x="8" y="8"/>
                    <a:pt x="8" y="8"/>
                  </a:cubicBezTo>
                  <a:cubicBezTo>
                    <a:pt x="10" y="8"/>
                    <a:pt x="10" y="8"/>
                    <a:pt x="10" y="8"/>
                  </a:cubicBezTo>
                  <a:cubicBezTo>
                    <a:pt x="11" y="8"/>
                    <a:pt x="12" y="8"/>
                    <a:pt x="13" y="7"/>
                  </a:cubicBezTo>
                  <a:cubicBezTo>
                    <a:pt x="13" y="7"/>
                    <a:pt x="13" y="6"/>
                    <a:pt x="13" y="5"/>
                  </a:cubicBezTo>
                  <a:cubicBezTo>
                    <a:pt x="13" y="4"/>
                    <a:pt x="12" y="3"/>
                    <a:pt x="11" y="3"/>
                  </a:cubicBezTo>
                  <a:moveTo>
                    <a:pt x="12" y="10"/>
                  </a:moveTo>
                  <a:cubicBezTo>
                    <a:pt x="9" y="10"/>
                    <a:pt x="9" y="10"/>
                    <a:pt x="9" y="10"/>
                  </a:cubicBezTo>
                  <a:cubicBezTo>
                    <a:pt x="10" y="13"/>
                    <a:pt x="10" y="13"/>
                    <a:pt x="10" y="13"/>
                  </a:cubicBezTo>
                  <a:cubicBezTo>
                    <a:pt x="13" y="13"/>
                    <a:pt x="13" y="13"/>
                    <a:pt x="13" y="13"/>
                  </a:cubicBezTo>
                  <a:cubicBezTo>
                    <a:pt x="14" y="15"/>
                    <a:pt x="14" y="15"/>
                    <a:pt x="14" y="15"/>
                  </a:cubicBezTo>
                  <a:cubicBezTo>
                    <a:pt x="6" y="15"/>
                    <a:pt x="6" y="15"/>
                    <a:pt x="6" y="15"/>
                  </a:cubicBezTo>
                  <a:cubicBezTo>
                    <a:pt x="5" y="13"/>
                    <a:pt x="5" y="13"/>
                    <a:pt x="5" y="1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9" y="0"/>
                    <a:pt x="11" y="1"/>
                    <a:pt x="13" y="2"/>
                  </a:cubicBezTo>
                  <a:cubicBezTo>
                    <a:pt x="14" y="3"/>
                    <a:pt x="15" y="4"/>
                    <a:pt x="16" y="5"/>
                  </a:cubicBezTo>
                  <a:cubicBezTo>
                    <a:pt x="17" y="8"/>
                    <a:pt x="15" y="10"/>
                    <a:pt x="12" y="10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8" name="Freeform 21"/>
            <p:cNvSpPr>
              <a:spLocks noChangeAspect="1"/>
            </p:cNvSpPr>
            <p:nvPr/>
          </p:nvSpPr>
          <p:spPr bwMode="auto">
            <a:xfrm>
              <a:off x="1827213" y="4216400"/>
              <a:ext cx="203200" cy="161925"/>
            </a:xfrm>
            <a:custGeom>
              <a:avLst/>
              <a:gdLst/>
              <a:ahLst/>
              <a:cxnLst>
                <a:cxn ang="0">
                  <a:pos x="39" y="102"/>
                </a:cxn>
                <a:cxn ang="0">
                  <a:pos x="32" y="83"/>
                </a:cxn>
                <a:cxn ang="0">
                  <a:pos x="52" y="83"/>
                </a:cxn>
                <a:cxn ang="0">
                  <a:pos x="26" y="19"/>
                </a:cxn>
                <a:cxn ang="0">
                  <a:pos x="7" y="19"/>
                </a:cxn>
                <a:cxn ang="0">
                  <a:pos x="0" y="6"/>
                </a:cxn>
                <a:cxn ang="0">
                  <a:pos x="90" y="0"/>
                </a:cxn>
                <a:cxn ang="0">
                  <a:pos x="109" y="38"/>
                </a:cxn>
                <a:cxn ang="0">
                  <a:pos x="90" y="38"/>
                </a:cxn>
                <a:cxn ang="0">
                  <a:pos x="84" y="19"/>
                </a:cxn>
                <a:cxn ang="0">
                  <a:pos x="39" y="19"/>
                </a:cxn>
                <a:cxn ang="0">
                  <a:pos x="52" y="44"/>
                </a:cxn>
                <a:cxn ang="0">
                  <a:pos x="71" y="44"/>
                </a:cxn>
                <a:cxn ang="0">
                  <a:pos x="64" y="32"/>
                </a:cxn>
                <a:cxn ang="0">
                  <a:pos x="77" y="32"/>
                </a:cxn>
                <a:cxn ang="0">
                  <a:pos x="96" y="64"/>
                </a:cxn>
                <a:cxn ang="0">
                  <a:pos x="77" y="70"/>
                </a:cxn>
                <a:cxn ang="0">
                  <a:pos x="77" y="57"/>
                </a:cxn>
                <a:cxn ang="0">
                  <a:pos x="58" y="57"/>
                </a:cxn>
                <a:cxn ang="0">
                  <a:pos x="64" y="83"/>
                </a:cxn>
                <a:cxn ang="0">
                  <a:pos x="109" y="83"/>
                </a:cxn>
                <a:cxn ang="0">
                  <a:pos x="103" y="64"/>
                </a:cxn>
                <a:cxn ang="0">
                  <a:pos x="115" y="57"/>
                </a:cxn>
                <a:cxn ang="0">
                  <a:pos x="128" y="96"/>
                </a:cxn>
                <a:cxn ang="0">
                  <a:pos x="39" y="102"/>
                </a:cxn>
              </a:cxnLst>
              <a:rect l="0" t="0" r="r" b="b"/>
              <a:pathLst>
                <a:path w="128" h="102">
                  <a:moveTo>
                    <a:pt x="39" y="102"/>
                  </a:moveTo>
                  <a:lnTo>
                    <a:pt x="32" y="83"/>
                  </a:lnTo>
                  <a:lnTo>
                    <a:pt x="52" y="83"/>
                  </a:lnTo>
                  <a:lnTo>
                    <a:pt x="26" y="19"/>
                  </a:lnTo>
                  <a:lnTo>
                    <a:pt x="7" y="19"/>
                  </a:lnTo>
                  <a:lnTo>
                    <a:pt x="0" y="6"/>
                  </a:lnTo>
                  <a:lnTo>
                    <a:pt x="90" y="0"/>
                  </a:lnTo>
                  <a:lnTo>
                    <a:pt x="109" y="38"/>
                  </a:lnTo>
                  <a:lnTo>
                    <a:pt x="90" y="38"/>
                  </a:lnTo>
                  <a:lnTo>
                    <a:pt x="84" y="19"/>
                  </a:lnTo>
                  <a:lnTo>
                    <a:pt x="39" y="19"/>
                  </a:lnTo>
                  <a:lnTo>
                    <a:pt x="52" y="44"/>
                  </a:lnTo>
                  <a:lnTo>
                    <a:pt x="71" y="44"/>
                  </a:lnTo>
                  <a:lnTo>
                    <a:pt x="64" y="32"/>
                  </a:lnTo>
                  <a:lnTo>
                    <a:pt x="77" y="32"/>
                  </a:lnTo>
                  <a:lnTo>
                    <a:pt x="96" y="64"/>
                  </a:lnTo>
                  <a:lnTo>
                    <a:pt x="77" y="70"/>
                  </a:lnTo>
                  <a:lnTo>
                    <a:pt x="77" y="57"/>
                  </a:lnTo>
                  <a:lnTo>
                    <a:pt x="58" y="57"/>
                  </a:lnTo>
                  <a:lnTo>
                    <a:pt x="64" y="83"/>
                  </a:lnTo>
                  <a:lnTo>
                    <a:pt x="109" y="83"/>
                  </a:lnTo>
                  <a:lnTo>
                    <a:pt x="103" y="64"/>
                  </a:lnTo>
                  <a:lnTo>
                    <a:pt x="115" y="57"/>
                  </a:lnTo>
                  <a:lnTo>
                    <a:pt x="128" y="96"/>
                  </a:lnTo>
                  <a:lnTo>
                    <a:pt x="39" y="10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9" name="Freeform 22"/>
            <p:cNvSpPr>
              <a:spLocks noChangeAspect="1" noEditPoints="1"/>
            </p:cNvSpPr>
            <p:nvPr/>
          </p:nvSpPr>
          <p:spPr bwMode="auto">
            <a:xfrm>
              <a:off x="2000250" y="4216400"/>
              <a:ext cx="212725" cy="152400"/>
            </a:xfrm>
            <a:custGeom>
              <a:avLst/>
              <a:gdLst/>
              <a:ahLst/>
              <a:cxnLst>
                <a:cxn ang="0">
                  <a:pos x="9" y="2"/>
                </a:cxn>
                <a:cxn ang="0">
                  <a:pos x="6" y="2"/>
                </a:cxn>
                <a:cxn ang="0">
                  <a:pos x="7" y="6"/>
                </a:cxn>
                <a:cxn ang="0">
                  <a:pos x="10" y="6"/>
                </a:cxn>
                <a:cxn ang="0">
                  <a:pos x="12" y="4"/>
                </a:cxn>
                <a:cxn ang="0">
                  <a:pos x="9" y="2"/>
                </a:cxn>
                <a:cxn ang="0">
                  <a:pos x="17" y="14"/>
                </a:cxn>
                <a:cxn ang="0">
                  <a:pos x="14" y="11"/>
                </a:cxn>
                <a:cxn ang="0">
                  <a:pos x="10" y="9"/>
                </a:cxn>
                <a:cxn ang="0">
                  <a:pos x="8" y="9"/>
                </a:cxn>
                <a:cxn ang="0">
                  <a:pos x="10" y="12"/>
                </a:cxn>
                <a:cxn ang="0">
                  <a:pos x="12" y="12"/>
                </a:cxn>
                <a:cxn ang="0">
                  <a:pos x="13" y="14"/>
                </a:cxn>
                <a:cxn ang="0">
                  <a:pos x="6" y="15"/>
                </a:cxn>
                <a:cxn ang="0">
                  <a:pos x="5" y="12"/>
                </a:cxn>
                <a:cxn ang="0">
                  <a:pos x="7" y="12"/>
                </a:cxn>
                <a:cxn ang="0">
                  <a:pos x="3" y="2"/>
                </a:cxn>
                <a:cxn ang="0">
                  <a:pos x="1" y="2"/>
                </a:cxn>
                <a:cxn ang="0">
                  <a:pos x="0" y="0"/>
                </a:cxn>
                <a:cxn ang="0">
                  <a:pos x="8" y="0"/>
                </a:cxn>
                <a:cxn ang="0">
                  <a:pos x="11" y="0"/>
                </a:cxn>
                <a:cxn ang="0">
                  <a:pos x="15" y="4"/>
                </a:cxn>
                <a:cxn ang="0">
                  <a:pos x="14" y="8"/>
                </a:cxn>
                <a:cxn ang="0">
                  <a:pos x="13" y="8"/>
                </a:cxn>
                <a:cxn ang="0">
                  <a:pos x="18" y="12"/>
                </a:cxn>
                <a:cxn ang="0">
                  <a:pos x="20" y="11"/>
                </a:cxn>
                <a:cxn ang="0">
                  <a:pos x="21" y="14"/>
                </a:cxn>
                <a:cxn ang="0">
                  <a:pos x="17" y="14"/>
                </a:cxn>
              </a:cxnLst>
              <a:rect l="0" t="0" r="r" b="b"/>
              <a:pathLst>
                <a:path w="21" h="15">
                  <a:moveTo>
                    <a:pt x="9" y="2"/>
                  </a:moveTo>
                  <a:cubicBezTo>
                    <a:pt x="6" y="2"/>
                    <a:pt x="6" y="2"/>
                    <a:pt x="6" y="2"/>
                  </a:cubicBezTo>
                  <a:cubicBezTo>
                    <a:pt x="7" y="6"/>
                    <a:pt x="7" y="6"/>
                    <a:pt x="7" y="6"/>
                  </a:cubicBezTo>
                  <a:cubicBezTo>
                    <a:pt x="10" y="6"/>
                    <a:pt x="10" y="6"/>
                    <a:pt x="10" y="6"/>
                  </a:cubicBezTo>
                  <a:cubicBezTo>
                    <a:pt x="11" y="6"/>
                    <a:pt x="13" y="6"/>
                    <a:pt x="12" y="4"/>
                  </a:cubicBezTo>
                  <a:cubicBezTo>
                    <a:pt x="12" y="2"/>
                    <a:pt x="10" y="2"/>
                    <a:pt x="9" y="2"/>
                  </a:cubicBezTo>
                  <a:moveTo>
                    <a:pt x="17" y="14"/>
                  </a:moveTo>
                  <a:cubicBezTo>
                    <a:pt x="16" y="13"/>
                    <a:pt x="15" y="12"/>
                    <a:pt x="14" y="11"/>
                  </a:cubicBezTo>
                  <a:cubicBezTo>
                    <a:pt x="10" y="9"/>
                    <a:pt x="10" y="9"/>
                    <a:pt x="10" y="9"/>
                  </a:cubicBezTo>
                  <a:cubicBezTo>
                    <a:pt x="8" y="9"/>
                    <a:pt x="8" y="9"/>
                    <a:pt x="8" y="9"/>
                  </a:cubicBezTo>
                  <a:cubicBezTo>
                    <a:pt x="10" y="12"/>
                    <a:pt x="10" y="12"/>
                    <a:pt x="10" y="12"/>
                  </a:cubicBezTo>
                  <a:cubicBezTo>
                    <a:pt x="12" y="12"/>
                    <a:pt x="12" y="12"/>
                    <a:pt x="12" y="12"/>
                  </a:cubicBezTo>
                  <a:cubicBezTo>
                    <a:pt x="13" y="14"/>
                    <a:pt x="13" y="14"/>
                    <a:pt x="13" y="14"/>
                  </a:cubicBezTo>
                  <a:cubicBezTo>
                    <a:pt x="6" y="15"/>
                    <a:pt x="6" y="15"/>
                    <a:pt x="6" y="15"/>
                  </a:cubicBezTo>
                  <a:cubicBezTo>
                    <a:pt x="5" y="12"/>
                    <a:pt x="5" y="12"/>
                    <a:pt x="5" y="12"/>
                  </a:cubicBezTo>
                  <a:cubicBezTo>
                    <a:pt x="7" y="12"/>
                    <a:pt x="7" y="12"/>
                    <a:pt x="7" y="1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9" y="0"/>
                    <a:pt x="10" y="0"/>
                    <a:pt x="11" y="0"/>
                  </a:cubicBezTo>
                  <a:cubicBezTo>
                    <a:pt x="13" y="1"/>
                    <a:pt x="14" y="2"/>
                    <a:pt x="15" y="4"/>
                  </a:cubicBezTo>
                  <a:cubicBezTo>
                    <a:pt x="16" y="5"/>
                    <a:pt x="15" y="7"/>
                    <a:pt x="14" y="8"/>
                  </a:cubicBezTo>
                  <a:cubicBezTo>
                    <a:pt x="13" y="8"/>
                    <a:pt x="13" y="8"/>
                    <a:pt x="13" y="8"/>
                  </a:cubicBezTo>
                  <a:cubicBezTo>
                    <a:pt x="18" y="12"/>
                    <a:pt x="18" y="12"/>
                    <a:pt x="18" y="12"/>
                  </a:cubicBezTo>
                  <a:cubicBezTo>
                    <a:pt x="20" y="11"/>
                    <a:pt x="20" y="11"/>
                    <a:pt x="20" y="11"/>
                  </a:cubicBezTo>
                  <a:cubicBezTo>
                    <a:pt x="21" y="14"/>
                    <a:pt x="21" y="14"/>
                    <a:pt x="21" y="14"/>
                  </a:cubicBezTo>
                  <a:lnTo>
                    <a:pt x="17" y="1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80" name="Freeform 23"/>
            <p:cNvSpPr>
              <a:spLocks noChangeAspect="1"/>
            </p:cNvSpPr>
            <p:nvPr/>
          </p:nvSpPr>
          <p:spPr bwMode="auto">
            <a:xfrm>
              <a:off x="741363" y="4378325"/>
              <a:ext cx="1503363" cy="1111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51"/>
                </a:cxn>
                <a:cxn ang="0">
                  <a:pos x="940" y="0"/>
                </a:cxn>
                <a:cxn ang="0">
                  <a:pos x="947" y="19"/>
                </a:cxn>
                <a:cxn ang="0">
                  <a:pos x="0" y="70"/>
                </a:cxn>
              </a:cxnLst>
              <a:rect l="0" t="0" r="r" b="b"/>
              <a:pathLst>
                <a:path w="947" h="70">
                  <a:moveTo>
                    <a:pt x="0" y="70"/>
                  </a:moveTo>
                  <a:lnTo>
                    <a:pt x="0" y="51"/>
                  </a:lnTo>
                  <a:lnTo>
                    <a:pt x="940" y="0"/>
                  </a:lnTo>
                  <a:lnTo>
                    <a:pt x="947" y="19"/>
                  </a:lnTo>
                  <a:lnTo>
                    <a:pt x="0" y="7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81" name="Freeform 24"/>
            <p:cNvSpPr>
              <a:spLocks noChangeAspect="1"/>
            </p:cNvSpPr>
            <p:nvPr/>
          </p:nvSpPr>
          <p:spPr bwMode="auto">
            <a:xfrm>
              <a:off x="741363" y="4419600"/>
              <a:ext cx="1503363" cy="101600"/>
            </a:xfrm>
            <a:custGeom>
              <a:avLst/>
              <a:gdLst/>
              <a:ahLst/>
              <a:cxnLst>
                <a:cxn ang="0">
                  <a:pos x="0" y="64"/>
                </a:cxn>
                <a:cxn ang="0">
                  <a:pos x="0" y="51"/>
                </a:cxn>
                <a:cxn ang="0">
                  <a:pos x="947" y="0"/>
                </a:cxn>
                <a:cxn ang="0">
                  <a:pos x="947" y="12"/>
                </a:cxn>
                <a:cxn ang="0">
                  <a:pos x="0" y="64"/>
                </a:cxn>
              </a:cxnLst>
              <a:rect l="0" t="0" r="r" b="b"/>
              <a:pathLst>
                <a:path w="947" h="64">
                  <a:moveTo>
                    <a:pt x="0" y="64"/>
                  </a:moveTo>
                  <a:lnTo>
                    <a:pt x="0" y="51"/>
                  </a:lnTo>
                  <a:lnTo>
                    <a:pt x="947" y="0"/>
                  </a:lnTo>
                  <a:lnTo>
                    <a:pt x="947" y="12"/>
                  </a:lnTo>
                  <a:lnTo>
                    <a:pt x="0" y="6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83" name="Freeform 26"/>
            <p:cNvSpPr>
              <a:spLocks noChangeAspect="1"/>
            </p:cNvSpPr>
            <p:nvPr/>
          </p:nvSpPr>
          <p:spPr bwMode="auto">
            <a:xfrm>
              <a:off x="1451502" y="4567681"/>
              <a:ext cx="498475" cy="376237"/>
            </a:xfrm>
            <a:custGeom>
              <a:avLst/>
              <a:gdLst/>
              <a:ahLst/>
              <a:cxnLst>
                <a:cxn ang="0">
                  <a:pos x="0" y="20"/>
                </a:cxn>
                <a:cxn ang="0">
                  <a:pos x="218" y="0"/>
                </a:cxn>
                <a:cxn ang="0">
                  <a:pos x="314" y="218"/>
                </a:cxn>
                <a:cxn ang="0">
                  <a:pos x="90" y="237"/>
                </a:cxn>
                <a:cxn ang="0">
                  <a:pos x="0" y="20"/>
                </a:cxn>
              </a:cxnLst>
              <a:rect l="0" t="0" r="r" b="b"/>
              <a:pathLst>
                <a:path w="314" h="237">
                  <a:moveTo>
                    <a:pt x="0" y="20"/>
                  </a:moveTo>
                  <a:lnTo>
                    <a:pt x="218" y="0"/>
                  </a:lnTo>
                  <a:lnTo>
                    <a:pt x="314" y="218"/>
                  </a:lnTo>
                  <a:lnTo>
                    <a:pt x="90" y="237"/>
                  </a:lnTo>
                  <a:lnTo>
                    <a:pt x="0" y="2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84" name="Freeform 29"/>
            <p:cNvSpPr>
              <a:spLocks noChangeAspect="1"/>
            </p:cNvSpPr>
            <p:nvPr/>
          </p:nvSpPr>
          <p:spPr bwMode="auto">
            <a:xfrm>
              <a:off x="2071688" y="4976813"/>
              <a:ext cx="457200" cy="50800"/>
            </a:xfrm>
            <a:custGeom>
              <a:avLst/>
              <a:gdLst/>
              <a:ahLst/>
              <a:cxnLst>
                <a:cxn ang="0">
                  <a:pos x="45" y="1"/>
                </a:cxn>
                <a:cxn ang="0">
                  <a:pos x="45" y="0"/>
                </a:cxn>
                <a:cxn ang="0">
                  <a:pos x="0" y="3"/>
                </a:cxn>
                <a:cxn ang="0">
                  <a:pos x="0" y="5"/>
                </a:cxn>
                <a:cxn ang="0">
                  <a:pos x="45" y="1"/>
                </a:cxn>
              </a:cxnLst>
              <a:rect l="0" t="0" r="r" b="b"/>
              <a:pathLst>
                <a:path w="45" h="5">
                  <a:moveTo>
                    <a:pt x="45" y="1"/>
                  </a:moveTo>
                  <a:cubicBezTo>
                    <a:pt x="45" y="0"/>
                    <a:pt x="45" y="0"/>
                    <a:pt x="45" y="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4"/>
                    <a:pt x="0" y="4"/>
                    <a:pt x="0" y="5"/>
                  </a:cubicBezTo>
                  <a:lnTo>
                    <a:pt x="45" y="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86" name="Freeform 30"/>
            <p:cNvSpPr>
              <a:spLocks noChangeAspect="1"/>
            </p:cNvSpPr>
            <p:nvPr/>
          </p:nvSpPr>
          <p:spPr bwMode="auto">
            <a:xfrm>
              <a:off x="984250" y="5048250"/>
              <a:ext cx="528638" cy="60325"/>
            </a:xfrm>
            <a:custGeom>
              <a:avLst/>
              <a:gdLst/>
              <a:ahLst/>
              <a:cxnLst>
                <a:cxn ang="0">
                  <a:pos x="0" y="4"/>
                </a:cxn>
                <a:cxn ang="0">
                  <a:pos x="0" y="6"/>
                </a:cxn>
                <a:cxn ang="0">
                  <a:pos x="52" y="2"/>
                </a:cxn>
                <a:cxn ang="0">
                  <a:pos x="51" y="0"/>
                </a:cxn>
                <a:cxn ang="0">
                  <a:pos x="0" y="4"/>
                </a:cxn>
              </a:cxnLst>
              <a:rect l="0" t="0" r="r" b="b"/>
              <a:pathLst>
                <a:path w="52" h="6">
                  <a:moveTo>
                    <a:pt x="0" y="4"/>
                  </a:moveTo>
                  <a:cubicBezTo>
                    <a:pt x="0" y="6"/>
                    <a:pt x="0" y="6"/>
                    <a:pt x="0" y="6"/>
                  </a:cubicBezTo>
                  <a:cubicBezTo>
                    <a:pt x="52" y="2"/>
                    <a:pt x="52" y="2"/>
                    <a:pt x="52" y="2"/>
                  </a:cubicBezTo>
                  <a:cubicBezTo>
                    <a:pt x="52" y="2"/>
                    <a:pt x="51" y="1"/>
                    <a:pt x="51" y="0"/>
                  </a:cubicBezTo>
                  <a:lnTo>
                    <a:pt x="0" y="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87" name="Freeform 31"/>
            <p:cNvSpPr>
              <a:spLocks noChangeAspect="1"/>
            </p:cNvSpPr>
            <p:nvPr/>
          </p:nvSpPr>
          <p:spPr bwMode="auto">
            <a:xfrm>
              <a:off x="1014413" y="5170488"/>
              <a:ext cx="519113" cy="60325"/>
            </a:xfrm>
            <a:custGeom>
              <a:avLst/>
              <a:gdLst/>
              <a:ahLst/>
              <a:cxnLst>
                <a:cxn ang="0">
                  <a:pos x="0" y="4"/>
                </a:cxn>
                <a:cxn ang="0">
                  <a:pos x="0" y="6"/>
                </a:cxn>
                <a:cxn ang="0">
                  <a:pos x="51" y="2"/>
                </a:cxn>
                <a:cxn ang="0">
                  <a:pos x="50" y="0"/>
                </a:cxn>
                <a:cxn ang="0">
                  <a:pos x="0" y="4"/>
                </a:cxn>
              </a:cxnLst>
              <a:rect l="0" t="0" r="r" b="b"/>
              <a:pathLst>
                <a:path w="51" h="6">
                  <a:moveTo>
                    <a:pt x="0" y="4"/>
                  </a:moveTo>
                  <a:cubicBezTo>
                    <a:pt x="0" y="6"/>
                    <a:pt x="0" y="6"/>
                    <a:pt x="0" y="6"/>
                  </a:cubicBezTo>
                  <a:cubicBezTo>
                    <a:pt x="51" y="2"/>
                    <a:pt x="51" y="2"/>
                    <a:pt x="51" y="2"/>
                  </a:cubicBezTo>
                  <a:cubicBezTo>
                    <a:pt x="51" y="1"/>
                    <a:pt x="51" y="1"/>
                    <a:pt x="50" y="0"/>
                  </a:cubicBezTo>
                  <a:lnTo>
                    <a:pt x="0" y="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88" name="Freeform 32"/>
            <p:cNvSpPr>
              <a:spLocks noChangeAspect="1"/>
            </p:cNvSpPr>
            <p:nvPr/>
          </p:nvSpPr>
          <p:spPr bwMode="auto">
            <a:xfrm>
              <a:off x="2092325" y="5089525"/>
              <a:ext cx="466725" cy="50800"/>
            </a:xfrm>
            <a:custGeom>
              <a:avLst/>
              <a:gdLst/>
              <a:ahLst/>
              <a:cxnLst>
                <a:cxn ang="0">
                  <a:pos x="46" y="2"/>
                </a:cxn>
                <a:cxn ang="0">
                  <a:pos x="46" y="0"/>
                </a:cxn>
                <a:cxn ang="0">
                  <a:pos x="0" y="4"/>
                </a:cxn>
                <a:cxn ang="0">
                  <a:pos x="0" y="5"/>
                </a:cxn>
                <a:cxn ang="0">
                  <a:pos x="46" y="2"/>
                </a:cxn>
              </a:cxnLst>
              <a:rect l="0" t="0" r="r" b="b"/>
              <a:pathLst>
                <a:path w="46" h="5">
                  <a:moveTo>
                    <a:pt x="46" y="2"/>
                  </a:moveTo>
                  <a:cubicBezTo>
                    <a:pt x="46" y="0"/>
                    <a:pt x="46" y="0"/>
                    <a:pt x="46" y="0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4"/>
                    <a:pt x="0" y="5"/>
                    <a:pt x="0" y="5"/>
                  </a:cubicBezTo>
                  <a:lnTo>
                    <a:pt x="46" y="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89" name="Freeform 33"/>
            <p:cNvSpPr>
              <a:spLocks noChangeAspect="1"/>
            </p:cNvSpPr>
            <p:nvPr/>
          </p:nvSpPr>
          <p:spPr bwMode="auto">
            <a:xfrm>
              <a:off x="1035050" y="5281613"/>
              <a:ext cx="498475" cy="60325"/>
            </a:xfrm>
            <a:custGeom>
              <a:avLst/>
              <a:gdLst/>
              <a:ahLst/>
              <a:cxnLst>
                <a:cxn ang="0">
                  <a:pos x="0" y="4"/>
                </a:cxn>
                <a:cxn ang="0">
                  <a:pos x="0" y="6"/>
                </a:cxn>
                <a:cxn ang="0">
                  <a:pos x="49" y="2"/>
                </a:cxn>
                <a:cxn ang="0">
                  <a:pos x="49" y="0"/>
                </a:cxn>
                <a:cxn ang="0">
                  <a:pos x="0" y="4"/>
                </a:cxn>
              </a:cxnLst>
              <a:rect l="0" t="0" r="r" b="b"/>
              <a:pathLst>
                <a:path w="49" h="6">
                  <a:moveTo>
                    <a:pt x="0" y="4"/>
                  </a:moveTo>
                  <a:cubicBezTo>
                    <a:pt x="0" y="6"/>
                    <a:pt x="0" y="6"/>
                    <a:pt x="0" y="6"/>
                  </a:cubicBezTo>
                  <a:cubicBezTo>
                    <a:pt x="49" y="2"/>
                    <a:pt x="49" y="2"/>
                    <a:pt x="49" y="2"/>
                  </a:cubicBezTo>
                  <a:cubicBezTo>
                    <a:pt x="49" y="1"/>
                    <a:pt x="49" y="1"/>
                    <a:pt x="49" y="0"/>
                  </a:cubicBezTo>
                  <a:lnTo>
                    <a:pt x="0" y="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0" name="Freeform 34"/>
            <p:cNvSpPr>
              <a:spLocks noChangeAspect="1"/>
            </p:cNvSpPr>
            <p:nvPr/>
          </p:nvSpPr>
          <p:spPr bwMode="auto">
            <a:xfrm>
              <a:off x="2092325" y="5200650"/>
              <a:ext cx="476250" cy="60325"/>
            </a:xfrm>
            <a:custGeom>
              <a:avLst/>
              <a:gdLst/>
              <a:ahLst/>
              <a:cxnLst>
                <a:cxn ang="0">
                  <a:pos x="47" y="2"/>
                </a:cxn>
                <a:cxn ang="0">
                  <a:pos x="47" y="0"/>
                </a:cxn>
                <a:cxn ang="0">
                  <a:pos x="0" y="4"/>
                </a:cxn>
                <a:cxn ang="0">
                  <a:pos x="0" y="6"/>
                </a:cxn>
                <a:cxn ang="0">
                  <a:pos x="47" y="2"/>
                </a:cxn>
              </a:cxnLst>
              <a:rect l="0" t="0" r="r" b="b"/>
              <a:pathLst>
                <a:path w="47" h="6">
                  <a:moveTo>
                    <a:pt x="47" y="2"/>
                  </a:moveTo>
                  <a:cubicBezTo>
                    <a:pt x="47" y="0"/>
                    <a:pt x="47" y="0"/>
                    <a:pt x="47" y="0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4"/>
                    <a:pt x="0" y="5"/>
                    <a:pt x="0" y="6"/>
                  </a:cubicBezTo>
                  <a:lnTo>
                    <a:pt x="47" y="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1" name="Freeform 35"/>
            <p:cNvSpPr>
              <a:spLocks noChangeAspect="1"/>
            </p:cNvSpPr>
            <p:nvPr/>
          </p:nvSpPr>
          <p:spPr bwMode="auto">
            <a:xfrm>
              <a:off x="2092325" y="5322888"/>
              <a:ext cx="476250" cy="50800"/>
            </a:xfrm>
            <a:custGeom>
              <a:avLst/>
              <a:gdLst/>
              <a:ahLst/>
              <a:cxnLst>
                <a:cxn ang="0">
                  <a:pos x="47" y="0"/>
                </a:cxn>
                <a:cxn ang="0">
                  <a:pos x="0" y="4"/>
                </a:cxn>
                <a:cxn ang="0">
                  <a:pos x="0" y="5"/>
                </a:cxn>
                <a:cxn ang="0">
                  <a:pos x="47" y="2"/>
                </a:cxn>
                <a:cxn ang="0">
                  <a:pos x="47" y="0"/>
                </a:cxn>
              </a:cxnLst>
              <a:rect l="0" t="0" r="r" b="b"/>
              <a:pathLst>
                <a:path w="47" h="5">
                  <a:moveTo>
                    <a:pt x="47" y="0"/>
                  </a:moveTo>
                  <a:cubicBezTo>
                    <a:pt x="0" y="4"/>
                    <a:pt x="0" y="4"/>
                    <a:pt x="0" y="4"/>
                  </a:cubicBezTo>
                  <a:cubicBezTo>
                    <a:pt x="0" y="4"/>
                    <a:pt x="0" y="5"/>
                    <a:pt x="0" y="5"/>
                  </a:cubicBezTo>
                  <a:cubicBezTo>
                    <a:pt x="47" y="2"/>
                    <a:pt x="47" y="2"/>
                    <a:pt x="47" y="2"/>
                  </a:cubicBezTo>
                  <a:lnTo>
                    <a:pt x="47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2" name="Freeform 36"/>
            <p:cNvSpPr>
              <a:spLocks noChangeAspect="1"/>
            </p:cNvSpPr>
            <p:nvPr/>
          </p:nvSpPr>
          <p:spPr bwMode="auto">
            <a:xfrm>
              <a:off x="1035050" y="5403850"/>
              <a:ext cx="487363" cy="50800"/>
            </a:xfrm>
            <a:custGeom>
              <a:avLst/>
              <a:gdLst/>
              <a:ahLst/>
              <a:cxnLst>
                <a:cxn ang="0">
                  <a:pos x="0" y="4"/>
                </a:cxn>
                <a:cxn ang="0">
                  <a:pos x="0" y="5"/>
                </a:cxn>
                <a:cxn ang="0">
                  <a:pos x="48" y="2"/>
                </a:cxn>
                <a:cxn ang="0">
                  <a:pos x="48" y="0"/>
                </a:cxn>
                <a:cxn ang="0">
                  <a:pos x="0" y="4"/>
                </a:cxn>
              </a:cxnLst>
              <a:rect l="0" t="0" r="r" b="b"/>
              <a:pathLst>
                <a:path w="48" h="5">
                  <a:moveTo>
                    <a:pt x="0" y="4"/>
                  </a:moveTo>
                  <a:cubicBezTo>
                    <a:pt x="0" y="5"/>
                    <a:pt x="0" y="5"/>
                    <a:pt x="0" y="5"/>
                  </a:cubicBezTo>
                  <a:cubicBezTo>
                    <a:pt x="48" y="2"/>
                    <a:pt x="48" y="2"/>
                    <a:pt x="48" y="2"/>
                  </a:cubicBezTo>
                  <a:cubicBezTo>
                    <a:pt x="48" y="1"/>
                    <a:pt x="48" y="0"/>
                    <a:pt x="48" y="0"/>
                  </a:cubicBezTo>
                  <a:lnTo>
                    <a:pt x="0" y="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3" name="Freeform 37"/>
            <p:cNvSpPr>
              <a:spLocks noChangeAspect="1"/>
            </p:cNvSpPr>
            <p:nvPr/>
          </p:nvSpPr>
          <p:spPr bwMode="auto">
            <a:xfrm>
              <a:off x="1919288" y="4572000"/>
              <a:ext cx="406400" cy="39687"/>
            </a:xfrm>
            <a:custGeom>
              <a:avLst/>
              <a:gdLst/>
              <a:ahLst/>
              <a:cxnLst>
                <a:cxn ang="0">
                  <a:pos x="40" y="1"/>
                </a:cxn>
                <a:cxn ang="0">
                  <a:pos x="40" y="0"/>
                </a:cxn>
                <a:cxn ang="0">
                  <a:pos x="0" y="2"/>
                </a:cxn>
                <a:cxn ang="0">
                  <a:pos x="1" y="4"/>
                </a:cxn>
                <a:cxn ang="0">
                  <a:pos x="40" y="1"/>
                </a:cxn>
              </a:cxnLst>
              <a:rect l="0" t="0" r="r" b="b"/>
              <a:pathLst>
                <a:path w="40" h="4">
                  <a:moveTo>
                    <a:pt x="40" y="1"/>
                  </a:moveTo>
                  <a:cubicBezTo>
                    <a:pt x="40" y="0"/>
                    <a:pt x="40" y="0"/>
                    <a:pt x="40" y="0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3"/>
                    <a:pt x="1" y="3"/>
                    <a:pt x="1" y="4"/>
                  </a:cubicBezTo>
                  <a:lnTo>
                    <a:pt x="40" y="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4" name="Freeform 38"/>
            <p:cNvSpPr>
              <a:spLocks noChangeAspect="1"/>
            </p:cNvSpPr>
            <p:nvPr/>
          </p:nvSpPr>
          <p:spPr bwMode="auto">
            <a:xfrm>
              <a:off x="801688" y="4621213"/>
              <a:ext cx="558800" cy="61912"/>
            </a:xfrm>
            <a:custGeom>
              <a:avLst/>
              <a:gdLst/>
              <a:ahLst/>
              <a:cxnLst>
                <a:cxn ang="0">
                  <a:pos x="0" y="4"/>
                </a:cxn>
                <a:cxn ang="0">
                  <a:pos x="0" y="6"/>
                </a:cxn>
                <a:cxn ang="0">
                  <a:pos x="55" y="2"/>
                </a:cxn>
                <a:cxn ang="0">
                  <a:pos x="55" y="0"/>
                </a:cxn>
                <a:cxn ang="0">
                  <a:pos x="0" y="4"/>
                </a:cxn>
              </a:cxnLst>
              <a:rect l="0" t="0" r="r" b="b"/>
              <a:pathLst>
                <a:path w="55" h="6">
                  <a:moveTo>
                    <a:pt x="0" y="4"/>
                  </a:moveTo>
                  <a:cubicBezTo>
                    <a:pt x="0" y="6"/>
                    <a:pt x="0" y="6"/>
                    <a:pt x="0" y="6"/>
                  </a:cubicBezTo>
                  <a:cubicBezTo>
                    <a:pt x="55" y="2"/>
                    <a:pt x="55" y="2"/>
                    <a:pt x="55" y="2"/>
                  </a:cubicBezTo>
                  <a:cubicBezTo>
                    <a:pt x="55" y="2"/>
                    <a:pt x="55" y="1"/>
                    <a:pt x="55" y="0"/>
                  </a:cubicBezTo>
                  <a:lnTo>
                    <a:pt x="0" y="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5" name="Freeform 39"/>
            <p:cNvSpPr>
              <a:spLocks noChangeAspect="1"/>
            </p:cNvSpPr>
            <p:nvPr/>
          </p:nvSpPr>
          <p:spPr bwMode="auto">
            <a:xfrm>
              <a:off x="852488" y="4722813"/>
              <a:ext cx="549275" cy="50800"/>
            </a:xfrm>
            <a:custGeom>
              <a:avLst/>
              <a:gdLst/>
              <a:ahLst/>
              <a:cxnLst>
                <a:cxn ang="0">
                  <a:pos x="0" y="3"/>
                </a:cxn>
                <a:cxn ang="0">
                  <a:pos x="0" y="5"/>
                </a:cxn>
                <a:cxn ang="0">
                  <a:pos x="54" y="1"/>
                </a:cxn>
                <a:cxn ang="0">
                  <a:pos x="53" y="0"/>
                </a:cxn>
                <a:cxn ang="0">
                  <a:pos x="0" y="3"/>
                </a:cxn>
              </a:cxnLst>
              <a:rect l="0" t="0" r="r" b="b"/>
              <a:pathLst>
                <a:path w="54" h="5">
                  <a:moveTo>
                    <a:pt x="0" y="3"/>
                  </a:moveTo>
                  <a:cubicBezTo>
                    <a:pt x="0" y="5"/>
                    <a:pt x="0" y="5"/>
                    <a:pt x="0" y="5"/>
                  </a:cubicBezTo>
                  <a:cubicBezTo>
                    <a:pt x="54" y="1"/>
                    <a:pt x="54" y="1"/>
                    <a:pt x="54" y="1"/>
                  </a:cubicBezTo>
                  <a:cubicBezTo>
                    <a:pt x="54" y="1"/>
                    <a:pt x="54" y="0"/>
                    <a:pt x="53" y="0"/>
                  </a:cubicBezTo>
                  <a:lnTo>
                    <a:pt x="0" y="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6" name="Freeform 40"/>
            <p:cNvSpPr>
              <a:spLocks noChangeAspect="1"/>
            </p:cNvSpPr>
            <p:nvPr/>
          </p:nvSpPr>
          <p:spPr bwMode="auto">
            <a:xfrm>
              <a:off x="1960563" y="4662488"/>
              <a:ext cx="415925" cy="41275"/>
            </a:xfrm>
            <a:custGeom>
              <a:avLst/>
              <a:gdLst/>
              <a:ahLst/>
              <a:cxnLst>
                <a:cxn ang="0">
                  <a:pos x="41" y="2"/>
                </a:cxn>
                <a:cxn ang="0">
                  <a:pos x="41" y="0"/>
                </a:cxn>
                <a:cxn ang="0">
                  <a:pos x="0" y="2"/>
                </a:cxn>
                <a:cxn ang="0">
                  <a:pos x="1" y="4"/>
                </a:cxn>
                <a:cxn ang="0">
                  <a:pos x="41" y="2"/>
                </a:cxn>
              </a:cxnLst>
              <a:rect l="0" t="0" r="r" b="b"/>
              <a:pathLst>
                <a:path w="41" h="4">
                  <a:moveTo>
                    <a:pt x="41" y="2"/>
                  </a:moveTo>
                  <a:cubicBezTo>
                    <a:pt x="41" y="0"/>
                    <a:pt x="41" y="0"/>
                    <a:pt x="41" y="0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3"/>
                    <a:pt x="0" y="3"/>
                    <a:pt x="1" y="4"/>
                  </a:cubicBezTo>
                  <a:lnTo>
                    <a:pt x="41" y="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7" name="Freeform 41"/>
            <p:cNvSpPr>
              <a:spLocks noChangeAspect="1"/>
            </p:cNvSpPr>
            <p:nvPr/>
          </p:nvSpPr>
          <p:spPr bwMode="auto">
            <a:xfrm>
              <a:off x="893763" y="4824413"/>
              <a:ext cx="547688" cy="50800"/>
            </a:xfrm>
            <a:custGeom>
              <a:avLst/>
              <a:gdLst/>
              <a:ahLst/>
              <a:cxnLst>
                <a:cxn ang="0">
                  <a:pos x="0" y="3"/>
                </a:cxn>
                <a:cxn ang="0">
                  <a:pos x="0" y="5"/>
                </a:cxn>
                <a:cxn ang="0">
                  <a:pos x="54" y="2"/>
                </a:cxn>
                <a:cxn ang="0">
                  <a:pos x="53" y="0"/>
                </a:cxn>
                <a:cxn ang="0">
                  <a:pos x="0" y="3"/>
                </a:cxn>
              </a:cxnLst>
              <a:rect l="0" t="0" r="r" b="b"/>
              <a:pathLst>
                <a:path w="54" h="5">
                  <a:moveTo>
                    <a:pt x="0" y="3"/>
                  </a:moveTo>
                  <a:cubicBezTo>
                    <a:pt x="0" y="5"/>
                    <a:pt x="0" y="5"/>
                    <a:pt x="0" y="5"/>
                  </a:cubicBezTo>
                  <a:cubicBezTo>
                    <a:pt x="54" y="2"/>
                    <a:pt x="54" y="2"/>
                    <a:pt x="54" y="2"/>
                  </a:cubicBezTo>
                  <a:cubicBezTo>
                    <a:pt x="54" y="1"/>
                    <a:pt x="53" y="1"/>
                    <a:pt x="53" y="0"/>
                  </a:cubicBezTo>
                  <a:lnTo>
                    <a:pt x="0" y="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8" name="Freeform 42"/>
            <p:cNvSpPr>
              <a:spLocks noChangeAspect="1"/>
            </p:cNvSpPr>
            <p:nvPr/>
          </p:nvSpPr>
          <p:spPr bwMode="auto">
            <a:xfrm>
              <a:off x="2000250" y="4764088"/>
              <a:ext cx="427038" cy="41275"/>
            </a:xfrm>
            <a:custGeom>
              <a:avLst/>
              <a:gdLst/>
              <a:ahLst/>
              <a:cxnLst>
                <a:cxn ang="0">
                  <a:pos x="42" y="2"/>
                </a:cxn>
                <a:cxn ang="0">
                  <a:pos x="42" y="0"/>
                </a:cxn>
                <a:cxn ang="0">
                  <a:pos x="0" y="3"/>
                </a:cxn>
                <a:cxn ang="0">
                  <a:pos x="0" y="4"/>
                </a:cxn>
                <a:cxn ang="0">
                  <a:pos x="42" y="2"/>
                </a:cxn>
              </a:cxnLst>
              <a:rect l="0" t="0" r="r" b="b"/>
              <a:pathLst>
                <a:path w="42" h="4">
                  <a:moveTo>
                    <a:pt x="42" y="2"/>
                  </a:moveTo>
                  <a:cubicBezTo>
                    <a:pt x="42" y="0"/>
                    <a:pt x="42" y="0"/>
                    <a:pt x="42" y="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4"/>
                    <a:pt x="0" y="4"/>
                  </a:cubicBezTo>
                  <a:lnTo>
                    <a:pt x="42" y="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9" name="Freeform 43"/>
            <p:cNvSpPr>
              <a:spLocks noChangeAspect="1"/>
            </p:cNvSpPr>
            <p:nvPr/>
          </p:nvSpPr>
          <p:spPr bwMode="auto">
            <a:xfrm>
              <a:off x="944563" y="4946650"/>
              <a:ext cx="538163" cy="50800"/>
            </a:xfrm>
            <a:custGeom>
              <a:avLst/>
              <a:gdLst/>
              <a:ahLst/>
              <a:cxnLst>
                <a:cxn ang="0">
                  <a:pos x="0" y="3"/>
                </a:cxn>
                <a:cxn ang="0">
                  <a:pos x="0" y="5"/>
                </a:cxn>
                <a:cxn ang="0">
                  <a:pos x="53" y="1"/>
                </a:cxn>
                <a:cxn ang="0">
                  <a:pos x="52" y="0"/>
                </a:cxn>
                <a:cxn ang="0">
                  <a:pos x="0" y="3"/>
                </a:cxn>
              </a:cxnLst>
              <a:rect l="0" t="0" r="r" b="b"/>
              <a:pathLst>
                <a:path w="53" h="5">
                  <a:moveTo>
                    <a:pt x="0" y="3"/>
                  </a:moveTo>
                  <a:cubicBezTo>
                    <a:pt x="0" y="5"/>
                    <a:pt x="0" y="5"/>
                    <a:pt x="0" y="5"/>
                  </a:cubicBezTo>
                  <a:cubicBezTo>
                    <a:pt x="53" y="1"/>
                    <a:pt x="53" y="1"/>
                    <a:pt x="53" y="1"/>
                  </a:cubicBezTo>
                  <a:cubicBezTo>
                    <a:pt x="52" y="1"/>
                    <a:pt x="52" y="0"/>
                    <a:pt x="52" y="0"/>
                  </a:cubicBezTo>
                  <a:lnTo>
                    <a:pt x="0" y="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00" name="Freeform 44"/>
            <p:cNvSpPr>
              <a:spLocks noChangeAspect="1"/>
            </p:cNvSpPr>
            <p:nvPr/>
          </p:nvSpPr>
          <p:spPr bwMode="auto">
            <a:xfrm>
              <a:off x="2030413" y="4865688"/>
              <a:ext cx="447675" cy="50800"/>
            </a:xfrm>
            <a:custGeom>
              <a:avLst/>
              <a:gdLst/>
              <a:ahLst/>
              <a:cxnLst>
                <a:cxn ang="0">
                  <a:pos x="44" y="2"/>
                </a:cxn>
                <a:cxn ang="0">
                  <a:pos x="44" y="0"/>
                </a:cxn>
                <a:cxn ang="0">
                  <a:pos x="0" y="3"/>
                </a:cxn>
                <a:cxn ang="0">
                  <a:pos x="1" y="5"/>
                </a:cxn>
                <a:cxn ang="0">
                  <a:pos x="44" y="2"/>
                </a:cxn>
              </a:cxnLst>
              <a:rect l="0" t="0" r="r" b="b"/>
              <a:pathLst>
                <a:path w="44" h="5">
                  <a:moveTo>
                    <a:pt x="44" y="2"/>
                  </a:moveTo>
                  <a:cubicBezTo>
                    <a:pt x="44" y="0"/>
                    <a:pt x="44" y="0"/>
                    <a:pt x="44" y="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1" y="4"/>
                    <a:pt x="1" y="5"/>
                    <a:pt x="1" y="5"/>
                  </a:cubicBezTo>
                  <a:lnTo>
                    <a:pt x="44" y="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01" name="Freeform 7"/>
            <p:cNvSpPr>
              <a:spLocks noChangeAspect="1" noEditPoints="1"/>
            </p:cNvSpPr>
            <p:nvPr/>
          </p:nvSpPr>
          <p:spPr bwMode="auto">
            <a:xfrm>
              <a:off x="374650" y="3881438"/>
              <a:ext cx="2408238" cy="1725612"/>
            </a:xfrm>
            <a:custGeom>
              <a:avLst/>
              <a:gdLst/>
              <a:ahLst/>
              <a:cxnLst>
                <a:cxn ang="0">
                  <a:pos x="7" y="14"/>
                </a:cxn>
                <a:cxn ang="0">
                  <a:pos x="16" y="54"/>
                </a:cxn>
                <a:cxn ang="0">
                  <a:pos x="46" y="129"/>
                </a:cxn>
                <a:cxn ang="0">
                  <a:pos x="44" y="165"/>
                </a:cxn>
                <a:cxn ang="0">
                  <a:pos x="222" y="148"/>
                </a:cxn>
                <a:cxn ang="0">
                  <a:pos x="226" y="110"/>
                </a:cxn>
                <a:cxn ang="0">
                  <a:pos x="212" y="80"/>
                </a:cxn>
                <a:cxn ang="0">
                  <a:pos x="205" y="67"/>
                </a:cxn>
                <a:cxn ang="0">
                  <a:pos x="183" y="7"/>
                </a:cxn>
                <a:cxn ang="0">
                  <a:pos x="94" y="21"/>
                </a:cxn>
                <a:cxn ang="0">
                  <a:pos x="7" y="14"/>
                </a:cxn>
                <a:cxn ang="0">
                  <a:pos x="33" y="170"/>
                </a:cxn>
                <a:cxn ang="0">
                  <a:pos x="38" y="166"/>
                </a:cxn>
                <a:cxn ang="0">
                  <a:pos x="42" y="130"/>
                </a:cxn>
                <a:cxn ang="0">
                  <a:pos x="12" y="56"/>
                </a:cxn>
                <a:cxn ang="0">
                  <a:pos x="4" y="11"/>
                </a:cxn>
                <a:cxn ang="0">
                  <a:pos x="4" y="9"/>
                </a:cxn>
                <a:cxn ang="0">
                  <a:pos x="6" y="10"/>
                </a:cxn>
                <a:cxn ang="0">
                  <a:pos x="94" y="17"/>
                </a:cxn>
                <a:cxn ang="0">
                  <a:pos x="183" y="2"/>
                </a:cxn>
                <a:cxn ang="0">
                  <a:pos x="185" y="0"/>
                </a:cxn>
                <a:cxn ang="0">
                  <a:pos x="186" y="3"/>
                </a:cxn>
                <a:cxn ang="0">
                  <a:pos x="208" y="65"/>
                </a:cxn>
                <a:cxn ang="0">
                  <a:pos x="215" y="78"/>
                </a:cxn>
                <a:cxn ang="0">
                  <a:pos x="230" y="108"/>
                </a:cxn>
                <a:cxn ang="0">
                  <a:pos x="224" y="152"/>
                </a:cxn>
                <a:cxn ang="0">
                  <a:pos x="40" y="169"/>
                </a:cxn>
                <a:cxn ang="0">
                  <a:pos x="33" y="170"/>
                </a:cxn>
              </a:cxnLst>
              <a:rect l="0" t="0" r="r" b="b"/>
              <a:pathLst>
                <a:path w="237" h="170">
                  <a:moveTo>
                    <a:pt x="7" y="14"/>
                  </a:moveTo>
                  <a:cubicBezTo>
                    <a:pt x="6" y="27"/>
                    <a:pt x="12" y="46"/>
                    <a:pt x="16" y="54"/>
                  </a:cubicBezTo>
                  <a:cubicBezTo>
                    <a:pt x="25" y="73"/>
                    <a:pt x="34" y="97"/>
                    <a:pt x="46" y="129"/>
                  </a:cubicBezTo>
                  <a:cubicBezTo>
                    <a:pt x="53" y="148"/>
                    <a:pt x="48" y="160"/>
                    <a:pt x="44" y="165"/>
                  </a:cubicBezTo>
                  <a:cubicBezTo>
                    <a:pt x="114" y="161"/>
                    <a:pt x="215" y="153"/>
                    <a:pt x="222" y="148"/>
                  </a:cubicBezTo>
                  <a:cubicBezTo>
                    <a:pt x="231" y="142"/>
                    <a:pt x="233" y="127"/>
                    <a:pt x="226" y="110"/>
                  </a:cubicBezTo>
                  <a:cubicBezTo>
                    <a:pt x="224" y="102"/>
                    <a:pt x="217" y="90"/>
                    <a:pt x="212" y="80"/>
                  </a:cubicBezTo>
                  <a:cubicBezTo>
                    <a:pt x="209" y="75"/>
                    <a:pt x="207" y="70"/>
                    <a:pt x="205" y="67"/>
                  </a:cubicBezTo>
                  <a:cubicBezTo>
                    <a:pt x="194" y="44"/>
                    <a:pt x="185" y="16"/>
                    <a:pt x="183" y="7"/>
                  </a:cubicBezTo>
                  <a:cubicBezTo>
                    <a:pt x="170" y="14"/>
                    <a:pt x="126" y="20"/>
                    <a:pt x="94" y="21"/>
                  </a:cubicBezTo>
                  <a:cubicBezTo>
                    <a:pt x="53" y="22"/>
                    <a:pt x="16" y="15"/>
                    <a:pt x="7" y="14"/>
                  </a:cubicBezTo>
                  <a:moveTo>
                    <a:pt x="33" y="170"/>
                  </a:moveTo>
                  <a:cubicBezTo>
                    <a:pt x="38" y="166"/>
                    <a:pt x="38" y="166"/>
                    <a:pt x="38" y="166"/>
                  </a:cubicBezTo>
                  <a:cubicBezTo>
                    <a:pt x="39" y="165"/>
                    <a:pt x="52" y="156"/>
                    <a:pt x="42" y="130"/>
                  </a:cubicBezTo>
                  <a:cubicBezTo>
                    <a:pt x="31" y="99"/>
                    <a:pt x="21" y="74"/>
                    <a:pt x="12" y="56"/>
                  </a:cubicBezTo>
                  <a:cubicBezTo>
                    <a:pt x="12" y="55"/>
                    <a:pt x="0" y="29"/>
                    <a:pt x="4" y="11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6" y="10"/>
                    <a:pt x="6" y="10"/>
                    <a:pt x="6" y="10"/>
                  </a:cubicBezTo>
                  <a:cubicBezTo>
                    <a:pt x="6" y="10"/>
                    <a:pt x="47" y="18"/>
                    <a:pt x="94" y="17"/>
                  </a:cubicBezTo>
                  <a:cubicBezTo>
                    <a:pt x="130" y="16"/>
                    <a:pt x="176" y="9"/>
                    <a:pt x="183" y="2"/>
                  </a:cubicBezTo>
                  <a:cubicBezTo>
                    <a:pt x="185" y="0"/>
                    <a:pt x="185" y="0"/>
                    <a:pt x="185" y="0"/>
                  </a:cubicBezTo>
                  <a:cubicBezTo>
                    <a:pt x="186" y="3"/>
                    <a:pt x="186" y="3"/>
                    <a:pt x="186" y="3"/>
                  </a:cubicBezTo>
                  <a:cubicBezTo>
                    <a:pt x="186" y="3"/>
                    <a:pt x="195" y="39"/>
                    <a:pt x="208" y="65"/>
                  </a:cubicBezTo>
                  <a:cubicBezTo>
                    <a:pt x="210" y="69"/>
                    <a:pt x="213" y="73"/>
                    <a:pt x="215" y="78"/>
                  </a:cubicBezTo>
                  <a:cubicBezTo>
                    <a:pt x="221" y="88"/>
                    <a:pt x="227" y="101"/>
                    <a:pt x="230" y="108"/>
                  </a:cubicBezTo>
                  <a:cubicBezTo>
                    <a:pt x="237" y="128"/>
                    <a:pt x="235" y="144"/>
                    <a:pt x="224" y="152"/>
                  </a:cubicBezTo>
                  <a:cubicBezTo>
                    <a:pt x="214" y="159"/>
                    <a:pt x="57" y="168"/>
                    <a:pt x="40" y="169"/>
                  </a:cubicBezTo>
                  <a:lnTo>
                    <a:pt x="33" y="17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121" name="Group 181"/>
          <p:cNvGrpSpPr>
            <a:grpSpLocks noChangeAspect="1"/>
          </p:cNvGrpSpPr>
          <p:nvPr/>
        </p:nvGrpSpPr>
        <p:grpSpPr>
          <a:xfrm>
            <a:off x="2662346" y="4344793"/>
            <a:ext cx="325478" cy="315189"/>
            <a:chOff x="6584950" y="3417887"/>
            <a:chExt cx="2058988" cy="1993901"/>
          </a:xfrm>
          <a:solidFill>
            <a:srgbClr val="404040"/>
          </a:solidFill>
        </p:grpSpPr>
        <p:sp>
          <p:nvSpPr>
            <p:cNvPr id="122" name="Freeform 57"/>
            <p:cNvSpPr>
              <a:spLocks/>
            </p:cNvSpPr>
            <p:nvPr/>
          </p:nvSpPr>
          <p:spPr bwMode="auto">
            <a:xfrm>
              <a:off x="6943725" y="4430713"/>
              <a:ext cx="401638" cy="509588"/>
            </a:xfrm>
            <a:custGeom>
              <a:avLst/>
              <a:gdLst/>
              <a:ahLst/>
              <a:cxnLst>
                <a:cxn ang="0">
                  <a:pos x="83" y="37"/>
                </a:cxn>
                <a:cxn ang="0">
                  <a:pos x="92" y="0"/>
                </a:cxn>
                <a:cxn ang="0">
                  <a:pos x="70" y="31"/>
                </a:cxn>
                <a:cxn ang="0">
                  <a:pos x="53" y="28"/>
                </a:cxn>
                <a:cxn ang="0">
                  <a:pos x="0" y="82"/>
                </a:cxn>
                <a:cxn ang="0">
                  <a:pos x="53" y="136"/>
                </a:cxn>
                <a:cxn ang="0">
                  <a:pos x="107" y="82"/>
                </a:cxn>
                <a:cxn ang="0">
                  <a:pos x="83" y="37"/>
                </a:cxn>
              </a:cxnLst>
              <a:rect l="0" t="0" r="r" b="b"/>
              <a:pathLst>
                <a:path w="107" h="136">
                  <a:moveTo>
                    <a:pt x="83" y="37"/>
                  </a:moveTo>
                  <a:cubicBezTo>
                    <a:pt x="92" y="0"/>
                    <a:pt x="92" y="0"/>
                    <a:pt x="92" y="0"/>
                  </a:cubicBezTo>
                  <a:cubicBezTo>
                    <a:pt x="70" y="31"/>
                    <a:pt x="70" y="31"/>
                    <a:pt x="70" y="31"/>
                  </a:cubicBezTo>
                  <a:cubicBezTo>
                    <a:pt x="65" y="29"/>
                    <a:pt x="59" y="28"/>
                    <a:pt x="53" y="28"/>
                  </a:cubicBezTo>
                  <a:cubicBezTo>
                    <a:pt x="24" y="28"/>
                    <a:pt x="0" y="52"/>
                    <a:pt x="0" y="82"/>
                  </a:cubicBezTo>
                  <a:cubicBezTo>
                    <a:pt x="0" y="112"/>
                    <a:pt x="24" y="136"/>
                    <a:pt x="53" y="136"/>
                  </a:cubicBezTo>
                  <a:cubicBezTo>
                    <a:pt x="83" y="136"/>
                    <a:pt x="107" y="112"/>
                    <a:pt x="107" y="82"/>
                  </a:cubicBezTo>
                  <a:cubicBezTo>
                    <a:pt x="107" y="63"/>
                    <a:pt x="98" y="47"/>
                    <a:pt x="83" y="37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Futura Md BT" pitchFamily="34" charset="0"/>
                <a:ea typeface="+mn-ea"/>
                <a:cs typeface="+mn-cs"/>
              </a:endParaRPr>
            </a:p>
          </p:txBody>
        </p:sp>
        <p:sp>
          <p:nvSpPr>
            <p:cNvPr id="123" name="Freeform 58"/>
            <p:cNvSpPr>
              <a:spLocks noEditPoints="1"/>
            </p:cNvSpPr>
            <p:nvPr/>
          </p:nvSpPr>
          <p:spPr bwMode="auto">
            <a:xfrm>
              <a:off x="6584950" y="3417887"/>
              <a:ext cx="2058988" cy="1993901"/>
            </a:xfrm>
            <a:custGeom>
              <a:avLst/>
              <a:gdLst/>
              <a:ahLst/>
              <a:cxnLst>
                <a:cxn ang="0">
                  <a:pos x="498" y="146"/>
                </a:cxn>
                <a:cxn ang="0">
                  <a:pos x="448" y="146"/>
                </a:cxn>
                <a:cxn ang="0">
                  <a:pos x="76" y="22"/>
                </a:cxn>
                <a:cxn ang="0">
                  <a:pos x="65" y="11"/>
                </a:cxn>
                <a:cxn ang="0">
                  <a:pos x="43" y="3"/>
                </a:cxn>
                <a:cxn ang="0">
                  <a:pos x="21" y="15"/>
                </a:cxn>
                <a:cxn ang="0">
                  <a:pos x="32" y="37"/>
                </a:cxn>
                <a:cxn ang="0">
                  <a:pos x="54" y="44"/>
                </a:cxn>
                <a:cxn ang="0">
                  <a:pos x="59" y="45"/>
                </a:cxn>
                <a:cxn ang="0">
                  <a:pos x="70" y="41"/>
                </a:cxn>
                <a:cxn ang="0">
                  <a:pos x="384" y="146"/>
                </a:cxn>
                <a:cxn ang="0">
                  <a:pos x="50" y="146"/>
                </a:cxn>
                <a:cxn ang="0">
                  <a:pos x="0" y="197"/>
                </a:cxn>
                <a:cxn ang="0">
                  <a:pos x="0" y="455"/>
                </a:cxn>
                <a:cxn ang="0">
                  <a:pos x="50" y="505"/>
                </a:cxn>
                <a:cxn ang="0">
                  <a:pos x="56" y="505"/>
                </a:cxn>
                <a:cxn ang="0">
                  <a:pos x="56" y="514"/>
                </a:cxn>
                <a:cxn ang="0">
                  <a:pos x="73" y="532"/>
                </a:cxn>
                <a:cxn ang="0">
                  <a:pos x="91" y="514"/>
                </a:cxn>
                <a:cxn ang="0">
                  <a:pos x="91" y="505"/>
                </a:cxn>
                <a:cxn ang="0">
                  <a:pos x="445" y="505"/>
                </a:cxn>
                <a:cxn ang="0">
                  <a:pos x="445" y="515"/>
                </a:cxn>
                <a:cxn ang="0">
                  <a:pos x="462" y="532"/>
                </a:cxn>
                <a:cxn ang="0">
                  <a:pos x="480" y="515"/>
                </a:cxn>
                <a:cxn ang="0">
                  <a:pos x="480" y="505"/>
                </a:cxn>
                <a:cxn ang="0">
                  <a:pos x="498" y="505"/>
                </a:cxn>
                <a:cxn ang="0">
                  <a:pos x="549" y="455"/>
                </a:cxn>
                <a:cxn ang="0">
                  <a:pos x="549" y="197"/>
                </a:cxn>
                <a:cxn ang="0">
                  <a:pos x="498" y="146"/>
                </a:cxn>
                <a:cxn ang="0">
                  <a:pos x="156" y="448"/>
                </a:cxn>
                <a:cxn ang="0">
                  <a:pos x="51" y="343"/>
                </a:cxn>
                <a:cxn ang="0">
                  <a:pos x="156" y="238"/>
                </a:cxn>
                <a:cxn ang="0">
                  <a:pos x="262" y="343"/>
                </a:cxn>
                <a:cxn ang="0">
                  <a:pos x="156" y="448"/>
                </a:cxn>
                <a:cxn ang="0">
                  <a:pos x="420" y="355"/>
                </a:cxn>
                <a:cxn ang="0">
                  <a:pos x="442" y="332"/>
                </a:cxn>
                <a:cxn ang="0">
                  <a:pos x="465" y="355"/>
                </a:cxn>
                <a:cxn ang="0">
                  <a:pos x="442" y="377"/>
                </a:cxn>
                <a:cxn ang="0">
                  <a:pos x="420" y="355"/>
                </a:cxn>
                <a:cxn ang="0">
                  <a:pos x="420" y="292"/>
                </a:cxn>
                <a:cxn ang="0">
                  <a:pos x="442" y="270"/>
                </a:cxn>
                <a:cxn ang="0">
                  <a:pos x="465" y="292"/>
                </a:cxn>
                <a:cxn ang="0">
                  <a:pos x="442" y="315"/>
                </a:cxn>
                <a:cxn ang="0">
                  <a:pos x="420" y="292"/>
                </a:cxn>
                <a:cxn ang="0">
                  <a:pos x="498" y="211"/>
                </a:cxn>
                <a:cxn ang="0">
                  <a:pos x="462" y="211"/>
                </a:cxn>
                <a:cxn ang="0">
                  <a:pos x="454" y="242"/>
                </a:cxn>
                <a:cxn ang="0">
                  <a:pos x="445" y="211"/>
                </a:cxn>
                <a:cxn ang="0">
                  <a:pos x="50" y="211"/>
                </a:cxn>
                <a:cxn ang="0">
                  <a:pos x="40" y="201"/>
                </a:cxn>
                <a:cxn ang="0">
                  <a:pos x="50" y="191"/>
                </a:cxn>
                <a:cxn ang="0">
                  <a:pos x="498" y="191"/>
                </a:cxn>
                <a:cxn ang="0">
                  <a:pos x="508" y="201"/>
                </a:cxn>
                <a:cxn ang="0">
                  <a:pos x="498" y="211"/>
                </a:cxn>
              </a:cxnLst>
              <a:rect l="0" t="0" r="r" b="b"/>
              <a:pathLst>
                <a:path w="549" h="532">
                  <a:moveTo>
                    <a:pt x="498" y="146"/>
                  </a:moveTo>
                  <a:cubicBezTo>
                    <a:pt x="448" y="146"/>
                    <a:pt x="448" y="146"/>
                    <a:pt x="448" y="146"/>
                  </a:cubicBezTo>
                  <a:cubicBezTo>
                    <a:pt x="76" y="22"/>
                    <a:pt x="76" y="22"/>
                    <a:pt x="76" y="22"/>
                  </a:cubicBezTo>
                  <a:cubicBezTo>
                    <a:pt x="74" y="17"/>
                    <a:pt x="70" y="13"/>
                    <a:pt x="65" y="11"/>
                  </a:cubicBezTo>
                  <a:cubicBezTo>
                    <a:pt x="43" y="3"/>
                    <a:pt x="43" y="3"/>
                    <a:pt x="43" y="3"/>
                  </a:cubicBezTo>
                  <a:cubicBezTo>
                    <a:pt x="34" y="0"/>
                    <a:pt x="24" y="5"/>
                    <a:pt x="21" y="15"/>
                  </a:cubicBezTo>
                  <a:cubicBezTo>
                    <a:pt x="18" y="24"/>
                    <a:pt x="23" y="34"/>
                    <a:pt x="32" y="37"/>
                  </a:cubicBezTo>
                  <a:cubicBezTo>
                    <a:pt x="54" y="44"/>
                    <a:pt x="54" y="44"/>
                    <a:pt x="54" y="44"/>
                  </a:cubicBezTo>
                  <a:cubicBezTo>
                    <a:pt x="55" y="45"/>
                    <a:pt x="57" y="45"/>
                    <a:pt x="59" y="45"/>
                  </a:cubicBezTo>
                  <a:cubicBezTo>
                    <a:pt x="63" y="45"/>
                    <a:pt x="67" y="44"/>
                    <a:pt x="70" y="41"/>
                  </a:cubicBezTo>
                  <a:cubicBezTo>
                    <a:pt x="384" y="146"/>
                    <a:pt x="384" y="146"/>
                    <a:pt x="384" y="146"/>
                  </a:cubicBezTo>
                  <a:cubicBezTo>
                    <a:pt x="50" y="146"/>
                    <a:pt x="50" y="146"/>
                    <a:pt x="50" y="146"/>
                  </a:cubicBezTo>
                  <a:cubicBezTo>
                    <a:pt x="23" y="146"/>
                    <a:pt x="0" y="169"/>
                    <a:pt x="0" y="197"/>
                  </a:cubicBezTo>
                  <a:cubicBezTo>
                    <a:pt x="0" y="455"/>
                    <a:pt x="0" y="455"/>
                    <a:pt x="0" y="455"/>
                  </a:cubicBezTo>
                  <a:cubicBezTo>
                    <a:pt x="0" y="483"/>
                    <a:pt x="23" y="505"/>
                    <a:pt x="50" y="505"/>
                  </a:cubicBezTo>
                  <a:cubicBezTo>
                    <a:pt x="56" y="505"/>
                    <a:pt x="56" y="505"/>
                    <a:pt x="56" y="505"/>
                  </a:cubicBezTo>
                  <a:cubicBezTo>
                    <a:pt x="56" y="514"/>
                    <a:pt x="56" y="514"/>
                    <a:pt x="56" y="514"/>
                  </a:cubicBezTo>
                  <a:cubicBezTo>
                    <a:pt x="56" y="524"/>
                    <a:pt x="64" y="532"/>
                    <a:pt x="73" y="532"/>
                  </a:cubicBezTo>
                  <a:cubicBezTo>
                    <a:pt x="83" y="532"/>
                    <a:pt x="91" y="524"/>
                    <a:pt x="91" y="514"/>
                  </a:cubicBezTo>
                  <a:cubicBezTo>
                    <a:pt x="91" y="505"/>
                    <a:pt x="91" y="505"/>
                    <a:pt x="91" y="505"/>
                  </a:cubicBezTo>
                  <a:cubicBezTo>
                    <a:pt x="445" y="505"/>
                    <a:pt x="445" y="505"/>
                    <a:pt x="445" y="505"/>
                  </a:cubicBezTo>
                  <a:cubicBezTo>
                    <a:pt x="445" y="515"/>
                    <a:pt x="445" y="515"/>
                    <a:pt x="445" y="515"/>
                  </a:cubicBezTo>
                  <a:cubicBezTo>
                    <a:pt x="445" y="524"/>
                    <a:pt x="453" y="532"/>
                    <a:pt x="462" y="532"/>
                  </a:cubicBezTo>
                  <a:cubicBezTo>
                    <a:pt x="472" y="532"/>
                    <a:pt x="480" y="524"/>
                    <a:pt x="480" y="515"/>
                  </a:cubicBezTo>
                  <a:cubicBezTo>
                    <a:pt x="480" y="505"/>
                    <a:pt x="480" y="505"/>
                    <a:pt x="480" y="505"/>
                  </a:cubicBezTo>
                  <a:cubicBezTo>
                    <a:pt x="498" y="505"/>
                    <a:pt x="498" y="505"/>
                    <a:pt x="498" y="505"/>
                  </a:cubicBezTo>
                  <a:cubicBezTo>
                    <a:pt x="526" y="505"/>
                    <a:pt x="549" y="483"/>
                    <a:pt x="549" y="455"/>
                  </a:cubicBezTo>
                  <a:cubicBezTo>
                    <a:pt x="549" y="197"/>
                    <a:pt x="549" y="197"/>
                    <a:pt x="549" y="197"/>
                  </a:cubicBezTo>
                  <a:cubicBezTo>
                    <a:pt x="549" y="169"/>
                    <a:pt x="526" y="146"/>
                    <a:pt x="498" y="146"/>
                  </a:cubicBezTo>
                  <a:close/>
                  <a:moveTo>
                    <a:pt x="156" y="448"/>
                  </a:moveTo>
                  <a:cubicBezTo>
                    <a:pt x="98" y="448"/>
                    <a:pt x="51" y="401"/>
                    <a:pt x="51" y="343"/>
                  </a:cubicBezTo>
                  <a:cubicBezTo>
                    <a:pt x="51" y="285"/>
                    <a:pt x="98" y="238"/>
                    <a:pt x="156" y="238"/>
                  </a:cubicBezTo>
                  <a:cubicBezTo>
                    <a:pt x="215" y="238"/>
                    <a:pt x="262" y="285"/>
                    <a:pt x="262" y="343"/>
                  </a:cubicBezTo>
                  <a:cubicBezTo>
                    <a:pt x="262" y="401"/>
                    <a:pt x="215" y="448"/>
                    <a:pt x="156" y="448"/>
                  </a:cubicBezTo>
                  <a:close/>
                  <a:moveTo>
                    <a:pt x="420" y="355"/>
                  </a:moveTo>
                  <a:cubicBezTo>
                    <a:pt x="420" y="342"/>
                    <a:pt x="430" y="332"/>
                    <a:pt x="442" y="332"/>
                  </a:cubicBezTo>
                  <a:cubicBezTo>
                    <a:pt x="455" y="332"/>
                    <a:pt x="465" y="342"/>
                    <a:pt x="465" y="355"/>
                  </a:cubicBezTo>
                  <a:cubicBezTo>
                    <a:pt x="465" y="367"/>
                    <a:pt x="455" y="377"/>
                    <a:pt x="442" y="377"/>
                  </a:cubicBezTo>
                  <a:cubicBezTo>
                    <a:pt x="430" y="377"/>
                    <a:pt x="420" y="367"/>
                    <a:pt x="420" y="355"/>
                  </a:cubicBezTo>
                  <a:close/>
                  <a:moveTo>
                    <a:pt x="420" y="292"/>
                  </a:moveTo>
                  <a:cubicBezTo>
                    <a:pt x="420" y="280"/>
                    <a:pt x="430" y="270"/>
                    <a:pt x="442" y="270"/>
                  </a:cubicBezTo>
                  <a:cubicBezTo>
                    <a:pt x="455" y="270"/>
                    <a:pt x="465" y="280"/>
                    <a:pt x="465" y="292"/>
                  </a:cubicBezTo>
                  <a:cubicBezTo>
                    <a:pt x="465" y="305"/>
                    <a:pt x="455" y="315"/>
                    <a:pt x="442" y="315"/>
                  </a:cubicBezTo>
                  <a:cubicBezTo>
                    <a:pt x="430" y="315"/>
                    <a:pt x="420" y="305"/>
                    <a:pt x="420" y="292"/>
                  </a:cubicBezTo>
                  <a:close/>
                  <a:moveTo>
                    <a:pt x="498" y="211"/>
                  </a:moveTo>
                  <a:cubicBezTo>
                    <a:pt x="462" y="211"/>
                    <a:pt x="462" y="211"/>
                    <a:pt x="462" y="211"/>
                  </a:cubicBezTo>
                  <a:cubicBezTo>
                    <a:pt x="454" y="242"/>
                    <a:pt x="454" y="242"/>
                    <a:pt x="454" y="242"/>
                  </a:cubicBezTo>
                  <a:cubicBezTo>
                    <a:pt x="445" y="211"/>
                    <a:pt x="445" y="211"/>
                    <a:pt x="445" y="211"/>
                  </a:cubicBezTo>
                  <a:cubicBezTo>
                    <a:pt x="50" y="211"/>
                    <a:pt x="50" y="211"/>
                    <a:pt x="50" y="211"/>
                  </a:cubicBezTo>
                  <a:cubicBezTo>
                    <a:pt x="45" y="211"/>
                    <a:pt x="40" y="206"/>
                    <a:pt x="40" y="201"/>
                  </a:cubicBezTo>
                  <a:cubicBezTo>
                    <a:pt x="40" y="195"/>
                    <a:pt x="45" y="191"/>
                    <a:pt x="50" y="191"/>
                  </a:cubicBezTo>
                  <a:cubicBezTo>
                    <a:pt x="498" y="191"/>
                    <a:pt x="498" y="191"/>
                    <a:pt x="498" y="191"/>
                  </a:cubicBezTo>
                  <a:cubicBezTo>
                    <a:pt x="504" y="191"/>
                    <a:pt x="508" y="195"/>
                    <a:pt x="508" y="201"/>
                  </a:cubicBezTo>
                  <a:cubicBezTo>
                    <a:pt x="508" y="206"/>
                    <a:pt x="504" y="211"/>
                    <a:pt x="498" y="211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Futura Md BT" pitchFamily="34" charset="0"/>
                <a:ea typeface="+mn-ea"/>
                <a:cs typeface="+mn-cs"/>
              </a:endParaRPr>
            </a:p>
          </p:txBody>
        </p:sp>
      </p:grpSp>
      <p:pic>
        <p:nvPicPr>
          <p:cNvPr id="106" name="Picture 105">
            <a:extLst>
              <a:ext uri="{FF2B5EF4-FFF2-40B4-BE49-F238E27FC236}">
                <a16:creationId xmlns:a16="http://schemas.microsoft.com/office/drawing/2014/main" xmlns="" id="{5D42DFC4-CA1F-4001-8851-D500FA832FA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6376" y="4633691"/>
            <a:ext cx="600901" cy="600901"/>
          </a:xfrm>
          <a:prstGeom prst="rect">
            <a:avLst/>
          </a:prstGeom>
        </p:spPr>
      </p:pic>
      <p:pic>
        <p:nvPicPr>
          <p:cNvPr id="107" name="Picture 106">
            <a:extLst>
              <a:ext uri="{FF2B5EF4-FFF2-40B4-BE49-F238E27FC236}">
                <a16:creationId xmlns:a16="http://schemas.microsoft.com/office/drawing/2014/main" xmlns="" id="{47F57B1C-A477-4E2B-9BF2-694B6B7BE68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9618" y="4905062"/>
            <a:ext cx="725425" cy="137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765037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Rectangle 36"/>
          <p:cNvSpPr/>
          <p:nvPr/>
        </p:nvSpPr>
        <p:spPr>
          <a:xfrm>
            <a:off x="3200012" y="1469489"/>
            <a:ext cx="998490" cy="1396644"/>
          </a:xfrm>
          <a:prstGeom prst="rect">
            <a:avLst/>
          </a:prstGeom>
          <a:solidFill>
            <a:schemeClr val="accent2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2000" dirty="0" err="1">
              <a:solidFill>
                <a:srgbClr val="003399"/>
              </a:solidFill>
              <a:latin typeface="Calibri" pitchFamily="34" charset="0"/>
            </a:endParaRPr>
          </a:p>
        </p:txBody>
      </p:sp>
      <p:sp>
        <p:nvSpPr>
          <p:cNvPr id="48" name="Title 3"/>
          <p:cNvSpPr>
            <a:spLocks noGrp="1"/>
          </p:cNvSpPr>
          <p:nvPr>
            <p:ph type="title"/>
          </p:nvPr>
        </p:nvSpPr>
        <p:spPr>
          <a:xfrm>
            <a:off x="179984" y="-19088"/>
            <a:ext cx="8680422" cy="469722"/>
          </a:xfrm>
        </p:spPr>
        <p:txBody>
          <a:bodyPr>
            <a:noAutofit/>
          </a:bodyPr>
          <a:lstStyle/>
          <a:p>
            <a:r>
              <a:rPr lang="hu-HU" sz="2900" dirty="0"/>
              <a:t>Tévénézés gyakorisága</a:t>
            </a:r>
          </a:p>
        </p:txBody>
      </p:sp>
      <p:sp>
        <p:nvSpPr>
          <p:cNvPr id="82" name="Szövegdoboz 135"/>
          <p:cNvSpPr txBox="1"/>
          <p:nvPr/>
        </p:nvSpPr>
        <p:spPr>
          <a:xfrm>
            <a:off x="376088" y="4968864"/>
            <a:ext cx="8084344" cy="1384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763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7981950" algn="r"/>
              </a:tabLst>
              <a:defRPr/>
            </a:pPr>
            <a:r>
              <a:rPr kumimoji="0" lang="hu-HU" sz="900" b="0" i="0" u="none" strike="noStrike" kern="0" cap="none" spc="0" normalizeH="0" baseline="0" noProof="0" dirty="0">
                <a:ln>
                  <a:noFill/>
                </a:ln>
                <a:solidFill>
                  <a:srgbClr val="222223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N=1005 | Bázis: teljes minta</a:t>
            </a:r>
          </a:p>
        </p:txBody>
      </p:sp>
      <p:sp>
        <p:nvSpPr>
          <p:cNvPr id="85" name="Text Placeholder 9"/>
          <p:cNvSpPr>
            <a:spLocks noGrp="1"/>
          </p:cNvSpPr>
          <p:nvPr>
            <p:ph type="body" sz="quarter" idx="4294967295"/>
          </p:nvPr>
        </p:nvSpPr>
        <p:spPr>
          <a:xfrm>
            <a:off x="107504" y="392549"/>
            <a:ext cx="8690248" cy="451009"/>
          </a:xfrm>
          <a:prstGeom prst="rect">
            <a:avLst/>
          </a:prstGeom>
        </p:spPr>
        <p:txBody>
          <a:bodyPr/>
          <a:lstStyle/>
          <a:p>
            <a:pPr marL="0" indent="0">
              <a:spcBef>
                <a:spcPts val="0"/>
              </a:spcBef>
              <a:buNone/>
            </a:pPr>
            <a:r>
              <a:rPr lang="hu-HU" sz="1000" i="1" dirty="0">
                <a:solidFill>
                  <a:schemeClr val="bg1">
                    <a:lumMod val="50000"/>
                  </a:schemeClr>
                </a:solidFill>
              </a:rPr>
              <a:t>Milyen gyakran szokott Ön tévét nézni? Top-2-Box</a:t>
            </a:r>
            <a:br>
              <a:rPr lang="hu-HU" sz="1000" i="1" dirty="0">
                <a:solidFill>
                  <a:schemeClr val="bg1">
                    <a:lumMod val="50000"/>
                  </a:schemeClr>
                </a:solidFill>
              </a:rPr>
            </a:br>
            <a:r>
              <a:rPr lang="hu-HU" sz="1000" i="1" dirty="0">
                <a:solidFill>
                  <a:schemeClr val="bg1">
                    <a:lumMod val="50000"/>
                  </a:schemeClr>
                </a:solidFill>
              </a:rPr>
              <a:t>Naponta átlagosan hány percet tölt tévénézéssel? </a:t>
            </a:r>
          </a:p>
          <a:p>
            <a:pPr marL="0" indent="0">
              <a:spcBef>
                <a:spcPts val="0"/>
              </a:spcBef>
              <a:buNone/>
            </a:pPr>
            <a:endParaRPr lang="hu-HU" sz="1000" i="1" dirty="0">
              <a:solidFill>
                <a:schemeClr val="bg1">
                  <a:lumMod val="50000"/>
                </a:schemeClr>
              </a:solidFill>
            </a:endParaRPr>
          </a:p>
        </p:txBody>
      </p:sp>
      <p:graphicFrame>
        <p:nvGraphicFramePr>
          <p:cNvPr id="106" name="Char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6788548"/>
              </p:ext>
            </p:extLst>
          </p:nvPr>
        </p:nvGraphicFramePr>
        <p:xfrm>
          <a:off x="398944" y="3098727"/>
          <a:ext cx="1275220" cy="12633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07" name="Char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72441144"/>
              </p:ext>
            </p:extLst>
          </p:nvPr>
        </p:nvGraphicFramePr>
        <p:xfrm>
          <a:off x="395536" y="1535113"/>
          <a:ext cx="1275220" cy="12633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09" name="Rectangle 11"/>
          <p:cNvSpPr/>
          <p:nvPr/>
        </p:nvSpPr>
        <p:spPr>
          <a:xfrm>
            <a:off x="697580" y="1814137"/>
            <a:ext cx="871631" cy="4385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u-HU" sz="2250" b="1" kern="0" dirty="0">
                <a:solidFill>
                  <a:srgbClr val="A1C46B"/>
                </a:solidFill>
                <a:latin typeface="Calibri"/>
              </a:rPr>
              <a:t>56</a:t>
            </a:r>
            <a:r>
              <a:rPr kumimoji="0" lang="en-ZA" sz="2250" b="1" i="0" u="none" strike="noStrike" kern="0" cap="none" spc="0" normalizeH="0" baseline="0" noProof="0" dirty="0">
                <a:ln>
                  <a:noFill/>
                </a:ln>
                <a:solidFill>
                  <a:srgbClr val="A1C46B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%</a:t>
            </a:r>
            <a:endParaRPr kumimoji="0" lang="en-ZA" sz="2250" b="0" i="0" u="none" strike="noStrike" kern="0" cap="none" spc="0" normalizeH="0" baseline="0" noProof="0" dirty="0">
              <a:ln>
                <a:noFill/>
              </a:ln>
              <a:solidFill>
                <a:srgbClr val="A1C46B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aphicFrame>
        <p:nvGraphicFramePr>
          <p:cNvPr id="110" name="Chart 10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87125290"/>
              </p:ext>
            </p:extLst>
          </p:nvPr>
        </p:nvGraphicFramePr>
        <p:xfrm>
          <a:off x="1698526" y="1528763"/>
          <a:ext cx="1275220" cy="12633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11" name="Rectangle 110"/>
          <p:cNvSpPr/>
          <p:nvPr/>
        </p:nvSpPr>
        <p:spPr>
          <a:xfrm>
            <a:off x="2009502" y="1809557"/>
            <a:ext cx="941426" cy="4385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250" b="1" i="0" u="sng" strike="noStrike" kern="0" cap="none" spc="0" normalizeH="0" baseline="0" noProof="0" dirty="0">
                <a:ln>
                  <a:noFill/>
                </a:ln>
                <a:solidFill>
                  <a:srgbClr val="A1C46B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45%</a:t>
            </a:r>
            <a:endParaRPr kumimoji="0" lang="en-ZA" sz="2250" b="0" i="0" u="sng" strike="noStrike" kern="0" cap="none" spc="0" normalizeH="0" baseline="0" noProof="0" dirty="0">
              <a:ln>
                <a:noFill/>
              </a:ln>
              <a:solidFill>
                <a:srgbClr val="A1C46B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aphicFrame>
        <p:nvGraphicFramePr>
          <p:cNvPr id="112" name="Char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80847956"/>
              </p:ext>
            </p:extLst>
          </p:nvPr>
        </p:nvGraphicFramePr>
        <p:xfrm>
          <a:off x="3076716" y="1525087"/>
          <a:ext cx="1275220" cy="12633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113" name="Rectangle 26"/>
          <p:cNvSpPr/>
          <p:nvPr/>
        </p:nvSpPr>
        <p:spPr>
          <a:xfrm>
            <a:off x="3387854" y="1816617"/>
            <a:ext cx="983106" cy="4385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u-HU" sz="2250" b="1" u="sng" kern="0" noProof="0" dirty="0">
                <a:solidFill>
                  <a:srgbClr val="A1C46B"/>
                </a:solidFill>
                <a:latin typeface="Calibri"/>
              </a:rPr>
              <a:t>88</a:t>
            </a:r>
            <a:r>
              <a:rPr kumimoji="0" lang="hu-HU" sz="2250" b="1" i="0" u="sng" strike="noStrike" kern="0" cap="none" spc="0" normalizeH="0" baseline="0" noProof="0" dirty="0">
                <a:ln>
                  <a:noFill/>
                </a:ln>
                <a:solidFill>
                  <a:srgbClr val="A1C46B"/>
                </a:solidFill>
                <a:effectLst/>
                <a:uLnTx/>
                <a:uFillTx/>
                <a:latin typeface="Calibri"/>
              </a:rPr>
              <a:t>%</a:t>
            </a:r>
            <a:endParaRPr kumimoji="0" lang="en-ZA" sz="2250" b="0" i="0" u="sng" strike="noStrike" kern="0" cap="none" spc="0" normalizeH="0" baseline="0" noProof="0" dirty="0">
              <a:ln>
                <a:noFill/>
              </a:ln>
              <a:solidFill>
                <a:srgbClr val="A1C46B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115" name="Rectangle 11"/>
          <p:cNvSpPr/>
          <p:nvPr/>
        </p:nvSpPr>
        <p:spPr>
          <a:xfrm>
            <a:off x="718344" y="3379075"/>
            <a:ext cx="909302" cy="4385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u-HU" sz="2250" b="1" kern="0" dirty="0">
                <a:solidFill>
                  <a:srgbClr val="ED6737"/>
                </a:solidFill>
                <a:latin typeface="Calibri"/>
              </a:rPr>
              <a:t>49</a:t>
            </a:r>
            <a:r>
              <a:rPr kumimoji="0" lang="en-ZA" sz="2250" b="1" i="0" u="none" strike="noStrike" kern="0" cap="none" spc="0" normalizeH="0" baseline="0" noProof="0" dirty="0">
                <a:ln>
                  <a:noFill/>
                </a:ln>
                <a:solidFill>
                  <a:srgbClr val="ED6737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%</a:t>
            </a:r>
            <a:endParaRPr kumimoji="0" lang="en-ZA" sz="2250" b="0" i="0" u="none" strike="noStrike" kern="0" cap="none" spc="0" normalizeH="0" baseline="0" noProof="0" dirty="0">
              <a:ln>
                <a:noFill/>
              </a:ln>
              <a:solidFill>
                <a:srgbClr val="ED6737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aphicFrame>
        <p:nvGraphicFramePr>
          <p:cNvPr id="116" name="Char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84110910"/>
              </p:ext>
            </p:extLst>
          </p:nvPr>
        </p:nvGraphicFramePr>
        <p:xfrm>
          <a:off x="1698526" y="3073823"/>
          <a:ext cx="1275220" cy="12633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sp>
        <p:nvSpPr>
          <p:cNvPr id="117" name="Rectangle 14"/>
          <p:cNvSpPr/>
          <p:nvPr/>
        </p:nvSpPr>
        <p:spPr>
          <a:xfrm>
            <a:off x="2009534" y="3379075"/>
            <a:ext cx="751267" cy="4385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u-HU" sz="2250" b="1" u="sng" kern="0" dirty="0">
                <a:solidFill>
                  <a:srgbClr val="ED6737"/>
                </a:solidFill>
                <a:latin typeface="Calibri"/>
              </a:rPr>
              <a:t>57</a:t>
            </a:r>
            <a:r>
              <a:rPr kumimoji="0" lang="en-ZA" sz="2250" b="1" i="0" u="sng" strike="noStrike" kern="0" cap="none" spc="0" normalizeH="0" baseline="0" noProof="0" dirty="0">
                <a:ln>
                  <a:noFill/>
                </a:ln>
                <a:solidFill>
                  <a:srgbClr val="ED6737"/>
                </a:solidFill>
                <a:effectLst/>
                <a:uLnTx/>
                <a:uFillTx/>
                <a:latin typeface="Calibri"/>
              </a:rPr>
              <a:t>%</a:t>
            </a:r>
            <a:endParaRPr kumimoji="0" lang="en-ZA" sz="2250" b="0" i="0" u="sng" strike="noStrike" kern="0" cap="none" spc="0" normalizeH="0" baseline="0" noProof="0" dirty="0">
              <a:ln>
                <a:noFill/>
              </a:ln>
              <a:solidFill>
                <a:srgbClr val="ED6737"/>
              </a:solidFill>
              <a:effectLst/>
              <a:uLnTx/>
              <a:uFillTx/>
              <a:latin typeface="Calibri"/>
            </a:endParaRPr>
          </a:p>
        </p:txBody>
      </p:sp>
      <p:graphicFrame>
        <p:nvGraphicFramePr>
          <p:cNvPr id="118" name="Char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42437449"/>
              </p:ext>
            </p:extLst>
          </p:nvPr>
        </p:nvGraphicFramePr>
        <p:xfrm>
          <a:off x="3076716" y="3070147"/>
          <a:ext cx="1275220" cy="12633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sp>
        <p:nvSpPr>
          <p:cNvPr id="119" name="Rectangle 20"/>
          <p:cNvSpPr/>
          <p:nvPr/>
        </p:nvSpPr>
        <p:spPr>
          <a:xfrm>
            <a:off x="3380150" y="3373961"/>
            <a:ext cx="944897" cy="4385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u-HU" sz="2250" b="1" u="sng" kern="0" dirty="0">
                <a:solidFill>
                  <a:srgbClr val="ED6737"/>
                </a:solidFill>
                <a:latin typeface="Calibri"/>
              </a:rPr>
              <a:t>46</a:t>
            </a:r>
            <a:r>
              <a:rPr kumimoji="0" lang="en-ZA" sz="2250" b="1" i="0" u="sng" strike="noStrike" kern="0" cap="none" spc="0" normalizeH="0" baseline="0" noProof="0" dirty="0">
                <a:ln>
                  <a:noFill/>
                </a:ln>
                <a:solidFill>
                  <a:srgbClr val="ED6737"/>
                </a:solidFill>
                <a:effectLst/>
                <a:uLnTx/>
                <a:uFillTx/>
                <a:latin typeface="Calibri"/>
              </a:rPr>
              <a:t>%</a:t>
            </a:r>
            <a:endParaRPr kumimoji="0" lang="en-ZA" sz="2250" b="0" i="0" u="sng" strike="noStrike" kern="0" cap="none" spc="0" normalizeH="0" baseline="0" noProof="0" dirty="0">
              <a:ln>
                <a:noFill/>
              </a:ln>
              <a:solidFill>
                <a:srgbClr val="ED6737"/>
              </a:solidFill>
              <a:effectLst/>
              <a:uLnTx/>
              <a:uFillTx/>
              <a:latin typeface="Calibri"/>
            </a:endParaRPr>
          </a:p>
        </p:txBody>
      </p:sp>
      <p:cxnSp>
        <p:nvCxnSpPr>
          <p:cNvPr id="125" name="Straight Connector 46"/>
          <p:cNvCxnSpPr/>
          <p:nvPr/>
        </p:nvCxnSpPr>
        <p:spPr>
          <a:xfrm>
            <a:off x="179984" y="2946288"/>
            <a:ext cx="5904656" cy="1"/>
          </a:xfrm>
          <a:prstGeom prst="line">
            <a:avLst/>
          </a:prstGeom>
          <a:ln w="635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29" name="Táblázat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83688721"/>
              </p:ext>
            </p:extLst>
          </p:nvPr>
        </p:nvGraphicFramePr>
        <p:xfrm>
          <a:off x="395536" y="977233"/>
          <a:ext cx="6624735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24947">
                  <a:extLst>
                    <a:ext uri="{9D8B030D-6E8A-4147-A177-3AD203B41FA5}">
                      <a16:colId xmlns:a16="http://schemas.microsoft.com/office/drawing/2014/main" xmlns="" val="3116193364"/>
                    </a:ext>
                  </a:extLst>
                </a:gridCol>
                <a:gridCol w="1324947">
                  <a:extLst>
                    <a:ext uri="{9D8B030D-6E8A-4147-A177-3AD203B41FA5}">
                      <a16:colId xmlns:a16="http://schemas.microsoft.com/office/drawing/2014/main" xmlns="" val="700727625"/>
                    </a:ext>
                  </a:extLst>
                </a:gridCol>
                <a:gridCol w="1324947">
                  <a:extLst>
                    <a:ext uri="{9D8B030D-6E8A-4147-A177-3AD203B41FA5}">
                      <a16:colId xmlns:a16="http://schemas.microsoft.com/office/drawing/2014/main" xmlns="" val="3029072898"/>
                    </a:ext>
                  </a:extLst>
                </a:gridCol>
                <a:gridCol w="1324947">
                  <a:extLst>
                    <a:ext uri="{9D8B030D-6E8A-4147-A177-3AD203B41FA5}">
                      <a16:colId xmlns:a16="http://schemas.microsoft.com/office/drawing/2014/main" xmlns="" val="4252152383"/>
                    </a:ext>
                  </a:extLst>
                </a:gridCol>
                <a:gridCol w="1324947">
                  <a:extLst>
                    <a:ext uri="{9D8B030D-6E8A-4147-A177-3AD203B41FA5}">
                      <a16:colId xmlns:a16="http://schemas.microsoft.com/office/drawing/2014/main" xmlns="" val="396489927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hu-HU" sz="1200" b="0" dirty="0">
                          <a:solidFill>
                            <a:schemeClr val="tx2">
                              <a:lumMod val="85000"/>
                              <a:lumOff val="15000"/>
                            </a:schemeClr>
                          </a:solidFill>
                          <a:latin typeface="+mj-lt"/>
                        </a:rPr>
                        <a:t>Nem</a:t>
                      </a:r>
                    </a:p>
                  </a:txBody>
                  <a:tcPr anchor="ctr">
                    <a:solidFill>
                      <a:schemeClr val="accent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200" b="0" dirty="0">
                          <a:solidFill>
                            <a:schemeClr val="tx2">
                              <a:lumMod val="85000"/>
                              <a:lumOff val="15000"/>
                            </a:schemeClr>
                          </a:solidFill>
                          <a:latin typeface="+mj-lt"/>
                        </a:rPr>
                        <a:t>Életkor</a:t>
                      </a:r>
                    </a:p>
                  </a:txBody>
                  <a:tcPr anchor="ctr">
                    <a:solidFill>
                      <a:schemeClr val="accent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200" b="0" kern="1200" dirty="0">
                          <a:solidFill>
                            <a:schemeClr val="tx2">
                              <a:lumMod val="85000"/>
                              <a:lumOff val="1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Saját</a:t>
                      </a:r>
                      <a:r>
                        <a:rPr lang="hu-HU" sz="1200" b="0" kern="1200" baseline="0" dirty="0">
                          <a:solidFill>
                            <a:schemeClr val="tx2">
                              <a:lumMod val="85000"/>
                              <a:lumOff val="1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 gyermek</a:t>
                      </a:r>
                      <a:endParaRPr lang="hu-HU" sz="1200" b="0" kern="1200" dirty="0">
                        <a:solidFill>
                          <a:schemeClr val="tx2">
                            <a:lumMod val="85000"/>
                            <a:lumOff val="1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accent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200" b="0" dirty="0">
                          <a:solidFill>
                            <a:schemeClr val="tx2">
                              <a:lumMod val="85000"/>
                              <a:lumOff val="15000"/>
                            </a:schemeClr>
                          </a:solidFill>
                          <a:latin typeface="+mj-lt"/>
                        </a:rPr>
                        <a:t>Életszínvonal</a:t>
                      </a:r>
                    </a:p>
                  </a:txBody>
                  <a:tcPr anchor="ctr">
                    <a:solidFill>
                      <a:schemeClr val="accent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hu-HU" sz="1200" b="0" dirty="0">
                        <a:solidFill>
                          <a:schemeClr val="tx2">
                            <a:lumMod val="85000"/>
                            <a:lumOff val="15000"/>
                          </a:schemeClr>
                        </a:solidFill>
                        <a:latin typeface="+mj-lt"/>
                      </a:endParaRPr>
                    </a:p>
                  </a:txBody>
                  <a:tcPr anchor="ctr">
                    <a:solidFill>
                      <a:schemeClr val="accent1">
                        <a:alpha val="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103678376"/>
                  </a:ext>
                </a:extLst>
              </a:tr>
            </a:tbl>
          </a:graphicData>
        </a:graphic>
      </p:graphicFrame>
      <p:sp>
        <p:nvSpPr>
          <p:cNvPr id="132" name="TextBox 10"/>
          <p:cNvSpPr txBox="1"/>
          <p:nvPr/>
        </p:nvSpPr>
        <p:spPr>
          <a:xfrm>
            <a:off x="535415" y="2572568"/>
            <a:ext cx="998490" cy="287591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indent="0" algn="ctr">
              <a:lnSpc>
                <a:spcPct val="90000"/>
              </a:lnSpc>
              <a:spcBef>
                <a:spcPts val="0"/>
              </a:spcBef>
              <a:buFont typeface="Arial" pitchFamily="34" charset="0"/>
              <a:buNone/>
              <a:defRPr sz="2000" b="1">
                <a:solidFill>
                  <a:schemeClr val="tx2"/>
                </a:solidFill>
                <a:latin typeface="+mj-lt"/>
                <a:cs typeface="Arial" panose="020B0604020202020204" pitchFamily="34" charset="0"/>
              </a:defRPr>
            </a:lvl1pPr>
            <a:lvl2pPr marL="180975" indent="-180975">
              <a:lnSpc>
                <a:spcPct val="90000"/>
              </a:lnSpc>
              <a:spcBef>
                <a:spcPts val="0"/>
              </a:spcBef>
              <a:buFont typeface="Arial" pitchFamily="34" charset="0"/>
              <a:buChar char="•"/>
              <a:defRPr sz="1200">
                <a:solidFill>
                  <a:schemeClr val="tx2"/>
                </a:solidFill>
              </a:defRPr>
            </a:lvl2pPr>
            <a:lvl3pPr marL="361950" indent="-171450">
              <a:lnSpc>
                <a:spcPct val="90000"/>
              </a:lnSpc>
              <a:spcBef>
                <a:spcPts val="0"/>
              </a:spcBef>
              <a:buFont typeface="Calibri" pitchFamily="34" charset="0"/>
              <a:buChar char="–"/>
              <a:defRPr sz="1200">
                <a:solidFill>
                  <a:schemeClr val="tx2"/>
                </a:solidFill>
              </a:defRPr>
            </a:lvl3pPr>
            <a:lvl4pPr marL="1825348" indent="-260764">
              <a:lnSpc>
                <a:spcPct val="90000"/>
              </a:lnSpc>
              <a:spcBef>
                <a:spcPts val="0"/>
              </a:spcBef>
              <a:buFont typeface="Arial" pitchFamily="34" charset="0"/>
              <a:buChar char="–"/>
              <a:defRPr sz="1200">
                <a:solidFill>
                  <a:schemeClr val="tx2"/>
                </a:solidFill>
              </a:defRPr>
            </a:lvl4pPr>
            <a:lvl5pPr marL="2346876" indent="-260764">
              <a:lnSpc>
                <a:spcPct val="90000"/>
              </a:lnSpc>
              <a:spcBef>
                <a:spcPts val="0"/>
              </a:spcBef>
              <a:buFont typeface="Arial" pitchFamily="34" charset="0"/>
              <a:buChar char="»"/>
              <a:defRPr sz="1200">
                <a:solidFill>
                  <a:schemeClr val="tx2"/>
                </a:solidFill>
              </a:defRPr>
            </a:lvl5pPr>
            <a:lvl6pPr marL="2868404" indent="-260764">
              <a:spcBef>
                <a:spcPct val="20000"/>
              </a:spcBef>
              <a:buFont typeface="Arial" pitchFamily="34" charset="0"/>
              <a:buChar char="•"/>
              <a:defRPr sz="2300"/>
            </a:lvl6pPr>
            <a:lvl7pPr marL="3389932" indent="-260764">
              <a:spcBef>
                <a:spcPct val="20000"/>
              </a:spcBef>
              <a:buFont typeface="Arial" pitchFamily="34" charset="0"/>
              <a:buChar char="•"/>
              <a:defRPr sz="2300"/>
            </a:lvl7pPr>
            <a:lvl8pPr marL="3911460" indent="-260764">
              <a:spcBef>
                <a:spcPct val="20000"/>
              </a:spcBef>
              <a:buFont typeface="Arial" pitchFamily="34" charset="0"/>
              <a:buChar char="•"/>
              <a:defRPr sz="2300"/>
            </a:lvl8pPr>
            <a:lvl9pPr marL="4432988" indent="-260764">
              <a:spcBef>
                <a:spcPct val="20000"/>
              </a:spcBef>
              <a:buFont typeface="Arial" pitchFamily="34" charset="0"/>
              <a:buChar char="•"/>
              <a:defRPr sz="2300"/>
            </a:lvl9pPr>
          </a:lstStyle>
          <a:p>
            <a:pPr lvl="0" defTabSz="924282">
              <a:defRPr/>
            </a:pPr>
            <a:r>
              <a:rPr lang="hu-HU" sz="950" b="0" kern="0" dirty="0">
                <a:solidFill>
                  <a:srgbClr val="222223">
                    <a:lumMod val="75000"/>
                    <a:lumOff val="25000"/>
                  </a:srgbClr>
                </a:solidFill>
              </a:rPr>
              <a:t>Nő</a:t>
            </a:r>
            <a:br>
              <a:rPr lang="hu-HU" sz="950" b="0" kern="0" dirty="0">
                <a:solidFill>
                  <a:srgbClr val="222223">
                    <a:lumMod val="75000"/>
                    <a:lumOff val="25000"/>
                  </a:srgbClr>
                </a:solidFill>
              </a:rPr>
            </a:br>
            <a:r>
              <a:rPr lang="hu-HU" sz="950" b="0" kern="0" dirty="0">
                <a:solidFill>
                  <a:srgbClr val="222223">
                    <a:lumMod val="75000"/>
                    <a:lumOff val="25000"/>
                  </a:srgbClr>
                </a:solidFill>
              </a:rPr>
              <a:t>99 perc</a:t>
            </a:r>
            <a:endParaRPr kumimoji="0" lang="en-GB" sz="950" b="0" i="0" u="none" strike="noStrike" kern="0" cap="none" spc="0" normalizeH="0" baseline="0" noProof="0" dirty="0">
              <a:ln>
                <a:noFill/>
              </a:ln>
              <a:solidFill>
                <a:srgbClr val="222223">
                  <a:lumMod val="75000"/>
                  <a:lumOff val="25000"/>
                </a:srgbClr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158" name="TextBox 10"/>
          <p:cNvSpPr txBox="1"/>
          <p:nvPr/>
        </p:nvSpPr>
        <p:spPr>
          <a:xfrm>
            <a:off x="533901" y="4146071"/>
            <a:ext cx="998490" cy="287591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indent="0" algn="ctr">
              <a:lnSpc>
                <a:spcPct val="90000"/>
              </a:lnSpc>
              <a:spcBef>
                <a:spcPts val="0"/>
              </a:spcBef>
              <a:buFont typeface="Arial" pitchFamily="34" charset="0"/>
              <a:buNone/>
              <a:defRPr sz="2000" b="1">
                <a:solidFill>
                  <a:schemeClr val="tx2"/>
                </a:solidFill>
                <a:latin typeface="+mj-lt"/>
                <a:cs typeface="Arial" panose="020B0604020202020204" pitchFamily="34" charset="0"/>
              </a:defRPr>
            </a:lvl1pPr>
            <a:lvl2pPr marL="180975" indent="-180975">
              <a:lnSpc>
                <a:spcPct val="90000"/>
              </a:lnSpc>
              <a:spcBef>
                <a:spcPts val="0"/>
              </a:spcBef>
              <a:buFont typeface="Arial" pitchFamily="34" charset="0"/>
              <a:buChar char="•"/>
              <a:defRPr sz="1200">
                <a:solidFill>
                  <a:schemeClr val="tx2"/>
                </a:solidFill>
              </a:defRPr>
            </a:lvl2pPr>
            <a:lvl3pPr marL="361950" indent="-171450">
              <a:lnSpc>
                <a:spcPct val="90000"/>
              </a:lnSpc>
              <a:spcBef>
                <a:spcPts val="0"/>
              </a:spcBef>
              <a:buFont typeface="Calibri" pitchFamily="34" charset="0"/>
              <a:buChar char="–"/>
              <a:defRPr sz="1200">
                <a:solidFill>
                  <a:schemeClr val="tx2"/>
                </a:solidFill>
              </a:defRPr>
            </a:lvl3pPr>
            <a:lvl4pPr marL="1825348" indent="-260764">
              <a:lnSpc>
                <a:spcPct val="90000"/>
              </a:lnSpc>
              <a:spcBef>
                <a:spcPts val="0"/>
              </a:spcBef>
              <a:buFont typeface="Arial" pitchFamily="34" charset="0"/>
              <a:buChar char="–"/>
              <a:defRPr sz="1200">
                <a:solidFill>
                  <a:schemeClr val="tx2"/>
                </a:solidFill>
              </a:defRPr>
            </a:lvl4pPr>
            <a:lvl5pPr marL="2346876" indent="-260764">
              <a:lnSpc>
                <a:spcPct val="90000"/>
              </a:lnSpc>
              <a:spcBef>
                <a:spcPts val="0"/>
              </a:spcBef>
              <a:buFont typeface="Arial" pitchFamily="34" charset="0"/>
              <a:buChar char="»"/>
              <a:defRPr sz="1200">
                <a:solidFill>
                  <a:schemeClr val="tx2"/>
                </a:solidFill>
              </a:defRPr>
            </a:lvl5pPr>
            <a:lvl6pPr marL="2868404" indent="-260764">
              <a:spcBef>
                <a:spcPct val="20000"/>
              </a:spcBef>
              <a:buFont typeface="Arial" pitchFamily="34" charset="0"/>
              <a:buChar char="•"/>
              <a:defRPr sz="2300"/>
            </a:lvl6pPr>
            <a:lvl7pPr marL="3389932" indent="-260764">
              <a:spcBef>
                <a:spcPct val="20000"/>
              </a:spcBef>
              <a:buFont typeface="Arial" pitchFamily="34" charset="0"/>
              <a:buChar char="•"/>
              <a:defRPr sz="2300"/>
            </a:lvl7pPr>
            <a:lvl8pPr marL="3911460" indent="-260764">
              <a:spcBef>
                <a:spcPct val="20000"/>
              </a:spcBef>
              <a:buFont typeface="Arial" pitchFamily="34" charset="0"/>
              <a:buChar char="•"/>
              <a:defRPr sz="2300"/>
            </a:lvl8pPr>
            <a:lvl9pPr marL="4432988" indent="-260764">
              <a:spcBef>
                <a:spcPct val="20000"/>
              </a:spcBef>
              <a:buFont typeface="Arial" pitchFamily="34" charset="0"/>
              <a:buChar char="•"/>
              <a:defRPr sz="2300"/>
            </a:lvl9pPr>
          </a:lstStyle>
          <a:p>
            <a:pPr lvl="0" defTabSz="924282">
              <a:defRPr/>
            </a:pPr>
            <a:r>
              <a:rPr lang="hu-HU" sz="950" b="0" kern="0" dirty="0">
                <a:solidFill>
                  <a:srgbClr val="222223">
                    <a:lumMod val="75000"/>
                    <a:lumOff val="25000"/>
                  </a:srgbClr>
                </a:solidFill>
              </a:rPr>
              <a:t>Férfi</a:t>
            </a:r>
            <a:br>
              <a:rPr lang="hu-HU" sz="950" b="0" kern="0" dirty="0">
                <a:solidFill>
                  <a:srgbClr val="222223">
                    <a:lumMod val="75000"/>
                    <a:lumOff val="25000"/>
                  </a:srgbClr>
                </a:solidFill>
              </a:rPr>
            </a:br>
            <a:r>
              <a:rPr lang="hu-HU" sz="950" b="0" kern="0" dirty="0">
                <a:solidFill>
                  <a:srgbClr val="222223">
                    <a:lumMod val="75000"/>
                    <a:lumOff val="25000"/>
                  </a:srgbClr>
                </a:solidFill>
              </a:rPr>
              <a:t>90 perc</a:t>
            </a:r>
            <a:endParaRPr kumimoji="0" lang="en-GB" sz="950" b="0" i="0" u="none" strike="noStrike" kern="0" cap="none" spc="0" normalizeH="0" baseline="0" noProof="0" dirty="0">
              <a:ln>
                <a:noFill/>
              </a:ln>
              <a:solidFill>
                <a:srgbClr val="222223">
                  <a:lumMod val="75000"/>
                  <a:lumOff val="25000"/>
                </a:srgbClr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159" name="TextBox 10"/>
          <p:cNvSpPr txBox="1"/>
          <p:nvPr/>
        </p:nvSpPr>
        <p:spPr>
          <a:xfrm>
            <a:off x="1831600" y="2568309"/>
            <a:ext cx="998490" cy="287591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indent="0" algn="ctr">
              <a:lnSpc>
                <a:spcPct val="90000"/>
              </a:lnSpc>
              <a:spcBef>
                <a:spcPts val="0"/>
              </a:spcBef>
              <a:buFont typeface="Arial" pitchFamily="34" charset="0"/>
              <a:buNone/>
              <a:defRPr sz="2000" b="1">
                <a:solidFill>
                  <a:schemeClr val="tx2"/>
                </a:solidFill>
                <a:latin typeface="+mj-lt"/>
                <a:cs typeface="Arial" panose="020B0604020202020204" pitchFamily="34" charset="0"/>
              </a:defRPr>
            </a:lvl1pPr>
            <a:lvl2pPr marL="180975" indent="-180975">
              <a:lnSpc>
                <a:spcPct val="90000"/>
              </a:lnSpc>
              <a:spcBef>
                <a:spcPts val="0"/>
              </a:spcBef>
              <a:buFont typeface="Arial" pitchFamily="34" charset="0"/>
              <a:buChar char="•"/>
              <a:defRPr sz="1200">
                <a:solidFill>
                  <a:schemeClr val="tx2"/>
                </a:solidFill>
              </a:defRPr>
            </a:lvl2pPr>
            <a:lvl3pPr marL="361950" indent="-171450">
              <a:lnSpc>
                <a:spcPct val="90000"/>
              </a:lnSpc>
              <a:spcBef>
                <a:spcPts val="0"/>
              </a:spcBef>
              <a:buFont typeface="Calibri" pitchFamily="34" charset="0"/>
              <a:buChar char="–"/>
              <a:defRPr sz="1200">
                <a:solidFill>
                  <a:schemeClr val="tx2"/>
                </a:solidFill>
              </a:defRPr>
            </a:lvl3pPr>
            <a:lvl4pPr marL="1825348" indent="-260764">
              <a:lnSpc>
                <a:spcPct val="90000"/>
              </a:lnSpc>
              <a:spcBef>
                <a:spcPts val="0"/>
              </a:spcBef>
              <a:buFont typeface="Arial" pitchFamily="34" charset="0"/>
              <a:buChar char="–"/>
              <a:defRPr sz="1200">
                <a:solidFill>
                  <a:schemeClr val="tx2"/>
                </a:solidFill>
              </a:defRPr>
            </a:lvl4pPr>
            <a:lvl5pPr marL="2346876" indent="-260764">
              <a:lnSpc>
                <a:spcPct val="90000"/>
              </a:lnSpc>
              <a:spcBef>
                <a:spcPts val="0"/>
              </a:spcBef>
              <a:buFont typeface="Arial" pitchFamily="34" charset="0"/>
              <a:buChar char="»"/>
              <a:defRPr sz="1200">
                <a:solidFill>
                  <a:schemeClr val="tx2"/>
                </a:solidFill>
              </a:defRPr>
            </a:lvl5pPr>
            <a:lvl6pPr marL="2868404" indent="-260764">
              <a:spcBef>
                <a:spcPct val="20000"/>
              </a:spcBef>
              <a:buFont typeface="Arial" pitchFamily="34" charset="0"/>
              <a:buChar char="•"/>
              <a:defRPr sz="2300"/>
            </a:lvl6pPr>
            <a:lvl7pPr marL="3389932" indent="-260764">
              <a:spcBef>
                <a:spcPct val="20000"/>
              </a:spcBef>
              <a:buFont typeface="Arial" pitchFamily="34" charset="0"/>
              <a:buChar char="•"/>
              <a:defRPr sz="2300"/>
            </a:lvl7pPr>
            <a:lvl8pPr marL="3911460" indent="-260764">
              <a:spcBef>
                <a:spcPct val="20000"/>
              </a:spcBef>
              <a:buFont typeface="Arial" pitchFamily="34" charset="0"/>
              <a:buChar char="•"/>
              <a:defRPr sz="2300"/>
            </a:lvl8pPr>
            <a:lvl9pPr marL="4432988" indent="-260764">
              <a:spcBef>
                <a:spcPct val="20000"/>
              </a:spcBef>
              <a:buFont typeface="Arial" pitchFamily="34" charset="0"/>
              <a:buChar char="•"/>
              <a:defRPr sz="2300"/>
            </a:lvl9pPr>
          </a:lstStyle>
          <a:p>
            <a:pPr lvl="0" defTabSz="924282">
              <a:defRPr/>
            </a:pPr>
            <a:r>
              <a:rPr lang="hu-HU" sz="950" b="0" kern="0" dirty="0">
                <a:solidFill>
                  <a:srgbClr val="222223">
                    <a:lumMod val="75000"/>
                    <a:lumOff val="25000"/>
                  </a:srgbClr>
                </a:solidFill>
              </a:rPr>
              <a:t>15-21</a:t>
            </a:r>
            <a:br>
              <a:rPr lang="hu-HU" sz="950" b="0" kern="0" dirty="0">
                <a:solidFill>
                  <a:srgbClr val="222223">
                    <a:lumMod val="75000"/>
                    <a:lumOff val="25000"/>
                  </a:srgbClr>
                </a:solidFill>
              </a:rPr>
            </a:br>
            <a:r>
              <a:rPr lang="hu-HU" sz="950" b="0" kern="0" dirty="0">
                <a:solidFill>
                  <a:srgbClr val="222223">
                    <a:lumMod val="75000"/>
                    <a:lumOff val="25000"/>
                  </a:srgbClr>
                </a:solidFill>
              </a:rPr>
              <a:t>95 perc</a:t>
            </a:r>
            <a:endParaRPr kumimoji="0" lang="en-GB" sz="950" b="0" i="0" u="none" strike="noStrike" kern="0" cap="none" spc="0" normalizeH="0" baseline="0" noProof="0" dirty="0">
              <a:ln>
                <a:noFill/>
              </a:ln>
              <a:solidFill>
                <a:srgbClr val="222223">
                  <a:lumMod val="75000"/>
                  <a:lumOff val="25000"/>
                </a:srgbClr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160" name="TextBox 10"/>
          <p:cNvSpPr txBox="1"/>
          <p:nvPr/>
        </p:nvSpPr>
        <p:spPr>
          <a:xfrm>
            <a:off x="1830086" y="4141812"/>
            <a:ext cx="998490" cy="287591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indent="0" algn="ctr">
              <a:lnSpc>
                <a:spcPct val="90000"/>
              </a:lnSpc>
              <a:spcBef>
                <a:spcPts val="0"/>
              </a:spcBef>
              <a:buFont typeface="Arial" pitchFamily="34" charset="0"/>
              <a:buNone/>
              <a:defRPr sz="2000" b="1">
                <a:solidFill>
                  <a:schemeClr val="tx2"/>
                </a:solidFill>
                <a:latin typeface="+mj-lt"/>
                <a:cs typeface="Arial" panose="020B0604020202020204" pitchFamily="34" charset="0"/>
              </a:defRPr>
            </a:lvl1pPr>
            <a:lvl2pPr marL="180975" indent="-180975">
              <a:lnSpc>
                <a:spcPct val="90000"/>
              </a:lnSpc>
              <a:spcBef>
                <a:spcPts val="0"/>
              </a:spcBef>
              <a:buFont typeface="Arial" pitchFamily="34" charset="0"/>
              <a:buChar char="•"/>
              <a:defRPr sz="1200">
                <a:solidFill>
                  <a:schemeClr val="tx2"/>
                </a:solidFill>
              </a:defRPr>
            </a:lvl2pPr>
            <a:lvl3pPr marL="361950" indent="-171450">
              <a:lnSpc>
                <a:spcPct val="90000"/>
              </a:lnSpc>
              <a:spcBef>
                <a:spcPts val="0"/>
              </a:spcBef>
              <a:buFont typeface="Calibri" pitchFamily="34" charset="0"/>
              <a:buChar char="–"/>
              <a:defRPr sz="1200">
                <a:solidFill>
                  <a:schemeClr val="tx2"/>
                </a:solidFill>
              </a:defRPr>
            </a:lvl3pPr>
            <a:lvl4pPr marL="1825348" indent="-260764">
              <a:lnSpc>
                <a:spcPct val="90000"/>
              </a:lnSpc>
              <a:spcBef>
                <a:spcPts val="0"/>
              </a:spcBef>
              <a:buFont typeface="Arial" pitchFamily="34" charset="0"/>
              <a:buChar char="–"/>
              <a:defRPr sz="1200">
                <a:solidFill>
                  <a:schemeClr val="tx2"/>
                </a:solidFill>
              </a:defRPr>
            </a:lvl4pPr>
            <a:lvl5pPr marL="2346876" indent="-260764">
              <a:lnSpc>
                <a:spcPct val="90000"/>
              </a:lnSpc>
              <a:spcBef>
                <a:spcPts val="0"/>
              </a:spcBef>
              <a:buFont typeface="Arial" pitchFamily="34" charset="0"/>
              <a:buChar char="»"/>
              <a:defRPr sz="1200">
                <a:solidFill>
                  <a:schemeClr val="tx2"/>
                </a:solidFill>
              </a:defRPr>
            </a:lvl5pPr>
            <a:lvl6pPr marL="2868404" indent="-260764">
              <a:spcBef>
                <a:spcPct val="20000"/>
              </a:spcBef>
              <a:buFont typeface="Arial" pitchFamily="34" charset="0"/>
              <a:buChar char="•"/>
              <a:defRPr sz="2300"/>
            </a:lvl6pPr>
            <a:lvl7pPr marL="3389932" indent="-260764">
              <a:spcBef>
                <a:spcPct val="20000"/>
              </a:spcBef>
              <a:buFont typeface="Arial" pitchFamily="34" charset="0"/>
              <a:buChar char="•"/>
              <a:defRPr sz="2300"/>
            </a:lvl7pPr>
            <a:lvl8pPr marL="3911460" indent="-260764">
              <a:spcBef>
                <a:spcPct val="20000"/>
              </a:spcBef>
              <a:buFont typeface="Arial" pitchFamily="34" charset="0"/>
              <a:buChar char="•"/>
              <a:defRPr sz="2300"/>
            </a:lvl8pPr>
            <a:lvl9pPr marL="4432988" indent="-260764">
              <a:spcBef>
                <a:spcPct val="20000"/>
              </a:spcBef>
              <a:buFont typeface="Arial" pitchFamily="34" charset="0"/>
              <a:buChar char="•"/>
              <a:defRPr sz="2300"/>
            </a:lvl9pPr>
          </a:lstStyle>
          <a:p>
            <a:pPr lvl="0" defTabSz="924282">
              <a:defRPr/>
            </a:pPr>
            <a:r>
              <a:rPr lang="hu-HU" sz="950" b="0" kern="0" dirty="0">
                <a:solidFill>
                  <a:srgbClr val="222223">
                    <a:lumMod val="75000"/>
                    <a:lumOff val="25000"/>
                  </a:srgbClr>
                </a:solidFill>
              </a:rPr>
              <a:t>22-29</a:t>
            </a:r>
            <a:br>
              <a:rPr lang="hu-HU" sz="950" b="0" kern="0" dirty="0">
                <a:solidFill>
                  <a:srgbClr val="222223">
                    <a:lumMod val="75000"/>
                    <a:lumOff val="25000"/>
                  </a:srgbClr>
                </a:solidFill>
              </a:rPr>
            </a:br>
            <a:r>
              <a:rPr lang="hu-HU" sz="950" b="0" kern="0" dirty="0">
                <a:solidFill>
                  <a:srgbClr val="222223">
                    <a:lumMod val="75000"/>
                    <a:lumOff val="25000"/>
                  </a:srgbClr>
                </a:solidFill>
              </a:rPr>
              <a:t>94 perc</a:t>
            </a:r>
            <a:endParaRPr kumimoji="0" lang="en-GB" sz="950" b="0" i="0" u="none" strike="noStrike" kern="0" cap="none" spc="0" normalizeH="0" baseline="0" noProof="0" dirty="0">
              <a:ln>
                <a:noFill/>
              </a:ln>
              <a:solidFill>
                <a:srgbClr val="222223">
                  <a:lumMod val="75000"/>
                  <a:lumOff val="25000"/>
                </a:srgbClr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161" name="TextBox 10"/>
          <p:cNvSpPr txBox="1"/>
          <p:nvPr/>
        </p:nvSpPr>
        <p:spPr>
          <a:xfrm>
            <a:off x="3201526" y="2569872"/>
            <a:ext cx="998490" cy="287591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indent="0" algn="ctr">
              <a:lnSpc>
                <a:spcPct val="90000"/>
              </a:lnSpc>
              <a:spcBef>
                <a:spcPts val="0"/>
              </a:spcBef>
              <a:buFont typeface="Arial" pitchFamily="34" charset="0"/>
              <a:buNone/>
              <a:defRPr sz="2000" b="1">
                <a:solidFill>
                  <a:schemeClr val="tx2"/>
                </a:solidFill>
                <a:latin typeface="+mj-lt"/>
                <a:cs typeface="Arial" panose="020B0604020202020204" pitchFamily="34" charset="0"/>
              </a:defRPr>
            </a:lvl1pPr>
            <a:lvl2pPr marL="180975" indent="-180975">
              <a:lnSpc>
                <a:spcPct val="90000"/>
              </a:lnSpc>
              <a:spcBef>
                <a:spcPts val="0"/>
              </a:spcBef>
              <a:buFont typeface="Arial" pitchFamily="34" charset="0"/>
              <a:buChar char="•"/>
              <a:defRPr sz="1200">
                <a:solidFill>
                  <a:schemeClr val="tx2"/>
                </a:solidFill>
              </a:defRPr>
            </a:lvl2pPr>
            <a:lvl3pPr marL="361950" indent="-171450">
              <a:lnSpc>
                <a:spcPct val="90000"/>
              </a:lnSpc>
              <a:spcBef>
                <a:spcPts val="0"/>
              </a:spcBef>
              <a:buFont typeface="Calibri" pitchFamily="34" charset="0"/>
              <a:buChar char="–"/>
              <a:defRPr sz="1200">
                <a:solidFill>
                  <a:schemeClr val="tx2"/>
                </a:solidFill>
              </a:defRPr>
            </a:lvl3pPr>
            <a:lvl4pPr marL="1825348" indent="-260764">
              <a:lnSpc>
                <a:spcPct val="90000"/>
              </a:lnSpc>
              <a:spcBef>
                <a:spcPts val="0"/>
              </a:spcBef>
              <a:buFont typeface="Arial" pitchFamily="34" charset="0"/>
              <a:buChar char="–"/>
              <a:defRPr sz="1200">
                <a:solidFill>
                  <a:schemeClr val="tx2"/>
                </a:solidFill>
              </a:defRPr>
            </a:lvl4pPr>
            <a:lvl5pPr marL="2346876" indent="-260764">
              <a:lnSpc>
                <a:spcPct val="90000"/>
              </a:lnSpc>
              <a:spcBef>
                <a:spcPts val="0"/>
              </a:spcBef>
              <a:buFont typeface="Arial" pitchFamily="34" charset="0"/>
              <a:buChar char="»"/>
              <a:defRPr sz="1200">
                <a:solidFill>
                  <a:schemeClr val="tx2"/>
                </a:solidFill>
              </a:defRPr>
            </a:lvl5pPr>
            <a:lvl6pPr marL="2868404" indent="-260764">
              <a:spcBef>
                <a:spcPct val="20000"/>
              </a:spcBef>
              <a:buFont typeface="Arial" pitchFamily="34" charset="0"/>
              <a:buChar char="•"/>
              <a:defRPr sz="2300"/>
            </a:lvl6pPr>
            <a:lvl7pPr marL="3389932" indent="-260764">
              <a:spcBef>
                <a:spcPct val="20000"/>
              </a:spcBef>
              <a:buFont typeface="Arial" pitchFamily="34" charset="0"/>
              <a:buChar char="•"/>
              <a:defRPr sz="2300"/>
            </a:lvl7pPr>
            <a:lvl8pPr marL="3911460" indent="-260764">
              <a:spcBef>
                <a:spcPct val="20000"/>
              </a:spcBef>
              <a:buFont typeface="Arial" pitchFamily="34" charset="0"/>
              <a:buChar char="•"/>
              <a:defRPr sz="2300"/>
            </a:lvl8pPr>
            <a:lvl9pPr marL="4432988" indent="-260764">
              <a:spcBef>
                <a:spcPct val="20000"/>
              </a:spcBef>
              <a:buFont typeface="Arial" pitchFamily="34" charset="0"/>
              <a:buChar char="•"/>
              <a:defRPr sz="2300"/>
            </a:lvl9pPr>
          </a:lstStyle>
          <a:p>
            <a:pPr lvl="0" defTabSz="924282">
              <a:defRPr/>
            </a:pPr>
            <a:r>
              <a:rPr lang="hu-HU" sz="950" b="0" kern="0" noProof="0" dirty="0">
                <a:solidFill>
                  <a:srgbClr val="222223">
                    <a:lumMod val="75000"/>
                    <a:lumOff val="25000"/>
                  </a:srgbClr>
                </a:solidFill>
              </a:rPr>
              <a:t>Szülő</a:t>
            </a:r>
          </a:p>
          <a:p>
            <a:pPr lvl="0" defTabSz="924282">
              <a:defRPr/>
            </a:pPr>
            <a:r>
              <a:rPr kumimoji="0" lang="hu-HU" sz="950" b="0" i="0" u="none" strike="noStrike" kern="0" cap="none" spc="0" normalizeH="0" baseline="0" dirty="0">
                <a:ln>
                  <a:noFill/>
                </a:ln>
                <a:solidFill>
                  <a:srgbClr val="222223">
                    <a:lumMod val="75000"/>
                    <a:lumOff val="25000"/>
                  </a:srgbClr>
                </a:solidFill>
                <a:effectLst/>
                <a:uLnTx/>
                <a:uFillTx/>
                <a:latin typeface="Calibri"/>
              </a:rPr>
              <a:t>123 perc</a:t>
            </a:r>
            <a:endParaRPr kumimoji="0" lang="en-GB" sz="950" b="0" i="0" u="none" strike="noStrike" kern="0" cap="none" spc="0" normalizeH="0" baseline="0" noProof="0" dirty="0">
              <a:ln>
                <a:noFill/>
              </a:ln>
              <a:solidFill>
                <a:srgbClr val="222223">
                  <a:lumMod val="75000"/>
                  <a:lumOff val="25000"/>
                </a:srgbClr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163" name="TextBox 10"/>
          <p:cNvSpPr txBox="1"/>
          <p:nvPr/>
        </p:nvSpPr>
        <p:spPr>
          <a:xfrm>
            <a:off x="3200012" y="4143375"/>
            <a:ext cx="998490" cy="287591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indent="0" algn="ctr">
              <a:lnSpc>
                <a:spcPct val="90000"/>
              </a:lnSpc>
              <a:spcBef>
                <a:spcPts val="0"/>
              </a:spcBef>
              <a:buFont typeface="Arial" pitchFamily="34" charset="0"/>
              <a:buNone/>
              <a:defRPr sz="2000" b="1">
                <a:solidFill>
                  <a:schemeClr val="tx2"/>
                </a:solidFill>
                <a:latin typeface="+mj-lt"/>
                <a:cs typeface="Arial" panose="020B0604020202020204" pitchFamily="34" charset="0"/>
              </a:defRPr>
            </a:lvl1pPr>
            <a:lvl2pPr marL="180975" indent="-180975">
              <a:lnSpc>
                <a:spcPct val="90000"/>
              </a:lnSpc>
              <a:spcBef>
                <a:spcPts val="0"/>
              </a:spcBef>
              <a:buFont typeface="Arial" pitchFamily="34" charset="0"/>
              <a:buChar char="•"/>
              <a:defRPr sz="1200">
                <a:solidFill>
                  <a:schemeClr val="tx2"/>
                </a:solidFill>
              </a:defRPr>
            </a:lvl2pPr>
            <a:lvl3pPr marL="361950" indent="-171450">
              <a:lnSpc>
                <a:spcPct val="90000"/>
              </a:lnSpc>
              <a:spcBef>
                <a:spcPts val="0"/>
              </a:spcBef>
              <a:buFont typeface="Calibri" pitchFamily="34" charset="0"/>
              <a:buChar char="–"/>
              <a:defRPr sz="1200">
                <a:solidFill>
                  <a:schemeClr val="tx2"/>
                </a:solidFill>
              </a:defRPr>
            </a:lvl3pPr>
            <a:lvl4pPr marL="1825348" indent="-260764">
              <a:lnSpc>
                <a:spcPct val="90000"/>
              </a:lnSpc>
              <a:spcBef>
                <a:spcPts val="0"/>
              </a:spcBef>
              <a:buFont typeface="Arial" pitchFamily="34" charset="0"/>
              <a:buChar char="–"/>
              <a:defRPr sz="1200">
                <a:solidFill>
                  <a:schemeClr val="tx2"/>
                </a:solidFill>
              </a:defRPr>
            </a:lvl4pPr>
            <a:lvl5pPr marL="2346876" indent="-260764">
              <a:lnSpc>
                <a:spcPct val="90000"/>
              </a:lnSpc>
              <a:spcBef>
                <a:spcPts val="0"/>
              </a:spcBef>
              <a:buFont typeface="Arial" pitchFamily="34" charset="0"/>
              <a:buChar char="»"/>
              <a:defRPr sz="1200">
                <a:solidFill>
                  <a:schemeClr val="tx2"/>
                </a:solidFill>
              </a:defRPr>
            </a:lvl5pPr>
            <a:lvl6pPr marL="2868404" indent="-260764">
              <a:spcBef>
                <a:spcPct val="20000"/>
              </a:spcBef>
              <a:buFont typeface="Arial" pitchFamily="34" charset="0"/>
              <a:buChar char="•"/>
              <a:defRPr sz="2300"/>
            </a:lvl6pPr>
            <a:lvl7pPr marL="3389932" indent="-260764">
              <a:spcBef>
                <a:spcPct val="20000"/>
              </a:spcBef>
              <a:buFont typeface="Arial" pitchFamily="34" charset="0"/>
              <a:buChar char="•"/>
              <a:defRPr sz="2300"/>
            </a:lvl7pPr>
            <a:lvl8pPr marL="3911460" indent="-260764">
              <a:spcBef>
                <a:spcPct val="20000"/>
              </a:spcBef>
              <a:buFont typeface="Arial" pitchFamily="34" charset="0"/>
              <a:buChar char="•"/>
              <a:defRPr sz="2300"/>
            </a:lvl8pPr>
            <a:lvl9pPr marL="4432988" indent="-260764">
              <a:spcBef>
                <a:spcPct val="20000"/>
              </a:spcBef>
              <a:buFont typeface="Arial" pitchFamily="34" charset="0"/>
              <a:buChar char="•"/>
              <a:defRPr sz="2300"/>
            </a:lvl9pPr>
          </a:lstStyle>
          <a:p>
            <a:pPr lvl="0" defTabSz="924282">
              <a:defRPr/>
            </a:pPr>
            <a:r>
              <a:rPr lang="hu-HU" sz="950" b="0" kern="0" dirty="0">
                <a:solidFill>
                  <a:srgbClr val="222223">
                    <a:lumMod val="75000"/>
                    <a:lumOff val="25000"/>
                  </a:srgbClr>
                </a:solidFill>
              </a:rPr>
              <a:t>Nem szülő</a:t>
            </a:r>
          </a:p>
          <a:p>
            <a:pPr lvl="0" defTabSz="924282">
              <a:defRPr/>
            </a:pPr>
            <a:r>
              <a:rPr kumimoji="0" lang="hu-HU" sz="950" b="0" i="0" u="none" strike="noStrike" kern="0" cap="none" spc="0" normalizeH="0" baseline="0" noProof="0" dirty="0">
                <a:ln>
                  <a:noFill/>
                </a:ln>
                <a:solidFill>
                  <a:srgbClr val="222223">
                    <a:lumMod val="75000"/>
                    <a:lumOff val="25000"/>
                  </a:srgbClr>
                </a:solidFill>
                <a:effectLst/>
                <a:uLnTx/>
                <a:uFillTx/>
                <a:latin typeface="Calibri"/>
              </a:rPr>
              <a:t>89</a:t>
            </a:r>
            <a:r>
              <a:rPr kumimoji="0" lang="hu-HU" sz="950" b="0" i="0" u="none" strike="noStrike" kern="0" cap="none" spc="0" normalizeH="0" noProof="0" dirty="0">
                <a:ln>
                  <a:noFill/>
                </a:ln>
                <a:solidFill>
                  <a:srgbClr val="222223">
                    <a:lumMod val="75000"/>
                    <a:lumOff val="25000"/>
                  </a:srgbClr>
                </a:solidFill>
                <a:effectLst/>
                <a:uLnTx/>
                <a:uFillTx/>
                <a:latin typeface="Calibri"/>
              </a:rPr>
              <a:t> perc</a:t>
            </a:r>
            <a:endParaRPr kumimoji="0" lang="en-GB" sz="950" b="0" i="0" u="none" strike="noStrike" kern="0" cap="none" spc="0" normalizeH="0" baseline="0" noProof="0" dirty="0">
              <a:ln>
                <a:noFill/>
              </a:ln>
              <a:solidFill>
                <a:srgbClr val="222223">
                  <a:lumMod val="75000"/>
                  <a:lumOff val="25000"/>
                </a:srgbClr>
              </a:solidFill>
              <a:effectLst/>
              <a:uLnTx/>
              <a:uFillTx/>
              <a:latin typeface="Calibri"/>
            </a:endParaRPr>
          </a:p>
        </p:txBody>
      </p:sp>
      <p:graphicFrame>
        <p:nvGraphicFramePr>
          <p:cNvPr id="164" name="Char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46165264"/>
              </p:ext>
            </p:extLst>
          </p:nvPr>
        </p:nvGraphicFramePr>
        <p:xfrm>
          <a:off x="4451592" y="1538079"/>
          <a:ext cx="1275220" cy="12633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  <p:sp>
        <p:nvSpPr>
          <p:cNvPr id="165" name="Rectangle 26"/>
          <p:cNvSpPr/>
          <p:nvPr/>
        </p:nvSpPr>
        <p:spPr>
          <a:xfrm>
            <a:off x="4762730" y="1810358"/>
            <a:ext cx="983106" cy="4385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u-HU" sz="2250" b="1" kern="0" dirty="0">
                <a:solidFill>
                  <a:srgbClr val="A1C46B"/>
                </a:solidFill>
                <a:latin typeface="Calibri"/>
              </a:rPr>
              <a:t>55%</a:t>
            </a:r>
            <a:endParaRPr kumimoji="0" lang="en-ZA" sz="2250" b="0" i="0" u="none" strike="noStrike" kern="0" cap="none" spc="0" normalizeH="0" baseline="0" noProof="0" dirty="0">
              <a:ln>
                <a:noFill/>
              </a:ln>
              <a:solidFill>
                <a:srgbClr val="A1C46B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aphicFrame>
        <p:nvGraphicFramePr>
          <p:cNvPr id="166" name="Char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5841633"/>
              </p:ext>
            </p:extLst>
          </p:nvPr>
        </p:nvGraphicFramePr>
        <p:xfrm>
          <a:off x="4451592" y="3083139"/>
          <a:ext cx="1275220" cy="12633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0"/>
          </a:graphicData>
        </a:graphic>
      </p:graphicFrame>
      <p:sp>
        <p:nvSpPr>
          <p:cNvPr id="167" name="Rectangle 20"/>
          <p:cNvSpPr/>
          <p:nvPr/>
        </p:nvSpPr>
        <p:spPr>
          <a:xfrm>
            <a:off x="4762730" y="3373961"/>
            <a:ext cx="944897" cy="4385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250" b="1" i="0" u="none" strike="noStrike" kern="0" cap="none" spc="0" normalizeH="0" baseline="0" noProof="0" dirty="0">
                <a:ln>
                  <a:noFill/>
                </a:ln>
                <a:solidFill>
                  <a:srgbClr val="ED6737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49</a:t>
            </a:r>
            <a:r>
              <a:rPr kumimoji="0" lang="en-ZA" sz="2250" b="1" i="0" u="none" strike="noStrike" kern="0" cap="none" spc="0" normalizeH="0" baseline="0" noProof="0" dirty="0">
                <a:ln>
                  <a:noFill/>
                </a:ln>
                <a:solidFill>
                  <a:srgbClr val="ED6737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%</a:t>
            </a:r>
            <a:endParaRPr kumimoji="0" lang="en-ZA" sz="2250" b="0" i="0" u="none" strike="noStrike" kern="0" cap="none" spc="0" normalizeH="0" baseline="0" noProof="0" dirty="0">
              <a:ln>
                <a:noFill/>
              </a:ln>
              <a:solidFill>
                <a:srgbClr val="ED6737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8" name="TextBox 10"/>
          <p:cNvSpPr txBox="1"/>
          <p:nvPr/>
        </p:nvSpPr>
        <p:spPr>
          <a:xfrm>
            <a:off x="4576402" y="2582864"/>
            <a:ext cx="998490" cy="287591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indent="0" algn="ctr">
              <a:lnSpc>
                <a:spcPct val="90000"/>
              </a:lnSpc>
              <a:spcBef>
                <a:spcPts val="0"/>
              </a:spcBef>
              <a:buFont typeface="Arial" pitchFamily="34" charset="0"/>
              <a:buNone/>
              <a:defRPr sz="2000" b="1">
                <a:solidFill>
                  <a:schemeClr val="tx2"/>
                </a:solidFill>
                <a:latin typeface="+mj-lt"/>
                <a:cs typeface="Arial" panose="020B0604020202020204" pitchFamily="34" charset="0"/>
              </a:defRPr>
            </a:lvl1pPr>
            <a:lvl2pPr marL="180975" indent="-180975">
              <a:lnSpc>
                <a:spcPct val="90000"/>
              </a:lnSpc>
              <a:spcBef>
                <a:spcPts val="0"/>
              </a:spcBef>
              <a:buFont typeface="Arial" pitchFamily="34" charset="0"/>
              <a:buChar char="•"/>
              <a:defRPr sz="1200">
                <a:solidFill>
                  <a:schemeClr val="tx2"/>
                </a:solidFill>
              </a:defRPr>
            </a:lvl2pPr>
            <a:lvl3pPr marL="361950" indent="-171450">
              <a:lnSpc>
                <a:spcPct val="90000"/>
              </a:lnSpc>
              <a:spcBef>
                <a:spcPts val="0"/>
              </a:spcBef>
              <a:buFont typeface="Calibri" pitchFamily="34" charset="0"/>
              <a:buChar char="–"/>
              <a:defRPr sz="1200">
                <a:solidFill>
                  <a:schemeClr val="tx2"/>
                </a:solidFill>
              </a:defRPr>
            </a:lvl3pPr>
            <a:lvl4pPr marL="1825348" indent="-260764">
              <a:lnSpc>
                <a:spcPct val="90000"/>
              </a:lnSpc>
              <a:spcBef>
                <a:spcPts val="0"/>
              </a:spcBef>
              <a:buFont typeface="Arial" pitchFamily="34" charset="0"/>
              <a:buChar char="–"/>
              <a:defRPr sz="1200">
                <a:solidFill>
                  <a:schemeClr val="tx2"/>
                </a:solidFill>
              </a:defRPr>
            </a:lvl4pPr>
            <a:lvl5pPr marL="2346876" indent="-260764">
              <a:lnSpc>
                <a:spcPct val="90000"/>
              </a:lnSpc>
              <a:spcBef>
                <a:spcPts val="0"/>
              </a:spcBef>
              <a:buFont typeface="Arial" pitchFamily="34" charset="0"/>
              <a:buChar char="»"/>
              <a:defRPr sz="1200">
                <a:solidFill>
                  <a:schemeClr val="tx2"/>
                </a:solidFill>
              </a:defRPr>
            </a:lvl5pPr>
            <a:lvl6pPr marL="2868404" indent="-260764">
              <a:spcBef>
                <a:spcPct val="20000"/>
              </a:spcBef>
              <a:buFont typeface="Arial" pitchFamily="34" charset="0"/>
              <a:buChar char="•"/>
              <a:defRPr sz="2300"/>
            </a:lvl6pPr>
            <a:lvl7pPr marL="3389932" indent="-260764">
              <a:spcBef>
                <a:spcPct val="20000"/>
              </a:spcBef>
              <a:buFont typeface="Arial" pitchFamily="34" charset="0"/>
              <a:buChar char="•"/>
              <a:defRPr sz="2300"/>
            </a:lvl7pPr>
            <a:lvl8pPr marL="3911460" indent="-260764">
              <a:spcBef>
                <a:spcPct val="20000"/>
              </a:spcBef>
              <a:buFont typeface="Arial" pitchFamily="34" charset="0"/>
              <a:buChar char="•"/>
              <a:defRPr sz="2300"/>
            </a:lvl8pPr>
            <a:lvl9pPr marL="4432988" indent="-260764">
              <a:spcBef>
                <a:spcPct val="20000"/>
              </a:spcBef>
              <a:buFont typeface="Arial" pitchFamily="34" charset="0"/>
              <a:buChar char="•"/>
              <a:defRPr sz="2300"/>
            </a:lvl9pPr>
          </a:lstStyle>
          <a:p>
            <a:pPr lvl="0" defTabSz="924282">
              <a:defRPr/>
            </a:pPr>
            <a:r>
              <a:rPr lang="hu-HU" sz="950" b="0" kern="0" dirty="0">
                <a:solidFill>
                  <a:srgbClr val="222223">
                    <a:lumMod val="75000"/>
                    <a:lumOff val="25000"/>
                  </a:srgbClr>
                </a:solidFill>
              </a:rPr>
              <a:t>Jómódú</a:t>
            </a:r>
          </a:p>
          <a:p>
            <a:pPr lvl="0" defTabSz="924282">
              <a:defRPr/>
            </a:pPr>
            <a:r>
              <a:rPr kumimoji="0" lang="hu-HU" sz="950" b="0" i="0" u="none" strike="noStrike" kern="0" cap="none" spc="0" normalizeH="0" baseline="0" noProof="0" dirty="0">
                <a:ln>
                  <a:noFill/>
                </a:ln>
                <a:solidFill>
                  <a:srgbClr val="222223">
                    <a:lumMod val="75000"/>
                    <a:lumOff val="25000"/>
                  </a:srgbClr>
                </a:solidFill>
                <a:effectLst/>
                <a:uLnTx/>
                <a:uFillTx/>
                <a:latin typeface="Calibri"/>
              </a:rPr>
              <a:t>88 perc</a:t>
            </a:r>
            <a:endParaRPr kumimoji="0" lang="en-GB" sz="950" b="0" i="0" u="none" strike="noStrike" kern="0" cap="none" spc="0" normalizeH="0" baseline="0" noProof="0" dirty="0">
              <a:ln>
                <a:noFill/>
              </a:ln>
              <a:solidFill>
                <a:srgbClr val="222223">
                  <a:lumMod val="75000"/>
                  <a:lumOff val="25000"/>
                </a:srgbClr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169" name="TextBox 10"/>
          <p:cNvSpPr txBox="1"/>
          <p:nvPr/>
        </p:nvSpPr>
        <p:spPr>
          <a:xfrm>
            <a:off x="4574888" y="4156367"/>
            <a:ext cx="998490" cy="287591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indent="0" algn="ctr">
              <a:lnSpc>
                <a:spcPct val="90000"/>
              </a:lnSpc>
              <a:spcBef>
                <a:spcPts val="0"/>
              </a:spcBef>
              <a:buFont typeface="Arial" pitchFamily="34" charset="0"/>
              <a:buNone/>
              <a:defRPr sz="2000" b="1">
                <a:solidFill>
                  <a:schemeClr val="tx2"/>
                </a:solidFill>
                <a:latin typeface="+mj-lt"/>
                <a:cs typeface="Arial" panose="020B0604020202020204" pitchFamily="34" charset="0"/>
              </a:defRPr>
            </a:lvl1pPr>
            <a:lvl2pPr marL="180975" indent="-180975">
              <a:lnSpc>
                <a:spcPct val="90000"/>
              </a:lnSpc>
              <a:spcBef>
                <a:spcPts val="0"/>
              </a:spcBef>
              <a:buFont typeface="Arial" pitchFamily="34" charset="0"/>
              <a:buChar char="•"/>
              <a:defRPr sz="1200">
                <a:solidFill>
                  <a:schemeClr val="tx2"/>
                </a:solidFill>
              </a:defRPr>
            </a:lvl2pPr>
            <a:lvl3pPr marL="361950" indent="-171450">
              <a:lnSpc>
                <a:spcPct val="90000"/>
              </a:lnSpc>
              <a:spcBef>
                <a:spcPts val="0"/>
              </a:spcBef>
              <a:buFont typeface="Calibri" pitchFamily="34" charset="0"/>
              <a:buChar char="–"/>
              <a:defRPr sz="1200">
                <a:solidFill>
                  <a:schemeClr val="tx2"/>
                </a:solidFill>
              </a:defRPr>
            </a:lvl3pPr>
            <a:lvl4pPr marL="1825348" indent="-260764">
              <a:lnSpc>
                <a:spcPct val="90000"/>
              </a:lnSpc>
              <a:spcBef>
                <a:spcPts val="0"/>
              </a:spcBef>
              <a:buFont typeface="Arial" pitchFamily="34" charset="0"/>
              <a:buChar char="–"/>
              <a:defRPr sz="1200">
                <a:solidFill>
                  <a:schemeClr val="tx2"/>
                </a:solidFill>
              </a:defRPr>
            </a:lvl4pPr>
            <a:lvl5pPr marL="2346876" indent="-260764">
              <a:lnSpc>
                <a:spcPct val="90000"/>
              </a:lnSpc>
              <a:spcBef>
                <a:spcPts val="0"/>
              </a:spcBef>
              <a:buFont typeface="Arial" pitchFamily="34" charset="0"/>
              <a:buChar char="»"/>
              <a:defRPr sz="1200">
                <a:solidFill>
                  <a:schemeClr val="tx2"/>
                </a:solidFill>
              </a:defRPr>
            </a:lvl5pPr>
            <a:lvl6pPr marL="2868404" indent="-260764">
              <a:spcBef>
                <a:spcPct val="20000"/>
              </a:spcBef>
              <a:buFont typeface="Arial" pitchFamily="34" charset="0"/>
              <a:buChar char="•"/>
              <a:defRPr sz="2300"/>
            </a:lvl6pPr>
            <a:lvl7pPr marL="3389932" indent="-260764">
              <a:spcBef>
                <a:spcPct val="20000"/>
              </a:spcBef>
              <a:buFont typeface="Arial" pitchFamily="34" charset="0"/>
              <a:buChar char="•"/>
              <a:defRPr sz="2300"/>
            </a:lvl7pPr>
            <a:lvl8pPr marL="3911460" indent="-260764">
              <a:spcBef>
                <a:spcPct val="20000"/>
              </a:spcBef>
              <a:buFont typeface="Arial" pitchFamily="34" charset="0"/>
              <a:buChar char="•"/>
              <a:defRPr sz="2300"/>
            </a:lvl8pPr>
            <a:lvl9pPr marL="4432988" indent="-260764">
              <a:spcBef>
                <a:spcPct val="20000"/>
              </a:spcBef>
              <a:buFont typeface="Arial" pitchFamily="34" charset="0"/>
              <a:buChar char="•"/>
              <a:defRPr sz="2300"/>
            </a:lvl9pPr>
          </a:lstStyle>
          <a:p>
            <a:pPr lvl="0" defTabSz="924282">
              <a:defRPr/>
            </a:pPr>
            <a:r>
              <a:rPr lang="hu-HU" sz="950" b="0" kern="0" dirty="0">
                <a:solidFill>
                  <a:srgbClr val="222223">
                    <a:lumMod val="75000"/>
                    <a:lumOff val="25000"/>
                  </a:srgbClr>
                </a:solidFill>
              </a:rPr>
              <a:t>Nélkülöző</a:t>
            </a:r>
          </a:p>
          <a:p>
            <a:pPr lvl="0" defTabSz="924282">
              <a:defRPr/>
            </a:pPr>
            <a:r>
              <a:rPr kumimoji="0" lang="hu-HU" sz="950" b="0" i="0" u="none" strike="noStrike" kern="0" cap="none" spc="0" normalizeH="0" baseline="0" noProof="0" dirty="0">
                <a:ln>
                  <a:noFill/>
                </a:ln>
                <a:solidFill>
                  <a:srgbClr val="222223">
                    <a:lumMod val="75000"/>
                    <a:lumOff val="25000"/>
                  </a:srgbClr>
                </a:solidFill>
                <a:effectLst/>
                <a:uLnTx/>
                <a:uFillTx/>
                <a:latin typeface="Calibri"/>
              </a:rPr>
              <a:t>99 perc</a:t>
            </a:r>
            <a:endParaRPr kumimoji="0" lang="en-GB" sz="950" b="0" i="0" u="none" strike="noStrike" kern="0" cap="none" spc="0" normalizeH="0" baseline="0" noProof="0" dirty="0">
              <a:ln>
                <a:noFill/>
              </a:ln>
              <a:solidFill>
                <a:srgbClr val="222223">
                  <a:lumMod val="75000"/>
                  <a:lumOff val="25000"/>
                </a:srgbClr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32" name="Szövegdoboz 26"/>
          <p:cNvSpPr txBox="1"/>
          <p:nvPr/>
        </p:nvSpPr>
        <p:spPr>
          <a:xfrm>
            <a:off x="6204122" y="2197626"/>
            <a:ext cx="2616350" cy="1454244"/>
          </a:xfrm>
          <a:prstGeom prst="rect">
            <a:avLst/>
          </a:prstGeom>
          <a:solidFill>
            <a:schemeClr val="bg1"/>
          </a:solidFill>
        </p:spPr>
        <p:txBody>
          <a:bodyPr vert="horz" wrap="square" lIns="0" tIns="0" rIns="0" bIns="0" rtlCol="0">
            <a:spAutoFit/>
          </a:bodyPr>
          <a:lstStyle/>
          <a:p>
            <a:pPr marL="4763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u-HU" sz="1050" kern="0" dirty="0">
                <a:solidFill>
                  <a:srgbClr val="58595B"/>
                </a:solidFill>
                <a:latin typeface="Calibri"/>
              </a:rPr>
              <a:t>Bár látható különbség nem és szubjektív életszínvonal tekintetében, szignifikáns különbségről az életkor és a szülővé válás mentén számolhatunk be, melyek között összefüggés is sejthető. A 30 év alatti korban szülővé váló alanyok nem csak a becsült tévénézési gyakoriság, de a tévénézéssel töltött áltagos idő tekintetében is speciálisan </a:t>
            </a:r>
            <a:r>
              <a:rPr lang="hu-HU" sz="1050" kern="0" dirty="0" err="1">
                <a:solidFill>
                  <a:srgbClr val="58595B"/>
                </a:solidFill>
                <a:latin typeface="Calibri"/>
              </a:rPr>
              <a:t>affinis</a:t>
            </a:r>
            <a:r>
              <a:rPr lang="hu-HU" sz="1050" kern="0" dirty="0">
                <a:solidFill>
                  <a:srgbClr val="58595B"/>
                </a:solidFill>
                <a:latin typeface="Calibri"/>
              </a:rPr>
              <a:t> csoportot képeznek.</a:t>
            </a:r>
            <a:endParaRPr kumimoji="0" lang="hu-HU" sz="1050" b="0" i="0" u="none" strike="noStrike" kern="0" cap="none" spc="0" normalizeH="0" baseline="0" noProof="0" dirty="0">
              <a:ln>
                <a:noFill/>
              </a:ln>
              <a:solidFill>
                <a:srgbClr val="58595B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33" name="Picture 32">
            <a:extLst>
              <a:ext uri="{FF2B5EF4-FFF2-40B4-BE49-F238E27FC236}">
                <a16:creationId xmlns:a16="http://schemas.microsoft.com/office/drawing/2014/main" xmlns="" id="{97E5A81F-087A-462D-9A27-A30A5249CA92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6376" y="4633691"/>
            <a:ext cx="600901" cy="600901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xmlns="" id="{B724C1E4-CCD1-4A8A-8FE5-0DD04990E81D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9618" y="4905062"/>
            <a:ext cx="725425" cy="137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127392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hu-H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ESZKÖZHASZNÁLAT</a:t>
            </a:r>
            <a:endParaRPr lang="hu-HU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2" name="Picture Placeholder 11"/>
          <p:cNvPicPr>
            <a:picLocks noGrp="1" noChangeAspect="1"/>
          </p:cNvPicPr>
          <p:nvPr>
            <p:ph type="pic" sz="quarter" idx="15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16" r="18802"/>
          <a:stretch/>
        </p:blipFill>
        <p:spPr/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B9E5D71E-B36C-4BC7-B59F-B04968371CA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6376" y="4633691"/>
            <a:ext cx="600901" cy="60090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8D1983FC-C6E6-4D72-A587-1CBCA8AA576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9618" y="4905062"/>
            <a:ext cx="725425" cy="137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349875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Title 3"/>
          <p:cNvSpPr>
            <a:spLocks noGrp="1"/>
          </p:cNvSpPr>
          <p:nvPr>
            <p:ph type="title"/>
          </p:nvPr>
        </p:nvSpPr>
        <p:spPr>
          <a:xfrm>
            <a:off x="179984" y="-19088"/>
            <a:ext cx="8680422" cy="469722"/>
          </a:xfrm>
        </p:spPr>
        <p:txBody>
          <a:bodyPr>
            <a:noAutofit/>
          </a:bodyPr>
          <a:lstStyle/>
          <a:p>
            <a:r>
              <a:rPr lang="hu-HU" sz="2900" dirty="0"/>
              <a:t>A fejezet tanulságai</a:t>
            </a:r>
          </a:p>
        </p:txBody>
      </p:sp>
      <p:graphicFrame>
        <p:nvGraphicFramePr>
          <p:cNvPr id="79" name="Char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62835380"/>
              </p:ext>
            </p:extLst>
          </p:nvPr>
        </p:nvGraphicFramePr>
        <p:xfrm>
          <a:off x="4139952" y="411510"/>
          <a:ext cx="4523516" cy="44814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0" name="Szövegdoboz 81"/>
          <p:cNvSpPr txBox="1"/>
          <p:nvPr/>
        </p:nvSpPr>
        <p:spPr>
          <a:xfrm>
            <a:off x="4957206" y="2316817"/>
            <a:ext cx="33110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000" b="1" i="0" u="none" strike="noStrike" kern="0" cap="none" spc="0" normalizeH="0" baseline="0" noProof="0" dirty="0" err="1">
                <a:ln>
                  <a:noFill/>
                </a:ln>
                <a:solidFill>
                  <a:srgbClr val="A1C46B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Smartphone</a:t>
            </a:r>
            <a:r>
              <a:rPr kumimoji="0" lang="hu-HU" sz="2000" b="1" i="0" u="none" strike="noStrike" kern="0" cap="none" spc="0" normalizeH="0" baseline="0" noProof="0" dirty="0">
                <a:ln>
                  <a:noFill/>
                </a:ln>
                <a:solidFill>
                  <a:srgbClr val="A1C46B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/>
            </a:r>
            <a:br>
              <a:rPr kumimoji="0" lang="hu-HU" sz="2000" b="1" i="0" u="none" strike="noStrike" kern="0" cap="none" spc="0" normalizeH="0" baseline="0" noProof="0" dirty="0">
                <a:ln>
                  <a:noFill/>
                </a:ln>
                <a:solidFill>
                  <a:srgbClr val="A1C46B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r>
              <a:rPr kumimoji="0" lang="hu-HU" sz="2800" b="1" i="0" u="none" strike="noStrike" kern="0" cap="none" spc="0" normalizeH="0" baseline="0" noProof="0" dirty="0">
                <a:ln>
                  <a:noFill/>
                </a:ln>
                <a:solidFill>
                  <a:srgbClr val="A1C46B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86%</a:t>
            </a:r>
            <a:endParaRPr kumimoji="0" lang="hu-HU" sz="2000" b="1" i="0" u="none" strike="noStrike" kern="0" cap="none" spc="0" normalizeH="0" baseline="0" noProof="0" dirty="0">
              <a:ln>
                <a:noFill/>
              </a:ln>
              <a:solidFill>
                <a:srgbClr val="A1C46B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1" name="Szövegdoboz 26"/>
          <p:cNvSpPr txBox="1"/>
          <p:nvPr/>
        </p:nvSpPr>
        <p:spPr>
          <a:xfrm>
            <a:off x="464620" y="1890286"/>
            <a:ext cx="3881632" cy="129266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763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050" b="0" i="0" u="none" strike="noStrike" kern="0" cap="none" spc="0" normalizeH="0" baseline="0" noProof="0" dirty="0">
                <a:ln>
                  <a:noFill/>
                </a:ln>
                <a:solidFill>
                  <a:srgbClr val="58595B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 15-29 éves korcsoport számára a</a:t>
            </a:r>
            <a:r>
              <a:rPr kumimoji="0" lang="hu-HU" sz="1050" b="0" i="0" u="none" strike="noStrike" kern="0" cap="none" spc="0" normalizeH="0" noProof="0" dirty="0">
                <a:ln>
                  <a:noFill/>
                </a:ln>
                <a:solidFill>
                  <a:srgbClr val="58595B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legfontosabb </a:t>
            </a:r>
            <a:r>
              <a:rPr kumimoji="0" lang="hu-HU" sz="1050" b="0" i="0" u="none" strike="noStrike" kern="0" cap="none" spc="0" normalizeH="0" baseline="0" noProof="0" dirty="0">
                <a:ln>
                  <a:noFill/>
                </a:ln>
                <a:solidFill>
                  <a:srgbClr val="58595B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internethasználati</a:t>
            </a:r>
            <a:r>
              <a:rPr kumimoji="0" lang="hu-HU" sz="1050" b="0" i="0" u="none" strike="noStrike" kern="0" cap="none" spc="0" normalizeH="0" noProof="0" dirty="0">
                <a:ln>
                  <a:noFill/>
                </a:ln>
                <a:solidFill>
                  <a:srgbClr val="58595B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eszköz a mobiltelefon, mely az alanyok otthonán kívül a leggyakrabban használt készülék is egyben. Legfontosabb funkciói között a böngészés, az közösségi médiahasználat és az üzenetküldés áll.</a:t>
            </a:r>
          </a:p>
          <a:p>
            <a:pPr marL="4763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050" b="0" i="0" u="none" strike="noStrike" kern="0" cap="none" spc="0" normalizeH="0" noProof="0" dirty="0">
              <a:ln>
                <a:noFill/>
              </a:ln>
              <a:solidFill>
                <a:srgbClr val="58595B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4763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u-HU" sz="1050" kern="0" baseline="0" dirty="0">
                <a:solidFill>
                  <a:srgbClr val="58595B"/>
                </a:solidFill>
                <a:latin typeface="Calibri"/>
              </a:rPr>
              <a:t>A</a:t>
            </a:r>
            <a:r>
              <a:rPr lang="hu-HU" sz="1050" kern="0" dirty="0">
                <a:solidFill>
                  <a:srgbClr val="58595B"/>
                </a:solidFill>
                <a:latin typeface="Calibri"/>
              </a:rPr>
              <a:t> háztartások 81%-os többsége jó minőségű internethozzáféréssel rendelkezik. A videótartalom fogyasztásának a TV melletti legfontosabb alternatív eszközei az asztali és hordozható számítógépek.</a:t>
            </a:r>
            <a:endParaRPr kumimoji="0" lang="hu-HU" sz="1050" b="0" i="0" u="none" strike="noStrike" kern="0" cap="none" spc="0" normalizeH="0" baseline="0" noProof="0" dirty="0">
              <a:ln>
                <a:noFill/>
              </a:ln>
              <a:solidFill>
                <a:srgbClr val="58595B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298E7C1A-A7D2-45F7-B851-9155138476B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6376" y="4633691"/>
            <a:ext cx="600901" cy="60090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1633F115-E427-4CC1-BAF7-F6AD4202ED4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9618" y="4905062"/>
            <a:ext cx="725425" cy="137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666766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3"/>
          <p:cNvSpPr>
            <a:spLocks noGrp="1"/>
          </p:cNvSpPr>
          <p:nvPr>
            <p:ph type="title"/>
          </p:nvPr>
        </p:nvSpPr>
        <p:spPr>
          <a:xfrm>
            <a:off x="179984" y="-19088"/>
            <a:ext cx="8680422" cy="469722"/>
          </a:xfrm>
        </p:spPr>
        <p:txBody>
          <a:bodyPr>
            <a:noAutofit/>
          </a:bodyPr>
          <a:lstStyle/>
          <a:p>
            <a:r>
              <a:rPr lang="hu-HU" sz="2900" dirty="0"/>
              <a:t>Eszközhasználat</a:t>
            </a:r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4294967295"/>
          </p:nvPr>
        </p:nvSpPr>
        <p:spPr>
          <a:xfrm>
            <a:off x="107504" y="392549"/>
            <a:ext cx="8690248" cy="451009"/>
          </a:xfrm>
          <a:prstGeom prst="rect">
            <a:avLst/>
          </a:prstGeom>
        </p:spPr>
        <p:txBody>
          <a:bodyPr/>
          <a:lstStyle/>
          <a:p>
            <a:pPr marL="0" indent="0">
              <a:spcBef>
                <a:spcPts val="0"/>
              </a:spcBef>
              <a:buNone/>
            </a:pPr>
            <a:r>
              <a:rPr lang="nn-NO" sz="1000" i="1" dirty="0">
                <a:solidFill>
                  <a:schemeClr val="bg1">
                    <a:lumMod val="50000"/>
                  </a:schemeClr>
                </a:solidFill>
              </a:rPr>
              <a:t>Az alábbi eszközök közül melyek állnak rendelkezésére napi szinten?</a:t>
            </a:r>
            <a:endParaRPr lang="hu-HU" sz="1000" i="1" dirty="0">
              <a:solidFill>
                <a:schemeClr val="bg1">
                  <a:lumMod val="50000"/>
                </a:schemeClr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hu-HU" sz="1000" i="1" dirty="0">
                <a:solidFill>
                  <a:schemeClr val="bg1">
                    <a:lumMod val="50000"/>
                  </a:schemeClr>
                </a:solidFill>
              </a:rPr>
              <a:t>És mely eszközöket használja rendszeresen?</a:t>
            </a:r>
          </a:p>
        </p:txBody>
      </p:sp>
      <p:sp>
        <p:nvSpPr>
          <p:cNvPr id="9" name="Szövegdoboz 135"/>
          <p:cNvSpPr txBox="1"/>
          <p:nvPr/>
        </p:nvSpPr>
        <p:spPr>
          <a:xfrm>
            <a:off x="376088" y="4968864"/>
            <a:ext cx="8084344" cy="1384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763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7981950" algn="r"/>
              </a:tabLst>
              <a:defRPr/>
            </a:pPr>
            <a:r>
              <a:rPr kumimoji="0" lang="hu-HU" sz="900" b="0" i="0" u="none" strike="noStrike" kern="0" cap="none" spc="0" normalizeH="0" baseline="0" noProof="0" dirty="0">
                <a:ln>
                  <a:noFill/>
                </a:ln>
                <a:solidFill>
                  <a:srgbClr val="222223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N=1005 ÉS 1002 | Bázis: teljes minta és azok, akik legalább egy eszközzel rendelkeznek</a:t>
            </a:r>
          </a:p>
        </p:txBody>
      </p:sp>
      <p:graphicFrame>
        <p:nvGraphicFramePr>
          <p:cNvPr id="74" name="Chart 44"/>
          <p:cNvGraphicFramePr/>
          <p:nvPr>
            <p:extLst>
              <p:ext uri="{D42A27DB-BD31-4B8C-83A1-F6EECF244321}">
                <p14:modId xmlns:p14="http://schemas.microsoft.com/office/powerpoint/2010/main" val="2736360989"/>
              </p:ext>
            </p:extLst>
          </p:nvPr>
        </p:nvGraphicFramePr>
        <p:xfrm>
          <a:off x="107504" y="748716"/>
          <a:ext cx="6480720" cy="42015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Szövegdoboz 26"/>
          <p:cNvSpPr txBox="1"/>
          <p:nvPr/>
        </p:nvSpPr>
        <p:spPr>
          <a:xfrm>
            <a:off x="5220072" y="606623"/>
            <a:ext cx="3577680" cy="369331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763" lvl="0" algn="just" defTabSz="914400">
              <a:defRPr/>
            </a:pPr>
            <a:r>
              <a:rPr kumimoji="0" lang="hu-HU" sz="1000" b="0" i="0" u="none" strike="noStrike" kern="0" cap="none" spc="0" normalizeH="0" baseline="0" noProof="0" dirty="0">
                <a:ln>
                  <a:noFill/>
                </a:ln>
                <a:solidFill>
                  <a:srgbClr val="58595B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 15-29 évesek</a:t>
            </a:r>
            <a:r>
              <a:rPr kumimoji="0" lang="hu-HU" sz="1000" b="0" i="0" u="none" strike="noStrike" kern="0" cap="none" spc="0" normalizeH="0" noProof="0" dirty="0">
                <a:ln>
                  <a:noFill/>
                </a:ln>
                <a:solidFill>
                  <a:srgbClr val="58595B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túlnyomó</a:t>
            </a:r>
            <a:r>
              <a:rPr kumimoji="0" lang="hu-HU" sz="1000" b="0" i="0" u="none" strike="noStrike" kern="0" cap="none" spc="0" normalizeH="0" baseline="0" noProof="0" dirty="0">
                <a:ln>
                  <a:noFill/>
                </a:ln>
                <a:solidFill>
                  <a:srgbClr val="58595B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többsége rendelkezik okostelefonnal (89%), notebookkal vagy laptoppal (68%). A használatot megvizsgálva is ezek a legnépszerűbb</a:t>
            </a:r>
            <a:r>
              <a:rPr lang="hu-HU" sz="1000" kern="0" dirty="0">
                <a:solidFill>
                  <a:srgbClr val="58595B"/>
                </a:solidFill>
                <a:latin typeface="Calibri"/>
              </a:rPr>
              <a:t> </a:t>
            </a:r>
            <a:r>
              <a:rPr kumimoji="0" lang="hu-HU" sz="1000" b="0" i="0" u="none" strike="noStrike" kern="0" cap="none" spc="0" normalizeH="0" baseline="0" noProof="0" dirty="0">
                <a:ln>
                  <a:noFill/>
                </a:ln>
                <a:solidFill>
                  <a:srgbClr val="58595B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eszközök a felsoroltak közül. </a:t>
            </a:r>
            <a:r>
              <a:rPr lang="hu-HU" sz="1000" kern="0" dirty="0">
                <a:solidFill>
                  <a:srgbClr val="58595B"/>
                </a:solidFill>
              </a:rPr>
              <a:t>Az otthoni </a:t>
            </a:r>
            <a:r>
              <a:rPr lang="hu-HU" sz="1000" kern="0" dirty="0" err="1">
                <a:solidFill>
                  <a:srgbClr val="58595B"/>
                </a:solidFill>
              </a:rPr>
              <a:t>wifi</a:t>
            </a:r>
            <a:r>
              <a:rPr lang="hu-HU" sz="1000" kern="0" dirty="0">
                <a:solidFill>
                  <a:srgbClr val="58595B"/>
                </a:solidFill>
              </a:rPr>
              <a:t>  hozzáférés hasonló alapszükségletnek tűnik.</a:t>
            </a:r>
            <a:endParaRPr kumimoji="0" lang="hu-HU" sz="1000" b="0" i="0" u="none" strike="noStrike" kern="0" cap="none" spc="0" normalizeH="0" baseline="0" noProof="0" dirty="0">
              <a:ln>
                <a:noFill/>
              </a:ln>
              <a:solidFill>
                <a:srgbClr val="58595B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4763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000" b="0" i="0" u="none" strike="noStrike" kern="0" cap="none" spc="0" normalizeH="0" baseline="0" noProof="0" dirty="0">
                <a:ln>
                  <a:noFill/>
                </a:ln>
                <a:solidFill>
                  <a:srgbClr val="58595B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 DVD felvevővel/lejátszóval a válaszadók 31%-a rendelkezik, azonban már csak mindössze 4%-</a:t>
            </a:r>
            <a:r>
              <a:rPr kumimoji="0" lang="hu-HU" sz="1000" b="0" i="0" u="none" strike="noStrike" kern="0" cap="none" spc="0" normalizeH="0" baseline="0" noProof="0" dirty="0" err="1">
                <a:ln>
                  <a:noFill/>
                </a:ln>
                <a:solidFill>
                  <a:srgbClr val="58595B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uk</a:t>
            </a:r>
            <a:r>
              <a:rPr kumimoji="0" lang="hu-HU" sz="1000" b="0" i="0" u="none" strike="noStrike" kern="0" cap="none" spc="0" normalizeH="0" baseline="0" noProof="0" dirty="0">
                <a:ln>
                  <a:noFill/>
                </a:ln>
                <a:solidFill>
                  <a:srgbClr val="58595B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használja. Az asztali számítógép esetében is megfigyelhető a használatban történő visszaesés: a válaszadók 53%-a tulajdonában van PC, de ezeket már csak 33%-</a:t>
            </a:r>
            <a:r>
              <a:rPr kumimoji="0" lang="hu-HU" sz="1000" b="0" i="0" u="none" strike="noStrike" kern="0" cap="none" spc="0" normalizeH="0" baseline="0" noProof="0" dirty="0" err="1">
                <a:ln>
                  <a:noFill/>
                </a:ln>
                <a:solidFill>
                  <a:srgbClr val="58595B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uk</a:t>
            </a:r>
            <a:r>
              <a:rPr kumimoji="0" lang="hu-HU" sz="1000" b="0" i="0" u="none" strike="noStrike" kern="0" cap="none" spc="0" normalizeH="0" baseline="0" noProof="0" dirty="0">
                <a:ln>
                  <a:noFill/>
                </a:ln>
                <a:solidFill>
                  <a:srgbClr val="58595B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kapcsolja be rendszeresen.</a:t>
            </a:r>
          </a:p>
          <a:p>
            <a:pPr marL="4763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000" b="0" i="0" u="none" strike="noStrike" kern="0" cap="none" spc="0" normalizeH="0" baseline="0" noProof="0" dirty="0">
              <a:ln>
                <a:noFill/>
              </a:ln>
              <a:solidFill>
                <a:srgbClr val="58595B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4763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000" b="0" i="0" u="none" strike="noStrike" kern="0" cap="none" spc="0" normalizeH="0" baseline="0" noProof="0" dirty="0">
                <a:ln>
                  <a:noFill/>
                </a:ln>
                <a:solidFill>
                  <a:srgbClr val="58595B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Az okos otthon eszközökhöz még kevésbé elterjedtek (7% és 3%). </a:t>
            </a:r>
          </a:p>
          <a:p>
            <a:pPr marL="4763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000" b="0" i="0" u="none" strike="noStrike" kern="0" cap="none" spc="0" normalizeH="0" baseline="0" noProof="0" dirty="0">
                <a:ln>
                  <a:noFill/>
                </a:ln>
                <a:solidFill>
                  <a:srgbClr val="58595B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</a:p>
          <a:p>
            <a:pPr marL="4763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000" b="0" i="0" u="none" strike="noStrike" kern="0" cap="none" spc="0" normalizeH="0" baseline="0" noProof="0" dirty="0">
                <a:ln>
                  <a:noFill/>
                </a:ln>
                <a:solidFill>
                  <a:srgbClr val="58595B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 korcsoportokat vizsgálva nem találtunk szignifikáns különbségeket az eszközhasználatot illetően. Azonban a férfiak a nőkkel ellentétben magasabb arányban használják rendszeresen az asztali számítógépet (44%) és a játékkonzolt (14%). A budapesti és megyeszékhelyen élők notebook és laptop használata kiemelkedő (69% és 70%) a városban vagy községben élőkhöz képest. Az egyetemi és főiskolai végzettséggel (70%) rendelkezők, valamint a szellemi munkát végzők (64%) csoportjában is szignifikánsan magasabb a notebook/laptop használat. </a:t>
            </a:r>
          </a:p>
          <a:p>
            <a:pPr marL="4763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000" b="0" i="0" u="none" strike="noStrike" kern="0" cap="none" spc="0" normalizeH="0" baseline="0" noProof="0" dirty="0">
                <a:ln>
                  <a:noFill/>
                </a:ln>
                <a:solidFill>
                  <a:srgbClr val="58595B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 gyermekes családokra inkább jellemző, hogy hagyományos TV készüléket használnak, míg azok a válaszadók, akik a párjukkal élnek (gyermek nélkül) magasabb arányban választják a </a:t>
            </a:r>
            <a:r>
              <a:rPr kumimoji="0" lang="hu-HU" sz="1000" b="0" i="0" u="none" strike="noStrike" kern="0" cap="none" spc="0" normalizeH="0" baseline="0" noProof="0" dirty="0" err="1">
                <a:ln>
                  <a:noFill/>
                </a:ln>
                <a:solidFill>
                  <a:srgbClr val="58595B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smart</a:t>
            </a:r>
            <a:r>
              <a:rPr kumimoji="0" lang="hu-HU" sz="1000" b="0" i="0" u="none" strike="noStrike" kern="0" cap="none" spc="0" normalizeH="0" baseline="0" noProof="0" dirty="0">
                <a:ln>
                  <a:noFill/>
                </a:ln>
                <a:solidFill>
                  <a:srgbClr val="58595B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TV-t. 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8B009935-82A6-4420-ADF0-284E396DDAC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6376" y="4633691"/>
            <a:ext cx="600901" cy="60090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4C894C25-1745-4C15-AD5C-7295F238369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9618" y="4905062"/>
            <a:ext cx="725425" cy="137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67960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hu-H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KUTATÁS HÁTTERE </a:t>
            </a:r>
            <a:endParaRPr lang="hu-HU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" name="Picture Placeholder 6"/>
          <p:cNvPicPr>
            <a:picLocks noGrp="1" noChangeAspect="1"/>
          </p:cNvPicPr>
          <p:nvPr>
            <p:ph type="pic" sz="quarter" idx="1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953" r="24953"/>
          <a:stretch>
            <a:fillRect/>
          </a:stretch>
        </p:blipFill>
        <p:spPr/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05EE4D89-654C-4B2D-BFBA-ABE23AC7614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6376" y="4633691"/>
            <a:ext cx="600901" cy="60090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5269D093-BE90-4AA4-9A25-C816BBA86B3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9618" y="4905062"/>
            <a:ext cx="725425" cy="137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033345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zövegdoboz 6"/>
          <p:cNvSpPr txBox="1"/>
          <p:nvPr/>
        </p:nvSpPr>
        <p:spPr>
          <a:xfrm rot="18789778">
            <a:off x="8276392" y="551676"/>
            <a:ext cx="281377" cy="461665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marL="0" marR="0" lvl="0" indent="0" algn="l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itchFamily="34" charset="0"/>
                <a:ea typeface="+mn-ea"/>
                <a:cs typeface="Arial" pitchFamily="34" charset="0"/>
              </a:rPr>
              <a:t>?</a:t>
            </a:r>
          </a:p>
        </p:txBody>
      </p:sp>
      <p:sp>
        <p:nvSpPr>
          <p:cNvPr id="338" name="Title 3"/>
          <p:cNvSpPr>
            <a:spLocks noGrp="1"/>
          </p:cNvSpPr>
          <p:nvPr>
            <p:ph type="title"/>
          </p:nvPr>
        </p:nvSpPr>
        <p:spPr>
          <a:xfrm>
            <a:off x="179984" y="-19088"/>
            <a:ext cx="8680422" cy="469722"/>
          </a:xfrm>
        </p:spPr>
        <p:txBody>
          <a:bodyPr>
            <a:noAutofit/>
          </a:bodyPr>
          <a:lstStyle/>
          <a:p>
            <a:r>
              <a:rPr lang="hu-HU" sz="2900" dirty="0"/>
              <a:t>Internetkapcsolat</a:t>
            </a:r>
          </a:p>
        </p:txBody>
      </p:sp>
      <p:sp>
        <p:nvSpPr>
          <p:cNvPr id="339" name="Text Placeholder 9"/>
          <p:cNvSpPr>
            <a:spLocks noGrp="1"/>
          </p:cNvSpPr>
          <p:nvPr>
            <p:ph type="body" sz="quarter" idx="4294967295"/>
          </p:nvPr>
        </p:nvSpPr>
        <p:spPr>
          <a:xfrm>
            <a:off x="107504" y="392549"/>
            <a:ext cx="8690248" cy="451009"/>
          </a:xfrm>
          <a:prstGeom prst="rect">
            <a:avLst/>
          </a:prstGeom>
        </p:spPr>
        <p:txBody>
          <a:bodyPr/>
          <a:lstStyle/>
          <a:p>
            <a:pPr marL="0" indent="0">
              <a:spcBef>
                <a:spcPts val="0"/>
              </a:spcBef>
              <a:buNone/>
            </a:pPr>
            <a:r>
              <a:rPr lang="hu-HU" sz="1000" i="1" dirty="0">
                <a:solidFill>
                  <a:schemeClr val="bg1">
                    <a:lumMod val="50000"/>
                  </a:schemeClr>
                </a:solidFill>
              </a:rPr>
              <a:t>Milyen internetkapcsolattal rendelkezik az Önök háztartása?</a:t>
            </a:r>
          </a:p>
        </p:txBody>
      </p:sp>
      <p:sp>
        <p:nvSpPr>
          <p:cNvPr id="195" name="Szövegdoboz 135"/>
          <p:cNvSpPr txBox="1"/>
          <p:nvPr/>
        </p:nvSpPr>
        <p:spPr>
          <a:xfrm>
            <a:off x="376088" y="4968864"/>
            <a:ext cx="8084344" cy="1384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763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7981950" algn="r"/>
              </a:tabLst>
              <a:defRPr/>
            </a:pPr>
            <a:r>
              <a:rPr kumimoji="0" lang="hu-HU" sz="900" b="0" i="0" u="none" strike="noStrike" kern="0" cap="none" spc="0" normalizeH="0" baseline="0" noProof="0" dirty="0">
                <a:ln>
                  <a:noFill/>
                </a:ln>
                <a:solidFill>
                  <a:srgbClr val="222223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N=1005 | Bázis: teljes minta</a:t>
            </a:r>
          </a:p>
        </p:txBody>
      </p:sp>
      <p:graphicFrame>
        <p:nvGraphicFramePr>
          <p:cNvPr id="2" name="Táblázat 1"/>
          <p:cNvGraphicFramePr>
            <a:graphicFrameLocks noGrp="1"/>
          </p:cNvGraphicFramePr>
          <p:nvPr>
            <p:extLst/>
          </p:nvPr>
        </p:nvGraphicFramePr>
        <p:xfrm>
          <a:off x="305198" y="869307"/>
          <a:ext cx="3507575" cy="285457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507575">
                  <a:extLst>
                    <a:ext uri="{9D8B030D-6E8A-4147-A177-3AD203B41FA5}">
                      <a16:colId xmlns:a16="http://schemas.microsoft.com/office/drawing/2014/main" xmlns="" val="3034160486"/>
                    </a:ext>
                  </a:extLst>
                </a:gridCol>
              </a:tblGrid>
              <a:tr h="634475">
                <a:tc>
                  <a:txBody>
                    <a:bodyPr/>
                    <a:lstStyle/>
                    <a:p>
                      <a:r>
                        <a:rPr lang="hu-HU" sz="1100" dirty="0">
                          <a:solidFill>
                            <a:schemeClr val="tx2">
                              <a:lumMod val="85000"/>
                              <a:lumOff val="15000"/>
                            </a:schemeClr>
                          </a:solidFill>
                          <a:latin typeface="+mj-lt"/>
                        </a:rPr>
                        <a:t>Élő videónézésre (</a:t>
                      </a:r>
                      <a:r>
                        <a:rPr lang="hu-HU" sz="1100" dirty="0" err="1">
                          <a:solidFill>
                            <a:schemeClr val="tx2">
                              <a:lumMod val="85000"/>
                              <a:lumOff val="15000"/>
                            </a:schemeClr>
                          </a:solidFill>
                          <a:latin typeface="+mj-lt"/>
                        </a:rPr>
                        <a:t>streamelésre</a:t>
                      </a:r>
                      <a:r>
                        <a:rPr lang="hu-HU" sz="1100" dirty="0">
                          <a:solidFill>
                            <a:schemeClr val="tx2">
                              <a:lumMod val="85000"/>
                              <a:lumOff val="15000"/>
                            </a:schemeClr>
                          </a:solidFill>
                          <a:latin typeface="+mj-lt"/>
                        </a:rPr>
                        <a:t>)</a:t>
                      </a:r>
                      <a:r>
                        <a:rPr lang="hu-HU" sz="1100" baseline="0" dirty="0">
                          <a:solidFill>
                            <a:schemeClr val="tx2">
                              <a:lumMod val="85000"/>
                              <a:lumOff val="15000"/>
                            </a:schemeClr>
                          </a:solidFill>
                          <a:latin typeface="+mj-lt"/>
                        </a:rPr>
                        <a:t> tökéletesen alkalmas</a:t>
                      </a:r>
                      <a:endParaRPr lang="hu-HU" sz="1100" dirty="0">
                        <a:solidFill>
                          <a:schemeClr val="tx2">
                            <a:lumMod val="85000"/>
                            <a:lumOff val="15000"/>
                          </a:schemeClr>
                        </a:solidFill>
                        <a:latin typeface="+mj-lt"/>
                      </a:endParaRPr>
                    </a:p>
                  </a:txBody>
                  <a:tcPr>
                    <a:solidFill>
                      <a:schemeClr val="accent1">
                        <a:tint val="20000"/>
                        <a:alpha val="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27183171"/>
                  </a:ext>
                </a:extLst>
              </a:tr>
              <a:tr h="555024">
                <a:tc>
                  <a:txBody>
                    <a:bodyPr/>
                    <a:lstStyle/>
                    <a:p>
                      <a:r>
                        <a:rPr lang="hu-HU" sz="1100" dirty="0">
                          <a:solidFill>
                            <a:schemeClr val="tx2">
                              <a:lumMod val="85000"/>
                              <a:lumOff val="15000"/>
                            </a:schemeClr>
                          </a:solidFill>
                          <a:latin typeface="+mj-lt"/>
                        </a:rPr>
                        <a:t>Akadozva</a:t>
                      </a:r>
                      <a:r>
                        <a:rPr lang="hu-HU" sz="1100" baseline="0" dirty="0">
                          <a:solidFill>
                            <a:schemeClr val="tx2">
                              <a:lumMod val="85000"/>
                              <a:lumOff val="15000"/>
                            </a:schemeClr>
                          </a:solidFill>
                          <a:latin typeface="+mj-lt"/>
                        </a:rPr>
                        <a:t> lehet csak vele </a:t>
                      </a:r>
                      <a:r>
                        <a:rPr lang="hu-HU" sz="1100" baseline="0" dirty="0" err="1">
                          <a:solidFill>
                            <a:schemeClr val="tx2">
                              <a:lumMod val="85000"/>
                              <a:lumOff val="15000"/>
                            </a:schemeClr>
                          </a:solidFill>
                          <a:latin typeface="+mj-lt"/>
                        </a:rPr>
                        <a:t>streamelni</a:t>
                      </a:r>
                      <a:endParaRPr lang="hu-HU" sz="1100" dirty="0">
                        <a:solidFill>
                          <a:schemeClr val="tx2">
                            <a:lumMod val="85000"/>
                            <a:lumOff val="15000"/>
                          </a:schemeClr>
                        </a:solidFill>
                        <a:latin typeface="+mj-lt"/>
                      </a:endParaRPr>
                    </a:p>
                  </a:txBody>
                  <a:tcPr>
                    <a:solidFill>
                      <a:schemeClr val="accent1">
                        <a:tint val="20000"/>
                        <a:alpha val="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271390236"/>
                  </a:ext>
                </a:extLst>
              </a:tr>
              <a:tr h="555024">
                <a:tc>
                  <a:txBody>
                    <a:bodyPr/>
                    <a:lstStyle/>
                    <a:p>
                      <a:r>
                        <a:rPr lang="hu-HU" sz="1100" dirty="0">
                          <a:solidFill>
                            <a:schemeClr val="tx2">
                              <a:lumMod val="85000"/>
                              <a:lumOff val="15000"/>
                            </a:schemeClr>
                          </a:solidFill>
                          <a:latin typeface="+mj-lt"/>
                        </a:rPr>
                        <a:t>Túl lassú, egyáltalán nem lehet vele </a:t>
                      </a:r>
                      <a:r>
                        <a:rPr lang="hu-HU" sz="1100" dirty="0" err="1">
                          <a:solidFill>
                            <a:schemeClr val="tx2">
                              <a:lumMod val="85000"/>
                              <a:lumOff val="15000"/>
                            </a:schemeClr>
                          </a:solidFill>
                          <a:latin typeface="+mj-lt"/>
                        </a:rPr>
                        <a:t>streamelni</a:t>
                      </a:r>
                      <a:endParaRPr lang="hu-HU" sz="1100" dirty="0">
                        <a:solidFill>
                          <a:schemeClr val="tx2">
                            <a:lumMod val="85000"/>
                            <a:lumOff val="15000"/>
                          </a:schemeClr>
                        </a:solidFill>
                        <a:latin typeface="+mj-lt"/>
                      </a:endParaRPr>
                    </a:p>
                  </a:txBody>
                  <a:tcPr>
                    <a:solidFill>
                      <a:schemeClr val="accent1">
                        <a:tint val="20000"/>
                        <a:alpha val="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396660019"/>
                  </a:ext>
                </a:extLst>
              </a:tr>
              <a:tr h="555024">
                <a:tc>
                  <a:txBody>
                    <a:bodyPr/>
                    <a:lstStyle/>
                    <a:p>
                      <a:r>
                        <a:rPr lang="hu-HU" sz="1100" dirty="0">
                          <a:solidFill>
                            <a:schemeClr val="tx2">
                              <a:lumMod val="85000"/>
                              <a:lumOff val="15000"/>
                            </a:schemeClr>
                          </a:solidFill>
                          <a:latin typeface="+mj-lt"/>
                        </a:rPr>
                        <a:t>Nincs internetkapcsolatunk</a:t>
                      </a:r>
                    </a:p>
                  </a:txBody>
                  <a:tcPr>
                    <a:solidFill>
                      <a:schemeClr val="accent1">
                        <a:tint val="20000"/>
                        <a:alpha val="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716958558"/>
                  </a:ext>
                </a:extLst>
              </a:tr>
              <a:tr h="555024">
                <a:tc>
                  <a:txBody>
                    <a:bodyPr/>
                    <a:lstStyle/>
                    <a:p>
                      <a:r>
                        <a:rPr lang="hu-HU" sz="1100" dirty="0">
                          <a:solidFill>
                            <a:schemeClr val="tx2">
                              <a:lumMod val="85000"/>
                              <a:lumOff val="15000"/>
                            </a:schemeClr>
                          </a:solidFill>
                          <a:latin typeface="+mj-lt"/>
                        </a:rPr>
                        <a:t>Nem tudom</a:t>
                      </a:r>
                    </a:p>
                  </a:txBody>
                  <a:tcPr>
                    <a:solidFill>
                      <a:schemeClr val="accent1">
                        <a:tint val="20000"/>
                        <a:alpha val="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564685734"/>
                  </a:ext>
                </a:extLst>
              </a:tr>
            </a:tbl>
          </a:graphicData>
        </a:graphic>
      </p:graphicFrame>
      <p:sp>
        <p:nvSpPr>
          <p:cNvPr id="29" name="Rectangle 38"/>
          <p:cNvSpPr>
            <a:spLocks noChangeArrowheads="1"/>
          </p:cNvSpPr>
          <p:nvPr/>
        </p:nvSpPr>
        <p:spPr bwMode="auto">
          <a:xfrm>
            <a:off x="1075668" y="1160491"/>
            <a:ext cx="68119" cy="188068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003399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31" name="Group 407"/>
          <p:cNvGrpSpPr/>
          <p:nvPr/>
        </p:nvGrpSpPr>
        <p:grpSpPr>
          <a:xfrm>
            <a:off x="4341766" y="817814"/>
            <a:ext cx="3471944" cy="1589861"/>
            <a:chOff x="0" y="0"/>
            <a:chExt cx="3599753" cy="1616086"/>
          </a:xfrm>
        </p:grpSpPr>
        <p:grpSp>
          <p:nvGrpSpPr>
            <p:cNvPr id="32" name="Group 374"/>
            <p:cNvGrpSpPr/>
            <p:nvPr/>
          </p:nvGrpSpPr>
          <p:grpSpPr>
            <a:xfrm>
              <a:off x="0" y="0"/>
              <a:ext cx="3599753" cy="431065"/>
              <a:chOff x="0" y="0"/>
              <a:chExt cx="3599752" cy="431064"/>
            </a:xfrm>
          </p:grpSpPr>
          <p:sp>
            <p:nvSpPr>
              <p:cNvPr id="85" name="Shape 359"/>
              <p:cNvSpPr/>
              <p:nvPr/>
            </p:nvSpPr>
            <p:spPr>
              <a:xfrm>
                <a:off x="0" y="0"/>
                <a:ext cx="431064" cy="431064"/>
              </a:xfrm>
              <a:prstGeom prst="ellipse">
                <a:avLst/>
              </a:prstGeom>
              <a:solidFill>
                <a:srgbClr val="A1C46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marL="0" marR="0" lvl="0" indent="0" algn="l" defTabSz="9143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42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Gill Sans"/>
                  <a:ea typeface="Gill Sans"/>
                  <a:cs typeface="Gill Sans"/>
                  <a:sym typeface="Gill Sans"/>
                </a:endParaRPr>
              </a:p>
            </p:txBody>
          </p:sp>
          <p:grpSp>
            <p:nvGrpSpPr>
              <p:cNvPr id="73" name="Group 372"/>
              <p:cNvGrpSpPr/>
              <p:nvPr/>
            </p:nvGrpSpPr>
            <p:grpSpPr>
              <a:xfrm>
                <a:off x="596760" y="20938"/>
                <a:ext cx="2358841" cy="363786"/>
                <a:chOff x="0" y="0"/>
                <a:chExt cx="2358840" cy="363785"/>
              </a:xfrm>
            </p:grpSpPr>
            <p:sp>
              <p:nvSpPr>
                <p:cNvPr id="75" name="Shape 362"/>
                <p:cNvSpPr/>
                <p:nvPr/>
              </p:nvSpPr>
              <p:spPr>
                <a:xfrm>
                  <a:off x="0" y="0"/>
                  <a:ext cx="255358" cy="363786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5371" y="0"/>
                      </a:moveTo>
                      <a:lnTo>
                        <a:pt x="21600" y="0"/>
                      </a:lnTo>
                      <a:lnTo>
                        <a:pt x="16229" y="21600"/>
                      </a:lnTo>
                      <a:lnTo>
                        <a:pt x="0" y="21600"/>
                      </a:lnTo>
                      <a:lnTo>
                        <a:pt x="5371" y="0"/>
                      </a:lnTo>
                      <a:close/>
                    </a:path>
                  </a:pathLst>
                </a:custGeom>
                <a:solidFill>
                  <a:srgbClr val="A1C46B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0" tIns="0" rIns="0" bIns="0" numCol="1" anchor="ctr">
                  <a:noAutofit/>
                </a:bodyPr>
                <a:lstStyle/>
                <a:p>
                  <a:pPr marL="0" marR="0" lvl="0" indent="0" algn="l" defTabSz="9143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42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Gill Sans"/>
                    <a:ea typeface="Gill Sans"/>
                    <a:cs typeface="Gill Sans"/>
                    <a:sym typeface="Gill Sans"/>
                  </a:endParaRPr>
                </a:p>
              </p:txBody>
            </p:sp>
            <p:sp>
              <p:nvSpPr>
                <p:cNvPr id="76" name="Shape 363"/>
                <p:cNvSpPr/>
                <p:nvPr/>
              </p:nvSpPr>
              <p:spPr>
                <a:xfrm>
                  <a:off x="233720" y="0"/>
                  <a:ext cx="255359" cy="363786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5371" y="0"/>
                      </a:moveTo>
                      <a:lnTo>
                        <a:pt x="21600" y="0"/>
                      </a:lnTo>
                      <a:lnTo>
                        <a:pt x="16229" y="21600"/>
                      </a:lnTo>
                      <a:lnTo>
                        <a:pt x="0" y="21600"/>
                      </a:lnTo>
                      <a:lnTo>
                        <a:pt x="5371" y="0"/>
                      </a:lnTo>
                      <a:close/>
                    </a:path>
                  </a:pathLst>
                </a:custGeom>
                <a:solidFill>
                  <a:srgbClr val="A1C46B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0" tIns="0" rIns="0" bIns="0" numCol="1" anchor="ctr">
                  <a:noAutofit/>
                </a:bodyPr>
                <a:lstStyle/>
                <a:p>
                  <a:pPr marL="0" marR="0" lvl="0" indent="0" algn="l" defTabSz="9143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42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Gill Sans"/>
                    <a:ea typeface="Gill Sans"/>
                    <a:cs typeface="Gill Sans"/>
                    <a:sym typeface="Gill Sans"/>
                  </a:endParaRPr>
                </a:p>
              </p:txBody>
            </p:sp>
            <p:sp>
              <p:nvSpPr>
                <p:cNvPr id="77" name="Shape 364"/>
                <p:cNvSpPr/>
                <p:nvPr/>
              </p:nvSpPr>
              <p:spPr>
                <a:xfrm>
                  <a:off x="467440" y="0"/>
                  <a:ext cx="255359" cy="363786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5371" y="0"/>
                      </a:moveTo>
                      <a:lnTo>
                        <a:pt x="21600" y="0"/>
                      </a:lnTo>
                      <a:lnTo>
                        <a:pt x="16229" y="21600"/>
                      </a:lnTo>
                      <a:lnTo>
                        <a:pt x="0" y="21600"/>
                      </a:lnTo>
                      <a:lnTo>
                        <a:pt x="5371" y="0"/>
                      </a:lnTo>
                      <a:close/>
                    </a:path>
                  </a:pathLst>
                </a:custGeom>
                <a:solidFill>
                  <a:srgbClr val="A1C46B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0" tIns="0" rIns="0" bIns="0" numCol="1" anchor="ctr">
                  <a:noAutofit/>
                </a:bodyPr>
                <a:lstStyle/>
                <a:p>
                  <a:pPr marL="0" marR="0" lvl="0" indent="0" algn="l" defTabSz="9143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42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Gill Sans"/>
                    <a:ea typeface="Gill Sans"/>
                    <a:cs typeface="Gill Sans"/>
                    <a:sym typeface="Gill Sans"/>
                  </a:endParaRPr>
                </a:p>
              </p:txBody>
            </p:sp>
            <p:sp>
              <p:nvSpPr>
                <p:cNvPr id="78" name="Shape 365"/>
                <p:cNvSpPr/>
                <p:nvPr/>
              </p:nvSpPr>
              <p:spPr>
                <a:xfrm>
                  <a:off x="701160" y="0"/>
                  <a:ext cx="255359" cy="363786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5371" y="0"/>
                      </a:moveTo>
                      <a:lnTo>
                        <a:pt x="21600" y="0"/>
                      </a:lnTo>
                      <a:lnTo>
                        <a:pt x="16229" y="21600"/>
                      </a:lnTo>
                      <a:lnTo>
                        <a:pt x="0" y="21600"/>
                      </a:lnTo>
                      <a:lnTo>
                        <a:pt x="5371" y="0"/>
                      </a:lnTo>
                      <a:close/>
                    </a:path>
                  </a:pathLst>
                </a:custGeom>
                <a:solidFill>
                  <a:srgbClr val="A1C46B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0" tIns="0" rIns="0" bIns="0" numCol="1" anchor="ctr">
                  <a:noAutofit/>
                </a:bodyPr>
                <a:lstStyle/>
                <a:p>
                  <a:pPr marL="0" marR="0" lvl="0" indent="0" algn="l" defTabSz="9143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42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Gill Sans"/>
                    <a:ea typeface="Gill Sans"/>
                    <a:cs typeface="Gill Sans"/>
                    <a:sym typeface="Gill Sans"/>
                  </a:endParaRPr>
                </a:p>
              </p:txBody>
            </p:sp>
            <p:sp>
              <p:nvSpPr>
                <p:cNvPr id="79" name="Shape 366"/>
                <p:cNvSpPr/>
                <p:nvPr/>
              </p:nvSpPr>
              <p:spPr>
                <a:xfrm>
                  <a:off x="934881" y="0"/>
                  <a:ext cx="255359" cy="363786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5371" y="0"/>
                      </a:moveTo>
                      <a:lnTo>
                        <a:pt x="21600" y="0"/>
                      </a:lnTo>
                      <a:lnTo>
                        <a:pt x="16229" y="21600"/>
                      </a:lnTo>
                      <a:lnTo>
                        <a:pt x="0" y="21600"/>
                      </a:lnTo>
                      <a:lnTo>
                        <a:pt x="5371" y="0"/>
                      </a:lnTo>
                      <a:close/>
                    </a:path>
                  </a:pathLst>
                </a:custGeom>
                <a:solidFill>
                  <a:srgbClr val="A1C46B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0" tIns="0" rIns="0" bIns="0" numCol="1" anchor="ctr">
                  <a:noAutofit/>
                </a:bodyPr>
                <a:lstStyle/>
                <a:p>
                  <a:pPr marL="0" marR="0" lvl="0" indent="0" algn="l" defTabSz="9143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42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Gill Sans"/>
                    <a:ea typeface="Gill Sans"/>
                    <a:cs typeface="Gill Sans"/>
                    <a:sym typeface="Gill Sans"/>
                  </a:endParaRPr>
                </a:p>
              </p:txBody>
            </p:sp>
            <p:sp>
              <p:nvSpPr>
                <p:cNvPr id="80" name="Shape 367"/>
                <p:cNvSpPr/>
                <p:nvPr/>
              </p:nvSpPr>
              <p:spPr>
                <a:xfrm>
                  <a:off x="1168601" y="0"/>
                  <a:ext cx="255359" cy="363786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5371" y="0"/>
                      </a:moveTo>
                      <a:lnTo>
                        <a:pt x="21600" y="0"/>
                      </a:lnTo>
                      <a:lnTo>
                        <a:pt x="16229" y="21600"/>
                      </a:lnTo>
                      <a:lnTo>
                        <a:pt x="0" y="21600"/>
                      </a:lnTo>
                      <a:lnTo>
                        <a:pt x="5371" y="0"/>
                      </a:lnTo>
                      <a:close/>
                    </a:path>
                  </a:pathLst>
                </a:custGeom>
                <a:solidFill>
                  <a:srgbClr val="A1C46B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0" tIns="0" rIns="0" bIns="0" numCol="1" anchor="ctr">
                  <a:noAutofit/>
                </a:bodyPr>
                <a:lstStyle/>
                <a:p>
                  <a:pPr marL="0" marR="0" lvl="0" indent="0" algn="l" defTabSz="9143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42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Gill Sans"/>
                    <a:ea typeface="Gill Sans"/>
                    <a:cs typeface="Gill Sans"/>
                    <a:sym typeface="Gill Sans"/>
                  </a:endParaRPr>
                </a:p>
              </p:txBody>
            </p:sp>
            <p:sp>
              <p:nvSpPr>
                <p:cNvPr id="81" name="Shape 368"/>
                <p:cNvSpPr/>
                <p:nvPr/>
              </p:nvSpPr>
              <p:spPr>
                <a:xfrm>
                  <a:off x="1402321" y="0"/>
                  <a:ext cx="255359" cy="363786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5371" y="0"/>
                      </a:moveTo>
                      <a:lnTo>
                        <a:pt x="21600" y="0"/>
                      </a:lnTo>
                      <a:lnTo>
                        <a:pt x="16229" y="21600"/>
                      </a:lnTo>
                      <a:lnTo>
                        <a:pt x="0" y="21600"/>
                      </a:lnTo>
                      <a:lnTo>
                        <a:pt x="5371" y="0"/>
                      </a:lnTo>
                      <a:close/>
                    </a:path>
                  </a:pathLst>
                </a:custGeom>
                <a:solidFill>
                  <a:srgbClr val="A1C46B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0" tIns="0" rIns="0" bIns="0" numCol="1" anchor="ctr">
                  <a:noAutofit/>
                </a:bodyPr>
                <a:lstStyle/>
                <a:p>
                  <a:pPr marL="0" marR="0" lvl="0" indent="0" algn="l" defTabSz="9143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42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Gill Sans"/>
                    <a:ea typeface="Gill Sans"/>
                    <a:cs typeface="Gill Sans"/>
                    <a:sym typeface="Gill Sans"/>
                  </a:endParaRPr>
                </a:p>
              </p:txBody>
            </p:sp>
            <p:sp>
              <p:nvSpPr>
                <p:cNvPr id="82" name="Shape 369"/>
                <p:cNvSpPr/>
                <p:nvPr/>
              </p:nvSpPr>
              <p:spPr>
                <a:xfrm>
                  <a:off x="1636042" y="0"/>
                  <a:ext cx="255359" cy="363786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5371" y="0"/>
                      </a:moveTo>
                      <a:lnTo>
                        <a:pt x="21600" y="0"/>
                      </a:lnTo>
                      <a:lnTo>
                        <a:pt x="16229" y="21600"/>
                      </a:lnTo>
                      <a:lnTo>
                        <a:pt x="0" y="21600"/>
                      </a:lnTo>
                      <a:lnTo>
                        <a:pt x="5371" y="0"/>
                      </a:lnTo>
                      <a:close/>
                    </a:path>
                  </a:pathLst>
                </a:custGeom>
                <a:solidFill>
                  <a:srgbClr val="A1C46B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0" tIns="0" rIns="0" bIns="0" numCol="1" anchor="ctr">
                  <a:noAutofit/>
                </a:bodyPr>
                <a:lstStyle/>
                <a:p>
                  <a:pPr marL="0" marR="0" lvl="0" indent="0" algn="l" defTabSz="9143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42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Gill Sans"/>
                    <a:ea typeface="Gill Sans"/>
                    <a:cs typeface="Gill Sans"/>
                    <a:sym typeface="Gill Sans"/>
                  </a:endParaRPr>
                </a:p>
              </p:txBody>
            </p:sp>
            <p:sp>
              <p:nvSpPr>
                <p:cNvPr id="83" name="Shape 370"/>
                <p:cNvSpPr/>
                <p:nvPr/>
              </p:nvSpPr>
              <p:spPr>
                <a:xfrm>
                  <a:off x="1869762" y="0"/>
                  <a:ext cx="255359" cy="363786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5371" y="0"/>
                      </a:moveTo>
                      <a:lnTo>
                        <a:pt x="21600" y="0"/>
                      </a:lnTo>
                      <a:lnTo>
                        <a:pt x="16229" y="21600"/>
                      </a:lnTo>
                      <a:lnTo>
                        <a:pt x="0" y="21600"/>
                      </a:lnTo>
                      <a:lnTo>
                        <a:pt x="5371" y="0"/>
                      </a:lnTo>
                      <a:close/>
                    </a:path>
                  </a:pathLst>
                </a:custGeom>
                <a:solidFill>
                  <a:srgbClr val="DBDCDF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0" tIns="0" rIns="0" bIns="0" numCol="1" anchor="ctr">
                  <a:noAutofit/>
                </a:bodyPr>
                <a:lstStyle/>
                <a:p>
                  <a:pPr marL="0" marR="0" lvl="0" indent="0" algn="l" defTabSz="9143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42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Gill Sans"/>
                    <a:ea typeface="Gill Sans"/>
                    <a:cs typeface="Gill Sans"/>
                    <a:sym typeface="Gill Sans"/>
                  </a:endParaRPr>
                </a:p>
              </p:txBody>
            </p:sp>
            <p:sp>
              <p:nvSpPr>
                <p:cNvPr id="84" name="Shape 371"/>
                <p:cNvSpPr/>
                <p:nvPr/>
              </p:nvSpPr>
              <p:spPr>
                <a:xfrm>
                  <a:off x="2103482" y="0"/>
                  <a:ext cx="255359" cy="363786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5371" y="0"/>
                      </a:moveTo>
                      <a:lnTo>
                        <a:pt x="21600" y="0"/>
                      </a:lnTo>
                      <a:lnTo>
                        <a:pt x="16229" y="21600"/>
                      </a:lnTo>
                      <a:lnTo>
                        <a:pt x="0" y="21600"/>
                      </a:lnTo>
                      <a:lnTo>
                        <a:pt x="5371" y="0"/>
                      </a:lnTo>
                      <a:close/>
                    </a:path>
                  </a:pathLst>
                </a:custGeom>
                <a:solidFill>
                  <a:srgbClr val="DBDCDF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0" tIns="0" rIns="0" bIns="0" numCol="1" anchor="ctr">
                  <a:noAutofit/>
                </a:bodyPr>
                <a:lstStyle/>
                <a:p>
                  <a:pPr marL="0" marR="0" lvl="0" indent="0" algn="l" defTabSz="9143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42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Gill Sans"/>
                    <a:ea typeface="Gill Sans"/>
                    <a:cs typeface="Gill Sans"/>
                    <a:sym typeface="Gill Sans"/>
                  </a:endParaRPr>
                </a:p>
              </p:txBody>
            </p:sp>
          </p:grpSp>
          <p:sp>
            <p:nvSpPr>
              <p:cNvPr id="74" name="Shape 373"/>
              <p:cNvSpPr/>
              <p:nvPr/>
            </p:nvSpPr>
            <p:spPr>
              <a:xfrm>
                <a:off x="3031402" y="21118"/>
                <a:ext cx="568350" cy="363786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="" val="1"/>
                </a:ext>
              </a:extLst>
            </p:spPr>
            <p:txBody>
              <a:bodyPr wrap="square" lIns="50800" tIns="50800" rIns="50800" bIns="50800" numCol="1" anchor="ctr">
                <a:noAutofit/>
              </a:bodyPr>
              <a:lstStyle>
                <a:lvl1pPr algn="l">
                  <a:defRPr sz="1100" b="1" cap="all">
                    <a:solidFill>
                      <a:srgbClr val="2C2036"/>
                    </a:solidFill>
                    <a:latin typeface="Avenir Next"/>
                    <a:ea typeface="Avenir Next"/>
                    <a:cs typeface="Avenir Next"/>
                    <a:sym typeface="Avenir Next"/>
                  </a:defRPr>
                </a:lvl1pPr>
              </a:lstStyle>
              <a:p>
                <a:pPr marL="0" marR="0" lvl="0" indent="0" algn="l" defTabSz="9143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hu-HU" sz="1100" b="1" i="0" u="none" strike="noStrike" kern="1200" cap="all" spc="0" normalizeH="0" baseline="0" noProof="0" dirty="0">
                    <a:ln>
                      <a:noFill/>
                    </a:ln>
                    <a:solidFill>
                      <a:srgbClr val="2C2036"/>
                    </a:solidFill>
                    <a:effectLst/>
                    <a:uLnTx/>
                    <a:uFillTx/>
                    <a:latin typeface="Avenir Next"/>
                    <a:sym typeface="Avenir Next"/>
                  </a:rPr>
                  <a:t>81</a:t>
                </a:r>
                <a:r>
                  <a:rPr kumimoji="0" sz="1100" b="1" i="0" u="none" strike="noStrike" kern="1200" cap="all" spc="0" normalizeH="0" baseline="0" noProof="0" dirty="0">
                    <a:ln>
                      <a:noFill/>
                    </a:ln>
                    <a:solidFill>
                      <a:srgbClr val="2C2036"/>
                    </a:solidFill>
                    <a:effectLst/>
                    <a:uLnTx/>
                    <a:uFillTx/>
                    <a:latin typeface="Avenir Next"/>
                    <a:sym typeface="Avenir Next"/>
                  </a:rPr>
                  <a:t>%</a:t>
                </a:r>
              </a:p>
            </p:txBody>
          </p:sp>
        </p:grpSp>
        <p:grpSp>
          <p:nvGrpSpPr>
            <p:cNvPr id="33" name="Group 390"/>
            <p:cNvGrpSpPr/>
            <p:nvPr/>
          </p:nvGrpSpPr>
          <p:grpSpPr>
            <a:xfrm>
              <a:off x="0" y="592510"/>
              <a:ext cx="3599753" cy="431066"/>
              <a:chOff x="0" y="0"/>
              <a:chExt cx="3599752" cy="431064"/>
            </a:xfrm>
          </p:grpSpPr>
          <p:sp>
            <p:nvSpPr>
              <p:cNvPr id="70" name="Shape 375"/>
              <p:cNvSpPr/>
              <p:nvPr/>
            </p:nvSpPr>
            <p:spPr>
              <a:xfrm>
                <a:off x="0" y="0"/>
                <a:ext cx="431064" cy="431064"/>
              </a:xfrm>
              <a:prstGeom prst="ellipse">
                <a:avLst/>
              </a:prstGeom>
              <a:solidFill>
                <a:srgbClr val="ED6737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marL="0" marR="0" lvl="0" indent="0" algn="l" defTabSz="9143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4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Gill Sans"/>
                  <a:ea typeface="Gill Sans"/>
                  <a:cs typeface="Gill Sans"/>
                  <a:sym typeface="Gill Sans"/>
                </a:endParaRPr>
              </a:p>
            </p:txBody>
          </p:sp>
          <p:grpSp>
            <p:nvGrpSpPr>
              <p:cNvPr id="58" name="Group 388"/>
              <p:cNvGrpSpPr/>
              <p:nvPr/>
            </p:nvGrpSpPr>
            <p:grpSpPr>
              <a:xfrm>
                <a:off x="596760" y="33638"/>
                <a:ext cx="2358841" cy="363786"/>
                <a:chOff x="0" y="0"/>
                <a:chExt cx="2358840" cy="363785"/>
              </a:xfrm>
            </p:grpSpPr>
            <p:sp>
              <p:nvSpPr>
                <p:cNvPr id="60" name="Shape 378"/>
                <p:cNvSpPr/>
                <p:nvPr/>
              </p:nvSpPr>
              <p:spPr>
                <a:xfrm>
                  <a:off x="0" y="0"/>
                  <a:ext cx="255358" cy="363786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5371" y="0"/>
                      </a:moveTo>
                      <a:lnTo>
                        <a:pt x="21600" y="0"/>
                      </a:lnTo>
                      <a:lnTo>
                        <a:pt x="16229" y="21600"/>
                      </a:lnTo>
                      <a:lnTo>
                        <a:pt x="0" y="21600"/>
                      </a:lnTo>
                      <a:lnTo>
                        <a:pt x="5371" y="0"/>
                      </a:lnTo>
                      <a:close/>
                    </a:path>
                  </a:pathLst>
                </a:custGeom>
                <a:solidFill>
                  <a:srgbClr val="ED6737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0" tIns="0" rIns="0" bIns="0" numCol="1" anchor="ctr">
                  <a:noAutofit/>
                </a:bodyPr>
                <a:lstStyle/>
                <a:p>
                  <a:pPr marL="0" marR="0" lvl="0" indent="0" algn="l" defTabSz="9143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42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Gill Sans"/>
                    <a:ea typeface="Gill Sans"/>
                    <a:cs typeface="Gill Sans"/>
                    <a:sym typeface="Gill Sans"/>
                  </a:endParaRPr>
                </a:p>
              </p:txBody>
            </p:sp>
            <p:sp>
              <p:nvSpPr>
                <p:cNvPr id="61" name="Shape 379"/>
                <p:cNvSpPr/>
                <p:nvPr/>
              </p:nvSpPr>
              <p:spPr>
                <a:xfrm>
                  <a:off x="233720" y="0"/>
                  <a:ext cx="255359" cy="363786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5371" y="0"/>
                      </a:moveTo>
                      <a:lnTo>
                        <a:pt x="21600" y="0"/>
                      </a:lnTo>
                      <a:lnTo>
                        <a:pt x="16229" y="21600"/>
                      </a:lnTo>
                      <a:lnTo>
                        <a:pt x="0" y="21600"/>
                      </a:lnTo>
                      <a:lnTo>
                        <a:pt x="5371" y="0"/>
                      </a:lnTo>
                      <a:close/>
                    </a:path>
                  </a:pathLst>
                </a:custGeom>
                <a:solidFill>
                  <a:srgbClr val="DBDCDF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0" tIns="0" rIns="0" bIns="0" numCol="1" anchor="ctr">
                  <a:noAutofit/>
                </a:bodyPr>
                <a:lstStyle/>
                <a:p>
                  <a:pPr marL="0" marR="0" lvl="0" indent="0" algn="l" defTabSz="9143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42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Gill Sans"/>
                    <a:ea typeface="Gill Sans"/>
                    <a:cs typeface="Gill Sans"/>
                    <a:sym typeface="Gill Sans"/>
                  </a:endParaRPr>
                </a:p>
              </p:txBody>
            </p:sp>
            <p:sp>
              <p:nvSpPr>
                <p:cNvPr id="62" name="Shape 380"/>
                <p:cNvSpPr/>
                <p:nvPr/>
              </p:nvSpPr>
              <p:spPr>
                <a:xfrm>
                  <a:off x="467440" y="0"/>
                  <a:ext cx="255359" cy="363786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5371" y="0"/>
                      </a:moveTo>
                      <a:lnTo>
                        <a:pt x="21600" y="0"/>
                      </a:lnTo>
                      <a:lnTo>
                        <a:pt x="16229" y="21600"/>
                      </a:lnTo>
                      <a:lnTo>
                        <a:pt x="0" y="21600"/>
                      </a:lnTo>
                      <a:lnTo>
                        <a:pt x="5371" y="0"/>
                      </a:lnTo>
                      <a:close/>
                    </a:path>
                  </a:pathLst>
                </a:custGeom>
                <a:solidFill>
                  <a:srgbClr val="DBDCDF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0" tIns="0" rIns="0" bIns="0" numCol="1" anchor="ctr">
                  <a:noAutofit/>
                </a:bodyPr>
                <a:lstStyle/>
                <a:p>
                  <a:pPr marL="0" marR="0" lvl="0" indent="0" algn="l" defTabSz="9143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42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Gill Sans"/>
                    <a:ea typeface="Gill Sans"/>
                    <a:cs typeface="Gill Sans"/>
                    <a:sym typeface="Gill Sans"/>
                  </a:endParaRPr>
                </a:p>
              </p:txBody>
            </p:sp>
            <p:sp>
              <p:nvSpPr>
                <p:cNvPr id="63" name="Shape 381"/>
                <p:cNvSpPr/>
                <p:nvPr/>
              </p:nvSpPr>
              <p:spPr>
                <a:xfrm>
                  <a:off x="701160" y="0"/>
                  <a:ext cx="255359" cy="363786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5371" y="0"/>
                      </a:moveTo>
                      <a:lnTo>
                        <a:pt x="21600" y="0"/>
                      </a:lnTo>
                      <a:lnTo>
                        <a:pt x="16229" y="21600"/>
                      </a:lnTo>
                      <a:lnTo>
                        <a:pt x="0" y="21600"/>
                      </a:lnTo>
                      <a:lnTo>
                        <a:pt x="5371" y="0"/>
                      </a:lnTo>
                      <a:close/>
                    </a:path>
                  </a:pathLst>
                </a:custGeom>
                <a:solidFill>
                  <a:srgbClr val="DBDCDF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0" tIns="0" rIns="0" bIns="0" numCol="1" anchor="ctr">
                  <a:noAutofit/>
                </a:bodyPr>
                <a:lstStyle/>
                <a:p>
                  <a:pPr marL="0" marR="0" lvl="0" indent="0" algn="l" defTabSz="9143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42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Gill Sans"/>
                    <a:ea typeface="Gill Sans"/>
                    <a:cs typeface="Gill Sans"/>
                    <a:sym typeface="Gill Sans"/>
                  </a:endParaRPr>
                </a:p>
              </p:txBody>
            </p:sp>
            <p:sp>
              <p:nvSpPr>
                <p:cNvPr id="64" name="Shape 382"/>
                <p:cNvSpPr/>
                <p:nvPr/>
              </p:nvSpPr>
              <p:spPr>
                <a:xfrm>
                  <a:off x="934881" y="0"/>
                  <a:ext cx="255359" cy="363786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5371" y="0"/>
                      </a:moveTo>
                      <a:lnTo>
                        <a:pt x="21600" y="0"/>
                      </a:lnTo>
                      <a:lnTo>
                        <a:pt x="16229" y="21600"/>
                      </a:lnTo>
                      <a:lnTo>
                        <a:pt x="0" y="21600"/>
                      </a:lnTo>
                      <a:lnTo>
                        <a:pt x="5371" y="0"/>
                      </a:lnTo>
                      <a:close/>
                    </a:path>
                  </a:pathLst>
                </a:custGeom>
                <a:solidFill>
                  <a:srgbClr val="DBDCDF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0" tIns="0" rIns="0" bIns="0" numCol="1" anchor="ctr">
                  <a:noAutofit/>
                </a:bodyPr>
                <a:lstStyle/>
                <a:p>
                  <a:pPr marL="0" marR="0" lvl="0" indent="0" algn="l" defTabSz="9143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42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Gill Sans"/>
                    <a:ea typeface="Gill Sans"/>
                    <a:cs typeface="Gill Sans"/>
                    <a:sym typeface="Gill Sans"/>
                  </a:endParaRPr>
                </a:p>
              </p:txBody>
            </p:sp>
            <p:sp>
              <p:nvSpPr>
                <p:cNvPr id="65" name="Shape 383"/>
                <p:cNvSpPr/>
                <p:nvPr/>
              </p:nvSpPr>
              <p:spPr>
                <a:xfrm>
                  <a:off x="1168601" y="0"/>
                  <a:ext cx="255359" cy="363786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5371" y="0"/>
                      </a:moveTo>
                      <a:lnTo>
                        <a:pt x="21600" y="0"/>
                      </a:lnTo>
                      <a:lnTo>
                        <a:pt x="16229" y="21600"/>
                      </a:lnTo>
                      <a:lnTo>
                        <a:pt x="0" y="21600"/>
                      </a:lnTo>
                      <a:lnTo>
                        <a:pt x="5371" y="0"/>
                      </a:lnTo>
                      <a:close/>
                    </a:path>
                  </a:pathLst>
                </a:custGeom>
                <a:solidFill>
                  <a:srgbClr val="DBDCDF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0" tIns="0" rIns="0" bIns="0" numCol="1" anchor="ctr">
                  <a:noAutofit/>
                </a:bodyPr>
                <a:lstStyle/>
                <a:p>
                  <a:pPr marL="0" marR="0" lvl="0" indent="0" algn="l" defTabSz="9143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42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Gill Sans"/>
                    <a:ea typeface="Gill Sans"/>
                    <a:cs typeface="Gill Sans"/>
                    <a:sym typeface="Gill Sans"/>
                  </a:endParaRPr>
                </a:p>
              </p:txBody>
            </p:sp>
            <p:sp>
              <p:nvSpPr>
                <p:cNvPr id="66" name="Shape 384"/>
                <p:cNvSpPr/>
                <p:nvPr/>
              </p:nvSpPr>
              <p:spPr>
                <a:xfrm>
                  <a:off x="1402321" y="0"/>
                  <a:ext cx="255359" cy="363786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5371" y="0"/>
                      </a:moveTo>
                      <a:lnTo>
                        <a:pt x="21600" y="0"/>
                      </a:lnTo>
                      <a:lnTo>
                        <a:pt x="16229" y="21600"/>
                      </a:lnTo>
                      <a:lnTo>
                        <a:pt x="0" y="21600"/>
                      </a:lnTo>
                      <a:lnTo>
                        <a:pt x="5371" y="0"/>
                      </a:lnTo>
                      <a:close/>
                    </a:path>
                  </a:pathLst>
                </a:custGeom>
                <a:solidFill>
                  <a:srgbClr val="DBDCDF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0" tIns="0" rIns="0" bIns="0" numCol="1" anchor="ctr">
                  <a:noAutofit/>
                </a:bodyPr>
                <a:lstStyle/>
                <a:p>
                  <a:pPr marL="0" marR="0" lvl="0" indent="0" algn="l" defTabSz="9143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42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Gill Sans"/>
                    <a:ea typeface="Gill Sans"/>
                    <a:cs typeface="Gill Sans"/>
                    <a:sym typeface="Gill Sans"/>
                  </a:endParaRPr>
                </a:p>
              </p:txBody>
            </p:sp>
            <p:sp>
              <p:nvSpPr>
                <p:cNvPr id="67" name="Shape 385"/>
                <p:cNvSpPr/>
                <p:nvPr/>
              </p:nvSpPr>
              <p:spPr>
                <a:xfrm>
                  <a:off x="1636042" y="0"/>
                  <a:ext cx="255359" cy="363786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5371" y="0"/>
                      </a:moveTo>
                      <a:lnTo>
                        <a:pt x="21600" y="0"/>
                      </a:lnTo>
                      <a:lnTo>
                        <a:pt x="16229" y="21600"/>
                      </a:lnTo>
                      <a:lnTo>
                        <a:pt x="0" y="21600"/>
                      </a:lnTo>
                      <a:lnTo>
                        <a:pt x="5371" y="0"/>
                      </a:lnTo>
                      <a:close/>
                    </a:path>
                  </a:pathLst>
                </a:custGeom>
                <a:solidFill>
                  <a:srgbClr val="DBDCDF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0" tIns="0" rIns="0" bIns="0" numCol="1" anchor="ctr">
                  <a:noAutofit/>
                </a:bodyPr>
                <a:lstStyle/>
                <a:p>
                  <a:pPr marL="0" marR="0" lvl="0" indent="0" algn="l" defTabSz="9143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42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Gill Sans"/>
                    <a:ea typeface="Gill Sans"/>
                    <a:cs typeface="Gill Sans"/>
                    <a:sym typeface="Gill Sans"/>
                  </a:endParaRPr>
                </a:p>
              </p:txBody>
            </p:sp>
            <p:sp>
              <p:nvSpPr>
                <p:cNvPr id="68" name="Shape 386"/>
                <p:cNvSpPr/>
                <p:nvPr/>
              </p:nvSpPr>
              <p:spPr>
                <a:xfrm>
                  <a:off x="1869762" y="0"/>
                  <a:ext cx="255359" cy="363786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5371" y="0"/>
                      </a:moveTo>
                      <a:lnTo>
                        <a:pt x="21600" y="0"/>
                      </a:lnTo>
                      <a:lnTo>
                        <a:pt x="16229" y="21600"/>
                      </a:lnTo>
                      <a:lnTo>
                        <a:pt x="0" y="21600"/>
                      </a:lnTo>
                      <a:lnTo>
                        <a:pt x="5371" y="0"/>
                      </a:lnTo>
                      <a:close/>
                    </a:path>
                  </a:pathLst>
                </a:custGeom>
                <a:solidFill>
                  <a:srgbClr val="DBDCDF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0" tIns="0" rIns="0" bIns="0" numCol="1" anchor="ctr">
                  <a:noAutofit/>
                </a:bodyPr>
                <a:lstStyle/>
                <a:p>
                  <a:pPr marL="0" marR="0" lvl="0" indent="0" algn="l" defTabSz="9143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42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Gill Sans"/>
                    <a:ea typeface="Gill Sans"/>
                    <a:cs typeface="Gill Sans"/>
                    <a:sym typeface="Gill Sans"/>
                  </a:endParaRPr>
                </a:p>
              </p:txBody>
            </p:sp>
            <p:sp>
              <p:nvSpPr>
                <p:cNvPr id="69" name="Shape 387"/>
                <p:cNvSpPr/>
                <p:nvPr/>
              </p:nvSpPr>
              <p:spPr>
                <a:xfrm>
                  <a:off x="2103482" y="0"/>
                  <a:ext cx="255359" cy="363786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5371" y="0"/>
                      </a:moveTo>
                      <a:lnTo>
                        <a:pt x="21600" y="0"/>
                      </a:lnTo>
                      <a:lnTo>
                        <a:pt x="16229" y="21600"/>
                      </a:lnTo>
                      <a:lnTo>
                        <a:pt x="0" y="21600"/>
                      </a:lnTo>
                      <a:lnTo>
                        <a:pt x="5371" y="0"/>
                      </a:lnTo>
                      <a:close/>
                    </a:path>
                  </a:pathLst>
                </a:custGeom>
                <a:solidFill>
                  <a:srgbClr val="DBDCDF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0" tIns="0" rIns="0" bIns="0" numCol="1" anchor="ctr">
                  <a:noAutofit/>
                </a:bodyPr>
                <a:lstStyle/>
                <a:p>
                  <a:pPr marL="0" marR="0" lvl="0" indent="0" algn="l" defTabSz="9143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42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Gill Sans"/>
                    <a:ea typeface="Gill Sans"/>
                    <a:cs typeface="Gill Sans"/>
                    <a:sym typeface="Gill Sans"/>
                  </a:endParaRPr>
                </a:p>
              </p:txBody>
            </p:sp>
          </p:grpSp>
          <p:sp>
            <p:nvSpPr>
              <p:cNvPr id="59" name="Shape 389"/>
              <p:cNvSpPr/>
              <p:nvPr/>
            </p:nvSpPr>
            <p:spPr>
              <a:xfrm>
                <a:off x="3031402" y="33638"/>
                <a:ext cx="568350" cy="363786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="" val="1"/>
                </a:ext>
              </a:extLst>
            </p:spPr>
            <p:txBody>
              <a:bodyPr wrap="square" lIns="50800" tIns="50800" rIns="50800" bIns="50800" numCol="1" anchor="ctr">
                <a:noAutofit/>
              </a:bodyPr>
              <a:lstStyle>
                <a:lvl1pPr algn="l">
                  <a:defRPr sz="1100" b="1" cap="all">
                    <a:solidFill>
                      <a:srgbClr val="2C2036"/>
                    </a:solidFill>
                    <a:latin typeface="Avenir Next"/>
                    <a:ea typeface="Avenir Next"/>
                    <a:cs typeface="Avenir Next"/>
                    <a:sym typeface="Avenir Next"/>
                  </a:defRPr>
                </a:lvl1pPr>
              </a:lstStyle>
              <a:p>
                <a:pPr marL="0" marR="0" lvl="0" indent="0" algn="l" defTabSz="9143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hu-HU" sz="1100" b="1" i="0" u="none" strike="noStrike" kern="1200" cap="all" spc="0" normalizeH="0" baseline="0" noProof="0" dirty="0">
                    <a:ln>
                      <a:noFill/>
                    </a:ln>
                    <a:solidFill>
                      <a:srgbClr val="2C2036"/>
                    </a:solidFill>
                    <a:effectLst/>
                    <a:uLnTx/>
                    <a:uFillTx/>
                    <a:latin typeface="Avenir Next"/>
                    <a:sym typeface="Avenir Next"/>
                  </a:rPr>
                  <a:t>1</a:t>
                </a:r>
                <a:r>
                  <a:rPr kumimoji="0" sz="1100" b="1" i="0" u="none" strike="noStrike" kern="1200" cap="all" spc="0" normalizeH="0" baseline="0" noProof="0" dirty="0">
                    <a:ln>
                      <a:noFill/>
                    </a:ln>
                    <a:solidFill>
                      <a:srgbClr val="2C2036"/>
                    </a:solidFill>
                    <a:effectLst/>
                    <a:uLnTx/>
                    <a:uFillTx/>
                    <a:latin typeface="Avenir Next"/>
                    <a:sym typeface="Avenir Next"/>
                  </a:rPr>
                  <a:t>2%</a:t>
                </a:r>
              </a:p>
            </p:txBody>
          </p:sp>
        </p:grpSp>
        <p:grpSp>
          <p:nvGrpSpPr>
            <p:cNvPr id="41" name="Group 406"/>
            <p:cNvGrpSpPr/>
            <p:nvPr/>
          </p:nvGrpSpPr>
          <p:grpSpPr>
            <a:xfrm>
              <a:off x="0" y="1185020"/>
              <a:ext cx="3599753" cy="431066"/>
              <a:chOff x="0" y="0"/>
              <a:chExt cx="3599752" cy="431064"/>
            </a:xfrm>
          </p:grpSpPr>
          <p:sp>
            <p:nvSpPr>
              <p:cNvPr id="55" name="Shape 391"/>
              <p:cNvSpPr/>
              <p:nvPr/>
            </p:nvSpPr>
            <p:spPr>
              <a:xfrm>
                <a:off x="0" y="0"/>
                <a:ext cx="431064" cy="431064"/>
              </a:xfrm>
              <a:prstGeom prst="ellipse">
                <a:avLst/>
              </a:prstGeom>
              <a:solidFill>
                <a:srgbClr val="FBB04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marL="0" marR="0" lvl="0" indent="0" algn="l" defTabSz="9143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42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Gill Sans"/>
                  <a:ea typeface="Gill Sans"/>
                  <a:cs typeface="Gill Sans"/>
                  <a:sym typeface="Gill Sans"/>
                </a:endParaRPr>
              </a:p>
            </p:txBody>
          </p:sp>
          <p:grpSp>
            <p:nvGrpSpPr>
              <p:cNvPr id="43" name="Group 404"/>
              <p:cNvGrpSpPr/>
              <p:nvPr/>
            </p:nvGrpSpPr>
            <p:grpSpPr>
              <a:xfrm>
                <a:off x="596760" y="33638"/>
                <a:ext cx="2358841" cy="363786"/>
                <a:chOff x="0" y="0"/>
                <a:chExt cx="2358840" cy="363785"/>
              </a:xfrm>
            </p:grpSpPr>
            <p:sp>
              <p:nvSpPr>
                <p:cNvPr id="45" name="Shape 394"/>
                <p:cNvSpPr/>
                <p:nvPr/>
              </p:nvSpPr>
              <p:spPr>
                <a:xfrm>
                  <a:off x="0" y="0"/>
                  <a:ext cx="255358" cy="363786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5371" y="0"/>
                      </a:moveTo>
                      <a:lnTo>
                        <a:pt x="21600" y="0"/>
                      </a:lnTo>
                      <a:lnTo>
                        <a:pt x="16229" y="21600"/>
                      </a:lnTo>
                      <a:lnTo>
                        <a:pt x="0" y="21600"/>
                      </a:lnTo>
                      <a:lnTo>
                        <a:pt x="5371" y="0"/>
                      </a:lnTo>
                      <a:close/>
                    </a:path>
                  </a:pathLst>
                </a:custGeom>
                <a:solidFill>
                  <a:srgbClr val="DBDCDF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0" tIns="0" rIns="0" bIns="0" numCol="1" anchor="ctr">
                  <a:noAutofit/>
                </a:bodyPr>
                <a:lstStyle/>
                <a:p>
                  <a:pPr marL="0" marR="0" lvl="0" indent="0" algn="l" defTabSz="9143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42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Gill Sans"/>
                    <a:ea typeface="Gill Sans"/>
                    <a:cs typeface="Gill Sans"/>
                    <a:sym typeface="Gill Sans"/>
                  </a:endParaRPr>
                </a:p>
              </p:txBody>
            </p:sp>
            <p:sp>
              <p:nvSpPr>
                <p:cNvPr id="46" name="Shape 395"/>
                <p:cNvSpPr/>
                <p:nvPr/>
              </p:nvSpPr>
              <p:spPr>
                <a:xfrm>
                  <a:off x="233720" y="0"/>
                  <a:ext cx="255359" cy="363786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5371" y="0"/>
                      </a:moveTo>
                      <a:lnTo>
                        <a:pt x="21600" y="0"/>
                      </a:lnTo>
                      <a:lnTo>
                        <a:pt x="16229" y="21600"/>
                      </a:lnTo>
                      <a:lnTo>
                        <a:pt x="0" y="21600"/>
                      </a:lnTo>
                      <a:lnTo>
                        <a:pt x="5371" y="0"/>
                      </a:lnTo>
                      <a:close/>
                    </a:path>
                  </a:pathLst>
                </a:custGeom>
                <a:solidFill>
                  <a:srgbClr val="DBDCDF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0" tIns="0" rIns="0" bIns="0" numCol="1" anchor="ctr">
                  <a:noAutofit/>
                </a:bodyPr>
                <a:lstStyle/>
                <a:p>
                  <a:pPr marL="0" marR="0" lvl="0" indent="0" algn="l" defTabSz="9143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42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Gill Sans"/>
                    <a:ea typeface="Gill Sans"/>
                    <a:cs typeface="Gill Sans"/>
                    <a:sym typeface="Gill Sans"/>
                  </a:endParaRPr>
                </a:p>
              </p:txBody>
            </p:sp>
            <p:sp>
              <p:nvSpPr>
                <p:cNvPr id="47" name="Shape 396"/>
                <p:cNvSpPr/>
                <p:nvPr/>
              </p:nvSpPr>
              <p:spPr>
                <a:xfrm>
                  <a:off x="467440" y="0"/>
                  <a:ext cx="255359" cy="363786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5371" y="0"/>
                      </a:moveTo>
                      <a:lnTo>
                        <a:pt x="21600" y="0"/>
                      </a:lnTo>
                      <a:lnTo>
                        <a:pt x="16229" y="21600"/>
                      </a:lnTo>
                      <a:lnTo>
                        <a:pt x="0" y="21600"/>
                      </a:lnTo>
                      <a:lnTo>
                        <a:pt x="5371" y="0"/>
                      </a:lnTo>
                      <a:close/>
                    </a:path>
                  </a:pathLst>
                </a:custGeom>
                <a:solidFill>
                  <a:srgbClr val="DBDCDF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0" tIns="0" rIns="0" bIns="0" numCol="1" anchor="ctr">
                  <a:noAutofit/>
                </a:bodyPr>
                <a:lstStyle/>
                <a:p>
                  <a:pPr marL="0" marR="0" lvl="0" indent="0" algn="l" defTabSz="9143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42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Gill Sans"/>
                    <a:ea typeface="Gill Sans"/>
                    <a:cs typeface="Gill Sans"/>
                    <a:sym typeface="Gill Sans"/>
                  </a:endParaRPr>
                </a:p>
              </p:txBody>
            </p:sp>
            <p:sp>
              <p:nvSpPr>
                <p:cNvPr id="48" name="Shape 397"/>
                <p:cNvSpPr/>
                <p:nvPr/>
              </p:nvSpPr>
              <p:spPr>
                <a:xfrm>
                  <a:off x="701160" y="0"/>
                  <a:ext cx="255359" cy="363786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5371" y="0"/>
                      </a:moveTo>
                      <a:lnTo>
                        <a:pt x="21600" y="0"/>
                      </a:lnTo>
                      <a:lnTo>
                        <a:pt x="16229" y="21600"/>
                      </a:lnTo>
                      <a:lnTo>
                        <a:pt x="0" y="21600"/>
                      </a:lnTo>
                      <a:lnTo>
                        <a:pt x="5371" y="0"/>
                      </a:lnTo>
                      <a:close/>
                    </a:path>
                  </a:pathLst>
                </a:custGeom>
                <a:solidFill>
                  <a:srgbClr val="DBDCDF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0" tIns="0" rIns="0" bIns="0" numCol="1" anchor="ctr">
                  <a:noAutofit/>
                </a:bodyPr>
                <a:lstStyle/>
                <a:p>
                  <a:pPr marL="0" marR="0" lvl="0" indent="0" algn="l" defTabSz="9143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42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Gill Sans"/>
                    <a:ea typeface="Gill Sans"/>
                    <a:cs typeface="Gill Sans"/>
                    <a:sym typeface="Gill Sans"/>
                  </a:endParaRPr>
                </a:p>
              </p:txBody>
            </p:sp>
            <p:sp>
              <p:nvSpPr>
                <p:cNvPr id="49" name="Shape 398"/>
                <p:cNvSpPr/>
                <p:nvPr/>
              </p:nvSpPr>
              <p:spPr>
                <a:xfrm>
                  <a:off x="934881" y="0"/>
                  <a:ext cx="255359" cy="363786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5371" y="0"/>
                      </a:moveTo>
                      <a:lnTo>
                        <a:pt x="21600" y="0"/>
                      </a:lnTo>
                      <a:lnTo>
                        <a:pt x="16229" y="21600"/>
                      </a:lnTo>
                      <a:lnTo>
                        <a:pt x="0" y="21600"/>
                      </a:lnTo>
                      <a:lnTo>
                        <a:pt x="5371" y="0"/>
                      </a:lnTo>
                      <a:close/>
                    </a:path>
                  </a:pathLst>
                </a:custGeom>
                <a:solidFill>
                  <a:srgbClr val="DBDCDF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0" tIns="0" rIns="0" bIns="0" numCol="1" anchor="ctr">
                  <a:noAutofit/>
                </a:bodyPr>
                <a:lstStyle/>
                <a:p>
                  <a:pPr marL="0" marR="0" lvl="0" indent="0" algn="l" defTabSz="9143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42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Gill Sans"/>
                    <a:ea typeface="Gill Sans"/>
                    <a:cs typeface="Gill Sans"/>
                    <a:sym typeface="Gill Sans"/>
                  </a:endParaRPr>
                </a:p>
              </p:txBody>
            </p:sp>
            <p:sp>
              <p:nvSpPr>
                <p:cNvPr id="50" name="Shape 399"/>
                <p:cNvSpPr/>
                <p:nvPr/>
              </p:nvSpPr>
              <p:spPr>
                <a:xfrm>
                  <a:off x="1168601" y="0"/>
                  <a:ext cx="255359" cy="363786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5371" y="0"/>
                      </a:moveTo>
                      <a:lnTo>
                        <a:pt x="21600" y="0"/>
                      </a:lnTo>
                      <a:lnTo>
                        <a:pt x="16229" y="21600"/>
                      </a:lnTo>
                      <a:lnTo>
                        <a:pt x="0" y="21600"/>
                      </a:lnTo>
                      <a:lnTo>
                        <a:pt x="5371" y="0"/>
                      </a:lnTo>
                      <a:close/>
                    </a:path>
                  </a:pathLst>
                </a:custGeom>
                <a:solidFill>
                  <a:srgbClr val="DBDCDF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0" tIns="0" rIns="0" bIns="0" numCol="1" anchor="ctr">
                  <a:noAutofit/>
                </a:bodyPr>
                <a:lstStyle/>
                <a:p>
                  <a:pPr marL="0" marR="0" lvl="0" indent="0" algn="l" defTabSz="9143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42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Gill Sans"/>
                    <a:ea typeface="Gill Sans"/>
                    <a:cs typeface="Gill Sans"/>
                    <a:sym typeface="Gill Sans"/>
                  </a:endParaRPr>
                </a:p>
              </p:txBody>
            </p:sp>
            <p:sp>
              <p:nvSpPr>
                <p:cNvPr id="51" name="Shape 400"/>
                <p:cNvSpPr/>
                <p:nvPr/>
              </p:nvSpPr>
              <p:spPr>
                <a:xfrm>
                  <a:off x="1402321" y="0"/>
                  <a:ext cx="255359" cy="363786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5371" y="0"/>
                      </a:moveTo>
                      <a:lnTo>
                        <a:pt x="21600" y="0"/>
                      </a:lnTo>
                      <a:lnTo>
                        <a:pt x="16229" y="21600"/>
                      </a:lnTo>
                      <a:lnTo>
                        <a:pt x="0" y="21600"/>
                      </a:lnTo>
                      <a:lnTo>
                        <a:pt x="5371" y="0"/>
                      </a:lnTo>
                      <a:close/>
                    </a:path>
                  </a:pathLst>
                </a:custGeom>
                <a:solidFill>
                  <a:srgbClr val="DBDCDF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0" tIns="0" rIns="0" bIns="0" numCol="1" anchor="ctr">
                  <a:noAutofit/>
                </a:bodyPr>
                <a:lstStyle/>
                <a:p>
                  <a:pPr marL="0" marR="0" lvl="0" indent="0" algn="l" defTabSz="9143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42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Gill Sans"/>
                    <a:ea typeface="Gill Sans"/>
                    <a:cs typeface="Gill Sans"/>
                    <a:sym typeface="Gill Sans"/>
                  </a:endParaRPr>
                </a:p>
              </p:txBody>
            </p:sp>
            <p:sp>
              <p:nvSpPr>
                <p:cNvPr id="52" name="Shape 401"/>
                <p:cNvSpPr/>
                <p:nvPr/>
              </p:nvSpPr>
              <p:spPr>
                <a:xfrm>
                  <a:off x="1636042" y="0"/>
                  <a:ext cx="255359" cy="363786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5371" y="0"/>
                      </a:moveTo>
                      <a:lnTo>
                        <a:pt x="21600" y="0"/>
                      </a:lnTo>
                      <a:lnTo>
                        <a:pt x="16229" y="21600"/>
                      </a:lnTo>
                      <a:lnTo>
                        <a:pt x="0" y="21600"/>
                      </a:lnTo>
                      <a:lnTo>
                        <a:pt x="5371" y="0"/>
                      </a:lnTo>
                      <a:close/>
                    </a:path>
                  </a:pathLst>
                </a:custGeom>
                <a:solidFill>
                  <a:srgbClr val="DBDCDF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0" tIns="0" rIns="0" bIns="0" numCol="1" anchor="ctr">
                  <a:noAutofit/>
                </a:bodyPr>
                <a:lstStyle/>
                <a:p>
                  <a:pPr marL="0" marR="0" lvl="0" indent="0" algn="l" defTabSz="9143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42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Gill Sans"/>
                    <a:ea typeface="Gill Sans"/>
                    <a:cs typeface="Gill Sans"/>
                    <a:sym typeface="Gill Sans"/>
                  </a:endParaRPr>
                </a:p>
              </p:txBody>
            </p:sp>
            <p:sp>
              <p:nvSpPr>
                <p:cNvPr id="53" name="Shape 402"/>
                <p:cNvSpPr/>
                <p:nvPr/>
              </p:nvSpPr>
              <p:spPr>
                <a:xfrm>
                  <a:off x="1869762" y="0"/>
                  <a:ext cx="255359" cy="363786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5371" y="0"/>
                      </a:moveTo>
                      <a:lnTo>
                        <a:pt x="21600" y="0"/>
                      </a:lnTo>
                      <a:lnTo>
                        <a:pt x="16229" y="21600"/>
                      </a:lnTo>
                      <a:lnTo>
                        <a:pt x="0" y="21600"/>
                      </a:lnTo>
                      <a:lnTo>
                        <a:pt x="5371" y="0"/>
                      </a:lnTo>
                      <a:close/>
                    </a:path>
                  </a:pathLst>
                </a:custGeom>
                <a:solidFill>
                  <a:srgbClr val="DBDCDF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0" tIns="0" rIns="0" bIns="0" numCol="1" anchor="ctr">
                  <a:noAutofit/>
                </a:bodyPr>
                <a:lstStyle/>
                <a:p>
                  <a:pPr marL="0" marR="0" lvl="0" indent="0" algn="l" defTabSz="9143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42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Gill Sans"/>
                    <a:ea typeface="Gill Sans"/>
                    <a:cs typeface="Gill Sans"/>
                    <a:sym typeface="Gill Sans"/>
                  </a:endParaRPr>
                </a:p>
              </p:txBody>
            </p:sp>
            <p:sp>
              <p:nvSpPr>
                <p:cNvPr id="54" name="Shape 403"/>
                <p:cNvSpPr/>
                <p:nvPr/>
              </p:nvSpPr>
              <p:spPr>
                <a:xfrm>
                  <a:off x="2103482" y="0"/>
                  <a:ext cx="255359" cy="363786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5371" y="0"/>
                      </a:moveTo>
                      <a:lnTo>
                        <a:pt x="21600" y="0"/>
                      </a:lnTo>
                      <a:lnTo>
                        <a:pt x="16229" y="21600"/>
                      </a:lnTo>
                      <a:lnTo>
                        <a:pt x="0" y="21600"/>
                      </a:lnTo>
                      <a:lnTo>
                        <a:pt x="5371" y="0"/>
                      </a:lnTo>
                      <a:close/>
                    </a:path>
                  </a:pathLst>
                </a:custGeom>
                <a:solidFill>
                  <a:srgbClr val="DBDCDF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0" tIns="0" rIns="0" bIns="0" numCol="1" anchor="ctr">
                  <a:noAutofit/>
                </a:bodyPr>
                <a:lstStyle/>
                <a:p>
                  <a:pPr marL="0" marR="0" lvl="0" indent="0" algn="l" defTabSz="9143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42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Gill Sans"/>
                    <a:ea typeface="Gill Sans"/>
                    <a:cs typeface="Gill Sans"/>
                    <a:sym typeface="Gill Sans"/>
                  </a:endParaRPr>
                </a:p>
              </p:txBody>
            </p:sp>
          </p:grpSp>
          <p:sp>
            <p:nvSpPr>
              <p:cNvPr id="44" name="Shape 405"/>
              <p:cNvSpPr/>
              <p:nvPr/>
            </p:nvSpPr>
            <p:spPr>
              <a:xfrm>
                <a:off x="3031402" y="33638"/>
                <a:ext cx="568350" cy="363786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="" val="1"/>
                </a:ext>
              </a:extLst>
            </p:spPr>
            <p:txBody>
              <a:bodyPr wrap="square" lIns="50800" tIns="50800" rIns="50800" bIns="50800" numCol="1" anchor="ctr">
                <a:noAutofit/>
              </a:bodyPr>
              <a:lstStyle>
                <a:lvl1pPr algn="l">
                  <a:defRPr sz="1100" b="1" cap="all">
                    <a:solidFill>
                      <a:srgbClr val="2C2036"/>
                    </a:solidFill>
                    <a:latin typeface="Avenir Next"/>
                    <a:ea typeface="Avenir Next"/>
                    <a:cs typeface="Avenir Next"/>
                    <a:sym typeface="Avenir Next"/>
                  </a:defRPr>
                </a:lvl1pPr>
              </a:lstStyle>
              <a:p>
                <a:pPr marL="0" marR="0" lvl="0" indent="0" algn="l" defTabSz="9143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sz="1100" b="1" i="0" u="none" strike="noStrike" kern="1200" cap="all" spc="0" normalizeH="0" baseline="0" noProof="0" dirty="0">
                    <a:ln>
                      <a:noFill/>
                    </a:ln>
                    <a:solidFill>
                      <a:srgbClr val="2C2036"/>
                    </a:solidFill>
                    <a:effectLst/>
                    <a:uLnTx/>
                    <a:uFillTx/>
                    <a:latin typeface="Avenir Next"/>
                    <a:sym typeface="Avenir Next"/>
                  </a:rPr>
                  <a:t>3%</a:t>
                </a:r>
              </a:p>
            </p:txBody>
          </p:sp>
        </p:grpSp>
      </p:grpSp>
      <p:grpSp>
        <p:nvGrpSpPr>
          <p:cNvPr id="87" name="Group 407"/>
          <p:cNvGrpSpPr/>
          <p:nvPr/>
        </p:nvGrpSpPr>
        <p:grpSpPr>
          <a:xfrm>
            <a:off x="4353429" y="2544530"/>
            <a:ext cx="3471944" cy="1017791"/>
            <a:chOff x="0" y="0"/>
            <a:chExt cx="3599753" cy="1034581"/>
          </a:xfrm>
        </p:grpSpPr>
        <p:grpSp>
          <p:nvGrpSpPr>
            <p:cNvPr id="88" name="Group 374"/>
            <p:cNvGrpSpPr/>
            <p:nvPr/>
          </p:nvGrpSpPr>
          <p:grpSpPr>
            <a:xfrm>
              <a:off x="0" y="0"/>
              <a:ext cx="3599753" cy="431065"/>
              <a:chOff x="0" y="0"/>
              <a:chExt cx="3599752" cy="431064"/>
            </a:xfrm>
          </p:grpSpPr>
          <p:sp>
            <p:nvSpPr>
              <p:cNvPr id="134" name="Shape 359"/>
              <p:cNvSpPr/>
              <p:nvPr/>
            </p:nvSpPr>
            <p:spPr>
              <a:xfrm>
                <a:off x="0" y="0"/>
                <a:ext cx="431065" cy="431064"/>
              </a:xfrm>
              <a:prstGeom prst="ellipse">
                <a:avLst/>
              </a:prstGeom>
              <a:solidFill>
                <a:srgbClr val="008BCA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marL="0" marR="0" lvl="0" indent="0" algn="l" defTabSz="9143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42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Gill Sans"/>
                  <a:ea typeface="Gill Sans"/>
                  <a:cs typeface="Gill Sans"/>
                  <a:sym typeface="Gill Sans"/>
                </a:endParaRPr>
              </a:p>
            </p:txBody>
          </p:sp>
          <p:grpSp>
            <p:nvGrpSpPr>
              <p:cNvPr id="122" name="Group 372"/>
              <p:cNvGrpSpPr/>
              <p:nvPr/>
            </p:nvGrpSpPr>
            <p:grpSpPr>
              <a:xfrm>
                <a:off x="596760" y="20938"/>
                <a:ext cx="2358841" cy="363786"/>
                <a:chOff x="0" y="0"/>
                <a:chExt cx="2358840" cy="363785"/>
              </a:xfrm>
            </p:grpSpPr>
            <p:sp>
              <p:nvSpPr>
                <p:cNvPr id="124" name="Shape 362"/>
                <p:cNvSpPr/>
                <p:nvPr/>
              </p:nvSpPr>
              <p:spPr>
                <a:xfrm>
                  <a:off x="0" y="0"/>
                  <a:ext cx="255358" cy="363786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5371" y="0"/>
                      </a:moveTo>
                      <a:lnTo>
                        <a:pt x="21600" y="0"/>
                      </a:lnTo>
                      <a:lnTo>
                        <a:pt x="16229" y="21600"/>
                      </a:lnTo>
                      <a:lnTo>
                        <a:pt x="0" y="21600"/>
                      </a:lnTo>
                      <a:lnTo>
                        <a:pt x="5371" y="0"/>
                      </a:lnTo>
                      <a:close/>
                    </a:path>
                  </a:pathLst>
                </a:custGeom>
                <a:solidFill>
                  <a:srgbClr val="DBDCDF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0" tIns="0" rIns="0" bIns="0" numCol="1" anchor="ctr">
                  <a:noAutofit/>
                </a:bodyPr>
                <a:lstStyle/>
                <a:p>
                  <a:pPr marL="0" marR="0" lvl="0" indent="0" algn="l" defTabSz="9143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42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Gill Sans"/>
                    <a:ea typeface="Gill Sans"/>
                    <a:cs typeface="Gill Sans"/>
                    <a:sym typeface="Gill Sans"/>
                  </a:endParaRPr>
                </a:p>
              </p:txBody>
            </p:sp>
            <p:sp>
              <p:nvSpPr>
                <p:cNvPr id="125" name="Shape 363"/>
                <p:cNvSpPr/>
                <p:nvPr/>
              </p:nvSpPr>
              <p:spPr>
                <a:xfrm>
                  <a:off x="233720" y="0"/>
                  <a:ext cx="255359" cy="363786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5371" y="0"/>
                      </a:moveTo>
                      <a:lnTo>
                        <a:pt x="21600" y="0"/>
                      </a:lnTo>
                      <a:lnTo>
                        <a:pt x="16229" y="21600"/>
                      </a:lnTo>
                      <a:lnTo>
                        <a:pt x="0" y="21600"/>
                      </a:lnTo>
                      <a:lnTo>
                        <a:pt x="5371" y="0"/>
                      </a:lnTo>
                      <a:close/>
                    </a:path>
                  </a:pathLst>
                </a:custGeom>
                <a:solidFill>
                  <a:srgbClr val="DBDCDF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0" tIns="0" rIns="0" bIns="0" numCol="1" anchor="ctr">
                  <a:noAutofit/>
                </a:bodyPr>
                <a:lstStyle/>
                <a:p>
                  <a:pPr marL="0" marR="0" lvl="0" indent="0" algn="l" defTabSz="9143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42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Gill Sans"/>
                    <a:ea typeface="Gill Sans"/>
                    <a:cs typeface="Gill Sans"/>
                    <a:sym typeface="Gill Sans"/>
                  </a:endParaRPr>
                </a:p>
              </p:txBody>
            </p:sp>
            <p:sp>
              <p:nvSpPr>
                <p:cNvPr id="126" name="Shape 364"/>
                <p:cNvSpPr/>
                <p:nvPr/>
              </p:nvSpPr>
              <p:spPr>
                <a:xfrm>
                  <a:off x="467440" y="0"/>
                  <a:ext cx="255359" cy="363786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5371" y="0"/>
                      </a:moveTo>
                      <a:lnTo>
                        <a:pt x="21600" y="0"/>
                      </a:lnTo>
                      <a:lnTo>
                        <a:pt x="16229" y="21600"/>
                      </a:lnTo>
                      <a:lnTo>
                        <a:pt x="0" y="21600"/>
                      </a:lnTo>
                      <a:lnTo>
                        <a:pt x="5371" y="0"/>
                      </a:lnTo>
                      <a:close/>
                    </a:path>
                  </a:pathLst>
                </a:custGeom>
                <a:solidFill>
                  <a:srgbClr val="DBDCDF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0" tIns="0" rIns="0" bIns="0" numCol="1" anchor="ctr">
                  <a:noAutofit/>
                </a:bodyPr>
                <a:lstStyle/>
                <a:p>
                  <a:pPr marL="0" marR="0" lvl="0" indent="0" algn="l" defTabSz="9143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42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Gill Sans"/>
                    <a:ea typeface="Gill Sans"/>
                    <a:cs typeface="Gill Sans"/>
                    <a:sym typeface="Gill Sans"/>
                  </a:endParaRPr>
                </a:p>
              </p:txBody>
            </p:sp>
            <p:sp>
              <p:nvSpPr>
                <p:cNvPr id="127" name="Shape 365"/>
                <p:cNvSpPr/>
                <p:nvPr/>
              </p:nvSpPr>
              <p:spPr>
                <a:xfrm>
                  <a:off x="701160" y="0"/>
                  <a:ext cx="255359" cy="363786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5371" y="0"/>
                      </a:moveTo>
                      <a:lnTo>
                        <a:pt x="21600" y="0"/>
                      </a:lnTo>
                      <a:lnTo>
                        <a:pt x="16229" y="21600"/>
                      </a:lnTo>
                      <a:lnTo>
                        <a:pt x="0" y="21600"/>
                      </a:lnTo>
                      <a:lnTo>
                        <a:pt x="5371" y="0"/>
                      </a:lnTo>
                      <a:close/>
                    </a:path>
                  </a:pathLst>
                </a:custGeom>
                <a:solidFill>
                  <a:srgbClr val="DBDCDF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0" tIns="0" rIns="0" bIns="0" numCol="1" anchor="ctr">
                  <a:noAutofit/>
                </a:bodyPr>
                <a:lstStyle/>
                <a:p>
                  <a:pPr marL="0" marR="0" lvl="0" indent="0" algn="l" defTabSz="9143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42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Gill Sans"/>
                    <a:ea typeface="Gill Sans"/>
                    <a:cs typeface="Gill Sans"/>
                    <a:sym typeface="Gill Sans"/>
                  </a:endParaRPr>
                </a:p>
              </p:txBody>
            </p:sp>
            <p:sp>
              <p:nvSpPr>
                <p:cNvPr id="128" name="Shape 366"/>
                <p:cNvSpPr/>
                <p:nvPr/>
              </p:nvSpPr>
              <p:spPr>
                <a:xfrm>
                  <a:off x="934881" y="0"/>
                  <a:ext cx="255359" cy="363786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5371" y="0"/>
                      </a:moveTo>
                      <a:lnTo>
                        <a:pt x="21600" y="0"/>
                      </a:lnTo>
                      <a:lnTo>
                        <a:pt x="16229" y="21600"/>
                      </a:lnTo>
                      <a:lnTo>
                        <a:pt x="0" y="21600"/>
                      </a:lnTo>
                      <a:lnTo>
                        <a:pt x="5371" y="0"/>
                      </a:lnTo>
                      <a:close/>
                    </a:path>
                  </a:pathLst>
                </a:custGeom>
                <a:solidFill>
                  <a:srgbClr val="DBDCDF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0" tIns="0" rIns="0" bIns="0" numCol="1" anchor="ctr">
                  <a:noAutofit/>
                </a:bodyPr>
                <a:lstStyle/>
                <a:p>
                  <a:pPr marL="0" marR="0" lvl="0" indent="0" algn="l" defTabSz="9143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42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Gill Sans"/>
                    <a:ea typeface="Gill Sans"/>
                    <a:cs typeface="Gill Sans"/>
                    <a:sym typeface="Gill Sans"/>
                  </a:endParaRPr>
                </a:p>
              </p:txBody>
            </p:sp>
            <p:sp>
              <p:nvSpPr>
                <p:cNvPr id="129" name="Shape 367"/>
                <p:cNvSpPr/>
                <p:nvPr/>
              </p:nvSpPr>
              <p:spPr>
                <a:xfrm>
                  <a:off x="1168601" y="0"/>
                  <a:ext cx="255359" cy="363786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5371" y="0"/>
                      </a:moveTo>
                      <a:lnTo>
                        <a:pt x="21600" y="0"/>
                      </a:lnTo>
                      <a:lnTo>
                        <a:pt x="16229" y="21600"/>
                      </a:lnTo>
                      <a:lnTo>
                        <a:pt x="0" y="21600"/>
                      </a:lnTo>
                      <a:lnTo>
                        <a:pt x="5371" y="0"/>
                      </a:lnTo>
                      <a:close/>
                    </a:path>
                  </a:pathLst>
                </a:custGeom>
                <a:solidFill>
                  <a:srgbClr val="DBDCDF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0" tIns="0" rIns="0" bIns="0" numCol="1" anchor="ctr">
                  <a:noAutofit/>
                </a:bodyPr>
                <a:lstStyle/>
                <a:p>
                  <a:pPr marL="0" marR="0" lvl="0" indent="0" algn="l" defTabSz="9143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42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Gill Sans"/>
                    <a:ea typeface="Gill Sans"/>
                    <a:cs typeface="Gill Sans"/>
                    <a:sym typeface="Gill Sans"/>
                  </a:endParaRPr>
                </a:p>
              </p:txBody>
            </p:sp>
            <p:sp>
              <p:nvSpPr>
                <p:cNvPr id="130" name="Shape 368"/>
                <p:cNvSpPr/>
                <p:nvPr/>
              </p:nvSpPr>
              <p:spPr>
                <a:xfrm>
                  <a:off x="1402321" y="0"/>
                  <a:ext cx="255359" cy="363786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5371" y="0"/>
                      </a:moveTo>
                      <a:lnTo>
                        <a:pt x="21600" y="0"/>
                      </a:lnTo>
                      <a:lnTo>
                        <a:pt x="16229" y="21600"/>
                      </a:lnTo>
                      <a:lnTo>
                        <a:pt x="0" y="21600"/>
                      </a:lnTo>
                      <a:lnTo>
                        <a:pt x="5371" y="0"/>
                      </a:lnTo>
                      <a:close/>
                    </a:path>
                  </a:pathLst>
                </a:custGeom>
                <a:solidFill>
                  <a:srgbClr val="DBDCDF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0" tIns="0" rIns="0" bIns="0" numCol="1" anchor="ctr">
                  <a:noAutofit/>
                </a:bodyPr>
                <a:lstStyle/>
                <a:p>
                  <a:pPr marL="0" marR="0" lvl="0" indent="0" algn="l" defTabSz="9143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42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Gill Sans"/>
                    <a:ea typeface="Gill Sans"/>
                    <a:cs typeface="Gill Sans"/>
                    <a:sym typeface="Gill Sans"/>
                  </a:endParaRPr>
                </a:p>
              </p:txBody>
            </p:sp>
            <p:sp>
              <p:nvSpPr>
                <p:cNvPr id="131" name="Shape 369"/>
                <p:cNvSpPr/>
                <p:nvPr/>
              </p:nvSpPr>
              <p:spPr>
                <a:xfrm>
                  <a:off x="1636042" y="0"/>
                  <a:ext cx="255359" cy="363786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5371" y="0"/>
                      </a:moveTo>
                      <a:lnTo>
                        <a:pt x="21600" y="0"/>
                      </a:lnTo>
                      <a:lnTo>
                        <a:pt x="16229" y="21600"/>
                      </a:lnTo>
                      <a:lnTo>
                        <a:pt x="0" y="21600"/>
                      </a:lnTo>
                      <a:lnTo>
                        <a:pt x="5371" y="0"/>
                      </a:lnTo>
                      <a:close/>
                    </a:path>
                  </a:pathLst>
                </a:custGeom>
                <a:solidFill>
                  <a:srgbClr val="DBDCDF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0" tIns="0" rIns="0" bIns="0" numCol="1" anchor="ctr">
                  <a:noAutofit/>
                </a:bodyPr>
                <a:lstStyle/>
                <a:p>
                  <a:pPr marL="0" marR="0" lvl="0" indent="0" algn="l" defTabSz="9143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42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Gill Sans"/>
                    <a:ea typeface="Gill Sans"/>
                    <a:cs typeface="Gill Sans"/>
                    <a:sym typeface="Gill Sans"/>
                  </a:endParaRPr>
                </a:p>
              </p:txBody>
            </p:sp>
            <p:sp>
              <p:nvSpPr>
                <p:cNvPr id="132" name="Shape 370"/>
                <p:cNvSpPr/>
                <p:nvPr/>
              </p:nvSpPr>
              <p:spPr>
                <a:xfrm>
                  <a:off x="1869762" y="0"/>
                  <a:ext cx="255359" cy="363786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5371" y="0"/>
                      </a:moveTo>
                      <a:lnTo>
                        <a:pt x="21600" y="0"/>
                      </a:lnTo>
                      <a:lnTo>
                        <a:pt x="16229" y="21600"/>
                      </a:lnTo>
                      <a:lnTo>
                        <a:pt x="0" y="21600"/>
                      </a:lnTo>
                      <a:lnTo>
                        <a:pt x="5371" y="0"/>
                      </a:lnTo>
                      <a:close/>
                    </a:path>
                  </a:pathLst>
                </a:custGeom>
                <a:solidFill>
                  <a:srgbClr val="DBDCDF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0" tIns="0" rIns="0" bIns="0" numCol="1" anchor="ctr">
                  <a:noAutofit/>
                </a:bodyPr>
                <a:lstStyle/>
                <a:p>
                  <a:pPr marL="0" marR="0" lvl="0" indent="0" algn="l" defTabSz="9143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42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Gill Sans"/>
                    <a:ea typeface="Gill Sans"/>
                    <a:cs typeface="Gill Sans"/>
                    <a:sym typeface="Gill Sans"/>
                  </a:endParaRPr>
                </a:p>
              </p:txBody>
            </p:sp>
            <p:sp>
              <p:nvSpPr>
                <p:cNvPr id="133" name="Shape 371"/>
                <p:cNvSpPr/>
                <p:nvPr/>
              </p:nvSpPr>
              <p:spPr>
                <a:xfrm>
                  <a:off x="2103482" y="0"/>
                  <a:ext cx="255359" cy="363786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5371" y="0"/>
                      </a:moveTo>
                      <a:lnTo>
                        <a:pt x="21600" y="0"/>
                      </a:lnTo>
                      <a:lnTo>
                        <a:pt x="16229" y="21600"/>
                      </a:lnTo>
                      <a:lnTo>
                        <a:pt x="0" y="21600"/>
                      </a:lnTo>
                      <a:lnTo>
                        <a:pt x="5371" y="0"/>
                      </a:lnTo>
                      <a:close/>
                    </a:path>
                  </a:pathLst>
                </a:custGeom>
                <a:solidFill>
                  <a:srgbClr val="DBDCDF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0" tIns="0" rIns="0" bIns="0" numCol="1" anchor="ctr">
                  <a:noAutofit/>
                </a:bodyPr>
                <a:lstStyle/>
                <a:p>
                  <a:pPr marL="0" marR="0" lvl="0" indent="0" algn="l" defTabSz="9143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42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Gill Sans"/>
                    <a:ea typeface="Gill Sans"/>
                    <a:cs typeface="Gill Sans"/>
                    <a:sym typeface="Gill Sans"/>
                  </a:endParaRPr>
                </a:p>
              </p:txBody>
            </p:sp>
          </p:grpSp>
          <p:sp>
            <p:nvSpPr>
              <p:cNvPr id="123" name="Shape 373"/>
              <p:cNvSpPr/>
              <p:nvPr/>
            </p:nvSpPr>
            <p:spPr>
              <a:xfrm>
                <a:off x="3031402" y="21118"/>
                <a:ext cx="568350" cy="363786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="" val="1"/>
                </a:ext>
              </a:extLst>
            </p:spPr>
            <p:txBody>
              <a:bodyPr wrap="square" lIns="50800" tIns="50800" rIns="50800" bIns="50800" numCol="1" anchor="ctr">
                <a:noAutofit/>
              </a:bodyPr>
              <a:lstStyle>
                <a:lvl1pPr algn="l">
                  <a:defRPr sz="1100" b="1" cap="all">
                    <a:solidFill>
                      <a:srgbClr val="2C2036"/>
                    </a:solidFill>
                    <a:latin typeface="Avenir Next"/>
                    <a:ea typeface="Avenir Next"/>
                    <a:cs typeface="Avenir Next"/>
                    <a:sym typeface="Avenir Next"/>
                  </a:defRPr>
                </a:lvl1pPr>
              </a:lstStyle>
              <a:p>
                <a:pPr marL="0" marR="0" lvl="0" indent="0" algn="l" defTabSz="9143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hu-HU" sz="1100" b="1" i="0" u="none" strike="noStrike" kern="1200" cap="all" spc="0" normalizeH="0" baseline="0" noProof="0" dirty="0">
                    <a:ln>
                      <a:noFill/>
                    </a:ln>
                    <a:solidFill>
                      <a:srgbClr val="2C2036"/>
                    </a:solidFill>
                    <a:effectLst/>
                    <a:uLnTx/>
                    <a:uFillTx/>
                    <a:latin typeface="Avenir Next"/>
                    <a:sym typeface="Avenir Next"/>
                  </a:rPr>
                  <a:t>1</a:t>
                </a:r>
                <a:r>
                  <a:rPr kumimoji="0" sz="1100" b="1" i="0" u="none" strike="noStrike" kern="1200" cap="all" spc="0" normalizeH="0" baseline="0" noProof="0" dirty="0">
                    <a:ln>
                      <a:noFill/>
                    </a:ln>
                    <a:solidFill>
                      <a:srgbClr val="2C2036"/>
                    </a:solidFill>
                    <a:effectLst/>
                    <a:uLnTx/>
                    <a:uFillTx/>
                    <a:latin typeface="Avenir Next"/>
                    <a:sym typeface="Avenir Next"/>
                  </a:rPr>
                  <a:t>%</a:t>
                </a:r>
              </a:p>
            </p:txBody>
          </p:sp>
        </p:grpSp>
        <p:grpSp>
          <p:nvGrpSpPr>
            <p:cNvPr id="89" name="Group 390"/>
            <p:cNvGrpSpPr/>
            <p:nvPr/>
          </p:nvGrpSpPr>
          <p:grpSpPr>
            <a:xfrm>
              <a:off x="0" y="603514"/>
              <a:ext cx="3599753" cy="431067"/>
              <a:chOff x="0" y="11004"/>
              <a:chExt cx="3599752" cy="431065"/>
            </a:xfrm>
          </p:grpSpPr>
          <p:sp>
            <p:nvSpPr>
              <p:cNvPr id="119" name="Shape 375"/>
              <p:cNvSpPr/>
              <p:nvPr/>
            </p:nvSpPr>
            <p:spPr>
              <a:xfrm>
                <a:off x="0" y="11004"/>
                <a:ext cx="431064" cy="431065"/>
              </a:xfrm>
              <a:prstGeom prst="ellipse">
                <a:avLst/>
              </a:prstGeom>
              <a:solidFill>
                <a:srgbClr val="BABABA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marL="0" marR="0" lvl="0" indent="0" algn="ctr" defTabSz="9143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hu-HU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Gill Sans"/>
                    <a:ea typeface="Gill Sans"/>
                    <a:cs typeface="Gill Sans"/>
                    <a:sym typeface="Gill Sans"/>
                  </a:rPr>
                  <a:t>?</a:t>
                </a:r>
                <a:endParaRPr kumimoji="0" sz="42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Gill Sans"/>
                  <a:ea typeface="Gill Sans"/>
                  <a:cs typeface="Gill Sans"/>
                  <a:sym typeface="Gill Sans"/>
                </a:endParaRPr>
              </a:p>
            </p:txBody>
          </p:sp>
          <p:grpSp>
            <p:nvGrpSpPr>
              <p:cNvPr id="107" name="Group 388"/>
              <p:cNvGrpSpPr/>
              <p:nvPr/>
            </p:nvGrpSpPr>
            <p:grpSpPr>
              <a:xfrm>
                <a:off x="596760" y="33638"/>
                <a:ext cx="2358841" cy="363786"/>
                <a:chOff x="0" y="0"/>
                <a:chExt cx="2358840" cy="363785"/>
              </a:xfrm>
            </p:grpSpPr>
            <p:sp>
              <p:nvSpPr>
                <p:cNvPr id="109" name="Shape 378"/>
                <p:cNvSpPr/>
                <p:nvPr/>
              </p:nvSpPr>
              <p:spPr>
                <a:xfrm>
                  <a:off x="0" y="0"/>
                  <a:ext cx="255358" cy="363786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5371" y="0"/>
                      </a:moveTo>
                      <a:lnTo>
                        <a:pt x="21600" y="0"/>
                      </a:lnTo>
                      <a:lnTo>
                        <a:pt x="16229" y="21600"/>
                      </a:lnTo>
                      <a:lnTo>
                        <a:pt x="0" y="21600"/>
                      </a:lnTo>
                      <a:lnTo>
                        <a:pt x="5371" y="0"/>
                      </a:lnTo>
                      <a:close/>
                    </a:path>
                  </a:pathLst>
                </a:custGeom>
                <a:solidFill>
                  <a:srgbClr val="DBDCDF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0" tIns="0" rIns="0" bIns="0" numCol="1" anchor="ctr">
                  <a:noAutofit/>
                </a:bodyPr>
                <a:lstStyle/>
                <a:p>
                  <a:pPr marL="0" marR="0" lvl="0" indent="0" algn="l" defTabSz="9143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42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Gill Sans"/>
                    <a:ea typeface="Gill Sans"/>
                    <a:cs typeface="Gill Sans"/>
                    <a:sym typeface="Gill Sans"/>
                  </a:endParaRPr>
                </a:p>
              </p:txBody>
            </p:sp>
            <p:sp>
              <p:nvSpPr>
                <p:cNvPr id="110" name="Shape 379"/>
                <p:cNvSpPr/>
                <p:nvPr/>
              </p:nvSpPr>
              <p:spPr>
                <a:xfrm>
                  <a:off x="233720" y="0"/>
                  <a:ext cx="255359" cy="363786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5371" y="0"/>
                      </a:moveTo>
                      <a:lnTo>
                        <a:pt x="21600" y="0"/>
                      </a:lnTo>
                      <a:lnTo>
                        <a:pt x="16229" y="21600"/>
                      </a:lnTo>
                      <a:lnTo>
                        <a:pt x="0" y="21600"/>
                      </a:lnTo>
                      <a:lnTo>
                        <a:pt x="5371" y="0"/>
                      </a:lnTo>
                      <a:close/>
                    </a:path>
                  </a:pathLst>
                </a:custGeom>
                <a:solidFill>
                  <a:srgbClr val="DBDCDF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0" tIns="0" rIns="0" bIns="0" numCol="1" anchor="ctr">
                  <a:noAutofit/>
                </a:bodyPr>
                <a:lstStyle/>
                <a:p>
                  <a:pPr marL="0" marR="0" lvl="0" indent="0" algn="l" defTabSz="9143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42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Gill Sans"/>
                    <a:ea typeface="Gill Sans"/>
                    <a:cs typeface="Gill Sans"/>
                    <a:sym typeface="Gill Sans"/>
                  </a:endParaRPr>
                </a:p>
              </p:txBody>
            </p:sp>
            <p:sp>
              <p:nvSpPr>
                <p:cNvPr id="111" name="Shape 380"/>
                <p:cNvSpPr/>
                <p:nvPr/>
              </p:nvSpPr>
              <p:spPr>
                <a:xfrm>
                  <a:off x="467440" y="0"/>
                  <a:ext cx="255359" cy="363786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5371" y="0"/>
                      </a:moveTo>
                      <a:lnTo>
                        <a:pt x="21600" y="0"/>
                      </a:lnTo>
                      <a:lnTo>
                        <a:pt x="16229" y="21600"/>
                      </a:lnTo>
                      <a:lnTo>
                        <a:pt x="0" y="21600"/>
                      </a:lnTo>
                      <a:lnTo>
                        <a:pt x="5371" y="0"/>
                      </a:lnTo>
                      <a:close/>
                    </a:path>
                  </a:pathLst>
                </a:custGeom>
                <a:solidFill>
                  <a:srgbClr val="DBDCDF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0" tIns="0" rIns="0" bIns="0" numCol="1" anchor="ctr">
                  <a:noAutofit/>
                </a:bodyPr>
                <a:lstStyle/>
                <a:p>
                  <a:pPr marL="0" marR="0" lvl="0" indent="0" algn="l" defTabSz="9143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42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Gill Sans"/>
                    <a:ea typeface="Gill Sans"/>
                    <a:cs typeface="Gill Sans"/>
                    <a:sym typeface="Gill Sans"/>
                  </a:endParaRPr>
                </a:p>
              </p:txBody>
            </p:sp>
            <p:sp>
              <p:nvSpPr>
                <p:cNvPr id="112" name="Shape 381"/>
                <p:cNvSpPr/>
                <p:nvPr/>
              </p:nvSpPr>
              <p:spPr>
                <a:xfrm>
                  <a:off x="701160" y="0"/>
                  <a:ext cx="255359" cy="363786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5371" y="0"/>
                      </a:moveTo>
                      <a:lnTo>
                        <a:pt x="21600" y="0"/>
                      </a:lnTo>
                      <a:lnTo>
                        <a:pt x="16229" y="21600"/>
                      </a:lnTo>
                      <a:lnTo>
                        <a:pt x="0" y="21600"/>
                      </a:lnTo>
                      <a:lnTo>
                        <a:pt x="5371" y="0"/>
                      </a:lnTo>
                      <a:close/>
                    </a:path>
                  </a:pathLst>
                </a:custGeom>
                <a:solidFill>
                  <a:srgbClr val="DBDCDF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0" tIns="0" rIns="0" bIns="0" numCol="1" anchor="ctr">
                  <a:noAutofit/>
                </a:bodyPr>
                <a:lstStyle/>
                <a:p>
                  <a:pPr marL="0" marR="0" lvl="0" indent="0" algn="l" defTabSz="9143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42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Gill Sans"/>
                    <a:ea typeface="Gill Sans"/>
                    <a:cs typeface="Gill Sans"/>
                    <a:sym typeface="Gill Sans"/>
                  </a:endParaRPr>
                </a:p>
              </p:txBody>
            </p:sp>
            <p:sp>
              <p:nvSpPr>
                <p:cNvPr id="113" name="Shape 382"/>
                <p:cNvSpPr/>
                <p:nvPr/>
              </p:nvSpPr>
              <p:spPr>
                <a:xfrm>
                  <a:off x="934881" y="0"/>
                  <a:ext cx="255359" cy="363786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5371" y="0"/>
                      </a:moveTo>
                      <a:lnTo>
                        <a:pt x="21600" y="0"/>
                      </a:lnTo>
                      <a:lnTo>
                        <a:pt x="16229" y="21600"/>
                      </a:lnTo>
                      <a:lnTo>
                        <a:pt x="0" y="21600"/>
                      </a:lnTo>
                      <a:lnTo>
                        <a:pt x="5371" y="0"/>
                      </a:lnTo>
                      <a:close/>
                    </a:path>
                  </a:pathLst>
                </a:custGeom>
                <a:solidFill>
                  <a:srgbClr val="DBDCDF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0" tIns="0" rIns="0" bIns="0" numCol="1" anchor="ctr">
                  <a:noAutofit/>
                </a:bodyPr>
                <a:lstStyle/>
                <a:p>
                  <a:pPr marL="0" marR="0" lvl="0" indent="0" algn="l" defTabSz="9143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42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Gill Sans"/>
                    <a:ea typeface="Gill Sans"/>
                    <a:cs typeface="Gill Sans"/>
                    <a:sym typeface="Gill Sans"/>
                  </a:endParaRPr>
                </a:p>
              </p:txBody>
            </p:sp>
            <p:sp>
              <p:nvSpPr>
                <p:cNvPr id="114" name="Shape 383"/>
                <p:cNvSpPr/>
                <p:nvPr/>
              </p:nvSpPr>
              <p:spPr>
                <a:xfrm>
                  <a:off x="1168601" y="0"/>
                  <a:ext cx="255359" cy="363786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5371" y="0"/>
                      </a:moveTo>
                      <a:lnTo>
                        <a:pt x="21600" y="0"/>
                      </a:lnTo>
                      <a:lnTo>
                        <a:pt x="16229" y="21600"/>
                      </a:lnTo>
                      <a:lnTo>
                        <a:pt x="0" y="21600"/>
                      </a:lnTo>
                      <a:lnTo>
                        <a:pt x="5371" y="0"/>
                      </a:lnTo>
                      <a:close/>
                    </a:path>
                  </a:pathLst>
                </a:custGeom>
                <a:solidFill>
                  <a:srgbClr val="DBDCDF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0" tIns="0" rIns="0" bIns="0" numCol="1" anchor="ctr">
                  <a:noAutofit/>
                </a:bodyPr>
                <a:lstStyle/>
                <a:p>
                  <a:pPr marL="0" marR="0" lvl="0" indent="0" algn="l" defTabSz="9143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42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Gill Sans"/>
                    <a:ea typeface="Gill Sans"/>
                    <a:cs typeface="Gill Sans"/>
                    <a:sym typeface="Gill Sans"/>
                  </a:endParaRPr>
                </a:p>
              </p:txBody>
            </p:sp>
            <p:sp>
              <p:nvSpPr>
                <p:cNvPr id="115" name="Shape 384"/>
                <p:cNvSpPr/>
                <p:nvPr/>
              </p:nvSpPr>
              <p:spPr>
                <a:xfrm>
                  <a:off x="1402321" y="0"/>
                  <a:ext cx="255359" cy="363786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5371" y="0"/>
                      </a:moveTo>
                      <a:lnTo>
                        <a:pt x="21600" y="0"/>
                      </a:lnTo>
                      <a:lnTo>
                        <a:pt x="16229" y="21600"/>
                      </a:lnTo>
                      <a:lnTo>
                        <a:pt x="0" y="21600"/>
                      </a:lnTo>
                      <a:lnTo>
                        <a:pt x="5371" y="0"/>
                      </a:lnTo>
                      <a:close/>
                    </a:path>
                  </a:pathLst>
                </a:custGeom>
                <a:solidFill>
                  <a:srgbClr val="DBDCDF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0" tIns="0" rIns="0" bIns="0" numCol="1" anchor="ctr">
                  <a:noAutofit/>
                </a:bodyPr>
                <a:lstStyle/>
                <a:p>
                  <a:pPr marL="0" marR="0" lvl="0" indent="0" algn="l" defTabSz="9143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42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Gill Sans"/>
                    <a:ea typeface="Gill Sans"/>
                    <a:cs typeface="Gill Sans"/>
                    <a:sym typeface="Gill Sans"/>
                  </a:endParaRPr>
                </a:p>
              </p:txBody>
            </p:sp>
            <p:sp>
              <p:nvSpPr>
                <p:cNvPr id="116" name="Shape 385"/>
                <p:cNvSpPr/>
                <p:nvPr/>
              </p:nvSpPr>
              <p:spPr>
                <a:xfrm>
                  <a:off x="1636042" y="0"/>
                  <a:ext cx="255359" cy="363786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5371" y="0"/>
                      </a:moveTo>
                      <a:lnTo>
                        <a:pt x="21600" y="0"/>
                      </a:lnTo>
                      <a:lnTo>
                        <a:pt x="16229" y="21600"/>
                      </a:lnTo>
                      <a:lnTo>
                        <a:pt x="0" y="21600"/>
                      </a:lnTo>
                      <a:lnTo>
                        <a:pt x="5371" y="0"/>
                      </a:lnTo>
                      <a:close/>
                    </a:path>
                  </a:pathLst>
                </a:custGeom>
                <a:solidFill>
                  <a:srgbClr val="DBDCDF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0" tIns="0" rIns="0" bIns="0" numCol="1" anchor="ctr">
                  <a:noAutofit/>
                </a:bodyPr>
                <a:lstStyle/>
                <a:p>
                  <a:pPr marL="0" marR="0" lvl="0" indent="0" algn="l" defTabSz="9143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42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Gill Sans"/>
                    <a:ea typeface="Gill Sans"/>
                    <a:cs typeface="Gill Sans"/>
                    <a:sym typeface="Gill Sans"/>
                  </a:endParaRPr>
                </a:p>
              </p:txBody>
            </p:sp>
            <p:sp>
              <p:nvSpPr>
                <p:cNvPr id="117" name="Shape 386"/>
                <p:cNvSpPr/>
                <p:nvPr/>
              </p:nvSpPr>
              <p:spPr>
                <a:xfrm>
                  <a:off x="1869762" y="0"/>
                  <a:ext cx="255359" cy="363786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5371" y="0"/>
                      </a:moveTo>
                      <a:lnTo>
                        <a:pt x="21600" y="0"/>
                      </a:lnTo>
                      <a:lnTo>
                        <a:pt x="16229" y="21600"/>
                      </a:lnTo>
                      <a:lnTo>
                        <a:pt x="0" y="21600"/>
                      </a:lnTo>
                      <a:lnTo>
                        <a:pt x="5371" y="0"/>
                      </a:lnTo>
                      <a:close/>
                    </a:path>
                  </a:pathLst>
                </a:custGeom>
                <a:solidFill>
                  <a:srgbClr val="DBDCDF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0" tIns="0" rIns="0" bIns="0" numCol="1" anchor="ctr">
                  <a:noAutofit/>
                </a:bodyPr>
                <a:lstStyle/>
                <a:p>
                  <a:pPr marL="0" marR="0" lvl="0" indent="0" algn="l" defTabSz="9143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42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Gill Sans"/>
                    <a:ea typeface="Gill Sans"/>
                    <a:cs typeface="Gill Sans"/>
                    <a:sym typeface="Gill Sans"/>
                  </a:endParaRPr>
                </a:p>
              </p:txBody>
            </p:sp>
            <p:sp>
              <p:nvSpPr>
                <p:cNvPr id="118" name="Shape 387"/>
                <p:cNvSpPr/>
                <p:nvPr/>
              </p:nvSpPr>
              <p:spPr>
                <a:xfrm>
                  <a:off x="2103482" y="0"/>
                  <a:ext cx="255359" cy="363786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5371" y="0"/>
                      </a:moveTo>
                      <a:lnTo>
                        <a:pt x="21600" y="0"/>
                      </a:lnTo>
                      <a:lnTo>
                        <a:pt x="16229" y="21600"/>
                      </a:lnTo>
                      <a:lnTo>
                        <a:pt x="0" y="21600"/>
                      </a:lnTo>
                      <a:lnTo>
                        <a:pt x="5371" y="0"/>
                      </a:lnTo>
                      <a:close/>
                    </a:path>
                  </a:pathLst>
                </a:custGeom>
                <a:solidFill>
                  <a:srgbClr val="DBDCDF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0" tIns="0" rIns="0" bIns="0" numCol="1" anchor="ctr">
                  <a:noAutofit/>
                </a:bodyPr>
                <a:lstStyle/>
                <a:p>
                  <a:pPr marL="0" marR="0" lvl="0" indent="0" algn="l" defTabSz="9143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42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Gill Sans"/>
                    <a:ea typeface="Gill Sans"/>
                    <a:cs typeface="Gill Sans"/>
                    <a:sym typeface="Gill Sans"/>
                  </a:endParaRPr>
                </a:p>
              </p:txBody>
            </p:sp>
          </p:grpSp>
          <p:sp>
            <p:nvSpPr>
              <p:cNvPr id="108" name="Shape 389"/>
              <p:cNvSpPr/>
              <p:nvPr/>
            </p:nvSpPr>
            <p:spPr>
              <a:xfrm>
                <a:off x="3031402" y="33638"/>
                <a:ext cx="568350" cy="363786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="" val="1"/>
                </a:ext>
              </a:extLst>
            </p:spPr>
            <p:txBody>
              <a:bodyPr wrap="square" lIns="50800" tIns="50800" rIns="50800" bIns="50800" numCol="1" anchor="ctr">
                <a:noAutofit/>
              </a:bodyPr>
              <a:lstStyle>
                <a:lvl1pPr algn="l">
                  <a:defRPr sz="1100" b="1" cap="all">
                    <a:solidFill>
                      <a:srgbClr val="2C2036"/>
                    </a:solidFill>
                    <a:latin typeface="Avenir Next"/>
                    <a:ea typeface="Avenir Next"/>
                    <a:cs typeface="Avenir Next"/>
                    <a:sym typeface="Avenir Next"/>
                  </a:defRPr>
                </a:lvl1pPr>
              </a:lstStyle>
              <a:p>
                <a:pPr marL="0" marR="0" lvl="0" indent="0" algn="l" defTabSz="9143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hu-HU" sz="1100" b="1" i="0" u="none" strike="noStrike" kern="1200" cap="all" spc="0" normalizeH="0" baseline="0" noProof="0" dirty="0">
                    <a:ln>
                      <a:noFill/>
                    </a:ln>
                    <a:solidFill>
                      <a:srgbClr val="2C2036"/>
                    </a:solidFill>
                    <a:effectLst/>
                    <a:uLnTx/>
                    <a:uFillTx/>
                    <a:latin typeface="Avenir Next"/>
                    <a:sym typeface="Avenir Next"/>
                  </a:rPr>
                  <a:t>4</a:t>
                </a:r>
                <a:r>
                  <a:rPr kumimoji="0" sz="1100" b="1" i="0" u="none" strike="noStrike" kern="1200" cap="all" spc="0" normalizeH="0" baseline="0" noProof="0" dirty="0">
                    <a:ln>
                      <a:noFill/>
                    </a:ln>
                    <a:solidFill>
                      <a:srgbClr val="2C2036"/>
                    </a:solidFill>
                    <a:effectLst/>
                    <a:uLnTx/>
                    <a:uFillTx/>
                    <a:latin typeface="Avenir Next"/>
                    <a:sym typeface="Avenir Next"/>
                  </a:rPr>
                  <a:t>%</a:t>
                </a:r>
              </a:p>
            </p:txBody>
          </p:sp>
        </p:grpSp>
      </p:grpSp>
      <p:sp>
        <p:nvSpPr>
          <p:cNvPr id="141" name="Freeform 11"/>
          <p:cNvSpPr>
            <a:spLocks noChangeAspect="1" noEditPoints="1"/>
          </p:cNvSpPr>
          <p:nvPr/>
        </p:nvSpPr>
        <p:spPr bwMode="auto">
          <a:xfrm>
            <a:off x="4414550" y="884310"/>
            <a:ext cx="256443" cy="310544"/>
          </a:xfrm>
          <a:custGeom>
            <a:avLst/>
            <a:gdLst/>
            <a:ahLst/>
            <a:cxnLst>
              <a:cxn ang="0">
                <a:pos x="107" y="147"/>
              </a:cxn>
              <a:cxn ang="0">
                <a:pos x="166" y="136"/>
              </a:cxn>
              <a:cxn ang="0">
                <a:pos x="199" y="124"/>
              </a:cxn>
              <a:cxn ang="0">
                <a:pos x="258" y="212"/>
              </a:cxn>
              <a:cxn ang="0">
                <a:pos x="152" y="170"/>
              </a:cxn>
              <a:cxn ang="0">
                <a:pos x="92" y="213"/>
              </a:cxn>
              <a:cxn ang="0">
                <a:pos x="204" y="102"/>
              </a:cxn>
              <a:cxn ang="0">
                <a:pos x="209" y="84"/>
              </a:cxn>
              <a:cxn ang="0">
                <a:pos x="175" y="42"/>
              </a:cxn>
              <a:cxn ang="0">
                <a:pos x="141" y="84"/>
              </a:cxn>
              <a:cxn ang="0">
                <a:pos x="146" y="102"/>
              </a:cxn>
              <a:cxn ang="0">
                <a:pos x="168" y="130"/>
              </a:cxn>
              <a:cxn ang="0">
                <a:pos x="195" y="119"/>
              </a:cxn>
              <a:cxn ang="0">
                <a:pos x="103" y="26"/>
              </a:cxn>
              <a:cxn ang="0">
                <a:pos x="112" y="53"/>
              </a:cxn>
              <a:cxn ang="0">
                <a:pos x="88" y="95"/>
              </a:cxn>
              <a:cxn ang="0">
                <a:pos x="115" y="67"/>
              </a:cxn>
              <a:cxn ang="0">
                <a:pos x="116" y="129"/>
              </a:cxn>
              <a:cxn ang="0">
                <a:pos x="88" y="110"/>
              </a:cxn>
              <a:cxn ang="0">
                <a:pos x="104" y="138"/>
              </a:cxn>
              <a:cxn ang="0">
                <a:pos x="87" y="176"/>
              </a:cxn>
              <a:cxn ang="0">
                <a:pos x="64" y="155"/>
              </a:cxn>
              <a:cxn ang="0">
                <a:pos x="84" y="204"/>
              </a:cxn>
              <a:cxn ang="0">
                <a:pos x="0" y="103"/>
              </a:cxn>
              <a:cxn ang="0">
                <a:pos x="103" y="0"/>
              </a:cxn>
              <a:cxn ang="0">
                <a:pos x="179" y="34"/>
              </a:cxn>
              <a:cxn ang="0">
                <a:pos x="157" y="37"/>
              </a:cxn>
              <a:cxn ang="0">
                <a:pos x="152" y="39"/>
              </a:cxn>
              <a:cxn ang="0">
                <a:pos x="129" y="66"/>
              </a:cxn>
              <a:cxn ang="0">
                <a:pos x="134" y="95"/>
              </a:cxn>
              <a:cxn ang="0">
                <a:pos x="139" y="108"/>
              </a:cxn>
              <a:cxn ang="0">
                <a:pos x="132" y="110"/>
              </a:cxn>
              <a:cxn ang="0">
                <a:pos x="120" y="127"/>
              </a:cxn>
              <a:cxn ang="0">
                <a:pos x="63" y="27"/>
              </a:cxn>
              <a:cxn ang="0">
                <a:pos x="40" y="45"/>
              </a:cxn>
              <a:cxn ang="0">
                <a:pos x="63" y="27"/>
              </a:cxn>
              <a:cxn ang="0">
                <a:pos x="43" y="63"/>
              </a:cxn>
              <a:cxn ang="0">
                <a:pos x="31" y="57"/>
              </a:cxn>
              <a:cxn ang="0">
                <a:pos x="37" y="95"/>
              </a:cxn>
              <a:cxn ang="0">
                <a:pos x="37" y="110"/>
              </a:cxn>
              <a:cxn ang="0">
                <a:pos x="31" y="148"/>
              </a:cxn>
              <a:cxn ang="0">
                <a:pos x="40" y="161"/>
              </a:cxn>
              <a:cxn ang="0">
                <a:pos x="63" y="178"/>
              </a:cxn>
              <a:cxn ang="0">
                <a:pos x="40" y="161"/>
              </a:cxn>
              <a:cxn ang="0">
                <a:pos x="58" y="142"/>
              </a:cxn>
              <a:cxn ang="0">
                <a:pos x="74" y="110"/>
              </a:cxn>
              <a:cxn ang="0">
                <a:pos x="58" y="63"/>
              </a:cxn>
              <a:cxn ang="0">
                <a:pos x="52" y="95"/>
              </a:cxn>
              <a:cxn ang="0">
                <a:pos x="77" y="66"/>
              </a:cxn>
              <a:cxn ang="0">
                <a:pos x="89" y="23"/>
              </a:cxn>
              <a:cxn ang="0">
                <a:pos x="80" y="52"/>
              </a:cxn>
              <a:cxn ang="0">
                <a:pos x="117" y="23"/>
              </a:cxn>
              <a:cxn ang="0">
                <a:pos x="141" y="50"/>
              </a:cxn>
              <a:cxn ang="0">
                <a:pos x="33" y="191"/>
              </a:cxn>
              <a:cxn ang="0">
                <a:pos x="161" y="188"/>
              </a:cxn>
              <a:cxn ang="0">
                <a:pos x="161" y="312"/>
              </a:cxn>
              <a:cxn ang="0">
                <a:pos x="33" y="191"/>
              </a:cxn>
            </a:cxnLst>
            <a:rect l="0" t="0" r="r" b="b"/>
            <a:pathLst>
              <a:path w="258" h="312">
                <a:moveTo>
                  <a:pt x="92" y="213"/>
                </a:moveTo>
                <a:cubicBezTo>
                  <a:pt x="92" y="189"/>
                  <a:pt x="95" y="163"/>
                  <a:pt x="107" y="147"/>
                </a:cubicBezTo>
                <a:cubicBezTo>
                  <a:pt x="122" y="128"/>
                  <a:pt x="138" y="135"/>
                  <a:pt x="151" y="124"/>
                </a:cubicBezTo>
                <a:cubicBezTo>
                  <a:pt x="155" y="129"/>
                  <a:pt x="160" y="134"/>
                  <a:pt x="166" y="136"/>
                </a:cubicBezTo>
                <a:cubicBezTo>
                  <a:pt x="170" y="138"/>
                  <a:pt x="180" y="138"/>
                  <a:pt x="184" y="136"/>
                </a:cubicBezTo>
                <a:cubicBezTo>
                  <a:pt x="191" y="134"/>
                  <a:pt x="195" y="129"/>
                  <a:pt x="199" y="124"/>
                </a:cubicBezTo>
                <a:cubicBezTo>
                  <a:pt x="212" y="134"/>
                  <a:pt x="228" y="128"/>
                  <a:pt x="243" y="147"/>
                </a:cubicBezTo>
                <a:cubicBezTo>
                  <a:pt x="256" y="164"/>
                  <a:pt x="258" y="187"/>
                  <a:pt x="258" y="212"/>
                </a:cubicBezTo>
                <a:cubicBezTo>
                  <a:pt x="248" y="218"/>
                  <a:pt x="236" y="223"/>
                  <a:pt x="223" y="227"/>
                </a:cubicBezTo>
                <a:cubicBezTo>
                  <a:pt x="152" y="170"/>
                  <a:pt x="152" y="170"/>
                  <a:pt x="152" y="170"/>
                </a:cubicBezTo>
                <a:cubicBezTo>
                  <a:pt x="152" y="212"/>
                  <a:pt x="152" y="212"/>
                  <a:pt x="152" y="212"/>
                </a:cubicBezTo>
                <a:cubicBezTo>
                  <a:pt x="131" y="215"/>
                  <a:pt x="111" y="217"/>
                  <a:pt x="92" y="213"/>
                </a:cubicBezTo>
                <a:close/>
                <a:moveTo>
                  <a:pt x="195" y="119"/>
                </a:moveTo>
                <a:cubicBezTo>
                  <a:pt x="199" y="114"/>
                  <a:pt x="202" y="108"/>
                  <a:pt x="204" y="102"/>
                </a:cubicBezTo>
                <a:cubicBezTo>
                  <a:pt x="205" y="102"/>
                  <a:pt x="207" y="101"/>
                  <a:pt x="207" y="100"/>
                </a:cubicBezTo>
                <a:cubicBezTo>
                  <a:pt x="208" y="93"/>
                  <a:pt x="209" y="88"/>
                  <a:pt x="209" y="84"/>
                </a:cubicBezTo>
                <a:cubicBezTo>
                  <a:pt x="209" y="83"/>
                  <a:pt x="207" y="82"/>
                  <a:pt x="207" y="82"/>
                </a:cubicBezTo>
                <a:cubicBezTo>
                  <a:pt x="207" y="61"/>
                  <a:pt x="203" y="42"/>
                  <a:pt x="175" y="42"/>
                </a:cubicBezTo>
                <a:cubicBezTo>
                  <a:pt x="147" y="42"/>
                  <a:pt x="143" y="61"/>
                  <a:pt x="144" y="82"/>
                </a:cubicBezTo>
                <a:cubicBezTo>
                  <a:pt x="143" y="82"/>
                  <a:pt x="141" y="83"/>
                  <a:pt x="141" y="84"/>
                </a:cubicBezTo>
                <a:cubicBezTo>
                  <a:pt x="141" y="88"/>
                  <a:pt x="142" y="93"/>
                  <a:pt x="143" y="100"/>
                </a:cubicBezTo>
                <a:cubicBezTo>
                  <a:pt x="144" y="101"/>
                  <a:pt x="145" y="102"/>
                  <a:pt x="146" y="102"/>
                </a:cubicBezTo>
                <a:cubicBezTo>
                  <a:pt x="148" y="108"/>
                  <a:pt x="151" y="114"/>
                  <a:pt x="155" y="119"/>
                </a:cubicBezTo>
                <a:cubicBezTo>
                  <a:pt x="159" y="125"/>
                  <a:pt x="163" y="129"/>
                  <a:pt x="168" y="130"/>
                </a:cubicBezTo>
                <a:cubicBezTo>
                  <a:pt x="171" y="132"/>
                  <a:pt x="179" y="132"/>
                  <a:pt x="182" y="130"/>
                </a:cubicBezTo>
                <a:cubicBezTo>
                  <a:pt x="187" y="129"/>
                  <a:pt x="191" y="125"/>
                  <a:pt x="195" y="119"/>
                </a:cubicBezTo>
                <a:close/>
                <a:moveTo>
                  <a:pt x="112" y="53"/>
                </a:moveTo>
                <a:cubicBezTo>
                  <a:pt x="109" y="44"/>
                  <a:pt x="106" y="35"/>
                  <a:pt x="103" y="26"/>
                </a:cubicBezTo>
                <a:cubicBezTo>
                  <a:pt x="99" y="35"/>
                  <a:pt x="96" y="44"/>
                  <a:pt x="94" y="53"/>
                </a:cubicBezTo>
                <a:cubicBezTo>
                  <a:pt x="100" y="53"/>
                  <a:pt x="106" y="53"/>
                  <a:pt x="112" y="53"/>
                </a:cubicBezTo>
                <a:close/>
                <a:moveTo>
                  <a:pt x="91" y="67"/>
                </a:moveTo>
                <a:cubicBezTo>
                  <a:pt x="89" y="76"/>
                  <a:pt x="88" y="86"/>
                  <a:pt x="88" y="95"/>
                </a:cubicBezTo>
                <a:cubicBezTo>
                  <a:pt x="118" y="95"/>
                  <a:pt x="118" y="95"/>
                  <a:pt x="118" y="95"/>
                </a:cubicBezTo>
                <a:cubicBezTo>
                  <a:pt x="117" y="86"/>
                  <a:pt x="116" y="76"/>
                  <a:pt x="115" y="67"/>
                </a:cubicBezTo>
                <a:cubicBezTo>
                  <a:pt x="107" y="67"/>
                  <a:pt x="99" y="67"/>
                  <a:pt x="91" y="67"/>
                </a:cubicBezTo>
                <a:close/>
                <a:moveTo>
                  <a:pt x="116" y="129"/>
                </a:moveTo>
                <a:cubicBezTo>
                  <a:pt x="117" y="123"/>
                  <a:pt x="117" y="116"/>
                  <a:pt x="118" y="110"/>
                </a:cubicBezTo>
                <a:cubicBezTo>
                  <a:pt x="88" y="110"/>
                  <a:pt x="88" y="110"/>
                  <a:pt x="88" y="110"/>
                </a:cubicBezTo>
                <a:cubicBezTo>
                  <a:pt x="88" y="119"/>
                  <a:pt x="90" y="129"/>
                  <a:pt x="91" y="138"/>
                </a:cubicBezTo>
                <a:cubicBezTo>
                  <a:pt x="96" y="138"/>
                  <a:pt x="100" y="138"/>
                  <a:pt x="104" y="138"/>
                </a:cubicBezTo>
                <a:cubicBezTo>
                  <a:pt x="103" y="139"/>
                  <a:pt x="102" y="141"/>
                  <a:pt x="101" y="142"/>
                </a:cubicBezTo>
                <a:cubicBezTo>
                  <a:pt x="93" y="151"/>
                  <a:pt x="89" y="163"/>
                  <a:pt x="87" y="176"/>
                </a:cubicBezTo>
                <a:cubicBezTo>
                  <a:pt x="84" y="168"/>
                  <a:pt x="82" y="161"/>
                  <a:pt x="80" y="153"/>
                </a:cubicBezTo>
                <a:cubicBezTo>
                  <a:pt x="75" y="154"/>
                  <a:pt x="69" y="155"/>
                  <a:pt x="64" y="155"/>
                </a:cubicBezTo>
                <a:cubicBezTo>
                  <a:pt x="70" y="165"/>
                  <a:pt x="77" y="174"/>
                  <a:pt x="86" y="180"/>
                </a:cubicBezTo>
                <a:cubicBezTo>
                  <a:pt x="85" y="188"/>
                  <a:pt x="84" y="196"/>
                  <a:pt x="84" y="204"/>
                </a:cubicBezTo>
                <a:cubicBezTo>
                  <a:pt x="64" y="200"/>
                  <a:pt x="45" y="190"/>
                  <a:pt x="30" y="175"/>
                </a:cubicBezTo>
                <a:cubicBezTo>
                  <a:pt x="11" y="156"/>
                  <a:pt x="0" y="130"/>
                  <a:pt x="0" y="103"/>
                </a:cubicBezTo>
                <a:cubicBezTo>
                  <a:pt x="0" y="75"/>
                  <a:pt x="11" y="49"/>
                  <a:pt x="30" y="30"/>
                </a:cubicBezTo>
                <a:cubicBezTo>
                  <a:pt x="50" y="11"/>
                  <a:pt x="76" y="0"/>
                  <a:pt x="103" y="0"/>
                </a:cubicBezTo>
                <a:cubicBezTo>
                  <a:pt x="130" y="0"/>
                  <a:pt x="156" y="11"/>
                  <a:pt x="175" y="30"/>
                </a:cubicBezTo>
                <a:cubicBezTo>
                  <a:pt x="177" y="31"/>
                  <a:pt x="178" y="33"/>
                  <a:pt x="179" y="34"/>
                </a:cubicBezTo>
                <a:cubicBezTo>
                  <a:pt x="178" y="34"/>
                  <a:pt x="177" y="34"/>
                  <a:pt x="175" y="34"/>
                </a:cubicBezTo>
                <a:cubicBezTo>
                  <a:pt x="168" y="34"/>
                  <a:pt x="162" y="35"/>
                  <a:pt x="157" y="37"/>
                </a:cubicBezTo>
                <a:cubicBezTo>
                  <a:pt x="153" y="33"/>
                  <a:pt x="148" y="30"/>
                  <a:pt x="143" y="27"/>
                </a:cubicBezTo>
                <a:cubicBezTo>
                  <a:pt x="146" y="31"/>
                  <a:pt x="149" y="35"/>
                  <a:pt x="152" y="39"/>
                </a:cubicBezTo>
                <a:cubicBezTo>
                  <a:pt x="143" y="45"/>
                  <a:pt x="138" y="54"/>
                  <a:pt x="136" y="65"/>
                </a:cubicBezTo>
                <a:cubicBezTo>
                  <a:pt x="134" y="65"/>
                  <a:pt x="131" y="66"/>
                  <a:pt x="129" y="66"/>
                </a:cubicBezTo>
                <a:cubicBezTo>
                  <a:pt x="131" y="76"/>
                  <a:pt x="132" y="86"/>
                  <a:pt x="132" y="95"/>
                </a:cubicBezTo>
                <a:cubicBezTo>
                  <a:pt x="134" y="95"/>
                  <a:pt x="134" y="95"/>
                  <a:pt x="134" y="95"/>
                </a:cubicBezTo>
                <a:cubicBezTo>
                  <a:pt x="134" y="98"/>
                  <a:pt x="135" y="100"/>
                  <a:pt x="135" y="102"/>
                </a:cubicBezTo>
                <a:cubicBezTo>
                  <a:pt x="136" y="104"/>
                  <a:pt x="137" y="106"/>
                  <a:pt x="139" y="108"/>
                </a:cubicBezTo>
                <a:cubicBezTo>
                  <a:pt x="140" y="108"/>
                  <a:pt x="140" y="109"/>
                  <a:pt x="140" y="110"/>
                </a:cubicBezTo>
                <a:cubicBezTo>
                  <a:pt x="132" y="110"/>
                  <a:pt x="132" y="110"/>
                  <a:pt x="132" y="110"/>
                </a:cubicBezTo>
                <a:cubicBezTo>
                  <a:pt x="132" y="114"/>
                  <a:pt x="131" y="119"/>
                  <a:pt x="131" y="123"/>
                </a:cubicBezTo>
                <a:cubicBezTo>
                  <a:pt x="127" y="124"/>
                  <a:pt x="123" y="125"/>
                  <a:pt x="120" y="127"/>
                </a:cubicBezTo>
                <a:cubicBezTo>
                  <a:pt x="118" y="128"/>
                  <a:pt x="117" y="128"/>
                  <a:pt x="116" y="129"/>
                </a:cubicBezTo>
                <a:close/>
                <a:moveTo>
                  <a:pt x="63" y="27"/>
                </a:moveTo>
                <a:cubicBezTo>
                  <a:pt x="55" y="31"/>
                  <a:pt x="48" y="36"/>
                  <a:pt x="42" y="42"/>
                </a:cubicBezTo>
                <a:cubicBezTo>
                  <a:pt x="42" y="43"/>
                  <a:pt x="41" y="44"/>
                  <a:pt x="40" y="45"/>
                </a:cubicBezTo>
                <a:cubicBezTo>
                  <a:pt x="43" y="46"/>
                  <a:pt x="47" y="46"/>
                  <a:pt x="50" y="47"/>
                </a:cubicBezTo>
                <a:cubicBezTo>
                  <a:pt x="53" y="40"/>
                  <a:pt x="58" y="33"/>
                  <a:pt x="63" y="27"/>
                </a:cubicBezTo>
                <a:close/>
                <a:moveTo>
                  <a:pt x="37" y="95"/>
                </a:moveTo>
                <a:cubicBezTo>
                  <a:pt x="38" y="84"/>
                  <a:pt x="40" y="73"/>
                  <a:pt x="43" y="63"/>
                </a:cubicBezTo>
                <a:cubicBezTo>
                  <a:pt x="44" y="62"/>
                  <a:pt x="44" y="61"/>
                  <a:pt x="44" y="60"/>
                </a:cubicBezTo>
                <a:cubicBezTo>
                  <a:pt x="40" y="59"/>
                  <a:pt x="35" y="58"/>
                  <a:pt x="31" y="57"/>
                </a:cubicBezTo>
                <a:cubicBezTo>
                  <a:pt x="23" y="68"/>
                  <a:pt x="19" y="82"/>
                  <a:pt x="18" y="95"/>
                </a:cubicBezTo>
                <a:cubicBezTo>
                  <a:pt x="37" y="95"/>
                  <a:pt x="37" y="95"/>
                  <a:pt x="37" y="95"/>
                </a:cubicBezTo>
                <a:close/>
                <a:moveTo>
                  <a:pt x="44" y="145"/>
                </a:moveTo>
                <a:cubicBezTo>
                  <a:pt x="40" y="134"/>
                  <a:pt x="38" y="122"/>
                  <a:pt x="37" y="110"/>
                </a:cubicBezTo>
                <a:cubicBezTo>
                  <a:pt x="18" y="110"/>
                  <a:pt x="18" y="110"/>
                  <a:pt x="18" y="110"/>
                </a:cubicBezTo>
                <a:cubicBezTo>
                  <a:pt x="19" y="123"/>
                  <a:pt x="23" y="137"/>
                  <a:pt x="31" y="148"/>
                </a:cubicBezTo>
                <a:cubicBezTo>
                  <a:pt x="35" y="147"/>
                  <a:pt x="40" y="146"/>
                  <a:pt x="44" y="145"/>
                </a:cubicBezTo>
                <a:close/>
                <a:moveTo>
                  <a:pt x="40" y="161"/>
                </a:moveTo>
                <a:cubicBezTo>
                  <a:pt x="41" y="161"/>
                  <a:pt x="42" y="162"/>
                  <a:pt x="42" y="163"/>
                </a:cubicBezTo>
                <a:cubicBezTo>
                  <a:pt x="48" y="169"/>
                  <a:pt x="55" y="174"/>
                  <a:pt x="63" y="178"/>
                </a:cubicBezTo>
                <a:cubicBezTo>
                  <a:pt x="57" y="172"/>
                  <a:pt x="53" y="165"/>
                  <a:pt x="50" y="158"/>
                </a:cubicBezTo>
                <a:cubicBezTo>
                  <a:pt x="46" y="159"/>
                  <a:pt x="43" y="160"/>
                  <a:pt x="40" y="161"/>
                </a:cubicBezTo>
                <a:close/>
                <a:moveTo>
                  <a:pt x="51" y="110"/>
                </a:moveTo>
                <a:cubicBezTo>
                  <a:pt x="52" y="121"/>
                  <a:pt x="54" y="132"/>
                  <a:pt x="58" y="142"/>
                </a:cubicBezTo>
                <a:cubicBezTo>
                  <a:pt x="64" y="141"/>
                  <a:pt x="71" y="140"/>
                  <a:pt x="77" y="139"/>
                </a:cubicBezTo>
                <a:cubicBezTo>
                  <a:pt x="75" y="130"/>
                  <a:pt x="74" y="120"/>
                  <a:pt x="74" y="110"/>
                </a:cubicBezTo>
                <a:cubicBezTo>
                  <a:pt x="51" y="110"/>
                  <a:pt x="51" y="110"/>
                  <a:pt x="51" y="110"/>
                </a:cubicBezTo>
                <a:close/>
                <a:moveTo>
                  <a:pt x="58" y="63"/>
                </a:moveTo>
                <a:cubicBezTo>
                  <a:pt x="58" y="64"/>
                  <a:pt x="57" y="66"/>
                  <a:pt x="57" y="67"/>
                </a:cubicBezTo>
                <a:cubicBezTo>
                  <a:pt x="54" y="76"/>
                  <a:pt x="52" y="86"/>
                  <a:pt x="52" y="95"/>
                </a:cubicBezTo>
                <a:cubicBezTo>
                  <a:pt x="74" y="95"/>
                  <a:pt x="74" y="95"/>
                  <a:pt x="74" y="95"/>
                </a:cubicBezTo>
                <a:cubicBezTo>
                  <a:pt x="74" y="86"/>
                  <a:pt x="75" y="76"/>
                  <a:pt x="77" y="66"/>
                </a:cubicBezTo>
                <a:cubicBezTo>
                  <a:pt x="71" y="65"/>
                  <a:pt x="64" y="64"/>
                  <a:pt x="58" y="63"/>
                </a:cubicBezTo>
                <a:close/>
                <a:moveTo>
                  <a:pt x="89" y="23"/>
                </a:moveTo>
                <a:cubicBezTo>
                  <a:pt x="79" y="29"/>
                  <a:pt x="70" y="39"/>
                  <a:pt x="64" y="50"/>
                </a:cubicBezTo>
                <a:cubicBezTo>
                  <a:pt x="69" y="51"/>
                  <a:pt x="75" y="51"/>
                  <a:pt x="80" y="52"/>
                </a:cubicBezTo>
                <a:cubicBezTo>
                  <a:pt x="82" y="42"/>
                  <a:pt x="85" y="32"/>
                  <a:pt x="89" y="23"/>
                </a:cubicBezTo>
                <a:close/>
                <a:moveTo>
                  <a:pt x="117" y="23"/>
                </a:moveTo>
                <a:cubicBezTo>
                  <a:pt x="120" y="32"/>
                  <a:pt x="124" y="42"/>
                  <a:pt x="126" y="52"/>
                </a:cubicBezTo>
                <a:cubicBezTo>
                  <a:pt x="131" y="51"/>
                  <a:pt x="136" y="51"/>
                  <a:pt x="141" y="50"/>
                </a:cubicBezTo>
                <a:cubicBezTo>
                  <a:pt x="135" y="39"/>
                  <a:pt x="127" y="29"/>
                  <a:pt x="117" y="23"/>
                </a:cubicBezTo>
                <a:close/>
                <a:moveTo>
                  <a:pt x="33" y="191"/>
                </a:moveTo>
                <a:cubicBezTo>
                  <a:pt x="71" y="229"/>
                  <a:pt x="116" y="228"/>
                  <a:pt x="161" y="219"/>
                </a:cubicBezTo>
                <a:cubicBezTo>
                  <a:pt x="161" y="188"/>
                  <a:pt x="161" y="188"/>
                  <a:pt x="161" y="188"/>
                </a:cubicBezTo>
                <a:cubicBezTo>
                  <a:pt x="238" y="250"/>
                  <a:pt x="238" y="250"/>
                  <a:pt x="238" y="250"/>
                </a:cubicBezTo>
                <a:cubicBezTo>
                  <a:pt x="161" y="312"/>
                  <a:pt x="161" y="312"/>
                  <a:pt x="161" y="312"/>
                </a:cubicBezTo>
                <a:cubicBezTo>
                  <a:pt x="161" y="281"/>
                  <a:pt x="161" y="281"/>
                  <a:pt x="161" y="281"/>
                </a:cubicBezTo>
                <a:cubicBezTo>
                  <a:pt x="105" y="280"/>
                  <a:pt x="50" y="266"/>
                  <a:pt x="33" y="191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003399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2" name="Freeform 12"/>
          <p:cNvSpPr>
            <a:spLocks noChangeAspect="1" noEditPoints="1"/>
          </p:cNvSpPr>
          <p:nvPr/>
        </p:nvSpPr>
        <p:spPr bwMode="auto">
          <a:xfrm>
            <a:off x="4406110" y="1435697"/>
            <a:ext cx="264883" cy="329588"/>
          </a:xfrm>
          <a:custGeom>
            <a:avLst/>
            <a:gdLst/>
            <a:ahLst/>
            <a:cxnLst>
              <a:cxn ang="0">
                <a:pos x="284" y="270"/>
              </a:cxn>
              <a:cxn ang="0">
                <a:pos x="117" y="270"/>
              </a:cxn>
              <a:cxn ang="0">
                <a:pos x="112" y="206"/>
              </a:cxn>
              <a:cxn ang="0">
                <a:pos x="0" y="150"/>
              </a:cxn>
              <a:cxn ang="0">
                <a:pos x="115" y="96"/>
              </a:cxn>
              <a:cxn ang="0">
                <a:pos x="128" y="54"/>
              </a:cxn>
              <a:cxn ang="0">
                <a:pos x="236" y="54"/>
              </a:cxn>
              <a:cxn ang="0">
                <a:pos x="151" y="98"/>
              </a:cxn>
              <a:cxn ang="0">
                <a:pos x="140" y="150"/>
              </a:cxn>
              <a:cxn ang="0">
                <a:pos x="148" y="205"/>
              </a:cxn>
              <a:cxn ang="0">
                <a:pos x="70" y="99"/>
              </a:cxn>
              <a:cxn ang="0">
                <a:pos x="70" y="200"/>
              </a:cxn>
              <a:cxn ang="0">
                <a:pos x="70" y="99"/>
              </a:cxn>
              <a:cxn ang="0">
                <a:pos x="145" y="54"/>
              </a:cxn>
              <a:cxn ang="0">
                <a:pos x="219" y="54"/>
              </a:cxn>
              <a:cxn ang="0">
                <a:pos x="200" y="212"/>
              </a:cxn>
              <a:cxn ang="0">
                <a:pos x="200" y="329"/>
              </a:cxn>
              <a:cxn ang="0">
                <a:pos x="200" y="212"/>
              </a:cxn>
              <a:cxn ang="0">
                <a:pos x="219" y="264"/>
              </a:cxn>
              <a:cxn ang="0">
                <a:pos x="222" y="253"/>
              </a:cxn>
              <a:cxn ang="0">
                <a:pos x="200" y="227"/>
              </a:cxn>
              <a:cxn ang="0">
                <a:pos x="179" y="253"/>
              </a:cxn>
              <a:cxn ang="0">
                <a:pos x="182" y="264"/>
              </a:cxn>
              <a:cxn ang="0">
                <a:pos x="196" y="282"/>
              </a:cxn>
              <a:cxn ang="0">
                <a:pos x="213" y="275"/>
              </a:cxn>
              <a:cxn ang="0">
                <a:pos x="200" y="324"/>
              </a:cxn>
              <a:cxn ang="0">
                <a:pos x="157" y="295"/>
              </a:cxn>
              <a:cxn ang="0">
                <a:pos x="194" y="288"/>
              </a:cxn>
              <a:cxn ang="0">
                <a:pos x="215" y="280"/>
              </a:cxn>
              <a:cxn ang="0">
                <a:pos x="246" y="298"/>
              </a:cxn>
              <a:cxn ang="0">
                <a:pos x="85" y="144"/>
              </a:cxn>
              <a:cxn ang="0">
                <a:pos x="88" y="135"/>
              </a:cxn>
              <a:cxn ang="0">
                <a:pos x="70" y="112"/>
              </a:cxn>
              <a:cxn ang="0">
                <a:pos x="51" y="135"/>
              </a:cxn>
              <a:cxn ang="0">
                <a:pos x="54" y="144"/>
              </a:cxn>
              <a:cxn ang="0">
                <a:pos x="66" y="160"/>
              </a:cxn>
              <a:cxn ang="0">
                <a:pos x="80" y="154"/>
              </a:cxn>
              <a:cxn ang="0">
                <a:pos x="70" y="195"/>
              </a:cxn>
              <a:cxn ang="0">
                <a:pos x="33" y="170"/>
              </a:cxn>
              <a:cxn ang="0">
                <a:pos x="65" y="164"/>
              </a:cxn>
              <a:cxn ang="0">
                <a:pos x="83" y="158"/>
              </a:cxn>
              <a:cxn ang="0">
                <a:pos x="108" y="173"/>
              </a:cxn>
              <a:cxn ang="0">
                <a:pos x="194" y="50"/>
              </a:cxn>
              <a:cxn ang="0">
                <a:pos x="195" y="43"/>
              </a:cxn>
              <a:cxn ang="0">
                <a:pos x="182" y="26"/>
              </a:cxn>
              <a:cxn ang="0">
                <a:pos x="169" y="43"/>
              </a:cxn>
              <a:cxn ang="0">
                <a:pos x="170" y="50"/>
              </a:cxn>
              <a:cxn ang="0">
                <a:pos x="179" y="61"/>
              </a:cxn>
              <a:cxn ang="0">
                <a:pos x="190" y="57"/>
              </a:cxn>
              <a:cxn ang="0">
                <a:pos x="182" y="87"/>
              </a:cxn>
              <a:cxn ang="0">
                <a:pos x="155" y="69"/>
              </a:cxn>
              <a:cxn ang="0">
                <a:pos x="178" y="65"/>
              </a:cxn>
              <a:cxn ang="0">
                <a:pos x="192" y="60"/>
              </a:cxn>
              <a:cxn ang="0">
                <a:pos x="210" y="71"/>
              </a:cxn>
            </a:cxnLst>
            <a:rect l="0" t="0" r="r" b="b"/>
            <a:pathLst>
              <a:path w="284" h="354">
                <a:moveTo>
                  <a:pt x="200" y="187"/>
                </a:moveTo>
                <a:cubicBezTo>
                  <a:pt x="246" y="187"/>
                  <a:pt x="284" y="224"/>
                  <a:pt x="284" y="270"/>
                </a:cubicBezTo>
                <a:cubicBezTo>
                  <a:pt x="284" y="317"/>
                  <a:pt x="246" y="354"/>
                  <a:pt x="200" y="354"/>
                </a:cubicBezTo>
                <a:cubicBezTo>
                  <a:pt x="154" y="354"/>
                  <a:pt x="117" y="317"/>
                  <a:pt x="117" y="270"/>
                </a:cubicBezTo>
                <a:cubicBezTo>
                  <a:pt x="117" y="253"/>
                  <a:pt x="122" y="237"/>
                  <a:pt x="131" y="223"/>
                </a:cubicBezTo>
                <a:cubicBezTo>
                  <a:pt x="112" y="206"/>
                  <a:pt x="112" y="206"/>
                  <a:pt x="112" y="206"/>
                </a:cubicBezTo>
                <a:cubicBezTo>
                  <a:pt x="100" y="214"/>
                  <a:pt x="86" y="220"/>
                  <a:pt x="70" y="220"/>
                </a:cubicBezTo>
                <a:cubicBezTo>
                  <a:pt x="31" y="220"/>
                  <a:pt x="0" y="188"/>
                  <a:pt x="0" y="150"/>
                </a:cubicBezTo>
                <a:cubicBezTo>
                  <a:pt x="0" y="111"/>
                  <a:pt x="31" y="79"/>
                  <a:pt x="70" y="79"/>
                </a:cubicBezTo>
                <a:cubicBezTo>
                  <a:pt x="87" y="79"/>
                  <a:pt x="103" y="86"/>
                  <a:pt x="115" y="96"/>
                </a:cubicBezTo>
                <a:cubicBezTo>
                  <a:pt x="134" y="80"/>
                  <a:pt x="134" y="80"/>
                  <a:pt x="134" y="80"/>
                </a:cubicBezTo>
                <a:cubicBezTo>
                  <a:pt x="130" y="72"/>
                  <a:pt x="128" y="63"/>
                  <a:pt x="128" y="54"/>
                </a:cubicBezTo>
                <a:cubicBezTo>
                  <a:pt x="128" y="24"/>
                  <a:pt x="152" y="0"/>
                  <a:pt x="182" y="0"/>
                </a:cubicBezTo>
                <a:cubicBezTo>
                  <a:pt x="212" y="0"/>
                  <a:pt x="236" y="24"/>
                  <a:pt x="236" y="54"/>
                </a:cubicBezTo>
                <a:cubicBezTo>
                  <a:pt x="236" y="84"/>
                  <a:pt x="212" y="108"/>
                  <a:pt x="182" y="108"/>
                </a:cubicBezTo>
                <a:cubicBezTo>
                  <a:pt x="170" y="108"/>
                  <a:pt x="160" y="104"/>
                  <a:pt x="151" y="98"/>
                </a:cubicBezTo>
                <a:cubicBezTo>
                  <a:pt x="131" y="115"/>
                  <a:pt x="131" y="115"/>
                  <a:pt x="131" y="115"/>
                </a:cubicBezTo>
                <a:cubicBezTo>
                  <a:pt x="137" y="125"/>
                  <a:pt x="140" y="137"/>
                  <a:pt x="140" y="150"/>
                </a:cubicBezTo>
                <a:cubicBezTo>
                  <a:pt x="140" y="163"/>
                  <a:pt x="136" y="176"/>
                  <a:pt x="129" y="187"/>
                </a:cubicBezTo>
                <a:cubicBezTo>
                  <a:pt x="148" y="205"/>
                  <a:pt x="148" y="205"/>
                  <a:pt x="148" y="205"/>
                </a:cubicBezTo>
                <a:cubicBezTo>
                  <a:pt x="163" y="194"/>
                  <a:pt x="181" y="187"/>
                  <a:pt x="200" y="187"/>
                </a:cubicBezTo>
                <a:close/>
                <a:moveTo>
                  <a:pt x="70" y="99"/>
                </a:moveTo>
                <a:cubicBezTo>
                  <a:pt x="42" y="99"/>
                  <a:pt x="20" y="122"/>
                  <a:pt x="20" y="150"/>
                </a:cubicBezTo>
                <a:cubicBezTo>
                  <a:pt x="20" y="177"/>
                  <a:pt x="42" y="200"/>
                  <a:pt x="70" y="200"/>
                </a:cubicBezTo>
                <a:cubicBezTo>
                  <a:pt x="97" y="200"/>
                  <a:pt x="120" y="177"/>
                  <a:pt x="120" y="150"/>
                </a:cubicBezTo>
                <a:cubicBezTo>
                  <a:pt x="120" y="122"/>
                  <a:pt x="97" y="99"/>
                  <a:pt x="70" y="99"/>
                </a:cubicBezTo>
                <a:close/>
                <a:moveTo>
                  <a:pt x="182" y="17"/>
                </a:moveTo>
                <a:cubicBezTo>
                  <a:pt x="161" y="17"/>
                  <a:pt x="145" y="33"/>
                  <a:pt x="145" y="54"/>
                </a:cubicBezTo>
                <a:cubicBezTo>
                  <a:pt x="145" y="74"/>
                  <a:pt x="161" y="91"/>
                  <a:pt x="182" y="91"/>
                </a:cubicBezTo>
                <a:cubicBezTo>
                  <a:pt x="203" y="91"/>
                  <a:pt x="219" y="74"/>
                  <a:pt x="219" y="54"/>
                </a:cubicBezTo>
                <a:cubicBezTo>
                  <a:pt x="219" y="33"/>
                  <a:pt x="203" y="17"/>
                  <a:pt x="182" y="17"/>
                </a:cubicBezTo>
                <a:close/>
                <a:moveTo>
                  <a:pt x="200" y="212"/>
                </a:moveTo>
                <a:cubicBezTo>
                  <a:pt x="168" y="212"/>
                  <a:pt x="142" y="238"/>
                  <a:pt x="142" y="270"/>
                </a:cubicBezTo>
                <a:cubicBezTo>
                  <a:pt x="142" y="303"/>
                  <a:pt x="168" y="329"/>
                  <a:pt x="200" y="329"/>
                </a:cubicBezTo>
                <a:cubicBezTo>
                  <a:pt x="233" y="329"/>
                  <a:pt x="259" y="303"/>
                  <a:pt x="259" y="270"/>
                </a:cubicBezTo>
                <a:cubicBezTo>
                  <a:pt x="259" y="238"/>
                  <a:pt x="233" y="212"/>
                  <a:pt x="200" y="212"/>
                </a:cubicBezTo>
                <a:close/>
                <a:moveTo>
                  <a:pt x="213" y="275"/>
                </a:moveTo>
                <a:cubicBezTo>
                  <a:pt x="215" y="272"/>
                  <a:pt x="217" y="268"/>
                  <a:pt x="219" y="264"/>
                </a:cubicBezTo>
                <a:cubicBezTo>
                  <a:pt x="219" y="264"/>
                  <a:pt x="220" y="264"/>
                  <a:pt x="220" y="263"/>
                </a:cubicBezTo>
                <a:cubicBezTo>
                  <a:pt x="221" y="259"/>
                  <a:pt x="222" y="256"/>
                  <a:pt x="222" y="253"/>
                </a:cubicBezTo>
                <a:cubicBezTo>
                  <a:pt x="222" y="253"/>
                  <a:pt x="221" y="252"/>
                  <a:pt x="220" y="252"/>
                </a:cubicBezTo>
                <a:cubicBezTo>
                  <a:pt x="220" y="238"/>
                  <a:pt x="218" y="227"/>
                  <a:pt x="200" y="227"/>
                </a:cubicBezTo>
                <a:cubicBezTo>
                  <a:pt x="183" y="227"/>
                  <a:pt x="180" y="238"/>
                  <a:pt x="180" y="252"/>
                </a:cubicBezTo>
                <a:cubicBezTo>
                  <a:pt x="180" y="252"/>
                  <a:pt x="179" y="253"/>
                  <a:pt x="179" y="253"/>
                </a:cubicBezTo>
                <a:cubicBezTo>
                  <a:pt x="179" y="256"/>
                  <a:pt x="179" y="259"/>
                  <a:pt x="180" y="263"/>
                </a:cubicBezTo>
                <a:cubicBezTo>
                  <a:pt x="180" y="264"/>
                  <a:pt x="181" y="264"/>
                  <a:pt x="182" y="264"/>
                </a:cubicBezTo>
                <a:cubicBezTo>
                  <a:pt x="183" y="268"/>
                  <a:pt x="185" y="272"/>
                  <a:pt x="188" y="275"/>
                </a:cubicBezTo>
                <a:cubicBezTo>
                  <a:pt x="190" y="279"/>
                  <a:pt x="193" y="281"/>
                  <a:pt x="196" y="282"/>
                </a:cubicBezTo>
                <a:cubicBezTo>
                  <a:pt x="198" y="283"/>
                  <a:pt x="203" y="283"/>
                  <a:pt x="205" y="282"/>
                </a:cubicBezTo>
                <a:cubicBezTo>
                  <a:pt x="208" y="281"/>
                  <a:pt x="210" y="279"/>
                  <a:pt x="213" y="275"/>
                </a:cubicBezTo>
                <a:close/>
                <a:moveTo>
                  <a:pt x="246" y="298"/>
                </a:moveTo>
                <a:cubicBezTo>
                  <a:pt x="236" y="313"/>
                  <a:pt x="219" y="324"/>
                  <a:pt x="200" y="324"/>
                </a:cubicBezTo>
                <a:cubicBezTo>
                  <a:pt x="181" y="324"/>
                  <a:pt x="164" y="313"/>
                  <a:pt x="155" y="298"/>
                </a:cubicBezTo>
                <a:cubicBezTo>
                  <a:pt x="156" y="297"/>
                  <a:pt x="156" y="296"/>
                  <a:pt x="157" y="295"/>
                </a:cubicBezTo>
                <a:cubicBezTo>
                  <a:pt x="167" y="283"/>
                  <a:pt x="177" y="287"/>
                  <a:pt x="185" y="280"/>
                </a:cubicBezTo>
                <a:cubicBezTo>
                  <a:pt x="188" y="284"/>
                  <a:pt x="191" y="287"/>
                  <a:pt x="194" y="288"/>
                </a:cubicBezTo>
                <a:cubicBezTo>
                  <a:pt x="197" y="289"/>
                  <a:pt x="203" y="289"/>
                  <a:pt x="206" y="288"/>
                </a:cubicBezTo>
                <a:cubicBezTo>
                  <a:pt x="210" y="287"/>
                  <a:pt x="213" y="284"/>
                  <a:pt x="215" y="280"/>
                </a:cubicBezTo>
                <a:cubicBezTo>
                  <a:pt x="224" y="287"/>
                  <a:pt x="234" y="283"/>
                  <a:pt x="243" y="295"/>
                </a:cubicBezTo>
                <a:cubicBezTo>
                  <a:pt x="244" y="296"/>
                  <a:pt x="245" y="297"/>
                  <a:pt x="246" y="298"/>
                </a:cubicBezTo>
                <a:close/>
                <a:moveTo>
                  <a:pt x="80" y="154"/>
                </a:moveTo>
                <a:cubicBezTo>
                  <a:pt x="83" y="151"/>
                  <a:pt x="84" y="147"/>
                  <a:pt x="85" y="144"/>
                </a:cubicBezTo>
                <a:cubicBezTo>
                  <a:pt x="86" y="144"/>
                  <a:pt x="87" y="144"/>
                  <a:pt x="87" y="143"/>
                </a:cubicBezTo>
                <a:cubicBezTo>
                  <a:pt x="88" y="140"/>
                  <a:pt x="88" y="137"/>
                  <a:pt x="88" y="135"/>
                </a:cubicBezTo>
                <a:cubicBezTo>
                  <a:pt x="88" y="134"/>
                  <a:pt x="87" y="133"/>
                  <a:pt x="87" y="133"/>
                </a:cubicBezTo>
                <a:cubicBezTo>
                  <a:pt x="87" y="122"/>
                  <a:pt x="85" y="112"/>
                  <a:pt x="70" y="112"/>
                </a:cubicBezTo>
                <a:cubicBezTo>
                  <a:pt x="55" y="112"/>
                  <a:pt x="53" y="122"/>
                  <a:pt x="53" y="133"/>
                </a:cubicBezTo>
                <a:cubicBezTo>
                  <a:pt x="52" y="133"/>
                  <a:pt x="51" y="134"/>
                  <a:pt x="51" y="135"/>
                </a:cubicBezTo>
                <a:cubicBezTo>
                  <a:pt x="52" y="137"/>
                  <a:pt x="52" y="140"/>
                  <a:pt x="53" y="143"/>
                </a:cubicBezTo>
                <a:cubicBezTo>
                  <a:pt x="53" y="144"/>
                  <a:pt x="53" y="144"/>
                  <a:pt x="54" y="144"/>
                </a:cubicBezTo>
                <a:cubicBezTo>
                  <a:pt x="55" y="147"/>
                  <a:pt x="57" y="151"/>
                  <a:pt x="59" y="154"/>
                </a:cubicBezTo>
                <a:cubicBezTo>
                  <a:pt x="61" y="157"/>
                  <a:pt x="63" y="159"/>
                  <a:pt x="66" y="160"/>
                </a:cubicBezTo>
                <a:cubicBezTo>
                  <a:pt x="68" y="160"/>
                  <a:pt x="72" y="160"/>
                  <a:pt x="74" y="160"/>
                </a:cubicBezTo>
                <a:cubicBezTo>
                  <a:pt x="76" y="159"/>
                  <a:pt x="78" y="157"/>
                  <a:pt x="80" y="154"/>
                </a:cubicBezTo>
                <a:close/>
                <a:moveTo>
                  <a:pt x="108" y="173"/>
                </a:moveTo>
                <a:cubicBezTo>
                  <a:pt x="100" y="186"/>
                  <a:pt x="86" y="195"/>
                  <a:pt x="70" y="195"/>
                </a:cubicBezTo>
                <a:cubicBezTo>
                  <a:pt x="53" y="195"/>
                  <a:pt x="39" y="186"/>
                  <a:pt x="31" y="173"/>
                </a:cubicBezTo>
                <a:cubicBezTo>
                  <a:pt x="32" y="172"/>
                  <a:pt x="32" y="171"/>
                  <a:pt x="33" y="170"/>
                </a:cubicBezTo>
                <a:cubicBezTo>
                  <a:pt x="41" y="160"/>
                  <a:pt x="50" y="164"/>
                  <a:pt x="57" y="158"/>
                </a:cubicBezTo>
                <a:cubicBezTo>
                  <a:pt x="59" y="161"/>
                  <a:pt x="61" y="163"/>
                  <a:pt x="65" y="164"/>
                </a:cubicBezTo>
                <a:cubicBezTo>
                  <a:pt x="67" y="165"/>
                  <a:pt x="72" y="165"/>
                  <a:pt x="75" y="164"/>
                </a:cubicBezTo>
                <a:cubicBezTo>
                  <a:pt x="78" y="163"/>
                  <a:pt x="81" y="161"/>
                  <a:pt x="83" y="158"/>
                </a:cubicBezTo>
                <a:cubicBezTo>
                  <a:pt x="90" y="163"/>
                  <a:pt x="98" y="160"/>
                  <a:pt x="106" y="170"/>
                </a:cubicBezTo>
                <a:cubicBezTo>
                  <a:pt x="107" y="171"/>
                  <a:pt x="108" y="172"/>
                  <a:pt x="108" y="173"/>
                </a:cubicBezTo>
                <a:close/>
                <a:moveTo>
                  <a:pt x="190" y="57"/>
                </a:moveTo>
                <a:cubicBezTo>
                  <a:pt x="191" y="54"/>
                  <a:pt x="193" y="52"/>
                  <a:pt x="194" y="50"/>
                </a:cubicBezTo>
                <a:cubicBezTo>
                  <a:pt x="194" y="50"/>
                  <a:pt x="194" y="49"/>
                  <a:pt x="195" y="49"/>
                </a:cubicBezTo>
                <a:cubicBezTo>
                  <a:pt x="195" y="46"/>
                  <a:pt x="195" y="44"/>
                  <a:pt x="195" y="43"/>
                </a:cubicBezTo>
                <a:cubicBezTo>
                  <a:pt x="195" y="42"/>
                  <a:pt x="195" y="42"/>
                  <a:pt x="195" y="42"/>
                </a:cubicBezTo>
                <a:cubicBezTo>
                  <a:pt x="195" y="34"/>
                  <a:pt x="193" y="26"/>
                  <a:pt x="182" y="26"/>
                </a:cubicBezTo>
                <a:cubicBezTo>
                  <a:pt x="171" y="26"/>
                  <a:pt x="169" y="34"/>
                  <a:pt x="169" y="42"/>
                </a:cubicBezTo>
                <a:cubicBezTo>
                  <a:pt x="169" y="42"/>
                  <a:pt x="169" y="42"/>
                  <a:pt x="169" y="43"/>
                </a:cubicBezTo>
                <a:cubicBezTo>
                  <a:pt x="169" y="44"/>
                  <a:pt x="169" y="46"/>
                  <a:pt x="169" y="49"/>
                </a:cubicBezTo>
                <a:cubicBezTo>
                  <a:pt x="170" y="49"/>
                  <a:pt x="170" y="50"/>
                  <a:pt x="170" y="50"/>
                </a:cubicBezTo>
                <a:cubicBezTo>
                  <a:pt x="171" y="52"/>
                  <a:pt x="173" y="54"/>
                  <a:pt x="174" y="57"/>
                </a:cubicBezTo>
                <a:cubicBezTo>
                  <a:pt x="176" y="59"/>
                  <a:pt x="177" y="60"/>
                  <a:pt x="179" y="61"/>
                </a:cubicBezTo>
                <a:cubicBezTo>
                  <a:pt x="180" y="62"/>
                  <a:pt x="184" y="62"/>
                  <a:pt x="185" y="61"/>
                </a:cubicBezTo>
                <a:cubicBezTo>
                  <a:pt x="187" y="60"/>
                  <a:pt x="188" y="59"/>
                  <a:pt x="190" y="57"/>
                </a:cubicBezTo>
                <a:close/>
                <a:moveTo>
                  <a:pt x="210" y="71"/>
                </a:moveTo>
                <a:cubicBezTo>
                  <a:pt x="204" y="81"/>
                  <a:pt x="194" y="87"/>
                  <a:pt x="182" y="87"/>
                </a:cubicBezTo>
                <a:cubicBezTo>
                  <a:pt x="170" y="87"/>
                  <a:pt x="160" y="81"/>
                  <a:pt x="154" y="71"/>
                </a:cubicBezTo>
                <a:cubicBezTo>
                  <a:pt x="154" y="70"/>
                  <a:pt x="155" y="70"/>
                  <a:pt x="155" y="69"/>
                </a:cubicBezTo>
                <a:cubicBezTo>
                  <a:pt x="161" y="61"/>
                  <a:pt x="167" y="64"/>
                  <a:pt x="173" y="60"/>
                </a:cubicBezTo>
                <a:cubicBezTo>
                  <a:pt x="174" y="62"/>
                  <a:pt x="176" y="64"/>
                  <a:pt x="178" y="65"/>
                </a:cubicBezTo>
                <a:cubicBezTo>
                  <a:pt x="180" y="65"/>
                  <a:pt x="184" y="65"/>
                  <a:pt x="186" y="65"/>
                </a:cubicBezTo>
                <a:cubicBezTo>
                  <a:pt x="188" y="64"/>
                  <a:pt x="190" y="62"/>
                  <a:pt x="192" y="60"/>
                </a:cubicBezTo>
                <a:cubicBezTo>
                  <a:pt x="197" y="64"/>
                  <a:pt x="203" y="62"/>
                  <a:pt x="209" y="69"/>
                </a:cubicBezTo>
                <a:cubicBezTo>
                  <a:pt x="209" y="70"/>
                  <a:pt x="210" y="70"/>
                  <a:pt x="210" y="71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003399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5" name="Freeform 30"/>
          <p:cNvSpPr>
            <a:spLocks noEditPoints="1"/>
          </p:cNvSpPr>
          <p:nvPr/>
        </p:nvSpPr>
        <p:spPr bwMode="auto">
          <a:xfrm>
            <a:off x="4412573" y="2609505"/>
            <a:ext cx="283479" cy="285217"/>
          </a:xfrm>
          <a:custGeom>
            <a:avLst/>
            <a:gdLst/>
            <a:ahLst/>
            <a:cxnLst>
              <a:cxn ang="0">
                <a:pos x="225" y="0"/>
              </a:cxn>
              <a:cxn ang="0">
                <a:pos x="0" y="225"/>
              </a:cxn>
              <a:cxn ang="0">
                <a:pos x="225" y="451"/>
              </a:cxn>
              <a:cxn ang="0">
                <a:pos x="451" y="225"/>
              </a:cxn>
              <a:cxn ang="0">
                <a:pos x="225" y="0"/>
              </a:cxn>
              <a:cxn ang="0">
                <a:pos x="355" y="95"/>
              </a:cxn>
              <a:cxn ang="0">
                <a:pos x="409" y="225"/>
              </a:cxn>
              <a:cxn ang="0">
                <a:pos x="369" y="340"/>
              </a:cxn>
              <a:cxn ang="0">
                <a:pos x="111" y="81"/>
              </a:cxn>
              <a:cxn ang="0">
                <a:pos x="225" y="41"/>
              </a:cxn>
              <a:cxn ang="0">
                <a:pos x="355" y="95"/>
              </a:cxn>
              <a:cxn ang="0">
                <a:pos x="95" y="355"/>
              </a:cxn>
              <a:cxn ang="0">
                <a:pos x="41" y="225"/>
              </a:cxn>
              <a:cxn ang="0">
                <a:pos x="81" y="111"/>
              </a:cxn>
              <a:cxn ang="0">
                <a:pos x="340" y="369"/>
              </a:cxn>
              <a:cxn ang="0">
                <a:pos x="225" y="409"/>
              </a:cxn>
              <a:cxn ang="0">
                <a:pos x="95" y="355"/>
              </a:cxn>
            </a:cxnLst>
            <a:rect l="0" t="0" r="r" b="b"/>
            <a:pathLst>
              <a:path w="451" h="451">
                <a:moveTo>
                  <a:pt x="225" y="0"/>
                </a:moveTo>
                <a:cubicBezTo>
                  <a:pt x="101" y="0"/>
                  <a:pt x="0" y="101"/>
                  <a:pt x="0" y="225"/>
                </a:cubicBezTo>
                <a:cubicBezTo>
                  <a:pt x="0" y="350"/>
                  <a:pt x="101" y="451"/>
                  <a:pt x="225" y="451"/>
                </a:cubicBezTo>
                <a:cubicBezTo>
                  <a:pt x="350" y="451"/>
                  <a:pt x="451" y="350"/>
                  <a:pt x="451" y="225"/>
                </a:cubicBezTo>
                <a:cubicBezTo>
                  <a:pt x="451" y="101"/>
                  <a:pt x="350" y="0"/>
                  <a:pt x="225" y="0"/>
                </a:cubicBezTo>
                <a:close/>
                <a:moveTo>
                  <a:pt x="355" y="95"/>
                </a:moveTo>
                <a:cubicBezTo>
                  <a:pt x="389" y="128"/>
                  <a:pt x="409" y="174"/>
                  <a:pt x="409" y="225"/>
                </a:cubicBezTo>
                <a:cubicBezTo>
                  <a:pt x="409" y="269"/>
                  <a:pt x="394" y="308"/>
                  <a:pt x="369" y="340"/>
                </a:cubicBezTo>
                <a:cubicBezTo>
                  <a:pt x="111" y="81"/>
                  <a:pt x="111" y="81"/>
                  <a:pt x="111" y="81"/>
                </a:cubicBezTo>
                <a:cubicBezTo>
                  <a:pt x="142" y="56"/>
                  <a:pt x="182" y="41"/>
                  <a:pt x="225" y="41"/>
                </a:cubicBezTo>
                <a:cubicBezTo>
                  <a:pt x="276" y="41"/>
                  <a:pt x="322" y="62"/>
                  <a:pt x="355" y="95"/>
                </a:cubicBezTo>
                <a:close/>
                <a:moveTo>
                  <a:pt x="95" y="355"/>
                </a:moveTo>
                <a:cubicBezTo>
                  <a:pt x="62" y="322"/>
                  <a:pt x="41" y="276"/>
                  <a:pt x="41" y="225"/>
                </a:cubicBezTo>
                <a:cubicBezTo>
                  <a:pt x="41" y="182"/>
                  <a:pt x="56" y="142"/>
                  <a:pt x="81" y="111"/>
                </a:cubicBezTo>
                <a:cubicBezTo>
                  <a:pt x="340" y="369"/>
                  <a:pt x="340" y="369"/>
                  <a:pt x="340" y="369"/>
                </a:cubicBezTo>
                <a:cubicBezTo>
                  <a:pt x="308" y="394"/>
                  <a:pt x="269" y="409"/>
                  <a:pt x="225" y="409"/>
                </a:cubicBezTo>
                <a:cubicBezTo>
                  <a:pt x="174" y="409"/>
                  <a:pt x="129" y="389"/>
                  <a:pt x="95" y="355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003399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146" name="Group 396"/>
          <p:cNvGrpSpPr>
            <a:grpSpLocks noChangeAspect="1"/>
          </p:cNvGrpSpPr>
          <p:nvPr/>
        </p:nvGrpSpPr>
        <p:grpSpPr>
          <a:xfrm>
            <a:off x="4403554" y="2047143"/>
            <a:ext cx="292181" cy="279221"/>
            <a:chOff x="2868613" y="2224088"/>
            <a:chExt cx="787400" cy="752475"/>
          </a:xfrm>
          <a:solidFill>
            <a:schemeClr val="bg1"/>
          </a:solidFill>
        </p:grpSpPr>
        <p:sp>
          <p:nvSpPr>
            <p:cNvPr id="147" name="Freeform 14"/>
            <p:cNvSpPr>
              <a:spLocks/>
            </p:cNvSpPr>
            <p:nvPr/>
          </p:nvSpPr>
          <p:spPr bwMode="auto">
            <a:xfrm>
              <a:off x="2868613" y="2922588"/>
              <a:ext cx="787400" cy="53975"/>
            </a:xfrm>
            <a:custGeom>
              <a:avLst/>
              <a:gdLst>
                <a:gd name="T0" fmla="*/ 259 w 267"/>
                <a:gd name="T1" fmla="*/ 0 h 18"/>
                <a:gd name="T2" fmla="*/ 9 w 267"/>
                <a:gd name="T3" fmla="*/ 0 h 18"/>
                <a:gd name="T4" fmla="*/ 0 w 267"/>
                <a:gd name="T5" fmla="*/ 9 h 18"/>
                <a:gd name="T6" fmla="*/ 9 w 267"/>
                <a:gd name="T7" fmla="*/ 18 h 18"/>
                <a:gd name="T8" fmla="*/ 259 w 267"/>
                <a:gd name="T9" fmla="*/ 18 h 18"/>
                <a:gd name="T10" fmla="*/ 267 w 267"/>
                <a:gd name="T11" fmla="*/ 9 h 18"/>
                <a:gd name="T12" fmla="*/ 259 w 267"/>
                <a:gd name="T13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7" h="18">
                  <a:moveTo>
                    <a:pt x="259" y="0"/>
                  </a:moveTo>
                  <a:cubicBezTo>
                    <a:pt x="9" y="0"/>
                    <a:pt x="9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14"/>
                    <a:pt x="4" y="18"/>
                    <a:pt x="9" y="18"/>
                  </a:cubicBezTo>
                  <a:cubicBezTo>
                    <a:pt x="259" y="18"/>
                    <a:pt x="259" y="18"/>
                    <a:pt x="259" y="18"/>
                  </a:cubicBezTo>
                  <a:cubicBezTo>
                    <a:pt x="263" y="18"/>
                    <a:pt x="267" y="14"/>
                    <a:pt x="267" y="9"/>
                  </a:cubicBezTo>
                  <a:cubicBezTo>
                    <a:pt x="267" y="4"/>
                    <a:pt x="263" y="0"/>
                    <a:pt x="259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48" name="Freeform 15"/>
            <p:cNvSpPr>
              <a:spLocks/>
            </p:cNvSpPr>
            <p:nvPr/>
          </p:nvSpPr>
          <p:spPr bwMode="auto">
            <a:xfrm>
              <a:off x="2968625" y="2509838"/>
              <a:ext cx="182562" cy="381000"/>
            </a:xfrm>
            <a:custGeom>
              <a:avLst/>
              <a:gdLst>
                <a:gd name="T0" fmla="*/ 62 w 62"/>
                <a:gd name="T1" fmla="*/ 6 h 129"/>
                <a:gd name="T2" fmla="*/ 56 w 62"/>
                <a:gd name="T3" fmla="*/ 0 h 129"/>
                <a:gd name="T4" fmla="*/ 6 w 62"/>
                <a:gd name="T5" fmla="*/ 0 h 129"/>
                <a:gd name="T6" fmla="*/ 0 w 62"/>
                <a:gd name="T7" fmla="*/ 6 h 129"/>
                <a:gd name="T8" fmla="*/ 0 w 62"/>
                <a:gd name="T9" fmla="*/ 129 h 129"/>
                <a:gd name="T10" fmla="*/ 62 w 62"/>
                <a:gd name="T11" fmla="*/ 129 h 129"/>
                <a:gd name="T12" fmla="*/ 62 w 62"/>
                <a:gd name="T13" fmla="*/ 6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2" h="129">
                  <a:moveTo>
                    <a:pt x="62" y="6"/>
                  </a:moveTo>
                  <a:cubicBezTo>
                    <a:pt x="62" y="3"/>
                    <a:pt x="59" y="0"/>
                    <a:pt x="56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3" y="0"/>
                    <a:pt x="0" y="3"/>
                    <a:pt x="0" y="6"/>
                  </a:cubicBezTo>
                  <a:cubicBezTo>
                    <a:pt x="0" y="129"/>
                    <a:pt x="0" y="129"/>
                    <a:pt x="0" y="129"/>
                  </a:cubicBezTo>
                  <a:cubicBezTo>
                    <a:pt x="62" y="129"/>
                    <a:pt x="62" y="129"/>
                    <a:pt x="62" y="129"/>
                  </a:cubicBezTo>
                  <a:lnTo>
                    <a:pt x="62" y="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49" name="Freeform 16"/>
            <p:cNvSpPr>
              <a:spLocks/>
            </p:cNvSpPr>
            <p:nvPr/>
          </p:nvSpPr>
          <p:spPr bwMode="auto">
            <a:xfrm>
              <a:off x="3189288" y="2609850"/>
              <a:ext cx="180975" cy="280987"/>
            </a:xfrm>
            <a:custGeom>
              <a:avLst/>
              <a:gdLst>
                <a:gd name="T0" fmla="*/ 55 w 61"/>
                <a:gd name="T1" fmla="*/ 0 h 95"/>
                <a:gd name="T2" fmla="*/ 6 w 61"/>
                <a:gd name="T3" fmla="*/ 0 h 95"/>
                <a:gd name="T4" fmla="*/ 0 w 61"/>
                <a:gd name="T5" fmla="*/ 6 h 95"/>
                <a:gd name="T6" fmla="*/ 0 w 61"/>
                <a:gd name="T7" fmla="*/ 95 h 95"/>
                <a:gd name="T8" fmla="*/ 61 w 61"/>
                <a:gd name="T9" fmla="*/ 95 h 95"/>
                <a:gd name="T10" fmla="*/ 61 w 61"/>
                <a:gd name="T11" fmla="*/ 6 h 95"/>
                <a:gd name="T12" fmla="*/ 55 w 61"/>
                <a:gd name="T13" fmla="*/ 0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1" h="95">
                  <a:moveTo>
                    <a:pt x="55" y="0"/>
                  </a:moveTo>
                  <a:cubicBezTo>
                    <a:pt x="6" y="0"/>
                    <a:pt x="6" y="0"/>
                    <a:pt x="6" y="0"/>
                  </a:cubicBezTo>
                  <a:cubicBezTo>
                    <a:pt x="2" y="0"/>
                    <a:pt x="0" y="3"/>
                    <a:pt x="0" y="6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61" y="95"/>
                    <a:pt x="61" y="95"/>
                    <a:pt x="61" y="95"/>
                  </a:cubicBezTo>
                  <a:cubicBezTo>
                    <a:pt x="61" y="6"/>
                    <a:pt x="61" y="6"/>
                    <a:pt x="61" y="6"/>
                  </a:cubicBezTo>
                  <a:cubicBezTo>
                    <a:pt x="61" y="3"/>
                    <a:pt x="58" y="0"/>
                    <a:pt x="55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50" name="Freeform 17"/>
            <p:cNvSpPr>
              <a:spLocks/>
            </p:cNvSpPr>
            <p:nvPr/>
          </p:nvSpPr>
          <p:spPr bwMode="auto">
            <a:xfrm>
              <a:off x="3408363" y="2701925"/>
              <a:ext cx="179387" cy="188912"/>
            </a:xfrm>
            <a:custGeom>
              <a:avLst/>
              <a:gdLst>
                <a:gd name="T0" fmla="*/ 0 w 61"/>
                <a:gd name="T1" fmla="*/ 6 h 64"/>
                <a:gd name="T2" fmla="*/ 0 w 61"/>
                <a:gd name="T3" fmla="*/ 64 h 64"/>
                <a:gd name="T4" fmla="*/ 61 w 61"/>
                <a:gd name="T5" fmla="*/ 64 h 64"/>
                <a:gd name="T6" fmla="*/ 61 w 61"/>
                <a:gd name="T7" fmla="*/ 6 h 64"/>
                <a:gd name="T8" fmla="*/ 56 w 61"/>
                <a:gd name="T9" fmla="*/ 0 h 64"/>
                <a:gd name="T10" fmla="*/ 6 w 61"/>
                <a:gd name="T11" fmla="*/ 0 h 64"/>
                <a:gd name="T12" fmla="*/ 0 w 61"/>
                <a:gd name="T13" fmla="*/ 6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1" h="64">
                  <a:moveTo>
                    <a:pt x="0" y="6"/>
                  </a:moveTo>
                  <a:cubicBezTo>
                    <a:pt x="0" y="64"/>
                    <a:pt x="0" y="64"/>
                    <a:pt x="0" y="64"/>
                  </a:cubicBezTo>
                  <a:cubicBezTo>
                    <a:pt x="61" y="64"/>
                    <a:pt x="61" y="64"/>
                    <a:pt x="61" y="64"/>
                  </a:cubicBezTo>
                  <a:cubicBezTo>
                    <a:pt x="61" y="6"/>
                    <a:pt x="61" y="6"/>
                    <a:pt x="61" y="6"/>
                  </a:cubicBezTo>
                  <a:cubicBezTo>
                    <a:pt x="61" y="2"/>
                    <a:pt x="59" y="0"/>
                    <a:pt x="56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3" y="0"/>
                    <a:pt x="0" y="2"/>
                    <a:pt x="0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51" name="Freeform 18"/>
            <p:cNvSpPr>
              <a:spLocks/>
            </p:cNvSpPr>
            <p:nvPr/>
          </p:nvSpPr>
          <p:spPr bwMode="auto">
            <a:xfrm>
              <a:off x="3019425" y="2224088"/>
              <a:ext cx="530225" cy="344487"/>
            </a:xfrm>
            <a:custGeom>
              <a:avLst/>
              <a:gdLst>
                <a:gd name="T0" fmla="*/ 60 w 180"/>
                <a:gd name="T1" fmla="*/ 77 h 117"/>
                <a:gd name="T2" fmla="*/ 68 w 180"/>
                <a:gd name="T3" fmla="*/ 80 h 117"/>
                <a:gd name="T4" fmla="*/ 77 w 180"/>
                <a:gd name="T5" fmla="*/ 77 h 117"/>
                <a:gd name="T6" fmla="*/ 101 w 180"/>
                <a:gd name="T7" fmla="*/ 53 h 117"/>
                <a:gd name="T8" fmla="*/ 145 w 180"/>
                <a:gd name="T9" fmla="*/ 97 h 117"/>
                <a:gd name="T10" fmla="*/ 125 w 180"/>
                <a:gd name="T11" fmla="*/ 97 h 117"/>
                <a:gd name="T12" fmla="*/ 115 w 180"/>
                <a:gd name="T13" fmla="*/ 107 h 117"/>
                <a:gd name="T14" fmla="*/ 125 w 180"/>
                <a:gd name="T15" fmla="*/ 117 h 117"/>
                <a:gd name="T16" fmla="*/ 170 w 180"/>
                <a:gd name="T17" fmla="*/ 117 h 117"/>
                <a:gd name="T18" fmla="*/ 178 w 180"/>
                <a:gd name="T19" fmla="*/ 114 h 117"/>
                <a:gd name="T20" fmla="*/ 180 w 180"/>
                <a:gd name="T21" fmla="*/ 107 h 117"/>
                <a:gd name="T22" fmla="*/ 180 w 180"/>
                <a:gd name="T23" fmla="*/ 61 h 117"/>
                <a:gd name="T24" fmla="*/ 170 w 180"/>
                <a:gd name="T25" fmla="*/ 51 h 117"/>
                <a:gd name="T26" fmla="*/ 160 w 180"/>
                <a:gd name="T27" fmla="*/ 61 h 117"/>
                <a:gd name="T28" fmla="*/ 160 w 180"/>
                <a:gd name="T29" fmla="*/ 79 h 117"/>
                <a:gd name="T30" fmla="*/ 109 w 180"/>
                <a:gd name="T31" fmla="*/ 28 h 117"/>
                <a:gd name="T32" fmla="*/ 101 w 180"/>
                <a:gd name="T33" fmla="*/ 24 h 117"/>
                <a:gd name="T34" fmla="*/ 92 w 180"/>
                <a:gd name="T35" fmla="*/ 28 h 117"/>
                <a:gd name="T36" fmla="*/ 68 w 180"/>
                <a:gd name="T37" fmla="*/ 51 h 117"/>
                <a:gd name="T38" fmla="*/ 22 w 180"/>
                <a:gd name="T39" fmla="*/ 5 h 117"/>
                <a:gd name="T40" fmla="*/ 5 w 180"/>
                <a:gd name="T41" fmla="*/ 5 h 117"/>
                <a:gd name="T42" fmla="*/ 5 w 180"/>
                <a:gd name="T43" fmla="*/ 22 h 117"/>
                <a:gd name="T44" fmla="*/ 60 w 180"/>
                <a:gd name="T45" fmla="*/ 7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80" h="117">
                  <a:moveTo>
                    <a:pt x="60" y="77"/>
                  </a:moveTo>
                  <a:cubicBezTo>
                    <a:pt x="62" y="79"/>
                    <a:pt x="65" y="80"/>
                    <a:pt x="68" y="80"/>
                  </a:cubicBezTo>
                  <a:cubicBezTo>
                    <a:pt x="72" y="80"/>
                    <a:pt x="75" y="79"/>
                    <a:pt x="77" y="77"/>
                  </a:cubicBezTo>
                  <a:cubicBezTo>
                    <a:pt x="101" y="53"/>
                    <a:pt x="101" y="53"/>
                    <a:pt x="101" y="53"/>
                  </a:cubicBezTo>
                  <a:cubicBezTo>
                    <a:pt x="145" y="97"/>
                    <a:pt x="145" y="97"/>
                    <a:pt x="145" y="97"/>
                  </a:cubicBezTo>
                  <a:cubicBezTo>
                    <a:pt x="125" y="97"/>
                    <a:pt x="125" y="97"/>
                    <a:pt x="125" y="97"/>
                  </a:cubicBezTo>
                  <a:cubicBezTo>
                    <a:pt x="119" y="97"/>
                    <a:pt x="115" y="102"/>
                    <a:pt x="115" y="107"/>
                  </a:cubicBezTo>
                  <a:cubicBezTo>
                    <a:pt x="115" y="113"/>
                    <a:pt x="119" y="117"/>
                    <a:pt x="125" y="117"/>
                  </a:cubicBezTo>
                  <a:cubicBezTo>
                    <a:pt x="170" y="117"/>
                    <a:pt x="170" y="117"/>
                    <a:pt x="170" y="117"/>
                  </a:cubicBezTo>
                  <a:cubicBezTo>
                    <a:pt x="173" y="117"/>
                    <a:pt x="176" y="116"/>
                    <a:pt x="178" y="114"/>
                  </a:cubicBezTo>
                  <a:cubicBezTo>
                    <a:pt x="179" y="112"/>
                    <a:pt x="180" y="110"/>
                    <a:pt x="180" y="107"/>
                  </a:cubicBezTo>
                  <a:cubicBezTo>
                    <a:pt x="180" y="61"/>
                    <a:pt x="180" y="61"/>
                    <a:pt x="180" y="61"/>
                  </a:cubicBezTo>
                  <a:cubicBezTo>
                    <a:pt x="180" y="56"/>
                    <a:pt x="176" y="51"/>
                    <a:pt x="170" y="51"/>
                  </a:cubicBezTo>
                  <a:cubicBezTo>
                    <a:pt x="165" y="51"/>
                    <a:pt x="160" y="56"/>
                    <a:pt x="160" y="61"/>
                  </a:cubicBezTo>
                  <a:cubicBezTo>
                    <a:pt x="160" y="79"/>
                    <a:pt x="160" y="79"/>
                    <a:pt x="160" y="79"/>
                  </a:cubicBezTo>
                  <a:cubicBezTo>
                    <a:pt x="109" y="28"/>
                    <a:pt x="109" y="28"/>
                    <a:pt x="109" y="28"/>
                  </a:cubicBezTo>
                  <a:cubicBezTo>
                    <a:pt x="107" y="25"/>
                    <a:pt x="104" y="24"/>
                    <a:pt x="101" y="24"/>
                  </a:cubicBezTo>
                  <a:cubicBezTo>
                    <a:pt x="98" y="24"/>
                    <a:pt x="95" y="25"/>
                    <a:pt x="92" y="28"/>
                  </a:cubicBezTo>
                  <a:cubicBezTo>
                    <a:pt x="68" y="51"/>
                    <a:pt x="68" y="51"/>
                    <a:pt x="68" y="51"/>
                  </a:cubicBezTo>
                  <a:cubicBezTo>
                    <a:pt x="22" y="5"/>
                    <a:pt x="22" y="5"/>
                    <a:pt x="22" y="5"/>
                  </a:cubicBezTo>
                  <a:cubicBezTo>
                    <a:pt x="17" y="0"/>
                    <a:pt x="10" y="0"/>
                    <a:pt x="5" y="5"/>
                  </a:cubicBezTo>
                  <a:cubicBezTo>
                    <a:pt x="0" y="9"/>
                    <a:pt x="0" y="17"/>
                    <a:pt x="5" y="22"/>
                  </a:cubicBezTo>
                  <a:lnTo>
                    <a:pt x="60" y="7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90" name="Szövegdoboz 26"/>
          <p:cNvSpPr txBox="1"/>
          <p:nvPr/>
        </p:nvSpPr>
        <p:spPr>
          <a:xfrm>
            <a:off x="290711" y="3825042"/>
            <a:ext cx="8488942" cy="64633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763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050" b="0" i="0" u="none" strike="noStrike" kern="0" cap="none" spc="0" normalizeH="0" baseline="0" noProof="0" dirty="0">
                <a:ln>
                  <a:noFill/>
                </a:ln>
                <a:solidFill>
                  <a:srgbClr val="58595B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 célcsoport többsége (81%) nyilatkozott úgy, hogy olyan internetkapcsolattal rendelkezik, amely élő videónézésre tökéletesen alkalmas. Az egyetemi/főiskolai végzettséggel rendelkezők és a beosztott értelmiségi/szellemi munkát végzők magasabb arányban választották a </a:t>
            </a:r>
            <a:r>
              <a:rPr kumimoji="0" lang="hu-HU" sz="1050" b="0" i="0" u="none" strike="noStrike" kern="0" cap="none" spc="0" normalizeH="0" baseline="0" noProof="0" dirty="0" err="1">
                <a:ln>
                  <a:noFill/>
                </a:ln>
                <a:solidFill>
                  <a:srgbClr val="58595B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streamelésre</a:t>
            </a:r>
            <a:r>
              <a:rPr kumimoji="0" lang="hu-HU" sz="1050" b="0" i="0" u="none" strike="noStrike" kern="0" cap="none" spc="0" normalizeH="0" baseline="0" noProof="0" dirty="0">
                <a:ln>
                  <a:noFill/>
                </a:ln>
                <a:solidFill>
                  <a:srgbClr val="58595B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tökéletesen alkalmas internetkapcsolatot az átlaghoz képest (88% és</a:t>
            </a:r>
            <a:r>
              <a:rPr kumimoji="0" lang="hu-HU" sz="1050" b="0" i="0" u="none" strike="noStrike" kern="0" cap="none" spc="0" normalizeH="0" noProof="0" dirty="0">
                <a:ln>
                  <a:noFill/>
                </a:ln>
                <a:solidFill>
                  <a:srgbClr val="58595B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86%)</a:t>
            </a:r>
            <a:r>
              <a:rPr kumimoji="0" lang="hu-HU" sz="1050" b="0" i="0" u="none" strike="noStrike" kern="0" cap="none" spc="0" normalizeH="0" baseline="0" noProof="0" dirty="0">
                <a:ln>
                  <a:noFill/>
                </a:ln>
                <a:solidFill>
                  <a:srgbClr val="58595B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.</a:t>
            </a:r>
          </a:p>
          <a:p>
            <a:pPr marL="4763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050" b="0" i="0" u="none" strike="noStrike" kern="0" cap="none" spc="0" normalizeH="0" baseline="0" noProof="0" dirty="0">
                <a:ln>
                  <a:noFill/>
                </a:ln>
                <a:solidFill>
                  <a:srgbClr val="58595B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 nyolc általános iskolai végzettséggel rendelkezők kevésbé voltak tisztában azzal, hogy milyen internetkapcsolattal rendelkeznek. </a:t>
            </a:r>
          </a:p>
        </p:txBody>
      </p:sp>
      <p:pic>
        <p:nvPicPr>
          <p:cNvPr id="91" name="Picture 90">
            <a:extLst>
              <a:ext uri="{FF2B5EF4-FFF2-40B4-BE49-F238E27FC236}">
                <a16:creationId xmlns:a16="http://schemas.microsoft.com/office/drawing/2014/main" xmlns="" id="{0A08CF85-2C43-4462-A50A-D84AF4EAC6D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6376" y="4633691"/>
            <a:ext cx="600901" cy="600901"/>
          </a:xfrm>
          <a:prstGeom prst="rect">
            <a:avLst/>
          </a:prstGeom>
        </p:spPr>
      </p:pic>
      <p:pic>
        <p:nvPicPr>
          <p:cNvPr id="92" name="Picture 91">
            <a:extLst>
              <a:ext uri="{FF2B5EF4-FFF2-40B4-BE49-F238E27FC236}">
                <a16:creationId xmlns:a16="http://schemas.microsoft.com/office/drawing/2014/main" xmlns="" id="{9844B18E-8027-4363-9A3B-703209EBBEF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9618" y="4905062"/>
            <a:ext cx="725425" cy="137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170429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Rectangle 31"/>
          <p:cNvSpPr>
            <a:spLocks noChangeArrowheads="1"/>
          </p:cNvSpPr>
          <p:nvPr/>
        </p:nvSpPr>
        <p:spPr bwMode="auto">
          <a:xfrm rot="1934075" flipV="1">
            <a:off x="1775267" y="2428404"/>
            <a:ext cx="2494706" cy="45719"/>
          </a:xfrm>
          <a:prstGeom prst="rect">
            <a:avLst/>
          </a:prstGeom>
          <a:solidFill>
            <a:srgbClr val="CFCFCF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003399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4" name="Rectangle 31"/>
          <p:cNvSpPr>
            <a:spLocks noChangeArrowheads="1"/>
          </p:cNvSpPr>
          <p:nvPr/>
        </p:nvSpPr>
        <p:spPr bwMode="auto">
          <a:xfrm rot="4489045">
            <a:off x="1140682" y="3122327"/>
            <a:ext cx="1747503" cy="45719"/>
          </a:xfrm>
          <a:prstGeom prst="rect">
            <a:avLst/>
          </a:prstGeom>
          <a:solidFill>
            <a:srgbClr val="CFCFCF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rgbClr val="003399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3" name="Rectangle 31"/>
          <p:cNvSpPr>
            <a:spLocks noChangeArrowheads="1"/>
          </p:cNvSpPr>
          <p:nvPr/>
        </p:nvSpPr>
        <p:spPr bwMode="auto">
          <a:xfrm rot="8158270">
            <a:off x="234692" y="2546448"/>
            <a:ext cx="1747503" cy="45719"/>
          </a:xfrm>
          <a:prstGeom prst="rect">
            <a:avLst/>
          </a:prstGeom>
          <a:solidFill>
            <a:srgbClr val="CFCFCF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003399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2" name="Rectangle 31"/>
          <p:cNvSpPr>
            <a:spLocks noChangeArrowheads="1"/>
          </p:cNvSpPr>
          <p:nvPr/>
        </p:nvSpPr>
        <p:spPr bwMode="auto">
          <a:xfrm rot="9106278">
            <a:off x="2402359" y="3710317"/>
            <a:ext cx="1747503" cy="45719"/>
          </a:xfrm>
          <a:prstGeom prst="rect">
            <a:avLst/>
          </a:prstGeom>
          <a:solidFill>
            <a:srgbClr val="CFCFCF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003399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1" name="Rectangle 31"/>
          <p:cNvSpPr>
            <a:spLocks noChangeArrowheads="1"/>
          </p:cNvSpPr>
          <p:nvPr/>
        </p:nvSpPr>
        <p:spPr bwMode="auto">
          <a:xfrm rot="7399856">
            <a:off x="3692235" y="2352753"/>
            <a:ext cx="1747503" cy="45719"/>
          </a:xfrm>
          <a:prstGeom prst="rect">
            <a:avLst/>
          </a:prstGeom>
          <a:solidFill>
            <a:srgbClr val="CFCFCF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003399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0" name="Rectangle 31"/>
          <p:cNvSpPr>
            <a:spLocks noChangeArrowheads="1"/>
          </p:cNvSpPr>
          <p:nvPr/>
        </p:nvSpPr>
        <p:spPr bwMode="auto">
          <a:xfrm rot="21339559" flipV="1">
            <a:off x="2240348" y="1536221"/>
            <a:ext cx="2619684" cy="45719"/>
          </a:xfrm>
          <a:prstGeom prst="rect">
            <a:avLst/>
          </a:prstGeom>
          <a:solidFill>
            <a:srgbClr val="CFCFCF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003399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zövegdoboz 6"/>
          <p:cNvSpPr txBox="1"/>
          <p:nvPr/>
        </p:nvSpPr>
        <p:spPr>
          <a:xfrm rot="18789778">
            <a:off x="7517640" y="551676"/>
            <a:ext cx="281377" cy="461665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marL="0" marR="0" lvl="0" indent="0" algn="l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itchFamily="34" charset="0"/>
                <a:ea typeface="+mn-ea"/>
                <a:cs typeface="Arial" pitchFamily="34" charset="0"/>
              </a:rPr>
              <a:t>?</a:t>
            </a:r>
          </a:p>
        </p:txBody>
      </p:sp>
      <p:sp>
        <p:nvSpPr>
          <p:cNvPr id="338" name="Title 3"/>
          <p:cNvSpPr>
            <a:spLocks noGrp="1"/>
          </p:cNvSpPr>
          <p:nvPr>
            <p:ph type="title"/>
          </p:nvPr>
        </p:nvSpPr>
        <p:spPr>
          <a:xfrm>
            <a:off x="179984" y="-19088"/>
            <a:ext cx="8680422" cy="469722"/>
          </a:xfrm>
        </p:spPr>
        <p:txBody>
          <a:bodyPr>
            <a:noAutofit/>
          </a:bodyPr>
          <a:lstStyle/>
          <a:p>
            <a:r>
              <a:rPr lang="hu-HU" sz="2900" dirty="0"/>
              <a:t>Internethasználat </a:t>
            </a:r>
          </a:p>
        </p:txBody>
      </p:sp>
      <p:sp>
        <p:nvSpPr>
          <p:cNvPr id="339" name="Text Placeholder 9"/>
          <p:cNvSpPr>
            <a:spLocks noGrp="1"/>
          </p:cNvSpPr>
          <p:nvPr>
            <p:ph type="body" sz="quarter" idx="4294967295"/>
          </p:nvPr>
        </p:nvSpPr>
        <p:spPr>
          <a:xfrm>
            <a:off x="107504" y="392549"/>
            <a:ext cx="8690248" cy="451009"/>
          </a:xfrm>
          <a:prstGeom prst="rect">
            <a:avLst/>
          </a:prstGeom>
        </p:spPr>
        <p:txBody>
          <a:bodyPr/>
          <a:lstStyle/>
          <a:p>
            <a:pPr marL="0" indent="0">
              <a:spcBef>
                <a:spcPts val="0"/>
              </a:spcBef>
              <a:buNone/>
            </a:pPr>
            <a:r>
              <a:rPr lang="hu-HU" sz="1000" i="1" dirty="0">
                <a:solidFill>
                  <a:schemeClr val="bg1">
                    <a:lumMod val="50000"/>
                  </a:schemeClr>
                </a:solidFill>
              </a:rPr>
              <a:t>Az alábbiak közül mely eszközökön használja az internetet a mindennapokban?</a:t>
            </a:r>
          </a:p>
        </p:txBody>
      </p:sp>
      <p:sp>
        <p:nvSpPr>
          <p:cNvPr id="195" name="Szövegdoboz 135"/>
          <p:cNvSpPr txBox="1"/>
          <p:nvPr/>
        </p:nvSpPr>
        <p:spPr>
          <a:xfrm>
            <a:off x="376088" y="4968864"/>
            <a:ext cx="8084344" cy="1384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763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7981950" algn="r"/>
              </a:tabLst>
              <a:defRPr/>
            </a:pPr>
            <a:r>
              <a:rPr kumimoji="0" lang="hu-HU" sz="900" b="0" i="0" u="none" strike="noStrike" kern="0" cap="none" spc="0" normalizeH="0" baseline="0" noProof="0" dirty="0">
                <a:ln>
                  <a:noFill/>
                </a:ln>
                <a:solidFill>
                  <a:srgbClr val="222223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N=1005 | Bázis: teljes minta</a:t>
            </a:r>
          </a:p>
        </p:txBody>
      </p:sp>
      <p:grpSp>
        <p:nvGrpSpPr>
          <p:cNvPr id="49" name="Group 48"/>
          <p:cNvGrpSpPr/>
          <p:nvPr/>
        </p:nvGrpSpPr>
        <p:grpSpPr>
          <a:xfrm>
            <a:off x="111219" y="782003"/>
            <a:ext cx="6216288" cy="3773104"/>
            <a:chOff x="5966" y="-3"/>
            <a:chExt cx="9985686" cy="6220669"/>
          </a:xfrm>
        </p:grpSpPr>
        <p:grpSp>
          <p:nvGrpSpPr>
            <p:cNvPr id="50" name="Group 12"/>
            <p:cNvGrpSpPr/>
            <p:nvPr/>
          </p:nvGrpSpPr>
          <p:grpSpPr>
            <a:xfrm>
              <a:off x="6824638" y="-3"/>
              <a:ext cx="3167014" cy="2670426"/>
              <a:chOff x="-203596" y="-2"/>
              <a:chExt cx="3167013" cy="2670425"/>
            </a:xfrm>
          </p:grpSpPr>
          <p:sp>
            <p:nvSpPr>
              <p:cNvPr id="91" name="Shape 6"/>
              <p:cNvSpPr/>
              <p:nvPr/>
            </p:nvSpPr>
            <p:spPr>
              <a:xfrm>
                <a:off x="-203596" y="-2"/>
                <a:ext cx="1934045" cy="192952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679" h="19679" extrusionOk="0">
                    <a:moveTo>
                      <a:pt x="16796" y="16796"/>
                    </a:moveTo>
                    <a:cubicBezTo>
                      <a:pt x="12954" y="20639"/>
                      <a:pt x="6724" y="20639"/>
                      <a:pt x="2882" y="16796"/>
                    </a:cubicBezTo>
                    <a:cubicBezTo>
                      <a:pt x="-961" y="12954"/>
                      <a:pt x="-961" y="6724"/>
                      <a:pt x="2882" y="2882"/>
                    </a:cubicBezTo>
                    <a:cubicBezTo>
                      <a:pt x="6724" y="-961"/>
                      <a:pt x="12954" y="-961"/>
                      <a:pt x="16796" y="2882"/>
                    </a:cubicBezTo>
                    <a:cubicBezTo>
                      <a:pt x="20639" y="6724"/>
                      <a:pt x="20639" y="12954"/>
                      <a:pt x="16796" y="16796"/>
                    </a:cubicBezTo>
                  </a:path>
                </a:pathLst>
              </a:custGeom>
              <a:solidFill>
                <a:srgbClr val="F28E6A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marL="0" marR="0" lvl="0" indent="0" algn="l" defTabSz="584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1500" cap="all">
                    <a:solidFill>
                      <a:srgbClr val="FFFFFF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defRPr>
                </a:pPr>
                <a:endParaRPr kumimoji="0" sz="1500" b="0" i="0" u="none" strike="noStrike" kern="1200" cap="all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Helvetica Neue"/>
                  <a:sym typeface="Helvetica Neue"/>
                </a:endParaRPr>
              </a:p>
            </p:txBody>
          </p:sp>
          <p:sp>
            <p:nvSpPr>
              <p:cNvPr id="89" name="Shape 9"/>
              <p:cNvSpPr/>
              <p:nvPr/>
            </p:nvSpPr>
            <p:spPr>
              <a:xfrm>
                <a:off x="991596" y="1846381"/>
                <a:ext cx="1971821" cy="824042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="" val="1"/>
                </a:ext>
              </a:extLst>
            </p:spPr>
            <p:txBody>
              <a:bodyPr wrap="square" lIns="0" tIns="0" rIns="0" bIns="0" numCol="1" anchor="t">
                <a:spAutoFit/>
              </a:bodyPr>
              <a:lstStyle>
                <a:lvl1pPr algn="l" defTabSz="584200">
                  <a:lnSpc>
                    <a:spcPct val="120000"/>
                  </a:lnSpc>
                  <a:spcBef>
                    <a:spcPts val="1000"/>
                  </a:spcBef>
                  <a:defRPr sz="1600">
                    <a:solidFill>
                      <a:srgbClr val="4D4D4D"/>
                    </a:solidFill>
                    <a:latin typeface="Helvetica Neue Light"/>
                    <a:ea typeface="Helvetica Neue Light"/>
                    <a:cs typeface="Helvetica Neue Light"/>
                    <a:sym typeface="Helvetica Neue Light"/>
                  </a:defRPr>
                </a:lvl1pPr>
              </a:lstStyle>
              <a:p>
                <a:pPr marL="0" marR="0" lvl="0" indent="0" algn="l" defTabSz="584200" rtl="0" eaLnBrk="1" fontAlgn="auto" latinLnBrk="0" hangingPunct="1">
                  <a:lnSpc>
                    <a:spcPct val="120000"/>
                  </a:lnSpc>
                  <a:spcBef>
                    <a:spcPts val="1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1800">
                    <a:solidFill>
                      <a:srgbClr val="000000"/>
                    </a:solidFill>
                  </a:defRPr>
                </a:pPr>
                <a:r>
                  <a:rPr kumimoji="0" lang="hu-HU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4D4D4D"/>
                    </a:solidFill>
                    <a:effectLst/>
                    <a:uLnTx/>
                    <a:uFillTx/>
                    <a:latin typeface="Calibri"/>
                    <a:sym typeface="Helvetica Neue Light"/>
                  </a:rPr>
                  <a:t>Laptop/ notebook</a:t>
                </a:r>
                <a:endParaRPr kumimoji="0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4D4D4D"/>
                  </a:solidFill>
                  <a:effectLst/>
                  <a:uLnTx/>
                  <a:uFillTx/>
                  <a:latin typeface="Calibri"/>
                  <a:sym typeface="Helvetica Neue Light"/>
                </a:endParaRPr>
              </a:p>
            </p:txBody>
          </p:sp>
        </p:grpSp>
        <p:grpSp>
          <p:nvGrpSpPr>
            <p:cNvPr id="51" name="Group 19"/>
            <p:cNvGrpSpPr/>
            <p:nvPr/>
          </p:nvGrpSpPr>
          <p:grpSpPr>
            <a:xfrm>
              <a:off x="1377949" y="319121"/>
              <a:ext cx="3569316" cy="3245771"/>
              <a:chOff x="-1" y="-1"/>
              <a:chExt cx="3569315" cy="3245770"/>
            </a:xfrm>
          </p:grpSpPr>
          <p:sp>
            <p:nvSpPr>
              <p:cNvPr id="85" name="Shape 13"/>
              <p:cNvSpPr/>
              <p:nvPr/>
            </p:nvSpPr>
            <p:spPr>
              <a:xfrm>
                <a:off x="1677683" y="2393291"/>
                <a:ext cx="1891631" cy="852478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="" val="1"/>
                </a:ext>
              </a:extLst>
            </p:spPr>
            <p:txBody>
              <a:bodyPr wrap="square" lIns="0" tIns="0" rIns="0" bIns="0" numCol="1" anchor="t">
                <a:spAutoFit/>
              </a:bodyPr>
              <a:lstStyle>
                <a:lvl1pPr algn="l" defTabSz="584200">
                  <a:lnSpc>
                    <a:spcPct val="120000"/>
                  </a:lnSpc>
                  <a:spcBef>
                    <a:spcPts val="1000"/>
                  </a:spcBef>
                  <a:defRPr sz="1600">
                    <a:solidFill>
                      <a:srgbClr val="4D4D4D"/>
                    </a:solidFill>
                    <a:latin typeface="Helvetica Neue Light"/>
                    <a:ea typeface="Helvetica Neue Light"/>
                    <a:cs typeface="Helvetica Neue Light"/>
                    <a:sym typeface="Helvetica Neue Light"/>
                  </a:defRPr>
                </a:lvl1pPr>
              </a:lstStyle>
              <a:p>
                <a:pPr marL="0" marR="0" lvl="0" indent="0" algn="l" defTabSz="584200" rtl="0" eaLnBrk="1" fontAlgn="auto" latinLnBrk="0" hangingPunct="1">
                  <a:lnSpc>
                    <a:spcPct val="120000"/>
                  </a:lnSpc>
                  <a:spcBef>
                    <a:spcPts val="1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1800">
                    <a:solidFill>
                      <a:srgbClr val="000000"/>
                    </a:solidFill>
                  </a:defRPr>
                </a:pPr>
                <a:r>
                  <a:rPr kumimoji="0" lang="hu-HU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BABABA">
                        <a:lumMod val="50000"/>
                      </a:srgbClr>
                    </a:solidFill>
                    <a:effectLst/>
                    <a:uLnTx/>
                    <a:uFillTx/>
                    <a:latin typeface="Calibri"/>
                    <a:sym typeface="Helvetica Neue Light"/>
                  </a:rPr>
                  <a:t>Mobiltelefon/</a:t>
                </a:r>
                <a:br>
                  <a:rPr kumimoji="0" lang="hu-HU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BABABA">
                        <a:lumMod val="50000"/>
                      </a:srgbClr>
                    </a:solidFill>
                    <a:effectLst/>
                    <a:uLnTx/>
                    <a:uFillTx/>
                    <a:latin typeface="Calibri"/>
                    <a:sym typeface="Helvetica Neue Light"/>
                  </a:rPr>
                </a:br>
                <a:r>
                  <a:rPr kumimoji="0" lang="hu-HU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BABABA">
                        <a:lumMod val="50000"/>
                      </a:srgbClr>
                    </a:solidFill>
                    <a:effectLst/>
                    <a:uLnTx/>
                    <a:uFillTx/>
                    <a:latin typeface="Calibri"/>
                    <a:sym typeface="Helvetica Neue Light"/>
                  </a:rPr>
                  <a:t>Okostelefon</a:t>
                </a:r>
              </a:p>
            </p:txBody>
          </p:sp>
          <p:grpSp>
            <p:nvGrpSpPr>
              <p:cNvPr id="81" name="Group 18"/>
              <p:cNvGrpSpPr/>
              <p:nvPr/>
            </p:nvGrpSpPr>
            <p:grpSpPr>
              <a:xfrm>
                <a:off x="-1" y="-1"/>
                <a:ext cx="2540002" cy="2540002"/>
                <a:chOff x="-1" y="-1"/>
                <a:chExt cx="2540001" cy="2540001"/>
              </a:xfrm>
            </p:grpSpPr>
            <p:sp>
              <p:nvSpPr>
                <p:cNvPr id="82" name="Shape 16"/>
                <p:cNvSpPr/>
                <p:nvPr/>
              </p:nvSpPr>
              <p:spPr>
                <a:xfrm>
                  <a:off x="-1" y="-1"/>
                  <a:ext cx="2540001" cy="254000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9679" h="19679" extrusionOk="0">
                      <a:moveTo>
                        <a:pt x="16796" y="2882"/>
                      </a:moveTo>
                      <a:cubicBezTo>
                        <a:pt x="20639" y="6724"/>
                        <a:pt x="20639" y="12954"/>
                        <a:pt x="16796" y="16796"/>
                      </a:cubicBezTo>
                      <a:cubicBezTo>
                        <a:pt x="12954" y="20639"/>
                        <a:pt x="6724" y="20639"/>
                        <a:pt x="2882" y="16796"/>
                      </a:cubicBezTo>
                      <a:cubicBezTo>
                        <a:pt x="-961" y="12954"/>
                        <a:pt x="-961" y="6724"/>
                        <a:pt x="2882" y="2882"/>
                      </a:cubicBezTo>
                      <a:cubicBezTo>
                        <a:pt x="6724" y="-961"/>
                        <a:pt x="12954" y="-961"/>
                        <a:pt x="16796" y="2882"/>
                      </a:cubicBezTo>
                    </a:path>
                  </a:pathLst>
                </a:custGeom>
                <a:solidFill>
                  <a:srgbClr val="ED6737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0" tIns="0" rIns="0" bIns="0" numCol="1" anchor="ctr">
                  <a:noAutofit/>
                </a:bodyPr>
                <a:lstStyle/>
                <a:p>
                  <a:pPr marL="0" marR="0" lvl="0" indent="0" algn="l" defTabSz="914378" rtl="0" eaLnBrk="1" fontAlgn="auto" latinLnBrk="0" hangingPunct="1">
                    <a:lnSpc>
                      <a:spcPct val="9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 sz="4000">
                      <a:solidFill>
                        <a:srgbClr val="FFFFFF"/>
                      </a:solidFill>
                    </a:defRPr>
                  </a:pPr>
                  <a:endParaRPr kumimoji="0" sz="40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83" name="Shape 17"/>
                <p:cNvSpPr/>
                <p:nvPr/>
              </p:nvSpPr>
              <p:spPr>
                <a:xfrm>
                  <a:off x="810583" y="348564"/>
                  <a:ext cx="908048" cy="1619936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20250" y="4050"/>
                      </a:moveTo>
                      <a:lnTo>
                        <a:pt x="1350" y="4050"/>
                      </a:lnTo>
                      <a:lnTo>
                        <a:pt x="1350" y="17550"/>
                      </a:lnTo>
                      <a:lnTo>
                        <a:pt x="20250" y="17550"/>
                      </a:lnTo>
                      <a:cubicBezTo>
                        <a:pt x="20250" y="17550"/>
                        <a:pt x="20250" y="4050"/>
                        <a:pt x="20250" y="4050"/>
                      </a:cubicBezTo>
                      <a:close/>
                      <a:moveTo>
                        <a:pt x="14175" y="2025"/>
                      </a:moveTo>
                      <a:lnTo>
                        <a:pt x="7425" y="2025"/>
                      </a:lnTo>
                      <a:cubicBezTo>
                        <a:pt x="7052" y="2025"/>
                        <a:pt x="6750" y="2176"/>
                        <a:pt x="6750" y="2363"/>
                      </a:cubicBezTo>
                      <a:cubicBezTo>
                        <a:pt x="6750" y="2549"/>
                        <a:pt x="7052" y="2700"/>
                        <a:pt x="7425" y="2700"/>
                      </a:cubicBezTo>
                      <a:lnTo>
                        <a:pt x="14175" y="2700"/>
                      </a:lnTo>
                      <a:cubicBezTo>
                        <a:pt x="14547" y="2700"/>
                        <a:pt x="14850" y="2549"/>
                        <a:pt x="14850" y="2363"/>
                      </a:cubicBezTo>
                      <a:cubicBezTo>
                        <a:pt x="14850" y="2176"/>
                        <a:pt x="14547" y="2025"/>
                        <a:pt x="14175" y="2025"/>
                      </a:cubicBezTo>
                      <a:close/>
                      <a:moveTo>
                        <a:pt x="11475" y="20250"/>
                      </a:moveTo>
                      <a:cubicBezTo>
                        <a:pt x="12593" y="20250"/>
                        <a:pt x="13500" y="19797"/>
                        <a:pt x="13500" y="19238"/>
                      </a:cubicBezTo>
                      <a:cubicBezTo>
                        <a:pt x="13500" y="18678"/>
                        <a:pt x="12593" y="18225"/>
                        <a:pt x="11475" y="18225"/>
                      </a:cubicBezTo>
                      <a:cubicBezTo>
                        <a:pt x="10357" y="18225"/>
                        <a:pt x="9450" y="18678"/>
                        <a:pt x="9450" y="19238"/>
                      </a:cubicBezTo>
                      <a:cubicBezTo>
                        <a:pt x="9450" y="19797"/>
                        <a:pt x="10357" y="20250"/>
                        <a:pt x="11475" y="20250"/>
                      </a:cubicBezTo>
                      <a:close/>
                      <a:moveTo>
                        <a:pt x="18900" y="21600"/>
                      </a:moveTo>
                      <a:lnTo>
                        <a:pt x="2700" y="21600"/>
                      </a:lnTo>
                      <a:cubicBezTo>
                        <a:pt x="1209" y="21600"/>
                        <a:pt x="0" y="20996"/>
                        <a:pt x="0" y="20250"/>
                      </a:cubicBezTo>
                      <a:lnTo>
                        <a:pt x="0" y="1350"/>
                      </a:lnTo>
                      <a:cubicBezTo>
                        <a:pt x="0" y="604"/>
                        <a:pt x="1209" y="0"/>
                        <a:pt x="2700" y="0"/>
                      </a:cubicBezTo>
                      <a:lnTo>
                        <a:pt x="18900" y="0"/>
                      </a:lnTo>
                      <a:cubicBezTo>
                        <a:pt x="20391" y="0"/>
                        <a:pt x="21600" y="604"/>
                        <a:pt x="21600" y="1350"/>
                      </a:cubicBezTo>
                      <a:lnTo>
                        <a:pt x="21600" y="20250"/>
                      </a:lnTo>
                      <a:cubicBezTo>
                        <a:pt x="21600" y="20996"/>
                        <a:pt x="20391" y="21600"/>
                        <a:pt x="18900" y="2160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0" tIns="0" rIns="0" bIns="0" numCol="1" anchor="ctr">
                  <a:noAutofit/>
                </a:bodyPr>
                <a:lstStyle/>
                <a:p>
                  <a:pPr marL="0" marR="0" lvl="0" indent="0" algn="l" defTabSz="9143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3399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</p:grpSp>
        </p:grpSp>
        <p:sp>
          <p:nvSpPr>
            <p:cNvPr id="78" name="Shape 20"/>
            <p:cNvSpPr/>
            <p:nvPr/>
          </p:nvSpPr>
          <p:spPr>
            <a:xfrm>
              <a:off x="5899262" y="2961277"/>
              <a:ext cx="1473670" cy="154701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16796"/>
                  </a:move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ubicBezTo>
                    <a:pt x="20639" y="6724"/>
                    <a:pt x="20639" y="12954"/>
                    <a:pt x="16796" y="16796"/>
                  </a:cubicBezTo>
                </a:path>
              </a:pathLst>
            </a:custGeom>
            <a:solidFill>
              <a:srgbClr val="F5A487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marL="0" marR="0" lvl="0" indent="0" algn="l" defTabSz="584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500" cap="all">
                  <a:solidFill>
                    <a:srgbClr val="FFFFFF"/>
                  </a:solidFill>
                  <a:latin typeface="Helvetica Neue"/>
                  <a:ea typeface="Helvetica Neue"/>
                  <a:cs typeface="Helvetica Neue"/>
                  <a:sym typeface="Helvetica Neue"/>
                </a:defRPr>
              </a:pPr>
              <a:endParaRPr kumimoji="0" sz="1500" b="0" i="0" u="none" strike="noStrike" kern="1200" cap="all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elvetica Neue"/>
                <a:sym typeface="Helvetica Neue"/>
              </a:endParaRPr>
            </a:p>
          </p:txBody>
        </p:sp>
        <p:sp>
          <p:nvSpPr>
            <p:cNvPr id="73" name="Shape 28"/>
            <p:cNvSpPr/>
            <p:nvPr/>
          </p:nvSpPr>
          <p:spPr>
            <a:xfrm>
              <a:off x="8959848" y="5230064"/>
              <a:ext cx="355602" cy="7112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0250" y="4050"/>
                  </a:moveTo>
                  <a:lnTo>
                    <a:pt x="1350" y="4050"/>
                  </a:lnTo>
                  <a:lnTo>
                    <a:pt x="1350" y="17550"/>
                  </a:lnTo>
                  <a:lnTo>
                    <a:pt x="20250" y="17550"/>
                  </a:lnTo>
                  <a:cubicBezTo>
                    <a:pt x="20250" y="17550"/>
                    <a:pt x="20250" y="4050"/>
                    <a:pt x="20250" y="4050"/>
                  </a:cubicBezTo>
                  <a:close/>
                  <a:moveTo>
                    <a:pt x="14175" y="2025"/>
                  </a:moveTo>
                  <a:lnTo>
                    <a:pt x="7425" y="2025"/>
                  </a:lnTo>
                  <a:cubicBezTo>
                    <a:pt x="7052" y="2025"/>
                    <a:pt x="6750" y="2176"/>
                    <a:pt x="6750" y="2363"/>
                  </a:cubicBezTo>
                  <a:cubicBezTo>
                    <a:pt x="6750" y="2549"/>
                    <a:pt x="7052" y="2700"/>
                    <a:pt x="7425" y="2700"/>
                  </a:cubicBezTo>
                  <a:lnTo>
                    <a:pt x="14175" y="2700"/>
                  </a:lnTo>
                  <a:cubicBezTo>
                    <a:pt x="14547" y="2700"/>
                    <a:pt x="14850" y="2549"/>
                    <a:pt x="14850" y="2363"/>
                  </a:cubicBezTo>
                  <a:cubicBezTo>
                    <a:pt x="14850" y="2176"/>
                    <a:pt x="14547" y="2025"/>
                    <a:pt x="14175" y="2025"/>
                  </a:cubicBezTo>
                  <a:close/>
                  <a:moveTo>
                    <a:pt x="11475" y="20250"/>
                  </a:moveTo>
                  <a:cubicBezTo>
                    <a:pt x="12593" y="20250"/>
                    <a:pt x="13500" y="19797"/>
                    <a:pt x="13500" y="19238"/>
                  </a:cubicBezTo>
                  <a:cubicBezTo>
                    <a:pt x="13500" y="18678"/>
                    <a:pt x="12593" y="18225"/>
                    <a:pt x="11475" y="18225"/>
                  </a:cubicBezTo>
                  <a:cubicBezTo>
                    <a:pt x="10357" y="18225"/>
                    <a:pt x="9450" y="18678"/>
                    <a:pt x="9450" y="19238"/>
                  </a:cubicBezTo>
                  <a:cubicBezTo>
                    <a:pt x="9450" y="19797"/>
                    <a:pt x="10357" y="20250"/>
                    <a:pt x="11475" y="20250"/>
                  </a:cubicBezTo>
                  <a:close/>
                  <a:moveTo>
                    <a:pt x="18900" y="21600"/>
                  </a:moveTo>
                  <a:lnTo>
                    <a:pt x="2700" y="21600"/>
                  </a:lnTo>
                  <a:cubicBezTo>
                    <a:pt x="1209" y="21600"/>
                    <a:pt x="0" y="20996"/>
                    <a:pt x="0" y="20250"/>
                  </a:cubicBezTo>
                  <a:lnTo>
                    <a:pt x="0" y="1350"/>
                  </a:lnTo>
                  <a:cubicBezTo>
                    <a:pt x="0" y="604"/>
                    <a:pt x="1209" y="0"/>
                    <a:pt x="2700" y="0"/>
                  </a:cubicBezTo>
                  <a:lnTo>
                    <a:pt x="18900" y="0"/>
                  </a:lnTo>
                  <a:cubicBezTo>
                    <a:pt x="20391" y="0"/>
                    <a:pt x="21600" y="604"/>
                    <a:pt x="21600" y="1350"/>
                  </a:cubicBezTo>
                  <a:lnTo>
                    <a:pt x="21600" y="20250"/>
                  </a:lnTo>
                  <a:cubicBezTo>
                    <a:pt x="21600" y="20996"/>
                    <a:pt x="20391" y="21600"/>
                    <a:pt x="18900" y="2160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marL="0" marR="0" lvl="0" indent="0" algn="l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4" name="Shape 37"/>
            <p:cNvSpPr/>
            <p:nvPr/>
          </p:nvSpPr>
          <p:spPr>
            <a:xfrm>
              <a:off x="5966" y="3305238"/>
              <a:ext cx="1270001" cy="12700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16796"/>
                  </a:move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ubicBezTo>
                    <a:pt x="20639" y="6724"/>
                    <a:pt x="20639" y="12954"/>
                    <a:pt x="16796" y="16796"/>
                  </a:cubicBezTo>
                </a:path>
              </a:pathLst>
            </a:custGeom>
            <a:solidFill>
              <a:srgbClr val="B9B9B9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marL="0" marR="0" lvl="0" indent="0" algn="l" defTabSz="584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500" cap="all">
                  <a:solidFill>
                    <a:srgbClr val="FFFFFF"/>
                  </a:solidFill>
                  <a:latin typeface="Helvetica Neue"/>
                  <a:ea typeface="Helvetica Neue"/>
                  <a:cs typeface="Helvetica Neue"/>
                  <a:sym typeface="Helvetica Neue"/>
                </a:defRPr>
              </a:pPr>
              <a:endParaRPr kumimoji="0" sz="1500" b="0" i="0" u="none" strike="noStrike" kern="1200" cap="all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elvetica Neue"/>
                <a:sym typeface="Helvetica Neue"/>
              </a:endParaRPr>
            </a:p>
          </p:txBody>
        </p:sp>
        <p:sp>
          <p:nvSpPr>
            <p:cNvPr id="58" name="Shape 44"/>
            <p:cNvSpPr/>
            <p:nvPr/>
          </p:nvSpPr>
          <p:spPr>
            <a:xfrm>
              <a:off x="3096584" y="5147418"/>
              <a:ext cx="1075370" cy="107324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16796"/>
                  </a:move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ubicBezTo>
                    <a:pt x="20639" y="6724"/>
                    <a:pt x="20639" y="12954"/>
                    <a:pt x="16796" y="16796"/>
                  </a:cubicBezTo>
                </a:path>
              </a:pathLst>
            </a:custGeom>
            <a:solidFill>
              <a:srgbClr val="CFCFC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marL="0" marR="0" lvl="0" indent="0" algn="l" defTabSz="584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500" cap="all">
                  <a:solidFill>
                    <a:srgbClr val="FFFFFF"/>
                  </a:solidFill>
                  <a:latin typeface="Helvetica Neue"/>
                  <a:ea typeface="Helvetica Neue"/>
                  <a:cs typeface="Helvetica Neue"/>
                  <a:sym typeface="Helvetica Neue"/>
                </a:defRPr>
              </a:pPr>
              <a:endParaRPr kumimoji="0" sz="1500" b="0" i="0" u="none" strike="noStrike" kern="1200" cap="all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elvetica Neue"/>
                <a:sym typeface="Helvetica Neue"/>
              </a:endParaRPr>
            </a:p>
          </p:txBody>
        </p:sp>
      </p:grpSp>
      <p:sp>
        <p:nvSpPr>
          <p:cNvPr id="94" name="Freeform 16"/>
          <p:cNvSpPr>
            <a:spLocks noEditPoints="1"/>
          </p:cNvSpPr>
          <p:nvPr/>
        </p:nvSpPr>
        <p:spPr bwMode="auto">
          <a:xfrm>
            <a:off x="4512995" y="1043036"/>
            <a:ext cx="850571" cy="600549"/>
          </a:xfrm>
          <a:custGeom>
            <a:avLst/>
            <a:gdLst/>
            <a:ahLst/>
            <a:cxnLst>
              <a:cxn ang="0">
                <a:pos x="564" y="20"/>
              </a:cxn>
              <a:cxn ang="0">
                <a:pos x="558" y="6"/>
              </a:cxn>
              <a:cxn ang="0">
                <a:pos x="82" y="0"/>
              </a:cxn>
              <a:cxn ang="0">
                <a:pos x="68" y="6"/>
              </a:cxn>
              <a:cxn ang="0">
                <a:pos x="62" y="376"/>
              </a:cxn>
              <a:cxn ang="0">
                <a:pos x="24" y="376"/>
              </a:cxn>
              <a:cxn ang="0">
                <a:pos x="2" y="394"/>
              </a:cxn>
              <a:cxn ang="0">
                <a:pos x="0" y="422"/>
              </a:cxn>
              <a:cxn ang="0">
                <a:pos x="2" y="434"/>
              </a:cxn>
              <a:cxn ang="0">
                <a:pos x="24" y="450"/>
              </a:cxn>
              <a:cxn ang="0">
                <a:pos x="594" y="452"/>
              </a:cxn>
              <a:cxn ang="0">
                <a:pos x="614" y="442"/>
              </a:cxn>
              <a:cxn ang="0">
                <a:pos x="624" y="422"/>
              </a:cxn>
              <a:cxn ang="0">
                <a:pos x="622" y="400"/>
              </a:cxn>
              <a:cxn ang="0">
                <a:pos x="606" y="378"/>
              </a:cxn>
              <a:cxn ang="0">
                <a:pos x="594" y="376"/>
              </a:cxn>
              <a:cxn ang="0">
                <a:pos x="80" y="20"/>
              </a:cxn>
              <a:cxn ang="0">
                <a:pos x="542" y="18"/>
              </a:cxn>
              <a:cxn ang="0">
                <a:pos x="544" y="380"/>
              </a:cxn>
              <a:cxn ang="0">
                <a:pos x="82" y="382"/>
              </a:cxn>
              <a:cxn ang="0">
                <a:pos x="272" y="426"/>
              </a:cxn>
              <a:cxn ang="0">
                <a:pos x="262" y="422"/>
              </a:cxn>
              <a:cxn ang="0">
                <a:pos x="260" y="414"/>
              </a:cxn>
              <a:cxn ang="0">
                <a:pos x="266" y="402"/>
              </a:cxn>
              <a:cxn ang="0">
                <a:pos x="276" y="402"/>
              </a:cxn>
              <a:cxn ang="0">
                <a:pos x="284" y="414"/>
              </a:cxn>
              <a:cxn ang="0">
                <a:pos x="280" y="422"/>
              </a:cxn>
              <a:cxn ang="0">
                <a:pos x="272" y="426"/>
              </a:cxn>
              <a:cxn ang="0">
                <a:pos x="306" y="426"/>
              </a:cxn>
              <a:cxn ang="0">
                <a:pos x="300" y="414"/>
              </a:cxn>
              <a:cxn ang="0">
                <a:pos x="302" y="406"/>
              </a:cxn>
              <a:cxn ang="0">
                <a:pos x="312" y="402"/>
              </a:cxn>
              <a:cxn ang="0">
                <a:pos x="324" y="408"/>
              </a:cxn>
              <a:cxn ang="0">
                <a:pos x="324" y="418"/>
              </a:cxn>
              <a:cxn ang="0">
                <a:pos x="312" y="426"/>
              </a:cxn>
              <a:cxn ang="0">
                <a:pos x="352" y="426"/>
              </a:cxn>
              <a:cxn ang="0">
                <a:pos x="340" y="418"/>
              </a:cxn>
              <a:cxn ang="0">
                <a:pos x="340" y="408"/>
              </a:cxn>
              <a:cxn ang="0">
                <a:pos x="352" y="402"/>
              </a:cxn>
              <a:cxn ang="0">
                <a:pos x="360" y="406"/>
              </a:cxn>
              <a:cxn ang="0">
                <a:pos x="364" y="414"/>
              </a:cxn>
              <a:cxn ang="0">
                <a:pos x="356" y="426"/>
              </a:cxn>
              <a:cxn ang="0">
                <a:pos x="568" y="426"/>
              </a:cxn>
              <a:cxn ang="0">
                <a:pos x="568" y="402"/>
              </a:cxn>
            </a:cxnLst>
            <a:rect l="0" t="0" r="r" b="b"/>
            <a:pathLst>
              <a:path w="624" h="452">
                <a:moveTo>
                  <a:pt x="594" y="376"/>
                </a:moveTo>
                <a:lnTo>
                  <a:pt x="564" y="376"/>
                </a:lnTo>
                <a:lnTo>
                  <a:pt x="564" y="20"/>
                </a:lnTo>
                <a:lnTo>
                  <a:pt x="564" y="20"/>
                </a:lnTo>
                <a:lnTo>
                  <a:pt x="562" y="12"/>
                </a:lnTo>
                <a:lnTo>
                  <a:pt x="558" y="6"/>
                </a:lnTo>
                <a:lnTo>
                  <a:pt x="550" y="2"/>
                </a:lnTo>
                <a:lnTo>
                  <a:pt x="542" y="0"/>
                </a:lnTo>
                <a:lnTo>
                  <a:pt x="82" y="0"/>
                </a:lnTo>
                <a:lnTo>
                  <a:pt x="82" y="0"/>
                </a:lnTo>
                <a:lnTo>
                  <a:pt x="74" y="2"/>
                </a:lnTo>
                <a:lnTo>
                  <a:pt x="68" y="6"/>
                </a:lnTo>
                <a:lnTo>
                  <a:pt x="62" y="12"/>
                </a:lnTo>
                <a:lnTo>
                  <a:pt x="62" y="20"/>
                </a:lnTo>
                <a:lnTo>
                  <a:pt x="62" y="376"/>
                </a:lnTo>
                <a:lnTo>
                  <a:pt x="30" y="376"/>
                </a:lnTo>
                <a:lnTo>
                  <a:pt x="30" y="376"/>
                </a:lnTo>
                <a:lnTo>
                  <a:pt x="24" y="376"/>
                </a:lnTo>
                <a:lnTo>
                  <a:pt x="18" y="378"/>
                </a:lnTo>
                <a:lnTo>
                  <a:pt x="8" y="384"/>
                </a:lnTo>
                <a:lnTo>
                  <a:pt x="2" y="394"/>
                </a:lnTo>
                <a:lnTo>
                  <a:pt x="0" y="400"/>
                </a:lnTo>
                <a:lnTo>
                  <a:pt x="0" y="406"/>
                </a:lnTo>
                <a:lnTo>
                  <a:pt x="0" y="422"/>
                </a:lnTo>
                <a:lnTo>
                  <a:pt x="0" y="422"/>
                </a:lnTo>
                <a:lnTo>
                  <a:pt x="0" y="428"/>
                </a:lnTo>
                <a:lnTo>
                  <a:pt x="2" y="434"/>
                </a:lnTo>
                <a:lnTo>
                  <a:pt x="8" y="442"/>
                </a:lnTo>
                <a:lnTo>
                  <a:pt x="18" y="450"/>
                </a:lnTo>
                <a:lnTo>
                  <a:pt x="24" y="450"/>
                </a:lnTo>
                <a:lnTo>
                  <a:pt x="30" y="452"/>
                </a:lnTo>
                <a:lnTo>
                  <a:pt x="594" y="452"/>
                </a:lnTo>
                <a:lnTo>
                  <a:pt x="594" y="452"/>
                </a:lnTo>
                <a:lnTo>
                  <a:pt x="600" y="450"/>
                </a:lnTo>
                <a:lnTo>
                  <a:pt x="606" y="450"/>
                </a:lnTo>
                <a:lnTo>
                  <a:pt x="614" y="442"/>
                </a:lnTo>
                <a:lnTo>
                  <a:pt x="620" y="434"/>
                </a:lnTo>
                <a:lnTo>
                  <a:pt x="622" y="428"/>
                </a:lnTo>
                <a:lnTo>
                  <a:pt x="624" y="422"/>
                </a:lnTo>
                <a:lnTo>
                  <a:pt x="624" y="406"/>
                </a:lnTo>
                <a:lnTo>
                  <a:pt x="624" y="406"/>
                </a:lnTo>
                <a:lnTo>
                  <a:pt x="622" y="400"/>
                </a:lnTo>
                <a:lnTo>
                  <a:pt x="620" y="394"/>
                </a:lnTo>
                <a:lnTo>
                  <a:pt x="614" y="384"/>
                </a:lnTo>
                <a:lnTo>
                  <a:pt x="606" y="378"/>
                </a:lnTo>
                <a:lnTo>
                  <a:pt x="600" y="376"/>
                </a:lnTo>
                <a:lnTo>
                  <a:pt x="594" y="376"/>
                </a:lnTo>
                <a:lnTo>
                  <a:pt x="594" y="376"/>
                </a:lnTo>
                <a:close/>
                <a:moveTo>
                  <a:pt x="80" y="380"/>
                </a:moveTo>
                <a:lnTo>
                  <a:pt x="80" y="20"/>
                </a:lnTo>
                <a:lnTo>
                  <a:pt x="80" y="20"/>
                </a:lnTo>
                <a:lnTo>
                  <a:pt x="82" y="18"/>
                </a:lnTo>
                <a:lnTo>
                  <a:pt x="542" y="18"/>
                </a:lnTo>
                <a:lnTo>
                  <a:pt x="542" y="18"/>
                </a:lnTo>
                <a:lnTo>
                  <a:pt x="544" y="20"/>
                </a:lnTo>
                <a:lnTo>
                  <a:pt x="544" y="380"/>
                </a:lnTo>
                <a:lnTo>
                  <a:pt x="544" y="380"/>
                </a:lnTo>
                <a:lnTo>
                  <a:pt x="542" y="382"/>
                </a:lnTo>
                <a:lnTo>
                  <a:pt x="82" y="382"/>
                </a:lnTo>
                <a:lnTo>
                  <a:pt x="82" y="382"/>
                </a:lnTo>
                <a:lnTo>
                  <a:pt x="80" y="380"/>
                </a:lnTo>
                <a:lnTo>
                  <a:pt x="80" y="380"/>
                </a:lnTo>
                <a:close/>
                <a:moveTo>
                  <a:pt x="272" y="426"/>
                </a:moveTo>
                <a:lnTo>
                  <a:pt x="272" y="426"/>
                </a:lnTo>
                <a:lnTo>
                  <a:pt x="266" y="426"/>
                </a:lnTo>
                <a:lnTo>
                  <a:pt x="262" y="422"/>
                </a:lnTo>
                <a:lnTo>
                  <a:pt x="260" y="418"/>
                </a:lnTo>
                <a:lnTo>
                  <a:pt x="260" y="414"/>
                </a:lnTo>
                <a:lnTo>
                  <a:pt x="260" y="414"/>
                </a:lnTo>
                <a:lnTo>
                  <a:pt x="260" y="408"/>
                </a:lnTo>
                <a:lnTo>
                  <a:pt x="262" y="406"/>
                </a:lnTo>
                <a:lnTo>
                  <a:pt x="266" y="402"/>
                </a:lnTo>
                <a:lnTo>
                  <a:pt x="272" y="402"/>
                </a:lnTo>
                <a:lnTo>
                  <a:pt x="272" y="402"/>
                </a:lnTo>
                <a:lnTo>
                  <a:pt x="276" y="402"/>
                </a:lnTo>
                <a:lnTo>
                  <a:pt x="280" y="406"/>
                </a:lnTo>
                <a:lnTo>
                  <a:pt x="284" y="408"/>
                </a:lnTo>
                <a:lnTo>
                  <a:pt x="284" y="414"/>
                </a:lnTo>
                <a:lnTo>
                  <a:pt x="284" y="414"/>
                </a:lnTo>
                <a:lnTo>
                  <a:pt x="284" y="418"/>
                </a:lnTo>
                <a:lnTo>
                  <a:pt x="280" y="422"/>
                </a:lnTo>
                <a:lnTo>
                  <a:pt x="276" y="426"/>
                </a:lnTo>
                <a:lnTo>
                  <a:pt x="272" y="426"/>
                </a:lnTo>
                <a:lnTo>
                  <a:pt x="272" y="426"/>
                </a:lnTo>
                <a:close/>
                <a:moveTo>
                  <a:pt x="312" y="426"/>
                </a:moveTo>
                <a:lnTo>
                  <a:pt x="312" y="426"/>
                </a:lnTo>
                <a:lnTo>
                  <a:pt x="306" y="426"/>
                </a:lnTo>
                <a:lnTo>
                  <a:pt x="302" y="422"/>
                </a:lnTo>
                <a:lnTo>
                  <a:pt x="300" y="418"/>
                </a:lnTo>
                <a:lnTo>
                  <a:pt x="300" y="414"/>
                </a:lnTo>
                <a:lnTo>
                  <a:pt x="300" y="414"/>
                </a:lnTo>
                <a:lnTo>
                  <a:pt x="300" y="408"/>
                </a:lnTo>
                <a:lnTo>
                  <a:pt x="302" y="406"/>
                </a:lnTo>
                <a:lnTo>
                  <a:pt x="306" y="402"/>
                </a:lnTo>
                <a:lnTo>
                  <a:pt x="312" y="402"/>
                </a:lnTo>
                <a:lnTo>
                  <a:pt x="312" y="402"/>
                </a:lnTo>
                <a:lnTo>
                  <a:pt x="316" y="402"/>
                </a:lnTo>
                <a:lnTo>
                  <a:pt x="320" y="406"/>
                </a:lnTo>
                <a:lnTo>
                  <a:pt x="324" y="408"/>
                </a:lnTo>
                <a:lnTo>
                  <a:pt x="324" y="414"/>
                </a:lnTo>
                <a:lnTo>
                  <a:pt x="324" y="414"/>
                </a:lnTo>
                <a:lnTo>
                  <a:pt x="324" y="418"/>
                </a:lnTo>
                <a:lnTo>
                  <a:pt x="320" y="422"/>
                </a:lnTo>
                <a:lnTo>
                  <a:pt x="316" y="426"/>
                </a:lnTo>
                <a:lnTo>
                  <a:pt x="312" y="426"/>
                </a:lnTo>
                <a:lnTo>
                  <a:pt x="312" y="426"/>
                </a:lnTo>
                <a:close/>
                <a:moveTo>
                  <a:pt x="352" y="426"/>
                </a:moveTo>
                <a:lnTo>
                  <a:pt x="352" y="426"/>
                </a:lnTo>
                <a:lnTo>
                  <a:pt x="348" y="426"/>
                </a:lnTo>
                <a:lnTo>
                  <a:pt x="344" y="422"/>
                </a:lnTo>
                <a:lnTo>
                  <a:pt x="340" y="418"/>
                </a:lnTo>
                <a:lnTo>
                  <a:pt x="340" y="414"/>
                </a:lnTo>
                <a:lnTo>
                  <a:pt x="340" y="414"/>
                </a:lnTo>
                <a:lnTo>
                  <a:pt x="340" y="408"/>
                </a:lnTo>
                <a:lnTo>
                  <a:pt x="344" y="406"/>
                </a:lnTo>
                <a:lnTo>
                  <a:pt x="348" y="402"/>
                </a:lnTo>
                <a:lnTo>
                  <a:pt x="352" y="402"/>
                </a:lnTo>
                <a:lnTo>
                  <a:pt x="352" y="402"/>
                </a:lnTo>
                <a:lnTo>
                  <a:pt x="356" y="402"/>
                </a:lnTo>
                <a:lnTo>
                  <a:pt x="360" y="406"/>
                </a:lnTo>
                <a:lnTo>
                  <a:pt x="364" y="408"/>
                </a:lnTo>
                <a:lnTo>
                  <a:pt x="364" y="414"/>
                </a:lnTo>
                <a:lnTo>
                  <a:pt x="364" y="414"/>
                </a:lnTo>
                <a:lnTo>
                  <a:pt x="364" y="418"/>
                </a:lnTo>
                <a:lnTo>
                  <a:pt x="360" y="422"/>
                </a:lnTo>
                <a:lnTo>
                  <a:pt x="356" y="426"/>
                </a:lnTo>
                <a:lnTo>
                  <a:pt x="352" y="426"/>
                </a:lnTo>
                <a:lnTo>
                  <a:pt x="352" y="426"/>
                </a:lnTo>
                <a:close/>
                <a:moveTo>
                  <a:pt x="568" y="426"/>
                </a:moveTo>
                <a:lnTo>
                  <a:pt x="446" y="426"/>
                </a:lnTo>
                <a:lnTo>
                  <a:pt x="446" y="402"/>
                </a:lnTo>
                <a:lnTo>
                  <a:pt x="568" y="402"/>
                </a:lnTo>
                <a:lnTo>
                  <a:pt x="568" y="426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003399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5" name="Freeform 11"/>
          <p:cNvSpPr>
            <a:spLocks noChangeAspect="1" noEditPoints="1"/>
          </p:cNvSpPr>
          <p:nvPr/>
        </p:nvSpPr>
        <p:spPr bwMode="auto">
          <a:xfrm>
            <a:off x="3882207" y="2786774"/>
            <a:ext cx="712800" cy="509461"/>
          </a:xfrm>
          <a:custGeom>
            <a:avLst/>
            <a:gdLst/>
            <a:ahLst/>
            <a:cxnLst>
              <a:cxn ang="0">
                <a:pos x="268" y="0"/>
              </a:cxn>
              <a:cxn ang="0">
                <a:pos x="189" y="0"/>
              </a:cxn>
              <a:cxn ang="0">
                <a:pos x="187" y="2"/>
              </a:cxn>
              <a:cxn ang="0">
                <a:pos x="187" y="17"/>
              </a:cxn>
              <a:cxn ang="0">
                <a:pos x="221" y="17"/>
              </a:cxn>
              <a:cxn ang="0">
                <a:pos x="221" y="174"/>
              </a:cxn>
              <a:cxn ang="0">
                <a:pos x="187" y="174"/>
              </a:cxn>
              <a:cxn ang="0">
                <a:pos x="187" y="191"/>
              </a:cxn>
              <a:cxn ang="0">
                <a:pos x="189" y="193"/>
              </a:cxn>
              <a:cxn ang="0">
                <a:pos x="268" y="193"/>
              </a:cxn>
              <a:cxn ang="0">
                <a:pos x="270" y="191"/>
              </a:cxn>
              <a:cxn ang="0">
                <a:pos x="270" y="2"/>
              </a:cxn>
              <a:cxn ang="0">
                <a:pos x="268" y="0"/>
              </a:cxn>
              <a:cxn ang="0">
                <a:pos x="0" y="24"/>
              </a:cxn>
              <a:cxn ang="0">
                <a:pos x="215" y="24"/>
              </a:cxn>
              <a:cxn ang="0">
                <a:pos x="215" y="168"/>
              </a:cxn>
              <a:cxn ang="0">
                <a:pos x="0" y="168"/>
              </a:cxn>
              <a:cxn ang="0">
                <a:pos x="0" y="24"/>
              </a:cxn>
              <a:cxn ang="0">
                <a:pos x="16" y="38"/>
              </a:cxn>
              <a:cxn ang="0">
                <a:pos x="199" y="38"/>
              </a:cxn>
              <a:cxn ang="0">
                <a:pos x="199" y="146"/>
              </a:cxn>
              <a:cxn ang="0">
                <a:pos x="16" y="146"/>
              </a:cxn>
              <a:cxn ang="0">
                <a:pos x="16" y="38"/>
              </a:cxn>
              <a:cxn ang="0">
                <a:pos x="53" y="193"/>
              </a:cxn>
              <a:cxn ang="0">
                <a:pos x="58" y="184"/>
              </a:cxn>
              <a:cxn ang="0">
                <a:pos x="69" y="184"/>
              </a:cxn>
              <a:cxn ang="0">
                <a:pos x="73" y="174"/>
              </a:cxn>
              <a:cxn ang="0">
                <a:pos x="142" y="174"/>
              </a:cxn>
              <a:cxn ang="0">
                <a:pos x="146" y="184"/>
              </a:cxn>
              <a:cxn ang="0">
                <a:pos x="157" y="184"/>
              </a:cxn>
              <a:cxn ang="0">
                <a:pos x="162" y="193"/>
              </a:cxn>
              <a:cxn ang="0">
                <a:pos x="53" y="193"/>
              </a:cxn>
              <a:cxn ang="0">
                <a:pos x="99" y="153"/>
              </a:cxn>
              <a:cxn ang="0">
                <a:pos x="116" y="153"/>
              </a:cxn>
              <a:cxn ang="0">
                <a:pos x="116" y="159"/>
              </a:cxn>
              <a:cxn ang="0">
                <a:pos x="99" y="159"/>
              </a:cxn>
              <a:cxn ang="0">
                <a:pos x="99" y="153"/>
              </a:cxn>
              <a:cxn ang="0">
                <a:pos x="243" y="174"/>
              </a:cxn>
              <a:cxn ang="0">
                <a:pos x="258" y="174"/>
              </a:cxn>
              <a:cxn ang="0">
                <a:pos x="259" y="176"/>
              </a:cxn>
              <a:cxn ang="0">
                <a:pos x="259" y="182"/>
              </a:cxn>
              <a:cxn ang="0">
                <a:pos x="258" y="183"/>
              </a:cxn>
              <a:cxn ang="0">
                <a:pos x="243" y="183"/>
              </a:cxn>
              <a:cxn ang="0">
                <a:pos x="241" y="182"/>
              </a:cxn>
              <a:cxn ang="0">
                <a:pos x="241" y="176"/>
              </a:cxn>
              <a:cxn ang="0">
                <a:pos x="243" y="174"/>
              </a:cxn>
            </a:cxnLst>
            <a:rect l="0" t="0" r="r" b="b"/>
            <a:pathLst>
              <a:path w="270" h="193">
                <a:moveTo>
                  <a:pt x="268" y="0"/>
                </a:moveTo>
                <a:cubicBezTo>
                  <a:pt x="189" y="0"/>
                  <a:pt x="189" y="0"/>
                  <a:pt x="189" y="0"/>
                </a:cubicBezTo>
                <a:cubicBezTo>
                  <a:pt x="188" y="0"/>
                  <a:pt x="187" y="1"/>
                  <a:pt x="187" y="2"/>
                </a:cubicBezTo>
                <a:cubicBezTo>
                  <a:pt x="187" y="17"/>
                  <a:pt x="187" y="17"/>
                  <a:pt x="187" y="17"/>
                </a:cubicBezTo>
                <a:cubicBezTo>
                  <a:pt x="221" y="17"/>
                  <a:pt x="221" y="17"/>
                  <a:pt x="221" y="17"/>
                </a:cubicBezTo>
                <a:cubicBezTo>
                  <a:pt x="221" y="174"/>
                  <a:pt x="221" y="174"/>
                  <a:pt x="221" y="174"/>
                </a:cubicBezTo>
                <a:cubicBezTo>
                  <a:pt x="187" y="174"/>
                  <a:pt x="187" y="174"/>
                  <a:pt x="187" y="174"/>
                </a:cubicBezTo>
                <a:cubicBezTo>
                  <a:pt x="187" y="191"/>
                  <a:pt x="187" y="191"/>
                  <a:pt x="187" y="191"/>
                </a:cubicBezTo>
                <a:cubicBezTo>
                  <a:pt x="187" y="192"/>
                  <a:pt x="188" y="193"/>
                  <a:pt x="189" y="193"/>
                </a:cubicBezTo>
                <a:cubicBezTo>
                  <a:pt x="268" y="193"/>
                  <a:pt x="268" y="193"/>
                  <a:pt x="268" y="193"/>
                </a:cubicBezTo>
                <a:cubicBezTo>
                  <a:pt x="269" y="193"/>
                  <a:pt x="270" y="192"/>
                  <a:pt x="270" y="191"/>
                </a:cubicBezTo>
                <a:cubicBezTo>
                  <a:pt x="270" y="2"/>
                  <a:pt x="270" y="2"/>
                  <a:pt x="270" y="2"/>
                </a:cubicBezTo>
                <a:cubicBezTo>
                  <a:pt x="270" y="1"/>
                  <a:pt x="269" y="0"/>
                  <a:pt x="268" y="0"/>
                </a:cubicBezTo>
                <a:close/>
                <a:moveTo>
                  <a:pt x="0" y="24"/>
                </a:moveTo>
                <a:cubicBezTo>
                  <a:pt x="215" y="24"/>
                  <a:pt x="215" y="24"/>
                  <a:pt x="215" y="24"/>
                </a:cubicBezTo>
                <a:cubicBezTo>
                  <a:pt x="215" y="168"/>
                  <a:pt x="215" y="168"/>
                  <a:pt x="215" y="168"/>
                </a:cubicBezTo>
                <a:cubicBezTo>
                  <a:pt x="0" y="168"/>
                  <a:pt x="0" y="168"/>
                  <a:pt x="0" y="168"/>
                </a:cubicBezTo>
                <a:cubicBezTo>
                  <a:pt x="0" y="24"/>
                  <a:pt x="0" y="24"/>
                  <a:pt x="0" y="24"/>
                </a:cubicBezTo>
                <a:close/>
                <a:moveTo>
                  <a:pt x="16" y="38"/>
                </a:moveTo>
                <a:cubicBezTo>
                  <a:pt x="199" y="38"/>
                  <a:pt x="199" y="38"/>
                  <a:pt x="199" y="38"/>
                </a:cubicBezTo>
                <a:cubicBezTo>
                  <a:pt x="199" y="146"/>
                  <a:pt x="199" y="146"/>
                  <a:pt x="199" y="146"/>
                </a:cubicBezTo>
                <a:cubicBezTo>
                  <a:pt x="16" y="146"/>
                  <a:pt x="16" y="146"/>
                  <a:pt x="16" y="146"/>
                </a:cubicBezTo>
                <a:cubicBezTo>
                  <a:pt x="16" y="38"/>
                  <a:pt x="16" y="38"/>
                  <a:pt x="16" y="38"/>
                </a:cubicBezTo>
                <a:close/>
                <a:moveTo>
                  <a:pt x="53" y="193"/>
                </a:moveTo>
                <a:cubicBezTo>
                  <a:pt x="58" y="184"/>
                  <a:pt x="58" y="184"/>
                  <a:pt x="58" y="184"/>
                </a:cubicBezTo>
                <a:cubicBezTo>
                  <a:pt x="69" y="184"/>
                  <a:pt x="69" y="184"/>
                  <a:pt x="69" y="184"/>
                </a:cubicBezTo>
                <a:cubicBezTo>
                  <a:pt x="73" y="174"/>
                  <a:pt x="73" y="174"/>
                  <a:pt x="73" y="174"/>
                </a:cubicBezTo>
                <a:cubicBezTo>
                  <a:pt x="142" y="174"/>
                  <a:pt x="142" y="174"/>
                  <a:pt x="142" y="174"/>
                </a:cubicBezTo>
                <a:cubicBezTo>
                  <a:pt x="146" y="184"/>
                  <a:pt x="146" y="184"/>
                  <a:pt x="146" y="184"/>
                </a:cubicBezTo>
                <a:cubicBezTo>
                  <a:pt x="157" y="184"/>
                  <a:pt x="157" y="184"/>
                  <a:pt x="157" y="184"/>
                </a:cubicBezTo>
                <a:cubicBezTo>
                  <a:pt x="162" y="193"/>
                  <a:pt x="162" y="193"/>
                  <a:pt x="162" y="193"/>
                </a:cubicBezTo>
                <a:cubicBezTo>
                  <a:pt x="53" y="193"/>
                  <a:pt x="53" y="193"/>
                  <a:pt x="53" y="193"/>
                </a:cubicBezTo>
                <a:close/>
                <a:moveTo>
                  <a:pt x="99" y="153"/>
                </a:moveTo>
                <a:cubicBezTo>
                  <a:pt x="116" y="153"/>
                  <a:pt x="116" y="153"/>
                  <a:pt x="116" y="153"/>
                </a:cubicBezTo>
                <a:cubicBezTo>
                  <a:pt x="116" y="159"/>
                  <a:pt x="116" y="159"/>
                  <a:pt x="116" y="159"/>
                </a:cubicBezTo>
                <a:cubicBezTo>
                  <a:pt x="99" y="159"/>
                  <a:pt x="99" y="159"/>
                  <a:pt x="99" y="159"/>
                </a:cubicBezTo>
                <a:cubicBezTo>
                  <a:pt x="99" y="153"/>
                  <a:pt x="99" y="153"/>
                  <a:pt x="99" y="153"/>
                </a:cubicBezTo>
                <a:close/>
                <a:moveTo>
                  <a:pt x="243" y="174"/>
                </a:moveTo>
                <a:cubicBezTo>
                  <a:pt x="258" y="174"/>
                  <a:pt x="258" y="174"/>
                  <a:pt x="258" y="174"/>
                </a:cubicBezTo>
                <a:cubicBezTo>
                  <a:pt x="259" y="174"/>
                  <a:pt x="259" y="175"/>
                  <a:pt x="259" y="176"/>
                </a:cubicBezTo>
                <a:cubicBezTo>
                  <a:pt x="259" y="182"/>
                  <a:pt x="259" y="182"/>
                  <a:pt x="259" y="182"/>
                </a:cubicBezTo>
                <a:cubicBezTo>
                  <a:pt x="259" y="183"/>
                  <a:pt x="259" y="183"/>
                  <a:pt x="258" y="183"/>
                </a:cubicBezTo>
                <a:cubicBezTo>
                  <a:pt x="243" y="183"/>
                  <a:pt x="243" y="183"/>
                  <a:pt x="243" y="183"/>
                </a:cubicBezTo>
                <a:cubicBezTo>
                  <a:pt x="242" y="183"/>
                  <a:pt x="241" y="183"/>
                  <a:pt x="241" y="182"/>
                </a:cubicBezTo>
                <a:cubicBezTo>
                  <a:pt x="241" y="176"/>
                  <a:pt x="241" y="176"/>
                  <a:pt x="241" y="176"/>
                </a:cubicBezTo>
                <a:cubicBezTo>
                  <a:pt x="241" y="175"/>
                  <a:pt x="242" y="174"/>
                  <a:pt x="243" y="174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003399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6" name="Freeform 257"/>
          <p:cNvSpPr>
            <a:spLocks noChangeAspect="1" noEditPoints="1"/>
          </p:cNvSpPr>
          <p:nvPr/>
        </p:nvSpPr>
        <p:spPr bwMode="auto">
          <a:xfrm>
            <a:off x="268413" y="3017648"/>
            <a:ext cx="483386" cy="301848"/>
          </a:xfrm>
          <a:custGeom>
            <a:avLst/>
            <a:gdLst/>
            <a:ahLst/>
            <a:cxnLst>
              <a:cxn ang="0">
                <a:pos x="669" y="0"/>
              </a:cxn>
              <a:cxn ang="0">
                <a:pos x="726" y="397"/>
              </a:cxn>
              <a:cxn ang="0">
                <a:pos x="57" y="454"/>
              </a:cxn>
              <a:cxn ang="0">
                <a:pos x="0" y="57"/>
              </a:cxn>
              <a:cxn ang="0">
                <a:pos x="73" y="55"/>
              </a:cxn>
              <a:cxn ang="0">
                <a:pos x="67" y="394"/>
              </a:cxn>
              <a:cxn ang="0">
                <a:pos x="657" y="400"/>
              </a:cxn>
              <a:cxn ang="0">
                <a:pos x="663" y="60"/>
              </a:cxn>
              <a:cxn ang="0">
                <a:pos x="73" y="55"/>
              </a:cxn>
              <a:cxn ang="0">
                <a:pos x="21" y="106"/>
              </a:cxn>
              <a:cxn ang="0">
                <a:pos x="33" y="106"/>
              </a:cxn>
              <a:cxn ang="0">
                <a:pos x="27" y="125"/>
              </a:cxn>
              <a:cxn ang="0">
                <a:pos x="27" y="130"/>
              </a:cxn>
              <a:cxn ang="0">
                <a:pos x="27" y="125"/>
              </a:cxn>
              <a:cxn ang="0">
                <a:pos x="685" y="119"/>
              </a:cxn>
              <a:cxn ang="0">
                <a:pos x="688" y="140"/>
              </a:cxn>
              <a:cxn ang="0">
                <a:pos x="699" y="137"/>
              </a:cxn>
              <a:cxn ang="0">
                <a:pos x="696" y="116"/>
              </a:cxn>
              <a:cxn ang="0">
                <a:pos x="688" y="182"/>
              </a:cxn>
              <a:cxn ang="0">
                <a:pos x="685" y="204"/>
              </a:cxn>
              <a:cxn ang="0">
                <a:pos x="696" y="207"/>
              </a:cxn>
              <a:cxn ang="0">
                <a:pos x="699" y="185"/>
              </a:cxn>
              <a:cxn ang="0">
                <a:pos x="688" y="182"/>
              </a:cxn>
              <a:cxn ang="0">
                <a:pos x="685" y="252"/>
              </a:cxn>
              <a:cxn ang="0">
                <a:pos x="688" y="274"/>
              </a:cxn>
              <a:cxn ang="0">
                <a:pos x="699" y="271"/>
              </a:cxn>
              <a:cxn ang="0">
                <a:pos x="696" y="249"/>
              </a:cxn>
              <a:cxn ang="0">
                <a:pos x="688" y="316"/>
              </a:cxn>
              <a:cxn ang="0">
                <a:pos x="685" y="338"/>
              </a:cxn>
              <a:cxn ang="0">
                <a:pos x="696" y="340"/>
              </a:cxn>
              <a:cxn ang="0">
                <a:pos x="699" y="319"/>
              </a:cxn>
              <a:cxn ang="0">
                <a:pos x="688" y="316"/>
              </a:cxn>
            </a:cxnLst>
            <a:rect l="0" t="0" r="r" b="b"/>
            <a:pathLst>
              <a:path w="726" h="454">
                <a:moveTo>
                  <a:pt x="57" y="0"/>
                </a:moveTo>
                <a:cubicBezTo>
                  <a:pt x="669" y="0"/>
                  <a:pt x="669" y="0"/>
                  <a:pt x="669" y="0"/>
                </a:cubicBezTo>
                <a:cubicBezTo>
                  <a:pt x="701" y="0"/>
                  <a:pt x="726" y="25"/>
                  <a:pt x="726" y="57"/>
                </a:cubicBezTo>
                <a:cubicBezTo>
                  <a:pt x="726" y="397"/>
                  <a:pt x="726" y="397"/>
                  <a:pt x="726" y="397"/>
                </a:cubicBezTo>
                <a:cubicBezTo>
                  <a:pt x="726" y="429"/>
                  <a:pt x="701" y="454"/>
                  <a:pt x="669" y="454"/>
                </a:cubicBezTo>
                <a:cubicBezTo>
                  <a:pt x="57" y="454"/>
                  <a:pt x="57" y="454"/>
                  <a:pt x="57" y="454"/>
                </a:cubicBezTo>
                <a:cubicBezTo>
                  <a:pt x="26" y="454"/>
                  <a:pt x="0" y="429"/>
                  <a:pt x="0" y="397"/>
                </a:cubicBezTo>
                <a:cubicBezTo>
                  <a:pt x="0" y="57"/>
                  <a:pt x="0" y="57"/>
                  <a:pt x="0" y="57"/>
                </a:cubicBezTo>
                <a:cubicBezTo>
                  <a:pt x="0" y="25"/>
                  <a:pt x="26" y="0"/>
                  <a:pt x="57" y="0"/>
                </a:cubicBezTo>
                <a:close/>
                <a:moveTo>
                  <a:pt x="73" y="55"/>
                </a:moveTo>
                <a:cubicBezTo>
                  <a:pt x="70" y="55"/>
                  <a:pt x="67" y="57"/>
                  <a:pt x="67" y="60"/>
                </a:cubicBezTo>
                <a:cubicBezTo>
                  <a:pt x="67" y="394"/>
                  <a:pt x="67" y="394"/>
                  <a:pt x="67" y="394"/>
                </a:cubicBezTo>
                <a:cubicBezTo>
                  <a:pt x="67" y="398"/>
                  <a:pt x="70" y="400"/>
                  <a:pt x="73" y="400"/>
                </a:cubicBezTo>
                <a:cubicBezTo>
                  <a:pt x="657" y="400"/>
                  <a:pt x="657" y="400"/>
                  <a:pt x="657" y="400"/>
                </a:cubicBezTo>
                <a:cubicBezTo>
                  <a:pt x="660" y="400"/>
                  <a:pt x="663" y="398"/>
                  <a:pt x="663" y="394"/>
                </a:cubicBezTo>
                <a:cubicBezTo>
                  <a:pt x="663" y="60"/>
                  <a:pt x="663" y="60"/>
                  <a:pt x="663" y="60"/>
                </a:cubicBezTo>
                <a:cubicBezTo>
                  <a:pt x="663" y="57"/>
                  <a:pt x="660" y="55"/>
                  <a:pt x="657" y="55"/>
                </a:cubicBezTo>
                <a:cubicBezTo>
                  <a:pt x="73" y="55"/>
                  <a:pt x="73" y="55"/>
                  <a:pt x="73" y="55"/>
                </a:cubicBezTo>
                <a:close/>
                <a:moveTo>
                  <a:pt x="27" y="100"/>
                </a:moveTo>
                <a:cubicBezTo>
                  <a:pt x="23" y="100"/>
                  <a:pt x="21" y="103"/>
                  <a:pt x="21" y="106"/>
                </a:cubicBezTo>
                <a:cubicBezTo>
                  <a:pt x="21" y="109"/>
                  <a:pt x="23" y="112"/>
                  <a:pt x="27" y="112"/>
                </a:cubicBezTo>
                <a:cubicBezTo>
                  <a:pt x="30" y="112"/>
                  <a:pt x="33" y="109"/>
                  <a:pt x="33" y="106"/>
                </a:cubicBezTo>
                <a:cubicBezTo>
                  <a:pt x="33" y="103"/>
                  <a:pt x="30" y="100"/>
                  <a:pt x="27" y="100"/>
                </a:cubicBezTo>
                <a:close/>
                <a:moveTo>
                  <a:pt x="27" y="125"/>
                </a:moveTo>
                <a:cubicBezTo>
                  <a:pt x="26" y="125"/>
                  <a:pt x="24" y="126"/>
                  <a:pt x="24" y="127"/>
                </a:cubicBezTo>
                <a:cubicBezTo>
                  <a:pt x="24" y="129"/>
                  <a:pt x="26" y="130"/>
                  <a:pt x="27" y="130"/>
                </a:cubicBezTo>
                <a:cubicBezTo>
                  <a:pt x="28" y="130"/>
                  <a:pt x="29" y="129"/>
                  <a:pt x="29" y="127"/>
                </a:cubicBezTo>
                <a:cubicBezTo>
                  <a:pt x="29" y="126"/>
                  <a:pt x="28" y="125"/>
                  <a:pt x="27" y="125"/>
                </a:cubicBezTo>
                <a:close/>
                <a:moveTo>
                  <a:pt x="688" y="116"/>
                </a:moveTo>
                <a:cubicBezTo>
                  <a:pt x="686" y="116"/>
                  <a:pt x="685" y="116"/>
                  <a:pt x="685" y="119"/>
                </a:cubicBezTo>
                <a:cubicBezTo>
                  <a:pt x="685" y="137"/>
                  <a:pt x="685" y="137"/>
                  <a:pt x="685" y="137"/>
                </a:cubicBezTo>
                <a:cubicBezTo>
                  <a:pt x="685" y="139"/>
                  <a:pt x="686" y="140"/>
                  <a:pt x="688" y="140"/>
                </a:cubicBezTo>
                <a:cubicBezTo>
                  <a:pt x="696" y="140"/>
                  <a:pt x="696" y="140"/>
                  <a:pt x="696" y="140"/>
                </a:cubicBezTo>
                <a:cubicBezTo>
                  <a:pt x="697" y="140"/>
                  <a:pt x="699" y="139"/>
                  <a:pt x="699" y="137"/>
                </a:cubicBezTo>
                <a:cubicBezTo>
                  <a:pt x="699" y="119"/>
                  <a:pt x="699" y="119"/>
                  <a:pt x="699" y="119"/>
                </a:cubicBezTo>
                <a:cubicBezTo>
                  <a:pt x="699" y="116"/>
                  <a:pt x="697" y="116"/>
                  <a:pt x="696" y="116"/>
                </a:cubicBezTo>
                <a:cubicBezTo>
                  <a:pt x="688" y="116"/>
                  <a:pt x="688" y="116"/>
                  <a:pt x="688" y="116"/>
                </a:cubicBezTo>
                <a:close/>
                <a:moveTo>
                  <a:pt x="688" y="182"/>
                </a:moveTo>
                <a:cubicBezTo>
                  <a:pt x="686" y="182"/>
                  <a:pt x="685" y="184"/>
                  <a:pt x="685" y="185"/>
                </a:cubicBezTo>
                <a:cubicBezTo>
                  <a:pt x="685" y="204"/>
                  <a:pt x="685" y="204"/>
                  <a:pt x="685" y="204"/>
                </a:cubicBezTo>
                <a:cubicBezTo>
                  <a:pt x="685" y="205"/>
                  <a:pt x="686" y="207"/>
                  <a:pt x="688" y="207"/>
                </a:cubicBezTo>
                <a:cubicBezTo>
                  <a:pt x="696" y="207"/>
                  <a:pt x="696" y="207"/>
                  <a:pt x="696" y="207"/>
                </a:cubicBezTo>
                <a:cubicBezTo>
                  <a:pt x="697" y="207"/>
                  <a:pt x="699" y="205"/>
                  <a:pt x="699" y="204"/>
                </a:cubicBezTo>
                <a:cubicBezTo>
                  <a:pt x="699" y="185"/>
                  <a:pt x="699" y="185"/>
                  <a:pt x="699" y="185"/>
                </a:cubicBezTo>
                <a:cubicBezTo>
                  <a:pt x="699" y="184"/>
                  <a:pt x="697" y="182"/>
                  <a:pt x="696" y="182"/>
                </a:cubicBezTo>
                <a:cubicBezTo>
                  <a:pt x="688" y="182"/>
                  <a:pt x="688" y="182"/>
                  <a:pt x="688" y="182"/>
                </a:cubicBezTo>
                <a:close/>
                <a:moveTo>
                  <a:pt x="688" y="249"/>
                </a:moveTo>
                <a:cubicBezTo>
                  <a:pt x="686" y="249"/>
                  <a:pt x="685" y="251"/>
                  <a:pt x="685" y="252"/>
                </a:cubicBezTo>
                <a:cubicBezTo>
                  <a:pt x="685" y="271"/>
                  <a:pt x="685" y="271"/>
                  <a:pt x="685" y="271"/>
                </a:cubicBezTo>
                <a:cubicBezTo>
                  <a:pt x="685" y="272"/>
                  <a:pt x="686" y="274"/>
                  <a:pt x="688" y="274"/>
                </a:cubicBezTo>
                <a:cubicBezTo>
                  <a:pt x="696" y="274"/>
                  <a:pt x="696" y="274"/>
                  <a:pt x="696" y="274"/>
                </a:cubicBezTo>
                <a:cubicBezTo>
                  <a:pt x="697" y="274"/>
                  <a:pt x="699" y="272"/>
                  <a:pt x="699" y="271"/>
                </a:cubicBezTo>
                <a:cubicBezTo>
                  <a:pt x="699" y="252"/>
                  <a:pt x="699" y="252"/>
                  <a:pt x="699" y="252"/>
                </a:cubicBezTo>
                <a:cubicBezTo>
                  <a:pt x="699" y="251"/>
                  <a:pt x="697" y="249"/>
                  <a:pt x="696" y="249"/>
                </a:cubicBezTo>
                <a:cubicBezTo>
                  <a:pt x="688" y="249"/>
                  <a:pt x="688" y="249"/>
                  <a:pt x="688" y="249"/>
                </a:cubicBezTo>
                <a:close/>
                <a:moveTo>
                  <a:pt x="688" y="316"/>
                </a:moveTo>
                <a:cubicBezTo>
                  <a:pt x="686" y="316"/>
                  <a:pt x="685" y="317"/>
                  <a:pt x="685" y="319"/>
                </a:cubicBezTo>
                <a:cubicBezTo>
                  <a:pt x="685" y="338"/>
                  <a:pt x="685" y="338"/>
                  <a:pt x="685" y="338"/>
                </a:cubicBezTo>
                <a:cubicBezTo>
                  <a:pt x="685" y="340"/>
                  <a:pt x="686" y="340"/>
                  <a:pt x="688" y="340"/>
                </a:cubicBezTo>
                <a:cubicBezTo>
                  <a:pt x="696" y="340"/>
                  <a:pt x="696" y="340"/>
                  <a:pt x="696" y="340"/>
                </a:cubicBezTo>
                <a:cubicBezTo>
                  <a:pt x="697" y="340"/>
                  <a:pt x="699" y="340"/>
                  <a:pt x="699" y="338"/>
                </a:cubicBezTo>
                <a:cubicBezTo>
                  <a:pt x="699" y="319"/>
                  <a:pt x="699" y="319"/>
                  <a:pt x="699" y="319"/>
                </a:cubicBezTo>
                <a:cubicBezTo>
                  <a:pt x="699" y="317"/>
                  <a:pt x="697" y="316"/>
                  <a:pt x="696" y="316"/>
                </a:cubicBezTo>
                <a:cubicBezTo>
                  <a:pt x="688" y="316"/>
                  <a:pt x="688" y="316"/>
                  <a:pt x="688" y="316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003399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97" name="Group 360"/>
          <p:cNvGrpSpPr>
            <a:grpSpLocks noChangeAspect="1"/>
          </p:cNvGrpSpPr>
          <p:nvPr/>
        </p:nvGrpSpPr>
        <p:grpSpPr>
          <a:xfrm>
            <a:off x="2145618" y="4060669"/>
            <a:ext cx="448579" cy="352521"/>
            <a:chOff x="7969250" y="2316163"/>
            <a:chExt cx="763588" cy="600075"/>
          </a:xfrm>
          <a:solidFill>
            <a:schemeClr val="bg1"/>
          </a:solidFill>
        </p:grpSpPr>
        <p:sp>
          <p:nvSpPr>
            <p:cNvPr id="98" name="Oval 53"/>
            <p:cNvSpPr>
              <a:spLocks noChangeArrowheads="1"/>
            </p:cNvSpPr>
            <p:nvPr/>
          </p:nvSpPr>
          <p:spPr bwMode="auto">
            <a:xfrm>
              <a:off x="8115300" y="2881313"/>
              <a:ext cx="484188" cy="34925"/>
            </a:xfrm>
            <a:prstGeom prst="ellipse">
              <a:avLst/>
            </a:pr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9" name="Freeform 54"/>
            <p:cNvSpPr>
              <a:spLocks/>
            </p:cNvSpPr>
            <p:nvPr/>
          </p:nvSpPr>
          <p:spPr bwMode="auto">
            <a:xfrm>
              <a:off x="7969250" y="2316163"/>
              <a:ext cx="763588" cy="487363"/>
            </a:xfrm>
            <a:custGeom>
              <a:avLst/>
              <a:gdLst/>
              <a:ahLst/>
              <a:cxnLst>
                <a:cxn ang="0">
                  <a:pos x="528" y="304"/>
                </a:cxn>
                <a:cxn ang="0">
                  <a:pos x="495" y="337"/>
                </a:cxn>
                <a:cxn ang="0">
                  <a:pos x="33" y="337"/>
                </a:cxn>
                <a:cxn ang="0">
                  <a:pos x="0" y="304"/>
                </a:cxn>
                <a:cxn ang="0">
                  <a:pos x="0" y="33"/>
                </a:cxn>
                <a:cxn ang="0">
                  <a:pos x="33" y="0"/>
                </a:cxn>
                <a:cxn ang="0">
                  <a:pos x="495" y="0"/>
                </a:cxn>
                <a:cxn ang="0">
                  <a:pos x="528" y="33"/>
                </a:cxn>
                <a:cxn ang="0">
                  <a:pos x="528" y="304"/>
                </a:cxn>
              </a:cxnLst>
              <a:rect l="0" t="0" r="r" b="b"/>
              <a:pathLst>
                <a:path w="528" h="337">
                  <a:moveTo>
                    <a:pt x="528" y="304"/>
                  </a:moveTo>
                  <a:cubicBezTo>
                    <a:pt x="528" y="323"/>
                    <a:pt x="513" y="337"/>
                    <a:pt x="495" y="337"/>
                  </a:cubicBezTo>
                  <a:cubicBezTo>
                    <a:pt x="33" y="337"/>
                    <a:pt x="33" y="337"/>
                    <a:pt x="33" y="337"/>
                  </a:cubicBezTo>
                  <a:cubicBezTo>
                    <a:pt x="14" y="337"/>
                    <a:pt x="0" y="323"/>
                    <a:pt x="0" y="304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14"/>
                    <a:pt x="14" y="0"/>
                    <a:pt x="33" y="0"/>
                  </a:cubicBezTo>
                  <a:cubicBezTo>
                    <a:pt x="495" y="0"/>
                    <a:pt x="495" y="0"/>
                    <a:pt x="495" y="0"/>
                  </a:cubicBezTo>
                  <a:cubicBezTo>
                    <a:pt x="513" y="0"/>
                    <a:pt x="528" y="14"/>
                    <a:pt x="528" y="33"/>
                  </a:cubicBezTo>
                  <a:lnTo>
                    <a:pt x="528" y="30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00" name="Rectangle 55"/>
            <p:cNvSpPr>
              <a:spLocks noChangeArrowheads="1"/>
            </p:cNvSpPr>
            <p:nvPr/>
          </p:nvSpPr>
          <p:spPr bwMode="auto">
            <a:xfrm>
              <a:off x="8020050" y="2355850"/>
              <a:ext cx="660400" cy="368300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01" name="Freeform 56"/>
            <p:cNvSpPr>
              <a:spLocks/>
            </p:cNvSpPr>
            <p:nvPr/>
          </p:nvSpPr>
          <p:spPr bwMode="auto">
            <a:xfrm>
              <a:off x="8034338" y="2403475"/>
              <a:ext cx="590550" cy="306388"/>
            </a:xfrm>
            <a:custGeom>
              <a:avLst/>
              <a:gdLst/>
              <a:ahLst/>
              <a:cxnLst>
                <a:cxn ang="0">
                  <a:pos x="0" y="193"/>
                </a:cxn>
                <a:cxn ang="0">
                  <a:pos x="372" y="193"/>
                </a:cxn>
                <a:cxn ang="0">
                  <a:pos x="0" y="0"/>
                </a:cxn>
                <a:cxn ang="0">
                  <a:pos x="0" y="193"/>
                </a:cxn>
              </a:cxnLst>
              <a:rect l="0" t="0" r="r" b="b"/>
              <a:pathLst>
                <a:path w="372" h="193">
                  <a:moveTo>
                    <a:pt x="0" y="193"/>
                  </a:moveTo>
                  <a:lnTo>
                    <a:pt x="372" y="193"/>
                  </a:lnTo>
                  <a:lnTo>
                    <a:pt x="0" y="0"/>
                  </a:lnTo>
                  <a:lnTo>
                    <a:pt x="0" y="19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02" name="Rectangle 57"/>
            <p:cNvSpPr>
              <a:spLocks noChangeArrowheads="1"/>
            </p:cNvSpPr>
            <p:nvPr/>
          </p:nvSpPr>
          <p:spPr bwMode="auto">
            <a:xfrm>
              <a:off x="8004175" y="2355850"/>
              <a:ext cx="693738" cy="371475"/>
            </a:xfrm>
            <a:prstGeom prst="rect">
              <a:avLst/>
            </a:prstGeom>
            <a:solidFill>
              <a:srgbClr val="CFCFCF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03" name="Freeform 58"/>
            <p:cNvSpPr>
              <a:spLocks/>
            </p:cNvSpPr>
            <p:nvPr/>
          </p:nvSpPr>
          <p:spPr bwMode="auto">
            <a:xfrm>
              <a:off x="8218488" y="2822575"/>
              <a:ext cx="279400" cy="66675"/>
            </a:xfrm>
            <a:custGeom>
              <a:avLst/>
              <a:gdLst/>
              <a:ahLst/>
              <a:cxnLst>
                <a:cxn ang="0">
                  <a:pos x="176" y="0"/>
                </a:cxn>
                <a:cxn ang="0">
                  <a:pos x="0" y="0"/>
                </a:cxn>
                <a:cxn ang="0">
                  <a:pos x="30" y="42"/>
                </a:cxn>
                <a:cxn ang="0">
                  <a:pos x="147" y="42"/>
                </a:cxn>
                <a:cxn ang="0">
                  <a:pos x="176" y="0"/>
                </a:cxn>
              </a:cxnLst>
              <a:rect l="0" t="0" r="r" b="b"/>
              <a:pathLst>
                <a:path w="176" h="42">
                  <a:moveTo>
                    <a:pt x="176" y="0"/>
                  </a:moveTo>
                  <a:lnTo>
                    <a:pt x="0" y="0"/>
                  </a:lnTo>
                  <a:lnTo>
                    <a:pt x="30" y="42"/>
                  </a:lnTo>
                  <a:lnTo>
                    <a:pt x="147" y="42"/>
                  </a:lnTo>
                  <a:lnTo>
                    <a:pt x="176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04" name="Freeform 59"/>
            <p:cNvSpPr>
              <a:spLocks/>
            </p:cNvSpPr>
            <p:nvPr/>
          </p:nvSpPr>
          <p:spPr bwMode="auto">
            <a:xfrm>
              <a:off x="8529638" y="2757488"/>
              <a:ext cx="31750" cy="20638"/>
            </a:xfrm>
            <a:custGeom>
              <a:avLst/>
              <a:gdLst/>
              <a:ahLst/>
              <a:cxnLst>
                <a:cxn ang="0">
                  <a:pos x="22" y="0"/>
                </a:cxn>
                <a:cxn ang="0">
                  <a:pos x="7" y="0"/>
                </a:cxn>
                <a:cxn ang="0">
                  <a:pos x="0" y="7"/>
                </a:cxn>
                <a:cxn ang="0">
                  <a:pos x="7" y="14"/>
                </a:cxn>
                <a:cxn ang="0">
                  <a:pos x="22" y="14"/>
                </a:cxn>
                <a:cxn ang="0">
                  <a:pos x="22" y="0"/>
                </a:cxn>
              </a:cxnLst>
              <a:rect l="0" t="0" r="r" b="b"/>
              <a:pathLst>
                <a:path w="22" h="14">
                  <a:moveTo>
                    <a:pt x="22" y="0"/>
                  </a:moveTo>
                  <a:cubicBezTo>
                    <a:pt x="7" y="0"/>
                    <a:pt x="7" y="0"/>
                    <a:pt x="7" y="0"/>
                  </a:cubicBezTo>
                  <a:cubicBezTo>
                    <a:pt x="3" y="0"/>
                    <a:pt x="0" y="3"/>
                    <a:pt x="0" y="7"/>
                  </a:cubicBezTo>
                  <a:cubicBezTo>
                    <a:pt x="0" y="11"/>
                    <a:pt x="3" y="14"/>
                    <a:pt x="7" y="14"/>
                  </a:cubicBezTo>
                  <a:cubicBezTo>
                    <a:pt x="22" y="14"/>
                    <a:pt x="22" y="14"/>
                    <a:pt x="22" y="14"/>
                  </a:cubicBezTo>
                  <a:lnTo>
                    <a:pt x="22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05" name="Rectangle 60"/>
            <p:cNvSpPr>
              <a:spLocks noChangeArrowheads="1"/>
            </p:cNvSpPr>
            <p:nvPr/>
          </p:nvSpPr>
          <p:spPr bwMode="auto">
            <a:xfrm>
              <a:off x="8572500" y="2757488"/>
              <a:ext cx="41275" cy="20638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06" name="Freeform 61"/>
            <p:cNvSpPr>
              <a:spLocks/>
            </p:cNvSpPr>
            <p:nvPr/>
          </p:nvSpPr>
          <p:spPr bwMode="auto">
            <a:xfrm>
              <a:off x="8629650" y="2757488"/>
              <a:ext cx="39688" cy="20638"/>
            </a:xfrm>
            <a:custGeom>
              <a:avLst/>
              <a:gdLst/>
              <a:ahLst/>
              <a:cxnLst>
                <a:cxn ang="0">
                  <a:pos x="20" y="0"/>
                </a:cxn>
                <a:cxn ang="0">
                  <a:pos x="0" y="0"/>
                </a:cxn>
                <a:cxn ang="0">
                  <a:pos x="0" y="14"/>
                </a:cxn>
                <a:cxn ang="0">
                  <a:pos x="20" y="14"/>
                </a:cxn>
                <a:cxn ang="0">
                  <a:pos x="27" y="7"/>
                </a:cxn>
                <a:cxn ang="0">
                  <a:pos x="20" y="0"/>
                </a:cxn>
              </a:cxnLst>
              <a:rect l="0" t="0" r="r" b="b"/>
              <a:pathLst>
                <a:path w="27" h="14">
                  <a:moveTo>
                    <a:pt x="2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24" y="14"/>
                    <a:pt x="27" y="11"/>
                    <a:pt x="27" y="7"/>
                  </a:cubicBezTo>
                  <a:cubicBezTo>
                    <a:pt x="27" y="3"/>
                    <a:pt x="24" y="0"/>
                    <a:pt x="20" y="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107" name="Shape 9"/>
          <p:cNvSpPr/>
          <p:nvPr/>
        </p:nvSpPr>
        <p:spPr>
          <a:xfrm>
            <a:off x="4807568" y="3114214"/>
            <a:ext cx="1227498" cy="49981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0" tIns="0" rIns="0" bIns="0" numCol="1" anchor="t">
            <a:spAutoFit/>
          </a:bodyPr>
          <a:lstStyle>
            <a:lvl1pPr algn="l" defTabSz="584200">
              <a:lnSpc>
                <a:spcPct val="120000"/>
              </a:lnSpc>
              <a:spcBef>
                <a:spcPts val="1000"/>
              </a:spcBef>
              <a:defRPr sz="1600">
                <a:solidFill>
                  <a:srgbClr val="4D4D4D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pPr marL="0" marR="0" lvl="0" indent="0" algn="l" defTabSz="5842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>
                <a:solidFill>
                  <a:srgbClr val="000000"/>
                </a:solidFill>
              </a:defRPr>
            </a:pPr>
            <a:r>
              <a:rPr kumimoji="0" lang="hu-HU" sz="1400" b="0" i="0" u="none" strike="noStrike" kern="1200" cap="none" spc="0" normalizeH="0" baseline="0" noProof="0" dirty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Calibri"/>
                <a:sym typeface="Helvetica Neue Light"/>
              </a:rPr>
              <a:t>Asztali számítógép</a:t>
            </a:r>
            <a:endParaRPr kumimoji="0" sz="1400" b="0" i="0" u="none" strike="noStrike" kern="1200" cap="none" spc="0" normalizeH="0" baseline="0" noProof="0" dirty="0">
              <a:ln>
                <a:noFill/>
              </a:ln>
              <a:solidFill>
                <a:srgbClr val="4D4D4D"/>
              </a:solidFill>
              <a:effectLst/>
              <a:uLnTx/>
              <a:uFillTx/>
              <a:latin typeface="Calibri"/>
              <a:sym typeface="Helvetica Neue Light"/>
            </a:endParaRPr>
          </a:p>
        </p:txBody>
      </p:sp>
      <p:sp>
        <p:nvSpPr>
          <p:cNvPr id="108" name="Shape 13"/>
          <p:cNvSpPr/>
          <p:nvPr/>
        </p:nvSpPr>
        <p:spPr>
          <a:xfrm>
            <a:off x="777748" y="3403737"/>
            <a:ext cx="1177578" cy="24128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0" tIns="0" rIns="0" bIns="0" numCol="1" anchor="t">
            <a:spAutoFit/>
          </a:bodyPr>
          <a:lstStyle>
            <a:lvl1pPr algn="l" defTabSz="584200">
              <a:lnSpc>
                <a:spcPct val="120000"/>
              </a:lnSpc>
              <a:spcBef>
                <a:spcPts val="1000"/>
              </a:spcBef>
              <a:defRPr sz="1600">
                <a:solidFill>
                  <a:srgbClr val="4D4D4D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pPr marL="0" marR="0" lvl="0" indent="0" algn="l" defTabSz="5842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>
                <a:solidFill>
                  <a:srgbClr val="000000"/>
                </a:solidFill>
              </a:defRPr>
            </a:pPr>
            <a:r>
              <a:rPr kumimoji="0" lang="hu-HU" sz="1400" b="0" i="0" u="none" strike="noStrike" kern="1200" cap="none" spc="0" normalizeH="0" baseline="0" noProof="0" dirty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Calibri"/>
                <a:sym typeface="Helvetica Neue Light"/>
              </a:rPr>
              <a:t>Tablet/táblagép</a:t>
            </a:r>
          </a:p>
        </p:txBody>
      </p:sp>
      <p:sp>
        <p:nvSpPr>
          <p:cNvPr id="109" name="Shape 13"/>
          <p:cNvSpPr/>
          <p:nvPr/>
        </p:nvSpPr>
        <p:spPr>
          <a:xfrm>
            <a:off x="2751739" y="4292547"/>
            <a:ext cx="1177578" cy="24128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0" tIns="0" rIns="0" bIns="0" numCol="1" anchor="t">
            <a:spAutoFit/>
          </a:bodyPr>
          <a:lstStyle>
            <a:lvl1pPr algn="l" defTabSz="584200">
              <a:lnSpc>
                <a:spcPct val="120000"/>
              </a:lnSpc>
              <a:spcBef>
                <a:spcPts val="1000"/>
              </a:spcBef>
              <a:defRPr sz="1600">
                <a:solidFill>
                  <a:srgbClr val="4D4D4D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pPr marL="0" marR="0" lvl="0" indent="0" algn="l" defTabSz="5842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>
                <a:solidFill>
                  <a:srgbClr val="000000"/>
                </a:solidFill>
              </a:defRPr>
            </a:pPr>
            <a:r>
              <a:rPr kumimoji="0" lang="hu-HU" sz="1400" b="0" i="0" u="none" strike="noStrike" kern="1200" cap="none" spc="0" normalizeH="0" baseline="0" noProof="0" dirty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Calibri"/>
                <a:sym typeface="Helvetica Neue Light"/>
              </a:rPr>
              <a:t>TV/Okos TV</a:t>
            </a:r>
          </a:p>
        </p:txBody>
      </p:sp>
      <p:sp>
        <p:nvSpPr>
          <p:cNvPr id="2" name="Szövegdoboz 1"/>
          <p:cNvSpPr txBox="1"/>
          <p:nvPr/>
        </p:nvSpPr>
        <p:spPr>
          <a:xfrm>
            <a:off x="5376494" y="1551461"/>
            <a:ext cx="1466476" cy="461665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marL="0" marR="0" lvl="0" indent="0" algn="l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400" b="1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 pitchFamily="34" charset="0"/>
                <a:ea typeface="+mn-ea"/>
                <a:cs typeface="Arial" pitchFamily="34" charset="0"/>
              </a:rPr>
              <a:t>64%</a:t>
            </a:r>
          </a:p>
        </p:txBody>
      </p:sp>
      <p:sp>
        <p:nvSpPr>
          <p:cNvPr id="117" name="Szövegdoboz 116"/>
          <p:cNvSpPr txBox="1"/>
          <p:nvPr/>
        </p:nvSpPr>
        <p:spPr>
          <a:xfrm>
            <a:off x="4742643" y="2722244"/>
            <a:ext cx="1466476" cy="400110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marL="0" marR="0" lvl="0" indent="0" algn="l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000" b="1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 pitchFamily="34" charset="0"/>
                <a:ea typeface="+mn-ea"/>
                <a:cs typeface="Arial" pitchFamily="34" charset="0"/>
              </a:rPr>
              <a:t>38%</a:t>
            </a:r>
          </a:p>
        </p:txBody>
      </p:sp>
      <p:sp>
        <p:nvSpPr>
          <p:cNvPr id="118" name="Szövegdoboz 117"/>
          <p:cNvSpPr txBox="1"/>
          <p:nvPr/>
        </p:nvSpPr>
        <p:spPr>
          <a:xfrm>
            <a:off x="2484151" y="1758726"/>
            <a:ext cx="1466476" cy="523220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marL="0" marR="0" lvl="0" indent="0" algn="l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800" b="1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 pitchFamily="34" charset="0"/>
                <a:ea typeface="+mn-ea"/>
                <a:cs typeface="Arial" pitchFamily="34" charset="0"/>
              </a:rPr>
              <a:t>86%</a:t>
            </a:r>
          </a:p>
        </p:txBody>
      </p:sp>
      <p:sp>
        <p:nvSpPr>
          <p:cNvPr id="119" name="Szövegdoboz 118"/>
          <p:cNvSpPr txBox="1"/>
          <p:nvPr/>
        </p:nvSpPr>
        <p:spPr>
          <a:xfrm>
            <a:off x="2677068" y="4007130"/>
            <a:ext cx="1466476" cy="369332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marL="0" marR="0" lvl="0" indent="0" algn="l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800" b="1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 pitchFamily="34" charset="0"/>
                <a:ea typeface="+mn-ea"/>
                <a:cs typeface="Arial" pitchFamily="34" charset="0"/>
              </a:rPr>
              <a:t>13%</a:t>
            </a:r>
          </a:p>
        </p:txBody>
      </p:sp>
      <p:sp>
        <p:nvSpPr>
          <p:cNvPr id="120" name="Szövegdoboz 119"/>
          <p:cNvSpPr txBox="1"/>
          <p:nvPr/>
        </p:nvSpPr>
        <p:spPr>
          <a:xfrm>
            <a:off x="885553" y="3097221"/>
            <a:ext cx="1466476" cy="400110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marL="0" marR="0" lvl="0" indent="0" algn="l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000" b="1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 pitchFamily="34" charset="0"/>
                <a:ea typeface="+mn-ea"/>
                <a:cs typeface="Arial" pitchFamily="34" charset="0"/>
              </a:rPr>
              <a:t>20%</a:t>
            </a:r>
          </a:p>
        </p:txBody>
      </p:sp>
      <p:sp>
        <p:nvSpPr>
          <p:cNvPr id="46" name="Szövegdoboz 26"/>
          <p:cNvSpPr txBox="1"/>
          <p:nvPr/>
        </p:nvSpPr>
        <p:spPr>
          <a:xfrm>
            <a:off x="6222047" y="1131590"/>
            <a:ext cx="2647944" cy="323165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763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u-HU" sz="1000" kern="0" dirty="0">
                <a:solidFill>
                  <a:srgbClr val="58595B"/>
                </a:solidFill>
                <a:latin typeface="Calibri"/>
              </a:rPr>
              <a:t>A kutatás fókuszában levő 15-29 éves korosztály számára a internetezés elsőszámú eszköze a mobiltelefon.</a:t>
            </a:r>
          </a:p>
          <a:p>
            <a:pPr marL="4763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hu-HU" sz="1000" kern="0" dirty="0">
              <a:solidFill>
                <a:srgbClr val="58595B"/>
              </a:solidFill>
              <a:latin typeface="Calibri"/>
            </a:endParaRPr>
          </a:p>
          <a:p>
            <a:pPr marL="4763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u-HU" sz="1000" kern="0" dirty="0">
                <a:solidFill>
                  <a:srgbClr val="58595B"/>
                </a:solidFill>
                <a:latin typeface="Calibri"/>
              </a:rPr>
              <a:t>A</a:t>
            </a:r>
            <a:r>
              <a:rPr kumimoji="0" lang="hu-HU" sz="1000" b="0" i="0" u="none" strike="noStrike" kern="0" cap="none" spc="0" normalizeH="0" baseline="0" noProof="0" dirty="0">
                <a:ln>
                  <a:noFill/>
                </a:ln>
                <a:solidFill>
                  <a:srgbClr val="58595B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férfiak/fiúk szignifikánsan magasabb arányban </a:t>
            </a:r>
            <a:r>
              <a:rPr lang="hu-HU" sz="1000" kern="0" dirty="0">
                <a:solidFill>
                  <a:srgbClr val="58595B"/>
                </a:solidFill>
                <a:latin typeface="Calibri"/>
              </a:rPr>
              <a:t>nevezték meg</a:t>
            </a:r>
            <a:r>
              <a:rPr kumimoji="0" lang="hu-HU" sz="1000" b="0" i="0" u="none" strike="noStrike" kern="0" cap="none" spc="0" normalizeH="0" baseline="0" noProof="0" dirty="0">
                <a:ln>
                  <a:noFill/>
                </a:ln>
                <a:solidFill>
                  <a:srgbClr val="58595B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az asztali számítógépet (49%), és ugyanez igaz a nőkre az okostelefon esetében (90%). A budapestiek (80%), megyeszékhelyen élők (76%), érettségivel (70%) vagy főiskolai/egyetemi végzettséggel rendelkezők (75%), illetve az szellemi munkát végzők (74%) körében inkább elterjedt a laptop/notebook használat. </a:t>
            </a:r>
          </a:p>
          <a:p>
            <a:pPr marL="4763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000" b="0" i="0" u="none" strike="noStrike" kern="0" cap="none" spc="0" normalizeH="0" baseline="0" noProof="0" dirty="0">
                <a:ln>
                  <a:noFill/>
                </a:ln>
                <a:solidFill>
                  <a:srgbClr val="58595B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 háztartás összetételét megvizsgálva láthatunk további szignifikáns különbségeket: azok a válaszadók, akik szüleikkel élnek (45%) inkább interneteznek asztali számítógépen, a kollégiumban vagy albérletben élők a laptopot/notebookot (88%) és az okostelefont (93%) részesítik előnyben, míg a gyermekes családok körében kiemelkedőnek számít az okos TV-n (22%) történő internetfogyasztás. </a:t>
            </a:r>
          </a:p>
        </p:txBody>
      </p:sp>
      <p:pic>
        <p:nvPicPr>
          <p:cNvPr id="47" name="Picture 46">
            <a:extLst>
              <a:ext uri="{FF2B5EF4-FFF2-40B4-BE49-F238E27FC236}">
                <a16:creationId xmlns:a16="http://schemas.microsoft.com/office/drawing/2014/main" xmlns="" id="{CCD062B9-AB5C-4179-8BDE-66E30EEC357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6376" y="4633691"/>
            <a:ext cx="600901" cy="600901"/>
          </a:xfrm>
          <a:prstGeom prst="rect">
            <a:avLst/>
          </a:prstGeom>
        </p:spPr>
      </p:pic>
      <p:pic>
        <p:nvPicPr>
          <p:cNvPr id="48" name="Picture 47">
            <a:extLst>
              <a:ext uri="{FF2B5EF4-FFF2-40B4-BE49-F238E27FC236}">
                <a16:creationId xmlns:a16="http://schemas.microsoft.com/office/drawing/2014/main" xmlns="" id="{C420C4E5-A05F-44BC-960B-1D8AC95FF69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9618" y="4905062"/>
            <a:ext cx="725425" cy="137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3612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Title 3"/>
          <p:cNvSpPr>
            <a:spLocks noGrp="1"/>
          </p:cNvSpPr>
          <p:nvPr>
            <p:ph type="title"/>
          </p:nvPr>
        </p:nvSpPr>
        <p:spPr>
          <a:xfrm>
            <a:off x="179984" y="-19088"/>
            <a:ext cx="8680422" cy="469722"/>
          </a:xfrm>
        </p:spPr>
        <p:txBody>
          <a:bodyPr>
            <a:noAutofit/>
          </a:bodyPr>
          <a:lstStyle/>
          <a:p>
            <a:r>
              <a:rPr lang="hu-HU" sz="2900" dirty="0"/>
              <a:t>Internethasználat mobiltelefonon/okostelefonon</a:t>
            </a:r>
            <a:br>
              <a:rPr lang="hu-HU" sz="2900" dirty="0"/>
            </a:br>
            <a:endParaRPr lang="hu-HU" sz="2900" dirty="0"/>
          </a:p>
        </p:txBody>
      </p:sp>
      <p:sp>
        <p:nvSpPr>
          <p:cNvPr id="82" name="Szövegdoboz 135"/>
          <p:cNvSpPr txBox="1"/>
          <p:nvPr/>
        </p:nvSpPr>
        <p:spPr>
          <a:xfrm>
            <a:off x="376088" y="4968864"/>
            <a:ext cx="8084344" cy="1384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763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7981950" algn="r"/>
              </a:tabLst>
              <a:defRPr/>
            </a:pPr>
            <a:r>
              <a:rPr kumimoji="0" lang="hu-HU" sz="900" b="0" i="0" u="none" strike="noStrike" kern="0" cap="none" spc="0" normalizeH="0" baseline="0" noProof="0" dirty="0">
                <a:ln>
                  <a:noFill/>
                </a:ln>
                <a:solidFill>
                  <a:srgbClr val="222223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N=1005 | Bázis: teljes minta</a:t>
            </a:r>
          </a:p>
        </p:txBody>
      </p:sp>
      <p:sp>
        <p:nvSpPr>
          <p:cNvPr id="85" name="Text Placeholder 9"/>
          <p:cNvSpPr>
            <a:spLocks noGrp="1"/>
          </p:cNvSpPr>
          <p:nvPr>
            <p:ph type="body" sz="quarter" idx="4294967295"/>
          </p:nvPr>
        </p:nvSpPr>
        <p:spPr>
          <a:xfrm>
            <a:off x="107504" y="392549"/>
            <a:ext cx="8690248" cy="451009"/>
          </a:xfrm>
          <a:prstGeom prst="rect">
            <a:avLst/>
          </a:prstGeom>
        </p:spPr>
        <p:txBody>
          <a:bodyPr/>
          <a:lstStyle/>
          <a:p>
            <a:pPr marL="0" indent="0">
              <a:spcBef>
                <a:spcPts val="0"/>
              </a:spcBef>
              <a:buNone/>
            </a:pPr>
            <a:r>
              <a:rPr lang="hu-HU" sz="1000" i="1" dirty="0">
                <a:solidFill>
                  <a:schemeClr val="bg1">
                    <a:lumMod val="50000"/>
                  </a:schemeClr>
                </a:solidFill>
              </a:rPr>
              <a:t>Mindennapos használat aránya</a:t>
            </a:r>
          </a:p>
        </p:txBody>
      </p:sp>
      <p:graphicFrame>
        <p:nvGraphicFramePr>
          <p:cNvPr id="106" name="Char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55419542"/>
              </p:ext>
            </p:extLst>
          </p:nvPr>
        </p:nvGraphicFramePr>
        <p:xfrm>
          <a:off x="398944" y="3098727"/>
          <a:ext cx="1275220" cy="12633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07" name="Char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17637726"/>
              </p:ext>
            </p:extLst>
          </p:nvPr>
        </p:nvGraphicFramePr>
        <p:xfrm>
          <a:off x="395536" y="1535113"/>
          <a:ext cx="1275220" cy="12633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09" name="Rectangle 11"/>
          <p:cNvSpPr/>
          <p:nvPr/>
        </p:nvSpPr>
        <p:spPr>
          <a:xfrm>
            <a:off x="697580" y="1814137"/>
            <a:ext cx="871631" cy="4385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u-HU" sz="2250" b="1" u="sng" kern="0" dirty="0">
                <a:solidFill>
                  <a:srgbClr val="A1C46B"/>
                </a:solidFill>
                <a:latin typeface="Calibri"/>
              </a:rPr>
              <a:t>90</a:t>
            </a:r>
            <a:r>
              <a:rPr kumimoji="0" lang="en-ZA" sz="2250" b="1" i="0" u="sng" strike="noStrike" kern="0" cap="none" spc="0" normalizeH="0" baseline="0" noProof="0" dirty="0">
                <a:ln>
                  <a:noFill/>
                </a:ln>
                <a:solidFill>
                  <a:srgbClr val="A1C46B"/>
                </a:solidFill>
                <a:effectLst/>
                <a:uLnTx/>
                <a:uFillTx/>
                <a:latin typeface="Calibri"/>
              </a:rPr>
              <a:t>%</a:t>
            </a:r>
            <a:endParaRPr kumimoji="0" lang="en-ZA" sz="2250" b="0" i="0" u="sng" strike="noStrike" kern="0" cap="none" spc="0" normalizeH="0" baseline="0" noProof="0" dirty="0">
              <a:ln>
                <a:noFill/>
              </a:ln>
              <a:solidFill>
                <a:srgbClr val="A1C46B"/>
              </a:solidFill>
              <a:effectLst/>
              <a:uLnTx/>
              <a:uFillTx/>
              <a:latin typeface="Calibri"/>
            </a:endParaRPr>
          </a:p>
        </p:txBody>
      </p:sp>
      <p:graphicFrame>
        <p:nvGraphicFramePr>
          <p:cNvPr id="110" name="Chart 10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04193007"/>
              </p:ext>
            </p:extLst>
          </p:nvPr>
        </p:nvGraphicFramePr>
        <p:xfrm>
          <a:off x="1698526" y="1528763"/>
          <a:ext cx="1275220" cy="12633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11" name="Rectangle 110"/>
          <p:cNvSpPr/>
          <p:nvPr/>
        </p:nvSpPr>
        <p:spPr>
          <a:xfrm>
            <a:off x="2010839" y="1805084"/>
            <a:ext cx="941426" cy="4385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u-HU" sz="2250" b="1" kern="0" dirty="0">
                <a:solidFill>
                  <a:srgbClr val="A1C46B"/>
                </a:solidFill>
                <a:latin typeface="Calibri"/>
              </a:rPr>
              <a:t>88</a:t>
            </a:r>
            <a:r>
              <a:rPr kumimoji="0" lang="hu-HU" sz="2250" b="1" i="0" u="none" strike="noStrike" kern="0" cap="none" spc="0" normalizeH="0" baseline="0" noProof="0" dirty="0">
                <a:ln>
                  <a:noFill/>
                </a:ln>
                <a:solidFill>
                  <a:srgbClr val="A1C46B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%</a:t>
            </a:r>
            <a:endParaRPr kumimoji="0" lang="en-ZA" sz="2250" b="0" i="0" u="none" strike="noStrike" kern="0" cap="none" spc="0" normalizeH="0" baseline="0" noProof="0" dirty="0">
              <a:ln>
                <a:noFill/>
              </a:ln>
              <a:solidFill>
                <a:srgbClr val="A1C46B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aphicFrame>
        <p:nvGraphicFramePr>
          <p:cNvPr id="112" name="Char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9082407"/>
              </p:ext>
            </p:extLst>
          </p:nvPr>
        </p:nvGraphicFramePr>
        <p:xfrm>
          <a:off x="3076716" y="1525087"/>
          <a:ext cx="1275220" cy="12633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113" name="Rectangle 26"/>
          <p:cNvSpPr/>
          <p:nvPr/>
        </p:nvSpPr>
        <p:spPr>
          <a:xfrm>
            <a:off x="3386968" y="1786092"/>
            <a:ext cx="983106" cy="4385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u-HU" sz="2250" b="1" kern="0" dirty="0">
                <a:solidFill>
                  <a:srgbClr val="A1C46B"/>
                </a:solidFill>
                <a:latin typeface="Calibri"/>
              </a:rPr>
              <a:t>89</a:t>
            </a:r>
            <a:r>
              <a:rPr kumimoji="0" lang="hu-HU" sz="2250" b="1" i="0" u="none" strike="noStrike" kern="0" cap="none" spc="0" normalizeH="0" baseline="0" noProof="0" dirty="0">
                <a:ln>
                  <a:noFill/>
                </a:ln>
                <a:solidFill>
                  <a:srgbClr val="A1C46B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%</a:t>
            </a:r>
            <a:endParaRPr kumimoji="0" lang="en-ZA" sz="2250" b="0" i="0" u="none" strike="noStrike" kern="0" cap="none" spc="0" normalizeH="0" baseline="0" noProof="0" dirty="0">
              <a:ln>
                <a:noFill/>
              </a:ln>
              <a:solidFill>
                <a:srgbClr val="A1C46B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5" name="Rectangle 11"/>
          <p:cNvSpPr/>
          <p:nvPr/>
        </p:nvSpPr>
        <p:spPr>
          <a:xfrm>
            <a:off x="718344" y="3379075"/>
            <a:ext cx="909302" cy="4385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u-HU" sz="2250" b="1" kern="0" dirty="0">
                <a:solidFill>
                  <a:srgbClr val="ED6737"/>
                </a:solidFill>
                <a:latin typeface="Calibri"/>
              </a:rPr>
              <a:t>82</a:t>
            </a:r>
            <a:r>
              <a:rPr kumimoji="0" lang="en-ZA" sz="2250" b="1" i="0" u="none" strike="noStrike" kern="0" cap="none" spc="0" normalizeH="0" baseline="0" noProof="0" dirty="0">
                <a:ln>
                  <a:noFill/>
                </a:ln>
                <a:solidFill>
                  <a:srgbClr val="ED6737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%</a:t>
            </a:r>
            <a:endParaRPr kumimoji="0" lang="en-ZA" sz="2250" b="0" i="0" u="none" strike="noStrike" kern="0" cap="none" spc="0" normalizeH="0" baseline="0" noProof="0" dirty="0">
              <a:ln>
                <a:noFill/>
              </a:ln>
              <a:solidFill>
                <a:srgbClr val="ED6737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aphicFrame>
        <p:nvGraphicFramePr>
          <p:cNvPr id="116" name="Char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31191264"/>
              </p:ext>
            </p:extLst>
          </p:nvPr>
        </p:nvGraphicFramePr>
        <p:xfrm>
          <a:off x="1698526" y="3073823"/>
          <a:ext cx="1275220" cy="12633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sp>
        <p:nvSpPr>
          <p:cNvPr id="117" name="Rectangle 14"/>
          <p:cNvSpPr/>
          <p:nvPr/>
        </p:nvSpPr>
        <p:spPr>
          <a:xfrm>
            <a:off x="2039963" y="3349258"/>
            <a:ext cx="751267" cy="4385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u-HU" sz="2250" b="1" kern="0" dirty="0">
                <a:solidFill>
                  <a:srgbClr val="ED6737"/>
                </a:solidFill>
                <a:latin typeface="Calibri"/>
              </a:rPr>
              <a:t>84</a:t>
            </a:r>
            <a:r>
              <a:rPr kumimoji="0" lang="en-ZA" sz="2250" b="1" i="0" u="none" strike="noStrike" kern="0" cap="none" spc="0" normalizeH="0" baseline="0" noProof="0" dirty="0">
                <a:ln>
                  <a:noFill/>
                </a:ln>
                <a:solidFill>
                  <a:srgbClr val="ED6737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%</a:t>
            </a:r>
            <a:endParaRPr kumimoji="0" lang="en-ZA" sz="2250" b="0" i="0" u="none" strike="noStrike" kern="0" cap="none" spc="0" normalizeH="0" baseline="0" noProof="0" dirty="0">
              <a:ln>
                <a:noFill/>
              </a:ln>
              <a:solidFill>
                <a:srgbClr val="ED6737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aphicFrame>
        <p:nvGraphicFramePr>
          <p:cNvPr id="118" name="Char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000115"/>
              </p:ext>
            </p:extLst>
          </p:nvPr>
        </p:nvGraphicFramePr>
        <p:xfrm>
          <a:off x="3076716" y="3070147"/>
          <a:ext cx="1275220" cy="12633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sp>
        <p:nvSpPr>
          <p:cNvPr id="119" name="Rectangle 20"/>
          <p:cNvSpPr/>
          <p:nvPr/>
        </p:nvSpPr>
        <p:spPr>
          <a:xfrm>
            <a:off x="3387854" y="3360969"/>
            <a:ext cx="944897" cy="4385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u-HU" sz="2250" b="1" kern="0" dirty="0">
                <a:solidFill>
                  <a:srgbClr val="ED6737"/>
                </a:solidFill>
                <a:latin typeface="Calibri"/>
              </a:rPr>
              <a:t>85</a:t>
            </a:r>
            <a:r>
              <a:rPr kumimoji="0" lang="en-ZA" sz="2250" b="1" i="0" u="none" strike="noStrike" kern="0" cap="none" spc="0" normalizeH="0" baseline="0" noProof="0" dirty="0">
                <a:ln>
                  <a:noFill/>
                </a:ln>
                <a:solidFill>
                  <a:srgbClr val="ED6737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%</a:t>
            </a:r>
            <a:endParaRPr kumimoji="0" lang="en-ZA" sz="2250" b="0" i="0" u="none" strike="noStrike" kern="0" cap="none" spc="0" normalizeH="0" baseline="0" noProof="0" dirty="0">
              <a:ln>
                <a:noFill/>
              </a:ln>
              <a:solidFill>
                <a:srgbClr val="ED6737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aphicFrame>
        <p:nvGraphicFramePr>
          <p:cNvPr id="129" name="Táblázat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66338540"/>
              </p:ext>
            </p:extLst>
          </p:nvPr>
        </p:nvGraphicFramePr>
        <p:xfrm>
          <a:off x="395536" y="977233"/>
          <a:ext cx="6624735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24947">
                  <a:extLst>
                    <a:ext uri="{9D8B030D-6E8A-4147-A177-3AD203B41FA5}">
                      <a16:colId xmlns:a16="http://schemas.microsoft.com/office/drawing/2014/main" xmlns="" val="3116193364"/>
                    </a:ext>
                  </a:extLst>
                </a:gridCol>
                <a:gridCol w="1324947">
                  <a:extLst>
                    <a:ext uri="{9D8B030D-6E8A-4147-A177-3AD203B41FA5}">
                      <a16:colId xmlns:a16="http://schemas.microsoft.com/office/drawing/2014/main" xmlns="" val="700727625"/>
                    </a:ext>
                  </a:extLst>
                </a:gridCol>
                <a:gridCol w="1324947">
                  <a:extLst>
                    <a:ext uri="{9D8B030D-6E8A-4147-A177-3AD203B41FA5}">
                      <a16:colId xmlns:a16="http://schemas.microsoft.com/office/drawing/2014/main" xmlns="" val="3029072898"/>
                    </a:ext>
                  </a:extLst>
                </a:gridCol>
                <a:gridCol w="1324947">
                  <a:extLst>
                    <a:ext uri="{9D8B030D-6E8A-4147-A177-3AD203B41FA5}">
                      <a16:colId xmlns:a16="http://schemas.microsoft.com/office/drawing/2014/main" xmlns="" val="4252152383"/>
                    </a:ext>
                  </a:extLst>
                </a:gridCol>
                <a:gridCol w="1324947">
                  <a:extLst>
                    <a:ext uri="{9D8B030D-6E8A-4147-A177-3AD203B41FA5}">
                      <a16:colId xmlns:a16="http://schemas.microsoft.com/office/drawing/2014/main" xmlns="" val="396489927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hu-HU" sz="1200" b="0" dirty="0">
                          <a:solidFill>
                            <a:schemeClr val="tx2">
                              <a:lumMod val="85000"/>
                              <a:lumOff val="15000"/>
                            </a:schemeClr>
                          </a:solidFill>
                          <a:latin typeface="+mj-lt"/>
                        </a:rPr>
                        <a:t>Nem</a:t>
                      </a:r>
                    </a:p>
                  </a:txBody>
                  <a:tcPr anchor="ctr">
                    <a:solidFill>
                      <a:schemeClr val="accent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200" b="0" dirty="0">
                          <a:solidFill>
                            <a:schemeClr val="tx2">
                              <a:lumMod val="85000"/>
                              <a:lumOff val="15000"/>
                            </a:schemeClr>
                          </a:solidFill>
                          <a:latin typeface="+mj-lt"/>
                        </a:rPr>
                        <a:t>Életkor</a:t>
                      </a:r>
                    </a:p>
                  </a:txBody>
                  <a:tcPr anchor="ctr">
                    <a:solidFill>
                      <a:schemeClr val="accent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200" b="0" kern="1200" dirty="0">
                          <a:solidFill>
                            <a:schemeClr val="tx2">
                              <a:lumMod val="85000"/>
                              <a:lumOff val="1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Saját</a:t>
                      </a:r>
                      <a:r>
                        <a:rPr lang="hu-HU" sz="1200" b="0" kern="1200" baseline="0" dirty="0">
                          <a:solidFill>
                            <a:schemeClr val="tx2">
                              <a:lumMod val="85000"/>
                              <a:lumOff val="1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 gyermek</a:t>
                      </a:r>
                      <a:endParaRPr lang="hu-HU" sz="1200" b="0" kern="1200" dirty="0">
                        <a:solidFill>
                          <a:schemeClr val="tx2">
                            <a:lumMod val="85000"/>
                            <a:lumOff val="1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accent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200" b="0" dirty="0">
                          <a:solidFill>
                            <a:schemeClr val="tx2">
                              <a:lumMod val="85000"/>
                              <a:lumOff val="15000"/>
                            </a:schemeClr>
                          </a:solidFill>
                          <a:latin typeface="+mj-lt"/>
                        </a:rPr>
                        <a:t>Életszínvonal</a:t>
                      </a:r>
                    </a:p>
                  </a:txBody>
                  <a:tcPr anchor="ctr">
                    <a:solidFill>
                      <a:schemeClr val="accent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hu-HU" sz="1200" b="0" dirty="0">
                        <a:solidFill>
                          <a:schemeClr val="tx2">
                            <a:lumMod val="85000"/>
                            <a:lumOff val="15000"/>
                          </a:schemeClr>
                        </a:solidFill>
                        <a:latin typeface="+mj-lt"/>
                      </a:endParaRPr>
                    </a:p>
                  </a:txBody>
                  <a:tcPr anchor="ctr">
                    <a:solidFill>
                      <a:schemeClr val="accent1">
                        <a:alpha val="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103678376"/>
                  </a:ext>
                </a:extLst>
              </a:tr>
            </a:tbl>
          </a:graphicData>
        </a:graphic>
      </p:graphicFrame>
      <p:sp>
        <p:nvSpPr>
          <p:cNvPr id="132" name="TextBox 10"/>
          <p:cNvSpPr txBox="1"/>
          <p:nvPr/>
        </p:nvSpPr>
        <p:spPr>
          <a:xfrm>
            <a:off x="535415" y="2572568"/>
            <a:ext cx="998490" cy="287591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indent="0" algn="ctr">
              <a:lnSpc>
                <a:spcPct val="90000"/>
              </a:lnSpc>
              <a:spcBef>
                <a:spcPts val="0"/>
              </a:spcBef>
              <a:buFont typeface="Arial" pitchFamily="34" charset="0"/>
              <a:buNone/>
              <a:defRPr sz="2000" b="1">
                <a:solidFill>
                  <a:schemeClr val="tx2"/>
                </a:solidFill>
                <a:latin typeface="+mj-lt"/>
                <a:cs typeface="Arial" panose="020B0604020202020204" pitchFamily="34" charset="0"/>
              </a:defRPr>
            </a:lvl1pPr>
            <a:lvl2pPr marL="180975" indent="-180975">
              <a:lnSpc>
                <a:spcPct val="90000"/>
              </a:lnSpc>
              <a:spcBef>
                <a:spcPts val="0"/>
              </a:spcBef>
              <a:buFont typeface="Arial" pitchFamily="34" charset="0"/>
              <a:buChar char="•"/>
              <a:defRPr sz="1200">
                <a:solidFill>
                  <a:schemeClr val="tx2"/>
                </a:solidFill>
              </a:defRPr>
            </a:lvl2pPr>
            <a:lvl3pPr marL="361950" indent="-171450">
              <a:lnSpc>
                <a:spcPct val="90000"/>
              </a:lnSpc>
              <a:spcBef>
                <a:spcPts val="0"/>
              </a:spcBef>
              <a:buFont typeface="Calibri" pitchFamily="34" charset="0"/>
              <a:buChar char="–"/>
              <a:defRPr sz="1200">
                <a:solidFill>
                  <a:schemeClr val="tx2"/>
                </a:solidFill>
              </a:defRPr>
            </a:lvl3pPr>
            <a:lvl4pPr marL="1825348" indent="-260764">
              <a:lnSpc>
                <a:spcPct val="90000"/>
              </a:lnSpc>
              <a:spcBef>
                <a:spcPts val="0"/>
              </a:spcBef>
              <a:buFont typeface="Arial" pitchFamily="34" charset="0"/>
              <a:buChar char="–"/>
              <a:defRPr sz="1200">
                <a:solidFill>
                  <a:schemeClr val="tx2"/>
                </a:solidFill>
              </a:defRPr>
            </a:lvl4pPr>
            <a:lvl5pPr marL="2346876" indent="-260764">
              <a:lnSpc>
                <a:spcPct val="90000"/>
              </a:lnSpc>
              <a:spcBef>
                <a:spcPts val="0"/>
              </a:spcBef>
              <a:buFont typeface="Arial" pitchFamily="34" charset="0"/>
              <a:buChar char="»"/>
              <a:defRPr sz="1200">
                <a:solidFill>
                  <a:schemeClr val="tx2"/>
                </a:solidFill>
              </a:defRPr>
            </a:lvl5pPr>
            <a:lvl6pPr marL="2868404" indent="-260764">
              <a:spcBef>
                <a:spcPct val="20000"/>
              </a:spcBef>
              <a:buFont typeface="Arial" pitchFamily="34" charset="0"/>
              <a:buChar char="•"/>
              <a:defRPr sz="2300"/>
            </a:lvl6pPr>
            <a:lvl7pPr marL="3389932" indent="-260764">
              <a:spcBef>
                <a:spcPct val="20000"/>
              </a:spcBef>
              <a:buFont typeface="Arial" pitchFamily="34" charset="0"/>
              <a:buChar char="•"/>
              <a:defRPr sz="2300"/>
            </a:lvl7pPr>
            <a:lvl8pPr marL="3911460" indent="-260764">
              <a:spcBef>
                <a:spcPct val="20000"/>
              </a:spcBef>
              <a:buFont typeface="Arial" pitchFamily="34" charset="0"/>
              <a:buChar char="•"/>
              <a:defRPr sz="2300"/>
            </a:lvl8pPr>
            <a:lvl9pPr marL="4432988" indent="-260764">
              <a:spcBef>
                <a:spcPct val="20000"/>
              </a:spcBef>
              <a:buFont typeface="Arial" pitchFamily="34" charset="0"/>
              <a:buChar char="•"/>
              <a:defRPr sz="2300"/>
            </a:lvl9pPr>
          </a:lstStyle>
          <a:p>
            <a:pPr lvl="0" defTabSz="924282">
              <a:defRPr/>
            </a:pPr>
            <a:r>
              <a:rPr lang="hu-HU" sz="950" b="0" kern="0" dirty="0">
                <a:solidFill>
                  <a:srgbClr val="222223">
                    <a:lumMod val="75000"/>
                    <a:lumOff val="25000"/>
                  </a:srgbClr>
                </a:solidFill>
              </a:rPr>
              <a:t>Nő</a:t>
            </a:r>
            <a:endParaRPr kumimoji="0" lang="en-GB" sz="950" b="0" i="0" u="none" strike="noStrike" kern="0" cap="none" spc="0" normalizeH="0" baseline="0" noProof="0" dirty="0">
              <a:ln>
                <a:noFill/>
              </a:ln>
              <a:solidFill>
                <a:srgbClr val="222223">
                  <a:lumMod val="75000"/>
                  <a:lumOff val="25000"/>
                </a:srgbClr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158" name="TextBox 10"/>
          <p:cNvSpPr txBox="1"/>
          <p:nvPr/>
        </p:nvSpPr>
        <p:spPr>
          <a:xfrm>
            <a:off x="533901" y="4146071"/>
            <a:ext cx="998490" cy="287591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indent="0" algn="ctr">
              <a:lnSpc>
                <a:spcPct val="90000"/>
              </a:lnSpc>
              <a:spcBef>
                <a:spcPts val="0"/>
              </a:spcBef>
              <a:buFont typeface="Arial" pitchFamily="34" charset="0"/>
              <a:buNone/>
              <a:defRPr sz="2000" b="1">
                <a:solidFill>
                  <a:schemeClr val="tx2"/>
                </a:solidFill>
                <a:latin typeface="+mj-lt"/>
                <a:cs typeface="Arial" panose="020B0604020202020204" pitchFamily="34" charset="0"/>
              </a:defRPr>
            </a:lvl1pPr>
            <a:lvl2pPr marL="180975" indent="-180975">
              <a:lnSpc>
                <a:spcPct val="90000"/>
              </a:lnSpc>
              <a:spcBef>
                <a:spcPts val="0"/>
              </a:spcBef>
              <a:buFont typeface="Arial" pitchFamily="34" charset="0"/>
              <a:buChar char="•"/>
              <a:defRPr sz="1200">
                <a:solidFill>
                  <a:schemeClr val="tx2"/>
                </a:solidFill>
              </a:defRPr>
            </a:lvl2pPr>
            <a:lvl3pPr marL="361950" indent="-171450">
              <a:lnSpc>
                <a:spcPct val="90000"/>
              </a:lnSpc>
              <a:spcBef>
                <a:spcPts val="0"/>
              </a:spcBef>
              <a:buFont typeface="Calibri" pitchFamily="34" charset="0"/>
              <a:buChar char="–"/>
              <a:defRPr sz="1200">
                <a:solidFill>
                  <a:schemeClr val="tx2"/>
                </a:solidFill>
              </a:defRPr>
            </a:lvl3pPr>
            <a:lvl4pPr marL="1825348" indent="-260764">
              <a:lnSpc>
                <a:spcPct val="90000"/>
              </a:lnSpc>
              <a:spcBef>
                <a:spcPts val="0"/>
              </a:spcBef>
              <a:buFont typeface="Arial" pitchFamily="34" charset="0"/>
              <a:buChar char="–"/>
              <a:defRPr sz="1200">
                <a:solidFill>
                  <a:schemeClr val="tx2"/>
                </a:solidFill>
              </a:defRPr>
            </a:lvl4pPr>
            <a:lvl5pPr marL="2346876" indent="-260764">
              <a:lnSpc>
                <a:spcPct val="90000"/>
              </a:lnSpc>
              <a:spcBef>
                <a:spcPts val="0"/>
              </a:spcBef>
              <a:buFont typeface="Arial" pitchFamily="34" charset="0"/>
              <a:buChar char="»"/>
              <a:defRPr sz="1200">
                <a:solidFill>
                  <a:schemeClr val="tx2"/>
                </a:solidFill>
              </a:defRPr>
            </a:lvl5pPr>
            <a:lvl6pPr marL="2868404" indent="-260764">
              <a:spcBef>
                <a:spcPct val="20000"/>
              </a:spcBef>
              <a:buFont typeface="Arial" pitchFamily="34" charset="0"/>
              <a:buChar char="•"/>
              <a:defRPr sz="2300"/>
            </a:lvl6pPr>
            <a:lvl7pPr marL="3389932" indent="-260764">
              <a:spcBef>
                <a:spcPct val="20000"/>
              </a:spcBef>
              <a:buFont typeface="Arial" pitchFamily="34" charset="0"/>
              <a:buChar char="•"/>
              <a:defRPr sz="2300"/>
            </a:lvl7pPr>
            <a:lvl8pPr marL="3911460" indent="-260764">
              <a:spcBef>
                <a:spcPct val="20000"/>
              </a:spcBef>
              <a:buFont typeface="Arial" pitchFamily="34" charset="0"/>
              <a:buChar char="•"/>
              <a:defRPr sz="2300"/>
            </a:lvl8pPr>
            <a:lvl9pPr marL="4432988" indent="-260764">
              <a:spcBef>
                <a:spcPct val="20000"/>
              </a:spcBef>
              <a:buFont typeface="Arial" pitchFamily="34" charset="0"/>
              <a:buChar char="•"/>
              <a:defRPr sz="2300"/>
            </a:lvl9pPr>
          </a:lstStyle>
          <a:p>
            <a:pPr lvl="0" defTabSz="924282">
              <a:defRPr/>
            </a:pPr>
            <a:r>
              <a:rPr lang="hu-HU" sz="950" b="0" kern="0" dirty="0">
                <a:solidFill>
                  <a:srgbClr val="222223">
                    <a:lumMod val="75000"/>
                    <a:lumOff val="25000"/>
                  </a:srgbClr>
                </a:solidFill>
              </a:rPr>
              <a:t>Férfi</a:t>
            </a:r>
            <a:br>
              <a:rPr lang="hu-HU" sz="950" b="0" kern="0" dirty="0">
                <a:solidFill>
                  <a:srgbClr val="222223">
                    <a:lumMod val="75000"/>
                    <a:lumOff val="25000"/>
                  </a:srgbClr>
                </a:solidFill>
              </a:rPr>
            </a:br>
            <a:endParaRPr kumimoji="0" lang="en-GB" sz="950" b="0" i="0" u="none" strike="noStrike" kern="0" cap="none" spc="0" normalizeH="0" baseline="0" noProof="0" dirty="0">
              <a:ln>
                <a:noFill/>
              </a:ln>
              <a:solidFill>
                <a:srgbClr val="222223">
                  <a:lumMod val="75000"/>
                  <a:lumOff val="25000"/>
                </a:srgbClr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159" name="TextBox 10"/>
          <p:cNvSpPr txBox="1"/>
          <p:nvPr/>
        </p:nvSpPr>
        <p:spPr>
          <a:xfrm>
            <a:off x="1831600" y="2568309"/>
            <a:ext cx="998490" cy="287591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indent="0" algn="ctr">
              <a:lnSpc>
                <a:spcPct val="90000"/>
              </a:lnSpc>
              <a:spcBef>
                <a:spcPts val="0"/>
              </a:spcBef>
              <a:buFont typeface="Arial" pitchFamily="34" charset="0"/>
              <a:buNone/>
              <a:defRPr sz="2000" b="1">
                <a:solidFill>
                  <a:schemeClr val="tx2"/>
                </a:solidFill>
                <a:latin typeface="+mj-lt"/>
                <a:cs typeface="Arial" panose="020B0604020202020204" pitchFamily="34" charset="0"/>
              </a:defRPr>
            </a:lvl1pPr>
            <a:lvl2pPr marL="180975" indent="-180975">
              <a:lnSpc>
                <a:spcPct val="90000"/>
              </a:lnSpc>
              <a:spcBef>
                <a:spcPts val="0"/>
              </a:spcBef>
              <a:buFont typeface="Arial" pitchFamily="34" charset="0"/>
              <a:buChar char="•"/>
              <a:defRPr sz="1200">
                <a:solidFill>
                  <a:schemeClr val="tx2"/>
                </a:solidFill>
              </a:defRPr>
            </a:lvl2pPr>
            <a:lvl3pPr marL="361950" indent="-171450">
              <a:lnSpc>
                <a:spcPct val="90000"/>
              </a:lnSpc>
              <a:spcBef>
                <a:spcPts val="0"/>
              </a:spcBef>
              <a:buFont typeface="Calibri" pitchFamily="34" charset="0"/>
              <a:buChar char="–"/>
              <a:defRPr sz="1200">
                <a:solidFill>
                  <a:schemeClr val="tx2"/>
                </a:solidFill>
              </a:defRPr>
            </a:lvl3pPr>
            <a:lvl4pPr marL="1825348" indent="-260764">
              <a:lnSpc>
                <a:spcPct val="90000"/>
              </a:lnSpc>
              <a:spcBef>
                <a:spcPts val="0"/>
              </a:spcBef>
              <a:buFont typeface="Arial" pitchFamily="34" charset="0"/>
              <a:buChar char="–"/>
              <a:defRPr sz="1200">
                <a:solidFill>
                  <a:schemeClr val="tx2"/>
                </a:solidFill>
              </a:defRPr>
            </a:lvl4pPr>
            <a:lvl5pPr marL="2346876" indent="-260764">
              <a:lnSpc>
                <a:spcPct val="90000"/>
              </a:lnSpc>
              <a:spcBef>
                <a:spcPts val="0"/>
              </a:spcBef>
              <a:buFont typeface="Arial" pitchFamily="34" charset="0"/>
              <a:buChar char="»"/>
              <a:defRPr sz="1200">
                <a:solidFill>
                  <a:schemeClr val="tx2"/>
                </a:solidFill>
              </a:defRPr>
            </a:lvl5pPr>
            <a:lvl6pPr marL="2868404" indent="-260764">
              <a:spcBef>
                <a:spcPct val="20000"/>
              </a:spcBef>
              <a:buFont typeface="Arial" pitchFamily="34" charset="0"/>
              <a:buChar char="•"/>
              <a:defRPr sz="2300"/>
            </a:lvl6pPr>
            <a:lvl7pPr marL="3389932" indent="-260764">
              <a:spcBef>
                <a:spcPct val="20000"/>
              </a:spcBef>
              <a:buFont typeface="Arial" pitchFamily="34" charset="0"/>
              <a:buChar char="•"/>
              <a:defRPr sz="2300"/>
            </a:lvl7pPr>
            <a:lvl8pPr marL="3911460" indent="-260764">
              <a:spcBef>
                <a:spcPct val="20000"/>
              </a:spcBef>
              <a:buFont typeface="Arial" pitchFamily="34" charset="0"/>
              <a:buChar char="•"/>
              <a:defRPr sz="2300"/>
            </a:lvl8pPr>
            <a:lvl9pPr marL="4432988" indent="-260764">
              <a:spcBef>
                <a:spcPct val="20000"/>
              </a:spcBef>
              <a:buFont typeface="Arial" pitchFamily="34" charset="0"/>
              <a:buChar char="•"/>
              <a:defRPr sz="2300"/>
            </a:lvl9pPr>
          </a:lstStyle>
          <a:p>
            <a:pPr lvl="0" defTabSz="924282">
              <a:defRPr/>
            </a:pPr>
            <a:r>
              <a:rPr lang="hu-HU" sz="950" b="0" kern="0" dirty="0">
                <a:solidFill>
                  <a:srgbClr val="222223">
                    <a:lumMod val="75000"/>
                    <a:lumOff val="25000"/>
                  </a:srgbClr>
                </a:solidFill>
              </a:rPr>
              <a:t>15-21</a:t>
            </a:r>
            <a:br>
              <a:rPr lang="hu-HU" sz="950" b="0" kern="0" dirty="0">
                <a:solidFill>
                  <a:srgbClr val="222223">
                    <a:lumMod val="75000"/>
                    <a:lumOff val="25000"/>
                  </a:srgbClr>
                </a:solidFill>
              </a:rPr>
            </a:br>
            <a:endParaRPr kumimoji="0" lang="en-GB" sz="950" b="0" i="0" u="none" strike="noStrike" kern="0" cap="none" spc="0" normalizeH="0" baseline="0" noProof="0" dirty="0">
              <a:ln>
                <a:noFill/>
              </a:ln>
              <a:solidFill>
                <a:srgbClr val="222223">
                  <a:lumMod val="75000"/>
                  <a:lumOff val="25000"/>
                </a:srgbClr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160" name="TextBox 10"/>
          <p:cNvSpPr txBox="1"/>
          <p:nvPr/>
        </p:nvSpPr>
        <p:spPr>
          <a:xfrm>
            <a:off x="1830086" y="4141812"/>
            <a:ext cx="998490" cy="287591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indent="0" algn="ctr">
              <a:lnSpc>
                <a:spcPct val="90000"/>
              </a:lnSpc>
              <a:spcBef>
                <a:spcPts val="0"/>
              </a:spcBef>
              <a:buFont typeface="Arial" pitchFamily="34" charset="0"/>
              <a:buNone/>
              <a:defRPr sz="2000" b="1">
                <a:solidFill>
                  <a:schemeClr val="tx2"/>
                </a:solidFill>
                <a:latin typeface="+mj-lt"/>
                <a:cs typeface="Arial" panose="020B0604020202020204" pitchFamily="34" charset="0"/>
              </a:defRPr>
            </a:lvl1pPr>
            <a:lvl2pPr marL="180975" indent="-180975">
              <a:lnSpc>
                <a:spcPct val="90000"/>
              </a:lnSpc>
              <a:spcBef>
                <a:spcPts val="0"/>
              </a:spcBef>
              <a:buFont typeface="Arial" pitchFamily="34" charset="0"/>
              <a:buChar char="•"/>
              <a:defRPr sz="1200">
                <a:solidFill>
                  <a:schemeClr val="tx2"/>
                </a:solidFill>
              </a:defRPr>
            </a:lvl2pPr>
            <a:lvl3pPr marL="361950" indent="-171450">
              <a:lnSpc>
                <a:spcPct val="90000"/>
              </a:lnSpc>
              <a:spcBef>
                <a:spcPts val="0"/>
              </a:spcBef>
              <a:buFont typeface="Calibri" pitchFamily="34" charset="0"/>
              <a:buChar char="–"/>
              <a:defRPr sz="1200">
                <a:solidFill>
                  <a:schemeClr val="tx2"/>
                </a:solidFill>
              </a:defRPr>
            </a:lvl3pPr>
            <a:lvl4pPr marL="1825348" indent="-260764">
              <a:lnSpc>
                <a:spcPct val="90000"/>
              </a:lnSpc>
              <a:spcBef>
                <a:spcPts val="0"/>
              </a:spcBef>
              <a:buFont typeface="Arial" pitchFamily="34" charset="0"/>
              <a:buChar char="–"/>
              <a:defRPr sz="1200">
                <a:solidFill>
                  <a:schemeClr val="tx2"/>
                </a:solidFill>
              </a:defRPr>
            </a:lvl4pPr>
            <a:lvl5pPr marL="2346876" indent="-260764">
              <a:lnSpc>
                <a:spcPct val="90000"/>
              </a:lnSpc>
              <a:spcBef>
                <a:spcPts val="0"/>
              </a:spcBef>
              <a:buFont typeface="Arial" pitchFamily="34" charset="0"/>
              <a:buChar char="»"/>
              <a:defRPr sz="1200">
                <a:solidFill>
                  <a:schemeClr val="tx2"/>
                </a:solidFill>
              </a:defRPr>
            </a:lvl5pPr>
            <a:lvl6pPr marL="2868404" indent="-260764">
              <a:spcBef>
                <a:spcPct val="20000"/>
              </a:spcBef>
              <a:buFont typeface="Arial" pitchFamily="34" charset="0"/>
              <a:buChar char="•"/>
              <a:defRPr sz="2300"/>
            </a:lvl6pPr>
            <a:lvl7pPr marL="3389932" indent="-260764">
              <a:spcBef>
                <a:spcPct val="20000"/>
              </a:spcBef>
              <a:buFont typeface="Arial" pitchFamily="34" charset="0"/>
              <a:buChar char="•"/>
              <a:defRPr sz="2300"/>
            </a:lvl7pPr>
            <a:lvl8pPr marL="3911460" indent="-260764">
              <a:spcBef>
                <a:spcPct val="20000"/>
              </a:spcBef>
              <a:buFont typeface="Arial" pitchFamily="34" charset="0"/>
              <a:buChar char="•"/>
              <a:defRPr sz="2300"/>
            </a:lvl8pPr>
            <a:lvl9pPr marL="4432988" indent="-260764">
              <a:spcBef>
                <a:spcPct val="20000"/>
              </a:spcBef>
              <a:buFont typeface="Arial" pitchFamily="34" charset="0"/>
              <a:buChar char="•"/>
              <a:defRPr sz="2300"/>
            </a:lvl9pPr>
          </a:lstStyle>
          <a:p>
            <a:pPr lvl="0" defTabSz="924282">
              <a:defRPr/>
            </a:pPr>
            <a:r>
              <a:rPr lang="hu-HU" sz="950" b="0" kern="0" dirty="0">
                <a:solidFill>
                  <a:srgbClr val="222223">
                    <a:lumMod val="75000"/>
                    <a:lumOff val="25000"/>
                  </a:srgbClr>
                </a:solidFill>
              </a:rPr>
              <a:t>22-29</a:t>
            </a:r>
            <a:br>
              <a:rPr lang="hu-HU" sz="950" b="0" kern="0" dirty="0">
                <a:solidFill>
                  <a:srgbClr val="222223">
                    <a:lumMod val="75000"/>
                    <a:lumOff val="25000"/>
                  </a:srgbClr>
                </a:solidFill>
              </a:rPr>
            </a:br>
            <a:endParaRPr kumimoji="0" lang="en-GB" sz="950" b="0" i="0" u="none" strike="noStrike" kern="0" cap="none" spc="0" normalizeH="0" baseline="0" noProof="0" dirty="0">
              <a:ln>
                <a:noFill/>
              </a:ln>
              <a:solidFill>
                <a:srgbClr val="222223">
                  <a:lumMod val="75000"/>
                  <a:lumOff val="25000"/>
                </a:srgbClr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161" name="TextBox 10"/>
          <p:cNvSpPr txBox="1"/>
          <p:nvPr/>
        </p:nvSpPr>
        <p:spPr>
          <a:xfrm>
            <a:off x="3201526" y="2569872"/>
            <a:ext cx="998490" cy="287591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indent="0" algn="ctr">
              <a:lnSpc>
                <a:spcPct val="90000"/>
              </a:lnSpc>
              <a:spcBef>
                <a:spcPts val="0"/>
              </a:spcBef>
              <a:buFont typeface="Arial" pitchFamily="34" charset="0"/>
              <a:buNone/>
              <a:defRPr sz="2000" b="1">
                <a:solidFill>
                  <a:schemeClr val="tx2"/>
                </a:solidFill>
                <a:latin typeface="+mj-lt"/>
                <a:cs typeface="Arial" panose="020B0604020202020204" pitchFamily="34" charset="0"/>
              </a:defRPr>
            </a:lvl1pPr>
            <a:lvl2pPr marL="180975" indent="-180975">
              <a:lnSpc>
                <a:spcPct val="90000"/>
              </a:lnSpc>
              <a:spcBef>
                <a:spcPts val="0"/>
              </a:spcBef>
              <a:buFont typeface="Arial" pitchFamily="34" charset="0"/>
              <a:buChar char="•"/>
              <a:defRPr sz="1200">
                <a:solidFill>
                  <a:schemeClr val="tx2"/>
                </a:solidFill>
              </a:defRPr>
            </a:lvl2pPr>
            <a:lvl3pPr marL="361950" indent="-171450">
              <a:lnSpc>
                <a:spcPct val="90000"/>
              </a:lnSpc>
              <a:spcBef>
                <a:spcPts val="0"/>
              </a:spcBef>
              <a:buFont typeface="Calibri" pitchFamily="34" charset="0"/>
              <a:buChar char="–"/>
              <a:defRPr sz="1200">
                <a:solidFill>
                  <a:schemeClr val="tx2"/>
                </a:solidFill>
              </a:defRPr>
            </a:lvl3pPr>
            <a:lvl4pPr marL="1825348" indent="-260764">
              <a:lnSpc>
                <a:spcPct val="90000"/>
              </a:lnSpc>
              <a:spcBef>
                <a:spcPts val="0"/>
              </a:spcBef>
              <a:buFont typeface="Arial" pitchFamily="34" charset="0"/>
              <a:buChar char="–"/>
              <a:defRPr sz="1200">
                <a:solidFill>
                  <a:schemeClr val="tx2"/>
                </a:solidFill>
              </a:defRPr>
            </a:lvl4pPr>
            <a:lvl5pPr marL="2346876" indent="-260764">
              <a:lnSpc>
                <a:spcPct val="90000"/>
              </a:lnSpc>
              <a:spcBef>
                <a:spcPts val="0"/>
              </a:spcBef>
              <a:buFont typeface="Arial" pitchFamily="34" charset="0"/>
              <a:buChar char="»"/>
              <a:defRPr sz="1200">
                <a:solidFill>
                  <a:schemeClr val="tx2"/>
                </a:solidFill>
              </a:defRPr>
            </a:lvl5pPr>
            <a:lvl6pPr marL="2868404" indent="-260764">
              <a:spcBef>
                <a:spcPct val="20000"/>
              </a:spcBef>
              <a:buFont typeface="Arial" pitchFamily="34" charset="0"/>
              <a:buChar char="•"/>
              <a:defRPr sz="2300"/>
            </a:lvl6pPr>
            <a:lvl7pPr marL="3389932" indent="-260764">
              <a:spcBef>
                <a:spcPct val="20000"/>
              </a:spcBef>
              <a:buFont typeface="Arial" pitchFamily="34" charset="0"/>
              <a:buChar char="•"/>
              <a:defRPr sz="2300"/>
            </a:lvl7pPr>
            <a:lvl8pPr marL="3911460" indent="-260764">
              <a:spcBef>
                <a:spcPct val="20000"/>
              </a:spcBef>
              <a:buFont typeface="Arial" pitchFamily="34" charset="0"/>
              <a:buChar char="•"/>
              <a:defRPr sz="2300"/>
            </a:lvl8pPr>
            <a:lvl9pPr marL="4432988" indent="-260764">
              <a:spcBef>
                <a:spcPct val="20000"/>
              </a:spcBef>
              <a:buFont typeface="Arial" pitchFamily="34" charset="0"/>
              <a:buChar char="•"/>
              <a:defRPr sz="2300"/>
            </a:lvl9pPr>
          </a:lstStyle>
          <a:p>
            <a:pPr lvl="0" defTabSz="924282">
              <a:defRPr/>
            </a:pPr>
            <a:r>
              <a:rPr lang="hu-HU" sz="950" b="0" kern="0" dirty="0">
                <a:solidFill>
                  <a:srgbClr val="222223">
                    <a:lumMod val="75000"/>
                    <a:lumOff val="25000"/>
                  </a:srgbClr>
                </a:solidFill>
              </a:rPr>
              <a:t>Szülő</a:t>
            </a:r>
            <a:endParaRPr kumimoji="0" lang="en-GB" sz="950" b="0" i="0" u="none" strike="noStrike" kern="0" cap="none" spc="0" normalizeH="0" baseline="0" noProof="0" dirty="0">
              <a:ln>
                <a:noFill/>
              </a:ln>
              <a:solidFill>
                <a:srgbClr val="222223">
                  <a:lumMod val="75000"/>
                  <a:lumOff val="25000"/>
                </a:srgbClr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163" name="TextBox 10"/>
          <p:cNvSpPr txBox="1"/>
          <p:nvPr/>
        </p:nvSpPr>
        <p:spPr>
          <a:xfrm>
            <a:off x="3200012" y="4143375"/>
            <a:ext cx="998490" cy="287591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indent="0" algn="ctr">
              <a:lnSpc>
                <a:spcPct val="90000"/>
              </a:lnSpc>
              <a:spcBef>
                <a:spcPts val="0"/>
              </a:spcBef>
              <a:buFont typeface="Arial" pitchFamily="34" charset="0"/>
              <a:buNone/>
              <a:defRPr sz="2000" b="1">
                <a:solidFill>
                  <a:schemeClr val="tx2"/>
                </a:solidFill>
                <a:latin typeface="+mj-lt"/>
                <a:cs typeface="Arial" panose="020B0604020202020204" pitchFamily="34" charset="0"/>
              </a:defRPr>
            </a:lvl1pPr>
            <a:lvl2pPr marL="180975" indent="-180975">
              <a:lnSpc>
                <a:spcPct val="90000"/>
              </a:lnSpc>
              <a:spcBef>
                <a:spcPts val="0"/>
              </a:spcBef>
              <a:buFont typeface="Arial" pitchFamily="34" charset="0"/>
              <a:buChar char="•"/>
              <a:defRPr sz="1200">
                <a:solidFill>
                  <a:schemeClr val="tx2"/>
                </a:solidFill>
              </a:defRPr>
            </a:lvl2pPr>
            <a:lvl3pPr marL="361950" indent="-171450">
              <a:lnSpc>
                <a:spcPct val="90000"/>
              </a:lnSpc>
              <a:spcBef>
                <a:spcPts val="0"/>
              </a:spcBef>
              <a:buFont typeface="Calibri" pitchFamily="34" charset="0"/>
              <a:buChar char="–"/>
              <a:defRPr sz="1200">
                <a:solidFill>
                  <a:schemeClr val="tx2"/>
                </a:solidFill>
              </a:defRPr>
            </a:lvl3pPr>
            <a:lvl4pPr marL="1825348" indent="-260764">
              <a:lnSpc>
                <a:spcPct val="90000"/>
              </a:lnSpc>
              <a:spcBef>
                <a:spcPts val="0"/>
              </a:spcBef>
              <a:buFont typeface="Arial" pitchFamily="34" charset="0"/>
              <a:buChar char="–"/>
              <a:defRPr sz="1200">
                <a:solidFill>
                  <a:schemeClr val="tx2"/>
                </a:solidFill>
              </a:defRPr>
            </a:lvl4pPr>
            <a:lvl5pPr marL="2346876" indent="-260764">
              <a:lnSpc>
                <a:spcPct val="90000"/>
              </a:lnSpc>
              <a:spcBef>
                <a:spcPts val="0"/>
              </a:spcBef>
              <a:buFont typeface="Arial" pitchFamily="34" charset="0"/>
              <a:buChar char="»"/>
              <a:defRPr sz="1200">
                <a:solidFill>
                  <a:schemeClr val="tx2"/>
                </a:solidFill>
              </a:defRPr>
            </a:lvl5pPr>
            <a:lvl6pPr marL="2868404" indent="-260764">
              <a:spcBef>
                <a:spcPct val="20000"/>
              </a:spcBef>
              <a:buFont typeface="Arial" pitchFamily="34" charset="0"/>
              <a:buChar char="•"/>
              <a:defRPr sz="2300"/>
            </a:lvl6pPr>
            <a:lvl7pPr marL="3389932" indent="-260764">
              <a:spcBef>
                <a:spcPct val="20000"/>
              </a:spcBef>
              <a:buFont typeface="Arial" pitchFamily="34" charset="0"/>
              <a:buChar char="•"/>
              <a:defRPr sz="2300"/>
            </a:lvl7pPr>
            <a:lvl8pPr marL="3911460" indent="-260764">
              <a:spcBef>
                <a:spcPct val="20000"/>
              </a:spcBef>
              <a:buFont typeface="Arial" pitchFamily="34" charset="0"/>
              <a:buChar char="•"/>
              <a:defRPr sz="2300"/>
            </a:lvl8pPr>
            <a:lvl9pPr marL="4432988" indent="-260764">
              <a:spcBef>
                <a:spcPct val="20000"/>
              </a:spcBef>
              <a:buFont typeface="Arial" pitchFamily="34" charset="0"/>
              <a:buChar char="•"/>
              <a:defRPr sz="2300"/>
            </a:lvl9pPr>
          </a:lstStyle>
          <a:p>
            <a:pPr lvl="0" defTabSz="924282">
              <a:defRPr/>
            </a:pPr>
            <a:r>
              <a:rPr lang="hu-HU" sz="950" b="0" kern="0" dirty="0">
                <a:solidFill>
                  <a:srgbClr val="222223">
                    <a:lumMod val="75000"/>
                    <a:lumOff val="25000"/>
                  </a:srgbClr>
                </a:solidFill>
              </a:rPr>
              <a:t>Nem szülő</a:t>
            </a:r>
            <a:endParaRPr kumimoji="0" lang="en-GB" sz="950" b="0" i="0" u="none" strike="noStrike" kern="0" cap="none" spc="0" normalizeH="0" baseline="0" noProof="0" dirty="0">
              <a:ln>
                <a:noFill/>
              </a:ln>
              <a:solidFill>
                <a:srgbClr val="222223">
                  <a:lumMod val="75000"/>
                  <a:lumOff val="25000"/>
                </a:srgbClr>
              </a:solidFill>
              <a:effectLst/>
              <a:uLnTx/>
              <a:uFillTx/>
              <a:latin typeface="Calibri"/>
            </a:endParaRPr>
          </a:p>
        </p:txBody>
      </p:sp>
      <p:graphicFrame>
        <p:nvGraphicFramePr>
          <p:cNvPr id="164" name="Char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6130288"/>
              </p:ext>
            </p:extLst>
          </p:nvPr>
        </p:nvGraphicFramePr>
        <p:xfrm>
          <a:off x="4451592" y="1538079"/>
          <a:ext cx="1275220" cy="12633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  <p:sp>
        <p:nvSpPr>
          <p:cNvPr id="165" name="Rectangle 26"/>
          <p:cNvSpPr/>
          <p:nvPr/>
        </p:nvSpPr>
        <p:spPr>
          <a:xfrm>
            <a:off x="4761844" y="1799084"/>
            <a:ext cx="983106" cy="4385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u-HU" sz="2250" b="1" kern="0" dirty="0">
                <a:solidFill>
                  <a:srgbClr val="A1C46B"/>
                </a:solidFill>
                <a:latin typeface="Calibri"/>
              </a:rPr>
              <a:t>89</a:t>
            </a:r>
            <a:r>
              <a:rPr kumimoji="0" lang="hu-HU" sz="2250" b="1" i="0" u="none" strike="noStrike" kern="0" cap="none" spc="0" normalizeH="0" baseline="0" noProof="0" dirty="0">
                <a:ln>
                  <a:noFill/>
                </a:ln>
                <a:solidFill>
                  <a:srgbClr val="A1C46B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%</a:t>
            </a:r>
            <a:endParaRPr kumimoji="0" lang="en-ZA" sz="2250" b="0" i="0" u="none" strike="noStrike" kern="0" cap="none" spc="0" normalizeH="0" baseline="0" noProof="0" dirty="0">
              <a:ln>
                <a:noFill/>
              </a:ln>
              <a:solidFill>
                <a:srgbClr val="A1C46B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aphicFrame>
        <p:nvGraphicFramePr>
          <p:cNvPr id="166" name="Char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72372109"/>
              </p:ext>
            </p:extLst>
          </p:nvPr>
        </p:nvGraphicFramePr>
        <p:xfrm>
          <a:off x="4451592" y="3083139"/>
          <a:ext cx="1275220" cy="12633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0"/>
          </a:graphicData>
        </a:graphic>
      </p:graphicFrame>
      <p:sp>
        <p:nvSpPr>
          <p:cNvPr id="167" name="Rectangle 20"/>
          <p:cNvSpPr/>
          <p:nvPr/>
        </p:nvSpPr>
        <p:spPr>
          <a:xfrm>
            <a:off x="4762730" y="3373961"/>
            <a:ext cx="944897" cy="4385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u-HU" sz="2250" b="1" kern="0" dirty="0">
                <a:solidFill>
                  <a:srgbClr val="ED6737"/>
                </a:solidFill>
                <a:latin typeface="Calibri"/>
              </a:rPr>
              <a:t>83</a:t>
            </a:r>
            <a:r>
              <a:rPr kumimoji="0" lang="en-ZA" sz="2250" b="1" i="0" u="none" strike="noStrike" kern="0" cap="none" spc="0" normalizeH="0" baseline="0" noProof="0" dirty="0">
                <a:ln>
                  <a:noFill/>
                </a:ln>
                <a:solidFill>
                  <a:srgbClr val="ED6737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%</a:t>
            </a:r>
            <a:endParaRPr kumimoji="0" lang="en-ZA" sz="2250" b="0" i="0" u="none" strike="noStrike" kern="0" cap="none" spc="0" normalizeH="0" baseline="0" noProof="0" dirty="0">
              <a:ln>
                <a:noFill/>
              </a:ln>
              <a:solidFill>
                <a:srgbClr val="ED6737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8" name="TextBox 10"/>
          <p:cNvSpPr txBox="1"/>
          <p:nvPr/>
        </p:nvSpPr>
        <p:spPr>
          <a:xfrm>
            <a:off x="4576402" y="2582864"/>
            <a:ext cx="998490" cy="287591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indent="0" algn="ctr">
              <a:lnSpc>
                <a:spcPct val="90000"/>
              </a:lnSpc>
              <a:spcBef>
                <a:spcPts val="0"/>
              </a:spcBef>
              <a:buFont typeface="Arial" pitchFamily="34" charset="0"/>
              <a:buNone/>
              <a:defRPr sz="2000" b="1">
                <a:solidFill>
                  <a:schemeClr val="tx2"/>
                </a:solidFill>
                <a:latin typeface="+mj-lt"/>
                <a:cs typeface="Arial" panose="020B0604020202020204" pitchFamily="34" charset="0"/>
              </a:defRPr>
            </a:lvl1pPr>
            <a:lvl2pPr marL="180975" indent="-180975">
              <a:lnSpc>
                <a:spcPct val="90000"/>
              </a:lnSpc>
              <a:spcBef>
                <a:spcPts val="0"/>
              </a:spcBef>
              <a:buFont typeface="Arial" pitchFamily="34" charset="0"/>
              <a:buChar char="•"/>
              <a:defRPr sz="1200">
                <a:solidFill>
                  <a:schemeClr val="tx2"/>
                </a:solidFill>
              </a:defRPr>
            </a:lvl2pPr>
            <a:lvl3pPr marL="361950" indent="-171450">
              <a:lnSpc>
                <a:spcPct val="90000"/>
              </a:lnSpc>
              <a:spcBef>
                <a:spcPts val="0"/>
              </a:spcBef>
              <a:buFont typeface="Calibri" pitchFamily="34" charset="0"/>
              <a:buChar char="–"/>
              <a:defRPr sz="1200">
                <a:solidFill>
                  <a:schemeClr val="tx2"/>
                </a:solidFill>
              </a:defRPr>
            </a:lvl3pPr>
            <a:lvl4pPr marL="1825348" indent="-260764">
              <a:lnSpc>
                <a:spcPct val="90000"/>
              </a:lnSpc>
              <a:spcBef>
                <a:spcPts val="0"/>
              </a:spcBef>
              <a:buFont typeface="Arial" pitchFamily="34" charset="0"/>
              <a:buChar char="–"/>
              <a:defRPr sz="1200">
                <a:solidFill>
                  <a:schemeClr val="tx2"/>
                </a:solidFill>
              </a:defRPr>
            </a:lvl4pPr>
            <a:lvl5pPr marL="2346876" indent="-260764">
              <a:lnSpc>
                <a:spcPct val="90000"/>
              </a:lnSpc>
              <a:spcBef>
                <a:spcPts val="0"/>
              </a:spcBef>
              <a:buFont typeface="Arial" pitchFamily="34" charset="0"/>
              <a:buChar char="»"/>
              <a:defRPr sz="1200">
                <a:solidFill>
                  <a:schemeClr val="tx2"/>
                </a:solidFill>
              </a:defRPr>
            </a:lvl5pPr>
            <a:lvl6pPr marL="2868404" indent="-260764">
              <a:spcBef>
                <a:spcPct val="20000"/>
              </a:spcBef>
              <a:buFont typeface="Arial" pitchFamily="34" charset="0"/>
              <a:buChar char="•"/>
              <a:defRPr sz="2300"/>
            </a:lvl6pPr>
            <a:lvl7pPr marL="3389932" indent="-260764">
              <a:spcBef>
                <a:spcPct val="20000"/>
              </a:spcBef>
              <a:buFont typeface="Arial" pitchFamily="34" charset="0"/>
              <a:buChar char="•"/>
              <a:defRPr sz="2300"/>
            </a:lvl7pPr>
            <a:lvl8pPr marL="3911460" indent="-260764">
              <a:spcBef>
                <a:spcPct val="20000"/>
              </a:spcBef>
              <a:buFont typeface="Arial" pitchFamily="34" charset="0"/>
              <a:buChar char="•"/>
              <a:defRPr sz="2300"/>
            </a:lvl8pPr>
            <a:lvl9pPr marL="4432988" indent="-260764">
              <a:spcBef>
                <a:spcPct val="20000"/>
              </a:spcBef>
              <a:buFont typeface="Arial" pitchFamily="34" charset="0"/>
              <a:buChar char="•"/>
              <a:defRPr sz="2300"/>
            </a:lvl9pPr>
          </a:lstStyle>
          <a:p>
            <a:pPr lvl="0" defTabSz="924282">
              <a:defRPr/>
            </a:pPr>
            <a:r>
              <a:rPr lang="hu-HU" sz="950" b="0" kern="0" noProof="0" dirty="0">
                <a:solidFill>
                  <a:srgbClr val="222223">
                    <a:lumMod val="75000"/>
                    <a:lumOff val="25000"/>
                  </a:srgbClr>
                </a:solidFill>
              </a:rPr>
              <a:t>Jómódú</a:t>
            </a:r>
            <a:endParaRPr kumimoji="0" lang="en-GB" sz="950" b="0" i="0" u="none" strike="noStrike" kern="0" cap="none" spc="0" normalizeH="0" baseline="0" noProof="0" dirty="0">
              <a:ln>
                <a:noFill/>
              </a:ln>
              <a:solidFill>
                <a:srgbClr val="222223">
                  <a:lumMod val="75000"/>
                  <a:lumOff val="25000"/>
                </a:srgbClr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169" name="TextBox 10"/>
          <p:cNvSpPr txBox="1"/>
          <p:nvPr/>
        </p:nvSpPr>
        <p:spPr>
          <a:xfrm>
            <a:off x="4574888" y="4156367"/>
            <a:ext cx="998490" cy="287591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indent="0" algn="ctr">
              <a:lnSpc>
                <a:spcPct val="90000"/>
              </a:lnSpc>
              <a:spcBef>
                <a:spcPts val="0"/>
              </a:spcBef>
              <a:buFont typeface="Arial" pitchFamily="34" charset="0"/>
              <a:buNone/>
              <a:defRPr sz="2000" b="1">
                <a:solidFill>
                  <a:schemeClr val="tx2"/>
                </a:solidFill>
                <a:latin typeface="+mj-lt"/>
                <a:cs typeface="Arial" panose="020B0604020202020204" pitchFamily="34" charset="0"/>
              </a:defRPr>
            </a:lvl1pPr>
            <a:lvl2pPr marL="180975" indent="-180975">
              <a:lnSpc>
                <a:spcPct val="90000"/>
              </a:lnSpc>
              <a:spcBef>
                <a:spcPts val="0"/>
              </a:spcBef>
              <a:buFont typeface="Arial" pitchFamily="34" charset="0"/>
              <a:buChar char="•"/>
              <a:defRPr sz="1200">
                <a:solidFill>
                  <a:schemeClr val="tx2"/>
                </a:solidFill>
              </a:defRPr>
            </a:lvl2pPr>
            <a:lvl3pPr marL="361950" indent="-171450">
              <a:lnSpc>
                <a:spcPct val="90000"/>
              </a:lnSpc>
              <a:spcBef>
                <a:spcPts val="0"/>
              </a:spcBef>
              <a:buFont typeface="Calibri" pitchFamily="34" charset="0"/>
              <a:buChar char="–"/>
              <a:defRPr sz="1200">
                <a:solidFill>
                  <a:schemeClr val="tx2"/>
                </a:solidFill>
              </a:defRPr>
            </a:lvl3pPr>
            <a:lvl4pPr marL="1825348" indent="-260764">
              <a:lnSpc>
                <a:spcPct val="90000"/>
              </a:lnSpc>
              <a:spcBef>
                <a:spcPts val="0"/>
              </a:spcBef>
              <a:buFont typeface="Arial" pitchFamily="34" charset="0"/>
              <a:buChar char="–"/>
              <a:defRPr sz="1200">
                <a:solidFill>
                  <a:schemeClr val="tx2"/>
                </a:solidFill>
              </a:defRPr>
            </a:lvl4pPr>
            <a:lvl5pPr marL="2346876" indent="-260764">
              <a:lnSpc>
                <a:spcPct val="90000"/>
              </a:lnSpc>
              <a:spcBef>
                <a:spcPts val="0"/>
              </a:spcBef>
              <a:buFont typeface="Arial" pitchFamily="34" charset="0"/>
              <a:buChar char="»"/>
              <a:defRPr sz="1200">
                <a:solidFill>
                  <a:schemeClr val="tx2"/>
                </a:solidFill>
              </a:defRPr>
            </a:lvl5pPr>
            <a:lvl6pPr marL="2868404" indent="-260764">
              <a:spcBef>
                <a:spcPct val="20000"/>
              </a:spcBef>
              <a:buFont typeface="Arial" pitchFamily="34" charset="0"/>
              <a:buChar char="•"/>
              <a:defRPr sz="2300"/>
            </a:lvl6pPr>
            <a:lvl7pPr marL="3389932" indent="-260764">
              <a:spcBef>
                <a:spcPct val="20000"/>
              </a:spcBef>
              <a:buFont typeface="Arial" pitchFamily="34" charset="0"/>
              <a:buChar char="•"/>
              <a:defRPr sz="2300"/>
            </a:lvl7pPr>
            <a:lvl8pPr marL="3911460" indent="-260764">
              <a:spcBef>
                <a:spcPct val="20000"/>
              </a:spcBef>
              <a:buFont typeface="Arial" pitchFamily="34" charset="0"/>
              <a:buChar char="•"/>
              <a:defRPr sz="2300"/>
            </a:lvl8pPr>
            <a:lvl9pPr marL="4432988" indent="-260764">
              <a:spcBef>
                <a:spcPct val="20000"/>
              </a:spcBef>
              <a:buFont typeface="Arial" pitchFamily="34" charset="0"/>
              <a:buChar char="•"/>
              <a:defRPr sz="2300"/>
            </a:lvl9pPr>
          </a:lstStyle>
          <a:p>
            <a:pPr lvl="0" defTabSz="924282">
              <a:defRPr/>
            </a:pPr>
            <a:r>
              <a:rPr lang="hu-HU" sz="950" b="0" kern="0" dirty="0">
                <a:solidFill>
                  <a:srgbClr val="222223">
                    <a:lumMod val="75000"/>
                    <a:lumOff val="25000"/>
                  </a:srgbClr>
                </a:solidFill>
              </a:rPr>
              <a:t>Nélkülöző</a:t>
            </a:r>
            <a:endParaRPr kumimoji="0" lang="en-GB" sz="950" b="0" i="0" u="none" strike="noStrike" kern="0" cap="none" spc="0" normalizeH="0" baseline="0" noProof="0" dirty="0">
              <a:ln>
                <a:noFill/>
              </a:ln>
              <a:solidFill>
                <a:srgbClr val="222223">
                  <a:lumMod val="75000"/>
                  <a:lumOff val="25000"/>
                </a:srgbClr>
              </a:solidFill>
              <a:effectLst/>
              <a:uLnTx/>
              <a:uFillTx/>
              <a:latin typeface="Calibri"/>
            </a:endParaRPr>
          </a:p>
        </p:txBody>
      </p:sp>
      <p:cxnSp>
        <p:nvCxnSpPr>
          <p:cNvPr id="32" name="Straight Connector 46"/>
          <p:cNvCxnSpPr/>
          <p:nvPr/>
        </p:nvCxnSpPr>
        <p:spPr>
          <a:xfrm>
            <a:off x="179984" y="2946288"/>
            <a:ext cx="5904656" cy="1"/>
          </a:xfrm>
          <a:prstGeom prst="line">
            <a:avLst/>
          </a:prstGeom>
          <a:ln w="635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Szövegdoboz 26"/>
          <p:cNvSpPr txBox="1"/>
          <p:nvPr/>
        </p:nvSpPr>
        <p:spPr>
          <a:xfrm>
            <a:off x="6204122" y="2645499"/>
            <a:ext cx="2616350" cy="646331"/>
          </a:xfrm>
          <a:prstGeom prst="rect">
            <a:avLst/>
          </a:prstGeom>
          <a:solidFill>
            <a:schemeClr val="bg1"/>
          </a:solidFill>
        </p:spPr>
        <p:txBody>
          <a:bodyPr vert="horz" wrap="square" lIns="0" tIns="0" rIns="0" bIns="0" rtlCol="0">
            <a:spAutoFit/>
          </a:bodyPr>
          <a:lstStyle/>
          <a:p>
            <a:pPr marL="4763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u-HU" sz="1050" kern="0" dirty="0">
                <a:solidFill>
                  <a:srgbClr val="58595B"/>
                </a:solidFill>
                <a:latin typeface="Calibri"/>
              </a:rPr>
              <a:t>Az okostelefonokhoz való kötődés a nőknél erősebb, mint a férfiaknál. Szignifikáns különbség a többi összehasonlításban nem mutatható ki.</a:t>
            </a:r>
            <a:endParaRPr kumimoji="0" lang="hu-HU" sz="1050" b="0" i="0" u="none" strike="noStrike" kern="0" cap="none" spc="0" normalizeH="0" baseline="0" noProof="0" dirty="0">
              <a:ln>
                <a:noFill/>
              </a:ln>
              <a:solidFill>
                <a:srgbClr val="58595B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34" name="Picture 33">
            <a:extLst>
              <a:ext uri="{FF2B5EF4-FFF2-40B4-BE49-F238E27FC236}">
                <a16:creationId xmlns:a16="http://schemas.microsoft.com/office/drawing/2014/main" xmlns="" id="{B5869A27-27F4-4154-9403-10D843694DB5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6376" y="4633691"/>
            <a:ext cx="600901" cy="600901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xmlns="" id="{64FBBF4C-7F4E-427A-8608-0B175B1D3591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9618" y="4905062"/>
            <a:ext cx="725425" cy="137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287801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Title 3"/>
          <p:cNvSpPr>
            <a:spLocks noGrp="1"/>
          </p:cNvSpPr>
          <p:nvPr>
            <p:ph type="title"/>
          </p:nvPr>
        </p:nvSpPr>
        <p:spPr>
          <a:xfrm>
            <a:off x="179984" y="-19088"/>
            <a:ext cx="8680422" cy="469722"/>
          </a:xfrm>
        </p:spPr>
        <p:txBody>
          <a:bodyPr>
            <a:noAutofit/>
          </a:bodyPr>
          <a:lstStyle/>
          <a:p>
            <a:r>
              <a:rPr lang="hu-HU" sz="2900" dirty="0"/>
              <a:t>Internethasználat</a:t>
            </a:r>
          </a:p>
        </p:txBody>
      </p:sp>
      <p:sp>
        <p:nvSpPr>
          <p:cNvPr id="53" name="Szövegdoboz 135"/>
          <p:cNvSpPr txBox="1"/>
          <p:nvPr/>
        </p:nvSpPr>
        <p:spPr>
          <a:xfrm>
            <a:off x="376088" y="4968864"/>
            <a:ext cx="8084344" cy="1384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763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7981950" algn="r"/>
              </a:tabLst>
              <a:defRPr/>
            </a:pPr>
            <a:r>
              <a:rPr kumimoji="0" lang="hu-HU" sz="900" b="0" i="0" u="none" strike="noStrike" kern="0" cap="none" spc="0" normalizeH="0" baseline="0" noProof="0" dirty="0">
                <a:ln>
                  <a:noFill/>
                </a:ln>
                <a:solidFill>
                  <a:srgbClr val="222223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N=1005 | Bázis: teljes minta</a:t>
            </a:r>
          </a:p>
        </p:txBody>
      </p:sp>
      <p:sp>
        <p:nvSpPr>
          <p:cNvPr id="55" name="Text Placeholder 9"/>
          <p:cNvSpPr>
            <a:spLocks noGrp="1"/>
          </p:cNvSpPr>
          <p:nvPr>
            <p:ph type="body" sz="quarter" idx="4294967295"/>
          </p:nvPr>
        </p:nvSpPr>
        <p:spPr>
          <a:xfrm>
            <a:off x="107504" y="392549"/>
            <a:ext cx="8690248" cy="451009"/>
          </a:xfrm>
          <a:prstGeom prst="rect">
            <a:avLst/>
          </a:prstGeom>
        </p:spPr>
        <p:txBody>
          <a:bodyPr/>
          <a:lstStyle/>
          <a:p>
            <a:pPr marL="0" indent="0">
              <a:spcBef>
                <a:spcPts val="0"/>
              </a:spcBef>
              <a:buNone/>
            </a:pPr>
            <a:r>
              <a:rPr lang="hu-HU" sz="1000" i="1" dirty="0">
                <a:solidFill>
                  <a:schemeClr val="bg1">
                    <a:lumMod val="50000"/>
                  </a:schemeClr>
                </a:solidFill>
              </a:rPr>
              <a:t>Általában hol használja az internetet az alábbi eszközön: </a:t>
            </a:r>
          </a:p>
        </p:txBody>
      </p:sp>
      <p:sp>
        <p:nvSpPr>
          <p:cNvPr id="40" name="Freeform 11"/>
          <p:cNvSpPr>
            <a:spLocks noChangeAspect="1" noEditPoints="1"/>
          </p:cNvSpPr>
          <p:nvPr/>
        </p:nvSpPr>
        <p:spPr bwMode="auto">
          <a:xfrm>
            <a:off x="4103638" y="665601"/>
            <a:ext cx="680651" cy="494472"/>
          </a:xfrm>
          <a:custGeom>
            <a:avLst/>
            <a:gdLst/>
            <a:ahLst/>
            <a:cxnLst>
              <a:cxn ang="0">
                <a:pos x="268" y="0"/>
              </a:cxn>
              <a:cxn ang="0">
                <a:pos x="189" y="0"/>
              </a:cxn>
              <a:cxn ang="0">
                <a:pos x="187" y="2"/>
              </a:cxn>
              <a:cxn ang="0">
                <a:pos x="187" y="17"/>
              </a:cxn>
              <a:cxn ang="0">
                <a:pos x="221" y="17"/>
              </a:cxn>
              <a:cxn ang="0">
                <a:pos x="221" y="174"/>
              </a:cxn>
              <a:cxn ang="0">
                <a:pos x="187" y="174"/>
              </a:cxn>
              <a:cxn ang="0">
                <a:pos x="187" y="191"/>
              </a:cxn>
              <a:cxn ang="0">
                <a:pos x="189" y="193"/>
              </a:cxn>
              <a:cxn ang="0">
                <a:pos x="268" y="193"/>
              </a:cxn>
              <a:cxn ang="0">
                <a:pos x="270" y="191"/>
              </a:cxn>
              <a:cxn ang="0">
                <a:pos x="270" y="2"/>
              </a:cxn>
              <a:cxn ang="0">
                <a:pos x="268" y="0"/>
              </a:cxn>
              <a:cxn ang="0">
                <a:pos x="0" y="24"/>
              </a:cxn>
              <a:cxn ang="0">
                <a:pos x="215" y="24"/>
              </a:cxn>
              <a:cxn ang="0">
                <a:pos x="215" y="168"/>
              </a:cxn>
              <a:cxn ang="0">
                <a:pos x="0" y="168"/>
              </a:cxn>
              <a:cxn ang="0">
                <a:pos x="0" y="24"/>
              </a:cxn>
              <a:cxn ang="0">
                <a:pos x="16" y="38"/>
              </a:cxn>
              <a:cxn ang="0">
                <a:pos x="199" y="38"/>
              </a:cxn>
              <a:cxn ang="0">
                <a:pos x="199" y="146"/>
              </a:cxn>
              <a:cxn ang="0">
                <a:pos x="16" y="146"/>
              </a:cxn>
              <a:cxn ang="0">
                <a:pos x="16" y="38"/>
              </a:cxn>
              <a:cxn ang="0">
                <a:pos x="53" y="193"/>
              </a:cxn>
              <a:cxn ang="0">
                <a:pos x="58" y="184"/>
              </a:cxn>
              <a:cxn ang="0">
                <a:pos x="69" y="184"/>
              </a:cxn>
              <a:cxn ang="0">
                <a:pos x="73" y="174"/>
              </a:cxn>
              <a:cxn ang="0">
                <a:pos x="142" y="174"/>
              </a:cxn>
              <a:cxn ang="0">
                <a:pos x="146" y="184"/>
              </a:cxn>
              <a:cxn ang="0">
                <a:pos x="157" y="184"/>
              </a:cxn>
              <a:cxn ang="0">
                <a:pos x="162" y="193"/>
              </a:cxn>
              <a:cxn ang="0">
                <a:pos x="53" y="193"/>
              </a:cxn>
              <a:cxn ang="0">
                <a:pos x="99" y="153"/>
              </a:cxn>
              <a:cxn ang="0">
                <a:pos x="116" y="153"/>
              </a:cxn>
              <a:cxn ang="0">
                <a:pos x="116" y="159"/>
              </a:cxn>
              <a:cxn ang="0">
                <a:pos x="99" y="159"/>
              </a:cxn>
              <a:cxn ang="0">
                <a:pos x="99" y="153"/>
              </a:cxn>
              <a:cxn ang="0">
                <a:pos x="243" y="174"/>
              </a:cxn>
              <a:cxn ang="0">
                <a:pos x="258" y="174"/>
              </a:cxn>
              <a:cxn ang="0">
                <a:pos x="259" y="176"/>
              </a:cxn>
              <a:cxn ang="0">
                <a:pos x="259" y="182"/>
              </a:cxn>
              <a:cxn ang="0">
                <a:pos x="258" y="183"/>
              </a:cxn>
              <a:cxn ang="0">
                <a:pos x="243" y="183"/>
              </a:cxn>
              <a:cxn ang="0">
                <a:pos x="241" y="182"/>
              </a:cxn>
              <a:cxn ang="0">
                <a:pos x="241" y="176"/>
              </a:cxn>
              <a:cxn ang="0">
                <a:pos x="243" y="174"/>
              </a:cxn>
            </a:cxnLst>
            <a:rect l="0" t="0" r="r" b="b"/>
            <a:pathLst>
              <a:path w="270" h="193">
                <a:moveTo>
                  <a:pt x="268" y="0"/>
                </a:moveTo>
                <a:cubicBezTo>
                  <a:pt x="189" y="0"/>
                  <a:pt x="189" y="0"/>
                  <a:pt x="189" y="0"/>
                </a:cubicBezTo>
                <a:cubicBezTo>
                  <a:pt x="188" y="0"/>
                  <a:pt x="187" y="1"/>
                  <a:pt x="187" y="2"/>
                </a:cubicBezTo>
                <a:cubicBezTo>
                  <a:pt x="187" y="17"/>
                  <a:pt x="187" y="17"/>
                  <a:pt x="187" y="17"/>
                </a:cubicBezTo>
                <a:cubicBezTo>
                  <a:pt x="221" y="17"/>
                  <a:pt x="221" y="17"/>
                  <a:pt x="221" y="17"/>
                </a:cubicBezTo>
                <a:cubicBezTo>
                  <a:pt x="221" y="174"/>
                  <a:pt x="221" y="174"/>
                  <a:pt x="221" y="174"/>
                </a:cubicBezTo>
                <a:cubicBezTo>
                  <a:pt x="187" y="174"/>
                  <a:pt x="187" y="174"/>
                  <a:pt x="187" y="174"/>
                </a:cubicBezTo>
                <a:cubicBezTo>
                  <a:pt x="187" y="191"/>
                  <a:pt x="187" y="191"/>
                  <a:pt x="187" y="191"/>
                </a:cubicBezTo>
                <a:cubicBezTo>
                  <a:pt x="187" y="192"/>
                  <a:pt x="188" y="193"/>
                  <a:pt x="189" y="193"/>
                </a:cubicBezTo>
                <a:cubicBezTo>
                  <a:pt x="268" y="193"/>
                  <a:pt x="268" y="193"/>
                  <a:pt x="268" y="193"/>
                </a:cubicBezTo>
                <a:cubicBezTo>
                  <a:pt x="269" y="193"/>
                  <a:pt x="270" y="192"/>
                  <a:pt x="270" y="191"/>
                </a:cubicBezTo>
                <a:cubicBezTo>
                  <a:pt x="270" y="2"/>
                  <a:pt x="270" y="2"/>
                  <a:pt x="270" y="2"/>
                </a:cubicBezTo>
                <a:cubicBezTo>
                  <a:pt x="270" y="1"/>
                  <a:pt x="269" y="0"/>
                  <a:pt x="268" y="0"/>
                </a:cubicBezTo>
                <a:close/>
                <a:moveTo>
                  <a:pt x="0" y="24"/>
                </a:moveTo>
                <a:cubicBezTo>
                  <a:pt x="215" y="24"/>
                  <a:pt x="215" y="24"/>
                  <a:pt x="215" y="24"/>
                </a:cubicBezTo>
                <a:cubicBezTo>
                  <a:pt x="215" y="168"/>
                  <a:pt x="215" y="168"/>
                  <a:pt x="215" y="168"/>
                </a:cubicBezTo>
                <a:cubicBezTo>
                  <a:pt x="0" y="168"/>
                  <a:pt x="0" y="168"/>
                  <a:pt x="0" y="168"/>
                </a:cubicBezTo>
                <a:cubicBezTo>
                  <a:pt x="0" y="24"/>
                  <a:pt x="0" y="24"/>
                  <a:pt x="0" y="24"/>
                </a:cubicBezTo>
                <a:close/>
                <a:moveTo>
                  <a:pt x="16" y="38"/>
                </a:moveTo>
                <a:cubicBezTo>
                  <a:pt x="199" y="38"/>
                  <a:pt x="199" y="38"/>
                  <a:pt x="199" y="38"/>
                </a:cubicBezTo>
                <a:cubicBezTo>
                  <a:pt x="199" y="146"/>
                  <a:pt x="199" y="146"/>
                  <a:pt x="199" y="146"/>
                </a:cubicBezTo>
                <a:cubicBezTo>
                  <a:pt x="16" y="146"/>
                  <a:pt x="16" y="146"/>
                  <a:pt x="16" y="146"/>
                </a:cubicBezTo>
                <a:cubicBezTo>
                  <a:pt x="16" y="38"/>
                  <a:pt x="16" y="38"/>
                  <a:pt x="16" y="38"/>
                </a:cubicBezTo>
                <a:close/>
                <a:moveTo>
                  <a:pt x="53" y="193"/>
                </a:moveTo>
                <a:cubicBezTo>
                  <a:pt x="58" y="184"/>
                  <a:pt x="58" y="184"/>
                  <a:pt x="58" y="184"/>
                </a:cubicBezTo>
                <a:cubicBezTo>
                  <a:pt x="69" y="184"/>
                  <a:pt x="69" y="184"/>
                  <a:pt x="69" y="184"/>
                </a:cubicBezTo>
                <a:cubicBezTo>
                  <a:pt x="73" y="174"/>
                  <a:pt x="73" y="174"/>
                  <a:pt x="73" y="174"/>
                </a:cubicBezTo>
                <a:cubicBezTo>
                  <a:pt x="142" y="174"/>
                  <a:pt x="142" y="174"/>
                  <a:pt x="142" y="174"/>
                </a:cubicBezTo>
                <a:cubicBezTo>
                  <a:pt x="146" y="184"/>
                  <a:pt x="146" y="184"/>
                  <a:pt x="146" y="184"/>
                </a:cubicBezTo>
                <a:cubicBezTo>
                  <a:pt x="157" y="184"/>
                  <a:pt x="157" y="184"/>
                  <a:pt x="157" y="184"/>
                </a:cubicBezTo>
                <a:cubicBezTo>
                  <a:pt x="162" y="193"/>
                  <a:pt x="162" y="193"/>
                  <a:pt x="162" y="193"/>
                </a:cubicBezTo>
                <a:cubicBezTo>
                  <a:pt x="53" y="193"/>
                  <a:pt x="53" y="193"/>
                  <a:pt x="53" y="193"/>
                </a:cubicBezTo>
                <a:close/>
                <a:moveTo>
                  <a:pt x="99" y="153"/>
                </a:moveTo>
                <a:cubicBezTo>
                  <a:pt x="116" y="153"/>
                  <a:pt x="116" y="153"/>
                  <a:pt x="116" y="153"/>
                </a:cubicBezTo>
                <a:cubicBezTo>
                  <a:pt x="116" y="159"/>
                  <a:pt x="116" y="159"/>
                  <a:pt x="116" y="159"/>
                </a:cubicBezTo>
                <a:cubicBezTo>
                  <a:pt x="99" y="159"/>
                  <a:pt x="99" y="159"/>
                  <a:pt x="99" y="159"/>
                </a:cubicBezTo>
                <a:cubicBezTo>
                  <a:pt x="99" y="153"/>
                  <a:pt x="99" y="153"/>
                  <a:pt x="99" y="153"/>
                </a:cubicBezTo>
                <a:close/>
                <a:moveTo>
                  <a:pt x="243" y="174"/>
                </a:moveTo>
                <a:cubicBezTo>
                  <a:pt x="258" y="174"/>
                  <a:pt x="258" y="174"/>
                  <a:pt x="258" y="174"/>
                </a:cubicBezTo>
                <a:cubicBezTo>
                  <a:pt x="259" y="174"/>
                  <a:pt x="259" y="175"/>
                  <a:pt x="259" y="176"/>
                </a:cubicBezTo>
                <a:cubicBezTo>
                  <a:pt x="259" y="182"/>
                  <a:pt x="259" y="182"/>
                  <a:pt x="259" y="182"/>
                </a:cubicBezTo>
                <a:cubicBezTo>
                  <a:pt x="259" y="183"/>
                  <a:pt x="259" y="183"/>
                  <a:pt x="258" y="183"/>
                </a:cubicBezTo>
                <a:cubicBezTo>
                  <a:pt x="243" y="183"/>
                  <a:pt x="243" y="183"/>
                  <a:pt x="243" y="183"/>
                </a:cubicBezTo>
                <a:cubicBezTo>
                  <a:pt x="242" y="183"/>
                  <a:pt x="241" y="183"/>
                  <a:pt x="241" y="182"/>
                </a:cubicBezTo>
                <a:cubicBezTo>
                  <a:pt x="241" y="176"/>
                  <a:pt x="241" y="176"/>
                  <a:pt x="241" y="176"/>
                </a:cubicBezTo>
                <a:cubicBezTo>
                  <a:pt x="241" y="175"/>
                  <a:pt x="242" y="174"/>
                  <a:pt x="243" y="174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rgbClr val="003399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aphicFrame>
        <p:nvGraphicFramePr>
          <p:cNvPr id="3" name="Táblázat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66915483"/>
              </p:ext>
            </p:extLst>
          </p:nvPr>
        </p:nvGraphicFramePr>
        <p:xfrm>
          <a:off x="301814" y="1294693"/>
          <a:ext cx="8302636" cy="271602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371856">
                  <a:extLst>
                    <a:ext uri="{9D8B030D-6E8A-4147-A177-3AD203B41FA5}">
                      <a16:colId xmlns:a16="http://schemas.microsoft.com/office/drawing/2014/main" xmlns="" val="4016328448"/>
                    </a:ext>
                  </a:extLst>
                </a:gridCol>
                <a:gridCol w="1186156">
                  <a:extLst>
                    <a:ext uri="{9D8B030D-6E8A-4147-A177-3AD203B41FA5}">
                      <a16:colId xmlns:a16="http://schemas.microsoft.com/office/drawing/2014/main" xmlns="" val="4103955229"/>
                    </a:ext>
                  </a:extLst>
                </a:gridCol>
                <a:gridCol w="1186156">
                  <a:extLst>
                    <a:ext uri="{9D8B030D-6E8A-4147-A177-3AD203B41FA5}">
                      <a16:colId xmlns:a16="http://schemas.microsoft.com/office/drawing/2014/main" xmlns="" val="1533525611"/>
                    </a:ext>
                  </a:extLst>
                </a:gridCol>
                <a:gridCol w="1186156">
                  <a:extLst>
                    <a:ext uri="{9D8B030D-6E8A-4147-A177-3AD203B41FA5}">
                      <a16:colId xmlns:a16="http://schemas.microsoft.com/office/drawing/2014/main" xmlns="" val="732016901"/>
                    </a:ext>
                  </a:extLst>
                </a:gridCol>
                <a:gridCol w="1186156">
                  <a:extLst>
                    <a:ext uri="{9D8B030D-6E8A-4147-A177-3AD203B41FA5}">
                      <a16:colId xmlns:a16="http://schemas.microsoft.com/office/drawing/2014/main" xmlns="" val="1932137645"/>
                    </a:ext>
                  </a:extLst>
                </a:gridCol>
                <a:gridCol w="1186156">
                  <a:extLst>
                    <a:ext uri="{9D8B030D-6E8A-4147-A177-3AD203B41FA5}">
                      <a16:colId xmlns:a16="http://schemas.microsoft.com/office/drawing/2014/main" xmlns="" val="1944435981"/>
                    </a:ext>
                  </a:extLst>
                </a:gridCol>
              </a:tblGrid>
              <a:tr h="301781">
                <a:tc>
                  <a:txBody>
                    <a:bodyPr/>
                    <a:lstStyle/>
                    <a:p>
                      <a:pPr algn="l"/>
                      <a:r>
                        <a:rPr lang="hu-HU" sz="1100" dirty="0">
                          <a:solidFill>
                            <a:srgbClr val="404040"/>
                          </a:solidFill>
                        </a:rPr>
                        <a:t>Otthon</a:t>
                      </a:r>
                    </a:p>
                  </a:txBody>
                  <a:tcPr anchor="ctr">
                    <a:solidFill>
                      <a:schemeClr val="bg2">
                        <a:lumMod val="20000"/>
                        <a:lumOff val="80000"/>
                        <a:alpha val="37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hu-HU" sz="1200" b="0" i="0" u="sng" strike="noStrike" dirty="0">
                          <a:solidFill>
                            <a:srgbClr val="404040"/>
                          </a:solidFill>
                          <a:effectLst/>
                          <a:latin typeface="+mn-lt"/>
                        </a:rPr>
                        <a:t>95%</a:t>
                      </a:r>
                    </a:p>
                  </a:txBody>
                  <a:tcPr marL="9525" marR="9525" marT="9525" marB="0" anchor="ctr">
                    <a:solidFill>
                      <a:schemeClr val="bg2">
                        <a:lumMod val="20000"/>
                        <a:lumOff val="80000"/>
                        <a:alpha val="37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hu-HU" sz="1200" b="0" i="0" u="none" strike="noStrike" dirty="0">
                          <a:solidFill>
                            <a:srgbClr val="404040"/>
                          </a:solidFill>
                          <a:effectLst/>
                          <a:latin typeface="+mn-lt"/>
                        </a:rPr>
                        <a:t>91%</a:t>
                      </a:r>
                    </a:p>
                  </a:txBody>
                  <a:tcPr marL="9525" marR="9525" marT="9525" marB="0" anchor="ctr">
                    <a:solidFill>
                      <a:schemeClr val="bg2">
                        <a:lumMod val="20000"/>
                        <a:lumOff val="80000"/>
                        <a:alpha val="37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hu-HU" sz="1200" b="0" i="0" u="sng" strike="noStrike" dirty="0">
                          <a:solidFill>
                            <a:srgbClr val="404040"/>
                          </a:solidFill>
                          <a:effectLst/>
                          <a:latin typeface="+mn-lt"/>
                        </a:rPr>
                        <a:t>95%</a:t>
                      </a:r>
                    </a:p>
                  </a:txBody>
                  <a:tcPr marL="9525" marR="9525" marT="9525" marB="0" anchor="ctr">
                    <a:solidFill>
                      <a:schemeClr val="bg2">
                        <a:lumMod val="20000"/>
                        <a:lumOff val="80000"/>
                        <a:alpha val="37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hu-HU" sz="1200" b="0" i="0" u="none" strike="noStrike">
                          <a:solidFill>
                            <a:srgbClr val="404040"/>
                          </a:solidFill>
                          <a:effectLst/>
                          <a:latin typeface="+mn-lt"/>
                        </a:rPr>
                        <a:t>91%</a:t>
                      </a:r>
                    </a:p>
                  </a:txBody>
                  <a:tcPr marL="9525" marR="9525" marT="9525" marB="0" anchor="ctr">
                    <a:solidFill>
                      <a:schemeClr val="bg2">
                        <a:lumMod val="20000"/>
                        <a:lumOff val="80000"/>
                        <a:alpha val="37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hu-HU" sz="1200" b="0" i="0" u="none" strike="noStrike" dirty="0">
                          <a:solidFill>
                            <a:srgbClr val="404040"/>
                          </a:solidFill>
                          <a:effectLst/>
                          <a:latin typeface="+mn-lt"/>
                        </a:rPr>
                        <a:t>91%</a:t>
                      </a:r>
                    </a:p>
                  </a:txBody>
                  <a:tcPr marL="9525" marR="9525" marT="9525" marB="0" anchor="ctr">
                    <a:solidFill>
                      <a:schemeClr val="bg2">
                        <a:lumMod val="20000"/>
                        <a:lumOff val="80000"/>
                        <a:alpha val="37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578895058"/>
                  </a:ext>
                </a:extLst>
              </a:tr>
              <a:tr h="301781">
                <a:tc>
                  <a:txBody>
                    <a:bodyPr/>
                    <a:lstStyle/>
                    <a:p>
                      <a:pPr algn="l"/>
                      <a:r>
                        <a:rPr lang="hu-HU" sz="1100" dirty="0">
                          <a:solidFill>
                            <a:srgbClr val="404040"/>
                          </a:solidFill>
                        </a:rPr>
                        <a:t>Munkahelyen</a:t>
                      </a:r>
                    </a:p>
                  </a:txBody>
                  <a:tcPr anchor="ctr">
                    <a:solidFill>
                      <a:schemeClr val="bg2">
                        <a:lumMod val="20000"/>
                        <a:lumOff val="80000"/>
                        <a:alpha val="37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hu-HU" sz="1200" b="0" i="0" u="none" strike="noStrike">
                          <a:solidFill>
                            <a:srgbClr val="404040"/>
                          </a:solidFill>
                          <a:effectLst/>
                          <a:latin typeface="+mn-lt"/>
                        </a:rPr>
                        <a:t>8%</a:t>
                      </a:r>
                    </a:p>
                  </a:txBody>
                  <a:tcPr marL="9525" marR="9525" marT="9525" marB="0" anchor="ctr">
                    <a:solidFill>
                      <a:schemeClr val="bg2">
                        <a:lumMod val="20000"/>
                        <a:lumOff val="80000"/>
                        <a:alpha val="37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hu-HU" sz="1200" b="0" i="0" u="none" strike="noStrike" dirty="0">
                          <a:solidFill>
                            <a:srgbClr val="404040"/>
                          </a:solidFill>
                          <a:effectLst/>
                          <a:latin typeface="+mn-lt"/>
                        </a:rPr>
                        <a:t>29%</a:t>
                      </a:r>
                    </a:p>
                  </a:txBody>
                  <a:tcPr marL="9525" marR="9525" marT="9525" marB="0" anchor="ctr">
                    <a:solidFill>
                      <a:schemeClr val="bg2">
                        <a:lumMod val="20000"/>
                        <a:lumOff val="80000"/>
                        <a:alpha val="37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hu-HU" sz="1200" b="0" i="0" u="none" strike="noStrike" dirty="0">
                          <a:solidFill>
                            <a:srgbClr val="404040"/>
                          </a:solidFill>
                          <a:effectLst/>
                          <a:latin typeface="+mn-lt"/>
                        </a:rPr>
                        <a:t>27%</a:t>
                      </a:r>
                    </a:p>
                  </a:txBody>
                  <a:tcPr marL="9525" marR="9525" marT="9525" marB="0" anchor="ctr">
                    <a:solidFill>
                      <a:schemeClr val="bg2">
                        <a:lumMod val="20000"/>
                        <a:lumOff val="80000"/>
                        <a:alpha val="37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hu-HU" sz="1200" b="0" i="0" u="none" strike="noStrike">
                          <a:solidFill>
                            <a:srgbClr val="404040"/>
                          </a:solidFill>
                          <a:effectLst/>
                          <a:latin typeface="+mn-lt"/>
                        </a:rPr>
                        <a:t>18%</a:t>
                      </a:r>
                    </a:p>
                  </a:txBody>
                  <a:tcPr marL="9525" marR="9525" marT="9525" marB="0" anchor="ctr">
                    <a:solidFill>
                      <a:schemeClr val="bg2">
                        <a:lumMod val="20000"/>
                        <a:lumOff val="80000"/>
                        <a:alpha val="37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hu-HU" sz="1200" b="0" i="0" u="sng" strike="noStrike" dirty="0">
                          <a:solidFill>
                            <a:srgbClr val="404040"/>
                          </a:solidFill>
                          <a:effectLst/>
                          <a:latin typeface="+mn-lt"/>
                        </a:rPr>
                        <a:t>51%</a:t>
                      </a:r>
                    </a:p>
                  </a:txBody>
                  <a:tcPr marL="9525" marR="9525" marT="9525" marB="0" anchor="ctr">
                    <a:solidFill>
                      <a:schemeClr val="bg2">
                        <a:lumMod val="20000"/>
                        <a:lumOff val="80000"/>
                        <a:alpha val="37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803848731"/>
                  </a:ext>
                </a:extLst>
              </a:tr>
              <a:tr h="301781">
                <a:tc>
                  <a:txBody>
                    <a:bodyPr/>
                    <a:lstStyle/>
                    <a:p>
                      <a:pPr algn="l"/>
                      <a:r>
                        <a:rPr lang="hu-HU" sz="1100" dirty="0">
                          <a:solidFill>
                            <a:srgbClr val="404040"/>
                          </a:solidFill>
                        </a:rPr>
                        <a:t>Iskolában, főiskolán,</a:t>
                      </a:r>
                      <a:r>
                        <a:rPr lang="hu-HU" sz="1100" baseline="0" dirty="0">
                          <a:solidFill>
                            <a:srgbClr val="404040"/>
                          </a:solidFill>
                        </a:rPr>
                        <a:t> egyetemen</a:t>
                      </a:r>
                      <a:endParaRPr lang="hu-HU" sz="1100" dirty="0">
                        <a:solidFill>
                          <a:srgbClr val="404040"/>
                        </a:solidFill>
                      </a:endParaRPr>
                    </a:p>
                  </a:txBody>
                  <a:tcPr anchor="ctr">
                    <a:solidFill>
                      <a:schemeClr val="bg2">
                        <a:lumMod val="20000"/>
                        <a:lumOff val="80000"/>
                        <a:alpha val="37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hu-HU" sz="1200" b="0" i="0" u="none" strike="noStrike" dirty="0">
                          <a:solidFill>
                            <a:srgbClr val="404040"/>
                          </a:solidFill>
                          <a:effectLst/>
                          <a:latin typeface="+mn-lt"/>
                        </a:rPr>
                        <a:t>4%</a:t>
                      </a:r>
                    </a:p>
                  </a:txBody>
                  <a:tcPr marL="9525" marR="9525" marT="9525" marB="0" anchor="ctr">
                    <a:solidFill>
                      <a:schemeClr val="bg2">
                        <a:lumMod val="20000"/>
                        <a:lumOff val="80000"/>
                        <a:alpha val="37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hu-HU" sz="1200" b="0" i="0" u="none" strike="noStrike" dirty="0">
                          <a:solidFill>
                            <a:srgbClr val="404040"/>
                          </a:solidFill>
                          <a:effectLst/>
                          <a:latin typeface="+mn-lt"/>
                        </a:rPr>
                        <a:t>20%</a:t>
                      </a:r>
                    </a:p>
                  </a:txBody>
                  <a:tcPr marL="9525" marR="9525" marT="9525" marB="0" anchor="ctr">
                    <a:solidFill>
                      <a:schemeClr val="bg2">
                        <a:lumMod val="20000"/>
                        <a:lumOff val="80000"/>
                        <a:alpha val="37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hu-HU" sz="1200" b="0" i="0" u="none" strike="noStrike" dirty="0">
                          <a:solidFill>
                            <a:srgbClr val="404040"/>
                          </a:solidFill>
                          <a:effectLst/>
                          <a:latin typeface="+mn-lt"/>
                        </a:rPr>
                        <a:t>28%</a:t>
                      </a:r>
                    </a:p>
                  </a:txBody>
                  <a:tcPr marL="9525" marR="9525" marT="9525" marB="0" anchor="ctr">
                    <a:solidFill>
                      <a:schemeClr val="bg2">
                        <a:lumMod val="20000"/>
                        <a:lumOff val="80000"/>
                        <a:alpha val="37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hu-HU" sz="1200" b="0" i="0" u="none" strike="noStrike">
                          <a:solidFill>
                            <a:srgbClr val="404040"/>
                          </a:solidFill>
                          <a:effectLst/>
                          <a:latin typeface="+mn-lt"/>
                        </a:rPr>
                        <a:t>19%</a:t>
                      </a:r>
                    </a:p>
                  </a:txBody>
                  <a:tcPr marL="9525" marR="9525" marT="9525" marB="0" anchor="ctr">
                    <a:solidFill>
                      <a:schemeClr val="bg2">
                        <a:lumMod val="20000"/>
                        <a:lumOff val="80000"/>
                        <a:alpha val="37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hu-HU" sz="1200" b="0" i="0" u="sng" strike="noStrike" dirty="0">
                          <a:solidFill>
                            <a:srgbClr val="404040"/>
                          </a:solidFill>
                          <a:effectLst/>
                          <a:latin typeface="+mn-lt"/>
                        </a:rPr>
                        <a:t>43%</a:t>
                      </a:r>
                    </a:p>
                  </a:txBody>
                  <a:tcPr marL="9525" marR="9525" marT="9525" marB="0" anchor="ctr">
                    <a:solidFill>
                      <a:schemeClr val="bg2">
                        <a:lumMod val="20000"/>
                        <a:lumOff val="80000"/>
                        <a:alpha val="37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296875488"/>
                  </a:ext>
                </a:extLst>
              </a:tr>
              <a:tr h="301781">
                <a:tc>
                  <a:txBody>
                    <a:bodyPr/>
                    <a:lstStyle/>
                    <a:p>
                      <a:pPr algn="l"/>
                      <a:r>
                        <a:rPr lang="hu-HU" sz="1100" dirty="0">
                          <a:solidFill>
                            <a:srgbClr val="404040"/>
                          </a:solidFill>
                        </a:rPr>
                        <a:t>Baráti, családi összejöveteleken</a:t>
                      </a:r>
                    </a:p>
                  </a:txBody>
                  <a:tcPr anchor="ctr">
                    <a:solidFill>
                      <a:schemeClr val="bg2">
                        <a:lumMod val="20000"/>
                        <a:lumOff val="80000"/>
                        <a:alpha val="37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hu-HU" sz="1200" b="0" i="0" u="none" strike="noStrike" dirty="0">
                          <a:solidFill>
                            <a:srgbClr val="404040"/>
                          </a:solidFill>
                          <a:effectLst/>
                          <a:latin typeface="+mn-lt"/>
                        </a:rPr>
                        <a:t>4%</a:t>
                      </a:r>
                    </a:p>
                  </a:txBody>
                  <a:tcPr marL="9525" marR="9525" marT="9525" marB="0" anchor="ctr">
                    <a:solidFill>
                      <a:schemeClr val="bg2">
                        <a:lumMod val="20000"/>
                        <a:lumOff val="80000"/>
                        <a:alpha val="37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hu-HU" sz="1200" b="0" i="0" u="none" strike="noStrike" dirty="0">
                          <a:solidFill>
                            <a:srgbClr val="404040"/>
                          </a:solidFill>
                          <a:effectLst/>
                          <a:latin typeface="+mn-lt"/>
                        </a:rPr>
                        <a:t>8%</a:t>
                      </a:r>
                    </a:p>
                  </a:txBody>
                  <a:tcPr marL="9525" marR="9525" marT="9525" marB="0" anchor="ctr">
                    <a:solidFill>
                      <a:schemeClr val="bg2">
                        <a:lumMod val="20000"/>
                        <a:lumOff val="80000"/>
                        <a:alpha val="37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hu-HU" sz="1200" b="0" i="0" u="none" strike="noStrike" dirty="0">
                          <a:solidFill>
                            <a:srgbClr val="404040"/>
                          </a:solidFill>
                          <a:effectLst/>
                          <a:latin typeface="+mn-lt"/>
                        </a:rPr>
                        <a:t>9%</a:t>
                      </a:r>
                    </a:p>
                  </a:txBody>
                  <a:tcPr marL="9525" marR="9525" marT="9525" marB="0" anchor="ctr">
                    <a:solidFill>
                      <a:schemeClr val="bg2">
                        <a:lumMod val="20000"/>
                        <a:lumOff val="80000"/>
                        <a:alpha val="37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hu-HU" sz="1200" b="0" i="0" u="none" strike="noStrike" dirty="0">
                          <a:solidFill>
                            <a:srgbClr val="404040"/>
                          </a:solidFill>
                          <a:effectLst/>
                          <a:latin typeface="+mn-lt"/>
                        </a:rPr>
                        <a:t>14%</a:t>
                      </a:r>
                    </a:p>
                  </a:txBody>
                  <a:tcPr marL="9525" marR="9525" marT="9525" marB="0" anchor="ctr">
                    <a:solidFill>
                      <a:schemeClr val="bg2">
                        <a:lumMod val="20000"/>
                        <a:lumOff val="80000"/>
                        <a:alpha val="37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hu-HU" sz="1200" b="0" i="0" u="sng" strike="noStrike" dirty="0">
                          <a:solidFill>
                            <a:srgbClr val="404040"/>
                          </a:solidFill>
                          <a:effectLst/>
                          <a:latin typeface="+mn-lt"/>
                        </a:rPr>
                        <a:t>35%</a:t>
                      </a:r>
                    </a:p>
                  </a:txBody>
                  <a:tcPr marL="9525" marR="9525" marT="9525" marB="0" anchor="ctr">
                    <a:solidFill>
                      <a:schemeClr val="bg2">
                        <a:lumMod val="20000"/>
                        <a:lumOff val="80000"/>
                        <a:alpha val="37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053588636"/>
                  </a:ext>
                </a:extLst>
              </a:tr>
              <a:tr h="301781">
                <a:tc>
                  <a:txBody>
                    <a:bodyPr/>
                    <a:lstStyle/>
                    <a:p>
                      <a:pPr algn="l"/>
                      <a:r>
                        <a:rPr lang="hu-HU" sz="1100" dirty="0">
                          <a:solidFill>
                            <a:srgbClr val="404040"/>
                          </a:solidFill>
                        </a:rPr>
                        <a:t>Útközben</a:t>
                      </a:r>
                    </a:p>
                  </a:txBody>
                  <a:tcPr anchor="ctr">
                    <a:solidFill>
                      <a:schemeClr val="bg2">
                        <a:lumMod val="20000"/>
                        <a:lumOff val="80000"/>
                        <a:alpha val="37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hu-HU" sz="1200" b="0" i="0" u="none" strike="noStrike" dirty="0">
                          <a:solidFill>
                            <a:srgbClr val="404040"/>
                          </a:solidFill>
                          <a:effectLst/>
                          <a:latin typeface="+mn-lt"/>
                        </a:rPr>
                        <a:t>-</a:t>
                      </a:r>
                    </a:p>
                  </a:txBody>
                  <a:tcPr marL="9525" marR="9525" marT="9525" marB="0" anchor="ctr">
                    <a:solidFill>
                      <a:schemeClr val="bg2">
                        <a:lumMod val="20000"/>
                        <a:lumOff val="80000"/>
                        <a:alpha val="37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hu-HU" sz="1200" b="0" i="0" u="none" strike="noStrike" dirty="0">
                          <a:solidFill>
                            <a:srgbClr val="404040"/>
                          </a:solidFill>
                          <a:effectLst/>
                          <a:latin typeface="+mn-lt"/>
                        </a:rPr>
                        <a:t>-</a:t>
                      </a:r>
                    </a:p>
                  </a:txBody>
                  <a:tcPr marL="9525" marR="9525" marT="9525" marB="0" anchor="ctr">
                    <a:solidFill>
                      <a:schemeClr val="bg2">
                        <a:lumMod val="20000"/>
                        <a:lumOff val="80000"/>
                        <a:alpha val="37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hu-HU" sz="1200" b="0" i="0" u="none" strike="noStrike" dirty="0">
                          <a:solidFill>
                            <a:srgbClr val="404040"/>
                          </a:solidFill>
                          <a:effectLst/>
                          <a:latin typeface="+mn-lt"/>
                        </a:rPr>
                        <a:t>16%</a:t>
                      </a:r>
                    </a:p>
                  </a:txBody>
                  <a:tcPr marL="9525" marR="9525" marT="9525" marB="0" anchor="ctr">
                    <a:solidFill>
                      <a:schemeClr val="bg2">
                        <a:lumMod val="20000"/>
                        <a:lumOff val="80000"/>
                        <a:alpha val="37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hu-HU" sz="1200" b="0" i="0" u="none" strike="noStrike" dirty="0">
                          <a:solidFill>
                            <a:srgbClr val="404040"/>
                          </a:solidFill>
                          <a:effectLst/>
                          <a:latin typeface="+mn-lt"/>
                        </a:rPr>
                        <a:t>20%</a:t>
                      </a:r>
                    </a:p>
                  </a:txBody>
                  <a:tcPr marL="9525" marR="9525" marT="9525" marB="0" anchor="ctr">
                    <a:solidFill>
                      <a:schemeClr val="bg2">
                        <a:lumMod val="20000"/>
                        <a:lumOff val="80000"/>
                        <a:alpha val="37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hu-HU" sz="1200" b="0" i="0" u="sng" strike="noStrike" dirty="0">
                          <a:solidFill>
                            <a:srgbClr val="404040"/>
                          </a:solidFill>
                          <a:effectLst/>
                          <a:latin typeface="+mn-lt"/>
                        </a:rPr>
                        <a:t>66%</a:t>
                      </a:r>
                    </a:p>
                  </a:txBody>
                  <a:tcPr marL="9525" marR="9525" marT="9525" marB="0" anchor="ctr">
                    <a:solidFill>
                      <a:schemeClr val="bg2">
                        <a:lumMod val="20000"/>
                        <a:lumOff val="80000"/>
                        <a:alpha val="37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071229363"/>
                  </a:ext>
                </a:extLst>
              </a:tr>
              <a:tr h="301781">
                <a:tc>
                  <a:txBody>
                    <a:bodyPr/>
                    <a:lstStyle/>
                    <a:p>
                      <a:pPr algn="l"/>
                      <a:r>
                        <a:rPr lang="hu-HU" sz="1100" dirty="0">
                          <a:solidFill>
                            <a:srgbClr val="404040"/>
                          </a:solidFill>
                        </a:rPr>
                        <a:t>Bevásárló</a:t>
                      </a:r>
                      <a:r>
                        <a:rPr lang="hu-HU" sz="1100" baseline="0" dirty="0">
                          <a:solidFill>
                            <a:srgbClr val="404040"/>
                          </a:solidFill>
                        </a:rPr>
                        <a:t> központban</a:t>
                      </a:r>
                      <a:endParaRPr lang="hu-HU" sz="1100" dirty="0">
                        <a:solidFill>
                          <a:srgbClr val="404040"/>
                        </a:solidFill>
                      </a:endParaRPr>
                    </a:p>
                  </a:txBody>
                  <a:tcPr anchor="ctr">
                    <a:solidFill>
                      <a:schemeClr val="bg2">
                        <a:lumMod val="20000"/>
                        <a:lumOff val="80000"/>
                        <a:alpha val="37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hu-HU" sz="1200" b="0" i="0" u="none" strike="noStrike" dirty="0">
                          <a:solidFill>
                            <a:srgbClr val="404040"/>
                          </a:solidFill>
                          <a:effectLst/>
                          <a:latin typeface="+mn-lt"/>
                        </a:rPr>
                        <a:t>-</a:t>
                      </a:r>
                    </a:p>
                  </a:txBody>
                  <a:tcPr marL="9525" marR="9525" marT="9525" marB="0" anchor="ctr">
                    <a:solidFill>
                      <a:schemeClr val="bg2">
                        <a:lumMod val="20000"/>
                        <a:lumOff val="80000"/>
                        <a:alpha val="37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hu-HU" sz="1200" b="0" i="0" u="none" strike="noStrike" dirty="0">
                          <a:solidFill>
                            <a:srgbClr val="404040"/>
                          </a:solidFill>
                          <a:effectLst/>
                          <a:latin typeface="+mn-lt"/>
                        </a:rPr>
                        <a:t>-</a:t>
                      </a:r>
                    </a:p>
                  </a:txBody>
                  <a:tcPr marL="9525" marR="9525" marT="9525" marB="0" anchor="ctr">
                    <a:solidFill>
                      <a:schemeClr val="bg2">
                        <a:lumMod val="20000"/>
                        <a:lumOff val="80000"/>
                        <a:alpha val="37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hu-HU" sz="1200" b="0" i="0" u="none" strike="noStrike" dirty="0">
                          <a:solidFill>
                            <a:srgbClr val="404040"/>
                          </a:solidFill>
                          <a:effectLst/>
                          <a:latin typeface="+mn-lt"/>
                        </a:rPr>
                        <a:t>6%</a:t>
                      </a:r>
                    </a:p>
                  </a:txBody>
                  <a:tcPr marL="9525" marR="9525" marT="9525" marB="0" anchor="ctr">
                    <a:solidFill>
                      <a:schemeClr val="bg2">
                        <a:lumMod val="20000"/>
                        <a:lumOff val="80000"/>
                        <a:alpha val="37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hu-HU" sz="1200" b="0" i="0" u="none" strike="noStrike" dirty="0">
                          <a:solidFill>
                            <a:srgbClr val="404040"/>
                          </a:solidFill>
                          <a:effectLst/>
                          <a:latin typeface="+mn-lt"/>
                        </a:rPr>
                        <a:t>10%</a:t>
                      </a:r>
                    </a:p>
                  </a:txBody>
                  <a:tcPr marL="9525" marR="9525" marT="9525" marB="0" anchor="ctr">
                    <a:solidFill>
                      <a:schemeClr val="bg2">
                        <a:lumMod val="20000"/>
                        <a:lumOff val="80000"/>
                        <a:alpha val="37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hu-HU" sz="1200" b="0" i="0" u="sng" strike="noStrike" dirty="0">
                          <a:solidFill>
                            <a:srgbClr val="404040"/>
                          </a:solidFill>
                          <a:effectLst/>
                          <a:latin typeface="+mn-lt"/>
                        </a:rPr>
                        <a:t>45%</a:t>
                      </a:r>
                    </a:p>
                  </a:txBody>
                  <a:tcPr marL="9525" marR="9525" marT="9525" marB="0" anchor="ctr">
                    <a:solidFill>
                      <a:schemeClr val="bg2">
                        <a:lumMod val="20000"/>
                        <a:lumOff val="80000"/>
                        <a:alpha val="37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696109512"/>
                  </a:ext>
                </a:extLst>
              </a:tr>
              <a:tr h="301781">
                <a:tc>
                  <a:txBody>
                    <a:bodyPr/>
                    <a:lstStyle/>
                    <a:p>
                      <a:pPr algn="l"/>
                      <a:r>
                        <a:rPr lang="hu-HU" sz="1100" dirty="0">
                          <a:solidFill>
                            <a:srgbClr val="404040"/>
                          </a:solidFill>
                        </a:rPr>
                        <a:t>Étteremben,</a:t>
                      </a:r>
                      <a:r>
                        <a:rPr lang="hu-HU" sz="1100" baseline="0" dirty="0">
                          <a:solidFill>
                            <a:srgbClr val="404040"/>
                          </a:solidFill>
                        </a:rPr>
                        <a:t> kávézóban</a:t>
                      </a:r>
                      <a:endParaRPr lang="hu-HU" sz="1100" dirty="0">
                        <a:solidFill>
                          <a:srgbClr val="404040"/>
                        </a:solidFill>
                      </a:endParaRPr>
                    </a:p>
                  </a:txBody>
                  <a:tcPr anchor="ctr">
                    <a:solidFill>
                      <a:schemeClr val="bg2">
                        <a:lumMod val="20000"/>
                        <a:lumOff val="80000"/>
                        <a:alpha val="37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hu-HU" sz="1200" b="0" i="0" u="none" strike="noStrike" dirty="0">
                          <a:solidFill>
                            <a:srgbClr val="404040"/>
                          </a:solidFill>
                          <a:effectLst/>
                          <a:latin typeface="+mn-lt"/>
                        </a:rPr>
                        <a:t>-</a:t>
                      </a:r>
                    </a:p>
                  </a:txBody>
                  <a:tcPr marL="9525" marR="9525" marT="9525" marB="0" anchor="ctr">
                    <a:solidFill>
                      <a:schemeClr val="bg2">
                        <a:lumMod val="20000"/>
                        <a:lumOff val="80000"/>
                        <a:alpha val="37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hu-HU" sz="1200" b="0" i="0" u="none" strike="noStrike" dirty="0">
                          <a:solidFill>
                            <a:srgbClr val="404040"/>
                          </a:solidFill>
                          <a:effectLst/>
                          <a:latin typeface="+mn-lt"/>
                        </a:rPr>
                        <a:t>-</a:t>
                      </a:r>
                    </a:p>
                  </a:txBody>
                  <a:tcPr marL="9525" marR="9525" marT="9525" marB="0" anchor="ctr">
                    <a:solidFill>
                      <a:schemeClr val="bg2">
                        <a:lumMod val="20000"/>
                        <a:lumOff val="80000"/>
                        <a:alpha val="37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hu-HU" sz="1200" b="0" i="0" u="none" strike="noStrike" dirty="0">
                          <a:solidFill>
                            <a:srgbClr val="404040"/>
                          </a:solidFill>
                          <a:effectLst/>
                          <a:latin typeface="+mn-lt"/>
                        </a:rPr>
                        <a:t>8%</a:t>
                      </a:r>
                    </a:p>
                  </a:txBody>
                  <a:tcPr marL="9525" marR="9525" marT="9525" marB="0" anchor="ctr">
                    <a:solidFill>
                      <a:schemeClr val="bg2">
                        <a:lumMod val="20000"/>
                        <a:lumOff val="80000"/>
                        <a:alpha val="37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hu-HU" sz="1200" b="0" i="0" u="none" strike="noStrike">
                          <a:solidFill>
                            <a:srgbClr val="404040"/>
                          </a:solidFill>
                          <a:effectLst/>
                          <a:latin typeface="+mn-lt"/>
                        </a:rPr>
                        <a:t>10%</a:t>
                      </a:r>
                    </a:p>
                  </a:txBody>
                  <a:tcPr marL="9525" marR="9525" marT="9525" marB="0" anchor="ctr">
                    <a:solidFill>
                      <a:schemeClr val="bg2">
                        <a:lumMod val="20000"/>
                        <a:lumOff val="80000"/>
                        <a:alpha val="37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hu-HU" sz="1200" b="0" i="0" u="sng" strike="noStrike" dirty="0">
                          <a:solidFill>
                            <a:srgbClr val="404040"/>
                          </a:solidFill>
                          <a:effectLst/>
                          <a:latin typeface="+mn-lt"/>
                        </a:rPr>
                        <a:t>35%</a:t>
                      </a:r>
                    </a:p>
                  </a:txBody>
                  <a:tcPr marL="9525" marR="9525" marT="9525" marB="0" anchor="ctr">
                    <a:solidFill>
                      <a:schemeClr val="bg2">
                        <a:lumMod val="20000"/>
                        <a:lumOff val="80000"/>
                        <a:alpha val="37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313202279"/>
                  </a:ext>
                </a:extLst>
              </a:tr>
              <a:tr h="301781">
                <a:tc>
                  <a:txBody>
                    <a:bodyPr/>
                    <a:lstStyle/>
                    <a:p>
                      <a:pPr algn="l"/>
                      <a:r>
                        <a:rPr lang="hu-HU" sz="1100" dirty="0">
                          <a:solidFill>
                            <a:srgbClr val="404040"/>
                          </a:solidFill>
                        </a:rPr>
                        <a:t>Közterületen</a:t>
                      </a:r>
                    </a:p>
                  </a:txBody>
                  <a:tcPr anchor="ctr">
                    <a:solidFill>
                      <a:schemeClr val="bg2">
                        <a:lumMod val="20000"/>
                        <a:lumOff val="80000"/>
                        <a:alpha val="37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hu-HU" sz="1200" b="0" i="0" u="none" strike="noStrike" dirty="0">
                          <a:solidFill>
                            <a:srgbClr val="404040"/>
                          </a:solidFill>
                          <a:effectLst/>
                          <a:latin typeface="+mn-lt"/>
                        </a:rPr>
                        <a:t>-</a:t>
                      </a:r>
                    </a:p>
                  </a:txBody>
                  <a:tcPr marL="9525" marR="9525" marT="9525" marB="0" anchor="ctr">
                    <a:solidFill>
                      <a:schemeClr val="bg2">
                        <a:lumMod val="20000"/>
                        <a:lumOff val="80000"/>
                        <a:alpha val="37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hu-HU" sz="1200" b="0" i="0" u="none" strike="noStrike" dirty="0">
                          <a:solidFill>
                            <a:srgbClr val="404040"/>
                          </a:solidFill>
                          <a:effectLst/>
                          <a:latin typeface="+mn-lt"/>
                        </a:rPr>
                        <a:t>-</a:t>
                      </a:r>
                    </a:p>
                  </a:txBody>
                  <a:tcPr marL="9525" marR="9525" marT="9525" marB="0" anchor="ctr">
                    <a:solidFill>
                      <a:schemeClr val="bg2">
                        <a:lumMod val="20000"/>
                        <a:lumOff val="80000"/>
                        <a:alpha val="37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hu-HU" sz="1200" b="0" i="0" u="none" strike="noStrike" dirty="0">
                          <a:solidFill>
                            <a:srgbClr val="404040"/>
                          </a:solidFill>
                          <a:effectLst/>
                          <a:latin typeface="+mn-lt"/>
                        </a:rPr>
                        <a:t>6%</a:t>
                      </a:r>
                    </a:p>
                  </a:txBody>
                  <a:tcPr marL="9525" marR="9525" marT="9525" marB="0" anchor="ctr">
                    <a:solidFill>
                      <a:schemeClr val="bg2">
                        <a:lumMod val="20000"/>
                        <a:lumOff val="80000"/>
                        <a:alpha val="37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hu-HU" sz="1200" b="0" i="0" u="none" strike="noStrike">
                          <a:solidFill>
                            <a:srgbClr val="404040"/>
                          </a:solidFill>
                          <a:effectLst/>
                          <a:latin typeface="+mn-lt"/>
                        </a:rPr>
                        <a:t>9%</a:t>
                      </a:r>
                    </a:p>
                  </a:txBody>
                  <a:tcPr marL="9525" marR="9525" marT="9525" marB="0" anchor="ctr">
                    <a:solidFill>
                      <a:schemeClr val="bg2">
                        <a:lumMod val="20000"/>
                        <a:lumOff val="80000"/>
                        <a:alpha val="37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hu-HU" sz="1200" b="0" i="0" u="sng" strike="noStrike" dirty="0">
                          <a:solidFill>
                            <a:srgbClr val="404040"/>
                          </a:solidFill>
                          <a:effectLst/>
                          <a:latin typeface="+mn-lt"/>
                        </a:rPr>
                        <a:t>51%</a:t>
                      </a:r>
                    </a:p>
                  </a:txBody>
                  <a:tcPr marL="9525" marR="9525" marT="9525" marB="0" anchor="ctr">
                    <a:solidFill>
                      <a:schemeClr val="bg2">
                        <a:lumMod val="20000"/>
                        <a:lumOff val="80000"/>
                        <a:alpha val="37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676320991"/>
                  </a:ext>
                </a:extLst>
              </a:tr>
              <a:tr h="301781">
                <a:tc>
                  <a:txBody>
                    <a:bodyPr/>
                    <a:lstStyle/>
                    <a:p>
                      <a:pPr algn="l"/>
                      <a:r>
                        <a:rPr lang="hu-HU" sz="1100" dirty="0">
                          <a:solidFill>
                            <a:srgbClr val="404040"/>
                          </a:solidFill>
                        </a:rPr>
                        <a:t>Rendezvényeken</a:t>
                      </a:r>
                    </a:p>
                  </a:txBody>
                  <a:tcPr anchor="ctr">
                    <a:solidFill>
                      <a:schemeClr val="bg2">
                        <a:lumMod val="20000"/>
                        <a:lumOff val="80000"/>
                        <a:alpha val="37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hu-HU" sz="1200" b="0" i="0" u="none" strike="noStrike" dirty="0">
                          <a:solidFill>
                            <a:srgbClr val="404040"/>
                          </a:solidFill>
                          <a:effectLst/>
                          <a:latin typeface="+mn-lt"/>
                        </a:rPr>
                        <a:t>-</a:t>
                      </a:r>
                    </a:p>
                  </a:txBody>
                  <a:tcPr marL="9525" marR="9525" marT="9525" marB="0" anchor="ctr">
                    <a:solidFill>
                      <a:schemeClr val="bg2">
                        <a:lumMod val="20000"/>
                        <a:lumOff val="80000"/>
                        <a:alpha val="37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hu-HU" sz="1200" b="0" i="0" u="none" strike="noStrike" dirty="0">
                          <a:solidFill>
                            <a:srgbClr val="404040"/>
                          </a:solidFill>
                          <a:effectLst/>
                          <a:latin typeface="+mn-lt"/>
                        </a:rPr>
                        <a:t>-</a:t>
                      </a:r>
                    </a:p>
                  </a:txBody>
                  <a:tcPr marL="9525" marR="9525" marT="9525" marB="0" anchor="ctr">
                    <a:solidFill>
                      <a:schemeClr val="bg2">
                        <a:lumMod val="20000"/>
                        <a:lumOff val="80000"/>
                        <a:alpha val="37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hu-HU" sz="1200" b="0" i="0" u="none" strike="noStrike" dirty="0">
                          <a:solidFill>
                            <a:srgbClr val="404040"/>
                          </a:solidFill>
                          <a:effectLst/>
                          <a:latin typeface="+mn-lt"/>
                        </a:rPr>
                        <a:t>3%</a:t>
                      </a:r>
                    </a:p>
                  </a:txBody>
                  <a:tcPr marL="9525" marR="9525" marT="9525" marB="0" anchor="ctr">
                    <a:solidFill>
                      <a:schemeClr val="bg2">
                        <a:lumMod val="20000"/>
                        <a:lumOff val="80000"/>
                        <a:alpha val="37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hu-HU" sz="1200" b="0" i="0" u="none" strike="noStrike" dirty="0">
                          <a:solidFill>
                            <a:srgbClr val="404040"/>
                          </a:solidFill>
                          <a:effectLst/>
                          <a:latin typeface="+mn-lt"/>
                        </a:rPr>
                        <a:t>5%</a:t>
                      </a:r>
                    </a:p>
                  </a:txBody>
                  <a:tcPr marL="9525" marR="9525" marT="9525" marB="0" anchor="ctr">
                    <a:solidFill>
                      <a:schemeClr val="bg2">
                        <a:lumMod val="20000"/>
                        <a:lumOff val="80000"/>
                        <a:alpha val="37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hu-HU" sz="1200" b="0" i="0" u="sng" strike="noStrike" dirty="0">
                          <a:solidFill>
                            <a:srgbClr val="404040"/>
                          </a:solidFill>
                          <a:effectLst/>
                          <a:latin typeface="+mn-lt"/>
                        </a:rPr>
                        <a:t>26%</a:t>
                      </a:r>
                    </a:p>
                  </a:txBody>
                  <a:tcPr marL="9525" marR="9525" marT="9525" marB="0" anchor="ctr">
                    <a:solidFill>
                      <a:schemeClr val="bg2">
                        <a:lumMod val="20000"/>
                        <a:lumOff val="80000"/>
                        <a:alpha val="37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802356854"/>
                  </a:ext>
                </a:extLst>
              </a:tr>
            </a:tbl>
          </a:graphicData>
        </a:graphic>
      </p:graphicFrame>
      <p:grpSp>
        <p:nvGrpSpPr>
          <p:cNvPr id="44" name="Group 360"/>
          <p:cNvGrpSpPr>
            <a:grpSpLocks noChangeAspect="1"/>
          </p:cNvGrpSpPr>
          <p:nvPr/>
        </p:nvGrpSpPr>
        <p:grpSpPr>
          <a:xfrm>
            <a:off x="2955641" y="731907"/>
            <a:ext cx="595826" cy="468237"/>
            <a:chOff x="7969250" y="2316163"/>
            <a:chExt cx="763588" cy="600075"/>
          </a:xfrm>
          <a:solidFill>
            <a:schemeClr val="bg1">
              <a:lumMod val="50000"/>
            </a:schemeClr>
          </a:solidFill>
        </p:grpSpPr>
        <p:sp>
          <p:nvSpPr>
            <p:cNvPr id="45" name="Oval 53"/>
            <p:cNvSpPr>
              <a:spLocks noChangeArrowheads="1"/>
            </p:cNvSpPr>
            <p:nvPr/>
          </p:nvSpPr>
          <p:spPr bwMode="auto">
            <a:xfrm>
              <a:off x="8115300" y="2881313"/>
              <a:ext cx="484188" cy="34925"/>
            </a:xfrm>
            <a:prstGeom prst="ellipse">
              <a:avLst/>
            </a:pr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6" name="Freeform 54"/>
            <p:cNvSpPr>
              <a:spLocks/>
            </p:cNvSpPr>
            <p:nvPr/>
          </p:nvSpPr>
          <p:spPr bwMode="auto">
            <a:xfrm>
              <a:off x="7969250" y="2316163"/>
              <a:ext cx="763588" cy="487362"/>
            </a:xfrm>
            <a:custGeom>
              <a:avLst/>
              <a:gdLst/>
              <a:ahLst/>
              <a:cxnLst>
                <a:cxn ang="0">
                  <a:pos x="528" y="304"/>
                </a:cxn>
                <a:cxn ang="0">
                  <a:pos x="495" y="337"/>
                </a:cxn>
                <a:cxn ang="0">
                  <a:pos x="33" y="337"/>
                </a:cxn>
                <a:cxn ang="0">
                  <a:pos x="0" y="304"/>
                </a:cxn>
                <a:cxn ang="0">
                  <a:pos x="0" y="33"/>
                </a:cxn>
                <a:cxn ang="0">
                  <a:pos x="33" y="0"/>
                </a:cxn>
                <a:cxn ang="0">
                  <a:pos x="495" y="0"/>
                </a:cxn>
                <a:cxn ang="0">
                  <a:pos x="528" y="33"/>
                </a:cxn>
                <a:cxn ang="0">
                  <a:pos x="528" y="304"/>
                </a:cxn>
              </a:cxnLst>
              <a:rect l="0" t="0" r="r" b="b"/>
              <a:pathLst>
                <a:path w="528" h="337">
                  <a:moveTo>
                    <a:pt x="528" y="304"/>
                  </a:moveTo>
                  <a:cubicBezTo>
                    <a:pt x="528" y="323"/>
                    <a:pt x="513" y="337"/>
                    <a:pt x="495" y="337"/>
                  </a:cubicBezTo>
                  <a:cubicBezTo>
                    <a:pt x="33" y="337"/>
                    <a:pt x="33" y="337"/>
                    <a:pt x="33" y="337"/>
                  </a:cubicBezTo>
                  <a:cubicBezTo>
                    <a:pt x="14" y="337"/>
                    <a:pt x="0" y="323"/>
                    <a:pt x="0" y="304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14"/>
                    <a:pt x="14" y="0"/>
                    <a:pt x="33" y="0"/>
                  </a:cubicBezTo>
                  <a:cubicBezTo>
                    <a:pt x="495" y="0"/>
                    <a:pt x="495" y="0"/>
                    <a:pt x="495" y="0"/>
                  </a:cubicBezTo>
                  <a:cubicBezTo>
                    <a:pt x="513" y="0"/>
                    <a:pt x="528" y="14"/>
                    <a:pt x="528" y="33"/>
                  </a:cubicBezTo>
                  <a:lnTo>
                    <a:pt x="528" y="30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7" name="Rectangle 55"/>
            <p:cNvSpPr>
              <a:spLocks noChangeArrowheads="1"/>
            </p:cNvSpPr>
            <p:nvPr/>
          </p:nvSpPr>
          <p:spPr bwMode="auto">
            <a:xfrm>
              <a:off x="8020050" y="2355850"/>
              <a:ext cx="660400" cy="368300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8" name="Freeform 56"/>
            <p:cNvSpPr>
              <a:spLocks/>
            </p:cNvSpPr>
            <p:nvPr/>
          </p:nvSpPr>
          <p:spPr bwMode="auto">
            <a:xfrm>
              <a:off x="8034338" y="2403475"/>
              <a:ext cx="590550" cy="306388"/>
            </a:xfrm>
            <a:custGeom>
              <a:avLst/>
              <a:gdLst/>
              <a:ahLst/>
              <a:cxnLst>
                <a:cxn ang="0">
                  <a:pos x="0" y="193"/>
                </a:cxn>
                <a:cxn ang="0">
                  <a:pos x="372" y="193"/>
                </a:cxn>
                <a:cxn ang="0">
                  <a:pos x="0" y="0"/>
                </a:cxn>
                <a:cxn ang="0">
                  <a:pos x="0" y="193"/>
                </a:cxn>
              </a:cxnLst>
              <a:rect l="0" t="0" r="r" b="b"/>
              <a:pathLst>
                <a:path w="372" h="193">
                  <a:moveTo>
                    <a:pt x="0" y="193"/>
                  </a:moveTo>
                  <a:lnTo>
                    <a:pt x="372" y="193"/>
                  </a:lnTo>
                  <a:lnTo>
                    <a:pt x="0" y="0"/>
                  </a:lnTo>
                  <a:lnTo>
                    <a:pt x="0" y="19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9" name="Rectangle 57"/>
            <p:cNvSpPr>
              <a:spLocks noChangeArrowheads="1"/>
            </p:cNvSpPr>
            <p:nvPr/>
          </p:nvSpPr>
          <p:spPr bwMode="auto">
            <a:xfrm>
              <a:off x="8004175" y="2355850"/>
              <a:ext cx="693738" cy="371475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0" name="Freeform 58"/>
            <p:cNvSpPr>
              <a:spLocks/>
            </p:cNvSpPr>
            <p:nvPr/>
          </p:nvSpPr>
          <p:spPr bwMode="auto">
            <a:xfrm>
              <a:off x="8218488" y="2822575"/>
              <a:ext cx="279400" cy="66675"/>
            </a:xfrm>
            <a:custGeom>
              <a:avLst/>
              <a:gdLst/>
              <a:ahLst/>
              <a:cxnLst>
                <a:cxn ang="0">
                  <a:pos x="176" y="0"/>
                </a:cxn>
                <a:cxn ang="0">
                  <a:pos x="0" y="0"/>
                </a:cxn>
                <a:cxn ang="0">
                  <a:pos x="30" y="42"/>
                </a:cxn>
                <a:cxn ang="0">
                  <a:pos x="147" y="42"/>
                </a:cxn>
                <a:cxn ang="0">
                  <a:pos x="176" y="0"/>
                </a:cxn>
              </a:cxnLst>
              <a:rect l="0" t="0" r="r" b="b"/>
              <a:pathLst>
                <a:path w="176" h="42">
                  <a:moveTo>
                    <a:pt x="176" y="0"/>
                  </a:moveTo>
                  <a:lnTo>
                    <a:pt x="0" y="0"/>
                  </a:lnTo>
                  <a:lnTo>
                    <a:pt x="30" y="42"/>
                  </a:lnTo>
                  <a:lnTo>
                    <a:pt x="147" y="42"/>
                  </a:lnTo>
                  <a:lnTo>
                    <a:pt x="176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1" name="Freeform 59"/>
            <p:cNvSpPr>
              <a:spLocks/>
            </p:cNvSpPr>
            <p:nvPr/>
          </p:nvSpPr>
          <p:spPr bwMode="auto">
            <a:xfrm>
              <a:off x="8529638" y="2757488"/>
              <a:ext cx="31750" cy="20638"/>
            </a:xfrm>
            <a:custGeom>
              <a:avLst/>
              <a:gdLst/>
              <a:ahLst/>
              <a:cxnLst>
                <a:cxn ang="0">
                  <a:pos x="22" y="0"/>
                </a:cxn>
                <a:cxn ang="0">
                  <a:pos x="7" y="0"/>
                </a:cxn>
                <a:cxn ang="0">
                  <a:pos x="0" y="7"/>
                </a:cxn>
                <a:cxn ang="0">
                  <a:pos x="7" y="14"/>
                </a:cxn>
                <a:cxn ang="0">
                  <a:pos x="22" y="14"/>
                </a:cxn>
                <a:cxn ang="0">
                  <a:pos x="22" y="0"/>
                </a:cxn>
              </a:cxnLst>
              <a:rect l="0" t="0" r="r" b="b"/>
              <a:pathLst>
                <a:path w="22" h="14">
                  <a:moveTo>
                    <a:pt x="22" y="0"/>
                  </a:moveTo>
                  <a:cubicBezTo>
                    <a:pt x="7" y="0"/>
                    <a:pt x="7" y="0"/>
                    <a:pt x="7" y="0"/>
                  </a:cubicBezTo>
                  <a:cubicBezTo>
                    <a:pt x="3" y="0"/>
                    <a:pt x="0" y="3"/>
                    <a:pt x="0" y="7"/>
                  </a:cubicBezTo>
                  <a:cubicBezTo>
                    <a:pt x="0" y="11"/>
                    <a:pt x="3" y="14"/>
                    <a:pt x="7" y="14"/>
                  </a:cubicBezTo>
                  <a:cubicBezTo>
                    <a:pt x="22" y="14"/>
                    <a:pt x="22" y="14"/>
                    <a:pt x="22" y="14"/>
                  </a:cubicBezTo>
                  <a:lnTo>
                    <a:pt x="22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4" name="Rectangle 60"/>
            <p:cNvSpPr>
              <a:spLocks noChangeArrowheads="1"/>
            </p:cNvSpPr>
            <p:nvPr/>
          </p:nvSpPr>
          <p:spPr bwMode="auto">
            <a:xfrm>
              <a:off x="8572500" y="2757488"/>
              <a:ext cx="41275" cy="20638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6" name="Freeform 61"/>
            <p:cNvSpPr>
              <a:spLocks/>
            </p:cNvSpPr>
            <p:nvPr/>
          </p:nvSpPr>
          <p:spPr bwMode="auto">
            <a:xfrm>
              <a:off x="8629650" y="2757488"/>
              <a:ext cx="39688" cy="20638"/>
            </a:xfrm>
            <a:custGeom>
              <a:avLst/>
              <a:gdLst/>
              <a:ahLst/>
              <a:cxnLst>
                <a:cxn ang="0">
                  <a:pos x="20" y="0"/>
                </a:cxn>
                <a:cxn ang="0">
                  <a:pos x="0" y="0"/>
                </a:cxn>
                <a:cxn ang="0">
                  <a:pos x="0" y="14"/>
                </a:cxn>
                <a:cxn ang="0">
                  <a:pos x="20" y="14"/>
                </a:cxn>
                <a:cxn ang="0">
                  <a:pos x="27" y="7"/>
                </a:cxn>
                <a:cxn ang="0">
                  <a:pos x="20" y="0"/>
                </a:cxn>
              </a:cxnLst>
              <a:rect l="0" t="0" r="r" b="b"/>
              <a:pathLst>
                <a:path w="27" h="14">
                  <a:moveTo>
                    <a:pt x="2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24" y="14"/>
                    <a:pt x="27" y="11"/>
                    <a:pt x="27" y="7"/>
                  </a:cubicBezTo>
                  <a:cubicBezTo>
                    <a:pt x="27" y="3"/>
                    <a:pt x="24" y="0"/>
                    <a:pt x="20" y="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58" name="Freeform 16"/>
          <p:cNvSpPr>
            <a:spLocks noEditPoints="1"/>
          </p:cNvSpPr>
          <p:nvPr/>
        </p:nvSpPr>
        <p:spPr bwMode="auto">
          <a:xfrm>
            <a:off x="5300238" y="772454"/>
            <a:ext cx="628594" cy="403142"/>
          </a:xfrm>
          <a:custGeom>
            <a:avLst/>
            <a:gdLst/>
            <a:ahLst/>
            <a:cxnLst>
              <a:cxn ang="0">
                <a:pos x="564" y="20"/>
              </a:cxn>
              <a:cxn ang="0">
                <a:pos x="558" y="6"/>
              </a:cxn>
              <a:cxn ang="0">
                <a:pos x="82" y="0"/>
              </a:cxn>
              <a:cxn ang="0">
                <a:pos x="68" y="6"/>
              </a:cxn>
              <a:cxn ang="0">
                <a:pos x="62" y="376"/>
              </a:cxn>
              <a:cxn ang="0">
                <a:pos x="24" y="376"/>
              </a:cxn>
              <a:cxn ang="0">
                <a:pos x="2" y="394"/>
              </a:cxn>
              <a:cxn ang="0">
                <a:pos x="0" y="422"/>
              </a:cxn>
              <a:cxn ang="0">
                <a:pos x="2" y="434"/>
              </a:cxn>
              <a:cxn ang="0">
                <a:pos x="24" y="450"/>
              </a:cxn>
              <a:cxn ang="0">
                <a:pos x="594" y="452"/>
              </a:cxn>
              <a:cxn ang="0">
                <a:pos x="614" y="442"/>
              </a:cxn>
              <a:cxn ang="0">
                <a:pos x="624" y="422"/>
              </a:cxn>
              <a:cxn ang="0">
                <a:pos x="622" y="400"/>
              </a:cxn>
              <a:cxn ang="0">
                <a:pos x="606" y="378"/>
              </a:cxn>
              <a:cxn ang="0">
                <a:pos x="594" y="376"/>
              </a:cxn>
              <a:cxn ang="0">
                <a:pos x="80" y="20"/>
              </a:cxn>
              <a:cxn ang="0">
                <a:pos x="542" y="18"/>
              </a:cxn>
              <a:cxn ang="0">
                <a:pos x="544" y="380"/>
              </a:cxn>
              <a:cxn ang="0">
                <a:pos x="82" y="382"/>
              </a:cxn>
              <a:cxn ang="0">
                <a:pos x="272" y="426"/>
              </a:cxn>
              <a:cxn ang="0">
                <a:pos x="262" y="422"/>
              </a:cxn>
              <a:cxn ang="0">
                <a:pos x="260" y="414"/>
              </a:cxn>
              <a:cxn ang="0">
                <a:pos x="266" y="402"/>
              </a:cxn>
              <a:cxn ang="0">
                <a:pos x="276" y="402"/>
              </a:cxn>
              <a:cxn ang="0">
                <a:pos x="284" y="414"/>
              </a:cxn>
              <a:cxn ang="0">
                <a:pos x="280" y="422"/>
              </a:cxn>
              <a:cxn ang="0">
                <a:pos x="272" y="426"/>
              </a:cxn>
              <a:cxn ang="0">
                <a:pos x="306" y="426"/>
              </a:cxn>
              <a:cxn ang="0">
                <a:pos x="300" y="414"/>
              </a:cxn>
              <a:cxn ang="0">
                <a:pos x="302" y="406"/>
              </a:cxn>
              <a:cxn ang="0">
                <a:pos x="312" y="402"/>
              </a:cxn>
              <a:cxn ang="0">
                <a:pos x="324" y="408"/>
              </a:cxn>
              <a:cxn ang="0">
                <a:pos x="324" y="418"/>
              </a:cxn>
              <a:cxn ang="0">
                <a:pos x="312" y="426"/>
              </a:cxn>
              <a:cxn ang="0">
                <a:pos x="352" y="426"/>
              </a:cxn>
              <a:cxn ang="0">
                <a:pos x="340" y="418"/>
              </a:cxn>
              <a:cxn ang="0">
                <a:pos x="340" y="408"/>
              </a:cxn>
              <a:cxn ang="0">
                <a:pos x="352" y="402"/>
              </a:cxn>
              <a:cxn ang="0">
                <a:pos x="360" y="406"/>
              </a:cxn>
              <a:cxn ang="0">
                <a:pos x="364" y="414"/>
              </a:cxn>
              <a:cxn ang="0">
                <a:pos x="356" y="426"/>
              </a:cxn>
              <a:cxn ang="0">
                <a:pos x="568" y="426"/>
              </a:cxn>
              <a:cxn ang="0">
                <a:pos x="568" y="402"/>
              </a:cxn>
            </a:cxnLst>
            <a:rect l="0" t="0" r="r" b="b"/>
            <a:pathLst>
              <a:path w="624" h="452">
                <a:moveTo>
                  <a:pt x="594" y="376"/>
                </a:moveTo>
                <a:lnTo>
                  <a:pt x="564" y="376"/>
                </a:lnTo>
                <a:lnTo>
                  <a:pt x="564" y="20"/>
                </a:lnTo>
                <a:lnTo>
                  <a:pt x="564" y="20"/>
                </a:lnTo>
                <a:lnTo>
                  <a:pt x="562" y="12"/>
                </a:lnTo>
                <a:lnTo>
                  <a:pt x="558" y="6"/>
                </a:lnTo>
                <a:lnTo>
                  <a:pt x="550" y="2"/>
                </a:lnTo>
                <a:lnTo>
                  <a:pt x="542" y="0"/>
                </a:lnTo>
                <a:lnTo>
                  <a:pt x="82" y="0"/>
                </a:lnTo>
                <a:lnTo>
                  <a:pt x="82" y="0"/>
                </a:lnTo>
                <a:lnTo>
                  <a:pt x="74" y="2"/>
                </a:lnTo>
                <a:lnTo>
                  <a:pt x="68" y="6"/>
                </a:lnTo>
                <a:lnTo>
                  <a:pt x="62" y="12"/>
                </a:lnTo>
                <a:lnTo>
                  <a:pt x="62" y="20"/>
                </a:lnTo>
                <a:lnTo>
                  <a:pt x="62" y="376"/>
                </a:lnTo>
                <a:lnTo>
                  <a:pt x="30" y="376"/>
                </a:lnTo>
                <a:lnTo>
                  <a:pt x="30" y="376"/>
                </a:lnTo>
                <a:lnTo>
                  <a:pt x="24" y="376"/>
                </a:lnTo>
                <a:lnTo>
                  <a:pt x="18" y="378"/>
                </a:lnTo>
                <a:lnTo>
                  <a:pt x="8" y="384"/>
                </a:lnTo>
                <a:lnTo>
                  <a:pt x="2" y="394"/>
                </a:lnTo>
                <a:lnTo>
                  <a:pt x="0" y="400"/>
                </a:lnTo>
                <a:lnTo>
                  <a:pt x="0" y="406"/>
                </a:lnTo>
                <a:lnTo>
                  <a:pt x="0" y="422"/>
                </a:lnTo>
                <a:lnTo>
                  <a:pt x="0" y="422"/>
                </a:lnTo>
                <a:lnTo>
                  <a:pt x="0" y="428"/>
                </a:lnTo>
                <a:lnTo>
                  <a:pt x="2" y="434"/>
                </a:lnTo>
                <a:lnTo>
                  <a:pt x="8" y="442"/>
                </a:lnTo>
                <a:lnTo>
                  <a:pt x="18" y="450"/>
                </a:lnTo>
                <a:lnTo>
                  <a:pt x="24" y="450"/>
                </a:lnTo>
                <a:lnTo>
                  <a:pt x="30" y="452"/>
                </a:lnTo>
                <a:lnTo>
                  <a:pt x="594" y="452"/>
                </a:lnTo>
                <a:lnTo>
                  <a:pt x="594" y="452"/>
                </a:lnTo>
                <a:lnTo>
                  <a:pt x="600" y="450"/>
                </a:lnTo>
                <a:lnTo>
                  <a:pt x="606" y="450"/>
                </a:lnTo>
                <a:lnTo>
                  <a:pt x="614" y="442"/>
                </a:lnTo>
                <a:lnTo>
                  <a:pt x="620" y="434"/>
                </a:lnTo>
                <a:lnTo>
                  <a:pt x="622" y="428"/>
                </a:lnTo>
                <a:lnTo>
                  <a:pt x="624" y="422"/>
                </a:lnTo>
                <a:lnTo>
                  <a:pt x="624" y="406"/>
                </a:lnTo>
                <a:lnTo>
                  <a:pt x="624" y="406"/>
                </a:lnTo>
                <a:lnTo>
                  <a:pt x="622" y="400"/>
                </a:lnTo>
                <a:lnTo>
                  <a:pt x="620" y="394"/>
                </a:lnTo>
                <a:lnTo>
                  <a:pt x="614" y="384"/>
                </a:lnTo>
                <a:lnTo>
                  <a:pt x="606" y="378"/>
                </a:lnTo>
                <a:lnTo>
                  <a:pt x="600" y="376"/>
                </a:lnTo>
                <a:lnTo>
                  <a:pt x="594" y="376"/>
                </a:lnTo>
                <a:lnTo>
                  <a:pt x="594" y="376"/>
                </a:lnTo>
                <a:close/>
                <a:moveTo>
                  <a:pt x="80" y="380"/>
                </a:moveTo>
                <a:lnTo>
                  <a:pt x="80" y="20"/>
                </a:lnTo>
                <a:lnTo>
                  <a:pt x="80" y="20"/>
                </a:lnTo>
                <a:lnTo>
                  <a:pt x="82" y="18"/>
                </a:lnTo>
                <a:lnTo>
                  <a:pt x="542" y="18"/>
                </a:lnTo>
                <a:lnTo>
                  <a:pt x="542" y="18"/>
                </a:lnTo>
                <a:lnTo>
                  <a:pt x="544" y="20"/>
                </a:lnTo>
                <a:lnTo>
                  <a:pt x="544" y="380"/>
                </a:lnTo>
                <a:lnTo>
                  <a:pt x="544" y="380"/>
                </a:lnTo>
                <a:lnTo>
                  <a:pt x="542" y="382"/>
                </a:lnTo>
                <a:lnTo>
                  <a:pt x="82" y="382"/>
                </a:lnTo>
                <a:lnTo>
                  <a:pt x="82" y="382"/>
                </a:lnTo>
                <a:lnTo>
                  <a:pt x="80" y="380"/>
                </a:lnTo>
                <a:lnTo>
                  <a:pt x="80" y="380"/>
                </a:lnTo>
                <a:close/>
                <a:moveTo>
                  <a:pt x="272" y="426"/>
                </a:moveTo>
                <a:lnTo>
                  <a:pt x="272" y="426"/>
                </a:lnTo>
                <a:lnTo>
                  <a:pt x="266" y="426"/>
                </a:lnTo>
                <a:lnTo>
                  <a:pt x="262" y="422"/>
                </a:lnTo>
                <a:lnTo>
                  <a:pt x="260" y="418"/>
                </a:lnTo>
                <a:lnTo>
                  <a:pt x="260" y="414"/>
                </a:lnTo>
                <a:lnTo>
                  <a:pt x="260" y="414"/>
                </a:lnTo>
                <a:lnTo>
                  <a:pt x="260" y="408"/>
                </a:lnTo>
                <a:lnTo>
                  <a:pt x="262" y="406"/>
                </a:lnTo>
                <a:lnTo>
                  <a:pt x="266" y="402"/>
                </a:lnTo>
                <a:lnTo>
                  <a:pt x="272" y="402"/>
                </a:lnTo>
                <a:lnTo>
                  <a:pt x="272" y="402"/>
                </a:lnTo>
                <a:lnTo>
                  <a:pt x="276" y="402"/>
                </a:lnTo>
                <a:lnTo>
                  <a:pt x="280" y="406"/>
                </a:lnTo>
                <a:lnTo>
                  <a:pt x="284" y="408"/>
                </a:lnTo>
                <a:lnTo>
                  <a:pt x="284" y="414"/>
                </a:lnTo>
                <a:lnTo>
                  <a:pt x="284" y="414"/>
                </a:lnTo>
                <a:lnTo>
                  <a:pt x="284" y="418"/>
                </a:lnTo>
                <a:lnTo>
                  <a:pt x="280" y="422"/>
                </a:lnTo>
                <a:lnTo>
                  <a:pt x="276" y="426"/>
                </a:lnTo>
                <a:lnTo>
                  <a:pt x="272" y="426"/>
                </a:lnTo>
                <a:lnTo>
                  <a:pt x="272" y="426"/>
                </a:lnTo>
                <a:close/>
                <a:moveTo>
                  <a:pt x="312" y="426"/>
                </a:moveTo>
                <a:lnTo>
                  <a:pt x="312" y="426"/>
                </a:lnTo>
                <a:lnTo>
                  <a:pt x="306" y="426"/>
                </a:lnTo>
                <a:lnTo>
                  <a:pt x="302" y="422"/>
                </a:lnTo>
                <a:lnTo>
                  <a:pt x="300" y="418"/>
                </a:lnTo>
                <a:lnTo>
                  <a:pt x="300" y="414"/>
                </a:lnTo>
                <a:lnTo>
                  <a:pt x="300" y="414"/>
                </a:lnTo>
                <a:lnTo>
                  <a:pt x="300" y="408"/>
                </a:lnTo>
                <a:lnTo>
                  <a:pt x="302" y="406"/>
                </a:lnTo>
                <a:lnTo>
                  <a:pt x="306" y="402"/>
                </a:lnTo>
                <a:lnTo>
                  <a:pt x="312" y="402"/>
                </a:lnTo>
                <a:lnTo>
                  <a:pt x="312" y="402"/>
                </a:lnTo>
                <a:lnTo>
                  <a:pt x="316" y="402"/>
                </a:lnTo>
                <a:lnTo>
                  <a:pt x="320" y="406"/>
                </a:lnTo>
                <a:lnTo>
                  <a:pt x="324" y="408"/>
                </a:lnTo>
                <a:lnTo>
                  <a:pt x="324" y="414"/>
                </a:lnTo>
                <a:lnTo>
                  <a:pt x="324" y="414"/>
                </a:lnTo>
                <a:lnTo>
                  <a:pt x="324" y="418"/>
                </a:lnTo>
                <a:lnTo>
                  <a:pt x="320" y="422"/>
                </a:lnTo>
                <a:lnTo>
                  <a:pt x="316" y="426"/>
                </a:lnTo>
                <a:lnTo>
                  <a:pt x="312" y="426"/>
                </a:lnTo>
                <a:lnTo>
                  <a:pt x="312" y="426"/>
                </a:lnTo>
                <a:close/>
                <a:moveTo>
                  <a:pt x="352" y="426"/>
                </a:moveTo>
                <a:lnTo>
                  <a:pt x="352" y="426"/>
                </a:lnTo>
                <a:lnTo>
                  <a:pt x="348" y="426"/>
                </a:lnTo>
                <a:lnTo>
                  <a:pt x="344" y="422"/>
                </a:lnTo>
                <a:lnTo>
                  <a:pt x="340" y="418"/>
                </a:lnTo>
                <a:lnTo>
                  <a:pt x="340" y="414"/>
                </a:lnTo>
                <a:lnTo>
                  <a:pt x="340" y="414"/>
                </a:lnTo>
                <a:lnTo>
                  <a:pt x="340" y="408"/>
                </a:lnTo>
                <a:lnTo>
                  <a:pt x="344" y="406"/>
                </a:lnTo>
                <a:lnTo>
                  <a:pt x="348" y="402"/>
                </a:lnTo>
                <a:lnTo>
                  <a:pt x="352" y="402"/>
                </a:lnTo>
                <a:lnTo>
                  <a:pt x="352" y="402"/>
                </a:lnTo>
                <a:lnTo>
                  <a:pt x="356" y="402"/>
                </a:lnTo>
                <a:lnTo>
                  <a:pt x="360" y="406"/>
                </a:lnTo>
                <a:lnTo>
                  <a:pt x="364" y="408"/>
                </a:lnTo>
                <a:lnTo>
                  <a:pt x="364" y="414"/>
                </a:lnTo>
                <a:lnTo>
                  <a:pt x="364" y="414"/>
                </a:lnTo>
                <a:lnTo>
                  <a:pt x="364" y="418"/>
                </a:lnTo>
                <a:lnTo>
                  <a:pt x="360" y="422"/>
                </a:lnTo>
                <a:lnTo>
                  <a:pt x="356" y="426"/>
                </a:lnTo>
                <a:lnTo>
                  <a:pt x="352" y="426"/>
                </a:lnTo>
                <a:lnTo>
                  <a:pt x="352" y="426"/>
                </a:lnTo>
                <a:close/>
                <a:moveTo>
                  <a:pt x="568" y="426"/>
                </a:moveTo>
                <a:lnTo>
                  <a:pt x="446" y="426"/>
                </a:lnTo>
                <a:lnTo>
                  <a:pt x="446" y="402"/>
                </a:lnTo>
                <a:lnTo>
                  <a:pt x="568" y="402"/>
                </a:lnTo>
                <a:lnTo>
                  <a:pt x="568" y="426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003399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0" name="Freeform 257"/>
          <p:cNvSpPr>
            <a:spLocks noChangeAspect="1" noEditPoints="1"/>
          </p:cNvSpPr>
          <p:nvPr/>
        </p:nvSpPr>
        <p:spPr bwMode="auto">
          <a:xfrm>
            <a:off x="6534070" y="820661"/>
            <a:ext cx="543683" cy="339500"/>
          </a:xfrm>
          <a:custGeom>
            <a:avLst/>
            <a:gdLst/>
            <a:ahLst/>
            <a:cxnLst>
              <a:cxn ang="0">
                <a:pos x="669" y="0"/>
              </a:cxn>
              <a:cxn ang="0">
                <a:pos x="726" y="397"/>
              </a:cxn>
              <a:cxn ang="0">
                <a:pos x="57" y="454"/>
              </a:cxn>
              <a:cxn ang="0">
                <a:pos x="0" y="57"/>
              </a:cxn>
              <a:cxn ang="0">
                <a:pos x="73" y="55"/>
              </a:cxn>
              <a:cxn ang="0">
                <a:pos x="67" y="394"/>
              </a:cxn>
              <a:cxn ang="0">
                <a:pos x="657" y="400"/>
              </a:cxn>
              <a:cxn ang="0">
                <a:pos x="663" y="60"/>
              </a:cxn>
              <a:cxn ang="0">
                <a:pos x="73" y="55"/>
              </a:cxn>
              <a:cxn ang="0">
                <a:pos x="21" y="106"/>
              </a:cxn>
              <a:cxn ang="0">
                <a:pos x="33" y="106"/>
              </a:cxn>
              <a:cxn ang="0">
                <a:pos x="27" y="125"/>
              </a:cxn>
              <a:cxn ang="0">
                <a:pos x="27" y="130"/>
              </a:cxn>
              <a:cxn ang="0">
                <a:pos x="27" y="125"/>
              </a:cxn>
              <a:cxn ang="0">
                <a:pos x="685" y="119"/>
              </a:cxn>
              <a:cxn ang="0">
                <a:pos x="688" y="140"/>
              </a:cxn>
              <a:cxn ang="0">
                <a:pos x="699" y="137"/>
              </a:cxn>
              <a:cxn ang="0">
                <a:pos x="696" y="116"/>
              </a:cxn>
              <a:cxn ang="0">
                <a:pos x="688" y="182"/>
              </a:cxn>
              <a:cxn ang="0">
                <a:pos x="685" y="204"/>
              </a:cxn>
              <a:cxn ang="0">
                <a:pos x="696" y="207"/>
              </a:cxn>
              <a:cxn ang="0">
                <a:pos x="699" y="185"/>
              </a:cxn>
              <a:cxn ang="0">
                <a:pos x="688" y="182"/>
              </a:cxn>
              <a:cxn ang="0">
                <a:pos x="685" y="252"/>
              </a:cxn>
              <a:cxn ang="0">
                <a:pos x="688" y="274"/>
              </a:cxn>
              <a:cxn ang="0">
                <a:pos x="699" y="271"/>
              </a:cxn>
              <a:cxn ang="0">
                <a:pos x="696" y="249"/>
              </a:cxn>
              <a:cxn ang="0">
                <a:pos x="688" y="316"/>
              </a:cxn>
              <a:cxn ang="0">
                <a:pos x="685" y="338"/>
              </a:cxn>
              <a:cxn ang="0">
                <a:pos x="696" y="340"/>
              </a:cxn>
              <a:cxn ang="0">
                <a:pos x="699" y="319"/>
              </a:cxn>
              <a:cxn ang="0">
                <a:pos x="688" y="316"/>
              </a:cxn>
            </a:cxnLst>
            <a:rect l="0" t="0" r="r" b="b"/>
            <a:pathLst>
              <a:path w="726" h="454">
                <a:moveTo>
                  <a:pt x="57" y="0"/>
                </a:moveTo>
                <a:cubicBezTo>
                  <a:pt x="669" y="0"/>
                  <a:pt x="669" y="0"/>
                  <a:pt x="669" y="0"/>
                </a:cubicBezTo>
                <a:cubicBezTo>
                  <a:pt x="701" y="0"/>
                  <a:pt x="726" y="25"/>
                  <a:pt x="726" y="57"/>
                </a:cubicBezTo>
                <a:cubicBezTo>
                  <a:pt x="726" y="397"/>
                  <a:pt x="726" y="397"/>
                  <a:pt x="726" y="397"/>
                </a:cubicBezTo>
                <a:cubicBezTo>
                  <a:pt x="726" y="429"/>
                  <a:pt x="701" y="454"/>
                  <a:pt x="669" y="454"/>
                </a:cubicBezTo>
                <a:cubicBezTo>
                  <a:pt x="57" y="454"/>
                  <a:pt x="57" y="454"/>
                  <a:pt x="57" y="454"/>
                </a:cubicBezTo>
                <a:cubicBezTo>
                  <a:pt x="26" y="454"/>
                  <a:pt x="0" y="429"/>
                  <a:pt x="0" y="397"/>
                </a:cubicBezTo>
                <a:cubicBezTo>
                  <a:pt x="0" y="57"/>
                  <a:pt x="0" y="57"/>
                  <a:pt x="0" y="57"/>
                </a:cubicBezTo>
                <a:cubicBezTo>
                  <a:pt x="0" y="25"/>
                  <a:pt x="26" y="0"/>
                  <a:pt x="57" y="0"/>
                </a:cubicBezTo>
                <a:close/>
                <a:moveTo>
                  <a:pt x="73" y="55"/>
                </a:moveTo>
                <a:cubicBezTo>
                  <a:pt x="70" y="55"/>
                  <a:pt x="67" y="57"/>
                  <a:pt x="67" y="60"/>
                </a:cubicBezTo>
                <a:cubicBezTo>
                  <a:pt x="67" y="394"/>
                  <a:pt x="67" y="394"/>
                  <a:pt x="67" y="394"/>
                </a:cubicBezTo>
                <a:cubicBezTo>
                  <a:pt x="67" y="398"/>
                  <a:pt x="70" y="400"/>
                  <a:pt x="73" y="400"/>
                </a:cubicBezTo>
                <a:cubicBezTo>
                  <a:pt x="657" y="400"/>
                  <a:pt x="657" y="400"/>
                  <a:pt x="657" y="400"/>
                </a:cubicBezTo>
                <a:cubicBezTo>
                  <a:pt x="660" y="400"/>
                  <a:pt x="663" y="398"/>
                  <a:pt x="663" y="394"/>
                </a:cubicBezTo>
                <a:cubicBezTo>
                  <a:pt x="663" y="60"/>
                  <a:pt x="663" y="60"/>
                  <a:pt x="663" y="60"/>
                </a:cubicBezTo>
                <a:cubicBezTo>
                  <a:pt x="663" y="57"/>
                  <a:pt x="660" y="55"/>
                  <a:pt x="657" y="55"/>
                </a:cubicBezTo>
                <a:cubicBezTo>
                  <a:pt x="73" y="55"/>
                  <a:pt x="73" y="55"/>
                  <a:pt x="73" y="55"/>
                </a:cubicBezTo>
                <a:close/>
                <a:moveTo>
                  <a:pt x="27" y="100"/>
                </a:moveTo>
                <a:cubicBezTo>
                  <a:pt x="23" y="100"/>
                  <a:pt x="21" y="103"/>
                  <a:pt x="21" y="106"/>
                </a:cubicBezTo>
                <a:cubicBezTo>
                  <a:pt x="21" y="109"/>
                  <a:pt x="23" y="112"/>
                  <a:pt x="27" y="112"/>
                </a:cubicBezTo>
                <a:cubicBezTo>
                  <a:pt x="30" y="112"/>
                  <a:pt x="33" y="109"/>
                  <a:pt x="33" y="106"/>
                </a:cubicBezTo>
                <a:cubicBezTo>
                  <a:pt x="33" y="103"/>
                  <a:pt x="30" y="100"/>
                  <a:pt x="27" y="100"/>
                </a:cubicBezTo>
                <a:close/>
                <a:moveTo>
                  <a:pt x="27" y="125"/>
                </a:moveTo>
                <a:cubicBezTo>
                  <a:pt x="26" y="125"/>
                  <a:pt x="24" y="126"/>
                  <a:pt x="24" y="127"/>
                </a:cubicBezTo>
                <a:cubicBezTo>
                  <a:pt x="24" y="129"/>
                  <a:pt x="26" y="130"/>
                  <a:pt x="27" y="130"/>
                </a:cubicBezTo>
                <a:cubicBezTo>
                  <a:pt x="28" y="130"/>
                  <a:pt x="29" y="129"/>
                  <a:pt x="29" y="127"/>
                </a:cubicBezTo>
                <a:cubicBezTo>
                  <a:pt x="29" y="126"/>
                  <a:pt x="28" y="125"/>
                  <a:pt x="27" y="125"/>
                </a:cubicBezTo>
                <a:close/>
                <a:moveTo>
                  <a:pt x="688" y="116"/>
                </a:moveTo>
                <a:cubicBezTo>
                  <a:pt x="686" y="116"/>
                  <a:pt x="685" y="116"/>
                  <a:pt x="685" y="119"/>
                </a:cubicBezTo>
                <a:cubicBezTo>
                  <a:pt x="685" y="137"/>
                  <a:pt x="685" y="137"/>
                  <a:pt x="685" y="137"/>
                </a:cubicBezTo>
                <a:cubicBezTo>
                  <a:pt x="685" y="139"/>
                  <a:pt x="686" y="140"/>
                  <a:pt x="688" y="140"/>
                </a:cubicBezTo>
                <a:cubicBezTo>
                  <a:pt x="696" y="140"/>
                  <a:pt x="696" y="140"/>
                  <a:pt x="696" y="140"/>
                </a:cubicBezTo>
                <a:cubicBezTo>
                  <a:pt x="697" y="140"/>
                  <a:pt x="699" y="139"/>
                  <a:pt x="699" y="137"/>
                </a:cubicBezTo>
                <a:cubicBezTo>
                  <a:pt x="699" y="119"/>
                  <a:pt x="699" y="119"/>
                  <a:pt x="699" y="119"/>
                </a:cubicBezTo>
                <a:cubicBezTo>
                  <a:pt x="699" y="116"/>
                  <a:pt x="697" y="116"/>
                  <a:pt x="696" y="116"/>
                </a:cubicBezTo>
                <a:cubicBezTo>
                  <a:pt x="688" y="116"/>
                  <a:pt x="688" y="116"/>
                  <a:pt x="688" y="116"/>
                </a:cubicBezTo>
                <a:close/>
                <a:moveTo>
                  <a:pt x="688" y="182"/>
                </a:moveTo>
                <a:cubicBezTo>
                  <a:pt x="686" y="182"/>
                  <a:pt x="685" y="184"/>
                  <a:pt x="685" y="185"/>
                </a:cubicBezTo>
                <a:cubicBezTo>
                  <a:pt x="685" y="204"/>
                  <a:pt x="685" y="204"/>
                  <a:pt x="685" y="204"/>
                </a:cubicBezTo>
                <a:cubicBezTo>
                  <a:pt x="685" y="205"/>
                  <a:pt x="686" y="207"/>
                  <a:pt x="688" y="207"/>
                </a:cubicBezTo>
                <a:cubicBezTo>
                  <a:pt x="696" y="207"/>
                  <a:pt x="696" y="207"/>
                  <a:pt x="696" y="207"/>
                </a:cubicBezTo>
                <a:cubicBezTo>
                  <a:pt x="697" y="207"/>
                  <a:pt x="699" y="205"/>
                  <a:pt x="699" y="204"/>
                </a:cubicBezTo>
                <a:cubicBezTo>
                  <a:pt x="699" y="185"/>
                  <a:pt x="699" y="185"/>
                  <a:pt x="699" y="185"/>
                </a:cubicBezTo>
                <a:cubicBezTo>
                  <a:pt x="699" y="184"/>
                  <a:pt x="697" y="182"/>
                  <a:pt x="696" y="182"/>
                </a:cubicBezTo>
                <a:cubicBezTo>
                  <a:pt x="688" y="182"/>
                  <a:pt x="688" y="182"/>
                  <a:pt x="688" y="182"/>
                </a:cubicBezTo>
                <a:close/>
                <a:moveTo>
                  <a:pt x="688" y="249"/>
                </a:moveTo>
                <a:cubicBezTo>
                  <a:pt x="686" y="249"/>
                  <a:pt x="685" y="251"/>
                  <a:pt x="685" y="252"/>
                </a:cubicBezTo>
                <a:cubicBezTo>
                  <a:pt x="685" y="271"/>
                  <a:pt x="685" y="271"/>
                  <a:pt x="685" y="271"/>
                </a:cubicBezTo>
                <a:cubicBezTo>
                  <a:pt x="685" y="272"/>
                  <a:pt x="686" y="274"/>
                  <a:pt x="688" y="274"/>
                </a:cubicBezTo>
                <a:cubicBezTo>
                  <a:pt x="696" y="274"/>
                  <a:pt x="696" y="274"/>
                  <a:pt x="696" y="274"/>
                </a:cubicBezTo>
                <a:cubicBezTo>
                  <a:pt x="697" y="274"/>
                  <a:pt x="699" y="272"/>
                  <a:pt x="699" y="271"/>
                </a:cubicBezTo>
                <a:cubicBezTo>
                  <a:pt x="699" y="252"/>
                  <a:pt x="699" y="252"/>
                  <a:pt x="699" y="252"/>
                </a:cubicBezTo>
                <a:cubicBezTo>
                  <a:pt x="699" y="251"/>
                  <a:pt x="697" y="249"/>
                  <a:pt x="696" y="249"/>
                </a:cubicBezTo>
                <a:cubicBezTo>
                  <a:pt x="688" y="249"/>
                  <a:pt x="688" y="249"/>
                  <a:pt x="688" y="249"/>
                </a:cubicBezTo>
                <a:close/>
                <a:moveTo>
                  <a:pt x="688" y="316"/>
                </a:moveTo>
                <a:cubicBezTo>
                  <a:pt x="686" y="316"/>
                  <a:pt x="685" y="317"/>
                  <a:pt x="685" y="319"/>
                </a:cubicBezTo>
                <a:cubicBezTo>
                  <a:pt x="685" y="338"/>
                  <a:pt x="685" y="338"/>
                  <a:pt x="685" y="338"/>
                </a:cubicBezTo>
                <a:cubicBezTo>
                  <a:pt x="685" y="340"/>
                  <a:pt x="686" y="340"/>
                  <a:pt x="688" y="340"/>
                </a:cubicBezTo>
                <a:cubicBezTo>
                  <a:pt x="696" y="340"/>
                  <a:pt x="696" y="340"/>
                  <a:pt x="696" y="340"/>
                </a:cubicBezTo>
                <a:cubicBezTo>
                  <a:pt x="697" y="340"/>
                  <a:pt x="699" y="340"/>
                  <a:pt x="699" y="338"/>
                </a:cubicBezTo>
                <a:cubicBezTo>
                  <a:pt x="699" y="319"/>
                  <a:pt x="699" y="319"/>
                  <a:pt x="699" y="319"/>
                </a:cubicBezTo>
                <a:cubicBezTo>
                  <a:pt x="699" y="317"/>
                  <a:pt x="697" y="316"/>
                  <a:pt x="696" y="316"/>
                </a:cubicBezTo>
                <a:cubicBezTo>
                  <a:pt x="688" y="316"/>
                  <a:pt x="688" y="316"/>
                  <a:pt x="688" y="316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003399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3" name="Freeform 11"/>
          <p:cNvSpPr>
            <a:spLocks noChangeAspect="1" noEditPoints="1"/>
          </p:cNvSpPr>
          <p:nvPr/>
        </p:nvSpPr>
        <p:spPr bwMode="auto">
          <a:xfrm>
            <a:off x="7887292" y="761395"/>
            <a:ext cx="202797" cy="398766"/>
          </a:xfrm>
          <a:custGeom>
            <a:avLst/>
            <a:gdLst/>
            <a:ahLst/>
            <a:cxnLst>
              <a:cxn ang="0">
                <a:pos x="0" y="235"/>
              </a:cxn>
              <a:cxn ang="0">
                <a:pos x="10" y="233"/>
              </a:cxn>
              <a:cxn ang="0">
                <a:pos x="7" y="166"/>
              </a:cxn>
              <a:cxn ang="0">
                <a:pos x="0" y="112"/>
              </a:cxn>
              <a:cxn ang="0">
                <a:pos x="10" y="110"/>
              </a:cxn>
              <a:cxn ang="0">
                <a:pos x="96" y="7"/>
              </a:cxn>
              <a:cxn ang="0">
                <a:pos x="396" y="7"/>
              </a:cxn>
              <a:cxn ang="0">
                <a:pos x="488" y="0"/>
              </a:cxn>
              <a:cxn ang="0">
                <a:pos x="493" y="7"/>
              </a:cxn>
              <a:cxn ang="0">
                <a:pos x="591" y="95"/>
              </a:cxn>
              <a:cxn ang="0">
                <a:pos x="506" y="1162"/>
              </a:cxn>
              <a:cxn ang="0">
                <a:pos x="10" y="1075"/>
              </a:cxn>
              <a:cxn ang="0">
                <a:pos x="7" y="378"/>
              </a:cxn>
              <a:cxn ang="0">
                <a:pos x="0" y="339"/>
              </a:cxn>
              <a:cxn ang="0">
                <a:pos x="10" y="336"/>
              </a:cxn>
              <a:cxn ang="0">
                <a:pos x="7" y="276"/>
              </a:cxn>
              <a:cxn ang="0">
                <a:pos x="249" y="1061"/>
              </a:cxn>
              <a:cxn ang="0">
                <a:pos x="303" y="1115"/>
              </a:cxn>
              <a:cxn ang="0">
                <a:pos x="303" y="1115"/>
              </a:cxn>
              <a:cxn ang="0">
                <a:pos x="358" y="1061"/>
              </a:cxn>
              <a:cxn ang="0">
                <a:pos x="303" y="1007"/>
              </a:cxn>
              <a:cxn ang="0">
                <a:pos x="303" y="1007"/>
              </a:cxn>
              <a:cxn ang="0">
                <a:pos x="187" y="108"/>
              </a:cxn>
              <a:cxn ang="0">
                <a:pos x="202" y="124"/>
              </a:cxn>
              <a:cxn ang="0">
                <a:pos x="202" y="124"/>
              </a:cxn>
              <a:cxn ang="0">
                <a:pos x="218" y="108"/>
              </a:cxn>
              <a:cxn ang="0">
                <a:pos x="202" y="93"/>
              </a:cxn>
              <a:cxn ang="0">
                <a:pos x="202" y="93"/>
              </a:cxn>
              <a:cxn ang="0">
                <a:pos x="261" y="93"/>
              </a:cxn>
              <a:cxn ang="0">
                <a:pos x="249" y="109"/>
              </a:cxn>
              <a:cxn ang="0">
                <a:pos x="346" y="124"/>
              </a:cxn>
              <a:cxn ang="0">
                <a:pos x="358" y="109"/>
              </a:cxn>
              <a:cxn ang="0">
                <a:pos x="261" y="93"/>
              </a:cxn>
              <a:cxn ang="0">
                <a:pos x="46" y="960"/>
              </a:cxn>
              <a:cxn ang="0">
                <a:pos x="560" y="201"/>
              </a:cxn>
            </a:cxnLst>
            <a:rect l="0" t="0" r="r" b="b"/>
            <a:pathLst>
              <a:path w="591" h="1162">
                <a:moveTo>
                  <a:pt x="0" y="274"/>
                </a:moveTo>
                <a:cubicBezTo>
                  <a:pt x="0" y="235"/>
                  <a:pt x="0" y="235"/>
                  <a:pt x="0" y="235"/>
                </a:cubicBezTo>
                <a:cubicBezTo>
                  <a:pt x="0" y="234"/>
                  <a:pt x="3" y="233"/>
                  <a:pt x="7" y="233"/>
                </a:cubicBezTo>
                <a:cubicBezTo>
                  <a:pt x="10" y="233"/>
                  <a:pt x="10" y="233"/>
                  <a:pt x="10" y="233"/>
                </a:cubicBezTo>
                <a:cubicBezTo>
                  <a:pt x="10" y="166"/>
                  <a:pt x="10" y="166"/>
                  <a:pt x="10" y="166"/>
                </a:cubicBezTo>
                <a:cubicBezTo>
                  <a:pt x="7" y="166"/>
                  <a:pt x="7" y="166"/>
                  <a:pt x="7" y="166"/>
                </a:cubicBezTo>
                <a:cubicBezTo>
                  <a:pt x="3" y="166"/>
                  <a:pt x="0" y="164"/>
                  <a:pt x="0" y="163"/>
                </a:cubicBezTo>
                <a:cubicBezTo>
                  <a:pt x="0" y="112"/>
                  <a:pt x="0" y="112"/>
                  <a:pt x="0" y="112"/>
                </a:cubicBezTo>
                <a:cubicBezTo>
                  <a:pt x="0" y="111"/>
                  <a:pt x="3" y="110"/>
                  <a:pt x="7" y="110"/>
                </a:cubicBezTo>
                <a:cubicBezTo>
                  <a:pt x="10" y="110"/>
                  <a:pt x="10" y="110"/>
                  <a:pt x="10" y="110"/>
                </a:cubicBezTo>
                <a:cubicBezTo>
                  <a:pt x="10" y="95"/>
                  <a:pt x="10" y="95"/>
                  <a:pt x="10" y="95"/>
                </a:cubicBezTo>
                <a:cubicBezTo>
                  <a:pt x="10" y="46"/>
                  <a:pt x="49" y="7"/>
                  <a:pt x="96" y="7"/>
                </a:cubicBezTo>
                <a:cubicBezTo>
                  <a:pt x="396" y="7"/>
                  <a:pt x="396" y="7"/>
                  <a:pt x="396" y="7"/>
                </a:cubicBezTo>
                <a:cubicBezTo>
                  <a:pt x="396" y="7"/>
                  <a:pt x="396" y="7"/>
                  <a:pt x="396" y="7"/>
                </a:cubicBezTo>
                <a:cubicBezTo>
                  <a:pt x="396" y="3"/>
                  <a:pt x="399" y="0"/>
                  <a:pt x="401" y="0"/>
                </a:cubicBezTo>
                <a:cubicBezTo>
                  <a:pt x="488" y="0"/>
                  <a:pt x="488" y="0"/>
                  <a:pt x="488" y="0"/>
                </a:cubicBezTo>
                <a:cubicBezTo>
                  <a:pt x="491" y="0"/>
                  <a:pt x="493" y="3"/>
                  <a:pt x="493" y="7"/>
                </a:cubicBezTo>
                <a:cubicBezTo>
                  <a:pt x="493" y="7"/>
                  <a:pt x="493" y="7"/>
                  <a:pt x="493" y="7"/>
                </a:cubicBezTo>
                <a:cubicBezTo>
                  <a:pt x="506" y="7"/>
                  <a:pt x="506" y="7"/>
                  <a:pt x="506" y="7"/>
                </a:cubicBezTo>
                <a:cubicBezTo>
                  <a:pt x="553" y="7"/>
                  <a:pt x="591" y="46"/>
                  <a:pt x="591" y="95"/>
                </a:cubicBezTo>
                <a:cubicBezTo>
                  <a:pt x="591" y="1075"/>
                  <a:pt x="591" y="1075"/>
                  <a:pt x="591" y="1075"/>
                </a:cubicBezTo>
                <a:cubicBezTo>
                  <a:pt x="591" y="1123"/>
                  <a:pt x="553" y="1162"/>
                  <a:pt x="506" y="1162"/>
                </a:cubicBezTo>
                <a:cubicBezTo>
                  <a:pt x="96" y="1162"/>
                  <a:pt x="96" y="1162"/>
                  <a:pt x="96" y="1162"/>
                </a:cubicBezTo>
                <a:cubicBezTo>
                  <a:pt x="49" y="1162"/>
                  <a:pt x="10" y="1123"/>
                  <a:pt x="10" y="1075"/>
                </a:cubicBezTo>
                <a:cubicBezTo>
                  <a:pt x="10" y="378"/>
                  <a:pt x="10" y="378"/>
                  <a:pt x="10" y="378"/>
                </a:cubicBezTo>
                <a:cubicBezTo>
                  <a:pt x="7" y="378"/>
                  <a:pt x="7" y="378"/>
                  <a:pt x="7" y="378"/>
                </a:cubicBezTo>
                <a:cubicBezTo>
                  <a:pt x="3" y="378"/>
                  <a:pt x="0" y="377"/>
                  <a:pt x="0" y="376"/>
                </a:cubicBezTo>
                <a:cubicBezTo>
                  <a:pt x="0" y="339"/>
                  <a:pt x="0" y="339"/>
                  <a:pt x="0" y="339"/>
                </a:cubicBezTo>
                <a:cubicBezTo>
                  <a:pt x="0" y="337"/>
                  <a:pt x="3" y="336"/>
                  <a:pt x="7" y="336"/>
                </a:cubicBezTo>
                <a:cubicBezTo>
                  <a:pt x="10" y="336"/>
                  <a:pt x="10" y="336"/>
                  <a:pt x="10" y="336"/>
                </a:cubicBezTo>
                <a:cubicBezTo>
                  <a:pt x="10" y="276"/>
                  <a:pt x="10" y="276"/>
                  <a:pt x="10" y="276"/>
                </a:cubicBezTo>
                <a:cubicBezTo>
                  <a:pt x="7" y="276"/>
                  <a:pt x="7" y="276"/>
                  <a:pt x="7" y="276"/>
                </a:cubicBezTo>
                <a:cubicBezTo>
                  <a:pt x="3" y="276"/>
                  <a:pt x="0" y="275"/>
                  <a:pt x="0" y="274"/>
                </a:cubicBezTo>
                <a:close/>
                <a:moveTo>
                  <a:pt x="249" y="1061"/>
                </a:moveTo>
                <a:cubicBezTo>
                  <a:pt x="249" y="1061"/>
                  <a:pt x="249" y="1061"/>
                  <a:pt x="249" y="1061"/>
                </a:cubicBezTo>
                <a:cubicBezTo>
                  <a:pt x="249" y="1091"/>
                  <a:pt x="274" y="1115"/>
                  <a:pt x="303" y="1115"/>
                </a:cubicBezTo>
                <a:cubicBezTo>
                  <a:pt x="303" y="1115"/>
                  <a:pt x="303" y="1115"/>
                  <a:pt x="303" y="1115"/>
                </a:cubicBezTo>
                <a:cubicBezTo>
                  <a:pt x="303" y="1115"/>
                  <a:pt x="303" y="1115"/>
                  <a:pt x="303" y="1115"/>
                </a:cubicBezTo>
                <a:cubicBezTo>
                  <a:pt x="333" y="1115"/>
                  <a:pt x="358" y="1091"/>
                  <a:pt x="358" y="1061"/>
                </a:cubicBezTo>
                <a:cubicBezTo>
                  <a:pt x="358" y="1061"/>
                  <a:pt x="358" y="1061"/>
                  <a:pt x="358" y="1061"/>
                </a:cubicBezTo>
                <a:cubicBezTo>
                  <a:pt x="358" y="1061"/>
                  <a:pt x="358" y="1061"/>
                  <a:pt x="358" y="1061"/>
                </a:cubicBezTo>
                <a:cubicBezTo>
                  <a:pt x="358" y="1032"/>
                  <a:pt x="333" y="1007"/>
                  <a:pt x="303" y="1007"/>
                </a:cubicBezTo>
                <a:cubicBezTo>
                  <a:pt x="303" y="1007"/>
                  <a:pt x="303" y="1007"/>
                  <a:pt x="303" y="1007"/>
                </a:cubicBezTo>
                <a:cubicBezTo>
                  <a:pt x="303" y="1007"/>
                  <a:pt x="303" y="1007"/>
                  <a:pt x="303" y="1007"/>
                </a:cubicBezTo>
                <a:cubicBezTo>
                  <a:pt x="274" y="1007"/>
                  <a:pt x="249" y="1032"/>
                  <a:pt x="249" y="1061"/>
                </a:cubicBezTo>
                <a:close/>
                <a:moveTo>
                  <a:pt x="187" y="108"/>
                </a:moveTo>
                <a:cubicBezTo>
                  <a:pt x="187" y="108"/>
                  <a:pt x="187" y="108"/>
                  <a:pt x="187" y="108"/>
                </a:cubicBezTo>
                <a:cubicBezTo>
                  <a:pt x="187" y="117"/>
                  <a:pt x="194" y="124"/>
                  <a:pt x="202" y="124"/>
                </a:cubicBezTo>
                <a:cubicBezTo>
                  <a:pt x="202" y="124"/>
                  <a:pt x="202" y="124"/>
                  <a:pt x="202" y="124"/>
                </a:cubicBezTo>
                <a:cubicBezTo>
                  <a:pt x="202" y="124"/>
                  <a:pt x="202" y="124"/>
                  <a:pt x="202" y="124"/>
                </a:cubicBezTo>
                <a:cubicBezTo>
                  <a:pt x="211" y="124"/>
                  <a:pt x="218" y="117"/>
                  <a:pt x="218" y="108"/>
                </a:cubicBezTo>
                <a:cubicBezTo>
                  <a:pt x="218" y="108"/>
                  <a:pt x="218" y="108"/>
                  <a:pt x="218" y="108"/>
                </a:cubicBezTo>
                <a:cubicBezTo>
                  <a:pt x="218" y="108"/>
                  <a:pt x="218" y="108"/>
                  <a:pt x="218" y="108"/>
                </a:cubicBezTo>
                <a:cubicBezTo>
                  <a:pt x="218" y="101"/>
                  <a:pt x="211" y="93"/>
                  <a:pt x="202" y="93"/>
                </a:cubicBezTo>
                <a:cubicBezTo>
                  <a:pt x="202" y="93"/>
                  <a:pt x="202" y="93"/>
                  <a:pt x="202" y="93"/>
                </a:cubicBezTo>
                <a:cubicBezTo>
                  <a:pt x="202" y="93"/>
                  <a:pt x="202" y="93"/>
                  <a:pt x="202" y="93"/>
                </a:cubicBezTo>
                <a:cubicBezTo>
                  <a:pt x="194" y="93"/>
                  <a:pt x="187" y="101"/>
                  <a:pt x="187" y="108"/>
                </a:cubicBezTo>
                <a:close/>
                <a:moveTo>
                  <a:pt x="261" y="93"/>
                </a:moveTo>
                <a:cubicBezTo>
                  <a:pt x="254" y="93"/>
                  <a:pt x="249" y="100"/>
                  <a:pt x="249" y="109"/>
                </a:cubicBezTo>
                <a:cubicBezTo>
                  <a:pt x="249" y="109"/>
                  <a:pt x="249" y="109"/>
                  <a:pt x="249" y="109"/>
                </a:cubicBezTo>
                <a:cubicBezTo>
                  <a:pt x="249" y="118"/>
                  <a:pt x="254" y="124"/>
                  <a:pt x="261" y="124"/>
                </a:cubicBezTo>
                <a:cubicBezTo>
                  <a:pt x="346" y="124"/>
                  <a:pt x="346" y="124"/>
                  <a:pt x="346" y="124"/>
                </a:cubicBezTo>
                <a:cubicBezTo>
                  <a:pt x="352" y="124"/>
                  <a:pt x="358" y="118"/>
                  <a:pt x="358" y="109"/>
                </a:cubicBezTo>
                <a:cubicBezTo>
                  <a:pt x="358" y="109"/>
                  <a:pt x="358" y="109"/>
                  <a:pt x="358" y="109"/>
                </a:cubicBezTo>
                <a:cubicBezTo>
                  <a:pt x="358" y="100"/>
                  <a:pt x="352" y="93"/>
                  <a:pt x="346" y="93"/>
                </a:cubicBezTo>
                <a:cubicBezTo>
                  <a:pt x="261" y="93"/>
                  <a:pt x="261" y="93"/>
                  <a:pt x="261" y="93"/>
                </a:cubicBezTo>
                <a:close/>
                <a:moveTo>
                  <a:pt x="46" y="201"/>
                </a:moveTo>
                <a:cubicBezTo>
                  <a:pt x="46" y="960"/>
                  <a:pt x="46" y="960"/>
                  <a:pt x="46" y="960"/>
                </a:cubicBezTo>
                <a:cubicBezTo>
                  <a:pt x="560" y="960"/>
                  <a:pt x="560" y="960"/>
                  <a:pt x="560" y="960"/>
                </a:cubicBezTo>
                <a:cubicBezTo>
                  <a:pt x="560" y="201"/>
                  <a:pt x="560" y="201"/>
                  <a:pt x="560" y="201"/>
                </a:cubicBezTo>
                <a:cubicBezTo>
                  <a:pt x="46" y="201"/>
                  <a:pt x="46" y="201"/>
                  <a:pt x="46" y="201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003399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0" name="Szövegdoboz 26"/>
          <p:cNvSpPr txBox="1"/>
          <p:nvPr/>
        </p:nvSpPr>
        <p:spPr>
          <a:xfrm>
            <a:off x="301814" y="4328210"/>
            <a:ext cx="7726570" cy="3231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763" lvl="0" algn="just" defTabSz="914400">
              <a:defRPr/>
            </a:pPr>
            <a:r>
              <a:rPr kumimoji="0" lang="hu-HU" sz="1050" b="0" i="0" u="none" strike="noStrike" kern="0" cap="none" spc="0" normalizeH="0" baseline="0" noProof="0" dirty="0">
                <a:ln>
                  <a:noFill/>
                </a:ln>
                <a:solidFill>
                  <a:srgbClr val="58595B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Az otthoni internethasználat kivételével (ahol leginkább a laptopon vagy asztali számítógép</a:t>
            </a:r>
            <a:r>
              <a:rPr kumimoji="0" lang="hu-HU" sz="1050" b="0" i="0" u="none" strike="noStrike" kern="0" cap="none" spc="0" normalizeH="0" noProof="0" dirty="0">
                <a:ln>
                  <a:noFill/>
                </a:ln>
                <a:solidFill>
                  <a:srgbClr val="58595B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dominál)</a:t>
            </a:r>
            <a:r>
              <a:rPr kumimoji="0" lang="hu-HU" sz="1050" b="0" i="0" u="none" strike="noStrike" kern="0" cap="none" spc="0" normalizeH="0" baseline="0" noProof="0" dirty="0">
                <a:ln>
                  <a:noFill/>
                </a:ln>
                <a:solidFill>
                  <a:srgbClr val="58595B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a többi </a:t>
            </a:r>
            <a:r>
              <a:rPr lang="hu-HU" sz="1050" kern="0" dirty="0">
                <a:solidFill>
                  <a:srgbClr val="58595B"/>
                </a:solidFill>
              </a:rPr>
              <a:t>helyen és élethelyzetben, </a:t>
            </a:r>
            <a:r>
              <a:rPr kumimoji="0" lang="hu-HU" sz="1050" b="0" i="0" u="none" strike="noStrike" kern="0" cap="none" spc="0" normalizeH="0" baseline="0" noProof="0" dirty="0">
                <a:ln>
                  <a:noFill/>
                </a:ln>
                <a:solidFill>
                  <a:srgbClr val="58595B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beleértve a munkahelyet is egyértelműen az okostelefoné</a:t>
            </a:r>
            <a:r>
              <a:rPr kumimoji="0" lang="hu-HU" sz="1050" b="0" i="0" u="none" strike="noStrike" kern="0" cap="none" spc="0" normalizeH="0" noProof="0" dirty="0">
                <a:ln>
                  <a:noFill/>
                </a:ln>
                <a:solidFill>
                  <a:srgbClr val="58595B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a főszerep</a:t>
            </a:r>
            <a:r>
              <a:rPr kumimoji="0" lang="hu-HU" sz="1050" b="0" i="0" u="none" strike="noStrike" kern="0" cap="none" spc="0" normalizeH="0" baseline="0" noProof="0" dirty="0">
                <a:ln>
                  <a:noFill/>
                </a:ln>
                <a:solidFill>
                  <a:srgbClr val="58595B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.  </a:t>
            </a: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xmlns="" id="{D8E3C006-041C-45ED-8E74-964E972C32B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6376" y="4633691"/>
            <a:ext cx="600901" cy="600901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xmlns="" id="{05C5823E-33C7-48CD-95FE-1E8921A2BF8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9618" y="4905062"/>
            <a:ext cx="725425" cy="137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917362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Title 3"/>
          <p:cNvSpPr>
            <a:spLocks noGrp="1"/>
          </p:cNvSpPr>
          <p:nvPr>
            <p:ph type="title"/>
          </p:nvPr>
        </p:nvSpPr>
        <p:spPr>
          <a:xfrm>
            <a:off x="179984" y="-19088"/>
            <a:ext cx="8680422" cy="469722"/>
          </a:xfrm>
        </p:spPr>
        <p:txBody>
          <a:bodyPr>
            <a:noAutofit/>
          </a:bodyPr>
          <a:lstStyle/>
          <a:p>
            <a:r>
              <a:rPr lang="hu-HU" sz="2900" dirty="0"/>
              <a:t>Internethasználat</a:t>
            </a:r>
          </a:p>
        </p:txBody>
      </p:sp>
      <p:sp>
        <p:nvSpPr>
          <p:cNvPr id="53" name="Szövegdoboz 135"/>
          <p:cNvSpPr txBox="1"/>
          <p:nvPr/>
        </p:nvSpPr>
        <p:spPr>
          <a:xfrm>
            <a:off x="376088" y="4968864"/>
            <a:ext cx="8084344" cy="1384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763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7981950" algn="r"/>
              </a:tabLst>
              <a:defRPr/>
            </a:pPr>
            <a:r>
              <a:rPr kumimoji="0" lang="hu-HU" sz="900" b="0" i="0" u="none" strike="noStrike" kern="0" cap="none" spc="0" normalizeH="0" baseline="0" noProof="0" dirty="0">
                <a:ln>
                  <a:noFill/>
                </a:ln>
                <a:solidFill>
                  <a:srgbClr val="222223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N=1005 | Bázis: teljes minta</a:t>
            </a:r>
          </a:p>
        </p:txBody>
      </p:sp>
      <p:sp>
        <p:nvSpPr>
          <p:cNvPr id="55" name="Text Placeholder 9"/>
          <p:cNvSpPr>
            <a:spLocks noGrp="1"/>
          </p:cNvSpPr>
          <p:nvPr>
            <p:ph type="body" sz="quarter" idx="4294967295"/>
          </p:nvPr>
        </p:nvSpPr>
        <p:spPr>
          <a:xfrm>
            <a:off x="107504" y="392549"/>
            <a:ext cx="8690248" cy="451009"/>
          </a:xfrm>
          <a:prstGeom prst="rect">
            <a:avLst/>
          </a:prstGeom>
        </p:spPr>
        <p:txBody>
          <a:bodyPr/>
          <a:lstStyle/>
          <a:p>
            <a:pPr marL="0" indent="0">
              <a:spcBef>
                <a:spcPts val="0"/>
              </a:spcBef>
              <a:buNone/>
            </a:pPr>
            <a:r>
              <a:rPr lang="hu-HU" sz="1000" i="1" dirty="0">
                <a:solidFill>
                  <a:schemeClr val="bg1">
                    <a:lumMod val="50000"/>
                  </a:schemeClr>
                </a:solidFill>
              </a:rPr>
              <a:t>És mikre használja az internetet az alábbi eszközön:</a:t>
            </a:r>
          </a:p>
        </p:txBody>
      </p:sp>
      <p:graphicFrame>
        <p:nvGraphicFramePr>
          <p:cNvPr id="3" name="Táblázat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82185638"/>
              </p:ext>
            </p:extLst>
          </p:nvPr>
        </p:nvGraphicFramePr>
        <p:xfrm>
          <a:off x="301813" y="1294693"/>
          <a:ext cx="8496947" cy="249936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427367">
                  <a:extLst>
                    <a:ext uri="{9D8B030D-6E8A-4147-A177-3AD203B41FA5}">
                      <a16:colId xmlns:a16="http://schemas.microsoft.com/office/drawing/2014/main" xmlns="" val="4016328448"/>
                    </a:ext>
                  </a:extLst>
                </a:gridCol>
                <a:gridCol w="1213916">
                  <a:extLst>
                    <a:ext uri="{9D8B030D-6E8A-4147-A177-3AD203B41FA5}">
                      <a16:colId xmlns:a16="http://schemas.microsoft.com/office/drawing/2014/main" xmlns="" val="4103955229"/>
                    </a:ext>
                  </a:extLst>
                </a:gridCol>
                <a:gridCol w="1213916">
                  <a:extLst>
                    <a:ext uri="{9D8B030D-6E8A-4147-A177-3AD203B41FA5}">
                      <a16:colId xmlns:a16="http://schemas.microsoft.com/office/drawing/2014/main" xmlns="" val="1533525611"/>
                    </a:ext>
                  </a:extLst>
                </a:gridCol>
                <a:gridCol w="1213916">
                  <a:extLst>
                    <a:ext uri="{9D8B030D-6E8A-4147-A177-3AD203B41FA5}">
                      <a16:colId xmlns:a16="http://schemas.microsoft.com/office/drawing/2014/main" xmlns="" val="732016901"/>
                    </a:ext>
                  </a:extLst>
                </a:gridCol>
                <a:gridCol w="1213916">
                  <a:extLst>
                    <a:ext uri="{9D8B030D-6E8A-4147-A177-3AD203B41FA5}">
                      <a16:colId xmlns:a16="http://schemas.microsoft.com/office/drawing/2014/main" xmlns="" val="1932137645"/>
                    </a:ext>
                  </a:extLst>
                </a:gridCol>
                <a:gridCol w="1213916">
                  <a:extLst>
                    <a:ext uri="{9D8B030D-6E8A-4147-A177-3AD203B41FA5}">
                      <a16:colId xmlns:a16="http://schemas.microsoft.com/office/drawing/2014/main" xmlns="" val="1944435981"/>
                    </a:ext>
                  </a:extLst>
                </a:gridCol>
              </a:tblGrid>
              <a:tr h="164566">
                <a:tc>
                  <a:txBody>
                    <a:bodyPr/>
                    <a:lstStyle/>
                    <a:p>
                      <a:pPr algn="l"/>
                      <a:r>
                        <a:rPr lang="hu-HU" sz="1100" dirty="0">
                          <a:solidFill>
                            <a:srgbClr val="404040"/>
                          </a:solidFill>
                        </a:rPr>
                        <a:t>Böngészés</a:t>
                      </a:r>
                      <a:r>
                        <a:rPr lang="hu-HU" sz="1100" baseline="0" dirty="0">
                          <a:solidFill>
                            <a:srgbClr val="404040"/>
                          </a:solidFill>
                        </a:rPr>
                        <a:t> az interneten</a:t>
                      </a:r>
                      <a:endParaRPr lang="hu-HU" sz="1100" dirty="0">
                        <a:solidFill>
                          <a:srgbClr val="404040"/>
                        </a:solidFill>
                      </a:endParaRPr>
                    </a:p>
                  </a:txBody>
                  <a:tcPr anchor="ctr">
                    <a:solidFill>
                      <a:schemeClr val="bg2">
                        <a:lumMod val="20000"/>
                        <a:lumOff val="80000"/>
                        <a:alpha val="37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200" b="0" i="0" u="none" strike="noStrike" dirty="0">
                          <a:solidFill>
                            <a:srgbClr val="404040"/>
                          </a:solidFill>
                          <a:effectLst/>
                          <a:latin typeface="+mj-lt"/>
                        </a:rPr>
                        <a:t>23%</a:t>
                      </a:r>
                    </a:p>
                  </a:txBody>
                  <a:tcPr marL="9525" marR="9525" marT="9525" marB="0" anchor="ctr">
                    <a:solidFill>
                      <a:schemeClr val="bg2">
                        <a:lumMod val="20000"/>
                        <a:lumOff val="80000"/>
                        <a:alpha val="37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200" b="0" i="0" u="none" strike="noStrike" dirty="0">
                          <a:solidFill>
                            <a:srgbClr val="404040"/>
                          </a:solidFill>
                          <a:effectLst/>
                          <a:latin typeface="+mj-lt"/>
                        </a:rPr>
                        <a:t>93%</a:t>
                      </a:r>
                    </a:p>
                  </a:txBody>
                  <a:tcPr marL="9525" marR="9525" marT="9525" marB="0" anchor="ctr">
                    <a:solidFill>
                      <a:schemeClr val="bg2">
                        <a:lumMod val="20000"/>
                        <a:lumOff val="80000"/>
                        <a:alpha val="37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200" b="0" i="0" u="sng" strike="noStrike" dirty="0">
                          <a:solidFill>
                            <a:srgbClr val="404040"/>
                          </a:solidFill>
                          <a:effectLst/>
                          <a:latin typeface="+mj-lt"/>
                        </a:rPr>
                        <a:t>95%</a:t>
                      </a:r>
                    </a:p>
                  </a:txBody>
                  <a:tcPr marL="9525" marR="9525" marT="9525" marB="0" anchor="ctr">
                    <a:solidFill>
                      <a:schemeClr val="bg2">
                        <a:lumMod val="20000"/>
                        <a:lumOff val="80000"/>
                        <a:alpha val="37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200" b="0" i="0" u="none" strike="noStrike" dirty="0">
                          <a:solidFill>
                            <a:srgbClr val="404040"/>
                          </a:solidFill>
                          <a:effectLst/>
                          <a:latin typeface="+mj-lt"/>
                        </a:rPr>
                        <a:t>82%</a:t>
                      </a:r>
                    </a:p>
                  </a:txBody>
                  <a:tcPr marL="9525" marR="9525" marT="9525" marB="0" anchor="ctr">
                    <a:solidFill>
                      <a:schemeClr val="bg2">
                        <a:lumMod val="20000"/>
                        <a:lumOff val="80000"/>
                        <a:alpha val="37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200" b="0" i="0" u="none" strike="noStrike" dirty="0">
                          <a:solidFill>
                            <a:srgbClr val="404040"/>
                          </a:solidFill>
                          <a:effectLst/>
                          <a:latin typeface="+mj-lt"/>
                        </a:rPr>
                        <a:t>88%</a:t>
                      </a:r>
                    </a:p>
                  </a:txBody>
                  <a:tcPr marL="9525" marR="9525" marT="9525" marB="0" anchor="ctr">
                    <a:solidFill>
                      <a:schemeClr val="bg2">
                        <a:lumMod val="20000"/>
                        <a:lumOff val="80000"/>
                        <a:alpha val="37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578895058"/>
                  </a:ext>
                </a:extLst>
              </a:tr>
              <a:tr h="164566">
                <a:tc>
                  <a:txBody>
                    <a:bodyPr/>
                    <a:lstStyle/>
                    <a:p>
                      <a:pPr algn="l"/>
                      <a:r>
                        <a:rPr lang="hu-HU" sz="1100" dirty="0">
                          <a:solidFill>
                            <a:srgbClr val="404040"/>
                          </a:solidFill>
                        </a:rPr>
                        <a:t>E-</a:t>
                      </a:r>
                      <a:r>
                        <a:rPr lang="hu-HU" sz="1100" dirty="0" err="1">
                          <a:solidFill>
                            <a:srgbClr val="404040"/>
                          </a:solidFill>
                        </a:rPr>
                        <a:t>mailezés</a:t>
                      </a:r>
                      <a:endParaRPr lang="hu-HU" sz="1100" dirty="0">
                        <a:solidFill>
                          <a:srgbClr val="404040"/>
                        </a:solidFill>
                      </a:endParaRPr>
                    </a:p>
                  </a:txBody>
                  <a:tcPr anchor="ctr">
                    <a:solidFill>
                      <a:schemeClr val="bg2">
                        <a:lumMod val="20000"/>
                        <a:lumOff val="80000"/>
                        <a:alpha val="37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200" b="0" i="0" u="none" strike="noStrike" dirty="0">
                          <a:solidFill>
                            <a:srgbClr val="404040"/>
                          </a:solidFill>
                          <a:effectLst/>
                          <a:latin typeface="+mj-lt"/>
                        </a:rPr>
                        <a:t>9%</a:t>
                      </a:r>
                    </a:p>
                  </a:txBody>
                  <a:tcPr marL="9525" marR="9525" marT="9525" marB="0" anchor="ctr">
                    <a:solidFill>
                      <a:schemeClr val="bg2">
                        <a:lumMod val="20000"/>
                        <a:lumOff val="80000"/>
                        <a:alpha val="37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200" b="0" i="0" u="none" strike="noStrike" dirty="0">
                          <a:solidFill>
                            <a:srgbClr val="404040"/>
                          </a:solidFill>
                          <a:effectLst/>
                          <a:latin typeface="+mj-lt"/>
                        </a:rPr>
                        <a:t>75%</a:t>
                      </a:r>
                    </a:p>
                  </a:txBody>
                  <a:tcPr marL="9525" marR="9525" marT="9525" marB="0" anchor="ctr">
                    <a:solidFill>
                      <a:schemeClr val="bg2">
                        <a:lumMod val="20000"/>
                        <a:lumOff val="80000"/>
                        <a:alpha val="37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200" b="0" i="0" u="sng" strike="noStrike" dirty="0">
                          <a:solidFill>
                            <a:srgbClr val="404040"/>
                          </a:solidFill>
                          <a:effectLst/>
                          <a:latin typeface="+mj-lt"/>
                        </a:rPr>
                        <a:t>84%</a:t>
                      </a:r>
                    </a:p>
                  </a:txBody>
                  <a:tcPr marL="9525" marR="9525" marT="9525" marB="0" anchor="ctr">
                    <a:solidFill>
                      <a:schemeClr val="bg2">
                        <a:lumMod val="20000"/>
                        <a:lumOff val="80000"/>
                        <a:alpha val="37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200" b="0" i="0" u="none" strike="noStrike" dirty="0">
                          <a:solidFill>
                            <a:srgbClr val="404040"/>
                          </a:solidFill>
                          <a:effectLst/>
                          <a:latin typeface="+mj-lt"/>
                        </a:rPr>
                        <a:t>53%</a:t>
                      </a:r>
                    </a:p>
                  </a:txBody>
                  <a:tcPr marL="9525" marR="9525" marT="9525" marB="0" anchor="ctr">
                    <a:solidFill>
                      <a:schemeClr val="bg2">
                        <a:lumMod val="20000"/>
                        <a:lumOff val="80000"/>
                        <a:alpha val="37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200" b="0" i="0" u="none" strike="noStrike" dirty="0">
                          <a:solidFill>
                            <a:srgbClr val="404040"/>
                          </a:solidFill>
                          <a:effectLst/>
                          <a:latin typeface="+mj-lt"/>
                        </a:rPr>
                        <a:t>71%</a:t>
                      </a:r>
                    </a:p>
                  </a:txBody>
                  <a:tcPr marL="9525" marR="9525" marT="9525" marB="0" anchor="ctr">
                    <a:solidFill>
                      <a:schemeClr val="bg2">
                        <a:lumMod val="20000"/>
                        <a:lumOff val="80000"/>
                        <a:alpha val="37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803848731"/>
                  </a:ext>
                </a:extLst>
              </a:tr>
              <a:tr h="230951">
                <a:tc>
                  <a:txBody>
                    <a:bodyPr/>
                    <a:lstStyle/>
                    <a:p>
                      <a:pPr algn="l"/>
                      <a:r>
                        <a:rPr lang="hu-HU" sz="1100" dirty="0">
                          <a:solidFill>
                            <a:srgbClr val="404040"/>
                          </a:solidFill>
                        </a:rPr>
                        <a:t>Közösségi média</a:t>
                      </a:r>
                    </a:p>
                  </a:txBody>
                  <a:tcPr anchor="ctr">
                    <a:solidFill>
                      <a:schemeClr val="bg2">
                        <a:lumMod val="20000"/>
                        <a:lumOff val="80000"/>
                        <a:alpha val="37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200" b="0" i="0" u="none" strike="noStrike" dirty="0">
                          <a:solidFill>
                            <a:srgbClr val="404040"/>
                          </a:solidFill>
                          <a:effectLst/>
                          <a:latin typeface="+mj-lt"/>
                        </a:rPr>
                        <a:t>18%</a:t>
                      </a:r>
                    </a:p>
                  </a:txBody>
                  <a:tcPr marL="9525" marR="9525" marT="9525" marB="0" anchor="ctr">
                    <a:solidFill>
                      <a:schemeClr val="bg2">
                        <a:lumMod val="20000"/>
                        <a:lumOff val="80000"/>
                        <a:alpha val="37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200" b="0" i="0" u="none" strike="noStrike" dirty="0">
                          <a:solidFill>
                            <a:srgbClr val="404040"/>
                          </a:solidFill>
                          <a:effectLst/>
                          <a:latin typeface="+mj-lt"/>
                        </a:rPr>
                        <a:t>80%</a:t>
                      </a:r>
                    </a:p>
                  </a:txBody>
                  <a:tcPr marL="9525" marR="9525" marT="9525" marB="0" anchor="ctr">
                    <a:solidFill>
                      <a:schemeClr val="bg2">
                        <a:lumMod val="20000"/>
                        <a:lumOff val="80000"/>
                        <a:alpha val="37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200" b="0" i="0" u="none" strike="noStrike" dirty="0">
                          <a:solidFill>
                            <a:srgbClr val="404040"/>
                          </a:solidFill>
                          <a:effectLst/>
                          <a:latin typeface="+mj-lt"/>
                        </a:rPr>
                        <a:t>85%</a:t>
                      </a:r>
                    </a:p>
                  </a:txBody>
                  <a:tcPr marL="9525" marR="9525" marT="9525" marB="0" anchor="ctr">
                    <a:solidFill>
                      <a:schemeClr val="bg2">
                        <a:lumMod val="20000"/>
                        <a:lumOff val="80000"/>
                        <a:alpha val="37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200" b="0" i="0" u="none" strike="noStrike" dirty="0">
                          <a:solidFill>
                            <a:srgbClr val="404040"/>
                          </a:solidFill>
                          <a:effectLst/>
                          <a:latin typeface="+mj-lt"/>
                        </a:rPr>
                        <a:t>62%</a:t>
                      </a:r>
                    </a:p>
                  </a:txBody>
                  <a:tcPr marL="9525" marR="9525" marT="9525" marB="0" anchor="ctr">
                    <a:solidFill>
                      <a:schemeClr val="bg2">
                        <a:lumMod val="20000"/>
                        <a:lumOff val="80000"/>
                        <a:alpha val="37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200" b="0" i="0" u="sng" strike="noStrike" dirty="0">
                          <a:solidFill>
                            <a:srgbClr val="404040"/>
                          </a:solidFill>
                          <a:effectLst/>
                          <a:latin typeface="+mj-lt"/>
                        </a:rPr>
                        <a:t>88%</a:t>
                      </a:r>
                    </a:p>
                  </a:txBody>
                  <a:tcPr marL="9525" marR="9525" marT="9525" marB="0" anchor="ctr">
                    <a:solidFill>
                      <a:schemeClr val="bg2">
                        <a:lumMod val="20000"/>
                        <a:lumOff val="80000"/>
                        <a:alpha val="37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296875488"/>
                  </a:ext>
                </a:extLst>
              </a:tr>
              <a:tr h="164566">
                <a:tc>
                  <a:txBody>
                    <a:bodyPr/>
                    <a:lstStyle/>
                    <a:p>
                      <a:pPr algn="l"/>
                      <a:r>
                        <a:rPr lang="hu-HU" sz="1100" dirty="0">
                          <a:solidFill>
                            <a:srgbClr val="404040"/>
                          </a:solidFill>
                        </a:rPr>
                        <a:t>Üzenetküldő alkalmazás</a:t>
                      </a:r>
                    </a:p>
                  </a:txBody>
                  <a:tcPr anchor="ctr">
                    <a:solidFill>
                      <a:schemeClr val="bg2">
                        <a:lumMod val="20000"/>
                        <a:lumOff val="80000"/>
                        <a:alpha val="37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200" b="0" i="0" u="none" strike="noStrike" dirty="0">
                          <a:solidFill>
                            <a:srgbClr val="404040"/>
                          </a:solidFill>
                          <a:effectLst/>
                          <a:latin typeface="+mj-lt"/>
                        </a:rPr>
                        <a:t>12%</a:t>
                      </a:r>
                    </a:p>
                  </a:txBody>
                  <a:tcPr marL="9525" marR="9525" marT="9525" marB="0" anchor="ctr">
                    <a:solidFill>
                      <a:schemeClr val="bg2">
                        <a:lumMod val="20000"/>
                        <a:lumOff val="80000"/>
                        <a:alpha val="37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200" b="0" i="0" u="none" strike="noStrike" dirty="0">
                          <a:solidFill>
                            <a:srgbClr val="404040"/>
                          </a:solidFill>
                          <a:effectLst/>
                          <a:latin typeface="+mj-lt"/>
                        </a:rPr>
                        <a:t>45%</a:t>
                      </a:r>
                    </a:p>
                  </a:txBody>
                  <a:tcPr marL="9525" marR="9525" marT="9525" marB="0" anchor="ctr">
                    <a:solidFill>
                      <a:schemeClr val="bg2">
                        <a:lumMod val="20000"/>
                        <a:lumOff val="80000"/>
                        <a:alpha val="37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200" b="0" i="0" u="none" strike="noStrike" dirty="0">
                          <a:solidFill>
                            <a:srgbClr val="404040"/>
                          </a:solidFill>
                          <a:effectLst/>
                          <a:latin typeface="+mj-lt"/>
                        </a:rPr>
                        <a:t>54%</a:t>
                      </a:r>
                    </a:p>
                  </a:txBody>
                  <a:tcPr marL="9525" marR="9525" marT="9525" marB="0" anchor="ctr">
                    <a:solidFill>
                      <a:schemeClr val="bg2">
                        <a:lumMod val="20000"/>
                        <a:lumOff val="80000"/>
                        <a:alpha val="37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200" b="0" i="0" u="none" strike="noStrike" dirty="0">
                          <a:solidFill>
                            <a:srgbClr val="404040"/>
                          </a:solidFill>
                          <a:effectLst/>
                          <a:latin typeface="+mj-lt"/>
                        </a:rPr>
                        <a:t>46%</a:t>
                      </a:r>
                    </a:p>
                  </a:txBody>
                  <a:tcPr marL="9525" marR="9525" marT="9525" marB="0" anchor="ctr">
                    <a:solidFill>
                      <a:schemeClr val="bg2">
                        <a:lumMod val="20000"/>
                        <a:lumOff val="80000"/>
                        <a:alpha val="37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200" b="0" i="0" u="sng" strike="noStrike" dirty="0">
                          <a:solidFill>
                            <a:srgbClr val="404040"/>
                          </a:solidFill>
                          <a:effectLst/>
                          <a:latin typeface="+mj-lt"/>
                        </a:rPr>
                        <a:t>75%</a:t>
                      </a:r>
                    </a:p>
                  </a:txBody>
                  <a:tcPr marL="9525" marR="9525" marT="9525" marB="0" anchor="ctr">
                    <a:solidFill>
                      <a:schemeClr val="bg2">
                        <a:lumMod val="20000"/>
                        <a:lumOff val="80000"/>
                        <a:alpha val="37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071229363"/>
                  </a:ext>
                </a:extLst>
              </a:tr>
              <a:tr h="230951">
                <a:tc>
                  <a:txBody>
                    <a:bodyPr/>
                    <a:lstStyle/>
                    <a:p>
                      <a:pPr algn="l"/>
                      <a:r>
                        <a:rPr lang="hu-HU" sz="1100" dirty="0">
                          <a:solidFill>
                            <a:srgbClr val="404040"/>
                          </a:solidFill>
                        </a:rPr>
                        <a:t>Zenehallgatás </a:t>
                      </a:r>
                      <a:r>
                        <a:rPr lang="hu-HU" sz="1100" dirty="0" err="1">
                          <a:solidFill>
                            <a:srgbClr val="404040"/>
                          </a:solidFill>
                        </a:rPr>
                        <a:t>streaming</a:t>
                      </a:r>
                      <a:r>
                        <a:rPr lang="hu-HU" sz="1100" dirty="0">
                          <a:solidFill>
                            <a:srgbClr val="404040"/>
                          </a:solidFill>
                        </a:rPr>
                        <a:t> megoldással</a:t>
                      </a:r>
                    </a:p>
                  </a:txBody>
                  <a:tcPr anchor="ctr">
                    <a:solidFill>
                      <a:schemeClr val="bg2">
                        <a:lumMod val="20000"/>
                        <a:lumOff val="80000"/>
                        <a:alpha val="37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200" b="0" i="0" u="none" strike="noStrike" dirty="0">
                          <a:solidFill>
                            <a:srgbClr val="404040"/>
                          </a:solidFill>
                          <a:effectLst/>
                          <a:latin typeface="+mj-lt"/>
                        </a:rPr>
                        <a:t>33%</a:t>
                      </a:r>
                    </a:p>
                  </a:txBody>
                  <a:tcPr marL="9525" marR="9525" marT="9525" marB="0" anchor="ctr">
                    <a:solidFill>
                      <a:schemeClr val="bg2">
                        <a:lumMod val="20000"/>
                        <a:lumOff val="80000"/>
                        <a:alpha val="37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200" b="0" i="0" u="none" strike="noStrike" dirty="0">
                          <a:solidFill>
                            <a:srgbClr val="404040"/>
                          </a:solidFill>
                          <a:effectLst/>
                          <a:latin typeface="+mj-lt"/>
                        </a:rPr>
                        <a:t>61%</a:t>
                      </a:r>
                    </a:p>
                  </a:txBody>
                  <a:tcPr marL="9525" marR="9525" marT="9525" marB="0" anchor="ctr">
                    <a:solidFill>
                      <a:schemeClr val="bg2">
                        <a:lumMod val="20000"/>
                        <a:lumOff val="80000"/>
                        <a:alpha val="37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200" b="0" i="0" u="sng" strike="noStrike" dirty="0">
                          <a:solidFill>
                            <a:srgbClr val="404040"/>
                          </a:solidFill>
                          <a:effectLst/>
                          <a:latin typeface="+mj-lt"/>
                        </a:rPr>
                        <a:t>60%</a:t>
                      </a:r>
                    </a:p>
                  </a:txBody>
                  <a:tcPr marL="9525" marR="9525" marT="9525" marB="0" anchor="ctr">
                    <a:solidFill>
                      <a:schemeClr val="bg2">
                        <a:lumMod val="20000"/>
                        <a:lumOff val="80000"/>
                        <a:alpha val="37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200" b="0" i="0" u="none" strike="noStrike" dirty="0">
                          <a:solidFill>
                            <a:srgbClr val="404040"/>
                          </a:solidFill>
                          <a:effectLst/>
                          <a:latin typeface="+mj-lt"/>
                        </a:rPr>
                        <a:t>38%</a:t>
                      </a:r>
                    </a:p>
                  </a:txBody>
                  <a:tcPr marL="9525" marR="9525" marT="9525" marB="0" anchor="ctr">
                    <a:solidFill>
                      <a:schemeClr val="bg2">
                        <a:lumMod val="20000"/>
                        <a:lumOff val="80000"/>
                        <a:alpha val="37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200" b="0" i="0" u="none" strike="noStrike" dirty="0">
                          <a:solidFill>
                            <a:srgbClr val="404040"/>
                          </a:solidFill>
                          <a:effectLst/>
                          <a:latin typeface="+mj-lt"/>
                        </a:rPr>
                        <a:t>44%</a:t>
                      </a:r>
                    </a:p>
                  </a:txBody>
                  <a:tcPr marL="9525" marR="9525" marT="9525" marB="0" anchor="ctr">
                    <a:solidFill>
                      <a:schemeClr val="bg2">
                        <a:lumMod val="20000"/>
                        <a:lumOff val="80000"/>
                        <a:alpha val="37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696109512"/>
                  </a:ext>
                </a:extLst>
              </a:tr>
              <a:tr h="230951">
                <a:tc>
                  <a:txBody>
                    <a:bodyPr/>
                    <a:lstStyle/>
                    <a:p>
                      <a:pPr algn="l"/>
                      <a:r>
                        <a:rPr lang="hu-HU" sz="1100" dirty="0">
                          <a:solidFill>
                            <a:srgbClr val="404040"/>
                          </a:solidFill>
                        </a:rPr>
                        <a:t>Film vagy sorozat letöltés (</a:t>
                      </a:r>
                      <a:r>
                        <a:rPr lang="hu-HU" sz="1100" dirty="0" err="1">
                          <a:solidFill>
                            <a:srgbClr val="404040"/>
                          </a:solidFill>
                        </a:rPr>
                        <a:t>torrent</a:t>
                      </a:r>
                      <a:r>
                        <a:rPr lang="hu-HU" sz="1100" dirty="0">
                          <a:solidFill>
                            <a:srgbClr val="404040"/>
                          </a:solidFill>
                        </a:rPr>
                        <a:t>)</a:t>
                      </a:r>
                    </a:p>
                  </a:txBody>
                  <a:tcPr anchor="ctr">
                    <a:solidFill>
                      <a:schemeClr val="bg2">
                        <a:lumMod val="20000"/>
                        <a:lumOff val="80000"/>
                        <a:alpha val="37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200" b="0" i="0" u="none" strike="noStrike" dirty="0">
                          <a:solidFill>
                            <a:srgbClr val="404040"/>
                          </a:solidFill>
                          <a:effectLst/>
                          <a:latin typeface="+mj-lt"/>
                        </a:rPr>
                        <a:t>20%</a:t>
                      </a:r>
                    </a:p>
                  </a:txBody>
                  <a:tcPr marL="9525" marR="9525" marT="9525" marB="0" anchor="ctr">
                    <a:solidFill>
                      <a:schemeClr val="bg2">
                        <a:lumMod val="20000"/>
                        <a:lumOff val="80000"/>
                        <a:alpha val="37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200" b="0" i="0" u="none" strike="noStrike" dirty="0">
                          <a:solidFill>
                            <a:srgbClr val="404040"/>
                          </a:solidFill>
                          <a:effectLst/>
                          <a:latin typeface="+mj-lt"/>
                        </a:rPr>
                        <a:t>53%</a:t>
                      </a:r>
                    </a:p>
                  </a:txBody>
                  <a:tcPr marL="9525" marR="9525" marT="9525" marB="0" anchor="ctr">
                    <a:solidFill>
                      <a:schemeClr val="bg2">
                        <a:lumMod val="20000"/>
                        <a:lumOff val="80000"/>
                        <a:alpha val="37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200" b="0" i="0" u="sng" strike="noStrike" dirty="0">
                          <a:solidFill>
                            <a:srgbClr val="404040"/>
                          </a:solidFill>
                          <a:effectLst/>
                          <a:latin typeface="+mj-lt"/>
                        </a:rPr>
                        <a:t>60%</a:t>
                      </a:r>
                    </a:p>
                  </a:txBody>
                  <a:tcPr marL="9525" marR="9525" marT="9525" marB="0" anchor="ctr">
                    <a:solidFill>
                      <a:schemeClr val="bg2">
                        <a:lumMod val="20000"/>
                        <a:lumOff val="80000"/>
                        <a:alpha val="37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200" b="0" i="0" u="none" strike="noStrike" dirty="0">
                          <a:solidFill>
                            <a:srgbClr val="404040"/>
                          </a:solidFill>
                          <a:effectLst/>
                          <a:latin typeface="+mj-lt"/>
                        </a:rPr>
                        <a:t>19%</a:t>
                      </a:r>
                    </a:p>
                  </a:txBody>
                  <a:tcPr marL="9525" marR="9525" marT="9525" marB="0" anchor="ctr">
                    <a:solidFill>
                      <a:schemeClr val="bg2">
                        <a:lumMod val="20000"/>
                        <a:lumOff val="80000"/>
                        <a:alpha val="37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200" b="0" i="0" u="none" strike="noStrike" dirty="0">
                          <a:solidFill>
                            <a:srgbClr val="404040"/>
                          </a:solidFill>
                          <a:effectLst/>
                          <a:latin typeface="+mj-lt"/>
                        </a:rPr>
                        <a:t>9%</a:t>
                      </a:r>
                    </a:p>
                  </a:txBody>
                  <a:tcPr marL="9525" marR="9525" marT="9525" marB="0" anchor="ctr">
                    <a:solidFill>
                      <a:schemeClr val="bg2">
                        <a:lumMod val="20000"/>
                        <a:lumOff val="80000"/>
                        <a:alpha val="37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313202279"/>
                  </a:ext>
                </a:extLst>
              </a:tr>
              <a:tr h="271050">
                <a:tc>
                  <a:txBody>
                    <a:bodyPr/>
                    <a:lstStyle/>
                    <a:p>
                      <a:pPr algn="l"/>
                      <a:r>
                        <a:rPr lang="hu-HU" sz="1100" dirty="0">
                          <a:solidFill>
                            <a:srgbClr val="404040"/>
                          </a:solidFill>
                        </a:rPr>
                        <a:t>Film-,</a:t>
                      </a:r>
                      <a:r>
                        <a:rPr lang="hu-HU" sz="1100" baseline="0" dirty="0">
                          <a:solidFill>
                            <a:srgbClr val="404040"/>
                          </a:solidFill>
                        </a:rPr>
                        <a:t> videónézés </a:t>
                      </a:r>
                      <a:r>
                        <a:rPr lang="hu-HU" sz="1100" baseline="0" dirty="0" err="1">
                          <a:solidFill>
                            <a:srgbClr val="404040"/>
                          </a:solidFill>
                        </a:rPr>
                        <a:t>streaming</a:t>
                      </a:r>
                      <a:r>
                        <a:rPr lang="hu-HU" sz="1100" baseline="0" dirty="0">
                          <a:solidFill>
                            <a:srgbClr val="404040"/>
                          </a:solidFill>
                        </a:rPr>
                        <a:t> megoldással</a:t>
                      </a:r>
                      <a:endParaRPr lang="hu-HU" sz="1100" dirty="0">
                        <a:solidFill>
                          <a:srgbClr val="404040"/>
                        </a:solidFill>
                      </a:endParaRPr>
                    </a:p>
                  </a:txBody>
                  <a:tcPr anchor="ctr">
                    <a:solidFill>
                      <a:schemeClr val="bg2">
                        <a:lumMod val="20000"/>
                        <a:lumOff val="80000"/>
                        <a:alpha val="37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200" b="0" i="0" u="sng" strike="noStrike" dirty="0">
                          <a:solidFill>
                            <a:srgbClr val="404040"/>
                          </a:solidFill>
                          <a:effectLst/>
                          <a:latin typeface="+mj-lt"/>
                        </a:rPr>
                        <a:t>77%</a:t>
                      </a:r>
                    </a:p>
                  </a:txBody>
                  <a:tcPr marL="9525" marR="9525" marT="9525" marB="0" anchor="ctr">
                    <a:solidFill>
                      <a:schemeClr val="bg2">
                        <a:lumMod val="20000"/>
                        <a:lumOff val="80000"/>
                        <a:alpha val="37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200" b="0" i="0" u="none" strike="noStrike" dirty="0">
                          <a:solidFill>
                            <a:srgbClr val="404040"/>
                          </a:solidFill>
                          <a:effectLst/>
                          <a:latin typeface="+mj-lt"/>
                        </a:rPr>
                        <a:t>59%</a:t>
                      </a:r>
                    </a:p>
                  </a:txBody>
                  <a:tcPr marL="9525" marR="9525" marT="9525" marB="0" anchor="ctr">
                    <a:solidFill>
                      <a:schemeClr val="bg2">
                        <a:lumMod val="20000"/>
                        <a:lumOff val="80000"/>
                        <a:alpha val="37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200" b="0" i="0" u="none" strike="noStrike" dirty="0">
                          <a:solidFill>
                            <a:srgbClr val="404040"/>
                          </a:solidFill>
                          <a:effectLst/>
                          <a:latin typeface="+mj-lt"/>
                        </a:rPr>
                        <a:t>65%</a:t>
                      </a:r>
                    </a:p>
                  </a:txBody>
                  <a:tcPr marL="9525" marR="9525" marT="9525" marB="0" anchor="ctr">
                    <a:solidFill>
                      <a:schemeClr val="bg2">
                        <a:lumMod val="20000"/>
                        <a:lumOff val="80000"/>
                        <a:alpha val="37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200" b="0" i="0" u="none" strike="noStrike" dirty="0">
                          <a:solidFill>
                            <a:srgbClr val="404040"/>
                          </a:solidFill>
                          <a:effectLst/>
                          <a:latin typeface="+mj-lt"/>
                        </a:rPr>
                        <a:t>47%</a:t>
                      </a:r>
                    </a:p>
                  </a:txBody>
                  <a:tcPr marL="9525" marR="9525" marT="9525" marB="0" anchor="ctr">
                    <a:solidFill>
                      <a:schemeClr val="bg2">
                        <a:lumMod val="20000"/>
                        <a:lumOff val="80000"/>
                        <a:alpha val="37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200" b="0" i="0" u="none" strike="noStrike" dirty="0">
                          <a:solidFill>
                            <a:srgbClr val="404040"/>
                          </a:solidFill>
                          <a:effectLst/>
                          <a:latin typeface="+mj-lt"/>
                        </a:rPr>
                        <a:t>31%</a:t>
                      </a:r>
                    </a:p>
                  </a:txBody>
                  <a:tcPr marL="9525" marR="9525" marT="9525" marB="0" anchor="ctr">
                    <a:solidFill>
                      <a:schemeClr val="bg2">
                        <a:lumMod val="20000"/>
                        <a:lumOff val="80000"/>
                        <a:alpha val="37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676320991"/>
                  </a:ext>
                </a:extLst>
              </a:tr>
              <a:tr h="230951">
                <a:tc>
                  <a:txBody>
                    <a:bodyPr/>
                    <a:lstStyle/>
                    <a:p>
                      <a:pPr algn="l"/>
                      <a:r>
                        <a:rPr lang="hu-HU" sz="1100" dirty="0">
                          <a:solidFill>
                            <a:srgbClr val="404040"/>
                          </a:solidFill>
                        </a:rPr>
                        <a:t>Online </a:t>
                      </a:r>
                      <a:r>
                        <a:rPr lang="hu-HU" sz="1100" dirty="0" err="1">
                          <a:solidFill>
                            <a:srgbClr val="404040"/>
                          </a:solidFill>
                        </a:rPr>
                        <a:t>tévézés</a:t>
                      </a:r>
                      <a:endParaRPr lang="hu-HU" sz="1100" dirty="0">
                        <a:solidFill>
                          <a:srgbClr val="404040"/>
                        </a:solidFill>
                      </a:endParaRPr>
                    </a:p>
                  </a:txBody>
                  <a:tcPr anchor="ctr">
                    <a:solidFill>
                      <a:schemeClr val="bg2">
                        <a:lumMod val="20000"/>
                        <a:lumOff val="80000"/>
                        <a:alpha val="37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200" b="0" i="0" u="sng" strike="noStrike" dirty="0">
                          <a:solidFill>
                            <a:srgbClr val="404040"/>
                          </a:solidFill>
                          <a:effectLst/>
                          <a:latin typeface="+mj-lt"/>
                        </a:rPr>
                        <a:t>44%</a:t>
                      </a:r>
                    </a:p>
                  </a:txBody>
                  <a:tcPr marL="9525" marR="9525" marT="9525" marB="0" anchor="ctr">
                    <a:solidFill>
                      <a:schemeClr val="bg2">
                        <a:lumMod val="20000"/>
                        <a:lumOff val="80000"/>
                        <a:alpha val="37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200" b="0" i="0" u="none" strike="noStrike" dirty="0">
                          <a:solidFill>
                            <a:srgbClr val="404040"/>
                          </a:solidFill>
                          <a:effectLst/>
                          <a:latin typeface="+mj-lt"/>
                        </a:rPr>
                        <a:t>28%</a:t>
                      </a:r>
                    </a:p>
                  </a:txBody>
                  <a:tcPr marL="9525" marR="9525" marT="9525" marB="0" anchor="ctr">
                    <a:solidFill>
                      <a:schemeClr val="bg2">
                        <a:lumMod val="20000"/>
                        <a:lumOff val="80000"/>
                        <a:alpha val="37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200" b="0" i="0" u="none" strike="noStrike" dirty="0">
                          <a:solidFill>
                            <a:srgbClr val="404040"/>
                          </a:solidFill>
                          <a:effectLst/>
                          <a:latin typeface="+mj-lt"/>
                        </a:rPr>
                        <a:t>32%</a:t>
                      </a:r>
                    </a:p>
                  </a:txBody>
                  <a:tcPr marL="9525" marR="9525" marT="9525" marB="0" anchor="ctr">
                    <a:solidFill>
                      <a:schemeClr val="bg2">
                        <a:lumMod val="20000"/>
                        <a:lumOff val="80000"/>
                        <a:alpha val="37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200" b="0" i="0" u="none" strike="noStrike" dirty="0">
                          <a:solidFill>
                            <a:srgbClr val="404040"/>
                          </a:solidFill>
                          <a:effectLst/>
                          <a:latin typeface="+mj-lt"/>
                        </a:rPr>
                        <a:t>18%</a:t>
                      </a:r>
                    </a:p>
                  </a:txBody>
                  <a:tcPr marL="9525" marR="9525" marT="9525" marB="0" anchor="ctr">
                    <a:solidFill>
                      <a:schemeClr val="bg2">
                        <a:lumMod val="20000"/>
                        <a:lumOff val="80000"/>
                        <a:alpha val="37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200" b="0" i="0" u="none" strike="noStrike" dirty="0">
                          <a:solidFill>
                            <a:srgbClr val="404040"/>
                          </a:solidFill>
                          <a:effectLst/>
                          <a:latin typeface="+mj-lt"/>
                        </a:rPr>
                        <a:t>11%</a:t>
                      </a:r>
                    </a:p>
                  </a:txBody>
                  <a:tcPr marL="9525" marR="9525" marT="9525" marB="0" anchor="ctr">
                    <a:solidFill>
                      <a:schemeClr val="bg2">
                        <a:lumMod val="20000"/>
                        <a:lumOff val="80000"/>
                        <a:alpha val="37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551481821"/>
                  </a:ext>
                </a:extLst>
              </a:tr>
              <a:tr h="164566">
                <a:tc>
                  <a:txBody>
                    <a:bodyPr/>
                    <a:lstStyle/>
                    <a:p>
                      <a:pPr algn="l"/>
                      <a:r>
                        <a:rPr lang="hu-HU" sz="1100" dirty="0">
                          <a:solidFill>
                            <a:srgbClr val="404040"/>
                          </a:solidFill>
                        </a:rPr>
                        <a:t>Online</a:t>
                      </a:r>
                      <a:r>
                        <a:rPr lang="hu-HU" sz="1100" baseline="0" dirty="0">
                          <a:solidFill>
                            <a:srgbClr val="404040"/>
                          </a:solidFill>
                        </a:rPr>
                        <a:t> játék</a:t>
                      </a:r>
                      <a:endParaRPr lang="hu-HU" sz="1100" dirty="0">
                        <a:solidFill>
                          <a:srgbClr val="404040"/>
                        </a:solidFill>
                      </a:endParaRPr>
                    </a:p>
                  </a:txBody>
                  <a:tcPr anchor="ctr">
                    <a:solidFill>
                      <a:schemeClr val="bg2">
                        <a:lumMod val="20000"/>
                        <a:lumOff val="80000"/>
                        <a:alpha val="37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200" b="0" i="0" u="none" strike="noStrike" dirty="0">
                          <a:solidFill>
                            <a:srgbClr val="404040"/>
                          </a:solidFill>
                          <a:effectLst/>
                          <a:latin typeface="+mj-lt"/>
                        </a:rPr>
                        <a:t>8%</a:t>
                      </a:r>
                    </a:p>
                  </a:txBody>
                  <a:tcPr marL="9525" marR="9525" marT="9525" marB="0" anchor="ctr">
                    <a:solidFill>
                      <a:schemeClr val="bg2">
                        <a:lumMod val="20000"/>
                        <a:lumOff val="80000"/>
                        <a:alpha val="37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200" b="0" i="0" u="sng" strike="noStrike" dirty="0">
                          <a:solidFill>
                            <a:srgbClr val="404040"/>
                          </a:solidFill>
                          <a:effectLst/>
                          <a:latin typeface="+mj-lt"/>
                        </a:rPr>
                        <a:t>45%</a:t>
                      </a:r>
                    </a:p>
                  </a:txBody>
                  <a:tcPr marL="9525" marR="9525" marT="9525" marB="0" anchor="ctr">
                    <a:solidFill>
                      <a:schemeClr val="bg2">
                        <a:lumMod val="20000"/>
                        <a:lumOff val="80000"/>
                        <a:alpha val="37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200" b="0" i="0" u="none" strike="noStrike" dirty="0">
                          <a:solidFill>
                            <a:srgbClr val="404040"/>
                          </a:solidFill>
                          <a:effectLst/>
                          <a:latin typeface="+mj-lt"/>
                        </a:rPr>
                        <a:t>26%</a:t>
                      </a:r>
                    </a:p>
                  </a:txBody>
                  <a:tcPr marL="9525" marR="9525" marT="9525" marB="0" anchor="ctr">
                    <a:solidFill>
                      <a:schemeClr val="bg2">
                        <a:lumMod val="20000"/>
                        <a:lumOff val="80000"/>
                        <a:alpha val="37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200" b="0" i="0" u="none" strike="noStrike" dirty="0">
                          <a:solidFill>
                            <a:srgbClr val="404040"/>
                          </a:solidFill>
                          <a:effectLst/>
                          <a:latin typeface="+mj-lt"/>
                        </a:rPr>
                        <a:t>24%</a:t>
                      </a:r>
                    </a:p>
                  </a:txBody>
                  <a:tcPr marL="9525" marR="9525" marT="9525" marB="0" anchor="ctr">
                    <a:solidFill>
                      <a:schemeClr val="bg2">
                        <a:lumMod val="20000"/>
                        <a:lumOff val="80000"/>
                        <a:alpha val="37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200" b="0" i="0" u="none" strike="noStrike" dirty="0">
                          <a:solidFill>
                            <a:srgbClr val="404040"/>
                          </a:solidFill>
                          <a:effectLst/>
                          <a:latin typeface="+mj-lt"/>
                        </a:rPr>
                        <a:t>15%</a:t>
                      </a:r>
                    </a:p>
                  </a:txBody>
                  <a:tcPr marL="9525" marR="9525" marT="9525" marB="0" anchor="ctr">
                    <a:solidFill>
                      <a:schemeClr val="bg2">
                        <a:lumMod val="20000"/>
                        <a:lumOff val="80000"/>
                        <a:alpha val="37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802356854"/>
                  </a:ext>
                </a:extLst>
              </a:tr>
            </a:tbl>
          </a:graphicData>
        </a:graphic>
      </p:graphicFrame>
      <p:grpSp>
        <p:nvGrpSpPr>
          <p:cNvPr id="44" name="Group 360"/>
          <p:cNvGrpSpPr>
            <a:grpSpLocks noChangeAspect="1"/>
          </p:cNvGrpSpPr>
          <p:nvPr/>
        </p:nvGrpSpPr>
        <p:grpSpPr>
          <a:xfrm>
            <a:off x="3061963" y="731907"/>
            <a:ext cx="595826" cy="468237"/>
            <a:chOff x="7969250" y="2316163"/>
            <a:chExt cx="763588" cy="600075"/>
          </a:xfrm>
          <a:solidFill>
            <a:schemeClr val="bg1">
              <a:lumMod val="50000"/>
            </a:schemeClr>
          </a:solidFill>
        </p:grpSpPr>
        <p:sp>
          <p:nvSpPr>
            <p:cNvPr id="45" name="Oval 53"/>
            <p:cNvSpPr>
              <a:spLocks noChangeArrowheads="1"/>
            </p:cNvSpPr>
            <p:nvPr/>
          </p:nvSpPr>
          <p:spPr bwMode="auto">
            <a:xfrm>
              <a:off x="8115300" y="2881313"/>
              <a:ext cx="484188" cy="34925"/>
            </a:xfrm>
            <a:prstGeom prst="ellipse">
              <a:avLst/>
            </a:pr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6" name="Freeform 54"/>
            <p:cNvSpPr>
              <a:spLocks/>
            </p:cNvSpPr>
            <p:nvPr/>
          </p:nvSpPr>
          <p:spPr bwMode="auto">
            <a:xfrm>
              <a:off x="7969250" y="2316163"/>
              <a:ext cx="763588" cy="487362"/>
            </a:xfrm>
            <a:custGeom>
              <a:avLst/>
              <a:gdLst/>
              <a:ahLst/>
              <a:cxnLst>
                <a:cxn ang="0">
                  <a:pos x="528" y="304"/>
                </a:cxn>
                <a:cxn ang="0">
                  <a:pos x="495" y="337"/>
                </a:cxn>
                <a:cxn ang="0">
                  <a:pos x="33" y="337"/>
                </a:cxn>
                <a:cxn ang="0">
                  <a:pos x="0" y="304"/>
                </a:cxn>
                <a:cxn ang="0">
                  <a:pos x="0" y="33"/>
                </a:cxn>
                <a:cxn ang="0">
                  <a:pos x="33" y="0"/>
                </a:cxn>
                <a:cxn ang="0">
                  <a:pos x="495" y="0"/>
                </a:cxn>
                <a:cxn ang="0">
                  <a:pos x="528" y="33"/>
                </a:cxn>
                <a:cxn ang="0">
                  <a:pos x="528" y="304"/>
                </a:cxn>
              </a:cxnLst>
              <a:rect l="0" t="0" r="r" b="b"/>
              <a:pathLst>
                <a:path w="528" h="337">
                  <a:moveTo>
                    <a:pt x="528" y="304"/>
                  </a:moveTo>
                  <a:cubicBezTo>
                    <a:pt x="528" y="323"/>
                    <a:pt x="513" y="337"/>
                    <a:pt x="495" y="337"/>
                  </a:cubicBezTo>
                  <a:cubicBezTo>
                    <a:pt x="33" y="337"/>
                    <a:pt x="33" y="337"/>
                    <a:pt x="33" y="337"/>
                  </a:cubicBezTo>
                  <a:cubicBezTo>
                    <a:pt x="14" y="337"/>
                    <a:pt x="0" y="323"/>
                    <a:pt x="0" y="304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14"/>
                    <a:pt x="14" y="0"/>
                    <a:pt x="33" y="0"/>
                  </a:cubicBezTo>
                  <a:cubicBezTo>
                    <a:pt x="495" y="0"/>
                    <a:pt x="495" y="0"/>
                    <a:pt x="495" y="0"/>
                  </a:cubicBezTo>
                  <a:cubicBezTo>
                    <a:pt x="513" y="0"/>
                    <a:pt x="528" y="14"/>
                    <a:pt x="528" y="33"/>
                  </a:cubicBezTo>
                  <a:lnTo>
                    <a:pt x="528" y="30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7" name="Rectangle 55"/>
            <p:cNvSpPr>
              <a:spLocks noChangeArrowheads="1"/>
            </p:cNvSpPr>
            <p:nvPr/>
          </p:nvSpPr>
          <p:spPr bwMode="auto">
            <a:xfrm>
              <a:off x="8020050" y="2355850"/>
              <a:ext cx="660400" cy="368300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8" name="Freeform 56"/>
            <p:cNvSpPr>
              <a:spLocks/>
            </p:cNvSpPr>
            <p:nvPr/>
          </p:nvSpPr>
          <p:spPr bwMode="auto">
            <a:xfrm>
              <a:off x="8034338" y="2403475"/>
              <a:ext cx="590550" cy="306388"/>
            </a:xfrm>
            <a:custGeom>
              <a:avLst/>
              <a:gdLst/>
              <a:ahLst/>
              <a:cxnLst>
                <a:cxn ang="0">
                  <a:pos x="0" y="193"/>
                </a:cxn>
                <a:cxn ang="0">
                  <a:pos x="372" y="193"/>
                </a:cxn>
                <a:cxn ang="0">
                  <a:pos x="0" y="0"/>
                </a:cxn>
                <a:cxn ang="0">
                  <a:pos x="0" y="193"/>
                </a:cxn>
              </a:cxnLst>
              <a:rect l="0" t="0" r="r" b="b"/>
              <a:pathLst>
                <a:path w="372" h="193">
                  <a:moveTo>
                    <a:pt x="0" y="193"/>
                  </a:moveTo>
                  <a:lnTo>
                    <a:pt x="372" y="193"/>
                  </a:lnTo>
                  <a:lnTo>
                    <a:pt x="0" y="0"/>
                  </a:lnTo>
                  <a:lnTo>
                    <a:pt x="0" y="19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9" name="Rectangle 57"/>
            <p:cNvSpPr>
              <a:spLocks noChangeArrowheads="1"/>
            </p:cNvSpPr>
            <p:nvPr/>
          </p:nvSpPr>
          <p:spPr bwMode="auto">
            <a:xfrm>
              <a:off x="8004175" y="2355850"/>
              <a:ext cx="693738" cy="371475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0" name="Freeform 58"/>
            <p:cNvSpPr>
              <a:spLocks/>
            </p:cNvSpPr>
            <p:nvPr/>
          </p:nvSpPr>
          <p:spPr bwMode="auto">
            <a:xfrm>
              <a:off x="8218488" y="2822575"/>
              <a:ext cx="279400" cy="66675"/>
            </a:xfrm>
            <a:custGeom>
              <a:avLst/>
              <a:gdLst/>
              <a:ahLst/>
              <a:cxnLst>
                <a:cxn ang="0">
                  <a:pos x="176" y="0"/>
                </a:cxn>
                <a:cxn ang="0">
                  <a:pos x="0" y="0"/>
                </a:cxn>
                <a:cxn ang="0">
                  <a:pos x="30" y="42"/>
                </a:cxn>
                <a:cxn ang="0">
                  <a:pos x="147" y="42"/>
                </a:cxn>
                <a:cxn ang="0">
                  <a:pos x="176" y="0"/>
                </a:cxn>
              </a:cxnLst>
              <a:rect l="0" t="0" r="r" b="b"/>
              <a:pathLst>
                <a:path w="176" h="42">
                  <a:moveTo>
                    <a:pt x="176" y="0"/>
                  </a:moveTo>
                  <a:lnTo>
                    <a:pt x="0" y="0"/>
                  </a:lnTo>
                  <a:lnTo>
                    <a:pt x="30" y="42"/>
                  </a:lnTo>
                  <a:lnTo>
                    <a:pt x="147" y="42"/>
                  </a:lnTo>
                  <a:lnTo>
                    <a:pt x="176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1" name="Freeform 59"/>
            <p:cNvSpPr>
              <a:spLocks/>
            </p:cNvSpPr>
            <p:nvPr/>
          </p:nvSpPr>
          <p:spPr bwMode="auto">
            <a:xfrm>
              <a:off x="8529638" y="2757488"/>
              <a:ext cx="31750" cy="20638"/>
            </a:xfrm>
            <a:custGeom>
              <a:avLst/>
              <a:gdLst/>
              <a:ahLst/>
              <a:cxnLst>
                <a:cxn ang="0">
                  <a:pos x="22" y="0"/>
                </a:cxn>
                <a:cxn ang="0">
                  <a:pos x="7" y="0"/>
                </a:cxn>
                <a:cxn ang="0">
                  <a:pos x="0" y="7"/>
                </a:cxn>
                <a:cxn ang="0">
                  <a:pos x="7" y="14"/>
                </a:cxn>
                <a:cxn ang="0">
                  <a:pos x="22" y="14"/>
                </a:cxn>
                <a:cxn ang="0">
                  <a:pos x="22" y="0"/>
                </a:cxn>
              </a:cxnLst>
              <a:rect l="0" t="0" r="r" b="b"/>
              <a:pathLst>
                <a:path w="22" h="14">
                  <a:moveTo>
                    <a:pt x="22" y="0"/>
                  </a:moveTo>
                  <a:cubicBezTo>
                    <a:pt x="7" y="0"/>
                    <a:pt x="7" y="0"/>
                    <a:pt x="7" y="0"/>
                  </a:cubicBezTo>
                  <a:cubicBezTo>
                    <a:pt x="3" y="0"/>
                    <a:pt x="0" y="3"/>
                    <a:pt x="0" y="7"/>
                  </a:cubicBezTo>
                  <a:cubicBezTo>
                    <a:pt x="0" y="11"/>
                    <a:pt x="3" y="14"/>
                    <a:pt x="7" y="14"/>
                  </a:cubicBezTo>
                  <a:cubicBezTo>
                    <a:pt x="22" y="14"/>
                    <a:pt x="22" y="14"/>
                    <a:pt x="22" y="14"/>
                  </a:cubicBezTo>
                  <a:lnTo>
                    <a:pt x="22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4" name="Rectangle 60"/>
            <p:cNvSpPr>
              <a:spLocks noChangeArrowheads="1"/>
            </p:cNvSpPr>
            <p:nvPr/>
          </p:nvSpPr>
          <p:spPr bwMode="auto">
            <a:xfrm>
              <a:off x="8572500" y="2757488"/>
              <a:ext cx="41275" cy="20638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6" name="Freeform 61"/>
            <p:cNvSpPr>
              <a:spLocks/>
            </p:cNvSpPr>
            <p:nvPr/>
          </p:nvSpPr>
          <p:spPr bwMode="auto">
            <a:xfrm>
              <a:off x="8629650" y="2757488"/>
              <a:ext cx="39688" cy="20638"/>
            </a:xfrm>
            <a:custGeom>
              <a:avLst/>
              <a:gdLst/>
              <a:ahLst/>
              <a:cxnLst>
                <a:cxn ang="0">
                  <a:pos x="20" y="0"/>
                </a:cxn>
                <a:cxn ang="0">
                  <a:pos x="0" y="0"/>
                </a:cxn>
                <a:cxn ang="0">
                  <a:pos x="0" y="14"/>
                </a:cxn>
                <a:cxn ang="0">
                  <a:pos x="20" y="14"/>
                </a:cxn>
                <a:cxn ang="0">
                  <a:pos x="27" y="7"/>
                </a:cxn>
                <a:cxn ang="0">
                  <a:pos x="20" y="0"/>
                </a:cxn>
              </a:cxnLst>
              <a:rect l="0" t="0" r="r" b="b"/>
              <a:pathLst>
                <a:path w="27" h="14">
                  <a:moveTo>
                    <a:pt x="2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24" y="14"/>
                    <a:pt x="27" y="11"/>
                    <a:pt x="27" y="7"/>
                  </a:cubicBezTo>
                  <a:cubicBezTo>
                    <a:pt x="27" y="3"/>
                    <a:pt x="24" y="0"/>
                    <a:pt x="20" y="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60" name="Freeform 257"/>
          <p:cNvSpPr>
            <a:spLocks noChangeAspect="1" noEditPoints="1"/>
          </p:cNvSpPr>
          <p:nvPr/>
        </p:nvSpPr>
        <p:spPr bwMode="auto">
          <a:xfrm>
            <a:off x="6704190" y="820661"/>
            <a:ext cx="543683" cy="339500"/>
          </a:xfrm>
          <a:custGeom>
            <a:avLst/>
            <a:gdLst/>
            <a:ahLst/>
            <a:cxnLst>
              <a:cxn ang="0">
                <a:pos x="669" y="0"/>
              </a:cxn>
              <a:cxn ang="0">
                <a:pos x="726" y="397"/>
              </a:cxn>
              <a:cxn ang="0">
                <a:pos x="57" y="454"/>
              </a:cxn>
              <a:cxn ang="0">
                <a:pos x="0" y="57"/>
              </a:cxn>
              <a:cxn ang="0">
                <a:pos x="73" y="55"/>
              </a:cxn>
              <a:cxn ang="0">
                <a:pos x="67" y="394"/>
              </a:cxn>
              <a:cxn ang="0">
                <a:pos x="657" y="400"/>
              </a:cxn>
              <a:cxn ang="0">
                <a:pos x="663" y="60"/>
              </a:cxn>
              <a:cxn ang="0">
                <a:pos x="73" y="55"/>
              </a:cxn>
              <a:cxn ang="0">
                <a:pos x="21" y="106"/>
              </a:cxn>
              <a:cxn ang="0">
                <a:pos x="33" y="106"/>
              </a:cxn>
              <a:cxn ang="0">
                <a:pos x="27" y="125"/>
              </a:cxn>
              <a:cxn ang="0">
                <a:pos x="27" y="130"/>
              </a:cxn>
              <a:cxn ang="0">
                <a:pos x="27" y="125"/>
              </a:cxn>
              <a:cxn ang="0">
                <a:pos x="685" y="119"/>
              </a:cxn>
              <a:cxn ang="0">
                <a:pos x="688" y="140"/>
              </a:cxn>
              <a:cxn ang="0">
                <a:pos x="699" y="137"/>
              </a:cxn>
              <a:cxn ang="0">
                <a:pos x="696" y="116"/>
              </a:cxn>
              <a:cxn ang="0">
                <a:pos x="688" y="182"/>
              </a:cxn>
              <a:cxn ang="0">
                <a:pos x="685" y="204"/>
              </a:cxn>
              <a:cxn ang="0">
                <a:pos x="696" y="207"/>
              </a:cxn>
              <a:cxn ang="0">
                <a:pos x="699" y="185"/>
              </a:cxn>
              <a:cxn ang="0">
                <a:pos x="688" y="182"/>
              </a:cxn>
              <a:cxn ang="0">
                <a:pos x="685" y="252"/>
              </a:cxn>
              <a:cxn ang="0">
                <a:pos x="688" y="274"/>
              </a:cxn>
              <a:cxn ang="0">
                <a:pos x="699" y="271"/>
              </a:cxn>
              <a:cxn ang="0">
                <a:pos x="696" y="249"/>
              </a:cxn>
              <a:cxn ang="0">
                <a:pos x="688" y="316"/>
              </a:cxn>
              <a:cxn ang="0">
                <a:pos x="685" y="338"/>
              </a:cxn>
              <a:cxn ang="0">
                <a:pos x="696" y="340"/>
              </a:cxn>
              <a:cxn ang="0">
                <a:pos x="699" y="319"/>
              </a:cxn>
              <a:cxn ang="0">
                <a:pos x="688" y="316"/>
              </a:cxn>
            </a:cxnLst>
            <a:rect l="0" t="0" r="r" b="b"/>
            <a:pathLst>
              <a:path w="726" h="454">
                <a:moveTo>
                  <a:pt x="57" y="0"/>
                </a:moveTo>
                <a:cubicBezTo>
                  <a:pt x="669" y="0"/>
                  <a:pt x="669" y="0"/>
                  <a:pt x="669" y="0"/>
                </a:cubicBezTo>
                <a:cubicBezTo>
                  <a:pt x="701" y="0"/>
                  <a:pt x="726" y="25"/>
                  <a:pt x="726" y="57"/>
                </a:cubicBezTo>
                <a:cubicBezTo>
                  <a:pt x="726" y="397"/>
                  <a:pt x="726" y="397"/>
                  <a:pt x="726" y="397"/>
                </a:cubicBezTo>
                <a:cubicBezTo>
                  <a:pt x="726" y="429"/>
                  <a:pt x="701" y="454"/>
                  <a:pt x="669" y="454"/>
                </a:cubicBezTo>
                <a:cubicBezTo>
                  <a:pt x="57" y="454"/>
                  <a:pt x="57" y="454"/>
                  <a:pt x="57" y="454"/>
                </a:cubicBezTo>
                <a:cubicBezTo>
                  <a:pt x="26" y="454"/>
                  <a:pt x="0" y="429"/>
                  <a:pt x="0" y="397"/>
                </a:cubicBezTo>
                <a:cubicBezTo>
                  <a:pt x="0" y="57"/>
                  <a:pt x="0" y="57"/>
                  <a:pt x="0" y="57"/>
                </a:cubicBezTo>
                <a:cubicBezTo>
                  <a:pt x="0" y="25"/>
                  <a:pt x="26" y="0"/>
                  <a:pt x="57" y="0"/>
                </a:cubicBezTo>
                <a:close/>
                <a:moveTo>
                  <a:pt x="73" y="55"/>
                </a:moveTo>
                <a:cubicBezTo>
                  <a:pt x="70" y="55"/>
                  <a:pt x="67" y="57"/>
                  <a:pt x="67" y="60"/>
                </a:cubicBezTo>
                <a:cubicBezTo>
                  <a:pt x="67" y="394"/>
                  <a:pt x="67" y="394"/>
                  <a:pt x="67" y="394"/>
                </a:cubicBezTo>
                <a:cubicBezTo>
                  <a:pt x="67" y="398"/>
                  <a:pt x="70" y="400"/>
                  <a:pt x="73" y="400"/>
                </a:cubicBezTo>
                <a:cubicBezTo>
                  <a:pt x="657" y="400"/>
                  <a:pt x="657" y="400"/>
                  <a:pt x="657" y="400"/>
                </a:cubicBezTo>
                <a:cubicBezTo>
                  <a:pt x="660" y="400"/>
                  <a:pt x="663" y="398"/>
                  <a:pt x="663" y="394"/>
                </a:cubicBezTo>
                <a:cubicBezTo>
                  <a:pt x="663" y="60"/>
                  <a:pt x="663" y="60"/>
                  <a:pt x="663" y="60"/>
                </a:cubicBezTo>
                <a:cubicBezTo>
                  <a:pt x="663" y="57"/>
                  <a:pt x="660" y="55"/>
                  <a:pt x="657" y="55"/>
                </a:cubicBezTo>
                <a:cubicBezTo>
                  <a:pt x="73" y="55"/>
                  <a:pt x="73" y="55"/>
                  <a:pt x="73" y="55"/>
                </a:cubicBezTo>
                <a:close/>
                <a:moveTo>
                  <a:pt x="27" y="100"/>
                </a:moveTo>
                <a:cubicBezTo>
                  <a:pt x="23" y="100"/>
                  <a:pt x="21" y="103"/>
                  <a:pt x="21" y="106"/>
                </a:cubicBezTo>
                <a:cubicBezTo>
                  <a:pt x="21" y="109"/>
                  <a:pt x="23" y="112"/>
                  <a:pt x="27" y="112"/>
                </a:cubicBezTo>
                <a:cubicBezTo>
                  <a:pt x="30" y="112"/>
                  <a:pt x="33" y="109"/>
                  <a:pt x="33" y="106"/>
                </a:cubicBezTo>
                <a:cubicBezTo>
                  <a:pt x="33" y="103"/>
                  <a:pt x="30" y="100"/>
                  <a:pt x="27" y="100"/>
                </a:cubicBezTo>
                <a:close/>
                <a:moveTo>
                  <a:pt x="27" y="125"/>
                </a:moveTo>
                <a:cubicBezTo>
                  <a:pt x="26" y="125"/>
                  <a:pt x="24" y="126"/>
                  <a:pt x="24" y="127"/>
                </a:cubicBezTo>
                <a:cubicBezTo>
                  <a:pt x="24" y="129"/>
                  <a:pt x="26" y="130"/>
                  <a:pt x="27" y="130"/>
                </a:cubicBezTo>
                <a:cubicBezTo>
                  <a:pt x="28" y="130"/>
                  <a:pt x="29" y="129"/>
                  <a:pt x="29" y="127"/>
                </a:cubicBezTo>
                <a:cubicBezTo>
                  <a:pt x="29" y="126"/>
                  <a:pt x="28" y="125"/>
                  <a:pt x="27" y="125"/>
                </a:cubicBezTo>
                <a:close/>
                <a:moveTo>
                  <a:pt x="688" y="116"/>
                </a:moveTo>
                <a:cubicBezTo>
                  <a:pt x="686" y="116"/>
                  <a:pt x="685" y="116"/>
                  <a:pt x="685" y="119"/>
                </a:cubicBezTo>
                <a:cubicBezTo>
                  <a:pt x="685" y="137"/>
                  <a:pt x="685" y="137"/>
                  <a:pt x="685" y="137"/>
                </a:cubicBezTo>
                <a:cubicBezTo>
                  <a:pt x="685" y="139"/>
                  <a:pt x="686" y="140"/>
                  <a:pt x="688" y="140"/>
                </a:cubicBezTo>
                <a:cubicBezTo>
                  <a:pt x="696" y="140"/>
                  <a:pt x="696" y="140"/>
                  <a:pt x="696" y="140"/>
                </a:cubicBezTo>
                <a:cubicBezTo>
                  <a:pt x="697" y="140"/>
                  <a:pt x="699" y="139"/>
                  <a:pt x="699" y="137"/>
                </a:cubicBezTo>
                <a:cubicBezTo>
                  <a:pt x="699" y="119"/>
                  <a:pt x="699" y="119"/>
                  <a:pt x="699" y="119"/>
                </a:cubicBezTo>
                <a:cubicBezTo>
                  <a:pt x="699" y="116"/>
                  <a:pt x="697" y="116"/>
                  <a:pt x="696" y="116"/>
                </a:cubicBezTo>
                <a:cubicBezTo>
                  <a:pt x="688" y="116"/>
                  <a:pt x="688" y="116"/>
                  <a:pt x="688" y="116"/>
                </a:cubicBezTo>
                <a:close/>
                <a:moveTo>
                  <a:pt x="688" y="182"/>
                </a:moveTo>
                <a:cubicBezTo>
                  <a:pt x="686" y="182"/>
                  <a:pt x="685" y="184"/>
                  <a:pt x="685" y="185"/>
                </a:cubicBezTo>
                <a:cubicBezTo>
                  <a:pt x="685" y="204"/>
                  <a:pt x="685" y="204"/>
                  <a:pt x="685" y="204"/>
                </a:cubicBezTo>
                <a:cubicBezTo>
                  <a:pt x="685" y="205"/>
                  <a:pt x="686" y="207"/>
                  <a:pt x="688" y="207"/>
                </a:cubicBezTo>
                <a:cubicBezTo>
                  <a:pt x="696" y="207"/>
                  <a:pt x="696" y="207"/>
                  <a:pt x="696" y="207"/>
                </a:cubicBezTo>
                <a:cubicBezTo>
                  <a:pt x="697" y="207"/>
                  <a:pt x="699" y="205"/>
                  <a:pt x="699" y="204"/>
                </a:cubicBezTo>
                <a:cubicBezTo>
                  <a:pt x="699" y="185"/>
                  <a:pt x="699" y="185"/>
                  <a:pt x="699" y="185"/>
                </a:cubicBezTo>
                <a:cubicBezTo>
                  <a:pt x="699" y="184"/>
                  <a:pt x="697" y="182"/>
                  <a:pt x="696" y="182"/>
                </a:cubicBezTo>
                <a:cubicBezTo>
                  <a:pt x="688" y="182"/>
                  <a:pt x="688" y="182"/>
                  <a:pt x="688" y="182"/>
                </a:cubicBezTo>
                <a:close/>
                <a:moveTo>
                  <a:pt x="688" y="249"/>
                </a:moveTo>
                <a:cubicBezTo>
                  <a:pt x="686" y="249"/>
                  <a:pt x="685" y="251"/>
                  <a:pt x="685" y="252"/>
                </a:cubicBezTo>
                <a:cubicBezTo>
                  <a:pt x="685" y="271"/>
                  <a:pt x="685" y="271"/>
                  <a:pt x="685" y="271"/>
                </a:cubicBezTo>
                <a:cubicBezTo>
                  <a:pt x="685" y="272"/>
                  <a:pt x="686" y="274"/>
                  <a:pt x="688" y="274"/>
                </a:cubicBezTo>
                <a:cubicBezTo>
                  <a:pt x="696" y="274"/>
                  <a:pt x="696" y="274"/>
                  <a:pt x="696" y="274"/>
                </a:cubicBezTo>
                <a:cubicBezTo>
                  <a:pt x="697" y="274"/>
                  <a:pt x="699" y="272"/>
                  <a:pt x="699" y="271"/>
                </a:cubicBezTo>
                <a:cubicBezTo>
                  <a:pt x="699" y="252"/>
                  <a:pt x="699" y="252"/>
                  <a:pt x="699" y="252"/>
                </a:cubicBezTo>
                <a:cubicBezTo>
                  <a:pt x="699" y="251"/>
                  <a:pt x="697" y="249"/>
                  <a:pt x="696" y="249"/>
                </a:cubicBezTo>
                <a:cubicBezTo>
                  <a:pt x="688" y="249"/>
                  <a:pt x="688" y="249"/>
                  <a:pt x="688" y="249"/>
                </a:cubicBezTo>
                <a:close/>
                <a:moveTo>
                  <a:pt x="688" y="316"/>
                </a:moveTo>
                <a:cubicBezTo>
                  <a:pt x="686" y="316"/>
                  <a:pt x="685" y="317"/>
                  <a:pt x="685" y="319"/>
                </a:cubicBezTo>
                <a:cubicBezTo>
                  <a:pt x="685" y="338"/>
                  <a:pt x="685" y="338"/>
                  <a:pt x="685" y="338"/>
                </a:cubicBezTo>
                <a:cubicBezTo>
                  <a:pt x="685" y="340"/>
                  <a:pt x="686" y="340"/>
                  <a:pt x="688" y="340"/>
                </a:cubicBezTo>
                <a:cubicBezTo>
                  <a:pt x="696" y="340"/>
                  <a:pt x="696" y="340"/>
                  <a:pt x="696" y="340"/>
                </a:cubicBezTo>
                <a:cubicBezTo>
                  <a:pt x="697" y="340"/>
                  <a:pt x="699" y="340"/>
                  <a:pt x="699" y="338"/>
                </a:cubicBezTo>
                <a:cubicBezTo>
                  <a:pt x="699" y="319"/>
                  <a:pt x="699" y="319"/>
                  <a:pt x="699" y="319"/>
                </a:cubicBezTo>
                <a:cubicBezTo>
                  <a:pt x="699" y="317"/>
                  <a:pt x="697" y="316"/>
                  <a:pt x="696" y="316"/>
                </a:cubicBezTo>
                <a:cubicBezTo>
                  <a:pt x="688" y="316"/>
                  <a:pt x="688" y="316"/>
                  <a:pt x="688" y="316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003399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3" name="Freeform 11"/>
          <p:cNvSpPr>
            <a:spLocks noChangeAspect="1" noEditPoints="1"/>
          </p:cNvSpPr>
          <p:nvPr/>
        </p:nvSpPr>
        <p:spPr bwMode="auto">
          <a:xfrm>
            <a:off x="8057412" y="761395"/>
            <a:ext cx="202797" cy="398766"/>
          </a:xfrm>
          <a:custGeom>
            <a:avLst/>
            <a:gdLst/>
            <a:ahLst/>
            <a:cxnLst>
              <a:cxn ang="0">
                <a:pos x="0" y="235"/>
              </a:cxn>
              <a:cxn ang="0">
                <a:pos x="10" y="233"/>
              </a:cxn>
              <a:cxn ang="0">
                <a:pos x="7" y="166"/>
              </a:cxn>
              <a:cxn ang="0">
                <a:pos x="0" y="112"/>
              </a:cxn>
              <a:cxn ang="0">
                <a:pos x="10" y="110"/>
              </a:cxn>
              <a:cxn ang="0">
                <a:pos x="96" y="7"/>
              </a:cxn>
              <a:cxn ang="0">
                <a:pos x="396" y="7"/>
              </a:cxn>
              <a:cxn ang="0">
                <a:pos x="488" y="0"/>
              </a:cxn>
              <a:cxn ang="0">
                <a:pos x="493" y="7"/>
              </a:cxn>
              <a:cxn ang="0">
                <a:pos x="591" y="95"/>
              </a:cxn>
              <a:cxn ang="0">
                <a:pos x="506" y="1162"/>
              </a:cxn>
              <a:cxn ang="0">
                <a:pos x="10" y="1075"/>
              </a:cxn>
              <a:cxn ang="0">
                <a:pos x="7" y="378"/>
              </a:cxn>
              <a:cxn ang="0">
                <a:pos x="0" y="339"/>
              </a:cxn>
              <a:cxn ang="0">
                <a:pos x="10" y="336"/>
              </a:cxn>
              <a:cxn ang="0">
                <a:pos x="7" y="276"/>
              </a:cxn>
              <a:cxn ang="0">
                <a:pos x="249" y="1061"/>
              </a:cxn>
              <a:cxn ang="0">
                <a:pos x="303" y="1115"/>
              </a:cxn>
              <a:cxn ang="0">
                <a:pos x="303" y="1115"/>
              </a:cxn>
              <a:cxn ang="0">
                <a:pos x="358" y="1061"/>
              </a:cxn>
              <a:cxn ang="0">
                <a:pos x="303" y="1007"/>
              </a:cxn>
              <a:cxn ang="0">
                <a:pos x="303" y="1007"/>
              </a:cxn>
              <a:cxn ang="0">
                <a:pos x="187" y="108"/>
              </a:cxn>
              <a:cxn ang="0">
                <a:pos x="202" y="124"/>
              </a:cxn>
              <a:cxn ang="0">
                <a:pos x="202" y="124"/>
              </a:cxn>
              <a:cxn ang="0">
                <a:pos x="218" y="108"/>
              </a:cxn>
              <a:cxn ang="0">
                <a:pos x="202" y="93"/>
              </a:cxn>
              <a:cxn ang="0">
                <a:pos x="202" y="93"/>
              </a:cxn>
              <a:cxn ang="0">
                <a:pos x="261" y="93"/>
              </a:cxn>
              <a:cxn ang="0">
                <a:pos x="249" y="109"/>
              </a:cxn>
              <a:cxn ang="0">
                <a:pos x="346" y="124"/>
              </a:cxn>
              <a:cxn ang="0">
                <a:pos x="358" y="109"/>
              </a:cxn>
              <a:cxn ang="0">
                <a:pos x="261" y="93"/>
              </a:cxn>
              <a:cxn ang="0">
                <a:pos x="46" y="960"/>
              </a:cxn>
              <a:cxn ang="0">
                <a:pos x="560" y="201"/>
              </a:cxn>
            </a:cxnLst>
            <a:rect l="0" t="0" r="r" b="b"/>
            <a:pathLst>
              <a:path w="591" h="1162">
                <a:moveTo>
                  <a:pt x="0" y="274"/>
                </a:moveTo>
                <a:cubicBezTo>
                  <a:pt x="0" y="235"/>
                  <a:pt x="0" y="235"/>
                  <a:pt x="0" y="235"/>
                </a:cubicBezTo>
                <a:cubicBezTo>
                  <a:pt x="0" y="234"/>
                  <a:pt x="3" y="233"/>
                  <a:pt x="7" y="233"/>
                </a:cubicBezTo>
                <a:cubicBezTo>
                  <a:pt x="10" y="233"/>
                  <a:pt x="10" y="233"/>
                  <a:pt x="10" y="233"/>
                </a:cubicBezTo>
                <a:cubicBezTo>
                  <a:pt x="10" y="166"/>
                  <a:pt x="10" y="166"/>
                  <a:pt x="10" y="166"/>
                </a:cubicBezTo>
                <a:cubicBezTo>
                  <a:pt x="7" y="166"/>
                  <a:pt x="7" y="166"/>
                  <a:pt x="7" y="166"/>
                </a:cubicBezTo>
                <a:cubicBezTo>
                  <a:pt x="3" y="166"/>
                  <a:pt x="0" y="164"/>
                  <a:pt x="0" y="163"/>
                </a:cubicBezTo>
                <a:cubicBezTo>
                  <a:pt x="0" y="112"/>
                  <a:pt x="0" y="112"/>
                  <a:pt x="0" y="112"/>
                </a:cubicBezTo>
                <a:cubicBezTo>
                  <a:pt x="0" y="111"/>
                  <a:pt x="3" y="110"/>
                  <a:pt x="7" y="110"/>
                </a:cubicBezTo>
                <a:cubicBezTo>
                  <a:pt x="10" y="110"/>
                  <a:pt x="10" y="110"/>
                  <a:pt x="10" y="110"/>
                </a:cubicBezTo>
                <a:cubicBezTo>
                  <a:pt x="10" y="95"/>
                  <a:pt x="10" y="95"/>
                  <a:pt x="10" y="95"/>
                </a:cubicBezTo>
                <a:cubicBezTo>
                  <a:pt x="10" y="46"/>
                  <a:pt x="49" y="7"/>
                  <a:pt x="96" y="7"/>
                </a:cubicBezTo>
                <a:cubicBezTo>
                  <a:pt x="396" y="7"/>
                  <a:pt x="396" y="7"/>
                  <a:pt x="396" y="7"/>
                </a:cubicBezTo>
                <a:cubicBezTo>
                  <a:pt x="396" y="7"/>
                  <a:pt x="396" y="7"/>
                  <a:pt x="396" y="7"/>
                </a:cubicBezTo>
                <a:cubicBezTo>
                  <a:pt x="396" y="3"/>
                  <a:pt x="399" y="0"/>
                  <a:pt x="401" y="0"/>
                </a:cubicBezTo>
                <a:cubicBezTo>
                  <a:pt x="488" y="0"/>
                  <a:pt x="488" y="0"/>
                  <a:pt x="488" y="0"/>
                </a:cubicBezTo>
                <a:cubicBezTo>
                  <a:pt x="491" y="0"/>
                  <a:pt x="493" y="3"/>
                  <a:pt x="493" y="7"/>
                </a:cubicBezTo>
                <a:cubicBezTo>
                  <a:pt x="493" y="7"/>
                  <a:pt x="493" y="7"/>
                  <a:pt x="493" y="7"/>
                </a:cubicBezTo>
                <a:cubicBezTo>
                  <a:pt x="506" y="7"/>
                  <a:pt x="506" y="7"/>
                  <a:pt x="506" y="7"/>
                </a:cubicBezTo>
                <a:cubicBezTo>
                  <a:pt x="553" y="7"/>
                  <a:pt x="591" y="46"/>
                  <a:pt x="591" y="95"/>
                </a:cubicBezTo>
                <a:cubicBezTo>
                  <a:pt x="591" y="1075"/>
                  <a:pt x="591" y="1075"/>
                  <a:pt x="591" y="1075"/>
                </a:cubicBezTo>
                <a:cubicBezTo>
                  <a:pt x="591" y="1123"/>
                  <a:pt x="553" y="1162"/>
                  <a:pt x="506" y="1162"/>
                </a:cubicBezTo>
                <a:cubicBezTo>
                  <a:pt x="96" y="1162"/>
                  <a:pt x="96" y="1162"/>
                  <a:pt x="96" y="1162"/>
                </a:cubicBezTo>
                <a:cubicBezTo>
                  <a:pt x="49" y="1162"/>
                  <a:pt x="10" y="1123"/>
                  <a:pt x="10" y="1075"/>
                </a:cubicBezTo>
                <a:cubicBezTo>
                  <a:pt x="10" y="378"/>
                  <a:pt x="10" y="378"/>
                  <a:pt x="10" y="378"/>
                </a:cubicBezTo>
                <a:cubicBezTo>
                  <a:pt x="7" y="378"/>
                  <a:pt x="7" y="378"/>
                  <a:pt x="7" y="378"/>
                </a:cubicBezTo>
                <a:cubicBezTo>
                  <a:pt x="3" y="378"/>
                  <a:pt x="0" y="377"/>
                  <a:pt x="0" y="376"/>
                </a:cubicBezTo>
                <a:cubicBezTo>
                  <a:pt x="0" y="339"/>
                  <a:pt x="0" y="339"/>
                  <a:pt x="0" y="339"/>
                </a:cubicBezTo>
                <a:cubicBezTo>
                  <a:pt x="0" y="337"/>
                  <a:pt x="3" y="336"/>
                  <a:pt x="7" y="336"/>
                </a:cubicBezTo>
                <a:cubicBezTo>
                  <a:pt x="10" y="336"/>
                  <a:pt x="10" y="336"/>
                  <a:pt x="10" y="336"/>
                </a:cubicBezTo>
                <a:cubicBezTo>
                  <a:pt x="10" y="276"/>
                  <a:pt x="10" y="276"/>
                  <a:pt x="10" y="276"/>
                </a:cubicBezTo>
                <a:cubicBezTo>
                  <a:pt x="7" y="276"/>
                  <a:pt x="7" y="276"/>
                  <a:pt x="7" y="276"/>
                </a:cubicBezTo>
                <a:cubicBezTo>
                  <a:pt x="3" y="276"/>
                  <a:pt x="0" y="275"/>
                  <a:pt x="0" y="274"/>
                </a:cubicBezTo>
                <a:close/>
                <a:moveTo>
                  <a:pt x="249" y="1061"/>
                </a:moveTo>
                <a:cubicBezTo>
                  <a:pt x="249" y="1061"/>
                  <a:pt x="249" y="1061"/>
                  <a:pt x="249" y="1061"/>
                </a:cubicBezTo>
                <a:cubicBezTo>
                  <a:pt x="249" y="1091"/>
                  <a:pt x="274" y="1115"/>
                  <a:pt x="303" y="1115"/>
                </a:cubicBezTo>
                <a:cubicBezTo>
                  <a:pt x="303" y="1115"/>
                  <a:pt x="303" y="1115"/>
                  <a:pt x="303" y="1115"/>
                </a:cubicBezTo>
                <a:cubicBezTo>
                  <a:pt x="303" y="1115"/>
                  <a:pt x="303" y="1115"/>
                  <a:pt x="303" y="1115"/>
                </a:cubicBezTo>
                <a:cubicBezTo>
                  <a:pt x="333" y="1115"/>
                  <a:pt x="358" y="1091"/>
                  <a:pt x="358" y="1061"/>
                </a:cubicBezTo>
                <a:cubicBezTo>
                  <a:pt x="358" y="1061"/>
                  <a:pt x="358" y="1061"/>
                  <a:pt x="358" y="1061"/>
                </a:cubicBezTo>
                <a:cubicBezTo>
                  <a:pt x="358" y="1061"/>
                  <a:pt x="358" y="1061"/>
                  <a:pt x="358" y="1061"/>
                </a:cubicBezTo>
                <a:cubicBezTo>
                  <a:pt x="358" y="1032"/>
                  <a:pt x="333" y="1007"/>
                  <a:pt x="303" y="1007"/>
                </a:cubicBezTo>
                <a:cubicBezTo>
                  <a:pt x="303" y="1007"/>
                  <a:pt x="303" y="1007"/>
                  <a:pt x="303" y="1007"/>
                </a:cubicBezTo>
                <a:cubicBezTo>
                  <a:pt x="303" y="1007"/>
                  <a:pt x="303" y="1007"/>
                  <a:pt x="303" y="1007"/>
                </a:cubicBezTo>
                <a:cubicBezTo>
                  <a:pt x="274" y="1007"/>
                  <a:pt x="249" y="1032"/>
                  <a:pt x="249" y="1061"/>
                </a:cubicBezTo>
                <a:close/>
                <a:moveTo>
                  <a:pt x="187" y="108"/>
                </a:moveTo>
                <a:cubicBezTo>
                  <a:pt x="187" y="108"/>
                  <a:pt x="187" y="108"/>
                  <a:pt x="187" y="108"/>
                </a:cubicBezTo>
                <a:cubicBezTo>
                  <a:pt x="187" y="117"/>
                  <a:pt x="194" y="124"/>
                  <a:pt x="202" y="124"/>
                </a:cubicBezTo>
                <a:cubicBezTo>
                  <a:pt x="202" y="124"/>
                  <a:pt x="202" y="124"/>
                  <a:pt x="202" y="124"/>
                </a:cubicBezTo>
                <a:cubicBezTo>
                  <a:pt x="202" y="124"/>
                  <a:pt x="202" y="124"/>
                  <a:pt x="202" y="124"/>
                </a:cubicBezTo>
                <a:cubicBezTo>
                  <a:pt x="211" y="124"/>
                  <a:pt x="218" y="117"/>
                  <a:pt x="218" y="108"/>
                </a:cubicBezTo>
                <a:cubicBezTo>
                  <a:pt x="218" y="108"/>
                  <a:pt x="218" y="108"/>
                  <a:pt x="218" y="108"/>
                </a:cubicBezTo>
                <a:cubicBezTo>
                  <a:pt x="218" y="108"/>
                  <a:pt x="218" y="108"/>
                  <a:pt x="218" y="108"/>
                </a:cubicBezTo>
                <a:cubicBezTo>
                  <a:pt x="218" y="101"/>
                  <a:pt x="211" y="93"/>
                  <a:pt x="202" y="93"/>
                </a:cubicBezTo>
                <a:cubicBezTo>
                  <a:pt x="202" y="93"/>
                  <a:pt x="202" y="93"/>
                  <a:pt x="202" y="93"/>
                </a:cubicBezTo>
                <a:cubicBezTo>
                  <a:pt x="202" y="93"/>
                  <a:pt x="202" y="93"/>
                  <a:pt x="202" y="93"/>
                </a:cubicBezTo>
                <a:cubicBezTo>
                  <a:pt x="194" y="93"/>
                  <a:pt x="187" y="101"/>
                  <a:pt x="187" y="108"/>
                </a:cubicBezTo>
                <a:close/>
                <a:moveTo>
                  <a:pt x="261" y="93"/>
                </a:moveTo>
                <a:cubicBezTo>
                  <a:pt x="254" y="93"/>
                  <a:pt x="249" y="100"/>
                  <a:pt x="249" y="109"/>
                </a:cubicBezTo>
                <a:cubicBezTo>
                  <a:pt x="249" y="109"/>
                  <a:pt x="249" y="109"/>
                  <a:pt x="249" y="109"/>
                </a:cubicBezTo>
                <a:cubicBezTo>
                  <a:pt x="249" y="118"/>
                  <a:pt x="254" y="124"/>
                  <a:pt x="261" y="124"/>
                </a:cubicBezTo>
                <a:cubicBezTo>
                  <a:pt x="346" y="124"/>
                  <a:pt x="346" y="124"/>
                  <a:pt x="346" y="124"/>
                </a:cubicBezTo>
                <a:cubicBezTo>
                  <a:pt x="352" y="124"/>
                  <a:pt x="358" y="118"/>
                  <a:pt x="358" y="109"/>
                </a:cubicBezTo>
                <a:cubicBezTo>
                  <a:pt x="358" y="109"/>
                  <a:pt x="358" y="109"/>
                  <a:pt x="358" y="109"/>
                </a:cubicBezTo>
                <a:cubicBezTo>
                  <a:pt x="358" y="100"/>
                  <a:pt x="352" y="93"/>
                  <a:pt x="346" y="93"/>
                </a:cubicBezTo>
                <a:cubicBezTo>
                  <a:pt x="261" y="93"/>
                  <a:pt x="261" y="93"/>
                  <a:pt x="261" y="93"/>
                </a:cubicBezTo>
                <a:close/>
                <a:moveTo>
                  <a:pt x="46" y="201"/>
                </a:moveTo>
                <a:cubicBezTo>
                  <a:pt x="46" y="960"/>
                  <a:pt x="46" y="960"/>
                  <a:pt x="46" y="960"/>
                </a:cubicBezTo>
                <a:cubicBezTo>
                  <a:pt x="560" y="960"/>
                  <a:pt x="560" y="960"/>
                  <a:pt x="560" y="960"/>
                </a:cubicBezTo>
                <a:cubicBezTo>
                  <a:pt x="560" y="201"/>
                  <a:pt x="560" y="201"/>
                  <a:pt x="560" y="201"/>
                </a:cubicBezTo>
                <a:cubicBezTo>
                  <a:pt x="46" y="201"/>
                  <a:pt x="46" y="201"/>
                  <a:pt x="46" y="201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003399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0" name="Freeform 11"/>
          <p:cNvSpPr>
            <a:spLocks noChangeAspect="1" noEditPoints="1"/>
          </p:cNvSpPr>
          <p:nvPr/>
        </p:nvSpPr>
        <p:spPr bwMode="auto">
          <a:xfrm>
            <a:off x="4209960" y="665601"/>
            <a:ext cx="680651" cy="494472"/>
          </a:xfrm>
          <a:custGeom>
            <a:avLst/>
            <a:gdLst/>
            <a:ahLst/>
            <a:cxnLst>
              <a:cxn ang="0">
                <a:pos x="268" y="0"/>
              </a:cxn>
              <a:cxn ang="0">
                <a:pos x="189" y="0"/>
              </a:cxn>
              <a:cxn ang="0">
                <a:pos x="187" y="2"/>
              </a:cxn>
              <a:cxn ang="0">
                <a:pos x="187" y="17"/>
              </a:cxn>
              <a:cxn ang="0">
                <a:pos x="221" y="17"/>
              </a:cxn>
              <a:cxn ang="0">
                <a:pos x="221" y="174"/>
              </a:cxn>
              <a:cxn ang="0">
                <a:pos x="187" y="174"/>
              </a:cxn>
              <a:cxn ang="0">
                <a:pos x="187" y="191"/>
              </a:cxn>
              <a:cxn ang="0">
                <a:pos x="189" y="193"/>
              </a:cxn>
              <a:cxn ang="0">
                <a:pos x="268" y="193"/>
              </a:cxn>
              <a:cxn ang="0">
                <a:pos x="270" y="191"/>
              </a:cxn>
              <a:cxn ang="0">
                <a:pos x="270" y="2"/>
              </a:cxn>
              <a:cxn ang="0">
                <a:pos x="268" y="0"/>
              </a:cxn>
              <a:cxn ang="0">
                <a:pos x="0" y="24"/>
              </a:cxn>
              <a:cxn ang="0">
                <a:pos x="215" y="24"/>
              </a:cxn>
              <a:cxn ang="0">
                <a:pos x="215" y="168"/>
              </a:cxn>
              <a:cxn ang="0">
                <a:pos x="0" y="168"/>
              </a:cxn>
              <a:cxn ang="0">
                <a:pos x="0" y="24"/>
              </a:cxn>
              <a:cxn ang="0">
                <a:pos x="16" y="38"/>
              </a:cxn>
              <a:cxn ang="0">
                <a:pos x="199" y="38"/>
              </a:cxn>
              <a:cxn ang="0">
                <a:pos x="199" y="146"/>
              </a:cxn>
              <a:cxn ang="0">
                <a:pos x="16" y="146"/>
              </a:cxn>
              <a:cxn ang="0">
                <a:pos x="16" y="38"/>
              </a:cxn>
              <a:cxn ang="0">
                <a:pos x="53" y="193"/>
              </a:cxn>
              <a:cxn ang="0">
                <a:pos x="58" y="184"/>
              </a:cxn>
              <a:cxn ang="0">
                <a:pos x="69" y="184"/>
              </a:cxn>
              <a:cxn ang="0">
                <a:pos x="73" y="174"/>
              </a:cxn>
              <a:cxn ang="0">
                <a:pos x="142" y="174"/>
              </a:cxn>
              <a:cxn ang="0">
                <a:pos x="146" y="184"/>
              </a:cxn>
              <a:cxn ang="0">
                <a:pos x="157" y="184"/>
              </a:cxn>
              <a:cxn ang="0">
                <a:pos x="162" y="193"/>
              </a:cxn>
              <a:cxn ang="0">
                <a:pos x="53" y="193"/>
              </a:cxn>
              <a:cxn ang="0">
                <a:pos x="99" y="153"/>
              </a:cxn>
              <a:cxn ang="0">
                <a:pos x="116" y="153"/>
              </a:cxn>
              <a:cxn ang="0">
                <a:pos x="116" y="159"/>
              </a:cxn>
              <a:cxn ang="0">
                <a:pos x="99" y="159"/>
              </a:cxn>
              <a:cxn ang="0">
                <a:pos x="99" y="153"/>
              </a:cxn>
              <a:cxn ang="0">
                <a:pos x="243" y="174"/>
              </a:cxn>
              <a:cxn ang="0">
                <a:pos x="258" y="174"/>
              </a:cxn>
              <a:cxn ang="0">
                <a:pos x="259" y="176"/>
              </a:cxn>
              <a:cxn ang="0">
                <a:pos x="259" y="182"/>
              </a:cxn>
              <a:cxn ang="0">
                <a:pos x="258" y="183"/>
              </a:cxn>
              <a:cxn ang="0">
                <a:pos x="243" y="183"/>
              </a:cxn>
              <a:cxn ang="0">
                <a:pos x="241" y="182"/>
              </a:cxn>
              <a:cxn ang="0">
                <a:pos x="241" y="176"/>
              </a:cxn>
              <a:cxn ang="0">
                <a:pos x="243" y="174"/>
              </a:cxn>
            </a:cxnLst>
            <a:rect l="0" t="0" r="r" b="b"/>
            <a:pathLst>
              <a:path w="270" h="193">
                <a:moveTo>
                  <a:pt x="268" y="0"/>
                </a:moveTo>
                <a:cubicBezTo>
                  <a:pt x="189" y="0"/>
                  <a:pt x="189" y="0"/>
                  <a:pt x="189" y="0"/>
                </a:cubicBezTo>
                <a:cubicBezTo>
                  <a:pt x="188" y="0"/>
                  <a:pt x="187" y="1"/>
                  <a:pt x="187" y="2"/>
                </a:cubicBezTo>
                <a:cubicBezTo>
                  <a:pt x="187" y="17"/>
                  <a:pt x="187" y="17"/>
                  <a:pt x="187" y="17"/>
                </a:cubicBezTo>
                <a:cubicBezTo>
                  <a:pt x="221" y="17"/>
                  <a:pt x="221" y="17"/>
                  <a:pt x="221" y="17"/>
                </a:cubicBezTo>
                <a:cubicBezTo>
                  <a:pt x="221" y="174"/>
                  <a:pt x="221" y="174"/>
                  <a:pt x="221" y="174"/>
                </a:cubicBezTo>
                <a:cubicBezTo>
                  <a:pt x="187" y="174"/>
                  <a:pt x="187" y="174"/>
                  <a:pt x="187" y="174"/>
                </a:cubicBezTo>
                <a:cubicBezTo>
                  <a:pt x="187" y="191"/>
                  <a:pt x="187" y="191"/>
                  <a:pt x="187" y="191"/>
                </a:cubicBezTo>
                <a:cubicBezTo>
                  <a:pt x="187" y="192"/>
                  <a:pt x="188" y="193"/>
                  <a:pt x="189" y="193"/>
                </a:cubicBezTo>
                <a:cubicBezTo>
                  <a:pt x="268" y="193"/>
                  <a:pt x="268" y="193"/>
                  <a:pt x="268" y="193"/>
                </a:cubicBezTo>
                <a:cubicBezTo>
                  <a:pt x="269" y="193"/>
                  <a:pt x="270" y="192"/>
                  <a:pt x="270" y="191"/>
                </a:cubicBezTo>
                <a:cubicBezTo>
                  <a:pt x="270" y="2"/>
                  <a:pt x="270" y="2"/>
                  <a:pt x="270" y="2"/>
                </a:cubicBezTo>
                <a:cubicBezTo>
                  <a:pt x="270" y="1"/>
                  <a:pt x="269" y="0"/>
                  <a:pt x="268" y="0"/>
                </a:cubicBezTo>
                <a:close/>
                <a:moveTo>
                  <a:pt x="0" y="24"/>
                </a:moveTo>
                <a:cubicBezTo>
                  <a:pt x="215" y="24"/>
                  <a:pt x="215" y="24"/>
                  <a:pt x="215" y="24"/>
                </a:cubicBezTo>
                <a:cubicBezTo>
                  <a:pt x="215" y="168"/>
                  <a:pt x="215" y="168"/>
                  <a:pt x="215" y="168"/>
                </a:cubicBezTo>
                <a:cubicBezTo>
                  <a:pt x="0" y="168"/>
                  <a:pt x="0" y="168"/>
                  <a:pt x="0" y="168"/>
                </a:cubicBezTo>
                <a:cubicBezTo>
                  <a:pt x="0" y="24"/>
                  <a:pt x="0" y="24"/>
                  <a:pt x="0" y="24"/>
                </a:cubicBezTo>
                <a:close/>
                <a:moveTo>
                  <a:pt x="16" y="38"/>
                </a:moveTo>
                <a:cubicBezTo>
                  <a:pt x="199" y="38"/>
                  <a:pt x="199" y="38"/>
                  <a:pt x="199" y="38"/>
                </a:cubicBezTo>
                <a:cubicBezTo>
                  <a:pt x="199" y="146"/>
                  <a:pt x="199" y="146"/>
                  <a:pt x="199" y="146"/>
                </a:cubicBezTo>
                <a:cubicBezTo>
                  <a:pt x="16" y="146"/>
                  <a:pt x="16" y="146"/>
                  <a:pt x="16" y="146"/>
                </a:cubicBezTo>
                <a:cubicBezTo>
                  <a:pt x="16" y="38"/>
                  <a:pt x="16" y="38"/>
                  <a:pt x="16" y="38"/>
                </a:cubicBezTo>
                <a:close/>
                <a:moveTo>
                  <a:pt x="53" y="193"/>
                </a:moveTo>
                <a:cubicBezTo>
                  <a:pt x="58" y="184"/>
                  <a:pt x="58" y="184"/>
                  <a:pt x="58" y="184"/>
                </a:cubicBezTo>
                <a:cubicBezTo>
                  <a:pt x="69" y="184"/>
                  <a:pt x="69" y="184"/>
                  <a:pt x="69" y="184"/>
                </a:cubicBezTo>
                <a:cubicBezTo>
                  <a:pt x="73" y="174"/>
                  <a:pt x="73" y="174"/>
                  <a:pt x="73" y="174"/>
                </a:cubicBezTo>
                <a:cubicBezTo>
                  <a:pt x="142" y="174"/>
                  <a:pt x="142" y="174"/>
                  <a:pt x="142" y="174"/>
                </a:cubicBezTo>
                <a:cubicBezTo>
                  <a:pt x="146" y="184"/>
                  <a:pt x="146" y="184"/>
                  <a:pt x="146" y="184"/>
                </a:cubicBezTo>
                <a:cubicBezTo>
                  <a:pt x="157" y="184"/>
                  <a:pt x="157" y="184"/>
                  <a:pt x="157" y="184"/>
                </a:cubicBezTo>
                <a:cubicBezTo>
                  <a:pt x="162" y="193"/>
                  <a:pt x="162" y="193"/>
                  <a:pt x="162" y="193"/>
                </a:cubicBezTo>
                <a:cubicBezTo>
                  <a:pt x="53" y="193"/>
                  <a:pt x="53" y="193"/>
                  <a:pt x="53" y="193"/>
                </a:cubicBezTo>
                <a:close/>
                <a:moveTo>
                  <a:pt x="99" y="153"/>
                </a:moveTo>
                <a:cubicBezTo>
                  <a:pt x="116" y="153"/>
                  <a:pt x="116" y="153"/>
                  <a:pt x="116" y="153"/>
                </a:cubicBezTo>
                <a:cubicBezTo>
                  <a:pt x="116" y="159"/>
                  <a:pt x="116" y="159"/>
                  <a:pt x="116" y="159"/>
                </a:cubicBezTo>
                <a:cubicBezTo>
                  <a:pt x="99" y="159"/>
                  <a:pt x="99" y="159"/>
                  <a:pt x="99" y="159"/>
                </a:cubicBezTo>
                <a:cubicBezTo>
                  <a:pt x="99" y="153"/>
                  <a:pt x="99" y="153"/>
                  <a:pt x="99" y="153"/>
                </a:cubicBezTo>
                <a:close/>
                <a:moveTo>
                  <a:pt x="243" y="174"/>
                </a:moveTo>
                <a:cubicBezTo>
                  <a:pt x="258" y="174"/>
                  <a:pt x="258" y="174"/>
                  <a:pt x="258" y="174"/>
                </a:cubicBezTo>
                <a:cubicBezTo>
                  <a:pt x="259" y="174"/>
                  <a:pt x="259" y="175"/>
                  <a:pt x="259" y="176"/>
                </a:cubicBezTo>
                <a:cubicBezTo>
                  <a:pt x="259" y="182"/>
                  <a:pt x="259" y="182"/>
                  <a:pt x="259" y="182"/>
                </a:cubicBezTo>
                <a:cubicBezTo>
                  <a:pt x="259" y="183"/>
                  <a:pt x="259" y="183"/>
                  <a:pt x="258" y="183"/>
                </a:cubicBezTo>
                <a:cubicBezTo>
                  <a:pt x="243" y="183"/>
                  <a:pt x="243" y="183"/>
                  <a:pt x="243" y="183"/>
                </a:cubicBezTo>
                <a:cubicBezTo>
                  <a:pt x="242" y="183"/>
                  <a:pt x="241" y="183"/>
                  <a:pt x="241" y="182"/>
                </a:cubicBezTo>
                <a:cubicBezTo>
                  <a:pt x="241" y="176"/>
                  <a:pt x="241" y="176"/>
                  <a:pt x="241" y="176"/>
                </a:cubicBezTo>
                <a:cubicBezTo>
                  <a:pt x="241" y="175"/>
                  <a:pt x="242" y="174"/>
                  <a:pt x="243" y="174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rgbClr val="003399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1" name="Freeform 16"/>
          <p:cNvSpPr>
            <a:spLocks noEditPoints="1"/>
          </p:cNvSpPr>
          <p:nvPr/>
        </p:nvSpPr>
        <p:spPr bwMode="auto">
          <a:xfrm>
            <a:off x="5417193" y="772454"/>
            <a:ext cx="628594" cy="403142"/>
          </a:xfrm>
          <a:custGeom>
            <a:avLst/>
            <a:gdLst/>
            <a:ahLst/>
            <a:cxnLst>
              <a:cxn ang="0">
                <a:pos x="564" y="20"/>
              </a:cxn>
              <a:cxn ang="0">
                <a:pos x="558" y="6"/>
              </a:cxn>
              <a:cxn ang="0">
                <a:pos x="82" y="0"/>
              </a:cxn>
              <a:cxn ang="0">
                <a:pos x="68" y="6"/>
              </a:cxn>
              <a:cxn ang="0">
                <a:pos x="62" y="376"/>
              </a:cxn>
              <a:cxn ang="0">
                <a:pos x="24" y="376"/>
              </a:cxn>
              <a:cxn ang="0">
                <a:pos x="2" y="394"/>
              </a:cxn>
              <a:cxn ang="0">
                <a:pos x="0" y="422"/>
              </a:cxn>
              <a:cxn ang="0">
                <a:pos x="2" y="434"/>
              </a:cxn>
              <a:cxn ang="0">
                <a:pos x="24" y="450"/>
              </a:cxn>
              <a:cxn ang="0">
                <a:pos x="594" y="452"/>
              </a:cxn>
              <a:cxn ang="0">
                <a:pos x="614" y="442"/>
              </a:cxn>
              <a:cxn ang="0">
                <a:pos x="624" y="422"/>
              </a:cxn>
              <a:cxn ang="0">
                <a:pos x="622" y="400"/>
              </a:cxn>
              <a:cxn ang="0">
                <a:pos x="606" y="378"/>
              </a:cxn>
              <a:cxn ang="0">
                <a:pos x="594" y="376"/>
              </a:cxn>
              <a:cxn ang="0">
                <a:pos x="80" y="20"/>
              </a:cxn>
              <a:cxn ang="0">
                <a:pos x="542" y="18"/>
              </a:cxn>
              <a:cxn ang="0">
                <a:pos x="544" y="380"/>
              </a:cxn>
              <a:cxn ang="0">
                <a:pos x="82" y="382"/>
              </a:cxn>
              <a:cxn ang="0">
                <a:pos x="272" y="426"/>
              </a:cxn>
              <a:cxn ang="0">
                <a:pos x="262" y="422"/>
              </a:cxn>
              <a:cxn ang="0">
                <a:pos x="260" y="414"/>
              </a:cxn>
              <a:cxn ang="0">
                <a:pos x="266" y="402"/>
              </a:cxn>
              <a:cxn ang="0">
                <a:pos x="276" y="402"/>
              </a:cxn>
              <a:cxn ang="0">
                <a:pos x="284" y="414"/>
              </a:cxn>
              <a:cxn ang="0">
                <a:pos x="280" y="422"/>
              </a:cxn>
              <a:cxn ang="0">
                <a:pos x="272" y="426"/>
              </a:cxn>
              <a:cxn ang="0">
                <a:pos x="306" y="426"/>
              </a:cxn>
              <a:cxn ang="0">
                <a:pos x="300" y="414"/>
              </a:cxn>
              <a:cxn ang="0">
                <a:pos x="302" y="406"/>
              </a:cxn>
              <a:cxn ang="0">
                <a:pos x="312" y="402"/>
              </a:cxn>
              <a:cxn ang="0">
                <a:pos x="324" y="408"/>
              </a:cxn>
              <a:cxn ang="0">
                <a:pos x="324" y="418"/>
              </a:cxn>
              <a:cxn ang="0">
                <a:pos x="312" y="426"/>
              </a:cxn>
              <a:cxn ang="0">
                <a:pos x="352" y="426"/>
              </a:cxn>
              <a:cxn ang="0">
                <a:pos x="340" y="418"/>
              </a:cxn>
              <a:cxn ang="0">
                <a:pos x="340" y="408"/>
              </a:cxn>
              <a:cxn ang="0">
                <a:pos x="352" y="402"/>
              </a:cxn>
              <a:cxn ang="0">
                <a:pos x="360" y="406"/>
              </a:cxn>
              <a:cxn ang="0">
                <a:pos x="364" y="414"/>
              </a:cxn>
              <a:cxn ang="0">
                <a:pos x="356" y="426"/>
              </a:cxn>
              <a:cxn ang="0">
                <a:pos x="568" y="426"/>
              </a:cxn>
              <a:cxn ang="0">
                <a:pos x="568" y="402"/>
              </a:cxn>
            </a:cxnLst>
            <a:rect l="0" t="0" r="r" b="b"/>
            <a:pathLst>
              <a:path w="624" h="452">
                <a:moveTo>
                  <a:pt x="594" y="376"/>
                </a:moveTo>
                <a:lnTo>
                  <a:pt x="564" y="376"/>
                </a:lnTo>
                <a:lnTo>
                  <a:pt x="564" y="20"/>
                </a:lnTo>
                <a:lnTo>
                  <a:pt x="564" y="20"/>
                </a:lnTo>
                <a:lnTo>
                  <a:pt x="562" y="12"/>
                </a:lnTo>
                <a:lnTo>
                  <a:pt x="558" y="6"/>
                </a:lnTo>
                <a:lnTo>
                  <a:pt x="550" y="2"/>
                </a:lnTo>
                <a:lnTo>
                  <a:pt x="542" y="0"/>
                </a:lnTo>
                <a:lnTo>
                  <a:pt x="82" y="0"/>
                </a:lnTo>
                <a:lnTo>
                  <a:pt x="82" y="0"/>
                </a:lnTo>
                <a:lnTo>
                  <a:pt x="74" y="2"/>
                </a:lnTo>
                <a:lnTo>
                  <a:pt x="68" y="6"/>
                </a:lnTo>
                <a:lnTo>
                  <a:pt x="62" y="12"/>
                </a:lnTo>
                <a:lnTo>
                  <a:pt x="62" y="20"/>
                </a:lnTo>
                <a:lnTo>
                  <a:pt x="62" y="376"/>
                </a:lnTo>
                <a:lnTo>
                  <a:pt x="30" y="376"/>
                </a:lnTo>
                <a:lnTo>
                  <a:pt x="30" y="376"/>
                </a:lnTo>
                <a:lnTo>
                  <a:pt x="24" y="376"/>
                </a:lnTo>
                <a:lnTo>
                  <a:pt x="18" y="378"/>
                </a:lnTo>
                <a:lnTo>
                  <a:pt x="8" y="384"/>
                </a:lnTo>
                <a:lnTo>
                  <a:pt x="2" y="394"/>
                </a:lnTo>
                <a:lnTo>
                  <a:pt x="0" y="400"/>
                </a:lnTo>
                <a:lnTo>
                  <a:pt x="0" y="406"/>
                </a:lnTo>
                <a:lnTo>
                  <a:pt x="0" y="422"/>
                </a:lnTo>
                <a:lnTo>
                  <a:pt x="0" y="422"/>
                </a:lnTo>
                <a:lnTo>
                  <a:pt x="0" y="428"/>
                </a:lnTo>
                <a:lnTo>
                  <a:pt x="2" y="434"/>
                </a:lnTo>
                <a:lnTo>
                  <a:pt x="8" y="442"/>
                </a:lnTo>
                <a:lnTo>
                  <a:pt x="18" y="450"/>
                </a:lnTo>
                <a:lnTo>
                  <a:pt x="24" y="450"/>
                </a:lnTo>
                <a:lnTo>
                  <a:pt x="30" y="452"/>
                </a:lnTo>
                <a:lnTo>
                  <a:pt x="594" y="452"/>
                </a:lnTo>
                <a:lnTo>
                  <a:pt x="594" y="452"/>
                </a:lnTo>
                <a:lnTo>
                  <a:pt x="600" y="450"/>
                </a:lnTo>
                <a:lnTo>
                  <a:pt x="606" y="450"/>
                </a:lnTo>
                <a:lnTo>
                  <a:pt x="614" y="442"/>
                </a:lnTo>
                <a:lnTo>
                  <a:pt x="620" y="434"/>
                </a:lnTo>
                <a:lnTo>
                  <a:pt x="622" y="428"/>
                </a:lnTo>
                <a:lnTo>
                  <a:pt x="624" y="422"/>
                </a:lnTo>
                <a:lnTo>
                  <a:pt x="624" y="406"/>
                </a:lnTo>
                <a:lnTo>
                  <a:pt x="624" y="406"/>
                </a:lnTo>
                <a:lnTo>
                  <a:pt x="622" y="400"/>
                </a:lnTo>
                <a:lnTo>
                  <a:pt x="620" y="394"/>
                </a:lnTo>
                <a:lnTo>
                  <a:pt x="614" y="384"/>
                </a:lnTo>
                <a:lnTo>
                  <a:pt x="606" y="378"/>
                </a:lnTo>
                <a:lnTo>
                  <a:pt x="600" y="376"/>
                </a:lnTo>
                <a:lnTo>
                  <a:pt x="594" y="376"/>
                </a:lnTo>
                <a:lnTo>
                  <a:pt x="594" y="376"/>
                </a:lnTo>
                <a:close/>
                <a:moveTo>
                  <a:pt x="80" y="380"/>
                </a:moveTo>
                <a:lnTo>
                  <a:pt x="80" y="20"/>
                </a:lnTo>
                <a:lnTo>
                  <a:pt x="80" y="20"/>
                </a:lnTo>
                <a:lnTo>
                  <a:pt x="82" y="18"/>
                </a:lnTo>
                <a:lnTo>
                  <a:pt x="542" y="18"/>
                </a:lnTo>
                <a:lnTo>
                  <a:pt x="542" y="18"/>
                </a:lnTo>
                <a:lnTo>
                  <a:pt x="544" y="20"/>
                </a:lnTo>
                <a:lnTo>
                  <a:pt x="544" y="380"/>
                </a:lnTo>
                <a:lnTo>
                  <a:pt x="544" y="380"/>
                </a:lnTo>
                <a:lnTo>
                  <a:pt x="542" y="382"/>
                </a:lnTo>
                <a:lnTo>
                  <a:pt x="82" y="382"/>
                </a:lnTo>
                <a:lnTo>
                  <a:pt x="82" y="382"/>
                </a:lnTo>
                <a:lnTo>
                  <a:pt x="80" y="380"/>
                </a:lnTo>
                <a:lnTo>
                  <a:pt x="80" y="380"/>
                </a:lnTo>
                <a:close/>
                <a:moveTo>
                  <a:pt x="272" y="426"/>
                </a:moveTo>
                <a:lnTo>
                  <a:pt x="272" y="426"/>
                </a:lnTo>
                <a:lnTo>
                  <a:pt x="266" y="426"/>
                </a:lnTo>
                <a:lnTo>
                  <a:pt x="262" y="422"/>
                </a:lnTo>
                <a:lnTo>
                  <a:pt x="260" y="418"/>
                </a:lnTo>
                <a:lnTo>
                  <a:pt x="260" y="414"/>
                </a:lnTo>
                <a:lnTo>
                  <a:pt x="260" y="414"/>
                </a:lnTo>
                <a:lnTo>
                  <a:pt x="260" y="408"/>
                </a:lnTo>
                <a:lnTo>
                  <a:pt x="262" y="406"/>
                </a:lnTo>
                <a:lnTo>
                  <a:pt x="266" y="402"/>
                </a:lnTo>
                <a:lnTo>
                  <a:pt x="272" y="402"/>
                </a:lnTo>
                <a:lnTo>
                  <a:pt x="272" y="402"/>
                </a:lnTo>
                <a:lnTo>
                  <a:pt x="276" y="402"/>
                </a:lnTo>
                <a:lnTo>
                  <a:pt x="280" y="406"/>
                </a:lnTo>
                <a:lnTo>
                  <a:pt x="284" y="408"/>
                </a:lnTo>
                <a:lnTo>
                  <a:pt x="284" y="414"/>
                </a:lnTo>
                <a:lnTo>
                  <a:pt x="284" y="414"/>
                </a:lnTo>
                <a:lnTo>
                  <a:pt x="284" y="418"/>
                </a:lnTo>
                <a:lnTo>
                  <a:pt x="280" y="422"/>
                </a:lnTo>
                <a:lnTo>
                  <a:pt x="276" y="426"/>
                </a:lnTo>
                <a:lnTo>
                  <a:pt x="272" y="426"/>
                </a:lnTo>
                <a:lnTo>
                  <a:pt x="272" y="426"/>
                </a:lnTo>
                <a:close/>
                <a:moveTo>
                  <a:pt x="312" y="426"/>
                </a:moveTo>
                <a:lnTo>
                  <a:pt x="312" y="426"/>
                </a:lnTo>
                <a:lnTo>
                  <a:pt x="306" y="426"/>
                </a:lnTo>
                <a:lnTo>
                  <a:pt x="302" y="422"/>
                </a:lnTo>
                <a:lnTo>
                  <a:pt x="300" y="418"/>
                </a:lnTo>
                <a:lnTo>
                  <a:pt x="300" y="414"/>
                </a:lnTo>
                <a:lnTo>
                  <a:pt x="300" y="414"/>
                </a:lnTo>
                <a:lnTo>
                  <a:pt x="300" y="408"/>
                </a:lnTo>
                <a:lnTo>
                  <a:pt x="302" y="406"/>
                </a:lnTo>
                <a:lnTo>
                  <a:pt x="306" y="402"/>
                </a:lnTo>
                <a:lnTo>
                  <a:pt x="312" y="402"/>
                </a:lnTo>
                <a:lnTo>
                  <a:pt x="312" y="402"/>
                </a:lnTo>
                <a:lnTo>
                  <a:pt x="316" y="402"/>
                </a:lnTo>
                <a:lnTo>
                  <a:pt x="320" y="406"/>
                </a:lnTo>
                <a:lnTo>
                  <a:pt x="324" y="408"/>
                </a:lnTo>
                <a:lnTo>
                  <a:pt x="324" y="414"/>
                </a:lnTo>
                <a:lnTo>
                  <a:pt x="324" y="414"/>
                </a:lnTo>
                <a:lnTo>
                  <a:pt x="324" y="418"/>
                </a:lnTo>
                <a:lnTo>
                  <a:pt x="320" y="422"/>
                </a:lnTo>
                <a:lnTo>
                  <a:pt x="316" y="426"/>
                </a:lnTo>
                <a:lnTo>
                  <a:pt x="312" y="426"/>
                </a:lnTo>
                <a:lnTo>
                  <a:pt x="312" y="426"/>
                </a:lnTo>
                <a:close/>
                <a:moveTo>
                  <a:pt x="352" y="426"/>
                </a:moveTo>
                <a:lnTo>
                  <a:pt x="352" y="426"/>
                </a:lnTo>
                <a:lnTo>
                  <a:pt x="348" y="426"/>
                </a:lnTo>
                <a:lnTo>
                  <a:pt x="344" y="422"/>
                </a:lnTo>
                <a:lnTo>
                  <a:pt x="340" y="418"/>
                </a:lnTo>
                <a:lnTo>
                  <a:pt x="340" y="414"/>
                </a:lnTo>
                <a:lnTo>
                  <a:pt x="340" y="414"/>
                </a:lnTo>
                <a:lnTo>
                  <a:pt x="340" y="408"/>
                </a:lnTo>
                <a:lnTo>
                  <a:pt x="344" y="406"/>
                </a:lnTo>
                <a:lnTo>
                  <a:pt x="348" y="402"/>
                </a:lnTo>
                <a:lnTo>
                  <a:pt x="352" y="402"/>
                </a:lnTo>
                <a:lnTo>
                  <a:pt x="352" y="402"/>
                </a:lnTo>
                <a:lnTo>
                  <a:pt x="356" y="402"/>
                </a:lnTo>
                <a:lnTo>
                  <a:pt x="360" y="406"/>
                </a:lnTo>
                <a:lnTo>
                  <a:pt x="364" y="408"/>
                </a:lnTo>
                <a:lnTo>
                  <a:pt x="364" y="414"/>
                </a:lnTo>
                <a:lnTo>
                  <a:pt x="364" y="414"/>
                </a:lnTo>
                <a:lnTo>
                  <a:pt x="364" y="418"/>
                </a:lnTo>
                <a:lnTo>
                  <a:pt x="360" y="422"/>
                </a:lnTo>
                <a:lnTo>
                  <a:pt x="356" y="426"/>
                </a:lnTo>
                <a:lnTo>
                  <a:pt x="352" y="426"/>
                </a:lnTo>
                <a:lnTo>
                  <a:pt x="352" y="426"/>
                </a:lnTo>
                <a:close/>
                <a:moveTo>
                  <a:pt x="568" y="426"/>
                </a:moveTo>
                <a:lnTo>
                  <a:pt x="446" y="426"/>
                </a:lnTo>
                <a:lnTo>
                  <a:pt x="446" y="402"/>
                </a:lnTo>
                <a:lnTo>
                  <a:pt x="568" y="402"/>
                </a:lnTo>
                <a:lnTo>
                  <a:pt x="568" y="426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003399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2" name="Szövegdoboz 26"/>
          <p:cNvSpPr txBox="1"/>
          <p:nvPr/>
        </p:nvSpPr>
        <p:spPr>
          <a:xfrm>
            <a:off x="275724" y="3868562"/>
            <a:ext cx="8488942" cy="108491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763" lvl="0" algn="just" defTabSz="914400">
              <a:defRPr/>
            </a:pPr>
            <a:r>
              <a:rPr kumimoji="0" lang="hu-HU" sz="1000" b="0" i="0" u="none" strike="noStrike" kern="0" cap="none" spc="0" normalizeH="0" baseline="0" noProof="0" dirty="0">
                <a:ln>
                  <a:noFill/>
                </a:ln>
                <a:solidFill>
                  <a:srgbClr val="58595B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Míg az okostelefont jellemzően közösségi médián és különböző üzenetküldő alkalmazásokon keresztüli kommunikációra, kapcsolattartásra használják, addig az e-</a:t>
            </a:r>
            <a:r>
              <a:rPr kumimoji="0" lang="hu-HU" sz="1000" b="0" i="0" u="none" strike="noStrike" kern="0" cap="none" spc="0" normalizeH="0" baseline="0" noProof="0" dirty="0" err="1">
                <a:ln>
                  <a:noFill/>
                </a:ln>
                <a:solidFill>
                  <a:srgbClr val="58595B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mailezés</a:t>
            </a:r>
            <a:r>
              <a:rPr kumimoji="0" lang="hu-HU" sz="1000" b="0" i="0" u="none" strike="noStrike" kern="0" cap="none" spc="0" normalizeH="0" baseline="0" noProof="0" dirty="0">
                <a:ln>
                  <a:noFill/>
                </a:ln>
                <a:solidFill>
                  <a:srgbClr val="58595B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, zenehallgatás, film vagy sorozat letöltés </a:t>
            </a:r>
            <a:r>
              <a:rPr lang="hu-HU" sz="1000" kern="0" dirty="0">
                <a:solidFill>
                  <a:srgbClr val="58595B"/>
                </a:solidFill>
              </a:rPr>
              <a:t>elsőszámú eszköze a laptopot/notebookot. </a:t>
            </a:r>
            <a:r>
              <a:rPr kumimoji="0" lang="hu-HU" sz="1000" b="0" i="0" u="none" strike="noStrike" kern="0" cap="none" spc="0" normalizeH="0" baseline="0" noProof="0" dirty="0">
                <a:ln>
                  <a:noFill/>
                </a:ln>
                <a:solidFill>
                  <a:srgbClr val="58595B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Az okostévé egyértelműen az online </a:t>
            </a:r>
            <a:r>
              <a:rPr kumimoji="0" lang="hu-HU" sz="1000" b="0" i="0" u="none" strike="noStrike" kern="0" cap="none" spc="0" normalizeH="0" baseline="0" noProof="0" dirty="0" err="1">
                <a:ln>
                  <a:noFill/>
                </a:ln>
                <a:solidFill>
                  <a:srgbClr val="58595B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tévézés</a:t>
            </a:r>
            <a:r>
              <a:rPr kumimoji="0" lang="hu-HU" sz="1000" b="0" i="0" u="none" strike="noStrike" kern="0" cap="none" spc="0" normalizeH="0" baseline="0" noProof="0" dirty="0">
                <a:ln>
                  <a:noFill/>
                </a:ln>
                <a:solidFill>
                  <a:srgbClr val="58595B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és a  </a:t>
            </a:r>
            <a:r>
              <a:rPr kumimoji="0" lang="hu-HU" sz="1000" b="0" i="0" u="none" strike="noStrike" kern="0" cap="none" spc="0" normalizeH="0" baseline="0" noProof="0" dirty="0" err="1">
                <a:ln>
                  <a:noFill/>
                </a:ln>
                <a:solidFill>
                  <a:srgbClr val="58595B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streaming</a:t>
            </a:r>
            <a:r>
              <a:rPr kumimoji="0" lang="hu-HU" sz="1000" b="0" i="0" u="none" strike="noStrike" kern="0" cap="none" spc="0" normalizeH="0" baseline="0" noProof="0" dirty="0">
                <a:ln>
                  <a:noFill/>
                </a:ln>
                <a:solidFill>
                  <a:srgbClr val="58595B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megoldással történő film-, videónézés kategóriában áll az élen. Online játékokkal legtöbben asztali számítógépen játszanak, ez a tevékenység leginkább a 15-21 éves (58%) férfiakra jellemző, valamint a tanulókra, egyetemi/főiskolai hallgatókra (62%). A szellemi munkát végző válaszadók szignifikánsan magasabb arányban jelölték az asztali számítógépen történő e-</a:t>
            </a:r>
            <a:r>
              <a:rPr kumimoji="0" lang="hu-HU" sz="1000" b="0" i="0" u="none" strike="noStrike" kern="0" cap="none" spc="0" normalizeH="0" baseline="0" noProof="0" dirty="0" err="1">
                <a:ln>
                  <a:noFill/>
                </a:ln>
                <a:solidFill>
                  <a:srgbClr val="58595B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mailezést</a:t>
            </a:r>
            <a:r>
              <a:rPr kumimoji="0" lang="hu-HU" sz="1000" b="0" i="0" u="none" strike="noStrike" kern="0" cap="none" spc="0" normalizeH="0" baseline="0" noProof="0" dirty="0">
                <a:ln>
                  <a:noFill/>
                </a:ln>
                <a:solidFill>
                  <a:srgbClr val="58595B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(85%). A fiatalabb korcsoport okostelefonon történő zenehallgatása magasabb az átlaghoz képest (50%), valamint ugyanezen az eszközön történő e-</a:t>
            </a:r>
            <a:r>
              <a:rPr kumimoji="0" lang="hu-HU" sz="1000" b="0" i="0" u="none" strike="noStrike" kern="0" cap="none" spc="0" normalizeH="0" baseline="0" noProof="0" dirty="0" err="1">
                <a:ln>
                  <a:noFill/>
                </a:ln>
                <a:solidFill>
                  <a:srgbClr val="58595B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mailezés</a:t>
            </a:r>
            <a:r>
              <a:rPr kumimoji="0" lang="hu-HU" sz="1000" b="0" i="0" u="none" strike="noStrike" kern="0" cap="none" spc="0" normalizeH="0" baseline="0" noProof="0" dirty="0">
                <a:ln>
                  <a:noFill/>
                </a:ln>
                <a:solidFill>
                  <a:srgbClr val="58595B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inkább elterjedt a budapestiek (82%), megyeszékhelyen élők (79%) és a beosztott értelmiségiek (78%) körében. </a:t>
            </a:r>
          </a:p>
          <a:p>
            <a:pPr marL="4763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050" b="0" i="0" u="none" strike="noStrike" kern="0" cap="none" spc="0" normalizeH="0" baseline="0" noProof="0" dirty="0">
              <a:ln>
                <a:noFill/>
              </a:ln>
              <a:solidFill>
                <a:srgbClr val="58595B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xmlns="" id="{942CF4DC-B19E-4DF9-99AC-3B25EF34660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8384" y="4633691"/>
            <a:ext cx="600901" cy="600901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xmlns="" id="{CA78E628-BA76-4B2C-85CF-38B9FE73644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0951" y="4905062"/>
            <a:ext cx="725425" cy="137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602806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Title 3"/>
          <p:cNvSpPr>
            <a:spLocks noGrp="1"/>
          </p:cNvSpPr>
          <p:nvPr>
            <p:ph type="title"/>
          </p:nvPr>
        </p:nvSpPr>
        <p:spPr>
          <a:xfrm>
            <a:off x="179984" y="-19088"/>
            <a:ext cx="8680422" cy="469722"/>
          </a:xfrm>
        </p:spPr>
        <p:txBody>
          <a:bodyPr>
            <a:noAutofit/>
          </a:bodyPr>
          <a:lstStyle/>
          <a:p>
            <a:r>
              <a:rPr lang="hu-HU" sz="2900" dirty="0"/>
              <a:t>Videós tartalmak interneten történő fogyasztása</a:t>
            </a:r>
          </a:p>
        </p:txBody>
      </p:sp>
      <p:sp>
        <p:nvSpPr>
          <p:cNvPr id="53" name="Szövegdoboz 135"/>
          <p:cNvSpPr txBox="1"/>
          <p:nvPr/>
        </p:nvSpPr>
        <p:spPr>
          <a:xfrm>
            <a:off x="376088" y="4968864"/>
            <a:ext cx="8084344" cy="1384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763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7981950" algn="r"/>
              </a:tabLst>
              <a:defRPr/>
            </a:pPr>
            <a:r>
              <a:rPr kumimoji="0" lang="hu-HU" sz="900" b="0" i="0" u="none" strike="noStrike" kern="0" cap="none" spc="0" normalizeH="0" baseline="0" noProof="0" dirty="0">
                <a:ln>
                  <a:noFill/>
                </a:ln>
                <a:solidFill>
                  <a:srgbClr val="222223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N=775 ÉS 339 | Bázis: Akik néznek online videós tartalmat ÉS néznek online tévés tartalmat</a:t>
            </a:r>
          </a:p>
        </p:txBody>
      </p:sp>
      <p:sp>
        <p:nvSpPr>
          <p:cNvPr id="52" name="Text Placeholder 9"/>
          <p:cNvSpPr>
            <a:spLocks noGrp="1"/>
          </p:cNvSpPr>
          <p:nvPr>
            <p:ph type="body" sz="quarter" idx="4294967295"/>
          </p:nvPr>
        </p:nvSpPr>
        <p:spPr>
          <a:xfrm>
            <a:off x="107504" y="392549"/>
            <a:ext cx="8690248" cy="451009"/>
          </a:xfrm>
          <a:prstGeom prst="rect">
            <a:avLst/>
          </a:prstGeom>
        </p:spPr>
        <p:txBody>
          <a:bodyPr/>
          <a:lstStyle/>
          <a:p>
            <a:pPr marL="0" indent="0">
              <a:spcBef>
                <a:spcPts val="0"/>
              </a:spcBef>
              <a:buNone/>
            </a:pPr>
            <a:r>
              <a:rPr lang="hu-HU" sz="1000" i="1" dirty="0">
                <a:solidFill>
                  <a:schemeClr val="bg1">
                    <a:lumMod val="50000"/>
                  </a:schemeClr>
                </a:solidFill>
              </a:rPr>
              <a:t>Milyen gyakran szokott tévé jellegű tartalmat (pl. magyar tévés tartalom, film, külföldi sorozat) interneten fogyasztani?</a:t>
            </a:r>
          </a:p>
          <a:p>
            <a:pPr marL="0" indent="0">
              <a:spcBef>
                <a:spcPts val="0"/>
              </a:spcBef>
              <a:buNone/>
            </a:pPr>
            <a:r>
              <a:rPr lang="hu-HU" sz="1000" i="1" dirty="0">
                <a:solidFill>
                  <a:schemeClr val="bg1">
                    <a:lumMod val="50000"/>
                  </a:schemeClr>
                </a:solidFill>
              </a:rPr>
              <a:t>És milyen gyakran szokott magyar tévés tartalmat interneten fogyasztani?</a:t>
            </a:r>
          </a:p>
        </p:txBody>
      </p:sp>
      <p:graphicFrame>
        <p:nvGraphicFramePr>
          <p:cNvPr id="7" name="Char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49648071"/>
              </p:ext>
            </p:extLst>
          </p:nvPr>
        </p:nvGraphicFramePr>
        <p:xfrm>
          <a:off x="3358440" y="2540979"/>
          <a:ext cx="1275220" cy="12633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8" name="Char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25008251"/>
              </p:ext>
            </p:extLst>
          </p:nvPr>
        </p:nvGraphicFramePr>
        <p:xfrm>
          <a:off x="3355032" y="1535113"/>
          <a:ext cx="1275220" cy="12633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0" name="TextBox 7"/>
          <p:cNvSpPr txBox="1"/>
          <p:nvPr/>
        </p:nvSpPr>
        <p:spPr>
          <a:xfrm>
            <a:off x="3242638" y="1463105"/>
            <a:ext cx="4536504" cy="792088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marL="173038" marR="0" lvl="0" indent="-173038" algn="l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2000" b="0" i="0" u="none" strike="noStrike" kern="1200" cap="none" spc="0" normalizeH="0" baseline="0" noProof="0" dirty="0">
              <a:ln>
                <a:noFill/>
              </a:ln>
              <a:solidFill>
                <a:srgbClr val="003399"/>
              </a:solidFill>
              <a:effectLst/>
              <a:uLnTx/>
              <a:uFillTx/>
              <a:latin typeface="Calibri" pitchFamily="34" charset="0"/>
              <a:ea typeface="+mn-ea"/>
              <a:cs typeface="Arial" pitchFamily="34" charset="0"/>
            </a:endParaRPr>
          </a:p>
        </p:txBody>
      </p:sp>
      <p:sp>
        <p:nvSpPr>
          <p:cNvPr id="13" name="Rectangle 11"/>
          <p:cNvSpPr/>
          <p:nvPr/>
        </p:nvSpPr>
        <p:spPr>
          <a:xfrm>
            <a:off x="3657076" y="1814137"/>
            <a:ext cx="871631" cy="4385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250" b="1" i="0" u="none" strike="noStrike" kern="0" cap="none" spc="0" normalizeH="0" baseline="0" noProof="0" dirty="0">
                <a:ln>
                  <a:noFill/>
                </a:ln>
                <a:solidFill>
                  <a:srgbClr val="A1C46B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31</a:t>
            </a:r>
            <a:r>
              <a:rPr kumimoji="0" lang="en-ZA" sz="2250" b="1" i="0" u="none" strike="noStrike" kern="0" cap="none" spc="0" normalizeH="0" baseline="0" noProof="0" dirty="0">
                <a:ln>
                  <a:noFill/>
                </a:ln>
                <a:solidFill>
                  <a:srgbClr val="A1C46B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%</a:t>
            </a:r>
            <a:endParaRPr kumimoji="0" lang="en-ZA" sz="2250" b="0" i="0" u="none" strike="noStrike" kern="0" cap="none" spc="0" normalizeH="0" baseline="0" noProof="0" dirty="0">
              <a:ln>
                <a:noFill/>
              </a:ln>
              <a:solidFill>
                <a:srgbClr val="A1C46B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aphicFrame>
        <p:nvGraphicFramePr>
          <p:cNvPr id="14" name="Char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17126950"/>
              </p:ext>
            </p:extLst>
          </p:nvPr>
        </p:nvGraphicFramePr>
        <p:xfrm>
          <a:off x="4658022" y="1528763"/>
          <a:ext cx="1275220" cy="12633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5" name="Rectangle 14"/>
          <p:cNvSpPr/>
          <p:nvPr/>
        </p:nvSpPr>
        <p:spPr>
          <a:xfrm>
            <a:off x="4970335" y="1805084"/>
            <a:ext cx="941426" cy="4385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250" b="1" i="0" u="none" strike="noStrike" kern="0" cap="none" spc="0" normalizeH="0" baseline="0" noProof="0" dirty="0">
                <a:ln>
                  <a:noFill/>
                </a:ln>
                <a:solidFill>
                  <a:srgbClr val="A1C46B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42%</a:t>
            </a:r>
            <a:endParaRPr kumimoji="0" lang="en-ZA" sz="2250" b="0" i="0" u="none" strike="noStrike" kern="0" cap="none" spc="0" normalizeH="0" baseline="0" noProof="0" dirty="0">
              <a:ln>
                <a:noFill/>
              </a:ln>
              <a:solidFill>
                <a:srgbClr val="A1C46B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aphicFrame>
        <p:nvGraphicFramePr>
          <p:cNvPr id="16" name="Char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50980130"/>
              </p:ext>
            </p:extLst>
          </p:nvPr>
        </p:nvGraphicFramePr>
        <p:xfrm>
          <a:off x="5930986" y="1525087"/>
          <a:ext cx="1275220" cy="12633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17" name="Rectangle 26"/>
          <p:cNvSpPr/>
          <p:nvPr/>
        </p:nvSpPr>
        <p:spPr>
          <a:xfrm>
            <a:off x="6241238" y="1786092"/>
            <a:ext cx="983106" cy="4385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250" b="1" i="0" u="none" strike="noStrike" kern="0" cap="none" spc="0" normalizeH="0" baseline="0" noProof="0" dirty="0">
                <a:ln>
                  <a:noFill/>
                </a:ln>
                <a:solidFill>
                  <a:srgbClr val="A1C46B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27%</a:t>
            </a:r>
            <a:endParaRPr kumimoji="0" lang="en-ZA" sz="2250" b="0" i="0" u="none" strike="noStrike" kern="0" cap="none" spc="0" normalizeH="0" baseline="0" noProof="0" dirty="0">
              <a:ln>
                <a:noFill/>
              </a:ln>
              <a:solidFill>
                <a:srgbClr val="A1C46B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9" name="TextBox 7"/>
          <p:cNvSpPr txBox="1"/>
          <p:nvPr/>
        </p:nvSpPr>
        <p:spPr>
          <a:xfrm>
            <a:off x="3242638" y="2450417"/>
            <a:ext cx="4536504" cy="792088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marL="173038" marR="0" lvl="0" indent="-173038" algn="l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2000" b="0" i="0" u="none" strike="noStrike" kern="1200" cap="none" spc="0" normalizeH="0" baseline="0" noProof="0" dirty="0">
              <a:ln>
                <a:noFill/>
              </a:ln>
              <a:solidFill>
                <a:srgbClr val="003399"/>
              </a:solidFill>
              <a:effectLst/>
              <a:uLnTx/>
              <a:uFillTx/>
              <a:latin typeface="Calibri" pitchFamily="34" charset="0"/>
              <a:ea typeface="+mn-ea"/>
              <a:cs typeface="Arial" pitchFamily="34" charset="0"/>
            </a:endParaRPr>
          </a:p>
        </p:txBody>
      </p:sp>
      <p:sp>
        <p:nvSpPr>
          <p:cNvPr id="21" name="Rectangle 11"/>
          <p:cNvSpPr/>
          <p:nvPr/>
        </p:nvSpPr>
        <p:spPr>
          <a:xfrm>
            <a:off x="3677840" y="2821327"/>
            <a:ext cx="909302" cy="4385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250" b="1" i="0" u="none" strike="noStrike" kern="0" cap="none" spc="0" normalizeH="0" baseline="0" noProof="0" dirty="0">
                <a:ln>
                  <a:noFill/>
                </a:ln>
                <a:solidFill>
                  <a:srgbClr val="ED6737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21</a:t>
            </a:r>
            <a:r>
              <a:rPr kumimoji="0" lang="en-ZA" sz="2250" b="1" i="0" u="none" strike="noStrike" kern="0" cap="none" spc="0" normalizeH="0" baseline="0" noProof="0" dirty="0">
                <a:ln>
                  <a:noFill/>
                </a:ln>
                <a:solidFill>
                  <a:srgbClr val="ED6737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%</a:t>
            </a:r>
            <a:endParaRPr kumimoji="0" lang="en-ZA" sz="2250" b="0" i="0" u="none" strike="noStrike" kern="0" cap="none" spc="0" normalizeH="0" baseline="0" noProof="0" dirty="0">
              <a:ln>
                <a:noFill/>
              </a:ln>
              <a:solidFill>
                <a:srgbClr val="ED6737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aphicFrame>
        <p:nvGraphicFramePr>
          <p:cNvPr id="22" name="Char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29364418"/>
              </p:ext>
            </p:extLst>
          </p:nvPr>
        </p:nvGraphicFramePr>
        <p:xfrm>
          <a:off x="4658022" y="2516075"/>
          <a:ext cx="1275220" cy="12633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sp>
        <p:nvSpPr>
          <p:cNvPr id="23" name="Rectangle 14"/>
          <p:cNvSpPr/>
          <p:nvPr/>
        </p:nvSpPr>
        <p:spPr>
          <a:xfrm>
            <a:off x="4999459" y="2791510"/>
            <a:ext cx="751267" cy="4385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250" b="1" i="0" u="none" strike="noStrike" kern="0" cap="none" spc="0" normalizeH="0" baseline="0" noProof="0" dirty="0">
                <a:ln>
                  <a:noFill/>
                </a:ln>
                <a:solidFill>
                  <a:srgbClr val="ED6737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39</a:t>
            </a:r>
            <a:r>
              <a:rPr kumimoji="0" lang="en-ZA" sz="2250" b="1" i="0" u="none" strike="noStrike" kern="0" cap="none" spc="0" normalizeH="0" baseline="0" noProof="0" dirty="0">
                <a:ln>
                  <a:noFill/>
                </a:ln>
                <a:solidFill>
                  <a:srgbClr val="ED6737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%</a:t>
            </a:r>
            <a:endParaRPr kumimoji="0" lang="en-ZA" sz="2250" b="0" i="0" u="none" strike="noStrike" kern="0" cap="none" spc="0" normalizeH="0" baseline="0" noProof="0" dirty="0">
              <a:ln>
                <a:noFill/>
              </a:ln>
              <a:solidFill>
                <a:srgbClr val="ED6737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aphicFrame>
        <p:nvGraphicFramePr>
          <p:cNvPr id="24" name="Chart 16"/>
          <p:cNvGraphicFramePr>
            <a:graphicFrameLocks noChangeAspect="1"/>
          </p:cNvGraphicFramePr>
          <p:nvPr>
            <p:extLst/>
          </p:nvPr>
        </p:nvGraphicFramePr>
        <p:xfrm>
          <a:off x="5930986" y="2512399"/>
          <a:ext cx="1275220" cy="12633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sp>
        <p:nvSpPr>
          <p:cNvPr id="25" name="Rectangle 20"/>
          <p:cNvSpPr/>
          <p:nvPr/>
        </p:nvSpPr>
        <p:spPr>
          <a:xfrm>
            <a:off x="6242124" y="2803221"/>
            <a:ext cx="944897" cy="4385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250" b="1" i="0" u="none" strike="noStrike" kern="0" cap="none" spc="0" normalizeH="0" baseline="0" noProof="0" dirty="0">
                <a:ln>
                  <a:noFill/>
                </a:ln>
                <a:solidFill>
                  <a:srgbClr val="ED6737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40</a:t>
            </a:r>
            <a:r>
              <a:rPr kumimoji="0" lang="en-ZA" sz="2250" b="1" i="0" u="none" strike="noStrike" kern="0" cap="none" spc="0" normalizeH="0" baseline="0" noProof="0" dirty="0">
                <a:ln>
                  <a:noFill/>
                </a:ln>
                <a:solidFill>
                  <a:srgbClr val="ED6737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%</a:t>
            </a:r>
            <a:endParaRPr kumimoji="0" lang="en-ZA" sz="2250" b="0" i="0" u="none" strike="noStrike" kern="0" cap="none" spc="0" normalizeH="0" baseline="0" noProof="0" dirty="0">
              <a:ln>
                <a:noFill/>
              </a:ln>
              <a:solidFill>
                <a:srgbClr val="ED6737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6" name="Rectangle 42"/>
          <p:cNvSpPr/>
          <p:nvPr/>
        </p:nvSpPr>
        <p:spPr>
          <a:xfrm>
            <a:off x="790552" y="1709815"/>
            <a:ext cx="146065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000" b="1" i="0" u="none" strike="noStrike" kern="0" cap="none" spc="0" normalizeH="0" baseline="0" noProof="0" dirty="0">
                <a:ln>
                  <a:noFill/>
                </a:ln>
                <a:solidFill>
                  <a:srgbClr val="A1C46B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Tévé jellegű</a:t>
            </a:r>
            <a:br>
              <a:rPr kumimoji="0" lang="hu-HU" sz="2000" b="1" i="0" u="none" strike="noStrike" kern="0" cap="none" spc="0" normalizeH="0" baseline="0" noProof="0" dirty="0">
                <a:ln>
                  <a:noFill/>
                </a:ln>
                <a:solidFill>
                  <a:srgbClr val="A1C46B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r>
              <a:rPr kumimoji="0" lang="hu-HU" sz="2000" b="1" i="0" u="none" strike="noStrike" kern="0" cap="none" spc="0" normalizeH="0" baseline="0" noProof="0" dirty="0">
                <a:ln>
                  <a:noFill/>
                </a:ln>
                <a:solidFill>
                  <a:srgbClr val="A1C46B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tartalom</a:t>
            </a:r>
          </a:p>
        </p:txBody>
      </p:sp>
      <p:sp>
        <p:nvSpPr>
          <p:cNvPr id="27" name="Rectangle 43"/>
          <p:cNvSpPr/>
          <p:nvPr/>
        </p:nvSpPr>
        <p:spPr>
          <a:xfrm>
            <a:off x="723985" y="2686737"/>
            <a:ext cx="162736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000" b="1" i="0" u="none" strike="noStrike" kern="0" cap="none" spc="0" normalizeH="0" baseline="0" noProof="0" dirty="0">
                <a:ln>
                  <a:noFill/>
                </a:ln>
                <a:solidFill>
                  <a:srgbClr val="ED6737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Magyar tévés</a:t>
            </a:r>
            <a:br>
              <a:rPr kumimoji="0" lang="hu-HU" sz="2000" b="1" i="0" u="none" strike="noStrike" kern="0" cap="none" spc="0" normalizeH="0" baseline="0" noProof="0" dirty="0">
                <a:ln>
                  <a:noFill/>
                </a:ln>
                <a:solidFill>
                  <a:srgbClr val="ED6737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r>
              <a:rPr kumimoji="0" lang="hu-HU" sz="2000" b="1" i="0" u="none" strike="noStrike" kern="0" cap="none" spc="0" normalizeH="0" baseline="0" noProof="0" dirty="0">
                <a:ln>
                  <a:noFill/>
                </a:ln>
                <a:solidFill>
                  <a:srgbClr val="ED6737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tartalom</a:t>
            </a:r>
          </a:p>
        </p:txBody>
      </p:sp>
      <p:cxnSp>
        <p:nvCxnSpPr>
          <p:cNvPr id="28" name="Straight Connector 46"/>
          <p:cNvCxnSpPr/>
          <p:nvPr/>
        </p:nvCxnSpPr>
        <p:spPr>
          <a:xfrm>
            <a:off x="323528" y="2531016"/>
            <a:ext cx="8425328" cy="1919"/>
          </a:xfrm>
          <a:prstGeom prst="line">
            <a:avLst/>
          </a:prstGeom>
          <a:ln w="635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" name="Táblázat 1"/>
          <p:cNvGraphicFramePr>
            <a:graphicFrameLocks noGrp="1"/>
          </p:cNvGraphicFramePr>
          <p:nvPr>
            <p:extLst/>
          </p:nvPr>
        </p:nvGraphicFramePr>
        <p:xfrm>
          <a:off x="3355032" y="977233"/>
          <a:ext cx="3831990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77330">
                  <a:extLst>
                    <a:ext uri="{9D8B030D-6E8A-4147-A177-3AD203B41FA5}">
                      <a16:colId xmlns:a16="http://schemas.microsoft.com/office/drawing/2014/main" xmlns="" val="3116193364"/>
                    </a:ext>
                  </a:extLst>
                </a:gridCol>
                <a:gridCol w="1277330">
                  <a:extLst>
                    <a:ext uri="{9D8B030D-6E8A-4147-A177-3AD203B41FA5}">
                      <a16:colId xmlns:a16="http://schemas.microsoft.com/office/drawing/2014/main" xmlns="" val="700727625"/>
                    </a:ext>
                  </a:extLst>
                </a:gridCol>
                <a:gridCol w="1277330">
                  <a:extLst>
                    <a:ext uri="{9D8B030D-6E8A-4147-A177-3AD203B41FA5}">
                      <a16:colId xmlns:a16="http://schemas.microsoft.com/office/drawing/2014/main" xmlns="" val="302907289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hu-HU" sz="1200" b="0" dirty="0">
                          <a:solidFill>
                            <a:schemeClr val="tx2">
                              <a:lumMod val="85000"/>
                              <a:lumOff val="15000"/>
                            </a:schemeClr>
                          </a:solidFill>
                          <a:latin typeface="+mj-lt"/>
                        </a:rPr>
                        <a:t>Naponta</a:t>
                      </a:r>
                    </a:p>
                  </a:txBody>
                  <a:tcPr anchor="ctr">
                    <a:solidFill>
                      <a:schemeClr val="accent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200" b="0" dirty="0">
                          <a:solidFill>
                            <a:schemeClr val="tx2">
                              <a:lumMod val="85000"/>
                              <a:lumOff val="15000"/>
                            </a:schemeClr>
                          </a:solidFill>
                          <a:latin typeface="+mj-lt"/>
                        </a:rPr>
                        <a:t>Hetente</a:t>
                      </a:r>
                    </a:p>
                  </a:txBody>
                  <a:tcPr anchor="ctr">
                    <a:solidFill>
                      <a:schemeClr val="accent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200" b="0" dirty="0">
                          <a:solidFill>
                            <a:schemeClr val="tx2">
                              <a:lumMod val="85000"/>
                              <a:lumOff val="15000"/>
                            </a:schemeClr>
                          </a:solidFill>
                          <a:latin typeface="+mj-lt"/>
                        </a:rPr>
                        <a:t>Ritkábban</a:t>
                      </a:r>
                    </a:p>
                  </a:txBody>
                  <a:tcPr anchor="ctr">
                    <a:solidFill>
                      <a:schemeClr val="accent1">
                        <a:alpha val="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103678376"/>
                  </a:ext>
                </a:extLst>
              </a:tr>
            </a:tbl>
          </a:graphicData>
        </a:graphic>
      </p:graphicFrame>
      <p:sp>
        <p:nvSpPr>
          <p:cNvPr id="29" name="Szövegdoboz 26"/>
          <p:cNvSpPr txBox="1"/>
          <p:nvPr/>
        </p:nvSpPr>
        <p:spPr>
          <a:xfrm>
            <a:off x="290711" y="3835661"/>
            <a:ext cx="8488942" cy="64633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763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050" b="0" i="0" u="none" strike="noStrike" kern="0" cap="none" spc="0" normalizeH="0" baseline="0" noProof="0" dirty="0">
                <a:ln>
                  <a:noFill/>
                </a:ln>
                <a:solidFill>
                  <a:srgbClr val="58595B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Tévés tartalmat a megkérdezettek 31%-a napi rendszerességgel, 42%-</a:t>
            </a:r>
            <a:r>
              <a:rPr kumimoji="0" lang="hu-HU" sz="1050" b="0" i="0" u="none" strike="noStrike" kern="0" cap="none" spc="0" normalizeH="0" baseline="0" noProof="0" dirty="0" err="1">
                <a:ln>
                  <a:noFill/>
                </a:ln>
                <a:solidFill>
                  <a:srgbClr val="58595B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uk</a:t>
            </a:r>
            <a:r>
              <a:rPr kumimoji="0" lang="hu-HU" sz="1050" b="0" i="0" u="none" strike="noStrike" kern="0" cap="none" spc="0" normalizeH="0" baseline="0" noProof="0" dirty="0">
                <a:ln>
                  <a:noFill/>
                </a:ln>
                <a:solidFill>
                  <a:srgbClr val="58595B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hetente, 27%-</a:t>
            </a:r>
            <a:r>
              <a:rPr kumimoji="0" lang="hu-HU" sz="1050" b="0" i="0" u="none" strike="noStrike" kern="0" cap="none" spc="0" normalizeH="0" baseline="0" noProof="0" dirty="0" err="1">
                <a:ln>
                  <a:noFill/>
                </a:ln>
                <a:solidFill>
                  <a:srgbClr val="58595B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uk</a:t>
            </a:r>
            <a:r>
              <a:rPr kumimoji="0" lang="hu-HU" sz="1050" b="0" i="0" u="none" strike="noStrike" kern="0" cap="none" spc="0" normalizeH="0" baseline="0" noProof="0" dirty="0">
                <a:ln>
                  <a:noFill/>
                </a:ln>
                <a:solidFill>
                  <a:srgbClr val="58595B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pedig ennél is ritkábban szokott interneten nézni. Látható, hogy a magyar tévés tartalom kevésbé populáris a válaszadók körében. </a:t>
            </a:r>
          </a:p>
          <a:p>
            <a:pPr marL="4763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050" b="0" i="0" u="none" strike="noStrike" kern="0" cap="none" spc="0" normalizeH="0" baseline="0" noProof="0" dirty="0">
                <a:ln>
                  <a:noFill/>
                </a:ln>
                <a:solidFill>
                  <a:srgbClr val="58595B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 rendszeres tévénézők interneten, naponta történő tévé jellegű tartalom-, (42%) és magyar tévés tartalomfogyasztása (37%) jóval magasabb az átlaghoz viszonyítva. Ez az érték a </a:t>
            </a:r>
            <a:r>
              <a:rPr kumimoji="0" lang="hu-HU" sz="1050" b="0" i="0" u="none" strike="noStrike" kern="0" cap="none" spc="0" normalizeH="0" baseline="0" noProof="0" dirty="0" err="1">
                <a:ln>
                  <a:noFill/>
                </a:ln>
                <a:solidFill>
                  <a:srgbClr val="58595B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Netflix</a:t>
            </a:r>
            <a:r>
              <a:rPr kumimoji="0" lang="hu-HU" sz="1050" b="0" i="0" u="none" strike="noStrike" kern="0" cap="none" spc="0" normalizeH="0" baseline="0" noProof="0" dirty="0">
                <a:ln>
                  <a:noFill/>
                </a:ln>
                <a:solidFill>
                  <a:srgbClr val="58595B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előfizetők esetében 62%-44%.</a:t>
            </a:r>
          </a:p>
        </p:txBody>
      </p:sp>
      <p:pic>
        <p:nvPicPr>
          <p:cNvPr id="30" name="Picture 29">
            <a:extLst>
              <a:ext uri="{FF2B5EF4-FFF2-40B4-BE49-F238E27FC236}">
                <a16:creationId xmlns:a16="http://schemas.microsoft.com/office/drawing/2014/main" xmlns="" id="{D647C163-3E85-4802-8E10-BEEFA199AC67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6376" y="4633691"/>
            <a:ext cx="600901" cy="600901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xmlns="" id="{000DE25C-B3D0-40F4-83BD-920636EAE601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9618" y="4905062"/>
            <a:ext cx="725425" cy="137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88273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áblázat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55641668"/>
              </p:ext>
            </p:extLst>
          </p:nvPr>
        </p:nvGraphicFramePr>
        <p:xfrm>
          <a:off x="96888" y="1606463"/>
          <a:ext cx="1105662" cy="279017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52831">
                  <a:extLst>
                    <a:ext uri="{9D8B030D-6E8A-4147-A177-3AD203B41FA5}">
                      <a16:colId xmlns:a16="http://schemas.microsoft.com/office/drawing/2014/main" xmlns="" val="2533170863"/>
                    </a:ext>
                  </a:extLst>
                </a:gridCol>
                <a:gridCol w="552831">
                  <a:extLst>
                    <a:ext uri="{9D8B030D-6E8A-4147-A177-3AD203B41FA5}">
                      <a16:colId xmlns:a16="http://schemas.microsoft.com/office/drawing/2014/main" xmlns="" val="2929578066"/>
                    </a:ext>
                  </a:extLst>
                </a:gridCol>
              </a:tblGrid>
              <a:tr h="558035">
                <a:tc>
                  <a:txBody>
                    <a:bodyPr/>
                    <a:lstStyle/>
                    <a:p>
                      <a:pPr algn="ctr"/>
                      <a:endParaRPr lang="hu-HU" sz="1600" b="1" dirty="0">
                        <a:solidFill>
                          <a:srgbClr val="404040"/>
                        </a:solidFill>
                      </a:endParaRPr>
                    </a:p>
                  </a:txBody>
                  <a:tcPr>
                    <a:solidFill>
                      <a:schemeClr val="accent1">
                        <a:tint val="2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600" b="1" dirty="0">
                          <a:solidFill>
                            <a:srgbClr val="404040"/>
                          </a:solidFill>
                        </a:rPr>
                        <a:t>32%</a:t>
                      </a:r>
                    </a:p>
                  </a:txBody>
                  <a:tcPr>
                    <a:solidFill>
                      <a:schemeClr val="accent1">
                        <a:tint val="20000"/>
                        <a:alpha val="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585698636"/>
                  </a:ext>
                </a:extLst>
              </a:tr>
              <a:tr h="558035">
                <a:tc>
                  <a:txBody>
                    <a:bodyPr/>
                    <a:lstStyle/>
                    <a:p>
                      <a:pPr algn="ctr"/>
                      <a:endParaRPr lang="hu-HU" sz="1600" b="1" dirty="0">
                        <a:solidFill>
                          <a:srgbClr val="404040"/>
                        </a:solidFill>
                      </a:endParaRPr>
                    </a:p>
                  </a:txBody>
                  <a:tcPr>
                    <a:solidFill>
                      <a:schemeClr val="accent1">
                        <a:tint val="2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600" b="1" dirty="0">
                          <a:solidFill>
                            <a:srgbClr val="404040"/>
                          </a:solidFill>
                        </a:rPr>
                        <a:t>61%</a:t>
                      </a:r>
                    </a:p>
                  </a:txBody>
                  <a:tcPr>
                    <a:solidFill>
                      <a:schemeClr val="accent1">
                        <a:tint val="20000"/>
                        <a:alpha val="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773178721"/>
                  </a:ext>
                </a:extLst>
              </a:tr>
              <a:tr h="558035">
                <a:tc>
                  <a:txBody>
                    <a:bodyPr/>
                    <a:lstStyle/>
                    <a:p>
                      <a:pPr algn="ctr"/>
                      <a:endParaRPr lang="hu-HU" sz="1600" b="1" dirty="0">
                        <a:solidFill>
                          <a:srgbClr val="404040"/>
                        </a:solidFill>
                      </a:endParaRPr>
                    </a:p>
                  </a:txBody>
                  <a:tcPr>
                    <a:solidFill>
                      <a:schemeClr val="accent1">
                        <a:tint val="2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600" b="1" dirty="0">
                          <a:solidFill>
                            <a:srgbClr val="404040"/>
                          </a:solidFill>
                        </a:rPr>
                        <a:t>45%</a:t>
                      </a:r>
                    </a:p>
                  </a:txBody>
                  <a:tcPr>
                    <a:solidFill>
                      <a:schemeClr val="accent1">
                        <a:tint val="20000"/>
                        <a:alpha val="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036548792"/>
                  </a:ext>
                </a:extLst>
              </a:tr>
              <a:tr h="558035">
                <a:tc>
                  <a:txBody>
                    <a:bodyPr/>
                    <a:lstStyle/>
                    <a:p>
                      <a:pPr algn="ctr"/>
                      <a:endParaRPr lang="hu-HU" sz="1600" b="1" dirty="0">
                        <a:solidFill>
                          <a:srgbClr val="404040"/>
                        </a:solidFill>
                      </a:endParaRPr>
                    </a:p>
                  </a:txBody>
                  <a:tcPr>
                    <a:solidFill>
                      <a:schemeClr val="accent1">
                        <a:tint val="2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600" b="1" dirty="0">
                          <a:solidFill>
                            <a:srgbClr val="404040"/>
                          </a:solidFill>
                        </a:rPr>
                        <a:t>29%</a:t>
                      </a:r>
                    </a:p>
                  </a:txBody>
                  <a:tcPr>
                    <a:solidFill>
                      <a:schemeClr val="accent1">
                        <a:tint val="20000"/>
                        <a:alpha val="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097364724"/>
                  </a:ext>
                </a:extLst>
              </a:tr>
              <a:tr h="558035">
                <a:tc>
                  <a:txBody>
                    <a:bodyPr/>
                    <a:lstStyle/>
                    <a:p>
                      <a:pPr algn="ctr"/>
                      <a:endParaRPr lang="hu-HU" sz="1600" b="1" dirty="0">
                        <a:solidFill>
                          <a:srgbClr val="404040"/>
                        </a:solidFill>
                      </a:endParaRPr>
                    </a:p>
                  </a:txBody>
                  <a:tcPr>
                    <a:solidFill>
                      <a:schemeClr val="accent1">
                        <a:tint val="2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600" b="1" dirty="0">
                          <a:solidFill>
                            <a:srgbClr val="404040"/>
                          </a:solidFill>
                        </a:rPr>
                        <a:t>13%</a:t>
                      </a:r>
                    </a:p>
                  </a:txBody>
                  <a:tcPr>
                    <a:solidFill>
                      <a:schemeClr val="accent1">
                        <a:tint val="20000"/>
                        <a:alpha val="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596018702"/>
                  </a:ext>
                </a:extLst>
              </a:tr>
            </a:tbl>
          </a:graphicData>
        </a:graphic>
      </p:graphicFrame>
      <p:sp>
        <p:nvSpPr>
          <p:cNvPr id="37" name="Title 3"/>
          <p:cNvSpPr>
            <a:spLocks noGrp="1"/>
          </p:cNvSpPr>
          <p:nvPr>
            <p:ph type="title"/>
          </p:nvPr>
        </p:nvSpPr>
        <p:spPr>
          <a:xfrm>
            <a:off x="179984" y="-19088"/>
            <a:ext cx="8680422" cy="469722"/>
          </a:xfrm>
        </p:spPr>
        <p:txBody>
          <a:bodyPr>
            <a:noAutofit/>
          </a:bodyPr>
          <a:lstStyle/>
          <a:p>
            <a:r>
              <a:rPr lang="hu-HU" sz="2900" dirty="0"/>
              <a:t>Videótartalom fogyasztásra használt eszköz</a:t>
            </a:r>
          </a:p>
        </p:txBody>
      </p:sp>
      <p:sp>
        <p:nvSpPr>
          <p:cNvPr id="52" name="Text Placeholder 9"/>
          <p:cNvSpPr>
            <a:spLocks noGrp="1"/>
          </p:cNvSpPr>
          <p:nvPr>
            <p:ph type="body" sz="quarter" idx="4294967295"/>
          </p:nvPr>
        </p:nvSpPr>
        <p:spPr>
          <a:xfrm>
            <a:off x="107504" y="392549"/>
            <a:ext cx="8690248" cy="451009"/>
          </a:xfrm>
          <a:prstGeom prst="rect">
            <a:avLst/>
          </a:prstGeom>
        </p:spPr>
        <p:txBody>
          <a:bodyPr/>
          <a:lstStyle/>
          <a:p>
            <a:pPr marL="0" indent="0">
              <a:spcBef>
                <a:spcPts val="0"/>
              </a:spcBef>
              <a:buNone/>
            </a:pPr>
            <a:r>
              <a:rPr lang="hu-HU" sz="1000" i="1" dirty="0">
                <a:solidFill>
                  <a:schemeClr val="bg1">
                    <a:lumMod val="50000"/>
                  </a:schemeClr>
                </a:solidFill>
              </a:rPr>
              <a:t>Milyen készüléken/készülékeken szokott videós tartalmat nézni?</a:t>
            </a:r>
          </a:p>
          <a:p>
            <a:pPr marL="0" indent="0">
              <a:spcBef>
                <a:spcPts val="0"/>
              </a:spcBef>
              <a:buNone/>
            </a:pPr>
            <a:r>
              <a:rPr lang="hu-HU" sz="1000" i="1" dirty="0">
                <a:solidFill>
                  <a:schemeClr val="bg1">
                    <a:lumMod val="50000"/>
                  </a:schemeClr>
                </a:solidFill>
              </a:rPr>
              <a:t>Ezek közül melyik az az eszköz, amit leggyakrabban használ videós tartalom nézésére? 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2999885" y="1846964"/>
            <a:ext cx="3120246" cy="2869448"/>
            <a:chOff x="2999885" y="1687392"/>
            <a:chExt cx="3120246" cy="2869448"/>
          </a:xfrm>
        </p:grpSpPr>
        <p:grpSp>
          <p:nvGrpSpPr>
            <p:cNvPr id="68" name="Group 25"/>
            <p:cNvGrpSpPr/>
            <p:nvPr/>
          </p:nvGrpSpPr>
          <p:grpSpPr>
            <a:xfrm flipH="1">
              <a:off x="5177319" y="1687392"/>
              <a:ext cx="942812" cy="2000373"/>
              <a:chOff x="0" y="0"/>
              <a:chExt cx="1141317" cy="2554062"/>
            </a:xfrm>
          </p:grpSpPr>
          <p:sp>
            <p:nvSpPr>
              <p:cNvPr id="72" name="Shape 20"/>
              <p:cNvSpPr/>
              <p:nvPr/>
            </p:nvSpPr>
            <p:spPr>
              <a:xfrm>
                <a:off x="0" y="0"/>
                <a:ext cx="1139530" cy="32262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10800"/>
                    </a:moveTo>
                    <a:lnTo>
                      <a:pt x="10800" y="21600"/>
                    </a:lnTo>
                    <a:lnTo>
                      <a:pt x="21600" y="10800"/>
                    </a:lnTo>
                    <a:lnTo>
                      <a:pt x="10800" y="0"/>
                    </a:lnTo>
                    <a:close/>
                  </a:path>
                </a:pathLst>
              </a:custGeom>
              <a:solidFill>
                <a:srgbClr val="D4D4D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 marL="0" marR="0" lvl="0" indent="0" algn="l" defTabSz="9143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003399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73" name="Shape 21"/>
              <p:cNvSpPr/>
              <p:nvPr/>
            </p:nvSpPr>
            <p:spPr>
              <a:xfrm>
                <a:off x="571551" y="161164"/>
                <a:ext cx="569766" cy="113988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0" y="3064"/>
                    </a:lnTo>
                    <a:lnTo>
                      <a:pt x="0" y="21600"/>
                    </a:lnTo>
                    <a:lnTo>
                      <a:pt x="21600" y="18543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B9B9B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 marL="0" marR="0" lvl="0" indent="0" algn="l" defTabSz="9143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003399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74" name="Shape 22"/>
              <p:cNvSpPr/>
              <p:nvPr/>
            </p:nvSpPr>
            <p:spPr>
              <a:xfrm>
                <a:off x="1786" y="161164"/>
                <a:ext cx="569766" cy="113988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0"/>
                    </a:moveTo>
                    <a:lnTo>
                      <a:pt x="0" y="18543"/>
                    </a:lnTo>
                    <a:lnTo>
                      <a:pt x="21600" y="21600"/>
                    </a:lnTo>
                    <a:lnTo>
                      <a:pt x="21600" y="306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0A0A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 marL="0" marR="0" lvl="0" indent="0" algn="l" defTabSz="9143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3399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75" name="Shape 23"/>
              <p:cNvSpPr/>
              <p:nvPr/>
            </p:nvSpPr>
            <p:spPr>
              <a:xfrm>
                <a:off x="569870" y="761385"/>
                <a:ext cx="569766" cy="168930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0" y="1948"/>
                    </a:lnTo>
                    <a:lnTo>
                      <a:pt x="0" y="21600"/>
                    </a:lnTo>
                    <a:lnTo>
                      <a:pt x="21600" y="19657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B9B9B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 marL="0" marR="0" lvl="0" indent="0" algn="l" defTabSz="9143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003399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76" name="Shape 24"/>
              <p:cNvSpPr/>
              <p:nvPr/>
            </p:nvSpPr>
            <p:spPr>
              <a:xfrm>
                <a:off x="1786" y="761385"/>
                <a:ext cx="569766" cy="179267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0"/>
                    </a:moveTo>
                    <a:lnTo>
                      <a:pt x="0" y="19656"/>
                    </a:lnTo>
                    <a:lnTo>
                      <a:pt x="21600" y="21600"/>
                    </a:lnTo>
                    <a:lnTo>
                      <a:pt x="21600" y="194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0A0A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 marL="0" marR="0" lvl="0" indent="0" algn="l" defTabSz="9143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003399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59" name="Group 35"/>
            <p:cNvGrpSpPr/>
            <p:nvPr/>
          </p:nvGrpSpPr>
          <p:grpSpPr>
            <a:xfrm flipH="1">
              <a:off x="4633134" y="2199398"/>
              <a:ext cx="943506" cy="1657046"/>
              <a:chOff x="0" y="0"/>
              <a:chExt cx="1142159" cy="2115704"/>
            </a:xfrm>
          </p:grpSpPr>
          <p:sp>
            <p:nvSpPr>
              <p:cNvPr id="63" name="Shape 30"/>
              <p:cNvSpPr/>
              <p:nvPr/>
            </p:nvSpPr>
            <p:spPr>
              <a:xfrm>
                <a:off x="0" y="0"/>
                <a:ext cx="1142056" cy="32333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10800"/>
                    </a:moveTo>
                    <a:lnTo>
                      <a:pt x="10800" y="21600"/>
                    </a:lnTo>
                    <a:lnTo>
                      <a:pt x="21600" y="10800"/>
                    </a:lnTo>
                    <a:lnTo>
                      <a:pt x="10800" y="0"/>
                    </a:lnTo>
                    <a:close/>
                  </a:path>
                </a:pathLst>
              </a:custGeom>
              <a:solidFill>
                <a:srgbClr val="A1C46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 marL="0" marR="0" lvl="0" indent="0" algn="l" defTabSz="9143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003399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64" name="Shape 31"/>
              <p:cNvSpPr/>
              <p:nvPr/>
            </p:nvSpPr>
            <p:spPr>
              <a:xfrm>
                <a:off x="571130" y="159045"/>
                <a:ext cx="571028" cy="114488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0" y="3057"/>
                    </a:lnTo>
                    <a:lnTo>
                      <a:pt x="0" y="21600"/>
                    </a:lnTo>
                    <a:lnTo>
                      <a:pt x="21600" y="1855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A1C46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 marL="0" marR="0" lvl="0" indent="0" algn="l" defTabSz="9143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003399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65" name="Shape 32"/>
              <p:cNvSpPr/>
              <p:nvPr/>
            </p:nvSpPr>
            <p:spPr>
              <a:xfrm>
                <a:off x="102" y="161521"/>
                <a:ext cx="571029" cy="114241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0"/>
                    </a:moveTo>
                    <a:lnTo>
                      <a:pt x="0" y="18543"/>
                    </a:lnTo>
                    <a:lnTo>
                      <a:pt x="21600" y="21600"/>
                    </a:lnTo>
                    <a:lnTo>
                      <a:pt x="21600" y="306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4">
                  <a:lumMod val="75000"/>
                </a:scheme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 marL="0" marR="0" lvl="0" indent="0" algn="l" defTabSz="9143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003399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66" name="Shape 33"/>
              <p:cNvSpPr/>
              <p:nvPr/>
            </p:nvSpPr>
            <p:spPr>
              <a:xfrm>
                <a:off x="571132" y="806012"/>
                <a:ext cx="571027" cy="116931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0" y="2643"/>
                    </a:lnTo>
                    <a:lnTo>
                      <a:pt x="0" y="21600"/>
                    </a:lnTo>
                    <a:lnTo>
                      <a:pt x="21600" y="18963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A1C46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 marL="0" marR="0" lvl="0" indent="0" algn="l" defTabSz="9143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003399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67" name="Shape 34"/>
              <p:cNvSpPr/>
              <p:nvPr/>
            </p:nvSpPr>
            <p:spPr>
              <a:xfrm>
                <a:off x="102" y="796471"/>
                <a:ext cx="571029" cy="131923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0"/>
                    </a:moveTo>
                    <a:lnTo>
                      <a:pt x="0" y="18953"/>
                    </a:lnTo>
                    <a:lnTo>
                      <a:pt x="21600" y="21600"/>
                    </a:lnTo>
                    <a:lnTo>
                      <a:pt x="21600" y="265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4">
                  <a:lumMod val="75000"/>
                </a:scheme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 marL="0" marR="0" lvl="0" indent="0" algn="l" defTabSz="9143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003399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47" name="Group 46"/>
            <p:cNvGrpSpPr/>
            <p:nvPr/>
          </p:nvGrpSpPr>
          <p:grpSpPr>
            <a:xfrm flipH="1">
              <a:off x="4088253" y="2701088"/>
              <a:ext cx="944202" cy="1454840"/>
              <a:chOff x="0" y="0"/>
              <a:chExt cx="1143002" cy="1857528"/>
            </a:xfrm>
          </p:grpSpPr>
          <p:sp>
            <p:nvSpPr>
              <p:cNvPr id="51" name="Shape 40"/>
              <p:cNvSpPr/>
              <p:nvPr/>
            </p:nvSpPr>
            <p:spPr>
              <a:xfrm>
                <a:off x="0" y="0"/>
                <a:ext cx="1142898" cy="32357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10800"/>
                    </a:moveTo>
                    <a:lnTo>
                      <a:pt x="10800" y="21600"/>
                    </a:lnTo>
                    <a:lnTo>
                      <a:pt x="21600" y="10800"/>
                    </a:lnTo>
                    <a:lnTo>
                      <a:pt x="10800" y="0"/>
                    </a:lnTo>
                    <a:close/>
                  </a:path>
                </a:pathLst>
              </a:custGeom>
              <a:solidFill>
                <a:srgbClr val="B9B9B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 marL="0" marR="0" lvl="0" indent="0" algn="l" defTabSz="9143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003399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grpSp>
            <p:nvGrpSpPr>
              <p:cNvPr id="54" name="Group 45"/>
              <p:cNvGrpSpPr/>
              <p:nvPr/>
            </p:nvGrpSpPr>
            <p:grpSpPr>
              <a:xfrm>
                <a:off x="102" y="161640"/>
                <a:ext cx="1142900" cy="1695888"/>
                <a:chOff x="0" y="0"/>
                <a:chExt cx="1142898" cy="1695886"/>
              </a:xfrm>
            </p:grpSpPr>
            <p:sp>
              <p:nvSpPr>
                <p:cNvPr id="55" name="Shape 41"/>
                <p:cNvSpPr/>
                <p:nvPr/>
              </p:nvSpPr>
              <p:spPr>
                <a:xfrm>
                  <a:off x="571448" y="0"/>
                  <a:ext cx="571450" cy="114325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21600" y="0"/>
                      </a:moveTo>
                      <a:lnTo>
                        <a:pt x="0" y="3064"/>
                      </a:lnTo>
                      <a:lnTo>
                        <a:pt x="0" y="21600"/>
                      </a:lnTo>
                      <a:lnTo>
                        <a:pt x="21600" y="18543"/>
                      </a:lnTo>
                      <a:lnTo>
                        <a:pt x="21600" y="0"/>
                      </a:lnTo>
                      <a:close/>
                    </a:path>
                  </a:pathLst>
                </a:custGeom>
                <a:solidFill>
                  <a:srgbClr val="99999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50800" tIns="50800" rIns="50800" bIns="50800" numCol="1" anchor="ctr">
                  <a:noAutofit/>
                </a:bodyPr>
                <a:lstStyle/>
                <a:p>
                  <a:pPr marL="0" marR="0" lvl="0" indent="0" algn="l" defTabSz="9143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3399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56" name="Shape 42"/>
                <p:cNvSpPr/>
                <p:nvPr/>
              </p:nvSpPr>
              <p:spPr>
                <a:xfrm>
                  <a:off x="0" y="0"/>
                  <a:ext cx="571449" cy="114325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0" y="0"/>
                      </a:moveTo>
                      <a:lnTo>
                        <a:pt x="0" y="18543"/>
                      </a:lnTo>
                      <a:lnTo>
                        <a:pt x="21600" y="21600"/>
                      </a:lnTo>
                      <a:lnTo>
                        <a:pt x="21600" y="3064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7F7F7F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0" tIns="0" rIns="0" bIns="0" numCol="1" anchor="t">
                  <a:noAutofit/>
                </a:bodyPr>
                <a:lstStyle/>
                <a:p>
                  <a:pPr marL="0" marR="0" lvl="0" indent="0" algn="l" defTabSz="9143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3399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57" name="Shape 43"/>
                <p:cNvSpPr/>
                <p:nvPr/>
              </p:nvSpPr>
              <p:spPr>
                <a:xfrm>
                  <a:off x="571448" y="163162"/>
                  <a:ext cx="571450" cy="119644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21600" y="0"/>
                      </a:moveTo>
                      <a:lnTo>
                        <a:pt x="0" y="2099"/>
                      </a:lnTo>
                      <a:lnTo>
                        <a:pt x="0" y="21600"/>
                      </a:lnTo>
                      <a:lnTo>
                        <a:pt x="21600" y="19505"/>
                      </a:lnTo>
                      <a:lnTo>
                        <a:pt x="21600" y="0"/>
                      </a:lnTo>
                      <a:close/>
                    </a:path>
                  </a:pathLst>
                </a:custGeom>
                <a:solidFill>
                  <a:srgbClr val="99999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50800" tIns="50800" rIns="50800" bIns="50800" numCol="1" anchor="ctr">
                  <a:noAutofit/>
                </a:bodyPr>
                <a:lstStyle/>
                <a:p>
                  <a:pPr marL="0" marR="0" lvl="0" indent="0" algn="l" defTabSz="9143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3399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58" name="Shape 44"/>
                <p:cNvSpPr/>
                <p:nvPr/>
              </p:nvSpPr>
              <p:spPr>
                <a:xfrm>
                  <a:off x="1" y="25699"/>
                  <a:ext cx="571449" cy="167018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0" y="0"/>
                      </a:moveTo>
                      <a:lnTo>
                        <a:pt x="0" y="19508"/>
                      </a:lnTo>
                      <a:lnTo>
                        <a:pt x="21600" y="21600"/>
                      </a:lnTo>
                      <a:lnTo>
                        <a:pt x="21600" y="2097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7F7F7F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0" tIns="0" rIns="0" bIns="0" numCol="1" anchor="t">
                  <a:noAutofit/>
                </a:bodyPr>
                <a:lstStyle/>
                <a:p>
                  <a:pPr marL="0" marR="0" lvl="0" indent="0" algn="l" defTabSz="9143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3399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</p:grpSp>
        </p:grpSp>
        <p:grpSp>
          <p:nvGrpSpPr>
            <p:cNvPr id="40" name="Group 54"/>
            <p:cNvGrpSpPr/>
            <p:nvPr/>
          </p:nvGrpSpPr>
          <p:grpSpPr>
            <a:xfrm flipH="1">
              <a:off x="3544071" y="3191344"/>
              <a:ext cx="944200" cy="1217693"/>
              <a:chOff x="0" y="0"/>
              <a:chExt cx="1143000" cy="1554741"/>
            </a:xfrm>
          </p:grpSpPr>
          <p:sp>
            <p:nvSpPr>
              <p:cNvPr id="44" name="Shape 51"/>
              <p:cNvSpPr/>
              <p:nvPr/>
            </p:nvSpPr>
            <p:spPr>
              <a:xfrm>
                <a:off x="0" y="0"/>
                <a:ext cx="1142898" cy="32357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10800"/>
                    </a:moveTo>
                    <a:lnTo>
                      <a:pt x="10800" y="21600"/>
                    </a:lnTo>
                    <a:lnTo>
                      <a:pt x="21600" y="10800"/>
                    </a:lnTo>
                    <a:lnTo>
                      <a:pt x="10800" y="0"/>
                    </a:lnTo>
                    <a:close/>
                  </a:path>
                </a:pathLst>
              </a:custGeom>
              <a:solidFill>
                <a:srgbClr val="B2CE8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 marL="0" marR="0" lvl="0" indent="0" algn="l" defTabSz="9143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003399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45" name="Shape 52"/>
              <p:cNvSpPr/>
              <p:nvPr/>
            </p:nvSpPr>
            <p:spPr>
              <a:xfrm>
                <a:off x="571551" y="158465"/>
                <a:ext cx="571449" cy="92330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0" y="2510"/>
                    </a:lnTo>
                    <a:lnTo>
                      <a:pt x="0" y="21600"/>
                    </a:lnTo>
                    <a:lnTo>
                      <a:pt x="21600" y="19096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B2CE8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 marL="0" marR="0" lvl="0" indent="0" algn="l" defTabSz="9143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003399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46" name="Shape 53"/>
              <p:cNvSpPr/>
              <p:nvPr/>
            </p:nvSpPr>
            <p:spPr>
              <a:xfrm>
                <a:off x="102" y="161640"/>
                <a:ext cx="571450" cy="13931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0"/>
                    </a:moveTo>
                    <a:lnTo>
                      <a:pt x="0" y="19091"/>
                    </a:lnTo>
                    <a:lnTo>
                      <a:pt x="21600" y="21600"/>
                    </a:lnTo>
                    <a:lnTo>
                      <a:pt x="21600" y="251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4">
                  <a:lumMod val="75000"/>
                </a:scheme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 marL="0" marR="0" lvl="0" indent="0" algn="l" defTabSz="9143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003399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32" name="Group 62"/>
            <p:cNvGrpSpPr/>
            <p:nvPr/>
          </p:nvGrpSpPr>
          <p:grpSpPr>
            <a:xfrm flipH="1">
              <a:off x="2999885" y="3686005"/>
              <a:ext cx="944200" cy="870835"/>
              <a:chOff x="0" y="0"/>
              <a:chExt cx="1143000" cy="1111874"/>
            </a:xfrm>
          </p:grpSpPr>
          <p:sp>
            <p:nvSpPr>
              <p:cNvPr id="36" name="Shape 59"/>
              <p:cNvSpPr/>
              <p:nvPr/>
            </p:nvSpPr>
            <p:spPr>
              <a:xfrm>
                <a:off x="0" y="0"/>
                <a:ext cx="1142898" cy="32357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10800"/>
                    </a:moveTo>
                    <a:lnTo>
                      <a:pt x="10800" y="21600"/>
                    </a:lnTo>
                    <a:lnTo>
                      <a:pt x="21600" y="10800"/>
                    </a:lnTo>
                    <a:lnTo>
                      <a:pt x="10800" y="0"/>
                    </a:lnTo>
                    <a:close/>
                  </a:path>
                </a:pathLst>
              </a:custGeom>
              <a:solidFill>
                <a:srgbClr val="99999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 marL="0" marR="0" lvl="0" indent="0" algn="l" defTabSz="9143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003399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8" name="Shape 60"/>
              <p:cNvSpPr/>
              <p:nvPr/>
            </p:nvSpPr>
            <p:spPr>
              <a:xfrm>
                <a:off x="571551" y="158465"/>
                <a:ext cx="571449" cy="95340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0" y="3674"/>
                    </a:lnTo>
                    <a:lnTo>
                      <a:pt x="0" y="21600"/>
                    </a:lnTo>
                    <a:lnTo>
                      <a:pt x="21600" y="17935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7F7F7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 marL="0" marR="0" lvl="0" indent="0" algn="l" defTabSz="9143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003399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9" name="Shape 61"/>
              <p:cNvSpPr/>
              <p:nvPr/>
            </p:nvSpPr>
            <p:spPr>
              <a:xfrm>
                <a:off x="102" y="161640"/>
                <a:ext cx="571450" cy="95023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0"/>
                    </a:moveTo>
                    <a:lnTo>
                      <a:pt x="0" y="17922"/>
                    </a:lnTo>
                    <a:lnTo>
                      <a:pt x="21600" y="21600"/>
                    </a:lnTo>
                    <a:lnTo>
                      <a:pt x="21600" y="361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64646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 marL="0" marR="0" lvl="0" indent="0" algn="l" defTabSz="9143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003399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6" name="Group 5"/>
          <p:cNvGrpSpPr/>
          <p:nvPr/>
        </p:nvGrpSpPr>
        <p:grpSpPr>
          <a:xfrm>
            <a:off x="3681283" y="3022975"/>
            <a:ext cx="595826" cy="468237"/>
            <a:chOff x="3681283" y="2863403"/>
            <a:chExt cx="595826" cy="468237"/>
          </a:xfrm>
        </p:grpSpPr>
        <p:sp>
          <p:nvSpPr>
            <p:cNvPr id="88" name="Oval 53"/>
            <p:cNvSpPr>
              <a:spLocks noChangeArrowheads="1"/>
            </p:cNvSpPr>
            <p:nvPr/>
          </p:nvSpPr>
          <p:spPr bwMode="auto">
            <a:xfrm>
              <a:off x="3795245" y="3304388"/>
              <a:ext cx="377811" cy="27252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89" name="Freeform 54"/>
            <p:cNvSpPr>
              <a:spLocks/>
            </p:cNvSpPr>
            <p:nvPr/>
          </p:nvSpPr>
          <p:spPr bwMode="auto">
            <a:xfrm>
              <a:off x="3681283" y="2863403"/>
              <a:ext cx="595826" cy="380287"/>
            </a:xfrm>
            <a:custGeom>
              <a:avLst/>
              <a:gdLst/>
              <a:ahLst/>
              <a:cxnLst>
                <a:cxn ang="0">
                  <a:pos x="528" y="304"/>
                </a:cxn>
                <a:cxn ang="0">
                  <a:pos x="495" y="337"/>
                </a:cxn>
                <a:cxn ang="0">
                  <a:pos x="33" y="337"/>
                </a:cxn>
                <a:cxn ang="0">
                  <a:pos x="0" y="304"/>
                </a:cxn>
                <a:cxn ang="0">
                  <a:pos x="0" y="33"/>
                </a:cxn>
                <a:cxn ang="0">
                  <a:pos x="33" y="0"/>
                </a:cxn>
                <a:cxn ang="0">
                  <a:pos x="495" y="0"/>
                </a:cxn>
                <a:cxn ang="0">
                  <a:pos x="528" y="33"/>
                </a:cxn>
                <a:cxn ang="0">
                  <a:pos x="528" y="304"/>
                </a:cxn>
              </a:cxnLst>
              <a:rect l="0" t="0" r="r" b="b"/>
              <a:pathLst>
                <a:path w="528" h="337">
                  <a:moveTo>
                    <a:pt x="528" y="304"/>
                  </a:moveTo>
                  <a:cubicBezTo>
                    <a:pt x="528" y="323"/>
                    <a:pt x="513" y="337"/>
                    <a:pt x="495" y="337"/>
                  </a:cubicBezTo>
                  <a:cubicBezTo>
                    <a:pt x="33" y="337"/>
                    <a:pt x="33" y="337"/>
                    <a:pt x="33" y="337"/>
                  </a:cubicBezTo>
                  <a:cubicBezTo>
                    <a:pt x="14" y="337"/>
                    <a:pt x="0" y="323"/>
                    <a:pt x="0" y="304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14"/>
                    <a:pt x="14" y="0"/>
                    <a:pt x="33" y="0"/>
                  </a:cubicBezTo>
                  <a:cubicBezTo>
                    <a:pt x="495" y="0"/>
                    <a:pt x="495" y="0"/>
                    <a:pt x="495" y="0"/>
                  </a:cubicBezTo>
                  <a:cubicBezTo>
                    <a:pt x="513" y="0"/>
                    <a:pt x="528" y="14"/>
                    <a:pt x="528" y="33"/>
                  </a:cubicBezTo>
                  <a:lnTo>
                    <a:pt x="528" y="304"/>
                  </a:ln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0" name="Rectangle 55"/>
            <p:cNvSpPr>
              <a:spLocks noChangeArrowheads="1"/>
            </p:cNvSpPr>
            <p:nvPr/>
          </p:nvSpPr>
          <p:spPr bwMode="auto">
            <a:xfrm>
              <a:off x="3720922" y="2894371"/>
              <a:ext cx="515309" cy="287384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1" name="Freeform 56"/>
            <p:cNvSpPr>
              <a:spLocks/>
            </p:cNvSpPr>
            <p:nvPr/>
          </p:nvSpPr>
          <p:spPr bwMode="auto">
            <a:xfrm>
              <a:off x="3732071" y="2931532"/>
              <a:ext cx="460805" cy="239074"/>
            </a:xfrm>
            <a:custGeom>
              <a:avLst/>
              <a:gdLst/>
              <a:ahLst/>
              <a:cxnLst>
                <a:cxn ang="0">
                  <a:pos x="0" y="193"/>
                </a:cxn>
                <a:cxn ang="0">
                  <a:pos x="372" y="193"/>
                </a:cxn>
                <a:cxn ang="0">
                  <a:pos x="0" y="0"/>
                </a:cxn>
                <a:cxn ang="0">
                  <a:pos x="0" y="193"/>
                </a:cxn>
              </a:cxnLst>
              <a:rect l="0" t="0" r="r" b="b"/>
              <a:pathLst>
                <a:path w="372" h="193">
                  <a:moveTo>
                    <a:pt x="0" y="193"/>
                  </a:moveTo>
                  <a:lnTo>
                    <a:pt x="372" y="193"/>
                  </a:lnTo>
                  <a:lnTo>
                    <a:pt x="0" y="0"/>
                  </a:lnTo>
                  <a:lnTo>
                    <a:pt x="0" y="193"/>
                  </a:ln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2" name="Rectangle 57"/>
            <p:cNvSpPr>
              <a:spLocks noChangeArrowheads="1"/>
            </p:cNvSpPr>
            <p:nvPr/>
          </p:nvSpPr>
          <p:spPr bwMode="auto">
            <a:xfrm>
              <a:off x="3708535" y="2894371"/>
              <a:ext cx="541322" cy="289861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3" name="Freeform 58"/>
            <p:cNvSpPr>
              <a:spLocks/>
            </p:cNvSpPr>
            <p:nvPr/>
          </p:nvSpPr>
          <p:spPr bwMode="auto">
            <a:xfrm>
              <a:off x="3875763" y="3258555"/>
              <a:ext cx="218015" cy="52026"/>
            </a:xfrm>
            <a:custGeom>
              <a:avLst/>
              <a:gdLst/>
              <a:ahLst/>
              <a:cxnLst>
                <a:cxn ang="0">
                  <a:pos x="176" y="0"/>
                </a:cxn>
                <a:cxn ang="0">
                  <a:pos x="0" y="0"/>
                </a:cxn>
                <a:cxn ang="0">
                  <a:pos x="30" y="42"/>
                </a:cxn>
                <a:cxn ang="0">
                  <a:pos x="147" y="42"/>
                </a:cxn>
                <a:cxn ang="0">
                  <a:pos x="176" y="0"/>
                </a:cxn>
              </a:cxnLst>
              <a:rect l="0" t="0" r="r" b="b"/>
              <a:pathLst>
                <a:path w="176" h="42">
                  <a:moveTo>
                    <a:pt x="176" y="0"/>
                  </a:moveTo>
                  <a:lnTo>
                    <a:pt x="0" y="0"/>
                  </a:lnTo>
                  <a:lnTo>
                    <a:pt x="30" y="42"/>
                  </a:lnTo>
                  <a:lnTo>
                    <a:pt x="147" y="42"/>
                  </a:lnTo>
                  <a:lnTo>
                    <a:pt x="176" y="0"/>
                  </a:ln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4" name="Freeform 59"/>
            <p:cNvSpPr>
              <a:spLocks/>
            </p:cNvSpPr>
            <p:nvPr/>
          </p:nvSpPr>
          <p:spPr bwMode="auto">
            <a:xfrm>
              <a:off x="4118552" y="3207768"/>
              <a:ext cx="24774" cy="16104"/>
            </a:xfrm>
            <a:custGeom>
              <a:avLst/>
              <a:gdLst/>
              <a:ahLst/>
              <a:cxnLst>
                <a:cxn ang="0">
                  <a:pos x="22" y="0"/>
                </a:cxn>
                <a:cxn ang="0">
                  <a:pos x="7" y="0"/>
                </a:cxn>
                <a:cxn ang="0">
                  <a:pos x="0" y="7"/>
                </a:cxn>
                <a:cxn ang="0">
                  <a:pos x="7" y="14"/>
                </a:cxn>
                <a:cxn ang="0">
                  <a:pos x="22" y="14"/>
                </a:cxn>
                <a:cxn ang="0">
                  <a:pos x="22" y="0"/>
                </a:cxn>
              </a:cxnLst>
              <a:rect l="0" t="0" r="r" b="b"/>
              <a:pathLst>
                <a:path w="22" h="14">
                  <a:moveTo>
                    <a:pt x="22" y="0"/>
                  </a:moveTo>
                  <a:cubicBezTo>
                    <a:pt x="7" y="0"/>
                    <a:pt x="7" y="0"/>
                    <a:pt x="7" y="0"/>
                  </a:cubicBezTo>
                  <a:cubicBezTo>
                    <a:pt x="3" y="0"/>
                    <a:pt x="0" y="3"/>
                    <a:pt x="0" y="7"/>
                  </a:cubicBezTo>
                  <a:cubicBezTo>
                    <a:pt x="0" y="11"/>
                    <a:pt x="3" y="14"/>
                    <a:pt x="7" y="14"/>
                  </a:cubicBezTo>
                  <a:cubicBezTo>
                    <a:pt x="22" y="14"/>
                    <a:pt x="22" y="14"/>
                    <a:pt x="22" y="14"/>
                  </a:cubicBezTo>
                  <a:lnTo>
                    <a:pt x="22" y="0"/>
                  </a:ln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5" name="Rectangle 60"/>
            <p:cNvSpPr>
              <a:spLocks noChangeArrowheads="1"/>
            </p:cNvSpPr>
            <p:nvPr/>
          </p:nvSpPr>
          <p:spPr bwMode="auto">
            <a:xfrm>
              <a:off x="4151998" y="3207768"/>
              <a:ext cx="32207" cy="16104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6" name="Freeform 61"/>
            <p:cNvSpPr>
              <a:spLocks/>
            </p:cNvSpPr>
            <p:nvPr/>
          </p:nvSpPr>
          <p:spPr bwMode="auto">
            <a:xfrm>
              <a:off x="4196592" y="3207768"/>
              <a:ext cx="30968" cy="16104"/>
            </a:xfrm>
            <a:custGeom>
              <a:avLst/>
              <a:gdLst/>
              <a:ahLst/>
              <a:cxnLst>
                <a:cxn ang="0">
                  <a:pos x="20" y="0"/>
                </a:cxn>
                <a:cxn ang="0">
                  <a:pos x="0" y="0"/>
                </a:cxn>
                <a:cxn ang="0">
                  <a:pos x="0" y="14"/>
                </a:cxn>
                <a:cxn ang="0">
                  <a:pos x="20" y="14"/>
                </a:cxn>
                <a:cxn ang="0">
                  <a:pos x="27" y="7"/>
                </a:cxn>
                <a:cxn ang="0">
                  <a:pos x="20" y="0"/>
                </a:cxn>
              </a:cxnLst>
              <a:rect l="0" t="0" r="r" b="b"/>
              <a:pathLst>
                <a:path w="27" h="14">
                  <a:moveTo>
                    <a:pt x="2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24" y="14"/>
                    <a:pt x="27" y="11"/>
                    <a:pt x="27" y="7"/>
                  </a:cubicBezTo>
                  <a:cubicBezTo>
                    <a:pt x="27" y="3"/>
                    <a:pt x="24" y="0"/>
                    <a:pt x="20" y="0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97" name="Freeform 11"/>
          <p:cNvSpPr>
            <a:spLocks noChangeAspect="1" noEditPoints="1"/>
          </p:cNvSpPr>
          <p:nvPr/>
        </p:nvSpPr>
        <p:spPr bwMode="auto">
          <a:xfrm>
            <a:off x="5306924" y="1478334"/>
            <a:ext cx="680651" cy="494472"/>
          </a:xfrm>
          <a:custGeom>
            <a:avLst/>
            <a:gdLst/>
            <a:ahLst/>
            <a:cxnLst>
              <a:cxn ang="0">
                <a:pos x="268" y="0"/>
              </a:cxn>
              <a:cxn ang="0">
                <a:pos x="189" y="0"/>
              </a:cxn>
              <a:cxn ang="0">
                <a:pos x="187" y="2"/>
              </a:cxn>
              <a:cxn ang="0">
                <a:pos x="187" y="17"/>
              </a:cxn>
              <a:cxn ang="0">
                <a:pos x="221" y="17"/>
              </a:cxn>
              <a:cxn ang="0">
                <a:pos x="221" y="174"/>
              </a:cxn>
              <a:cxn ang="0">
                <a:pos x="187" y="174"/>
              </a:cxn>
              <a:cxn ang="0">
                <a:pos x="187" y="191"/>
              </a:cxn>
              <a:cxn ang="0">
                <a:pos x="189" y="193"/>
              </a:cxn>
              <a:cxn ang="0">
                <a:pos x="268" y="193"/>
              </a:cxn>
              <a:cxn ang="0">
                <a:pos x="270" y="191"/>
              </a:cxn>
              <a:cxn ang="0">
                <a:pos x="270" y="2"/>
              </a:cxn>
              <a:cxn ang="0">
                <a:pos x="268" y="0"/>
              </a:cxn>
              <a:cxn ang="0">
                <a:pos x="0" y="24"/>
              </a:cxn>
              <a:cxn ang="0">
                <a:pos x="215" y="24"/>
              </a:cxn>
              <a:cxn ang="0">
                <a:pos x="215" y="168"/>
              </a:cxn>
              <a:cxn ang="0">
                <a:pos x="0" y="168"/>
              </a:cxn>
              <a:cxn ang="0">
                <a:pos x="0" y="24"/>
              </a:cxn>
              <a:cxn ang="0">
                <a:pos x="16" y="38"/>
              </a:cxn>
              <a:cxn ang="0">
                <a:pos x="199" y="38"/>
              </a:cxn>
              <a:cxn ang="0">
                <a:pos x="199" y="146"/>
              </a:cxn>
              <a:cxn ang="0">
                <a:pos x="16" y="146"/>
              </a:cxn>
              <a:cxn ang="0">
                <a:pos x="16" y="38"/>
              </a:cxn>
              <a:cxn ang="0">
                <a:pos x="53" y="193"/>
              </a:cxn>
              <a:cxn ang="0">
                <a:pos x="58" y="184"/>
              </a:cxn>
              <a:cxn ang="0">
                <a:pos x="69" y="184"/>
              </a:cxn>
              <a:cxn ang="0">
                <a:pos x="73" y="174"/>
              </a:cxn>
              <a:cxn ang="0">
                <a:pos x="142" y="174"/>
              </a:cxn>
              <a:cxn ang="0">
                <a:pos x="146" y="184"/>
              </a:cxn>
              <a:cxn ang="0">
                <a:pos x="157" y="184"/>
              </a:cxn>
              <a:cxn ang="0">
                <a:pos x="162" y="193"/>
              </a:cxn>
              <a:cxn ang="0">
                <a:pos x="53" y="193"/>
              </a:cxn>
              <a:cxn ang="0">
                <a:pos x="99" y="153"/>
              </a:cxn>
              <a:cxn ang="0">
                <a:pos x="116" y="153"/>
              </a:cxn>
              <a:cxn ang="0">
                <a:pos x="116" y="159"/>
              </a:cxn>
              <a:cxn ang="0">
                <a:pos x="99" y="159"/>
              </a:cxn>
              <a:cxn ang="0">
                <a:pos x="99" y="153"/>
              </a:cxn>
              <a:cxn ang="0">
                <a:pos x="243" y="174"/>
              </a:cxn>
              <a:cxn ang="0">
                <a:pos x="258" y="174"/>
              </a:cxn>
              <a:cxn ang="0">
                <a:pos x="259" y="176"/>
              </a:cxn>
              <a:cxn ang="0">
                <a:pos x="259" y="182"/>
              </a:cxn>
              <a:cxn ang="0">
                <a:pos x="258" y="183"/>
              </a:cxn>
              <a:cxn ang="0">
                <a:pos x="243" y="183"/>
              </a:cxn>
              <a:cxn ang="0">
                <a:pos x="241" y="182"/>
              </a:cxn>
              <a:cxn ang="0">
                <a:pos x="241" y="176"/>
              </a:cxn>
              <a:cxn ang="0">
                <a:pos x="243" y="174"/>
              </a:cxn>
            </a:cxnLst>
            <a:rect l="0" t="0" r="r" b="b"/>
            <a:pathLst>
              <a:path w="270" h="193">
                <a:moveTo>
                  <a:pt x="268" y="0"/>
                </a:moveTo>
                <a:cubicBezTo>
                  <a:pt x="189" y="0"/>
                  <a:pt x="189" y="0"/>
                  <a:pt x="189" y="0"/>
                </a:cubicBezTo>
                <a:cubicBezTo>
                  <a:pt x="188" y="0"/>
                  <a:pt x="187" y="1"/>
                  <a:pt x="187" y="2"/>
                </a:cubicBezTo>
                <a:cubicBezTo>
                  <a:pt x="187" y="17"/>
                  <a:pt x="187" y="17"/>
                  <a:pt x="187" y="17"/>
                </a:cubicBezTo>
                <a:cubicBezTo>
                  <a:pt x="221" y="17"/>
                  <a:pt x="221" y="17"/>
                  <a:pt x="221" y="17"/>
                </a:cubicBezTo>
                <a:cubicBezTo>
                  <a:pt x="221" y="174"/>
                  <a:pt x="221" y="174"/>
                  <a:pt x="221" y="174"/>
                </a:cubicBezTo>
                <a:cubicBezTo>
                  <a:pt x="187" y="174"/>
                  <a:pt x="187" y="174"/>
                  <a:pt x="187" y="174"/>
                </a:cubicBezTo>
                <a:cubicBezTo>
                  <a:pt x="187" y="191"/>
                  <a:pt x="187" y="191"/>
                  <a:pt x="187" y="191"/>
                </a:cubicBezTo>
                <a:cubicBezTo>
                  <a:pt x="187" y="192"/>
                  <a:pt x="188" y="193"/>
                  <a:pt x="189" y="193"/>
                </a:cubicBezTo>
                <a:cubicBezTo>
                  <a:pt x="268" y="193"/>
                  <a:pt x="268" y="193"/>
                  <a:pt x="268" y="193"/>
                </a:cubicBezTo>
                <a:cubicBezTo>
                  <a:pt x="269" y="193"/>
                  <a:pt x="270" y="192"/>
                  <a:pt x="270" y="191"/>
                </a:cubicBezTo>
                <a:cubicBezTo>
                  <a:pt x="270" y="2"/>
                  <a:pt x="270" y="2"/>
                  <a:pt x="270" y="2"/>
                </a:cubicBezTo>
                <a:cubicBezTo>
                  <a:pt x="270" y="1"/>
                  <a:pt x="269" y="0"/>
                  <a:pt x="268" y="0"/>
                </a:cubicBezTo>
                <a:close/>
                <a:moveTo>
                  <a:pt x="0" y="24"/>
                </a:moveTo>
                <a:cubicBezTo>
                  <a:pt x="215" y="24"/>
                  <a:pt x="215" y="24"/>
                  <a:pt x="215" y="24"/>
                </a:cubicBezTo>
                <a:cubicBezTo>
                  <a:pt x="215" y="168"/>
                  <a:pt x="215" y="168"/>
                  <a:pt x="215" y="168"/>
                </a:cubicBezTo>
                <a:cubicBezTo>
                  <a:pt x="0" y="168"/>
                  <a:pt x="0" y="168"/>
                  <a:pt x="0" y="168"/>
                </a:cubicBezTo>
                <a:cubicBezTo>
                  <a:pt x="0" y="24"/>
                  <a:pt x="0" y="24"/>
                  <a:pt x="0" y="24"/>
                </a:cubicBezTo>
                <a:close/>
                <a:moveTo>
                  <a:pt x="16" y="38"/>
                </a:moveTo>
                <a:cubicBezTo>
                  <a:pt x="199" y="38"/>
                  <a:pt x="199" y="38"/>
                  <a:pt x="199" y="38"/>
                </a:cubicBezTo>
                <a:cubicBezTo>
                  <a:pt x="199" y="146"/>
                  <a:pt x="199" y="146"/>
                  <a:pt x="199" y="146"/>
                </a:cubicBezTo>
                <a:cubicBezTo>
                  <a:pt x="16" y="146"/>
                  <a:pt x="16" y="146"/>
                  <a:pt x="16" y="146"/>
                </a:cubicBezTo>
                <a:cubicBezTo>
                  <a:pt x="16" y="38"/>
                  <a:pt x="16" y="38"/>
                  <a:pt x="16" y="38"/>
                </a:cubicBezTo>
                <a:close/>
                <a:moveTo>
                  <a:pt x="53" y="193"/>
                </a:moveTo>
                <a:cubicBezTo>
                  <a:pt x="58" y="184"/>
                  <a:pt x="58" y="184"/>
                  <a:pt x="58" y="184"/>
                </a:cubicBezTo>
                <a:cubicBezTo>
                  <a:pt x="69" y="184"/>
                  <a:pt x="69" y="184"/>
                  <a:pt x="69" y="184"/>
                </a:cubicBezTo>
                <a:cubicBezTo>
                  <a:pt x="73" y="174"/>
                  <a:pt x="73" y="174"/>
                  <a:pt x="73" y="174"/>
                </a:cubicBezTo>
                <a:cubicBezTo>
                  <a:pt x="142" y="174"/>
                  <a:pt x="142" y="174"/>
                  <a:pt x="142" y="174"/>
                </a:cubicBezTo>
                <a:cubicBezTo>
                  <a:pt x="146" y="184"/>
                  <a:pt x="146" y="184"/>
                  <a:pt x="146" y="184"/>
                </a:cubicBezTo>
                <a:cubicBezTo>
                  <a:pt x="157" y="184"/>
                  <a:pt x="157" y="184"/>
                  <a:pt x="157" y="184"/>
                </a:cubicBezTo>
                <a:cubicBezTo>
                  <a:pt x="162" y="193"/>
                  <a:pt x="162" y="193"/>
                  <a:pt x="162" y="193"/>
                </a:cubicBezTo>
                <a:cubicBezTo>
                  <a:pt x="53" y="193"/>
                  <a:pt x="53" y="193"/>
                  <a:pt x="53" y="193"/>
                </a:cubicBezTo>
                <a:close/>
                <a:moveTo>
                  <a:pt x="99" y="153"/>
                </a:moveTo>
                <a:cubicBezTo>
                  <a:pt x="116" y="153"/>
                  <a:pt x="116" y="153"/>
                  <a:pt x="116" y="153"/>
                </a:cubicBezTo>
                <a:cubicBezTo>
                  <a:pt x="116" y="159"/>
                  <a:pt x="116" y="159"/>
                  <a:pt x="116" y="159"/>
                </a:cubicBezTo>
                <a:cubicBezTo>
                  <a:pt x="99" y="159"/>
                  <a:pt x="99" y="159"/>
                  <a:pt x="99" y="159"/>
                </a:cubicBezTo>
                <a:cubicBezTo>
                  <a:pt x="99" y="153"/>
                  <a:pt x="99" y="153"/>
                  <a:pt x="99" y="153"/>
                </a:cubicBezTo>
                <a:close/>
                <a:moveTo>
                  <a:pt x="243" y="174"/>
                </a:moveTo>
                <a:cubicBezTo>
                  <a:pt x="258" y="174"/>
                  <a:pt x="258" y="174"/>
                  <a:pt x="258" y="174"/>
                </a:cubicBezTo>
                <a:cubicBezTo>
                  <a:pt x="259" y="174"/>
                  <a:pt x="259" y="175"/>
                  <a:pt x="259" y="176"/>
                </a:cubicBezTo>
                <a:cubicBezTo>
                  <a:pt x="259" y="182"/>
                  <a:pt x="259" y="182"/>
                  <a:pt x="259" y="182"/>
                </a:cubicBezTo>
                <a:cubicBezTo>
                  <a:pt x="259" y="183"/>
                  <a:pt x="259" y="183"/>
                  <a:pt x="258" y="183"/>
                </a:cubicBezTo>
                <a:cubicBezTo>
                  <a:pt x="243" y="183"/>
                  <a:pt x="243" y="183"/>
                  <a:pt x="243" y="183"/>
                </a:cubicBezTo>
                <a:cubicBezTo>
                  <a:pt x="242" y="183"/>
                  <a:pt x="241" y="183"/>
                  <a:pt x="241" y="182"/>
                </a:cubicBezTo>
                <a:cubicBezTo>
                  <a:pt x="241" y="176"/>
                  <a:pt x="241" y="176"/>
                  <a:pt x="241" y="176"/>
                </a:cubicBezTo>
                <a:cubicBezTo>
                  <a:pt x="241" y="175"/>
                  <a:pt x="242" y="174"/>
                  <a:pt x="243" y="174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rgbClr val="003399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8" name="Freeform 16"/>
          <p:cNvSpPr>
            <a:spLocks noEditPoints="1"/>
          </p:cNvSpPr>
          <p:nvPr/>
        </p:nvSpPr>
        <p:spPr bwMode="auto">
          <a:xfrm>
            <a:off x="4803459" y="2099859"/>
            <a:ext cx="628594" cy="403142"/>
          </a:xfrm>
          <a:custGeom>
            <a:avLst/>
            <a:gdLst/>
            <a:ahLst/>
            <a:cxnLst>
              <a:cxn ang="0">
                <a:pos x="564" y="20"/>
              </a:cxn>
              <a:cxn ang="0">
                <a:pos x="558" y="6"/>
              </a:cxn>
              <a:cxn ang="0">
                <a:pos x="82" y="0"/>
              </a:cxn>
              <a:cxn ang="0">
                <a:pos x="68" y="6"/>
              </a:cxn>
              <a:cxn ang="0">
                <a:pos x="62" y="376"/>
              </a:cxn>
              <a:cxn ang="0">
                <a:pos x="24" y="376"/>
              </a:cxn>
              <a:cxn ang="0">
                <a:pos x="2" y="394"/>
              </a:cxn>
              <a:cxn ang="0">
                <a:pos x="0" y="422"/>
              </a:cxn>
              <a:cxn ang="0">
                <a:pos x="2" y="434"/>
              </a:cxn>
              <a:cxn ang="0">
                <a:pos x="24" y="450"/>
              </a:cxn>
              <a:cxn ang="0">
                <a:pos x="594" y="452"/>
              </a:cxn>
              <a:cxn ang="0">
                <a:pos x="614" y="442"/>
              </a:cxn>
              <a:cxn ang="0">
                <a:pos x="624" y="422"/>
              </a:cxn>
              <a:cxn ang="0">
                <a:pos x="622" y="400"/>
              </a:cxn>
              <a:cxn ang="0">
                <a:pos x="606" y="378"/>
              </a:cxn>
              <a:cxn ang="0">
                <a:pos x="594" y="376"/>
              </a:cxn>
              <a:cxn ang="0">
                <a:pos x="80" y="20"/>
              </a:cxn>
              <a:cxn ang="0">
                <a:pos x="542" y="18"/>
              </a:cxn>
              <a:cxn ang="0">
                <a:pos x="544" y="380"/>
              </a:cxn>
              <a:cxn ang="0">
                <a:pos x="82" y="382"/>
              </a:cxn>
              <a:cxn ang="0">
                <a:pos x="272" y="426"/>
              </a:cxn>
              <a:cxn ang="0">
                <a:pos x="262" y="422"/>
              </a:cxn>
              <a:cxn ang="0">
                <a:pos x="260" y="414"/>
              </a:cxn>
              <a:cxn ang="0">
                <a:pos x="266" y="402"/>
              </a:cxn>
              <a:cxn ang="0">
                <a:pos x="276" y="402"/>
              </a:cxn>
              <a:cxn ang="0">
                <a:pos x="284" y="414"/>
              </a:cxn>
              <a:cxn ang="0">
                <a:pos x="280" y="422"/>
              </a:cxn>
              <a:cxn ang="0">
                <a:pos x="272" y="426"/>
              </a:cxn>
              <a:cxn ang="0">
                <a:pos x="306" y="426"/>
              </a:cxn>
              <a:cxn ang="0">
                <a:pos x="300" y="414"/>
              </a:cxn>
              <a:cxn ang="0">
                <a:pos x="302" y="406"/>
              </a:cxn>
              <a:cxn ang="0">
                <a:pos x="312" y="402"/>
              </a:cxn>
              <a:cxn ang="0">
                <a:pos x="324" y="408"/>
              </a:cxn>
              <a:cxn ang="0">
                <a:pos x="324" y="418"/>
              </a:cxn>
              <a:cxn ang="0">
                <a:pos x="312" y="426"/>
              </a:cxn>
              <a:cxn ang="0">
                <a:pos x="352" y="426"/>
              </a:cxn>
              <a:cxn ang="0">
                <a:pos x="340" y="418"/>
              </a:cxn>
              <a:cxn ang="0">
                <a:pos x="340" y="408"/>
              </a:cxn>
              <a:cxn ang="0">
                <a:pos x="352" y="402"/>
              </a:cxn>
              <a:cxn ang="0">
                <a:pos x="360" y="406"/>
              </a:cxn>
              <a:cxn ang="0">
                <a:pos x="364" y="414"/>
              </a:cxn>
              <a:cxn ang="0">
                <a:pos x="356" y="426"/>
              </a:cxn>
              <a:cxn ang="0">
                <a:pos x="568" y="426"/>
              </a:cxn>
              <a:cxn ang="0">
                <a:pos x="568" y="402"/>
              </a:cxn>
            </a:cxnLst>
            <a:rect l="0" t="0" r="r" b="b"/>
            <a:pathLst>
              <a:path w="624" h="452">
                <a:moveTo>
                  <a:pt x="594" y="376"/>
                </a:moveTo>
                <a:lnTo>
                  <a:pt x="564" y="376"/>
                </a:lnTo>
                <a:lnTo>
                  <a:pt x="564" y="20"/>
                </a:lnTo>
                <a:lnTo>
                  <a:pt x="564" y="20"/>
                </a:lnTo>
                <a:lnTo>
                  <a:pt x="562" y="12"/>
                </a:lnTo>
                <a:lnTo>
                  <a:pt x="558" y="6"/>
                </a:lnTo>
                <a:lnTo>
                  <a:pt x="550" y="2"/>
                </a:lnTo>
                <a:lnTo>
                  <a:pt x="542" y="0"/>
                </a:lnTo>
                <a:lnTo>
                  <a:pt x="82" y="0"/>
                </a:lnTo>
                <a:lnTo>
                  <a:pt x="82" y="0"/>
                </a:lnTo>
                <a:lnTo>
                  <a:pt x="74" y="2"/>
                </a:lnTo>
                <a:lnTo>
                  <a:pt x="68" y="6"/>
                </a:lnTo>
                <a:lnTo>
                  <a:pt x="62" y="12"/>
                </a:lnTo>
                <a:lnTo>
                  <a:pt x="62" y="20"/>
                </a:lnTo>
                <a:lnTo>
                  <a:pt x="62" y="376"/>
                </a:lnTo>
                <a:lnTo>
                  <a:pt x="30" y="376"/>
                </a:lnTo>
                <a:lnTo>
                  <a:pt x="30" y="376"/>
                </a:lnTo>
                <a:lnTo>
                  <a:pt x="24" y="376"/>
                </a:lnTo>
                <a:lnTo>
                  <a:pt x="18" y="378"/>
                </a:lnTo>
                <a:lnTo>
                  <a:pt x="8" y="384"/>
                </a:lnTo>
                <a:lnTo>
                  <a:pt x="2" y="394"/>
                </a:lnTo>
                <a:lnTo>
                  <a:pt x="0" y="400"/>
                </a:lnTo>
                <a:lnTo>
                  <a:pt x="0" y="406"/>
                </a:lnTo>
                <a:lnTo>
                  <a:pt x="0" y="422"/>
                </a:lnTo>
                <a:lnTo>
                  <a:pt x="0" y="422"/>
                </a:lnTo>
                <a:lnTo>
                  <a:pt x="0" y="428"/>
                </a:lnTo>
                <a:lnTo>
                  <a:pt x="2" y="434"/>
                </a:lnTo>
                <a:lnTo>
                  <a:pt x="8" y="442"/>
                </a:lnTo>
                <a:lnTo>
                  <a:pt x="18" y="450"/>
                </a:lnTo>
                <a:lnTo>
                  <a:pt x="24" y="450"/>
                </a:lnTo>
                <a:lnTo>
                  <a:pt x="30" y="452"/>
                </a:lnTo>
                <a:lnTo>
                  <a:pt x="594" y="452"/>
                </a:lnTo>
                <a:lnTo>
                  <a:pt x="594" y="452"/>
                </a:lnTo>
                <a:lnTo>
                  <a:pt x="600" y="450"/>
                </a:lnTo>
                <a:lnTo>
                  <a:pt x="606" y="450"/>
                </a:lnTo>
                <a:lnTo>
                  <a:pt x="614" y="442"/>
                </a:lnTo>
                <a:lnTo>
                  <a:pt x="620" y="434"/>
                </a:lnTo>
                <a:lnTo>
                  <a:pt x="622" y="428"/>
                </a:lnTo>
                <a:lnTo>
                  <a:pt x="624" y="422"/>
                </a:lnTo>
                <a:lnTo>
                  <a:pt x="624" y="406"/>
                </a:lnTo>
                <a:lnTo>
                  <a:pt x="624" y="406"/>
                </a:lnTo>
                <a:lnTo>
                  <a:pt x="622" y="400"/>
                </a:lnTo>
                <a:lnTo>
                  <a:pt x="620" y="394"/>
                </a:lnTo>
                <a:lnTo>
                  <a:pt x="614" y="384"/>
                </a:lnTo>
                <a:lnTo>
                  <a:pt x="606" y="378"/>
                </a:lnTo>
                <a:lnTo>
                  <a:pt x="600" y="376"/>
                </a:lnTo>
                <a:lnTo>
                  <a:pt x="594" y="376"/>
                </a:lnTo>
                <a:lnTo>
                  <a:pt x="594" y="376"/>
                </a:lnTo>
                <a:close/>
                <a:moveTo>
                  <a:pt x="80" y="380"/>
                </a:moveTo>
                <a:lnTo>
                  <a:pt x="80" y="20"/>
                </a:lnTo>
                <a:lnTo>
                  <a:pt x="80" y="20"/>
                </a:lnTo>
                <a:lnTo>
                  <a:pt x="82" y="18"/>
                </a:lnTo>
                <a:lnTo>
                  <a:pt x="542" y="18"/>
                </a:lnTo>
                <a:lnTo>
                  <a:pt x="542" y="18"/>
                </a:lnTo>
                <a:lnTo>
                  <a:pt x="544" y="20"/>
                </a:lnTo>
                <a:lnTo>
                  <a:pt x="544" y="380"/>
                </a:lnTo>
                <a:lnTo>
                  <a:pt x="544" y="380"/>
                </a:lnTo>
                <a:lnTo>
                  <a:pt x="542" y="382"/>
                </a:lnTo>
                <a:lnTo>
                  <a:pt x="82" y="382"/>
                </a:lnTo>
                <a:lnTo>
                  <a:pt x="82" y="382"/>
                </a:lnTo>
                <a:lnTo>
                  <a:pt x="80" y="380"/>
                </a:lnTo>
                <a:lnTo>
                  <a:pt x="80" y="380"/>
                </a:lnTo>
                <a:close/>
                <a:moveTo>
                  <a:pt x="272" y="426"/>
                </a:moveTo>
                <a:lnTo>
                  <a:pt x="272" y="426"/>
                </a:lnTo>
                <a:lnTo>
                  <a:pt x="266" y="426"/>
                </a:lnTo>
                <a:lnTo>
                  <a:pt x="262" y="422"/>
                </a:lnTo>
                <a:lnTo>
                  <a:pt x="260" y="418"/>
                </a:lnTo>
                <a:lnTo>
                  <a:pt x="260" y="414"/>
                </a:lnTo>
                <a:lnTo>
                  <a:pt x="260" y="414"/>
                </a:lnTo>
                <a:lnTo>
                  <a:pt x="260" y="408"/>
                </a:lnTo>
                <a:lnTo>
                  <a:pt x="262" y="406"/>
                </a:lnTo>
                <a:lnTo>
                  <a:pt x="266" y="402"/>
                </a:lnTo>
                <a:lnTo>
                  <a:pt x="272" y="402"/>
                </a:lnTo>
                <a:lnTo>
                  <a:pt x="272" y="402"/>
                </a:lnTo>
                <a:lnTo>
                  <a:pt x="276" y="402"/>
                </a:lnTo>
                <a:lnTo>
                  <a:pt x="280" y="406"/>
                </a:lnTo>
                <a:lnTo>
                  <a:pt x="284" y="408"/>
                </a:lnTo>
                <a:lnTo>
                  <a:pt x="284" y="414"/>
                </a:lnTo>
                <a:lnTo>
                  <a:pt x="284" y="414"/>
                </a:lnTo>
                <a:lnTo>
                  <a:pt x="284" y="418"/>
                </a:lnTo>
                <a:lnTo>
                  <a:pt x="280" y="422"/>
                </a:lnTo>
                <a:lnTo>
                  <a:pt x="276" y="426"/>
                </a:lnTo>
                <a:lnTo>
                  <a:pt x="272" y="426"/>
                </a:lnTo>
                <a:lnTo>
                  <a:pt x="272" y="426"/>
                </a:lnTo>
                <a:close/>
                <a:moveTo>
                  <a:pt x="312" y="426"/>
                </a:moveTo>
                <a:lnTo>
                  <a:pt x="312" y="426"/>
                </a:lnTo>
                <a:lnTo>
                  <a:pt x="306" y="426"/>
                </a:lnTo>
                <a:lnTo>
                  <a:pt x="302" y="422"/>
                </a:lnTo>
                <a:lnTo>
                  <a:pt x="300" y="418"/>
                </a:lnTo>
                <a:lnTo>
                  <a:pt x="300" y="414"/>
                </a:lnTo>
                <a:lnTo>
                  <a:pt x="300" y="414"/>
                </a:lnTo>
                <a:lnTo>
                  <a:pt x="300" y="408"/>
                </a:lnTo>
                <a:lnTo>
                  <a:pt x="302" y="406"/>
                </a:lnTo>
                <a:lnTo>
                  <a:pt x="306" y="402"/>
                </a:lnTo>
                <a:lnTo>
                  <a:pt x="312" y="402"/>
                </a:lnTo>
                <a:lnTo>
                  <a:pt x="312" y="402"/>
                </a:lnTo>
                <a:lnTo>
                  <a:pt x="316" y="402"/>
                </a:lnTo>
                <a:lnTo>
                  <a:pt x="320" y="406"/>
                </a:lnTo>
                <a:lnTo>
                  <a:pt x="324" y="408"/>
                </a:lnTo>
                <a:lnTo>
                  <a:pt x="324" y="414"/>
                </a:lnTo>
                <a:lnTo>
                  <a:pt x="324" y="414"/>
                </a:lnTo>
                <a:lnTo>
                  <a:pt x="324" y="418"/>
                </a:lnTo>
                <a:lnTo>
                  <a:pt x="320" y="422"/>
                </a:lnTo>
                <a:lnTo>
                  <a:pt x="316" y="426"/>
                </a:lnTo>
                <a:lnTo>
                  <a:pt x="312" y="426"/>
                </a:lnTo>
                <a:lnTo>
                  <a:pt x="312" y="426"/>
                </a:lnTo>
                <a:close/>
                <a:moveTo>
                  <a:pt x="352" y="426"/>
                </a:moveTo>
                <a:lnTo>
                  <a:pt x="352" y="426"/>
                </a:lnTo>
                <a:lnTo>
                  <a:pt x="348" y="426"/>
                </a:lnTo>
                <a:lnTo>
                  <a:pt x="344" y="422"/>
                </a:lnTo>
                <a:lnTo>
                  <a:pt x="340" y="418"/>
                </a:lnTo>
                <a:lnTo>
                  <a:pt x="340" y="414"/>
                </a:lnTo>
                <a:lnTo>
                  <a:pt x="340" y="414"/>
                </a:lnTo>
                <a:lnTo>
                  <a:pt x="340" y="408"/>
                </a:lnTo>
                <a:lnTo>
                  <a:pt x="344" y="406"/>
                </a:lnTo>
                <a:lnTo>
                  <a:pt x="348" y="402"/>
                </a:lnTo>
                <a:lnTo>
                  <a:pt x="352" y="402"/>
                </a:lnTo>
                <a:lnTo>
                  <a:pt x="352" y="402"/>
                </a:lnTo>
                <a:lnTo>
                  <a:pt x="356" y="402"/>
                </a:lnTo>
                <a:lnTo>
                  <a:pt x="360" y="406"/>
                </a:lnTo>
                <a:lnTo>
                  <a:pt x="364" y="408"/>
                </a:lnTo>
                <a:lnTo>
                  <a:pt x="364" y="414"/>
                </a:lnTo>
                <a:lnTo>
                  <a:pt x="364" y="414"/>
                </a:lnTo>
                <a:lnTo>
                  <a:pt x="364" y="418"/>
                </a:lnTo>
                <a:lnTo>
                  <a:pt x="360" y="422"/>
                </a:lnTo>
                <a:lnTo>
                  <a:pt x="356" y="426"/>
                </a:lnTo>
                <a:lnTo>
                  <a:pt x="352" y="426"/>
                </a:lnTo>
                <a:lnTo>
                  <a:pt x="352" y="426"/>
                </a:lnTo>
                <a:close/>
                <a:moveTo>
                  <a:pt x="568" y="426"/>
                </a:moveTo>
                <a:lnTo>
                  <a:pt x="446" y="426"/>
                </a:lnTo>
                <a:lnTo>
                  <a:pt x="446" y="402"/>
                </a:lnTo>
                <a:lnTo>
                  <a:pt x="568" y="402"/>
                </a:lnTo>
                <a:lnTo>
                  <a:pt x="568" y="426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003399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9" name="Rectangle 57"/>
          <p:cNvSpPr>
            <a:spLocks noChangeArrowheads="1"/>
          </p:cNvSpPr>
          <p:nvPr/>
        </p:nvSpPr>
        <p:spPr bwMode="auto">
          <a:xfrm>
            <a:off x="4884186" y="2116114"/>
            <a:ext cx="470031" cy="324611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003399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Téglalap 2"/>
          <p:cNvSpPr/>
          <p:nvPr/>
        </p:nvSpPr>
        <p:spPr>
          <a:xfrm>
            <a:off x="4475486" y="2676492"/>
            <a:ext cx="184748" cy="26366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2000" b="0" i="0" u="none" strike="noStrike" kern="1200" cap="none" spc="0" normalizeH="0" baseline="0" noProof="0" dirty="0" err="1">
              <a:ln>
                <a:noFill/>
              </a:ln>
              <a:solidFill>
                <a:srgbClr val="003399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</p:txBody>
      </p:sp>
      <p:sp>
        <p:nvSpPr>
          <p:cNvPr id="100" name="Freeform 11"/>
          <p:cNvSpPr>
            <a:spLocks noChangeAspect="1" noEditPoints="1"/>
          </p:cNvSpPr>
          <p:nvPr/>
        </p:nvSpPr>
        <p:spPr bwMode="auto">
          <a:xfrm>
            <a:off x="4457437" y="2610855"/>
            <a:ext cx="202797" cy="398766"/>
          </a:xfrm>
          <a:custGeom>
            <a:avLst/>
            <a:gdLst/>
            <a:ahLst/>
            <a:cxnLst>
              <a:cxn ang="0">
                <a:pos x="0" y="235"/>
              </a:cxn>
              <a:cxn ang="0">
                <a:pos x="10" y="233"/>
              </a:cxn>
              <a:cxn ang="0">
                <a:pos x="7" y="166"/>
              </a:cxn>
              <a:cxn ang="0">
                <a:pos x="0" y="112"/>
              </a:cxn>
              <a:cxn ang="0">
                <a:pos x="10" y="110"/>
              </a:cxn>
              <a:cxn ang="0">
                <a:pos x="96" y="7"/>
              </a:cxn>
              <a:cxn ang="0">
                <a:pos x="396" y="7"/>
              </a:cxn>
              <a:cxn ang="0">
                <a:pos x="488" y="0"/>
              </a:cxn>
              <a:cxn ang="0">
                <a:pos x="493" y="7"/>
              </a:cxn>
              <a:cxn ang="0">
                <a:pos x="591" y="95"/>
              </a:cxn>
              <a:cxn ang="0">
                <a:pos x="506" y="1162"/>
              </a:cxn>
              <a:cxn ang="0">
                <a:pos x="10" y="1075"/>
              </a:cxn>
              <a:cxn ang="0">
                <a:pos x="7" y="378"/>
              </a:cxn>
              <a:cxn ang="0">
                <a:pos x="0" y="339"/>
              </a:cxn>
              <a:cxn ang="0">
                <a:pos x="10" y="336"/>
              </a:cxn>
              <a:cxn ang="0">
                <a:pos x="7" y="276"/>
              </a:cxn>
              <a:cxn ang="0">
                <a:pos x="249" y="1061"/>
              </a:cxn>
              <a:cxn ang="0">
                <a:pos x="303" y="1115"/>
              </a:cxn>
              <a:cxn ang="0">
                <a:pos x="303" y="1115"/>
              </a:cxn>
              <a:cxn ang="0">
                <a:pos x="358" y="1061"/>
              </a:cxn>
              <a:cxn ang="0">
                <a:pos x="303" y="1007"/>
              </a:cxn>
              <a:cxn ang="0">
                <a:pos x="303" y="1007"/>
              </a:cxn>
              <a:cxn ang="0">
                <a:pos x="187" y="108"/>
              </a:cxn>
              <a:cxn ang="0">
                <a:pos x="202" y="124"/>
              </a:cxn>
              <a:cxn ang="0">
                <a:pos x="202" y="124"/>
              </a:cxn>
              <a:cxn ang="0">
                <a:pos x="218" y="108"/>
              </a:cxn>
              <a:cxn ang="0">
                <a:pos x="202" y="93"/>
              </a:cxn>
              <a:cxn ang="0">
                <a:pos x="202" y="93"/>
              </a:cxn>
              <a:cxn ang="0">
                <a:pos x="261" y="93"/>
              </a:cxn>
              <a:cxn ang="0">
                <a:pos x="249" y="109"/>
              </a:cxn>
              <a:cxn ang="0">
                <a:pos x="346" y="124"/>
              </a:cxn>
              <a:cxn ang="0">
                <a:pos x="358" y="109"/>
              </a:cxn>
              <a:cxn ang="0">
                <a:pos x="261" y="93"/>
              </a:cxn>
              <a:cxn ang="0">
                <a:pos x="46" y="960"/>
              </a:cxn>
              <a:cxn ang="0">
                <a:pos x="560" y="201"/>
              </a:cxn>
            </a:cxnLst>
            <a:rect l="0" t="0" r="r" b="b"/>
            <a:pathLst>
              <a:path w="591" h="1162">
                <a:moveTo>
                  <a:pt x="0" y="274"/>
                </a:moveTo>
                <a:cubicBezTo>
                  <a:pt x="0" y="235"/>
                  <a:pt x="0" y="235"/>
                  <a:pt x="0" y="235"/>
                </a:cubicBezTo>
                <a:cubicBezTo>
                  <a:pt x="0" y="234"/>
                  <a:pt x="3" y="233"/>
                  <a:pt x="7" y="233"/>
                </a:cubicBezTo>
                <a:cubicBezTo>
                  <a:pt x="10" y="233"/>
                  <a:pt x="10" y="233"/>
                  <a:pt x="10" y="233"/>
                </a:cubicBezTo>
                <a:cubicBezTo>
                  <a:pt x="10" y="166"/>
                  <a:pt x="10" y="166"/>
                  <a:pt x="10" y="166"/>
                </a:cubicBezTo>
                <a:cubicBezTo>
                  <a:pt x="7" y="166"/>
                  <a:pt x="7" y="166"/>
                  <a:pt x="7" y="166"/>
                </a:cubicBezTo>
                <a:cubicBezTo>
                  <a:pt x="3" y="166"/>
                  <a:pt x="0" y="164"/>
                  <a:pt x="0" y="163"/>
                </a:cubicBezTo>
                <a:cubicBezTo>
                  <a:pt x="0" y="112"/>
                  <a:pt x="0" y="112"/>
                  <a:pt x="0" y="112"/>
                </a:cubicBezTo>
                <a:cubicBezTo>
                  <a:pt x="0" y="111"/>
                  <a:pt x="3" y="110"/>
                  <a:pt x="7" y="110"/>
                </a:cubicBezTo>
                <a:cubicBezTo>
                  <a:pt x="10" y="110"/>
                  <a:pt x="10" y="110"/>
                  <a:pt x="10" y="110"/>
                </a:cubicBezTo>
                <a:cubicBezTo>
                  <a:pt x="10" y="95"/>
                  <a:pt x="10" y="95"/>
                  <a:pt x="10" y="95"/>
                </a:cubicBezTo>
                <a:cubicBezTo>
                  <a:pt x="10" y="46"/>
                  <a:pt x="49" y="7"/>
                  <a:pt x="96" y="7"/>
                </a:cubicBezTo>
                <a:cubicBezTo>
                  <a:pt x="396" y="7"/>
                  <a:pt x="396" y="7"/>
                  <a:pt x="396" y="7"/>
                </a:cubicBezTo>
                <a:cubicBezTo>
                  <a:pt x="396" y="7"/>
                  <a:pt x="396" y="7"/>
                  <a:pt x="396" y="7"/>
                </a:cubicBezTo>
                <a:cubicBezTo>
                  <a:pt x="396" y="3"/>
                  <a:pt x="399" y="0"/>
                  <a:pt x="401" y="0"/>
                </a:cubicBezTo>
                <a:cubicBezTo>
                  <a:pt x="488" y="0"/>
                  <a:pt x="488" y="0"/>
                  <a:pt x="488" y="0"/>
                </a:cubicBezTo>
                <a:cubicBezTo>
                  <a:pt x="491" y="0"/>
                  <a:pt x="493" y="3"/>
                  <a:pt x="493" y="7"/>
                </a:cubicBezTo>
                <a:cubicBezTo>
                  <a:pt x="493" y="7"/>
                  <a:pt x="493" y="7"/>
                  <a:pt x="493" y="7"/>
                </a:cubicBezTo>
                <a:cubicBezTo>
                  <a:pt x="506" y="7"/>
                  <a:pt x="506" y="7"/>
                  <a:pt x="506" y="7"/>
                </a:cubicBezTo>
                <a:cubicBezTo>
                  <a:pt x="553" y="7"/>
                  <a:pt x="591" y="46"/>
                  <a:pt x="591" y="95"/>
                </a:cubicBezTo>
                <a:cubicBezTo>
                  <a:pt x="591" y="1075"/>
                  <a:pt x="591" y="1075"/>
                  <a:pt x="591" y="1075"/>
                </a:cubicBezTo>
                <a:cubicBezTo>
                  <a:pt x="591" y="1123"/>
                  <a:pt x="553" y="1162"/>
                  <a:pt x="506" y="1162"/>
                </a:cubicBezTo>
                <a:cubicBezTo>
                  <a:pt x="96" y="1162"/>
                  <a:pt x="96" y="1162"/>
                  <a:pt x="96" y="1162"/>
                </a:cubicBezTo>
                <a:cubicBezTo>
                  <a:pt x="49" y="1162"/>
                  <a:pt x="10" y="1123"/>
                  <a:pt x="10" y="1075"/>
                </a:cubicBezTo>
                <a:cubicBezTo>
                  <a:pt x="10" y="378"/>
                  <a:pt x="10" y="378"/>
                  <a:pt x="10" y="378"/>
                </a:cubicBezTo>
                <a:cubicBezTo>
                  <a:pt x="7" y="378"/>
                  <a:pt x="7" y="378"/>
                  <a:pt x="7" y="378"/>
                </a:cubicBezTo>
                <a:cubicBezTo>
                  <a:pt x="3" y="378"/>
                  <a:pt x="0" y="377"/>
                  <a:pt x="0" y="376"/>
                </a:cubicBezTo>
                <a:cubicBezTo>
                  <a:pt x="0" y="339"/>
                  <a:pt x="0" y="339"/>
                  <a:pt x="0" y="339"/>
                </a:cubicBezTo>
                <a:cubicBezTo>
                  <a:pt x="0" y="337"/>
                  <a:pt x="3" y="336"/>
                  <a:pt x="7" y="336"/>
                </a:cubicBezTo>
                <a:cubicBezTo>
                  <a:pt x="10" y="336"/>
                  <a:pt x="10" y="336"/>
                  <a:pt x="10" y="336"/>
                </a:cubicBezTo>
                <a:cubicBezTo>
                  <a:pt x="10" y="276"/>
                  <a:pt x="10" y="276"/>
                  <a:pt x="10" y="276"/>
                </a:cubicBezTo>
                <a:cubicBezTo>
                  <a:pt x="7" y="276"/>
                  <a:pt x="7" y="276"/>
                  <a:pt x="7" y="276"/>
                </a:cubicBezTo>
                <a:cubicBezTo>
                  <a:pt x="3" y="276"/>
                  <a:pt x="0" y="275"/>
                  <a:pt x="0" y="274"/>
                </a:cubicBezTo>
                <a:close/>
                <a:moveTo>
                  <a:pt x="249" y="1061"/>
                </a:moveTo>
                <a:cubicBezTo>
                  <a:pt x="249" y="1061"/>
                  <a:pt x="249" y="1061"/>
                  <a:pt x="249" y="1061"/>
                </a:cubicBezTo>
                <a:cubicBezTo>
                  <a:pt x="249" y="1091"/>
                  <a:pt x="274" y="1115"/>
                  <a:pt x="303" y="1115"/>
                </a:cubicBezTo>
                <a:cubicBezTo>
                  <a:pt x="303" y="1115"/>
                  <a:pt x="303" y="1115"/>
                  <a:pt x="303" y="1115"/>
                </a:cubicBezTo>
                <a:cubicBezTo>
                  <a:pt x="303" y="1115"/>
                  <a:pt x="303" y="1115"/>
                  <a:pt x="303" y="1115"/>
                </a:cubicBezTo>
                <a:cubicBezTo>
                  <a:pt x="333" y="1115"/>
                  <a:pt x="358" y="1091"/>
                  <a:pt x="358" y="1061"/>
                </a:cubicBezTo>
                <a:cubicBezTo>
                  <a:pt x="358" y="1061"/>
                  <a:pt x="358" y="1061"/>
                  <a:pt x="358" y="1061"/>
                </a:cubicBezTo>
                <a:cubicBezTo>
                  <a:pt x="358" y="1061"/>
                  <a:pt x="358" y="1061"/>
                  <a:pt x="358" y="1061"/>
                </a:cubicBezTo>
                <a:cubicBezTo>
                  <a:pt x="358" y="1032"/>
                  <a:pt x="333" y="1007"/>
                  <a:pt x="303" y="1007"/>
                </a:cubicBezTo>
                <a:cubicBezTo>
                  <a:pt x="303" y="1007"/>
                  <a:pt x="303" y="1007"/>
                  <a:pt x="303" y="1007"/>
                </a:cubicBezTo>
                <a:cubicBezTo>
                  <a:pt x="303" y="1007"/>
                  <a:pt x="303" y="1007"/>
                  <a:pt x="303" y="1007"/>
                </a:cubicBezTo>
                <a:cubicBezTo>
                  <a:pt x="274" y="1007"/>
                  <a:pt x="249" y="1032"/>
                  <a:pt x="249" y="1061"/>
                </a:cubicBezTo>
                <a:close/>
                <a:moveTo>
                  <a:pt x="187" y="108"/>
                </a:moveTo>
                <a:cubicBezTo>
                  <a:pt x="187" y="108"/>
                  <a:pt x="187" y="108"/>
                  <a:pt x="187" y="108"/>
                </a:cubicBezTo>
                <a:cubicBezTo>
                  <a:pt x="187" y="117"/>
                  <a:pt x="194" y="124"/>
                  <a:pt x="202" y="124"/>
                </a:cubicBezTo>
                <a:cubicBezTo>
                  <a:pt x="202" y="124"/>
                  <a:pt x="202" y="124"/>
                  <a:pt x="202" y="124"/>
                </a:cubicBezTo>
                <a:cubicBezTo>
                  <a:pt x="202" y="124"/>
                  <a:pt x="202" y="124"/>
                  <a:pt x="202" y="124"/>
                </a:cubicBezTo>
                <a:cubicBezTo>
                  <a:pt x="211" y="124"/>
                  <a:pt x="218" y="117"/>
                  <a:pt x="218" y="108"/>
                </a:cubicBezTo>
                <a:cubicBezTo>
                  <a:pt x="218" y="108"/>
                  <a:pt x="218" y="108"/>
                  <a:pt x="218" y="108"/>
                </a:cubicBezTo>
                <a:cubicBezTo>
                  <a:pt x="218" y="108"/>
                  <a:pt x="218" y="108"/>
                  <a:pt x="218" y="108"/>
                </a:cubicBezTo>
                <a:cubicBezTo>
                  <a:pt x="218" y="101"/>
                  <a:pt x="211" y="93"/>
                  <a:pt x="202" y="93"/>
                </a:cubicBezTo>
                <a:cubicBezTo>
                  <a:pt x="202" y="93"/>
                  <a:pt x="202" y="93"/>
                  <a:pt x="202" y="93"/>
                </a:cubicBezTo>
                <a:cubicBezTo>
                  <a:pt x="202" y="93"/>
                  <a:pt x="202" y="93"/>
                  <a:pt x="202" y="93"/>
                </a:cubicBezTo>
                <a:cubicBezTo>
                  <a:pt x="194" y="93"/>
                  <a:pt x="187" y="101"/>
                  <a:pt x="187" y="108"/>
                </a:cubicBezTo>
                <a:close/>
                <a:moveTo>
                  <a:pt x="261" y="93"/>
                </a:moveTo>
                <a:cubicBezTo>
                  <a:pt x="254" y="93"/>
                  <a:pt x="249" y="100"/>
                  <a:pt x="249" y="109"/>
                </a:cubicBezTo>
                <a:cubicBezTo>
                  <a:pt x="249" y="109"/>
                  <a:pt x="249" y="109"/>
                  <a:pt x="249" y="109"/>
                </a:cubicBezTo>
                <a:cubicBezTo>
                  <a:pt x="249" y="118"/>
                  <a:pt x="254" y="124"/>
                  <a:pt x="261" y="124"/>
                </a:cubicBezTo>
                <a:cubicBezTo>
                  <a:pt x="346" y="124"/>
                  <a:pt x="346" y="124"/>
                  <a:pt x="346" y="124"/>
                </a:cubicBezTo>
                <a:cubicBezTo>
                  <a:pt x="352" y="124"/>
                  <a:pt x="358" y="118"/>
                  <a:pt x="358" y="109"/>
                </a:cubicBezTo>
                <a:cubicBezTo>
                  <a:pt x="358" y="109"/>
                  <a:pt x="358" y="109"/>
                  <a:pt x="358" y="109"/>
                </a:cubicBezTo>
                <a:cubicBezTo>
                  <a:pt x="358" y="100"/>
                  <a:pt x="352" y="93"/>
                  <a:pt x="346" y="93"/>
                </a:cubicBezTo>
                <a:cubicBezTo>
                  <a:pt x="261" y="93"/>
                  <a:pt x="261" y="93"/>
                  <a:pt x="261" y="93"/>
                </a:cubicBezTo>
                <a:close/>
                <a:moveTo>
                  <a:pt x="46" y="201"/>
                </a:moveTo>
                <a:cubicBezTo>
                  <a:pt x="46" y="960"/>
                  <a:pt x="46" y="960"/>
                  <a:pt x="46" y="960"/>
                </a:cubicBezTo>
                <a:cubicBezTo>
                  <a:pt x="560" y="960"/>
                  <a:pt x="560" y="960"/>
                  <a:pt x="560" y="960"/>
                </a:cubicBezTo>
                <a:cubicBezTo>
                  <a:pt x="560" y="201"/>
                  <a:pt x="560" y="201"/>
                  <a:pt x="560" y="201"/>
                </a:cubicBezTo>
                <a:cubicBezTo>
                  <a:pt x="46" y="201"/>
                  <a:pt x="46" y="201"/>
                  <a:pt x="46" y="201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003399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3" name="Rectangle 57"/>
          <p:cNvSpPr>
            <a:spLocks noChangeArrowheads="1"/>
          </p:cNvSpPr>
          <p:nvPr/>
        </p:nvSpPr>
        <p:spPr bwMode="auto">
          <a:xfrm>
            <a:off x="3268208" y="3639129"/>
            <a:ext cx="440328" cy="27415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003399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1" name="Freeform 257"/>
          <p:cNvSpPr>
            <a:spLocks noChangeAspect="1" noEditPoints="1"/>
          </p:cNvSpPr>
          <p:nvPr/>
        </p:nvSpPr>
        <p:spPr bwMode="auto">
          <a:xfrm>
            <a:off x="3216476" y="3616612"/>
            <a:ext cx="543683" cy="339500"/>
          </a:xfrm>
          <a:custGeom>
            <a:avLst/>
            <a:gdLst/>
            <a:ahLst/>
            <a:cxnLst>
              <a:cxn ang="0">
                <a:pos x="669" y="0"/>
              </a:cxn>
              <a:cxn ang="0">
                <a:pos x="726" y="397"/>
              </a:cxn>
              <a:cxn ang="0">
                <a:pos x="57" y="454"/>
              </a:cxn>
              <a:cxn ang="0">
                <a:pos x="0" y="57"/>
              </a:cxn>
              <a:cxn ang="0">
                <a:pos x="73" y="55"/>
              </a:cxn>
              <a:cxn ang="0">
                <a:pos x="67" y="394"/>
              </a:cxn>
              <a:cxn ang="0">
                <a:pos x="657" y="400"/>
              </a:cxn>
              <a:cxn ang="0">
                <a:pos x="663" y="60"/>
              </a:cxn>
              <a:cxn ang="0">
                <a:pos x="73" y="55"/>
              </a:cxn>
              <a:cxn ang="0">
                <a:pos x="21" y="106"/>
              </a:cxn>
              <a:cxn ang="0">
                <a:pos x="33" y="106"/>
              </a:cxn>
              <a:cxn ang="0">
                <a:pos x="27" y="125"/>
              </a:cxn>
              <a:cxn ang="0">
                <a:pos x="27" y="130"/>
              </a:cxn>
              <a:cxn ang="0">
                <a:pos x="27" y="125"/>
              </a:cxn>
              <a:cxn ang="0">
                <a:pos x="685" y="119"/>
              </a:cxn>
              <a:cxn ang="0">
                <a:pos x="688" y="140"/>
              </a:cxn>
              <a:cxn ang="0">
                <a:pos x="699" y="137"/>
              </a:cxn>
              <a:cxn ang="0">
                <a:pos x="696" y="116"/>
              </a:cxn>
              <a:cxn ang="0">
                <a:pos x="688" y="182"/>
              </a:cxn>
              <a:cxn ang="0">
                <a:pos x="685" y="204"/>
              </a:cxn>
              <a:cxn ang="0">
                <a:pos x="696" y="207"/>
              </a:cxn>
              <a:cxn ang="0">
                <a:pos x="699" y="185"/>
              </a:cxn>
              <a:cxn ang="0">
                <a:pos x="688" y="182"/>
              </a:cxn>
              <a:cxn ang="0">
                <a:pos x="685" y="252"/>
              </a:cxn>
              <a:cxn ang="0">
                <a:pos x="688" y="274"/>
              </a:cxn>
              <a:cxn ang="0">
                <a:pos x="699" y="271"/>
              </a:cxn>
              <a:cxn ang="0">
                <a:pos x="696" y="249"/>
              </a:cxn>
              <a:cxn ang="0">
                <a:pos x="688" y="316"/>
              </a:cxn>
              <a:cxn ang="0">
                <a:pos x="685" y="338"/>
              </a:cxn>
              <a:cxn ang="0">
                <a:pos x="696" y="340"/>
              </a:cxn>
              <a:cxn ang="0">
                <a:pos x="699" y="319"/>
              </a:cxn>
              <a:cxn ang="0">
                <a:pos x="688" y="316"/>
              </a:cxn>
            </a:cxnLst>
            <a:rect l="0" t="0" r="r" b="b"/>
            <a:pathLst>
              <a:path w="726" h="454">
                <a:moveTo>
                  <a:pt x="57" y="0"/>
                </a:moveTo>
                <a:cubicBezTo>
                  <a:pt x="669" y="0"/>
                  <a:pt x="669" y="0"/>
                  <a:pt x="669" y="0"/>
                </a:cubicBezTo>
                <a:cubicBezTo>
                  <a:pt x="701" y="0"/>
                  <a:pt x="726" y="25"/>
                  <a:pt x="726" y="57"/>
                </a:cubicBezTo>
                <a:cubicBezTo>
                  <a:pt x="726" y="397"/>
                  <a:pt x="726" y="397"/>
                  <a:pt x="726" y="397"/>
                </a:cubicBezTo>
                <a:cubicBezTo>
                  <a:pt x="726" y="429"/>
                  <a:pt x="701" y="454"/>
                  <a:pt x="669" y="454"/>
                </a:cubicBezTo>
                <a:cubicBezTo>
                  <a:pt x="57" y="454"/>
                  <a:pt x="57" y="454"/>
                  <a:pt x="57" y="454"/>
                </a:cubicBezTo>
                <a:cubicBezTo>
                  <a:pt x="26" y="454"/>
                  <a:pt x="0" y="429"/>
                  <a:pt x="0" y="397"/>
                </a:cubicBezTo>
                <a:cubicBezTo>
                  <a:pt x="0" y="57"/>
                  <a:pt x="0" y="57"/>
                  <a:pt x="0" y="57"/>
                </a:cubicBezTo>
                <a:cubicBezTo>
                  <a:pt x="0" y="25"/>
                  <a:pt x="26" y="0"/>
                  <a:pt x="57" y="0"/>
                </a:cubicBezTo>
                <a:close/>
                <a:moveTo>
                  <a:pt x="73" y="55"/>
                </a:moveTo>
                <a:cubicBezTo>
                  <a:pt x="70" y="55"/>
                  <a:pt x="67" y="57"/>
                  <a:pt x="67" y="60"/>
                </a:cubicBezTo>
                <a:cubicBezTo>
                  <a:pt x="67" y="394"/>
                  <a:pt x="67" y="394"/>
                  <a:pt x="67" y="394"/>
                </a:cubicBezTo>
                <a:cubicBezTo>
                  <a:pt x="67" y="398"/>
                  <a:pt x="70" y="400"/>
                  <a:pt x="73" y="400"/>
                </a:cubicBezTo>
                <a:cubicBezTo>
                  <a:pt x="657" y="400"/>
                  <a:pt x="657" y="400"/>
                  <a:pt x="657" y="400"/>
                </a:cubicBezTo>
                <a:cubicBezTo>
                  <a:pt x="660" y="400"/>
                  <a:pt x="663" y="398"/>
                  <a:pt x="663" y="394"/>
                </a:cubicBezTo>
                <a:cubicBezTo>
                  <a:pt x="663" y="60"/>
                  <a:pt x="663" y="60"/>
                  <a:pt x="663" y="60"/>
                </a:cubicBezTo>
                <a:cubicBezTo>
                  <a:pt x="663" y="57"/>
                  <a:pt x="660" y="55"/>
                  <a:pt x="657" y="55"/>
                </a:cubicBezTo>
                <a:cubicBezTo>
                  <a:pt x="73" y="55"/>
                  <a:pt x="73" y="55"/>
                  <a:pt x="73" y="55"/>
                </a:cubicBezTo>
                <a:close/>
                <a:moveTo>
                  <a:pt x="27" y="100"/>
                </a:moveTo>
                <a:cubicBezTo>
                  <a:pt x="23" y="100"/>
                  <a:pt x="21" y="103"/>
                  <a:pt x="21" y="106"/>
                </a:cubicBezTo>
                <a:cubicBezTo>
                  <a:pt x="21" y="109"/>
                  <a:pt x="23" y="112"/>
                  <a:pt x="27" y="112"/>
                </a:cubicBezTo>
                <a:cubicBezTo>
                  <a:pt x="30" y="112"/>
                  <a:pt x="33" y="109"/>
                  <a:pt x="33" y="106"/>
                </a:cubicBezTo>
                <a:cubicBezTo>
                  <a:pt x="33" y="103"/>
                  <a:pt x="30" y="100"/>
                  <a:pt x="27" y="100"/>
                </a:cubicBezTo>
                <a:close/>
                <a:moveTo>
                  <a:pt x="27" y="125"/>
                </a:moveTo>
                <a:cubicBezTo>
                  <a:pt x="26" y="125"/>
                  <a:pt x="24" y="126"/>
                  <a:pt x="24" y="127"/>
                </a:cubicBezTo>
                <a:cubicBezTo>
                  <a:pt x="24" y="129"/>
                  <a:pt x="26" y="130"/>
                  <a:pt x="27" y="130"/>
                </a:cubicBezTo>
                <a:cubicBezTo>
                  <a:pt x="28" y="130"/>
                  <a:pt x="29" y="129"/>
                  <a:pt x="29" y="127"/>
                </a:cubicBezTo>
                <a:cubicBezTo>
                  <a:pt x="29" y="126"/>
                  <a:pt x="28" y="125"/>
                  <a:pt x="27" y="125"/>
                </a:cubicBezTo>
                <a:close/>
                <a:moveTo>
                  <a:pt x="688" y="116"/>
                </a:moveTo>
                <a:cubicBezTo>
                  <a:pt x="686" y="116"/>
                  <a:pt x="685" y="116"/>
                  <a:pt x="685" y="119"/>
                </a:cubicBezTo>
                <a:cubicBezTo>
                  <a:pt x="685" y="137"/>
                  <a:pt x="685" y="137"/>
                  <a:pt x="685" y="137"/>
                </a:cubicBezTo>
                <a:cubicBezTo>
                  <a:pt x="685" y="139"/>
                  <a:pt x="686" y="140"/>
                  <a:pt x="688" y="140"/>
                </a:cubicBezTo>
                <a:cubicBezTo>
                  <a:pt x="696" y="140"/>
                  <a:pt x="696" y="140"/>
                  <a:pt x="696" y="140"/>
                </a:cubicBezTo>
                <a:cubicBezTo>
                  <a:pt x="697" y="140"/>
                  <a:pt x="699" y="139"/>
                  <a:pt x="699" y="137"/>
                </a:cubicBezTo>
                <a:cubicBezTo>
                  <a:pt x="699" y="119"/>
                  <a:pt x="699" y="119"/>
                  <a:pt x="699" y="119"/>
                </a:cubicBezTo>
                <a:cubicBezTo>
                  <a:pt x="699" y="116"/>
                  <a:pt x="697" y="116"/>
                  <a:pt x="696" y="116"/>
                </a:cubicBezTo>
                <a:cubicBezTo>
                  <a:pt x="688" y="116"/>
                  <a:pt x="688" y="116"/>
                  <a:pt x="688" y="116"/>
                </a:cubicBezTo>
                <a:close/>
                <a:moveTo>
                  <a:pt x="688" y="182"/>
                </a:moveTo>
                <a:cubicBezTo>
                  <a:pt x="686" y="182"/>
                  <a:pt x="685" y="184"/>
                  <a:pt x="685" y="185"/>
                </a:cubicBezTo>
                <a:cubicBezTo>
                  <a:pt x="685" y="204"/>
                  <a:pt x="685" y="204"/>
                  <a:pt x="685" y="204"/>
                </a:cubicBezTo>
                <a:cubicBezTo>
                  <a:pt x="685" y="205"/>
                  <a:pt x="686" y="207"/>
                  <a:pt x="688" y="207"/>
                </a:cubicBezTo>
                <a:cubicBezTo>
                  <a:pt x="696" y="207"/>
                  <a:pt x="696" y="207"/>
                  <a:pt x="696" y="207"/>
                </a:cubicBezTo>
                <a:cubicBezTo>
                  <a:pt x="697" y="207"/>
                  <a:pt x="699" y="205"/>
                  <a:pt x="699" y="204"/>
                </a:cubicBezTo>
                <a:cubicBezTo>
                  <a:pt x="699" y="185"/>
                  <a:pt x="699" y="185"/>
                  <a:pt x="699" y="185"/>
                </a:cubicBezTo>
                <a:cubicBezTo>
                  <a:pt x="699" y="184"/>
                  <a:pt x="697" y="182"/>
                  <a:pt x="696" y="182"/>
                </a:cubicBezTo>
                <a:cubicBezTo>
                  <a:pt x="688" y="182"/>
                  <a:pt x="688" y="182"/>
                  <a:pt x="688" y="182"/>
                </a:cubicBezTo>
                <a:close/>
                <a:moveTo>
                  <a:pt x="688" y="249"/>
                </a:moveTo>
                <a:cubicBezTo>
                  <a:pt x="686" y="249"/>
                  <a:pt x="685" y="251"/>
                  <a:pt x="685" y="252"/>
                </a:cubicBezTo>
                <a:cubicBezTo>
                  <a:pt x="685" y="271"/>
                  <a:pt x="685" y="271"/>
                  <a:pt x="685" y="271"/>
                </a:cubicBezTo>
                <a:cubicBezTo>
                  <a:pt x="685" y="272"/>
                  <a:pt x="686" y="274"/>
                  <a:pt x="688" y="274"/>
                </a:cubicBezTo>
                <a:cubicBezTo>
                  <a:pt x="696" y="274"/>
                  <a:pt x="696" y="274"/>
                  <a:pt x="696" y="274"/>
                </a:cubicBezTo>
                <a:cubicBezTo>
                  <a:pt x="697" y="274"/>
                  <a:pt x="699" y="272"/>
                  <a:pt x="699" y="271"/>
                </a:cubicBezTo>
                <a:cubicBezTo>
                  <a:pt x="699" y="252"/>
                  <a:pt x="699" y="252"/>
                  <a:pt x="699" y="252"/>
                </a:cubicBezTo>
                <a:cubicBezTo>
                  <a:pt x="699" y="251"/>
                  <a:pt x="697" y="249"/>
                  <a:pt x="696" y="249"/>
                </a:cubicBezTo>
                <a:cubicBezTo>
                  <a:pt x="688" y="249"/>
                  <a:pt x="688" y="249"/>
                  <a:pt x="688" y="249"/>
                </a:cubicBezTo>
                <a:close/>
                <a:moveTo>
                  <a:pt x="688" y="316"/>
                </a:moveTo>
                <a:cubicBezTo>
                  <a:pt x="686" y="316"/>
                  <a:pt x="685" y="317"/>
                  <a:pt x="685" y="319"/>
                </a:cubicBezTo>
                <a:cubicBezTo>
                  <a:pt x="685" y="338"/>
                  <a:pt x="685" y="338"/>
                  <a:pt x="685" y="338"/>
                </a:cubicBezTo>
                <a:cubicBezTo>
                  <a:pt x="685" y="340"/>
                  <a:pt x="686" y="340"/>
                  <a:pt x="688" y="340"/>
                </a:cubicBezTo>
                <a:cubicBezTo>
                  <a:pt x="696" y="340"/>
                  <a:pt x="696" y="340"/>
                  <a:pt x="696" y="340"/>
                </a:cubicBezTo>
                <a:cubicBezTo>
                  <a:pt x="697" y="340"/>
                  <a:pt x="699" y="340"/>
                  <a:pt x="699" y="338"/>
                </a:cubicBezTo>
                <a:cubicBezTo>
                  <a:pt x="699" y="319"/>
                  <a:pt x="699" y="319"/>
                  <a:pt x="699" y="319"/>
                </a:cubicBezTo>
                <a:cubicBezTo>
                  <a:pt x="699" y="317"/>
                  <a:pt x="697" y="316"/>
                  <a:pt x="696" y="316"/>
                </a:cubicBezTo>
                <a:cubicBezTo>
                  <a:pt x="688" y="316"/>
                  <a:pt x="688" y="316"/>
                  <a:pt x="688" y="316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003399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4" name="Shape 8"/>
          <p:cNvSpPr/>
          <p:nvPr/>
        </p:nvSpPr>
        <p:spPr>
          <a:xfrm flipV="1">
            <a:off x="1175863" y="3999337"/>
            <a:ext cx="1354745" cy="1"/>
          </a:xfrm>
          <a:prstGeom prst="line">
            <a:avLst/>
          </a:prstGeom>
          <a:noFill/>
          <a:ln w="63500" cap="flat">
            <a:solidFill>
              <a:srgbClr val="E5E5E5"/>
            </a:solidFill>
            <a:prstDash val="solid"/>
            <a:miter lim="400000"/>
          </a:ln>
          <a:effectLst/>
        </p:spPr>
        <p:txBody>
          <a:bodyPr wrap="square" lIns="50800" tIns="50800" rIns="50800" bIns="50800" numCol="1" anchor="ctr">
            <a:noAutofit/>
          </a:bodyPr>
          <a:lstStyle/>
          <a:p>
            <a:pPr marL="0" marR="0" lvl="0" indent="0" algn="l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003399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5" name="Shape 9"/>
          <p:cNvSpPr/>
          <p:nvPr/>
        </p:nvSpPr>
        <p:spPr>
          <a:xfrm flipV="1">
            <a:off x="1178599" y="3434964"/>
            <a:ext cx="2037877" cy="1"/>
          </a:xfrm>
          <a:prstGeom prst="line">
            <a:avLst/>
          </a:prstGeom>
          <a:noFill/>
          <a:ln w="63500" cap="flat">
            <a:solidFill>
              <a:srgbClr val="E5E5E5"/>
            </a:solidFill>
            <a:prstDash val="solid"/>
            <a:miter lim="400000"/>
          </a:ln>
          <a:effectLst/>
        </p:spPr>
        <p:txBody>
          <a:bodyPr wrap="square" lIns="50800" tIns="50800" rIns="50800" bIns="50800" numCol="1" anchor="ctr">
            <a:noAutofit/>
          </a:bodyPr>
          <a:lstStyle/>
          <a:p>
            <a:pPr marL="0" marR="0" lvl="0" indent="0" algn="l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003399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6" name="Shape 10"/>
          <p:cNvSpPr/>
          <p:nvPr/>
        </p:nvSpPr>
        <p:spPr>
          <a:xfrm flipV="1">
            <a:off x="1182060" y="2305415"/>
            <a:ext cx="3342643" cy="1"/>
          </a:xfrm>
          <a:prstGeom prst="line">
            <a:avLst/>
          </a:prstGeom>
          <a:noFill/>
          <a:ln w="63500" cap="flat">
            <a:solidFill>
              <a:srgbClr val="E5E5E5"/>
            </a:solidFill>
            <a:prstDash val="solid"/>
            <a:miter lim="400000"/>
          </a:ln>
          <a:effectLst/>
        </p:spPr>
        <p:txBody>
          <a:bodyPr wrap="square" lIns="50800" tIns="50800" rIns="50800" bIns="50800" numCol="1" anchor="ctr">
            <a:noAutofit/>
          </a:bodyPr>
          <a:lstStyle/>
          <a:p>
            <a:pPr marL="0" marR="0" lvl="0" indent="0" algn="l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003399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7" name="Shape 11"/>
          <p:cNvSpPr/>
          <p:nvPr/>
        </p:nvSpPr>
        <p:spPr>
          <a:xfrm flipV="1">
            <a:off x="1181440" y="2854807"/>
            <a:ext cx="2698495" cy="1"/>
          </a:xfrm>
          <a:prstGeom prst="line">
            <a:avLst/>
          </a:prstGeom>
          <a:noFill/>
          <a:ln w="63500" cap="flat">
            <a:solidFill>
              <a:srgbClr val="E5E5E5"/>
            </a:solidFill>
            <a:prstDash val="solid"/>
            <a:miter lim="400000"/>
          </a:ln>
          <a:effectLst/>
        </p:spPr>
        <p:txBody>
          <a:bodyPr wrap="square" lIns="50800" tIns="50800" rIns="50800" bIns="50800" numCol="1" anchor="ctr">
            <a:noAutofit/>
          </a:bodyPr>
          <a:lstStyle/>
          <a:p>
            <a:pPr marL="0" marR="0" lvl="0" indent="0" algn="l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003399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8" name="Shape 12"/>
          <p:cNvSpPr/>
          <p:nvPr/>
        </p:nvSpPr>
        <p:spPr>
          <a:xfrm flipV="1">
            <a:off x="1180944" y="1758232"/>
            <a:ext cx="4014136" cy="1"/>
          </a:xfrm>
          <a:prstGeom prst="line">
            <a:avLst/>
          </a:prstGeom>
          <a:noFill/>
          <a:ln w="63500" cap="flat">
            <a:solidFill>
              <a:srgbClr val="E5E5E5"/>
            </a:solidFill>
            <a:prstDash val="solid"/>
            <a:miter lim="400000"/>
          </a:ln>
          <a:effectLst/>
        </p:spPr>
        <p:txBody>
          <a:bodyPr wrap="square" lIns="50800" tIns="50800" rIns="50800" bIns="50800" numCol="1" anchor="ctr">
            <a:noAutofit/>
          </a:bodyPr>
          <a:lstStyle/>
          <a:p>
            <a:pPr marL="0" marR="0" lvl="0" indent="0" algn="l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003399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9" name="Szövegdoboz 108"/>
          <p:cNvSpPr txBox="1"/>
          <p:nvPr/>
        </p:nvSpPr>
        <p:spPr>
          <a:xfrm>
            <a:off x="5594742" y="2833995"/>
            <a:ext cx="802345" cy="369332"/>
          </a:xfrm>
          <a:prstGeom prst="rect">
            <a:avLst/>
          </a:prstGeom>
          <a:effectLst/>
        </p:spPr>
        <p:txBody>
          <a:bodyPr wrap="square" rtlCol="0">
            <a:spAutoFit/>
          </a:bodyPr>
          <a:lstStyle/>
          <a:p>
            <a:pPr marL="0" marR="0" lvl="0" indent="0" algn="l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itchFamily="34" charset="0"/>
                <a:ea typeface="+mn-ea"/>
                <a:cs typeface="Arial" pitchFamily="34" charset="0"/>
              </a:rPr>
              <a:t>40%</a:t>
            </a:r>
          </a:p>
        </p:txBody>
      </p:sp>
      <p:sp>
        <p:nvSpPr>
          <p:cNvPr id="114" name="Szövegdoboz 113"/>
          <p:cNvSpPr txBox="1"/>
          <p:nvPr/>
        </p:nvSpPr>
        <p:spPr>
          <a:xfrm>
            <a:off x="5045961" y="3130064"/>
            <a:ext cx="802345" cy="369332"/>
          </a:xfrm>
          <a:prstGeom prst="rect">
            <a:avLst/>
          </a:prstGeom>
          <a:effectLst/>
        </p:spPr>
        <p:txBody>
          <a:bodyPr wrap="square" rtlCol="0">
            <a:spAutoFit/>
          </a:bodyPr>
          <a:lstStyle/>
          <a:p>
            <a:pPr marL="0" marR="0" lvl="0" indent="0" algn="l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itchFamily="34" charset="0"/>
                <a:ea typeface="+mn-ea"/>
                <a:cs typeface="Arial" pitchFamily="34" charset="0"/>
              </a:rPr>
              <a:t>24%</a:t>
            </a:r>
          </a:p>
        </p:txBody>
      </p:sp>
      <p:sp>
        <p:nvSpPr>
          <p:cNvPr id="115" name="Szövegdoboz 114"/>
          <p:cNvSpPr txBox="1"/>
          <p:nvPr/>
        </p:nvSpPr>
        <p:spPr>
          <a:xfrm>
            <a:off x="4505047" y="3426234"/>
            <a:ext cx="802345" cy="369332"/>
          </a:xfrm>
          <a:prstGeom prst="rect">
            <a:avLst/>
          </a:prstGeom>
          <a:effectLst/>
        </p:spPr>
        <p:txBody>
          <a:bodyPr wrap="square" rtlCol="0">
            <a:spAutoFit/>
          </a:bodyPr>
          <a:lstStyle/>
          <a:p>
            <a:pPr marL="0" marR="0" lvl="0" indent="0" algn="l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itchFamily="34" charset="0"/>
                <a:ea typeface="+mn-ea"/>
                <a:cs typeface="Arial" pitchFamily="34" charset="0"/>
              </a:rPr>
              <a:t>20%</a:t>
            </a:r>
          </a:p>
        </p:txBody>
      </p:sp>
      <p:sp>
        <p:nvSpPr>
          <p:cNvPr id="117" name="Szövegdoboz 116"/>
          <p:cNvSpPr txBox="1"/>
          <p:nvPr/>
        </p:nvSpPr>
        <p:spPr>
          <a:xfrm>
            <a:off x="3972384" y="3743313"/>
            <a:ext cx="802345" cy="369332"/>
          </a:xfrm>
          <a:prstGeom prst="rect">
            <a:avLst/>
          </a:prstGeom>
          <a:effectLst/>
        </p:spPr>
        <p:txBody>
          <a:bodyPr wrap="square" rtlCol="0">
            <a:spAutoFit/>
          </a:bodyPr>
          <a:lstStyle/>
          <a:p>
            <a:pPr marL="0" marR="0" lvl="0" indent="0" algn="l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itchFamily="34" charset="0"/>
                <a:ea typeface="+mn-ea"/>
                <a:cs typeface="Arial" pitchFamily="34" charset="0"/>
              </a:rPr>
              <a:t>13%</a:t>
            </a:r>
          </a:p>
        </p:txBody>
      </p:sp>
      <p:sp>
        <p:nvSpPr>
          <p:cNvPr id="118" name="Szövegdoboz 117"/>
          <p:cNvSpPr txBox="1"/>
          <p:nvPr/>
        </p:nvSpPr>
        <p:spPr>
          <a:xfrm>
            <a:off x="3495460" y="3955458"/>
            <a:ext cx="802345" cy="369332"/>
          </a:xfrm>
          <a:prstGeom prst="rect">
            <a:avLst/>
          </a:prstGeom>
          <a:effectLst/>
        </p:spPr>
        <p:txBody>
          <a:bodyPr wrap="square" rtlCol="0">
            <a:spAutoFit/>
          </a:bodyPr>
          <a:lstStyle/>
          <a:p>
            <a:pPr marL="0" marR="0" lvl="0" indent="0" algn="l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itchFamily="34" charset="0"/>
                <a:ea typeface="+mn-ea"/>
                <a:cs typeface="Arial" pitchFamily="34" charset="0"/>
              </a:rPr>
              <a:t>3%</a:t>
            </a:r>
          </a:p>
        </p:txBody>
      </p:sp>
      <p:sp>
        <p:nvSpPr>
          <p:cNvPr id="120" name="Szövegdoboz 119"/>
          <p:cNvSpPr txBox="1"/>
          <p:nvPr/>
        </p:nvSpPr>
        <p:spPr>
          <a:xfrm>
            <a:off x="4471266" y="915566"/>
            <a:ext cx="2499677" cy="461665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marL="0" marR="0" lvl="0" indent="0" algn="ct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200" b="0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 pitchFamily="34" charset="0"/>
                <a:ea typeface="+mn-ea"/>
                <a:cs typeface="Arial" pitchFamily="34" charset="0"/>
              </a:rPr>
              <a:t>Videotartalom fogyasztás </a:t>
            </a:r>
            <a:br>
              <a:rPr kumimoji="0" lang="hu-HU" sz="1200" b="0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 pitchFamily="34" charset="0"/>
                <a:ea typeface="+mn-ea"/>
                <a:cs typeface="Arial" pitchFamily="34" charset="0"/>
              </a:rPr>
            </a:br>
            <a:r>
              <a:rPr kumimoji="0" lang="hu-HU" sz="1200" b="0" i="0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 pitchFamily="34" charset="0"/>
                <a:ea typeface="+mn-ea"/>
                <a:cs typeface="Arial" pitchFamily="34" charset="0"/>
              </a:rPr>
              <a:t>fő eszköze</a:t>
            </a:r>
          </a:p>
        </p:txBody>
      </p:sp>
      <p:sp>
        <p:nvSpPr>
          <p:cNvPr id="121" name="Szövegdoboz 120"/>
          <p:cNvSpPr txBox="1"/>
          <p:nvPr/>
        </p:nvSpPr>
        <p:spPr>
          <a:xfrm>
            <a:off x="-95337" y="921659"/>
            <a:ext cx="2088944" cy="461665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marL="0" marR="0" lvl="0" indent="0" algn="ct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200" b="0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 pitchFamily="34" charset="0"/>
                <a:ea typeface="+mn-ea"/>
                <a:cs typeface="Arial" pitchFamily="34" charset="0"/>
              </a:rPr>
              <a:t>Videotartalom fogyasztás eszközönként</a:t>
            </a:r>
          </a:p>
        </p:txBody>
      </p:sp>
      <p:sp>
        <p:nvSpPr>
          <p:cNvPr id="69" name="Szövegdoboz 26"/>
          <p:cNvSpPr txBox="1"/>
          <p:nvPr/>
        </p:nvSpPr>
        <p:spPr>
          <a:xfrm>
            <a:off x="6491499" y="1529953"/>
            <a:ext cx="2430690" cy="29238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763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u-HU" sz="1000" kern="0" dirty="0">
                <a:solidFill>
                  <a:srgbClr val="58595B"/>
                </a:solidFill>
                <a:latin typeface="Calibri"/>
              </a:rPr>
              <a:t>Ötből három alanyra </a:t>
            </a:r>
            <a:r>
              <a:rPr kumimoji="0" lang="hu-HU" sz="1000" b="0" i="0" u="none" strike="noStrike" kern="0" cap="none" spc="0" normalizeH="0" baseline="0" noProof="0" dirty="0">
                <a:ln>
                  <a:noFill/>
                </a:ln>
                <a:solidFill>
                  <a:srgbClr val="58595B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igaz, hogy laptopon vagy notebookon szokott műsorokat, sorozatokat, filmeket nézni. Ezzel ellentétben a fő eszköznek még is az asztali számítógépet (40%) nevezték meg legtöbben. </a:t>
            </a:r>
          </a:p>
          <a:p>
            <a:pPr marL="4763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000" b="0" i="0" u="none" strike="noStrike" kern="0" cap="none" spc="0" normalizeH="0" baseline="0" noProof="0" dirty="0">
                <a:ln>
                  <a:noFill/>
                </a:ln>
                <a:solidFill>
                  <a:srgbClr val="58595B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 válaszadók 45%-a okostelefonon is szokott videós tartalmakat fogyasztani, ehhez képest viszont csak 20%-</a:t>
            </a:r>
            <a:r>
              <a:rPr kumimoji="0" lang="hu-HU" sz="1000" b="0" i="0" u="none" strike="noStrike" kern="0" cap="none" spc="0" normalizeH="0" baseline="0" noProof="0" dirty="0" err="1">
                <a:ln>
                  <a:noFill/>
                </a:ln>
                <a:solidFill>
                  <a:srgbClr val="58595B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uk</a:t>
            </a:r>
            <a:r>
              <a:rPr kumimoji="0" lang="hu-HU" sz="1000" b="0" i="0" u="none" strike="noStrike" kern="0" cap="none" spc="0" normalizeH="0" baseline="0" noProof="0" dirty="0">
                <a:ln>
                  <a:noFill/>
                </a:ln>
                <a:solidFill>
                  <a:srgbClr val="58595B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számára elsőszámú eszköz.</a:t>
            </a:r>
          </a:p>
          <a:p>
            <a:pPr marL="4763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u-HU" sz="1000" kern="0" dirty="0">
                <a:solidFill>
                  <a:srgbClr val="58595B"/>
                </a:solidFill>
                <a:latin typeface="Calibri"/>
              </a:rPr>
              <a:t>Ez a jelenség valószínűleg összefüggésbe hozható a képernyők méretével.</a:t>
            </a:r>
            <a:endParaRPr kumimoji="0" lang="hu-HU" sz="1000" b="0" i="0" u="none" strike="noStrike" kern="0" cap="none" spc="0" normalizeH="0" baseline="0" noProof="0" dirty="0">
              <a:ln>
                <a:noFill/>
              </a:ln>
              <a:solidFill>
                <a:srgbClr val="58595B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4763" lvl="0" algn="just" defTabSz="914400">
              <a:defRPr/>
            </a:pPr>
            <a:r>
              <a:rPr kumimoji="0" lang="hu-HU" sz="1000" b="0" i="0" u="none" strike="noStrike" kern="0" cap="none" spc="0" normalizeH="0" baseline="0" noProof="0" dirty="0">
                <a:ln>
                  <a:noFill/>
                </a:ln>
                <a:solidFill>
                  <a:srgbClr val="58595B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 fiatalabbak az áltagnál nagyobb arányban tekintik leggyakrabban használt eszközüknek az </a:t>
            </a:r>
            <a:r>
              <a:rPr lang="hu-HU" sz="1000" kern="0" dirty="0">
                <a:solidFill>
                  <a:srgbClr val="58595B"/>
                </a:solidFill>
              </a:rPr>
              <a:t>okostelefont (27%). </a:t>
            </a:r>
            <a:r>
              <a:rPr kumimoji="0" lang="hu-HU" sz="1000" b="0" i="0" u="none" strike="noStrike" kern="0" cap="none" spc="0" normalizeH="0" baseline="0" noProof="0" dirty="0">
                <a:ln>
                  <a:noFill/>
                </a:ln>
                <a:solidFill>
                  <a:srgbClr val="58595B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 szülőkkel élők (48%) asztali számítógépen, albérletben vagy kollégiumban élők (36%) okostelefonon, a gyermekes családok (31%) pedig okostévén néznek </a:t>
            </a:r>
            <a:r>
              <a:rPr kumimoji="0" lang="hu-HU" sz="1000" b="0" i="0" u="none" strike="noStrike" kern="0" cap="none" spc="0" normalizeH="0" baseline="0" noProof="0">
                <a:ln>
                  <a:noFill/>
                </a:ln>
                <a:solidFill>
                  <a:srgbClr val="58595B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az átlagnál </a:t>
            </a:r>
            <a:r>
              <a:rPr kumimoji="0" lang="hu-HU" sz="1000" b="0" i="0" u="none" strike="noStrike" kern="0" cap="none" spc="0" normalizeH="0" baseline="0" noProof="0" dirty="0">
                <a:ln>
                  <a:noFill/>
                </a:ln>
                <a:solidFill>
                  <a:srgbClr val="58595B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gyakrabban videós tartalmat. </a:t>
            </a:r>
          </a:p>
        </p:txBody>
      </p:sp>
      <p:sp>
        <p:nvSpPr>
          <p:cNvPr id="2" name="Rectangle 1"/>
          <p:cNvSpPr/>
          <p:nvPr/>
        </p:nvSpPr>
        <p:spPr>
          <a:xfrm>
            <a:off x="1175863" y="1651202"/>
            <a:ext cx="1556827" cy="23206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2000" dirty="0" err="1">
              <a:solidFill>
                <a:srgbClr val="003399"/>
              </a:solidFill>
              <a:latin typeface="Calibri" pitchFamily="34" charset="0"/>
            </a:endParaRPr>
          </a:p>
        </p:txBody>
      </p:sp>
      <p:sp>
        <p:nvSpPr>
          <p:cNvPr id="70" name="Rectangle 69"/>
          <p:cNvSpPr/>
          <p:nvPr/>
        </p:nvSpPr>
        <p:spPr>
          <a:xfrm>
            <a:off x="1177577" y="2158736"/>
            <a:ext cx="2940975" cy="23206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2000" dirty="0" err="1">
              <a:solidFill>
                <a:srgbClr val="003399"/>
              </a:solidFill>
              <a:latin typeface="Calibri" pitchFamily="34" charset="0"/>
            </a:endParaRPr>
          </a:p>
        </p:txBody>
      </p:sp>
      <p:sp>
        <p:nvSpPr>
          <p:cNvPr id="71" name="Rectangle 70"/>
          <p:cNvSpPr/>
          <p:nvPr/>
        </p:nvSpPr>
        <p:spPr>
          <a:xfrm>
            <a:off x="1189164" y="2727761"/>
            <a:ext cx="2192212" cy="23206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2000" dirty="0" err="1">
              <a:solidFill>
                <a:srgbClr val="003399"/>
              </a:solidFill>
              <a:latin typeface="Calibri" pitchFamily="34" charset="0"/>
            </a:endParaRPr>
          </a:p>
        </p:txBody>
      </p:sp>
      <p:sp>
        <p:nvSpPr>
          <p:cNvPr id="77" name="Rectangle 76"/>
          <p:cNvSpPr/>
          <p:nvPr/>
        </p:nvSpPr>
        <p:spPr>
          <a:xfrm>
            <a:off x="1185552" y="3354119"/>
            <a:ext cx="1443571" cy="23206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2000" dirty="0" err="1">
              <a:solidFill>
                <a:srgbClr val="003399"/>
              </a:solidFill>
              <a:latin typeface="Calibri" pitchFamily="34" charset="0"/>
            </a:endParaRPr>
          </a:p>
        </p:txBody>
      </p:sp>
      <p:sp>
        <p:nvSpPr>
          <p:cNvPr id="78" name="Rectangle 77"/>
          <p:cNvSpPr/>
          <p:nvPr/>
        </p:nvSpPr>
        <p:spPr>
          <a:xfrm>
            <a:off x="1185552" y="3888909"/>
            <a:ext cx="571796" cy="23206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2000" dirty="0" err="1">
              <a:solidFill>
                <a:srgbClr val="003399"/>
              </a:solidFill>
              <a:latin typeface="Calibri" pitchFamily="34" charset="0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2812225" y="3955458"/>
            <a:ext cx="3631983" cy="1108538"/>
            <a:chOff x="2812225" y="3795886"/>
            <a:chExt cx="3631983" cy="1108538"/>
          </a:xfrm>
        </p:grpSpPr>
        <p:sp>
          <p:nvSpPr>
            <p:cNvPr id="81" name="Rectangle 80"/>
            <p:cNvSpPr/>
            <p:nvPr/>
          </p:nvSpPr>
          <p:spPr>
            <a:xfrm rot="20695281">
              <a:off x="3503233" y="3795886"/>
              <a:ext cx="2940975" cy="77460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 sz="2000" dirty="0" err="1">
                <a:solidFill>
                  <a:srgbClr val="003399"/>
                </a:solidFill>
                <a:latin typeface="Calibri" pitchFamily="34" charset="0"/>
              </a:endParaRPr>
            </a:p>
          </p:txBody>
        </p:sp>
        <p:sp>
          <p:nvSpPr>
            <p:cNvPr id="82" name="Rectangle 81"/>
            <p:cNvSpPr/>
            <p:nvPr/>
          </p:nvSpPr>
          <p:spPr>
            <a:xfrm rot="821913">
              <a:off x="2812225" y="4129822"/>
              <a:ext cx="721684" cy="77460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 sz="2000" dirty="0" err="1">
                <a:solidFill>
                  <a:srgbClr val="003399"/>
                </a:solidFill>
                <a:latin typeface="Calibri" pitchFamily="34" charset="0"/>
              </a:endParaRPr>
            </a:p>
          </p:txBody>
        </p:sp>
      </p:grpSp>
      <p:sp>
        <p:nvSpPr>
          <p:cNvPr id="53" name="Szövegdoboz 135"/>
          <p:cNvSpPr txBox="1"/>
          <p:nvPr/>
        </p:nvSpPr>
        <p:spPr>
          <a:xfrm>
            <a:off x="376088" y="4968864"/>
            <a:ext cx="8084344" cy="1384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763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7981950" algn="r"/>
              </a:tabLst>
              <a:defRPr/>
            </a:pPr>
            <a:r>
              <a:rPr kumimoji="0" lang="hu-HU" sz="900" b="0" i="0" u="none" strike="noStrike" kern="0" cap="none" spc="0" normalizeH="0" baseline="0" noProof="0" dirty="0">
                <a:ln>
                  <a:noFill/>
                </a:ln>
                <a:solidFill>
                  <a:srgbClr val="222223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N=1000 ÉS 966 | Bázis: teljes minta ÉS videótartalom fogyasztók</a:t>
            </a:r>
          </a:p>
        </p:txBody>
      </p:sp>
      <p:pic>
        <p:nvPicPr>
          <p:cNvPr id="79" name="Picture 78">
            <a:extLst>
              <a:ext uri="{FF2B5EF4-FFF2-40B4-BE49-F238E27FC236}">
                <a16:creationId xmlns:a16="http://schemas.microsoft.com/office/drawing/2014/main" xmlns="" id="{F7CCC5AB-807B-48A5-8EE2-9F53B12C04F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6376" y="4633691"/>
            <a:ext cx="600901" cy="600901"/>
          </a:xfrm>
          <a:prstGeom prst="rect">
            <a:avLst/>
          </a:prstGeom>
        </p:spPr>
      </p:pic>
      <p:pic>
        <p:nvPicPr>
          <p:cNvPr id="80" name="Picture 79">
            <a:extLst>
              <a:ext uri="{FF2B5EF4-FFF2-40B4-BE49-F238E27FC236}">
                <a16:creationId xmlns:a16="http://schemas.microsoft.com/office/drawing/2014/main" xmlns="" id="{FA6F5702-250B-41DD-8110-77FC352B4EB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9618" y="4905062"/>
            <a:ext cx="725425" cy="137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042730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Title 3"/>
          <p:cNvSpPr>
            <a:spLocks noGrp="1"/>
          </p:cNvSpPr>
          <p:nvPr>
            <p:ph type="title"/>
          </p:nvPr>
        </p:nvSpPr>
        <p:spPr>
          <a:xfrm>
            <a:off x="179984" y="-19088"/>
            <a:ext cx="8680422" cy="469722"/>
          </a:xfrm>
        </p:spPr>
        <p:txBody>
          <a:bodyPr>
            <a:noAutofit/>
          </a:bodyPr>
          <a:lstStyle/>
          <a:p>
            <a:r>
              <a:rPr lang="hu-HU" sz="2900" dirty="0"/>
              <a:t>Videótartalom-fogyasztás helyszíne</a:t>
            </a:r>
          </a:p>
        </p:txBody>
      </p:sp>
      <p:sp>
        <p:nvSpPr>
          <p:cNvPr id="53" name="Szövegdoboz 135"/>
          <p:cNvSpPr txBox="1"/>
          <p:nvPr/>
        </p:nvSpPr>
        <p:spPr>
          <a:xfrm>
            <a:off x="376088" y="4968864"/>
            <a:ext cx="8084344" cy="1384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763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7981950" algn="r"/>
              </a:tabLst>
              <a:defRPr/>
            </a:pPr>
            <a:r>
              <a:rPr kumimoji="0" lang="hu-HU" sz="900" b="0" i="0" u="none" strike="noStrike" kern="0" cap="none" spc="0" normalizeH="0" baseline="0" noProof="0" dirty="0">
                <a:ln>
                  <a:noFill/>
                </a:ln>
                <a:solidFill>
                  <a:srgbClr val="222223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N=változó | Bázis: eszközönként eltérő</a:t>
            </a:r>
          </a:p>
        </p:txBody>
      </p:sp>
      <p:sp>
        <p:nvSpPr>
          <p:cNvPr id="55" name="Text Placeholder 9"/>
          <p:cNvSpPr>
            <a:spLocks noGrp="1"/>
          </p:cNvSpPr>
          <p:nvPr>
            <p:ph type="body" sz="quarter" idx="4294967295"/>
          </p:nvPr>
        </p:nvSpPr>
        <p:spPr>
          <a:xfrm>
            <a:off x="107504" y="392549"/>
            <a:ext cx="8690248" cy="451009"/>
          </a:xfrm>
          <a:prstGeom prst="rect">
            <a:avLst/>
          </a:prstGeom>
        </p:spPr>
        <p:txBody>
          <a:bodyPr/>
          <a:lstStyle/>
          <a:p>
            <a:pPr marL="0" indent="0">
              <a:spcBef>
                <a:spcPts val="0"/>
              </a:spcBef>
              <a:buNone/>
            </a:pPr>
            <a:r>
              <a:rPr lang="hu-HU" sz="1000" i="1" dirty="0">
                <a:solidFill>
                  <a:schemeClr val="bg1">
                    <a:lumMod val="50000"/>
                  </a:schemeClr>
                </a:solidFill>
              </a:rPr>
              <a:t>Még mindig a videós tartalmakra gondolva, hol nézi ezeket az alábbi eszközökön? </a:t>
            </a:r>
          </a:p>
        </p:txBody>
      </p:sp>
      <p:grpSp>
        <p:nvGrpSpPr>
          <p:cNvPr id="44" name="Group 360"/>
          <p:cNvGrpSpPr>
            <a:grpSpLocks noChangeAspect="1"/>
          </p:cNvGrpSpPr>
          <p:nvPr/>
        </p:nvGrpSpPr>
        <p:grpSpPr>
          <a:xfrm>
            <a:off x="3061963" y="731907"/>
            <a:ext cx="595826" cy="468237"/>
            <a:chOff x="7969250" y="2316163"/>
            <a:chExt cx="763588" cy="600075"/>
          </a:xfrm>
          <a:solidFill>
            <a:schemeClr val="bg1">
              <a:lumMod val="50000"/>
            </a:schemeClr>
          </a:solidFill>
        </p:grpSpPr>
        <p:sp>
          <p:nvSpPr>
            <p:cNvPr id="45" name="Oval 53"/>
            <p:cNvSpPr>
              <a:spLocks noChangeArrowheads="1"/>
            </p:cNvSpPr>
            <p:nvPr/>
          </p:nvSpPr>
          <p:spPr bwMode="auto">
            <a:xfrm>
              <a:off x="8115300" y="2881313"/>
              <a:ext cx="484188" cy="34925"/>
            </a:xfrm>
            <a:prstGeom prst="ellipse">
              <a:avLst/>
            </a:pr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6" name="Freeform 54"/>
            <p:cNvSpPr>
              <a:spLocks/>
            </p:cNvSpPr>
            <p:nvPr/>
          </p:nvSpPr>
          <p:spPr bwMode="auto">
            <a:xfrm>
              <a:off x="7969250" y="2316163"/>
              <a:ext cx="763588" cy="487362"/>
            </a:xfrm>
            <a:custGeom>
              <a:avLst/>
              <a:gdLst/>
              <a:ahLst/>
              <a:cxnLst>
                <a:cxn ang="0">
                  <a:pos x="528" y="304"/>
                </a:cxn>
                <a:cxn ang="0">
                  <a:pos x="495" y="337"/>
                </a:cxn>
                <a:cxn ang="0">
                  <a:pos x="33" y="337"/>
                </a:cxn>
                <a:cxn ang="0">
                  <a:pos x="0" y="304"/>
                </a:cxn>
                <a:cxn ang="0">
                  <a:pos x="0" y="33"/>
                </a:cxn>
                <a:cxn ang="0">
                  <a:pos x="33" y="0"/>
                </a:cxn>
                <a:cxn ang="0">
                  <a:pos x="495" y="0"/>
                </a:cxn>
                <a:cxn ang="0">
                  <a:pos x="528" y="33"/>
                </a:cxn>
                <a:cxn ang="0">
                  <a:pos x="528" y="304"/>
                </a:cxn>
              </a:cxnLst>
              <a:rect l="0" t="0" r="r" b="b"/>
              <a:pathLst>
                <a:path w="528" h="337">
                  <a:moveTo>
                    <a:pt x="528" y="304"/>
                  </a:moveTo>
                  <a:cubicBezTo>
                    <a:pt x="528" y="323"/>
                    <a:pt x="513" y="337"/>
                    <a:pt x="495" y="337"/>
                  </a:cubicBezTo>
                  <a:cubicBezTo>
                    <a:pt x="33" y="337"/>
                    <a:pt x="33" y="337"/>
                    <a:pt x="33" y="337"/>
                  </a:cubicBezTo>
                  <a:cubicBezTo>
                    <a:pt x="14" y="337"/>
                    <a:pt x="0" y="323"/>
                    <a:pt x="0" y="304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14"/>
                    <a:pt x="14" y="0"/>
                    <a:pt x="33" y="0"/>
                  </a:cubicBezTo>
                  <a:cubicBezTo>
                    <a:pt x="495" y="0"/>
                    <a:pt x="495" y="0"/>
                    <a:pt x="495" y="0"/>
                  </a:cubicBezTo>
                  <a:cubicBezTo>
                    <a:pt x="513" y="0"/>
                    <a:pt x="528" y="14"/>
                    <a:pt x="528" y="33"/>
                  </a:cubicBezTo>
                  <a:lnTo>
                    <a:pt x="528" y="30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7" name="Rectangle 55"/>
            <p:cNvSpPr>
              <a:spLocks noChangeArrowheads="1"/>
            </p:cNvSpPr>
            <p:nvPr/>
          </p:nvSpPr>
          <p:spPr bwMode="auto">
            <a:xfrm>
              <a:off x="8020050" y="2355850"/>
              <a:ext cx="660400" cy="368300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8" name="Freeform 56"/>
            <p:cNvSpPr>
              <a:spLocks/>
            </p:cNvSpPr>
            <p:nvPr/>
          </p:nvSpPr>
          <p:spPr bwMode="auto">
            <a:xfrm>
              <a:off x="8034338" y="2403475"/>
              <a:ext cx="590550" cy="306388"/>
            </a:xfrm>
            <a:custGeom>
              <a:avLst/>
              <a:gdLst/>
              <a:ahLst/>
              <a:cxnLst>
                <a:cxn ang="0">
                  <a:pos x="0" y="193"/>
                </a:cxn>
                <a:cxn ang="0">
                  <a:pos x="372" y="193"/>
                </a:cxn>
                <a:cxn ang="0">
                  <a:pos x="0" y="0"/>
                </a:cxn>
                <a:cxn ang="0">
                  <a:pos x="0" y="193"/>
                </a:cxn>
              </a:cxnLst>
              <a:rect l="0" t="0" r="r" b="b"/>
              <a:pathLst>
                <a:path w="372" h="193">
                  <a:moveTo>
                    <a:pt x="0" y="193"/>
                  </a:moveTo>
                  <a:lnTo>
                    <a:pt x="372" y="193"/>
                  </a:lnTo>
                  <a:lnTo>
                    <a:pt x="0" y="0"/>
                  </a:lnTo>
                  <a:lnTo>
                    <a:pt x="0" y="19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9" name="Rectangle 57"/>
            <p:cNvSpPr>
              <a:spLocks noChangeArrowheads="1"/>
            </p:cNvSpPr>
            <p:nvPr/>
          </p:nvSpPr>
          <p:spPr bwMode="auto">
            <a:xfrm>
              <a:off x="8004175" y="2355850"/>
              <a:ext cx="693738" cy="371475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0" name="Freeform 58"/>
            <p:cNvSpPr>
              <a:spLocks/>
            </p:cNvSpPr>
            <p:nvPr/>
          </p:nvSpPr>
          <p:spPr bwMode="auto">
            <a:xfrm>
              <a:off x="8218488" y="2822575"/>
              <a:ext cx="279400" cy="66675"/>
            </a:xfrm>
            <a:custGeom>
              <a:avLst/>
              <a:gdLst/>
              <a:ahLst/>
              <a:cxnLst>
                <a:cxn ang="0">
                  <a:pos x="176" y="0"/>
                </a:cxn>
                <a:cxn ang="0">
                  <a:pos x="0" y="0"/>
                </a:cxn>
                <a:cxn ang="0">
                  <a:pos x="30" y="42"/>
                </a:cxn>
                <a:cxn ang="0">
                  <a:pos x="147" y="42"/>
                </a:cxn>
                <a:cxn ang="0">
                  <a:pos x="176" y="0"/>
                </a:cxn>
              </a:cxnLst>
              <a:rect l="0" t="0" r="r" b="b"/>
              <a:pathLst>
                <a:path w="176" h="42">
                  <a:moveTo>
                    <a:pt x="176" y="0"/>
                  </a:moveTo>
                  <a:lnTo>
                    <a:pt x="0" y="0"/>
                  </a:lnTo>
                  <a:lnTo>
                    <a:pt x="30" y="42"/>
                  </a:lnTo>
                  <a:lnTo>
                    <a:pt x="147" y="42"/>
                  </a:lnTo>
                  <a:lnTo>
                    <a:pt x="176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1" name="Freeform 59"/>
            <p:cNvSpPr>
              <a:spLocks/>
            </p:cNvSpPr>
            <p:nvPr/>
          </p:nvSpPr>
          <p:spPr bwMode="auto">
            <a:xfrm>
              <a:off x="8529638" y="2757488"/>
              <a:ext cx="31750" cy="20638"/>
            </a:xfrm>
            <a:custGeom>
              <a:avLst/>
              <a:gdLst/>
              <a:ahLst/>
              <a:cxnLst>
                <a:cxn ang="0">
                  <a:pos x="22" y="0"/>
                </a:cxn>
                <a:cxn ang="0">
                  <a:pos x="7" y="0"/>
                </a:cxn>
                <a:cxn ang="0">
                  <a:pos x="0" y="7"/>
                </a:cxn>
                <a:cxn ang="0">
                  <a:pos x="7" y="14"/>
                </a:cxn>
                <a:cxn ang="0">
                  <a:pos x="22" y="14"/>
                </a:cxn>
                <a:cxn ang="0">
                  <a:pos x="22" y="0"/>
                </a:cxn>
              </a:cxnLst>
              <a:rect l="0" t="0" r="r" b="b"/>
              <a:pathLst>
                <a:path w="22" h="14">
                  <a:moveTo>
                    <a:pt x="22" y="0"/>
                  </a:moveTo>
                  <a:cubicBezTo>
                    <a:pt x="7" y="0"/>
                    <a:pt x="7" y="0"/>
                    <a:pt x="7" y="0"/>
                  </a:cubicBezTo>
                  <a:cubicBezTo>
                    <a:pt x="3" y="0"/>
                    <a:pt x="0" y="3"/>
                    <a:pt x="0" y="7"/>
                  </a:cubicBezTo>
                  <a:cubicBezTo>
                    <a:pt x="0" y="11"/>
                    <a:pt x="3" y="14"/>
                    <a:pt x="7" y="14"/>
                  </a:cubicBezTo>
                  <a:cubicBezTo>
                    <a:pt x="22" y="14"/>
                    <a:pt x="22" y="14"/>
                    <a:pt x="22" y="14"/>
                  </a:cubicBezTo>
                  <a:lnTo>
                    <a:pt x="22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4" name="Rectangle 60"/>
            <p:cNvSpPr>
              <a:spLocks noChangeArrowheads="1"/>
            </p:cNvSpPr>
            <p:nvPr/>
          </p:nvSpPr>
          <p:spPr bwMode="auto">
            <a:xfrm>
              <a:off x="8572500" y="2757488"/>
              <a:ext cx="41275" cy="20638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6" name="Freeform 61"/>
            <p:cNvSpPr>
              <a:spLocks/>
            </p:cNvSpPr>
            <p:nvPr/>
          </p:nvSpPr>
          <p:spPr bwMode="auto">
            <a:xfrm>
              <a:off x="8629650" y="2757488"/>
              <a:ext cx="39688" cy="20638"/>
            </a:xfrm>
            <a:custGeom>
              <a:avLst/>
              <a:gdLst/>
              <a:ahLst/>
              <a:cxnLst>
                <a:cxn ang="0">
                  <a:pos x="20" y="0"/>
                </a:cxn>
                <a:cxn ang="0">
                  <a:pos x="0" y="0"/>
                </a:cxn>
                <a:cxn ang="0">
                  <a:pos x="0" y="14"/>
                </a:cxn>
                <a:cxn ang="0">
                  <a:pos x="20" y="14"/>
                </a:cxn>
                <a:cxn ang="0">
                  <a:pos x="27" y="7"/>
                </a:cxn>
                <a:cxn ang="0">
                  <a:pos x="20" y="0"/>
                </a:cxn>
              </a:cxnLst>
              <a:rect l="0" t="0" r="r" b="b"/>
              <a:pathLst>
                <a:path w="27" h="14">
                  <a:moveTo>
                    <a:pt x="2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24" y="14"/>
                    <a:pt x="27" y="11"/>
                    <a:pt x="27" y="7"/>
                  </a:cubicBezTo>
                  <a:cubicBezTo>
                    <a:pt x="27" y="3"/>
                    <a:pt x="24" y="0"/>
                    <a:pt x="20" y="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60" name="Freeform 257"/>
          <p:cNvSpPr>
            <a:spLocks noChangeAspect="1" noEditPoints="1"/>
          </p:cNvSpPr>
          <p:nvPr/>
        </p:nvSpPr>
        <p:spPr bwMode="auto">
          <a:xfrm>
            <a:off x="6704190" y="820661"/>
            <a:ext cx="543683" cy="339500"/>
          </a:xfrm>
          <a:custGeom>
            <a:avLst/>
            <a:gdLst/>
            <a:ahLst/>
            <a:cxnLst>
              <a:cxn ang="0">
                <a:pos x="669" y="0"/>
              </a:cxn>
              <a:cxn ang="0">
                <a:pos x="726" y="397"/>
              </a:cxn>
              <a:cxn ang="0">
                <a:pos x="57" y="454"/>
              </a:cxn>
              <a:cxn ang="0">
                <a:pos x="0" y="57"/>
              </a:cxn>
              <a:cxn ang="0">
                <a:pos x="73" y="55"/>
              </a:cxn>
              <a:cxn ang="0">
                <a:pos x="67" y="394"/>
              </a:cxn>
              <a:cxn ang="0">
                <a:pos x="657" y="400"/>
              </a:cxn>
              <a:cxn ang="0">
                <a:pos x="663" y="60"/>
              </a:cxn>
              <a:cxn ang="0">
                <a:pos x="73" y="55"/>
              </a:cxn>
              <a:cxn ang="0">
                <a:pos x="21" y="106"/>
              </a:cxn>
              <a:cxn ang="0">
                <a:pos x="33" y="106"/>
              </a:cxn>
              <a:cxn ang="0">
                <a:pos x="27" y="125"/>
              </a:cxn>
              <a:cxn ang="0">
                <a:pos x="27" y="130"/>
              </a:cxn>
              <a:cxn ang="0">
                <a:pos x="27" y="125"/>
              </a:cxn>
              <a:cxn ang="0">
                <a:pos x="685" y="119"/>
              </a:cxn>
              <a:cxn ang="0">
                <a:pos x="688" y="140"/>
              </a:cxn>
              <a:cxn ang="0">
                <a:pos x="699" y="137"/>
              </a:cxn>
              <a:cxn ang="0">
                <a:pos x="696" y="116"/>
              </a:cxn>
              <a:cxn ang="0">
                <a:pos x="688" y="182"/>
              </a:cxn>
              <a:cxn ang="0">
                <a:pos x="685" y="204"/>
              </a:cxn>
              <a:cxn ang="0">
                <a:pos x="696" y="207"/>
              </a:cxn>
              <a:cxn ang="0">
                <a:pos x="699" y="185"/>
              </a:cxn>
              <a:cxn ang="0">
                <a:pos x="688" y="182"/>
              </a:cxn>
              <a:cxn ang="0">
                <a:pos x="685" y="252"/>
              </a:cxn>
              <a:cxn ang="0">
                <a:pos x="688" y="274"/>
              </a:cxn>
              <a:cxn ang="0">
                <a:pos x="699" y="271"/>
              </a:cxn>
              <a:cxn ang="0">
                <a:pos x="696" y="249"/>
              </a:cxn>
              <a:cxn ang="0">
                <a:pos x="688" y="316"/>
              </a:cxn>
              <a:cxn ang="0">
                <a:pos x="685" y="338"/>
              </a:cxn>
              <a:cxn ang="0">
                <a:pos x="696" y="340"/>
              </a:cxn>
              <a:cxn ang="0">
                <a:pos x="699" y="319"/>
              </a:cxn>
              <a:cxn ang="0">
                <a:pos x="688" y="316"/>
              </a:cxn>
            </a:cxnLst>
            <a:rect l="0" t="0" r="r" b="b"/>
            <a:pathLst>
              <a:path w="726" h="454">
                <a:moveTo>
                  <a:pt x="57" y="0"/>
                </a:moveTo>
                <a:cubicBezTo>
                  <a:pt x="669" y="0"/>
                  <a:pt x="669" y="0"/>
                  <a:pt x="669" y="0"/>
                </a:cubicBezTo>
                <a:cubicBezTo>
                  <a:pt x="701" y="0"/>
                  <a:pt x="726" y="25"/>
                  <a:pt x="726" y="57"/>
                </a:cubicBezTo>
                <a:cubicBezTo>
                  <a:pt x="726" y="397"/>
                  <a:pt x="726" y="397"/>
                  <a:pt x="726" y="397"/>
                </a:cubicBezTo>
                <a:cubicBezTo>
                  <a:pt x="726" y="429"/>
                  <a:pt x="701" y="454"/>
                  <a:pt x="669" y="454"/>
                </a:cubicBezTo>
                <a:cubicBezTo>
                  <a:pt x="57" y="454"/>
                  <a:pt x="57" y="454"/>
                  <a:pt x="57" y="454"/>
                </a:cubicBezTo>
                <a:cubicBezTo>
                  <a:pt x="26" y="454"/>
                  <a:pt x="0" y="429"/>
                  <a:pt x="0" y="397"/>
                </a:cubicBezTo>
                <a:cubicBezTo>
                  <a:pt x="0" y="57"/>
                  <a:pt x="0" y="57"/>
                  <a:pt x="0" y="57"/>
                </a:cubicBezTo>
                <a:cubicBezTo>
                  <a:pt x="0" y="25"/>
                  <a:pt x="26" y="0"/>
                  <a:pt x="57" y="0"/>
                </a:cubicBezTo>
                <a:close/>
                <a:moveTo>
                  <a:pt x="73" y="55"/>
                </a:moveTo>
                <a:cubicBezTo>
                  <a:pt x="70" y="55"/>
                  <a:pt x="67" y="57"/>
                  <a:pt x="67" y="60"/>
                </a:cubicBezTo>
                <a:cubicBezTo>
                  <a:pt x="67" y="394"/>
                  <a:pt x="67" y="394"/>
                  <a:pt x="67" y="394"/>
                </a:cubicBezTo>
                <a:cubicBezTo>
                  <a:pt x="67" y="398"/>
                  <a:pt x="70" y="400"/>
                  <a:pt x="73" y="400"/>
                </a:cubicBezTo>
                <a:cubicBezTo>
                  <a:pt x="657" y="400"/>
                  <a:pt x="657" y="400"/>
                  <a:pt x="657" y="400"/>
                </a:cubicBezTo>
                <a:cubicBezTo>
                  <a:pt x="660" y="400"/>
                  <a:pt x="663" y="398"/>
                  <a:pt x="663" y="394"/>
                </a:cubicBezTo>
                <a:cubicBezTo>
                  <a:pt x="663" y="60"/>
                  <a:pt x="663" y="60"/>
                  <a:pt x="663" y="60"/>
                </a:cubicBezTo>
                <a:cubicBezTo>
                  <a:pt x="663" y="57"/>
                  <a:pt x="660" y="55"/>
                  <a:pt x="657" y="55"/>
                </a:cubicBezTo>
                <a:cubicBezTo>
                  <a:pt x="73" y="55"/>
                  <a:pt x="73" y="55"/>
                  <a:pt x="73" y="55"/>
                </a:cubicBezTo>
                <a:close/>
                <a:moveTo>
                  <a:pt x="27" y="100"/>
                </a:moveTo>
                <a:cubicBezTo>
                  <a:pt x="23" y="100"/>
                  <a:pt x="21" y="103"/>
                  <a:pt x="21" y="106"/>
                </a:cubicBezTo>
                <a:cubicBezTo>
                  <a:pt x="21" y="109"/>
                  <a:pt x="23" y="112"/>
                  <a:pt x="27" y="112"/>
                </a:cubicBezTo>
                <a:cubicBezTo>
                  <a:pt x="30" y="112"/>
                  <a:pt x="33" y="109"/>
                  <a:pt x="33" y="106"/>
                </a:cubicBezTo>
                <a:cubicBezTo>
                  <a:pt x="33" y="103"/>
                  <a:pt x="30" y="100"/>
                  <a:pt x="27" y="100"/>
                </a:cubicBezTo>
                <a:close/>
                <a:moveTo>
                  <a:pt x="27" y="125"/>
                </a:moveTo>
                <a:cubicBezTo>
                  <a:pt x="26" y="125"/>
                  <a:pt x="24" y="126"/>
                  <a:pt x="24" y="127"/>
                </a:cubicBezTo>
                <a:cubicBezTo>
                  <a:pt x="24" y="129"/>
                  <a:pt x="26" y="130"/>
                  <a:pt x="27" y="130"/>
                </a:cubicBezTo>
                <a:cubicBezTo>
                  <a:pt x="28" y="130"/>
                  <a:pt x="29" y="129"/>
                  <a:pt x="29" y="127"/>
                </a:cubicBezTo>
                <a:cubicBezTo>
                  <a:pt x="29" y="126"/>
                  <a:pt x="28" y="125"/>
                  <a:pt x="27" y="125"/>
                </a:cubicBezTo>
                <a:close/>
                <a:moveTo>
                  <a:pt x="688" y="116"/>
                </a:moveTo>
                <a:cubicBezTo>
                  <a:pt x="686" y="116"/>
                  <a:pt x="685" y="116"/>
                  <a:pt x="685" y="119"/>
                </a:cubicBezTo>
                <a:cubicBezTo>
                  <a:pt x="685" y="137"/>
                  <a:pt x="685" y="137"/>
                  <a:pt x="685" y="137"/>
                </a:cubicBezTo>
                <a:cubicBezTo>
                  <a:pt x="685" y="139"/>
                  <a:pt x="686" y="140"/>
                  <a:pt x="688" y="140"/>
                </a:cubicBezTo>
                <a:cubicBezTo>
                  <a:pt x="696" y="140"/>
                  <a:pt x="696" y="140"/>
                  <a:pt x="696" y="140"/>
                </a:cubicBezTo>
                <a:cubicBezTo>
                  <a:pt x="697" y="140"/>
                  <a:pt x="699" y="139"/>
                  <a:pt x="699" y="137"/>
                </a:cubicBezTo>
                <a:cubicBezTo>
                  <a:pt x="699" y="119"/>
                  <a:pt x="699" y="119"/>
                  <a:pt x="699" y="119"/>
                </a:cubicBezTo>
                <a:cubicBezTo>
                  <a:pt x="699" y="116"/>
                  <a:pt x="697" y="116"/>
                  <a:pt x="696" y="116"/>
                </a:cubicBezTo>
                <a:cubicBezTo>
                  <a:pt x="688" y="116"/>
                  <a:pt x="688" y="116"/>
                  <a:pt x="688" y="116"/>
                </a:cubicBezTo>
                <a:close/>
                <a:moveTo>
                  <a:pt x="688" y="182"/>
                </a:moveTo>
                <a:cubicBezTo>
                  <a:pt x="686" y="182"/>
                  <a:pt x="685" y="184"/>
                  <a:pt x="685" y="185"/>
                </a:cubicBezTo>
                <a:cubicBezTo>
                  <a:pt x="685" y="204"/>
                  <a:pt x="685" y="204"/>
                  <a:pt x="685" y="204"/>
                </a:cubicBezTo>
                <a:cubicBezTo>
                  <a:pt x="685" y="205"/>
                  <a:pt x="686" y="207"/>
                  <a:pt x="688" y="207"/>
                </a:cubicBezTo>
                <a:cubicBezTo>
                  <a:pt x="696" y="207"/>
                  <a:pt x="696" y="207"/>
                  <a:pt x="696" y="207"/>
                </a:cubicBezTo>
                <a:cubicBezTo>
                  <a:pt x="697" y="207"/>
                  <a:pt x="699" y="205"/>
                  <a:pt x="699" y="204"/>
                </a:cubicBezTo>
                <a:cubicBezTo>
                  <a:pt x="699" y="185"/>
                  <a:pt x="699" y="185"/>
                  <a:pt x="699" y="185"/>
                </a:cubicBezTo>
                <a:cubicBezTo>
                  <a:pt x="699" y="184"/>
                  <a:pt x="697" y="182"/>
                  <a:pt x="696" y="182"/>
                </a:cubicBezTo>
                <a:cubicBezTo>
                  <a:pt x="688" y="182"/>
                  <a:pt x="688" y="182"/>
                  <a:pt x="688" y="182"/>
                </a:cubicBezTo>
                <a:close/>
                <a:moveTo>
                  <a:pt x="688" y="249"/>
                </a:moveTo>
                <a:cubicBezTo>
                  <a:pt x="686" y="249"/>
                  <a:pt x="685" y="251"/>
                  <a:pt x="685" y="252"/>
                </a:cubicBezTo>
                <a:cubicBezTo>
                  <a:pt x="685" y="271"/>
                  <a:pt x="685" y="271"/>
                  <a:pt x="685" y="271"/>
                </a:cubicBezTo>
                <a:cubicBezTo>
                  <a:pt x="685" y="272"/>
                  <a:pt x="686" y="274"/>
                  <a:pt x="688" y="274"/>
                </a:cubicBezTo>
                <a:cubicBezTo>
                  <a:pt x="696" y="274"/>
                  <a:pt x="696" y="274"/>
                  <a:pt x="696" y="274"/>
                </a:cubicBezTo>
                <a:cubicBezTo>
                  <a:pt x="697" y="274"/>
                  <a:pt x="699" y="272"/>
                  <a:pt x="699" y="271"/>
                </a:cubicBezTo>
                <a:cubicBezTo>
                  <a:pt x="699" y="252"/>
                  <a:pt x="699" y="252"/>
                  <a:pt x="699" y="252"/>
                </a:cubicBezTo>
                <a:cubicBezTo>
                  <a:pt x="699" y="251"/>
                  <a:pt x="697" y="249"/>
                  <a:pt x="696" y="249"/>
                </a:cubicBezTo>
                <a:cubicBezTo>
                  <a:pt x="688" y="249"/>
                  <a:pt x="688" y="249"/>
                  <a:pt x="688" y="249"/>
                </a:cubicBezTo>
                <a:close/>
                <a:moveTo>
                  <a:pt x="688" y="316"/>
                </a:moveTo>
                <a:cubicBezTo>
                  <a:pt x="686" y="316"/>
                  <a:pt x="685" y="317"/>
                  <a:pt x="685" y="319"/>
                </a:cubicBezTo>
                <a:cubicBezTo>
                  <a:pt x="685" y="338"/>
                  <a:pt x="685" y="338"/>
                  <a:pt x="685" y="338"/>
                </a:cubicBezTo>
                <a:cubicBezTo>
                  <a:pt x="685" y="340"/>
                  <a:pt x="686" y="340"/>
                  <a:pt x="688" y="340"/>
                </a:cubicBezTo>
                <a:cubicBezTo>
                  <a:pt x="696" y="340"/>
                  <a:pt x="696" y="340"/>
                  <a:pt x="696" y="340"/>
                </a:cubicBezTo>
                <a:cubicBezTo>
                  <a:pt x="697" y="340"/>
                  <a:pt x="699" y="340"/>
                  <a:pt x="699" y="338"/>
                </a:cubicBezTo>
                <a:cubicBezTo>
                  <a:pt x="699" y="319"/>
                  <a:pt x="699" y="319"/>
                  <a:pt x="699" y="319"/>
                </a:cubicBezTo>
                <a:cubicBezTo>
                  <a:pt x="699" y="317"/>
                  <a:pt x="697" y="316"/>
                  <a:pt x="696" y="316"/>
                </a:cubicBezTo>
                <a:cubicBezTo>
                  <a:pt x="688" y="316"/>
                  <a:pt x="688" y="316"/>
                  <a:pt x="688" y="316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003399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3" name="Freeform 11"/>
          <p:cNvSpPr>
            <a:spLocks noChangeAspect="1" noEditPoints="1"/>
          </p:cNvSpPr>
          <p:nvPr/>
        </p:nvSpPr>
        <p:spPr bwMode="auto">
          <a:xfrm>
            <a:off x="8078678" y="761395"/>
            <a:ext cx="202797" cy="398766"/>
          </a:xfrm>
          <a:custGeom>
            <a:avLst/>
            <a:gdLst/>
            <a:ahLst/>
            <a:cxnLst>
              <a:cxn ang="0">
                <a:pos x="0" y="235"/>
              </a:cxn>
              <a:cxn ang="0">
                <a:pos x="10" y="233"/>
              </a:cxn>
              <a:cxn ang="0">
                <a:pos x="7" y="166"/>
              </a:cxn>
              <a:cxn ang="0">
                <a:pos x="0" y="112"/>
              </a:cxn>
              <a:cxn ang="0">
                <a:pos x="10" y="110"/>
              </a:cxn>
              <a:cxn ang="0">
                <a:pos x="96" y="7"/>
              </a:cxn>
              <a:cxn ang="0">
                <a:pos x="396" y="7"/>
              </a:cxn>
              <a:cxn ang="0">
                <a:pos x="488" y="0"/>
              </a:cxn>
              <a:cxn ang="0">
                <a:pos x="493" y="7"/>
              </a:cxn>
              <a:cxn ang="0">
                <a:pos x="591" y="95"/>
              </a:cxn>
              <a:cxn ang="0">
                <a:pos x="506" y="1162"/>
              </a:cxn>
              <a:cxn ang="0">
                <a:pos x="10" y="1075"/>
              </a:cxn>
              <a:cxn ang="0">
                <a:pos x="7" y="378"/>
              </a:cxn>
              <a:cxn ang="0">
                <a:pos x="0" y="339"/>
              </a:cxn>
              <a:cxn ang="0">
                <a:pos x="10" y="336"/>
              </a:cxn>
              <a:cxn ang="0">
                <a:pos x="7" y="276"/>
              </a:cxn>
              <a:cxn ang="0">
                <a:pos x="249" y="1061"/>
              </a:cxn>
              <a:cxn ang="0">
                <a:pos x="303" y="1115"/>
              </a:cxn>
              <a:cxn ang="0">
                <a:pos x="303" y="1115"/>
              </a:cxn>
              <a:cxn ang="0">
                <a:pos x="358" y="1061"/>
              </a:cxn>
              <a:cxn ang="0">
                <a:pos x="303" y="1007"/>
              </a:cxn>
              <a:cxn ang="0">
                <a:pos x="303" y="1007"/>
              </a:cxn>
              <a:cxn ang="0">
                <a:pos x="187" y="108"/>
              </a:cxn>
              <a:cxn ang="0">
                <a:pos x="202" y="124"/>
              </a:cxn>
              <a:cxn ang="0">
                <a:pos x="202" y="124"/>
              </a:cxn>
              <a:cxn ang="0">
                <a:pos x="218" y="108"/>
              </a:cxn>
              <a:cxn ang="0">
                <a:pos x="202" y="93"/>
              </a:cxn>
              <a:cxn ang="0">
                <a:pos x="202" y="93"/>
              </a:cxn>
              <a:cxn ang="0">
                <a:pos x="261" y="93"/>
              </a:cxn>
              <a:cxn ang="0">
                <a:pos x="249" y="109"/>
              </a:cxn>
              <a:cxn ang="0">
                <a:pos x="346" y="124"/>
              </a:cxn>
              <a:cxn ang="0">
                <a:pos x="358" y="109"/>
              </a:cxn>
              <a:cxn ang="0">
                <a:pos x="261" y="93"/>
              </a:cxn>
              <a:cxn ang="0">
                <a:pos x="46" y="960"/>
              </a:cxn>
              <a:cxn ang="0">
                <a:pos x="560" y="201"/>
              </a:cxn>
            </a:cxnLst>
            <a:rect l="0" t="0" r="r" b="b"/>
            <a:pathLst>
              <a:path w="591" h="1162">
                <a:moveTo>
                  <a:pt x="0" y="274"/>
                </a:moveTo>
                <a:cubicBezTo>
                  <a:pt x="0" y="235"/>
                  <a:pt x="0" y="235"/>
                  <a:pt x="0" y="235"/>
                </a:cubicBezTo>
                <a:cubicBezTo>
                  <a:pt x="0" y="234"/>
                  <a:pt x="3" y="233"/>
                  <a:pt x="7" y="233"/>
                </a:cubicBezTo>
                <a:cubicBezTo>
                  <a:pt x="10" y="233"/>
                  <a:pt x="10" y="233"/>
                  <a:pt x="10" y="233"/>
                </a:cubicBezTo>
                <a:cubicBezTo>
                  <a:pt x="10" y="166"/>
                  <a:pt x="10" y="166"/>
                  <a:pt x="10" y="166"/>
                </a:cubicBezTo>
                <a:cubicBezTo>
                  <a:pt x="7" y="166"/>
                  <a:pt x="7" y="166"/>
                  <a:pt x="7" y="166"/>
                </a:cubicBezTo>
                <a:cubicBezTo>
                  <a:pt x="3" y="166"/>
                  <a:pt x="0" y="164"/>
                  <a:pt x="0" y="163"/>
                </a:cubicBezTo>
                <a:cubicBezTo>
                  <a:pt x="0" y="112"/>
                  <a:pt x="0" y="112"/>
                  <a:pt x="0" y="112"/>
                </a:cubicBezTo>
                <a:cubicBezTo>
                  <a:pt x="0" y="111"/>
                  <a:pt x="3" y="110"/>
                  <a:pt x="7" y="110"/>
                </a:cubicBezTo>
                <a:cubicBezTo>
                  <a:pt x="10" y="110"/>
                  <a:pt x="10" y="110"/>
                  <a:pt x="10" y="110"/>
                </a:cubicBezTo>
                <a:cubicBezTo>
                  <a:pt x="10" y="95"/>
                  <a:pt x="10" y="95"/>
                  <a:pt x="10" y="95"/>
                </a:cubicBezTo>
                <a:cubicBezTo>
                  <a:pt x="10" y="46"/>
                  <a:pt x="49" y="7"/>
                  <a:pt x="96" y="7"/>
                </a:cubicBezTo>
                <a:cubicBezTo>
                  <a:pt x="396" y="7"/>
                  <a:pt x="396" y="7"/>
                  <a:pt x="396" y="7"/>
                </a:cubicBezTo>
                <a:cubicBezTo>
                  <a:pt x="396" y="7"/>
                  <a:pt x="396" y="7"/>
                  <a:pt x="396" y="7"/>
                </a:cubicBezTo>
                <a:cubicBezTo>
                  <a:pt x="396" y="3"/>
                  <a:pt x="399" y="0"/>
                  <a:pt x="401" y="0"/>
                </a:cubicBezTo>
                <a:cubicBezTo>
                  <a:pt x="488" y="0"/>
                  <a:pt x="488" y="0"/>
                  <a:pt x="488" y="0"/>
                </a:cubicBezTo>
                <a:cubicBezTo>
                  <a:pt x="491" y="0"/>
                  <a:pt x="493" y="3"/>
                  <a:pt x="493" y="7"/>
                </a:cubicBezTo>
                <a:cubicBezTo>
                  <a:pt x="493" y="7"/>
                  <a:pt x="493" y="7"/>
                  <a:pt x="493" y="7"/>
                </a:cubicBezTo>
                <a:cubicBezTo>
                  <a:pt x="506" y="7"/>
                  <a:pt x="506" y="7"/>
                  <a:pt x="506" y="7"/>
                </a:cubicBezTo>
                <a:cubicBezTo>
                  <a:pt x="553" y="7"/>
                  <a:pt x="591" y="46"/>
                  <a:pt x="591" y="95"/>
                </a:cubicBezTo>
                <a:cubicBezTo>
                  <a:pt x="591" y="1075"/>
                  <a:pt x="591" y="1075"/>
                  <a:pt x="591" y="1075"/>
                </a:cubicBezTo>
                <a:cubicBezTo>
                  <a:pt x="591" y="1123"/>
                  <a:pt x="553" y="1162"/>
                  <a:pt x="506" y="1162"/>
                </a:cubicBezTo>
                <a:cubicBezTo>
                  <a:pt x="96" y="1162"/>
                  <a:pt x="96" y="1162"/>
                  <a:pt x="96" y="1162"/>
                </a:cubicBezTo>
                <a:cubicBezTo>
                  <a:pt x="49" y="1162"/>
                  <a:pt x="10" y="1123"/>
                  <a:pt x="10" y="1075"/>
                </a:cubicBezTo>
                <a:cubicBezTo>
                  <a:pt x="10" y="378"/>
                  <a:pt x="10" y="378"/>
                  <a:pt x="10" y="378"/>
                </a:cubicBezTo>
                <a:cubicBezTo>
                  <a:pt x="7" y="378"/>
                  <a:pt x="7" y="378"/>
                  <a:pt x="7" y="378"/>
                </a:cubicBezTo>
                <a:cubicBezTo>
                  <a:pt x="3" y="378"/>
                  <a:pt x="0" y="377"/>
                  <a:pt x="0" y="376"/>
                </a:cubicBezTo>
                <a:cubicBezTo>
                  <a:pt x="0" y="339"/>
                  <a:pt x="0" y="339"/>
                  <a:pt x="0" y="339"/>
                </a:cubicBezTo>
                <a:cubicBezTo>
                  <a:pt x="0" y="337"/>
                  <a:pt x="3" y="336"/>
                  <a:pt x="7" y="336"/>
                </a:cubicBezTo>
                <a:cubicBezTo>
                  <a:pt x="10" y="336"/>
                  <a:pt x="10" y="336"/>
                  <a:pt x="10" y="336"/>
                </a:cubicBezTo>
                <a:cubicBezTo>
                  <a:pt x="10" y="276"/>
                  <a:pt x="10" y="276"/>
                  <a:pt x="10" y="276"/>
                </a:cubicBezTo>
                <a:cubicBezTo>
                  <a:pt x="7" y="276"/>
                  <a:pt x="7" y="276"/>
                  <a:pt x="7" y="276"/>
                </a:cubicBezTo>
                <a:cubicBezTo>
                  <a:pt x="3" y="276"/>
                  <a:pt x="0" y="275"/>
                  <a:pt x="0" y="274"/>
                </a:cubicBezTo>
                <a:close/>
                <a:moveTo>
                  <a:pt x="249" y="1061"/>
                </a:moveTo>
                <a:cubicBezTo>
                  <a:pt x="249" y="1061"/>
                  <a:pt x="249" y="1061"/>
                  <a:pt x="249" y="1061"/>
                </a:cubicBezTo>
                <a:cubicBezTo>
                  <a:pt x="249" y="1091"/>
                  <a:pt x="274" y="1115"/>
                  <a:pt x="303" y="1115"/>
                </a:cubicBezTo>
                <a:cubicBezTo>
                  <a:pt x="303" y="1115"/>
                  <a:pt x="303" y="1115"/>
                  <a:pt x="303" y="1115"/>
                </a:cubicBezTo>
                <a:cubicBezTo>
                  <a:pt x="303" y="1115"/>
                  <a:pt x="303" y="1115"/>
                  <a:pt x="303" y="1115"/>
                </a:cubicBezTo>
                <a:cubicBezTo>
                  <a:pt x="333" y="1115"/>
                  <a:pt x="358" y="1091"/>
                  <a:pt x="358" y="1061"/>
                </a:cubicBezTo>
                <a:cubicBezTo>
                  <a:pt x="358" y="1061"/>
                  <a:pt x="358" y="1061"/>
                  <a:pt x="358" y="1061"/>
                </a:cubicBezTo>
                <a:cubicBezTo>
                  <a:pt x="358" y="1061"/>
                  <a:pt x="358" y="1061"/>
                  <a:pt x="358" y="1061"/>
                </a:cubicBezTo>
                <a:cubicBezTo>
                  <a:pt x="358" y="1032"/>
                  <a:pt x="333" y="1007"/>
                  <a:pt x="303" y="1007"/>
                </a:cubicBezTo>
                <a:cubicBezTo>
                  <a:pt x="303" y="1007"/>
                  <a:pt x="303" y="1007"/>
                  <a:pt x="303" y="1007"/>
                </a:cubicBezTo>
                <a:cubicBezTo>
                  <a:pt x="303" y="1007"/>
                  <a:pt x="303" y="1007"/>
                  <a:pt x="303" y="1007"/>
                </a:cubicBezTo>
                <a:cubicBezTo>
                  <a:pt x="274" y="1007"/>
                  <a:pt x="249" y="1032"/>
                  <a:pt x="249" y="1061"/>
                </a:cubicBezTo>
                <a:close/>
                <a:moveTo>
                  <a:pt x="187" y="108"/>
                </a:moveTo>
                <a:cubicBezTo>
                  <a:pt x="187" y="108"/>
                  <a:pt x="187" y="108"/>
                  <a:pt x="187" y="108"/>
                </a:cubicBezTo>
                <a:cubicBezTo>
                  <a:pt x="187" y="117"/>
                  <a:pt x="194" y="124"/>
                  <a:pt x="202" y="124"/>
                </a:cubicBezTo>
                <a:cubicBezTo>
                  <a:pt x="202" y="124"/>
                  <a:pt x="202" y="124"/>
                  <a:pt x="202" y="124"/>
                </a:cubicBezTo>
                <a:cubicBezTo>
                  <a:pt x="202" y="124"/>
                  <a:pt x="202" y="124"/>
                  <a:pt x="202" y="124"/>
                </a:cubicBezTo>
                <a:cubicBezTo>
                  <a:pt x="211" y="124"/>
                  <a:pt x="218" y="117"/>
                  <a:pt x="218" y="108"/>
                </a:cubicBezTo>
                <a:cubicBezTo>
                  <a:pt x="218" y="108"/>
                  <a:pt x="218" y="108"/>
                  <a:pt x="218" y="108"/>
                </a:cubicBezTo>
                <a:cubicBezTo>
                  <a:pt x="218" y="108"/>
                  <a:pt x="218" y="108"/>
                  <a:pt x="218" y="108"/>
                </a:cubicBezTo>
                <a:cubicBezTo>
                  <a:pt x="218" y="101"/>
                  <a:pt x="211" y="93"/>
                  <a:pt x="202" y="93"/>
                </a:cubicBezTo>
                <a:cubicBezTo>
                  <a:pt x="202" y="93"/>
                  <a:pt x="202" y="93"/>
                  <a:pt x="202" y="93"/>
                </a:cubicBezTo>
                <a:cubicBezTo>
                  <a:pt x="202" y="93"/>
                  <a:pt x="202" y="93"/>
                  <a:pt x="202" y="93"/>
                </a:cubicBezTo>
                <a:cubicBezTo>
                  <a:pt x="194" y="93"/>
                  <a:pt x="187" y="101"/>
                  <a:pt x="187" y="108"/>
                </a:cubicBezTo>
                <a:close/>
                <a:moveTo>
                  <a:pt x="261" y="93"/>
                </a:moveTo>
                <a:cubicBezTo>
                  <a:pt x="254" y="93"/>
                  <a:pt x="249" y="100"/>
                  <a:pt x="249" y="109"/>
                </a:cubicBezTo>
                <a:cubicBezTo>
                  <a:pt x="249" y="109"/>
                  <a:pt x="249" y="109"/>
                  <a:pt x="249" y="109"/>
                </a:cubicBezTo>
                <a:cubicBezTo>
                  <a:pt x="249" y="118"/>
                  <a:pt x="254" y="124"/>
                  <a:pt x="261" y="124"/>
                </a:cubicBezTo>
                <a:cubicBezTo>
                  <a:pt x="346" y="124"/>
                  <a:pt x="346" y="124"/>
                  <a:pt x="346" y="124"/>
                </a:cubicBezTo>
                <a:cubicBezTo>
                  <a:pt x="352" y="124"/>
                  <a:pt x="358" y="118"/>
                  <a:pt x="358" y="109"/>
                </a:cubicBezTo>
                <a:cubicBezTo>
                  <a:pt x="358" y="109"/>
                  <a:pt x="358" y="109"/>
                  <a:pt x="358" y="109"/>
                </a:cubicBezTo>
                <a:cubicBezTo>
                  <a:pt x="358" y="100"/>
                  <a:pt x="352" y="93"/>
                  <a:pt x="346" y="93"/>
                </a:cubicBezTo>
                <a:cubicBezTo>
                  <a:pt x="261" y="93"/>
                  <a:pt x="261" y="93"/>
                  <a:pt x="261" y="93"/>
                </a:cubicBezTo>
                <a:close/>
                <a:moveTo>
                  <a:pt x="46" y="201"/>
                </a:moveTo>
                <a:cubicBezTo>
                  <a:pt x="46" y="960"/>
                  <a:pt x="46" y="960"/>
                  <a:pt x="46" y="960"/>
                </a:cubicBezTo>
                <a:cubicBezTo>
                  <a:pt x="560" y="960"/>
                  <a:pt x="560" y="960"/>
                  <a:pt x="560" y="960"/>
                </a:cubicBezTo>
                <a:cubicBezTo>
                  <a:pt x="560" y="201"/>
                  <a:pt x="560" y="201"/>
                  <a:pt x="560" y="201"/>
                </a:cubicBezTo>
                <a:cubicBezTo>
                  <a:pt x="46" y="201"/>
                  <a:pt x="46" y="201"/>
                  <a:pt x="46" y="201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003399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0" name="Freeform 11"/>
          <p:cNvSpPr>
            <a:spLocks noChangeAspect="1" noEditPoints="1"/>
          </p:cNvSpPr>
          <p:nvPr/>
        </p:nvSpPr>
        <p:spPr bwMode="auto">
          <a:xfrm>
            <a:off x="4209960" y="665601"/>
            <a:ext cx="680651" cy="494472"/>
          </a:xfrm>
          <a:custGeom>
            <a:avLst/>
            <a:gdLst/>
            <a:ahLst/>
            <a:cxnLst>
              <a:cxn ang="0">
                <a:pos x="268" y="0"/>
              </a:cxn>
              <a:cxn ang="0">
                <a:pos x="189" y="0"/>
              </a:cxn>
              <a:cxn ang="0">
                <a:pos x="187" y="2"/>
              </a:cxn>
              <a:cxn ang="0">
                <a:pos x="187" y="17"/>
              </a:cxn>
              <a:cxn ang="0">
                <a:pos x="221" y="17"/>
              </a:cxn>
              <a:cxn ang="0">
                <a:pos x="221" y="174"/>
              </a:cxn>
              <a:cxn ang="0">
                <a:pos x="187" y="174"/>
              </a:cxn>
              <a:cxn ang="0">
                <a:pos x="187" y="191"/>
              </a:cxn>
              <a:cxn ang="0">
                <a:pos x="189" y="193"/>
              </a:cxn>
              <a:cxn ang="0">
                <a:pos x="268" y="193"/>
              </a:cxn>
              <a:cxn ang="0">
                <a:pos x="270" y="191"/>
              </a:cxn>
              <a:cxn ang="0">
                <a:pos x="270" y="2"/>
              </a:cxn>
              <a:cxn ang="0">
                <a:pos x="268" y="0"/>
              </a:cxn>
              <a:cxn ang="0">
                <a:pos x="0" y="24"/>
              </a:cxn>
              <a:cxn ang="0">
                <a:pos x="215" y="24"/>
              </a:cxn>
              <a:cxn ang="0">
                <a:pos x="215" y="168"/>
              </a:cxn>
              <a:cxn ang="0">
                <a:pos x="0" y="168"/>
              </a:cxn>
              <a:cxn ang="0">
                <a:pos x="0" y="24"/>
              </a:cxn>
              <a:cxn ang="0">
                <a:pos x="16" y="38"/>
              </a:cxn>
              <a:cxn ang="0">
                <a:pos x="199" y="38"/>
              </a:cxn>
              <a:cxn ang="0">
                <a:pos x="199" y="146"/>
              </a:cxn>
              <a:cxn ang="0">
                <a:pos x="16" y="146"/>
              </a:cxn>
              <a:cxn ang="0">
                <a:pos x="16" y="38"/>
              </a:cxn>
              <a:cxn ang="0">
                <a:pos x="53" y="193"/>
              </a:cxn>
              <a:cxn ang="0">
                <a:pos x="58" y="184"/>
              </a:cxn>
              <a:cxn ang="0">
                <a:pos x="69" y="184"/>
              </a:cxn>
              <a:cxn ang="0">
                <a:pos x="73" y="174"/>
              </a:cxn>
              <a:cxn ang="0">
                <a:pos x="142" y="174"/>
              </a:cxn>
              <a:cxn ang="0">
                <a:pos x="146" y="184"/>
              </a:cxn>
              <a:cxn ang="0">
                <a:pos x="157" y="184"/>
              </a:cxn>
              <a:cxn ang="0">
                <a:pos x="162" y="193"/>
              </a:cxn>
              <a:cxn ang="0">
                <a:pos x="53" y="193"/>
              </a:cxn>
              <a:cxn ang="0">
                <a:pos x="99" y="153"/>
              </a:cxn>
              <a:cxn ang="0">
                <a:pos x="116" y="153"/>
              </a:cxn>
              <a:cxn ang="0">
                <a:pos x="116" y="159"/>
              </a:cxn>
              <a:cxn ang="0">
                <a:pos x="99" y="159"/>
              </a:cxn>
              <a:cxn ang="0">
                <a:pos x="99" y="153"/>
              </a:cxn>
              <a:cxn ang="0">
                <a:pos x="243" y="174"/>
              </a:cxn>
              <a:cxn ang="0">
                <a:pos x="258" y="174"/>
              </a:cxn>
              <a:cxn ang="0">
                <a:pos x="259" y="176"/>
              </a:cxn>
              <a:cxn ang="0">
                <a:pos x="259" y="182"/>
              </a:cxn>
              <a:cxn ang="0">
                <a:pos x="258" y="183"/>
              </a:cxn>
              <a:cxn ang="0">
                <a:pos x="243" y="183"/>
              </a:cxn>
              <a:cxn ang="0">
                <a:pos x="241" y="182"/>
              </a:cxn>
              <a:cxn ang="0">
                <a:pos x="241" y="176"/>
              </a:cxn>
              <a:cxn ang="0">
                <a:pos x="243" y="174"/>
              </a:cxn>
            </a:cxnLst>
            <a:rect l="0" t="0" r="r" b="b"/>
            <a:pathLst>
              <a:path w="270" h="193">
                <a:moveTo>
                  <a:pt x="268" y="0"/>
                </a:moveTo>
                <a:cubicBezTo>
                  <a:pt x="189" y="0"/>
                  <a:pt x="189" y="0"/>
                  <a:pt x="189" y="0"/>
                </a:cubicBezTo>
                <a:cubicBezTo>
                  <a:pt x="188" y="0"/>
                  <a:pt x="187" y="1"/>
                  <a:pt x="187" y="2"/>
                </a:cubicBezTo>
                <a:cubicBezTo>
                  <a:pt x="187" y="17"/>
                  <a:pt x="187" y="17"/>
                  <a:pt x="187" y="17"/>
                </a:cubicBezTo>
                <a:cubicBezTo>
                  <a:pt x="221" y="17"/>
                  <a:pt x="221" y="17"/>
                  <a:pt x="221" y="17"/>
                </a:cubicBezTo>
                <a:cubicBezTo>
                  <a:pt x="221" y="174"/>
                  <a:pt x="221" y="174"/>
                  <a:pt x="221" y="174"/>
                </a:cubicBezTo>
                <a:cubicBezTo>
                  <a:pt x="187" y="174"/>
                  <a:pt x="187" y="174"/>
                  <a:pt x="187" y="174"/>
                </a:cubicBezTo>
                <a:cubicBezTo>
                  <a:pt x="187" y="191"/>
                  <a:pt x="187" y="191"/>
                  <a:pt x="187" y="191"/>
                </a:cubicBezTo>
                <a:cubicBezTo>
                  <a:pt x="187" y="192"/>
                  <a:pt x="188" y="193"/>
                  <a:pt x="189" y="193"/>
                </a:cubicBezTo>
                <a:cubicBezTo>
                  <a:pt x="268" y="193"/>
                  <a:pt x="268" y="193"/>
                  <a:pt x="268" y="193"/>
                </a:cubicBezTo>
                <a:cubicBezTo>
                  <a:pt x="269" y="193"/>
                  <a:pt x="270" y="192"/>
                  <a:pt x="270" y="191"/>
                </a:cubicBezTo>
                <a:cubicBezTo>
                  <a:pt x="270" y="2"/>
                  <a:pt x="270" y="2"/>
                  <a:pt x="270" y="2"/>
                </a:cubicBezTo>
                <a:cubicBezTo>
                  <a:pt x="270" y="1"/>
                  <a:pt x="269" y="0"/>
                  <a:pt x="268" y="0"/>
                </a:cubicBezTo>
                <a:close/>
                <a:moveTo>
                  <a:pt x="0" y="24"/>
                </a:moveTo>
                <a:cubicBezTo>
                  <a:pt x="215" y="24"/>
                  <a:pt x="215" y="24"/>
                  <a:pt x="215" y="24"/>
                </a:cubicBezTo>
                <a:cubicBezTo>
                  <a:pt x="215" y="168"/>
                  <a:pt x="215" y="168"/>
                  <a:pt x="215" y="168"/>
                </a:cubicBezTo>
                <a:cubicBezTo>
                  <a:pt x="0" y="168"/>
                  <a:pt x="0" y="168"/>
                  <a:pt x="0" y="168"/>
                </a:cubicBezTo>
                <a:cubicBezTo>
                  <a:pt x="0" y="24"/>
                  <a:pt x="0" y="24"/>
                  <a:pt x="0" y="24"/>
                </a:cubicBezTo>
                <a:close/>
                <a:moveTo>
                  <a:pt x="16" y="38"/>
                </a:moveTo>
                <a:cubicBezTo>
                  <a:pt x="199" y="38"/>
                  <a:pt x="199" y="38"/>
                  <a:pt x="199" y="38"/>
                </a:cubicBezTo>
                <a:cubicBezTo>
                  <a:pt x="199" y="146"/>
                  <a:pt x="199" y="146"/>
                  <a:pt x="199" y="146"/>
                </a:cubicBezTo>
                <a:cubicBezTo>
                  <a:pt x="16" y="146"/>
                  <a:pt x="16" y="146"/>
                  <a:pt x="16" y="146"/>
                </a:cubicBezTo>
                <a:cubicBezTo>
                  <a:pt x="16" y="38"/>
                  <a:pt x="16" y="38"/>
                  <a:pt x="16" y="38"/>
                </a:cubicBezTo>
                <a:close/>
                <a:moveTo>
                  <a:pt x="53" y="193"/>
                </a:moveTo>
                <a:cubicBezTo>
                  <a:pt x="58" y="184"/>
                  <a:pt x="58" y="184"/>
                  <a:pt x="58" y="184"/>
                </a:cubicBezTo>
                <a:cubicBezTo>
                  <a:pt x="69" y="184"/>
                  <a:pt x="69" y="184"/>
                  <a:pt x="69" y="184"/>
                </a:cubicBezTo>
                <a:cubicBezTo>
                  <a:pt x="73" y="174"/>
                  <a:pt x="73" y="174"/>
                  <a:pt x="73" y="174"/>
                </a:cubicBezTo>
                <a:cubicBezTo>
                  <a:pt x="142" y="174"/>
                  <a:pt x="142" y="174"/>
                  <a:pt x="142" y="174"/>
                </a:cubicBezTo>
                <a:cubicBezTo>
                  <a:pt x="146" y="184"/>
                  <a:pt x="146" y="184"/>
                  <a:pt x="146" y="184"/>
                </a:cubicBezTo>
                <a:cubicBezTo>
                  <a:pt x="157" y="184"/>
                  <a:pt x="157" y="184"/>
                  <a:pt x="157" y="184"/>
                </a:cubicBezTo>
                <a:cubicBezTo>
                  <a:pt x="162" y="193"/>
                  <a:pt x="162" y="193"/>
                  <a:pt x="162" y="193"/>
                </a:cubicBezTo>
                <a:cubicBezTo>
                  <a:pt x="53" y="193"/>
                  <a:pt x="53" y="193"/>
                  <a:pt x="53" y="193"/>
                </a:cubicBezTo>
                <a:close/>
                <a:moveTo>
                  <a:pt x="99" y="153"/>
                </a:moveTo>
                <a:cubicBezTo>
                  <a:pt x="116" y="153"/>
                  <a:pt x="116" y="153"/>
                  <a:pt x="116" y="153"/>
                </a:cubicBezTo>
                <a:cubicBezTo>
                  <a:pt x="116" y="159"/>
                  <a:pt x="116" y="159"/>
                  <a:pt x="116" y="159"/>
                </a:cubicBezTo>
                <a:cubicBezTo>
                  <a:pt x="99" y="159"/>
                  <a:pt x="99" y="159"/>
                  <a:pt x="99" y="159"/>
                </a:cubicBezTo>
                <a:cubicBezTo>
                  <a:pt x="99" y="153"/>
                  <a:pt x="99" y="153"/>
                  <a:pt x="99" y="153"/>
                </a:cubicBezTo>
                <a:close/>
                <a:moveTo>
                  <a:pt x="243" y="174"/>
                </a:moveTo>
                <a:cubicBezTo>
                  <a:pt x="258" y="174"/>
                  <a:pt x="258" y="174"/>
                  <a:pt x="258" y="174"/>
                </a:cubicBezTo>
                <a:cubicBezTo>
                  <a:pt x="259" y="174"/>
                  <a:pt x="259" y="175"/>
                  <a:pt x="259" y="176"/>
                </a:cubicBezTo>
                <a:cubicBezTo>
                  <a:pt x="259" y="182"/>
                  <a:pt x="259" y="182"/>
                  <a:pt x="259" y="182"/>
                </a:cubicBezTo>
                <a:cubicBezTo>
                  <a:pt x="259" y="183"/>
                  <a:pt x="259" y="183"/>
                  <a:pt x="258" y="183"/>
                </a:cubicBezTo>
                <a:cubicBezTo>
                  <a:pt x="243" y="183"/>
                  <a:pt x="243" y="183"/>
                  <a:pt x="243" y="183"/>
                </a:cubicBezTo>
                <a:cubicBezTo>
                  <a:pt x="242" y="183"/>
                  <a:pt x="241" y="183"/>
                  <a:pt x="241" y="182"/>
                </a:cubicBezTo>
                <a:cubicBezTo>
                  <a:pt x="241" y="176"/>
                  <a:pt x="241" y="176"/>
                  <a:pt x="241" y="176"/>
                </a:cubicBezTo>
                <a:cubicBezTo>
                  <a:pt x="241" y="175"/>
                  <a:pt x="242" y="174"/>
                  <a:pt x="243" y="174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rgbClr val="003399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1" name="Freeform 16"/>
          <p:cNvSpPr>
            <a:spLocks noEditPoints="1"/>
          </p:cNvSpPr>
          <p:nvPr/>
        </p:nvSpPr>
        <p:spPr bwMode="auto">
          <a:xfrm>
            <a:off x="5417193" y="772454"/>
            <a:ext cx="628594" cy="403142"/>
          </a:xfrm>
          <a:custGeom>
            <a:avLst/>
            <a:gdLst/>
            <a:ahLst/>
            <a:cxnLst>
              <a:cxn ang="0">
                <a:pos x="564" y="20"/>
              </a:cxn>
              <a:cxn ang="0">
                <a:pos x="558" y="6"/>
              </a:cxn>
              <a:cxn ang="0">
                <a:pos x="82" y="0"/>
              </a:cxn>
              <a:cxn ang="0">
                <a:pos x="68" y="6"/>
              </a:cxn>
              <a:cxn ang="0">
                <a:pos x="62" y="376"/>
              </a:cxn>
              <a:cxn ang="0">
                <a:pos x="24" y="376"/>
              </a:cxn>
              <a:cxn ang="0">
                <a:pos x="2" y="394"/>
              </a:cxn>
              <a:cxn ang="0">
                <a:pos x="0" y="422"/>
              </a:cxn>
              <a:cxn ang="0">
                <a:pos x="2" y="434"/>
              </a:cxn>
              <a:cxn ang="0">
                <a:pos x="24" y="450"/>
              </a:cxn>
              <a:cxn ang="0">
                <a:pos x="594" y="452"/>
              </a:cxn>
              <a:cxn ang="0">
                <a:pos x="614" y="442"/>
              </a:cxn>
              <a:cxn ang="0">
                <a:pos x="624" y="422"/>
              </a:cxn>
              <a:cxn ang="0">
                <a:pos x="622" y="400"/>
              </a:cxn>
              <a:cxn ang="0">
                <a:pos x="606" y="378"/>
              </a:cxn>
              <a:cxn ang="0">
                <a:pos x="594" y="376"/>
              </a:cxn>
              <a:cxn ang="0">
                <a:pos x="80" y="20"/>
              </a:cxn>
              <a:cxn ang="0">
                <a:pos x="542" y="18"/>
              </a:cxn>
              <a:cxn ang="0">
                <a:pos x="544" y="380"/>
              </a:cxn>
              <a:cxn ang="0">
                <a:pos x="82" y="382"/>
              </a:cxn>
              <a:cxn ang="0">
                <a:pos x="272" y="426"/>
              </a:cxn>
              <a:cxn ang="0">
                <a:pos x="262" y="422"/>
              </a:cxn>
              <a:cxn ang="0">
                <a:pos x="260" y="414"/>
              </a:cxn>
              <a:cxn ang="0">
                <a:pos x="266" y="402"/>
              </a:cxn>
              <a:cxn ang="0">
                <a:pos x="276" y="402"/>
              </a:cxn>
              <a:cxn ang="0">
                <a:pos x="284" y="414"/>
              </a:cxn>
              <a:cxn ang="0">
                <a:pos x="280" y="422"/>
              </a:cxn>
              <a:cxn ang="0">
                <a:pos x="272" y="426"/>
              </a:cxn>
              <a:cxn ang="0">
                <a:pos x="306" y="426"/>
              </a:cxn>
              <a:cxn ang="0">
                <a:pos x="300" y="414"/>
              </a:cxn>
              <a:cxn ang="0">
                <a:pos x="302" y="406"/>
              </a:cxn>
              <a:cxn ang="0">
                <a:pos x="312" y="402"/>
              </a:cxn>
              <a:cxn ang="0">
                <a:pos x="324" y="408"/>
              </a:cxn>
              <a:cxn ang="0">
                <a:pos x="324" y="418"/>
              </a:cxn>
              <a:cxn ang="0">
                <a:pos x="312" y="426"/>
              </a:cxn>
              <a:cxn ang="0">
                <a:pos x="352" y="426"/>
              </a:cxn>
              <a:cxn ang="0">
                <a:pos x="340" y="418"/>
              </a:cxn>
              <a:cxn ang="0">
                <a:pos x="340" y="408"/>
              </a:cxn>
              <a:cxn ang="0">
                <a:pos x="352" y="402"/>
              </a:cxn>
              <a:cxn ang="0">
                <a:pos x="360" y="406"/>
              </a:cxn>
              <a:cxn ang="0">
                <a:pos x="364" y="414"/>
              </a:cxn>
              <a:cxn ang="0">
                <a:pos x="356" y="426"/>
              </a:cxn>
              <a:cxn ang="0">
                <a:pos x="568" y="426"/>
              </a:cxn>
              <a:cxn ang="0">
                <a:pos x="568" y="402"/>
              </a:cxn>
            </a:cxnLst>
            <a:rect l="0" t="0" r="r" b="b"/>
            <a:pathLst>
              <a:path w="624" h="452">
                <a:moveTo>
                  <a:pt x="594" y="376"/>
                </a:moveTo>
                <a:lnTo>
                  <a:pt x="564" y="376"/>
                </a:lnTo>
                <a:lnTo>
                  <a:pt x="564" y="20"/>
                </a:lnTo>
                <a:lnTo>
                  <a:pt x="564" y="20"/>
                </a:lnTo>
                <a:lnTo>
                  <a:pt x="562" y="12"/>
                </a:lnTo>
                <a:lnTo>
                  <a:pt x="558" y="6"/>
                </a:lnTo>
                <a:lnTo>
                  <a:pt x="550" y="2"/>
                </a:lnTo>
                <a:lnTo>
                  <a:pt x="542" y="0"/>
                </a:lnTo>
                <a:lnTo>
                  <a:pt x="82" y="0"/>
                </a:lnTo>
                <a:lnTo>
                  <a:pt x="82" y="0"/>
                </a:lnTo>
                <a:lnTo>
                  <a:pt x="74" y="2"/>
                </a:lnTo>
                <a:lnTo>
                  <a:pt x="68" y="6"/>
                </a:lnTo>
                <a:lnTo>
                  <a:pt x="62" y="12"/>
                </a:lnTo>
                <a:lnTo>
                  <a:pt x="62" y="20"/>
                </a:lnTo>
                <a:lnTo>
                  <a:pt x="62" y="376"/>
                </a:lnTo>
                <a:lnTo>
                  <a:pt x="30" y="376"/>
                </a:lnTo>
                <a:lnTo>
                  <a:pt x="30" y="376"/>
                </a:lnTo>
                <a:lnTo>
                  <a:pt x="24" y="376"/>
                </a:lnTo>
                <a:lnTo>
                  <a:pt x="18" y="378"/>
                </a:lnTo>
                <a:lnTo>
                  <a:pt x="8" y="384"/>
                </a:lnTo>
                <a:lnTo>
                  <a:pt x="2" y="394"/>
                </a:lnTo>
                <a:lnTo>
                  <a:pt x="0" y="400"/>
                </a:lnTo>
                <a:lnTo>
                  <a:pt x="0" y="406"/>
                </a:lnTo>
                <a:lnTo>
                  <a:pt x="0" y="422"/>
                </a:lnTo>
                <a:lnTo>
                  <a:pt x="0" y="422"/>
                </a:lnTo>
                <a:lnTo>
                  <a:pt x="0" y="428"/>
                </a:lnTo>
                <a:lnTo>
                  <a:pt x="2" y="434"/>
                </a:lnTo>
                <a:lnTo>
                  <a:pt x="8" y="442"/>
                </a:lnTo>
                <a:lnTo>
                  <a:pt x="18" y="450"/>
                </a:lnTo>
                <a:lnTo>
                  <a:pt x="24" y="450"/>
                </a:lnTo>
                <a:lnTo>
                  <a:pt x="30" y="452"/>
                </a:lnTo>
                <a:lnTo>
                  <a:pt x="594" y="452"/>
                </a:lnTo>
                <a:lnTo>
                  <a:pt x="594" y="452"/>
                </a:lnTo>
                <a:lnTo>
                  <a:pt x="600" y="450"/>
                </a:lnTo>
                <a:lnTo>
                  <a:pt x="606" y="450"/>
                </a:lnTo>
                <a:lnTo>
                  <a:pt x="614" y="442"/>
                </a:lnTo>
                <a:lnTo>
                  <a:pt x="620" y="434"/>
                </a:lnTo>
                <a:lnTo>
                  <a:pt x="622" y="428"/>
                </a:lnTo>
                <a:lnTo>
                  <a:pt x="624" y="422"/>
                </a:lnTo>
                <a:lnTo>
                  <a:pt x="624" y="406"/>
                </a:lnTo>
                <a:lnTo>
                  <a:pt x="624" y="406"/>
                </a:lnTo>
                <a:lnTo>
                  <a:pt x="622" y="400"/>
                </a:lnTo>
                <a:lnTo>
                  <a:pt x="620" y="394"/>
                </a:lnTo>
                <a:lnTo>
                  <a:pt x="614" y="384"/>
                </a:lnTo>
                <a:lnTo>
                  <a:pt x="606" y="378"/>
                </a:lnTo>
                <a:lnTo>
                  <a:pt x="600" y="376"/>
                </a:lnTo>
                <a:lnTo>
                  <a:pt x="594" y="376"/>
                </a:lnTo>
                <a:lnTo>
                  <a:pt x="594" y="376"/>
                </a:lnTo>
                <a:close/>
                <a:moveTo>
                  <a:pt x="80" y="380"/>
                </a:moveTo>
                <a:lnTo>
                  <a:pt x="80" y="20"/>
                </a:lnTo>
                <a:lnTo>
                  <a:pt x="80" y="20"/>
                </a:lnTo>
                <a:lnTo>
                  <a:pt x="82" y="18"/>
                </a:lnTo>
                <a:lnTo>
                  <a:pt x="542" y="18"/>
                </a:lnTo>
                <a:lnTo>
                  <a:pt x="542" y="18"/>
                </a:lnTo>
                <a:lnTo>
                  <a:pt x="544" y="20"/>
                </a:lnTo>
                <a:lnTo>
                  <a:pt x="544" y="380"/>
                </a:lnTo>
                <a:lnTo>
                  <a:pt x="544" y="380"/>
                </a:lnTo>
                <a:lnTo>
                  <a:pt x="542" y="382"/>
                </a:lnTo>
                <a:lnTo>
                  <a:pt x="82" y="382"/>
                </a:lnTo>
                <a:lnTo>
                  <a:pt x="82" y="382"/>
                </a:lnTo>
                <a:lnTo>
                  <a:pt x="80" y="380"/>
                </a:lnTo>
                <a:lnTo>
                  <a:pt x="80" y="380"/>
                </a:lnTo>
                <a:close/>
                <a:moveTo>
                  <a:pt x="272" y="426"/>
                </a:moveTo>
                <a:lnTo>
                  <a:pt x="272" y="426"/>
                </a:lnTo>
                <a:lnTo>
                  <a:pt x="266" y="426"/>
                </a:lnTo>
                <a:lnTo>
                  <a:pt x="262" y="422"/>
                </a:lnTo>
                <a:lnTo>
                  <a:pt x="260" y="418"/>
                </a:lnTo>
                <a:lnTo>
                  <a:pt x="260" y="414"/>
                </a:lnTo>
                <a:lnTo>
                  <a:pt x="260" y="414"/>
                </a:lnTo>
                <a:lnTo>
                  <a:pt x="260" y="408"/>
                </a:lnTo>
                <a:lnTo>
                  <a:pt x="262" y="406"/>
                </a:lnTo>
                <a:lnTo>
                  <a:pt x="266" y="402"/>
                </a:lnTo>
                <a:lnTo>
                  <a:pt x="272" y="402"/>
                </a:lnTo>
                <a:lnTo>
                  <a:pt x="272" y="402"/>
                </a:lnTo>
                <a:lnTo>
                  <a:pt x="276" y="402"/>
                </a:lnTo>
                <a:lnTo>
                  <a:pt x="280" y="406"/>
                </a:lnTo>
                <a:lnTo>
                  <a:pt x="284" y="408"/>
                </a:lnTo>
                <a:lnTo>
                  <a:pt x="284" y="414"/>
                </a:lnTo>
                <a:lnTo>
                  <a:pt x="284" y="414"/>
                </a:lnTo>
                <a:lnTo>
                  <a:pt x="284" y="418"/>
                </a:lnTo>
                <a:lnTo>
                  <a:pt x="280" y="422"/>
                </a:lnTo>
                <a:lnTo>
                  <a:pt x="276" y="426"/>
                </a:lnTo>
                <a:lnTo>
                  <a:pt x="272" y="426"/>
                </a:lnTo>
                <a:lnTo>
                  <a:pt x="272" y="426"/>
                </a:lnTo>
                <a:close/>
                <a:moveTo>
                  <a:pt x="312" y="426"/>
                </a:moveTo>
                <a:lnTo>
                  <a:pt x="312" y="426"/>
                </a:lnTo>
                <a:lnTo>
                  <a:pt x="306" y="426"/>
                </a:lnTo>
                <a:lnTo>
                  <a:pt x="302" y="422"/>
                </a:lnTo>
                <a:lnTo>
                  <a:pt x="300" y="418"/>
                </a:lnTo>
                <a:lnTo>
                  <a:pt x="300" y="414"/>
                </a:lnTo>
                <a:lnTo>
                  <a:pt x="300" y="414"/>
                </a:lnTo>
                <a:lnTo>
                  <a:pt x="300" y="408"/>
                </a:lnTo>
                <a:lnTo>
                  <a:pt x="302" y="406"/>
                </a:lnTo>
                <a:lnTo>
                  <a:pt x="306" y="402"/>
                </a:lnTo>
                <a:lnTo>
                  <a:pt x="312" y="402"/>
                </a:lnTo>
                <a:lnTo>
                  <a:pt x="312" y="402"/>
                </a:lnTo>
                <a:lnTo>
                  <a:pt x="316" y="402"/>
                </a:lnTo>
                <a:lnTo>
                  <a:pt x="320" y="406"/>
                </a:lnTo>
                <a:lnTo>
                  <a:pt x="324" y="408"/>
                </a:lnTo>
                <a:lnTo>
                  <a:pt x="324" y="414"/>
                </a:lnTo>
                <a:lnTo>
                  <a:pt x="324" y="414"/>
                </a:lnTo>
                <a:lnTo>
                  <a:pt x="324" y="418"/>
                </a:lnTo>
                <a:lnTo>
                  <a:pt x="320" y="422"/>
                </a:lnTo>
                <a:lnTo>
                  <a:pt x="316" y="426"/>
                </a:lnTo>
                <a:lnTo>
                  <a:pt x="312" y="426"/>
                </a:lnTo>
                <a:lnTo>
                  <a:pt x="312" y="426"/>
                </a:lnTo>
                <a:close/>
                <a:moveTo>
                  <a:pt x="352" y="426"/>
                </a:moveTo>
                <a:lnTo>
                  <a:pt x="352" y="426"/>
                </a:lnTo>
                <a:lnTo>
                  <a:pt x="348" y="426"/>
                </a:lnTo>
                <a:lnTo>
                  <a:pt x="344" y="422"/>
                </a:lnTo>
                <a:lnTo>
                  <a:pt x="340" y="418"/>
                </a:lnTo>
                <a:lnTo>
                  <a:pt x="340" y="414"/>
                </a:lnTo>
                <a:lnTo>
                  <a:pt x="340" y="414"/>
                </a:lnTo>
                <a:lnTo>
                  <a:pt x="340" y="408"/>
                </a:lnTo>
                <a:lnTo>
                  <a:pt x="344" y="406"/>
                </a:lnTo>
                <a:lnTo>
                  <a:pt x="348" y="402"/>
                </a:lnTo>
                <a:lnTo>
                  <a:pt x="352" y="402"/>
                </a:lnTo>
                <a:lnTo>
                  <a:pt x="352" y="402"/>
                </a:lnTo>
                <a:lnTo>
                  <a:pt x="356" y="402"/>
                </a:lnTo>
                <a:lnTo>
                  <a:pt x="360" y="406"/>
                </a:lnTo>
                <a:lnTo>
                  <a:pt x="364" y="408"/>
                </a:lnTo>
                <a:lnTo>
                  <a:pt x="364" y="414"/>
                </a:lnTo>
                <a:lnTo>
                  <a:pt x="364" y="414"/>
                </a:lnTo>
                <a:lnTo>
                  <a:pt x="364" y="418"/>
                </a:lnTo>
                <a:lnTo>
                  <a:pt x="360" y="422"/>
                </a:lnTo>
                <a:lnTo>
                  <a:pt x="356" y="426"/>
                </a:lnTo>
                <a:lnTo>
                  <a:pt x="352" y="426"/>
                </a:lnTo>
                <a:lnTo>
                  <a:pt x="352" y="426"/>
                </a:lnTo>
                <a:close/>
                <a:moveTo>
                  <a:pt x="568" y="426"/>
                </a:moveTo>
                <a:lnTo>
                  <a:pt x="446" y="426"/>
                </a:lnTo>
                <a:lnTo>
                  <a:pt x="446" y="402"/>
                </a:lnTo>
                <a:lnTo>
                  <a:pt x="568" y="402"/>
                </a:lnTo>
                <a:lnTo>
                  <a:pt x="568" y="426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003399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aphicFrame>
        <p:nvGraphicFramePr>
          <p:cNvPr id="22" name="Táblázat 2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44737768"/>
              </p:ext>
            </p:extLst>
          </p:nvPr>
        </p:nvGraphicFramePr>
        <p:xfrm>
          <a:off x="301813" y="1294693"/>
          <a:ext cx="8496947" cy="233172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427367">
                  <a:extLst>
                    <a:ext uri="{9D8B030D-6E8A-4147-A177-3AD203B41FA5}">
                      <a16:colId xmlns:a16="http://schemas.microsoft.com/office/drawing/2014/main" xmlns="" val="4016328448"/>
                    </a:ext>
                  </a:extLst>
                </a:gridCol>
                <a:gridCol w="1213916">
                  <a:extLst>
                    <a:ext uri="{9D8B030D-6E8A-4147-A177-3AD203B41FA5}">
                      <a16:colId xmlns:a16="http://schemas.microsoft.com/office/drawing/2014/main" xmlns="" val="4103955229"/>
                    </a:ext>
                  </a:extLst>
                </a:gridCol>
                <a:gridCol w="1213916">
                  <a:extLst>
                    <a:ext uri="{9D8B030D-6E8A-4147-A177-3AD203B41FA5}">
                      <a16:colId xmlns:a16="http://schemas.microsoft.com/office/drawing/2014/main" xmlns="" val="1533525611"/>
                    </a:ext>
                  </a:extLst>
                </a:gridCol>
                <a:gridCol w="1213916">
                  <a:extLst>
                    <a:ext uri="{9D8B030D-6E8A-4147-A177-3AD203B41FA5}">
                      <a16:colId xmlns:a16="http://schemas.microsoft.com/office/drawing/2014/main" xmlns="" val="732016901"/>
                    </a:ext>
                  </a:extLst>
                </a:gridCol>
                <a:gridCol w="1213916">
                  <a:extLst>
                    <a:ext uri="{9D8B030D-6E8A-4147-A177-3AD203B41FA5}">
                      <a16:colId xmlns:a16="http://schemas.microsoft.com/office/drawing/2014/main" xmlns="" val="1932137645"/>
                    </a:ext>
                  </a:extLst>
                </a:gridCol>
                <a:gridCol w="1213916">
                  <a:extLst>
                    <a:ext uri="{9D8B030D-6E8A-4147-A177-3AD203B41FA5}">
                      <a16:colId xmlns:a16="http://schemas.microsoft.com/office/drawing/2014/main" xmlns="" val="194443598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l"/>
                      <a:r>
                        <a:rPr lang="hu-HU" sz="1100" dirty="0">
                          <a:solidFill>
                            <a:srgbClr val="404040"/>
                          </a:solidFill>
                        </a:rPr>
                        <a:t>Otthon</a:t>
                      </a:r>
                    </a:p>
                  </a:txBody>
                  <a:tcPr anchor="ctr">
                    <a:solidFill>
                      <a:schemeClr val="bg2">
                        <a:lumMod val="20000"/>
                        <a:lumOff val="80000"/>
                        <a:alpha val="37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200" b="0" i="0" u="sng" strike="noStrike" dirty="0">
                          <a:solidFill>
                            <a:srgbClr val="404040"/>
                          </a:solidFill>
                          <a:effectLst/>
                          <a:latin typeface="+mj-lt"/>
                        </a:rPr>
                        <a:t>98%</a:t>
                      </a:r>
                    </a:p>
                  </a:txBody>
                  <a:tcPr marL="9525" marR="9525" marT="9525" marB="0" anchor="ctr">
                    <a:solidFill>
                      <a:schemeClr val="bg2">
                        <a:lumMod val="20000"/>
                        <a:lumOff val="80000"/>
                        <a:alpha val="37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200" b="0" i="0" u="none" strike="noStrike" dirty="0">
                          <a:solidFill>
                            <a:srgbClr val="404040"/>
                          </a:solidFill>
                          <a:effectLst/>
                          <a:latin typeface="+mj-lt"/>
                        </a:rPr>
                        <a:t>91%</a:t>
                      </a:r>
                    </a:p>
                  </a:txBody>
                  <a:tcPr marL="9525" marR="9525" marT="9525" marB="0" anchor="ctr">
                    <a:solidFill>
                      <a:schemeClr val="bg2">
                        <a:lumMod val="20000"/>
                        <a:lumOff val="80000"/>
                        <a:alpha val="37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200" b="0" i="0" u="none" strike="noStrike" dirty="0">
                          <a:solidFill>
                            <a:srgbClr val="404040"/>
                          </a:solidFill>
                          <a:effectLst/>
                          <a:latin typeface="+mj-lt"/>
                        </a:rPr>
                        <a:t>97%</a:t>
                      </a:r>
                    </a:p>
                  </a:txBody>
                  <a:tcPr marL="9525" marR="9525" marT="9525" marB="0" anchor="ctr">
                    <a:solidFill>
                      <a:schemeClr val="bg2">
                        <a:lumMod val="20000"/>
                        <a:lumOff val="80000"/>
                        <a:alpha val="37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200" b="0" i="0" u="none" strike="noStrike" dirty="0">
                          <a:solidFill>
                            <a:srgbClr val="404040"/>
                          </a:solidFill>
                          <a:effectLst/>
                          <a:latin typeface="+mj-lt"/>
                        </a:rPr>
                        <a:t>84%</a:t>
                      </a:r>
                    </a:p>
                  </a:txBody>
                  <a:tcPr marL="9525" marR="9525" marT="9525" marB="0" anchor="ctr">
                    <a:solidFill>
                      <a:schemeClr val="bg2">
                        <a:lumMod val="20000"/>
                        <a:lumOff val="80000"/>
                        <a:alpha val="37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200" b="0" i="0" u="none" strike="noStrike" dirty="0">
                          <a:solidFill>
                            <a:srgbClr val="404040"/>
                          </a:solidFill>
                          <a:effectLst/>
                          <a:latin typeface="+mj-lt"/>
                        </a:rPr>
                        <a:t>93%</a:t>
                      </a:r>
                    </a:p>
                  </a:txBody>
                  <a:tcPr marL="9525" marR="9525" marT="9525" marB="0" anchor="ctr">
                    <a:solidFill>
                      <a:schemeClr val="bg2">
                        <a:lumMod val="20000"/>
                        <a:lumOff val="80000"/>
                        <a:alpha val="37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57889505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/>
                      <a:r>
                        <a:rPr lang="hu-HU" sz="1100" dirty="0">
                          <a:solidFill>
                            <a:srgbClr val="404040"/>
                          </a:solidFill>
                        </a:rPr>
                        <a:t>Munkahelyen</a:t>
                      </a:r>
                    </a:p>
                  </a:txBody>
                  <a:tcPr anchor="ctr">
                    <a:solidFill>
                      <a:schemeClr val="bg2">
                        <a:lumMod val="20000"/>
                        <a:lumOff val="80000"/>
                        <a:alpha val="37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200" b="0" i="0" u="none" strike="noStrike" dirty="0">
                          <a:solidFill>
                            <a:srgbClr val="404040"/>
                          </a:solidFill>
                          <a:effectLst/>
                          <a:latin typeface="+mj-lt"/>
                        </a:rPr>
                        <a:t>1%</a:t>
                      </a:r>
                    </a:p>
                  </a:txBody>
                  <a:tcPr marL="9525" marR="9525" marT="9525" marB="0" anchor="ctr">
                    <a:solidFill>
                      <a:schemeClr val="bg2">
                        <a:lumMod val="20000"/>
                        <a:lumOff val="80000"/>
                        <a:alpha val="37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200" b="0" i="0" u="none" strike="noStrike" dirty="0">
                          <a:solidFill>
                            <a:srgbClr val="404040"/>
                          </a:solidFill>
                          <a:effectLst/>
                          <a:latin typeface="+mj-lt"/>
                        </a:rPr>
                        <a:t>11%</a:t>
                      </a:r>
                    </a:p>
                  </a:txBody>
                  <a:tcPr marL="9525" marR="9525" marT="9525" marB="0" anchor="ctr">
                    <a:solidFill>
                      <a:schemeClr val="bg2">
                        <a:lumMod val="20000"/>
                        <a:lumOff val="80000"/>
                        <a:alpha val="37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200" b="0" i="0" u="sng" strike="noStrike" dirty="0">
                          <a:solidFill>
                            <a:srgbClr val="404040"/>
                          </a:solidFill>
                          <a:effectLst/>
                          <a:latin typeface="+mj-lt"/>
                        </a:rPr>
                        <a:t>14%</a:t>
                      </a:r>
                    </a:p>
                  </a:txBody>
                  <a:tcPr marL="9525" marR="9525" marT="9525" marB="0" anchor="ctr">
                    <a:solidFill>
                      <a:schemeClr val="bg2">
                        <a:lumMod val="20000"/>
                        <a:lumOff val="80000"/>
                        <a:alpha val="37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200" b="0" i="0" u="none" strike="noStrike" dirty="0">
                          <a:solidFill>
                            <a:srgbClr val="404040"/>
                          </a:solidFill>
                          <a:effectLst/>
                          <a:latin typeface="+mj-lt"/>
                        </a:rPr>
                        <a:t>10%</a:t>
                      </a:r>
                    </a:p>
                  </a:txBody>
                  <a:tcPr marL="9525" marR="9525" marT="9525" marB="0" anchor="ctr">
                    <a:solidFill>
                      <a:schemeClr val="bg2">
                        <a:lumMod val="20000"/>
                        <a:lumOff val="80000"/>
                        <a:alpha val="37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200" b="0" i="0" u="none" strike="noStrike" dirty="0">
                          <a:solidFill>
                            <a:srgbClr val="404040"/>
                          </a:solidFill>
                          <a:effectLst/>
                          <a:latin typeface="+mj-lt"/>
                        </a:rPr>
                        <a:t>12%</a:t>
                      </a:r>
                    </a:p>
                  </a:txBody>
                  <a:tcPr marL="9525" marR="9525" marT="9525" marB="0" anchor="ctr">
                    <a:solidFill>
                      <a:schemeClr val="bg2">
                        <a:lumMod val="20000"/>
                        <a:lumOff val="80000"/>
                        <a:alpha val="37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803848731"/>
                  </a:ext>
                </a:extLst>
              </a:tr>
              <a:tr h="149818">
                <a:tc>
                  <a:txBody>
                    <a:bodyPr/>
                    <a:lstStyle/>
                    <a:p>
                      <a:pPr algn="l"/>
                      <a:r>
                        <a:rPr lang="hu-HU" sz="1100" dirty="0">
                          <a:solidFill>
                            <a:srgbClr val="404040"/>
                          </a:solidFill>
                        </a:rPr>
                        <a:t>Iskolában, főiskolán,</a:t>
                      </a:r>
                      <a:r>
                        <a:rPr lang="hu-HU" sz="1100" baseline="0" dirty="0">
                          <a:solidFill>
                            <a:srgbClr val="404040"/>
                          </a:solidFill>
                        </a:rPr>
                        <a:t> egyetemen</a:t>
                      </a:r>
                      <a:endParaRPr lang="hu-HU" sz="1100" dirty="0">
                        <a:solidFill>
                          <a:srgbClr val="404040"/>
                        </a:solidFill>
                      </a:endParaRPr>
                    </a:p>
                  </a:txBody>
                  <a:tcPr anchor="ctr">
                    <a:solidFill>
                      <a:schemeClr val="bg2">
                        <a:lumMod val="20000"/>
                        <a:lumOff val="80000"/>
                        <a:alpha val="37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200" b="0" i="0" u="none" strike="noStrike" dirty="0">
                          <a:solidFill>
                            <a:srgbClr val="404040"/>
                          </a:solidFill>
                          <a:effectLst/>
                          <a:latin typeface="+mj-lt"/>
                        </a:rPr>
                        <a:t>1%</a:t>
                      </a:r>
                    </a:p>
                  </a:txBody>
                  <a:tcPr marL="9525" marR="9525" marT="9525" marB="0" anchor="ctr">
                    <a:solidFill>
                      <a:schemeClr val="bg2">
                        <a:lumMod val="20000"/>
                        <a:lumOff val="80000"/>
                        <a:alpha val="37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200" b="0" i="0" u="none" strike="noStrike" dirty="0">
                          <a:solidFill>
                            <a:srgbClr val="404040"/>
                          </a:solidFill>
                          <a:effectLst/>
                          <a:latin typeface="+mj-lt"/>
                        </a:rPr>
                        <a:t>5%</a:t>
                      </a:r>
                    </a:p>
                  </a:txBody>
                  <a:tcPr marL="9525" marR="9525" marT="9525" marB="0" anchor="ctr">
                    <a:solidFill>
                      <a:schemeClr val="bg2">
                        <a:lumMod val="20000"/>
                        <a:lumOff val="80000"/>
                        <a:alpha val="37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200" b="0" i="0" u="none" strike="noStrike" dirty="0">
                          <a:solidFill>
                            <a:srgbClr val="404040"/>
                          </a:solidFill>
                          <a:effectLst/>
                          <a:latin typeface="+mj-lt"/>
                        </a:rPr>
                        <a:t>12%</a:t>
                      </a:r>
                    </a:p>
                  </a:txBody>
                  <a:tcPr marL="9525" marR="9525" marT="9525" marB="0" anchor="ctr">
                    <a:solidFill>
                      <a:schemeClr val="bg2">
                        <a:lumMod val="20000"/>
                        <a:lumOff val="80000"/>
                        <a:alpha val="37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200" b="0" i="0" u="none" strike="noStrike" dirty="0">
                          <a:solidFill>
                            <a:srgbClr val="404040"/>
                          </a:solidFill>
                          <a:effectLst/>
                          <a:latin typeface="+mj-lt"/>
                        </a:rPr>
                        <a:t>8%</a:t>
                      </a:r>
                    </a:p>
                  </a:txBody>
                  <a:tcPr marL="9525" marR="9525" marT="9525" marB="0" anchor="ctr">
                    <a:solidFill>
                      <a:schemeClr val="bg2">
                        <a:lumMod val="20000"/>
                        <a:lumOff val="80000"/>
                        <a:alpha val="37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200" b="0" i="0" u="sng" strike="noStrike" dirty="0">
                          <a:solidFill>
                            <a:srgbClr val="404040"/>
                          </a:solidFill>
                          <a:effectLst/>
                          <a:latin typeface="+mj-lt"/>
                        </a:rPr>
                        <a:t>22%</a:t>
                      </a:r>
                    </a:p>
                  </a:txBody>
                  <a:tcPr marL="9525" marR="9525" marT="9525" marB="0" anchor="ctr">
                    <a:solidFill>
                      <a:schemeClr val="bg2">
                        <a:lumMod val="20000"/>
                        <a:lumOff val="80000"/>
                        <a:alpha val="37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296875488"/>
                  </a:ext>
                </a:extLst>
              </a:tr>
              <a:tr h="149818">
                <a:tc>
                  <a:txBody>
                    <a:bodyPr/>
                    <a:lstStyle/>
                    <a:p>
                      <a:pPr algn="l"/>
                      <a:r>
                        <a:rPr lang="hu-HU" sz="1100" dirty="0">
                          <a:solidFill>
                            <a:srgbClr val="404040"/>
                          </a:solidFill>
                        </a:rPr>
                        <a:t>Baráti, családi összejöveteleken</a:t>
                      </a:r>
                    </a:p>
                  </a:txBody>
                  <a:tcPr anchor="ctr">
                    <a:solidFill>
                      <a:schemeClr val="bg2">
                        <a:lumMod val="20000"/>
                        <a:lumOff val="80000"/>
                        <a:alpha val="37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200" b="0" i="0" u="none" strike="noStrike" dirty="0">
                          <a:solidFill>
                            <a:srgbClr val="404040"/>
                          </a:solidFill>
                          <a:effectLst/>
                          <a:latin typeface="+mj-lt"/>
                        </a:rPr>
                        <a:t>4%</a:t>
                      </a:r>
                    </a:p>
                  </a:txBody>
                  <a:tcPr marL="9525" marR="9525" marT="9525" marB="0" anchor="ctr">
                    <a:solidFill>
                      <a:schemeClr val="bg2">
                        <a:lumMod val="20000"/>
                        <a:lumOff val="80000"/>
                        <a:alpha val="37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200" b="0" i="0" u="none" strike="noStrike" dirty="0">
                          <a:solidFill>
                            <a:srgbClr val="404040"/>
                          </a:solidFill>
                          <a:effectLst/>
                          <a:latin typeface="+mj-lt"/>
                        </a:rPr>
                        <a:t>3%</a:t>
                      </a:r>
                    </a:p>
                  </a:txBody>
                  <a:tcPr marL="9525" marR="9525" marT="9525" marB="0" anchor="ctr">
                    <a:solidFill>
                      <a:schemeClr val="bg2">
                        <a:lumMod val="20000"/>
                        <a:lumOff val="80000"/>
                        <a:alpha val="37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200" b="0" i="0" u="none" strike="noStrike" dirty="0">
                          <a:solidFill>
                            <a:srgbClr val="404040"/>
                          </a:solidFill>
                          <a:effectLst/>
                          <a:latin typeface="+mj-lt"/>
                        </a:rPr>
                        <a:t>4%</a:t>
                      </a:r>
                    </a:p>
                  </a:txBody>
                  <a:tcPr marL="9525" marR="9525" marT="9525" marB="0" anchor="ctr">
                    <a:solidFill>
                      <a:schemeClr val="bg2">
                        <a:lumMod val="20000"/>
                        <a:lumOff val="80000"/>
                        <a:alpha val="37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200" b="0" i="0" u="sng" strike="noStrike" dirty="0">
                          <a:solidFill>
                            <a:srgbClr val="404040"/>
                          </a:solidFill>
                          <a:effectLst/>
                          <a:latin typeface="+mj-lt"/>
                        </a:rPr>
                        <a:t>12%</a:t>
                      </a:r>
                    </a:p>
                  </a:txBody>
                  <a:tcPr marL="9525" marR="9525" marT="9525" marB="0" anchor="ctr">
                    <a:solidFill>
                      <a:schemeClr val="bg2">
                        <a:lumMod val="20000"/>
                        <a:lumOff val="80000"/>
                        <a:alpha val="37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200" b="0" i="0" u="none" strike="noStrike" dirty="0">
                          <a:solidFill>
                            <a:srgbClr val="404040"/>
                          </a:solidFill>
                          <a:effectLst/>
                          <a:latin typeface="+mj-lt"/>
                        </a:rPr>
                        <a:t>7%</a:t>
                      </a:r>
                    </a:p>
                  </a:txBody>
                  <a:tcPr marL="9525" marR="9525" marT="9525" marB="0" anchor="ctr">
                    <a:solidFill>
                      <a:schemeClr val="bg2">
                        <a:lumMod val="20000"/>
                        <a:lumOff val="80000"/>
                        <a:alpha val="37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8512967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/>
                      <a:r>
                        <a:rPr lang="hu-HU" sz="1100" dirty="0">
                          <a:solidFill>
                            <a:srgbClr val="404040"/>
                          </a:solidFill>
                        </a:rPr>
                        <a:t>Útközben</a:t>
                      </a:r>
                    </a:p>
                  </a:txBody>
                  <a:tcPr anchor="ctr">
                    <a:solidFill>
                      <a:schemeClr val="bg2">
                        <a:lumMod val="20000"/>
                        <a:lumOff val="80000"/>
                        <a:alpha val="37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200" b="0" i="0" u="none" strike="noStrike" dirty="0">
                          <a:solidFill>
                            <a:srgbClr val="404040"/>
                          </a:solidFill>
                          <a:effectLst/>
                          <a:latin typeface="+mj-lt"/>
                        </a:rPr>
                        <a:t>-</a:t>
                      </a:r>
                    </a:p>
                  </a:txBody>
                  <a:tcPr marL="9525" marR="9525" marT="9525" marB="0" anchor="ctr">
                    <a:solidFill>
                      <a:schemeClr val="bg2">
                        <a:lumMod val="20000"/>
                        <a:lumOff val="80000"/>
                        <a:alpha val="37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200" b="0" i="0" u="none" strike="noStrike" dirty="0">
                          <a:solidFill>
                            <a:srgbClr val="404040"/>
                          </a:solidFill>
                          <a:effectLst/>
                          <a:latin typeface="+mj-lt"/>
                        </a:rPr>
                        <a:t>-</a:t>
                      </a:r>
                    </a:p>
                  </a:txBody>
                  <a:tcPr marL="9525" marR="9525" marT="9525" marB="0" anchor="ctr">
                    <a:solidFill>
                      <a:schemeClr val="bg2">
                        <a:lumMod val="20000"/>
                        <a:lumOff val="80000"/>
                        <a:alpha val="37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200" b="0" i="0" u="none" strike="noStrike" dirty="0">
                          <a:solidFill>
                            <a:srgbClr val="404040"/>
                          </a:solidFill>
                          <a:effectLst/>
                          <a:latin typeface="+mj-lt"/>
                        </a:rPr>
                        <a:t>6%</a:t>
                      </a:r>
                    </a:p>
                  </a:txBody>
                  <a:tcPr marL="9525" marR="9525" marT="9525" marB="0" anchor="ctr">
                    <a:solidFill>
                      <a:schemeClr val="bg2">
                        <a:lumMod val="20000"/>
                        <a:lumOff val="80000"/>
                        <a:alpha val="37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200" b="0" i="0" u="none" strike="noStrike" dirty="0">
                          <a:solidFill>
                            <a:srgbClr val="404040"/>
                          </a:solidFill>
                          <a:effectLst/>
                          <a:latin typeface="+mj-lt"/>
                        </a:rPr>
                        <a:t>14%</a:t>
                      </a:r>
                    </a:p>
                  </a:txBody>
                  <a:tcPr marL="9525" marR="9525" marT="9525" marB="0" anchor="ctr">
                    <a:solidFill>
                      <a:schemeClr val="bg2">
                        <a:lumMod val="20000"/>
                        <a:lumOff val="80000"/>
                        <a:alpha val="37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200" b="0" i="0" u="sng" strike="noStrike" dirty="0">
                          <a:solidFill>
                            <a:srgbClr val="404040"/>
                          </a:solidFill>
                          <a:effectLst/>
                          <a:latin typeface="+mj-lt"/>
                        </a:rPr>
                        <a:t>23%</a:t>
                      </a:r>
                    </a:p>
                  </a:txBody>
                  <a:tcPr marL="9525" marR="9525" marT="9525" marB="0" anchor="ctr">
                    <a:solidFill>
                      <a:schemeClr val="bg2">
                        <a:lumMod val="20000"/>
                        <a:lumOff val="80000"/>
                        <a:alpha val="37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071229363"/>
                  </a:ext>
                </a:extLst>
              </a:tr>
              <a:tr h="149818">
                <a:tc>
                  <a:txBody>
                    <a:bodyPr/>
                    <a:lstStyle/>
                    <a:p>
                      <a:pPr algn="l"/>
                      <a:r>
                        <a:rPr lang="hu-HU" sz="1100" dirty="0">
                          <a:solidFill>
                            <a:srgbClr val="404040"/>
                          </a:solidFill>
                        </a:rPr>
                        <a:t>Bevásárló</a:t>
                      </a:r>
                      <a:r>
                        <a:rPr lang="hu-HU" sz="1100" baseline="0" dirty="0">
                          <a:solidFill>
                            <a:srgbClr val="404040"/>
                          </a:solidFill>
                        </a:rPr>
                        <a:t> központban</a:t>
                      </a:r>
                      <a:endParaRPr lang="hu-HU" sz="1100" dirty="0">
                        <a:solidFill>
                          <a:srgbClr val="404040"/>
                        </a:solidFill>
                      </a:endParaRPr>
                    </a:p>
                  </a:txBody>
                  <a:tcPr anchor="ctr">
                    <a:solidFill>
                      <a:schemeClr val="bg2">
                        <a:lumMod val="20000"/>
                        <a:lumOff val="80000"/>
                        <a:alpha val="37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200" b="0" i="0" u="none" strike="noStrike" dirty="0">
                          <a:solidFill>
                            <a:srgbClr val="404040"/>
                          </a:solidFill>
                          <a:effectLst/>
                          <a:latin typeface="+mj-lt"/>
                        </a:rPr>
                        <a:t>1%</a:t>
                      </a:r>
                    </a:p>
                  </a:txBody>
                  <a:tcPr marL="9525" marR="9525" marT="9525" marB="0" anchor="ctr">
                    <a:solidFill>
                      <a:schemeClr val="bg2">
                        <a:lumMod val="20000"/>
                        <a:lumOff val="80000"/>
                        <a:alpha val="37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200" b="0" i="0" u="none" strike="noStrike" dirty="0">
                          <a:solidFill>
                            <a:srgbClr val="404040"/>
                          </a:solidFill>
                          <a:effectLst/>
                          <a:latin typeface="+mj-lt"/>
                        </a:rPr>
                        <a:t>-</a:t>
                      </a:r>
                    </a:p>
                  </a:txBody>
                  <a:tcPr marL="9525" marR="9525" marT="9525" marB="0" anchor="ctr">
                    <a:solidFill>
                      <a:schemeClr val="bg2">
                        <a:lumMod val="20000"/>
                        <a:lumOff val="80000"/>
                        <a:alpha val="37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200" b="0" i="0" u="none" strike="noStrike" dirty="0">
                          <a:solidFill>
                            <a:srgbClr val="404040"/>
                          </a:solidFill>
                          <a:effectLst/>
                          <a:latin typeface="+mj-lt"/>
                        </a:rPr>
                        <a:t>2%</a:t>
                      </a:r>
                    </a:p>
                  </a:txBody>
                  <a:tcPr marL="9525" marR="9525" marT="9525" marB="0" anchor="ctr">
                    <a:solidFill>
                      <a:schemeClr val="bg2">
                        <a:lumMod val="20000"/>
                        <a:lumOff val="80000"/>
                        <a:alpha val="37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200" b="0" i="0" u="sng" strike="noStrike" dirty="0">
                          <a:solidFill>
                            <a:srgbClr val="404040"/>
                          </a:solidFill>
                          <a:effectLst/>
                          <a:latin typeface="+mj-lt"/>
                        </a:rPr>
                        <a:t>14%</a:t>
                      </a:r>
                    </a:p>
                  </a:txBody>
                  <a:tcPr marL="9525" marR="9525" marT="9525" marB="0" anchor="ctr">
                    <a:solidFill>
                      <a:schemeClr val="bg2">
                        <a:lumMod val="20000"/>
                        <a:lumOff val="80000"/>
                        <a:alpha val="37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200" b="0" i="0" u="none" strike="noStrike" dirty="0">
                          <a:solidFill>
                            <a:srgbClr val="404040"/>
                          </a:solidFill>
                          <a:effectLst/>
                          <a:latin typeface="+mj-lt"/>
                        </a:rPr>
                        <a:t>5%</a:t>
                      </a:r>
                    </a:p>
                  </a:txBody>
                  <a:tcPr marL="9525" marR="9525" marT="9525" marB="0" anchor="ctr">
                    <a:solidFill>
                      <a:schemeClr val="bg2">
                        <a:lumMod val="20000"/>
                        <a:lumOff val="80000"/>
                        <a:alpha val="37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696109512"/>
                  </a:ext>
                </a:extLst>
              </a:tr>
              <a:tr h="149818">
                <a:tc>
                  <a:txBody>
                    <a:bodyPr/>
                    <a:lstStyle/>
                    <a:p>
                      <a:pPr algn="l"/>
                      <a:r>
                        <a:rPr lang="hu-HU" sz="1100" dirty="0">
                          <a:solidFill>
                            <a:srgbClr val="404040"/>
                          </a:solidFill>
                        </a:rPr>
                        <a:t>Étteremben,</a:t>
                      </a:r>
                      <a:r>
                        <a:rPr lang="hu-HU" sz="1100" baseline="0" dirty="0">
                          <a:solidFill>
                            <a:srgbClr val="404040"/>
                          </a:solidFill>
                        </a:rPr>
                        <a:t> kávézóban</a:t>
                      </a:r>
                      <a:endParaRPr lang="hu-HU" sz="1100" dirty="0">
                        <a:solidFill>
                          <a:srgbClr val="404040"/>
                        </a:solidFill>
                      </a:endParaRPr>
                    </a:p>
                  </a:txBody>
                  <a:tcPr anchor="ctr">
                    <a:solidFill>
                      <a:schemeClr val="bg2">
                        <a:lumMod val="20000"/>
                        <a:lumOff val="80000"/>
                        <a:alpha val="37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200" b="0" i="0" u="none" strike="noStrike" dirty="0">
                          <a:solidFill>
                            <a:srgbClr val="404040"/>
                          </a:solidFill>
                          <a:effectLst/>
                          <a:latin typeface="+mj-lt"/>
                        </a:rPr>
                        <a:t>1%</a:t>
                      </a:r>
                    </a:p>
                  </a:txBody>
                  <a:tcPr marL="9525" marR="9525" marT="9525" marB="0" anchor="ctr">
                    <a:solidFill>
                      <a:schemeClr val="bg2">
                        <a:lumMod val="20000"/>
                        <a:lumOff val="80000"/>
                        <a:alpha val="37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200" b="0" i="0" u="none" strike="noStrike" dirty="0">
                          <a:solidFill>
                            <a:srgbClr val="404040"/>
                          </a:solidFill>
                          <a:effectLst/>
                          <a:latin typeface="+mj-lt"/>
                        </a:rPr>
                        <a:t>-</a:t>
                      </a:r>
                    </a:p>
                  </a:txBody>
                  <a:tcPr marL="9525" marR="9525" marT="9525" marB="0" anchor="ctr">
                    <a:solidFill>
                      <a:schemeClr val="bg2">
                        <a:lumMod val="20000"/>
                        <a:lumOff val="80000"/>
                        <a:alpha val="37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200" b="0" i="0" u="none" strike="noStrike" dirty="0">
                          <a:solidFill>
                            <a:srgbClr val="404040"/>
                          </a:solidFill>
                          <a:effectLst/>
                          <a:latin typeface="+mj-lt"/>
                        </a:rPr>
                        <a:t>3%</a:t>
                      </a:r>
                    </a:p>
                  </a:txBody>
                  <a:tcPr marL="9525" marR="9525" marT="9525" marB="0" anchor="ctr">
                    <a:solidFill>
                      <a:schemeClr val="bg2">
                        <a:lumMod val="20000"/>
                        <a:lumOff val="80000"/>
                        <a:alpha val="37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200" b="0" i="0" u="none" strike="noStrike" dirty="0">
                          <a:solidFill>
                            <a:srgbClr val="404040"/>
                          </a:solidFill>
                          <a:effectLst/>
                          <a:latin typeface="+mj-lt"/>
                        </a:rPr>
                        <a:t>3%</a:t>
                      </a:r>
                    </a:p>
                  </a:txBody>
                  <a:tcPr marL="9525" marR="9525" marT="9525" marB="0" anchor="ctr">
                    <a:solidFill>
                      <a:schemeClr val="bg2">
                        <a:lumMod val="20000"/>
                        <a:lumOff val="80000"/>
                        <a:alpha val="37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200" b="0" i="0" u="sng" strike="noStrike" dirty="0">
                          <a:solidFill>
                            <a:srgbClr val="404040"/>
                          </a:solidFill>
                          <a:effectLst/>
                          <a:latin typeface="+mj-lt"/>
                        </a:rPr>
                        <a:t>4%</a:t>
                      </a:r>
                    </a:p>
                  </a:txBody>
                  <a:tcPr marL="9525" marR="9525" marT="9525" marB="0" anchor="ctr">
                    <a:solidFill>
                      <a:schemeClr val="bg2">
                        <a:lumMod val="20000"/>
                        <a:lumOff val="80000"/>
                        <a:alpha val="37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31320227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/>
                      <a:r>
                        <a:rPr lang="hu-HU" sz="1100" dirty="0">
                          <a:solidFill>
                            <a:srgbClr val="404040"/>
                          </a:solidFill>
                        </a:rPr>
                        <a:t>Közterületen</a:t>
                      </a:r>
                    </a:p>
                  </a:txBody>
                  <a:tcPr anchor="ctr">
                    <a:solidFill>
                      <a:schemeClr val="bg2">
                        <a:lumMod val="20000"/>
                        <a:lumOff val="80000"/>
                        <a:alpha val="37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200" b="0" i="0" u="none" strike="noStrike" dirty="0">
                          <a:solidFill>
                            <a:srgbClr val="404040"/>
                          </a:solidFill>
                          <a:effectLst/>
                          <a:latin typeface="+mj-lt"/>
                        </a:rPr>
                        <a:t>2%</a:t>
                      </a:r>
                    </a:p>
                  </a:txBody>
                  <a:tcPr marL="9525" marR="9525" marT="9525" marB="0" anchor="ctr">
                    <a:solidFill>
                      <a:schemeClr val="bg2">
                        <a:lumMod val="20000"/>
                        <a:lumOff val="80000"/>
                        <a:alpha val="37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200" b="0" i="0" u="none" strike="noStrike" dirty="0">
                          <a:solidFill>
                            <a:srgbClr val="404040"/>
                          </a:solidFill>
                          <a:effectLst/>
                          <a:latin typeface="+mj-lt"/>
                        </a:rPr>
                        <a:t>-</a:t>
                      </a:r>
                    </a:p>
                  </a:txBody>
                  <a:tcPr marL="9525" marR="9525" marT="9525" marB="0" anchor="ctr">
                    <a:solidFill>
                      <a:schemeClr val="bg2">
                        <a:lumMod val="20000"/>
                        <a:lumOff val="80000"/>
                        <a:alpha val="37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200" b="0" i="0" u="none" strike="noStrike" dirty="0">
                          <a:solidFill>
                            <a:srgbClr val="404040"/>
                          </a:solidFill>
                          <a:effectLst/>
                          <a:latin typeface="+mj-lt"/>
                        </a:rPr>
                        <a:t>3%</a:t>
                      </a:r>
                    </a:p>
                  </a:txBody>
                  <a:tcPr marL="9525" marR="9525" marT="9525" marB="0" anchor="ctr">
                    <a:solidFill>
                      <a:schemeClr val="bg2">
                        <a:lumMod val="20000"/>
                        <a:lumOff val="80000"/>
                        <a:alpha val="37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200" b="0" i="0" u="none" strike="noStrike" dirty="0">
                          <a:solidFill>
                            <a:srgbClr val="404040"/>
                          </a:solidFill>
                          <a:effectLst/>
                          <a:latin typeface="+mj-lt"/>
                        </a:rPr>
                        <a:t>3%</a:t>
                      </a:r>
                    </a:p>
                  </a:txBody>
                  <a:tcPr marL="9525" marR="9525" marT="9525" marB="0" anchor="ctr">
                    <a:solidFill>
                      <a:schemeClr val="bg2">
                        <a:lumMod val="20000"/>
                        <a:lumOff val="80000"/>
                        <a:alpha val="37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200" b="0" i="0" u="sng" strike="noStrike" dirty="0">
                          <a:solidFill>
                            <a:srgbClr val="404040"/>
                          </a:solidFill>
                          <a:effectLst/>
                          <a:latin typeface="+mj-lt"/>
                        </a:rPr>
                        <a:t>9%</a:t>
                      </a:r>
                    </a:p>
                  </a:txBody>
                  <a:tcPr marL="9525" marR="9525" marT="9525" marB="0" anchor="ctr">
                    <a:solidFill>
                      <a:schemeClr val="bg2">
                        <a:lumMod val="20000"/>
                        <a:lumOff val="80000"/>
                        <a:alpha val="37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67632099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/>
                      <a:r>
                        <a:rPr lang="hu-HU" sz="1100" dirty="0">
                          <a:solidFill>
                            <a:srgbClr val="404040"/>
                          </a:solidFill>
                        </a:rPr>
                        <a:t>Rendezvényeken</a:t>
                      </a:r>
                    </a:p>
                  </a:txBody>
                  <a:tcPr anchor="ctr">
                    <a:solidFill>
                      <a:schemeClr val="bg2">
                        <a:lumMod val="20000"/>
                        <a:lumOff val="80000"/>
                        <a:alpha val="37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200" b="0" i="0" u="none" strike="noStrike" dirty="0">
                          <a:solidFill>
                            <a:srgbClr val="404040"/>
                          </a:solidFill>
                          <a:effectLst/>
                          <a:latin typeface="+mj-lt"/>
                        </a:rPr>
                        <a:t>1%</a:t>
                      </a:r>
                    </a:p>
                  </a:txBody>
                  <a:tcPr marL="9525" marR="9525" marT="9525" marB="0" anchor="ctr">
                    <a:solidFill>
                      <a:schemeClr val="bg2">
                        <a:lumMod val="20000"/>
                        <a:lumOff val="80000"/>
                        <a:alpha val="37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200" b="0" i="0" u="none" strike="noStrike" dirty="0">
                          <a:solidFill>
                            <a:srgbClr val="404040"/>
                          </a:solidFill>
                          <a:effectLst/>
                          <a:latin typeface="+mj-lt"/>
                        </a:rPr>
                        <a:t>-</a:t>
                      </a:r>
                    </a:p>
                  </a:txBody>
                  <a:tcPr marL="9525" marR="9525" marT="9525" marB="0" anchor="ctr">
                    <a:solidFill>
                      <a:schemeClr val="bg2">
                        <a:lumMod val="20000"/>
                        <a:lumOff val="80000"/>
                        <a:alpha val="37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200" b="0" i="0" u="none" strike="noStrike" dirty="0">
                          <a:solidFill>
                            <a:srgbClr val="404040"/>
                          </a:solidFill>
                          <a:effectLst/>
                          <a:latin typeface="+mj-lt"/>
                        </a:rPr>
                        <a:t>1%</a:t>
                      </a:r>
                    </a:p>
                  </a:txBody>
                  <a:tcPr marL="9525" marR="9525" marT="9525" marB="0" anchor="ctr">
                    <a:solidFill>
                      <a:schemeClr val="bg2">
                        <a:lumMod val="20000"/>
                        <a:lumOff val="80000"/>
                        <a:alpha val="37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200" b="0" i="0" u="sng" strike="noStrike" dirty="0">
                          <a:solidFill>
                            <a:srgbClr val="404040"/>
                          </a:solidFill>
                          <a:effectLst/>
                          <a:latin typeface="+mj-lt"/>
                        </a:rPr>
                        <a:t>6%</a:t>
                      </a:r>
                    </a:p>
                  </a:txBody>
                  <a:tcPr marL="9525" marR="9525" marT="9525" marB="0" anchor="ctr">
                    <a:solidFill>
                      <a:schemeClr val="bg2">
                        <a:lumMod val="20000"/>
                        <a:lumOff val="80000"/>
                        <a:alpha val="37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200" b="0" i="0" u="none" strike="noStrike" dirty="0">
                          <a:solidFill>
                            <a:srgbClr val="404040"/>
                          </a:solidFill>
                          <a:effectLst/>
                          <a:latin typeface="+mj-lt"/>
                        </a:rPr>
                        <a:t>2%</a:t>
                      </a:r>
                    </a:p>
                  </a:txBody>
                  <a:tcPr marL="9525" marR="9525" marT="9525" marB="0" anchor="ctr">
                    <a:solidFill>
                      <a:schemeClr val="bg2">
                        <a:lumMod val="20000"/>
                        <a:lumOff val="80000"/>
                        <a:alpha val="37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802356854"/>
                  </a:ext>
                </a:extLst>
              </a:tr>
            </a:tbl>
          </a:graphicData>
        </a:graphic>
      </p:graphicFrame>
      <p:sp>
        <p:nvSpPr>
          <p:cNvPr id="23" name="Szövegdoboz 26"/>
          <p:cNvSpPr txBox="1"/>
          <p:nvPr/>
        </p:nvSpPr>
        <p:spPr>
          <a:xfrm>
            <a:off x="301813" y="4077548"/>
            <a:ext cx="8374643" cy="3231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763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050" b="0" i="0" u="none" strike="noStrike" kern="0" cap="none" spc="0" normalizeH="0" baseline="0" noProof="0" dirty="0">
                <a:ln>
                  <a:noFill/>
                </a:ln>
                <a:solidFill>
                  <a:srgbClr val="58595B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</a:t>
            </a:r>
            <a:r>
              <a:rPr kumimoji="0" lang="hu-HU" sz="1050" b="0" i="0" u="none" strike="noStrike" kern="0" cap="none" spc="0" normalizeH="0" noProof="0" dirty="0">
                <a:ln>
                  <a:noFill/>
                </a:ln>
                <a:solidFill>
                  <a:srgbClr val="58595B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hu-HU" sz="1050" b="0" i="0" u="none" strike="noStrike" kern="0" cap="none" spc="0" normalizeH="0" baseline="0" noProof="0" dirty="0">
                <a:ln>
                  <a:noFill/>
                </a:ln>
                <a:solidFill>
                  <a:srgbClr val="58595B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videós tartalmak fogyasztásának elsőszámú helyszíne a nézők otthona: itt minden eszközhöz kapcsolódó érték kiemelkedő. Ezen kívül említést érdemel még az </a:t>
            </a:r>
            <a:r>
              <a:rPr kumimoji="0" lang="hu-HU" sz="1050" b="0" i="0" u="none" strike="noStrike" kern="0" cap="none" spc="0" normalizeH="0" baseline="0" noProof="0" dirty="0" err="1">
                <a:ln>
                  <a:noFill/>
                </a:ln>
                <a:solidFill>
                  <a:srgbClr val="58595B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útközbeni</a:t>
            </a:r>
            <a:r>
              <a:rPr kumimoji="0" lang="hu-HU" sz="1050" b="0" i="0" u="none" strike="noStrike" kern="0" cap="none" spc="0" normalizeH="0" baseline="0" noProof="0" dirty="0">
                <a:ln>
                  <a:noFill/>
                </a:ln>
                <a:solidFill>
                  <a:srgbClr val="58595B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(23%) és iskolában/egyetemen/főiskolán (22%) történő okostelefonos tartalomfogyasztás is. </a:t>
            </a: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xmlns="" id="{6CD1003D-ECB9-4B20-8677-FD9A0348340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6376" y="4633691"/>
            <a:ext cx="600901" cy="600901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xmlns="" id="{5AD17148-961E-4F57-BE2F-A2A1CAE1FFF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9618" y="4905062"/>
            <a:ext cx="725425" cy="137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699264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Title 3"/>
          <p:cNvSpPr>
            <a:spLocks noGrp="1"/>
          </p:cNvSpPr>
          <p:nvPr>
            <p:ph type="title"/>
          </p:nvPr>
        </p:nvSpPr>
        <p:spPr>
          <a:xfrm>
            <a:off x="179984" y="-19088"/>
            <a:ext cx="8680422" cy="469722"/>
          </a:xfrm>
        </p:spPr>
        <p:txBody>
          <a:bodyPr>
            <a:noAutofit/>
          </a:bodyPr>
          <a:lstStyle/>
          <a:p>
            <a:r>
              <a:rPr lang="hu-HU" sz="2900" dirty="0"/>
              <a:t>Médiafogyasztással kapcsolatos attitűdök</a:t>
            </a:r>
          </a:p>
        </p:txBody>
      </p:sp>
      <p:sp>
        <p:nvSpPr>
          <p:cNvPr id="53" name="Szövegdoboz 135"/>
          <p:cNvSpPr txBox="1"/>
          <p:nvPr/>
        </p:nvSpPr>
        <p:spPr>
          <a:xfrm>
            <a:off x="376088" y="4968864"/>
            <a:ext cx="8084344" cy="1384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763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7981950" algn="r"/>
              </a:tabLst>
              <a:defRPr/>
            </a:pPr>
            <a:r>
              <a:rPr kumimoji="0" lang="hu-HU" sz="900" b="0" i="0" u="none" strike="noStrike" kern="0" cap="none" spc="0" normalizeH="0" baseline="0" noProof="0" dirty="0">
                <a:ln>
                  <a:noFill/>
                </a:ln>
                <a:solidFill>
                  <a:srgbClr val="222223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N=1005 | Bázis: teljes minta</a:t>
            </a:r>
          </a:p>
        </p:txBody>
      </p:sp>
      <p:sp>
        <p:nvSpPr>
          <p:cNvPr id="52" name="Text Placeholder 9"/>
          <p:cNvSpPr>
            <a:spLocks noGrp="1"/>
          </p:cNvSpPr>
          <p:nvPr>
            <p:ph type="body" sz="quarter" idx="4294967295"/>
          </p:nvPr>
        </p:nvSpPr>
        <p:spPr>
          <a:xfrm>
            <a:off x="107504" y="392549"/>
            <a:ext cx="8690248" cy="451009"/>
          </a:xfrm>
          <a:prstGeom prst="rect">
            <a:avLst/>
          </a:prstGeom>
        </p:spPr>
        <p:txBody>
          <a:bodyPr/>
          <a:lstStyle/>
          <a:p>
            <a:pPr marL="0" indent="0">
              <a:spcBef>
                <a:spcPts val="0"/>
              </a:spcBef>
              <a:buNone/>
            </a:pPr>
            <a:r>
              <a:rPr lang="hu-HU" sz="1000" i="1" dirty="0">
                <a:solidFill>
                  <a:schemeClr val="bg1">
                    <a:lumMod val="50000"/>
                  </a:schemeClr>
                </a:solidFill>
              </a:rPr>
              <a:t>Az alábbi állítások közül melyek igazak Önre? Top említések</a:t>
            </a:r>
          </a:p>
        </p:txBody>
      </p:sp>
      <p:graphicFrame>
        <p:nvGraphicFramePr>
          <p:cNvPr id="3" name="Táblázat 2"/>
          <p:cNvGraphicFramePr>
            <a:graphicFrameLocks noGrp="1"/>
          </p:cNvGraphicFramePr>
          <p:nvPr>
            <p:extLst/>
          </p:nvPr>
        </p:nvGraphicFramePr>
        <p:xfrm>
          <a:off x="8026148" y="791210"/>
          <a:ext cx="868568" cy="265153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68568">
                  <a:extLst>
                    <a:ext uri="{9D8B030D-6E8A-4147-A177-3AD203B41FA5}">
                      <a16:colId xmlns:a16="http://schemas.microsoft.com/office/drawing/2014/main" xmlns="" val="1513955889"/>
                    </a:ext>
                  </a:extLst>
                </a:gridCol>
              </a:tblGrid>
              <a:tr h="378790">
                <a:tc>
                  <a:txBody>
                    <a:bodyPr/>
                    <a:lstStyle/>
                    <a:p>
                      <a:r>
                        <a:rPr lang="hu-HU" dirty="0">
                          <a:solidFill>
                            <a:srgbClr val="ED6737"/>
                          </a:solidFill>
                        </a:rPr>
                        <a:t>51%</a:t>
                      </a:r>
                    </a:p>
                  </a:txBody>
                  <a:tcPr>
                    <a:solidFill>
                      <a:schemeClr val="accent1">
                        <a:alpha val="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506009280"/>
                  </a:ext>
                </a:extLst>
              </a:tr>
              <a:tr h="378790">
                <a:tc>
                  <a:txBody>
                    <a:bodyPr/>
                    <a:lstStyle/>
                    <a:p>
                      <a:r>
                        <a:rPr lang="hu-HU" b="1" dirty="0">
                          <a:solidFill>
                            <a:srgbClr val="ED6737"/>
                          </a:solidFill>
                        </a:rPr>
                        <a:t>45%</a:t>
                      </a:r>
                    </a:p>
                  </a:txBody>
                  <a:tcPr>
                    <a:solidFill>
                      <a:schemeClr val="accent1">
                        <a:alpha val="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543521683"/>
                  </a:ext>
                </a:extLst>
              </a:tr>
              <a:tr h="378790">
                <a:tc>
                  <a:txBody>
                    <a:bodyPr/>
                    <a:lstStyle/>
                    <a:p>
                      <a:r>
                        <a:rPr lang="hu-HU" b="1" dirty="0">
                          <a:solidFill>
                            <a:srgbClr val="ED6737"/>
                          </a:solidFill>
                        </a:rPr>
                        <a:t>40%</a:t>
                      </a:r>
                    </a:p>
                  </a:txBody>
                  <a:tcPr>
                    <a:solidFill>
                      <a:schemeClr val="accent1">
                        <a:alpha val="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101635269"/>
                  </a:ext>
                </a:extLst>
              </a:tr>
              <a:tr h="378790">
                <a:tc>
                  <a:txBody>
                    <a:bodyPr/>
                    <a:lstStyle/>
                    <a:p>
                      <a:r>
                        <a:rPr lang="hu-HU" b="1" dirty="0">
                          <a:solidFill>
                            <a:srgbClr val="ED6737"/>
                          </a:solidFill>
                        </a:rPr>
                        <a:t>38%</a:t>
                      </a:r>
                    </a:p>
                  </a:txBody>
                  <a:tcPr>
                    <a:solidFill>
                      <a:schemeClr val="accent1">
                        <a:alpha val="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521407961"/>
                  </a:ext>
                </a:extLst>
              </a:tr>
              <a:tr h="378790">
                <a:tc>
                  <a:txBody>
                    <a:bodyPr/>
                    <a:lstStyle/>
                    <a:p>
                      <a:r>
                        <a:rPr lang="hu-HU" b="1" dirty="0">
                          <a:solidFill>
                            <a:srgbClr val="ED6737"/>
                          </a:solidFill>
                        </a:rPr>
                        <a:t>36%</a:t>
                      </a:r>
                    </a:p>
                  </a:txBody>
                  <a:tcPr>
                    <a:solidFill>
                      <a:schemeClr val="accent1">
                        <a:alpha val="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567553846"/>
                  </a:ext>
                </a:extLst>
              </a:tr>
              <a:tr h="378790">
                <a:tc>
                  <a:txBody>
                    <a:bodyPr/>
                    <a:lstStyle/>
                    <a:p>
                      <a:r>
                        <a:rPr lang="hu-HU" b="1" dirty="0">
                          <a:solidFill>
                            <a:srgbClr val="ED6737"/>
                          </a:solidFill>
                        </a:rPr>
                        <a:t>32%</a:t>
                      </a:r>
                    </a:p>
                  </a:txBody>
                  <a:tcPr>
                    <a:solidFill>
                      <a:schemeClr val="accent1">
                        <a:alpha val="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882584962"/>
                  </a:ext>
                </a:extLst>
              </a:tr>
              <a:tr h="378790">
                <a:tc>
                  <a:txBody>
                    <a:bodyPr/>
                    <a:lstStyle/>
                    <a:p>
                      <a:r>
                        <a:rPr lang="hu-HU" b="1" dirty="0">
                          <a:solidFill>
                            <a:srgbClr val="ED6737"/>
                          </a:solidFill>
                        </a:rPr>
                        <a:t>30%</a:t>
                      </a:r>
                    </a:p>
                  </a:txBody>
                  <a:tcPr>
                    <a:solidFill>
                      <a:schemeClr val="accent1">
                        <a:alpha val="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563625386"/>
                  </a:ext>
                </a:extLst>
              </a:tr>
            </a:tbl>
          </a:graphicData>
        </a:graphic>
      </p:graphicFrame>
      <p:graphicFrame>
        <p:nvGraphicFramePr>
          <p:cNvPr id="4" name="Táblázat 3"/>
          <p:cNvGraphicFramePr>
            <a:graphicFrameLocks noGrp="1"/>
          </p:cNvGraphicFramePr>
          <p:nvPr>
            <p:extLst/>
          </p:nvPr>
        </p:nvGraphicFramePr>
        <p:xfrm>
          <a:off x="164036" y="843561"/>
          <a:ext cx="5104110" cy="253759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104110">
                  <a:extLst>
                    <a:ext uri="{9D8B030D-6E8A-4147-A177-3AD203B41FA5}">
                      <a16:colId xmlns:a16="http://schemas.microsoft.com/office/drawing/2014/main" xmlns="" val="4127085462"/>
                    </a:ext>
                  </a:extLst>
                </a:gridCol>
              </a:tblGrid>
              <a:tr h="362513">
                <a:tc>
                  <a:txBody>
                    <a:bodyPr/>
                    <a:lstStyle/>
                    <a:p>
                      <a:pPr marL="0" marR="0" lvl="0" indent="0" algn="l" defTabSz="91437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050" b="0" kern="1200" baseline="0" dirty="0">
                          <a:solidFill>
                            <a:srgbClr val="404040"/>
                          </a:solidFill>
                          <a:latin typeface="+mn-lt"/>
                          <a:ea typeface="+mn-ea"/>
                          <a:cs typeface="+mn-cs"/>
                        </a:rPr>
                        <a:t>Alvás közben az okostelefonom mindig a közelemben van</a:t>
                      </a:r>
                    </a:p>
                  </a:txBody>
                  <a:tcPr anchor="ctr">
                    <a:solidFill>
                      <a:schemeClr val="accent1">
                        <a:alpha val="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116475336"/>
                  </a:ext>
                </a:extLst>
              </a:tr>
              <a:tr h="362513">
                <a:tc>
                  <a:txBody>
                    <a:bodyPr/>
                    <a:lstStyle/>
                    <a:p>
                      <a:pPr marL="0" marR="0" lvl="0" indent="0" algn="l" defTabSz="91437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050" b="0" kern="1200" baseline="0" dirty="0">
                          <a:solidFill>
                            <a:srgbClr val="404040"/>
                          </a:solidFill>
                          <a:latin typeface="+mn-lt"/>
                          <a:ea typeface="+mn-ea"/>
                          <a:cs typeface="+mn-cs"/>
                        </a:rPr>
                        <a:t>A klasszikus, jól ismert filmeket és sorozatokat akármikor szívesen </a:t>
                      </a:r>
                      <a:r>
                        <a:rPr lang="hu-HU" sz="1050" b="0" kern="1200" baseline="0" dirty="0" err="1">
                          <a:solidFill>
                            <a:srgbClr val="404040"/>
                          </a:solidFill>
                          <a:latin typeface="+mn-lt"/>
                          <a:ea typeface="+mn-ea"/>
                          <a:cs typeface="+mn-cs"/>
                        </a:rPr>
                        <a:t>újranézem</a:t>
                      </a:r>
                      <a:endParaRPr lang="hu-HU" sz="1050" b="0" kern="1200" baseline="0" dirty="0">
                        <a:solidFill>
                          <a:srgbClr val="40404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accent1">
                        <a:alpha val="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033948105"/>
                  </a:ext>
                </a:extLst>
              </a:tr>
              <a:tr h="362513">
                <a:tc>
                  <a:txBody>
                    <a:bodyPr/>
                    <a:lstStyle/>
                    <a:p>
                      <a:r>
                        <a:rPr lang="hu-HU" sz="1050" b="0" kern="1200" baseline="0" dirty="0">
                          <a:solidFill>
                            <a:srgbClr val="404040"/>
                          </a:solidFill>
                          <a:latin typeface="+mn-lt"/>
                          <a:ea typeface="+mn-ea"/>
                          <a:cs typeface="+mn-cs"/>
                        </a:rPr>
                        <a:t>Nem tudnék meglenni, ha nem lenne internet a </a:t>
                      </a:r>
                      <a:r>
                        <a:rPr lang="hu-HU" sz="1050" b="0" kern="1200" baseline="0" dirty="0" err="1">
                          <a:solidFill>
                            <a:srgbClr val="404040"/>
                          </a:solidFill>
                          <a:latin typeface="+mn-lt"/>
                          <a:ea typeface="+mn-ea"/>
                          <a:cs typeface="+mn-cs"/>
                        </a:rPr>
                        <a:t>mobilomon</a:t>
                      </a:r>
                      <a:endParaRPr lang="hu-HU" sz="1050" b="0" kern="1200" baseline="0" dirty="0">
                        <a:solidFill>
                          <a:srgbClr val="40404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accent1">
                        <a:alpha val="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644259959"/>
                  </a:ext>
                </a:extLst>
              </a:tr>
              <a:tr h="362513">
                <a:tc>
                  <a:txBody>
                    <a:bodyPr/>
                    <a:lstStyle/>
                    <a:p>
                      <a:r>
                        <a:rPr lang="hu-HU" sz="1050" b="0" kern="1200" baseline="0" dirty="0">
                          <a:solidFill>
                            <a:srgbClr val="404040"/>
                          </a:solidFill>
                          <a:latin typeface="+mn-lt"/>
                          <a:ea typeface="+mn-ea"/>
                          <a:cs typeface="+mn-cs"/>
                        </a:rPr>
                        <a:t>Nem zavar a képernyőméret, kis kijelzőjű eszközön is szívesen nézek videót</a:t>
                      </a:r>
                    </a:p>
                  </a:txBody>
                  <a:tcPr anchor="ctr">
                    <a:solidFill>
                      <a:schemeClr val="accent1">
                        <a:alpha val="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162379301"/>
                  </a:ext>
                </a:extLst>
              </a:tr>
              <a:tr h="362513">
                <a:tc>
                  <a:txBody>
                    <a:bodyPr/>
                    <a:lstStyle/>
                    <a:p>
                      <a:r>
                        <a:rPr lang="hu-HU" sz="1050" b="0" kern="1200" baseline="0" dirty="0">
                          <a:solidFill>
                            <a:srgbClr val="404040"/>
                          </a:solidFill>
                          <a:latin typeface="+mn-lt"/>
                          <a:ea typeface="+mn-ea"/>
                          <a:cs typeface="+mn-cs"/>
                        </a:rPr>
                        <a:t>Előfordul, hogy egy nap, vagy egy hétvége alatt megnézek egy egész évadot egy sorozatból</a:t>
                      </a:r>
                    </a:p>
                  </a:txBody>
                  <a:tcPr anchor="ctr">
                    <a:solidFill>
                      <a:schemeClr val="accent1">
                        <a:alpha val="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546503039"/>
                  </a:ext>
                </a:extLst>
              </a:tr>
              <a:tr h="362513">
                <a:tc>
                  <a:txBody>
                    <a:bodyPr/>
                    <a:lstStyle/>
                    <a:p>
                      <a:r>
                        <a:rPr lang="hu-HU" sz="1050" b="0" kern="1200" baseline="0" dirty="0">
                          <a:solidFill>
                            <a:srgbClr val="404040"/>
                          </a:solidFill>
                          <a:latin typeface="+mn-lt"/>
                          <a:ea typeface="+mn-ea"/>
                          <a:cs typeface="+mn-cs"/>
                        </a:rPr>
                        <a:t>Ha érdekel egy új film, vagy sorozat, azt azonnal letöltöm </a:t>
                      </a:r>
                      <a:r>
                        <a:rPr lang="hu-HU" sz="1050" b="0" kern="1200" baseline="0" dirty="0" err="1">
                          <a:solidFill>
                            <a:srgbClr val="404040"/>
                          </a:solidFill>
                          <a:latin typeface="+mn-lt"/>
                          <a:ea typeface="+mn-ea"/>
                          <a:cs typeface="+mn-cs"/>
                        </a:rPr>
                        <a:t>torrent-rõl</a:t>
                      </a:r>
                      <a:endParaRPr lang="hu-HU" sz="1050" b="0" kern="1200" baseline="0" dirty="0">
                        <a:solidFill>
                          <a:srgbClr val="40404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accent1">
                        <a:alpha val="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786538972"/>
                  </a:ext>
                </a:extLst>
              </a:tr>
              <a:tr h="362513">
                <a:tc>
                  <a:txBody>
                    <a:bodyPr/>
                    <a:lstStyle/>
                    <a:p>
                      <a:r>
                        <a:rPr lang="hu-HU" sz="1050" b="0" kern="1200" baseline="0" dirty="0">
                          <a:solidFill>
                            <a:srgbClr val="404040"/>
                          </a:solidFill>
                          <a:latin typeface="+mn-lt"/>
                          <a:ea typeface="+mn-ea"/>
                          <a:cs typeface="+mn-cs"/>
                        </a:rPr>
                        <a:t>Eredeti nyelven szeretem a sorozatokat és filmeket nézni</a:t>
                      </a:r>
                    </a:p>
                  </a:txBody>
                  <a:tcPr anchor="ctr">
                    <a:solidFill>
                      <a:schemeClr val="accent1">
                        <a:alpha val="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342496226"/>
                  </a:ext>
                </a:extLst>
              </a:tr>
            </a:tbl>
          </a:graphicData>
        </a:graphic>
      </p:graphicFrame>
      <p:grpSp>
        <p:nvGrpSpPr>
          <p:cNvPr id="501" name="Group 181"/>
          <p:cNvGrpSpPr/>
          <p:nvPr/>
        </p:nvGrpSpPr>
        <p:grpSpPr>
          <a:xfrm>
            <a:off x="5268146" y="862271"/>
            <a:ext cx="2576119" cy="1781487"/>
            <a:chOff x="936338" y="120649"/>
            <a:chExt cx="3807463" cy="1533857"/>
          </a:xfrm>
        </p:grpSpPr>
        <p:grpSp>
          <p:nvGrpSpPr>
            <p:cNvPr id="562" name="Group 123"/>
            <p:cNvGrpSpPr/>
            <p:nvPr/>
          </p:nvGrpSpPr>
          <p:grpSpPr>
            <a:xfrm>
              <a:off x="936338" y="120649"/>
              <a:ext cx="3807463" cy="203201"/>
              <a:chOff x="0" y="0"/>
              <a:chExt cx="3807460" cy="203200"/>
            </a:xfrm>
          </p:grpSpPr>
          <p:sp>
            <p:nvSpPr>
              <p:cNvPr id="563" name="Shape 113"/>
              <p:cNvSpPr/>
              <p:nvPr/>
            </p:nvSpPr>
            <p:spPr>
              <a:xfrm>
                <a:off x="0" y="0"/>
                <a:ext cx="381000" cy="203200"/>
              </a:xfrm>
              <a:prstGeom prst="rect">
                <a:avLst/>
              </a:prstGeom>
              <a:solidFill>
                <a:srgbClr val="ED6737"/>
              </a:solidFill>
              <a:ln w="12700" cap="flat">
                <a:solidFill>
                  <a:srgbClr val="E9A3A2"/>
                </a:solidFill>
                <a:prstDash val="solid"/>
                <a:miter lim="400000"/>
              </a:ln>
              <a:effectLst/>
            </p:spPr>
            <p:txBody>
              <a:bodyPr wrap="square" lIns="38100" tIns="38100" rIns="38100" bIns="38100" numCol="1" anchor="ctr">
                <a:no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3000">
                    <a:solidFill>
                      <a:srgbClr val="D53A37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  <a:endParaRPr kumimoji="0" sz="3000" b="0" i="0" u="none" strike="noStrike" kern="1200" cap="none" spc="0" normalizeH="0" baseline="0" noProof="0">
                  <a:ln>
                    <a:noFill/>
                  </a:ln>
                  <a:solidFill>
                    <a:srgbClr val="D53A37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uLnTx/>
                  <a:uFillTx/>
                  <a:latin typeface="Gill Sans"/>
                  <a:ea typeface="Gill Sans"/>
                  <a:cs typeface="Gill Sans"/>
                  <a:sym typeface="Gill Sans"/>
                </a:endParaRPr>
              </a:p>
            </p:txBody>
          </p:sp>
          <p:sp>
            <p:nvSpPr>
              <p:cNvPr id="564" name="Shape 114"/>
              <p:cNvSpPr/>
              <p:nvPr/>
            </p:nvSpPr>
            <p:spPr>
              <a:xfrm>
                <a:off x="380717" y="0"/>
                <a:ext cx="381001" cy="203200"/>
              </a:xfrm>
              <a:prstGeom prst="rect">
                <a:avLst/>
              </a:prstGeom>
              <a:solidFill>
                <a:srgbClr val="ED6737"/>
              </a:solidFill>
              <a:ln w="12700" cap="flat">
                <a:solidFill>
                  <a:srgbClr val="E9A3A2"/>
                </a:solidFill>
                <a:prstDash val="solid"/>
                <a:miter lim="400000"/>
              </a:ln>
              <a:effectLst/>
            </p:spPr>
            <p:txBody>
              <a:bodyPr wrap="square" lIns="38100" tIns="38100" rIns="38100" bIns="38100" numCol="1" anchor="ctr">
                <a:no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3000">
                    <a:solidFill>
                      <a:srgbClr val="D53A37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  <a:endParaRPr kumimoji="0" sz="3000" b="0" i="0" u="none" strike="noStrike" kern="1200" cap="none" spc="0" normalizeH="0" baseline="0" noProof="0">
                  <a:ln>
                    <a:noFill/>
                  </a:ln>
                  <a:solidFill>
                    <a:srgbClr val="D53A37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uLnTx/>
                  <a:uFillTx/>
                  <a:latin typeface="Gill Sans"/>
                  <a:ea typeface="Gill Sans"/>
                  <a:cs typeface="Gill Sans"/>
                  <a:sym typeface="Gill Sans"/>
                </a:endParaRPr>
              </a:p>
            </p:txBody>
          </p:sp>
          <p:sp>
            <p:nvSpPr>
              <p:cNvPr id="565" name="Shape 115"/>
              <p:cNvSpPr/>
              <p:nvPr/>
            </p:nvSpPr>
            <p:spPr>
              <a:xfrm>
                <a:off x="761435" y="0"/>
                <a:ext cx="381001" cy="203200"/>
              </a:xfrm>
              <a:prstGeom prst="rect">
                <a:avLst/>
              </a:prstGeom>
              <a:solidFill>
                <a:srgbClr val="ED6737"/>
              </a:solidFill>
              <a:ln w="12700" cap="flat">
                <a:solidFill>
                  <a:srgbClr val="E9A3A2"/>
                </a:solidFill>
                <a:prstDash val="solid"/>
                <a:miter lim="400000"/>
              </a:ln>
              <a:effectLst/>
            </p:spPr>
            <p:txBody>
              <a:bodyPr wrap="square" lIns="38100" tIns="38100" rIns="38100" bIns="38100" numCol="1" anchor="ctr">
                <a:no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3000">
                    <a:solidFill>
                      <a:srgbClr val="D53A37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  <a:endParaRPr kumimoji="0" sz="3000" b="0" i="0" u="none" strike="noStrike" kern="1200" cap="none" spc="0" normalizeH="0" baseline="0" noProof="0">
                  <a:ln>
                    <a:noFill/>
                  </a:ln>
                  <a:solidFill>
                    <a:srgbClr val="D53A37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uLnTx/>
                  <a:uFillTx/>
                  <a:latin typeface="Gill Sans"/>
                  <a:ea typeface="Gill Sans"/>
                  <a:cs typeface="Gill Sans"/>
                  <a:sym typeface="Gill Sans"/>
                </a:endParaRPr>
              </a:p>
            </p:txBody>
          </p:sp>
          <p:sp>
            <p:nvSpPr>
              <p:cNvPr id="566" name="Shape 116"/>
              <p:cNvSpPr/>
              <p:nvPr/>
            </p:nvSpPr>
            <p:spPr>
              <a:xfrm>
                <a:off x="1142153" y="0"/>
                <a:ext cx="381001" cy="203200"/>
              </a:xfrm>
              <a:prstGeom prst="rect">
                <a:avLst/>
              </a:prstGeom>
              <a:solidFill>
                <a:srgbClr val="ED6737"/>
              </a:solidFill>
              <a:ln w="12700" cap="flat">
                <a:solidFill>
                  <a:srgbClr val="E9A3A2"/>
                </a:solidFill>
                <a:prstDash val="solid"/>
                <a:miter lim="400000"/>
              </a:ln>
              <a:effectLst/>
            </p:spPr>
            <p:txBody>
              <a:bodyPr wrap="square" lIns="38100" tIns="38100" rIns="38100" bIns="38100" numCol="1" anchor="ctr">
                <a:no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3000">
                    <a:solidFill>
                      <a:srgbClr val="D53A37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  <a:endParaRPr kumimoji="0" sz="3000" b="0" i="0" u="none" strike="noStrike" kern="1200" cap="none" spc="0" normalizeH="0" baseline="0" noProof="0">
                  <a:ln>
                    <a:noFill/>
                  </a:ln>
                  <a:solidFill>
                    <a:srgbClr val="D53A37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uLnTx/>
                  <a:uFillTx/>
                  <a:latin typeface="Gill Sans"/>
                  <a:ea typeface="Gill Sans"/>
                  <a:cs typeface="Gill Sans"/>
                  <a:sym typeface="Gill Sans"/>
                </a:endParaRPr>
              </a:p>
            </p:txBody>
          </p:sp>
          <p:sp>
            <p:nvSpPr>
              <p:cNvPr id="567" name="Shape 117"/>
              <p:cNvSpPr/>
              <p:nvPr/>
            </p:nvSpPr>
            <p:spPr>
              <a:xfrm>
                <a:off x="1522870" y="0"/>
                <a:ext cx="381001" cy="203200"/>
              </a:xfrm>
              <a:prstGeom prst="rect">
                <a:avLst/>
              </a:prstGeom>
              <a:solidFill>
                <a:srgbClr val="ED6737"/>
              </a:solidFill>
              <a:ln w="12700" cap="flat">
                <a:solidFill>
                  <a:srgbClr val="E9A3A2"/>
                </a:solidFill>
                <a:prstDash val="solid"/>
                <a:miter lim="400000"/>
              </a:ln>
              <a:effectLst/>
            </p:spPr>
            <p:txBody>
              <a:bodyPr wrap="square" lIns="38100" tIns="38100" rIns="38100" bIns="38100" numCol="1" anchor="ctr">
                <a:no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3000">
                    <a:solidFill>
                      <a:srgbClr val="D53A37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  <a:endParaRPr kumimoji="0" sz="3000" b="0" i="0" u="none" strike="noStrike" kern="1200" cap="none" spc="0" normalizeH="0" baseline="0" noProof="0">
                  <a:ln>
                    <a:noFill/>
                  </a:ln>
                  <a:solidFill>
                    <a:srgbClr val="D53A37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uLnTx/>
                  <a:uFillTx/>
                  <a:latin typeface="Gill Sans"/>
                  <a:ea typeface="Gill Sans"/>
                  <a:cs typeface="Gill Sans"/>
                  <a:sym typeface="Gill Sans"/>
                </a:endParaRPr>
              </a:p>
            </p:txBody>
          </p:sp>
          <p:sp>
            <p:nvSpPr>
              <p:cNvPr id="568" name="Shape 118"/>
              <p:cNvSpPr/>
              <p:nvPr/>
            </p:nvSpPr>
            <p:spPr>
              <a:xfrm>
                <a:off x="1903588" y="0"/>
                <a:ext cx="381001" cy="203200"/>
              </a:xfrm>
              <a:prstGeom prst="rect">
                <a:avLst/>
              </a:prstGeom>
              <a:solidFill>
                <a:schemeClr val="bg1"/>
              </a:solidFill>
              <a:ln w="12700" cap="flat">
                <a:solidFill>
                  <a:srgbClr val="E9A3A2"/>
                </a:solidFill>
                <a:prstDash val="solid"/>
                <a:miter lim="400000"/>
              </a:ln>
              <a:effectLst/>
            </p:spPr>
            <p:txBody>
              <a:bodyPr wrap="square" lIns="38100" tIns="38100" rIns="38100" bIns="38100" numCol="1" anchor="ctr">
                <a:no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3000">
                    <a:solidFill>
                      <a:srgbClr val="D53A37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  <a:endParaRPr kumimoji="0" sz="3000" b="0" i="0" u="none" strike="noStrike" kern="1200" cap="none" spc="0" normalizeH="0" baseline="0" noProof="0">
                  <a:ln>
                    <a:noFill/>
                  </a:ln>
                  <a:solidFill>
                    <a:srgbClr val="D53A37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uLnTx/>
                  <a:uFillTx/>
                  <a:latin typeface="Gill Sans"/>
                  <a:ea typeface="Gill Sans"/>
                  <a:cs typeface="Gill Sans"/>
                  <a:sym typeface="Gill Sans"/>
                </a:endParaRPr>
              </a:p>
            </p:txBody>
          </p:sp>
          <p:sp>
            <p:nvSpPr>
              <p:cNvPr id="569" name="Shape 119"/>
              <p:cNvSpPr/>
              <p:nvPr/>
            </p:nvSpPr>
            <p:spPr>
              <a:xfrm>
                <a:off x="2284306" y="0"/>
                <a:ext cx="381001" cy="203200"/>
              </a:xfrm>
              <a:prstGeom prst="rect">
                <a:avLst/>
              </a:prstGeom>
              <a:solidFill>
                <a:schemeClr val="bg1"/>
              </a:solidFill>
              <a:ln w="12700" cap="flat">
                <a:solidFill>
                  <a:srgbClr val="E9A3A2"/>
                </a:solidFill>
                <a:prstDash val="solid"/>
                <a:miter lim="400000"/>
              </a:ln>
              <a:effectLst/>
            </p:spPr>
            <p:txBody>
              <a:bodyPr wrap="square" lIns="38100" tIns="38100" rIns="38100" bIns="38100" numCol="1" anchor="ctr">
                <a:no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3000">
                    <a:solidFill>
                      <a:srgbClr val="D53A37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  <a:endParaRPr kumimoji="0" sz="3000" b="0" i="0" u="none" strike="noStrike" kern="1200" cap="none" spc="0" normalizeH="0" baseline="0" noProof="0">
                  <a:ln>
                    <a:noFill/>
                  </a:ln>
                  <a:solidFill>
                    <a:srgbClr val="D53A37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uLnTx/>
                  <a:uFillTx/>
                  <a:latin typeface="Gill Sans"/>
                  <a:ea typeface="Gill Sans"/>
                  <a:cs typeface="Gill Sans"/>
                  <a:sym typeface="Gill Sans"/>
                </a:endParaRPr>
              </a:p>
            </p:txBody>
          </p:sp>
          <p:sp>
            <p:nvSpPr>
              <p:cNvPr id="570" name="Shape 120"/>
              <p:cNvSpPr/>
              <p:nvPr/>
            </p:nvSpPr>
            <p:spPr>
              <a:xfrm>
                <a:off x="2665024" y="0"/>
                <a:ext cx="381001" cy="203200"/>
              </a:xfrm>
              <a:prstGeom prst="rect">
                <a:avLst/>
              </a:prstGeom>
              <a:noFill/>
              <a:ln w="12700" cap="flat">
                <a:solidFill>
                  <a:srgbClr val="E9A3A2"/>
                </a:solidFill>
                <a:prstDash val="solid"/>
                <a:miter lim="400000"/>
              </a:ln>
              <a:effectLst/>
            </p:spPr>
            <p:txBody>
              <a:bodyPr wrap="square" lIns="38100" tIns="38100" rIns="38100" bIns="38100" numCol="1" anchor="ctr">
                <a:no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3000">
                    <a:solidFill>
                      <a:srgbClr val="D53A37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  <a:endParaRPr kumimoji="0" sz="3000" b="0" i="0" u="none" strike="noStrike" kern="1200" cap="none" spc="0" normalizeH="0" baseline="0" noProof="0">
                  <a:ln>
                    <a:noFill/>
                  </a:ln>
                  <a:solidFill>
                    <a:srgbClr val="D53A37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uLnTx/>
                  <a:uFillTx/>
                  <a:latin typeface="Gill Sans"/>
                  <a:ea typeface="Gill Sans"/>
                  <a:cs typeface="Gill Sans"/>
                  <a:sym typeface="Gill Sans"/>
                </a:endParaRPr>
              </a:p>
            </p:txBody>
          </p:sp>
          <p:sp>
            <p:nvSpPr>
              <p:cNvPr id="571" name="Shape 121"/>
              <p:cNvSpPr/>
              <p:nvPr/>
            </p:nvSpPr>
            <p:spPr>
              <a:xfrm>
                <a:off x="3045742" y="0"/>
                <a:ext cx="381001" cy="203200"/>
              </a:xfrm>
              <a:prstGeom prst="rect">
                <a:avLst/>
              </a:prstGeom>
              <a:noFill/>
              <a:ln w="12700" cap="flat">
                <a:solidFill>
                  <a:srgbClr val="E9A3A2"/>
                </a:solidFill>
                <a:prstDash val="solid"/>
                <a:miter lim="400000"/>
              </a:ln>
              <a:effectLst/>
            </p:spPr>
            <p:txBody>
              <a:bodyPr wrap="square" lIns="38100" tIns="38100" rIns="38100" bIns="38100" numCol="1" anchor="ctr">
                <a:no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3000">
                    <a:solidFill>
                      <a:srgbClr val="D53A37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  <a:endParaRPr kumimoji="0" sz="3000" b="0" i="0" u="none" strike="noStrike" kern="1200" cap="none" spc="0" normalizeH="0" baseline="0" noProof="0">
                  <a:ln>
                    <a:noFill/>
                  </a:ln>
                  <a:solidFill>
                    <a:srgbClr val="D53A37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uLnTx/>
                  <a:uFillTx/>
                  <a:latin typeface="Gill Sans"/>
                  <a:ea typeface="Gill Sans"/>
                  <a:cs typeface="Gill Sans"/>
                  <a:sym typeface="Gill Sans"/>
                </a:endParaRPr>
              </a:p>
            </p:txBody>
          </p:sp>
          <p:sp>
            <p:nvSpPr>
              <p:cNvPr id="572" name="Shape 122"/>
              <p:cNvSpPr/>
              <p:nvPr/>
            </p:nvSpPr>
            <p:spPr>
              <a:xfrm>
                <a:off x="3426460" y="0"/>
                <a:ext cx="381001" cy="203200"/>
              </a:xfrm>
              <a:prstGeom prst="rect">
                <a:avLst/>
              </a:prstGeom>
              <a:noFill/>
              <a:ln w="12700" cap="flat">
                <a:solidFill>
                  <a:srgbClr val="E9A3A2"/>
                </a:solidFill>
                <a:prstDash val="solid"/>
                <a:miter lim="400000"/>
              </a:ln>
              <a:effectLst/>
            </p:spPr>
            <p:txBody>
              <a:bodyPr wrap="square" lIns="38100" tIns="38100" rIns="38100" bIns="38100" numCol="1" anchor="ctr">
                <a:no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3000">
                    <a:solidFill>
                      <a:srgbClr val="D53A37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  <a:endParaRPr kumimoji="0" sz="3000" b="0" i="0" u="none" strike="noStrike" kern="1200" cap="none" spc="0" normalizeH="0" baseline="0" noProof="0">
                  <a:ln>
                    <a:noFill/>
                  </a:ln>
                  <a:solidFill>
                    <a:srgbClr val="D53A37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uLnTx/>
                  <a:uFillTx/>
                  <a:latin typeface="Gill Sans"/>
                  <a:ea typeface="Gill Sans"/>
                  <a:cs typeface="Gill Sans"/>
                  <a:sym typeface="Gill Sans"/>
                </a:endParaRPr>
              </a:p>
            </p:txBody>
          </p:sp>
        </p:grpSp>
        <p:grpSp>
          <p:nvGrpSpPr>
            <p:cNvPr id="549" name="Group 137"/>
            <p:cNvGrpSpPr/>
            <p:nvPr/>
          </p:nvGrpSpPr>
          <p:grpSpPr>
            <a:xfrm>
              <a:off x="936338" y="443242"/>
              <a:ext cx="3807462" cy="203201"/>
              <a:chOff x="0" y="0"/>
              <a:chExt cx="3807460" cy="203200"/>
            </a:xfrm>
          </p:grpSpPr>
          <p:sp>
            <p:nvSpPr>
              <p:cNvPr id="550" name="Shape 127"/>
              <p:cNvSpPr/>
              <p:nvPr/>
            </p:nvSpPr>
            <p:spPr>
              <a:xfrm>
                <a:off x="0" y="0"/>
                <a:ext cx="381000" cy="203200"/>
              </a:xfrm>
              <a:prstGeom prst="rect">
                <a:avLst/>
              </a:prstGeom>
              <a:solidFill>
                <a:srgbClr val="ED6737"/>
              </a:solidFill>
              <a:ln w="12700" cap="flat">
                <a:solidFill>
                  <a:srgbClr val="E9A3A2"/>
                </a:solidFill>
                <a:prstDash val="solid"/>
                <a:miter lim="400000"/>
              </a:ln>
              <a:effectLst/>
            </p:spPr>
            <p:txBody>
              <a:bodyPr wrap="square" lIns="38100" tIns="38100" rIns="38100" bIns="38100" numCol="1" anchor="ctr">
                <a:no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3000">
                    <a:solidFill>
                      <a:srgbClr val="D53A37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  <a:endParaRPr kumimoji="0" sz="3000" b="0" i="0" u="none" strike="noStrike" kern="1200" cap="none" spc="0" normalizeH="0" baseline="0" noProof="0">
                  <a:ln>
                    <a:noFill/>
                  </a:ln>
                  <a:solidFill>
                    <a:srgbClr val="D53A37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uLnTx/>
                  <a:uFillTx/>
                  <a:latin typeface="Gill Sans"/>
                  <a:ea typeface="Gill Sans"/>
                  <a:cs typeface="Gill Sans"/>
                  <a:sym typeface="Gill Sans"/>
                </a:endParaRPr>
              </a:p>
            </p:txBody>
          </p:sp>
          <p:sp>
            <p:nvSpPr>
              <p:cNvPr id="551" name="Shape 128"/>
              <p:cNvSpPr/>
              <p:nvPr/>
            </p:nvSpPr>
            <p:spPr>
              <a:xfrm>
                <a:off x="380717" y="0"/>
                <a:ext cx="381001" cy="203200"/>
              </a:xfrm>
              <a:prstGeom prst="rect">
                <a:avLst/>
              </a:prstGeom>
              <a:solidFill>
                <a:srgbClr val="ED6737"/>
              </a:solidFill>
              <a:ln w="12700" cap="flat">
                <a:solidFill>
                  <a:srgbClr val="E9A3A2"/>
                </a:solidFill>
                <a:prstDash val="solid"/>
                <a:miter lim="400000"/>
              </a:ln>
              <a:effectLst/>
            </p:spPr>
            <p:txBody>
              <a:bodyPr wrap="square" lIns="38100" tIns="38100" rIns="38100" bIns="38100" numCol="1" anchor="ctr">
                <a:no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3000">
                    <a:solidFill>
                      <a:srgbClr val="D53A37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  <a:endParaRPr kumimoji="0" sz="3000" b="0" i="0" u="none" strike="noStrike" kern="1200" cap="none" spc="0" normalizeH="0" baseline="0" noProof="0">
                  <a:ln>
                    <a:noFill/>
                  </a:ln>
                  <a:solidFill>
                    <a:srgbClr val="D53A37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uLnTx/>
                  <a:uFillTx/>
                  <a:latin typeface="Gill Sans"/>
                  <a:ea typeface="Gill Sans"/>
                  <a:cs typeface="Gill Sans"/>
                  <a:sym typeface="Gill Sans"/>
                </a:endParaRPr>
              </a:p>
            </p:txBody>
          </p:sp>
          <p:sp>
            <p:nvSpPr>
              <p:cNvPr id="552" name="Shape 129"/>
              <p:cNvSpPr/>
              <p:nvPr/>
            </p:nvSpPr>
            <p:spPr>
              <a:xfrm>
                <a:off x="761435" y="0"/>
                <a:ext cx="381001" cy="203200"/>
              </a:xfrm>
              <a:prstGeom prst="rect">
                <a:avLst/>
              </a:prstGeom>
              <a:solidFill>
                <a:srgbClr val="ED6737"/>
              </a:solidFill>
              <a:ln w="12700" cap="flat">
                <a:solidFill>
                  <a:srgbClr val="E9A3A2"/>
                </a:solidFill>
                <a:prstDash val="solid"/>
                <a:miter lim="400000"/>
              </a:ln>
              <a:effectLst/>
            </p:spPr>
            <p:txBody>
              <a:bodyPr wrap="square" lIns="38100" tIns="38100" rIns="38100" bIns="38100" numCol="1" anchor="ctr">
                <a:no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3000">
                    <a:solidFill>
                      <a:srgbClr val="D53A37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  <a:endParaRPr kumimoji="0" sz="3000" b="0" i="0" u="none" strike="noStrike" kern="1200" cap="none" spc="0" normalizeH="0" baseline="0" noProof="0">
                  <a:ln>
                    <a:noFill/>
                  </a:ln>
                  <a:solidFill>
                    <a:srgbClr val="D53A37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uLnTx/>
                  <a:uFillTx/>
                  <a:latin typeface="Gill Sans"/>
                  <a:ea typeface="Gill Sans"/>
                  <a:cs typeface="Gill Sans"/>
                  <a:sym typeface="Gill Sans"/>
                </a:endParaRPr>
              </a:p>
            </p:txBody>
          </p:sp>
          <p:sp>
            <p:nvSpPr>
              <p:cNvPr id="553" name="Shape 130"/>
              <p:cNvSpPr/>
              <p:nvPr/>
            </p:nvSpPr>
            <p:spPr>
              <a:xfrm>
                <a:off x="1142153" y="0"/>
                <a:ext cx="381001" cy="203200"/>
              </a:xfrm>
              <a:prstGeom prst="rect">
                <a:avLst/>
              </a:prstGeom>
              <a:solidFill>
                <a:srgbClr val="ED6737"/>
              </a:solidFill>
              <a:ln w="12700" cap="flat">
                <a:solidFill>
                  <a:srgbClr val="E9A3A2"/>
                </a:solidFill>
                <a:prstDash val="solid"/>
                <a:miter lim="400000"/>
              </a:ln>
              <a:effectLst/>
            </p:spPr>
            <p:txBody>
              <a:bodyPr wrap="square" lIns="38100" tIns="38100" rIns="38100" bIns="38100" numCol="1" anchor="ctr">
                <a:no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3000">
                    <a:solidFill>
                      <a:srgbClr val="D53A37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  <a:endParaRPr kumimoji="0" sz="3000" b="0" i="0" u="none" strike="noStrike" kern="1200" cap="none" spc="0" normalizeH="0" baseline="0" noProof="0">
                  <a:ln>
                    <a:noFill/>
                  </a:ln>
                  <a:solidFill>
                    <a:srgbClr val="D53A37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uLnTx/>
                  <a:uFillTx/>
                  <a:latin typeface="Gill Sans"/>
                  <a:ea typeface="Gill Sans"/>
                  <a:cs typeface="Gill Sans"/>
                  <a:sym typeface="Gill Sans"/>
                </a:endParaRPr>
              </a:p>
            </p:txBody>
          </p:sp>
          <p:sp>
            <p:nvSpPr>
              <p:cNvPr id="554" name="Shape 131"/>
              <p:cNvSpPr/>
              <p:nvPr/>
            </p:nvSpPr>
            <p:spPr>
              <a:xfrm>
                <a:off x="1522870" y="0"/>
                <a:ext cx="381001" cy="203200"/>
              </a:xfrm>
              <a:prstGeom prst="rect">
                <a:avLst/>
              </a:prstGeom>
              <a:solidFill>
                <a:srgbClr val="ED6737"/>
              </a:solidFill>
              <a:ln w="12700" cap="flat">
                <a:solidFill>
                  <a:srgbClr val="E9A3A2"/>
                </a:solidFill>
                <a:prstDash val="solid"/>
                <a:miter lim="400000"/>
              </a:ln>
              <a:effectLst/>
            </p:spPr>
            <p:txBody>
              <a:bodyPr wrap="square" lIns="38100" tIns="38100" rIns="38100" bIns="38100" numCol="1" anchor="ctr">
                <a:no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3000">
                    <a:solidFill>
                      <a:srgbClr val="D53A37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  <a:endParaRPr kumimoji="0" sz="3000" b="0" i="0" u="none" strike="noStrike" kern="1200" cap="none" spc="0" normalizeH="0" baseline="0" noProof="0">
                  <a:ln>
                    <a:noFill/>
                  </a:ln>
                  <a:solidFill>
                    <a:srgbClr val="D53A37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uLnTx/>
                  <a:uFillTx/>
                  <a:latin typeface="Gill Sans"/>
                  <a:ea typeface="Gill Sans"/>
                  <a:cs typeface="Gill Sans"/>
                  <a:sym typeface="Gill Sans"/>
                </a:endParaRPr>
              </a:p>
            </p:txBody>
          </p:sp>
          <p:sp>
            <p:nvSpPr>
              <p:cNvPr id="555" name="Shape 132"/>
              <p:cNvSpPr/>
              <p:nvPr/>
            </p:nvSpPr>
            <p:spPr>
              <a:xfrm>
                <a:off x="1903588" y="0"/>
                <a:ext cx="381001" cy="203200"/>
              </a:xfrm>
              <a:prstGeom prst="rect">
                <a:avLst/>
              </a:prstGeom>
              <a:noFill/>
              <a:ln w="12700" cap="flat">
                <a:solidFill>
                  <a:srgbClr val="E9A3A2"/>
                </a:solidFill>
                <a:prstDash val="solid"/>
                <a:miter lim="400000"/>
              </a:ln>
              <a:effectLst/>
            </p:spPr>
            <p:txBody>
              <a:bodyPr wrap="square" lIns="38100" tIns="38100" rIns="38100" bIns="38100" numCol="1" anchor="ctr">
                <a:no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3000">
                    <a:solidFill>
                      <a:srgbClr val="D53A37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  <a:endParaRPr kumimoji="0" sz="3000" b="0" i="0" u="none" strike="noStrike" kern="1200" cap="none" spc="0" normalizeH="0" baseline="0" noProof="0">
                  <a:ln>
                    <a:noFill/>
                  </a:ln>
                  <a:solidFill>
                    <a:srgbClr val="D53A37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uLnTx/>
                  <a:uFillTx/>
                  <a:latin typeface="Gill Sans"/>
                  <a:ea typeface="Gill Sans"/>
                  <a:cs typeface="Gill Sans"/>
                  <a:sym typeface="Gill Sans"/>
                </a:endParaRPr>
              </a:p>
            </p:txBody>
          </p:sp>
          <p:sp>
            <p:nvSpPr>
              <p:cNvPr id="556" name="Shape 133"/>
              <p:cNvSpPr/>
              <p:nvPr/>
            </p:nvSpPr>
            <p:spPr>
              <a:xfrm>
                <a:off x="2284306" y="0"/>
                <a:ext cx="381001" cy="203200"/>
              </a:xfrm>
              <a:prstGeom prst="rect">
                <a:avLst/>
              </a:prstGeom>
              <a:noFill/>
              <a:ln w="12700" cap="flat">
                <a:solidFill>
                  <a:srgbClr val="E9A3A2"/>
                </a:solidFill>
                <a:prstDash val="solid"/>
                <a:miter lim="400000"/>
              </a:ln>
              <a:effectLst/>
            </p:spPr>
            <p:txBody>
              <a:bodyPr wrap="square" lIns="38100" tIns="38100" rIns="38100" bIns="38100" numCol="1" anchor="ctr">
                <a:no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3000">
                    <a:solidFill>
                      <a:srgbClr val="D53A37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  <a:endParaRPr kumimoji="0" sz="3000" b="0" i="0" u="none" strike="noStrike" kern="1200" cap="none" spc="0" normalizeH="0" baseline="0" noProof="0">
                  <a:ln>
                    <a:noFill/>
                  </a:ln>
                  <a:solidFill>
                    <a:srgbClr val="D53A37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uLnTx/>
                  <a:uFillTx/>
                  <a:latin typeface="Gill Sans"/>
                  <a:ea typeface="Gill Sans"/>
                  <a:cs typeface="Gill Sans"/>
                  <a:sym typeface="Gill Sans"/>
                </a:endParaRPr>
              </a:p>
            </p:txBody>
          </p:sp>
          <p:sp>
            <p:nvSpPr>
              <p:cNvPr id="557" name="Shape 134"/>
              <p:cNvSpPr/>
              <p:nvPr/>
            </p:nvSpPr>
            <p:spPr>
              <a:xfrm>
                <a:off x="2665024" y="0"/>
                <a:ext cx="381001" cy="203200"/>
              </a:xfrm>
              <a:prstGeom prst="rect">
                <a:avLst/>
              </a:prstGeom>
              <a:noFill/>
              <a:ln w="12700" cap="flat">
                <a:solidFill>
                  <a:srgbClr val="E9A3A2"/>
                </a:solidFill>
                <a:prstDash val="solid"/>
                <a:miter lim="400000"/>
              </a:ln>
              <a:effectLst/>
            </p:spPr>
            <p:txBody>
              <a:bodyPr wrap="square" lIns="38100" tIns="38100" rIns="38100" bIns="38100" numCol="1" anchor="ctr">
                <a:no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3000">
                    <a:solidFill>
                      <a:srgbClr val="D53A37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  <a:endParaRPr kumimoji="0" sz="3000" b="0" i="0" u="none" strike="noStrike" kern="1200" cap="none" spc="0" normalizeH="0" baseline="0" noProof="0">
                  <a:ln>
                    <a:noFill/>
                  </a:ln>
                  <a:solidFill>
                    <a:srgbClr val="D53A37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uLnTx/>
                  <a:uFillTx/>
                  <a:latin typeface="Gill Sans"/>
                  <a:ea typeface="Gill Sans"/>
                  <a:cs typeface="Gill Sans"/>
                  <a:sym typeface="Gill Sans"/>
                </a:endParaRPr>
              </a:p>
            </p:txBody>
          </p:sp>
          <p:sp>
            <p:nvSpPr>
              <p:cNvPr id="558" name="Shape 135"/>
              <p:cNvSpPr/>
              <p:nvPr/>
            </p:nvSpPr>
            <p:spPr>
              <a:xfrm>
                <a:off x="3045742" y="0"/>
                <a:ext cx="381001" cy="203200"/>
              </a:xfrm>
              <a:prstGeom prst="rect">
                <a:avLst/>
              </a:prstGeom>
              <a:noFill/>
              <a:ln w="12700" cap="flat">
                <a:solidFill>
                  <a:srgbClr val="E9A3A2"/>
                </a:solidFill>
                <a:prstDash val="solid"/>
                <a:miter lim="400000"/>
              </a:ln>
              <a:effectLst/>
            </p:spPr>
            <p:txBody>
              <a:bodyPr wrap="square" lIns="38100" tIns="38100" rIns="38100" bIns="38100" numCol="1" anchor="ctr">
                <a:no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3000">
                    <a:solidFill>
                      <a:srgbClr val="D53A37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  <a:endParaRPr kumimoji="0" sz="3000" b="0" i="0" u="none" strike="noStrike" kern="1200" cap="none" spc="0" normalizeH="0" baseline="0" noProof="0">
                  <a:ln>
                    <a:noFill/>
                  </a:ln>
                  <a:solidFill>
                    <a:srgbClr val="D53A37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uLnTx/>
                  <a:uFillTx/>
                  <a:latin typeface="Gill Sans"/>
                  <a:ea typeface="Gill Sans"/>
                  <a:cs typeface="Gill Sans"/>
                  <a:sym typeface="Gill Sans"/>
                </a:endParaRPr>
              </a:p>
            </p:txBody>
          </p:sp>
          <p:sp>
            <p:nvSpPr>
              <p:cNvPr id="559" name="Shape 136"/>
              <p:cNvSpPr/>
              <p:nvPr/>
            </p:nvSpPr>
            <p:spPr>
              <a:xfrm>
                <a:off x="3426460" y="0"/>
                <a:ext cx="381001" cy="203200"/>
              </a:xfrm>
              <a:prstGeom prst="rect">
                <a:avLst/>
              </a:prstGeom>
              <a:noFill/>
              <a:ln w="12700" cap="flat">
                <a:solidFill>
                  <a:srgbClr val="E9A3A2"/>
                </a:solidFill>
                <a:prstDash val="solid"/>
                <a:miter lim="400000"/>
              </a:ln>
              <a:effectLst/>
            </p:spPr>
            <p:txBody>
              <a:bodyPr wrap="square" lIns="38100" tIns="38100" rIns="38100" bIns="38100" numCol="1" anchor="ctr">
                <a:no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3000">
                    <a:solidFill>
                      <a:srgbClr val="D53A37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  <a:endParaRPr kumimoji="0" sz="3000" b="0" i="0" u="none" strike="noStrike" kern="1200" cap="none" spc="0" normalizeH="0" baseline="0" noProof="0">
                  <a:ln>
                    <a:noFill/>
                  </a:ln>
                  <a:solidFill>
                    <a:srgbClr val="D53A37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uLnTx/>
                  <a:uFillTx/>
                  <a:latin typeface="Gill Sans"/>
                  <a:ea typeface="Gill Sans"/>
                  <a:cs typeface="Gill Sans"/>
                  <a:sym typeface="Gill Sans"/>
                </a:endParaRPr>
              </a:p>
            </p:txBody>
          </p:sp>
        </p:grpSp>
        <p:grpSp>
          <p:nvGrpSpPr>
            <p:cNvPr id="536" name="Group 151"/>
            <p:cNvGrpSpPr/>
            <p:nvPr/>
          </p:nvGrpSpPr>
          <p:grpSpPr>
            <a:xfrm>
              <a:off x="936338" y="779263"/>
              <a:ext cx="3807462" cy="203201"/>
              <a:chOff x="0" y="0"/>
              <a:chExt cx="3807460" cy="203200"/>
            </a:xfrm>
          </p:grpSpPr>
          <p:sp>
            <p:nvSpPr>
              <p:cNvPr id="537" name="Shape 141"/>
              <p:cNvSpPr/>
              <p:nvPr/>
            </p:nvSpPr>
            <p:spPr>
              <a:xfrm>
                <a:off x="0" y="0"/>
                <a:ext cx="381000" cy="203200"/>
              </a:xfrm>
              <a:prstGeom prst="rect">
                <a:avLst/>
              </a:prstGeom>
              <a:solidFill>
                <a:srgbClr val="ED6737"/>
              </a:solidFill>
              <a:ln w="12700" cap="flat">
                <a:solidFill>
                  <a:srgbClr val="E9A3A2"/>
                </a:solidFill>
                <a:prstDash val="solid"/>
                <a:miter lim="400000"/>
              </a:ln>
              <a:effectLst/>
            </p:spPr>
            <p:txBody>
              <a:bodyPr wrap="square" lIns="38100" tIns="38100" rIns="38100" bIns="38100" numCol="1" anchor="ctr">
                <a:no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3000">
                    <a:solidFill>
                      <a:srgbClr val="D53A37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  <a:endParaRPr kumimoji="0" sz="3000" b="0" i="0" u="none" strike="noStrike" kern="1200" cap="none" spc="0" normalizeH="0" baseline="0" noProof="0">
                  <a:ln>
                    <a:noFill/>
                  </a:ln>
                  <a:solidFill>
                    <a:srgbClr val="D53A37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uLnTx/>
                  <a:uFillTx/>
                  <a:latin typeface="Gill Sans"/>
                  <a:ea typeface="Gill Sans"/>
                  <a:cs typeface="Gill Sans"/>
                  <a:sym typeface="Gill Sans"/>
                </a:endParaRPr>
              </a:p>
            </p:txBody>
          </p:sp>
          <p:sp>
            <p:nvSpPr>
              <p:cNvPr id="538" name="Shape 142"/>
              <p:cNvSpPr/>
              <p:nvPr/>
            </p:nvSpPr>
            <p:spPr>
              <a:xfrm>
                <a:off x="380717" y="0"/>
                <a:ext cx="381001" cy="203200"/>
              </a:xfrm>
              <a:prstGeom prst="rect">
                <a:avLst/>
              </a:prstGeom>
              <a:solidFill>
                <a:srgbClr val="ED6737"/>
              </a:solidFill>
              <a:ln w="12700" cap="flat">
                <a:solidFill>
                  <a:srgbClr val="E9A3A2"/>
                </a:solidFill>
                <a:prstDash val="solid"/>
                <a:miter lim="400000"/>
              </a:ln>
              <a:effectLst/>
            </p:spPr>
            <p:txBody>
              <a:bodyPr wrap="square" lIns="38100" tIns="38100" rIns="38100" bIns="38100" numCol="1" anchor="ctr">
                <a:no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3000">
                    <a:solidFill>
                      <a:srgbClr val="D53A37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  <a:endParaRPr kumimoji="0" sz="3000" b="0" i="0" u="none" strike="noStrike" kern="1200" cap="none" spc="0" normalizeH="0" baseline="0" noProof="0">
                  <a:ln>
                    <a:noFill/>
                  </a:ln>
                  <a:solidFill>
                    <a:srgbClr val="D53A37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uLnTx/>
                  <a:uFillTx/>
                  <a:latin typeface="Gill Sans"/>
                  <a:ea typeface="Gill Sans"/>
                  <a:cs typeface="Gill Sans"/>
                  <a:sym typeface="Gill Sans"/>
                </a:endParaRPr>
              </a:p>
            </p:txBody>
          </p:sp>
          <p:sp>
            <p:nvSpPr>
              <p:cNvPr id="539" name="Shape 143"/>
              <p:cNvSpPr/>
              <p:nvPr/>
            </p:nvSpPr>
            <p:spPr>
              <a:xfrm>
                <a:off x="761435" y="0"/>
                <a:ext cx="381001" cy="203200"/>
              </a:xfrm>
              <a:prstGeom prst="rect">
                <a:avLst/>
              </a:prstGeom>
              <a:solidFill>
                <a:srgbClr val="ED6737"/>
              </a:solidFill>
              <a:ln w="12700" cap="flat">
                <a:solidFill>
                  <a:srgbClr val="E9A3A2"/>
                </a:solidFill>
                <a:prstDash val="solid"/>
                <a:miter lim="400000"/>
              </a:ln>
              <a:effectLst/>
            </p:spPr>
            <p:txBody>
              <a:bodyPr wrap="square" lIns="38100" tIns="38100" rIns="38100" bIns="38100" numCol="1" anchor="ctr">
                <a:no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3000">
                    <a:solidFill>
                      <a:srgbClr val="D53A37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  <a:endParaRPr kumimoji="0" sz="3000" b="0" i="0" u="none" strike="noStrike" kern="1200" cap="none" spc="0" normalizeH="0" baseline="0" noProof="0">
                  <a:ln>
                    <a:noFill/>
                  </a:ln>
                  <a:solidFill>
                    <a:srgbClr val="D53A37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uLnTx/>
                  <a:uFillTx/>
                  <a:latin typeface="Gill Sans"/>
                  <a:ea typeface="Gill Sans"/>
                  <a:cs typeface="Gill Sans"/>
                  <a:sym typeface="Gill Sans"/>
                </a:endParaRPr>
              </a:p>
            </p:txBody>
          </p:sp>
          <p:sp>
            <p:nvSpPr>
              <p:cNvPr id="540" name="Shape 144"/>
              <p:cNvSpPr/>
              <p:nvPr/>
            </p:nvSpPr>
            <p:spPr>
              <a:xfrm>
                <a:off x="1142153" y="0"/>
                <a:ext cx="381001" cy="203200"/>
              </a:xfrm>
              <a:prstGeom prst="rect">
                <a:avLst/>
              </a:prstGeom>
              <a:solidFill>
                <a:srgbClr val="ED6737"/>
              </a:solidFill>
              <a:ln w="12700" cap="flat">
                <a:solidFill>
                  <a:srgbClr val="E9A3A2"/>
                </a:solidFill>
                <a:prstDash val="solid"/>
                <a:miter lim="400000"/>
              </a:ln>
              <a:effectLst/>
            </p:spPr>
            <p:txBody>
              <a:bodyPr wrap="square" lIns="38100" tIns="38100" rIns="38100" bIns="38100" numCol="1" anchor="ctr">
                <a:no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3000">
                    <a:solidFill>
                      <a:srgbClr val="D53A37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  <a:endParaRPr kumimoji="0" sz="3000" b="0" i="0" u="none" strike="noStrike" kern="1200" cap="none" spc="0" normalizeH="0" baseline="0" noProof="0">
                  <a:ln>
                    <a:noFill/>
                  </a:ln>
                  <a:solidFill>
                    <a:srgbClr val="D53A37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uLnTx/>
                  <a:uFillTx/>
                  <a:latin typeface="Gill Sans"/>
                  <a:ea typeface="Gill Sans"/>
                  <a:cs typeface="Gill Sans"/>
                  <a:sym typeface="Gill Sans"/>
                </a:endParaRPr>
              </a:p>
            </p:txBody>
          </p:sp>
          <p:sp>
            <p:nvSpPr>
              <p:cNvPr id="541" name="Shape 145"/>
              <p:cNvSpPr/>
              <p:nvPr/>
            </p:nvSpPr>
            <p:spPr>
              <a:xfrm>
                <a:off x="1522870" y="0"/>
                <a:ext cx="381001" cy="203200"/>
              </a:xfrm>
              <a:prstGeom prst="rect">
                <a:avLst/>
              </a:prstGeom>
              <a:noFill/>
              <a:ln w="12700" cap="flat">
                <a:solidFill>
                  <a:srgbClr val="E9A3A2"/>
                </a:solidFill>
                <a:prstDash val="solid"/>
                <a:miter lim="400000"/>
              </a:ln>
              <a:effectLst/>
            </p:spPr>
            <p:txBody>
              <a:bodyPr wrap="square" lIns="38100" tIns="38100" rIns="38100" bIns="38100" numCol="1" anchor="ctr">
                <a:no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3000">
                    <a:solidFill>
                      <a:srgbClr val="D53A37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  <a:endParaRPr kumimoji="0" sz="3000" b="0" i="0" u="none" strike="noStrike" kern="1200" cap="none" spc="0" normalizeH="0" baseline="0" noProof="0">
                  <a:ln>
                    <a:noFill/>
                  </a:ln>
                  <a:solidFill>
                    <a:srgbClr val="D53A37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uLnTx/>
                  <a:uFillTx/>
                  <a:latin typeface="Gill Sans"/>
                  <a:ea typeface="Gill Sans"/>
                  <a:cs typeface="Gill Sans"/>
                  <a:sym typeface="Gill Sans"/>
                </a:endParaRPr>
              </a:p>
            </p:txBody>
          </p:sp>
          <p:sp>
            <p:nvSpPr>
              <p:cNvPr id="542" name="Shape 146"/>
              <p:cNvSpPr/>
              <p:nvPr/>
            </p:nvSpPr>
            <p:spPr>
              <a:xfrm>
                <a:off x="1903588" y="0"/>
                <a:ext cx="381001" cy="203200"/>
              </a:xfrm>
              <a:prstGeom prst="rect">
                <a:avLst/>
              </a:prstGeom>
              <a:noFill/>
              <a:ln w="12700" cap="flat">
                <a:solidFill>
                  <a:srgbClr val="E9A3A2"/>
                </a:solidFill>
                <a:prstDash val="solid"/>
                <a:miter lim="400000"/>
              </a:ln>
              <a:effectLst/>
            </p:spPr>
            <p:txBody>
              <a:bodyPr wrap="square" lIns="38100" tIns="38100" rIns="38100" bIns="38100" numCol="1" anchor="ctr">
                <a:no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3000">
                    <a:solidFill>
                      <a:srgbClr val="D53A37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  <a:endParaRPr kumimoji="0" sz="3000" b="0" i="0" u="none" strike="noStrike" kern="1200" cap="none" spc="0" normalizeH="0" baseline="0" noProof="0">
                  <a:ln>
                    <a:noFill/>
                  </a:ln>
                  <a:solidFill>
                    <a:srgbClr val="D53A37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uLnTx/>
                  <a:uFillTx/>
                  <a:latin typeface="Gill Sans"/>
                  <a:ea typeface="Gill Sans"/>
                  <a:cs typeface="Gill Sans"/>
                  <a:sym typeface="Gill Sans"/>
                </a:endParaRPr>
              </a:p>
            </p:txBody>
          </p:sp>
          <p:sp>
            <p:nvSpPr>
              <p:cNvPr id="543" name="Shape 147"/>
              <p:cNvSpPr/>
              <p:nvPr/>
            </p:nvSpPr>
            <p:spPr>
              <a:xfrm>
                <a:off x="2284306" y="0"/>
                <a:ext cx="381001" cy="203200"/>
              </a:xfrm>
              <a:prstGeom prst="rect">
                <a:avLst/>
              </a:prstGeom>
              <a:noFill/>
              <a:ln w="12700" cap="flat">
                <a:solidFill>
                  <a:srgbClr val="E9A3A2"/>
                </a:solidFill>
                <a:prstDash val="solid"/>
                <a:miter lim="400000"/>
              </a:ln>
              <a:effectLst/>
            </p:spPr>
            <p:txBody>
              <a:bodyPr wrap="square" lIns="38100" tIns="38100" rIns="38100" bIns="38100" numCol="1" anchor="ctr">
                <a:no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3000">
                    <a:solidFill>
                      <a:srgbClr val="D53A37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  <a:endParaRPr kumimoji="0" sz="3000" b="0" i="0" u="none" strike="noStrike" kern="1200" cap="none" spc="0" normalizeH="0" baseline="0" noProof="0">
                  <a:ln>
                    <a:noFill/>
                  </a:ln>
                  <a:solidFill>
                    <a:srgbClr val="D53A37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uLnTx/>
                  <a:uFillTx/>
                  <a:latin typeface="Gill Sans"/>
                  <a:ea typeface="Gill Sans"/>
                  <a:cs typeface="Gill Sans"/>
                  <a:sym typeface="Gill Sans"/>
                </a:endParaRPr>
              </a:p>
            </p:txBody>
          </p:sp>
          <p:sp>
            <p:nvSpPr>
              <p:cNvPr id="544" name="Shape 148"/>
              <p:cNvSpPr/>
              <p:nvPr/>
            </p:nvSpPr>
            <p:spPr>
              <a:xfrm>
                <a:off x="2665024" y="0"/>
                <a:ext cx="381001" cy="203200"/>
              </a:xfrm>
              <a:prstGeom prst="rect">
                <a:avLst/>
              </a:prstGeom>
              <a:noFill/>
              <a:ln w="12700" cap="flat">
                <a:solidFill>
                  <a:srgbClr val="E9A3A2"/>
                </a:solidFill>
                <a:prstDash val="solid"/>
                <a:miter lim="400000"/>
              </a:ln>
              <a:effectLst/>
            </p:spPr>
            <p:txBody>
              <a:bodyPr wrap="square" lIns="38100" tIns="38100" rIns="38100" bIns="38100" numCol="1" anchor="ctr">
                <a:no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3000">
                    <a:solidFill>
                      <a:srgbClr val="D53A37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  <a:endParaRPr kumimoji="0" sz="3000" b="0" i="0" u="none" strike="noStrike" kern="1200" cap="none" spc="0" normalizeH="0" baseline="0" noProof="0">
                  <a:ln>
                    <a:noFill/>
                  </a:ln>
                  <a:solidFill>
                    <a:srgbClr val="D53A37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uLnTx/>
                  <a:uFillTx/>
                  <a:latin typeface="Gill Sans"/>
                  <a:ea typeface="Gill Sans"/>
                  <a:cs typeface="Gill Sans"/>
                  <a:sym typeface="Gill Sans"/>
                </a:endParaRPr>
              </a:p>
            </p:txBody>
          </p:sp>
          <p:sp>
            <p:nvSpPr>
              <p:cNvPr id="545" name="Shape 149"/>
              <p:cNvSpPr/>
              <p:nvPr/>
            </p:nvSpPr>
            <p:spPr>
              <a:xfrm>
                <a:off x="3045742" y="0"/>
                <a:ext cx="381001" cy="203200"/>
              </a:xfrm>
              <a:prstGeom prst="rect">
                <a:avLst/>
              </a:prstGeom>
              <a:noFill/>
              <a:ln w="12700" cap="flat">
                <a:solidFill>
                  <a:srgbClr val="E9A3A2"/>
                </a:solidFill>
                <a:prstDash val="solid"/>
                <a:miter lim="400000"/>
              </a:ln>
              <a:effectLst/>
            </p:spPr>
            <p:txBody>
              <a:bodyPr wrap="square" lIns="38100" tIns="38100" rIns="38100" bIns="38100" numCol="1" anchor="ctr">
                <a:no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3000">
                    <a:solidFill>
                      <a:srgbClr val="D53A37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  <a:endParaRPr kumimoji="0" sz="3000" b="0" i="0" u="none" strike="noStrike" kern="1200" cap="none" spc="0" normalizeH="0" baseline="0" noProof="0">
                  <a:ln>
                    <a:noFill/>
                  </a:ln>
                  <a:solidFill>
                    <a:srgbClr val="D53A37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uLnTx/>
                  <a:uFillTx/>
                  <a:latin typeface="Gill Sans"/>
                  <a:ea typeface="Gill Sans"/>
                  <a:cs typeface="Gill Sans"/>
                  <a:sym typeface="Gill Sans"/>
                </a:endParaRPr>
              </a:p>
            </p:txBody>
          </p:sp>
          <p:sp>
            <p:nvSpPr>
              <p:cNvPr id="546" name="Shape 150"/>
              <p:cNvSpPr/>
              <p:nvPr/>
            </p:nvSpPr>
            <p:spPr>
              <a:xfrm>
                <a:off x="3426460" y="0"/>
                <a:ext cx="381001" cy="203200"/>
              </a:xfrm>
              <a:prstGeom prst="rect">
                <a:avLst/>
              </a:prstGeom>
              <a:noFill/>
              <a:ln w="12700" cap="flat">
                <a:solidFill>
                  <a:srgbClr val="E9A3A2"/>
                </a:solidFill>
                <a:prstDash val="solid"/>
                <a:miter lim="400000"/>
              </a:ln>
              <a:effectLst/>
            </p:spPr>
            <p:txBody>
              <a:bodyPr wrap="square" lIns="38100" tIns="38100" rIns="38100" bIns="38100" numCol="1" anchor="ctr">
                <a:no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3000">
                    <a:solidFill>
                      <a:srgbClr val="D53A37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  <a:endParaRPr kumimoji="0" sz="3000" b="0" i="0" u="none" strike="noStrike" kern="1200" cap="none" spc="0" normalizeH="0" baseline="0" noProof="0">
                  <a:ln>
                    <a:noFill/>
                  </a:ln>
                  <a:solidFill>
                    <a:srgbClr val="D53A37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uLnTx/>
                  <a:uFillTx/>
                  <a:latin typeface="Gill Sans"/>
                  <a:ea typeface="Gill Sans"/>
                  <a:cs typeface="Gill Sans"/>
                  <a:sym typeface="Gill Sans"/>
                </a:endParaRPr>
              </a:p>
            </p:txBody>
          </p:sp>
        </p:grpSp>
        <p:grpSp>
          <p:nvGrpSpPr>
            <p:cNvPr id="523" name="Group 165"/>
            <p:cNvGrpSpPr/>
            <p:nvPr/>
          </p:nvGrpSpPr>
          <p:grpSpPr>
            <a:xfrm>
              <a:off x="936338" y="1115284"/>
              <a:ext cx="3807462" cy="203201"/>
              <a:chOff x="0" y="0"/>
              <a:chExt cx="3807460" cy="203200"/>
            </a:xfrm>
          </p:grpSpPr>
          <p:sp>
            <p:nvSpPr>
              <p:cNvPr id="524" name="Shape 155"/>
              <p:cNvSpPr/>
              <p:nvPr/>
            </p:nvSpPr>
            <p:spPr>
              <a:xfrm>
                <a:off x="0" y="0"/>
                <a:ext cx="381000" cy="203200"/>
              </a:xfrm>
              <a:prstGeom prst="rect">
                <a:avLst/>
              </a:prstGeom>
              <a:solidFill>
                <a:srgbClr val="ED6737"/>
              </a:solidFill>
              <a:ln w="12700" cap="flat">
                <a:solidFill>
                  <a:srgbClr val="E9A3A2"/>
                </a:solidFill>
                <a:prstDash val="solid"/>
                <a:miter lim="400000"/>
              </a:ln>
              <a:effectLst/>
            </p:spPr>
            <p:txBody>
              <a:bodyPr wrap="square" lIns="38100" tIns="38100" rIns="38100" bIns="38100" numCol="1" anchor="ctr">
                <a:no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3000">
                    <a:solidFill>
                      <a:srgbClr val="D53A37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  <a:endParaRPr kumimoji="0" sz="3000" b="0" i="0" u="none" strike="noStrike" kern="1200" cap="none" spc="0" normalizeH="0" baseline="0" noProof="0">
                  <a:ln>
                    <a:noFill/>
                  </a:ln>
                  <a:solidFill>
                    <a:srgbClr val="D53A37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uLnTx/>
                  <a:uFillTx/>
                  <a:latin typeface="Gill Sans"/>
                  <a:ea typeface="Gill Sans"/>
                  <a:cs typeface="Gill Sans"/>
                  <a:sym typeface="Gill Sans"/>
                </a:endParaRPr>
              </a:p>
            </p:txBody>
          </p:sp>
          <p:sp>
            <p:nvSpPr>
              <p:cNvPr id="525" name="Shape 156"/>
              <p:cNvSpPr/>
              <p:nvPr/>
            </p:nvSpPr>
            <p:spPr>
              <a:xfrm>
                <a:off x="380717" y="0"/>
                <a:ext cx="381001" cy="203200"/>
              </a:xfrm>
              <a:prstGeom prst="rect">
                <a:avLst/>
              </a:prstGeom>
              <a:solidFill>
                <a:srgbClr val="ED6737"/>
              </a:solidFill>
              <a:ln w="12700" cap="flat">
                <a:solidFill>
                  <a:srgbClr val="E9A3A2"/>
                </a:solidFill>
                <a:prstDash val="solid"/>
                <a:miter lim="400000"/>
              </a:ln>
              <a:effectLst/>
            </p:spPr>
            <p:txBody>
              <a:bodyPr wrap="square" lIns="38100" tIns="38100" rIns="38100" bIns="38100" numCol="1" anchor="ctr">
                <a:no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3000">
                    <a:solidFill>
                      <a:srgbClr val="D53A37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  <a:endParaRPr kumimoji="0" sz="3000" b="0" i="0" u="none" strike="noStrike" kern="1200" cap="none" spc="0" normalizeH="0" baseline="0" noProof="0">
                  <a:ln>
                    <a:noFill/>
                  </a:ln>
                  <a:solidFill>
                    <a:srgbClr val="D53A37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uLnTx/>
                  <a:uFillTx/>
                  <a:latin typeface="Gill Sans"/>
                  <a:ea typeface="Gill Sans"/>
                  <a:cs typeface="Gill Sans"/>
                  <a:sym typeface="Gill Sans"/>
                </a:endParaRPr>
              </a:p>
            </p:txBody>
          </p:sp>
          <p:sp>
            <p:nvSpPr>
              <p:cNvPr id="526" name="Shape 157"/>
              <p:cNvSpPr/>
              <p:nvPr/>
            </p:nvSpPr>
            <p:spPr>
              <a:xfrm>
                <a:off x="761435" y="0"/>
                <a:ext cx="381001" cy="203200"/>
              </a:xfrm>
              <a:prstGeom prst="rect">
                <a:avLst/>
              </a:prstGeom>
              <a:solidFill>
                <a:srgbClr val="ED6737"/>
              </a:solidFill>
              <a:ln w="12700" cap="flat">
                <a:solidFill>
                  <a:srgbClr val="E9A3A2"/>
                </a:solidFill>
                <a:prstDash val="solid"/>
                <a:miter lim="400000"/>
              </a:ln>
              <a:effectLst/>
            </p:spPr>
            <p:txBody>
              <a:bodyPr wrap="square" lIns="38100" tIns="38100" rIns="38100" bIns="38100" numCol="1" anchor="ctr">
                <a:no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3000">
                    <a:solidFill>
                      <a:srgbClr val="D53A37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  <a:endParaRPr kumimoji="0" sz="3000" b="0" i="0" u="none" strike="noStrike" kern="1200" cap="none" spc="0" normalizeH="0" baseline="0" noProof="0">
                  <a:ln>
                    <a:noFill/>
                  </a:ln>
                  <a:solidFill>
                    <a:srgbClr val="D53A37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uLnTx/>
                  <a:uFillTx/>
                  <a:latin typeface="Gill Sans"/>
                  <a:ea typeface="Gill Sans"/>
                  <a:cs typeface="Gill Sans"/>
                  <a:sym typeface="Gill Sans"/>
                </a:endParaRPr>
              </a:p>
            </p:txBody>
          </p:sp>
          <p:sp>
            <p:nvSpPr>
              <p:cNvPr id="527" name="Shape 158"/>
              <p:cNvSpPr/>
              <p:nvPr/>
            </p:nvSpPr>
            <p:spPr>
              <a:xfrm>
                <a:off x="1142153" y="0"/>
                <a:ext cx="381001" cy="203200"/>
              </a:xfrm>
              <a:prstGeom prst="rect">
                <a:avLst/>
              </a:prstGeom>
              <a:solidFill>
                <a:srgbClr val="ED6737"/>
              </a:solidFill>
              <a:ln w="12700" cap="flat">
                <a:solidFill>
                  <a:srgbClr val="E9A3A2"/>
                </a:solidFill>
                <a:prstDash val="solid"/>
                <a:miter lim="400000"/>
              </a:ln>
              <a:effectLst/>
            </p:spPr>
            <p:txBody>
              <a:bodyPr wrap="square" lIns="38100" tIns="38100" rIns="38100" bIns="38100" numCol="1" anchor="ctr">
                <a:no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3000">
                    <a:solidFill>
                      <a:srgbClr val="D53A37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  <a:endParaRPr kumimoji="0" sz="3000" b="0" i="0" u="none" strike="noStrike" kern="1200" cap="none" spc="0" normalizeH="0" baseline="0" noProof="0">
                  <a:ln>
                    <a:noFill/>
                  </a:ln>
                  <a:solidFill>
                    <a:srgbClr val="D53A37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uLnTx/>
                  <a:uFillTx/>
                  <a:latin typeface="Gill Sans"/>
                  <a:ea typeface="Gill Sans"/>
                  <a:cs typeface="Gill Sans"/>
                  <a:sym typeface="Gill Sans"/>
                </a:endParaRPr>
              </a:p>
            </p:txBody>
          </p:sp>
          <p:sp>
            <p:nvSpPr>
              <p:cNvPr id="528" name="Shape 159"/>
              <p:cNvSpPr/>
              <p:nvPr/>
            </p:nvSpPr>
            <p:spPr>
              <a:xfrm>
                <a:off x="1522870" y="0"/>
                <a:ext cx="381001" cy="203200"/>
              </a:xfrm>
              <a:prstGeom prst="rect">
                <a:avLst/>
              </a:prstGeom>
              <a:solidFill>
                <a:schemeClr val="bg1"/>
              </a:solidFill>
              <a:ln w="12700" cap="flat">
                <a:solidFill>
                  <a:srgbClr val="E9A3A2"/>
                </a:solidFill>
                <a:prstDash val="solid"/>
                <a:miter lim="400000"/>
              </a:ln>
              <a:effectLst/>
            </p:spPr>
            <p:txBody>
              <a:bodyPr wrap="square" lIns="38100" tIns="38100" rIns="38100" bIns="38100" numCol="1" anchor="ctr">
                <a:no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3000">
                    <a:solidFill>
                      <a:srgbClr val="D53A37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  <a:endParaRPr kumimoji="0" sz="3000" b="0" i="0" u="none" strike="noStrike" kern="1200" cap="none" spc="0" normalizeH="0" baseline="0" noProof="0">
                  <a:ln>
                    <a:noFill/>
                  </a:ln>
                  <a:solidFill>
                    <a:srgbClr val="D53A37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uLnTx/>
                  <a:uFillTx/>
                  <a:latin typeface="Gill Sans"/>
                  <a:ea typeface="Gill Sans"/>
                  <a:cs typeface="Gill Sans"/>
                  <a:sym typeface="Gill Sans"/>
                </a:endParaRPr>
              </a:p>
            </p:txBody>
          </p:sp>
          <p:sp>
            <p:nvSpPr>
              <p:cNvPr id="529" name="Shape 160"/>
              <p:cNvSpPr/>
              <p:nvPr/>
            </p:nvSpPr>
            <p:spPr>
              <a:xfrm>
                <a:off x="1903588" y="0"/>
                <a:ext cx="381001" cy="203200"/>
              </a:xfrm>
              <a:prstGeom prst="rect">
                <a:avLst/>
              </a:prstGeom>
              <a:noFill/>
              <a:ln w="12700" cap="flat">
                <a:solidFill>
                  <a:srgbClr val="E9A3A2"/>
                </a:solidFill>
                <a:prstDash val="solid"/>
                <a:miter lim="400000"/>
              </a:ln>
              <a:effectLst/>
            </p:spPr>
            <p:txBody>
              <a:bodyPr wrap="square" lIns="38100" tIns="38100" rIns="38100" bIns="38100" numCol="1" anchor="ctr">
                <a:no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3000">
                    <a:solidFill>
                      <a:srgbClr val="D53A37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  <a:endParaRPr kumimoji="0" sz="3000" b="0" i="0" u="none" strike="noStrike" kern="1200" cap="none" spc="0" normalizeH="0" baseline="0" noProof="0">
                  <a:ln>
                    <a:noFill/>
                  </a:ln>
                  <a:solidFill>
                    <a:srgbClr val="D53A37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uLnTx/>
                  <a:uFillTx/>
                  <a:latin typeface="Gill Sans"/>
                  <a:ea typeface="Gill Sans"/>
                  <a:cs typeface="Gill Sans"/>
                  <a:sym typeface="Gill Sans"/>
                </a:endParaRPr>
              </a:p>
            </p:txBody>
          </p:sp>
          <p:sp>
            <p:nvSpPr>
              <p:cNvPr id="530" name="Shape 161"/>
              <p:cNvSpPr/>
              <p:nvPr/>
            </p:nvSpPr>
            <p:spPr>
              <a:xfrm>
                <a:off x="2284306" y="0"/>
                <a:ext cx="381001" cy="203200"/>
              </a:xfrm>
              <a:prstGeom prst="rect">
                <a:avLst/>
              </a:prstGeom>
              <a:noFill/>
              <a:ln w="12700" cap="flat">
                <a:solidFill>
                  <a:srgbClr val="E9A3A2"/>
                </a:solidFill>
                <a:prstDash val="solid"/>
                <a:miter lim="400000"/>
              </a:ln>
              <a:effectLst/>
            </p:spPr>
            <p:txBody>
              <a:bodyPr wrap="square" lIns="38100" tIns="38100" rIns="38100" bIns="38100" numCol="1" anchor="ctr">
                <a:no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3000">
                    <a:solidFill>
                      <a:srgbClr val="D53A37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  <a:endParaRPr kumimoji="0" sz="3000" b="0" i="0" u="none" strike="noStrike" kern="1200" cap="none" spc="0" normalizeH="0" baseline="0" noProof="0">
                  <a:ln>
                    <a:noFill/>
                  </a:ln>
                  <a:solidFill>
                    <a:srgbClr val="D53A37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uLnTx/>
                  <a:uFillTx/>
                  <a:latin typeface="Gill Sans"/>
                  <a:ea typeface="Gill Sans"/>
                  <a:cs typeface="Gill Sans"/>
                  <a:sym typeface="Gill Sans"/>
                </a:endParaRPr>
              </a:p>
            </p:txBody>
          </p:sp>
          <p:sp>
            <p:nvSpPr>
              <p:cNvPr id="531" name="Shape 162"/>
              <p:cNvSpPr/>
              <p:nvPr/>
            </p:nvSpPr>
            <p:spPr>
              <a:xfrm>
                <a:off x="2665024" y="0"/>
                <a:ext cx="381001" cy="203200"/>
              </a:xfrm>
              <a:prstGeom prst="rect">
                <a:avLst/>
              </a:prstGeom>
              <a:noFill/>
              <a:ln w="12700" cap="flat">
                <a:solidFill>
                  <a:srgbClr val="E9A3A2"/>
                </a:solidFill>
                <a:prstDash val="solid"/>
                <a:miter lim="400000"/>
              </a:ln>
              <a:effectLst/>
            </p:spPr>
            <p:txBody>
              <a:bodyPr wrap="square" lIns="38100" tIns="38100" rIns="38100" bIns="38100" numCol="1" anchor="ctr">
                <a:no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3000">
                    <a:solidFill>
                      <a:srgbClr val="D53A37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  <a:endParaRPr kumimoji="0" sz="3000" b="0" i="0" u="none" strike="noStrike" kern="1200" cap="none" spc="0" normalizeH="0" baseline="0" noProof="0">
                  <a:ln>
                    <a:noFill/>
                  </a:ln>
                  <a:solidFill>
                    <a:srgbClr val="D53A37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uLnTx/>
                  <a:uFillTx/>
                  <a:latin typeface="Gill Sans"/>
                  <a:ea typeface="Gill Sans"/>
                  <a:cs typeface="Gill Sans"/>
                  <a:sym typeface="Gill Sans"/>
                </a:endParaRPr>
              </a:p>
            </p:txBody>
          </p:sp>
          <p:sp>
            <p:nvSpPr>
              <p:cNvPr id="532" name="Shape 163"/>
              <p:cNvSpPr/>
              <p:nvPr/>
            </p:nvSpPr>
            <p:spPr>
              <a:xfrm>
                <a:off x="3045742" y="0"/>
                <a:ext cx="381001" cy="203200"/>
              </a:xfrm>
              <a:prstGeom prst="rect">
                <a:avLst/>
              </a:prstGeom>
              <a:noFill/>
              <a:ln w="12700" cap="flat">
                <a:solidFill>
                  <a:srgbClr val="E9A3A2"/>
                </a:solidFill>
                <a:prstDash val="solid"/>
                <a:miter lim="400000"/>
              </a:ln>
              <a:effectLst/>
            </p:spPr>
            <p:txBody>
              <a:bodyPr wrap="square" lIns="38100" tIns="38100" rIns="38100" bIns="38100" numCol="1" anchor="ctr">
                <a:no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3000">
                    <a:solidFill>
                      <a:srgbClr val="D53A37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  <a:endParaRPr kumimoji="0" sz="3000" b="0" i="0" u="none" strike="noStrike" kern="1200" cap="none" spc="0" normalizeH="0" baseline="0" noProof="0">
                  <a:ln>
                    <a:noFill/>
                  </a:ln>
                  <a:solidFill>
                    <a:srgbClr val="D53A37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uLnTx/>
                  <a:uFillTx/>
                  <a:latin typeface="Gill Sans"/>
                  <a:ea typeface="Gill Sans"/>
                  <a:cs typeface="Gill Sans"/>
                  <a:sym typeface="Gill Sans"/>
                </a:endParaRPr>
              </a:p>
            </p:txBody>
          </p:sp>
          <p:sp>
            <p:nvSpPr>
              <p:cNvPr id="533" name="Shape 164"/>
              <p:cNvSpPr/>
              <p:nvPr/>
            </p:nvSpPr>
            <p:spPr>
              <a:xfrm>
                <a:off x="3426460" y="0"/>
                <a:ext cx="381001" cy="203200"/>
              </a:xfrm>
              <a:prstGeom prst="rect">
                <a:avLst/>
              </a:prstGeom>
              <a:noFill/>
              <a:ln w="12700" cap="flat">
                <a:solidFill>
                  <a:srgbClr val="E9A3A2"/>
                </a:solidFill>
                <a:prstDash val="solid"/>
                <a:miter lim="400000"/>
              </a:ln>
              <a:effectLst/>
            </p:spPr>
            <p:txBody>
              <a:bodyPr wrap="square" lIns="38100" tIns="38100" rIns="38100" bIns="38100" numCol="1" anchor="ctr">
                <a:no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3000">
                    <a:solidFill>
                      <a:srgbClr val="D53A37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  <a:endParaRPr kumimoji="0" sz="3000" b="0" i="0" u="none" strike="noStrike" kern="1200" cap="none" spc="0" normalizeH="0" baseline="0" noProof="0">
                  <a:ln>
                    <a:noFill/>
                  </a:ln>
                  <a:solidFill>
                    <a:srgbClr val="D53A37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uLnTx/>
                  <a:uFillTx/>
                  <a:latin typeface="Gill Sans"/>
                  <a:ea typeface="Gill Sans"/>
                  <a:cs typeface="Gill Sans"/>
                  <a:sym typeface="Gill Sans"/>
                </a:endParaRPr>
              </a:p>
            </p:txBody>
          </p:sp>
        </p:grpSp>
        <p:grpSp>
          <p:nvGrpSpPr>
            <p:cNvPr id="510" name="Group 179"/>
            <p:cNvGrpSpPr/>
            <p:nvPr/>
          </p:nvGrpSpPr>
          <p:grpSpPr>
            <a:xfrm>
              <a:off x="936338" y="1451305"/>
              <a:ext cx="3807463" cy="203201"/>
              <a:chOff x="0" y="0"/>
              <a:chExt cx="3807460" cy="203200"/>
            </a:xfrm>
          </p:grpSpPr>
          <p:sp>
            <p:nvSpPr>
              <p:cNvPr id="511" name="Shape 169"/>
              <p:cNvSpPr/>
              <p:nvPr/>
            </p:nvSpPr>
            <p:spPr>
              <a:xfrm>
                <a:off x="0" y="0"/>
                <a:ext cx="381000" cy="203200"/>
              </a:xfrm>
              <a:prstGeom prst="rect">
                <a:avLst/>
              </a:prstGeom>
              <a:solidFill>
                <a:srgbClr val="ED6737"/>
              </a:solidFill>
              <a:ln w="12700" cap="flat">
                <a:solidFill>
                  <a:srgbClr val="E9A3A2"/>
                </a:solidFill>
                <a:prstDash val="solid"/>
                <a:miter lim="400000"/>
              </a:ln>
              <a:effectLst/>
            </p:spPr>
            <p:txBody>
              <a:bodyPr wrap="square" lIns="38100" tIns="38100" rIns="38100" bIns="38100" numCol="1" anchor="ctr">
                <a:no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3000">
                    <a:solidFill>
                      <a:srgbClr val="D53A37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  <a:endParaRPr kumimoji="0" sz="3000" b="0" i="0" u="none" strike="noStrike" kern="1200" cap="none" spc="0" normalizeH="0" baseline="0" noProof="0">
                  <a:ln>
                    <a:noFill/>
                  </a:ln>
                  <a:solidFill>
                    <a:srgbClr val="D53A37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uLnTx/>
                  <a:uFillTx/>
                  <a:latin typeface="Gill Sans"/>
                  <a:ea typeface="Gill Sans"/>
                  <a:cs typeface="Gill Sans"/>
                  <a:sym typeface="Gill Sans"/>
                </a:endParaRPr>
              </a:p>
            </p:txBody>
          </p:sp>
          <p:sp>
            <p:nvSpPr>
              <p:cNvPr id="512" name="Shape 170"/>
              <p:cNvSpPr/>
              <p:nvPr/>
            </p:nvSpPr>
            <p:spPr>
              <a:xfrm>
                <a:off x="380717" y="0"/>
                <a:ext cx="381001" cy="203200"/>
              </a:xfrm>
              <a:prstGeom prst="rect">
                <a:avLst/>
              </a:prstGeom>
              <a:solidFill>
                <a:srgbClr val="ED6737"/>
              </a:solidFill>
              <a:ln w="12700" cap="flat">
                <a:solidFill>
                  <a:srgbClr val="E9A3A2"/>
                </a:solidFill>
                <a:prstDash val="solid"/>
                <a:miter lim="400000"/>
              </a:ln>
              <a:effectLst/>
            </p:spPr>
            <p:txBody>
              <a:bodyPr wrap="square" lIns="38100" tIns="38100" rIns="38100" bIns="38100" numCol="1" anchor="ctr">
                <a:no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3000">
                    <a:solidFill>
                      <a:srgbClr val="D53A37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  <a:endParaRPr kumimoji="0" sz="3000" b="0" i="0" u="none" strike="noStrike" kern="1200" cap="none" spc="0" normalizeH="0" baseline="0" noProof="0">
                  <a:ln>
                    <a:noFill/>
                  </a:ln>
                  <a:solidFill>
                    <a:srgbClr val="D53A37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uLnTx/>
                  <a:uFillTx/>
                  <a:latin typeface="Gill Sans"/>
                  <a:ea typeface="Gill Sans"/>
                  <a:cs typeface="Gill Sans"/>
                  <a:sym typeface="Gill Sans"/>
                </a:endParaRPr>
              </a:p>
            </p:txBody>
          </p:sp>
          <p:sp>
            <p:nvSpPr>
              <p:cNvPr id="513" name="Shape 171"/>
              <p:cNvSpPr/>
              <p:nvPr/>
            </p:nvSpPr>
            <p:spPr>
              <a:xfrm>
                <a:off x="761435" y="0"/>
                <a:ext cx="381001" cy="203200"/>
              </a:xfrm>
              <a:prstGeom prst="rect">
                <a:avLst/>
              </a:prstGeom>
              <a:solidFill>
                <a:srgbClr val="ED6737"/>
              </a:solidFill>
              <a:ln w="12700" cap="flat">
                <a:solidFill>
                  <a:srgbClr val="E9A3A2"/>
                </a:solidFill>
                <a:prstDash val="solid"/>
                <a:miter lim="400000"/>
              </a:ln>
              <a:effectLst/>
            </p:spPr>
            <p:txBody>
              <a:bodyPr wrap="square" lIns="38100" tIns="38100" rIns="38100" bIns="38100" numCol="1" anchor="ctr">
                <a:no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3000">
                    <a:solidFill>
                      <a:srgbClr val="D53A37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  <a:endParaRPr kumimoji="0" sz="3000" b="0" i="0" u="none" strike="noStrike" kern="1200" cap="none" spc="0" normalizeH="0" baseline="0" noProof="0">
                  <a:ln>
                    <a:noFill/>
                  </a:ln>
                  <a:solidFill>
                    <a:srgbClr val="D53A37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uLnTx/>
                  <a:uFillTx/>
                  <a:latin typeface="Gill Sans"/>
                  <a:ea typeface="Gill Sans"/>
                  <a:cs typeface="Gill Sans"/>
                  <a:sym typeface="Gill Sans"/>
                </a:endParaRPr>
              </a:p>
            </p:txBody>
          </p:sp>
          <p:sp>
            <p:nvSpPr>
              <p:cNvPr id="514" name="Shape 172"/>
              <p:cNvSpPr/>
              <p:nvPr/>
            </p:nvSpPr>
            <p:spPr>
              <a:xfrm>
                <a:off x="1142153" y="0"/>
                <a:ext cx="381001" cy="203200"/>
              </a:xfrm>
              <a:prstGeom prst="rect">
                <a:avLst/>
              </a:prstGeom>
              <a:solidFill>
                <a:srgbClr val="ED6737"/>
              </a:solidFill>
              <a:ln w="12700" cap="flat">
                <a:solidFill>
                  <a:srgbClr val="E9A3A2"/>
                </a:solidFill>
                <a:prstDash val="solid"/>
                <a:miter lim="400000"/>
              </a:ln>
              <a:effectLst/>
            </p:spPr>
            <p:txBody>
              <a:bodyPr wrap="square" lIns="38100" tIns="38100" rIns="38100" bIns="38100" numCol="1" anchor="ctr">
                <a:no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3000">
                    <a:solidFill>
                      <a:srgbClr val="D53A37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  <a:endParaRPr kumimoji="0" sz="3000" b="0" i="0" u="none" strike="noStrike" kern="1200" cap="none" spc="0" normalizeH="0" baseline="0" noProof="0">
                  <a:ln>
                    <a:noFill/>
                  </a:ln>
                  <a:solidFill>
                    <a:srgbClr val="D53A37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uLnTx/>
                  <a:uFillTx/>
                  <a:latin typeface="Gill Sans"/>
                  <a:ea typeface="Gill Sans"/>
                  <a:cs typeface="Gill Sans"/>
                  <a:sym typeface="Gill Sans"/>
                </a:endParaRPr>
              </a:p>
            </p:txBody>
          </p:sp>
          <p:sp>
            <p:nvSpPr>
              <p:cNvPr id="515" name="Shape 173"/>
              <p:cNvSpPr/>
              <p:nvPr/>
            </p:nvSpPr>
            <p:spPr>
              <a:xfrm>
                <a:off x="1522870" y="0"/>
                <a:ext cx="381001" cy="203200"/>
              </a:xfrm>
              <a:prstGeom prst="rect">
                <a:avLst/>
              </a:prstGeom>
              <a:noFill/>
              <a:ln w="12700" cap="flat">
                <a:solidFill>
                  <a:srgbClr val="E9A3A2"/>
                </a:solidFill>
                <a:prstDash val="solid"/>
                <a:miter lim="400000"/>
              </a:ln>
              <a:effectLst/>
            </p:spPr>
            <p:txBody>
              <a:bodyPr wrap="square" lIns="38100" tIns="38100" rIns="38100" bIns="38100" numCol="1" anchor="ctr">
                <a:no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3000">
                    <a:solidFill>
                      <a:srgbClr val="D53A37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  <a:endParaRPr kumimoji="0" sz="3000" b="0" i="0" u="none" strike="noStrike" kern="1200" cap="none" spc="0" normalizeH="0" baseline="0" noProof="0">
                  <a:ln>
                    <a:noFill/>
                  </a:ln>
                  <a:solidFill>
                    <a:srgbClr val="D53A37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uLnTx/>
                  <a:uFillTx/>
                  <a:latin typeface="Gill Sans"/>
                  <a:ea typeface="Gill Sans"/>
                  <a:cs typeface="Gill Sans"/>
                  <a:sym typeface="Gill Sans"/>
                </a:endParaRPr>
              </a:p>
            </p:txBody>
          </p:sp>
          <p:sp>
            <p:nvSpPr>
              <p:cNvPr id="516" name="Shape 174"/>
              <p:cNvSpPr/>
              <p:nvPr/>
            </p:nvSpPr>
            <p:spPr>
              <a:xfrm>
                <a:off x="1903588" y="0"/>
                <a:ext cx="381001" cy="203200"/>
              </a:xfrm>
              <a:prstGeom prst="rect">
                <a:avLst/>
              </a:prstGeom>
              <a:noFill/>
              <a:ln w="12700" cap="flat">
                <a:solidFill>
                  <a:srgbClr val="E9A3A2"/>
                </a:solidFill>
                <a:prstDash val="solid"/>
                <a:miter lim="400000"/>
              </a:ln>
              <a:effectLst/>
            </p:spPr>
            <p:txBody>
              <a:bodyPr wrap="square" lIns="38100" tIns="38100" rIns="38100" bIns="38100" numCol="1" anchor="ctr">
                <a:no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3000">
                    <a:solidFill>
                      <a:srgbClr val="D53A37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  <a:endParaRPr kumimoji="0" sz="3000" b="0" i="0" u="none" strike="noStrike" kern="1200" cap="none" spc="0" normalizeH="0" baseline="0" noProof="0">
                  <a:ln>
                    <a:noFill/>
                  </a:ln>
                  <a:solidFill>
                    <a:srgbClr val="D53A37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uLnTx/>
                  <a:uFillTx/>
                  <a:latin typeface="Gill Sans"/>
                  <a:ea typeface="Gill Sans"/>
                  <a:cs typeface="Gill Sans"/>
                  <a:sym typeface="Gill Sans"/>
                </a:endParaRPr>
              </a:p>
            </p:txBody>
          </p:sp>
          <p:sp>
            <p:nvSpPr>
              <p:cNvPr id="517" name="Shape 175"/>
              <p:cNvSpPr/>
              <p:nvPr/>
            </p:nvSpPr>
            <p:spPr>
              <a:xfrm>
                <a:off x="2284306" y="0"/>
                <a:ext cx="381001" cy="203200"/>
              </a:xfrm>
              <a:prstGeom prst="rect">
                <a:avLst/>
              </a:prstGeom>
              <a:noFill/>
              <a:ln w="12700" cap="flat">
                <a:solidFill>
                  <a:srgbClr val="E9A3A2"/>
                </a:solidFill>
                <a:prstDash val="solid"/>
                <a:miter lim="400000"/>
              </a:ln>
              <a:effectLst/>
            </p:spPr>
            <p:txBody>
              <a:bodyPr wrap="square" lIns="38100" tIns="38100" rIns="38100" bIns="38100" numCol="1" anchor="ctr">
                <a:no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3000">
                    <a:solidFill>
                      <a:srgbClr val="D53A37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  <a:endParaRPr kumimoji="0" sz="3000" b="0" i="0" u="none" strike="noStrike" kern="1200" cap="none" spc="0" normalizeH="0" baseline="0" noProof="0">
                  <a:ln>
                    <a:noFill/>
                  </a:ln>
                  <a:solidFill>
                    <a:srgbClr val="D53A37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uLnTx/>
                  <a:uFillTx/>
                  <a:latin typeface="Gill Sans"/>
                  <a:ea typeface="Gill Sans"/>
                  <a:cs typeface="Gill Sans"/>
                  <a:sym typeface="Gill Sans"/>
                </a:endParaRPr>
              </a:p>
            </p:txBody>
          </p:sp>
          <p:sp>
            <p:nvSpPr>
              <p:cNvPr id="518" name="Shape 176"/>
              <p:cNvSpPr/>
              <p:nvPr/>
            </p:nvSpPr>
            <p:spPr>
              <a:xfrm>
                <a:off x="2665024" y="0"/>
                <a:ext cx="381001" cy="203200"/>
              </a:xfrm>
              <a:prstGeom prst="rect">
                <a:avLst/>
              </a:prstGeom>
              <a:noFill/>
              <a:ln w="12700" cap="flat">
                <a:solidFill>
                  <a:srgbClr val="E9A3A2"/>
                </a:solidFill>
                <a:prstDash val="solid"/>
                <a:miter lim="400000"/>
              </a:ln>
              <a:effectLst/>
            </p:spPr>
            <p:txBody>
              <a:bodyPr wrap="square" lIns="38100" tIns="38100" rIns="38100" bIns="38100" numCol="1" anchor="ctr">
                <a:no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3000">
                    <a:solidFill>
                      <a:srgbClr val="D53A37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  <a:endParaRPr kumimoji="0" sz="3000" b="0" i="0" u="none" strike="noStrike" kern="1200" cap="none" spc="0" normalizeH="0" baseline="0" noProof="0">
                  <a:ln>
                    <a:noFill/>
                  </a:ln>
                  <a:solidFill>
                    <a:srgbClr val="D53A37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uLnTx/>
                  <a:uFillTx/>
                  <a:latin typeface="Gill Sans"/>
                  <a:ea typeface="Gill Sans"/>
                  <a:cs typeface="Gill Sans"/>
                  <a:sym typeface="Gill Sans"/>
                </a:endParaRPr>
              </a:p>
            </p:txBody>
          </p:sp>
          <p:sp>
            <p:nvSpPr>
              <p:cNvPr id="519" name="Shape 177"/>
              <p:cNvSpPr/>
              <p:nvPr/>
            </p:nvSpPr>
            <p:spPr>
              <a:xfrm>
                <a:off x="3045742" y="0"/>
                <a:ext cx="381001" cy="203200"/>
              </a:xfrm>
              <a:prstGeom prst="rect">
                <a:avLst/>
              </a:prstGeom>
              <a:noFill/>
              <a:ln w="12700" cap="flat">
                <a:solidFill>
                  <a:srgbClr val="E9A3A2"/>
                </a:solidFill>
                <a:prstDash val="solid"/>
                <a:miter lim="400000"/>
              </a:ln>
              <a:effectLst/>
            </p:spPr>
            <p:txBody>
              <a:bodyPr wrap="square" lIns="38100" tIns="38100" rIns="38100" bIns="38100" numCol="1" anchor="ctr">
                <a:no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3000">
                    <a:solidFill>
                      <a:srgbClr val="D53A37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  <a:endParaRPr kumimoji="0" sz="3000" b="0" i="0" u="none" strike="noStrike" kern="1200" cap="none" spc="0" normalizeH="0" baseline="0" noProof="0">
                  <a:ln>
                    <a:noFill/>
                  </a:ln>
                  <a:solidFill>
                    <a:srgbClr val="D53A37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uLnTx/>
                  <a:uFillTx/>
                  <a:latin typeface="Gill Sans"/>
                  <a:ea typeface="Gill Sans"/>
                  <a:cs typeface="Gill Sans"/>
                  <a:sym typeface="Gill Sans"/>
                </a:endParaRPr>
              </a:p>
            </p:txBody>
          </p:sp>
          <p:sp>
            <p:nvSpPr>
              <p:cNvPr id="520" name="Shape 178"/>
              <p:cNvSpPr/>
              <p:nvPr/>
            </p:nvSpPr>
            <p:spPr>
              <a:xfrm>
                <a:off x="3426460" y="0"/>
                <a:ext cx="381001" cy="203200"/>
              </a:xfrm>
              <a:prstGeom prst="rect">
                <a:avLst/>
              </a:prstGeom>
              <a:noFill/>
              <a:ln w="12700" cap="flat">
                <a:solidFill>
                  <a:srgbClr val="E9A3A2"/>
                </a:solidFill>
                <a:prstDash val="solid"/>
                <a:miter lim="400000"/>
              </a:ln>
              <a:effectLst/>
            </p:spPr>
            <p:txBody>
              <a:bodyPr wrap="square" lIns="38100" tIns="38100" rIns="38100" bIns="38100" numCol="1" anchor="ctr">
                <a:no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3000">
                    <a:solidFill>
                      <a:srgbClr val="D53A37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  <a:endParaRPr kumimoji="0" sz="3000" b="0" i="0" u="none" strike="noStrike" kern="1200" cap="none" spc="0" normalizeH="0" baseline="0" noProof="0">
                  <a:ln>
                    <a:noFill/>
                  </a:ln>
                  <a:solidFill>
                    <a:srgbClr val="D53A37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uLnTx/>
                  <a:uFillTx/>
                  <a:latin typeface="Gill Sans"/>
                  <a:ea typeface="Gill Sans"/>
                  <a:cs typeface="Gill Sans"/>
                  <a:sym typeface="Gill Sans"/>
                </a:endParaRPr>
              </a:p>
            </p:txBody>
          </p:sp>
        </p:grpSp>
      </p:grpSp>
      <p:grpSp>
        <p:nvGrpSpPr>
          <p:cNvPr id="573" name="Group 181"/>
          <p:cNvGrpSpPr/>
          <p:nvPr/>
        </p:nvGrpSpPr>
        <p:grpSpPr>
          <a:xfrm>
            <a:off x="5260918" y="2782425"/>
            <a:ext cx="2576120" cy="610680"/>
            <a:chOff x="936338" y="120649"/>
            <a:chExt cx="3807463" cy="525794"/>
          </a:xfrm>
        </p:grpSpPr>
        <p:grpSp>
          <p:nvGrpSpPr>
            <p:cNvPr id="574" name="Group 123"/>
            <p:cNvGrpSpPr/>
            <p:nvPr/>
          </p:nvGrpSpPr>
          <p:grpSpPr>
            <a:xfrm>
              <a:off x="936338" y="120649"/>
              <a:ext cx="3807463" cy="203201"/>
              <a:chOff x="0" y="0"/>
              <a:chExt cx="3807460" cy="203200"/>
            </a:xfrm>
          </p:grpSpPr>
          <p:sp>
            <p:nvSpPr>
              <p:cNvPr id="619" name="Shape 113"/>
              <p:cNvSpPr/>
              <p:nvPr/>
            </p:nvSpPr>
            <p:spPr>
              <a:xfrm>
                <a:off x="0" y="0"/>
                <a:ext cx="381000" cy="203200"/>
              </a:xfrm>
              <a:prstGeom prst="rect">
                <a:avLst/>
              </a:prstGeom>
              <a:solidFill>
                <a:srgbClr val="ED6737"/>
              </a:solidFill>
              <a:ln w="12700" cap="flat">
                <a:solidFill>
                  <a:srgbClr val="E9A3A2"/>
                </a:solidFill>
                <a:prstDash val="solid"/>
                <a:miter lim="400000"/>
              </a:ln>
              <a:effectLst/>
            </p:spPr>
            <p:txBody>
              <a:bodyPr wrap="square" lIns="38100" tIns="38100" rIns="38100" bIns="38100" numCol="1" anchor="ctr">
                <a:no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3000">
                    <a:solidFill>
                      <a:srgbClr val="D53A37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  <a:endParaRPr kumimoji="0" sz="3000" b="0" i="0" u="none" strike="noStrike" kern="1200" cap="none" spc="0" normalizeH="0" baseline="0" noProof="0">
                  <a:ln>
                    <a:noFill/>
                  </a:ln>
                  <a:solidFill>
                    <a:srgbClr val="D53A37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uLnTx/>
                  <a:uFillTx/>
                  <a:latin typeface="Gill Sans"/>
                  <a:ea typeface="Gill Sans"/>
                  <a:cs typeface="Gill Sans"/>
                  <a:sym typeface="Gill Sans"/>
                </a:endParaRPr>
              </a:p>
            </p:txBody>
          </p:sp>
          <p:sp>
            <p:nvSpPr>
              <p:cNvPr id="620" name="Shape 114"/>
              <p:cNvSpPr/>
              <p:nvPr/>
            </p:nvSpPr>
            <p:spPr>
              <a:xfrm>
                <a:off x="380717" y="0"/>
                <a:ext cx="381001" cy="203200"/>
              </a:xfrm>
              <a:prstGeom prst="rect">
                <a:avLst/>
              </a:prstGeom>
              <a:solidFill>
                <a:srgbClr val="ED6737"/>
              </a:solidFill>
              <a:ln w="12700" cap="flat">
                <a:solidFill>
                  <a:srgbClr val="E9A3A2"/>
                </a:solidFill>
                <a:prstDash val="solid"/>
                <a:miter lim="400000"/>
              </a:ln>
              <a:effectLst/>
            </p:spPr>
            <p:txBody>
              <a:bodyPr wrap="square" lIns="38100" tIns="38100" rIns="38100" bIns="38100" numCol="1" anchor="ctr">
                <a:no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3000">
                    <a:solidFill>
                      <a:srgbClr val="D53A37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  <a:endParaRPr kumimoji="0" sz="3000" b="0" i="0" u="none" strike="noStrike" kern="1200" cap="none" spc="0" normalizeH="0" baseline="0" noProof="0">
                  <a:ln>
                    <a:noFill/>
                  </a:ln>
                  <a:solidFill>
                    <a:srgbClr val="D53A37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uLnTx/>
                  <a:uFillTx/>
                  <a:latin typeface="Gill Sans"/>
                  <a:ea typeface="Gill Sans"/>
                  <a:cs typeface="Gill Sans"/>
                  <a:sym typeface="Gill Sans"/>
                </a:endParaRPr>
              </a:p>
            </p:txBody>
          </p:sp>
          <p:sp>
            <p:nvSpPr>
              <p:cNvPr id="621" name="Shape 115"/>
              <p:cNvSpPr/>
              <p:nvPr/>
            </p:nvSpPr>
            <p:spPr>
              <a:xfrm>
                <a:off x="761435" y="0"/>
                <a:ext cx="381001" cy="203200"/>
              </a:xfrm>
              <a:prstGeom prst="rect">
                <a:avLst/>
              </a:prstGeom>
              <a:solidFill>
                <a:srgbClr val="ED6737"/>
              </a:solidFill>
              <a:ln w="12700" cap="flat">
                <a:solidFill>
                  <a:srgbClr val="E9A3A2"/>
                </a:solidFill>
                <a:prstDash val="solid"/>
                <a:miter lim="400000"/>
              </a:ln>
              <a:effectLst/>
            </p:spPr>
            <p:txBody>
              <a:bodyPr wrap="square" lIns="38100" tIns="38100" rIns="38100" bIns="38100" numCol="1" anchor="ctr">
                <a:no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3000">
                    <a:solidFill>
                      <a:srgbClr val="D53A37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  <a:endParaRPr kumimoji="0" sz="3000" b="0" i="0" u="none" strike="noStrike" kern="1200" cap="none" spc="0" normalizeH="0" baseline="0" noProof="0">
                  <a:ln>
                    <a:noFill/>
                  </a:ln>
                  <a:solidFill>
                    <a:srgbClr val="D53A37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uLnTx/>
                  <a:uFillTx/>
                  <a:latin typeface="Gill Sans"/>
                  <a:ea typeface="Gill Sans"/>
                  <a:cs typeface="Gill Sans"/>
                  <a:sym typeface="Gill Sans"/>
                </a:endParaRPr>
              </a:p>
            </p:txBody>
          </p:sp>
          <p:sp>
            <p:nvSpPr>
              <p:cNvPr id="622" name="Shape 116"/>
              <p:cNvSpPr/>
              <p:nvPr/>
            </p:nvSpPr>
            <p:spPr>
              <a:xfrm>
                <a:off x="1142153" y="0"/>
                <a:ext cx="381001" cy="203200"/>
              </a:xfrm>
              <a:prstGeom prst="rect">
                <a:avLst/>
              </a:prstGeom>
              <a:noFill/>
              <a:ln w="12700" cap="flat">
                <a:solidFill>
                  <a:srgbClr val="E9A3A2"/>
                </a:solidFill>
                <a:prstDash val="solid"/>
                <a:miter lim="400000"/>
              </a:ln>
              <a:effectLst/>
            </p:spPr>
            <p:txBody>
              <a:bodyPr wrap="square" lIns="38100" tIns="38100" rIns="38100" bIns="38100" numCol="1" anchor="ctr">
                <a:no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3000">
                    <a:solidFill>
                      <a:srgbClr val="D53A37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  <a:endParaRPr kumimoji="0" sz="3000" b="0" i="0" u="none" strike="noStrike" kern="1200" cap="none" spc="0" normalizeH="0" baseline="0" noProof="0">
                  <a:ln>
                    <a:noFill/>
                  </a:ln>
                  <a:solidFill>
                    <a:srgbClr val="D53A37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uLnTx/>
                  <a:uFillTx/>
                  <a:latin typeface="Gill Sans"/>
                  <a:ea typeface="Gill Sans"/>
                  <a:cs typeface="Gill Sans"/>
                  <a:sym typeface="Gill Sans"/>
                </a:endParaRPr>
              </a:p>
            </p:txBody>
          </p:sp>
          <p:sp>
            <p:nvSpPr>
              <p:cNvPr id="623" name="Shape 117"/>
              <p:cNvSpPr/>
              <p:nvPr/>
            </p:nvSpPr>
            <p:spPr>
              <a:xfrm>
                <a:off x="1522870" y="0"/>
                <a:ext cx="381001" cy="203200"/>
              </a:xfrm>
              <a:prstGeom prst="rect">
                <a:avLst/>
              </a:prstGeom>
              <a:noFill/>
              <a:ln w="12700" cap="flat">
                <a:solidFill>
                  <a:srgbClr val="E9A3A2"/>
                </a:solidFill>
                <a:prstDash val="solid"/>
                <a:miter lim="400000"/>
              </a:ln>
              <a:effectLst/>
            </p:spPr>
            <p:txBody>
              <a:bodyPr wrap="square" lIns="38100" tIns="38100" rIns="38100" bIns="38100" numCol="1" anchor="ctr">
                <a:no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3000">
                    <a:solidFill>
                      <a:srgbClr val="D53A37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  <a:endParaRPr kumimoji="0" sz="3000" b="0" i="0" u="none" strike="noStrike" kern="1200" cap="none" spc="0" normalizeH="0" baseline="0" noProof="0">
                  <a:ln>
                    <a:noFill/>
                  </a:ln>
                  <a:solidFill>
                    <a:srgbClr val="D53A37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uLnTx/>
                  <a:uFillTx/>
                  <a:latin typeface="Gill Sans"/>
                  <a:ea typeface="Gill Sans"/>
                  <a:cs typeface="Gill Sans"/>
                  <a:sym typeface="Gill Sans"/>
                </a:endParaRPr>
              </a:p>
            </p:txBody>
          </p:sp>
          <p:sp>
            <p:nvSpPr>
              <p:cNvPr id="624" name="Shape 118"/>
              <p:cNvSpPr/>
              <p:nvPr/>
            </p:nvSpPr>
            <p:spPr>
              <a:xfrm>
                <a:off x="1903588" y="0"/>
                <a:ext cx="381001" cy="203200"/>
              </a:xfrm>
              <a:prstGeom prst="rect">
                <a:avLst/>
              </a:prstGeom>
              <a:solidFill>
                <a:schemeClr val="bg1"/>
              </a:solidFill>
              <a:ln w="12700" cap="flat">
                <a:solidFill>
                  <a:srgbClr val="E9A3A2"/>
                </a:solidFill>
                <a:prstDash val="solid"/>
                <a:miter lim="400000"/>
              </a:ln>
              <a:effectLst/>
            </p:spPr>
            <p:txBody>
              <a:bodyPr wrap="square" lIns="38100" tIns="38100" rIns="38100" bIns="38100" numCol="1" anchor="ctr">
                <a:no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3000">
                    <a:solidFill>
                      <a:srgbClr val="D53A37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  <a:endParaRPr kumimoji="0" sz="3000" b="0" i="0" u="none" strike="noStrike" kern="1200" cap="none" spc="0" normalizeH="0" baseline="0" noProof="0">
                  <a:ln>
                    <a:noFill/>
                  </a:ln>
                  <a:solidFill>
                    <a:srgbClr val="D53A37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uLnTx/>
                  <a:uFillTx/>
                  <a:latin typeface="Gill Sans"/>
                  <a:ea typeface="Gill Sans"/>
                  <a:cs typeface="Gill Sans"/>
                  <a:sym typeface="Gill Sans"/>
                </a:endParaRPr>
              </a:p>
            </p:txBody>
          </p:sp>
          <p:sp>
            <p:nvSpPr>
              <p:cNvPr id="625" name="Shape 119"/>
              <p:cNvSpPr/>
              <p:nvPr/>
            </p:nvSpPr>
            <p:spPr>
              <a:xfrm>
                <a:off x="2284306" y="0"/>
                <a:ext cx="381001" cy="203200"/>
              </a:xfrm>
              <a:prstGeom prst="rect">
                <a:avLst/>
              </a:prstGeom>
              <a:solidFill>
                <a:schemeClr val="bg1"/>
              </a:solidFill>
              <a:ln w="12700" cap="flat">
                <a:solidFill>
                  <a:srgbClr val="E9A3A2"/>
                </a:solidFill>
                <a:prstDash val="solid"/>
                <a:miter lim="400000"/>
              </a:ln>
              <a:effectLst/>
            </p:spPr>
            <p:txBody>
              <a:bodyPr wrap="square" lIns="38100" tIns="38100" rIns="38100" bIns="38100" numCol="1" anchor="ctr">
                <a:no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3000">
                    <a:solidFill>
                      <a:srgbClr val="D53A37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  <a:endParaRPr kumimoji="0" sz="3000" b="0" i="0" u="none" strike="noStrike" kern="1200" cap="none" spc="0" normalizeH="0" baseline="0" noProof="0">
                  <a:ln>
                    <a:noFill/>
                  </a:ln>
                  <a:solidFill>
                    <a:srgbClr val="D53A37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uLnTx/>
                  <a:uFillTx/>
                  <a:latin typeface="Gill Sans"/>
                  <a:ea typeface="Gill Sans"/>
                  <a:cs typeface="Gill Sans"/>
                  <a:sym typeface="Gill Sans"/>
                </a:endParaRPr>
              </a:p>
            </p:txBody>
          </p:sp>
          <p:sp>
            <p:nvSpPr>
              <p:cNvPr id="626" name="Shape 120"/>
              <p:cNvSpPr/>
              <p:nvPr/>
            </p:nvSpPr>
            <p:spPr>
              <a:xfrm>
                <a:off x="2665024" y="0"/>
                <a:ext cx="381001" cy="203200"/>
              </a:xfrm>
              <a:prstGeom prst="rect">
                <a:avLst/>
              </a:prstGeom>
              <a:noFill/>
              <a:ln w="12700" cap="flat">
                <a:solidFill>
                  <a:srgbClr val="E9A3A2"/>
                </a:solidFill>
                <a:prstDash val="solid"/>
                <a:miter lim="400000"/>
              </a:ln>
              <a:effectLst/>
            </p:spPr>
            <p:txBody>
              <a:bodyPr wrap="square" lIns="38100" tIns="38100" rIns="38100" bIns="38100" numCol="1" anchor="ctr">
                <a:no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3000">
                    <a:solidFill>
                      <a:srgbClr val="D53A37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  <a:endParaRPr kumimoji="0" sz="3000" b="0" i="0" u="none" strike="noStrike" kern="1200" cap="none" spc="0" normalizeH="0" baseline="0" noProof="0">
                  <a:ln>
                    <a:noFill/>
                  </a:ln>
                  <a:solidFill>
                    <a:srgbClr val="D53A37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uLnTx/>
                  <a:uFillTx/>
                  <a:latin typeface="Gill Sans"/>
                  <a:ea typeface="Gill Sans"/>
                  <a:cs typeface="Gill Sans"/>
                  <a:sym typeface="Gill Sans"/>
                </a:endParaRPr>
              </a:p>
            </p:txBody>
          </p:sp>
          <p:sp>
            <p:nvSpPr>
              <p:cNvPr id="627" name="Shape 121"/>
              <p:cNvSpPr/>
              <p:nvPr/>
            </p:nvSpPr>
            <p:spPr>
              <a:xfrm>
                <a:off x="3045742" y="0"/>
                <a:ext cx="381001" cy="203200"/>
              </a:xfrm>
              <a:prstGeom prst="rect">
                <a:avLst/>
              </a:prstGeom>
              <a:noFill/>
              <a:ln w="12700" cap="flat">
                <a:solidFill>
                  <a:srgbClr val="E9A3A2"/>
                </a:solidFill>
                <a:prstDash val="solid"/>
                <a:miter lim="400000"/>
              </a:ln>
              <a:effectLst/>
            </p:spPr>
            <p:txBody>
              <a:bodyPr wrap="square" lIns="38100" tIns="38100" rIns="38100" bIns="38100" numCol="1" anchor="ctr">
                <a:no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3000">
                    <a:solidFill>
                      <a:srgbClr val="D53A37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  <a:endParaRPr kumimoji="0" sz="3000" b="0" i="0" u="none" strike="noStrike" kern="1200" cap="none" spc="0" normalizeH="0" baseline="0" noProof="0">
                  <a:ln>
                    <a:noFill/>
                  </a:ln>
                  <a:solidFill>
                    <a:srgbClr val="D53A37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uLnTx/>
                  <a:uFillTx/>
                  <a:latin typeface="Gill Sans"/>
                  <a:ea typeface="Gill Sans"/>
                  <a:cs typeface="Gill Sans"/>
                  <a:sym typeface="Gill Sans"/>
                </a:endParaRPr>
              </a:p>
            </p:txBody>
          </p:sp>
          <p:sp>
            <p:nvSpPr>
              <p:cNvPr id="628" name="Shape 122"/>
              <p:cNvSpPr/>
              <p:nvPr/>
            </p:nvSpPr>
            <p:spPr>
              <a:xfrm>
                <a:off x="3426460" y="0"/>
                <a:ext cx="381001" cy="203200"/>
              </a:xfrm>
              <a:prstGeom prst="rect">
                <a:avLst/>
              </a:prstGeom>
              <a:noFill/>
              <a:ln w="12700" cap="flat">
                <a:solidFill>
                  <a:srgbClr val="E9A3A2"/>
                </a:solidFill>
                <a:prstDash val="solid"/>
                <a:miter lim="400000"/>
              </a:ln>
              <a:effectLst/>
            </p:spPr>
            <p:txBody>
              <a:bodyPr wrap="square" lIns="38100" tIns="38100" rIns="38100" bIns="38100" numCol="1" anchor="ctr">
                <a:no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3000">
                    <a:solidFill>
                      <a:srgbClr val="D53A37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  <a:endParaRPr kumimoji="0" sz="3000" b="0" i="0" u="none" strike="noStrike" kern="1200" cap="none" spc="0" normalizeH="0" baseline="0" noProof="0">
                  <a:ln>
                    <a:noFill/>
                  </a:ln>
                  <a:solidFill>
                    <a:srgbClr val="D53A37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uLnTx/>
                  <a:uFillTx/>
                  <a:latin typeface="Gill Sans"/>
                  <a:ea typeface="Gill Sans"/>
                  <a:cs typeface="Gill Sans"/>
                  <a:sym typeface="Gill Sans"/>
                </a:endParaRPr>
              </a:p>
            </p:txBody>
          </p:sp>
        </p:grpSp>
        <p:grpSp>
          <p:nvGrpSpPr>
            <p:cNvPr id="575" name="Group 137"/>
            <p:cNvGrpSpPr/>
            <p:nvPr/>
          </p:nvGrpSpPr>
          <p:grpSpPr>
            <a:xfrm>
              <a:off x="936338" y="443242"/>
              <a:ext cx="3807462" cy="203201"/>
              <a:chOff x="0" y="0"/>
              <a:chExt cx="3807460" cy="203200"/>
            </a:xfrm>
          </p:grpSpPr>
          <p:sp>
            <p:nvSpPr>
              <p:cNvPr id="609" name="Shape 127"/>
              <p:cNvSpPr/>
              <p:nvPr/>
            </p:nvSpPr>
            <p:spPr>
              <a:xfrm>
                <a:off x="0" y="0"/>
                <a:ext cx="381000" cy="203200"/>
              </a:xfrm>
              <a:prstGeom prst="rect">
                <a:avLst/>
              </a:prstGeom>
              <a:solidFill>
                <a:srgbClr val="ED6737"/>
              </a:solidFill>
              <a:ln w="12700" cap="flat">
                <a:solidFill>
                  <a:srgbClr val="E9A3A2"/>
                </a:solidFill>
                <a:prstDash val="solid"/>
                <a:miter lim="400000"/>
              </a:ln>
              <a:effectLst/>
            </p:spPr>
            <p:txBody>
              <a:bodyPr wrap="square" lIns="38100" tIns="38100" rIns="38100" bIns="38100" numCol="1" anchor="ctr">
                <a:no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3000">
                    <a:solidFill>
                      <a:srgbClr val="D53A37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  <a:endParaRPr kumimoji="0" sz="3000" b="0" i="0" u="none" strike="noStrike" kern="1200" cap="none" spc="0" normalizeH="0" baseline="0" noProof="0">
                  <a:ln>
                    <a:noFill/>
                  </a:ln>
                  <a:solidFill>
                    <a:srgbClr val="D53A37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uLnTx/>
                  <a:uFillTx/>
                  <a:latin typeface="Gill Sans"/>
                  <a:ea typeface="Gill Sans"/>
                  <a:cs typeface="Gill Sans"/>
                  <a:sym typeface="Gill Sans"/>
                </a:endParaRPr>
              </a:p>
            </p:txBody>
          </p:sp>
          <p:sp>
            <p:nvSpPr>
              <p:cNvPr id="610" name="Shape 128"/>
              <p:cNvSpPr/>
              <p:nvPr/>
            </p:nvSpPr>
            <p:spPr>
              <a:xfrm>
                <a:off x="380717" y="0"/>
                <a:ext cx="381001" cy="203200"/>
              </a:xfrm>
              <a:prstGeom prst="rect">
                <a:avLst/>
              </a:prstGeom>
              <a:solidFill>
                <a:srgbClr val="ED6737"/>
              </a:solidFill>
              <a:ln w="12700" cap="flat">
                <a:solidFill>
                  <a:srgbClr val="E9A3A2"/>
                </a:solidFill>
                <a:prstDash val="solid"/>
                <a:miter lim="400000"/>
              </a:ln>
              <a:effectLst/>
            </p:spPr>
            <p:txBody>
              <a:bodyPr wrap="square" lIns="38100" tIns="38100" rIns="38100" bIns="38100" numCol="1" anchor="ctr">
                <a:no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3000">
                    <a:solidFill>
                      <a:srgbClr val="D53A37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  <a:endParaRPr kumimoji="0" sz="3000" b="0" i="0" u="none" strike="noStrike" kern="1200" cap="none" spc="0" normalizeH="0" baseline="0" noProof="0">
                  <a:ln>
                    <a:noFill/>
                  </a:ln>
                  <a:solidFill>
                    <a:srgbClr val="D53A37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uLnTx/>
                  <a:uFillTx/>
                  <a:latin typeface="Gill Sans"/>
                  <a:ea typeface="Gill Sans"/>
                  <a:cs typeface="Gill Sans"/>
                  <a:sym typeface="Gill Sans"/>
                </a:endParaRPr>
              </a:p>
            </p:txBody>
          </p:sp>
          <p:sp>
            <p:nvSpPr>
              <p:cNvPr id="611" name="Shape 129"/>
              <p:cNvSpPr/>
              <p:nvPr/>
            </p:nvSpPr>
            <p:spPr>
              <a:xfrm>
                <a:off x="761435" y="0"/>
                <a:ext cx="381001" cy="203200"/>
              </a:xfrm>
              <a:prstGeom prst="rect">
                <a:avLst/>
              </a:prstGeom>
              <a:solidFill>
                <a:srgbClr val="ED6737"/>
              </a:solidFill>
              <a:ln w="12700" cap="flat">
                <a:solidFill>
                  <a:srgbClr val="E9A3A2"/>
                </a:solidFill>
                <a:prstDash val="solid"/>
                <a:miter lim="400000"/>
              </a:ln>
              <a:effectLst/>
            </p:spPr>
            <p:txBody>
              <a:bodyPr wrap="square" lIns="38100" tIns="38100" rIns="38100" bIns="38100" numCol="1" anchor="ctr">
                <a:no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3000">
                    <a:solidFill>
                      <a:srgbClr val="D53A37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  <a:endParaRPr kumimoji="0" sz="3000" b="0" i="0" u="none" strike="noStrike" kern="1200" cap="none" spc="0" normalizeH="0" baseline="0" noProof="0">
                  <a:ln>
                    <a:noFill/>
                  </a:ln>
                  <a:solidFill>
                    <a:srgbClr val="D53A37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uLnTx/>
                  <a:uFillTx/>
                  <a:latin typeface="Gill Sans"/>
                  <a:ea typeface="Gill Sans"/>
                  <a:cs typeface="Gill Sans"/>
                  <a:sym typeface="Gill Sans"/>
                </a:endParaRPr>
              </a:p>
            </p:txBody>
          </p:sp>
          <p:sp>
            <p:nvSpPr>
              <p:cNvPr id="612" name="Shape 130"/>
              <p:cNvSpPr/>
              <p:nvPr/>
            </p:nvSpPr>
            <p:spPr>
              <a:xfrm>
                <a:off x="1142153" y="0"/>
                <a:ext cx="381001" cy="203200"/>
              </a:xfrm>
              <a:prstGeom prst="rect">
                <a:avLst/>
              </a:prstGeom>
              <a:solidFill>
                <a:schemeClr val="bg1"/>
              </a:solidFill>
              <a:ln w="12700" cap="flat">
                <a:solidFill>
                  <a:srgbClr val="E9A3A2"/>
                </a:solidFill>
                <a:prstDash val="solid"/>
                <a:miter lim="400000"/>
              </a:ln>
              <a:effectLst/>
            </p:spPr>
            <p:txBody>
              <a:bodyPr wrap="square" lIns="38100" tIns="38100" rIns="38100" bIns="38100" numCol="1" anchor="ctr">
                <a:no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3000">
                    <a:solidFill>
                      <a:srgbClr val="D53A37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  <a:endParaRPr kumimoji="0" sz="3000" b="0" i="0" u="none" strike="noStrike" kern="1200" cap="none" spc="0" normalizeH="0" baseline="0" noProof="0">
                  <a:ln>
                    <a:noFill/>
                  </a:ln>
                  <a:solidFill>
                    <a:srgbClr val="D53A37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uLnTx/>
                  <a:uFillTx/>
                  <a:latin typeface="Gill Sans"/>
                  <a:ea typeface="Gill Sans"/>
                  <a:cs typeface="Gill Sans"/>
                  <a:sym typeface="Gill Sans"/>
                </a:endParaRPr>
              </a:p>
            </p:txBody>
          </p:sp>
          <p:sp>
            <p:nvSpPr>
              <p:cNvPr id="613" name="Shape 131"/>
              <p:cNvSpPr/>
              <p:nvPr/>
            </p:nvSpPr>
            <p:spPr>
              <a:xfrm>
                <a:off x="1522870" y="0"/>
                <a:ext cx="381001" cy="203200"/>
              </a:xfrm>
              <a:prstGeom prst="rect">
                <a:avLst/>
              </a:prstGeom>
              <a:solidFill>
                <a:schemeClr val="bg1"/>
              </a:solidFill>
              <a:ln w="12700" cap="flat">
                <a:solidFill>
                  <a:srgbClr val="E9A3A2"/>
                </a:solidFill>
                <a:prstDash val="solid"/>
                <a:miter lim="400000"/>
              </a:ln>
              <a:effectLst/>
            </p:spPr>
            <p:txBody>
              <a:bodyPr wrap="square" lIns="38100" tIns="38100" rIns="38100" bIns="38100" numCol="1" anchor="ctr">
                <a:no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3000">
                    <a:solidFill>
                      <a:srgbClr val="D53A37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  <a:endParaRPr kumimoji="0" sz="3000" b="0" i="0" u="none" strike="noStrike" kern="1200" cap="none" spc="0" normalizeH="0" baseline="0" noProof="0">
                  <a:ln>
                    <a:noFill/>
                  </a:ln>
                  <a:solidFill>
                    <a:srgbClr val="D53A37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uLnTx/>
                  <a:uFillTx/>
                  <a:latin typeface="Gill Sans"/>
                  <a:ea typeface="Gill Sans"/>
                  <a:cs typeface="Gill Sans"/>
                  <a:sym typeface="Gill Sans"/>
                </a:endParaRPr>
              </a:p>
            </p:txBody>
          </p:sp>
          <p:sp>
            <p:nvSpPr>
              <p:cNvPr id="614" name="Shape 132"/>
              <p:cNvSpPr/>
              <p:nvPr/>
            </p:nvSpPr>
            <p:spPr>
              <a:xfrm>
                <a:off x="1903588" y="0"/>
                <a:ext cx="381001" cy="203200"/>
              </a:xfrm>
              <a:prstGeom prst="rect">
                <a:avLst/>
              </a:prstGeom>
              <a:noFill/>
              <a:ln w="12700" cap="flat">
                <a:solidFill>
                  <a:srgbClr val="E9A3A2"/>
                </a:solidFill>
                <a:prstDash val="solid"/>
                <a:miter lim="400000"/>
              </a:ln>
              <a:effectLst/>
            </p:spPr>
            <p:txBody>
              <a:bodyPr wrap="square" lIns="38100" tIns="38100" rIns="38100" bIns="38100" numCol="1" anchor="ctr">
                <a:no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3000">
                    <a:solidFill>
                      <a:srgbClr val="D53A37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  <a:endParaRPr kumimoji="0" sz="3000" b="0" i="0" u="none" strike="noStrike" kern="1200" cap="none" spc="0" normalizeH="0" baseline="0" noProof="0">
                  <a:ln>
                    <a:noFill/>
                  </a:ln>
                  <a:solidFill>
                    <a:srgbClr val="D53A37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uLnTx/>
                  <a:uFillTx/>
                  <a:latin typeface="Gill Sans"/>
                  <a:ea typeface="Gill Sans"/>
                  <a:cs typeface="Gill Sans"/>
                  <a:sym typeface="Gill Sans"/>
                </a:endParaRPr>
              </a:p>
            </p:txBody>
          </p:sp>
          <p:sp>
            <p:nvSpPr>
              <p:cNvPr id="615" name="Shape 133"/>
              <p:cNvSpPr/>
              <p:nvPr/>
            </p:nvSpPr>
            <p:spPr>
              <a:xfrm>
                <a:off x="2284306" y="0"/>
                <a:ext cx="381001" cy="203200"/>
              </a:xfrm>
              <a:prstGeom prst="rect">
                <a:avLst/>
              </a:prstGeom>
              <a:noFill/>
              <a:ln w="12700" cap="flat">
                <a:solidFill>
                  <a:srgbClr val="E9A3A2"/>
                </a:solidFill>
                <a:prstDash val="solid"/>
                <a:miter lim="400000"/>
              </a:ln>
              <a:effectLst/>
            </p:spPr>
            <p:txBody>
              <a:bodyPr wrap="square" lIns="38100" tIns="38100" rIns="38100" bIns="38100" numCol="1" anchor="ctr">
                <a:no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3000">
                    <a:solidFill>
                      <a:srgbClr val="D53A37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  <a:endParaRPr kumimoji="0" sz="3000" b="0" i="0" u="none" strike="noStrike" kern="1200" cap="none" spc="0" normalizeH="0" baseline="0" noProof="0">
                  <a:ln>
                    <a:noFill/>
                  </a:ln>
                  <a:solidFill>
                    <a:srgbClr val="D53A37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uLnTx/>
                  <a:uFillTx/>
                  <a:latin typeface="Gill Sans"/>
                  <a:ea typeface="Gill Sans"/>
                  <a:cs typeface="Gill Sans"/>
                  <a:sym typeface="Gill Sans"/>
                </a:endParaRPr>
              </a:p>
            </p:txBody>
          </p:sp>
          <p:sp>
            <p:nvSpPr>
              <p:cNvPr id="616" name="Shape 134"/>
              <p:cNvSpPr/>
              <p:nvPr/>
            </p:nvSpPr>
            <p:spPr>
              <a:xfrm>
                <a:off x="2665024" y="0"/>
                <a:ext cx="381001" cy="203200"/>
              </a:xfrm>
              <a:prstGeom prst="rect">
                <a:avLst/>
              </a:prstGeom>
              <a:noFill/>
              <a:ln w="12700" cap="flat">
                <a:solidFill>
                  <a:srgbClr val="E9A3A2"/>
                </a:solidFill>
                <a:prstDash val="solid"/>
                <a:miter lim="400000"/>
              </a:ln>
              <a:effectLst/>
            </p:spPr>
            <p:txBody>
              <a:bodyPr wrap="square" lIns="38100" tIns="38100" rIns="38100" bIns="38100" numCol="1" anchor="ctr">
                <a:no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3000">
                    <a:solidFill>
                      <a:srgbClr val="D53A37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  <a:endParaRPr kumimoji="0" sz="3000" b="0" i="0" u="none" strike="noStrike" kern="1200" cap="none" spc="0" normalizeH="0" baseline="0" noProof="0">
                  <a:ln>
                    <a:noFill/>
                  </a:ln>
                  <a:solidFill>
                    <a:srgbClr val="D53A37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uLnTx/>
                  <a:uFillTx/>
                  <a:latin typeface="Gill Sans"/>
                  <a:ea typeface="Gill Sans"/>
                  <a:cs typeface="Gill Sans"/>
                  <a:sym typeface="Gill Sans"/>
                </a:endParaRPr>
              </a:p>
            </p:txBody>
          </p:sp>
          <p:sp>
            <p:nvSpPr>
              <p:cNvPr id="617" name="Shape 135"/>
              <p:cNvSpPr/>
              <p:nvPr/>
            </p:nvSpPr>
            <p:spPr>
              <a:xfrm>
                <a:off x="3045742" y="0"/>
                <a:ext cx="381001" cy="203200"/>
              </a:xfrm>
              <a:prstGeom prst="rect">
                <a:avLst/>
              </a:prstGeom>
              <a:noFill/>
              <a:ln w="12700" cap="flat">
                <a:solidFill>
                  <a:srgbClr val="E9A3A2"/>
                </a:solidFill>
                <a:prstDash val="solid"/>
                <a:miter lim="400000"/>
              </a:ln>
              <a:effectLst/>
            </p:spPr>
            <p:txBody>
              <a:bodyPr wrap="square" lIns="38100" tIns="38100" rIns="38100" bIns="38100" numCol="1" anchor="ctr">
                <a:no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3000">
                    <a:solidFill>
                      <a:srgbClr val="D53A37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  <a:endParaRPr kumimoji="0" sz="3000" b="0" i="0" u="none" strike="noStrike" kern="1200" cap="none" spc="0" normalizeH="0" baseline="0" noProof="0">
                  <a:ln>
                    <a:noFill/>
                  </a:ln>
                  <a:solidFill>
                    <a:srgbClr val="D53A37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uLnTx/>
                  <a:uFillTx/>
                  <a:latin typeface="Gill Sans"/>
                  <a:ea typeface="Gill Sans"/>
                  <a:cs typeface="Gill Sans"/>
                  <a:sym typeface="Gill Sans"/>
                </a:endParaRPr>
              </a:p>
            </p:txBody>
          </p:sp>
          <p:sp>
            <p:nvSpPr>
              <p:cNvPr id="618" name="Shape 136"/>
              <p:cNvSpPr/>
              <p:nvPr/>
            </p:nvSpPr>
            <p:spPr>
              <a:xfrm>
                <a:off x="3426460" y="0"/>
                <a:ext cx="381001" cy="203200"/>
              </a:xfrm>
              <a:prstGeom prst="rect">
                <a:avLst/>
              </a:prstGeom>
              <a:noFill/>
              <a:ln w="12700" cap="flat">
                <a:solidFill>
                  <a:srgbClr val="E9A3A2"/>
                </a:solidFill>
                <a:prstDash val="solid"/>
                <a:miter lim="400000"/>
              </a:ln>
              <a:effectLst/>
            </p:spPr>
            <p:txBody>
              <a:bodyPr wrap="square" lIns="38100" tIns="38100" rIns="38100" bIns="38100" numCol="1" anchor="ctr">
                <a:no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3000">
                    <a:solidFill>
                      <a:srgbClr val="D53A37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  <a:endParaRPr kumimoji="0" sz="3000" b="0" i="0" u="none" strike="noStrike" kern="1200" cap="none" spc="0" normalizeH="0" baseline="0" noProof="0">
                  <a:ln>
                    <a:noFill/>
                  </a:ln>
                  <a:solidFill>
                    <a:srgbClr val="D53A37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uLnTx/>
                  <a:uFillTx/>
                  <a:latin typeface="Gill Sans"/>
                  <a:ea typeface="Gill Sans"/>
                  <a:cs typeface="Gill Sans"/>
                  <a:sym typeface="Gill Sans"/>
                </a:endParaRPr>
              </a:p>
            </p:txBody>
          </p:sp>
        </p:grpSp>
      </p:grpSp>
      <p:sp>
        <p:nvSpPr>
          <p:cNvPr id="86" name="Szövegdoboz 26"/>
          <p:cNvSpPr txBox="1"/>
          <p:nvPr/>
        </p:nvSpPr>
        <p:spPr>
          <a:xfrm>
            <a:off x="179984" y="4011910"/>
            <a:ext cx="8517115" cy="3231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763" lvl="0" algn="just" defTabSz="914400">
              <a:defRPr/>
            </a:pPr>
            <a:r>
              <a:rPr kumimoji="0" lang="hu-HU" sz="1050" b="0" i="0" u="none" strike="noStrike" kern="0" cap="none" spc="0" normalizeH="0" baseline="0" noProof="0" dirty="0">
                <a:ln>
                  <a:noFill/>
                </a:ln>
                <a:solidFill>
                  <a:srgbClr val="58595B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 budapesti (40%), egyetemi vagy főiskolai végzettségű válaszadók (41%) a </a:t>
            </a:r>
            <a:r>
              <a:rPr kumimoji="0" lang="hu-HU" sz="1050" b="0" i="0" u="none" strike="noStrike" kern="0" cap="none" spc="0" normalizeH="0" baseline="0" noProof="0" dirty="0" err="1">
                <a:ln>
                  <a:noFill/>
                </a:ln>
                <a:solidFill>
                  <a:srgbClr val="58595B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Netflix</a:t>
            </a:r>
            <a:r>
              <a:rPr kumimoji="0" lang="hu-HU" sz="1050" b="0" i="0" u="none" strike="noStrike" kern="0" cap="none" spc="0" normalizeH="0" baseline="0" noProof="0" dirty="0">
                <a:ln>
                  <a:noFill/>
                </a:ln>
                <a:solidFill>
                  <a:srgbClr val="58595B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előfizetéssel rendelkezők (42%) és az ad-blockert alkalmazók inkább nézik eredeti nyelven a sorozatokat és a filmeket. A tanulókra, egyetemi/főiskolai hallgatókra különösen jellemző a </a:t>
            </a:r>
            <a:r>
              <a:rPr kumimoji="0" lang="hu-HU" sz="1050" b="0" i="0" u="none" strike="noStrike" kern="0" cap="none" spc="0" normalizeH="0" baseline="0" noProof="0" dirty="0" err="1">
                <a:ln>
                  <a:noFill/>
                </a:ln>
                <a:solidFill>
                  <a:srgbClr val="58595B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binge-watching</a:t>
            </a:r>
            <a:r>
              <a:rPr lang="hu-HU" sz="1050" kern="0" dirty="0">
                <a:solidFill>
                  <a:srgbClr val="58595B"/>
                </a:solidFill>
              </a:rPr>
              <a:t> (43%). </a:t>
            </a:r>
            <a:endParaRPr kumimoji="0" lang="hu-HU" sz="1050" b="0" i="0" u="none" strike="noStrike" kern="0" cap="none" spc="0" normalizeH="0" baseline="0" noProof="0" dirty="0">
              <a:ln>
                <a:noFill/>
              </a:ln>
              <a:solidFill>
                <a:srgbClr val="58595B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87" name="Picture 86">
            <a:extLst>
              <a:ext uri="{FF2B5EF4-FFF2-40B4-BE49-F238E27FC236}">
                <a16:creationId xmlns:a16="http://schemas.microsoft.com/office/drawing/2014/main" xmlns="" id="{1BD1B31C-F174-475C-90BB-B4B3DDB3798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6376" y="4633691"/>
            <a:ext cx="600901" cy="600901"/>
          </a:xfrm>
          <a:prstGeom prst="rect">
            <a:avLst/>
          </a:prstGeom>
        </p:spPr>
      </p:pic>
      <p:pic>
        <p:nvPicPr>
          <p:cNvPr id="88" name="Picture 87">
            <a:extLst>
              <a:ext uri="{FF2B5EF4-FFF2-40B4-BE49-F238E27FC236}">
                <a16:creationId xmlns:a16="http://schemas.microsoft.com/office/drawing/2014/main" xmlns="" id="{4771D2F1-0BAF-43AA-960A-E4C2658192B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9618" y="4905062"/>
            <a:ext cx="725425" cy="137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835114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Title 3"/>
          <p:cNvSpPr>
            <a:spLocks noGrp="1"/>
          </p:cNvSpPr>
          <p:nvPr>
            <p:ph type="title"/>
          </p:nvPr>
        </p:nvSpPr>
        <p:spPr>
          <a:xfrm>
            <a:off x="179984" y="-19088"/>
            <a:ext cx="8680422" cy="469722"/>
          </a:xfrm>
        </p:spPr>
        <p:txBody>
          <a:bodyPr>
            <a:noAutofit/>
          </a:bodyPr>
          <a:lstStyle/>
          <a:p>
            <a:r>
              <a:rPr lang="hu-HU" sz="2900" dirty="0"/>
              <a:t>Médiafogyasztással kapcsolatos attitűdök</a:t>
            </a:r>
          </a:p>
        </p:txBody>
      </p:sp>
      <p:sp>
        <p:nvSpPr>
          <p:cNvPr id="53" name="Szövegdoboz 135"/>
          <p:cNvSpPr txBox="1"/>
          <p:nvPr/>
        </p:nvSpPr>
        <p:spPr>
          <a:xfrm>
            <a:off x="376088" y="4968864"/>
            <a:ext cx="8084344" cy="1384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763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7981950" algn="r"/>
              </a:tabLst>
              <a:defRPr/>
            </a:pPr>
            <a:r>
              <a:rPr kumimoji="0" lang="hu-HU" sz="900" b="0" i="0" u="none" strike="noStrike" kern="0" cap="none" spc="0" normalizeH="0" baseline="0" noProof="0" dirty="0">
                <a:ln>
                  <a:noFill/>
                </a:ln>
                <a:solidFill>
                  <a:srgbClr val="222223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N=1005 | Bázis: teljes minta</a:t>
            </a:r>
          </a:p>
        </p:txBody>
      </p:sp>
      <p:sp>
        <p:nvSpPr>
          <p:cNvPr id="52" name="Text Placeholder 9"/>
          <p:cNvSpPr>
            <a:spLocks noGrp="1"/>
          </p:cNvSpPr>
          <p:nvPr>
            <p:ph type="body" sz="quarter" idx="4294967295"/>
          </p:nvPr>
        </p:nvSpPr>
        <p:spPr>
          <a:xfrm>
            <a:off x="107504" y="392549"/>
            <a:ext cx="8690248" cy="451009"/>
          </a:xfrm>
          <a:prstGeom prst="rect">
            <a:avLst/>
          </a:prstGeom>
        </p:spPr>
        <p:txBody>
          <a:bodyPr/>
          <a:lstStyle/>
          <a:p>
            <a:pPr marL="0" indent="0">
              <a:spcBef>
                <a:spcPts val="0"/>
              </a:spcBef>
              <a:buNone/>
            </a:pPr>
            <a:r>
              <a:rPr lang="hu-HU" sz="1000" i="1" dirty="0">
                <a:solidFill>
                  <a:schemeClr val="bg1">
                    <a:lumMod val="50000"/>
                  </a:schemeClr>
                </a:solidFill>
              </a:rPr>
              <a:t>Az alábbi állítások közül melyek igazak Önre? </a:t>
            </a:r>
            <a:r>
              <a:rPr lang="hu-HU" sz="1000" i="1" dirty="0" err="1">
                <a:solidFill>
                  <a:schemeClr val="bg1">
                    <a:lumMod val="50000"/>
                  </a:schemeClr>
                </a:solidFill>
              </a:rPr>
              <a:t>Bottom</a:t>
            </a:r>
            <a:r>
              <a:rPr lang="hu-HU" sz="1000" i="1" dirty="0">
                <a:solidFill>
                  <a:schemeClr val="bg1">
                    <a:lumMod val="50000"/>
                  </a:schemeClr>
                </a:solidFill>
              </a:rPr>
              <a:t> említések</a:t>
            </a:r>
          </a:p>
        </p:txBody>
      </p:sp>
      <p:graphicFrame>
        <p:nvGraphicFramePr>
          <p:cNvPr id="3" name="Táblázat 2"/>
          <p:cNvGraphicFramePr>
            <a:graphicFrameLocks noGrp="1"/>
          </p:cNvGraphicFramePr>
          <p:nvPr>
            <p:extLst/>
          </p:nvPr>
        </p:nvGraphicFramePr>
        <p:xfrm>
          <a:off x="8057885" y="843558"/>
          <a:ext cx="868568" cy="3041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68568">
                  <a:extLst>
                    <a:ext uri="{9D8B030D-6E8A-4147-A177-3AD203B41FA5}">
                      <a16:colId xmlns:a16="http://schemas.microsoft.com/office/drawing/2014/main" xmlns="" val="1513955889"/>
                    </a:ext>
                  </a:extLst>
                </a:gridCol>
              </a:tblGrid>
              <a:tr h="380185">
                <a:tc>
                  <a:txBody>
                    <a:bodyPr/>
                    <a:lstStyle/>
                    <a:p>
                      <a:r>
                        <a:rPr lang="hu-HU" dirty="0">
                          <a:solidFill>
                            <a:srgbClr val="404040"/>
                          </a:solidFill>
                        </a:rPr>
                        <a:t>28%</a:t>
                      </a:r>
                    </a:p>
                  </a:txBody>
                  <a:tcPr>
                    <a:solidFill>
                      <a:schemeClr val="accent1">
                        <a:alpha val="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506009280"/>
                  </a:ext>
                </a:extLst>
              </a:tr>
              <a:tr h="380185">
                <a:tc>
                  <a:txBody>
                    <a:bodyPr/>
                    <a:lstStyle/>
                    <a:p>
                      <a:r>
                        <a:rPr lang="hu-HU" b="1" dirty="0">
                          <a:solidFill>
                            <a:srgbClr val="404040"/>
                          </a:solidFill>
                        </a:rPr>
                        <a:t>26%</a:t>
                      </a:r>
                    </a:p>
                  </a:txBody>
                  <a:tcPr>
                    <a:solidFill>
                      <a:schemeClr val="accent1">
                        <a:alpha val="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543521683"/>
                  </a:ext>
                </a:extLst>
              </a:tr>
              <a:tr h="380185">
                <a:tc>
                  <a:txBody>
                    <a:bodyPr/>
                    <a:lstStyle/>
                    <a:p>
                      <a:r>
                        <a:rPr lang="hu-HU" b="1" dirty="0">
                          <a:solidFill>
                            <a:srgbClr val="404040"/>
                          </a:solidFill>
                        </a:rPr>
                        <a:t>25%</a:t>
                      </a:r>
                    </a:p>
                  </a:txBody>
                  <a:tcPr>
                    <a:solidFill>
                      <a:schemeClr val="accent1">
                        <a:alpha val="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101635269"/>
                  </a:ext>
                </a:extLst>
              </a:tr>
              <a:tr h="380185">
                <a:tc>
                  <a:txBody>
                    <a:bodyPr/>
                    <a:lstStyle/>
                    <a:p>
                      <a:r>
                        <a:rPr lang="hu-HU" b="1" dirty="0">
                          <a:solidFill>
                            <a:srgbClr val="404040"/>
                          </a:solidFill>
                        </a:rPr>
                        <a:t>24%</a:t>
                      </a:r>
                    </a:p>
                  </a:txBody>
                  <a:tcPr>
                    <a:solidFill>
                      <a:schemeClr val="accent1">
                        <a:alpha val="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521407961"/>
                  </a:ext>
                </a:extLst>
              </a:tr>
              <a:tr h="380185">
                <a:tc>
                  <a:txBody>
                    <a:bodyPr/>
                    <a:lstStyle/>
                    <a:p>
                      <a:r>
                        <a:rPr lang="hu-HU" b="1" dirty="0">
                          <a:solidFill>
                            <a:srgbClr val="404040"/>
                          </a:solidFill>
                        </a:rPr>
                        <a:t>18%</a:t>
                      </a:r>
                    </a:p>
                  </a:txBody>
                  <a:tcPr>
                    <a:solidFill>
                      <a:schemeClr val="accent1">
                        <a:alpha val="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567553846"/>
                  </a:ext>
                </a:extLst>
              </a:tr>
              <a:tr h="380185">
                <a:tc>
                  <a:txBody>
                    <a:bodyPr/>
                    <a:lstStyle/>
                    <a:p>
                      <a:r>
                        <a:rPr lang="hu-HU" b="1" dirty="0">
                          <a:solidFill>
                            <a:srgbClr val="404040"/>
                          </a:solidFill>
                        </a:rPr>
                        <a:t>7%</a:t>
                      </a:r>
                    </a:p>
                  </a:txBody>
                  <a:tcPr>
                    <a:solidFill>
                      <a:schemeClr val="accent1">
                        <a:alpha val="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882584962"/>
                  </a:ext>
                </a:extLst>
              </a:tr>
              <a:tr h="380185">
                <a:tc>
                  <a:txBody>
                    <a:bodyPr/>
                    <a:lstStyle/>
                    <a:p>
                      <a:r>
                        <a:rPr lang="hu-HU" b="1" dirty="0">
                          <a:solidFill>
                            <a:srgbClr val="404040"/>
                          </a:solidFill>
                        </a:rPr>
                        <a:t>5%</a:t>
                      </a:r>
                    </a:p>
                  </a:txBody>
                  <a:tcPr>
                    <a:solidFill>
                      <a:schemeClr val="accent1">
                        <a:alpha val="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563625386"/>
                  </a:ext>
                </a:extLst>
              </a:tr>
              <a:tr h="380185">
                <a:tc>
                  <a:txBody>
                    <a:bodyPr/>
                    <a:lstStyle/>
                    <a:p>
                      <a:r>
                        <a:rPr lang="hu-HU" b="1" dirty="0">
                          <a:solidFill>
                            <a:srgbClr val="404040"/>
                          </a:solidFill>
                        </a:rPr>
                        <a:t>5%</a:t>
                      </a:r>
                    </a:p>
                  </a:txBody>
                  <a:tcPr>
                    <a:solidFill>
                      <a:schemeClr val="accent1">
                        <a:alpha val="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80960167"/>
                  </a:ext>
                </a:extLst>
              </a:tr>
            </a:tbl>
          </a:graphicData>
        </a:graphic>
      </p:graphicFrame>
      <p:graphicFrame>
        <p:nvGraphicFramePr>
          <p:cNvPr id="4" name="Táblázat 3"/>
          <p:cNvGraphicFramePr>
            <a:graphicFrameLocks noGrp="1"/>
          </p:cNvGraphicFramePr>
          <p:nvPr>
            <p:extLst/>
          </p:nvPr>
        </p:nvGraphicFramePr>
        <p:xfrm>
          <a:off x="164036" y="843558"/>
          <a:ext cx="5104110" cy="294656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104110">
                  <a:extLst>
                    <a:ext uri="{9D8B030D-6E8A-4147-A177-3AD203B41FA5}">
                      <a16:colId xmlns:a16="http://schemas.microsoft.com/office/drawing/2014/main" xmlns="" val="4127085462"/>
                    </a:ext>
                  </a:extLst>
                </a:gridCol>
              </a:tblGrid>
              <a:tr h="362155">
                <a:tc>
                  <a:txBody>
                    <a:bodyPr/>
                    <a:lstStyle/>
                    <a:p>
                      <a:pPr marL="0" marR="0" lvl="0" indent="0" algn="l" defTabSz="91437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050" b="0" kern="1200" baseline="0" dirty="0">
                          <a:solidFill>
                            <a:srgbClr val="404040"/>
                          </a:solidFill>
                          <a:latin typeface="+mn-lt"/>
                          <a:ea typeface="+mn-ea"/>
                          <a:cs typeface="+mn-cs"/>
                        </a:rPr>
                        <a:t>Egész nap az interneten lógok</a:t>
                      </a:r>
                    </a:p>
                  </a:txBody>
                  <a:tcPr anchor="ctr">
                    <a:solidFill>
                      <a:schemeClr val="accent1">
                        <a:alpha val="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116475336"/>
                  </a:ext>
                </a:extLst>
              </a:tr>
              <a:tr h="362155">
                <a:tc>
                  <a:txBody>
                    <a:bodyPr/>
                    <a:lstStyle/>
                    <a:p>
                      <a:pPr marL="0" marR="0" lvl="0" indent="0" algn="l" defTabSz="91437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050" b="0" kern="1200" baseline="0" dirty="0">
                          <a:solidFill>
                            <a:srgbClr val="404040"/>
                          </a:solidFill>
                          <a:latin typeface="+mn-lt"/>
                          <a:ea typeface="+mn-ea"/>
                          <a:cs typeface="+mn-cs"/>
                        </a:rPr>
                        <a:t>Barátaimmal, családommal gyakran beszélünk tévés műsorokról</a:t>
                      </a:r>
                    </a:p>
                  </a:txBody>
                  <a:tcPr anchor="ctr">
                    <a:solidFill>
                      <a:schemeClr val="accent1">
                        <a:alpha val="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033948105"/>
                  </a:ext>
                </a:extLst>
              </a:tr>
              <a:tr h="362155">
                <a:tc>
                  <a:txBody>
                    <a:bodyPr/>
                    <a:lstStyle/>
                    <a:p>
                      <a:r>
                        <a:rPr lang="hu-HU" sz="1050" b="0" kern="1200" baseline="0" dirty="0">
                          <a:solidFill>
                            <a:srgbClr val="404040"/>
                          </a:solidFill>
                          <a:latin typeface="+mn-lt"/>
                          <a:ea typeface="+mn-ea"/>
                          <a:cs typeface="+mn-cs"/>
                        </a:rPr>
                        <a:t>Az új filmeket gyakran moziban nézem meg, nincs türelmem kivárni a tévés premiert</a:t>
                      </a:r>
                    </a:p>
                  </a:txBody>
                  <a:tcPr anchor="ctr">
                    <a:solidFill>
                      <a:schemeClr val="accent1">
                        <a:alpha val="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644259959"/>
                  </a:ext>
                </a:extLst>
              </a:tr>
              <a:tr h="362155">
                <a:tc>
                  <a:txBody>
                    <a:bodyPr/>
                    <a:lstStyle/>
                    <a:p>
                      <a:r>
                        <a:rPr lang="hu-HU" sz="1050" b="0" kern="1200" baseline="0" dirty="0">
                          <a:solidFill>
                            <a:srgbClr val="404040"/>
                          </a:solidFill>
                          <a:latin typeface="+mn-lt"/>
                          <a:ea typeface="+mn-ea"/>
                          <a:cs typeface="+mn-cs"/>
                        </a:rPr>
                        <a:t>Vannak olyan események, amiket nagyobb társasággal együtt nézek</a:t>
                      </a:r>
                    </a:p>
                  </a:txBody>
                  <a:tcPr anchor="ctr">
                    <a:solidFill>
                      <a:schemeClr val="accent1">
                        <a:alpha val="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162379301"/>
                  </a:ext>
                </a:extLst>
              </a:tr>
              <a:tr h="392552">
                <a:tc>
                  <a:txBody>
                    <a:bodyPr/>
                    <a:lstStyle/>
                    <a:p>
                      <a:r>
                        <a:rPr lang="hu-HU" sz="1050" b="0" kern="1200" baseline="0" dirty="0">
                          <a:solidFill>
                            <a:srgbClr val="404040"/>
                          </a:solidFill>
                          <a:latin typeface="+mn-lt"/>
                          <a:ea typeface="+mn-ea"/>
                          <a:cs typeface="+mn-cs"/>
                        </a:rPr>
                        <a:t>Gyakran előfordul, hogy csak azért nézek egy műsort, mert a háztartásom többi tagja azt kedveli</a:t>
                      </a:r>
                    </a:p>
                  </a:txBody>
                  <a:tcPr anchor="ctr">
                    <a:solidFill>
                      <a:schemeClr val="accent1">
                        <a:alpha val="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546503039"/>
                  </a:ext>
                </a:extLst>
              </a:tr>
              <a:tr h="362155">
                <a:tc>
                  <a:txBody>
                    <a:bodyPr/>
                    <a:lstStyle/>
                    <a:p>
                      <a:r>
                        <a:rPr lang="hu-HU" sz="1050" b="0" kern="1200" baseline="0" dirty="0">
                          <a:solidFill>
                            <a:srgbClr val="404040"/>
                          </a:solidFill>
                          <a:latin typeface="+mn-lt"/>
                          <a:ea typeface="+mn-ea"/>
                          <a:cs typeface="+mn-cs"/>
                        </a:rPr>
                        <a:t>A „</a:t>
                      </a:r>
                      <a:r>
                        <a:rPr lang="hu-HU" sz="1050" b="0" kern="1200" baseline="0" dirty="0" err="1">
                          <a:solidFill>
                            <a:srgbClr val="404040"/>
                          </a:solidFill>
                          <a:latin typeface="+mn-lt"/>
                          <a:ea typeface="+mn-ea"/>
                          <a:cs typeface="+mn-cs"/>
                        </a:rPr>
                        <a:t>tévézés</a:t>
                      </a:r>
                      <a:r>
                        <a:rPr lang="hu-HU" sz="1050" b="0" kern="1200" baseline="0" dirty="0">
                          <a:solidFill>
                            <a:srgbClr val="404040"/>
                          </a:solidFill>
                          <a:latin typeface="+mn-lt"/>
                          <a:ea typeface="+mn-ea"/>
                          <a:cs typeface="+mn-cs"/>
                        </a:rPr>
                        <a:t>” egy ósdi dolog, a </a:t>
                      </a:r>
                      <a:r>
                        <a:rPr lang="hu-HU" sz="1050" b="0" kern="1200" baseline="0" dirty="0" err="1">
                          <a:solidFill>
                            <a:srgbClr val="404040"/>
                          </a:solidFill>
                          <a:latin typeface="+mn-lt"/>
                          <a:ea typeface="+mn-ea"/>
                          <a:cs typeface="+mn-cs"/>
                        </a:rPr>
                        <a:t>környezetemben</a:t>
                      </a:r>
                      <a:r>
                        <a:rPr lang="hu-HU" sz="1050" b="0" kern="1200" baseline="0" dirty="0">
                          <a:solidFill>
                            <a:srgbClr val="404040"/>
                          </a:solidFill>
                          <a:latin typeface="+mn-lt"/>
                          <a:ea typeface="+mn-ea"/>
                          <a:cs typeface="+mn-cs"/>
                        </a:rPr>
                        <a:t> kínos szórakozási formának számít</a:t>
                      </a:r>
                    </a:p>
                  </a:txBody>
                  <a:tcPr anchor="ctr">
                    <a:solidFill>
                      <a:schemeClr val="accent1">
                        <a:alpha val="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786538972"/>
                  </a:ext>
                </a:extLst>
              </a:tr>
              <a:tr h="362155">
                <a:tc>
                  <a:txBody>
                    <a:bodyPr/>
                    <a:lstStyle/>
                    <a:p>
                      <a:r>
                        <a:rPr lang="hu-HU" sz="1050" b="0" kern="1200" baseline="0" dirty="0">
                          <a:solidFill>
                            <a:srgbClr val="404040"/>
                          </a:solidFill>
                          <a:latin typeface="+mn-lt"/>
                          <a:ea typeface="+mn-ea"/>
                          <a:cs typeface="+mn-cs"/>
                        </a:rPr>
                        <a:t>Ami nem kerül fel a Facebookra, az nincs is.</a:t>
                      </a:r>
                    </a:p>
                  </a:txBody>
                  <a:tcPr anchor="ctr">
                    <a:solidFill>
                      <a:schemeClr val="accent1">
                        <a:alpha val="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342496226"/>
                  </a:ext>
                </a:extLst>
              </a:tr>
              <a:tr h="362155">
                <a:tc>
                  <a:txBody>
                    <a:bodyPr/>
                    <a:lstStyle/>
                    <a:p>
                      <a:r>
                        <a:rPr lang="hu-HU" sz="1050" b="0" kern="1200" baseline="0" dirty="0">
                          <a:solidFill>
                            <a:srgbClr val="404040"/>
                          </a:solidFill>
                          <a:latin typeface="+mn-lt"/>
                          <a:ea typeface="+mn-ea"/>
                          <a:cs typeface="+mn-cs"/>
                        </a:rPr>
                        <a:t>Lelkiismeretfurdalásom van, amiért </a:t>
                      </a:r>
                      <a:r>
                        <a:rPr lang="hu-HU" sz="1050" b="0" kern="1200" baseline="0" dirty="0" err="1">
                          <a:solidFill>
                            <a:srgbClr val="404040"/>
                          </a:solidFill>
                          <a:latin typeface="+mn-lt"/>
                          <a:ea typeface="+mn-ea"/>
                          <a:cs typeface="+mn-cs"/>
                        </a:rPr>
                        <a:t>torrentezek</a:t>
                      </a:r>
                      <a:r>
                        <a:rPr lang="hu-HU" sz="1050" b="0" kern="1200" baseline="0" dirty="0">
                          <a:solidFill>
                            <a:srgbClr val="404040"/>
                          </a:solidFill>
                          <a:latin typeface="+mn-lt"/>
                          <a:ea typeface="+mn-ea"/>
                          <a:cs typeface="+mn-cs"/>
                        </a:rPr>
                        <a:t>, illegálisan töltök le tartalmat</a:t>
                      </a:r>
                    </a:p>
                  </a:txBody>
                  <a:tcPr anchor="ctr">
                    <a:solidFill>
                      <a:schemeClr val="accent1">
                        <a:alpha val="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596271604"/>
                  </a:ext>
                </a:extLst>
              </a:tr>
            </a:tbl>
          </a:graphicData>
        </a:graphic>
      </p:graphicFrame>
      <p:grpSp>
        <p:nvGrpSpPr>
          <p:cNvPr id="501" name="Group 181"/>
          <p:cNvGrpSpPr/>
          <p:nvPr/>
        </p:nvGrpSpPr>
        <p:grpSpPr>
          <a:xfrm>
            <a:off x="5268146" y="862271"/>
            <a:ext cx="2576119" cy="1781487"/>
            <a:chOff x="936338" y="120649"/>
            <a:chExt cx="3807463" cy="1533857"/>
          </a:xfrm>
        </p:grpSpPr>
        <p:grpSp>
          <p:nvGrpSpPr>
            <p:cNvPr id="562" name="Group 123"/>
            <p:cNvGrpSpPr/>
            <p:nvPr/>
          </p:nvGrpSpPr>
          <p:grpSpPr>
            <a:xfrm>
              <a:off x="936338" y="120649"/>
              <a:ext cx="3807463" cy="203201"/>
              <a:chOff x="0" y="0"/>
              <a:chExt cx="3807460" cy="203200"/>
            </a:xfrm>
          </p:grpSpPr>
          <p:sp>
            <p:nvSpPr>
              <p:cNvPr id="563" name="Shape 113"/>
              <p:cNvSpPr/>
              <p:nvPr/>
            </p:nvSpPr>
            <p:spPr>
              <a:xfrm>
                <a:off x="0" y="0"/>
                <a:ext cx="381000" cy="2032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12700" cap="flat">
                <a:solidFill>
                  <a:schemeClr val="bg1">
                    <a:lumMod val="65000"/>
                  </a:schemeClr>
                </a:solidFill>
                <a:prstDash val="solid"/>
                <a:miter lim="400000"/>
              </a:ln>
              <a:effectLst/>
            </p:spPr>
            <p:txBody>
              <a:bodyPr wrap="square" lIns="38100" tIns="38100" rIns="38100" bIns="38100" numCol="1" anchor="ctr">
                <a:no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3000">
                    <a:solidFill>
                      <a:srgbClr val="D53A37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  <a:endParaRPr kumimoji="0" sz="3000" b="0" i="0" u="none" strike="noStrike" kern="1200" cap="none" spc="0" normalizeH="0" baseline="0" noProof="0">
                  <a:ln>
                    <a:noFill/>
                  </a:ln>
                  <a:solidFill>
                    <a:srgbClr val="D53A37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uLnTx/>
                  <a:uFillTx/>
                  <a:latin typeface="Gill Sans"/>
                  <a:ea typeface="Gill Sans"/>
                  <a:cs typeface="Gill Sans"/>
                  <a:sym typeface="Gill Sans"/>
                </a:endParaRPr>
              </a:p>
            </p:txBody>
          </p:sp>
          <p:sp>
            <p:nvSpPr>
              <p:cNvPr id="564" name="Shape 114"/>
              <p:cNvSpPr/>
              <p:nvPr/>
            </p:nvSpPr>
            <p:spPr>
              <a:xfrm>
                <a:off x="380717" y="0"/>
                <a:ext cx="381001" cy="2032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12700" cap="flat">
                <a:solidFill>
                  <a:schemeClr val="bg1">
                    <a:lumMod val="65000"/>
                  </a:schemeClr>
                </a:solidFill>
                <a:prstDash val="solid"/>
                <a:miter lim="400000"/>
              </a:ln>
              <a:effectLst/>
            </p:spPr>
            <p:txBody>
              <a:bodyPr wrap="square" lIns="38100" tIns="38100" rIns="38100" bIns="38100" numCol="1" anchor="ctr">
                <a:no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3000">
                    <a:solidFill>
                      <a:srgbClr val="D53A37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  <a:endParaRPr kumimoji="0" sz="3000" b="0" i="0" u="none" strike="noStrike" kern="1200" cap="none" spc="0" normalizeH="0" baseline="0" noProof="0">
                  <a:ln>
                    <a:noFill/>
                  </a:ln>
                  <a:solidFill>
                    <a:srgbClr val="D53A37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uLnTx/>
                  <a:uFillTx/>
                  <a:latin typeface="Gill Sans"/>
                  <a:ea typeface="Gill Sans"/>
                  <a:cs typeface="Gill Sans"/>
                  <a:sym typeface="Gill Sans"/>
                </a:endParaRPr>
              </a:p>
            </p:txBody>
          </p:sp>
          <p:sp>
            <p:nvSpPr>
              <p:cNvPr id="565" name="Shape 115"/>
              <p:cNvSpPr/>
              <p:nvPr/>
            </p:nvSpPr>
            <p:spPr>
              <a:xfrm>
                <a:off x="761435" y="0"/>
                <a:ext cx="381001" cy="2032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12700" cap="flat">
                <a:solidFill>
                  <a:schemeClr val="bg1">
                    <a:lumMod val="65000"/>
                  </a:schemeClr>
                </a:solidFill>
                <a:prstDash val="solid"/>
                <a:miter lim="400000"/>
              </a:ln>
              <a:effectLst/>
            </p:spPr>
            <p:txBody>
              <a:bodyPr wrap="square" lIns="38100" tIns="38100" rIns="38100" bIns="38100" numCol="1" anchor="ctr">
                <a:no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3000">
                    <a:solidFill>
                      <a:srgbClr val="D53A37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  <a:endParaRPr kumimoji="0" sz="3000" b="0" i="0" u="none" strike="noStrike" kern="1200" cap="none" spc="0" normalizeH="0" baseline="0" noProof="0">
                  <a:ln>
                    <a:noFill/>
                  </a:ln>
                  <a:solidFill>
                    <a:srgbClr val="D53A37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uLnTx/>
                  <a:uFillTx/>
                  <a:latin typeface="Gill Sans"/>
                  <a:ea typeface="Gill Sans"/>
                  <a:cs typeface="Gill Sans"/>
                  <a:sym typeface="Gill Sans"/>
                </a:endParaRPr>
              </a:p>
            </p:txBody>
          </p:sp>
          <p:sp>
            <p:nvSpPr>
              <p:cNvPr id="566" name="Shape 116"/>
              <p:cNvSpPr/>
              <p:nvPr/>
            </p:nvSpPr>
            <p:spPr>
              <a:xfrm>
                <a:off x="1142153" y="0"/>
                <a:ext cx="381001" cy="203200"/>
              </a:xfrm>
              <a:prstGeom prst="rect">
                <a:avLst/>
              </a:prstGeom>
              <a:solidFill>
                <a:schemeClr val="bg1"/>
              </a:solidFill>
              <a:ln w="12700" cap="flat">
                <a:solidFill>
                  <a:schemeClr val="bg1">
                    <a:lumMod val="65000"/>
                  </a:schemeClr>
                </a:solidFill>
                <a:prstDash val="solid"/>
                <a:miter lim="400000"/>
              </a:ln>
              <a:effectLst/>
            </p:spPr>
            <p:txBody>
              <a:bodyPr wrap="square" lIns="38100" tIns="38100" rIns="38100" bIns="38100" numCol="1" anchor="ctr">
                <a:no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3000">
                    <a:solidFill>
                      <a:srgbClr val="D53A37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  <a:endParaRPr kumimoji="0" sz="3000" b="0" i="0" u="none" strike="noStrike" kern="1200" cap="none" spc="0" normalizeH="0" baseline="0" noProof="0">
                  <a:ln>
                    <a:noFill/>
                  </a:ln>
                  <a:solidFill>
                    <a:srgbClr val="D53A37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uLnTx/>
                  <a:uFillTx/>
                  <a:latin typeface="Gill Sans"/>
                  <a:ea typeface="Gill Sans"/>
                  <a:cs typeface="Gill Sans"/>
                  <a:sym typeface="Gill Sans"/>
                </a:endParaRPr>
              </a:p>
            </p:txBody>
          </p:sp>
          <p:sp>
            <p:nvSpPr>
              <p:cNvPr id="567" name="Shape 117"/>
              <p:cNvSpPr/>
              <p:nvPr/>
            </p:nvSpPr>
            <p:spPr>
              <a:xfrm>
                <a:off x="1522870" y="0"/>
                <a:ext cx="381001" cy="203200"/>
              </a:xfrm>
              <a:prstGeom prst="rect">
                <a:avLst/>
              </a:prstGeom>
              <a:solidFill>
                <a:schemeClr val="bg1"/>
              </a:solidFill>
              <a:ln w="12700" cap="flat">
                <a:solidFill>
                  <a:schemeClr val="bg1">
                    <a:lumMod val="65000"/>
                  </a:schemeClr>
                </a:solidFill>
                <a:prstDash val="solid"/>
                <a:miter lim="400000"/>
              </a:ln>
              <a:effectLst/>
            </p:spPr>
            <p:txBody>
              <a:bodyPr wrap="square" lIns="38100" tIns="38100" rIns="38100" bIns="38100" numCol="1" anchor="ctr">
                <a:no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3000">
                    <a:solidFill>
                      <a:srgbClr val="D53A37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  <a:endParaRPr kumimoji="0" sz="3000" b="0" i="0" u="none" strike="noStrike" kern="1200" cap="none" spc="0" normalizeH="0" baseline="0" noProof="0">
                  <a:ln>
                    <a:noFill/>
                  </a:ln>
                  <a:solidFill>
                    <a:srgbClr val="D53A37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uLnTx/>
                  <a:uFillTx/>
                  <a:latin typeface="Gill Sans"/>
                  <a:ea typeface="Gill Sans"/>
                  <a:cs typeface="Gill Sans"/>
                  <a:sym typeface="Gill Sans"/>
                </a:endParaRPr>
              </a:p>
            </p:txBody>
          </p:sp>
          <p:sp>
            <p:nvSpPr>
              <p:cNvPr id="568" name="Shape 118"/>
              <p:cNvSpPr/>
              <p:nvPr/>
            </p:nvSpPr>
            <p:spPr>
              <a:xfrm>
                <a:off x="1903588" y="0"/>
                <a:ext cx="381001" cy="203200"/>
              </a:xfrm>
              <a:prstGeom prst="rect">
                <a:avLst/>
              </a:prstGeom>
              <a:solidFill>
                <a:schemeClr val="bg1"/>
              </a:solidFill>
              <a:ln w="12700" cap="flat">
                <a:solidFill>
                  <a:schemeClr val="bg1">
                    <a:lumMod val="65000"/>
                  </a:schemeClr>
                </a:solidFill>
                <a:prstDash val="solid"/>
                <a:miter lim="400000"/>
              </a:ln>
              <a:effectLst/>
            </p:spPr>
            <p:txBody>
              <a:bodyPr wrap="square" lIns="38100" tIns="38100" rIns="38100" bIns="38100" numCol="1" anchor="ctr">
                <a:no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3000">
                    <a:solidFill>
                      <a:srgbClr val="D53A37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  <a:endParaRPr kumimoji="0" sz="3000" b="0" i="0" u="none" strike="noStrike" kern="1200" cap="none" spc="0" normalizeH="0" baseline="0" noProof="0">
                  <a:ln>
                    <a:noFill/>
                  </a:ln>
                  <a:solidFill>
                    <a:srgbClr val="D53A37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uLnTx/>
                  <a:uFillTx/>
                  <a:latin typeface="Gill Sans"/>
                  <a:ea typeface="Gill Sans"/>
                  <a:cs typeface="Gill Sans"/>
                  <a:sym typeface="Gill Sans"/>
                </a:endParaRPr>
              </a:p>
            </p:txBody>
          </p:sp>
          <p:sp>
            <p:nvSpPr>
              <p:cNvPr id="569" name="Shape 119"/>
              <p:cNvSpPr/>
              <p:nvPr/>
            </p:nvSpPr>
            <p:spPr>
              <a:xfrm>
                <a:off x="2284306" y="0"/>
                <a:ext cx="381001" cy="203200"/>
              </a:xfrm>
              <a:prstGeom prst="rect">
                <a:avLst/>
              </a:prstGeom>
              <a:solidFill>
                <a:schemeClr val="bg1"/>
              </a:solidFill>
              <a:ln w="12700" cap="flat">
                <a:solidFill>
                  <a:schemeClr val="bg1">
                    <a:lumMod val="65000"/>
                  </a:schemeClr>
                </a:solidFill>
                <a:prstDash val="solid"/>
                <a:miter lim="400000"/>
              </a:ln>
              <a:effectLst/>
            </p:spPr>
            <p:txBody>
              <a:bodyPr wrap="square" lIns="38100" tIns="38100" rIns="38100" bIns="38100" numCol="1" anchor="ctr">
                <a:no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3000">
                    <a:solidFill>
                      <a:srgbClr val="D53A37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  <a:endParaRPr kumimoji="0" sz="3000" b="0" i="0" u="none" strike="noStrike" kern="1200" cap="none" spc="0" normalizeH="0" baseline="0" noProof="0">
                  <a:ln>
                    <a:noFill/>
                  </a:ln>
                  <a:solidFill>
                    <a:srgbClr val="D53A37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uLnTx/>
                  <a:uFillTx/>
                  <a:latin typeface="Gill Sans"/>
                  <a:ea typeface="Gill Sans"/>
                  <a:cs typeface="Gill Sans"/>
                  <a:sym typeface="Gill Sans"/>
                </a:endParaRPr>
              </a:p>
            </p:txBody>
          </p:sp>
          <p:sp>
            <p:nvSpPr>
              <p:cNvPr id="570" name="Shape 120"/>
              <p:cNvSpPr/>
              <p:nvPr/>
            </p:nvSpPr>
            <p:spPr>
              <a:xfrm>
                <a:off x="2665024" y="0"/>
                <a:ext cx="381001" cy="203200"/>
              </a:xfrm>
              <a:prstGeom prst="rect">
                <a:avLst/>
              </a:prstGeom>
              <a:noFill/>
              <a:ln w="12700" cap="flat">
                <a:solidFill>
                  <a:schemeClr val="bg1">
                    <a:lumMod val="65000"/>
                  </a:schemeClr>
                </a:solidFill>
                <a:prstDash val="solid"/>
                <a:miter lim="400000"/>
              </a:ln>
              <a:effectLst/>
            </p:spPr>
            <p:txBody>
              <a:bodyPr wrap="square" lIns="38100" tIns="38100" rIns="38100" bIns="38100" numCol="1" anchor="ctr">
                <a:no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3000">
                    <a:solidFill>
                      <a:srgbClr val="D53A37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  <a:endParaRPr kumimoji="0" sz="3000" b="0" i="0" u="none" strike="noStrike" kern="1200" cap="none" spc="0" normalizeH="0" baseline="0" noProof="0">
                  <a:ln>
                    <a:noFill/>
                  </a:ln>
                  <a:solidFill>
                    <a:srgbClr val="D53A37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uLnTx/>
                  <a:uFillTx/>
                  <a:latin typeface="Gill Sans"/>
                  <a:ea typeface="Gill Sans"/>
                  <a:cs typeface="Gill Sans"/>
                  <a:sym typeface="Gill Sans"/>
                </a:endParaRPr>
              </a:p>
            </p:txBody>
          </p:sp>
          <p:sp>
            <p:nvSpPr>
              <p:cNvPr id="571" name="Shape 121"/>
              <p:cNvSpPr/>
              <p:nvPr/>
            </p:nvSpPr>
            <p:spPr>
              <a:xfrm>
                <a:off x="3045742" y="0"/>
                <a:ext cx="381001" cy="203200"/>
              </a:xfrm>
              <a:prstGeom prst="rect">
                <a:avLst/>
              </a:prstGeom>
              <a:noFill/>
              <a:ln w="12700" cap="flat">
                <a:solidFill>
                  <a:schemeClr val="bg1">
                    <a:lumMod val="65000"/>
                  </a:schemeClr>
                </a:solidFill>
                <a:prstDash val="solid"/>
                <a:miter lim="400000"/>
              </a:ln>
              <a:effectLst/>
            </p:spPr>
            <p:txBody>
              <a:bodyPr wrap="square" lIns="38100" tIns="38100" rIns="38100" bIns="38100" numCol="1" anchor="ctr">
                <a:no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3000">
                    <a:solidFill>
                      <a:srgbClr val="D53A37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  <a:endParaRPr kumimoji="0" sz="3000" b="0" i="0" u="none" strike="noStrike" kern="1200" cap="none" spc="0" normalizeH="0" baseline="0" noProof="0">
                  <a:ln>
                    <a:noFill/>
                  </a:ln>
                  <a:solidFill>
                    <a:srgbClr val="D53A37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uLnTx/>
                  <a:uFillTx/>
                  <a:latin typeface="Gill Sans"/>
                  <a:ea typeface="Gill Sans"/>
                  <a:cs typeface="Gill Sans"/>
                  <a:sym typeface="Gill Sans"/>
                </a:endParaRPr>
              </a:p>
            </p:txBody>
          </p:sp>
          <p:sp>
            <p:nvSpPr>
              <p:cNvPr id="572" name="Shape 122"/>
              <p:cNvSpPr/>
              <p:nvPr/>
            </p:nvSpPr>
            <p:spPr>
              <a:xfrm>
                <a:off x="3426460" y="0"/>
                <a:ext cx="381001" cy="203200"/>
              </a:xfrm>
              <a:prstGeom prst="rect">
                <a:avLst/>
              </a:prstGeom>
              <a:noFill/>
              <a:ln w="12700" cap="flat">
                <a:solidFill>
                  <a:schemeClr val="bg1">
                    <a:lumMod val="65000"/>
                  </a:schemeClr>
                </a:solidFill>
                <a:prstDash val="solid"/>
                <a:miter lim="400000"/>
              </a:ln>
              <a:effectLst/>
            </p:spPr>
            <p:txBody>
              <a:bodyPr wrap="square" lIns="38100" tIns="38100" rIns="38100" bIns="38100" numCol="1" anchor="ctr">
                <a:no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3000">
                    <a:solidFill>
                      <a:srgbClr val="D53A37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  <a:endParaRPr kumimoji="0" sz="3000" b="0" i="0" u="none" strike="noStrike" kern="1200" cap="none" spc="0" normalizeH="0" baseline="0" noProof="0">
                  <a:ln>
                    <a:noFill/>
                  </a:ln>
                  <a:solidFill>
                    <a:srgbClr val="D53A37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uLnTx/>
                  <a:uFillTx/>
                  <a:latin typeface="Gill Sans"/>
                  <a:ea typeface="Gill Sans"/>
                  <a:cs typeface="Gill Sans"/>
                  <a:sym typeface="Gill Sans"/>
                </a:endParaRPr>
              </a:p>
            </p:txBody>
          </p:sp>
        </p:grpSp>
        <p:grpSp>
          <p:nvGrpSpPr>
            <p:cNvPr id="549" name="Group 137"/>
            <p:cNvGrpSpPr/>
            <p:nvPr/>
          </p:nvGrpSpPr>
          <p:grpSpPr>
            <a:xfrm>
              <a:off x="936338" y="443242"/>
              <a:ext cx="3807462" cy="203201"/>
              <a:chOff x="0" y="0"/>
              <a:chExt cx="3807460" cy="203200"/>
            </a:xfrm>
          </p:grpSpPr>
          <p:sp>
            <p:nvSpPr>
              <p:cNvPr id="550" name="Shape 127"/>
              <p:cNvSpPr/>
              <p:nvPr/>
            </p:nvSpPr>
            <p:spPr>
              <a:xfrm>
                <a:off x="0" y="0"/>
                <a:ext cx="381000" cy="2032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12700" cap="flat">
                <a:solidFill>
                  <a:schemeClr val="bg1">
                    <a:lumMod val="65000"/>
                  </a:schemeClr>
                </a:solidFill>
                <a:prstDash val="solid"/>
                <a:miter lim="400000"/>
              </a:ln>
              <a:effectLst/>
            </p:spPr>
            <p:txBody>
              <a:bodyPr wrap="square" lIns="38100" tIns="38100" rIns="38100" bIns="38100" numCol="1" anchor="ctr">
                <a:no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3000">
                    <a:solidFill>
                      <a:srgbClr val="D53A37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  <a:endParaRPr kumimoji="0" sz="3000" b="0" i="0" u="none" strike="noStrike" kern="1200" cap="none" spc="0" normalizeH="0" baseline="0" noProof="0">
                  <a:ln>
                    <a:noFill/>
                  </a:ln>
                  <a:solidFill>
                    <a:srgbClr val="D53A37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uLnTx/>
                  <a:uFillTx/>
                  <a:latin typeface="Gill Sans"/>
                  <a:ea typeface="Gill Sans"/>
                  <a:cs typeface="Gill Sans"/>
                  <a:sym typeface="Gill Sans"/>
                </a:endParaRPr>
              </a:p>
            </p:txBody>
          </p:sp>
          <p:sp>
            <p:nvSpPr>
              <p:cNvPr id="551" name="Shape 128"/>
              <p:cNvSpPr/>
              <p:nvPr/>
            </p:nvSpPr>
            <p:spPr>
              <a:xfrm>
                <a:off x="380717" y="0"/>
                <a:ext cx="381001" cy="2032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12700" cap="flat">
                <a:solidFill>
                  <a:schemeClr val="bg1">
                    <a:lumMod val="65000"/>
                  </a:schemeClr>
                </a:solidFill>
                <a:prstDash val="solid"/>
                <a:miter lim="400000"/>
              </a:ln>
              <a:effectLst/>
            </p:spPr>
            <p:txBody>
              <a:bodyPr wrap="square" lIns="38100" tIns="38100" rIns="38100" bIns="38100" numCol="1" anchor="ctr">
                <a:no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3000">
                    <a:solidFill>
                      <a:srgbClr val="D53A37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  <a:endParaRPr kumimoji="0" sz="3000" b="0" i="0" u="none" strike="noStrike" kern="1200" cap="none" spc="0" normalizeH="0" baseline="0" noProof="0">
                  <a:ln>
                    <a:noFill/>
                  </a:ln>
                  <a:solidFill>
                    <a:srgbClr val="D53A37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uLnTx/>
                  <a:uFillTx/>
                  <a:latin typeface="Gill Sans"/>
                  <a:ea typeface="Gill Sans"/>
                  <a:cs typeface="Gill Sans"/>
                  <a:sym typeface="Gill Sans"/>
                </a:endParaRPr>
              </a:p>
            </p:txBody>
          </p:sp>
          <p:sp>
            <p:nvSpPr>
              <p:cNvPr id="552" name="Shape 129"/>
              <p:cNvSpPr/>
              <p:nvPr/>
            </p:nvSpPr>
            <p:spPr>
              <a:xfrm>
                <a:off x="761435" y="0"/>
                <a:ext cx="381001" cy="2032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12700" cap="flat">
                <a:solidFill>
                  <a:schemeClr val="bg1">
                    <a:lumMod val="65000"/>
                  </a:schemeClr>
                </a:solidFill>
                <a:prstDash val="solid"/>
                <a:miter lim="400000"/>
              </a:ln>
              <a:effectLst/>
            </p:spPr>
            <p:txBody>
              <a:bodyPr wrap="square" lIns="38100" tIns="38100" rIns="38100" bIns="38100" numCol="1" anchor="ctr">
                <a:no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3000">
                    <a:solidFill>
                      <a:srgbClr val="D53A37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  <a:endParaRPr kumimoji="0" sz="3000" b="0" i="0" u="none" strike="noStrike" kern="1200" cap="none" spc="0" normalizeH="0" baseline="0" noProof="0">
                  <a:ln>
                    <a:noFill/>
                  </a:ln>
                  <a:solidFill>
                    <a:srgbClr val="D53A37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uLnTx/>
                  <a:uFillTx/>
                  <a:latin typeface="Gill Sans"/>
                  <a:ea typeface="Gill Sans"/>
                  <a:cs typeface="Gill Sans"/>
                  <a:sym typeface="Gill Sans"/>
                </a:endParaRPr>
              </a:p>
            </p:txBody>
          </p:sp>
          <p:sp>
            <p:nvSpPr>
              <p:cNvPr id="553" name="Shape 130"/>
              <p:cNvSpPr/>
              <p:nvPr/>
            </p:nvSpPr>
            <p:spPr>
              <a:xfrm>
                <a:off x="1142153" y="0"/>
                <a:ext cx="381001" cy="203200"/>
              </a:xfrm>
              <a:prstGeom prst="rect">
                <a:avLst/>
              </a:prstGeom>
              <a:solidFill>
                <a:schemeClr val="bg1"/>
              </a:solidFill>
              <a:ln w="12700" cap="flat">
                <a:solidFill>
                  <a:schemeClr val="bg1">
                    <a:lumMod val="65000"/>
                  </a:schemeClr>
                </a:solidFill>
                <a:prstDash val="solid"/>
                <a:miter lim="400000"/>
              </a:ln>
              <a:effectLst/>
            </p:spPr>
            <p:txBody>
              <a:bodyPr wrap="square" lIns="38100" tIns="38100" rIns="38100" bIns="38100" numCol="1" anchor="ctr">
                <a:no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3000">
                    <a:solidFill>
                      <a:srgbClr val="D53A37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  <a:endParaRPr kumimoji="0" sz="3000" b="0" i="0" u="none" strike="noStrike" kern="1200" cap="none" spc="0" normalizeH="0" baseline="0" noProof="0">
                  <a:ln>
                    <a:noFill/>
                  </a:ln>
                  <a:solidFill>
                    <a:srgbClr val="D53A37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uLnTx/>
                  <a:uFillTx/>
                  <a:latin typeface="Gill Sans"/>
                  <a:ea typeface="Gill Sans"/>
                  <a:cs typeface="Gill Sans"/>
                  <a:sym typeface="Gill Sans"/>
                </a:endParaRPr>
              </a:p>
            </p:txBody>
          </p:sp>
          <p:sp>
            <p:nvSpPr>
              <p:cNvPr id="554" name="Shape 131"/>
              <p:cNvSpPr/>
              <p:nvPr/>
            </p:nvSpPr>
            <p:spPr>
              <a:xfrm>
                <a:off x="1522870" y="0"/>
                <a:ext cx="381001" cy="203200"/>
              </a:xfrm>
              <a:prstGeom prst="rect">
                <a:avLst/>
              </a:prstGeom>
              <a:solidFill>
                <a:schemeClr val="bg1"/>
              </a:solidFill>
              <a:ln w="12700" cap="flat">
                <a:solidFill>
                  <a:schemeClr val="bg1">
                    <a:lumMod val="65000"/>
                  </a:schemeClr>
                </a:solidFill>
                <a:prstDash val="solid"/>
                <a:miter lim="400000"/>
              </a:ln>
              <a:effectLst/>
            </p:spPr>
            <p:txBody>
              <a:bodyPr wrap="square" lIns="38100" tIns="38100" rIns="38100" bIns="38100" numCol="1" anchor="ctr">
                <a:no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3000">
                    <a:solidFill>
                      <a:srgbClr val="D53A37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  <a:endParaRPr kumimoji="0" sz="3000" b="0" i="0" u="none" strike="noStrike" kern="1200" cap="none" spc="0" normalizeH="0" baseline="0" noProof="0">
                  <a:ln>
                    <a:noFill/>
                  </a:ln>
                  <a:solidFill>
                    <a:srgbClr val="D53A37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uLnTx/>
                  <a:uFillTx/>
                  <a:latin typeface="Gill Sans"/>
                  <a:ea typeface="Gill Sans"/>
                  <a:cs typeface="Gill Sans"/>
                  <a:sym typeface="Gill Sans"/>
                </a:endParaRPr>
              </a:p>
            </p:txBody>
          </p:sp>
          <p:sp>
            <p:nvSpPr>
              <p:cNvPr id="555" name="Shape 132"/>
              <p:cNvSpPr/>
              <p:nvPr/>
            </p:nvSpPr>
            <p:spPr>
              <a:xfrm>
                <a:off x="1903588" y="0"/>
                <a:ext cx="381001" cy="203200"/>
              </a:xfrm>
              <a:prstGeom prst="rect">
                <a:avLst/>
              </a:prstGeom>
              <a:noFill/>
              <a:ln w="12700" cap="flat">
                <a:solidFill>
                  <a:schemeClr val="bg1">
                    <a:lumMod val="65000"/>
                  </a:schemeClr>
                </a:solidFill>
                <a:prstDash val="solid"/>
                <a:miter lim="400000"/>
              </a:ln>
              <a:effectLst/>
            </p:spPr>
            <p:txBody>
              <a:bodyPr wrap="square" lIns="38100" tIns="38100" rIns="38100" bIns="38100" numCol="1" anchor="ctr">
                <a:no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3000">
                    <a:solidFill>
                      <a:srgbClr val="D53A37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  <a:endParaRPr kumimoji="0" sz="3000" b="0" i="0" u="none" strike="noStrike" kern="1200" cap="none" spc="0" normalizeH="0" baseline="0" noProof="0">
                  <a:ln>
                    <a:noFill/>
                  </a:ln>
                  <a:solidFill>
                    <a:srgbClr val="D53A37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uLnTx/>
                  <a:uFillTx/>
                  <a:latin typeface="Gill Sans"/>
                  <a:ea typeface="Gill Sans"/>
                  <a:cs typeface="Gill Sans"/>
                  <a:sym typeface="Gill Sans"/>
                </a:endParaRPr>
              </a:p>
            </p:txBody>
          </p:sp>
          <p:sp>
            <p:nvSpPr>
              <p:cNvPr id="556" name="Shape 133"/>
              <p:cNvSpPr/>
              <p:nvPr/>
            </p:nvSpPr>
            <p:spPr>
              <a:xfrm>
                <a:off x="2284306" y="0"/>
                <a:ext cx="381001" cy="203200"/>
              </a:xfrm>
              <a:prstGeom prst="rect">
                <a:avLst/>
              </a:prstGeom>
              <a:noFill/>
              <a:ln w="12700" cap="flat">
                <a:solidFill>
                  <a:schemeClr val="bg1">
                    <a:lumMod val="65000"/>
                  </a:schemeClr>
                </a:solidFill>
                <a:prstDash val="solid"/>
                <a:miter lim="400000"/>
              </a:ln>
              <a:effectLst/>
            </p:spPr>
            <p:txBody>
              <a:bodyPr wrap="square" lIns="38100" tIns="38100" rIns="38100" bIns="38100" numCol="1" anchor="ctr">
                <a:no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3000">
                    <a:solidFill>
                      <a:srgbClr val="D53A37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  <a:endParaRPr kumimoji="0" sz="3000" b="0" i="0" u="none" strike="noStrike" kern="1200" cap="none" spc="0" normalizeH="0" baseline="0" noProof="0">
                  <a:ln>
                    <a:noFill/>
                  </a:ln>
                  <a:solidFill>
                    <a:srgbClr val="D53A37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uLnTx/>
                  <a:uFillTx/>
                  <a:latin typeface="Gill Sans"/>
                  <a:ea typeface="Gill Sans"/>
                  <a:cs typeface="Gill Sans"/>
                  <a:sym typeface="Gill Sans"/>
                </a:endParaRPr>
              </a:p>
            </p:txBody>
          </p:sp>
          <p:sp>
            <p:nvSpPr>
              <p:cNvPr id="557" name="Shape 134"/>
              <p:cNvSpPr/>
              <p:nvPr/>
            </p:nvSpPr>
            <p:spPr>
              <a:xfrm>
                <a:off x="2665024" y="0"/>
                <a:ext cx="381001" cy="203200"/>
              </a:xfrm>
              <a:prstGeom prst="rect">
                <a:avLst/>
              </a:prstGeom>
              <a:noFill/>
              <a:ln w="12700" cap="flat">
                <a:solidFill>
                  <a:schemeClr val="bg1">
                    <a:lumMod val="65000"/>
                  </a:schemeClr>
                </a:solidFill>
                <a:prstDash val="solid"/>
                <a:miter lim="400000"/>
              </a:ln>
              <a:effectLst/>
            </p:spPr>
            <p:txBody>
              <a:bodyPr wrap="square" lIns="38100" tIns="38100" rIns="38100" bIns="38100" numCol="1" anchor="ctr">
                <a:no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3000">
                    <a:solidFill>
                      <a:srgbClr val="D53A37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  <a:endParaRPr kumimoji="0" sz="3000" b="0" i="0" u="none" strike="noStrike" kern="1200" cap="none" spc="0" normalizeH="0" baseline="0" noProof="0">
                  <a:ln>
                    <a:noFill/>
                  </a:ln>
                  <a:solidFill>
                    <a:srgbClr val="D53A37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uLnTx/>
                  <a:uFillTx/>
                  <a:latin typeface="Gill Sans"/>
                  <a:ea typeface="Gill Sans"/>
                  <a:cs typeface="Gill Sans"/>
                  <a:sym typeface="Gill Sans"/>
                </a:endParaRPr>
              </a:p>
            </p:txBody>
          </p:sp>
          <p:sp>
            <p:nvSpPr>
              <p:cNvPr id="558" name="Shape 135"/>
              <p:cNvSpPr/>
              <p:nvPr/>
            </p:nvSpPr>
            <p:spPr>
              <a:xfrm>
                <a:off x="3045742" y="0"/>
                <a:ext cx="381001" cy="203200"/>
              </a:xfrm>
              <a:prstGeom prst="rect">
                <a:avLst/>
              </a:prstGeom>
              <a:noFill/>
              <a:ln w="12700" cap="flat">
                <a:solidFill>
                  <a:schemeClr val="bg1">
                    <a:lumMod val="65000"/>
                  </a:schemeClr>
                </a:solidFill>
                <a:prstDash val="solid"/>
                <a:miter lim="400000"/>
              </a:ln>
              <a:effectLst/>
            </p:spPr>
            <p:txBody>
              <a:bodyPr wrap="square" lIns="38100" tIns="38100" rIns="38100" bIns="38100" numCol="1" anchor="ctr">
                <a:no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3000">
                    <a:solidFill>
                      <a:srgbClr val="D53A37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  <a:endParaRPr kumimoji="0" sz="3000" b="0" i="0" u="none" strike="noStrike" kern="1200" cap="none" spc="0" normalizeH="0" baseline="0" noProof="0">
                  <a:ln>
                    <a:noFill/>
                  </a:ln>
                  <a:solidFill>
                    <a:srgbClr val="D53A37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uLnTx/>
                  <a:uFillTx/>
                  <a:latin typeface="Gill Sans"/>
                  <a:ea typeface="Gill Sans"/>
                  <a:cs typeface="Gill Sans"/>
                  <a:sym typeface="Gill Sans"/>
                </a:endParaRPr>
              </a:p>
            </p:txBody>
          </p:sp>
          <p:sp>
            <p:nvSpPr>
              <p:cNvPr id="559" name="Shape 136"/>
              <p:cNvSpPr/>
              <p:nvPr/>
            </p:nvSpPr>
            <p:spPr>
              <a:xfrm>
                <a:off x="3426460" y="0"/>
                <a:ext cx="381001" cy="203200"/>
              </a:xfrm>
              <a:prstGeom prst="rect">
                <a:avLst/>
              </a:prstGeom>
              <a:noFill/>
              <a:ln w="12700" cap="flat">
                <a:solidFill>
                  <a:schemeClr val="bg1">
                    <a:lumMod val="65000"/>
                  </a:schemeClr>
                </a:solidFill>
                <a:prstDash val="solid"/>
                <a:miter lim="400000"/>
              </a:ln>
              <a:effectLst/>
            </p:spPr>
            <p:txBody>
              <a:bodyPr wrap="square" lIns="38100" tIns="38100" rIns="38100" bIns="38100" numCol="1" anchor="ctr">
                <a:no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3000">
                    <a:solidFill>
                      <a:srgbClr val="D53A37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  <a:endParaRPr kumimoji="0" sz="3000" b="0" i="0" u="none" strike="noStrike" kern="1200" cap="none" spc="0" normalizeH="0" baseline="0" noProof="0">
                  <a:ln>
                    <a:noFill/>
                  </a:ln>
                  <a:solidFill>
                    <a:srgbClr val="D53A37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uLnTx/>
                  <a:uFillTx/>
                  <a:latin typeface="Gill Sans"/>
                  <a:ea typeface="Gill Sans"/>
                  <a:cs typeface="Gill Sans"/>
                  <a:sym typeface="Gill Sans"/>
                </a:endParaRPr>
              </a:p>
            </p:txBody>
          </p:sp>
        </p:grpSp>
        <p:grpSp>
          <p:nvGrpSpPr>
            <p:cNvPr id="536" name="Group 151"/>
            <p:cNvGrpSpPr/>
            <p:nvPr/>
          </p:nvGrpSpPr>
          <p:grpSpPr>
            <a:xfrm>
              <a:off x="936338" y="779263"/>
              <a:ext cx="3807462" cy="203201"/>
              <a:chOff x="0" y="0"/>
              <a:chExt cx="3807460" cy="203200"/>
            </a:xfrm>
          </p:grpSpPr>
          <p:sp>
            <p:nvSpPr>
              <p:cNvPr id="537" name="Shape 141"/>
              <p:cNvSpPr/>
              <p:nvPr/>
            </p:nvSpPr>
            <p:spPr>
              <a:xfrm>
                <a:off x="0" y="0"/>
                <a:ext cx="381000" cy="2032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12700" cap="flat">
                <a:solidFill>
                  <a:schemeClr val="bg1">
                    <a:lumMod val="65000"/>
                  </a:schemeClr>
                </a:solidFill>
                <a:prstDash val="solid"/>
                <a:miter lim="400000"/>
              </a:ln>
              <a:effectLst/>
            </p:spPr>
            <p:txBody>
              <a:bodyPr wrap="square" lIns="38100" tIns="38100" rIns="38100" bIns="38100" numCol="1" anchor="ctr">
                <a:no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3000">
                    <a:solidFill>
                      <a:srgbClr val="D53A37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  <a:endParaRPr kumimoji="0" sz="3000" b="0" i="0" u="none" strike="noStrike" kern="1200" cap="none" spc="0" normalizeH="0" baseline="0" noProof="0">
                  <a:ln>
                    <a:noFill/>
                  </a:ln>
                  <a:solidFill>
                    <a:srgbClr val="D53A37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uLnTx/>
                  <a:uFillTx/>
                  <a:latin typeface="Gill Sans"/>
                  <a:ea typeface="Gill Sans"/>
                  <a:cs typeface="Gill Sans"/>
                  <a:sym typeface="Gill Sans"/>
                </a:endParaRPr>
              </a:p>
            </p:txBody>
          </p:sp>
          <p:sp>
            <p:nvSpPr>
              <p:cNvPr id="538" name="Shape 142"/>
              <p:cNvSpPr/>
              <p:nvPr/>
            </p:nvSpPr>
            <p:spPr>
              <a:xfrm>
                <a:off x="380717" y="0"/>
                <a:ext cx="381001" cy="2032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12700" cap="flat">
                <a:solidFill>
                  <a:schemeClr val="bg1">
                    <a:lumMod val="65000"/>
                  </a:schemeClr>
                </a:solidFill>
                <a:prstDash val="solid"/>
                <a:miter lim="400000"/>
              </a:ln>
              <a:effectLst/>
            </p:spPr>
            <p:txBody>
              <a:bodyPr wrap="square" lIns="38100" tIns="38100" rIns="38100" bIns="38100" numCol="1" anchor="ctr">
                <a:no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3000">
                    <a:solidFill>
                      <a:srgbClr val="D53A37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  <a:endParaRPr kumimoji="0" sz="3000" b="0" i="0" u="none" strike="noStrike" kern="1200" cap="none" spc="0" normalizeH="0" baseline="0" noProof="0">
                  <a:ln>
                    <a:noFill/>
                  </a:ln>
                  <a:solidFill>
                    <a:srgbClr val="D53A37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uLnTx/>
                  <a:uFillTx/>
                  <a:latin typeface="Gill Sans"/>
                  <a:ea typeface="Gill Sans"/>
                  <a:cs typeface="Gill Sans"/>
                  <a:sym typeface="Gill Sans"/>
                </a:endParaRPr>
              </a:p>
            </p:txBody>
          </p:sp>
          <p:sp>
            <p:nvSpPr>
              <p:cNvPr id="539" name="Shape 143"/>
              <p:cNvSpPr/>
              <p:nvPr/>
            </p:nvSpPr>
            <p:spPr>
              <a:xfrm>
                <a:off x="761435" y="0"/>
                <a:ext cx="381001" cy="2032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12700" cap="flat">
                <a:solidFill>
                  <a:schemeClr val="bg1">
                    <a:lumMod val="65000"/>
                  </a:schemeClr>
                </a:solidFill>
                <a:prstDash val="solid"/>
                <a:miter lim="400000"/>
              </a:ln>
              <a:effectLst/>
            </p:spPr>
            <p:txBody>
              <a:bodyPr wrap="square" lIns="38100" tIns="38100" rIns="38100" bIns="38100" numCol="1" anchor="ctr">
                <a:no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3000">
                    <a:solidFill>
                      <a:srgbClr val="D53A37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  <a:endParaRPr kumimoji="0" sz="3000" b="0" i="0" u="none" strike="noStrike" kern="1200" cap="none" spc="0" normalizeH="0" baseline="0" noProof="0">
                  <a:ln>
                    <a:noFill/>
                  </a:ln>
                  <a:solidFill>
                    <a:srgbClr val="D53A37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uLnTx/>
                  <a:uFillTx/>
                  <a:latin typeface="Gill Sans"/>
                  <a:ea typeface="Gill Sans"/>
                  <a:cs typeface="Gill Sans"/>
                  <a:sym typeface="Gill Sans"/>
                </a:endParaRPr>
              </a:p>
            </p:txBody>
          </p:sp>
          <p:sp>
            <p:nvSpPr>
              <p:cNvPr id="540" name="Shape 144"/>
              <p:cNvSpPr/>
              <p:nvPr/>
            </p:nvSpPr>
            <p:spPr>
              <a:xfrm>
                <a:off x="1142153" y="0"/>
                <a:ext cx="381001" cy="203200"/>
              </a:xfrm>
              <a:prstGeom prst="rect">
                <a:avLst/>
              </a:prstGeom>
              <a:solidFill>
                <a:schemeClr val="bg1"/>
              </a:solidFill>
              <a:ln w="12700" cap="flat">
                <a:solidFill>
                  <a:schemeClr val="bg1">
                    <a:lumMod val="65000"/>
                  </a:schemeClr>
                </a:solidFill>
                <a:prstDash val="solid"/>
                <a:miter lim="400000"/>
              </a:ln>
              <a:effectLst/>
            </p:spPr>
            <p:txBody>
              <a:bodyPr wrap="square" lIns="38100" tIns="38100" rIns="38100" bIns="38100" numCol="1" anchor="ctr">
                <a:no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3000">
                    <a:solidFill>
                      <a:srgbClr val="D53A37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  <a:endParaRPr kumimoji="0" sz="3000" b="0" i="0" u="none" strike="noStrike" kern="1200" cap="none" spc="0" normalizeH="0" baseline="0" noProof="0">
                  <a:ln>
                    <a:noFill/>
                  </a:ln>
                  <a:solidFill>
                    <a:srgbClr val="D53A37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uLnTx/>
                  <a:uFillTx/>
                  <a:latin typeface="Gill Sans"/>
                  <a:ea typeface="Gill Sans"/>
                  <a:cs typeface="Gill Sans"/>
                  <a:sym typeface="Gill Sans"/>
                </a:endParaRPr>
              </a:p>
            </p:txBody>
          </p:sp>
          <p:sp>
            <p:nvSpPr>
              <p:cNvPr id="541" name="Shape 145"/>
              <p:cNvSpPr/>
              <p:nvPr/>
            </p:nvSpPr>
            <p:spPr>
              <a:xfrm>
                <a:off x="1522870" y="0"/>
                <a:ext cx="381001" cy="203200"/>
              </a:xfrm>
              <a:prstGeom prst="rect">
                <a:avLst/>
              </a:prstGeom>
              <a:noFill/>
              <a:ln w="12700" cap="flat">
                <a:solidFill>
                  <a:schemeClr val="bg1">
                    <a:lumMod val="65000"/>
                  </a:schemeClr>
                </a:solidFill>
                <a:prstDash val="solid"/>
                <a:miter lim="400000"/>
              </a:ln>
              <a:effectLst/>
            </p:spPr>
            <p:txBody>
              <a:bodyPr wrap="square" lIns="38100" tIns="38100" rIns="38100" bIns="38100" numCol="1" anchor="ctr">
                <a:no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3000">
                    <a:solidFill>
                      <a:srgbClr val="D53A37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  <a:endParaRPr kumimoji="0" sz="3000" b="0" i="0" u="none" strike="noStrike" kern="1200" cap="none" spc="0" normalizeH="0" baseline="0" noProof="0">
                  <a:ln>
                    <a:noFill/>
                  </a:ln>
                  <a:solidFill>
                    <a:srgbClr val="D53A37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uLnTx/>
                  <a:uFillTx/>
                  <a:latin typeface="Gill Sans"/>
                  <a:ea typeface="Gill Sans"/>
                  <a:cs typeface="Gill Sans"/>
                  <a:sym typeface="Gill Sans"/>
                </a:endParaRPr>
              </a:p>
            </p:txBody>
          </p:sp>
          <p:sp>
            <p:nvSpPr>
              <p:cNvPr id="542" name="Shape 146"/>
              <p:cNvSpPr/>
              <p:nvPr/>
            </p:nvSpPr>
            <p:spPr>
              <a:xfrm>
                <a:off x="1903588" y="0"/>
                <a:ext cx="381001" cy="203200"/>
              </a:xfrm>
              <a:prstGeom prst="rect">
                <a:avLst/>
              </a:prstGeom>
              <a:noFill/>
              <a:ln w="12700" cap="flat">
                <a:solidFill>
                  <a:schemeClr val="bg1">
                    <a:lumMod val="65000"/>
                  </a:schemeClr>
                </a:solidFill>
                <a:prstDash val="solid"/>
                <a:miter lim="400000"/>
              </a:ln>
              <a:effectLst/>
            </p:spPr>
            <p:txBody>
              <a:bodyPr wrap="square" lIns="38100" tIns="38100" rIns="38100" bIns="38100" numCol="1" anchor="ctr">
                <a:no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3000">
                    <a:solidFill>
                      <a:srgbClr val="D53A37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  <a:endParaRPr kumimoji="0" sz="3000" b="0" i="0" u="none" strike="noStrike" kern="1200" cap="none" spc="0" normalizeH="0" baseline="0" noProof="0">
                  <a:ln>
                    <a:noFill/>
                  </a:ln>
                  <a:solidFill>
                    <a:srgbClr val="D53A37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uLnTx/>
                  <a:uFillTx/>
                  <a:latin typeface="Gill Sans"/>
                  <a:ea typeface="Gill Sans"/>
                  <a:cs typeface="Gill Sans"/>
                  <a:sym typeface="Gill Sans"/>
                </a:endParaRPr>
              </a:p>
            </p:txBody>
          </p:sp>
          <p:sp>
            <p:nvSpPr>
              <p:cNvPr id="543" name="Shape 147"/>
              <p:cNvSpPr/>
              <p:nvPr/>
            </p:nvSpPr>
            <p:spPr>
              <a:xfrm>
                <a:off x="2284306" y="0"/>
                <a:ext cx="381001" cy="203200"/>
              </a:xfrm>
              <a:prstGeom prst="rect">
                <a:avLst/>
              </a:prstGeom>
              <a:noFill/>
              <a:ln w="12700" cap="flat">
                <a:solidFill>
                  <a:schemeClr val="bg1">
                    <a:lumMod val="65000"/>
                  </a:schemeClr>
                </a:solidFill>
                <a:prstDash val="solid"/>
                <a:miter lim="400000"/>
              </a:ln>
              <a:effectLst/>
            </p:spPr>
            <p:txBody>
              <a:bodyPr wrap="square" lIns="38100" tIns="38100" rIns="38100" bIns="38100" numCol="1" anchor="ctr">
                <a:no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3000">
                    <a:solidFill>
                      <a:srgbClr val="D53A37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  <a:endParaRPr kumimoji="0" sz="3000" b="0" i="0" u="none" strike="noStrike" kern="1200" cap="none" spc="0" normalizeH="0" baseline="0" noProof="0">
                  <a:ln>
                    <a:noFill/>
                  </a:ln>
                  <a:solidFill>
                    <a:srgbClr val="D53A37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uLnTx/>
                  <a:uFillTx/>
                  <a:latin typeface="Gill Sans"/>
                  <a:ea typeface="Gill Sans"/>
                  <a:cs typeface="Gill Sans"/>
                  <a:sym typeface="Gill Sans"/>
                </a:endParaRPr>
              </a:p>
            </p:txBody>
          </p:sp>
          <p:sp>
            <p:nvSpPr>
              <p:cNvPr id="544" name="Shape 148"/>
              <p:cNvSpPr/>
              <p:nvPr/>
            </p:nvSpPr>
            <p:spPr>
              <a:xfrm>
                <a:off x="2665024" y="0"/>
                <a:ext cx="381001" cy="203200"/>
              </a:xfrm>
              <a:prstGeom prst="rect">
                <a:avLst/>
              </a:prstGeom>
              <a:noFill/>
              <a:ln w="12700" cap="flat">
                <a:solidFill>
                  <a:schemeClr val="bg1">
                    <a:lumMod val="65000"/>
                  </a:schemeClr>
                </a:solidFill>
                <a:prstDash val="solid"/>
                <a:miter lim="400000"/>
              </a:ln>
              <a:effectLst/>
            </p:spPr>
            <p:txBody>
              <a:bodyPr wrap="square" lIns="38100" tIns="38100" rIns="38100" bIns="38100" numCol="1" anchor="ctr">
                <a:no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3000">
                    <a:solidFill>
                      <a:srgbClr val="D53A37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  <a:endParaRPr kumimoji="0" sz="3000" b="0" i="0" u="none" strike="noStrike" kern="1200" cap="none" spc="0" normalizeH="0" baseline="0" noProof="0">
                  <a:ln>
                    <a:noFill/>
                  </a:ln>
                  <a:solidFill>
                    <a:srgbClr val="D53A37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uLnTx/>
                  <a:uFillTx/>
                  <a:latin typeface="Gill Sans"/>
                  <a:ea typeface="Gill Sans"/>
                  <a:cs typeface="Gill Sans"/>
                  <a:sym typeface="Gill Sans"/>
                </a:endParaRPr>
              </a:p>
            </p:txBody>
          </p:sp>
          <p:sp>
            <p:nvSpPr>
              <p:cNvPr id="545" name="Shape 149"/>
              <p:cNvSpPr/>
              <p:nvPr/>
            </p:nvSpPr>
            <p:spPr>
              <a:xfrm>
                <a:off x="3045742" y="0"/>
                <a:ext cx="381001" cy="203200"/>
              </a:xfrm>
              <a:prstGeom prst="rect">
                <a:avLst/>
              </a:prstGeom>
              <a:noFill/>
              <a:ln w="12700" cap="flat">
                <a:solidFill>
                  <a:schemeClr val="bg1">
                    <a:lumMod val="65000"/>
                  </a:schemeClr>
                </a:solidFill>
                <a:prstDash val="solid"/>
                <a:miter lim="400000"/>
              </a:ln>
              <a:effectLst/>
            </p:spPr>
            <p:txBody>
              <a:bodyPr wrap="square" lIns="38100" tIns="38100" rIns="38100" bIns="38100" numCol="1" anchor="ctr">
                <a:no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3000">
                    <a:solidFill>
                      <a:srgbClr val="D53A37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  <a:endParaRPr kumimoji="0" sz="3000" b="0" i="0" u="none" strike="noStrike" kern="1200" cap="none" spc="0" normalizeH="0" baseline="0" noProof="0">
                  <a:ln>
                    <a:noFill/>
                  </a:ln>
                  <a:solidFill>
                    <a:srgbClr val="D53A37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uLnTx/>
                  <a:uFillTx/>
                  <a:latin typeface="Gill Sans"/>
                  <a:ea typeface="Gill Sans"/>
                  <a:cs typeface="Gill Sans"/>
                  <a:sym typeface="Gill Sans"/>
                </a:endParaRPr>
              </a:p>
            </p:txBody>
          </p:sp>
          <p:sp>
            <p:nvSpPr>
              <p:cNvPr id="546" name="Shape 150"/>
              <p:cNvSpPr/>
              <p:nvPr/>
            </p:nvSpPr>
            <p:spPr>
              <a:xfrm>
                <a:off x="3426460" y="0"/>
                <a:ext cx="381001" cy="203200"/>
              </a:xfrm>
              <a:prstGeom prst="rect">
                <a:avLst/>
              </a:prstGeom>
              <a:noFill/>
              <a:ln w="12700" cap="flat">
                <a:solidFill>
                  <a:schemeClr val="bg1">
                    <a:lumMod val="65000"/>
                  </a:schemeClr>
                </a:solidFill>
                <a:prstDash val="solid"/>
                <a:miter lim="400000"/>
              </a:ln>
              <a:effectLst/>
            </p:spPr>
            <p:txBody>
              <a:bodyPr wrap="square" lIns="38100" tIns="38100" rIns="38100" bIns="38100" numCol="1" anchor="ctr">
                <a:no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3000">
                    <a:solidFill>
                      <a:srgbClr val="D53A37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  <a:endParaRPr kumimoji="0" sz="3000" b="0" i="0" u="none" strike="noStrike" kern="1200" cap="none" spc="0" normalizeH="0" baseline="0" noProof="0">
                  <a:ln>
                    <a:noFill/>
                  </a:ln>
                  <a:solidFill>
                    <a:srgbClr val="D53A37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uLnTx/>
                  <a:uFillTx/>
                  <a:latin typeface="Gill Sans"/>
                  <a:ea typeface="Gill Sans"/>
                  <a:cs typeface="Gill Sans"/>
                  <a:sym typeface="Gill Sans"/>
                </a:endParaRPr>
              </a:p>
            </p:txBody>
          </p:sp>
        </p:grpSp>
        <p:grpSp>
          <p:nvGrpSpPr>
            <p:cNvPr id="523" name="Group 165"/>
            <p:cNvGrpSpPr/>
            <p:nvPr/>
          </p:nvGrpSpPr>
          <p:grpSpPr>
            <a:xfrm>
              <a:off x="936338" y="1115284"/>
              <a:ext cx="3807462" cy="203201"/>
              <a:chOff x="0" y="0"/>
              <a:chExt cx="3807460" cy="203200"/>
            </a:xfrm>
          </p:grpSpPr>
          <p:sp>
            <p:nvSpPr>
              <p:cNvPr id="524" name="Shape 155"/>
              <p:cNvSpPr/>
              <p:nvPr/>
            </p:nvSpPr>
            <p:spPr>
              <a:xfrm>
                <a:off x="0" y="0"/>
                <a:ext cx="381000" cy="2032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12700" cap="flat">
                <a:solidFill>
                  <a:schemeClr val="bg1">
                    <a:lumMod val="65000"/>
                  </a:schemeClr>
                </a:solidFill>
                <a:prstDash val="solid"/>
                <a:miter lim="400000"/>
              </a:ln>
              <a:effectLst/>
            </p:spPr>
            <p:txBody>
              <a:bodyPr wrap="square" lIns="38100" tIns="38100" rIns="38100" bIns="38100" numCol="1" anchor="ctr">
                <a:no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3000">
                    <a:solidFill>
                      <a:srgbClr val="D53A37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  <a:endParaRPr kumimoji="0" sz="3000" b="0" i="0" u="none" strike="noStrike" kern="1200" cap="none" spc="0" normalizeH="0" baseline="0" noProof="0">
                  <a:ln>
                    <a:noFill/>
                  </a:ln>
                  <a:solidFill>
                    <a:srgbClr val="D53A37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uLnTx/>
                  <a:uFillTx/>
                  <a:latin typeface="Gill Sans"/>
                  <a:ea typeface="Gill Sans"/>
                  <a:cs typeface="Gill Sans"/>
                  <a:sym typeface="Gill Sans"/>
                </a:endParaRPr>
              </a:p>
            </p:txBody>
          </p:sp>
          <p:sp>
            <p:nvSpPr>
              <p:cNvPr id="525" name="Shape 156"/>
              <p:cNvSpPr/>
              <p:nvPr/>
            </p:nvSpPr>
            <p:spPr>
              <a:xfrm>
                <a:off x="380717" y="0"/>
                <a:ext cx="381001" cy="2032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12700" cap="flat">
                <a:solidFill>
                  <a:schemeClr val="bg1">
                    <a:lumMod val="65000"/>
                  </a:schemeClr>
                </a:solidFill>
                <a:prstDash val="solid"/>
                <a:miter lim="400000"/>
              </a:ln>
              <a:effectLst/>
            </p:spPr>
            <p:txBody>
              <a:bodyPr wrap="square" lIns="38100" tIns="38100" rIns="38100" bIns="38100" numCol="1" anchor="ctr">
                <a:no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3000">
                    <a:solidFill>
                      <a:srgbClr val="D53A37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  <a:endParaRPr kumimoji="0" sz="3000" b="0" i="0" u="none" strike="noStrike" kern="1200" cap="none" spc="0" normalizeH="0" baseline="0" noProof="0">
                  <a:ln>
                    <a:noFill/>
                  </a:ln>
                  <a:solidFill>
                    <a:srgbClr val="D53A37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uLnTx/>
                  <a:uFillTx/>
                  <a:latin typeface="Gill Sans"/>
                  <a:ea typeface="Gill Sans"/>
                  <a:cs typeface="Gill Sans"/>
                  <a:sym typeface="Gill Sans"/>
                </a:endParaRPr>
              </a:p>
            </p:txBody>
          </p:sp>
          <p:sp>
            <p:nvSpPr>
              <p:cNvPr id="526" name="Shape 157"/>
              <p:cNvSpPr/>
              <p:nvPr/>
            </p:nvSpPr>
            <p:spPr>
              <a:xfrm>
                <a:off x="761435" y="0"/>
                <a:ext cx="381001" cy="203200"/>
              </a:xfrm>
              <a:prstGeom prst="rect">
                <a:avLst/>
              </a:prstGeom>
              <a:solidFill>
                <a:schemeClr val="bg1"/>
              </a:solidFill>
              <a:ln w="12700" cap="flat">
                <a:solidFill>
                  <a:schemeClr val="bg1">
                    <a:lumMod val="65000"/>
                  </a:schemeClr>
                </a:solidFill>
                <a:prstDash val="solid"/>
                <a:miter lim="400000"/>
              </a:ln>
              <a:effectLst/>
            </p:spPr>
            <p:txBody>
              <a:bodyPr wrap="square" lIns="38100" tIns="38100" rIns="38100" bIns="38100" numCol="1" anchor="ctr">
                <a:no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3000">
                    <a:solidFill>
                      <a:srgbClr val="D53A37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  <a:endParaRPr kumimoji="0" sz="3000" b="0" i="0" u="none" strike="noStrike" kern="1200" cap="none" spc="0" normalizeH="0" baseline="0" noProof="0">
                  <a:ln>
                    <a:noFill/>
                  </a:ln>
                  <a:solidFill>
                    <a:srgbClr val="D53A37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uLnTx/>
                  <a:uFillTx/>
                  <a:latin typeface="Gill Sans"/>
                  <a:ea typeface="Gill Sans"/>
                  <a:cs typeface="Gill Sans"/>
                  <a:sym typeface="Gill Sans"/>
                </a:endParaRPr>
              </a:p>
            </p:txBody>
          </p:sp>
          <p:sp>
            <p:nvSpPr>
              <p:cNvPr id="527" name="Shape 158"/>
              <p:cNvSpPr/>
              <p:nvPr/>
            </p:nvSpPr>
            <p:spPr>
              <a:xfrm>
                <a:off x="1142153" y="0"/>
                <a:ext cx="381001" cy="203200"/>
              </a:xfrm>
              <a:prstGeom prst="rect">
                <a:avLst/>
              </a:prstGeom>
              <a:solidFill>
                <a:schemeClr val="bg1"/>
              </a:solidFill>
              <a:ln w="12700" cap="flat">
                <a:solidFill>
                  <a:schemeClr val="bg1">
                    <a:lumMod val="65000"/>
                  </a:schemeClr>
                </a:solidFill>
                <a:prstDash val="solid"/>
                <a:miter lim="400000"/>
              </a:ln>
              <a:effectLst/>
            </p:spPr>
            <p:txBody>
              <a:bodyPr wrap="square" lIns="38100" tIns="38100" rIns="38100" bIns="38100" numCol="1" anchor="ctr">
                <a:no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3000">
                    <a:solidFill>
                      <a:srgbClr val="D53A37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  <a:endParaRPr kumimoji="0" sz="3000" b="0" i="0" u="none" strike="noStrike" kern="1200" cap="none" spc="0" normalizeH="0" baseline="0" noProof="0">
                  <a:ln>
                    <a:noFill/>
                  </a:ln>
                  <a:solidFill>
                    <a:srgbClr val="D53A37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uLnTx/>
                  <a:uFillTx/>
                  <a:latin typeface="Gill Sans"/>
                  <a:ea typeface="Gill Sans"/>
                  <a:cs typeface="Gill Sans"/>
                  <a:sym typeface="Gill Sans"/>
                </a:endParaRPr>
              </a:p>
            </p:txBody>
          </p:sp>
          <p:sp>
            <p:nvSpPr>
              <p:cNvPr id="528" name="Shape 159"/>
              <p:cNvSpPr/>
              <p:nvPr/>
            </p:nvSpPr>
            <p:spPr>
              <a:xfrm>
                <a:off x="1522870" y="0"/>
                <a:ext cx="381001" cy="203200"/>
              </a:xfrm>
              <a:prstGeom prst="rect">
                <a:avLst/>
              </a:prstGeom>
              <a:solidFill>
                <a:schemeClr val="bg1"/>
              </a:solidFill>
              <a:ln w="12700" cap="flat">
                <a:solidFill>
                  <a:schemeClr val="bg1">
                    <a:lumMod val="65000"/>
                  </a:schemeClr>
                </a:solidFill>
                <a:prstDash val="solid"/>
                <a:miter lim="400000"/>
              </a:ln>
              <a:effectLst/>
            </p:spPr>
            <p:txBody>
              <a:bodyPr wrap="square" lIns="38100" tIns="38100" rIns="38100" bIns="38100" numCol="1" anchor="ctr">
                <a:no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3000">
                    <a:solidFill>
                      <a:srgbClr val="D53A37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  <a:endParaRPr kumimoji="0" sz="3000" b="0" i="0" u="none" strike="noStrike" kern="1200" cap="none" spc="0" normalizeH="0" baseline="0" noProof="0">
                  <a:ln>
                    <a:noFill/>
                  </a:ln>
                  <a:solidFill>
                    <a:srgbClr val="D53A37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uLnTx/>
                  <a:uFillTx/>
                  <a:latin typeface="Gill Sans"/>
                  <a:ea typeface="Gill Sans"/>
                  <a:cs typeface="Gill Sans"/>
                  <a:sym typeface="Gill Sans"/>
                </a:endParaRPr>
              </a:p>
            </p:txBody>
          </p:sp>
          <p:sp>
            <p:nvSpPr>
              <p:cNvPr id="529" name="Shape 160"/>
              <p:cNvSpPr/>
              <p:nvPr/>
            </p:nvSpPr>
            <p:spPr>
              <a:xfrm>
                <a:off x="1903588" y="0"/>
                <a:ext cx="381001" cy="203200"/>
              </a:xfrm>
              <a:prstGeom prst="rect">
                <a:avLst/>
              </a:prstGeom>
              <a:noFill/>
              <a:ln w="12700" cap="flat">
                <a:solidFill>
                  <a:schemeClr val="bg1">
                    <a:lumMod val="65000"/>
                  </a:schemeClr>
                </a:solidFill>
                <a:prstDash val="solid"/>
                <a:miter lim="400000"/>
              </a:ln>
              <a:effectLst/>
            </p:spPr>
            <p:txBody>
              <a:bodyPr wrap="square" lIns="38100" tIns="38100" rIns="38100" bIns="38100" numCol="1" anchor="ctr">
                <a:no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3000">
                    <a:solidFill>
                      <a:srgbClr val="D53A37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  <a:endParaRPr kumimoji="0" sz="3000" b="0" i="0" u="none" strike="noStrike" kern="1200" cap="none" spc="0" normalizeH="0" baseline="0" noProof="0">
                  <a:ln>
                    <a:noFill/>
                  </a:ln>
                  <a:solidFill>
                    <a:srgbClr val="D53A37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uLnTx/>
                  <a:uFillTx/>
                  <a:latin typeface="Gill Sans"/>
                  <a:ea typeface="Gill Sans"/>
                  <a:cs typeface="Gill Sans"/>
                  <a:sym typeface="Gill Sans"/>
                </a:endParaRPr>
              </a:p>
            </p:txBody>
          </p:sp>
          <p:sp>
            <p:nvSpPr>
              <p:cNvPr id="530" name="Shape 161"/>
              <p:cNvSpPr/>
              <p:nvPr/>
            </p:nvSpPr>
            <p:spPr>
              <a:xfrm>
                <a:off x="2284306" y="0"/>
                <a:ext cx="381001" cy="203200"/>
              </a:xfrm>
              <a:prstGeom prst="rect">
                <a:avLst/>
              </a:prstGeom>
              <a:noFill/>
              <a:ln w="12700" cap="flat">
                <a:solidFill>
                  <a:schemeClr val="bg1">
                    <a:lumMod val="65000"/>
                  </a:schemeClr>
                </a:solidFill>
                <a:prstDash val="solid"/>
                <a:miter lim="400000"/>
              </a:ln>
              <a:effectLst/>
            </p:spPr>
            <p:txBody>
              <a:bodyPr wrap="square" lIns="38100" tIns="38100" rIns="38100" bIns="38100" numCol="1" anchor="ctr">
                <a:no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3000">
                    <a:solidFill>
                      <a:srgbClr val="D53A37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  <a:endParaRPr kumimoji="0" sz="3000" b="0" i="0" u="none" strike="noStrike" kern="1200" cap="none" spc="0" normalizeH="0" baseline="0" noProof="0">
                  <a:ln>
                    <a:noFill/>
                  </a:ln>
                  <a:solidFill>
                    <a:srgbClr val="D53A37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uLnTx/>
                  <a:uFillTx/>
                  <a:latin typeface="Gill Sans"/>
                  <a:ea typeface="Gill Sans"/>
                  <a:cs typeface="Gill Sans"/>
                  <a:sym typeface="Gill Sans"/>
                </a:endParaRPr>
              </a:p>
            </p:txBody>
          </p:sp>
          <p:sp>
            <p:nvSpPr>
              <p:cNvPr id="531" name="Shape 162"/>
              <p:cNvSpPr/>
              <p:nvPr/>
            </p:nvSpPr>
            <p:spPr>
              <a:xfrm>
                <a:off x="2665024" y="0"/>
                <a:ext cx="381001" cy="203200"/>
              </a:xfrm>
              <a:prstGeom prst="rect">
                <a:avLst/>
              </a:prstGeom>
              <a:noFill/>
              <a:ln w="12700" cap="flat">
                <a:solidFill>
                  <a:schemeClr val="bg1">
                    <a:lumMod val="65000"/>
                  </a:schemeClr>
                </a:solidFill>
                <a:prstDash val="solid"/>
                <a:miter lim="400000"/>
              </a:ln>
              <a:effectLst/>
            </p:spPr>
            <p:txBody>
              <a:bodyPr wrap="square" lIns="38100" tIns="38100" rIns="38100" bIns="38100" numCol="1" anchor="ctr">
                <a:no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3000">
                    <a:solidFill>
                      <a:srgbClr val="D53A37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  <a:endParaRPr kumimoji="0" sz="3000" b="0" i="0" u="none" strike="noStrike" kern="1200" cap="none" spc="0" normalizeH="0" baseline="0" noProof="0">
                  <a:ln>
                    <a:noFill/>
                  </a:ln>
                  <a:solidFill>
                    <a:srgbClr val="D53A37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uLnTx/>
                  <a:uFillTx/>
                  <a:latin typeface="Gill Sans"/>
                  <a:ea typeface="Gill Sans"/>
                  <a:cs typeface="Gill Sans"/>
                  <a:sym typeface="Gill Sans"/>
                </a:endParaRPr>
              </a:p>
            </p:txBody>
          </p:sp>
          <p:sp>
            <p:nvSpPr>
              <p:cNvPr id="532" name="Shape 163"/>
              <p:cNvSpPr/>
              <p:nvPr/>
            </p:nvSpPr>
            <p:spPr>
              <a:xfrm>
                <a:off x="3045742" y="0"/>
                <a:ext cx="381001" cy="203200"/>
              </a:xfrm>
              <a:prstGeom prst="rect">
                <a:avLst/>
              </a:prstGeom>
              <a:noFill/>
              <a:ln w="12700" cap="flat">
                <a:solidFill>
                  <a:schemeClr val="bg1">
                    <a:lumMod val="65000"/>
                  </a:schemeClr>
                </a:solidFill>
                <a:prstDash val="solid"/>
                <a:miter lim="400000"/>
              </a:ln>
              <a:effectLst/>
            </p:spPr>
            <p:txBody>
              <a:bodyPr wrap="square" lIns="38100" tIns="38100" rIns="38100" bIns="38100" numCol="1" anchor="ctr">
                <a:no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3000">
                    <a:solidFill>
                      <a:srgbClr val="D53A37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  <a:endParaRPr kumimoji="0" sz="3000" b="0" i="0" u="none" strike="noStrike" kern="1200" cap="none" spc="0" normalizeH="0" baseline="0" noProof="0">
                  <a:ln>
                    <a:noFill/>
                  </a:ln>
                  <a:solidFill>
                    <a:srgbClr val="D53A37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uLnTx/>
                  <a:uFillTx/>
                  <a:latin typeface="Gill Sans"/>
                  <a:ea typeface="Gill Sans"/>
                  <a:cs typeface="Gill Sans"/>
                  <a:sym typeface="Gill Sans"/>
                </a:endParaRPr>
              </a:p>
            </p:txBody>
          </p:sp>
          <p:sp>
            <p:nvSpPr>
              <p:cNvPr id="533" name="Shape 164"/>
              <p:cNvSpPr/>
              <p:nvPr/>
            </p:nvSpPr>
            <p:spPr>
              <a:xfrm>
                <a:off x="3426460" y="0"/>
                <a:ext cx="381001" cy="203200"/>
              </a:xfrm>
              <a:prstGeom prst="rect">
                <a:avLst/>
              </a:prstGeom>
              <a:noFill/>
              <a:ln w="12700" cap="flat">
                <a:solidFill>
                  <a:schemeClr val="bg1">
                    <a:lumMod val="65000"/>
                  </a:schemeClr>
                </a:solidFill>
                <a:prstDash val="solid"/>
                <a:miter lim="400000"/>
              </a:ln>
              <a:effectLst/>
            </p:spPr>
            <p:txBody>
              <a:bodyPr wrap="square" lIns="38100" tIns="38100" rIns="38100" bIns="38100" numCol="1" anchor="ctr">
                <a:no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3000">
                    <a:solidFill>
                      <a:srgbClr val="D53A37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  <a:endParaRPr kumimoji="0" sz="3000" b="0" i="0" u="none" strike="noStrike" kern="1200" cap="none" spc="0" normalizeH="0" baseline="0" noProof="0">
                  <a:ln>
                    <a:noFill/>
                  </a:ln>
                  <a:solidFill>
                    <a:srgbClr val="D53A37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uLnTx/>
                  <a:uFillTx/>
                  <a:latin typeface="Gill Sans"/>
                  <a:ea typeface="Gill Sans"/>
                  <a:cs typeface="Gill Sans"/>
                  <a:sym typeface="Gill Sans"/>
                </a:endParaRPr>
              </a:p>
            </p:txBody>
          </p:sp>
        </p:grpSp>
        <p:grpSp>
          <p:nvGrpSpPr>
            <p:cNvPr id="510" name="Group 179"/>
            <p:cNvGrpSpPr/>
            <p:nvPr/>
          </p:nvGrpSpPr>
          <p:grpSpPr>
            <a:xfrm>
              <a:off x="936338" y="1451305"/>
              <a:ext cx="3807463" cy="203201"/>
              <a:chOff x="0" y="0"/>
              <a:chExt cx="3807460" cy="203200"/>
            </a:xfrm>
          </p:grpSpPr>
          <p:sp>
            <p:nvSpPr>
              <p:cNvPr id="511" name="Shape 169"/>
              <p:cNvSpPr/>
              <p:nvPr/>
            </p:nvSpPr>
            <p:spPr>
              <a:xfrm>
                <a:off x="0" y="0"/>
                <a:ext cx="381000" cy="2032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12700" cap="flat">
                <a:solidFill>
                  <a:schemeClr val="bg1">
                    <a:lumMod val="65000"/>
                  </a:schemeClr>
                </a:solidFill>
                <a:prstDash val="solid"/>
                <a:miter lim="400000"/>
              </a:ln>
              <a:effectLst/>
            </p:spPr>
            <p:txBody>
              <a:bodyPr wrap="square" lIns="38100" tIns="38100" rIns="38100" bIns="38100" numCol="1" anchor="ctr">
                <a:no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3000">
                    <a:solidFill>
                      <a:srgbClr val="D53A37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  <a:endParaRPr kumimoji="0" sz="3000" b="0" i="0" u="none" strike="noStrike" kern="1200" cap="none" spc="0" normalizeH="0" baseline="0" noProof="0">
                  <a:ln>
                    <a:noFill/>
                  </a:ln>
                  <a:solidFill>
                    <a:srgbClr val="D53A37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uLnTx/>
                  <a:uFillTx/>
                  <a:latin typeface="Gill Sans"/>
                  <a:ea typeface="Gill Sans"/>
                  <a:cs typeface="Gill Sans"/>
                  <a:sym typeface="Gill Sans"/>
                </a:endParaRPr>
              </a:p>
            </p:txBody>
          </p:sp>
          <p:sp>
            <p:nvSpPr>
              <p:cNvPr id="512" name="Shape 170"/>
              <p:cNvSpPr/>
              <p:nvPr/>
            </p:nvSpPr>
            <p:spPr>
              <a:xfrm>
                <a:off x="380717" y="0"/>
                <a:ext cx="381001" cy="2032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12700" cap="flat">
                <a:solidFill>
                  <a:schemeClr val="bg1">
                    <a:lumMod val="65000"/>
                  </a:schemeClr>
                </a:solidFill>
                <a:prstDash val="solid"/>
                <a:miter lim="400000"/>
              </a:ln>
              <a:effectLst/>
            </p:spPr>
            <p:txBody>
              <a:bodyPr wrap="square" lIns="38100" tIns="38100" rIns="38100" bIns="38100" numCol="1" anchor="ctr">
                <a:no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3000">
                    <a:solidFill>
                      <a:srgbClr val="D53A37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  <a:endParaRPr kumimoji="0" sz="3000" b="0" i="0" u="none" strike="noStrike" kern="1200" cap="none" spc="0" normalizeH="0" baseline="0" noProof="0">
                  <a:ln>
                    <a:noFill/>
                  </a:ln>
                  <a:solidFill>
                    <a:srgbClr val="D53A37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uLnTx/>
                  <a:uFillTx/>
                  <a:latin typeface="Gill Sans"/>
                  <a:ea typeface="Gill Sans"/>
                  <a:cs typeface="Gill Sans"/>
                  <a:sym typeface="Gill Sans"/>
                </a:endParaRPr>
              </a:p>
            </p:txBody>
          </p:sp>
          <p:sp>
            <p:nvSpPr>
              <p:cNvPr id="513" name="Shape 171"/>
              <p:cNvSpPr/>
              <p:nvPr/>
            </p:nvSpPr>
            <p:spPr>
              <a:xfrm>
                <a:off x="761435" y="0"/>
                <a:ext cx="381001" cy="203200"/>
              </a:xfrm>
              <a:prstGeom prst="rect">
                <a:avLst/>
              </a:prstGeom>
              <a:solidFill>
                <a:schemeClr val="bg1"/>
              </a:solidFill>
              <a:ln w="12700" cap="flat">
                <a:solidFill>
                  <a:schemeClr val="bg1">
                    <a:lumMod val="65000"/>
                  </a:schemeClr>
                </a:solidFill>
                <a:prstDash val="solid"/>
                <a:miter lim="400000"/>
              </a:ln>
              <a:effectLst/>
            </p:spPr>
            <p:txBody>
              <a:bodyPr wrap="square" lIns="38100" tIns="38100" rIns="38100" bIns="38100" numCol="1" anchor="ctr">
                <a:no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3000">
                    <a:solidFill>
                      <a:srgbClr val="D53A37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  <a:endParaRPr kumimoji="0" sz="3000" b="0" i="0" u="none" strike="noStrike" kern="1200" cap="none" spc="0" normalizeH="0" baseline="0" noProof="0">
                  <a:ln>
                    <a:noFill/>
                  </a:ln>
                  <a:solidFill>
                    <a:srgbClr val="D53A37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uLnTx/>
                  <a:uFillTx/>
                  <a:latin typeface="Gill Sans"/>
                  <a:ea typeface="Gill Sans"/>
                  <a:cs typeface="Gill Sans"/>
                  <a:sym typeface="Gill Sans"/>
                </a:endParaRPr>
              </a:p>
            </p:txBody>
          </p:sp>
          <p:sp>
            <p:nvSpPr>
              <p:cNvPr id="514" name="Shape 172"/>
              <p:cNvSpPr/>
              <p:nvPr/>
            </p:nvSpPr>
            <p:spPr>
              <a:xfrm>
                <a:off x="1142153" y="0"/>
                <a:ext cx="381001" cy="203200"/>
              </a:xfrm>
              <a:prstGeom prst="rect">
                <a:avLst/>
              </a:prstGeom>
              <a:solidFill>
                <a:schemeClr val="bg1"/>
              </a:solidFill>
              <a:ln w="12700" cap="flat">
                <a:solidFill>
                  <a:schemeClr val="bg1">
                    <a:lumMod val="65000"/>
                  </a:schemeClr>
                </a:solidFill>
                <a:prstDash val="solid"/>
                <a:miter lim="400000"/>
              </a:ln>
              <a:effectLst/>
            </p:spPr>
            <p:txBody>
              <a:bodyPr wrap="square" lIns="38100" tIns="38100" rIns="38100" bIns="38100" numCol="1" anchor="ctr">
                <a:no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3000">
                    <a:solidFill>
                      <a:srgbClr val="D53A37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  <a:endParaRPr kumimoji="0" sz="3000" b="0" i="0" u="none" strike="noStrike" kern="1200" cap="none" spc="0" normalizeH="0" baseline="0" noProof="0">
                  <a:ln>
                    <a:noFill/>
                  </a:ln>
                  <a:solidFill>
                    <a:srgbClr val="D53A37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uLnTx/>
                  <a:uFillTx/>
                  <a:latin typeface="Gill Sans"/>
                  <a:ea typeface="Gill Sans"/>
                  <a:cs typeface="Gill Sans"/>
                  <a:sym typeface="Gill Sans"/>
                </a:endParaRPr>
              </a:p>
            </p:txBody>
          </p:sp>
          <p:sp>
            <p:nvSpPr>
              <p:cNvPr id="515" name="Shape 173"/>
              <p:cNvSpPr/>
              <p:nvPr/>
            </p:nvSpPr>
            <p:spPr>
              <a:xfrm>
                <a:off x="1522870" y="0"/>
                <a:ext cx="381001" cy="203200"/>
              </a:xfrm>
              <a:prstGeom prst="rect">
                <a:avLst/>
              </a:prstGeom>
              <a:noFill/>
              <a:ln w="12700" cap="flat">
                <a:solidFill>
                  <a:schemeClr val="bg1">
                    <a:lumMod val="65000"/>
                  </a:schemeClr>
                </a:solidFill>
                <a:prstDash val="solid"/>
                <a:miter lim="400000"/>
              </a:ln>
              <a:effectLst/>
            </p:spPr>
            <p:txBody>
              <a:bodyPr wrap="square" lIns="38100" tIns="38100" rIns="38100" bIns="38100" numCol="1" anchor="ctr">
                <a:no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3000">
                    <a:solidFill>
                      <a:srgbClr val="D53A37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  <a:endParaRPr kumimoji="0" sz="3000" b="0" i="0" u="none" strike="noStrike" kern="1200" cap="none" spc="0" normalizeH="0" baseline="0" noProof="0">
                  <a:ln>
                    <a:noFill/>
                  </a:ln>
                  <a:solidFill>
                    <a:srgbClr val="D53A37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uLnTx/>
                  <a:uFillTx/>
                  <a:latin typeface="Gill Sans"/>
                  <a:ea typeface="Gill Sans"/>
                  <a:cs typeface="Gill Sans"/>
                  <a:sym typeface="Gill Sans"/>
                </a:endParaRPr>
              </a:p>
            </p:txBody>
          </p:sp>
          <p:sp>
            <p:nvSpPr>
              <p:cNvPr id="516" name="Shape 174"/>
              <p:cNvSpPr/>
              <p:nvPr/>
            </p:nvSpPr>
            <p:spPr>
              <a:xfrm>
                <a:off x="1903588" y="0"/>
                <a:ext cx="381001" cy="203200"/>
              </a:xfrm>
              <a:prstGeom prst="rect">
                <a:avLst/>
              </a:prstGeom>
              <a:noFill/>
              <a:ln w="12700" cap="flat">
                <a:solidFill>
                  <a:schemeClr val="bg1">
                    <a:lumMod val="65000"/>
                  </a:schemeClr>
                </a:solidFill>
                <a:prstDash val="solid"/>
                <a:miter lim="400000"/>
              </a:ln>
              <a:effectLst/>
            </p:spPr>
            <p:txBody>
              <a:bodyPr wrap="square" lIns="38100" tIns="38100" rIns="38100" bIns="38100" numCol="1" anchor="ctr">
                <a:no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3000">
                    <a:solidFill>
                      <a:srgbClr val="D53A37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  <a:endParaRPr kumimoji="0" sz="3000" b="0" i="0" u="none" strike="noStrike" kern="1200" cap="none" spc="0" normalizeH="0" baseline="0" noProof="0">
                  <a:ln>
                    <a:noFill/>
                  </a:ln>
                  <a:solidFill>
                    <a:srgbClr val="D53A37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uLnTx/>
                  <a:uFillTx/>
                  <a:latin typeface="Gill Sans"/>
                  <a:ea typeface="Gill Sans"/>
                  <a:cs typeface="Gill Sans"/>
                  <a:sym typeface="Gill Sans"/>
                </a:endParaRPr>
              </a:p>
            </p:txBody>
          </p:sp>
          <p:sp>
            <p:nvSpPr>
              <p:cNvPr id="517" name="Shape 175"/>
              <p:cNvSpPr/>
              <p:nvPr/>
            </p:nvSpPr>
            <p:spPr>
              <a:xfrm>
                <a:off x="2284306" y="0"/>
                <a:ext cx="381001" cy="203200"/>
              </a:xfrm>
              <a:prstGeom prst="rect">
                <a:avLst/>
              </a:prstGeom>
              <a:noFill/>
              <a:ln w="12700" cap="flat">
                <a:solidFill>
                  <a:schemeClr val="bg1">
                    <a:lumMod val="65000"/>
                  </a:schemeClr>
                </a:solidFill>
                <a:prstDash val="solid"/>
                <a:miter lim="400000"/>
              </a:ln>
              <a:effectLst/>
            </p:spPr>
            <p:txBody>
              <a:bodyPr wrap="square" lIns="38100" tIns="38100" rIns="38100" bIns="38100" numCol="1" anchor="ctr">
                <a:no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3000">
                    <a:solidFill>
                      <a:srgbClr val="D53A37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  <a:endParaRPr kumimoji="0" sz="3000" b="0" i="0" u="none" strike="noStrike" kern="1200" cap="none" spc="0" normalizeH="0" baseline="0" noProof="0">
                  <a:ln>
                    <a:noFill/>
                  </a:ln>
                  <a:solidFill>
                    <a:srgbClr val="D53A37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uLnTx/>
                  <a:uFillTx/>
                  <a:latin typeface="Gill Sans"/>
                  <a:ea typeface="Gill Sans"/>
                  <a:cs typeface="Gill Sans"/>
                  <a:sym typeface="Gill Sans"/>
                </a:endParaRPr>
              </a:p>
            </p:txBody>
          </p:sp>
          <p:sp>
            <p:nvSpPr>
              <p:cNvPr id="518" name="Shape 176"/>
              <p:cNvSpPr/>
              <p:nvPr/>
            </p:nvSpPr>
            <p:spPr>
              <a:xfrm>
                <a:off x="2665024" y="0"/>
                <a:ext cx="381001" cy="203200"/>
              </a:xfrm>
              <a:prstGeom prst="rect">
                <a:avLst/>
              </a:prstGeom>
              <a:noFill/>
              <a:ln w="12700" cap="flat">
                <a:solidFill>
                  <a:schemeClr val="bg1">
                    <a:lumMod val="65000"/>
                  </a:schemeClr>
                </a:solidFill>
                <a:prstDash val="solid"/>
                <a:miter lim="400000"/>
              </a:ln>
              <a:effectLst/>
            </p:spPr>
            <p:txBody>
              <a:bodyPr wrap="square" lIns="38100" tIns="38100" rIns="38100" bIns="38100" numCol="1" anchor="ctr">
                <a:no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3000">
                    <a:solidFill>
                      <a:srgbClr val="D53A37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  <a:endParaRPr kumimoji="0" sz="3000" b="0" i="0" u="none" strike="noStrike" kern="1200" cap="none" spc="0" normalizeH="0" baseline="0" noProof="0">
                  <a:ln>
                    <a:noFill/>
                  </a:ln>
                  <a:solidFill>
                    <a:srgbClr val="D53A37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uLnTx/>
                  <a:uFillTx/>
                  <a:latin typeface="Gill Sans"/>
                  <a:ea typeface="Gill Sans"/>
                  <a:cs typeface="Gill Sans"/>
                  <a:sym typeface="Gill Sans"/>
                </a:endParaRPr>
              </a:p>
            </p:txBody>
          </p:sp>
          <p:sp>
            <p:nvSpPr>
              <p:cNvPr id="519" name="Shape 177"/>
              <p:cNvSpPr/>
              <p:nvPr/>
            </p:nvSpPr>
            <p:spPr>
              <a:xfrm>
                <a:off x="3045742" y="0"/>
                <a:ext cx="381001" cy="203200"/>
              </a:xfrm>
              <a:prstGeom prst="rect">
                <a:avLst/>
              </a:prstGeom>
              <a:noFill/>
              <a:ln w="12700" cap="flat">
                <a:solidFill>
                  <a:schemeClr val="bg1">
                    <a:lumMod val="65000"/>
                  </a:schemeClr>
                </a:solidFill>
                <a:prstDash val="solid"/>
                <a:miter lim="400000"/>
              </a:ln>
              <a:effectLst/>
            </p:spPr>
            <p:txBody>
              <a:bodyPr wrap="square" lIns="38100" tIns="38100" rIns="38100" bIns="38100" numCol="1" anchor="ctr">
                <a:no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3000">
                    <a:solidFill>
                      <a:srgbClr val="D53A37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  <a:endParaRPr kumimoji="0" sz="3000" b="0" i="0" u="none" strike="noStrike" kern="1200" cap="none" spc="0" normalizeH="0" baseline="0" noProof="0">
                  <a:ln>
                    <a:noFill/>
                  </a:ln>
                  <a:solidFill>
                    <a:srgbClr val="D53A37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uLnTx/>
                  <a:uFillTx/>
                  <a:latin typeface="Gill Sans"/>
                  <a:ea typeface="Gill Sans"/>
                  <a:cs typeface="Gill Sans"/>
                  <a:sym typeface="Gill Sans"/>
                </a:endParaRPr>
              </a:p>
            </p:txBody>
          </p:sp>
          <p:sp>
            <p:nvSpPr>
              <p:cNvPr id="520" name="Shape 178"/>
              <p:cNvSpPr/>
              <p:nvPr/>
            </p:nvSpPr>
            <p:spPr>
              <a:xfrm>
                <a:off x="3426460" y="0"/>
                <a:ext cx="381001" cy="203200"/>
              </a:xfrm>
              <a:prstGeom prst="rect">
                <a:avLst/>
              </a:prstGeom>
              <a:noFill/>
              <a:ln w="12700" cap="flat">
                <a:solidFill>
                  <a:schemeClr val="bg1">
                    <a:lumMod val="65000"/>
                  </a:schemeClr>
                </a:solidFill>
                <a:prstDash val="solid"/>
                <a:miter lim="400000"/>
              </a:ln>
              <a:effectLst/>
            </p:spPr>
            <p:txBody>
              <a:bodyPr wrap="square" lIns="38100" tIns="38100" rIns="38100" bIns="38100" numCol="1" anchor="ctr">
                <a:no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3000">
                    <a:solidFill>
                      <a:srgbClr val="D53A37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  <a:endParaRPr kumimoji="0" sz="3000" b="0" i="0" u="none" strike="noStrike" kern="1200" cap="none" spc="0" normalizeH="0" baseline="0" noProof="0">
                  <a:ln>
                    <a:noFill/>
                  </a:ln>
                  <a:solidFill>
                    <a:srgbClr val="D53A37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uLnTx/>
                  <a:uFillTx/>
                  <a:latin typeface="Gill Sans"/>
                  <a:ea typeface="Gill Sans"/>
                  <a:cs typeface="Gill Sans"/>
                  <a:sym typeface="Gill Sans"/>
                </a:endParaRPr>
              </a:p>
            </p:txBody>
          </p:sp>
        </p:grpSp>
      </p:grpSp>
      <p:grpSp>
        <p:nvGrpSpPr>
          <p:cNvPr id="87" name="Group 181"/>
          <p:cNvGrpSpPr/>
          <p:nvPr/>
        </p:nvGrpSpPr>
        <p:grpSpPr>
          <a:xfrm>
            <a:off x="5268049" y="2770246"/>
            <a:ext cx="2576120" cy="1000949"/>
            <a:chOff x="936338" y="120649"/>
            <a:chExt cx="3807463" cy="861815"/>
          </a:xfrm>
        </p:grpSpPr>
        <p:grpSp>
          <p:nvGrpSpPr>
            <p:cNvPr id="88" name="Group 123"/>
            <p:cNvGrpSpPr/>
            <p:nvPr/>
          </p:nvGrpSpPr>
          <p:grpSpPr>
            <a:xfrm>
              <a:off x="936338" y="120649"/>
              <a:ext cx="3807463" cy="203201"/>
              <a:chOff x="0" y="0"/>
              <a:chExt cx="3807460" cy="203200"/>
            </a:xfrm>
          </p:grpSpPr>
          <p:sp>
            <p:nvSpPr>
              <p:cNvPr id="133" name="Shape 113"/>
              <p:cNvSpPr/>
              <p:nvPr/>
            </p:nvSpPr>
            <p:spPr>
              <a:xfrm>
                <a:off x="0" y="0"/>
                <a:ext cx="381000" cy="2032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12700" cap="flat">
                <a:solidFill>
                  <a:schemeClr val="bg1">
                    <a:lumMod val="65000"/>
                  </a:schemeClr>
                </a:solidFill>
                <a:prstDash val="solid"/>
                <a:miter lim="400000"/>
              </a:ln>
              <a:effectLst/>
            </p:spPr>
            <p:txBody>
              <a:bodyPr wrap="square" lIns="38100" tIns="38100" rIns="38100" bIns="38100" numCol="1" anchor="ctr">
                <a:no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3000">
                    <a:solidFill>
                      <a:srgbClr val="D53A37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  <a:endParaRPr kumimoji="0" sz="3000" b="0" i="0" u="none" strike="noStrike" kern="1200" cap="none" spc="0" normalizeH="0" baseline="0" noProof="0">
                  <a:ln>
                    <a:noFill/>
                  </a:ln>
                  <a:solidFill>
                    <a:srgbClr val="D53A37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uLnTx/>
                  <a:uFillTx/>
                  <a:latin typeface="Gill Sans"/>
                  <a:ea typeface="Gill Sans"/>
                  <a:cs typeface="Gill Sans"/>
                  <a:sym typeface="Gill Sans"/>
                </a:endParaRPr>
              </a:p>
            </p:txBody>
          </p:sp>
          <p:sp>
            <p:nvSpPr>
              <p:cNvPr id="134" name="Shape 114"/>
              <p:cNvSpPr/>
              <p:nvPr/>
            </p:nvSpPr>
            <p:spPr>
              <a:xfrm>
                <a:off x="380717" y="0"/>
                <a:ext cx="381001" cy="203200"/>
              </a:xfrm>
              <a:prstGeom prst="rect">
                <a:avLst/>
              </a:prstGeom>
              <a:solidFill>
                <a:schemeClr val="bg1"/>
              </a:solidFill>
              <a:ln w="12700" cap="flat">
                <a:solidFill>
                  <a:schemeClr val="bg1">
                    <a:lumMod val="65000"/>
                  </a:schemeClr>
                </a:solidFill>
                <a:prstDash val="solid"/>
                <a:miter lim="400000"/>
              </a:ln>
              <a:effectLst/>
            </p:spPr>
            <p:txBody>
              <a:bodyPr wrap="square" lIns="38100" tIns="38100" rIns="38100" bIns="38100" numCol="1" anchor="ctr">
                <a:no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3000">
                    <a:solidFill>
                      <a:srgbClr val="D53A37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  <a:endParaRPr kumimoji="0" sz="3000" b="0" i="0" u="none" strike="noStrike" kern="1200" cap="none" spc="0" normalizeH="0" baseline="0" noProof="0">
                  <a:ln>
                    <a:noFill/>
                  </a:ln>
                  <a:solidFill>
                    <a:srgbClr val="D53A37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uLnTx/>
                  <a:uFillTx/>
                  <a:latin typeface="Gill Sans"/>
                  <a:ea typeface="Gill Sans"/>
                  <a:cs typeface="Gill Sans"/>
                  <a:sym typeface="Gill Sans"/>
                </a:endParaRPr>
              </a:p>
            </p:txBody>
          </p:sp>
          <p:sp>
            <p:nvSpPr>
              <p:cNvPr id="135" name="Shape 115"/>
              <p:cNvSpPr/>
              <p:nvPr/>
            </p:nvSpPr>
            <p:spPr>
              <a:xfrm>
                <a:off x="761435" y="0"/>
                <a:ext cx="381001" cy="203200"/>
              </a:xfrm>
              <a:prstGeom prst="rect">
                <a:avLst/>
              </a:prstGeom>
              <a:solidFill>
                <a:schemeClr val="bg1"/>
              </a:solidFill>
              <a:ln w="12700" cap="flat">
                <a:solidFill>
                  <a:schemeClr val="bg1">
                    <a:lumMod val="65000"/>
                  </a:schemeClr>
                </a:solidFill>
                <a:prstDash val="solid"/>
                <a:miter lim="400000"/>
              </a:ln>
              <a:effectLst/>
            </p:spPr>
            <p:txBody>
              <a:bodyPr wrap="square" lIns="38100" tIns="38100" rIns="38100" bIns="38100" numCol="1" anchor="ctr">
                <a:no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3000">
                    <a:solidFill>
                      <a:srgbClr val="D53A37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  <a:endParaRPr kumimoji="0" sz="3000" b="0" i="0" u="none" strike="noStrike" kern="1200" cap="none" spc="0" normalizeH="0" baseline="0" noProof="0">
                  <a:ln>
                    <a:noFill/>
                  </a:ln>
                  <a:solidFill>
                    <a:srgbClr val="D53A37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uLnTx/>
                  <a:uFillTx/>
                  <a:latin typeface="Gill Sans"/>
                  <a:ea typeface="Gill Sans"/>
                  <a:cs typeface="Gill Sans"/>
                  <a:sym typeface="Gill Sans"/>
                </a:endParaRPr>
              </a:p>
            </p:txBody>
          </p:sp>
          <p:sp>
            <p:nvSpPr>
              <p:cNvPr id="136" name="Shape 116"/>
              <p:cNvSpPr/>
              <p:nvPr/>
            </p:nvSpPr>
            <p:spPr>
              <a:xfrm>
                <a:off x="1142153" y="0"/>
                <a:ext cx="381001" cy="203200"/>
              </a:xfrm>
              <a:prstGeom prst="rect">
                <a:avLst/>
              </a:prstGeom>
              <a:solidFill>
                <a:schemeClr val="bg1"/>
              </a:solidFill>
              <a:ln w="12700" cap="flat">
                <a:solidFill>
                  <a:schemeClr val="bg1">
                    <a:lumMod val="65000"/>
                  </a:schemeClr>
                </a:solidFill>
                <a:prstDash val="solid"/>
                <a:miter lim="400000"/>
              </a:ln>
              <a:effectLst/>
            </p:spPr>
            <p:txBody>
              <a:bodyPr wrap="square" lIns="38100" tIns="38100" rIns="38100" bIns="38100" numCol="1" anchor="ctr">
                <a:no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3000">
                    <a:solidFill>
                      <a:srgbClr val="D53A37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  <a:endParaRPr kumimoji="0" sz="3000" b="0" i="0" u="none" strike="noStrike" kern="1200" cap="none" spc="0" normalizeH="0" baseline="0" noProof="0">
                  <a:ln>
                    <a:noFill/>
                  </a:ln>
                  <a:solidFill>
                    <a:srgbClr val="D53A37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uLnTx/>
                  <a:uFillTx/>
                  <a:latin typeface="Gill Sans"/>
                  <a:ea typeface="Gill Sans"/>
                  <a:cs typeface="Gill Sans"/>
                  <a:sym typeface="Gill Sans"/>
                </a:endParaRPr>
              </a:p>
            </p:txBody>
          </p:sp>
          <p:sp>
            <p:nvSpPr>
              <p:cNvPr id="137" name="Shape 117"/>
              <p:cNvSpPr/>
              <p:nvPr/>
            </p:nvSpPr>
            <p:spPr>
              <a:xfrm>
                <a:off x="1522870" y="0"/>
                <a:ext cx="381001" cy="203200"/>
              </a:xfrm>
              <a:prstGeom prst="rect">
                <a:avLst/>
              </a:prstGeom>
              <a:solidFill>
                <a:schemeClr val="bg1"/>
              </a:solidFill>
              <a:ln w="12700" cap="flat">
                <a:solidFill>
                  <a:schemeClr val="bg1">
                    <a:lumMod val="65000"/>
                  </a:schemeClr>
                </a:solidFill>
                <a:prstDash val="solid"/>
                <a:miter lim="400000"/>
              </a:ln>
              <a:effectLst/>
            </p:spPr>
            <p:txBody>
              <a:bodyPr wrap="square" lIns="38100" tIns="38100" rIns="38100" bIns="38100" numCol="1" anchor="ctr">
                <a:no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3000">
                    <a:solidFill>
                      <a:srgbClr val="D53A37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  <a:endParaRPr kumimoji="0" sz="3000" b="0" i="0" u="none" strike="noStrike" kern="1200" cap="none" spc="0" normalizeH="0" baseline="0" noProof="0">
                  <a:ln>
                    <a:noFill/>
                  </a:ln>
                  <a:solidFill>
                    <a:srgbClr val="D53A37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uLnTx/>
                  <a:uFillTx/>
                  <a:latin typeface="Gill Sans"/>
                  <a:ea typeface="Gill Sans"/>
                  <a:cs typeface="Gill Sans"/>
                  <a:sym typeface="Gill Sans"/>
                </a:endParaRPr>
              </a:p>
            </p:txBody>
          </p:sp>
          <p:sp>
            <p:nvSpPr>
              <p:cNvPr id="138" name="Shape 118"/>
              <p:cNvSpPr/>
              <p:nvPr/>
            </p:nvSpPr>
            <p:spPr>
              <a:xfrm>
                <a:off x="1903588" y="0"/>
                <a:ext cx="381001" cy="203200"/>
              </a:xfrm>
              <a:prstGeom prst="rect">
                <a:avLst/>
              </a:prstGeom>
              <a:solidFill>
                <a:schemeClr val="bg1"/>
              </a:solidFill>
              <a:ln w="12700" cap="flat">
                <a:solidFill>
                  <a:schemeClr val="bg1">
                    <a:lumMod val="65000"/>
                  </a:schemeClr>
                </a:solidFill>
                <a:prstDash val="solid"/>
                <a:miter lim="400000"/>
              </a:ln>
              <a:effectLst/>
            </p:spPr>
            <p:txBody>
              <a:bodyPr wrap="square" lIns="38100" tIns="38100" rIns="38100" bIns="38100" numCol="1" anchor="ctr">
                <a:no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3000">
                    <a:solidFill>
                      <a:srgbClr val="D53A37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  <a:endParaRPr kumimoji="0" sz="3000" b="0" i="0" u="none" strike="noStrike" kern="1200" cap="none" spc="0" normalizeH="0" baseline="0" noProof="0">
                  <a:ln>
                    <a:noFill/>
                  </a:ln>
                  <a:solidFill>
                    <a:srgbClr val="D53A37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uLnTx/>
                  <a:uFillTx/>
                  <a:latin typeface="Gill Sans"/>
                  <a:ea typeface="Gill Sans"/>
                  <a:cs typeface="Gill Sans"/>
                  <a:sym typeface="Gill Sans"/>
                </a:endParaRPr>
              </a:p>
            </p:txBody>
          </p:sp>
          <p:sp>
            <p:nvSpPr>
              <p:cNvPr id="139" name="Shape 119"/>
              <p:cNvSpPr/>
              <p:nvPr/>
            </p:nvSpPr>
            <p:spPr>
              <a:xfrm>
                <a:off x="2284306" y="0"/>
                <a:ext cx="381001" cy="203200"/>
              </a:xfrm>
              <a:prstGeom prst="rect">
                <a:avLst/>
              </a:prstGeom>
              <a:solidFill>
                <a:schemeClr val="bg1"/>
              </a:solidFill>
              <a:ln w="12700" cap="flat">
                <a:solidFill>
                  <a:schemeClr val="bg1">
                    <a:lumMod val="65000"/>
                  </a:schemeClr>
                </a:solidFill>
                <a:prstDash val="solid"/>
                <a:miter lim="400000"/>
              </a:ln>
              <a:effectLst/>
            </p:spPr>
            <p:txBody>
              <a:bodyPr wrap="square" lIns="38100" tIns="38100" rIns="38100" bIns="38100" numCol="1" anchor="ctr">
                <a:no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3000">
                    <a:solidFill>
                      <a:srgbClr val="D53A37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  <a:endParaRPr kumimoji="0" sz="3000" b="0" i="0" u="none" strike="noStrike" kern="1200" cap="none" spc="0" normalizeH="0" baseline="0" noProof="0">
                  <a:ln>
                    <a:noFill/>
                  </a:ln>
                  <a:solidFill>
                    <a:srgbClr val="D53A37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uLnTx/>
                  <a:uFillTx/>
                  <a:latin typeface="Gill Sans"/>
                  <a:ea typeface="Gill Sans"/>
                  <a:cs typeface="Gill Sans"/>
                  <a:sym typeface="Gill Sans"/>
                </a:endParaRPr>
              </a:p>
            </p:txBody>
          </p:sp>
          <p:sp>
            <p:nvSpPr>
              <p:cNvPr id="140" name="Shape 120"/>
              <p:cNvSpPr/>
              <p:nvPr/>
            </p:nvSpPr>
            <p:spPr>
              <a:xfrm>
                <a:off x="2665024" y="0"/>
                <a:ext cx="381001" cy="203200"/>
              </a:xfrm>
              <a:prstGeom prst="rect">
                <a:avLst/>
              </a:prstGeom>
              <a:noFill/>
              <a:ln w="12700" cap="flat">
                <a:solidFill>
                  <a:schemeClr val="bg1">
                    <a:lumMod val="65000"/>
                  </a:schemeClr>
                </a:solidFill>
                <a:prstDash val="solid"/>
                <a:miter lim="400000"/>
              </a:ln>
              <a:effectLst/>
            </p:spPr>
            <p:txBody>
              <a:bodyPr wrap="square" lIns="38100" tIns="38100" rIns="38100" bIns="38100" numCol="1" anchor="ctr">
                <a:no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3000">
                    <a:solidFill>
                      <a:srgbClr val="D53A37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  <a:endParaRPr kumimoji="0" sz="3000" b="0" i="0" u="none" strike="noStrike" kern="1200" cap="none" spc="0" normalizeH="0" baseline="0" noProof="0">
                  <a:ln>
                    <a:noFill/>
                  </a:ln>
                  <a:solidFill>
                    <a:srgbClr val="D53A37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uLnTx/>
                  <a:uFillTx/>
                  <a:latin typeface="Gill Sans"/>
                  <a:ea typeface="Gill Sans"/>
                  <a:cs typeface="Gill Sans"/>
                  <a:sym typeface="Gill Sans"/>
                </a:endParaRPr>
              </a:p>
            </p:txBody>
          </p:sp>
          <p:sp>
            <p:nvSpPr>
              <p:cNvPr id="141" name="Shape 121"/>
              <p:cNvSpPr/>
              <p:nvPr/>
            </p:nvSpPr>
            <p:spPr>
              <a:xfrm>
                <a:off x="3045742" y="0"/>
                <a:ext cx="381001" cy="203200"/>
              </a:xfrm>
              <a:prstGeom prst="rect">
                <a:avLst/>
              </a:prstGeom>
              <a:noFill/>
              <a:ln w="12700" cap="flat">
                <a:solidFill>
                  <a:schemeClr val="bg1">
                    <a:lumMod val="65000"/>
                  </a:schemeClr>
                </a:solidFill>
                <a:prstDash val="solid"/>
                <a:miter lim="400000"/>
              </a:ln>
              <a:effectLst/>
            </p:spPr>
            <p:txBody>
              <a:bodyPr wrap="square" lIns="38100" tIns="38100" rIns="38100" bIns="38100" numCol="1" anchor="ctr">
                <a:no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3000">
                    <a:solidFill>
                      <a:srgbClr val="D53A37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  <a:endParaRPr kumimoji="0" sz="3000" b="0" i="0" u="none" strike="noStrike" kern="1200" cap="none" spc="0" normalizeH="0" baseline="0" noProof="0">
                  <a:ln>
                    <a:noFill/>
                  </a:ln>
                  <a:solidFill>
                    <a:srgbClr val="D53A37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uLnTx/>
                  <a:uFillTx/>
                  <a:latin typeface="Gill Sans"/>
                  <a:ea typeface="Gill Sans"/>
                  <a:cs typeface="Gill Sans"/>
                  <a:sym typeface="Gill Sans"/>
                </a:endParaRPr>
              </a:p>
            </p:txBody>
          </p:sp>
          <p:sp>
            <p:nvSpPr>
              <p:cNvPr id="142" name="Shape 122"/>
              <p:cNvSpPr/>
              <p:nvPr/>
            </p:nvSpPr>
            <p:spPr>
              <a:xfrm>
                <a:off x="3426460" y="0"/>
                <a:ext cx="381001" cy="203200"/>
              </a:xfrm>
              <a:prstGeom prst="rect">
                <a:avLst/>
              </a:prstGeom>
              <a:noFill/>
              <a:ln w="12700" cap="flat">
                <a:solidFill>
                  <a:schemeClr val="bg1">
                    <a:lumMod val="65000"/>
                  </a:schemeClr>
                </a:solidFill>
                <a:prstDash val="solid"/>
                <a:miter lim="400000"/>
              </a:ln>
              <a:effectLst/>
            </p:spPr>
            <p:txBody>
              <a:bodyPr wrap="square" lIns="38100" tIns="38100" rIns="38100" bIns="38100" numCol="1" anchor="ctr">
                <a:no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3000">
                    <a:solidFill>
                      <a:srgbClr val="D53A37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  <a:endParaRPr kumimoji="0" sz="3000" b="0" i="0" u="none" strike="noStrike" kern="1200" cap="none" spc="0" normalizeH="0" baseline="0" noProof="0">
                  <a:ln>
                    <a:noFill/>
                  </a:ln>
                  <a:solidFill>
                    <a:srgbClr val="D53A37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uLnTx/>
                  <a:uFillTx/>
                  <a:latin typeface="Gill Sans"/>
                  <a:ea typeface="Gill Sans"/>
                  <a:cs typeface="Gill Sans"/>
                  <a:sym typeface="Gill Sans"/>
                </a:endParaRPr>
              </a:p>
            </p:txBody>
          </p:sp>
        </p:grpSp>
        <p:grpSp>
          <p:nvGrpSpPr>
            <p:cNvPr id="89" name="Group 137"/>
            <p:cNvGrpSpPr/>
            <p:nvPr/>
          </p:nvGrpSpPr>
          <p:grpSpPr>
            <a:xfrm>
              <a:off x="936338" y="443242"/>
              <a:ext cx="3807462" cy="203201"/>
              <a:chOff x="0" y="0"/>
              <a:chExt cx="3807460" cy="203200"/>
            </a:xfrm>
          </p:grpSpPr>
          <p:sp>
            <p:nvSpPr>
              <p:cNvPr id="123" name="Shape 127"/>
              <p:cNvSpPr/>
              <p:nvPr/>
            </p:nvSpPr>
            <p:spPr>
              <a:xfrm>
                <a:off x="0" y="0"/>
                <a:ext cx="381000" cy="2032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12700" cap="flat">
                <a:solidFill>
                  <a:schemeClr val="bg1">
                    <a:lumMod val="65000"/>
                  </a:schemeClr>
                </a:solidFill>
                <a:prstDash val="solid"/>
                <a:miter lim="400000"/>
              </a:ln>
              <a:effectLst/>
            </p:spPr>
            <p:txBody>
              <a:bodyPr wrap="square" lIns="38100" tIns="38100" rIns="38100" bIns="38100" numCol="1" anchor="ctr">
                <a:no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3000">
                    <a:solidFill>
                      <a:srgbClr val="D53A37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  <a:endParaRPr kumimoji="0" sz="3000" b="0" i="0" u="none" strike="noStrike" kern="1200" cap="none" spc="0" normalizeH="0" baseline="0" noProof="0">
                  <a:ln>
                    <a:noFill/>
                  </a:ln>
                  <a:solidFill>
                    <a:srgbClr val="D53A37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uLnTx/>
                  <a:uFillTx/>
                  <a:latin typeface="Gill Sans"/>
                  <a:ea typeface="Gill Sans"/>
                  <a:cs typeface="Gill Sans"/>
                  <a:sym typeface="Gill Sans"/>
                </a:endParaRPr>
              </a:p>
            </p:txBody>
          </p:sp>
          <p:sp>
            <p:nvSpPr>
              <p:cNvPr id="124" name="Shape 128"/>
              <p:cNvSpPr/>
              <p:nvPr/>
            </p:nvSpPr>
            <p:spPr>
              <a:xfrm>
                <a:off x="380717" y="0"/>
                <a:ext cx="381001" cy="203200"/>
              </a:xfrm>
              <a:prstGeom prst="rect">
                <a:avLst/>
              </a:prstGeom>
              <a:solidFill>
                <a:schemeClr val="bg1"/>
              </a:solidFill>
              <a:ln w="12700" cap="flat">
                <a:solidFill>
                  <a:schemeClr val="bg1">
                    <a:lumMod val="65000"/>
                  </a:schemeClr>
                </a:solidFill>
                <a:prstDash val="solid"/>
                <a:miter lim="400000"/>
              </a:ln>
              <a:effectLst/>
            </p:spPr>
            <p:txBody>
              <a:bodyPr wrap="square" lIns="38100" tIns="38100" rIns="38100" bIns="38100" numCol="1" anchor="ctr">
                <a:no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3000">
                    <a:solidFill>
                      <a:srgbClr val="D53A37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  <a:endParaRPr kumimoji="0" sz="3000" b="0" i="0" u="none" strike="noStrike" kern="1200" cap="none" spc="0" normalizeH="0" baseline="0" noProof="0">
                  <a:ln>
                    <a:noFill/>
                  </a:ln>
                  <a:solidFill>
                    <a:srgbClr val="D53A37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uLnTx/>
                  <a:uFillTx/>
                  <a:latin typeface="Gill Sans"/>
                  <a:ea typeface="Gill Sans"/>
                  <a:cs typeface="Gill Sans"/>
                  <a:sym typeface="Gill Sans"/>
                </a:endParaRPr>
              </a:p>
            </p:txBody>
          </p:sp>
          <p:sp>
            <p:nvSpPr>
              <p:cNvPr id="125" name="Shape 129"/>
              <p:cNvSpPr/>
              <p:nvPr/>
            </p:nvSpPr>
            <p:spPr>
              <a:xfrm>
                <a:off x="761435" y="0"/>
                <a:ext cx="381001" cy="203200"/>
              </a:xfrm>
              <a:prstGeom prst="rect">
                <a:avLst/>
              </a:prstGeom>
              <a:solidFill>
                <a:schemeClr val="bg1"/>
              </a:solidFill>
              <a:ln w="12700" cap="flat">
                <a:solidFill>
                  <a:schemeClr val="bg1">
                    <a:lumMod val="65000"/>
                  </a:schemeClr>
                </a:solidFill>
                <a:prstDash val="solid"/>
                <a:miter lim="400000"/>
              </a:ln>
              <a:effectLst/>
            </p:spPr>
            <p:txBody>
              <a:bodyPr wrap="square" lIns="38100" tIns="38100" rIns="38100" bIns="38100" numCol="1" anchor="ctr">
                <a:no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3000">
                    <a:solidFill>
                      <a:srgbClr val="D53A37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  <a:endParaRPr kumimoji="0" sz="3000" b="0" i="0" u="none" strike="noStrike" kern="1200" cap="none" spc="0" normalizeH="0" baseline="0" noProof="0">
                  <a:ln>
                    <a:noFill/>
                  </a:ln>
                  <a:solidFill>
                    <a:srgbClr val="D53A37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uLnTx/>
                  <a:uFillTx/>
                  <a:latin typeface="Gill Sans"/>
                  <a:ea typeface="Gill Sans"/>
                  <a:cs typeface="Gill Sans"/>
                  <a:sym typeface="Gill Sans"/>
                </a:endParaRPr>
              </a:p>
            </p:txBody>
          </p:sp>
          <p:sp>
            <p:nvSpPr>
              <p:cNvPr id="126" name="Shape 130"/>
              <p:cNvSpPr/>
              <p:nvPr/>
            </p:nvSpPr>
            <p:spPr>
              <a:xfrm>
                <a:off x="1142153" y="0"/>
                <a:ext cx="381001" cy="203200"/>
              </a:xfrm>
              <a:prstGeom prst="rect">
                <a:avLst/>
              </a:prstGeom>
              <a:solidFill>
                <a:schemeClr val="bg1"/>
              </a:solidFill>
              <a:ln w="12700" cap="flat">
                <a:solidFill>
                  <a:schemeClr val="bg1">
                    <a:lumMod val="65000"/>
                  </a:schemeClr>
                </a:solidFill>
                <a:prstDash val="solid"/>
                <a:miter lim="400000"/>
              </a:ln>
              <a:effectLst/>
            </p:spPr>
            <p:txBody>
              <a:bodyPr wrap="square" lIns="38100" tIns="38100" rIns="38100" bIns="38100" numCol="1" anchor="ctr">
                <a:no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3000">
                    <a:solidFill>
                      <a:srgbClr val="D53A37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  <a:endParaRPr kumimoji="0" sz="3000" b="0" i="0" u="none" strike="noStrike" kern="1200" cap="none" spc="0" normalizeH="0" baseline="0" noProof="0">
                  <a:ln>
                    <a:noFill/>
                  </a:ln>
                  <a:solidFill>
                    <a:srgbClr val="D53A37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uLnTx/>
                  <a:uFillTx/>
                  <a:latin typeface="Gill Sans"/>
                  <a:ea typeface="Gill Sans"/>
                  <a:cs typeface="Gill Sans"/>
                  <a:sym typeface="Gill Sans"/>
                </a:endParaRPr>
              </a:p>
            </p:txBody>
          </p:sp>
          <p:sp>
            <p:nvSpPr>
              <p:cNvPr id="127" name="Shape 131"/>
              <p:cNvSpPr/>
              <p:nvPr/>
            </p:nvSpPr>
            <p:spPr>
              <a:xfrm>
                <a:off x="1522870" y="0"/>
                <a:ext cx="381001" cy="203200"/>
              </a:xfrm>
              <a:prstGeom prst="rect">
                <a:avLst/>
              </a:prstGeom>
              <a:solidFill>
                <a:schemeClr val="bg1"/>
              </a:solidFill>
              <a:ln w="12700" cap="flat">
                <a:solidFill>
                  <a:schemeClr val="bg1">
                    <a:lumMod val="65000"/>
                  </a:schemeClr>
                </a:solidFill>
                <a:prstDash val="solid"/>
                <a:miter lim="400000"/>
              </a:ln>
              <a:effectLst/>
            </p:spPr>
            <p:txBody>
              <a:bodyPr wrap="square" lIns="38100" tIns="38100" rIns="38100" bIns="38100" numCol="1" anchor="ctr">
                <a:no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3000">
                    <a:solidFill>
                      <a:srgbClr val="D53A37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  <a:endParaRPr kumimoji="0" sz="3000" b="0" i="0" u="none" strike="noStrike" kern="1200" cap="none" spc="0" normalizeH="0" baseline="0" noProof="0">
                  <a:ln>
                    <a:noFill/>
                  </a:ln>
                  <a:solidFill>
                    <a:srgbClr val="D53A37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uLnTx/>
                  <a:uFillTx/>
                  <a:latin typeface="Gill Sans"/>
                  <a:ea typeface="Gill Sans"/>
                  <a:cs typeface="Gill Sans"/>
                  <a:sym typeface="Gill Sans"/>
                </a:endParaRPr>
              </a:p>
            </p:txBody>
          </p:sp>
          <p:sp>
            <p:nvSpPr>
              <p:cNvPr id="128" name="Shape 132"/>
              <p:cNvSpPr/>
              <p:nvPr/>
            </p:nvSpPr>
            <p:spPr>
              <a:xfrm>
                <a:off x="1903588" y="0"/>
                <a:ext cx="381001" cy="203200"/>
              </a:xfrm>
              <a:prstGeom prst="rect">
                <a:avLst/>
              </a:prstGeom>
              <a:noFill/>
              <a:ln w="12700" cap="flat">
                <a:solidFill>
                  <a:schemeClr val="bg1">
                    <a:lumMod val="65000"/>
                  </a:schemeClr>
                </a:solidFill>
                <a:prstDash val="solid"/>
                <a:miter lim="400000"/>
              </a:ln>
              <a:effectLst/>
            </p:spPr>
            <p:txBody>
              <a:bodyPr wrap="square" lIns="38100" tIns="38100" rIns="38100" bIns="38100" numCol="1" anchor="ctr">
                <a:no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3000">
                    <a:solidFill>
                      <a:srgbClr val="D53A37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  <a:endParaRPr kumimoji="0" sz="3000" b="0" i="0" u="none" strike="noStrike" kern="1200" cap="none" spc="0" normalizeH="0" baseline="0" noProof="0">
                  <a:ln>
                    <a:noFill/>
                  </a:ln>
                  <a:solidFill>
                    <a:srgbClr val="D53A37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uLnTx/>
                  <a:uFillTx/>
                  <a:latin typeface="Gill Sans"/>
                  <a:ea typeface="Gill Sans"/>
                  <a:cs typeface="Gill Sans"/>
                  <a:sym typeface="Gill Sans"/>
                </a:endParaRPr>
              </a:p>
            </p:txBody>
          </p:sp>
          <p:sp>
            <p:nvSpPr>
              <p:cNvPr id="129" name="Shape 133"/>
              <p:cNvSpPr/>
              <p:nvPr/>
            </p:nvSpPr>
            <p:spPr>
              <a:xfrm>
                <a:off x="2284306" y="0"/>
                <a:ext cx="381001" cy="203200"/>
              </a:xfrm>
              <a:prstGeom prst="rect">
                <a:avLst/>
              </a:prstGeom>
              <a:noFill/>
              <a:ln w="12700" cap="flat">
                <a:solidFill>
                  <a:schemeClr val="bg1">
                    <a:lumMod val="65000"/>
                  </a:schemeClr>
                </a:solidFill>
                <a:prstDash val="solid"/>
                <a:miter lim="400000"/>
              </a:ln>
              <a:effectLst/>
            </p:spPr>
            <p:txBody>
              <a:bodyPr wrap="square" lIns="38100" tIns="38100" rIns="38100" bIns="38100" numCol="1" anchor="ctr">
                <a:no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3000">
                    <a:solidFill>
                      <a:srgbClr val="D53A37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  <a:endParaRPr kumimoji="0" sz="3000" b="0" i="0" u="none" strike="noStrike" kern="1200" cap="none" spc="0" normalizeH="0" baseline="0" noProof="0">
                  <a:ln>
                    <a:noFill/>
                  </a:ln>
                  <a:solidFill>
                    <a:srgbClr val="D53A37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uLnTx/>
                  <a:uFillTx/>
                  <a:latin typeface="Gill Sans"/>
                  <a:ea typeface="Gill Sans"/>
                  <a:cs typeface="Gill Sans"/>
                  <a:sym typeface="Gill Sans"/>
                </a:endParaRPr>
              </a:p>
            </p:txBody>
          </p:sp>
          <p:sp>
            <p:nvSpPr>
              <p:cNvPr id="130" name="Shape 134"/>
              <p:cNvSpPr/>
              <p:nvPr/>
            </p:nvSpPr>
            <p:spPr>
              <a:xfrm>
                <a:off x="2665024" y="0"/>
                <a:ext cx="381001" cy="203200"/>
              </a:xfrm>
              <a:prstGeom prst="rect">
                <a:avLst/>
              </a:prstGeom>
              <a:noFill/>
              <a:ln w="12700" cap="flat">
                <a:solidFill>
                  <a:schemeClr val="bg1">
                    <a:lumMod val="65000"/>
                  </a:schemeClr>
                </a:solidFill>
                <a:prstDash val="solid"/>
                <a:miter lim="400000"/>
              </a:ln>
              <a:effectLst/>
            </p:spPr>
            <p:txBody>
              <a:bodyPr wrap="square" lIns="38100" tIns="38100" rIns="38100" bIns="38100" numCol="1" anchor="ctr">
                <a:no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3000">
                    <a:solidFill>
                      <a:srgbClr val="D53A37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  <a:endParaRPr kumimoji="0" sz="3000" b="0" i="0" u="none" strike="noStrike" kern="1200" cap="none" spc="0" normalizeH="0" baseline="0" noProof="0">
                  <a:ln>
                    <a:noFill/>
                  </a:ln>
                  <a:solidFill>
                    <a:srgbClr val="D53A37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uLnTx/>
                  <a:uFillTx/>
                  <a:latin typeface="Gill Sans"/>
                  <a:ea typeface="Gill Sans"/>
                  <a:cs typeface="Gill Sans"/>
                  <a:sym typeface="Gill Sans"/>
                </a:endParaRPr>
              </a:p>
            </p:txBody>
          </p:sp>
          <p:sp>
            <p:nvSpPr>
              <p:cNvPr id="131" name="Shape 135"/>
              <p:cNvSpPr/>
              <p:nvPr/>
            </p:nvSpPr>
            <p:spPr>
              <a:xfrm>
                <a:off x="3045742" y="0"/>
                <a:ext cx="381001" cy="203200"/>
              </a:xfrm>
              <a:prstGeom prst="rect">
                <a:avLst/>
              </a:prstGeom>
              <a:noFill/>
              <a:ln w="12700" cap="flat">
                <a:solidFill>
                  <a:schemeClr val="bg1">
                    <a:lumMod val="65000"/>
                  </a:schemeClr>
                </a:solidFill>
                <a:prstDash val="solid"/>
                <a:miter lim="400000"/>
              </a:ln>
              <a:effectLst/>
            </p:spPr>
            <p:txBody>
              <a:bodyPr wrap="square" lIns="38100" tIns="38100" rIns="38100" bIns="38100" numCol="1" anchor="ctr">
                <a:no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3000">
                    <a:solidFill>
                      <a:srgbClr val="D53A37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  <a:endParaRPr kumimoji="0" sz="3000" b="0" i="0" u="none" strike="noStrike" kern="1200" cap="none" spc="0" normalizeH="0" baseline="0" noProof="0">
                  <a:ln>
                    <a:noFill/>
                  </a:ln>
                  <a:solidFill>
                    <a:srgbClr val="D53A37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uLnTx/>
                  <a:uFillTx/>
                  <a:latin typeface="Gill Sans"/>
                  <a:ea typeface="Gill Sans"/>
                  <a:cs typeface="Gill Sans"/>
                  <a:sym typeface="Gill Sans"/>
                </a:endParaRPr>
              </a:p>
            </p:txBody>
          </p:sp>
          <p:sp>
            <p:nvSpPr>
              <p:cNvPr id="132" name="Shape 136"/>
              <p:cNvSpPr/>
              <p:nvPr/>
            </p:nvSpPr>
            <p:spPr>
              <a:xfrm>
                <a:off x="3426460" y="0"/>
                <a:ext cx="381001" cy="203200"/>
              </a:xfrm>
              <a:prstGeom prst="rect">
                <a:avLst/>
              </a:prstGeom>
              <a:noFill/>
              <a:ln w="12700" cap="flat">
                <a:solidFill>
                  <a:schemeClr val="bg1">
                    <a:lumMod val="65000"/>
                  </a:schemeClr>
                </a:solidFill>
                <a:prstDash val="solid"/>
                <a:miter lim="400000"/>
              </a:ln>
              <a:effectLst/>
            </p:spPr>
            <p:txBody>
              <a:bodyPr wrap="square" lIns="38100" tIns="38100" rIns="38100" bIns="38100" numCol="1" anchor="ctr">
                <a:no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3000">
                    <a:solidFill>
                      <a:srgbClr val="D53A37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  <a:endParaRPr kumimoji="0" sz="3000" b="0" i="0" u="none" strike="noStrike" kern="1200" cap="none" spc="0" normalizeH="0" baseline="0" noProof="0">
                  <a:ln>
                    <a:noFill/>
                  </a:ln>
                  <a:solidFill>
                    <a:srgbClr val="D53A37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uLnTx/>
                  <a:uFillTx/>
                  <a:latin typeface="Gill Sans"/>
                  <a:ea typeface="Gill Sans"/>
                  <a:cs typeface="Gill Sans"/>
                  <a:sym typeface="Gill Sans"/>
                </a:endParaRPr>
              </a:p>
            </p:txBody>
          </p:sp>
        </p:grpSp>
        <p:grpSp>
          <p:nvGrpSpPr>
            <p:cNvPr id="90" name="Group 151"/>
            <p:cNvGrpSpPr/>
            <p:nvPr/>
          </p:nvGrpSpPr>
          <p:grpSpPr>
            <a:xfrm>
              <a:off x="936338" y="779263"/>
              <a:ext cx="3807462" cy="203201"/>
              <a:chOff x="0" y="0"/>
              <a:chExt cx="3807460" cy="203200"/>
            </a:xfrm>
          </p:grpSpPr>
          <p:sp>
            <p:nvSpPr>
              <p:cNvPr id="113" name="Shape 141"/>
              <p:cNvSpPr/>
              <p:nvPr/>
            </p:nvSpPr>
            <p:spPr>
              <a:xfrm>
                <a:off x="0" y="0"/>
                <a:ext cx="381000" cy="2032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12700" cap="flat">
                <a:solidFill>
                  <a:schemeClr val="bg1">
                    <a:lumMod val="65000"/>
                  </a:schemeClr>
                </a:solidFill>
                <a:prstDash val="solid"/>
                <a:miter lim="400000"/>
              </a:ln>
              <a:effectLst/>
            </p:spPr>
            <p:txBody>
              <a:bodyPr wrap="square" lIns="38100" tIns="38100" rIns="38100" bIns="38100" numCol="1" anchor="ctr">
                <a:no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3000">
                    <a:solidFill>
                      <a:srgbClr val="D53A37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  <a:endParaRPr kumimoji="0" sz="3000" b="0" i="0" u="none" strike="noStrike" kern="1200" cap="none" spc="0" normalizeH="0" baseline="0" noProof="0">
                  <a:ln>
                    <a:noFill/>
                  </a:ln>
                  <a:solidFill>
                    <a:srgbClr val="D53A37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uLnTx/>
                  <a:uFillTx/>
                  <a:latin typeface="Gill Sans"/>
                  <a:ea typeface="Gill Sans"/>
                  <a:cs typeface="Gill Sans"/>
                  <a:sym typeface="Gill Sans"/>
                </a:endParaRPr>
              </a:p>
            </p:txBody>
          </p:sp>
          <p:sp>
            <p:nvSpPr>
              <p:cNvPr id="114" name="Shape 142"/>
              <p:cNvSpPr/>
              <p:nvPr/>
            </p:nvSpPr>
            <p:spPr>
              <a:xfrm>
                <a:off x="380717" y="0"/>
                <a:ext cx="381001" cy="203200"/>
              </a:xfrm>
              <a:prstGeom prst="rect">
                <a:avLst/>
              </a:prstGeom>
              <a:solidFill>
                <a:schemeClr val="bg1"/>
              </a:solidFill>
              <a:ln w="12700" cap="flat">
                <a:solidFill>
                  <a:schemeClr val="bg1">
                    <a:lumMod val="65000"/>
                  </a:schemeClr>
                </a:solidFill>
                <a:prstDash val="solid"/>
                <a:miter lim="400000"/>
              </a:ln>
              <a:effectLst/>
            </p:spPr>
            <p:txBody>
              <a:bodyPr wrap="square" lIns="38100" tIns="38100" rIns="38100" bIns="38100" numCol="1" anchor="ctr">
                <a:no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3000">
                    <a:solidFill>
                      <a:srgbClr val="D53A37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  <a:endParaRPr kumimoji="0" sz="3000" b="0" i="0" u="none" strike="noStrike" kern="1200" cap="none" spc="0" normalizeH="0" baseline="0" noProof="0">
                  <a:ln>
                    <a:noFill/>
                  </a:ln>
                  <a:solidFill>
                    <a:srgbClr val="D53A37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uLnTx/>
                  <a:uFillTx/>
                  <a:latin typeface="Gill Sans"/>
                  <a:ea typeface="Gill Sans"/>
                  <a:cs typeface="Gill Sans"/>
                  <a:sym typeface="Gill Sans"/>
                </a:endParaRPr>
              </a:p>
            </p:txBody>
          </p:sp>
          <p:sp>
            <p:nvSpPr>
              <p:cNvPr id="115" name="Shape 143"/>
              <p:cNvSpPr/>
              <p:nvPr/>
            </p:nvSpPr>
            <p:spPr>
              <a:xfrm>
                <a:off x="761435" y="0"/>
                <a:ext cx="381001" cy="203200"/>
              </a:xfrm>
              <a:prstGeom prst="rect">
                <a:avLst/>
              </a:prstGeom>
              <a:solidFill>
                <a:schemeClr val="bg1"/>
              </a:solidFill>
              <a:ln w="12700" cap="flat">
                <a:solidFill>
                  <a:schemeClr val="bg1">
                    <a:lumMod val="65000"/>
                  </a:schemeClr>
                </a:solidFill>
                <a:prstDash val="solid"/>
                <a:miter lim="400000"/>
              </a:ln>
              <a:effectLst/>
            </p:spPr>
            <p:txBody>
              <a:bodyPr wrap="square" lIns="38100" tIns="38100" rIns="38100" bIns="38100" numCol="1" anchor="ctr">
                <a:no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3000">
                    <a:solidFill>
                      <a:srgbClr val="D53A37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  <a:endParaRPr kumimoji="0" sz="3000" b="0" i="0" u="none" strike="noStrike" kern="1200" cap="none" spc="0" normalizeH="0" baseline="0" noProof="0">
                  <a:ln>
                    <a:noFill/>
                  </a:ln>
                  <a:solidFill>
                    <a:srgbClr val="D53A37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uLnTx/>
                  <a:uFillTx/>
                  <a:latin typeface="Gill Sans"/>
                  <a:ea typeface="Gill Sans"/>
                  <a:cs typeface="Gill Sans"/>
                  <a:sym typeface="Gill Sans"/>
                </a:endParaRPr>
              </a:p>
            </p:txBody>
          </p:sp>
          <p:sp>
            <p:nvSpPr>
              <p:cNvPr id="116" name="Shape 144"/>
              <p:cNvSpPr/>
              <p:nvPr/>
            </p:nvSpPr>
            <p:spPr>
              <a:xfrm>
                <a:off x="1142153" y="0"/>
                <a:ext cx="381001" cy="203200"/>
              </a:xfrm>
              <a:prstGeom prst="rect">
                <a:avLst/>
              </a:prstGeom>
              <a:solidFill>
                <a:schemeClr val="bg1"/>
              </a:solidFill>
              <a:ln w="12700" cap="flat">
                <a:solidFill>
                  <a:schemeClr val="bg1">
                    <a:lumMod val="65000"/>
                  </a:schemeClr>
                </a:solidFill>
                <a:prstDash val="solid"/>
                <a:miter lim="400000"/>
              </a:ln>
              <a:effectLst/>
            </p:spPr>
            <p:txBody>
              <a:bodyPr wrap="square" lIns="38100" tIns="38100" rIns="38100" bIns="38100" numCol="1" anchor="ctr">
                <a:no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3000">
                    <a:solidFill>
                      <a:srgbClr val="D53A37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  <a:endParaRPr kumimoji="0" sz="3000" b="0" i="0" u="none" strike="noStrike" kern="1200" cap="none" spc="0" normalizeH="0" baseline="0" noProof="0">
                  <a:ln>
                    <a:noFill/>
                  </a:ln>
                  <a:solidFill>
                    <a:srgbClr val="D53A37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uLnTx/>
                  <a:uFillTx/>
                  <a:latin typeface="Gill Sans"/>
                  <a:ea typeface="Gill Sans"/>
                  <a:cs typeface="Gill Sans"/>
                  <a:sym typeface="Gill Sans"/>
                </a:endParaRPr>
              </a:p>
            </p:txBody>
          </p:sp>
          <p:sp>
            <p:nvSpPr>
              <p:cNvPr id="117" name="Shape 145"/>
              <p:cNvSpPr/>
              <p:nvPr/>
            </p:nvSpPr>
            <p:spPr>
              <a:xfrm>
                <a:off x="1522870" y="0"/>
                <a:ext cx="381001" cy="203200"/>
              </a:xfrm>
              <a:prstGeom prst="rect">
                <a:avLst/>
              </a:prstGeom>
              <a:noFill/>
              <a:ln w="12700" cap="flat">
                <a:solidFill>
                  <a:schemeClr val="bg1">
                    <a:lumMod val="65000"/>
                  </a:schemeClr>
                </a:solidFill>
                <a:prstDash val="solid"/>
                <a:miter lim="400000"/>
              </a:ln>
              <a:effectLst/>
            </p:spPr>
            <p:txBody>
              <a:bodyPr wrap="square" lIns="38100" tIns="38100" rIns="38100" bIns="38100" numCol="1" anchor="ctr">
                <a:no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3000">
                    <a:solidFill>
                      <a:srgbClr val="D53A37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  <a:endParaRPr kumimoji="0" sz="3000" b="0" i="0" u="none" strike="noStrike" kern="1200" cap="none" spc="0" normalizeH="0" baseline="0" noProof="0">
                  <a:ln>
                    <a:noFill/>
                  </a:ln>
                  <a:solidFill>
                    <a:srgbClr val="D53A37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uLnTx/>
                  <a:uFillTx/>
                  <a:latin typeface="Gill Sans"/>
                  <a:ea typeface="Gill Sans"/>
                  <a:cs typeface="Gill Sans"/>
                  <a:sym typeface="Gill Sans"/>
                </a:endParaRPr>
              </a:p>
            </p:txBody>
          </p:sp>
          <p:sp>
            <p:nvSpPr>
              <p:cNvPr id="118" name="Shape 146"/>
              <p:cNvSpPr/>
              <p:nvPr/>
            </p:nvSpPr>
            <p:spPr>
              <a:xfrm>
                <a:off x="1903588" y="0"/>
                <a:ext cx="381001" cy="203200"/>
              </a:xfrm>
              <a:prstGeom prst="rect">
                <a:avLst/>
              </a:prstGeom>
              <a:noFill/>
              <a:ln w="12700" cap="flat">
                <a:solidFill>
                  <a:schemeClr val="bg1">
                    <a:lumMod val="65000"/>
                  </a:schemeClr>
                </a:solidFill>
                <a:prstDash val="solid"/>
                <a:miter lim="400000"/>
              </a:ln>
              <a:effectLst/>
            </p:spPr>
            <p:txBody>
              <a:bodyPr wrap="square" lIns="38100" tIns="38100" rIns="38100" bIns="38100" numCol="1" anchor="ctr">
                <a:no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3000">
                    <a:solidFill>
                      <a:srgbClr val="D53A37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  <a:endParaRPr kumimoji="0" sz="3000" b="0" i="0" u="none" strike="noStrike" kern="1200" cap="none" spc="0" normalizeH="0" baseline="0" noProof="0">
                  <a:ln>
                    <a:noFill/>
                  </a:ln>
                  <a:solidFill>
                    <a:srgbClr val="D53A37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uLnTx/>
                  <a:uFillTx/>
                  <a:latin typeface="Gill Sans"/>
                  <a:ea typeface="Gill Sans"/>
                  <a:cs typeface="Gill Sans"/>
                  <a:sym typeface="Gill Sans"/>
                </a:endParaRPr>
              </a:p>
            </p:txBody>
          </p:sp>
          <p:sp>
            <p:nvSpPr>
              <p:cNvPr id="119" name="Shape 147"/>
              <p:cNvSpPr/>
              <p:nvPr/>
            </p:nvSpPr>
            <p:spPr>
              <a:xfrm>
                <a:off x="2284306" y="0"/>
                <a:ext cx="381001" cy="203200"/>
              </a:xfrm>
              <a:prstGeom prst="rect">
                <a:avLst/>
              </a:prstGeom>
              <a:noFill/>
              <a:ln w="12700" cap="flat">
                <a:solidFill>
                  <a:schemeClr val="bg1">
                    <a:lumMod val="65000"/>
                  </a:schemeClr>
                </a:solidFill>
                <a:prstDash val="solid"/>
                <a:miter lim="400000"/>
              </a:ln>
              <a:effectLst/>
            </p:spPr>
            <p:txBody>
              <a:bodyPr wrap="square" lIns="38100" tIns="38100" rIns="38100" bIns="38100" numCol="1" anchor="ctr">
                <a:no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3000">
                    <a:solidFill>
                      <a:srgbClr val="D53A37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  <a:endParaRPr kumimoji="0" sz="3000" b="0" i="0" u="none" strike="noStrike" kern="1200" cap="none" spc="0" normalizeH="0" baseline="0" noProof="0">
                  <a:ln>
                    <a:noFill/>
                  </a:ln>
                  <a:solidFill>
                    <a:srgbClr val="D53A37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uLnTx/>
                  <a:uFillTx/>
                  <a:latin typeface="Gill Sans"/>
                  <a:ea typeface="Gill Sans"/>
                  <a:cs typeface="Gill Sans"/>
                  <a:sym typeface="Gill Sans"/>
                </a:endParaRPr>
              </a:p>
            </p:txBody>
          </p:sp>
          <p:sp>
            <p:nvSpPr>
              <p:cNvPr id="120" name="Shape 148"/>
              <p:cNvSpPr/>
              <p:nvPr/>
            </p:nvSpPr>
            <p:spPr>
              <a:xfrm>
                <a:off x="2665024" y="0"/>
                <a:ext cx="381001" cy="203200"/>
              </a:xfrm>
              <a:prstGeom prst="rect">
                <a:avLst/>
              </a:prstGeom>
              <a:noFill/>
              <a:ln w="12700" cap="flat">
                <a:solidFill>
                  <a:schemeClr val="bg1">
                    <a:lumMod val="65000"/>
                  </a:schemeClr>
                </a:solidFill>
                <a:prstDash val="solid"/>
                <a:miter lim="400000"/>
              </a:ln>
              <a:effectLst/>
            </p:spPr>
            <p:txBody>
              <a:bodyPr wrap="square" lIns="38100" tIns="38100" rIns="38100" bIns="38100" numCol="1" anchor="ctr">
                <a:no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3000">
                    <a:solidFill>
                      <a:srgbClr val="D53A37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  <a:endParaRPr kumimoji="0" sz="3000" b="0" i="0" u="none" strike="noStrike" kern="1200" cap="none" spc="0" normalizeH="0" baseline="0" noProof="0">
                  <a:ln>
                    <a:noFill/>
                  </a:ln>
                  <a:solidFill>
                    <a:srgbClr val="D53A37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uLnTx/>
                  <a:uFillTx/>
                  <a:latin typeface="Gill Sans"/>
                  <a:ea typeface="Gill Sans"/>
                  <a:cs typeface="Gill Sans"/>
                  <a:sym typeface="Gill Sans"/>
                </a:endParaRPr>
              </a:p>
            </p:txBody>
          </p:sp>
          <p:sp>
            <p:nvSpPr>
              <p:cNvPr id="121" name="Shape 149"/>
              <p:cNvSpPr/>
              <p:nvPr/>
            </p:nvSpPr>
            <p:spPr>
              <a:xfrm>
                <a:off x="3045742" y="0"/>
                <a:ext cx="381001" cy="203200"/>
              </a:xfrm>
              <a:prstGeom prst="rect">
                <a:avLst/>
              </a:prstGeom>
              <a:noFill/>
              <a:ln w="12700" cap="flat">
                <a:solidFill>
                  <a:schemeClr val="bg1">
                    <a:lumMod val="65000"/>
                  </a:schemeClr>
                </a:solidFill>
                <a:prstDash val="solid"/>
                <a:miter lim="400000"/>
              </a:ln>
              <a:effectLst/>
            </p:spPr>
            <p:txBody>
              <a:bodyPr wrap="square" lIns="38100" tIns="38100" rIns="38100" bIns="38100" numCol="1" anchor="ctr">
                <a:no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3000">
                    <a:solidFill>
                      <a:srgbClr val="D53A37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  <a:endParaRPr kumimoji="0" sz="3000" b="0" i="0" u="none" strike="noStrike" kern="1200" cap="none" spc="0" normalizeH="0" baseline="0" noProof="0">
                  <a:ln>
                    <a:noFill/>
                  </a:ln>
                  <a:solidFill>
                    <a:srgbClr val="D53A37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uLnTx/>
                  <a:uFillTx/>
                  <a:latin typeface="Gill Sans"/>
                  <a:ea typeface="Gill Sans"/>
                  <a:cs typeface="Gill Sans"/>
                  <a:sym typeface="Gill Sans"/>
                </a:endParaRPr>
              </a:p>
            </p:txBody>
          </p:sp>
          <p:sp>
            <p:nvSpPr>
              <p:cNvPr id="122" name="Shape 150"/>
              <p:cNvSpPr/>
              <p:nvPr/>
            </p:nvSpPr>
            <p:spPr>
              <a:xfrm>
                <a:off x="3426460" y="0"/>
                <a:ext cx="381001" cy="203200"/>
              </a:xfrm>
              <a:prstGeom prst="rect">
                <a:avLst/>
              </a:prstGeom>
              <a:noFill/>
              <a:ln w="12700" cap="flat">
                <a:solidFill>
                  <a:schemeClr val="bg1">
                    <a:lumMod val="65000"/>
                  </a:schemeClr>
                </a:solidFill>
                <a:prstDash val="solid"/>
                <a:miter lim="400000"/>
              </a:ln>
              <a:effectLst/>
            </p:spPr>
            <p:txBody>
              <a:bodyPr wrap="square" lIns="38100" tIns="38100" rIns="38100" bIns="38100" numCol="1" anchor="ctr">
                <a:no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3000">
                    <a:solidFill>
                      <a:srgbClr val="D53A37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  <a:endParaRPr kumimoji="0" sz="3000" b="0" i="0" u="none" strike="noStrike" kern="1200" cap="none" spc="0" normalizeH="0" baseline="0" noProof="0">
                  <a:ln>
                    <a:noFill/>
                  </a:ln>
                  <a:solidFill>
                    <a:srgbClr val="D53A37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uLnTx/>
                  <a:uFillTx/>
                  <a:latin typeface="Gill Sans"/>
                  <a:ea typeface="Gill Sans"/>
                  <a:cs typeface="Gill Sans"/>
                  <a:sym typeface="Gill Sans"/>
                </a:endParaRPr>
              </a:p>
            </p:txBody>
          </p:sp>
        </p:grpSp>
      </p:grpSp>
      <p:sp>
        <p:nvSpPr>
          <p:cNvPr id="97" name="Szövegdoboz 26"/>
          <p:cNvSpPr txBox="1"/>
          <p:nvPr/>
        </p:nvSpPr>
        <p:spPr>
          <a:xfrm>
            <a:off x="208157" y="3902392"/>
            <a:ext cx="8488942" cy="96949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763" lvl="0" algn="just" defTabSz="914400">
              <a:defRPr/>
            </a:pPr>
            <a:r>
              <a:rPr kumimoji="0" lang="hu-HU" sz="1050" b="0" i="0" u="none" strike="noStrike" kern="0" cap="none" spc="0" normalizeH="0" baseline="0" noProof="0" dirty="0">
                <a:ln>
                  <a:noFill/>
                </a:ln>
                <a:solidFill>
                  <a:srgbClr val="58595B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 „Vannak olyan események, amiket nagyobb társasággal együtt nézek” attitűdállítást szignifikánsan többen jelölték a férfi válaszadók (30%), a budapestiek (33%) az albérletben vagy kollégiumban élők (31%), a tanulók vagy egyetemi/főiskolai hallgatók (34%) és a </a:t>
            </a:r>
            <a:r>
              <a:rPr kumimoji="0" lang="hu-HU" sz="1050" b="0" i="0" u="none" strike="noStrike" kern="0" cap="none" spc="0" normalizeH="0" baseline="0" noProof="0" dirty="0" err="1">
                <a:ln>
                  <a:noFill/>
                </a:ln>
                <a:solidFill>
                  <a:srgbClr val="58595B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Netflix</a:t>
            </a:r>
            <a:r>
              <a:rPr kumimoji="0" lang="hu-HU" sz="1050" b="0" i="0" u="none" strike="noStrike" kern="0" cap="none" spc="0" normalizeH="0" baseline="0" noProof="0" dirty="0">
                <a:ln>
                  <a:noFill/>
                </a:ln>
                <a:solidFill>
                  <a:srgbClr val="58595B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előfizetők (39%). A budapestiek az átlagnál türelmetlenebbek: az új filmeket gyakran moziban nézik </a:t>
            </a:r>
            <a:r>
              <a:rPr lang="hu-HU" sz="1050" kern="0" dirty="0">
                <a:solidFill>
                  <a:srgbClr val="58595B"/>
                </a:solidFill>
              </a:rPr>
              <a:t>meg (33%), </a:t>
            </a:r>
            <a:r>
              <a:rPr kumimoji="0" lang="hu-HU" sz="1050" b="0" i="0" u="none" strike="noStrike" kern="0" cap="none" spc="0" normalizeH="0" baseline="0" noProof="0" dirty="0">
                <a:ln>
                  <a:noFill/>
                </a:ln>
                <a:solidFill>
                  <a:srgbClr val="58595B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ahelyett, hogy megvárnák valamely más platformon való megjelenésüket. A </a:t>
            </a:r>
            <a:r>
              <a:rPr kumimoji="0" lang="hu-HU" sz="1050" b="0" i="0" u="none" strike="noStrike" kern="0" cap="none" spc="0" normalizeH="0" baseline="0" noProof="0" dirty="0" err="1">
                <a:ln>
                  <a:noFill/>
                </a:ln>
                <a:solidFill>
                  <a:srgbClr val="58595B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tévézést</a:t>
            </a:r>
            <a:r>
              <a:rPr kumimoji="0" lang="hu-HU" sz="1050" b="0" i="0" u="none" strike="noStrike" kern="0" cap="none" spc="0" normalizeH="0" baseline="0" noProof="0" dirty="0">
                <a:ln>
                  <a:noFill/>
                </a:ln>
                <a:solidFill>
                  <a:srgbClr val="58595B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kínosabbnak találják azok, akik napi rendszerességgel fogyasztanak TV jellegű tartalmat interneten keresztül (12%), valamint ezzel összefüggésben a </a:t>
            </a:r>
            <a:r>
              <a:rPr kumimoji="0" lang="hu-HU" sz="1050" b="0" i="0" u="none" strike="noStrike" kern="0" cap="none" spc="0" normalizeH="0" baseline="0" noProof="0" dirty="0" err="1">
                <a:ln>
                  <a:noFill/>
                </a:ln>
                <a:solidFill>
                  <a:srgbClr val="58595B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Netflix</a:t>
            </a:r>
            <a:r>
              <a:rPr kumimoji="0" lang="hu-HU" sz="1050" b="0" i="0" u="none" strike="noStrike" kern="0" cap="none" spc="0" normalizeH="0" baseline="0" noProof="0" dirty="0">
                <a:ln>
                  <a:noFill/>
                </a:ln>
                <a:solidFill>
                  <a:srgbClr val="58595B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előfizetők (20%). Ugyanezen csoport esetében elmondható, hogy leginkább nekik okoz lelkiismeretfurdalást a </a:t>
            </a:r>
            <a:r>
              <a:rPr kumimoji="0" lang="hu-HU" sz="1050" b="0" i="0" u="none" strike="noStrike" kern="0" cap="none" spc="0" normalizeH="0" baseline="0" noProof="0" dirty="0" err="1">
                <a:ln>
                  <a:noFill/>
                </a:ln>
                <a:solidFill>
                  <a:srgbClr val="58595B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torrentezés</a:t>
            </a:r>
            <a:r>
              <a:rPr kumimoji="0" lang="hu-HU" sz="1050" b="0" i="0" u="none" strike="noStrike" kern="0" cap="none" spc="0" normalizeH="0" baseline="0" noProof="0" dirty="0">
                <a:ln>
                  <a:noFill/>
                </a:ln>
                <a:solidFill>
                  <a:srgbClr val="58595B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(15</a:t>
            </a:r>
            <a:r>
              <a:rPr lang="hu-HU" sz="1050" kern="0" dirty="0">
                <a:solidFill>
                  <a:srgbClr val="58595B"/>
                </a:solidFill>
              </a:rPr>
              <a:t>%). A nők (24%), és a gyermekes családban élők (32%) körében gyakrabban fordul elő, hogy csak azért néznek egy műsort, mert más családtag azt szeretné látni.</a:t>
            </a:r>
            <a:endParaRPr kumimoji="0" lang="hu-HU" sz="1050" b="0" i="0" u="none" strike="noStrike" kern="0" cap="none" spc="0" normalizeH="0" baseline="0" noProof="0" dirty="0">
              <a:ln>
                <a:noFill/>
              </a:ln>
              <a:solidFill>
                <a:srgbClr val="58595B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98" name="Picture 97">
            <a:extLst>
              <a:ext uri="{FF2B5EF4-FFF2-40B4-BE49-F238E27FC236}">
                <a16:creationId xmlns:a16="http://schemas.microsoft.com/office/drawing/2014/main" xmlns="" id="{710C52FA-9F29-41C9-A48A-0CB7621F03B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6376" y="4633691"/>
            <a:ext cx="600901" cy="600901"/>
          </a:xfrm>
          <a:prstGeom prst="rect">
            <a:avLst/>
          </a:prstGeom>
        </p:spPr>
      </p:pic>
      <p:pic>
        <p:nvPicPr>
          <p:cNvPr id="99" name="Picture 98">
            <a:extLst>
              <a:ext uri="{FF2B5EF4-FFF2-40B4-BE49-F238E27FC236}">
                <a16:creationId xmlns:a16="http://schemas.microsoft.com/office/drawing/2014/main" xmlns="" id="{3EA255E1-289C-4AFE-9E71-2C2EA9F5E28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9618" y="4905062"/>
            <a:ext cx="725425" cy="137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94827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6" name="Straight Connector 75"/>
          <p:cNvCxnSpPr/>
          <p:nvPr/>
        </p:nvCxnSpPr>
        <p:spPr bwMode="gray">
          <a:xfrm>
            <a:off x="7276651" y="3613138"/>
            <a:ext cx="0" cy="964094"/>
          </a:xfrm>
          <a:prstGeom prst="line">
            <a:avLst/>
          </a:prstGeom>
          <a:noFill/>
          <a:ln w="9525" cap="rnd" cmpd="sng" algn="ctr">
            <a:solidFill>
              <a:srgbClr val="C8C8C8"/>
            </a:solidFill>
            <a:prstDash val="solid"/>
            <a:tailEnd type="none" w="lg" len="lg"/>
          </a:ln>
          <a:effectLst/>
        </p:spPr>
      </p:cxnSp>
      <p:cxnSp>
        <p:nvCxnSpPr>
          <p:cNvPr id="77" name="Straight Connector 76"/>
          <p:cNvCxnSpPr/>
          <p:nvPr/>
        </p:nvCxnSpPr>
        <p:spPr bwMode="gray">
          <a:xfrm flipH="1">
            <a:off x="7294569" y="4123101"/>
            <a:ext cx="990195" cy="1"/>
          </a:xfrm>
          <a:prstGeom prst="line">
            <a:avLst/>
          </a:prstGeom>
          <a:noFill/>
          <a:ln w="9525" cap="rnd" cmpd="sng" algn="ctr">
            <a:solidFill>
              <a:schemeClr val="accent3"/>
            </a:solidFill>
            <a:prstDash val="solid"/>
            <a:tailEnd type="oval" w="lg" len="lg"/>
          </a:ln>
          <a:effectLst/>
        </p:spPr>
      </p:cxn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hu-HU" sz="2900" dirty="0"/>
              <a:t>A kutatás háttere</a:t>
            </a:r>
            <a:endParaRPr lang="en-US" sz="2900" dirty="0"/>
          </a:p>
        </p:txBody>
      </p:sp>
      <p:cxnSp>
        <p:nvCxnSpPr>
          <p:cNvPr id="154" name="Straight Connector 153"/>
          <p:cNvCxnSpPr/>
          <p:nvPr/>
        </p:nvCxnSpPr>
        <p:spPr bwMode="gray">
          <a:xfrm>
            <a:off x="1637589" y="717424"/>
            <a:ext cx="0" cy="964094"/>
          </a:xfrm>
          <a:prstGeom prst="line">
            <a:avLst/>
          </a:prstGeom>
          <a:noFill/>
          <a:ln w="9525" cap="rnd" cmpd="sng" algn="ctr">
            <a:solidFill>
              <a:srgbClr val="C8C8C8"/>
            </a:solidFill>
            <a:prstDash val="solid"/>
            <a:tailEnd type="none" w="lg" len="lg"/>
          </a:ln>
          <a:effectLst/>
        </p:spPr>
      </p:cxnSp>
      <p:cxnSp>
        <p:nvCxnSpPr>
          <p:cNvPr id="155" name="Straight Connector 154"/>
          <p:cNvCxnSpPr/>
          <p:nvPr/>
        </p:nvCxnSpPr>
        <p:spPr bwMode="gray">
          <a:xfrm>
            <a:off x="1094267" y="1216820"/>
            <a:ext cx="543323" cy="0"/>
          </a:xfrm>
          <a:prstGeom prst="line">
            <a:avLst/>
          </a:prstGeom>
          <a:noFill/>
          <a:ln w="9525" cap="rnd" cmpd="sng" algn="ctr">
            <a:solidFill>
              <a:schemeClr val="accent5"/>
            </a:solidFill>
            <a:prstDash val="solid"/>
            <a:tailEnd type="oval" w="lg" len="lg"/>
          </a:ln>
          <a:effectLst/>
        </p:spPr>
      </p:cxnSp>
      <p:sp>
        <p:nvSpPr>
          <p:cNvPr id="156" name="Text Placeholder 3"/>
          <p:cNvSpPr txBox="1">
            <a:spLocks/>
          </p:cNvSpPr>
          <p:nvPr/>
        </p:nvSpPr>
        <p:spPr bwMode="gray">
          <a:xfrm>
            <a:off x="1761798" y="1020931"/>
            <a:ext cx="4393682" cy="498598"/>
          </a:xfrm>
          <a:prstGeom prst="rect">
            <a:avLst/>
          </a:prstGeom>
          <a:ln>
            <a:noFill/>
          </a:ln>
        </p:spPr>
        <p:txBody>
          <a:bodyPr vert="horz" wrap="square" lIns="0" tIns="0" rIns="0" bIns="0" rtlCol="0" anchor="ctr">
            <a:spAutoFit/>
          </a:bodyPr>
          <a:lstStyle>
            <a:lvl1pPr marL="0" indent="0" algn="l" defTabSz="1043056" rtl="0" eaLnBrk="1" latinLnBrk="0" hangingPunct="1">
              <a:lnSpc>
                <a:spcPct val="90000"/>
              </a:lnSpc>
              <a:spcBef>
                <a:spcPts val="0"/>
              </a:spcBef>
              <a:buFont typeface="Arial" pitchFamily="34" charset="0"/>
              <a:buNone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180975" indent="-180975" algn="l" defTabSz="1043056" rtl="0" eaLnBrk="1" latinLnBrk="0" hangingPunct="1">
              <a:lnSpc>
                <a:spcPct val="90000"/>
              </a:lnSpc>
              <a:spcBef>
                <a:spcPts val="0"/>
              </a:spcBef>
              <a:buFont typeface="Arial" pitchFamily="34" charset="0"/>
              <a:buChar char="•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361950" indent="-171450" algn="l" defTabSz="1043056" rtl="0" eaLnBrk="1" latinLnBrk="0" hangingPunct="1">
              <a:lnSpc>
                <a:spcPct val="90000"/>
              </a:lnSpc>
              <a:spcBef>
                <a:spcPts val="0"/>
              </a:spcBef>
              <a:buFont typeface="Calibri" pitchFamily="34" charset="0"/>
              <a:buChar char="–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825348" indent="-260764" algn="l" defTabSz="1043056" rtl="0" eaLnBrk="1" latinLnBrk="0" hangingPunct="1">
              <a:lnSpc>
                <a:spcPct val="90000"/>
              </a:lnSpc>
              <a:spcBef>
                <a:spcPts val="0"/>
              </a:spcBef>
              <a:buFont typeface="Arial" pitchFamily="34" charset="0"/>
              <a:buChar char="–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346876" indent="-260764" algn="l" defTabSz="1043056" rtl="0" eaLnBrk="1" latinLnBrk="0" hangingPunct="1">
              <a:lnSpc>
                <a:spcPct val="90000"/>
              </a:lnSpc>
              <a:spcBef>
                <a:spcPts val="0"/>
              </a:spcBef>
              <a:buFont typeface="Arial" pitchFamily="34" charset="0"/>
              <a:buChar char="»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868404" indent="-260764" algn="l" defTabSz="104305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389932" indent="-260764" algn="l" defTabSz="104305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911460" indent="-260764" algn="l" defTabSz="104305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432988" indent="-260764" algn="l" defTabSz="104305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defTabSz="1390707">
              <a:defRPr/>
            </a:pPr>
            <a:r>
              <a:rPr lang="hu-HU" noProof="0" dirty="0">
                <a:solidFill>
                  <a:srgbClr val="777777">
                    <a:lumMod val="75000"/>
                  </a:srgbClr>
                </a:solidFill>
              </a:rPr>
              <a:t>15-29 éves korosztály</a:t>
            </a:r>
          </a:p>
          <a:p>
            <a:pPr lvl="0" defTabSz="1390707">
              <a:defRPr/>
            </a:pPr>
            <a:r>
              <a:rPr kumimoji="0" lang="hu-HU" sz="1200" b="0" i="0" u="none" strike="noStrike" kern="1200" cap="none" spc="0" normalizeH="0" baseline="0" dirty="0">
                <a:ln>
                  <a:noFill/>
                </a:ln>
                <a:solidFill>
                  <a:srgbClr val="777777">
                    <a:lumMod val="75000"/>
                  </a:srgb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Nem</a:t>
            </a:r>
            <a:r>
              <a:rPr lang="hu-HU" dirty="0">
                <a:solidFill>
                  <a:srgbClr val="777777">
                    <a:lumMod val="75000"/>
                  </a:srgbClr>
                </a:solidFill>
              </a:rPr>
              <a:t>, </a:t>
            </a:r>
            <a:r>
              <a:rPr kumimoji="0" lang="hu-HU" sz="1200" b="0" i="0" u="none" strike="noStrike" kern="1200" cap="none" spc="0" normalizeH="0" dirty="0">
                <a:ln>
                  <a:noFill/>
                </a:ln>
                <a:solidFill>
                  <a:srgbClr val="777777">
                    <a:lumMod val="75000"/>
                  </a:srgb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kor és településtípus szerint reprezentatív minta</a:t>
            </a:r>
          </a:p>
          <a:p>
            <a:pPr lvl="0" defTabSz="1390707">
              <a:defRPr/>
            </a:pPr>
            <a:r>
              <a:rPr lang="hu-HU" baseline="0" noProof="0" dirty="0">
                <a:solidFill>
                  <a:srgbClr val="777777">
                    <a:lumMod val="75000"/>
                  </a:srgbClr>
                </a:solidFill>
              </a:rPr>
              <a:t>Mintanagyság: 1005 fő</a:t>
            </a:r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srgbClr val="777777">
                  <a:lumMod val="75000"/>
                </a:srgb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57" name="Oval 156"/>
          <p:cNvSpPr/>
          <p:nvPr/>
        </p:nvSpPr>
        <p:spPr bwMode="gray">
          <a:xfrm>
            <a:off x="179512" y="717472"/>
            <a:ext cx="985674" cy="965060"/>
          </a:xfrm>
          <a:prstGeom prst="ellipse">
            <a:avLst/>
          </a:prstGeom>
          <a:solidFill>
            <a:schemeClr val="accent5"/>
          </a:solidFill>
          <a:ln w="25400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1219139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43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161" name="Text Placeholder 3"/>
          <p:cNvSpPr txBox="1">
            <a:spLocks/>
          </p:cNvSpPr>
          <p:nvPr/>
        </p:nvSpPr>
        <p:spPr bwMode="gray">
          <a:xfrm>
            <a:off x="1763689" y="738276"/>
            <a:ext cx="3871617" cy="249299"/>
          </a:xfrm>
          <a:prstGeom prst="rect">
            <a:avLst/>
          </a:prstGeom>
          <a:ln>
            <a:noFill/>
          </a:ln>
        </p:spPr>
        <p:txBody>
          <a:bodyPr vert="horz" wrap="square" lIns="0" tIns="0" rIns="0" bIns="0" rtlCol="0" anchor="ctr">
            <a:spAutoFit/>
          </a:bodyPr>
          <a:lstStyle>
            <a:lvl1pPr marL="0" indent="0" algn="l" defTabSz="1043056" rtl="0" eaLnBrk="1" latinLnBrk="0" hangingPunct="1">
              <a:lnSpc>
                <a:spcPct val="90000"/>
              </a:lnSpc>
              <a:spcBef>
                <a:spcPts val="0"/>
              </a:spcBef>
              <a:buFont typeface="Arial" pitchFamily="34" charset="0"/>
              <a:buNone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180975" indent="-180975" algn="l" defTabSz="1043056" rtl="0" eaLnBrk="1" latinLnBrk="0" hangingPunct="1">
              <a:lnSpc>
                <a:spcPct val="90000"/>
              </a:lnSpc>
              <a:spcBef>
                <a:spcPts val="0"/>
              </a:spcBef>
              <a:buFont typeface="Arial" pitchFamily="34" charset="0"/>
              <a:buChar char="•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361950" indent="-171450" algn="l" defTabSz="1043056" rtl="0" eaLnBrk="1" latinLnBrk="0" hangingPunct="1">
              <a:lnSpc>
                <a:spcPct val="90000"/>
              </a:lnSpc>
              <a:spcBef>
                <a:spcPts val="0"/>
              </a:spcBef>
              <a:buFont typeface="Calibri" pitchFamily="34" charset="0"/>
              <a:buChar char="–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825348" indent="-260764" algn="l" defTabSz="1043056" rtl="0" eaLnBrk="1" latinLnBrk="0" hangingPunct="1">
              <a:lnSpc>
                <a:spcPct val="90000"/>
              </a:lnSpc>
              <a:spcBef>
                <a:spcPts val="0"/>
              </a:spcBef>
              <a:buFont typeface="Arial" pitchFamily="34" charset="0"/>
              <a:buChar char="–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346876" indent="-260764" algn="l" defTabSz="1043056" rtl="0" eaLnBrk="1" latinLnBrk="0" hangingPunct="1">
              <a:lnSpc>
                <a:spcPct val="90000"/>
              </a:lnSpc>
              <a:spcBef>
                <a:spcPts val="0"/>
              </a:spcBef>
              <a:buFont typeface="Arial" pitchFamily="34" charset="0"/>
              <a:buChar char="»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868404" indent="-260764" algn="l" defTabSz="104305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389932" indent="-260764" algn="l" defTabSz="104305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911460" indent="-260764" algn="l" defTabSz="104305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432988" indent="-260764" algn="l" defTabSz="104305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1390707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hu-HU" sz="1800" b="1" i="0" u="none" strike="noStrike" kern="1200" cap="none" spc="0" normalizeH="0" baseline="0" noProof="0" dirty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CÉLCSOPORT</a:t>
            </a:r>
            <a:endParaRPr kumimoji="0" lang="en-GB" sz="1800" b="1" i="0" u="none" strike="noStrike" kern="1200" cap="none" spc="0" normalizeH="0" baseline="0" noProof="0" dirty="0">
              <a:ln>
                <a:noFill/>
              </a:ln>
              <a:solidFill>
                <a:schemeClr val="accent5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62" name="Oval 161"/>
          <p:cNvSpPr/>
          <p:nvPr/>
        </p:nvSpPr>
        <p:spPr bwMode="gray">
          <a:xfrm>
            <a:off x="7834798" y="1601231"/>
            <a:ext cx="985674" cy="965060"/>
          </a:xfrm>
          <a:prstGeom prst="ellipse">
            <a:avLst/>
          </a:prstGeom>
          <a:solidFill>
            <a:schemeClr val="accent2"/>
          </a:solidFill>
          <a:ln w="25400" cap="flat" cmpd="sng" algn="ctr">
            <a:solidFill>
              <a:schemeClr val="accent2"/>
            </a:solidFill>
            <a:prstDash val="solid"/>
          </a:ln>
          <a:effectLst/>
        </p:spPr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1219139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43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</a:endParaRPr>
          </a:p>
        </p:txBody>
      </p:sp>
      <p:cxnSp>
        <p:nvCxnSpPr>
          <p:cNvPr id="163" name="Straight Connector 162"/>
          <p:cNvCxnSpPr/>
          <p:nvPr/>
        </p:nvCxnSpPr>
        <p:spPr bwMode="gray">
          <a:xfrm>
            <a:off x="7276651" y="1601714"/>
            <a:ext cx="0" cy="964094"/>
          </a:xfrm>
          <a:prstGeom prst="line">
            <a:avLst/>
          </a:prstGeom>
          <a:noFill/>
          <a:ln w="9525" cap="rnd" cmpd="sng" algn="ctr">
            <a:solidFill>
              <a:srgbClr val="C8C8C8"/>
            </a:solidFill>
            <a:prstDash val="solid"/>
            <a:tailEnd type="none" w="lg" len="lg"/>
          </a:ln>
          <a:effectLst/>
        </p:spPr>
      </p:cxnSp>
      <p:cxnSp>
        <p:nvCxnSpPr>
          <p:cNvPr id="164" name="Straight Connector 163"/>
          <p:cNvCxnSpPr/>
          <p:nvPr/>
        </p:nvCxnSpPr>
        <p:spPr bwMode="gray">
          <a:xfrm flipH="1">
            <a:off x="7294569" y="2111678"/>
            <a:ext cx="990195" cy="1"/>
          </a:xfrm>
          <a:prstGeom prst="line">
            <a:avLst/>
          </a:prstGeom>
          <a:noFill/>
          <a:ln w="9525" cap="rnd" cmpd="sng" algn="ctr">
            <a:solidFill>
              <a:schemeClr val="accent2"/>
            </a:solidFill>
            <a:prstDash val="solid"/>
            <a:tailEnd type="oval" w="lg" len="lg"/>
          </a:ln>
          <a:effectLst/>
        </p:spPr>
      </p:cxnSp>
      <p:sp>
        <p:nvSpPr>
          <p:cNvPr id="176" name="Text Placeholder 3"/>
          <p:cNvSpPr txBox="1">
            <a:spLocks/>
          </p:cNvSpPr>
          <p:nvPr/>
        </p:nvSpPr>
        <p:spPr bwMode="gray">
          <a:xfrm>
            <a:off x="2054596" y="1838210"/>
            <a:ext cx="5033129" cy="498598"/>
          </a:xfrm>
          <a:prstGeom prst="rect">
            <a:avLst/>
          </a:prstGeom>
          <a:ln>
            <a:noFill/>
          </a:ln>
        </p:spPr>
        <p:txBody>
          <a:bodyPr vert="horz" wrap="square" lIns="0" tIns="0" rIns="0" bIns="0" rtlCol="0" anchor="ctr">
            <a:spAutoFit/>
          </a:bodyPr>
          <a:lstStyle>
            <a:lvl1pPr marL="0" indent="0" algn="l" defTabSz="1043056" rtl="0" eaLnBrk="1" latinLnBrk="0" hangingPunct="1">
              <a:lnSpc>
                <a:spcPct val="90000"/>
              </a:lnSpc>
              <a:spcBef>
                <a:spcPts val="0"/>
              </a:spcBef>
              <a:buFont typeface="Arial" pitchFamily="34" charset="0"/>
              <a:buNone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180975" indent="-180975" algn="l" defTabSz="1043056" rtl="0" eaLnBrk="1" latinLnBrk="0" hangingPunct="1">
              <a:lnSpc>
                <a:spcPct val="90000"/>
              </a:lnSpc>
              <a:spcBef>
                <a:spcPts val="0"/>
              </a:spcBef>
              <a:buFont typeface="Arial" pitchFamily="34" charset="0"/>
              <a:buChar char="•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361950" indent="-171450" algn="l" defTabSz="1043056" rtl="0" eaLnBrk="1" latinLnBrk="0" hangingPunct="1">
              <a:lnSpc>
                <a:spcPct val="90000"/>
              </a:lnSpc>
              <a:spcBef>
                <a:spcPts val="0"/>
              </a:spcBef>
              <a:buFont typeface="Calibri" pitchFamily="34" charset="0"/>
              <a:buChar char="–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825348" indent="-260764" algn="l" defTabSz="1043056" rtl="0" eaLnBrk="1" latinLnBrk="0" hangingPunct="1">
              <a:lnSpc>
                <a:spcPct val="90000"/>
              </a:lnSpc>
              <a:spcBef>
                <a:spcPts val="0"/>
              </a:spcBef>
              <a:buFont typeface="Arial" pitchFamily="34" charset="0"/>
              <a:buChar char="–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346876" indent="-260764" algn="l" defTabSz="1043056" rtl="0" eaLnBrk="1" latinLnBrk="0" hangingPunct="1">
              <a:lnSpc>
                <a:spcPct val="90000"/>
              </a:lnSpc>
              <a:spcBef>
                <a:spcPts val="0"/>
              </a:spcBef>
              <a:buFont typeface="Arial" pitchFamily="34" charset="0"/>
              <a:buChar char="»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868404" indent="-260764" algn="l" defTabSz="104305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389932" indent="-260764" algn="l" defTabSz="104305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911460" indent="-260764" algn="l" defTabSz="104305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432988" indent="-260764" algn="l" defTabSz="104305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1390673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hu-HU" sz="1200" b="0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+mn-lt"/>
                <a:ea typeface="+mn-ea"/>
                <a:cs typeface="Arial" pitchFamily="34" charset="0"/>
              </a:rPr>
              <a:t>A fiatalok médiafogyasztását</a:t>
            </a:r>
            <a:r>
              <a:rPr kumimoji="0" lang="hu-HU" sz="1200" b="0" i="0" u="none" strike="noStrike" kern="1200" cap="none" spc="0" normalizeH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+mn-lt"/>
                <a:ea typeface="+mn-ea"/>
                <a:cs typeface="Arial" pitchFamily="34" charset="0"/>
              </a:rPr>
              <a:t> felmérő CAWI (Computer </a:t>
            </a:r>
            <a:r>
              <a:rPr kumimoji="0" lang="hu-HU" sz="1200" b="0" i="0" u="none" strike="noStrike" kern="1200" cap="none" spc="0" normalizeH="0" noProof="0" dirty="0" err="1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+mn-lt"/>
                <a:ea typeface="+mn-ea"/>
                <a:cs typeface="Arial" pitchFamily="34" charset="0"/>
              </a:rPr>
              <a:t>Assisted</a:t>
            </a:r>
            <a:r>
              <a:rPr kumimoji="0" lang="hu-HU" sz="1200" b="0" i="0" u="none" strike="noStrike" kern="1200" cap="none" spc="0" normalizeH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+mn-lt"/>
                <a:ea typeface="+mn-ea"/>
                <a:cs typeface="Arial" pitchFamily="34" charset="0"/>
              </a:rPr>
              <a:t> Web </a:t>
            </a:r>
            <a:r>
              <a:rPr kumimoji="0" lang="hu-HU" sz="1200" b="0" i="0" u="none" strike="noStrike" kern="1200" cap="none" spc="0" normalizeH="0" noProof="0" dirty="0" err="1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+mn-lt"/>
                <a:ea typeface="+mn-ea"/>
                <a:cs typeface="Arial" pitchFamily="34" charset="0"/>
              </a:rPr>
              <a:t>Interview</a:t>
            </a:r>
            <a:r>
              <a:rPr kumimoji="0" lang="hu-HU" sz="1200" b="0" i="0" u="none" strike="noStrike" kern="1200" cap="none" spc="0" normalizeH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+mn-lt"/>
                <a:ea typeface="+mn-ea"/>
                <a:cs typeface="Arial" pitchFamily="34" charset="0"/>
              </a:rPr>
              <a:t>) kutatás az Ipsos online paneljén, a Populáció.hu-n zajlott. </a:t>
            </a:r>
            <a:endParaRPr kumimoji="0" lang="hu-HU" sz="1200" b="0" i="0" u="none" strike="noStrike" kern="1200" cap="none" spc="0" normalizeH="0" baseline="0" noProof="0" dirty="0">
              <a:ln>
                <a:noFill/>
              </a:ln>
              <a:solidFill>
                <a:srgbClr val="404040"/>
              </a:solidFill>
              <a:effectLst/>
              <a:uLnTx/>
              <a:uFillTx/>
              <a:latin typeface="+mn-lt"/>
              <a:ea typeface="+mn-ea"/>
              <a:cs typeface="Arial" pitchFamily="34" charset="0"/>
            </a:endParaRPr>
          </a:p>
          <a:p>
            <a:pPr marL="0" marR="0" lvl="0" indent="0" algn="r" defTabSz="1390673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hu-HU" sz="1200" b="0" i="0" u="none" strike="noStrike" kern="1200" cap="none" spc="0" normalizeH="0" baseline="0" noProof="0" dirty="0">
              <a:ln>
                <a:noFill/>
              </a:ln>
              <a:solidFill>
                <a:srgbClr val="777777">
                  <a:lumMod val="75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77" name="Text Placeholder 3"/>
          <p:cNvSpPr txBox="1">
            <a:spLocks/>
          </p:cNvSpPr>
          <p:nvPr/>
        </p:nvSpPr>
        <p:spPr bwMode="gray">
          <a:xfrm>
            <a:off x="3189011" y="1563638"/>
            <a:ext cx="3871617" cy="249299"/>
          </a:xfrm>
          <a:prstGeom prst="rect">
            <a:avLst/>
          </a:prstGeom>
          <a:ln>
            <a:noFill/>
          </a:ln>
        </p:spPr>
        <p:txBody>
          <a:bodyPr vert="horz" wrap="square" lIns="0" tIns="0" rIns="0" bIns="0" rtlCol="0" anchor="ctr">
            <a:spAutoFit/>
          </a:bodyPr>
          <a:lstStyle>
            <a:lvl1pPr marL="0" indent="0" algn="l" defTabSz="1043056" rtl="0" eaLnBrk="1" latinLnBrk="0" hangingPunct="1">
              <a:lnSpc>
                <a:spcPct val="90000"/>
              </a:lnSpc>
              <a:spcBef>
                <a:spcPts val="0"/>
              </a:spcBef>
              <a:buFont typeface="Arial" pitchFamily="34" charset="0"/>
              <a:buNone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180975" indent="-180975" algn="l" defTabSz="1043056" rtl="0" eaLnBrk="1" latinLnBrk="0" hangingPunct="1">
              <a:lnSpc>
                <a:spcPct val="90000"/>
              </a:lnSpc>
              <a:spcBef>
                <a:spcPts val="0"/>
              </a:spcBef>
              <a:buFont typeface="Arial" pitchFamily="34" charset="0"/>
              <a:buChar char="•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361950" indent="-171450" algn="l" defTabSz="1043056" rtl="0" eaLnBrk="1" latinLnBrk="0" hangingPunct="1">
              <a:lnSpc>
                <a:spcPct val="90000"/>
              </a:lnSpc>
              <a:spcBef>
                <a:spcPts val="0"/>
              </a:spcBef>
              <a:buFont typeface="Calibri" pitchFamily="34" charset="0"/>
              <a:buChar char="–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825348" indent="-260764" algn="l" defTabSz="1043056" rtl="0" eaLnBrk="1" latinLnBrk="0" hangingPunct="1">
              <a:lnSpc>
                <a:spcPct val="90000"/>
              </a:lnSpc>
              <a:spcBef>
                <a:spcPts val="0"/>
              </a:spcBef>
              <a:buFont typeface="Arial" pitchFamily="34" charset="0"/>
              <a:buChar char="–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346876" indent="-260764" algn="l" defTabSz="1043056" rtl="0" eaLnBrk="1" latinLnBrk="0" hangingPunct="1">
              <a:lnSpc>
                <a:spcPct val="90000"/>
              </a:lnSpc>
              <a:spcBef>
                <a:spcPts val="0"/>
              </a:spcBef>
              <a:buFont typeface="Arial" pitchFamily="34" charset="0"/>
              <a:buChar char="»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868404" indent="-260764" algn="l" defTabSz="104305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389932" indent="-260764" algn="l" defTabSz="104305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911460" indent="-260764" algn="l" defTabSz="104305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432988" indent="-260764" algn="l" defTabSz="104305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1" indent="0" algn="r" defTabSz="1390673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hu-HU" sz="1800" b="1" i="0" u="none" strike="noStrike" kern="1200" cap="none" spc="0" normalizeH="0" baseline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MÓDSZER</a:t>
            </a:r>
            <a:endParaRPr kumimoji="0" lang="en-GB" sz="1800" b="1" i="0" u="none" strike="noStrike" kern="1200" cap="none" spc="0" normalizeH="0" baseline="0" noProof="0" dirty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78" name="Oval 177"/>
          <p:cNvSpPr/>
          <p:nvPr/>
        </p:nvSpPr>
        <p:spPr bwMode="gray">
          <a:xfrm>
            <a:off x="179512" y="2720085"/>
            <a:ext cx="985674" cy="965060"/>
          </a:xfrm>
          <a:prstGeom prst="ellipse">
            <a:avLst/>
          </a:prstGeom>
          <a:solidFill>
            <a:schemeClr val="accent4"/>
          </a:solidFill>
          <a:ln w="25400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1219139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43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</a:endParaRPr>
          </a:p>
        </p:txBody>
      </p:sp>
      <p:cxnSp>
        <p:nvCxnSpPr>
          <p:cNvPr id="179" name="Straight Connector 178"/>
          <p:cNvCxnSpPr/>
          <p:nvPr/>
        </p:nvCxnSpPr>
        <p:spPr bwMode="gray">
          <a:xfrm>
            <a:off x="1637589" y="2720568"/>
            <a:ext cx="0" cy="964094"/>
          </a:xfrm>
          <a:prstGeom prst="line">
            <a:avLst/>
          </a:prstGeom>
          <a:noFill/>
          <a:ln w="9525" cap="rnd" cmpd="sng" algn="ctr">
            <a:solidFill>
              <a:srgbClr val="C8C8C8"/>
            </a:solidFill>
            <a:prstDash val="solid"/>
            <a:tailEnd type="none" w="lg" len="lg"/>
          </a:ln>
          <a:effectLst/>
        </p:spPr>
      </p:cxnSp>
      <p:cxnSp>
        <p:nvCxnSpPr>
          <p:cNvPr id="180" name="Straight Connector 179"/>
          <p:cNvCxnSpPr/>
          <p:nvPr/>
        </p:nvCxnSpPr>
        <p:spPr bwMode="gray">
          <a:xfrm>
            <a:off x="1165187" y="3202151"/>
            <a:ext cx="470513" cy="0"/>
          </a:xfrm>
          <a:prstGeom prst="line">
            <a:avLst/>
          </a:prstGeom>
          <a:noFill/>
          <a:ln w="9525" cap="rnd" cmpd="sng" algn="ctr">
            <a:solidFill>
              <a:schemeClr val="accent4"/>
            </a:solidFill>
            <a:prstDash val="solid"/>
            <a:tailEnd type="oval" w="lg" len="lg"/>
          </a:ln>
          <a:effectLst/>
        </p:spPr>
      </p:cxnSp>
      <p:sp>
        <p:nvSpPr>
          <p:cNvPr id="185" name="Text Placeholder 3"/>
          <p:cNvSpPr txBox="1">
            <a:spLocks/>
          </p:cNvSpPr>
          <p:nvPr/>
        </p:nvSpPr>
        <p:spPr bwMode="gray">
          <a:xfrm>
            <a:off x="1761798" y="3052497"/>
            <a:ext cx="5355959" cy="498598"/>
          </a:xfrm>
          <a:prstGeom prst="rect">
            <a:avLst/>
          </a:prstGeom>
          <a:ln>
            <a:noFill/>
          </a:ln>
        </p:spPr>
        <p:txBody>
          <a:bodyPr vert="horz" wrap="square" lIns="0" tIns="0" rIns="0" bIns="0" rtlCol="0" anchor="ctr">
            <a:spAutoFit/>
          </a:bodyPr>
          <a:lstStyle>
            <a:defPPr>
              <a:defRPr lang="en-US"/>
            </a:defPPr>
            <a:lvl1pPr indent="0" defTabSz="1043056">
              <a:lnSpc>
                <a:spcPct val="90000"/>
              </a:lnSpc>
              <a:spcBef>
                <a:spcPts val="0"/>
              </a:spcBef>
              <a:buFont typeface="Arial" pitchFamily="34" charset="0"/>
              <a:buNone/>
              <a:defRPr sz="1050"/>
            </a:lvl1pPr>
            <a:lvl2pPr marL="180975" indent="-180975" defTabSz="1043056">
              <a:lnSpc>
                <a:spcPct val="90000"/>
              </a:lnSpc>
              <a:spcBef>
                <a:spcPts val="0"/>
              </a:spcBef>
              <a:buFont typeface="Arial" pitchFamily="34" charset="0"/>
              <a:buChar char="•"/>
              <a:defRPr sz="1200">
                <a:solidFill>
                  <a:schemeClr val="tx2"/>
                </a:solidFill>
              </a:defRPr>
            </a:lvl2pPr>
            <a:lvl3pPr marL="361950" indent="-171450" defTabSz="1043056">
              <a:lnSpc>
                <a:spcPct val="90000"/>
              </a:lnSpc>
              <a:spcBef>
                <a:spcPts val="0"/>
              </a:spcBef>
              <a:buFont typeface="Calibri" pitchFamily="34" charset="0"/>
              <a:buChar char="–"/>
              <a:defRPr sz="1200">
                <a:solidFill>
                  <a:schemeClr val="tx2"/>
                </a:solidFill>
              </a:defRPr>
            </a:lvl3pPr>
            <a:lvl4pPr marL="1825348" indent="-260764" defTabSz="1043056">
              <a:lnSpc>
                <a:spcPct val="90000"/>
              </a:lnSpc>
              <a:spcBef>
                <a:spcPts val="0"/>
              </a:spcBef>
              <a:buFont typeface="Arial" pitchFamily="34" charset="0"/>
              <a:buChar char="–"/>
              <a:defRPr sz="1200">
                <a:solidFill>
                  <a:schemeClr val="tx2"/>
                </a:solidFill>
              </a:defRPr>
            </a:lvl4pPr>
            <a:lvl5pPr marL="2346876" indent="-260764" defTabSz="1043056">
              <a:lnSpc>
                <a:spcPct val="90000"/>
              </a:lnSpc>
              <a:spcBef>
                <a:spcPts val="0"/>
              </a:spcBef>
              <a:buFont typeface="Arial" pitchFamily="34" charset="0"/>
              <a:buChar char="»"/>
              <a:defRPr sz="1200">
                <a:solidFill>
                  <a:schemeClr val="tx2"/>
                </a:solidFill>
              </a:defRPr>
            </a:lvl5pPr>
            <a:lvl6pPr marL="2868404" indent="-260764" defTabSz="1043056">
              <a:spcBef>
                <a:spcPct val="20000"/>
              </a:spcBef>
              <a:buFont typeface="Arial" pitchFamily="34" charset="0"/>
              <a:buChar char="•"/>
              <a:defRPr sz="2300"/>
            </a:lvl6pPr>
            <a:lvl7pPr marL="3389932" indent="-260764" defTabSz="1043056">
              <a:spcBef>
                <a:spcPct val="20000"/>
              </a:spcBef>
              <a:buFont typeface="Arial" pitchFamily="34" charset="0"/>
              <a:buChar char="•"/>
              <a:defRPr sz="2300"/>
            </a:lvl7pPr>
            <a:lvl8pPr marL="3911460" indent="-260764" defTabSz="1043056">
              <a:spcBef>
                <a:spcPct val="20000"/>
              </a:spcBef>
              <a:buFont typeface="Arial" pitchFamily="34" charset="0"/>
              <a:buChar char="•"/>
              <a:defRPr sz="2300"/>
            </a:lvl8pPr>
            <a:lvl9pPr marL="4432988" indent="-260764" defTabSz="1043056">
              <a:spcBef>
                <a:spcPct val="20000"/>
              </a:spcBef>
              <a:buFont typeface="Arial" pitchFamily="34" charset="0"/>
              <a:buChar char="•"/>
              <a:defRPr sz="2300"/>
            </a:lvl9pPr>
          </a:lstStyle>
          <a:p>
            <a:pPr marL="0" marR="0" lvl="0" indent="0" defTabSz="1390707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hu-HU" sz="1200" b="0" i="0" u="none" strike="noStrike" kern="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cs typeface="Arial" pitchFamily="34" charset="0"/>
              </a:rPr>
              <a:t>Interjú hossza: kb. 20 perc</a:t>
            </a:r>
            <a:br>
              <a:rPr kumimoji="0" lang="hu-HU" sz="1200" b="0" i="0" u="none" strike="noStrike" kern="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cs typeface="Arial" pitchFamily="34" charset="0"/>
              </a:rPr>
            </a:br>
            <a:r>
              <a:rPr kumimoji="0" lang="hu-HU" sz="1200" b="0" i="0" u="none" strike="noStrike" kern="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cs typeface="Arial" pitchFamily="34" charset="0"/>
              </a:rPr>
              <a:t>A </a:t>
            </a:r>
            <a:r>
              <a:rPr kumimoji="0" lang="hu-HU" sz="1200" b="0" i="0" u="none" strike="noStrike" kern="0" cap="none" spc="0" normalizeH="0" baseline="0" noProof="0" dirty="0" err="1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cs typeface="Arial" pitchFamily="34" charset="0"/>
              </a:rPr>
              <a:t>fieldwork</a:t>
            </a:r>
            <a:r>
              <a:rPr kumimoji="0" lang="hu-HU" sz="1200" b="0" i="0" u="none" strike="noStrike" kern="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cs typeface="Arial" pitchFamily="34" charset="0"/>
              </a:rPr>
              <a:t> ideje: </a:t>
            </a:r>
            <a:r>
              <a:rPr lang="hu-HU" sz="1200" kern="0" dirty="0">
                <a:solidFill>
                  <a:srgbClr val="404040"/>
                </a:solidFill>
                <a:cs typeface="Arial" pitchFamily="34" charset="0"/>
              </a:rPr>
              <a:t>2017.09.18 – 2017.10.02</a:t>
            </a:r>
          </a:p>
          <a:p>
            <a:pPr marL="0" marR="0" lvl="0" indent="0" defTabSz="1390673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hu-HU" sz="1200" b="0" i="0" u="none" strike="noStrike" kern="0" cap="none" spc="0" normalizeH="0" baseline="0" noProof="0" dirty="0">
              <a:ln>
                <a:noFill/>
              </a:ln>
              <a:solidFill>
                <a:srgbClr val="777777">
                  <a:lumMod val="75000"/>
                </a:srgbClr>
              </a:solidFill>
              <a:effectLst/>
              <a:uLnTx/>
              <a:uFillTx/>
            </a:endParaRPr>
          </a:p>
        </p:txBody>
      </p:sp>
      <p:sp>
        <p:nvSpPr>
          <p:cNvPr id="186" name="Text Placeholder 3"/>
          <p:cNvSpPr txBox="1">
            <a:spLocks/>
          </p:cNvSpPr>
          <p:nvPr/>
        </p:nvSpPr>
        <p:spPr bwMode="gray">
          <a:xfrm>
            <a:off x="1763689" y="2749041"/>
            <a:ext cx="5614945" cy="249299"/>
          </a:xfrm>
          <a:prstGeom prst="rect">
            <a:avLst/>
          </a:prstGeom>
          <a:ln>
            <a:noFill/>
          </a:ln>
        </p:spPr>
        <p:txBody>
          <a:bodyPr vert="horz" wrap="square" lIns="0" tIns="0" rIns="0" bIns="0" rtlCol="0" anchor="ctr">
            <a:spAutoFit/>
          </a:bodyPr>
          <a:lstStyle>
            <a:lvl1pPr marL="0" indent="0" algn="l" defTabSz="1043056" rtl="0" eaLnBrk="1" latinLnBrk="0" hangingPunct="1">
              <a:lnSpc>
                <a:spcPct val="90000"/>
              </a:lnSpc>
              <a:spcBef>
                <a:spcPts val="0"/>
              </a:spcBef>
              <a:buFont typeface="Arial" pitchFamily="34" charset="0"/>
              <a:buNone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180975" indent="-180975" algn="l" defTabSz="1043056" rtl="0" eaLnBrk="1" latinLnBrk="0" hangingPunct="1">
              <a:lnSpc>
                <a:spcPct val="90000"/>
              </a:lnSpc>
              <a:spcBef>
                <a:spcPts val="0"/>
              </a:spcBef>
              <a:buFont typeface="Arial" pitchFamily="34" charset="0"/>
              <a:buChar char="•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361950" indent="-171450" algn="l" defTabSz="1043056" rtl="0" eaLnBrk="1" latinLnBrk="0" hangingPunct="1">
              <a:lnSpc>
                <a:spcPct val="90000"/>
              </a:lnSpc>
              <a:spcBef>
                <a:spcPts val="0"/>
              </a:spcBef>
              <a:buFont typeface="Calibri" pitchFamily="34" charset="0"/>
              <a:buChar char="–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825348" indent="-260764" algn="l" defTabSz="1043056" rtl="0" eaLnBrk="1" latinLnBrk="0" hangingPunct="1">
              <a:lnSpc>
                <a:spcPct val="90000"/>
              </a:lnSpc>
              <a:spcBef>
                <a:spcPts val="0"/>
              </a:spcBef>
              <a:buFont typeface="Arial" pitchFamily="34" charset="0"/>
              <a:buChar char="–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346876" indent="-260764" algn="l" defTabSz="1043056" rtl="0" eaLnBrk="1" latinLnBrk="0" hangingPunct="1">
              <a:lnSpc>
                <a:spcPct val="90000"/>
              </a:lnSpc>
              <a:spcBef>
                <a:spcPts val="0"/>
              </a:spcBef>
              <a:buFont typeface="Arial" pitchFamily="34" charset="0"/>
              <a:buChar char="»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868404" indent="-260764" algn="l" defTabSz="104305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389932" indent="-260764" algn="l" defTabSz="104305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911460" indent="-260764" algn="l" defTabSz="104305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432988" indent="-260764" algn="l" defTabSz="104305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1" indent="0" algn="l" defTabSz="1390707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hu-HU" sz="1800" b="1" i="0" u="none" strike="noStrike" kern="1200" cap="none" spc="0" normalizeH="0" baseline="0" noProof="0" dirty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FIELDWORK</a:t>
            </a:r>
            <a:endParaRPr kumimoji="0" lang="en-GB" sz="1800" b="1" i="0" u="none" strike="noStrike" kern="1200" cap="none" spc="0" normalizeH="0" baseline="0" noProof="0" dirty="0">
              <a:ln>
                <a:noFill/>
              </a:ln>
              <a:solidFill>
                <a:schemeClr val="accent4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87" name="Oval 186"/>
          <p:cNvSpPr/>
          <p:nvPr/>
        </p:nvSpPr>
        <p:spPr bwMode="gray">
          <a:xfrm>
            <a:off x="7834798" y="3641128"/>
            <a:ext cx="985674" cy="965060"/>
          </a:xfrm>
          <a:prstGeom prst="ellipse">
            <a:avLst/>
          </a:prstGeom>
          <a:solidFill>
            <a:schemeClr val="accent3"/>
          </a:solidFill>
          <a:ln w="25400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1219139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43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191" name="Text Placeholder 3"/>
          <p:cNvSpPr txBox="1">
            <a:spLocks/>
          </p:cNvSpPr>
          <p:nvPr/>
        </p:nvSpPr>
        <p:spPr bwMode="gray">
          <a:xfrm>
            <a:off x="1835695" y="4011910"/>
            <a:ext cx="5221693" cy="830997"/>
          </a:xfrm>
          <a:prstGeom prst="rect">
            <a:avLst/>
          </a:prstGeom>
          <a:ln>
            <a:noFill/>
          </a:ln>
        </p:spPr>
        <p:txBody>
          <a:bodyPr vert="horz" wrap="square" lIns="0" tIns="0" rIns="0" bIns="0" rtlCol="0" anchor="ctr">
            <a:spAutoFit/>
          </a:bodyPr>
          <a:lstStyle>
            <a:defPPr>
              <a:defRPr lang="en-US"/>
            </a:defPPr>
            <a:lvl1pPr indent="0" defTabSz="1043056">
              <a:lnSpc>
                <a:spcPct val="90000"/>
              </a:lnSpc>
              <a:spcBef>
                <a:spcPts val="0"/>
              </a:spcBef>
              <a:buFont typeface="Arial" pitchFamily="34" charset="0"/>
              <a:buNone/>
              <a:defRPr sz="1050"/>
            </a:lvl1pPr>
            <a:lvl2pPr marL="180975" indent="-180975" defTabSz="1043056">
              <a:lnSpc>
                <a:spcPct val="90000"/>
              </a:lnSpc>
              <a:spcBef>
                <a:spcPts val="0"/>
              </a:spcBef>
              <a:buFont typeface="Arial" pitchFamily="34" charset="0"/>
              <a:buChar char="•"/>
              <a:defRPr sz="1200">
                <a:solidFill>
                  <a:schemeClr val="tx2"/>
                </a:solidFill>
              </a:defRPr>
            </a:lvl2pPr>
            <a:lvl3pPr marL="361950" indent="-171450" defTabSz="1043056">
              <a:lnSpc>
                <a:spcPct val="90000"/>
              </a:lnSpc>
              <a:spcBef>
                <a:spcPts val="0"/>
              </a:spcBef>
              <a:buFont typeface="Calibri" pitchFamily="34" charset="0"/>
              <a:buChar char="–"/>
              <a:defRPr sz="1200">
                <a:solidFill>
                  <a:schemeClr val="tx2"/>
                </a:solidFill>
              </a:defRPr>
            </a:lvl3pPr>
            <a:lvl4pPr marL="1825348" indent="-260764" defTabSz="1043056">
              <a:lnSpc>
                <a:spcPct val="90000"/>
              </a:lnSpc>
              <a:spcBef>
                <a:spcPts val="0"/>
              </a:spcBef>
              <a:buFont typeface="Arial" pitchFamily="34" charset="0"/>
              <a:buChar char="–"/>
              <a:defRPr sz="1200">
                <a:solidFill>
                  <a:schemeClr val="tx2"/>
                </a:solidFill>
              </a:defRPr>
            </a:lvl4pPr>
            <a:lvl5pPr marL="2346876" indent="-260764" defTabSz="1043056">
              <a:lnSpc>
                <a:spcPct val="90000"/>
              </a:lnSpc>
              <a:spcBef>
                <a:spcPts val="0"/>
              </a:spcBef>
              <a:buFont typeface="Arial" pitchFamily="34" charset="0"/>
              <a:buChar char="»"/>
              <a:defRPr sz="1200">
                <a:solidFill>
                  <a:schemeClr val="tx2"/>
                </a:solidFill>
              </a:defRPr>
            </a:lvl5pPr>
            <a:lvl6pPr marL="2868404" indent="-260764" defTabSz="1043056">
              <a:spcBef>
                <a:spcPct val="20000"/>
              </a:spcBef>
              <a:buFont typeface="Arial" pitchFamily="34" charset="0"/>
              <a:buChar char="•"/>
              <a:defRPr sz="2300"/>
            </a:lvl6pPr>
            <a:lvl7pPr marL="3389932" indent="-260764" defTabSz="1043056">
              <a:spcBef>
                <a:spcPct val="20000"/>
              </a:spcBef>
              <a:buFont typeface="Arial" pitchFamily="34" charset="0"/>
              <a:buChar char="•"/>
              <a:defRPr sz="2300"/>
            </a:lvl7pPr>
            <a:lvl8pPr marL="3911460" indent="-260764" defTabSz="1043056">
              <a:spcBef>
                <a:spcPct val="20000"/>
              </a:spcBef>
              <a:buFont typeface="Arial" pitchFamily="34" charset="0"/>
              <a:buChar char="•"/>
              <a:defRPr sz="2300"/>
            </a:lvl8pPr>
            <a:lvl9pPr marL="4432988" indent="-260764" defTabSz="1043056">
              <a:spcBef>
                <a:spcPct val="20000"/>
              </a:spcBef>
              <a:buFont typeface="Arial" pitchFamily="34" charset="0"/>
              <a:buChar char="•"/>
              <a:defRPr sz="2300"/>
            </a:lvl9pPr>
          </a:lstStyle>
          <a:p>
            <a:pPr marL="0" marR="0" lvl="0" indent="0" algn="r" defTabSz="1390673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hu-HU" sz="1200" kern="0" dirty="0">
                <a:solidFill>
                  <a:srgbClr val="404040"/>
                </a:solidFill>
                <a:cs typeface="Arial" pitchFamily="34" charset="0"/>
              </a:rPr>
              <a:t>Az alapozó kutatás célja, hogy felmérje a fiatal </a:t>
            </a:r>
            <a:r>
              <a:rPr lang="hu-HU" sz="1200" kern="0" dirty="0" err="1">
                <a:solidFill>
                  <a:srgbClr val="404040"/>
                </a:solidFill>
                <a:cs typeface="Arial" pitchFamily="34" charset="0"/>
              </a:rPr>
              <a:t>kohorsz</a:t>
            </a:r>
            <a:r>
              <a:rPr lang="hu-HU" sz="1200" kern="0" dirty="0">
                <a:solidFill>
                  <a:srgbClr val="404040"/>
                </a:solidFill>
                <a:cs typeface="Arial" pitchFamily="34" charset="0"/>
              </a:rPr>
              <a:t> audiovizuális tartalomfogyasztási preferenciáit, eszközellátottságát, érdeklődési körét és tévés tartalmakkal kapcsolatos attitűdjét. A későbbi megismételt hullámok lehetővé teszik majd az időbeli változás és főbb trendek megragadását. </a:t>
            </a:r>
          </a:p>
          <a:p>
            <a:pPr marL="0" marR="0" lvl="0" indent="0" algn="r" defTabSz="1390673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hu-HU" sz="1200" kern="0" dirty="0">
                <a:solidFill>
                  <a:srgbClr val="404040"/>
                </a:solidFill>
                <a:cs typeface="Arial" pitchFamily="34" charset="0"/>
              </a:rPr>
              <a:t>A demográfiai háttérváltozók szerinti szignifikáns különbségeket jelöljük. </a:t>
            </a:r>
            <a:endParaRPr kumimoji="0" lang="en-US" sz="1200" b="0" i="0" u="none" strike="noStrike" kern="0" cap="none" spc="0" normalizeH="0" baseline="0" noProof="0" dirty="0">
              <a:ln>
                <a:noFill/>
              </a:ln>
              <a:solidFill>
                <a:srgbClr val="777777">
                  <a:lumMod val="75000"/>
                </a:srgbClr>
              </a:solidFill>
              <a:effectLst/>
              <a:uLnTx/>
              <a:uFillTx/>
            </a:endParaRPr>
          </a:p>
        </p:txBody>
      </p:sp>
      <p:sp>
        <p:nvSpPr>
          <p:cNvPr id="192" name="Text Placeholder 3"/>
          <p:cNvSpPr txBox="1">
            <a:spLocks/>
          </p:cNvSpPr>
          <p:nvPr/>
        </p:nvSpPr>
        <p:spPr bwMode="gray">
          <a:xfrm>
            <a:off x="3189011" y="3757153"/>
            <a:ext cx="3871617" cy="249299"/>
          </a:xfrm>
          <a:prstGeom prst="rect">
            <a:avLst/>
          </a:prstGeom>
          <a:ln>
            <a:noFill/>
          </a:ln>
        </p:spPr>
        <p:txBody>
          <a:bodyPr vert="horz" wrap="square" lIns="0" tIns="0" rIns="0" bIns="0" rtlCol="0" anchor="ctr">
            <a:spAutoFit/>
          </a:bodyPr>
          <a:lstStyle>
            <a:lvl1pPr marL="0" indent="0" algn="l" defTabSz="1043056" rtl="0" eaLnBrk="1" latinLnBrk="0" hangingPunct="1">
              <a:lnSpc>
                <a:spcPct val="90000"/>
              </a:lnSpc>
              <a:spcBef>
                <a:spcPts val="0"/>
              </a:spcBef>
              <a:buFont typeface="Arial" pitchFamily="34" charset="0"/>
              <a:buNone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180975" indent="-180975" algn="l" defTabSz="1043056" rtl="0" eaLnBrk="1" latinLnBrk="0" hangingPunct="1">
              <a:lnSpc>
                <a:spcPct val="90000"/>
              </a:lnSpc>
              <a:spcBef>
                <a:spcPts val="0"/>
              </a:spcBef>
              <a:buFont typeface="Arial" pitchFamily="34" charset="0"/>
              <a:buChar char="•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361950" indent="-171450" algn="l" defTabSz="1043056" rtl="0" eaLnBrk="1" latinLnBrk="0" hangingPunct="1">
              <a:lnSpc>
                <a:spcPct val="90000"/>
              </a:lnSpc>
              <a:spcBef>
                <a:spcPts val="0"/>
              </a:spcBef>
              <a:buFont typeface="Calibri" pitchFamily="34" charset="0"/>
              <a:buChar char="–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825348" indent="-260764" algn="l" defTabSz="1043056" rtl="0" eaLnBrk="1" latinLnBrk="0" hangingPunct="1">
              <a:lnSpc>
                <a:spcPct val="90000"/>
              </a:lnSpc>
              <a:spcBef>
                <a:spcPts val="0"/>
              </a:spcBef>
              <a:buFont typeface="Arial" pitchFamily="34" charset="0"/>
              <a:buChar char="–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346876" indent="-260764" algn="l" defTabSz="1043056" rtl="0" eaLnBrk="1" latinLnBrk="0" hangingPunct="1">
              <a:lnSpc>
                <a:spcPct val="90000"/>
              </a:lnSpc>
              <a:spcBef>
                <a:spcPts val="0"/>
              </a:spcBef>
              <a:buFont typeface="Arial" pitchFamily="34" charset="0"/>
              <a:buChar char="»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868404" indent="-260764" algn="l" defTabSz="104305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389932" indent="-260764" algn="l" defTabSz="104305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911460" indent="-260764" algn="l" defTabSz="104305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432988" indent="-260764" algn="l" defTabSz="104305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1" indent="0" algn="r" defTabSz="1390673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hu-HU" sz="1800" b="1" i="0" u="none" strike="noStrike" kern="1200" cap="none" spc="0" normalizeH="0" baseline="0" noProof="0" dirty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ELEMZÉS</a:t>
            </a:r>
          </a:p>
        </p:txBody>
      </p:sp>
      <p:sp>
        <p:nvSpPr>
          <p:cNvPr id="193" name="Freeform 6"/>
          <p:cNvSpPr>
            <a:spLocks noChangeAspect="1"/>
          </p:cNvSpPr>
          <p:nvPr/>
        </p:nvSpPr>
        <p:spPr bwMode="auto">
          <a:xfrm>
            <a:off x="366626" y="837086"/>
            <a:ext cx="654545" cy="654545"/>
          </a:xfrm>
          <a:custGeom>
            <a:avLst/>
            <a:gdLst/>
            <a:ahLst/>
            <a:cxnLst>
              <a:cxn ang="0">
                <a:pos x="134" y="129"/>
              </a:cxn>
              <a:cxn ang="0">
                <a:pos x="119" y="133"/>
              </a:cxn>
              <a:cxn ang="0">
                <a:pos x="106" y="132"/>
              </a:cxn>
              <a:cxn ang="0">
                <a:pos x="193" y="52"/>
              </a:cxn>
              <a:cxn ang="0">
                <a:pos x="217" y="51"/>
              </a:cxn>
              <a:cxn ang="0">
                <a:pos x="238" y="28"/>
              </a:cxn>
              <a:cxn ang="0">
                <a:pos x="218" y="27"/>
              </a:cxn>
              <a:cxn ang="0">
                <a:pos x="219" y="19"/>
              </a:cxn>
              <a:cxn ang="0">
                <a:pos x="211" y="20"/>
              </a:cxn>
              <a:cxn ang="0">
                <a:pos x="210" y="0"/>
              </a:cxn>
              <a:cxn ang="0">
                <a:pos x="187" y="21"/>
              </a:cxn>
              <a:cxn ang="0">
                <a:pos x="186" y="45"/>
              </a:cxn>
              <a:cxn ang="0">
                <a:pos x="109" y="19"/>
              </a:cxn>
              <a:cxn ang="0">
                <a:pos x="0" y="129"/>
              </a:cxn>
              <a:cxn ang="0">
                <a:pos x="109" y="238"/>
              </a:cxn>
              <a:cxn ang="0">
                <a:pos x="219" y="129"/>
              </a:cxn>
              <a:cxn ang="0">
                <a:pos x="178" y="75"/>
              </a:cxn>
              <a:cxn ang="0">
                <a:pos x="171" y="190"/>
              </a:cxn>
              <a:cxn ang="0">
                <a:pos x="48" y="190"/>
              </a:cxn>
              <a:cxn ang="0">
                <a:pos x="48" y="67"/>
              </a:cxn>
              <a:cxn ang="0">
                <a:pos x="167" y="64"/>
              </a:cxn>
              <a:cxn ang="0">
                <a:pos x="109" y="61"/>
              </a:cxn>
              <a:cxn ang="0">
                <a:pos x="42" y="129"/>
              </a:cxn>
              <a:cxn ang="0">
                <a:pos x="109" y="196"/>
              </a:cxn>
              <a:cxn ang="0">
                <a:pos x="177" y="129"/>
              </a:cxn>
              <a:cxn ang="0">
                <a:pos x="147" y="105"/>
              </a:cxn>
              <a:cxn ang="0">
                <a:pos x="141" y="161"/>
              </a:cxn>
              <a:cxn ang="0">
                <a:pos x="77" y="161"/>
              </a:cxn>
              <a:cxn ang="0">
                <a:pos x="77" y="97"/>
              </a:cxn>
              <a:cxn ang="0">
                <a:pos x="138" y="94"/>
              </a:cxn>
              <a:cxn ang="0">
                <a:pos x="109" y="104"/>
              </a:cxn>
              <a:cxn ang="0">
                <a:pos x="109" y="154"/>
              </a:cxn>
            </a:cxnLst>
            <a:rect l="0" t="0" r="r" b="b"/>
            <a:pathLst>
              <a:path w="238" h="238">
                <a:moveTo>
                  <a:pt x="109" y="154"/>
                </a:moveTo>
                <a:cubicBezTo>
                  <a:pt x="123" y="154"/>
                  <a:pt x="134" y="143"/>
                  <a:pt x="134" y="129"/>
                </a:cubicBezTo>
                <a:cubicBezTo>
                  <a:pt x="134" y="126"/>
                  <a:pt x="134" y="122"/>
                  <a:pt x="133" y="120"/>
                </a:cubicBezTo>
                <a:cubicBezTo>
                  <a:pt x="119" y="133"/>
                  <a:pt x="119" y="133"/>
                  <a:pt x="119" y="133"/>
                </a:cubicBezTo>
                <a:cubicBezTo>
                  <a:pt x="115" y="137"/>
                  <a:pt x="108" y="136"/>
                  <a:pt x="106" y="132"/>
                </a:cubicBezTo>
                <a:cubicBezTo>
                  <a:pt x="106" y="132"/>
                  <a:pt x="106" y="132"/>
                  <a:pt x="106" y="132"/>
                </a:cubicBezTo>
                <a:cubicBezTo>
                  <a:pt x="108" y="134"/>
                  <a:pt x="111" y="134"/>
                  <a:pt x="113" y="132"/>
                </a:cubicBezTo>
                <a:cubicBezTo>
                  <a:pt x="193" y="52"/>
                  <a:pt x="193" y="52"/>
                  <a:pt x="193" y="52"/>
                </a:cubicBezTo>
                <a:cubicBezTo>
                  <a:pt x="215" y="52"/>
                  <a:pt x="215" y="52"/>
                  <a:pt x="215" y="52"/>
                </a:cubicBezTo>
                <a:cubicBezTo>
                  <a:pt x="216" y="52"/>
                  <a:pt x="217" y="51"/>
                  <a:pt x="217" y="51"/>
                </a:cubicBezTo>
                <a:cubicBezTo>
                  <a:pt x="237" y="31"/>
                  <a:pt x="237" y="31"/>
                  <a:pt x="237" y="31"/>
                </a:cubicBezTo>
                <a:cubicBezTo>
                  <a:pt x="238" y="30"/>
                  <a:pt x="238" y="29"/>
                  <a:pt x="238" y="28"/>
                </a:cubicBezTo>
                <a:cubicBezTo>
                  <a:pt x="237" y="27"/>
                  <a:pt x="237" y="27"/>
                  <a:pt x="236" y="27"/>
                </a:cubicBezTo>
                <a:cubicBezTo>
                  <a:pt x="218" y="27"/>
                  <a:pt x="218" y="27"/>
                  <a:pt x="218" y="27"/>
                </a:cubicBezTo>
                <a:cubicBezTo>
                  <a:pt x="219" y="26"/>
                  <a:pt x="219" y="26"/>
                  <a:pt x="219" y="26"/>
                </a:cubicBezTo>
                <a:cubicBezTo>
                  <a:pt x="221" y="24"/>
                  <a:pt x="221" y="21"/>
                  <a:pt x="219" y="19"/>
                </a:cubicBezTo>
                <a:cubicBezTo>
                  <a:pt x="217" y="17"/>
                  <a:pt x="214" y="17"/>
                  <a:pt x="212" y="19"/>
                </a:cubicBezTo>
                <a:cubicBezTo>
                  <a:pt x="211" y="20"/>
                  <a:pt x="211" y="20"/>
                  <a:pt x="211" y="20"/>
                </a:cubicBezTo>
                <a:cubicBezTo>
                  <a:pt x="211" y="2"/>
                  <a:pt x="211" y="2"/>
                  <a:pt x="211" y="2"/>
                </a:cubicBezTo>
                <a:cubicBezTo>
                  <a:pt x="211" y="1"/>
                  <a:pt x="211" y="1"/>
                  <a:pt x="210" y="0"/>
                </a:cubicBezTo>
                <a:cubicBezTo>
                  <a:pt x="209" y="0"/>
                  <a:pt x="208" y="0"/>
                  <a:pt x="207" y="1"/>
                </a:cubicBezTo>
                <a:cubicBezTo>
                  <a:pt x="187" y="21"/>
                  <a:pt x="187" y="21"/>
                  <a:pt x="187" y="21"/>
                </a:cubicBezTo>
                <a:cubicBezTo>
                  <a:pt x="187" y="21"/>
                  <a:pt x="186" y="22"/>
                  <a:pt x="186" y="23"/>
                </a:cubicBezTo>
                <a:cubicBezTo>
                  <a:pt x="186" y="45"/>
                  <a:pt x="186" y="45"/>
                  <a:pt x="186" y="45"/>
                </a:cubicBezTo>
                <a:cubicBezTo>
                  <a:pt x="183" y="48"/>
                  <a:pt x="183" y="48"/>
                  <a:pt x="183" y="48"/>
                </a:cubicBezTo>
                <a:cubicBezTo>
                  <a:pt x="164" y="30"/>
                  <a:pt x="138" y="19"/>
                  <a:pt x="109" y="19"/>
                </a:cubicBezTo>
                <a:cubicBezTo>
                  <a:pt x="79" y="19"/>
                  <a:pt x="52" y="32"/>
                  <a:pt x="32" y="51"/>
                </a:cubicBezTo>
                <a:cubicBezTo>
                  <a:pt x="12" y="71"/>
                  <a:pt x="0" y="99"/>
                  <a:pt x="0" y="129"/>
                </a:cubicBezTo>
                <a:cubicBezTo>
                  <a:pt x="0" y="159"/>
                  <a:pt x="12" y="186"/>
                  <a:pt x="32" y="206"/>
                </a:cubicBezTo>
                <a:cubicBezTo>
                  <a:pt x="52" y="226"/>
                  <a:pt x="79" y="238"/>
                  <a:pt x="109" y="238"/>
                </a:cubicBezTo>
                <a:cubicBezTo>
                  <a:pt x="139" y="238"/>
                  <a:pt x="167" y="226"/>
                  <a:pt x="187" y="206"/>
                </a:cubicBezTo>
                <a:cubicBezTo>
                  <a:pt x="206" y="186"/>
                  <a:pt x="219" y="159"/>
                  <a:pt x="219" y="129"/>
                </a:cubicBezTo>
                <a:cubicBezTo>
                  <a:pt x="219" y="102"/>
                  <a:pt x="209" y="78"/>
                  <a:pt x="194" y="59"/>
                </a:cubicBezTo>
                <a:cubicBezTo>
                  <a:pt x="178" y="75"/>
                  <a:pt x="178" y="75"/>
                  <a:pt x="178" y="75"/>
                </a:cubicBezTo>
                <a:cubicBezTo>
                  <a:pt x="189" y="90"/>
                  <a:pt x="196" y="108"/>
                  <a:pt x="196" y="129"/>
                </a:cubicBezTo>
                <a:cubicBezTo>
                  <a:pt x="196" y="153"/>
                  <a:pt x="186" y="175"/>
                  <a:pt x="171" y="190"/>
                </a:cubicBezTo>
                <a:cubicBezTo>
                  <a:pt x="155" y="206"/>
                  <a:pt x="133" y="216"/>
                  <a:pt x="109" y="216"/>
                </a:cubicBezTo>
                <a:cubicBezTo>
                  <a:pt x="85" y="216"/>
                  <a:pt x="63" y="206"/>
                  <a:pt x="48" y="190"/>
                </a:cubicBezTo>
                <a:cubicBezTo>
                  <a:pt x="32" y="175"/>
                  <a:pt x="22" y="153"/>
                  <a:pt x="22" y="129"/>
                </a:cubicBezTo>
                <a:cubicBezTo>
                  <a:pt x="22" y="105"/>
                  <a:pt x="32" y="83"/>
                  <a:pt x="48" y="67"/>
                </a:cubicBezTo>
                <a:cubicBezTo>
                  <a:pt x="63" y="51"/>
                  <a:pt x="85" y="42"/>
                  <a:pt x="109" y="42"/>
                </a:cubicBezTo>
                <a:cubicBezTo>
                  <a:pt x="132" y="42"/>
                  <a:pt x="152" y="50"/>
                  <a:pt x="167" y="64"/>
                </a:cubicBezTo>
                <a:cubicBezTo>
                  <a:pt x="153" y="78"/>
                  <a:pt x="153" y="78"/>
                  <a:pt x="153" y="78"/>
                </a:cubicBezTo>
                <a:cubicBezTo>
                  <a:pt x="142" y="67"/>
                  <a:pt x="126" y="61"/>
                  <a:pt x="109" y="61"/>
                </a:cubicBezTo>
                <a:cubicBezTo>
                  <a:pt x="91" y="61"/>
                  <a:pt x="74" y="69"/>
                  <a:pt x="61" y="81"/>
                </a:cubicBezTo>
                <a:cubicBezTo>
                  <a:pt x="49" y="93"/>
                  <a:pt x="42" y="110"/>
                  <a:pt x="42" y="129"/>
                </a:cubicBezTo>
                <a:cubicBezTo>
                  <a:pt x="42" y="147"/>
                  <a:pt x="49" y="164"/>
                  <a:pt x="61" y="177"/>
                </a:cubicBezTo>
                <a:cubicBezTo>
                  <a:pt x="74" y="189"/>
                  <a:pt x="91" y="196"/>
                  <a:pt x="109" y="196"/>
                </a:cubicBezTo>
                <a:cubicBezTo>
                  <a:pt x="128" y="196"/>
                  <a:pt x="145" y="189"/>
                  <a:pt x="157" y="177"/>
                </a:cubicBezTo>
                <a:cubicBezTo>
                  <a:pt x="169" y="164"/>
                  <a:pt x="177" y="147"/>
                  <a:pt x="177" y="129"/>
                </a:cubicBezTo>
                <a:cubicBezTo>
                  <a:pt x="177" y="114"/>
                  <a:pt x="172" y="100"/>
                  <a:pt x="164" y="89"/>
                </a:cubicBezTo>
                <a:cubicBezTo>
                  <a:pt x="147" y="105"/>
                  <a:pt x="147" y="105"/>
                  <a:pt x="147" y="105"/>
                </a:cubicBezTo>
                <a:cubicBezTo>
                  <a:pt x="152" y="112"/>
                  <a:pt x="154" y="120"/>
                  <a:pt x="154" y="129"/>
                </a:cubicBezTo>
                <a:cubicBezTo>
                  <a:pt x="154" y="141"/>
                  <a:pt x="149" y="152"/>
                  <a:pt x="141" y="161"/>
                </a:cubicBezTo>
                <a:cubicBezTo>
                  <a:pt x="133" y="169"/>
                  <a:pt x="122" y="174"/>
                  <a:pt x="109" y="174"/>
                </a:cubicBezTo>
                <a:cubicBezTo>
                  <a:pt x="97" y="174"/>
                  <a:pt x="85" y="169"/>
                  <a:pt x="77" y="161"/>
                </a:cubicBezTo>
                <a:cubicBezTo>
                  <a:pt x="69" y="152"/>
                  <a:pt x="64" y="141"/>
                  <a:pt x="64" y="129"/>
                </a:cubicBezTo>
                <a:cubicBezTo>
                  <a:pt x="64" y="116"/>
                  <a:pt x="69" y="105"/>
                  <a:pt x="77" y="97"/>
                </a:cubicBezTo>
                <a:cubicBezTo>
                  <a:pt x="85" y="89"/>
                  <a:pt x="97" y="84"/>
                  <a:pt x="109" y="84"/>
                </a:cubicBezTo>
                <a:cubicBezTo>
                  <a:pt x="120" y="84"/>
                  <a:pt x="130" y="87"/>
                  <a:pt x="138" y="94"/>
                </a:cubicBezTo>
                <a:cubicBezTo>
                  <a:pt x="123" y="108"/>
                  <a:pt x="123" y="108"/>
                  <a:pt x="123" y="108"/>
                </a:cubicBezTo>
                <a:cubicBezTo>
                  <a:pt x="119" y="105"/>
                  <a:pt x="114" y="104"/>
                  <a:pt x="109" y="104"/>
                </a:cubicBezTo>
                <a:cubicBezTo>
                  <a:pt x="95" y="104"/>
                  <a:pt x="84" y="115"/>
                  <a:pt x="84" y="129"/>
                </a:cubicBezTo>
                <a:cubicBezTo>
                  <a:pt x="84" y="143"/>
                  <a:pt x="95" y="154"/>
                  <a:pt x="109" y="154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vert="horz" wrap="square" lIns="91438" tIns="45719" rIns="91438" bIns="45719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grpSp>
        <p:nvGrpSpPr>
          <p:cNvPr id="212" name="Group 146484"/>
          <p:cNvGrpSpPr>
            <a:grpSpLocks noChangeAspect="1"/>
          </p:cNvGrpSpPr>
          <p:nvPr/>
        </p:nvGrpSpPr>
        <p:grpSpPr>
          <a:xfrm>
            <a:off x="445106" y="2864102"/>
            <a:ext cx="466719" cy="654545"/>
            <a:chOff x="7596188" y="711200"/>
            <a:chExt cx="1301749" cy="1825626"/>
          </a:xfrm>
          <a:solidFill>
            <a:schemeClr val="bg1"/>
          </a:solidFill>
        </p:grpSpPr>
        <p:sp>
          <p:nvSpPr>
            <p:cNvPr id="213" name="Freeform 106"/>
            <p:cNvSpPr>
              <a:spLocks noEditPoints="1"/>
            </p:cNvSpPr>
            <p:nvPr/>
          </p:nvSpPr>
          <p:spPr bwMode="auto">
            <a:xfrm>
              <a:off x="7596188" y="1262063"/>
              <a:ext cx="1274762" cy="1274763"/>
            </a:xfrm>
            <a:custGeom>
              <a:avLst/>
              <a:gdLst>
                <a:gd name="T0" fmla="*/ 340 w 340"/>
                <a:gd name="T1" fmla="*/ 170 h 340"/>
                <a:gd name="T2" fmla="*/ 170 w 340"/>
                <a:gd name="T3" fmla="*/ 340 h 340"/>
                <a:gd name="T4" fmla="*/ 0 w 340"/>
                <a:gd name="T5" fmla="*/ 170 h 340"/>
                <a:gd name="T6" fmla="*/ 170 w 340"/>
                <a:gd name="T7" fmla="*/ 0 h 340"/>
                <a:gd name="T8" fmla="*/ 340 w 340"/>
                <a:gd name="T9" fmla="*/ 170 h 340"/>
                <a:gd name="T10" fmla="*/ 170 w 340"/>
                <a:gd name="T11" fmla="*/ 12 h 340"/>
                <a:gd name="T12" fmla="*/ 12 w 340"/>
                <a:gd name="T13" fmla="*/ 170 h 340"/>
                <a:gd name="T14" fmla="*/ 170 w 340"/>
                <a:gd name="T15" fmla="*/ 328 h 340"/>
                <a:gd name="T16" fmla="*/ 328 w 340"/>
                <a:gd name="T17" fmla="*/ 170 h 340"/>
                <a:gd name="T18" fmla="*/ 170 w 340"/>
                <a:gd name="T19" fmla="*/ 12 h 3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40" h="340">
                  <a:moveTo>
                    <a:pt x="340" y="170"/>
                  </a:moveTo>
                  <a:cubicBezTo>
                    <a:pt x="340" y="264"/>
                    <a:pt x="264" y="340"/>
                    <a:pt x="170" y="340"/>
                  </a:cubicBezTo>
                  <a:cubicBezTo>
                    <a:pt x="76" y="340"/>
                    <a:pt x="0" y="264"/>
                    <a:pt x="0" y="170"/>
                  </a:cubicBezTo>
                  <a:cubicBezTo>
                    <a:pt x="0" y="76"/>
                    <a:pt x="76" y="0"/>
                    <a:pt x="170" y="0"/>
                  </a:cubicBezTo>
                  <a:cubicBezTo>
                    <a:pt x="264" y="0"/>
                    <a:pt x="340" y="76"/>
                    <a:pt x="340" y="170"/>
                  </a:cubicBezTo>
                  <a:close/>
                  <a:moveTo>
                    <a:pt x="170" y="12"/>
                  </a:moveTo>
                  <a:cubicBezTo>
                    <a:pt x="83" y="12"/>
                    <a:pt x="12" y="83"/>
                    <a:pt x="12" y="170"/>
                  </a:cubicBezTo>
                  <a:cubicBezTo>
                    <a:pt x="12" y="257"/>
                    <a:pt x="83" y="328"/>
                    <a:pt x="170" y="328"/>
                  </a:cubicBezTo>
                  <a:cubicBezTo>
                    <a:pt x="257" y="328"/>
                    <a:pt x="328" y="257"/>
                    <a:pt x="328" y="170"/>
                  </a:cubicBezTo>
                  <a:cubicBezTo>
                    <a:pt x="328" y="83"/>
                    <a:pt x="257" y="12"/>
                    <a:pt x="170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14" name="Oval 107"/>
            <p:cNvSpPr>
              <a:spLocks noChangeArrowheads="1"/>
            </p:cNvSpPr>
            <p:nvPr/>
          </p:nvSpPr>
          <p:spPr bwMode="auto">
            <a:xfrm>
              <a:off x="8166100" y="1831975"/>
              <a:ext cx="134937" cy="13493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15" name="Oval 108"/>
            <p:cNvSpPr>
              <a:spLocks noChangeArrowheads="1"/>
            </p:cNvSpPr>
            <p:nvPr/>
          </p:nvSpPr>
          <p:spPr bwMode="auto">
            <a:xfrm>
              <a:off x="8204200" y="1360488"/>
              <a:ext cx="58737" cy="55563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16" name="Oval 109"/>
            <p:cNvSpPr>
              <a:spLocks noChangeArrowheads="1"/>
            </p:cNvSpPr>
            <p:nvPr/>
          </p:nvSpPr>
          <p:spPr bwMode="auto">
            <a:xfrm>
              <a:off x="8204200" y="2384425"/>
              <a:ext cx="58737" cy="55563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17" name="Oval 110"/>
            <p:cNvSpPr>
              <a:spLocks noChangeArrowheads="1"/>
            </p:cNvSpPr>
            <p:nvPr/>
          </p:nvSpPr>
          <p:spPr bwMode="auto">
            <a:xfrm>
              <a:off x="7693025" y="1870075"/>
              <a:ext cx="57150" cy="603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18" name="Oval 111"/>
            <p:cNvSpPr>
              <a:spLocks noChangeArrowheads="1"/>
            </p:cNvSpPr>
            <p:nvPr/>
          </p:nvSpPr>
          <p:spPr bwMode="auto">
            <a:xfrm>
              <a:off x="8716963" y="1870075"/>
              <a:ext cx="57150" cy="603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19" name="Freeform 112"/>
            <p:cNvSpPr>
              <a:spLocks/>
            </p:cNvSpPr>
            <p:nvPr/>
          </p:nvSpPr>
          <p:spPr bwMode="auto">
            <a:xfrm>
              <a:off x="8575675" y="2241550"/>
              <a:ext cx="41275" cy="41275"/>
            </a:xfrm>
            <a:custGeom>
              <a:avLst/>
              <a:gdLst>
                <a:gd name="T0" fmla="*/ 2 w 11"/>
                <a:gd name="T1" fmla="*/ 9 h 11"/>
                <a:gd name="T2" fmla="*/ 2 w 11"/>
                <a:gd name="T3" fmla="*/ 2 h 11"/>
                <a:gd name="T4" fmla="*/ 9 w 11"/>
                <a:gd name="T5" fmla="*/ 2 h 11"/>
                <a:gd name="T6" fmla="*/ 9 w 11"/>
                <a:gd name="T7" fmla="*/ 9 h 11"/>
                <a:gd name="T8" fmla="*/ 2 w 11"/>
                <a:gd name="T9" fmla="*/ 9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11">
                  <a:moveTo>
                    <a:pt x="2" y="9"/>
                  </a:moveTo>
                  <a:cubicBezTo>
                    <a:pt x="0" y="7"/>
                    <a:pt x="0" y="4"/>
                    <a:pt x="2" y="2"/>
                  </a:cubicBezTo>
                  <a:cubicBezTo>
                    <a:pt x="4" y="0"/>
                    <a:pt x="7" y="0"/>
                    <a:pt x="9" y="2"/>
                  </a:cubicBezTo>
                  <a:cubicBezTo>
                    <a:pt x="11" y="4"/>
                    <a:pt x="11" y="7"/>
                    <a:pt x="9" y="9"/>
                  </a:cubicBezTo>
                  <a:cubicBezTo>
                    <a:pt x="7" y="11"/>
                    <a:pt x="4" y="11"/>
                    <a:pt x="2" y="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20" name="Freeform 113"/>
            <p:cNvSpPr>
              <a:spLocks/>
            </p:cNvSpPr>
            <p:nvPr/>
          </p:nvSpPr>
          <p:spPr bwMode="auto">
            <a:xfrm>
              <a:off x="7851775" y="2241550"/>
              <a:ext cx="41275" cy="41275"/>
            </a:xfrm>
            <a:custGeom>
              <a:avLst/>
              <a:gdLst>
                <a:gd name="T0" fmla="*/ 2 w 11"/>
                <a:gd name="T1" fmla="*/ 2 h 11"/>
                <a:gd name="T2" fmla="*/ 9 w 11"/>
                <a:gd name="T3" fmla="*/ 2 h 11"/>
                <a:gd name="T4" fmla="*/ 9 w 11"/>
                <a:gd name="T5" fmla="*/ 9 h 11"/>
                <a:gd name="T6" fmla="*/ 2 w 11"/>
                <a:gd name="T7" fmla="*/ 9 h 11"/>
                <a:gd name="T8" fmla="*/ 2 w 11"/>
                <a:gd name="T9" fmla="*/ 2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11">
                  <a:moveTo>
                    <a:pt x="2" y="2"/>
                  </a:moveTo>
                  <a:cubicBezTo>
                    <a:pt x="4" y="0"/>
                    <a:pt x="7" y="0"/>
                    <a:pt x="9" y="2"/>
                  </a:cubicBezTo>
                  <a:cubicBezTo>
                    <a:pt x="11" y="4"/>
                    <a:pt x="11" y="7"/>
                    <a:pt x="9" y="9"/>
                  </a:cubicBezTo>
                  <a:cubicBezTo>
                    <a:pt x="7" y="11"/>
                    <a:pt x="4" y="11"/>
                    <a:pt x="2" y="9"/>
                  </a:cubicBezTo>
                  <a:cubicBezTo>
                    <a:pt x="0" y="7"/>
                    <a:pt x="0" y="4"/>
                    <a:pt x="2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21" name="Freeform 114"/>
            <p:cNvSpPr>
              <a:spLocks/>
            </p:cNvSpPr>
            <p:nvPr/>
          </p:nvSpPr>
          <p:spPr bwMode="auto">
            <a:xfrm>
              <a:off x="7851775" y="1517650"/>
              <a:ext cx="41275" cy="41275"/>
            </a:xfrm>
            <a:custGeom>
              <a:avLst/>
              <a:gdLst>
                <a:gd name="T0" fmla="*/ 9 w 11"/>
                <a:gd name="T1" fmla="*/ 2 h 11"/>
                <a:gd name="T2" fmla="*/ 9 w 11"/>
                <a:gd name="T3" fmla="*/ 9 h 11"/>
                <a:gd name="T4" fmla="*/ 2 w 11"/>
                <a:gd name="T5" fmla="*/ 9 h 11"/>
                <a:gd name="T6" fmla="*/ 2 w 11"/>
                <a:gd name="T7" fmla="*/ 2 h 11"/>
                <a:gd name="T8" fmla="*/ 9 w 11"/>
                <a:gd name="T9" fmla="*/ 2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11">
                  <a:moveTo>
                    <a:pt x="9" y="2"/>
                  </a:moveTo>
                  <a:cubicBezTo>
                    <a:pt x="11" y="4"/>
                    <a:pt x="11" y="7"/>
                    <a:pt x="9" y="9"/>
                  </a:cubicBezTo>
                  <a:cubicBezTo>
                    <a:pt x="7" y="11"/>
                    <a:pt x="4" y="11"/>
                    <a:pt x="2" y="9"/>
                  </a:cubicBezTo>
                  <a:cubicBezTo>
                    <a:pt x="0" y="7"/>
                    <a:pt x="0" y="4"/>
                    <a:pt x="2" y="2"/>
                  </a:cubicBezTo>
                  <a:cubicBezTo>
                    <a:pt x="4" y="0"/>
                    <a:pt x="7" y="0"/>
                    <a:pt x="9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22" name="Freeform 115"/>
            <p:cNvSpPr>
              <a:spLocks/>
            </p:cNvSpPr>
            <p:nvPr/>
          </p:nvSpPr>
          <p:spPr bwMode="auto">
            <a:xfrm>
              <a:off x="8575675" y="1517650"/>
              <a:ext cx="41275" cy="41275"/>
            </a:xfrm>
            <a:custGeom>
              <a:avLst/>
              <a:gdLst>
                <a:gd name="T0" fmla="*/ 9 w 11"/>
                <a:gd name="T1" fmla="*/ 9 h 11"/>
                <a:gd name="T2" fmla="*/ 2 w 11"/>
                <a:gd name="T3" fmla="*/ 9 h 11"/>
                <a:gd name="T4" fmla="*/ 2 w 11"/>
                <a:gd name="T5" fmla="*/ 2 h 11"/>
                <a:gd name="T6" fmla="*/ 9 w 11"/>
                <a:gd name="T7" fmla="*/ 2 h 11"/>
                <a:gd name="T8" fmla="*/ 9 w 11"/>
                <a:gd name="T9" fmla="*/ 9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11">
                  <a:moveTo>
                    <a:pt x="9" y="9"/>
                  </a:moveTo>
                  <a:cubicBezTo>
                    <a:pt x="7" y="11"/>
                    <a:pt x="4" y="11"/>
                    <a:pt x="2" y="9"/>
                  </a:cubicBezTo>
                  <a:cubicBezTo>
                    <a:pt x="0" y="7"/>
                    <a:pt x="0" y="4"/>
                    <a:pt x="2" y="2"/>
                  </a:cubicBezTo>
                  <a:cubicBezTo>
                    <a:pt x="4" y="0"/>
                    <a:pt x="7" y="0"/>
                    <a:pt x="9" y="2"/>
                  </a:cubicBezTo>
                  <a:cubicBezTo>
                    <a:pt x="11" y="4"/>
                    <a:pt x="11" y="7"/>
                    <a:pt x="9" y="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23" name="Oval 116"/>
            <p:cNvSpPr>
              <a:spLocks noChangeArrowheads="1"/>
            </p:cNvSpPr>
            <p:nvPr/>
          </p:nvSpPr>
          <p:spPr bwMode="auto">
            <a:xfrm>
              <a:off x="8215313" y="1881188"/>
              <a:ext cx="36512" cy="3810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24" name="Freeform 117"/>
            <p:cNvSpPr>
              <a:spLocks/>
            </p:cNvSpPr>
            <p:nvPr/>
          </p:nvSpPr>
          <p:spPr bwMode="auto">
            <a:xfrm>
              <a:off x="8158163" y="1131888"/>
              <a:ext cx="150812" cy="119063"/>
            </a:xfrm>
            <a:custGeom>
              <a:avLst/>
              <a:gdLst>
                <a:gd name="T0" fmla="*/ 0 w 40"/>
                <a:gd name="T1" fmla="*/ 32 h 32"/>
                <a:gd name="T2" fmla="*/ 20 w 40"/>
                <a:gd name="T3" fmla="*/ 31 h 32"/>
                <a:gd name="T4" fmla="*/ 40 w 40"/>
                <a:gd name="T5" fmla="*/ 32 h 32"/>
                <a:gd name="T6" fmla="*/ 40 w 40"/>
                <a:gd name="T7" fmla="*/ 0 h 32"/>
                <a:gd name="T8" fmla="*/ 0 w 40"/>
                <a:gd name="T9" fmla="*/ 0 h 32"/>
                <a:gd name="T10" fmla="*/ 0 w 40"/>
                <a:gd name="T11" fmla="*/ 32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0" h="32">
                  <a:moveTo>
                    <a:pt x="0" y="32"/>
                  </a:moveTo>
                  <a:cubicBezTo>
                    <a:pt x="6" y="31"/>
                    <a:pt x="13" y="31"/>
                    <a:pt x="20" y="31"/>
                  </a:cubicBezTo>
                  <a:cubicBezTo>
                    <a:pt x="27" y="31"/>
                    <a:pt x="34" y="31"/>
                    <a:pt x="40" y="32"/>
                  </a:cubicBezTo>
                  <a:cubicBezTo>
                    <a:pt x="40" y="0"/>
                    <a:pt x="40" y="0"/>
                    <a:pt x="40" y="0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0" y="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25" name="Freeform 118"/>
            <p:cNvSpPr>
              <a:spLocks noEditPoints="1"/>
            </p:cNvSpPr>
            <p:nvPr/>
          </p:nvSpPr>
          <p:spPr bwMode="auto">
            <a:xfrm>
              <a:off x="8121650" y="973138"/>
              <a:ext cx="223837" cy="146050"/>
            </a:xfrm>
            <a:custGeom>
              <a:avLst/>
              <a:gdLst>
                <a:gd name="T0" fmla="*/ 60 w 60"/>
                <a:gd name="T1" fmla="*/ 7 h 39"/>
                <a:gd name="T2" fmla="*/ 53 w 60"/>
                <a:gd name="T3" fmla="*/ 0 h 39"/>
                <a:gd name="T4" fmla="*/ 7 w 60"/>
                <a:gd name="T5" fmla="*/ 0 h 39"/>
                <a:gd name="T6" fmla="*/ 0 w 60"/>
                <a:gd name="T7" fmla="*/ 7 h 39"/>
                <a:gd name="T8" fmla="*/ 0 w 60"/>
                <a:gd name="T9" fmla="*/ 31 h 39"/>
                <a:gd name="T10" fmla="*/ 7 w 60"/>
                <a:gd name="T11" fmla="*/ 39 h 39"/>
                <a:gd name="T12" fmla="*/ 53 w 60"/>
                <a:gd name="T13" fmla="*/ 39 h 39"/>
                <a:gd name="T14" fmla="*/ 60 w 60"/>
                <a:gd name="T15" fmla="*/ 31 h 39"/>
                <a:gd name="T16" fmla="*/ 60 w 60"/>
                <a:gd name="T17" fmla="*/ 7 h 39"/>
                <a:gd name="T18" fmla="*/ 8 w 60"/>
                <a:gd name="T19" fmla="*/ 31 h 39"/>
                <a:gd name="T20" fmla="*/ 6 w 60"/>
                <a:gd name="T21" fmla="*/ 33 h 39"/>
                <a:gd name="T22" fmla="*/ 4 w 60"/>
                <a:gd name="T23" fmla="*/ 31 h 39"/>
                <a:gd name="T24" fmla="*/ 4 w 60"/>
                <a:gd name="T25" fmla="*/ 7 h 39"/>
                <a:gd name="T26" fmla="*/ 6 w 60"/>
                <a:gd name="T27" fmla="*/ 5 h 39"/>
                <a:gd name="T28" fmla="*/ 8 w 60"/>
                <a:gd name="T29" fmla="*/ 7 h 39"/>
                <a:gd name="T30" fmla="*/ 8 w 60"/>
                <a:gd name="T31" fmla="*/ 31 h 39"/>
                <a:gd name="T32" fmla="*/ 16 w 60"/>
                <a:gd name="T33" fmla="*/ 31 h 39"/>
                <a:gd name="T34" fmla="*/ 14 w 60"/>
                <a:gd name="T35" fmla="*/ 33 h 39"/>
                <a:gd name="T36" fmla="*/ 12 w 60"/>
                <a:gd name="T37" fmla="*/ 31 h 39"/>
                <a:gd name="T38" fmla="*/ 12 w 60"/>
                <a:gd name="T39" fmla="*/ 7 h 39"/>
                <a:gd name="T40" fmla="*/ 14 w 60"/>
                <a:gd name="T41" fmla="*/ 5 h 39"/>
                <a:gd name="T42" fmla="*/ 16 w 60"/>
                <a:gd name="T43" fmla="*/ 7 h 39"/>
                <a:gd name="T44" fmla="*/ 16 w 60"/>
                <a:gd name="T45" fmla="*/ 31 h 39"/>
                <a:gd name="T46" fmla="*/ 24 w 60"/>
                <a:gd name="T47" fmla="*/ 31 h 39"/>
                <a:gd name="T48" fmla="*/ 22 w 60"/>
                <a:gd name="T49" fmla="*/ 33 h 39"/>
                <a:gd name="T50" fmla="*/ 20 w 60"/>
                <a:gd name="T51" fmla="*/ 31 h 39"/>
                <a:gd name="T52" fmla="*/ 20 w 60"/>
                <a:gd name="T53" fmla="*/ 7 h 39"/>
                <a:gd name="T54" fmla="*/ 22 w 60"/>
                <a:gd name="T55" fmla="*/ 5 h 39"/>
                <a:gd name="T56" fmla="*/ 24 w 60"/>
                <a:gd name="T57" fmla="*/ 7 h 39"/>
                <a:gd name="T58" fmla="*/ 24 w 60"/>
                <a:gd name="T59" fmla="*/ 31 h 39"/>
                <a:gd name="T60" fmla="*/ 32 w 60"/>
                <a:gd name="T61" fmla="*/ 31 h 39"/>
                <a:gd name="T62" fmla="*/ 30 w 60"/>
                <a:gd name="T63" fmla="*/ 33 h 39"/>
                <a:gd name="T64" fmla="*/ 28 w 60"/>
                <a:gd name="T65" fmla="*/ 31 h 39"/>
                <a:gd name="T66" fmla="*/ 28 w 60"/>
                <a:gd name="T67" fmla="*/ 7 h 39"/>
                <a:gd name="T68" fmla="*/ 30 w 60"/>
                <a:gd name="T69" fmla="*/ 5 h 39"/>
                <a:gd name="T70" fmla="*/ 32 w 60"/>
                <a:gd name="T71" fmla="*/ 7 h 39"/>
                <a:gd name="T72" fmla="*/ 32 w 60"/>
                <a:gd name="T73" fmla="*/ 31 h 39"/>
                <a:gd name="T74" fmla="*/ 40 w 60"/>
                <a:gd name="T75" fmla="*/ 31 h 39"/>
                <a:gd name="T76" fmla="*/ 38 w 60"/>
                <a:gd name="T77" fmla="*/ 33 h 39"/>
                <a:gd name="T78" fmla="*/ 36 w 60"/>
                <a:gd name="T79" fmla="*/ 31 h 39"/>
                <a:gd name="T80" fmla="*/ 36 w 60"/>
                <a:gd name="T81" fmla="*/ 7 h 39"/>
                <a:gd name="T82" fmla="*/ 38 w 60"/>
                <a:gd name="T83" fmla="*/ 5 h 39"/>
                <a:gd name="T84" fmla="*/ 40 w 60"/>
                <a:gd name="T85" fmla="*/ 7 h 39"/>
                <a:gd name="T86" fmla="*/ 40 w 60"/>
                <a:gd name="T87" fmla="*/ 31 h 39"/>
                <a:gd name="T88" fmla="*/ 48 w 60"/>
                <a:gd name="T89" fmla="*/ 31 h 39"/>
                <a:gd name="T90" fmla="*/ 46 w 60"/>
                <a:gd name="T91" fmla="*/ 33 h 39"/>
                <a:gd name="T92" fmla="*/ 44 w 60"/>
                <a:gd name="T93" fmla="*/ 31 h 39"/>
                <a:gd name="T94" fmla="*/ 44 w 60"/>
                <a:gd name="T95" fmla="*/ 7 h 39"/>
                <a:gd name="T96" fmla="*/ 46 w 60"/>
                <a:gd name="T97" fmla="*/ 5 h 39"/>
                <a:gd name="T98" fmla="*/ 48 w 60"/>
                <a:gd name="T99" fmla="*/ 7 h 39"/>
                <a:gd name="T100" fmla="*/ 48 w 60"/>
                <a:gd name="T101" fmla="*/ 31 h 39"/>
                <a:gd name="T102" fmla="*/ 57 w 60"/>
                <a:gd name="T103" fmla="*/ 31 h 39"/>
                <a:gd name="T104" fmla="*/ 55 w 60"/>
                <a:gd name="T105" fmla="*/ 33 h 39"/>
                <a:gd name="T106" fmla="*/ 53 w 60"/>
                <a:gd name="T107" fmla="*/ 31 h 39"/>
                <a:gd name="T108" fmla="*/ 53 w 60"/>
                <a:gd name="T109" fmla="*/ 7 h 39"/>
                <a:gd name="T110" fmla="*/ 55 w 60"/>
                <a:gd name="T111" fmla="*/ 5 h 39"/>
                <a:gd name="T112" fmla="*/ 57 w 60"/>
                <a:gd name="T113" fmla="*/ 7 h 39"/>
                <a:gd name="T114" fmla="*/ 57 w 60"/>
                <a:gd name="T115" fmla="*/ 31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60" h="39">
                  <a:moveTo>
                    <a:pt x="60" y="7"/>
                  </a:moveTo>
                  <a:cubicBezTo>
                    <a:pt x="60" y="3"/>
                    <a:pt x="57" y="0"/>
                    <a:pt x="53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3" y="0"/>
                    <a:pt x="0" y="3"/>
                    <a:pt x="0" y="7"/>
                  </a:cubicBezTo>
                  <a:cubicBezTo>
                    <a:pt x="0" y="31"/>
                    <a:pt x="0" y="31"/>
                    <a:pt x="0" y="31"/>
                  </a:cubicBezTo>
                  <a:cubicBezTo>
                    <a:pt x="0" y="35"/>
                    <a:pt x="3" y="39"/>
                    <a:pt x="7" y="39"/>
                  </a:cubicBezTo>
                  <a:cubicBezTo>
                    <a:pt x="53" y="39"/>
                    <a:pt x="53" y="39"/>
                    <a:pt x="53" y="39"/>
                  </a:cubicBezTo>
                  <a:cubicBezTo>
                    <a:pt x="57" y="39"/>
                    <a:pt x="60" y="35"/>
                    <a:pt x="60" y="31"/>
                  </a:cubicBezTo>
                  <a:lnTo>
                    <a:pt x="60" y="7"/>
                  </a:lnTo>
                  <a:close/>
                  <a:moveTo>
                    <a:pt x="8" y="31"/>
                  </a:moveTo>
                  <a:cubicBezTo>
                    <a:pt x="8" y="32"/>
                    <a:pt x="7" y="33"/>
                    <a:pt x="6" y="33"/>
                  </a:cubicBezTo>
                  <a:cubicBezTo>
                    <a:pt x="4" y="33"/>
                    <a:pt x="4" y="32"/>
                    <a:pt x="4" y="31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4" y="6"/>
                    <a:pt x="4" y="5"/>
                    <a:pt x="6" y="5"/>
                  </a:cubicBezTo>
                  <a:cubicBezTo>
                    <a:pt x="7" y="5"/>
                    <a:pt x="8" y="6"/>
                    <a:pt x="8" y="7"/>
                  </a:cubicBezTo>
                  <a:lnTo>
                    <a:pt x="8" y="31"/>
                  </a:lnTo>
                  <a:close/>
                  <a:moveTo>
                    <a:pt x="16" y="31"/>
                  </a:moveTo>
                  <a:cubicBezTo>
                    <a:pt x="16" y="32"/>
                    <a:pt x="15" y="33"/>
                    <a:pt x="14" y="33"/>
                  </a:cubicBezTo>
                  <a:cubicBezTo>
                    <a:pt x="13" y="33"/>
                    <a:pt x="12" y="32"/>
                    <a:pt x="12" y="31"/>
                  </a:cubicBezTo>
                  <a:cubicBezTo>
                    <a:pt x="12" y="7"/>
                    <a:pt x="12" y="7"/>
                    <a:pt x="12" y="7"/>
                  </a:cubicBezTo>
                  <a:cubicBezTo>
                    <a:pt x="12" y="6"/>
                    <a:pt x="13" y="5"/>
                    <a:pt x="14" y="5"/>
                  </a:cubicBezTo>
                  <a:cubicBezTo>
                    <a:pt x="15" y="5"/>
                    <a:pt x="16" y="6"/>
                    <a:pt x="16" y="7"/>
                  </a:cubicBezTo>
                  <a:lnTo>
                    <a:pt x="16" y="31"/>
                  </a:lnTo>
                  <a:close/>
                  <a:moveTo>
                    <a:pt x="24" y="31"/>
                  </a:moveTo>
                  <a:cubicBezTo>
                    <a:pt x="24" y="32"/>
                    <a:pt x="23" y="33"/>
                    <a:pt x="22" y="33"/>
                  </a:cubicBezTo>
                  <a:cubicBezTo>
                    <a:pt x="21" y="33"/>
                    <a:pt x="20" y="32"/>
                    <a:pt x="20" y="31"/>
                  </a:cubicBezTo>
                  <a:cubicBezTo>
                    <a:pt x="20" y="7"/>
                    <a:pt x="20" y="7"/>
                    <a:pt x="20" y="7"/>
                  </a:cubicBezTo>
                  <a:cubicBezTo>
                    <a:pt x="20" y="6"/>
                    <a:pt x="21" y="5"/>
                    <a:pt x="22" y="5"/>
                  </a:cubicBezTo>
                  <a:cubicBezTo>
                    <a:pt x="23" y="5"/>
                    <a:pt x="24" y="6"/>
                    <a:pt x="24" y="7"/>
                  </a:cubicBezTo>
                  <a:lnTo>
                    <a:pt x="24" y="31"/>
                  </a:lnTo>
                  <a:close/>
                  <a:moveTo>
                    <a:pt x="32" y="31"/>
                  </a:moveTo>
                  <a:cubicBezTo>
                    <a:pt x="32" y="32"/>
                    <a:pt x="31" y="33"/>
                    <a:pt x="30" y="33"/>
                  </a:cubicBezTo>
                  <a:cubicBezTo>
                    <a:pt x="29" y="33"/>
                    <a:pt x="28" y="32"/>
                    <a:pt x="28" y="31"/>
                  </a:cubicBezTo>
                  <a:cubicBezTo>
                    <a:pt x="28" y="7"/>
                    <a:pt x="28" y="7"/>
                    <a:pt x="28" y="7"/>
                  </a:cubicBezTo>
                  <a:cubicBezTo>
                    <a:pt x="28" y="6"/>
                    <a:pt x="29" y="5"/>
                    <a:pt x="30" y="5"/>
                  </a:cubicBezTo>
                  <a:cubicBezTo>
                    <a:pt x="31" y="5"/>
                    <a:pt x="32" y="6"/>
                    <a:pt x="32" y="7"/>
                  </a:cubicBezTo>
                  <a:lnTo>
                    <a:pt x="32" y="31"/>
                  </a:lnTo>
                  <a:close/>
                  <a:moveTo>
                    <a:pt x="40" y="31"/>
                  </a:moveTo>
                  <a:cubicBezTo>
                    <a:pt x="40" y="32"/>
                    <a:pt x="39" y="33"/>
                    <a:pt x="38" y="33"/>
                  </a:cubicBezTo>
                  <a:cubicBezTo>
                    <a:pt x="37" y="33"/>
                    <a:pt x="36" y="32"/>
                    <a:pt x="36" y="31"/>
                  </a:cubicBezTo>
                  <a:cubicBezTo>
                    <a:pt x="36" y="7"/>
                    <a:pt x="36" y="7"/>
                    <a:pt x="36" y="7"/>
                  </a:cubicBezTo>
                  <a:cubicBezTo>
                    <a:pt x="36" y="6"/>
                    <a:pt x="37" y="5"/>
                    <a:pt x="38" y="5"/>
                  </a:cubicBezTo>
                  <a:cubicBezTo>
                    <a:pt x="39" y="5"/>
                    <a:pt x="40" y="6"/>
                    <a:pt x="40" y="7"/>
                  </a:cubicBezTo>
                  <a:lnTo>
                    <a:pt x="40" y="31"/>
                  </a:lnTo>
                  <a:close/>
                  <a:moveTo>
                    <a:pt x="48" y="31"/>
                  </a:moveTo>
                  <a:cubicBezTo>
                    <a:pt x="48" y="32"/>
                    <a:pt x="48" y="33"/>
                    <a:pt x="46" y="33"/>
                  </a:cubicBezTo>
                  <a:cubicBezTo>
                    <a:pt x="45" y="33"/>
                    <a:pt x="44" y="32"/>
                    <a:pt x="44" y="31"/>
                  </a:cubicBezTo>
                  <a:cubicBezTo>
                    <a:pt x="44" y="7"/>
                    <a:pt x="44" y="7"/>
                    <a:pt x="44" y="7"/>
                  </a:cubicBezTo>
                  <a:cubicBezTo>
                    <a:pt x="44" y="6"/>
                    <a:pt x="45" y="5"/>
                    <a:pt x="46" y="5"/>
                  </a:cubicBezTo>
                  <a:cubicBezTo>
                    <a:pt x="48" y="5"/>
                    <a:pt x="48" y="6"/>
                    <a:pt x="48" y="7"/>
                  </a:cubicBezTo>
                  <a:lnTo>
                    <a:pt x="48" y="31"/>
                  </a:lnTo>
                  <a:close/>
                  <a:moveTo>
                    <a:pt x="57" y="31"/>
                  </a:moveTo>
                  <a:cubicBezTo>
                    <a:pt x="57" y="32"/>
                    <a:pt x="56" y="33"/>
                    <a:pt x="55" y="33"/>
                  </a:cubicBezTo>
                  <a:cubicBezTo>
                    <a:pt x="53" y="33"/>
                    <a:pt x="53" y="32"/>
                    <a:pt x="53" y="31"/>
                  </a:cubicBezTo>
                  <a:cubicBezTo>
                    <a:pt x="53" y="7"/>
                    <a:pt x="53" y="7"/>
                    <a:pt x="53" y="7"/>
                  </a:cubicBezTo>
                  <a:cubicBezTo>
                    <a:pt x="53" y="6"/>
                    <a:pt x="53" y="5"/>
                    <a:pt x="55" y="5"/>
                  </a:cubicBezTo>
                  <a:cubicBezTo>
                    <a:pt x="56" y="5"/>
                    <a:pt x="57" y="6"/>
                    <a:pt x="57" y="7"/>
                  </a:cubicBezTo>
                  <a:lnTo>
                    <a:pt x="57" y="3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26" name="Freeform 119"/>
            <p:cNvSpPr>
              <a:spLocks/>
            </p:cNvSpPr>
            <p:nvPr/>
          </p:nvSpPr>
          <p:spPr bwMode="auto">
            <a:xfrm>
              <a:off x="8639175" y="1349375"/>
              <a:ext cx="146050" cy="146050"/>
            </a:xfrm>
            <a:custGeom>
              <a:avLst/>
              <a:gdLst>
                <a:gd name="T0" fmla="*/ 0 w 39"/>
                <a:gd name="T1" fmla="*/ 10 h 39"/>
                <a:gd name="T2" fmla="*/ 15 w 39"/>
                <a:gd name="T3" fmla="*/ 24 h 39"/>
                <a:gd name="T4" fmla="*/ 29 w 39"/>
                <a:gd name="T5" fmla="*/ 39 h 39"/>
                <a:gd name="T6" fmla="*/ 39 w 39"/>
                <a:gd name="T7" fmla="*/ 29 h 39"/>
                <a:gd name="T8" fmla="*/ 10 w 39"/>
                <a:gd name="T9" fmla="*/ 0 h 39"/>
                <a:gd name="T10" fmla="*/ 0 w 39"/>
                <a:gd name="T11" fmla="*/ 10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9" h="39">
                  <a:moveTo>
                    <a:pt x="0" y="10"/>
                  </a:moveTo>
                  <a:cubicBezTo>
                    <a:pt x="5" y="14"/>
                    <a:pt x="11" y="19"/>
                    <a:pt x="15" y="24"/>
                  </a:cubicBezTo>
                  <a:cubicBezTo>
                    <a:pt x="20" y="28"/>
                    <a:pt x="25" y="34"/>
                    <a:pt x="29" y="39"/>
                  </a:cubicBezTo>
                  <a:cubicBezTo>
                    <a:pt x="39" y="29"/>
                    <a:pt x="39" y="29"/>
                    <a:pt x="39" y="29"/>
                  </a:cubicBezTo>
                  <a:cubicBezTo>
                    <a:pt x="10" y="0"/>
                    <a:pt x="10" y="0"/>
                    <a:pt x="10" y="0"/>
                  </a:cubicBezTo>
                  <a:lnTo>
                    <a:pt x="0" y="1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27" name="Freeform 120"/>
            <p:cNvSpPr>
              <a:spLocks noEditPoints="1"/>
            </p:cNvSpPr>
            <p:nvPr/>
          </p:nvSpPr>
          <p:spPr bwMode="auto">
            <a:xfrm>
              <a:off x="8680450" y="1236663"/>
              <a:ext cx="217487" cy="217488"/>
            </a:xfrm>
            <a:custGeom>
              <a:avLst/>
              <a:gdLst>
                <a:gd name="T0" fmla="*/ 56 w 58"/>
                <a:gd name="T1" fmla="*/ 29 h 58"/>
                <a:gd name="T2" fmla="*/ 29 w 58"/>
                <a:gd name="T3" fmla="*/ 2 h 58"/>
                <a:gd name="T4" fmla="*/ 20 w 58"/>
                <a:gd name="T5" fmla="*/ 4 h 58"/>
                <a:gd name="T6" fmla="*/ 3 w 58"/>
                <a:gd name="T7" fmla="*/ 20 h 58"/>
                <a:gd name="T8" fmla="*/ 2 w 58"/>
                <a:gd name="T9" fmla="*/ 29 h 58"/>
                <a:gd name="T10" fmla="*/ 29 w 58"/>
                <a:gd name="T11" fmla="*/ 56 h 58"/>
                <a:gd name="T12" fmla="*/ 38 w 58"/>
                <a:gd name="T13" fmla="*/ 55 h 58"/>
                <a:gd name="T14" fmla="*/ 54 w 58"/>
                <a:gd name="T15" fmla="*/ 39 h 58"/>
                <a:gd name="T16" fmla="*/ 56 w 58"/>
                <a:gd name="T17" fmla="*/ 29 h 58"/>
                <a:gd name="T18" fmla="*/ 5 w 58"/>
                <a:gd name="T19" fmla="*/ 24 h 58"/>
                <a:gd name="T20" fmla="*/ 6 w 58"/>
                <a:gd name="T21" fmla="*/ 21 h 58"/>
                <a:gd name="T22" fmla="*/ 21 w 58"/>
                <a:gd name="T23" fmla="*/ 6 h 58"/>
                <a:gd name="T24" fmla="*/ 24 w 58"/>
                <a:gd name="T25" fmla="*/ 5 h 58"/>
                <a:gd name="T26" fmla="*/ 24 w 58"/>
                <a:gd name="T27" fmla="*/ 8 h 58"/>
                <a:gd name="T28" fmla="*/ 8 w 58"/>
                <a:gd name="T29" fmla="*/ 24 h 58"/>
                <a:gd name="T30" fmla="*/ 5 w 58"/>
                <a:gd name="T31" fmla="*/ 24 h 58"/>
                <a:gd name="T32" fmla="*/ 10 w 58"/>
                <a:gd name="T33" fmla="*/ 29 h 58"/>
                <a:gd name="T34" fmla="*/ 10 w 58"/>
                <a:gd name="T35" fmla="*/ 26 h 58"/>
                <a:gd name="T36" fmla="*/ 26 w 58"/>
                <a:gd name="T37" fmla="*/ 10 h 58"/>
                <a:gd name="T38" fmla="*/ 29 w 58"/>
                <a:gd name="T39" fmla="*/ 10 h 58"/>
                <a:gd name="T40" fmla="*/ 28 w 58"/>
                <a:gd name="T41" fmla="*/ 13 h 58"/>
                <a:gd name="T42" fmla="*/ 13 w 58"/>
                <a:gd name="T43" fmla="*/ 29 h 58"/>
                <a:gd name="T44" fmla="*/ 10 w 58"/>
                <a:gd name="T45" fmla="*/ 29 h 58"/>
                <a:gd name="T46" fmla="*/ 15 w 58"/>
                <a:gd name="T47" fmla="*/ 34 h 58"/>
                <a:gd name="T48" fmla="*/ 15 w 58"/>
                <a:gd name="T49" fmla="*/ 31 h 58"/>
                <a:gd name="T50" fmla="*/ 31 w 58"/>
                <a:gd name="T51" fmla="*/ 15 h 58"/>
                <a:gd name="T52" fmla="*/ 34 w 58"/>
                <a:gd name="T53" fmla="*/ 15 h 58"/>
                <a:gd name="T54" fmla="*/ 33 w 58"/>
                <a:gd name="T55" fmla="*/ 18 h 58"/>
                <a:gd name="T56" fmla="*/ 18 w 58"/>
                <a:gd name="T57" fmla="*/ 33 h 58"/>
                <a:gd name="T58" fmla="*/ 15 w 58"/>
                <a:gd name="T59" fmla="*/ 34 h 58"/>
                <a:gd name="T60" fmla="*/ 20 w 58"/>
                <a:gd name="T61" fmla="*/ 39 h 58"/>
                <a:gd name="T62" fmla="*/ 20 w 58"/>
                <a:gd name="T63" fmla="*/ 36 h 58"/>
                <a:gd name="T64" fmla="*/ 36 w 58"/>
                <a:gd name="T65" fmla="*/ 20 h 58"/>
                <a:gd name="T66" fmla="*/ 38 w 58"/>
                <a:gd name="T67" fmla="*/ 20 h 58"/>
                <a:gd name="T68" fmla="*/ 38 w 58"/>
                <a:gd name="T69" fmla="*/ 22 h 58"/>
                <a:gd name="T70" fmla="*/ 22 w 58"/>
                <a:gd name="T71" fmla="*/ 38 h 58"/>
                <a:gd name="T72" fmla="*/ 20 w 58"/>
                <a:gd name="T73" fmla="*/ 39 h 58"/>
                <a:gd name="T74" fmla="*/ 24 w 58"/>
                <a:gd name="T75" fmla="*/ 43 h 58"/>
                <a:gd name="T76" fmla="*/ 25 w 58"/>
                <a:gd name="T77" fmla="*/ 41 h 58"/>
                <a:gd name="T78" fmla="*/ 40 w 58"/>
                <a:gd name="T79" fmla="*/ 25 h 58"/>
                <a:gd name="T80" fmla="*/ 43 w 58"/>
                <a:gd name="T81" fmla="*/ 24 h 58"/>
                <a:gd name="T82" fmla="*/ 43 w 58"/>
                <a:gd name="T83" fmla="*/ 27 h 58"/>
                <a:gd name="T84" fmla="*/ 27 w 58"/>
                <a:gd name="T85" fmla="*/ 43 h 58"/>
                <a:gd name="T86" fmla="*/ 24 w 58"/>
                <a:gd name="T87" fmla="*/ 43 h 58"/>
                <a:gd name="T88" fmla="*/ 32 w 58"/>
                <a:gd name="T89" fmla="*/ 48 h 58"/>
                <a:gd name="T90" fmla="*/ 29 w 58"/>
                <a:gd name="T91" fmla="*/ 48 h 58"/>
                <a:gd name="T92" fmla="*/ 29 w 58"/>
                <a:gd name="T93" fmla="*/ 45 h 58"/>
                <a:gd name="T94" fmla="*/ 45 w 58"/>
                <a:gd name="T95" fmla="*/ 30 h 58"/>
                <a:gd name="T96" fmla="*/ 48 w 58"/>
                <a:gd name="T97" fmla="*/ 29 h 58"/>
                <a:gd name="T98" fmla="*/ 48 w 58"/>
                <a:gd name="T99" fmla="*/ 32 h 58"/>
                <a:gd name="T100" fmla="*/ 32 w 58"/>
                <a:gd name="T101" fmla="*/ 48 h 58"/>
                <a:gd name="T102" fmla="*/ 52 w 58"/>
                <a:gd name="T103" fmla="*/ 37 h 58"/>
                <a:gd name="T104" fmla="*/ 37 w 58"/>
                <a:gd name="T105" fmla="*/ 53 h 58"/>
                <a:gd name="T106" fmla="*/ 34 w 58"/>
                <a:gd name="T107" fmla="*/ 53 h 58"/>
                <a:gd name="T108" fmla="*/ 34 w 58"/>
                <a:gd name="T109" fmla="*/ 50 h 58"/>
                <a:gd name="T110" fmla="*/ 50 w 58"/>
                <a:gd name="T111" fmla="*/ 34 h 58"/>
                <a:gd name="T112" fmla="*/ 53 w 58"/>
                <a:gd name="T113" fmla="*/ 34 h 58"/>
                <a:gd name="T114" fmla="*/ 52 w 58"/>
                <a:gd name="T115" fmla="*/ 37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58" h="58">
                  <a:moveTo>
                    <a:pt x="56" y="29"/>
                  </a:moveTo>
                  <a:cubicBezTo>
                    <a:pt x="29" y="2"/>
                    <a:pt x="29" y="2"/>
                    <a:pt x="29" y="2"/>
                  </a:cubicBezTo>
                  <a:cubicBezTo>
                    <a:pt x="26" y="0"/>
                    <a:pt x="22" y="1"/>
                    <a:pt x="20" y="4"/>
                  </a:cubicBezTo>
                  <a:cubicBezTo>
                    <a:pt x="3" y="20"/>
                    <a:pt x="3" y="20"/>
                    <a:pt x="3" y="20"/>
                  </a:cubicBezTo>
                  <a:cubicBezTo>
                    <a:pt x="1" y="23"/>
                    <a:pt x="0" y="27"/>
                    <a:pt x="2" y="29"/>
                  </a:cubicBezTo>
                  <a:cubicBezTo>
                    <a:pt x="29" y="56"/>
                    <a:pt x="29" y="56"/>
                    <a:pt x="29" y="56"/>
                  </a:cubicBezTo>
                  <a:cubicBezTo>
                    <a:pt x="31" y="58"/>
                    <a:pt x="36" y="58"/>
                    <a:pt x="38" y="55"/>
                  </a:cubicBezTo>
                  <a:cubicBezTo>
                    <a:pt x="54" y="39"/>
                    <a:pt x="54" y="39"/>
                    <a:pt x="54" y="39"/>
                  </a:cubicBezTo>
                  <a:cubicBezTo>
                    <a:pt x="57" y="36"/>
                    <a:pt x="58" y="32"/>
                    <a:pt x="56" y="29"/>
                  </a:cubicBezTo>
                  <a:close/>
                  <a:moveTo>
                    <a:pt x="5" y="24"/>
                  </a:moveTo>
                  <a:cubicBezTo>
                    <a:pt x="4" y="24"/>
                    <a:pt x="5" y="22"/>
                    <a:pt x="6" y="21"/>
                  </a:cubicBezTo>
                  <a:cubicBezTo>
                    <a:pt x="21" y="6"/>
                    <a:pt x="21" y="6"/>
                    <a:pt x="21" y="6"/>
                  </a:cubicBezTo>
                  <a:cubicBezTo>
                    <a:pt x="22" y="5"/>
                    <a:pt x="23" y="5"/>
                    <a:pt x="24" y="5"/>
                  </a:cubicBezTo>
                  <a:cubicBezTo>
                    <a:pt x="25" y="6"/>
                    <a:pt x="25" y="7"/>
                    <a:pt x="24" y="8"/>
                  </a:cubicBezTo>
                  <a:cubicBezTo>
                    <a:pt x="8" y="24"/>
                    <a:pt x="8" y="24"/>
                    <a:pt x="8" y="24"/>
                  </a:cubicBezTo>
                  <a:cubicBezTo>
                    <a:pt x="7" y="25"/>
                    <a:pt x="6" y="25"/>
                    <a:pt x="5" y="24"/>
                  </a:cubicBezTo>
                  <a:close/>
                  <a:moveTo>
                    <a:pt x="10" y="29"/>
                  </a:moveTo>
                  <a:cubicBezTo>
                    <a:pt x="9" y="28"/>
                    <a:pt x="9" y="27"/>
                    <a:pt x="10" y="26"/>
                  </a:cubicBezTo>
                  <a:cubicBezTo>
                    <a:pt x="26" y="10"/>
                    <a:pt x="26" y="10"/>
                    <a:pt x="26" y="10"/>
                  </a:cubicBezTo>
                  <a:cubicBezTo>
                    <a:pt x="27" y="10"/>
                    <a:pt x="28" y="9"/>
                    <a:pt x="29" y="10"/>
                  </a:cubicBezTo>
                  <a:cubicBezTo>
                    <a:pt x="30" y="11"/>
                    <a:pt x="29" y="12"/>
                    <a:pt x="28" y="13"/>
                  </a:cubicBezTo>
                  <a:cubicBezTo>
                    <a:pt x="13" y="29"/>
                    <a:pt x="13" y="29"/>
                    <a:pt x="13" y="29"/>
                  </a:cubicBezTo>
                  <a:cubicBezTo>
                    <a:pt x="12" y="29"/>
                    <a:pt x="11" y="30"/>
                    <a:pt x="10" y="29"/>
                  </a:cubicBezTo>
                  <a:close/>
                  <a:moveTo>
                    <a:pt x="15" y="34"/>
                  </a:moveTo>
                  <a:cubicBezTo>
                    <a:pt x="14" y="33"/>
                    <a:pt x="14" y="32"/>
                    <a:pt x="15" y="31"/>
                  </a:cubicBezTo>
                  <a:cubicBezTo>
                    <a:pt x="31" y="15"/>
                    <a:pt x="31" y="15"/>
                    <a:pt x="31" y="15"/>
                  </a:cubicBezTo>
                  <a:cubicBezTo>
                    <a:pt x="32" y="14"/>
                    <a:pt x="33" y="14"/>
                    <a:pt x="34" y="15"/>
                  </a:cubicBezTo>
                  <a:cubicBezTo>
                    <a:pt x="34" y="16"/>
                    <a:pt x="34" y="17"/>
                    <a:pt x="33" y="18"/>
                  </a:cubicBezTo>
                  <a:cubicBezTo>
                    <a:pt x="18" y="33"/>
                    <a:pt x="18" y="33"/>
                    <a:pt x="18" y="33"/>
                  </a:cubicBezTo>
                  <a:cubicBezTo>
                    <a:pt x="17" y="34"/>
                    <a:pt x="15" y="34"/>
                    <a:pt x="15" y="34"/>
                  </a:cubicBezTo>
                  <a:close/>
                  <a:moveTo>
                    <a:pt x="20" y="39"/>
                  </a:moveTo>
                  <a:cubicBezTo>
                    <a:pt x="19" y="38"/>
                    <a:pt x="19" y="37"/>
                    <a:pt x="20" y="36"/>
                  </a:cubicBezTo>
                  <a:cubicBezTo>
                    <a:pt x="36" y="20"/>
                    <a:pt x="36" y="20"/>
                    <a:pt x="36" y="20"/>
                  </a:cubicBezTo>
                  <a:cubicBezTo>
                    <a:pt x="37" y="19"/>
                    <a:pt x="38" y="19"/>
                    <a:pt x="38" y="20"/>
                  </a:cubicBezTo>
                  <a:cubicBezTo>
                    <a:pt x="39" y="20"/>
                    <a:pt x="39" y="22"/>
                    <a:pt x="38" y="22"/>
                  </a:cubicBezTo>
                  <a:cubicBezTo>
                    <a:pt x="22" y="38"/>
                    <a:pt x="22" y="38"/>
                    <a:pt x="22" y="38"/>
                  </a:cubicBezTo>
                  <a:cubicBezTo>
                    <a:pt x="21" y="39"/>
                    <a:pt x="20" y="39"/>
                    <a:pt x="20" y="39"/>
                  </a:cubicBezTo>
                  <a:close/>
                  <a:moveTo>
                    <a:pt x="24" y="43"/>
                  </a:moveTo>
                  <a:cubicBezTo>
                    <a:pt x="24" y="43"/>
                    <a:pt x="24" y="41"/>
                    <a:pt x="25" y="41"/>
                  </a:cubicBezTo>
                  <a:cubicBezTo>
                    <a:pt x="40" y="25"/>
                    <a:pt x="40" y="25"/>
                    <a:pt x="40" y="25"/>
                  </a:cubicBezTo>
                  <a:cubicBezTo>
                    <a:pt x="41" y="24"/>
                    <a:pt x="43" y="24"/>
                    <a:pt x="43" y="24"/>
                  </a:cubicBezTo>
                  <a:cubicBezTo>
                    <a:pt x="44" y="25"/>
                    <a:pt x="44" y="26"/>
                    <a:pt x="43" y="27"/>
                  </a:cubicBezTo>
                  <a:cubicBezTo>
                    <a:pt x="27" y="43"/>
                    <a:pt x="27" y="43"/>
                    <a:pt x="27" y="43"/>
                  </a:cubicBezTo>
                  <a:cubicBezTo>
                    <a:pt x="26" y="44"/>
                    <a:pt x="25" y="44"/>
                    <a:pt x="24" y="43"/>
                  </a:cubicBezTo>
                  <a:close/>
                  <a:moveTo>
                    <a:pt x="32" y="48"/>
                  </a:moveTo>
                  <a:cubicBezTo>
                    <a:pt x="31" y="49"/>
                    <a:pt x="30" y="49"/>
                    <a:pt x="29" y="48"/>
                  </a:cubicBezTo>
                  <a:cubicBezTo>
                    <a:pt x="28" y="48"/>
                    <a:pt x="29" y="46"/>
                    <a:pt x="29" y="45"/>
                  </a:cubicBezTo>
                  <a:cubicBezTo>
                    <a:pt x="45" y="30"/>
                    <a:pt x="45" y="30"/>
                    <a:pt x="45" y="30"/>
                  </a:cubicBezTo>
                  <a:cubicBezTo>
                    <a:pt x="46" y="29"/>
                    <a:pt x="47" y="29"/>
                    <a:pt x="48" y="29"/>
                  </a:cubicBezTo>
                  <a:cubicBezTo>
                    <a:pt x="49" y="30"/>
                    <a:pt x="49" y="31"/>
                    <a:pt x="48" y="32"/>
                  </a:cubicBezTo>
                  <a:lnTo>
                    <a:pt x="32" y="48"/>
                  </a:lnTo>
                  <a:close/>
                  <a:moveTo>
                    <a:pt x="52" y="37"/>
                  </a:moveTo>
                  <a:cubicBezTo>
                    <a:pt x="37" y="53"/>
                    <a:pt x="37" y="53"/>
                    <a:pt x="37" y="53"/>
                  </a:cubicBezTo>
                  <a:cubicBezTo>
                    <a:pt x="36" y="53"/>
                    <a:pt x="35" y="54"/>
                    <a:pt x="34" y="53"/>
                  </a:cubicBezTo>
                  <a:cubicBezTo>
                    <a:pt x="33" y="52"/>
                    <a:pt x="33" y="51"/>
                    <a:pt x="34" y="50"/>
                  </a:cubicBezTo>
                  <a:cubicBezTo>
                    <a:pt x="50" y="34"/>
                    <a:pt x="50" y="34"/>
                    <a:pt x="50" y="34"/>
                  </a:cubicBezTo>
                  <a:cubicBezTo>
                    <a:pt x="51" y="34"/>
                    <a:pt x="52" y="33"/>
                    <a:pt x="53" y="34"/>
                  </a:cubicBezTo>
                  <a:cubicBezTo>
                    <a:pt x="54" y="35"/>
                    <a:pt x="53" y="36"/>
                    <a:pt x="52" y="3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28" name="Freeform 121"/>
            <p:cNvSpPr>
              <a:spLocks/>
            </p:cNvSpPr>
            <p:nvPr/>
          </p:nvSpPr>
          <p:spPr bwMode="auto">
            <a:xfrm>
              <a:off x="7934325" y="1685925"/>
              <a:ext cx="735012" cy="382588"/>
            </a:xfrm>
            <a:custGeom>
              <a:avLst/>
              <a:gdLst>
                <a:gd name="T0" fmla="*/ 23 w 196"/>
                <a:gd name="T1" fmla="*/ 87 h 102"/>
                <a:gd name="T2" fmla="*/ 83 w 196"/>
                <a:gd name="T3" fmla="*/ 63 h 102"/>
                <a:gd name="T4" fmla="*/ 195 w 196"/>
                <a:gd name="T5" fmla="*/ 2 h 102"/>
                <a:gd name="T6" fmla="*/ 77 w 196"/>
                <a:gd name="T7" fmla="*/ 51 h 102"/>
                <a:gd name="T8" fmla="*/ 21 w 196"/>
                <a:gd name="T9" fmla="*/ 82 h 102"/>
                <a:gd name="T10" fmla="*/ 8 w 196"/>
                <a:gd name="T11" fmla="*/ 79 h 102"/>
                <a:gd name="T12" fmla="*/ 2 w 196"/>
                <a:gd name="T13" fmla="*/ 94 h 102"/>
                <a:gd name="T14" fmla="*/ 17 w 196"/>
                <a:gd name="T15" fmla="*/ 99 h 102"/>
                <a:gd name="T16" fmla="*/ 23 w 196"/>
                <a:gd name="T17" fmla="*/ 87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6" h="102">
                  <a:moveTo>
                    <a:pt x="23" y="87"/>
                  </a:moveTo>
                  <a:cubicBezTo>
                    <a:pt x="43" y="81"/>
                    <a:pt x="83" y="63"/>
                    <a:pt x="83" y="63"/>
                  </a:cubicBezTo>
                  <a:cubicBezTo>
                    <a:pt x="83" y="63"/>
                    <a:pt x="196" y="5"/>
                    <a:pt x="195" y="2"/>
                  </a:cubicBezTo>
                  <a:cubicBezTo>
                    <a:pt x="194" y="0"/>
                    <a:pt x="77" y="51"/>
                    <a:pt x="77" y="51"/>
                  </a:cubicBezTo>
                  <a:cubicBezTo>
                    <a:pt x="77" y="51"/>
                    <a:pt x="38" y="71"/>
                    <a:pt x="21" y="82"/>
                  </a:cubicBezTo>
                  <a:cubicBezTo>
                    <a:pt x="17" y="78"/>
                    <a:pt x="12" y="77"/>
                    <a:pt x="8" y="79"/>
                  </a:cubicBezTo>
                  <a:cubicBezTo>
                    <a:pt x="2" y="82"/>
                    <a:pt x="0" y="88"/>
                    <a:pt x="2" y="94"/>
                  </a:cubicBezTo>
                  <a:cubicBezTo>
                    <a:pt x="5" y="99"/>
                    <a:pt x="12" y="102"/>
                    <a:pt x="17" y="99"/>
                  </a:cubicBezTo>
                  <a:cubicBezTo>
                    <a:pt x="22" y="97"/>
                    <a:pt x="24" y="92"/>
                    <a:pt x="23" y="8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29" name="Oval 122"/>
            <p:cNvSpPr>
              <a:spLocks noChangeArrowheads="1"/>
            </p:cNvSpPr>
            <p:nvPr/>
          </p:nvSpPr>
          <p:spPr bwMode="auto">
            <a:xfrm>
              <a:off x="8215313" y="1881188"/>
              <a:ext cx="36512" cy="3810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30" name="Freeform 123"/>
            <p:cNvSpPr>
              <a:spLocks/>
            </p:cNvSpPr>
            <p:nvPr/>
          </p:nvSpPr>
          <p:spPr bwMode="auto">
            <a:xfrm>
              <a:off x="7989888" y="711200"/>
              <a:ext cx="503237" cy="490538"/>
            </a:xfrm>
            <a:custGeom>
              <a:avLst/>
              <a:gdLst>
                <a:gd name="T0" fmla="*/ 67 w 134"/>
                <a:gd name="T1" fmla="*/ 0 h 131"/>
                <a:gd name="T2" fmla="*/ 0 w 134"/>
                <a:gd name="T3" fmla="*/ 68 h 131"/>
                <a:gd name="T4" fmla="*/ 40 w 134"/>
                <a:gd name="T5" fmla="*/ 129 h 131"/>
                <a:gd name="T6" fmla="*/ 40 w 134"/>
                <a:gd name="T7" fmla="*/ 117 h 131"/>
                <a:gd name="T8" fmla="*/ 11 w 134"/>
                <a:gd name="T9" fmla="*/ 68 h 131"/>
                <a:gd name="T10" fmla="*/ 67 w 134"/>
                <a:gd name="T11" fmla="*/ 11 h 131"/>
                <a:gd name="T12" fmla="*/ 124 w 134"/>
                <a:gd name="T13" fmla="*/ 68 h 131"/>
                <a:gd name="T14" fmla="*/ 91 w 134"/>
                <a:gd name="T15" fmla="*/ 119 h 131"/>
                <a:gd name="T16" fmla="*/ 91 w 134"/>
                <a:gd name="T17" fmla="*/ 131 h 131"/>
                <a:gd name="T18" fmla="*/ 134 w 134"/>
                <a:gd name="T19" fmla="*/ 68 h 131"/>
                <a:gd name="T20" fmla="*/ 67 w 134"/>
                <a:gd name="T21" fmla="*/ 0 h 1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34" h="131">
                  <a:moveTo>
                    <a:pt x="67" y="0"/>
                  </a:moveTo>
                  <a:cubicBezTo>
                    <a:pt x="30" y="0"/>
                    <a:pt x="0" y="30"/>
                    <a:pt x="0" y="68"/>
                  </a:cubicBezTo>
                  <a:cubicBezTo>
                    <a:pt x="0" y="95"/>
                    <a:pt x="16" y="118"/>
                    <a:pt x="40" y="129"/>
                  </a:cubicBezTo>
                  <a:cubicBezTo>
                    <a:pt x="40" y="117"/>
                    <a:pt x="40" y="117"/>
                    <a:pt x="40" y="117"/>
                  </a:cubicBezTo>
                  <a:cubicBezTo>
                    <a:pt x="22" y="107"/>
                    <a:pt x="11" y="89"/>
                    <a:pt x="11" y="68"/>
                  </a:cubicBezTo>
                  <a:cubicBezTo>
                    <a:pt x="11" y="36"/>
                    <a:pt x="36" y="11"/>
                    <a:pt x="67" y="11"/>
                  </a:cubicBezTo>
                  <a:cubicBezTo>
                    <a:pt x="98" y="11"/>
                    <a:pt x="124" y="36"/>
                    <a:pt x="124" y="68"/>
                  </a:cubicBezTo>
                  <a:cubicBezTo>
                    <a:pt x="124" y="90"/>
                    <a:pt x="110" y="110"/>
                    <a:pt x="91" y="119"/>
                  </a:cubicBezTo>
                  <a:cubicBezTo>
                    <a:pt x="91" y="131"/>
                    <a:pt x="91" y="131"/>
                    <a:pt x="91" y="131"/>
                  </a:cubicBezTo>
                  <a:cubicBezTo>
                    <a:pt x="116" y="121"/>
                    <a:pt x="134" y="96"/>
                    <a:pt x="134" y="68"/>
                  </a:cubicBezTo>
                  <a:cubicBezTo>
                    <a:pt x="134" y="30"/>
                    <a:pt x="104" y="0"/>
                    <a:pt x="67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31" name="Freeform 124"/>
            <p:cNvSpPr>
              <a:spLocks noEditPoints="1"/>
            </p:cNvSpPr>
            <p:nvPr/>
          </p:nvSpPr>
          <p:spPr bwMode="auto">
            <a:xfrm>
              <a:off x="8061325" y="1454150"/>
              <a:ext cx="344487" cy="341313"/>
            </a:xfrm>
            <a:custGeom>
              <a:avLst/>
              <a:gdLst>
                <a:gd name="T0" fmla="*/ 46 w 92"/>
                <a:gd name="T1" fmla="*/ 0 h 91"/>
                <a:gd name="T2" fmla="*/ 0 w 92"/>
                <a:gd name="T3" fmla="*/ 46 h 91"/>
                <a:gd name="T4" fmla="*/ 46 w 92"/>
                <a:gd name="T5" fmla="*/ 91 h 91"/>
                <a:gd name="T6" fmla="*/ 92 w 92"/>
                <a:gd name="T7" fmla="*/ 46 h 91"/>
                <a:gd name="T8" fmla="*/ 46 w 92"/>
                <a:gd name="T9" fmla="*/ 0 h 91"/>
                <a:gd name="T10" fmla="*/ 46 w 92"/>
                <a:gd name="T11" fmla="*/ 87 h 91"/>
                <a:gd name="T12" fmla="*/ 5 w 92"/>
                <a:gd name="T13" fmla="*/ 46 h 91"/>
                <a:gd name="T14" fmla="*/ 46 w 92"/>
                <a:gd name="T15" fmla="*/ 5 h 91"/>
                <a:gd name="T16" fmla="*/ 87 w 92"/>
                <a:gd name="T17" fmla="*/ 46 h 91"/>
                <a:gd name="T18" fmla="*/ 46 w 92"/>
                <a:gd name="T19" fmla="*/ 87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2" h="91">
                  <a:moveTo>
                    <a:pt x="46" y="0"/>
                  </a:moveTo>
                  <a:cubicBezTo>
                    <a:pt x="21" y="0"/>
                    <a:pt x="0" y="20"/>
                    <a:pt x="0" y="46"/>
                  </a:cubicBezTo>
                  <a:cubicBezTo>
                    <a:pt x="0" y="71"/>
                    <a:pt x="21" y="91"/>
                    <a:pt x="46" y="91"/>
                  </a:cubicBezTo>
                  <a:cubicBezTo>
                    <a:pt x="71" y="91"/>
                    <a:pt x="92" y="71"/>
                    <a:pt x="92" y="46"/>
                  </a:cubicBezTo>
                  <a:cubicBezTo>
                    <a:pt x="92" y="20"/>
                    <a:pt x="71" y="0"/>
                    <a:pt x="46" y="0"/>
                  </a:cubicBezTo>
                  <a:close/>
                  <a:moveTo>
                    <a:pt x="46" y="87"/>
                  </a:moveTo>
                  <a:cubicBezTo>
                    <a:pt x="23" y="87"/>
                    <a:pt x="5" y="68"/>
                    <a:pt x="5" y="46"/>
                  </a:cubicBezTo>
                  <a:cubicBezTo>
                    <a:pt x="5" y="23"/>
                    <a:pt x="23" y="5"/>
                    <a:pt x="46" y="5"/>
                  </a:cubicBezTo>
                  <a:cubicBezTo>
                    <a:pt x="69" y="5"/>
                    <a:pt x="87" y="23"/>
                    <a:pt x="87" y="46"/>
                  </a:cubicBezTo>
                  <a:cubicBezTo>
                    <a:pt x="87" y="68"/>
                    <a:pt x="69" y="87"/>
                    <a:pt x="46" y="8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32" name="Oval 125"/>
            <p:cNvSpPr>
              <a:spLocks noChangeArrowheads="1"/>
            </p:cNvSpPr>
            <p:nvPr/>
          </p:nvSpPr>
          <p:spPr bwMode="auto">
            <a:xfrm>
              <a:off x="8210550" y="1603375"/>
              <a:ext cx="46037" cy="4603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33" name="Freeform 126"/>
            <p:cNvSpPr>
              <a:spLocks/>
            </p:cNvSpPr>
            <p:nvPr/>
          </p:nvSpPr>
          <p:spPr bwMode="auto">
            <a:xfrm>
              <a:off x="8218488" y="1490663"/>
              <a:ext cx="30162" cy="206375"/>
            </a:xfrm>
            <a:custGeom>
              <a:avLst/>
              <a:gdLst>
                <a:gd name="T0" fmla="*/ 0 w 19"/>
                <a:gd name="T1" fmla="*/ 85 h 130"/>
                <a:gd name="T2" fmla="*/ 10 w 19"/>
                <a:gd name="T3" fmla="*/ 0 h 130"/>
                <a:gd name="T4" fmla="*/ 19 w 19"/>
                <a:gd name="T5" fmla="*/ 85 h 130"/>
                <a:gd name="T6" fmla="*/ 10 w 19"/>
                <a:gd name="T7" fmla="*/ 130 h 130"/>
                <a:gd name="T8" fmla="*/ 0 w 19"/>
                <a:gd name="T9" fmla="*/ 85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130">
                  <a:moveTo>
                    <a:pt x="0" y="85"/>
                  </a:moveTo>
                  <a:lnTo>
                    <a:pt x="10" y="0"/>
                  </a:lnTo>
                  <a:lnTo>
                    <a:pt x="19" y="85"/>
                  </a:lnTo>
                  <a:lnTo>
                    <a:pt x="10" y="130"/>
                  </a:lnTo>
                  <a:lnTo>
                    <a:pt x="0" y="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34" name="Oval 127"/>
            <p:cNvSpPr>
              <a:spLocks noChangeArrowheads="1"/>
            </p:cNvSpPr>
            <p:nvPr/>
          </p:nvSpPr>
          <p:spPr bwMode="auto">
            <a:xfrm>
              <a:off x="8223250" y="1614488"/>
              <a:ext cx="22225" cy="222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35" name="Freeform 128"/>
            <p:cNvSpPr>
              <a:spLocks noEditPoints="1"/>
            </p:cNvSpPr>
            <p:nvPr/>
          </p:nvSpPr>
          <p:spPr bwMode="auto">
            <a:xfrm>
              <a:off x="7651750" y="1319213"/>
              <a:ext cx="1163637" cy="1162050"/>
            </a:xfrm>
            <a:custGeom>
              <a:avLst/>
              <a:gdLst>
                <a:gd name="T0" fmla="*/ 155 w 310"/>
                <a:gd name="T1" fmla="*/ 310 h 310"/>
                <a:gd name="T2" fmla="*/ 0 w 310"/>
                <a:gd name="T3" fmla="*/ 155 h 310"/>
                <a:gd name="T4" fmla="*/ 155 w 310"/>
                <a:gd name="T5" fmla="*/ 0 h 310"/>
                <a:gd name="T6" fmla="*/ 310 w 310"/>
                <a:gd name="T7" fmla="*/ 155 h 310"/>
                <a:gd name="T8" fmla="*/ 155 w 310"/>
                <a:gd name="T9" fmla="*/ 310 h 310"/>
                <a:gd name="T10" fmla="*/ 305 w 310"/>
                <a:gd name="T11" fmla="*/ 155 h 310"/>
                <a:gd name="T12" fmla="*/ 155 w 310"/>
                <a:gd name="T13" fmla="*/ 5 h 310"/>
                <a:gd name="T14" fmla="*/ 6 w 310"/>
                <a:gd name="T15" fmla="*/ 155 h 310"/>
                <a:gd name="T16" fmla="*/ 155 w 310"/>
                <a:gd name="T17" fmla="*/ 305 h 310"/>
                <a:gd name="T18" fmla="*/ 305 w 310"/>
                <a:gd name="T19" fmla="*/ 155 h 3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10" h="310">
                  <a:moveTo>
                    <a:pt x="155" y="310"/>
                  </a:moveTo>
                  <a:cubicBezTo>
                    <a:pt x="70" y="310"/>
                    <a:pt x="0" y="240"/>
                    <a:pt x="0" y="155"/>
                  </a:cubicBezTo>
                  <a:cubicBezTo>
                    <a:pt x="0" y="70"/>
                    <a:pt x="70" y="0"/>
                    <a:pt x="155" y="0"/>
                  </a:cubicBezTo>
                  <a:cubicBezTo>
                    <a:pt x="240" y="0"/>
                    <a:pt x="310" y="70"/>
                    <a:pt x="310" y="155"/>
                  </a:cubicBezTo>
                  <a:cubicBezTo>
                    <a:pt x="310" y="240"/>
                    <a:pt x="240" y="310"/>
                    <a:pt x="155" y="310"/>
                  </a:cubicBezTo>
                  <a:close/>
                  <a:moveTo>
                    <a:pt x="305" y="155"/>
                  </a:moveTo>
                  <a:cubicBezTo>
                    <a:pt x="305" y="72"/>
                    <a:pt x="238" y="5"/>
                    <a:pt x="155" y="5"/>
                  </a:cubicBezTo>
                  <a:cubicBezTo>
                    <a:pt x="72" y="5"/>
                    <a:pt x="6" y="72"/>
                    <a:pt x="6" y="155"/>
                  </a:cubicBezTo>
                  <a:cubicBezTo>
                    <a:pt x="6" y="238"/>
                    <a:pt x="72" y="305"/>
                    <a:pt x="155" y="305"/>
                  </a:cubicBezTo>
                  <a:cubicBezTo>
                    <a:pt x="238" y="305"/>
                    <a:pt x="305" y="238"/>
                    <a:pt x="305" y="15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36" name="Freeform 129"/>
            <p:cNvSpPr>
              <a:spLocks noEditPoints="1"/>
            </p:cNvSpPr>
            <p:nvPr/>
          </p:nvSpPr>
          <p:spPr bwMode="auto">
            <a:xfrm>
              <a:off x="8086725" y="1479550"/>
              <a:ext cx="293687" cy="293688"/>
            </a:xfrm>
            <a:custGeom>
              <a:avLst/>
              <a:gdLst>
                <a:gd name="T0" fmla="*/ 78 w 78"/>
                <a:gd name="T1" fmla="*/ 39 h 78"/>
                <a:gd name="T2" fmla="*/ 39 w 78"/>
                <a:gd name="T3" fmla="*/ 78 h 78"/>
                <a:gd name="T4" fmla="*/ 0 w 78"/>
                <a:gd name="T5" fmla="*/ 39 h 78"/>
                <a:gd name="T6" fmla="*/ 39 w 78"/>
                <a:gd name="T7" fmla="*/ 0 h 78"/>
                <a:gd name="T8" fmla="*/ 78 w 78"/>
                <a:gd name="T9" fmla="*/ 39 h 78"/>
                <a:gd name="T10" fmla="*/ 39 w 78"/>
                <a:gd name="T11" fmla="*/ 2 h 78"/>
                <a:gd name="T12" fmla="*/ 2 w 78"/>
                <a:gd name="T13" fmla="*/ 39 h 78"/>
                <a:gd name="T14" fmla="*/ 39 w 78"/>
                <a:gd name="T15" fmla="*/ 76 h 78"/>
                <a:gd name="T16" fmla="*/ 76 w 78"/>
                <a:gd name="T17" fmla="*/ 39 h 78"/>
                <a:gd name="T18" fmla="*/ 39 w 78"/>
                <a:gd name="T19" fmla="*/ 2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8" h="78">
                  <a:moveTo>
                    <a:pt x="78" y="39"/>
                  </a:moveTo>
                  <a:cubicBezTo>
                    <a:pt x="78" y="60"/>
                    <a:pt x="61" y="78"/>
                    <a:pt x="39" y="78"/>
                  </a:cubicBezTo>
                  <a:cubicBezTo>
                    <a:pt x="17" y="78"/>
                    <a:pt x="0" y="60"/>
                    <a:pt x="0" y="39"/>
                  </a:cubicBezTo>
                  <a:cubicBezTo>
                    <a:pt x="0" y="17"/>
                    <a:pt x="17" y="0"/>
                    <a:pt x="39" y="0"/>
                  </a:cubicBezTo>
                  <a:cubicBezTo>
                    <a:pt x="61" y="0"/>
                    <a:pt x="78" y="17"/>
                    <a:pt x="78" y="39"/>
                  </a:cubicBezTo>
                  <a:close/>
                  <a:moveTo>
                    <a:pt x="39" y="2"/>
                  </a:moveTo>
                  <a:cubicBezTo>
                    <a:pt x="19" y="2"/>
                    <a:pt x="2" y="18"/>
                    <a:pt x="2" y="39"/>
                  </a:cubicBezTo>
                  <a:cubicBezTo>
                    <a:pt x="2" y="59"/>
                    <a:pt x="19" y="76"/>
                    <a:pt x="39" y="76"/>
                  </a:cubicBezTo>
                  <a:cubicBezTo>
                    <a:pt x="60" y="76"/>
                    <a:pt x="76" y="59"/>
                    <a:pt x="76" y="39"/>
                  </a:cubicBezTo>
                  <a:cubicBezTo>
                    <a:pt x="76" y="18"/>
                    <a:pt x="60" y="2"/>
                    <a:pt x="39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237" name="Group 236"/>
          <p:cNvGrpSpPr>
            <a:grpSpLocks noChangeAspect="1"/>
          </p:cNvGrpSpPr>
          <p:nvPr/>
        </p:nvGrpSpPr>
        <p:grpSpPr>
          <a:xfrm>
            <a:off x="8003768" y="3805194"/>
            <a:ext cx="686174" cy="595041"/>
            <a:chOff x="5308600" y="2025650"/>
            <a:chExt cx="812800" cy="704850"/>
          </a:xfrm>
          <a:solidFill>
            <a:schemeClr val="bg1"/>
          </a:solidFill>
        </p:grpSpPr>
        <p:sp>
          <p:nvSpPr>
            <p:cNvPr id="238" name="Freeform 5"/>
            <p:cNvSpPr>
              <a:spLocks noEditPoints="1"/>
            </p:cNvSpPr>
            <p:nvPr/>
          </p:nvSpPr>
          <p:spPr bwMode="auto">
            <a:xfrm>
              <a:off x="5575300" y="2184400"/>
              <a:ext cx="546100" cy="546100"/>
            </a:xfrm>
            <a:custGeom>
              <a:avLst/>
              <a:gdLst/>
              <a:ahLst/>
              <a:cxnLst>
                <a:cxn ang="0">
                  <a:pos x="44" y="106"/>
                </a:cxn>
                <a:cxn ang="0">
                  <a:pos x="28" y="118"/>
                </a:cxn>
                <a:cxn ang="0">
                  <a:pos x="4" y="126"/>
                </a:cxn>
                <a:cxn ang="0">
                  <a:pos x="6" y="158"/>
                </a:cxn>
                <a:cxn ang="0">
                  <a:pos x="28" y="178"/>
                </a:cxn>
                <a:cxn ang="0">
                  <a:pos x="20" y="196"/>
                </a:cxn>
                <a:cxn ang="0">
                  <a:pos x="4" y="218"/>
                </a:cxn>
                <a:cxn ang="0">
                  <a:pos x="22" y="244"/>
                </a:cxn>
                <a:cxn ang="0">
                  <a:pos x="46" y="244"/>
                </a:cxn>
                <a:cxn ang="0">
                  <a:pos x="52" y="268"/>
                </a:cxn>
                <a:cxn ang="0">
                  <a:pos x="48" y="296"/>
                </a:cxn>
                <a:cxn ang="0">
                  <a:pos x="76" y="310"/>
                </a:cxn>
                <a:cxn ang="0">
                  <a:pos x="106" y="302"/>
                </a:cxn>
                <a:cxn ang="0">
                  <a:pos x="116" y="316"/>
                </a:cxn>
                <a:cxn ang="0">
                  <a:pos x="126" y="342"/>
                </a:cxn>
                <a:cxn ang="0">
                  <a:pos x="158" y="338"/>
                </a:cxn>
                <a:cxn ang="0">
                  <a:pos x="178" y="318"/>
                </a:cxn>
                <a:cxn ang="0">
                  <a:pos x="196" y="324"/>
                </a:cxn>
                <a:cxn ang="0">
                  <a:pos x="216" y="342"/>
                </a:cxn>
                <a:cxn ang="0">
                  <a:pos x="242" y="324"/>
                </a:cxn>
                <a:cxn ang="0">
                  <a:pos x="250" y="294"/>
                </a:cxn>
                <a:cxn ang="0">
                  <a:pos x="268" y="292"/>
                </a:cxn>
                <a:cxn ang="0">
                  <a:pos x="296" y="296"/>
                </a:cxn>
                <a:cxn ang="0">
                  <a:pos x="308" y="268"/>
                </a:cxn>
                <a:cxn ang="0">
                  <a:pos x="300" y="240"/>
                </a:cxn>
                <a:cxn ang="0">
                  <a:pos x="316" y="228"/>
                </a:cxn>
                <a:cxn ang="0">
                  <a:pos x="340" y="218"/>
                </a:cxn>
                <a:cxn ang="0">
                  <a:pos x="338" y="186"/>
                </a:cxn>
                <a:cxn ang="0">
                  <a:pos x="316" y="166"/>
                </a:cxn>
                <a:cxn ang="0">
                  <a:pos x="324" y="148"/>
                </a:cxn>
                <a:cxn ang="0">
                  <a:pos x="340" y="128"/>
                </a:cxn>
                <a:cxn ang="0">
                  <a:pos x="322" y="102"/>
                </a:cxn>
                <a:cxn ang="0">
                  <a:pos x="294" y="94"/>
                </a:cxn>
                <a:cxn ang="0">
                  <a:pos x="292" y="76"/>
                </a:cxn>
                <a:cxn ang="0">
                  <a:pos x="296" y="50"/>
                </a:cxn>
                <a:cxn ang="0">
                  <a:pos x="268" y="36"/>
                </a:cxn>
                <a:cxn ang="0">
                  <a:pos x="238" y="44"/>
                </a:cxn>
                <a:cxn ang="0">
                  <a:pos x="228" y="28"/>
                </a:cxn>
                <a:cxn ang="0">
                  <a:pos x="218" y="4"/>
                </a:cxn>
                <a:cxn ang="0">
                  <a:pos x="186" y="6"/>
                </a:cxn>
                <a:cxn ang="0">
                  <a:pos x="166" y="28"/>
                </a:cxn>
                <a:cxn ang="0">
                  <a:pos x="148" y="20"/>
                </a:cxn>
                <a:cxn ang="0">
                  <a:pos x="128" y="4"/>
                </a:cxn>
                <a:cxn ang="0">
                  <a:pos x="102" y="22"/>
                </a:cxn>
                <a:cxn ang="0">
                  <a:pos x="94" y="50"/>
                </a:cxn>
                <a:cxn ang="0">
                  <a:pos x="76" y="52"/>
                </a:cxn>
                <a:cxn ang="0">
                  <a:pos x="48" y="48"/>
                </a:cxn>
                <a:cxn ang="0">
                  <a:pos x="36" y="78"/>
                </a:cxn>
                <a:cxn ang="0">
                  <a:pos x="162" y="72"/>
                </a:cxn>
                <a:cxn ang="0">
                  <a:pos x="248" y="106"/>
                </a:cxn>
                <a:cxn ang="0">
                  <a:pos x="272" y="182"/>
                </a:cxn>
                <a:cxn ang="0">
                  <a:pos x="222" y="260"/>
                </a:cxn>
                <a:cxn ang="0">
                  <a:pos x="144" y="270"/>
                </a:cxn>
                <a:cxn ang="0">
                  <a:pos x="76" y="204"/>
                </a:cxn>
                <a:cxn ang="0">
                  <a:pos x="82" y="126"/>
                </a:cxn>
                <a:cxn ang="0">
                  <a:pos x="142" y="76"/>
                </a:cxn>
              </a:cxnLst>
              <a:rect l="0" t="0" r="r" b="b"/>
              <a:pathLst>
                <a:path w="344" h="344">
                  <a:moveTo>
                    <a:pt x="38" y="82"/>
                  </a:moveTo>
                  <a:lnTo>
                    <a:pt x="38" y="82"/>
                  </a:lnTo>
                  <a:lnTo>
                    <a:pt x="42" y="90"/>
                  </a:lnTo>
                  <a:lnTo>
                    <a:pt x="44" y="98"/>
                  </a:lnTo>
                  <a:lnTo>
                    <a:pt x="44" y="106"/>
                  </a:lnTo>
                  <a:lnTo>
                    <a:pt x="42" y="112"/>
                  </a:lnTo>
                  <a:lnTo>
                    <a:pt x="42" y="112"/>
                  </a:lnTo>
                  <a:lnTo>
                    <a:pt x="40" y="114"/>
                  </a:lnTo>
                  <a:lnTo>
                    <a:pt x="34" y="116"/>
                  </a:lnTo>
                  <a:lnTo>
                    <a:pt x="28" y="118"/>
                  </a:lnTo>
                  <a:lnTo>
                    <a:pt x="22" y="116"/>
                  </a:lnTo>
                  <a:lnTo>
                    <a:pt x="22" y="116"/>
                  </a:lnTo>
                  <a:lnTo>
                    <a:pt x="14" y="116"/>
                  </a:lnTo>
                  <a:lnTo>
                    <a:pt x="8" y="120"/>
                  </a:lnTo>
                  <a:lnTo>
                    <a:pt x="4" y="126"/>
                  </a:lnTo>
                  <a:lnTo>
                    <a:pt x="0" y="136"/>
                  </a:lnTo>
                  <a:lnTo>
                    <a:pt x="0" y="136"/>
                  </a:lnTo>
                  <a:lnTo>
                    <a:pt x="0" y="144"/>
                  </a:lnTo>
                  <a:lnTo>
                    <a:pt x="2" y="152"/>
                  </a:lnTo>
                  <a:lnTo>
                    <a:pt x="6" y="158"/>
                  </a:lnTo>
                  <a:lnTo>
                    <a:pt x="12" y="162"/>
                  </a:lnTo>
                  <a:lnTo>
                    <a:pt x="12" y="162"/>
                  </a:lnTo>
                  <a:lnTo>
                    <a:pt x="18" y="166"/>
                  </a:lnTo>
                  <a:lnTo>
                    <a:pt x="24" y="172"/>
                  </a:lnTo>
                  <a:lnTo>
                    <a:pt x="28" y="178"/>
                  </a:lnTo>
                  <a:lnTo>
                    <a:pt x="28" y="184"/>
                  </a:lnTo>
                  <a:lnTo>
                    <a:pt x="28" y="184"/>
                  </a:lnTo>
                  <a:lnTo>
                    <a:pt x="28" y="188"/>
                  </a:lnTo>
                  <a:lnTo>
                    <a:pt x="24" y="192"/>
                  </a:lnTo>
                  <a:lnTo>
                    <a:pt x="20" y="196"/>
                  </a:lnTo>
                  <a:lnTo>
                    <a:pt x="14" y="200"/>
                  </a:lnTo>
                  <a:lnTo>
                    <a:pt x="14" y="200"/>
                  </a:lnTo>
                  <a:lnTo>
                    <a:pt x="8" y="202"/>
                  </a:lnTo>
                  <a:lnTo>
                    <a:pt x="4" y="210"/>
                  </a:lnTo>
                  <a:lnTo>
                    <a:pt x="4" y="218"/>
                  </a:lnTo>
                  <a:lnTo>
                    <a:pt x="4" y="226"/>
                  </a:lnTo>
                  <a:lnTo>
                    <a:pt x="4" y="226"/>
                  </a:lnTo>
                  <a:lnTo>
                    <a:pt x="8" y="234"/>
                  </a:lnTo>
                  <a:lnTo>
                    <a:pt x="14" y="240"/>
                  </a:lnTo>
                  <a:lnTo>
                    <a:pt x="22" y="244"/>
                  </a:lnTo>
                  <a:lnTo>
                    <a:pt x="28" y="244"/>
                  </a:lnTo>
                  <a:lnTo>
                    <a:pt x="28" y="244"/>
                  </a:lnTo>
                  <a:lnTo>
                    <a:pt x="34" y="242"/>
                  </a:lnTo>
                  <a:lnTo>
                    <a:pt x="40" y="242"/>
                  </a:lnTo>
                  <a:lnTo>
                    <a:pt x="46" y="244"/>
                  </a:lnTo>
                  <a:lnTo>
                    <a:pt x="48" y="246"/>
                  </a:lnTo>
                  <a:lnTo>
                    <a:pt x="48" y="246"/>
                  </a:lnTo>
                  <a:lnTo>
                    <a:pt x="50" y="252"/>
                  </a:lnTo>
                  <a:lnTo>
                    <a:pt x="52" y="260"/>
                  </a:lnTo>
                  <a:lnTo>
                    <a:pt x="52" y="268"/>
                  </a:lnTo>
                  <a:lnTo>
                    <a:pt x="48" y="274"/>
                  </a:lnTo>
                  <a:lnTo>
                    <a:pt x="48" y="274"/>
                  </a:lnTo>
                  <a:lnTo>
                    <a:pt x="46" y="280"/>
                  </a:lnTo>
                  <a:lnTo>
                    <a:pt x="46" y="288"/>
                  </a:lnTo>
                  <a:lnTo>
                    <a:pt x="48" y="296"/>
                  </a:lnTo>
                  <a:lnTo>
                    <a:pt x="54" y="302"/>
                  </a:lnTo>
                  <a:lnTo>
                    <a:pt x="54" y="302"/>
                  </a:lnTo>
                  <a:lnTo>
                    <a:pt x="62" y="308"/>
                  </a:lnTo>
                  <a:lnTo>
                    <a:pt x="70" y="310"/>
                  </a:lnTo>
                  <a:lnTo>
                    <a:pt x="76" y="310"/>
                  </a:lnTo>
                  <a:lnTo>
                    <a:pt x="82" y="306"/>
                  </a:lnTo>
                  <a:lnTo>
                    <a:pt x="82" y="306"/>
                  </a:lnTo>
                  <a:lnTo>
                    <a:pt x="88" y="302"/>
                  </a:lnTo>
                  <a:lnTo>
                    <a:pt x="98" y="300"/>
                  </a:lnTo>
                  <a:lnTo>
                    <a:pt x="106" y="302"/>
                  </a:lnTo>
                  <a:lnTo>
                    <a:pt x="110" y="302"/>
                  </a:lnTo>
                  <a:lnTo>
                    <a:pt x="110" y="302"/>
                  </a:lnTo>
                  <a:lnTo>
                    <a:pt x="114" y="306"/>
                  </a:lnTo>
                  <a:lnTo>
                    <a:pt x="116" y="310"/>
                  </a:lnTo>
                  <a:lnTo>
                    <a:pt x="116" y="316"/>
                  </a:lnTo>
                  <a:lnTo>
                    <a:pt x="116" y="322"/>
                  </a:lnTo>
                  <a:lnTo>
                    <a:pt x="116" y="322"/>
                  </a:lnTo>
                  <a:lnTo>
                    <a:pt x="116" y="330"/>
                  </a:lnTo>
                  <a:lnTo>
                    <a:pt x="120" y="336"/>
                  </a:lnTo>
                  <a:lnTo>
                    <a:pt x="126" y="342"/>
                  </a:lnTo>
                  <a:lnTo>
                    <a:pt x="134" y="344"/>
                  </a:lnTo>
                  <a:lnTo>
                    <a:pt x="134" y="344"/>
                  </a:lnTo>
                  <a:lnTo>
                    <a:pt x="144" y="344"/>
                  </a:lnTo>
                  <a:lnTo>
                    <a:pt x="152" y="342"/>
                  </a:lnTo>
                  <a:lnTo>
                    <a:pt x="158" y="338"/>
                  </a:lnTo>
                  <a:lnTo>
                    <a:pt x="162" y="332"/>
                  </a:lnTo>
                  <a:lnTo>
                    <a:pt x="162" y="332"/>
                  </a:lnTo>
                  <a:lnTo>
                    <a:pt x="164" y="326"/>
                  </a:lnTo>
                  <a:lnTo>
                    <a:pt x="172" y="322"/>
                  </a:lnTo>
                  <a:lnTo>
                    <a:pt x="178" y="318"/>
                  </a:lnTo>
                  <a:lnTo>
                    <a:pt x="184" y="316"/>
                  </a:lnTo>
                  <a:lnTo>
                    <a:pt x="184" y="316"/>
                  </a:lnTo>
                  <a:lnTo>
                    <a:pt x="188" y="316"/>
                  </a:lnTo>
                  <a:lnTo>
                    <a:pt x="192" y="320"/>
                  </a:lnTo>
                  <a:lnTo>
                    <a:pt x="196" y="324"/>
                  </a:lnTo>
                  <a:lnTo>
                    <a:pt x="198" y="330"/>
                  </a:lnTo>
                  <a:lnTo>
                    <a:pt x="198" y="330"/>
                  </a:lnTo>
                  <a:lnTo>
                    <a:pt x="202" y="336"/>
                  </a:lnTo>
                  <a:lnTo>
                    <a:pt x="208" y="340"/>
                  </a:lnTo>
                  <a:lnTo>
                    <a:pt x="216" y="342"/>
                  </a:lnTo>
                  <a:lnTo>
                    <a:pt x="226" y="340"/>
                  </a:lnTo>
                  <a:lnTo>
                    <a:pt x="226" y="340"/>
                  </a:lnTo>
                  <a:lnTo>
                    <a:pt x="234" y="336"/>
                  </a:lnTo>
                  <a:lnTo>
                    <a:pt x="240" y="330"/>
                  </a:lnTo>
                  <a:lnTo>
                    <a:pt x="242" y="324"/>
                  </a:lnTo>
                  <a:lnTo>
                    <a:pt x="242" y="316"/>
                  </a:lnTo>
                  <a:lnTo>
                    <a:pt x="242" y="316"/>
                  </a:lnTo>
                  <a:lnTo>
                    <a:pt x="242" y="310"/>
                  </a:lnTo>
                  <a:lnTo>
                    <a:pt x="246" y="302"/>
                  </a:lnTo>
                  <a:lnTo>
                    <a:pt x="250" y="294"/>
                  </a:lnTo>
                  <a:lnTo>
                    <a:pt x="254" y="290"/>
                  </a:lnTo>
                  <a:lnTo>
                    <a:pt x="254" y="290"/>
                  </a:lnTo>
                  <a:lnTo>
                    <a:pt x="258" y="290"/>
                  </a:lnTo>
                  <a:lnTo>
                    <a:pt x="264" y="290"/>
                  </a:lnTo>
                  <a:lnTo>
                    <a:pt x="268" y="292"/>
                  </a:lnTo>
                  <a:lnTo>
                    <a:pt x="274" y="296"/>
                  </a:lnTo>
                  <a:lnTo>
                    <a:pt x="274" y="296"/>
                  </a:lnTo>
                  <a:lnTo>
                    <a:pt x="280" y="300"/>
                  </a:lnTo>
                  <a:lnTo>
                    <a:pt x="288" y="300"/>
                  </a:lnTo>
                  <a:lnTo>
                    <a:pt x="296" y="296"/>
                  </a:lnTo>
                  <a:lnTo>
                    <a:pt x="302" y="290"/>
                  </a:lnTo>
                  <a:lnTo>
                    <a:pt x="302" y="290"/>
                  </a:lnTo>
                  <a:lnTo>
                    <a:pt x="308" y="282"/>
                  </a:lnTo>
                  <a:lnTo>
                    <a:pt x="310" y="274"/>
                  </a:lnTo>
                  <a:lnTo>
                    <a:pt x="308" y="268"/>
                  </a:lnTo>
                  <a:lnTo>
                    <a:pt x="306" y="262"/>
                  </a:lnTo>
                  <a:lnTo>
                    <a:pt x="306" y="262"/>
                  </a:lnTo>
                  <a:lnTo>
                    <a:pt x="302" y="256"/>
                  </a:lnTo>
                  <a:lnTo>
                    <a:pt x="300" y="248"/>
                  </a:lnTo>
                  <a:lnTo>
                    <a:pt x="300" y="240"/>
                  </a:lnTo>
                  <a:lnTo>
                    <a:pt x="302" y="234"/>
                  </a:lnTo>
                  <a:lnTo>
                    <a:pt x="302" y="234"/>
                  </a:lnTo>
                  <a:lnTo>
                    <a:pt x="304" y="230"/>
                  </a:lnTo>
                  <a:lnTo>
                    <a:pt x="310" y="228"/>
                  </a:lnTo>
                  <a:lnTo>
                    <a:pt x="316" y="228"/>
                  </a:lnTo>
                  <a:lnTo>
                    <a:pt x="322" y="228"/>
                  </a:lnTo>
                  <a:lnTo>
                    <a:pt x="322" y="228"/>
                  </a:lnTo>
                  <a:lnTo>
                    <a:pt x="330" y="228"/>
                  </a:lnTo>
                  <a:lnTo>
                    <a:pt x="336" y="224"/>
                  </a:lnTo>
                  <a:lnTo>
                    <a:pt x="340" y="218"/>
                  </a:lnTo>
                  <a:lnTo>
                    <a:pt x="344" y="210"/>
                  </a:lnTo>
                  <a:lnTo>
                    <a:pt x="344" y="210"/>
                  </a:lnTo>
                  <a:lnTo>
                    <a:pt x="344" y="200"/>
                  </a:lnTo>
                  <a:lnTo>
                    <a:pt x="342" y="192"/>
                  </a:lnTo>
                  <a:lnTo>
                    <a:pt x="338" y="186"/>
                  </a:lnTo>
                  <a:lnTo>
                    <a:pt x="332" y="184"/>
                  </a:lnTo>
                  <a:lnTo>
                    <a:pt x="332" y="184"/>
                  </a:lnTo>
                  <a:lnTo>
                    <a:pt x="326" y="180"/>
                  </a:lnTo>
                  <a:lnTo>
                    <a:pt x="320" y="174"/>
                  </a:lnTo>
                  <a:lnTo>
                    <a:pt x="316" y="166"/>
                  </a:lnTo>
                  <a:lnTo>
                    <a:pt x="316" y="160"/>
                  </a:lnTo>
                  <a:lnTo>
                    <a:pt x="316" y="160"/>
                  </a:lnTo>
                  <a:lnTo>
                    <a:pt x="316" y="156"/>
                  </a:lnTo>
                  <a:lnTo>
                    <a:pt x="320" y="152"/>
                  </a:lnTo>
                  <a:lnTo>
                    <a:pt x="324" y="148"/>
                  </a:lnTo>
                  <a:lnTo>
                    <a:pt x="330" y="146"/>
                  </a:lnTo>
                  <a:lnTo>
                    <a:pt x="330" y="146"/>
                  </a:lnTo>
                  <a:lnTo>
                    <a:pt x="336" y="142"/>
                  </a:lnTo>
                  <a:lnTo>
                    <a:pt x="340" y="136"/>
                  </a:lnTo>
                  <a:lnTo>
                    <a:pt x="340" y="128"/>
                  </a:lnTo>
                  <a:lnTo>
                    <a:pt x="340" y="118"/>
                  </a:lnTo>
                  <a:lnTo>
                    <a:pt x="340" y="118"/>
                  </a:lnTo>
                  <a:lnTo>
                    <a:pt x="336" y="110"/>
                  </a:lnTo>
                  <a:lnTo>
                    <a:pt x="330" y="104"/>
                  </a:lnTo>
                  <a:lnTo>
                    <a:pt x="322" y="102"/>
                  </a:lnTo>
                  <a:lnTo>
                    <a:pt x="316" y="102"/>
                  </a:lnTo>
                  <a:lnTo>
                    <a:pt x="316" y="102"/>
                  </a:lnTo>
                  <a:lnTo>
                    <a:pt x="308" y="102"/>
                  </a:lnTo>
                  <a:lnTo>
                    <a:pt x="302" y="98"/>
                  </a:lnTo>
                  <a:lnTo>
                    <a:pt x="294" y="94"/>
                  </a:lnTo>
                  <a:lnTo>
                    <a:pt x="290" y="90"/>
                  </a:lnTo>
                  <a:lnTo>
                    <a:pt x="290" y="90"/>
                  </a:lnTo>
                  <a:lnTo>
                    <a:pt x="288" y="86"/>
                  </a:lnTo>
                  <a:lnTo>
                    <a:pt x="290" y="82"/>
                  </a:lnTo>
                  <a:lnTo>
                    <a:pt x="292" y="76"/>
                  </a:lnTo>
                  <a:lnTo>
                    <a:pt x="296" y="70"/>
                  </a:lnTo>
                  <a:lnTo>
                    <a:pt x="296" y="70"/>
                  </a:lnTo>
                  <a:lnTo>
                    <a:pt x="298" y="64"/>
                  </a:lnTo>
                  <a:lnTo>
                    <a:pt x="298" y="56"/>
                  </a:lnTo>
                  <a:lnTo>
                    <a:pt x="296" y="50"/>
                  </a:lnTo>
                  <a:lnTo>
                    <a:pt x="290" y="42"/>
                  </a:lnTo>
                  <a:lnTo>
                    <a:pt x="290" y="42"/>
                  </a:lnTo>
                  <a:lnTo>
                    <a:pt x="282" y="38"/>
                  </a:lnTo>
                  <a:lnTo>
                    <a:pt x="274" y="34"/>
                  </a:lnTo>
                  <a:lnTo>
                    <a:pt x="268" y="36"/>
                  </a:lnTo>
                  <a:lnTo>
                    <a:pt x="262" y="40"/>
                  </a:lnTo>
                  <a:lnTo>
                    <a:pt x="262" y="40"/>
                  </a:lnTo>
                  <a:lnTo>
                    <a:pt x="256" y="42"/>
                  </a:lnTo>
                  <a:lnTo>
                    <a:pt x="246" y="44"/>
                  </a:lnTo>
                  <a:lnTo>
                    <a:pt x="238" y="44"/>
                  </a:lnTo>
                  <a:lnTo>
                    <a:pt x="234" y="42"/>
                  </a:lnTo>
                  <a:lnTo>
                    <a:pt x="234" y="42"/>
                  </a:lnTo>
                  <a:lnTo>
                    <a:pt x="230" y="40"/>
                  </a:lnTo>
                  <a:lnTo>
                    <a:pt x="228" y="34"/>
                  </a:lnTo>
                  <a:lnTo>
                    <a:pt x="228" y="28"/>
                  </a:lnTo>
                  <a:lnTo>
                    <a:pt x="228" y="22"/>
                  </a:lnTo>
                  <a:lnTo>
                    <a:pt x="228" y="22"/>
                  </a:lnTo>
                  <a:lnTo>
                    <a:pt x="228" y="16"/>
                  </a:lnTo>
                  <a:lnTo>
                    <a:pt x="224" y="8"/>
                  </a:lnTo>
                  <a:lnTo>
                    <a:pt x="218" y="4"/>
                  </a:lnTo>
                  <a:lnTo>
                    <a:pt x="210" y="0"/>
                  </a:lnTo>
                  <a:lnTo>
                    <a:pt x="210" y="0"/>
                  </a:lnTo>
                  <a:lnTo>
                    <a:pt x="200" y="0"/>
                  </a:lnTo>
                  <a:lnTo>
                    <a:pt x="192" y="2"/>
                  </a:lnTo>
                  <a:lnTo>
                    <a:pt x="186" y="6"/>
                  </a:lnTo>
                  <a:lnTo>
                    <a:pt x="182" y="12"/>
                  </a:lnTo>
                  <a:lnTo>
                    <a:pt x="182" y="12"/>
                  </a:lnTo>
                  <a:lnTo>
                    <a:pt x="180" y="18"/>
                  </a:lnTo>
                  <a:lnTo>
                    <a:pt x="172" y="24"/>
                  </a:lnTo>
                  <a:lnTo>
                    <a:pt x="166" y="28"/>
                  </a:lnTo>
                  <a:lnTo>
                    <a:pt x="160" y="30"/>
                  </a:lnTo>
                  <a:lnTo>
                    <a:pt x="160" y="30"/>
                  </a:lnTo>
                  <a:lnTo>
                    <a:pt x="156" y="28"/>
                  </a:lnTo>
                  <a:lnTo>
                    <a:pt x="152" y="26"/>
                  </a:lnTo>
                  <a:lnTo>
                    <a:pt x="148" y="20"/>
                  </a:lnTo>
                  <a:lnTo>
                    <a:pt x="146" y="14"/>
                  </a:lnTo>
                  <a:lnTo>
                    <a:pt x="146" y="14"/>
                  </a:lnTo>
                  <a:lnTo>
                    <a:pt x="142" y="8"/>
                  </a:lnTo>
                  <a:lnTo>
                    <a:pt x="136" y="4"/>
                  </a:lnTo>
                  <a:lnTo>
                    <a:pt x="128" y="4"/>
                  </a:lnTo>
                  <a:lnTo>
                    <a:pt x="118" y="6"/>
                  </a:lnTo>
                  <a:lnTo>
                    <a:pt x="118" y="6"/>
                  </a:lnTo>
                  <a:lnTo>
                    <a:pt x="110" y="10"/>
                  </a:lnTo>
                  <a:lnTo>
                    <a:pt x="104" y="14"/>
                  </a:lnTo>
                  <a:lnTo>
                    <a:pt x="102" y="22"/>
                  </a:lnTo>
                  <a:lnTo>
                    <a:pt x="102" y="28"/>
                  </a:lnTo>
                  <a:lnTo>
                    <a:pt x="102" y="28"/>
                  </a:lnTo>
                  <a:lnTo>
                    <a:pt x="102" y="36"/>
                  </a:lnTo>
                  <a:lnTo>
                    <a:pt x="98" y="44"/>
                  </a:lnTo>
                  <a:lnTo>
                    <a:pt x="94" y="50"/>
                  </a:lnTo>
                  <a:lnTo>
                    <a:pt x="90" y="54"/>
                  </a:lnTo>
                  <a:lnTo>
                    <a:pt x="90" y="54"/>
                  </a:lnTo>
                  <a:lnTo>
                    <a:pt x="86" y="56"/>
                  </a:lnTo>
                  <a:lnTo>
                    <a:pt x="80" y="54"/>
                  </a:lnTo>
                  <a:lnTo>
                    <a:pt x="76" y="52"/>
                  </a:lnTo>
                  <a:lnTo>
                    <a:pt x="70" y="48"/>
                  </a:lnTo>
                  <a:lnTo>
                    <a:pt x="70" y="48"/>
                  </a:lnTo>
                  <a:lnTo>
                    <a:pt x="64" y="46"/>
                  </a:lnTo>
                  <a:lnTo>
                    <a:pt x="56" y="46"/>
                  </a:lnTo>
                  <a:lnTo>
                    <a:pt x="48" y="48"/>
                  </a:lnTo>
                  <a:lnTo>
                    <a:pt x="42" y="54"/>
                  </a:lnTo>
                  <a:lnTo>
                    <a:pt x="42" y="54"/>
                  </a:lnTo>
                  <a:lnTo>
                    <a:pt x="36" y="62"/>
                  </a:lnTo>
                  <a:lnTo>
                    <a:pt x="34" y="70"/>
                  </a:lnTo>
                  <a:lnTo>
                    <a:pt x="36" y="78"/>
                  </a:lnTo>
                  <a:lnTo>
                    <a:pt x="38" y="82"/>
                  </a:lnTo>
                  <a:lnTo>
                    <a:pt x="38" y="82"/>
                  </a:lnTo>
                  <a:close/>
                  <a:moveTo>
                    <a:pt x="142" y="76"/>
                  </a:moveTo>
                  <a:lnTo>
                    <a:pt x="142" y="76"/>
                  </a:lnTo>
                  <a:lnTo>
                    <a:pt x="162" y="72"/>
                  </a:lnTo>
                  <a:lnTo>
                    <a:pt x="180" y="72"/>
                  </a:lnTo>
                  <a:lnTo>
                    <a:pt x="200" y="76"/>
                  </a:lnTo>
                  <a:lnTo>
                    <a:pt x="218" y="82"/>
                  </a:lnTo>
                  <a:lnTo>
                    <a:pt x="234" y="94"/>
                  </a:lnTo>
                  <a:lnTo>
                    <a:pt x="248" y="106"/>
                  </a:lnTo>
                  <a:lnTo>
                    <a:pt x="260" y="122"/>
                  </a:lnTo>
                  <a:lnTo>
                    <a:pt x="268" y="142"/>
                  </a:lnTo>
                  <a:lnTo>
                    <a:pt x="268" y="142"/>
                  </a:lnTo>
                  <a:lnTo>
                    <a:pt x="272" y="162"/>
                  </a:lnTo>
                  <a:lnTo>
                    <a:pt x="272" y="182"/>
                  </a:lnTo>
                  <a:lnTo>
                    <a:pt x="268" y="200"/>
                  </a:lnTo>
                  <a:lnTo>
                    <a:pt x="262" y="218"/>
                  </a:lnTo>
                  <a:lnTo>
                    <a:pt x="252" y="234"/>
                  </a:lnTo>
                  <a:lnTo>
                    <a:pt x="238" y="248"/>
                  </a:lnTo>
                  <a:lnTo>
                    <a:pt x="222" y="260"/>
                  </a:lnTo>
                  <a:lnTo>
                    <a:pt x="202" y="268"/>
                  </a:lnTo>
                  <a:lnTo>
                    <a:pt x="202" y="268"/>
                  </a:lnTo>
                  <a:lnTo>
                    <a:pt x="182" y="272"/>
                  </a:lnTo>
                  <a:lnTo>
                    <a:pt x="164" y="272"/>
                  </a:lnTo>
                  <a:lnTo>
                    <a:pt x="144" y="270"/>
                  </a:lnTo>
                  <a:lnTo>
                    <a:pt x="126" y="262"/>
                  </a:lnTo>
                  <a:lnTo>
                    <a:pt x="110" y="252"/>
                  </a:lnTo>
                  <a:lnTo>
                    <a:pt x="96" y="238"/>
                  </a:lnTo>
                  <a:lnTo>
                    <a:pt x="84" y="222"/>
                  </a:lnTo>
                  <a:lnTo>
                    <a:pt x="76" y="204"/>
                  </a:lnTo>
                  <a:lnTo>
                    <a:pt x="76" y="204"/>
                  </a:lnTo>
                  <a:lnTo>
                    <a:pt x="72" y="184"/>
                  </a:lnTo>
                  <a:lnTo>
                    <a:pt x="72" y="164"/>
                  </a:lnTo>
                  <a:lnTo>
                    <a:pt x="76" y="144"/>
                  </a:lnTo>
                  <a:lnTo>
                    <a:pt x="82" y="126"/>
                  </a:lnTo>
                  <a:lnTo>
                    <a:pt x="92" y="110"/>
                  </a:lnTo>
                  <a:lnTo>
                    <a:pt x="106" y="96"/>
                  </a:lnTo>
                  <a:lnTo>
                    <a:pt x="122" y="84"/>
                  </a:lnTo>
                  <a:lnTo>
                    <a:pt x="142" y="76"/>
                  </a:lnTo>
                  <a:lnTo>
                    <a:pt x="142" y="7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39" name="Freeform 6"/>
            <p:cNvSpPr>
              <a:spLocks noEditPoints="1"/>
            </p:cNvSpPr>
            <p:nvPr/>
          </p:nvSpPr>
          <p:spPr bwMode="auto">
            <a:xfrm>
              <a:off x="5308600" y="2025650"/>
              <a:ext cx="352425" cy="349250"/>
            </a:xfrm>
            <a:custGeom>
              <a:avLst/>
              <a:gdLst/>
              <a:ahLst/>
              <a:cxnLst>
                <a:cxn ang="0">
                  <a:pos x="28" y="70"/>
                </a:cxn>
                <a:cxn ang="0">
                  <a:pos x="14" y="74"/>
                </a:cxn>
                <a:cxn ang="0">
                  <a:pos x="0" y="86"/>
                </a:cxn>
                <a:cxn ang="0">
                  <a:pos x="8" y="102"/>
                </a:cxn>
                <a:cxn ang="0">
                  <a:pos x="18" y="120"/>
                </a:cxn>
                <a:cxn ang="0">
                  <a:pos x="4" y="134"/>
                </a:cxn>
                <a:cxn ang="0">
                  <a:pos x="10" y="154"/>
                </a:cxn>
                <a:cxn ang="0">
                  <a:pos x="30" y="156"/>
                </a:cxn>
                <a:cxn ang="0">
                  <a:pos x="32" y="176"/>
                </a:cxn>
                <a:cxn ang="0">
                  <a:pos x="36" y="194"/>
                </a:cxn>
                <a:cxn ang="0">
                  <a:pos x="54" y="196"/>
                </a:cxn>
                <a:cxn ang="0">
                  <a:pos x="72" y="194"/>
                </a:cxn>
                <a:cxn ang="0">
                  <a:pos x="76" y="212"/>
                </a:cxn>
                <a:cxn ang="0">
                  <a:pos x="94" y="220"/>
                </a:cxn>
                <a:cxn ang="0">
                  <a:pos x="106" y="208"/>
                </a:cxn>
                <a:cxn ang="0">
                  <a:pos x="124" y="204"/>
                </a:cxn>
                <a:cxn ang="0">
                  <a:pos x="140" y="218"/>
                </a:cxn>
                <a:cxn ang="0">
                  <a:pos x="156" y="208"/>
                </a:cxn>
                <a:cxn ang="0">
                  <a:pos x="164" y="186"/>
                </a:cxn>
                <a:cxn ang="0">
                  <a:pos x="176" y="190"/>
                </a:cxn>
                <a:cxn ang="0">
                  <a:pos x="194" y="186"/>
                </a:cxn>
                <a:cxn ang="0">
                  <a:pos x="196" y="168"/>
                </a:cxn>
                <a:cxn ang="0">
                  <a:pos x="196" y="148"/>
                </a:cxn>
                <a:cxn ang="0">
                  <a:pos x="216" y="144"/>
                </a:cxn>
                <a:cxn ang="0">
                  <a:pos x="220" y="122"/>
                </a:cxn>
                <a:cxn ang="0">
                  <a:pos x="206" y="110"/>
                </a:cxn>
                <a:cxn ang="0">
                  <a:pos x="212" y="92"/>
                </a:cxn>
                <a:cxn ang="0">
                  <a:pos x="218" y="76"/>
                </a:cxn>
                <a:cxn ang="0">
                  <a:pos x="204" y="64"/>
                </a:cxn>
                <a:cxn ang="0">
                  <a:pos x="188" y="58"/>
                </a:cxn>
                <a:cxn ang="0">
                  <a:pos x="192" y="40"/>
                </a:cxn>
                <a:cxn ang="0">
                  <a:pos x="182" y="22"/>
                </a:cxn>
                <a:cxn ang="0">
                  <a:pos x="164" y="26"/>
                </a:cxn>
                <a:cxn ang="0">
                  <a:pos x="148" y="22"/>
                </a:cxn>
                <a:cxn ang="0">
                  <a:pos x="140" y="2"/>
                </a:cxn>
                <a:cxn ang="0">
                  <a:pos x="120" y="4"/>
                </a:cxn>
                <a:cxn ang="0">
                  <a:pos x="104" y="18"/>
                </a:cxn>
                <a:cxn ang="0">
                  <a:pos x="94" y="8"/>
                </a:cxn>
                <a:cxn ang="0">
                  <a:pos x="76" y="2"/>
                </a:cxn>
                <a:cxn ang="0">
                  <a:pos x="66" y="18"/>
                </a:cxn>
                <a:cxn ang="0">
                  <a:pos x="56" y="34"/>
                </a:cxn>
                <a:cxn ang="0">
                  <a:pos x="36" y="28"/>
                </a:cxn>
                <a:cxn ang="0">
                  <a:pos x="22" y="44"/>
                </a:cxn>
                <a:cxn ang="0">
                  <a:pos x="92" y="48"/>
                </a:cxn>
                <a:cxn ang="0">
                  <a:pos x="152" y="58"/>
                </a:cxn>
                <a:cxn ang="0">
                  <a:pos x="176" y="102"/>
                </a:cxn>
                <a:cxn ang="0">
                  <a:pos x="154" y="160"/>
                </a:cxn>
                <a:cxn ang="0">
                  <a:pos x="106" y="174"/>
                </a:cxn>
                <a:cxn ang="0">
                  <a:pos x="54" y="142"/>
                </a:cxn>
                <a:cxn ang="0">
                  <a:pos x="48" y="92"/>
                </a:cxn>
                <a:cxn ang="0">
                  <a:pos x="92" y="48"/>
                </a:cxn>
              </a:cxnLst>
              <a:rect l="0" t="0" r="r" b="b"/>
              <a:pathLst>
                <a:path w="222" h="220">
                  <a:moveTo>
                    <a:pt x="26" y="52"/>
                  </a:moveTo>
                  <a:lnTo>
                    <a:pt x="26" y="52"/>
                  </a:lnTo>
                  <a:lnTo>
                    <a:pt x="28" y="56"/>
                  </a:lnTo>
                  <a:lnTo>
                    <a:pt x="28" y="62"/>
                  </a:lnTo>
                  <a:lnTo>
                    <a:pt x="28" y="70"/>
                  </a:lnTo>
                  <a:lnTo>
                    <a:pt x="28" y="70"/>
                  </a:lnTo>
                  <a:lnTo>
                    <a:pt x="26" y="72"/>
                  </a:lnTo>
                  <a:lnTo>
                    <a:pt x="22" y="74"/>
                  </a:lnTo>
                  <a:lnTo>
                    <a:pt x="14" y="74"/>
                  </a:lnTo>
                  <a:lnTo>
                    <a:pt x="14" y="74"/>
                  </a:lnTo>
                  <a:lnTo>
                    <a:pt x="10" y="74"/>
                  </a:lnTo>
                  <a:lnTo>
                    <a:pt x="6" y="76"/>
                  </a:lnTo>
                  <a:lnTo>
                    <a:pt x="2" y="80"/>
                  </a:lnTo>
                  <a:lnTo>
                    <a:pt x="0" y="86"/>
                  </a:lnTo>
                  <a:lnTo>
                    <a:pt x="0" y="86"/>
                  </a:lnTo>
                  <a:lnTo>
                    <a:pt x="0" y="92"/>
                  </a:lnTo>
                  <a:lnTo>
                    <a:pt x="2" y="98"/>
                  </a:lnTo>
                  <a:lnTo>
                    <a:pt x="4" y="100"/>
                  </a:lnTo>
                  <a:lnTo>
                    <a:pt x="8" y="102"/>
                  </a:lnTo>
                  <a:lnTo>
                    <a:pt x="8" y="102"/>
                  </a:lnTo>
                  <a:lnTo>
                    <a:pt x="12" y="106"/>
                  </a:lnTo>
                  <a:lnTo>
                    <a:pt x="16" y="110"/>
                  </a:lnTo>
                  <a:lnTo>
                    <a:pt x="18" y="118"/>
                  </a:lnTo>
                  <a:lnTo>
                    <a:pt x="18" y="118"/>
                  </a:lnTo>
                  <a:lnTo>
                    <a:pt x="18" y="120"/>
                  </a:lnTo>
                  <a:lnTo>
                    <a:pt x="16" y="122"/>
                  </a:lnTo>
                  <a:lnTo>
                    <a:pt x="10" y="128"/>
                  </a:lnTo>
                  <a:lnTo>
                    <a:pt x="10" y="128"/>
                  </a:lnTo>
                  <a:lnTo>
                    <a:pt x="6" y="130"/>
                  </a:lnTo>
                  <a:lnTo>
                    <a:pt x="4" y="134"/>
                  </a:lnTo>
                  <a:lnTo>
                    <a:pt x="2" y="138"/>
                  </a:lnTo>
                  <a:lnTo>
                    <a:pt x="4" y="144"/>
                  </a:lnTo>
                  <a:lnTo>
                    <a:pt x="4" y="144"/>
                  </a:lnTo>
                  <a:lnTo>
                    <a:pt x="6" y="150"/>
                  </a:lnTo>
                  <a:lnTo>
                    <a:pt x="10" y="154"/>
                  </a:lnTo>
                  <a:lnTo>
                    <a:pt x="14" y="156"/>
                  </a:lnTo>
                  <a:lnTo>
                    <a:pt x="18" y="156"/>
                  </a:lnTo>
                  <a:lnTo>
                    <a:pt x="18" y="156"/>
                  </a:lnTo>
                  <a:lnTo>
                    <a:pt x="26" y="154"/>
                  </a:lnTo>
                  <a:lnTo>
                    <a:pt x="30" y="156"/>
                  </a:lnTo>
                  <a:lnTo>
                    <a:pt x="32" y="158"/>
                  </a:lnTo>
                  <a:lnTo>
                    <a:pt x="32" y="158"/>
                  </a:lnTo>
                  <a:lnTo>
                    <a:pt x="34" y="166"/>
                  </a:lnTo>
                  <a:lnTo>
                    <a:pt x="34" y="172"/>
                  </a:lnTo>
                  <a:lnTo>
                    <a:pt x="32" y="176"/>
                  </a:lnTo>
                  <a:lnTo>
                    <a:pt x="32" y="176"/>
                  </a:lnTo>
                  <a:lnTo>
                    <a:pt x="30" y="180"/>
                  </a:lnTo>
                  <a:lnTo>
                    <a:pt x="30" y="184"/>
                  </a:lnTo>
                  <a:lnTo>
                    <a:pt x="32" y="190"/>
                  </a:lnTo>
                  <a:lnTo>
                    <a:pt x="36" y="194"/>
                  </a:lnTo>
                  <a:lnTo>
                    <a:pt x="36" y="194"/>
                  </a:lnTo>
                  <a:lnTo>
                    <a:pt x="40" y="196"/>
                  </a:lnTo>
                  <a:lnTo>
                    <a:pt x="46" y="198"/>
                  </a:lnTo>
                  <a:lnTo>
                    <a:pt x="50" y="198"/>
                  </a:lnTo>
                  <a:lnTo>
                    <a:pt x="54" y="196"/>
                  </a:lnTo>
                  <a:lnTo>
                    <a:pt x="54" y="196"/>
                  </a:lnTo>
                  <a:lnTo>
                    <a:pt x="58" y="194"/>
                  </a:lnTo>
                  <a:lnTo>
                    <a:pt x="62" y="192"/>
                  </a:lnTo>
                  <a:lnTo>
                    <a:pt x="72" y="194"/>
                  </a:lnTo>
                  <a:lnTo>
                    <a:pt x="72" y="194"/>
                  </a:lnTo>
                  <a:lnTo>
                    <a:pt x="74" y="196"/>
                  </a:lnTo>
                  <a:lnTo>
                    <a:pt x="74" y="198"/>
                  </a:lnTo>
                  <a:lnTo>
                    <a:pt x="76" y="206"/>
                  </a:lnTo>
                  <a:lnTo>
                    <a:pt x="76" y="206"/>
                  </a:lnTo>
                  <a:lnTo>
                    <a:pt x="76" y="212"/>
                  </a:lnTo>
                  <a:lnTo>
                    <a:pt x="78" y="216"/>
                  </a:lnTo>
                  <a:lnTo>
                    <a:pt x="82" y="218"/>
                  </a:lnTo>
                  <a:lnTo>
                    <a:pt x="88" y="220"/>
                  </a:lnTo>
                  <a:lnTo>
                    <a:pt x="88" y="220"/>
                  </a:lnTo>
                  <a:lnTo>
                    <a:pt x="94" y="220"/>
                  </a:lnTo>
                  <a:lnTo>
                    <a:pt x="98" y="220"/>
                  </a:lnTo>
                  <a:lnTo>
                    <a:pt x="102" y="216"/>
                  </a:lnTo>
                  <a:lnTo>
                    <a:pt x="104" y="212"/>
                  </a:lnTo>
                  <a:lnTo>
                    <a:pt x="104" y="212"/>
                  </a:lnTo>
                  <a:lnTo>
                    <a:pt x="106" y="208"/>
                  </a:lnTo>
                  <a:lnTo>
                    <a:pt x="110" y="206"/>
                  </a:lnTo>
                  <a:lnTo>
                    <a:pt x="118" y="202"/>
                  </a:lnTo>
                  <a:lnTo>
                    <a:pt x="118" y="202"/>
                  </a:lnTo>
                  <a:lnTo>
                    <a:pt x="122" y="202"/>
                  </a:lnTo>
                  <a:lnTo>
                    <a:pt x="124" y="204"/>
                  </a:lnTo>
                  <a:lnTo>
                    <a:pt x="128" y="212"/>
                  </a:lnTo>
                  <a:lnTo>
                    <a:pt x="128" y="212"/>
                  </a:lnTo>
                  <a:lnTo>
                    <a:pt x="130" y="216"/>
                  </a:lnTo>
                  <a:lnTo>
                    <a:pt x="134" y="218"/>
                  </a:lnTo>
                  <a:lnTo>
                    <a:pt x="140" y="218"/>
                  </a:lnTo>
                  <a:lnTo>
                    <a:pt x="146" y="218"/>
                  </a:lnTo>
                  <a:lnTo>
                    <a:pt x="146" y="218"/>
                  </a:lnTo>
                  <a:lnTo>
                    <a:pt x="150" y="214"/>
                  </a:lnTo>
                  <a:lnTo>
                    <a:pt x="154" y="212"/>
                  </a:lnTo>
                  <a:lnTo>
                    <a:pt x="156" y="208"/>
                  </a:lnTo>
                  <a:lnTo>
                    <a:pt x="156" y="202"/>
                  </a:lnTo>
                  <a:lnTo>
                    <a:pt x="156" y="202"/>
                  </a:lnTo>
                  <a:lnTo>
                    <a:pt x="156" y="198"/>
                  </a:lnTo>
                  <a:lnTo>
                    <a:pt x="158" y="192"/>
                  </a:lnTo>
                  <a:lnTo>
                    <a:pt x="164" y="186"/>
                  </a:lnTo>
                  <a:lnTo>
                    <a:pt x="164" y="186"/>
                  </a:lnTo>
                  <a:lnTo>
                    <a:pt x="166" y="186"/>
                  </a:lnTo>
                  <a:lnTo>
                    <a:pt x="170" y="186"/>
                  </a:lnTo>
                  <a:lnTo>
                    <a:pt x="176" y="190"/>
                  </a:lnTo>
                  <a:lnTo>
                    <a:pt x="176" y="190"/>
                  </a:lnTo>
                  <a:lnTo>
                    <a:pt x="180" y="192"/>
                  </a:lnTo>
                  <a:lnTo>
                    <a:pt x="186" y="192"/>
                  </a:lnTo>
                  <a:lnTo>
                    <a:pt x="190" y="190"/>
                  </a:lnTo>
                  <a:lnTo>
                    <a:pt x="194" y="186"/>
                  </a:lnTo>
                  <a:lnTo>
                    <a:pt x="194" y="186"/>
                  </a:lnTo>
                  <a:lnTo>
                    <a:pt x="198" y="180"/>
                  </a:lnTo>
                  <a:lnTo>
                    <a:pt x="200" y="176"/>
                  </a:lnTo>
                  <a:lnTo>
                    <a:pt x="200" y="172"/>
                  </a:lnTo>
                  <a:lnTo>
                    <a:pt x="196" y="168"/>
                  </a:lnTo>
                  <a:lnTo>
                    <a:pt x="196" y="168"/>
                  </a:lnTo>
                  <a:lnTo>
                    <a:pt x="194" y="164"/>
                  </a:lnTo>
                  <a:lnTo>
                    <a:pt x="194" y="158"/>
                  </a:lnTo>
                  <a:lnTo>
                    <a:pt x="194" y="150"/>
                  </a:lnTo>
                  <a:lnTo>
                    <a:pt x="194" y="150"/>
                  </a:lnTo>
                  <a:lnTo>
                    <a:pt x="196" y="148"/>
                  </a:lnTo>
                  <a:lnTo>
                    <a:pt x="200" y="146"/>
                  </a:lnTo>
                  <a:lnTo>
                    <a:pt x="208" y="146"/>
                  </a:lnTo>
                  <a:lnTo>
                    <a:pt x="208" y="146"/>
                  </a:lnTo>
                  <a:lnTo>
                    <a:pt x="212" y="146"/>
                  </a:lnTo>
                  <a:lnTo>
                    <a:pt x="216" y="144"/>
                  </a:lnTo>
                  <a:lnTo>
                    <a:pt x="220" y="140"/>
                  </a:lnTo>
                  <a:lnTo>
                    <a:pt x="222" y="134"/>
                  </a:lnTo>
                  <a:lnTo>
                    <a:pt x="222" y="134"/>
                  </a:lnTo>
                  <a:lnTo>
                    <a:pt x="222" y="128"/>
                  </a:lnTo>
                  <a:lnTo>
                    <a:pt x="220" y="122"/>
                  </a:lnTo>
                  <a:lnTo>
                    <a:pt x="218" y="118"/>
                  </a:lnTo>
                  <a:lnTo>
                    <a:pt x="214" y="116"/>
                  </a:lnTo>
                  <a:lnTo>
                    <a:pt x="214" y="116"/>
                  </a:lnTo>
                  <a:lnTo>
                    <a:pt x="210" y="114"/>
                  </a:lnTo>
                  <a:lnTo>
                    <a:pt x="206" y="110"/>
                  </a:lnTo>
                  <a:lnTo>
                    <a:pt x="204" y="102"/>
                  </a:lnTo>
                  <a:lnTo>
                    <a:pt x="204" y="102"/>
                  </a:lnTo>
                  <a:lnTo>
                    <a:pt x="204" y="100"/>
                  </a:lnTo>
                  <a:lnTo>
                    <a:pt x="206" y="96"/>
                  </a:lnTo>
                  <a:lnTo>
                    <a:pt x="212" y="92"/>
                  </a:lnTo>
                  <a:lnTo>
                    <a:pt x="212" y="92"/>
                  </a:lnTo>
                  <a:lnTo>
                    <a:pt x="216" y="90"/>
                  </a:lnTo>
                  <a:lnTo>
                    <a:pt x="218" y="86"/>
                  </a:lnTo>
                  <a:lnTo>
                    <a:pt x="220" y="82"/>
                  </a:lnTo>
                  <a:lnTo>
                    <a:pt x="218" y="76"/>
                  </a:lnTo>
                  <a:lnTo>
                    <a:pt x="218" y="76"/>
                  </a:lnTo>
                  <a:lnTo>
                    <a:pt x="216" y="70"/>
                  </a:lnTo>
                  <a:lnTo>
                    <a:pt x="212" y="66"/>
                  </a:lnTo>
                  <a:lnTo>
                    <a:pt x="208" y="64"/>
                  </a:lnTo>
                  <a:lnTo>
                    <a:pt x="204" y="64"/>
                  </a:lnTo>
                  <a:lnTo>
                    <a:pt x="204" y="64"/>
                  </a:lnTo>
                  <a:lnTo>
                    <a:pt x="200" y="64"/>
                  </a:lnTo>
                  <a:lnTo>
                    <a:pt x="194" y="62"/>
                  </a:lnTo>
                  <a:lnTo>
                    <a:pt x="188" y="58"/>
                  </a:lnTo>
                  <a:lnTo>
                    <a:pt x="188" y="58"/>
                  </a:lnTo>
                  <a:lnTo>
                    <a:pt x="186" y="54"/>
                  </a:lnTo>
                  <a:lnTo>
                    <a:pt x="186" y="52"/>
                  </a:lnTo>
                  <a:lnTo>
                    <a:pt x="190" y="44"/>
                  </a:lnTo>
                  <a:lnTo>
                    <a:pt x="190" y="44"/>
                  </a:lnTo>
                  <a:lnTo>
                    <a:pt x="192" y="40"/>
                  </a:lnTo>
                  <a:lnTo>
                    <a:pt x="192" y="36"/>
                  </a:lnTo>
                  <a:lnTo>
                    <a:pt x="190" y="30"/>
                  </a:lnTo>
                  <a:lnTo>
                    <a:pt x="188" y="26"/>
                  </a:lnTo>
                  <a:lnTo>
                    <a:pt x="188" y="26"/>
                  </a:lnTo>
                  <a:lnTo>
                    <a:pt x="182" y="22"/>
                  </a:lnTo>
                  <a:lnTo>
                    <a:pt x="178" y="22"/>
                  </a:lnTo>
                  <a:lnTo>
                    <a:pt x="172" y="22"/>
                  </a:lnTo>
                  <a:lnTo>
                    <a:pt x="168" y="24"/>
                  </a:lnTo>
                  <a:lnTo>
                    <a:pt x="168" y="24"/>
                  </a:lnTo>
                  <a:lnTo>
                    <a:pt x="164" y="26"/>
                  </a:lnTo>
                  <a:lnTo>
                    <a:pt x="160" y="28"/>
                  </a:lnTo>
                  <a:lnTo>
                    <a:pt x="150" y="26"/>
                  </a:lnTo>
                  <a:lnTo>
                    <a:pt x="150" y="26"/>
                  </a:lnTo>
                  <a:lnTo>
                    <a:pt x="148" y="24"/>
                  </a:lnTo>
                  <a:lnTo>
                    <a:pt x="148" y="22"/>
                  </a:lnTo>
                  <a:lnTo>
                    <a:pt x="148" y="14"/>
                  </a:lnTo>
                  <a:lnTo>
                    <a:pt x="148" y="14"/>
                  </a:lnTo>
                  <a:lnTo>
                    <a:pt x="146" y="8"/>
                  </a:lnTo>
                  <a:lnTo>
                    <a:pt x="144" y="4"/>
                  </a:lnTo>
                  <a:lnTo>
                    <a:pt x="140" y="2"/>
                  </a:lnTo>
                  <a:lnTo>
                    <a:pt x="134" y="0"/>
                  </a:lnTo>
                  <a:lnTo>
                    <a:pt x="134" y="0"/>
                  </a:lnTo>
                  <a:lnTo>
                    <a:pt x="130" y="0"/>
                  </a:lnTo>
                  <a:lnTo>
                    <a:pt x="124" y="0"/>
                  </a:lnTo>
                  <a:lnTo>
                    <a:pt x="120" y="4"/>
                  </a:lnTo>
                  <a:lnTo>
                    <a:pt x="118" y="6"/>
                  </a:lnTo>
                  <a:lnTo>
                    <a:pt x="118" y="6"/>
                  </a:lnTo>
                  <a:lnTo>
                    <a:pt x="116" y="10"/>
                  </a:lnTo>
                  <a:lnTo>
                    <a:pt x="112" y="14"/>
                  </a:lnTo>
                  <a:lnTo>
                    <a:pt x="104" y="18"/>
                  </a:lnTo>
                  <a:lnTo>
                    <a:pt x="104" y="18"/>
                  </a:lnTo>
                  <a:lnTo>
                    <a:pt x="100" y="18"/>
                  </a:lnTo>
                  <a:lnTo>
                    <a:pt x="98" y="16"/>
                  </a:lnTo>
                  <a:lnTo>
                    <a:pt x="94" y="8"/>
                  </a:lnTo>
                  <a:lnTo>
                    <a:pt x="94" y="8"/>
                  </a:lnTo>
                  <a:lnTo>
                    <a:pt x="92" y="4"/>
                  </a:lnTo>
                  <a:lnTo>
                    <a:pt x="88" y="2"/>
                  </a:lnTo>
                  <a:lnTo>
                    <a:pt x="82" y="2"/>
                  </a:lnTo>
                  <a:lnTo>
                    <a:pt x="76" y="2"/>
                  </a:lnTo>
                  <a:lnTo>
                    <a:pt x="76" y="2"/>
                  </a:lnTo>
                  <a:lnTo>
                    <a:pt x="72" y="4"/>
                  </a:lnTo>
                  <a:lnTo>
                    <a:pt x="68" y="8"/>
                  </a:lnTo>
                  <a:lnTo>
                    <a:pt x="66" y="12"/>
                  </a:lnTo>
                  <a:lnTo>
                    <a:pt x="66" y="18"/>
                  </a:lnTo>
                  <a:lnTo>
                    <a:pt x="66" y="18"/>
                  </a:lnTo>
                  <a:lnTo>
                    <a:pt x="66" y="22"/>
                  </a:lnTo>
                  <a:lnTo>
                    <a:pt x="64" y="26"/>
                  </a:lnTo>
                  <a:lnTo>
                    <a:pt x="58" y="34"/>
                  </a:lnTo>
                  <a:lnTo>
                    <a:pt x="58" y="34"/>
                  </a:lnTo>
                  <a:lnTo>
                    <a:pt x="56" y="34"/>
                  </a:lnTo>
                  <a:lnTo>
                    <a:pt x="52" y="34"/>
                  </a:lnTo>
                  <a:lnTo>
                    <a:pt x="46" y="30"/>
                  </a:lnTo>
                  <a:lnTo>
                    <a:pt x="46" y="30"/>
                  </a:lnTo>
                  <a:lnTo>
                    <a:pt x="42" y="28"/>
                  </a:lnTo>
                  <a:lnTo>
                    <a:pt x="36" y="28"/>
                  </a:lnTo>
                  <a:lnTo>
                    <a:pt x="32" y="30"/>
                  </a:lnTo>
                  <a:lnTo>
                    <a:pt x="28" y="34"/>
                  </a:lnTo>
                  <a:lnTo>
                    <a:pt x="28" y="34"/>
                  </a:lnTo>
                  <a:lnTo>
                    <a:pt x="24" y="38"/>
                  </a:lnTo>
                  <a:lnTo>
                    <a:pt x="22" y="44"/>
                  </a:lnTo>
                  <a:lnTo>
                    <a:pt x="24" y="48"/>
                  </a:lnTo>
                  <a:lnTo>
                    <a:pt x="26" y="52"/>
                  </a:lnTo>
                  <a:lnTo>
                    <a:pt x="26" y="52"/>
                  </a:lnTo>
                  <a:close/>
                  <a:moveTo>
                    <a:pt x="92" y="48"/>
                  </a:moveTo>
                  <a:lnTo>
                    <a:pt x="92" y="48"/>
                  </a:lnTo>
                  <a:lnTo>
                    <a:pt x="104" y="46"/>
                  </a:lnTo>
                  <a:lnTo>
                    <a:pt x="116" y="46"/>
                  </a:lnTo>
                  <a:lnTo>
                    <a:pt x="130" y="48"/>
                  </a:lnTo>
                  <a:lnTo>
                    <a:pt x="140" y="52"/>
                  </a:lnTo>
                  <a:lnTo>
                    <a:pt x="152" y="58"/>
                  </a:lnTo>
                  <a:lnTo>
                    <a:pt x="160" y="68"/>
                  </a:lnTo>
                  <a:lnTo>
                    <a:pt x="168" y="78"/>
                  </a:lnTo>
                  <a:lnTo>
                    <a:pt x="172" y="90"/>
                  </a:lnTo>
                  <a:lnTo>
                    <a:pt x="172" y="90"/>
                  </a:lnTo>
                  <a:lnTo>
                    <a:pt x="176" y="102"/>
                  </a:lnTo>
                  <a:lnTo>
                    <a:pt x="176" y="116"/>
                  </a:lnTo>
                  <a:lnTo>
                    <a:pt x="174" y="128"/>
                  </a:lnTo>
                  <a:lnTo>
                    <a:pt x="168" y="140"/>
                  </a:lnTo>
                  <a:lnTo>
                    <a:pt x="162" y="150"/>
                  </a:lnTo>
                  <a:lnTo>
                    <a:pt x="154" y="160"/>
                  </a:lnTo>
                  <a:lnTo>
                    <a:pt x="144" y="166"/>
                  </a:lnTo>
                  <a:lnTo>
                    <a:pt x="130" y="172"/>
                  </a:lnTo>
                  <a:lnTo>
                    <a:pt x="130" y="172"/>
                  </a:lnTo>
                  <a:lnTo>
                    <a:pt x="118" y="174"/>
                  </a:lnTo>
                  <a:lnTo>
                    <a:pt x="106" y="174"/>
                  </a:lnTo>
                  <a:lnTo>
                    <a:pt x="94" y="172"/>
                  </a:lnTo>
                  <a:lnTo>
                    <a:pt x="82" y="168"/>
                  </a:lnTo>
                  <a:lnTo>
                    <a:pt x="70" y="160"/>
                  </a:lnTo>
                  <a:lnTo>
                    <a:pt x="62" y="152"/>
                  </a:lnTo>
                  <a:lnTo>
                    <a:pt x="54" y="142"/>
                  </a:lnTo>
                  <a:lnTo>
                    <a:pt x="50" y="130"/>
                  </a:lnTo>
                  <a:lnTo>
                    <a:pt x="50" y="130"/>
                  </a:lnTo>
                  <a:lnTo>
                    <a:pt x="46" y="116"/>
                  </a:lnTo>
                  <a:lnTo>
                    <a:pt x="46" y="104"/>
                  </a:lnTo>
                  <a:lnTo>
                    <a:pt x="48" y="92"/>
                  </a:lnTo>
                  <a:lnTo>
                    <a:pt x="54" y="80"/>
                  </a:lnTo>
                  <a:lnTo>
                    <a:pt x="60" y="70"/>
                  </a:lnTo>
                  <a:lnTo>
                    <a:pt x="68" y="60"/>
                  </a:lnTo>
                  <a:lnTo>
                    <a:pt x="80" y="54"/>
                  </a:lnTo>
                  <a:lnTo>
                    <a:pt x="92" y="48"/>
                  </a:lnTo>
                  <a:lnTo>
                    <a:pt x="92" y="4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40" name="Freeform 7"/>
            <p:cNvSpPr>
              <a:spLocks noEditPoints="1"/>
            </p:cNvSpPr>
            <p:nvPr/>
          </p:nvSpPr>
          <p:spPr bwMode="auto">
            <a:xfrm>
              <a:off x="5311775" y="2378075"/>
              <a:ext cx="269875" cy="269875"/>
            </a:xfrm>
            <a:custGeom>
              <a:avLst/>
              <a:gdLst/>
              <a:ahLst/>
              <a:cxnLst>
                <a:cxn ang="0">
                  <a:pos x="20" y="48"/>
                </a:cxn>
                <a:cxn ang="0">
                  <a:pos x="10" y="58"/>
                </a:cxn>
                <a:cxn ang="0">
                  <a:pos x="2" y="62"/>
                </a:cxn>
                <a:cxn ang="0">
                  <a:pos x="0" y="76"/>
                </a:cxn>
                <a:cxn ang="0">
                  <a:pos x="8" y="82"/>
                </a:cxn>
                <a:cxn ang="0">
                  <a:pos x="12" y="96"/>
                </a:cxn>
                <a:cxn ang="0">
                  <a:pos x="2" y="104"/>
                </a:cxn>
                <a:cxn ang="0">
                  <a:pos x="4" y="116"/>
                </a:cxn>
                <a:cxn ang="0">
                  <a:pos x="14" y="120"/>
                </a:cxn>
                <a:cxn ang="0">
                  <a:pos x="24" y="128"/>
                </a:cxn>
                <a:cxn ang="0">
                  <a:pos x="22" y="138"/>
                </a:cxn>
                <a:cxn ang="0">
                  <a:pos x="26" y="150"/>
                </a:cxn>
                <a:cxn ang="0">
                  <a:pos x="40" y="152"/>
                </a:cxn>
                <a:cxn ang="0">
                  <a:pos x="54" y="150"/>
                </a:cxn>
                <a:cxn ang="0">
                  <a:pos x="56" y="160"/>
                </a:cxn>
                <a:cxn ang="0">
                  <a:pos x="66" y="170"/>
                </a:cxn>
                <a:cxn ang="0">
                  <a:pos x="78" y="168"/>
                </a:cxn>
                <a:cxn ang="0">
                  <a:pos x="84" y="158"/>
                </a:cxn>
                <a:cxn ang="0">
                  <a:pos x="98" y="164"/>
                </a:cxn>
                <a:cxn ang="0">
                  <a:pos x="106" y="168"/>
                </a:cxn>
                <a:cxn ang="0">
                  <a:pos x="118" y="164"/>
                </a:cxn>
                <a:cxn ang="0">
                  <a:pos x="120" y="154"/>
                </a:cxn>
                <a:cxn ang="0">
                  <a:pos x="130" y="144"/>
                </a:cxn>
                <a:cxn ang="0">
                  <a:pos x="142" y="148"/>
                </a:cxn>
                <a:cxn ang="0">
                  <a:pos x="152" y="140"/>
                </a:cxn>
                <a:cxn ang="0">
                  <a:pos x="150" y="130"/>
                </a:cxn>
                <a:cxn ang="0">
                  <a:pos x="148" y="116"/>
                </a:cxn>
                <a:cxn ang="0">
                  <a:pos x="162" y="112"/>
                </a:cxn>
                <a:cxn ang="0">
                  <a:pos x="170" y="104"/>
                </a:cxn>
                <a:cxn ang="0">
                  <a:pos x="164" y="90"/>
                </a:cxn>
                <a:cxn ang="0">
                  <a:pos x="156" y="80"/>
                </a:cxn>
                <a:cxn ang="0">
                  <a:pos x="162" y="72"/>
                </a:cxn>
                <a:cxn ang="0">
                  <a:pos x="168" y="58"/>
                </a:cxn>
                <a:cxn ang="0">
                  <a:pos x="160" y="50"/>
                </a:cxn>
                <a:cxn ang="0">
                  <a:pos x="148" y="48"/>
                </a:cxn>
                <a:cxn ang="0">
                  <a:pos x="146" y="34"/>
                </a:cxn>
                <a:cxn ang="0">
                  <a:pos x="146" y="24"/>
                </a:cxn>
                <a:cxn ang="0">
                  <a:pos x="136" y="18"/>
                </a:cxn>
                <a:cxn ang="0">
                  <a:pos x="126" y="22"/>
                </a:cxn>
                <a:cxn ang="0">
                  <a:pos x="112" y="18"/>
                </a:cxn>
                <a:cxn ang="0">
                  <a:pos x="110" y="4"/>
                </a:cxn>
                <a:cxn ang="0">
                  <a:pos x="98" y="0"/>
                </a:cxn>
                <a:cxn ang="0">
                  <a:pos x="90" y="6"/>
                </a:cxn>
                <a:cxn ang="0">
                  <a:pos x="78" y="14"/>
                </a:cxn>
                <a:cxn ang="0">
                  <a:pos x="70" y="4"/>
                </a:cxn>
                <a:cxn ang="0">
                  <a:pos x="58" y="2"/>
                </a:cxn>
                <a:cxn ang="0">
                  <a:pos x="50" y="14"/>
                </a:cxn>
                <a:cxn ang="0">
                  <a:pos x="44" y="26"/>
                </a:cxn>
                <a:cxn ang="0">
                  <a:pos x="34" y="24"/>
                </a:cxn>
                <a:cxn ang="0">
                  <a:pos x="20" y="28"/>
                </a:cxn>
                <a:cxn ang="0">
                  <a:pos x="16" y="38"/>
                </a:cxn>
                <a:cxn ang="0">
                  <a:pos x="70" y="38"/>
                </a:cxn>
                <a:cxn ang="0">
                  <a:pos x="108" y="40"/>
                </a:cxn>
                <a:cxn ang="0">
                  <a:pos x="132" y="70"/>
                </a:cxn>
                <a:cxn ang="0">
                  <a:pos x="132" y="100"/>
                </a:cxn>
                <a:cxn ang="0">
                  <a:pos x="108" y="128"/>
                </a:cxn>
                <a:cxn ang="0">
                  <a:pos x="80" y="136"/>
                </a:cxn>
                <a:cxn ang="0">
                  <a:pos x="46" y="118"/>
                </a:cxn>
                <a:cxn ang="0">
                  <a:pos x="34" y="90"/>
                </a:cxn>
                <a:cxn ang="0">
                  <a:pos x="46" y="54"/>
                </a:cxn>
                <a:cxn ang="0">
                  <a:pos x="70" y="38"/>
                </a:cxn>
              </a:cxnLst>
              <a:rect l="0" t="0" r="r" b="b"/>
              <a:pathLst>
                <a:path w="170" h="170">
                  <a:moveTo>
                    <a:pt x="18" y="42"/>
                  </a:moveTo>
                  <a:lnTo>
                    <a:pt x="18" y="42"/>
                  </a:lnTo>
                  <a:lnTo>
                    <a:pt x="20" y="44"/>
                  </a:lnTo>
                  <a:lnTo>
                    <a:pt x="20" y="48"/>
                  </a:lnTo>
                  <a:lnTo>
                    <a:pt x="20" y="56"/>
                  </a:lnTo>
                  <a:lnTo>
                    <a:pt x="20" y="56"/>
                  </a:lnTo>
                  <a:lnTo>
                    <a:pt x="16" y="58"/>
                  </a:lnTo>
                  <a:lnTo>
                    <a:pt x="10" y="58"/>
                  </a:lnTo>
                  <a:lnTo>
                    <a:pt x="10" y="58"/>
                  </a:lnTo>
                  <a:lnTo>
                    <a:pt x="6" y="58"/>
                  </a:lnTo>
                  <a:lnTo>
                    <a:pt x="4" y="60"/>
                  </a:lnTo>
                  <a:lnTo>
                    <a:pt x="2" y="62"/>
                  </a:lnTo>
                  <a:lnTo>
                    <a:pt x="0" y="68"/>
                  </a:lnTo>
                  <a:lnTo>
                    <a:pt x="0" y="68"/>
                  </a:lnTo>
                  <a:lnTo>
                    <a:pt x="0" y="72"/>
                  </a:lnTo>
                  <a:lnTo>
                    <a:pt x="0" y="76"/>
                  </a:lnTo>
                  <a:lnTo>
                    <a:pt x="2" y="78"/>
                  </a:lnTo>
                  <a:lnTo>
                    <a:pt x="6" y="80"/>
                  </a:lnTo>
                  <a:lnTo>
                    <a:pt x="6" y="80"/>
                  </a:lnTo>
                  <a:lnTo>
                    <a:pt x="8" y="82"/>
                  </a:lnTo>
                  <a:lnTo>
                    <a:pt x="10" y="86"/>
                  </a:lnTo>
                  <a:lnTo>
                    <a:pt x="14" y="92"/>
                  </a:lnTo>
                  <a:lnTo>
                    <a:pt x="14" y="92"/>
                  </a:lnTo>
                  <a:lnTo>
                    <a:pt x="12" y="96"/>
                  </a:lnTo>
                  <a:lnTo>
                    <a:pt x="6" y="98"/>
                  </a:lnTo>
                  <a:lnTo>
                    <a:pt x="6" y="98"/>
                  </a:lnTo>
                  <a:lnTo>
                    <a:pt x="4" y="100"/>
                  </a:lnTo>
                  <a:lnTo>
                    <a:pt x="2" y="104"/>
                  </a:lnTo>
                  <a:lnTo>
                    <a:pt x="0" y="108"/>
                  </a:lnTo>
                  <a:lnTo>
                    <a:pt x="2" y="112"/>
                  </a:lnTo>
                  <a:lnTo>
                    <a:pt x="2" y="112"/>
                  </a:lnTo>
                  <a:lnTo>
                    <a:pt x="4" y="116"/>
                  </a:lnTo>
                  <a:lnTo>
                    <a:pt x="6" y="118"/>
                  </a:lnTo>
                  <a:lnTo>
                    <a:pt x="10" y="120"/>
                  </a:lnTo>
                  <a:lnTo>
                    <a:pt x="14" y="120"/>
                  </a:lnTo>
                  <a:lnTo>
                    <a:pt x="14" y="120"/>
                  </a:lnTo>
                  <a:lnTo>
                    <a:pt x="20" y="120"/>
                  </a:lnTo>
                  <a:lnTo>
                    <a:pt x="24" y="122"/>
                  </a:lnTo>
                  <a:lnTo>
                    <a:pt x="24" y="122"/>
                  </a:lnTo>
                  <a:lnTo>
                    <a:pt x="24" y="128"/>
                  </a:lnTo>
                  <a:lnTo>
                    <a:pt x="24" y="132"/>
                  </a:lnTo>
                  <a:lnTo>
                    <a:pt x="24" y="136"/>
                  </a:lnTo>
                  <a:lnTo>
                    <a:pt x="24" y="136"/>
                  </a:lnTo>
                  <a:lnTo>
                    <a:pt x="22" y="138"/>
                  </a:lnTo>
                  <a:lnTo>
                    <a:pt x="22" y="142"/>
                  </a:lnTo>
                  <a:lnTo>
                    <a:pt x="24" y="146"/>
                  </a:lnTo>
                  <a:lnTo>
                    <a:pt x="26" y="150"/>
                  </a:lnTo>
                  <a:lnTo>
                    <a:pt x="26" y="150"/>
                  </a:lnTo>
                  <a:lnTo>
                    <a:pt x="30" y="152"/>
                  </a:lnTo>
                  <a:lnTo>
                    <a:pt x="34" y="154"/>
                  </a:lnTo>
                  <a:lnTo>
                    <a:pt x="38" y="154"/>
                  </a:lnTo>
                  <a:lnTo>
                    <a:pt x="40" y="152"/>
                  </a:lnTo>
                  <a:lnTo>
                    <a:pt x="40" y="152"/>
                  </a:lnTo>
                  <a:lnTo>
                    <a:pt x="44" y="150"/>
                  </a:lnTo>
                  <a:lnTo>
                    <a:pt x="48" y="148"/>
                  </a:lnTo>
                  <a:lnTo>
                    <a:pt x="54" y="150"/>
                  </a:lnTo>
                  <a:lnTo>
                    <a:pt x="54" y="150"/>
                  </a:lnTo>
                  <a:lnTo>
                    <a:pt x="56" y="154"/>
                  </a:lnTo>
                  <a:lnTo>
                    <a:pt x="56" y="160"/>
                  </a:lnTo>
                  <a:lnTo>
                    <a:pt x="56" y="160"/>
                  </a:lnTo>
                  <a:lnTo>
                    <a:pt x="56" y="164"/>
                  </a:lnTo>
                  <a:lnTo>
                    <a:pt x="58" y="166"/>
                  </a:lnTo>
                  <a:lnTo>
                    <a:pt x="62" y="168"/>
                  </a:lnTo>
                  <a:lnTo>
                    <a:pt x="66" y="170"/>
                  </a:lnTo>
                  <a:lnTo>
                    <a:pt x="66" y="170"/>
                  </a:lnTo>
                  <a:lnTo>
                    <a:pt x="70" y="170"/>
                  </a:lnTo>
                  <a:lnTo>
                    <a:pt x="74" y="170"/>
                  </a:lnTo>
                  <a:lnTo>
                    <a:pt x="78" y="168"/>
                  </a:lnTo>
                  <a:lnTo>
                    <a:pt x="80" y="164"/>
                  </a:lnTo>
                  <a:lnTo>
                    <a:pt x="80" y="164"/>
                  </a:lnTo>
                  <a:lnTo>
                    <a:pt x="80" y="162"/>
                  </a:lnTo>
                  <a:lnTo>
                    <a:pt x="84" y="158"/>
                  </a:lnTo>
                  <a:lnTo>
                    <a:pt x="90" y="156"/>
                  </a:lnTo>
                  <a:lnTo>
                    <a:pt x="90" y="156"/>
                  </a:lnTo>
                  <a:lnTo>
                    <a:pt x="94" y="158"/>
                  </a:lnTo>
                  <a:lnTo>
                    <a:pt x="98" y="164"/>
                  </a:lnTo>
                  <a:lnTo>
                    <a:pt x="98" y="164"/>
                  </a:lnTo>
                  <a:lnTo>
                    <a:pt x="100" y="166"/>
                  </a:lnTo>
                  <a:lnTo>
                    <a:pt x="102" y="168"/>
                  </a:lnTo>
                  <a:lnTo>
                    <a:pt x="106" y="168"/>
                  </a:lnTo>
                  <a:lnTo>
                    <a:pt x="112" y="168"/>
                  </a:lnTo>
                  <a:lnTo>
                    <a:pt x="112" y="168"/>
                  </a:lnTo>
                  <a:lnTo>
                    <a:pt x="116" y="166"/>
                  </a:lnTo>
                  <a:lnTo>
                    <a:pt x="118" y="164"/>
                  </a:lnTo>
                  <a:lnTo>
                    <a:pt x="120" y="160"/>
                  </a:lnTo>
                  <a:lnTo>
                    <a:pt x="120" y="156"/>
                  </a:lnTo>
                  <a:lnTo>
                    <a:pt x="120" y="156"/>
                  </a:lnTo>
                  <a:lnTo>
                    <a:pt x="120" y="154"/>
                  </a:lnTo>
                  <a:lnTo>
                    <a:pt x="120" y="150"/>
                  </a:lnTo>
                  <a:lnTo>
                    <a:pt x="124" y="144"/>
                  </a:lnTo>
                  <a:lnTo>
                    <a:pt x="124" y="144"/>
                  </a:lnTo>
                  <a:lnTo>
                    <a:pt x="130" y="144"/>
                  </a:lnTo>
                  <a:lnTo>
                    <a:pt x="134" y="146"/>
                  </a:lnTo>
                  <a:lnTo>
                    <a:pt x="134" y="146"/>
                  </a:lnTo>
                  <a:lnTo>
                    <a:pt x="138" y="148"/>
                  </a:lnTo>
                  <a:lnTo>
                    <a:pt x="142" y="148"/>
                  </a:lnTo>
                  <a:lnTo>
                    <a:pt x="146" y="146"/>
                  </a:lnTo>
                  <a:lnTo>
                    <a:pt x="148" y="144"/>
                  </a:lnTo>
                  <a:lnTo>
                    <a:pt x="148" y="144"/>
                  </a:lnTo>
                  <a:lnTo>
                    <a:pt x="152" y="140"/>
                  </a:lnTo>
                  <a:lnTo>
                    <a:pt x="152" y="136"/>
                  </a:lnTo>
                  <a:lnTo>
                    <a:pt x="152" y="132"/>
                  </a:lnTo>
                  <a:lnTo>
                    <a:pt x="150" y="130"/>
                  </a:lnTo>
                  <a:lnTo>
                    <a:pt x="150" y="130"/>
                  </a:lnTo>
                  <a:lnTo>
                    <a:pt x="148" y="126"/>
                  </a:lnTo>
                  <a:lnTo>
                    <a:pt x="148" y="122"/>
                  </a:lnTo>
                  <a:lnTo>
                    <a:pt x="148" y="116"/>
                  </a:lnTo>
                  <a:lnTo>
                    <a:pt x="148" y="116"/>
                  </a:lnTo>
                  <a:lnTo>
                    <a:pt x="152" y="114"/>
                  </a:lnTo>
                  <a:lnTo>
                    <a:pt x="158" y="114"/>
                  </a:lnTo>
                  <a:lnTo>
                    <a:pt x="158" y="114"/>
                  </a:lnTo>
                  <a:lnTo>
                    <a:pt x="162" y="112"/>
                  </a:lnTo>
                  <a:lnTo>
                    <a:pt x="166" y="112"/>
                  </a:lnTo>
                  <a:lnTo>
                    <a:pt x="168" y="108"/>
                  </a:lnTo>
                  <a:lnTo>
                    <a:pt x="170" y="104"/>
                  </a:lnTo>
                  <a:lnTo>
                    <a:pt x="170" y="104"/>
                  </a:lnTo>
                  <a:lnTo>
                    <a:pt x="170" y="100"/>
                  </a:lnTo>
                  <a:lnTo>
                    <a:pt x="168" y="96"/>
                  </a:lnTo>
                  <a:lnTo>
                    <a:pt x="166" y="92"/>
                  </a:lnTo>
                  <a:lnTo>
                    <a:pt x="164" y="90"/>
                  </a:lnTo>
                  <a:lnTo>
                    <a:pt x="164" y="90"/>
                  </a:lnTo>
                  <a:lnTo>
                    <a:pt x="160" y="90"/>
                  </a:lnTo>
                  <a:lnTo>
                    <a:pt x="158" y="86"/>
                  </a:lnTo>
                  <a:lnTo>
                    <a:pt x="156" y="80"/>
                  </a:lnTo>
                  <a:lnTo>
                    <a:pt x="156" y="80"/>
                  </a:lnTo>
                  <a:lnTo>
                    <a:pt x="158" y="76"/>
                  </a:lnTo>
                  <a:lnTo>
                    <a:pt x="162" y="72"/>
                  </a:lnTo>
                  <a:lnTo>
                    <a:pt x="162" y="72"/>
                  </a:lnTo>
                  <a:lnTo>
                    <a:pt x="166" y="70"/>
                  </a:lnTo>
                  <a:lnTo>
                    <a:pt x="168" y="68"/>
                  </a:lnTo>
                  <a:lnTo>
                    <a:pt x="168" y="64"/>
                  </a:lnTo>
                  <a:lnTo>
                    <a:pt x="168" y="58"/>
                  </a:lnTo>
                  <a:lnTo>
                    <a:pt x="168" y="58"/>
                  </a:lnTo>
                  <a:lnTo>
                    <a:pt x="166" y="54"/>
                  </a:lnTo>
                  <a:lnTo>
                    <a:pt x="162" y="52"/>
                  </a:lnTo>
                  <a:lnTo>
                    <a:pt x="160" y="50"/>
                  </a:lnTo>
                  <a:lnTo>
                    <a:pt x="156" y="50"/>
                  </a:lnTo>
                  <a:lnTo>
                    <a:pt x="156" y="50"/>
                  </a:lnTo>
                  <a:lnTo>
                    <a:pt x="152" y="50"/>
                  </a:lnTo>
                  <a:lnTo>
                    <a:pt x="148" y="48"/>
                  </a:lnTo>
                  <a:lnTo>
                    <a:pt x="142" y="44"/>
                  </a:lnTo>
                  <a:lnTo>
                    <a:pt x="142" y="44"/>
                  </a:lnTo>
                  <a:lnTo>
                    <a:pt x="142" y="40"/>
                  </a:lnTo>
                  <a:lnTo>
                    <a:pt x="146" y="34"/>
                  </a:lnTo>
                  <a:lnTo>
                    <a:pt x="146" y="34"/>
                  </a:lnTo>
                  <a:lnTo>
                    <a:pt x="148" y="32"/>
                  </a:lnTo>
                  <a:lnTo>
                    <a:pt x="148" y="28"/>
                  </a:lnTo>
                  <a:lnTo>
                    <a:pt x="146" y="24"/>
                  </a:lnTo>
                  <a:lnTo>
                    <a:pt x="142" y="20"/>
                  </a:lnTo>
                  <a:lnTo>
                    <a:pt x="142" y="20"/>
                  </a:lnTo>
                  <a:lnTo>
                    <a:pt x="138" y="18"/>
                  </a:lnTo>
                  <a:lnTo>
                    <a:pt x="136" y="18"/>
                  </a:lnTo>
                  <a:lnTo>
                    <a:pt x="132" y="18"/>
                  </a:lnTo>
                  <a:lnTo>
                    <a:pt x="128" y="20"/>
                  </a:lnTo>
                  <a:lnTo>
                    <a:pt x="128" y="20"/>
                  </a:lnTo>
                  <a:lnTo>
                    <a:pt x="126" y="22"/>
                  </a:lnTo>
                  <a:lnTo>
                    <a:pt x="122" y="22"/>
                  </a:lnTo>
                  <a:lnTo>
                    <a:pt x="114" y="22"/>
                  </a:lnTo>
                  <a:lnTo>
                    <a:pt x="114" y="22"/>
                  </a:lnTo>
                  <a:lnTo>
                    <a:pt x="112" y="18"/>
                  </a:lnTo>
                  <a:lnTo>
                    <a:pt x="112" y="10"/>
                  </a:lnTo>
                  <a:lnTo>
                    <a:pt x="112" y="10"/>
                  </a:lnTo>
                  <a:lnTo>
                    <a:pt x="112" y="8"/>
                  </a:lnTo>
                  <a:lnTo>
                    <a:pt x="110" y="4"/>
                  </a:lnTo>
                  <a:lnTo>
                    <a:pt x="106" y="2"/>
                  </a:lnTo>
                  <a:lnTo>
                    <a:pt x="102" y="0"/>
                  </a:lnTo>
                  <a:lnTo>
                    <a:pt x="102" y="0"/>
                  </a:lnTo>
                  <a:lnTo>
                    <a:pt x="98" y="0"/>
                  </a:lnTo>
                  <a:lnTo>
                    <a:pt x="94" y="2"/>
                  </a:lnTo>
                  <a:lnTo>
                    <a:pt x="92" y="4"/>
                  </a:lnTo>
                  <a:lnTo>
                    <a:pt x="90" y="6"/>
                  </a:lnTo>
                  <a:lnTo>
                    <a:pt x="90" y="6"/>
                  </a:lnTo>
                  <a:lnTo>
                    <a:pt x="88" y="10"/>
                  </a:lnTo>
                  <a:lnTo>
                    <a:pt x="84" y="12"/>
                  </a:lnTo>
                  <a:lnTo>
                    <a:pt x="78" y="14"/>
                  </a:lnTo>
                  <a:lnTo>
                    <a:pt x="78" y="14"/>
                  </a:lnTo>
                  <a:lnTo>
                    <a:pt x="74" y="12"/>
                  </a:lnTo>
                  <a:lnTo>
                    <a:pt x="72" y="8"/>
                  </a:lnTo>
                  <a:lnTo>
                    <a:pt x="72" y="8"/>
                  </a:lnTo>
                  <a:lnTo>
                    <a:pt x="70" y="4"/>
                  </a:lnTo>
                  <a:lnTo>
                    <a:pt x="66" y="2"/>
                  </a:lnTo>
                  <a:lnTo>
                    <a:pt x="62" y="2"/>
                  </a:lnTo>
                  <a:lnTo>
                    <a:pt x="58" y="2"/>
                  </a:lnTo>
                  <a:lnTo>
                    <a:pt x="58" y="2"/>
                  </a:lnTo>
                  <a:lnTo>
                    <a:pt x="54" y="4"/>
                  </a:lnTo>
                  <a:lnTo>
                    <a:pt x="50" y="8"/>
                  </a:lnTo>
                  <a:lnTo>
                    <a:pt x="50" y="10"/>
                  </a:lnTo>
                  <a:lnTo>
                    <a:pt x="50" y="14"/>
                  </a:lnTo>
                  <a:lnTo>
                    <a:pt x="50" y="14"/>
                  </a:lnTo>
                  <a:lnTo>
                    <a:pt x="50" y="18"/>
                  </a:lnTo>
                  <a:lnTo>
                    <a:pt x="48" y="22"/>
                  </a:lnTo>
                  <a:lnTo>
                    <a:pt x="44" y="26"/>
                  </a:lnTo>
                  <a:lnTo>
                    <a:pt x="44" y="26"/>
                  </a:lnTo>
                  <a:lnTo>
                    <a:pt x="40" y="28"/>
                  </a:lnTo>
                  <a:lnTo>
                    <a:pt x="34" y="24"/>
                  </a:lnTo>
                  <a:lnTo>
                    <a:pt x="34" y="24"/>
                  </a:lnTo>
                  <a:lnTo>
                    <a:pt x="30" y="22"/>
                  </a:lnTo>
                  <a:lnTo>
                    <a:pt x="28" y="22"/>
                  </a:lnTo>
                  <a:lnTo>
                    <a:pt x="24" y="24"/>
                  </a:lnTo>
                  <a:lnTo>
                    <a:pt x="20" y="28"/>
                  </a:lnTo>
                  <a:lnTo>
                    <a:pt x="20" y="28"/>
                  </a:lnTo>
                  <a:lnTo>
                    <a:pt x="18" y="30"/>
                  </a:lnTo>
                  <a:lnTo>
                    <a:pt x="16" y="34"/>
                  </a:lnTo>
                  <a:lnTo>
                    <a:pt x="16" y="38"/>
                  </a:lnTo>
                  <a:lnTo>
                    <a:pt x="18" y="42"/>
                  </a:lnTo>
                  <a:lnTo>
                    <a:pt x="18" y="42"/>
                  </a:lnTo>
                  <a:close/>
                  <a:moveTo>
                    <a:pt x="70" y="38"/>
                  </a:moveTo>
                  <a:lnTo>
                    <a:pt x="70" y="38"/>
                  </a:lnTo>
                  <a:lnTo>
                    <a:pt x="78" y="36"/>
                  </a:lnTo>
                  <a:lnTo>
                    <a:pt x="88" y="36"/>
                  </a:lnTo>
                  <a:lnTo>
                    <a:pt x="98" y="38"/>
                  </a:lnTo>
                  <a:lnTo>
                    <a:pt x="108" y="40"/>
                  </a:lnTo>
                  <a:lnTo>
                    <a:pt x="116" y="46"/>
                  </a:lnTo>
                  <a:lnTo>
                    <a:pt x="122" y="52"/>
                  </a:lnTo>
                  <a:lnTo>
                    <a:pt x="128" y="60"/>
                  </a:lnTo>
                  <a:lnTo>
                    <a:pt x="132" y="70"/>
                  </a:lnTo>
                  <a:lnTo>
                    <a:pt x="132" y="70"/>
                  </a:lnTo>
                  <a:lnTo>
                    <a:pt x="134" y="80"/>
                  </a:lnTo>
                  <a:lnTo>
                    <a:pt x="134" y="90"/>
                  </a:lnTo>
                  <a:lnTo>
                    <a:pt x="132" y="100"/>
                  </a:lnTo>
                  <a:lnTo>
                    <a:pt x="128" y="108"/>
                  </a:lnTo>
                  <a:lnTo>
                    <a:pt x="124" y="116"/>
                  </a:lnTo>
                  <a:lnTo>
                    <a:pt x="116" y="124"/>
                  </a:lnTo>
                  <a:lnTo>
                    <a:pt x="108" y="128"/>
                  </a:lnTo>
                  <a:lnTo>
                    <a:pt x="100" y="132"/>
                  </a:lnTo>
                  <a:lnTo>
                    <a:pt x="100" y="132"/>
                  </a:lnTo>
                  <a:lnTo>
                    <a:pt x="90" y="134"/>
                  </a:lnTo>
                  <a:lnTo>
                    <a:pt x="80" y="136"/>
                  </a:lnTo>
                  <a:lnTo>
                    <a:pt x="70" y="134"/>
                  </a:lnTo>
                  <a:lnTo>
                    <a:pt x="62" y="130"/>
                  </a:lnTo>
                  <a:lnTo>
                    <a:pt x="54" y="124"/>
                  </a:lnTo>
                  <a:lnTo>
                    <a:pt x="46" y="118"/>
                  </a:lnTo>
                  <a:lnTo>
                    <a:pt x="40" y="110"/>
                  </a:lnTo>
                  <a:lnTo>
                    <a:pt x="36" y="100"/>
                  </a:lnTo>
                  <a:lnTo>
                    <a:pt x="36" y="100"/>
                  </a:lnTo>
                  <a:lnTo>
                    <a:pt x="34" y="90"/>
                  </a:lnTo>
                  <a:lnTo>
                    <a:pt x="34" y="80"/>
                  </a:lnTo>
                  <a:lnTo>
                    <a:pt x="36" y="72"/>
                  </a:lnTo>
                  <a:lnTo>
                    <a:pt x="40" y="62"/>
                  </a:lnTo>
                  <a:lnTo>
                    <a:pt x="46" y="54"/>
                  </a:lnTo>
                  <a:lnTo>
                    <a:pt x="52" y="48"/>
                  </a:lnTo>
                  <a:lnTo>
                    <a:pt x="60" y="42"/>
                  </a:lnTo>
                  <a:lnTo>
                    <a:pt x="70" y="38"/>
                  </a:lnTo>
                  <a:lnTo>
                    <a:pt x="70" y="3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55" name="Freeform 24"/>
          <p:cNvSpPr>
            <a:spLocks noChangeAspect="1" noEditPoints="1"/>
          </p:cNvSpPr>
          <p:nvPr/>
        </p:nvSpPr>
        <p:spPr bwMode="auto">
          <a:xfrm>
            <a:off x="8116567" y="1690168"/>
            <a:ext cx="449965" cy="739526"/>
          </a:xfrm>
          <a:custGeom>
            <a:avLst/>
            <a:gdLst/>
            <a:ahLst/>
            <a:cxnLst>
              <a:cxn ang="0">
                <a:pos x="43" y="33"/>
              </a:cxn>
              <a:cxn ang="0">
                <a:pos x="142" y="58"/>
              </a:cxn>
              <a:cxn ang="0">
                <a:pos x="185" y="33"/>
              </a:cxn>
              <a:cxn ang="0">
                <a:pos x="185" y="330"/>
              </a:cxn>
              <a:cxn ang="0">
                <a:pos x="0" y="48"/>
              </a:cxn>
              <a:cxn ang="0">
                <a:pos x="20" y="300"/>
              </a:cxn>
              <a:cxn ang="0">
                <a:pos x="40" y="152"/>
              </a:cxn>
              <a:cxn ang="0">
                <a:pos x="54" y="120"/>
              </a:cxn>
              <a:cxn ang="0">
                <a:pos x="60" y="145"/>
              </a:cxn>
              <a:cxn ang="0">
                <a:pos x="79" y="142"/>
              </a:cxn>
              <a:cxn ang="0">
                <a:pos x="79" y="142"/>
              </a:cxn>
              <a:cxn ang="0">
                <a:pos x="160" y="129"/>
              </a:cxn>
              <a:cxn ang="0">
                <a:pos x="93" y="136"/>
              </a:cxn>
              <a:cxn ang="0">
                <a:pos x="93" y="143"/>
              </a:cxn>
              <a:cxn ang="0">
                <a:pos x="88" y="99"/>
              </a:cxn>
              <a:cxn ang="0">
                <a:pos x="56" y="128"/>
              </a:cxn>
              <a:cxn ang="0">
                <a:pos x="69" y="128"/>
              </a:cxn>
              <a:cxn ang="0">
                <a:pos x="58" y="178"/>
              </a:cxn>
              <a:cxn ang="0">
                <a:pos x="47" y="210"/>
              </a:cxn>
              <a:cxn ang="0">
                <a:pos x="40" y="216"/>
              </a:cxn>
              <a:cxn ang="0">
                <a:pos x="73" y="216"/>
              </a:cxn>
              <a:cxn ang="0">
                <a:pos x="160" y="187"/>
              </a:cxn>
              <a:cxn ang="0">
                <a:pos x="93" y="187"/>
              </a:cxn>
              <a:cxn ang="0">
                <a:pos x="160" y="207"/>
              </a:cxn>
              <a:cxn ang="0">
                <a:pos x="69" y="193"/>
              </a:cxn>
              <a:cxn ang="0">
                <a:pos x="68" y="213"/>
              </a:cxn>
              <a:cxn ang="0">
                <a:pos x="69" y="193"/>
              </a:cxn>
              <a:cxn ang="0">
                <a:pos x="88" y="228"/>
              </a:cxn>
              <a:cxn ang="0">
                <a:pos x="56" y="257"/>
              </a:cxn>
              <a:cxn ang="0">
                <a:pos x="69" y="258"/>
              </a:cxn>
              <a:cxn ang="0">
                <a:pos x="160" y="272"/>
              </a:cxn>
              <a:cxn ang="0">
                <a:pos x="93" y="251"/>
              </a:cxn>
              <a:cxn ang="0">
                <a:pos x="93" y="258"/>
              </a:cxn>
              <a:cxn ang="0">
                <a:pos x="79" y="281"/>
              </a:cxn>
              <a:cxn ang="0">
                <a:pos x="40" y="281"/>
              </a:cxn>
              <a:cxn ang="0">
                <a:pos x="54" y="249"/>
              </a:cxn>
              <a:cxn ang="0">
                <a:pos x="60" y="274"/>
              </a:cxn>
              <a:cxn ang="0">
                <a:pos x="88" y="23"/>
              </a:cxn>
              <a:cxn ang="0">
                <a:pos x="100" y="12"/>
              </a:cxn>
              <a:cxn ang="0">
                <a:pos x="58" y="18"/>
              </a:cxn>
              <a:cxn ang="0">
                <a:pos x="122" y="18"/>
              </a:cxn>
              <a:cxn ang="0">
                <a:pos x="151" y="43"/>
              </a:cxn>
              <a:cxn ang="0">
                <a:pos x="49" y="43"/>
              </a:cxn>
            </a:cxnLst>
            <a:rect l="0" t="0" r="r" b="b"/>
            <a:pathLst>
              <a:path w="200" h="330">
                <a:moveTo>
                  <a:pt x="0" y="48"/>
                </a:moveTo>
                <a:cubicBezTo>
                  <a:pt x="0" y="40"/>
                  <a:pt x="7" y="33"/>
                  <a:pt x="15" y="33"/>
                </a:cubicBezTo>
                <a:cubicBezTo>
                  <a:pt x="43" y="33"/>
                  <a:pt x="43" y="33"/>
                  <a:pt x="43" y="33"/>
                </a:cubicBezTo>
                <a:cubicBezTo>
                  <a:pt x="43" y="43"/>
                  <a:pt x="43" y="43"/>
                  <a:pt x="43" y="43"/>
                </a:cubicBezTo>
                <a:cubicBezTo>
                  <a:pt x="43" y="52"/>
                  <a:pt x="50" y="58"/>
                  <a:pt x="58" y="58"/>
                </a:cubicBezTo>
                <a:cubicBezTo>
                  <a:pt x="142" y="58"/>
                  <a:pt x="142" y="58"/>
                  <a:pt x="142" y="58"/>
                </a:cubicBezTo>
                <a:cubicBezTo>
                  <a:pt x="150" y="58"/>
                  <a:pt x="157" y="52"/>
                  <a:pt x="157" y="43"/>
                </a:cubicBezTo>
                <a:cubicBezTo>
                  <a:pt x="157" y="33"/>
                  <a:pt x="157" y="33"/>
                  <a:pt x="157" y="33"/>
                </a:cubicBezTo>
                <a:cubicBezTo>
                  <a:pt x="185" y="33"/>
                  <a:pt x="185" y="33"/>
                  <a:pt x="185" y="33"/>
                </a:cubicBezTo>
                <a:cubicBezTo>
                  <a:pt x="193" y="33"/>
                  <a:pt x="200" y="40"/>
                  <a:pt x="200" y="48"/>
                </a:cubicBezTo>
                <a:cubicBezTo>
                  <a:pt x="200" y="314"/>
                  <a:pt x="200" y="314"/>
                  <a:pt x="200" y="314"/>
                </a:cubicBezTo>
                <a:cubicBezTo>
                  <a:pt x="200" y="323"/>
                  <a:pt x="193" y="330"/>
                  <a:pt x="185" y="330"/>
                </a:cubicBezTo>
                <a:cubicBezTo>
                  <a:pt x="15" y="330"/>
                  <a:pt x="15" y="330"/>
                  <a:pt x="15" y="330"/>
                </a:cubicBezTo>
                <a:cubicBezTo>
                  <a:pt x="7" y="330"/>
                  <a:pt x="0" y="323"/>
                  <a:pt x="0" y="314"/>
                </a:cubicBezTo>
                <a:cubicBezTo>
                  <a:pt x="0" y="48"/>
                  <a:pt x="0" y="48"/>
                  <a:pt x="0" y="48"/>
                </a:cubicBezTo>
                <a:close/>
                <a:moveTo>
                  <a:pt x="180" y="88"/>
                </a:moveTo>
                <a:cubicBezTo>
                  <a:pt x="20" y="88"/>
                  <a:pt x="20" y="88"/>
                  <a:pt x="20" y="88"/>
                </a:cubicBezTo>
                <a:cubicBezTo>
                  <a:pt x="20" y="300"/>
                  <a:pt x="20" y="300"/>
                  <a:pt x="20" y="300"/>
                </a:cubicBezTo>
                <a:cubicBezTo>
                  <a:pt x="180" y="300"/>
                  <a:pt x="180" y="300"/>
                  <a:pt x="180" y="300"/>
                </a:cubicBezTo>
                <a:cubicBezTo>
                  <a:pt x="180" y="88"/>
                  <a:pt x="180" y="88"/>
                  <a:pt x="180" y="88"/>
                </a:cubicBezTo>
                <a:close/>
                <a:moveTo>
                  <a:pt x="40" y="152"/>
                </a:moveTo>
                <a:cubicBezTo>
                  <a:pt x="40" y="113"/>
                  <a:pt x="40" y="113"/>
                  <a:pt x="40" y="113"/>
                </a:cubicBezTo>
                <a:cubicBezTo>
                  <a:pt x="58" y="113"/>
                  <a:pt x="58" y="113"/>
                  <a:pt x="58" y="113"/>
                </a:cubicBezTo>
                <a:cubicBezTo>
                  <a:pt x="54" y="120"/>
                  <a:pt x="54" y="120"/>
                  <a:pt x="54" y="120"/>
                </a:cubicBezTo>
                <a:cubicBezTo>
                  <a:pt x="47" y="120"/>
                  <a:pt x="47" y="120"/>
                  <a:pt x="47" y="120"/>
                </a:cubicBezTo>
                <a:cubicBezTo>
                  <a:pt x="47" y="145"/>
                  <a:pt x="47" y="145"/>
                  <a:pt x="47" y="145"/>
                </a:cubicBezTo>
                <a:cubicBezTo>
                  <a:pt x="60" y="145"/>
                  <a:pt x="60" y="145"/>
                  <a:pt x="60" y="145"/>
                </a:cubicBezTo>
                <a:cubicBezTo>
                  <a:pt x="64" y="152"/>
                  <a:pt x="64" y="152"/>
                  <a:pt x="64" y="152"/>
                </a:cubicBezTo>
                <a:cubicBezTo>
                  <a:pt x="40" y="152"/>
                  <a:pt x="40" y="152"/>
                  <a:pt x="40" y="152"/>
                </a:cubicBezTo>
                <a:close/>
                <a:moveTo>
                  <a:pt x="79" y="142"/>
                </a:moveTo>
                <a:cubicBezTo>
                  <a:pt x="79" y="152"/>
                  <a:pt x="79" y="152"/>
                  <a:pt x="79" y="152"/>
                </a:cubicBezTo>
                <a:cubicBezTo>
                  <a:pt x="73" y="152"/>
                  <a:pt x="73" y="152"/>
                  <a:pt x="73" y="152"/>
                </a:cubicBezTo>
                <a:cubicBezTo>
                  <a:pt x="75" y="149"/>
                  <a:pt x="77" y="145"/>
                  <a:pt x="79" y="142"/>
                </a:cubicBezTo>
                <a:close/>
                <a:moveTo>
                  <a:pt x="93" y="122"/>
                </a:moveTo>
                <a:cubicBezTo>
                  <a:pt x="160" y="122"/>
                  <a:pt x="160" y="122"/>
                  <a:pt x="160" y="122"/>
                </a:cubicBezTo>
                <a:cubicBezTo>
                  <a:pt x="160" y="129"/>
                  <a:pt x="160" y="129"/>
                  <a:pt x="160" y="129"/>
                </a:cubicBezTo>
                <a:cubicBezTo>
                  <a:pt x="93" y="129"/>
                  <a:pt x="93" y="129"/>
                  <a:pt x="93" y="129"/>
                </a:cubicBezTo>
                <a:cubicBezTo>
                  <a:pt x="93" y="122"/>
                  <a:pt x="93" y="122"/>
                  <a:pt x="93" y="122"/>
                </a:cubicBezTo>
                <a:close/>
                <a:moveTo>
                  <a:pt x="93" y="136"/>
                </a:moveTo>
                <a:cubicBezTo>
                  <a:pt x="160" y="136"/>
                  <a:pt x="160" y="136"/>
                  <a:pt x="160" y="136"/>
                </a:cubicBezTo>
                <a:cubicBezTo>
                  <a:pt x="160" y="143"/>
                  <a:pt x="160" y="143"/>
                  <a:pt x="160" y="143"/>
                </a:cubicBezTo>
                <a:cubicBezTo>
                  <a:pt x="93" y="143"/>
                  <a:pt x="93" y="143"/>
                  <a:pt x="93" y="143"/>
                </a:cubicBezTo>
                <a:cubicBezTo>
                  <a:pt x="93" y="136"/>
                  <a:pt x="93" y="136"/>
                  <a:pt x="93" y="136"/>
                </a:cubicBezTo>
                <a:close/>
                <a:moveTo>
                  <a:pt x="69" y="128"/>
                </a:moveTo>
                <a:cubicBezTo>
                  <a:pt x="69" y="128"/>
                  <a:pt x="82" y="107"/>
                  <a:pt x="88" y="99"/>
                </a:cubicBezTo>
                <a:cubicBezTo>
                  <a:pt x="102" y="99"/>
                  <a:pt x="102" y="99"/>
                  <a:pt x="102" y="99"/>
                </a:cubicBezTo>
                <a:cubicBezTo>
                  <a:pt x="87" y="116"/>
                  <a:pt x="70" y="145"/>
                  <a:pt x="68" y="149"/>
                </a:cubicBezTo>
                <a:cubicBezTo>
                  <a:pt x="68" y="149"/>
                  <a:pt x="58" y="130"/>
                  <a:pt x="56" y="128"/>
                </a:cubicBezTo>
                <a:cubicBezTo>
                  <a:pt x="62" y="117"/>
                  <a:pt x="62" y="117"/>
                  <a:pt x="62" y="117"/>
                </a:cubicBezTo>
                <a:cubicBezTo>
                  <a:pt x="66" y="123"/>
                  <a:pt x="69" y="128"/>
                  <a:pt x="69" y="128"/>
                </a:cubicBezTo>
                <a:cubicBezTo>
                  <a:pt x="69" y="128"/>
                  <a:pt x="69" y="128"/>
                  <a:pt x="69" y="128"/>
                </a:cubicBezTo>
                <a:close/>
                <a:moveTo>
                  <a:pt x="40" y="216"/>
                </a:moveTo>
                <a:cubicBezTo>
                  <a:pt x="40" y="178"/>
                  <a:pt x="40" y="178"/>
                  <a:pt x="40" y="178"/>
                </a:cubicBezTo>
                <a:cubicBezTo>
                  <a:pt x="58" y="178"/>
                  <a:pt x="58" y="178"/>
                  <a:pt x="58" y="178"/>
                </a:cubicBezTo>
                <a:cubicBezTo>
                  <a:pt x="54" y="184"/>
                  <a:pt x="54" y="184"/>
                  <a:pt x="54" y="184"/>
                </a:cubicBezTo>
                <a:cubicBezTo>
                  <a:pt x="47" y="184"/>
                  <a:pt x="47" y="184"/>
                  <a:pt x="47" y="184"/>
                </a:cubicBezTo>
                <a:cubicBezTo>
                  <a:pt x="47" y="210"/>
                  <a:pt x="47" y="210"/>
                  <a:pt x="47" y="210"/>
                </a:cubicBezTo>
                <a:cubicBezTo>
                  <a:pt x="60" y="210"/>
                  <a:pt x="60" y="210"/>
                  <a:pt x="60" y="210"/>
                </a:cubicBezTo>
                <a:cubicBezTo>
                  <a:pt x="64" y="216"/>
                  <a:pt x="64" y="216"/>
                  <a:pt x="64" y="216"/>
                </a:cubicBezTo>
                <a:cubicBezTo>
                  <a:pt x="40" y="216"/>
                  <a:pt x="40" y="216"/>
                  <a:pt x="40" y="216"/>
                </a:cubicBezTo>
                <a:close/>
                <a:moveTo>
                  <a:pt x="79" y="206"/>
                </a:moveTo>
                <a:cubicBezTo>
                  <a:pt x="79" y="216"/>
                  <a:pt x="79" y="216"/>
                  <a:pt x="79" y="216"/>
                </a:cubicBezTo>
                <a:cubicBezTo>
                  <a:pt x="73" y="216"/>
                  <a:pt x="73" y="216"/>
                  <a:pt x="73" y="216"/>
                </a:cubicBezTo>
                <a:cubicBezTo>
                  <a:pt x="75" y="213"/>
                  <a:pt x="77" y="210"/>
                  <a:pt x="79" y="206"/>
                </a:cubicBezTo>
                <a:close/>
                <a:moveTo>
                  <a:pt x="93" y="187"/>
                </a:moveTo>
                <a:cubicBezTo>
                  <a:pt x="160" y="187"/>
                  <a:pt x="160" y="187"/>
                  <a:pt x="160" y="187"/>
                </a:cubicBezTo>
                <a:cubicBezTo>
                  <a:pt x="160" y="194"/>
                  <a:pt x="160" y="194"/>
                  <a:pt x="160" y="194"/>
                </a:cubicBezTo>
                <a:cubicBezTo>
                  <a:pt x="93" y="194"/>
                  <a:pt x="93" y="194"/>
                  <a:pt x="93" y="194"/>
                </a:cubicBezTo>
                <a:cubicBezTo>
                  <a:pt x="93" y="187"/>
                  <a:pt x="93" y="187"/>
                  <a:pt x="93" y="187"/>
                </a:cubicBezTo>
                <a:close/>
                <a:moveTo>
                  <a:pt x="93" y="201"/>
                </a:moveTo>
                <a:cubicBezTo>
                  <a:pt x="160" y="201"/>
                  <a:pt x="160" y="201"/>
                  <a:pt x="160" y="201"/>
                </a:cubicBezTo>
                <a:cubicBezTo>
                  <a:pt x="160" y="207"/>
                  <a:pt x="160" y="207"/>
                  <a:pt x="160" y="207"/>
                </a:cubicBezTo>
                <a:cubicBezTo>
                  <a:pt x="93" y="207"/>
                  <a:pt x="93" y="207"/>
                  <a:pt x="93" y="207"/>
                </a:cubicBezTo>
                <a:cubicBezTo>
                  <a:pt x="93" y="201"/>
                  <a:pt x="93" y="201"/>
                  <a:pt x="93" y="201"/>
                </a:cubicBezTo>
                <a:close/>
                <a:moveTo>
                  <a:pt x="69" y="193"/>
                </a:moveTo>
                <a:cubicBezTo>
                  <a:pt x="69" y="193"/>
                  <a:pt x="82" y="172"/>
                  <a:pt x="88" y="163"/>
                </a:cubicBezTo>
                <a:cubicBezTo>
                  <a:pt x="102" y="163"/>
                  <a:pt x="102" y="163"/>
                  <a:pt x="102" y="163"/>
                </a:cubicBezTo>
                <a:cubicBezTo>
                  <a:pt x="87" y="181"/>
                  <a:pt x="70" y="210"/>
                  <a:pt x="68" y="213"/>
                </a:cubicBezTo>
                <a:cubicBezTo>
                  <a:pt x="68" y="213"/>
                  <a:pt x="58" y="195"/>
                  <a:pt x="56" y="192"/>
                </a:cubicBezTo>
                <a:cubicBezTo>
                  <a:pt x="62" y="181"/>
                  <a:pt x="62" y="181"/>
                  <a:pt x="62" y="181"/>
                </a:cubicBezTo>
                <a:cubicBezTo>
                  <a:pt x="66" y="187"/>
                  <a:pt x="69" y="192"/>
                  <a:pt x="69" y="193"/>
                </a:cubicBezTo>
                <a:cubicBezTo>
                  <a:pt x="69" y="193"/>
                  <a:pt x="69" y="193"/>
                  <a:pt x="69" y="193"/>
                </a:cubicBezTo>
                <a:close/>
                <a:moveTo>
                  <a:pt x="69" y="258"/>
                </a:moveTo>
                <a:cubicBezTo>
                  <a:pt x="69" y="258"/>
                  <a:pt x="82" y="236"/>
                  <a:pt x="88" y="228"/>
                </a:cubicBezTo>
                <a:cubicBezTo>
                  <a:pt x="102" y="228"/>
                  <a:pt x="102" y="228"/>
                  <a:pt x="102" y="228"/>
                </a:cubicBezTo>
                <a:cubicBezTo>
                  <a:pt x="87" y="245"/>
                  <a:pt x="70" y="274"/>
                  <a:pt x="68" y="278"/>
                </a:cubicBezTo>
                <a:cubicBezTo>
                  <a:pt x="68" y="278"/>
                  <a:pt x="58" y="259"/>
                  <a:pt x="56" y="257"/>
                </a:cubicBezTo>
                <a:cubicBezTo>
                  <a:pt x="62" y="246"/>
                  <a:pt x="62" y="246"/>
                  <a:pt x="62" y="246"/>
                </a:cubicBezTo>
                <a:cubicBezTo>
                  <a:pt x="66" y="252"/>
                  <a:pt x="69" y="257"/>
                  <a:pt x="69" y="257"/>
                </a:cubicBezTo>
                <a:cubicBezTo>
                  <a:pt x="69" y="258"/>
                  <a:pt x="69" y="258"/>
                  <a:pt x="69" y="258"/>
                </a:cubicBezTo>
                <a:close/>
                <a:moveTo>
                  <a:pt x="93" y="265"/>
                </a:moveTo>
                <a:cubicBezTo>
                  <a:pt x="160" y="265"/>
                  <a:pt x="160" y="265"/>
                  <a:pt x="160" y="265"/>
                </a:cubicBezTo>
                <a:cubicBezTo>
                  <a:pt x="160" y="272"/>
                  <a:pt x="160" y="272"/>
                  <a:pt x="160" y="272"/>
                </a:cubicBezTo>
                <a:cubicBezTo>
                  <a:pt x="93" y="272"/>
                  <a:pt x="93" y="272"/>
                  <a:pt x="93" y="272"/>
                </a:cubicBezTo>
                <a:cubicBezTo>
                  <a:pt x="93" y="265"/>
                  <a:pt x="93" y="265"/>
                  <a:pt x="93" y="265"/>
                </a:cubicBezTo>
                <a:close/>
                <a:moveTo>
                  <a:pt x="93" y="251"/>
                </a:moveTo>
                <a:cubicBezTo>
                  <a:pt x="160" y="251"/>
                  <a:pt x="160" y="251"/>
                  <a:pt x="160" y="251"/>
                </a:cubicBezTo>
                <a:cubicBezTo>
                  <a:pt x="160" y="258"/>
                  <a:pt x="160" y="258"/>
                  <a:pt x="160" y="258"/>
                </a:cubicBezTo>
                <a:cubicBezTo>
                  <a:pt x="93" y="258"/>
                  <a:pt x="93" y="258"/>
                  <a:pt x="93" y="258"/>
                </a:cubicBezTo>
                <a:cubicBezTo>
                  <a:pt x="93" y="251"/>
                  <a:pt x="93" y="251"/>
                  <a:pt x="93" y="251"/>
                </a:cubicBezTo>
                <a:close/>
                <a:moveTo>
                  <a:pt x="79" y="271"/>
                </a:moveTo>
                <a:cubicBezTo>
                  <a:pt x="79" y="281"/>
                  <a:pt x="79" y="281"/>
                  <a:pt x="79" y="281"/>
                </a:cubicBezTo>
                <a:cubicBezTo>
                  <a:pt x="73" y="281"/>
                  <a:pt x="73" y="281"/>
                  <a:pt x="73" y="281"/>
                </a:cubicBezTo>
                <a:cubicBezTo>
                  <a:pt x="75" y="278"/>
                  <a:pt x="77" y="274"/>
                  <a:pt x="79" y="271"/>
                </a:cubicBezTo>
                <a:close/>
                <a:moveTo>
                  <a:pt x="40" y="281"/>
                </a:moveTo>
                <a:cubicBezTo>
                  <a:pt x="40" y="242"/>
                  <a:pt x="40" y="242"/>
                  <a:pt x="40" y="242"/>
                </a:cubicBezTo>
                <a:cubicBezTo>
                  <a:pt x="58" y="242"/>
                  <a:pt x="58" y="242"/>
                  <a:pt x="58" y="242"/>
                </a:cubicBezTo>
                <a:cubicBezTo>
                  <a:pt x="54" y="249"/>
                  <a:pt x="54" y="249"/>
                  <a:pt x="54" y="249"/>
                </a:cubicBezTo>
                <a:cubicBezTo>
                  <a:pt x="47" y="249"/>
                  <a:pt x="47" y="249"/>
                  <a:pt x="47" y="249"/>
                </a:cubicBezTo>
                <a:cubicBezTo>
                  <a:pt x="47" y="274"/>
                  <a:pt x="47" y="274"/>
                  <a:pt x="47" y="274"/>
                </a:cubicBezTo>
                <a:cubicBezTo>
                  <a:pt x="60" y="274"/>
                  <a:pt x="60" y="274"/>
                  <a:pt x="60" y="274"/>
                </a:cubicBezTo>
                <a:cubicBezTo>
                  <a:pt x="64" y="281"/>
                  <a:pt x="64" y="281"/>
                  <a:pt x="64" y="281"/>
                </a:cubicBezTo>
                <a:cubicBezTo>
                  <a:pt x="40" y="281"/>
                  <a:pt x="40" y="281"/>
                  <a:pt x="40" y="281"/>
                </a:cubicBezTo>
                <a:close/>
                <a:moveTo>
                  <a:pt x="88" y="23"/>
                </a:moveTo>
                <a:cubicBezTo>
                  <a:pt x="88" y="30"/>
                  <a:pt x="94" y="35"/>
                  <a:pt x="100" y="35"/>
                </a:cubicBezTo>
                <a:cubicBezTo>
                  <a:pt x="106" y="35"/>
                  <a:pt x="112" y="30"/>
                  <a:pt x="112" y="23"/>
                </a:cubicBezTo>
                <a:cubicBezTo>
                  <a:pt x="112" y="17"/>
                  <a:pt x="106" y="12"/>
                  <a:pt x="100" y="12"/>
                </a:cubicBezTo>
                <a:cubicBezTo>
                  <a:pt x="94" y="12"/>
                  <a:pt x="88" y="17"/>
                  <a:pt x="88" y="23"/>
                </a:cubicBezTo>
                <a:close/>
                <a:moveTo>
                  <a:pt x="49" y="27"/>
                </a:moveTo>
                <a:cubicBezTo>
                  <a:pt x="49" y="22"/>
                  <a:pt x="53" y="18"/>
                  <a:pt x="58" y="18"/>
                </a:cubicBezTo>
                <a:cubicBezTo>
                  <a:pt x="78" y="18"/>
                  <a:pt x="78" y="18"/>
                  <a:pt x="78" y="18"/>
                </a:cubicBezTo>
                <a:cubicBezTo>
                  <a:pt x="80" y="8"/>
                  <a:pt x="89" y="0"/>
                  <a:pt x="100" y="0"/>
                </a:cubicBezTo>
                <a:cubicBezTo>
                  <a:pt x="111" y="0"/>
                  <a:pt x="120" y="8"/>
                  <a:pt x="122" y="18"/>
                </a:cubicBezTo>
                <a:cubicBezTo>
                  <a:pt x="142" y="18"/>
                  <a:pt x="142" y="18"/>
                  <a:pt x="142" y="18"/>
                </a:cubicBezTo>
                <a:cubicBezTo>
                  <a:pt x="147" y="18"/>
                  <a:pt x="151" y="22"/>
                  <a:pt x="151" y="27"/>
                </a:cubicBezTo>
                <a:cubicBezTo>
                  <a:pt x="151" y="43"/>
                  <a:pt x="151" y="43"/>
                  <a:pt x="151" y="43"/>
                </a:cubicBezTo>
                <a:cubicBezTo>
                  <a:pt x="151" y="48"/>
                  <a:pt x="147" y="52"/>
                  <a:pt x="142" y="52"/>
                </a:cubicBezTo>
                <a:cubicBezTo>
                  <a:pt x="58" y="52"/>
                  <a:pt x="58" y="52"/>
                  <a:pt x="58" y="52"/>
                </a:cubicBezTo>
                <a:cubicBezTo>
                  <a:pt x="53" y="52"/>
                  <a:pt x="49" y="48"/>
                  <a:pt x="49" y="43"/>
                </a:cubicBezTo>
                <a:cubicBezTo>
                  <a:pt x="49" y="27"/>
                  <a:pt x="49" y="27"/>
                  <a:pt x="49" y="27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91440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0" cap="none" spc="0" normalizeH="0" baseline="0" noProof="0">
              <a:ln>
                <a:noFill/>
              </a:ln>
              <a:solidFill>
                <a:srgbClr val="292926"/>
              </a:solidFill>
              <a:effectLst/>
              <a:uLnTx/>
              <a:uFillTx/>
              <a:latin typeface="Arial" charset="0"/>
            </a:endParaRPr>
          </a:p>
        </p:txBody>
      </p:sp>
      <p:pic>
        <p:nvPicPr>
          <p:cNvPr id="54" name="Picture 53">
            <a:extLst>
              <a:ext uri="{FF2B5EF4-FFF2-40B4-BE49-F238E27FC236}">
                <a16:creationId xmlns:a16="http://schemas.microsoft.com/office/drawing/2014/main" xmlns="" id="{57DD3375-D9A9-48B5-9DF3-3AD9E6403D6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6376" y="4633691"/>
            <a:ext cx="600901" cy="600901"/>
          </a:xfrm>
          <a:prstGeom prst="rect">
            <a:avLst/>
          </a:prstGeom>
        </p:spPr>
      </p:pic>
      <p:pic>
        <p:nvPicPr>
          <p:cNvPr id="56" name="Picture 55">
            <a:extLst>
              <a:ext uri="{FF2B5EF4-FFF2-40B4-BE49-F238E27FC236}">
                <a16:creationId xmlns:a16="http://schemas.microsoft.com/office/drawing/2014/main" xmlns="" id="{55A36405-7DD9-426C-87F5-C845A186BBC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9618" y="4905062"/>
            <a:ext cx="725425" cy="137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1838489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Szövegdoboz 135"/>
          <p:cNvSpPr txBox="1"/>
          <p:nvPr/>
        </p:nvSpPr>
        <p:spPr>
          <a:xfrm>
            <a:off x="408542" y="4957925"/>
            <a:ext cx="8084344" cy="1384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763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7981950" algn="r"/>
              </a:tabLst>
              <a:defRPr/>
            </a:pPr>
            <a:r>
              <a:rPr kumimoji="0" lang="hu-HU" sz="900" b="0" i="0" u="none" strike="noStrike" kern="0" cap="none" spc="0" normalizeH="0" baseline="0" noProof="0" dirty="0">
                <a:ln>
                  <a:noFill/>
                </a:ln>
                <a:solidFill>
                  <a:srgbClr val="222223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N=1005 | Bázis: teljes minta Az „Ami nem kerül fel a Facebookra</a:t>
            </a:r>
            <a:r>
              <a:rPr lang="hu-HU" sz="900" kern="0" dirty="0">
                <a:solidFill>
                  <a:srgbClr val="222223"/>
                </a:solidFill>
                <a:latin typeface="Calibri"/>
              </a:rPr>
              <a:t>...</a:t>
            </a:r>
            <a:r>
              <a:rPr kumimoji="0" lang="hu-HU" sz="900" b="0" i="0" u="none" strike="noStrike" kern="0" cap="none" spc="0" normalizeH="0" baseline="0" noProof="0" dirty="0">
                <a:ln>
                  <a:noFill/>
                </a:ln>
                <a:solidFill>
                  <a:srgbClr val="222223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” és „Lelkiismeretfurdalásom van...” említése 5% alatti, ezért nézői profilja nem elemezhető</a:t>
            </a:r>
          </a:p>
        </p:txBody>
      </p:sp>
      <p:sp>
        <p:nvSpPr>
          <p:cNvPr id="170" name="Title 3"/>
          <p:cNvSpPr>
            <a:spLocks noGrp="1"/>
          </p:cNvSpPr>
          <p:nvPr>
            <p:ph type="title"/>
          </p:nvPr>
        </p:nvSpPr>
        <p:spPr>
          <a:xfrm>
            <a:off x="179984" y="-19088"/>
            <a:ext cx="8680422" cy="469722"/>
          </a:xfrm>
        </p:spPr>
        <p:txBody>
          <a:bodyPr>
            <a:noAutofit/>
          </a:bodyPr>
          <a:lstStyle/>
          <a:p>
            <a:r>
              <a:rPr lang="hu-HU" sz="2900" dirty="0"/>
              <a:t>Affinitási mutatók: életkor és nem</a:t>
            </a:r>
          </a:p>
        </p:txBody>
      </p:sp>
      <p:graphicFrame>
        <p:nvGraphicFramePr>
          <p:cNvPr id="23" name="Chart 44"/>
          <p:cNvGraphicFramePr/>
          <p:nvPr>
            <p:extLst>
              <p:ext uri="{D42A27DB-BD31-4B8C-83A1-F6EECF244321}">
                <p14:modId xmlns:p14="http://schemas.microsoft.com/office/powerpoint/2010/main" val="3675048923"/>
              </p:ext>
            </p:extLst>
          </p:nvPr>
        </p:nvGraphicFramePr>
        <p:xfrm>
          <a:off x="252222" y="479145"/>
          <a:ext cx="3960440" cy="443239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6" name="TextBox 25"/>
          <p:cNvSpPr txBox="1"/>
          <p:nvPr/>
        </p:nvSpPr>
        <p:spPr>
          <a:xfrm>
            <a:off x="2411760" y="598992"/>
            <a:ext cx="648072" cy="523220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ctr"/>
            <a:r>
              <a:rPr lang="hu-HU" sz="1400" b="1" dirty="0">
                <a:solidFill>
                  <a:srgbClr val="00B7C0"/>
                </a:solidFill>
                <a:latin typeface="Calibri" pitchFamily="34" charset="0"/>
                <a:cs typeface="Arial" pitchFamily="34" charset="0"/>
              </a:rPr>
              <a:t>Férfi</a:t>
            </a:r>
          </a:p>
          <a:p>
            <a:pPr algn="ctr"/>
            <a:r>
              <a:rPr lang="hu-HU" sz="1400" b="1" dirty="0">
                <a:solidFill>
                  <a:srgbClr val="FF4343"/>
                </a:solidFill>
                <a:latin typeface="Calibri" pitchFamily="34" charset="0"/>
                <a:cs typeface="Arial" pitchFamily="34" charset="0"/>
              </a:rPr>
              <a:t>Nő</a:t>
            </a:r>
          </a:p>
        </p:txBody>
      </p:sp>
      <p:sp>
        <p:nvSpPr>
          <p:cNvPr id="30" name="TextBox 29"/>
          <p:cNvSpPr txBox="1">
            <a:spLocks/>
          </p:cNvSpPr>
          <p:nvPr/>
        </p:nvSpPr>
        <p:spPr>
          <a:xfrm>
            <a:off x="647114" y="583809"/>
            <a:ext cx="257335" cy="4276578"/>
          </a:xfrm>
          <a:prstGeom prst="rect">
            <a:avLst/>
          </a:prstGeom>
          <a:solidFill>
            <a:srgbClr val="FF4343">
              <a:alpha val="5000"/>
            </a:srgbClr>
          </a:solidFill>
        </p:spPr>
        <p:txBody>
          <a:bodyPr wrap="square" rtlCol="0">
            <a:noAutofit/>
          </a:bodyPr>
          <a:lstStyle/>
          <a:p>
            <a:endParaRPr lang="hu-HU" sz="900" dirty="0">
              <a:solidFill>
                <a:srgbClr val="404040"/>
              </a:solidFill>
              <a:latin typeface="Calibri" pitchFamily="34" charset="0"/>
              <a:cs typeface="Arial" pitchFamily="34" charset="0"/>
            </a:endParaRPr>
          </a:p>
        </p:txBody>
      </p:sp>
      <p:sp>
        <p:nvSpPr>
          <p:cNvPr id="31" name="TextBox 30"/>
          <p:cNvSpPr txBox="1">
            <a:spLocks/>
          </p:cNvSpPr>
          <p:nvPr/>
        </p:nvSpPr>
        <p:spPr>
          <a:xfrm>
            <a:off x="3501025" y="583808"/>
            <a:ext cx="573706" cy="4276579"/>
          </a:xfrm>
          <a:prstGeom prst="rect">
            <a:avLst/>
          </a:prstGeom>
          <a:solidFill>
            <a:srgbClr val="00B7C0">
              <a:alpha val="5000"/>
            </a:srgbClr>
          </a:solidFill>
        </p:spPr>
        <p:txBody>
          <a:bodyPr wrap="square" rtlCol="0">
            <a:noAutofit/>
          </a:bodyPr>
          <a:lstStyle/>
          <a:p>
            <a:pPr algn="r"/>
            <a:r>
              <a:rPr lang="hu-HU" sz="900" dirty="0">
                <a:solidFill>
                  <a:srgbClr val="404040"/>
                </a:solidFill>
                <a:latin typeface="Calibri" pitchFamily="34" charset="0"/>
                <a:cs typeface="Arial" pitchFamily="34" charset="0"/>
              </a:rPr>
              <a:t>Férfi attitűd</a:t>
            </a:r>
          </a:p>
        </p:txBody>
      </p:sp>
      <p:graphicFrame>
        <p:nvGraphicFramePr>
          <p:cNvPr id="32" name="Chart 44"/>
          <p:cNvGraphicFramePr/>
          <p:nvPr>
            <p:extLst>
              <p:ext uri="{D42A27DB-BD31-4B8C-83A1-F6EECF244321}">
                <p14:modId xmlns:p14="http://schemas.microsoft.com/office/powerpoint/2010/main" val="1581602154"/>
              </p:ext>
            </p:extLst>
          </p:nvPr>
        </p:nvGraphicFramePr>
        <p:xfrm>
          <a:off x="4860032" y="482260"/>
          <a:ext cx="3960440" cy="443239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33" name="TextBox 32"/>
          <p:cNvSpPr txBox="1"/>
          <p:nvPr/>
        </p:nvSpPr>
        <p:spPr>
          <a:xfrm>
            <a:off x="6588224" y="603853"/>
            <a:ext cx="648072" cy="523220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ctr"/>
            <a:r>
              <a:rPr lang="hu-HU" sz="1400" b="1" dirty="0">
                <a:solidFill>
                  <a:srgbClr val="00B7C0"/>
                </a:solidFill>
                <a:latin typeface="Calibri" pitchFamily="34" charset="0"/>
                <a:cs typeface="Arial" pitchFamily="34" charset="0"/>
              </a:rPr>
              <a:t>15-21</a:t>
            </a:r>
          </a:p>
          <a:p>
            <a:pPr algn="ctr"/>
            <a:r>
              <a:rPr lang="hu-HU" sz="1400" b="1" dirty="0">
                <a:solidFill>
                  <a:srgbClr val="FF4343"/>
                </a:solidFill>
                <a:latin typeface="Calibri" pitchFamily="34" charset="0"/>
                <a:cs typeface="Arial" pitchFamily="34" charset="0"/>
              </a:rPr>
              <a:t>22-29</a:t>
            </a:r>
          </a:p>
        </p:txBody>
      </p:sp>
      <p:sp>
        <p:nvSpPr>
          <p:cNvPr id="34" name="TextBox 33"/>
          <p:cNvSpPr txBox="1">
            <a:spLocks/>
          </p:cNvSpPr>
          <p:nvPr/>
        </p:nvSpPr>
        <p:spPr>
          <a:xfrm>
            <a:off x="5251899" y="583808"/>
            <a:ext cx="256206" cy="4276578"/>
          </a:xfrm>
          <a:prstGeom prst="rect">
            <a:avLst/>
          </a:prstGeom>
          <a:solidFill>
            <a:srgbClr val="00B7C0">
              <a:alpha val="5000"/>
            </a:srgbClr>
          </a:solidFill>
        </p:spPr>
        <p:txBody>
          <a:bodyPr wrap="square" rtlCol="0">
            <a:noAutofit/>
          </a:bodyPr>
          <a:lstStyle/>
          <a:p>
            <a:endParaRPr lang="hu-HU" sz="900" dirty="0">
              <a:solidFill>
                <a:srgbClr val="404040"/>
              </a:solidFill>
              <a:latin typeface="Calibri" pitchFamily="34" charset="0"/>
              <a:cs typeface="Arial" pitchFamily="34" charset="0"/>
            </a:endParaRPr>
          </a:p>
        </p:txBody>
      </p:sp>
      <p:sp>
        <p:nvSpPr>
          <p:cNvPr id="35" name="TextBox 34"/>
          <p:cNvSpPr txBox="1">
            <a:spLocks/>
          </p:cNvSpPr>
          <p:nvPr/>
        </p:nvSpPr>
        <p:spPr>
          <a:xfrm>
            <a:off x="8492886" y="599427"/>
            <a:ext cx="255578" cy="4276579"/>
          </a:xfrm>
          <a:prstGeom prst="rect">
            <a:avLst/>
          </a:prstGeom>
          <a:solidFill>
            <a:srgbClr val="FF4343">
              <a:alpha val="5000"/>
            </a:srgbClr>
          </a:solidFill>
        </p:spPr>
        <p:txBody>
          <a:bodyPr wrap="square" rtlCol="0">
            <a:noAutofit/>
          </a:bodyPr>
          <a:lstStyle/>
          <a:p>
            <a:pPr algn="r"/>
            <a:r>
              <a:rPr lang="hu-HU" sz="900" dirty="0">
                <a:solidFill>
                  <a:srgbClr val="404040"/>
                </a:solidFill>
                <a:latin typeface="Calibri" pitchFamily="34" charset="0"/>
                <a:cs typeface="Arial" pitchFamily="34" charset="0"/>
              </a:rPr>
              <a:t> 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3E2DDBCD-54C5-42E7-AA5F-9B34DB4173A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6376" y="4633691"/>
            <a:ext cx="600901" cy="600901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B51F4C68-AA6D-4E30-A167-7E03AFAE2F66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9618" y="4810854"/>
            <a:ext cx="725425" cy="137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4358537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Title 3"/>
          <p:cNvSpPr>
            <a:spLocks noGrp="1"/>
          </p:cNvSpPr>
          <p:nvPr>
            <p:ph type="title"/>
          </p:nvPr>
        </p:nvSpPr>
        <p:spPr>
          <a:xfrm>
            <a:off x="179984" y="-19088"/>
            <a:ext cx="8680422" cy="469722"/>
          </a:xfrm>
        </p:spPr>
        <p:txBody>
          <a:bodyPr>
            <a:noAutofit/>
          </a:bodyPr>
          <a:lstStyle/>
          <a:p>
            <a:r>
              <a:rPr lang="hu-HU" sz="2900" dirty="0"/>
              <a:t>Affinitási mutatók: szülői lét és életszínvonal</a:t>
            </a:r>
          </a:p>
        </p:txBody>
      </p:sp>
      <p:graphicFrame>
        <p:nvGraphicFramePr>
          <p:cNvPr id="13" name="Chart 44"/>
          <p:cNvGraphicFramePr/>
          <p:nvPr>
            <p:extLst>
              <p:ext uri="{D42A27DB-BD31-4B8C-83A1-F6EECF244321}">
                <p14:modId xmlns:p14="http://schemas.microsoft.com/office/powerpoint/2010/main" val="1757947269"/>
              </p:ext>
            </p:extLst>
          </p:nvPr>
        </p:nvGraphicFramePr>
        <p:xfrm>
          <a:off x="252222" y="479145"/>
          <a:ext cx="3960440" cy="443239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1859388" y="595730"/>
            <a:ext cx="914509" cy="461665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marL="0" marR="0" lvl="0" indent="0" algn="ct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200" b="1" i="0" u="none" strike="noStrike" kern="1200" cap="none" spc="0" normalizeH="0" baseline="0" noProof="0" dirty="0">
                <a:ln>
                  <a:noFill/>
                </a:ln>
                <a:solidFill>
                  <a:srgbClr val="00B7C0"/>
                </a:solidFill>
                <a:effectLst/>
                <a:uLnTx/>
                <a:uFillTx/>
                <a:latin typeface="Calibri" pitchFamily="34" charset="0"/>
                <a:ea typeface="+mn-ea"/>
                <a:cs typeface="Arial" pitchFamily="34" charset="0"/>
              </a:rPr>
              <a:t>Szülő</a:t>
            </a:r>
          </a:p>
          <a:p>
            <a:pPr marL="0" marR="0" lvl="0" indent="0" algn="ct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200" b="1" i="0" u="none" strike="noStrike" kern="1200" cap="none" spc="0" normalizeH="0" baseline="0" noProof="0" dirty="0">
                <a:ln>
                  <a:noFill/>
                </a:ln>
                <a:solidFill>
                  <a:srgbClr val="FF4343"/>
                </a:solidFill>
                <a:effectLst/>
                <a:uLnTx/>
                <a:uFillTx/>
                <a:latin typeface="Calibri" pitchFamily="34" charset="0"/>
                <a:ea typeface="+mn-ea"/>
                <a:cs typeface="Arial" pitchFamily="34" charset="0"/>
              </a:rPr>
              <a:t>Nem szülő</a:t>
            </a:r>
          </a:p>
        </p:txBody>
      </p:sp>
      <p:graphicFrame>
        <p:nvGraphicFramePr>
          <p:cNvPr id="24" name="Chart 44"/>
          <p:cNvGraphicFramePr/>
          <p:nvPr>
            <p:extLst>
              <p:ext uri="{D42A27DB-BD31-4B8C-83A1-F6EECF244321}">
                <p14:modId xmlns:p14="http://schemas.microsoft.com/office/powerpoint/2010/main" val="4020152767"/>
              </p:ext>
            </p:extLst>
          </p:nvPr>
        </p:nvGraphicFramePr>
        <p:xfrm>
          <a:off x="4860032" y="507962"/>
          <a:ext cx="3960440" cy="440668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5" name="TextBox 24"/>
          <p:cNvSpPr txBox="1"/>
          <p:nvPr/>
        </p:nvSpPr>
        <p:spPr>
          <a:xfrm>
            <a:off x="6698511" y="612299"/>
            <a:ext cx="1152128" cy="461665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marL="0" marR="0" lvl="0" indent="0" algn="ct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200" b="1" i="0" u="none" strike="noStrike" kern="1200" cap="none" spc="0" normalizeH="0" baseline="0" noProof="0" dirty="0">
                <a:ln>
                  <a:noFill/>
                </a:ln>
                <a:solidFill>
                  <a:srgbClr val="00B7C0"/>
                </a:solidFill>
                <a:effectLst/>
                <a:uLnTx/>
                <a:uFillTx/>
                <a:latin typeface="Calibri" pitchFamily="34" charset="0"/>
                <a:ea typeface="+mn-ea"/>
                <a:cs typeface="Arial" pitchFamily="34" charset="0"/>
              </a:rPr>
              <a:t>Jómódú</a:t>
            </a:r>
          </a:p>
          <a:p>
            <a:pPr marL="0" marR="0" lvl="0" indent="0" algn="ct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200" b="1" i="0" u="none" strike="noStrike" kern="1200" cap="none" spc="0" normalizeH="0" baseline="0" noProof="0" dirty="0">
                <a:ln>
                  <a:noFill/>
                </a:ln>
                <a:solidFill>
                  <a:srgbClr val="FF4343"/>
                </a:solidFill>
                <a:effectLst/>
                <a:uLnTx/>
                <a:uFillTx/>
                <a:latin typeface="Calibri" pitchFamily="34" charset="0"/>
                <a:ea typeface="+mn-ea"/>
                <a:cs typeface="Arial" pitchFamily="34" charset="0"/>
              </a:rPr>
              <a:t>Nélkülöző</a:t>
            </a:r>
          </a:p>
        </p:txBody>
      </p:sp>
      <p:sp>
        <p:nvSpPr>
          <p:cNvPr id="27" name="TextBox 26"/>
          <p:cNvSpPr txBox="1">
            <a:spLocks/>
          </p:cNvSpPr>
          <p:nvPr/>
        </p:nvSpPr>
        <p:spPr>
          <a:xfrm>
            <a:off x="3742005" y="612698"/>
            <a:ext cx="342623" cy="4276579"/>
          </a:xfrm>
          <a:prstGeom prst="rect">
            <a:avLst/>
          </a:prstGeom>
          <a:solidFill>
            <a:srgbClr val="00B7C0">
              <a:alpha val="5000"/>
            </a:srgbClr>
          </a:solidFill>
        </p:spPr>
        <p:txBody>
          <a:bodyPr wrap="square" rtlCol="0">
            <a:noAutofit/>
          </a:bodyPr>
          <a:lstStyle/>
          <a:p>
            <a:pPr marL="0" marR="0" lvl="0" indent="0" algn="ct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900" b="0" i="0" u="none" strike="noStrike" kern="1200" cap="none" spc="0" normalizeH="0" baseline="0" noProof="0" dirty="0">
              <a:ln>
                <a:noFill/>
              </a:ln>
              <a:solidFill>
                <a:srgbClr val="404040"/>
              </a:solidFill>
              <a:effectLst/>
              <a:uLnTx/>
              <a:uFillTx/>
              <a:latin typeface="Calibri" pitchFamily="34" charset="0"/>
              <a:ea typeface="+mn-ea"/>
              <a:cs typeface="Arial" pitchFamily="34" charset="0"/>
            </a:endParaRPr>
          </a:p>
        </p:txBody>
      </p:sp>
      <p:sp>
        <p:nvSpPr>
          <p:cNvPr id="28" name="TextBox 27"/>
          <p:cNvSpPr txBox="1">
            <a:spLocks/>
          </p:cNvSpPr>
          <p:nvPr/>
        </p:nvSpPr>
        <p:spPr>
          <a:xfrm>
            <a:off x="5268272" y="608830"/>
            <a:ext cx="551556" cy="4276578"/>
          </a:xfrm>
          <a:prstGeom prst="rect">
            <a:avLst/>
          </a:prstGeom>
          <a:solidFill>
            <a:srgbClr val="00B7C0">
              <a:alpha val="5000"/>
            </a:srgbClr>
          </a:solidFill>
        </p:spPr>
        <p:txBody>
          <a:bodyPr wrap="square" rtlCol="0">
            <a:noAutofit/>
          </a:bodyPr>
          <a:lstStyle/>
          <a:p>
            <a:pPr marL="0" marR="0" lvl="0" indent="0" algn="l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900" b="0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 pitchFamily="34" charset="0"/>
                <a:ea typeface="+mn-ea"/>
                <a:cs typeface="Arial" pitchFamily="34" charset="0"/>
              </a:rPr>
              <a:t>Jómódú</a:t>
            </a:r>
            <a:r>
              <a:rPr kumimoji="0" lang="hu-HU" sz="900" b="0" i="0" u="none" strike="noStrike" kern="1200" cap="none" spc="0" normalizeH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 pitchFamily="34" charset="0"/>
                <a:ea typeface="+mn-ea"/>
                <a:cs typeface="Arial" pitchFamily="34" charset="0"/>
              </a:rPr>
              <a:t> attitűd</a:t>
            </a:r>
            <a:endParaRPr kumimoji="0" lang="hu-HU" sz="900" b="0" i="0" u="none" strike="noStrike" kern="1200" cap="none" spc="0" normalizeH="0" baseline="0" noProof="0" dirty="0">
              <a:ln>
                <a:noFill/>
              </a:ln>
              <a:solidFill>
                <a:srgbClr val="404040"/>
              </a:solidFill>
              <a:effectLst/>
              <a:uLnTx/>
              <a:uFillTx/>
              <a:latin typeface="Calibri" pitchFamily="34" charset="0"/>
              <a:ea typeface="+mn-ea"/>
              <a:cs typeface="Arial" pitchFamily="34" charset="0"/>
            </a:endParaRPr>
          </a:p>
        </p:txBody>
      </p:sp>
      <p:sp>
        <p:nvSpPr>
          <p:cNvPr id="11" name="Szövegdoboz 135"/>
          <p:cNvSpPr txBox="1"/>
          <p:nvPr/>
        </p:nvSpPr>
        <p:spPr>
          <a:xfrm>
            <a:off x="408542" y="4957925"/>
            <a:ext cx="8084344" cy="1384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763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7981950" algn="r"/>
              </a:tabLst>
              <a:defRPr/>
            </a:pPr>
            <a:r>
              <a:rPr kumimoji="0" lang="hu-HU" sz="900" b="0" i="0" u="none" strike="noStrike" kern="0" cap="none" spc="0" normalizeH="0" baseline="0" noProof="0" dirty="0">
                <a:ln>
                  <a:noFill/>
                </a:ln>
                <a:solidFill>
                  <a:srgbClr val="222223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N=1005 | Bázis: teljes minta Az „Ami nem kerül fel a Facebookra</a:t>
            </a:r>
            <a:r>
              <a:rPr lang="hu-HU" sz="900" kern="0" dirty="0">
                <a:solidFill>
                  <a:srgbClr val="222223"/>
                </a:solidFill>
                <a:latin typeface="Calibri"/>
              </a:rPr>
              <a:t>...</a:t>
            </a:r>
            <a:r>
              <a:rPr kumimoji="0" lang="hu-HU" sz="900" b="0" i="0" u="none" strike="noStrike" kern="0" cap="none" spc="0" normalizeH="0" baseline="0" noProof="0" dirty="0">
                <a:ln>
                  <a:noFill/>
                </a:ln>
                <a:solidFill>
                  <a:srgbClr val="222223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” és „Lelkiismeretfurdalásom van...” említése 5% alatti, ezért nézői profilja nem elemezhető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1A44A544-FC60-4A8B-802B-9F993CB3758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6376" y="4633691"/>
            <a:ext cx="600901" cy="600901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F45C5438-5023-437F-8E93-ADAEF834414C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9618" y="4810854"/>
            <a:ext cx="725425" cy="137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7494783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4283968" y="1447814"/>
            <a:ext cx="4824536" cy="2247851"/>
          </a:xfrm>
        </p:spPr>
        <p:txBody>
          <a:bodyPr/>
          <a:lstStyle/>
          <a:p>
            <a:r>
              <a:rPr lang="hu-H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TV ELŐFIZETÉS</a:t>
            </a:r>
            <a:endParaRPr lang="hu-HU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2" name="Picture Placeholder 11"/>
          <p:cNvPicPr>
            <a:picLocks noGrp="1" noChangeAspect="1"/>
          </p:cNvPicPr>
          <p:nvPr>
            <p:ph type="pic" sz="quarter" idx="15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307" r="12589"/>
          <a:stretch/>
        </p:blipFill>
        <p:spPr/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33AB0294-D2B3-447F-A203-4BB22B39B93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6376" y="4633691"/>
            <a:ext cx="600901" cy="60090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1B30262B-9582-4DD9-A7F2-3E269C6D594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9618" y="4905062"/>
            <a:ext cx="725425" cy="137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2071602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Title 3"/>
          <p:cNvSpPr>
            <a:spLocks noGrp="1"/>
          </p:cNvSpPr>
          <p:nvPr>
            <p:ph type="title"/>
          </p:nvPr>
        </p:nvSpPr>
        <p:spPr>
          <a:xfrm>
            <a:off x="179984" y="-19088"/>
            <a:ext cx="8680422" cy="469722"/>
          </a:xfrm>
        </p:spPr>
        <p:txBody>
          <a:bodyPr>
            <a:noAutofit/>
          </a:bodyPr>
          <a:lstStyle/>
          <a:p>
            <a:r>
              <a:rPr lang="hu-HU" sz="2900" dirty="0"/>
              <a:t>A fejezet tanulságai</a:t>
            </a:r>
          </a:p>
        </p:txBody>
      </p:sp>
      <p:sp>
        <p:nvSpPr>
          <p:cNvPr id="79" name="Szövegdoboz 30"/>
          <p:cNvSpPr txBox="1"/>
          <p:nvPr/>
        </p:nvSpPr>
        <p:spPr>
          <a:xfrm>
            <a:off x="179984" y="1996410"/>
            <a:ext cx="3959968" cy="12234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u-HU" sz="1050" kern="0" dirty="0">
                <a:solidFill>
                  <a:srgbClr val="58595B"/>
                </a:solidFill>
                <a:latin typeface="Calibri"/>
              </a:rPr>
              <a:t>A háztartások jelentős többsége rendelkezik TV előfizetéssel, mely csomagok közel háromnegyede internetet is tartalmaz. A községben élők és bizonytalan anyagi helyzetben lévők nagy arányban fordulnak DVB-T megoldáshoz. A fiatalok 6%-ára igaz, hogy azért nem fizet elő szolgáltatónál, mert interneten ingyen néz tévéjellegű tartalmat. Tehát annak ellenére, hogy a tévés tartalmak online fogyasztása egyre erősebben megjelenik, nem váltja ki a hagyományos televíziót. </a:t>
            </a:r>
          </a:p>
        </p:txBody>
      </p:sp>
      <p:graphicFrame>
        <p:nvGraphicFramePr>
          <p:cNvPr id="4" name="Char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86122471"/>
              </p:ext>
            </p:extLst>
          </p:nvPr>
        </p:nvGraphicFramePr>
        <p:xfrm>
          <a:off x="4139952" y="411510"/>
          <a:ext cx="4523516" cy="44814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Szövegdoboz 81"/>
          <p:cNvSpPr txBox="1"/>
          <p:nvPr/>
        </p:nvSpPr>
        <p:spPr>
          <a:xfrm>
            <a:off x="4957206" y="2316817"/>
            <a:ext cx="33110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000" b="1" i="0" u="none" strike="noStrike" kern="0" cap="none" spc="0" normalizeH="0" baseline="0" noProof="0" dirty="0" err="1">
                <a:ln>
                  <a:noFill/>
                </a:ln>
                <a:solidFill>
                  <a:srgbClr val="A1C46B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Internet+TV</a:t>
            </a:r>
            <a:r>
              <a:rPr kumimoji="0" lang="hu-HU" sz="2000" b="1" i="0" u="none" strike="noStrike" kern="0" cap="none" spc="0" normalizeH="0" baseline="0" noProof="0" dirty="0">
                <a:ln>
                  <a:noFill/>
                </a:ln>
                <a:solidFill>
                  <a:srgbClr val="A1C46B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/>
            </a:r>
            <a:br>
              <a:rPr kumimoji="0" lang="hu-HU" sz="2000" b="1" i="0" u="none" strike="noStrike" kern="0" cap="none" spc="0" normalizeH="0" baseline="0" noProof="0" dirty="0">
                <a:ln>
                  <a:noFill/>
                </a:ln>
                <a:solidFill>
                  <a:srgbClr val="A1C46B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r>
              <a:rPr kumimoji="0" lang="hu-HU" sz="2800" b="1" i="0" u="none" strike="noStrike" kern="0" cap="none" spc="0" normalizeH="0" baseline="0" noProof="0" dirty="0">
                <a:ln>
                  <a:noFill/>
                </a:ln>
                <a:solidFill>
                  <a:srgbClr val="A1C46B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71%</a:t>
            </a:r>
            <a:endParaRPr kumimoji="0" lang="hu-HU" sz="2000" b="1" i="0" u="none" strike="noStrike" kern="0" cap="none" spc="0" normalizeH="0" baseline="0" noProof="0" dirty="0">
              <a:ln>
                <a:noFill/>
              </a:ln>
              <a:solidFill>
                <a:srgbClr val="A1C46B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8F8EB9CF-BF21-4E56-B203-32DC75A6F13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6376" y="4633691"/>
            <a:ext cx="600901" cy="600901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E90EF109-71E8-459D-B40D-B8CB9E80FBB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9618" y="4905062"/>
            <a:ext cx="725425" cy="137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6792293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Title 3"/>
          <p:cNvSpPr>
            <a:spLocks noGrp="1"/>
          </p:cNvSpPr>
          <p:nvPr>
            <p:ph type="title"/>
          </p:nvPr>
        </p:nvSpPr>
        <p:spPr>
          <a:xfrm>
            <a:off x="179984" y="-19088"/>
            <a:ext cx="8680422" cy="469722"/>
          </a:xfrm>
        </p:spPr>
        <p:txBody>
          <a:bodyPr>
            <a:noAutofit/>
          </a:bodyPr>
          <a:lstStyle/>
          <a:p>
            <a:r>
              <a:rPr lang="hu-HU" sz="2900" dirty="0"/>
              <a:t>TV előfizetés típusa</a:t>
            </a:r>
          </a:p>
        </p:txBody>
      </p:sp>
      <p:sp>
        <p:nvSpPr>
          <p:cNvPr id="53" name="Szövegdoboz 135"/>
          <p:cNvSpPr txBox="1"/>
          <p:nvPr/>
        </p:nvSpPr>
        <p:spPr>
          <a:xfrm>
            <a:off x="376088" y="4968864"/>
            <a:ext cx="8084344" cy="1384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763" lvl="0" defTabSz="914400">
              <a:tabLst>
                <a:tab pos="7981950" algn="r"/>
              </a:tabLst>
              <a:defRPr/>
            </a:pPr>
            <a:r>
              <a:rPr kumimoji="0" lang="hu-HU" sz="900" b="0" i="0" u="none" strike="noStrike" kern="0" cap="none" spc="0" normalizeH="0" baseline="0" noProof="0" dirty="0">
                <a:ln>
                  <a:noFill/>
                </a:ln>
                <a:solidFill>
                  <a:srgbClr val="222223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N=1005 | Bázis: teljes </a:t>
            </a:r>
            <a:r>
              <a:rPr lang="hu-HU" sz="900" kern="0" dirty="0">
                <a:solidFill>
                  <a:srgbClr val="222223"/>
                </a:solidFill>
              </a:rPr>
              <a:t>minta ÉS N=823 | Bázis: akinek van TV előfizetése</a:t>
            </a:r>
            <a:endParaRPr kumimoji="0" lang="hu-HU" sz="900" b="0" i="0" u="none" strike="noStrike" kern="0" cap="none" spc="0" normalizeH="0" baseline="0" noProof="0" dirty="0">
              <a:ln>
                <a:noFill/>
              </a:ln>
              <a:solidFill>
                <a:srgbClr val="222223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2" name="Text Placeholder 9"/>
          <p:cNvSpPr>
            <a:spLocks noGrp="1"/>
          </p:cNvSpPr>
          <p:nvPr>
            <p:ph type="body" sz="quarter" idx="4294967295"/>
          </p:nvPr>
        </p:nvSpPr>
        <p:spPr>
          <a:xfrm>
            <a:off x="170158" y="402993"/>
            <a:ext cx="8690248" cy="451009"/>
          </a:xfrm>
          <a:prstGeom prst="rect">
            <a:avLst/>
          </a:prstGeom>
        </p:spPr>
        <p:txBody>
          <a:bodyPr/>
          <a:lstStyle/>
          <a:p>
            <a:pPr marL="0" indent="0">
              <a:spcBef>
                <a:spcPts val="0"/>
              </a:spcBef>
              <a:buNone/>
            </a:pPr>
            <a:r>
              <a:rPr lang="hu-HU" sz="1000" i="1" dirty="0">
                <a:solidFill>
                  <a:schemeClr val="bg1">
                    <a:lumMod val="50000"/>
                  </a:schemeClr>
                </a:solidFill>
              </a:rPr>
              <a:t>Fizet-e az Ön háztartása havi díjat a TV szolgáltatásért?</a:t>
            </a:r>
          </a:p>
          <a:p>
            <a:pPr marL="0" indent="0">
              <a:spcBef>
                <a:spcPts val="0"/>
              </a:spcBef>
              <a:buNone/>
            </a:pPr>
            <a:r>
              <a:rPr lang="hu-HU" sz="1000" i="1" dirty="0">
                <a:solidFill>
                  <a:schemeClr val="bg1">
                    <a:lumMod val="50000"/>
                  </a:schemeClr>
                </a:solidFill>
              </a:rPr>
              <a:t>Tartalmaz az Ön TV előfizetés csomagja a TV szolgáltatáson kívül más szolgáltatást is? </a:t>
            </a:r>
          </a:p>
        </p:txBody>
      </p:sp>
      <p:sp>
        <p:nvSpPr>
          <p:cNvPr id="5" name="Szövegdoboz 30"/>
          <p:cNvSpPr txBox="1"/>
          <p:nvPr/>
        </p:nvSpPr>
        <p:spPr>
          <a:xfrm>
            <a:off x="5282417" y="915566"/>
            <a:ext cx="166584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050" b="0" i="0" u="none" strike="noStrike" kern="0" cap="all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 pitchFamily="34" charset="0"/>
                <a:cs typeface="Arial" pitchFamily="34" charset="0"/>
              </a:rPr>
              <a:t>ELŐFIZETÉS TÍPUSA</a:t>
            </a:r>
          </a:p>
        </p:txBody>
      </p:sp>
      <p:graphicFrame>
        <p:nvGraphicFramePr>
          <p:cNvPr id="6" name="Chart 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49733555"/>
              </p:ext>
            </p:extLst>
          </p:nvPr>
        </p:nvGraphicFramePr>
        <p:xfrm>
          <a:off x="375613" y="1243612"/>
          <a:ext cx="2011742" cy="199304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Szövegdoboz 30"/>
          <p:cNvSpPr txBox="1"/>
          <p:nvPr/>
        </p:nvSpPr>
        <p:spPr>
          <a:xfrm>
            <a:off x="539552" y="915566"/>
            <a:ext cx="166584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050" b="0" i="0" u="none" strike="noStrike" kern="0" cap="all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 pitchFamily="34" charset="0"/>
                <a:cs typeface="Arial" pitchFamily="34" charset="0"/>
              </a:rPr>
              <a:t>VAN ELŐFIZETÉSE</a:t>
            </a:r>
          </a:p>
        </p:txBody>
      </p:sp>
      <p:grpSp>
        <p:nvGrpSpPr>
          <p:cNvPr id="8" name="Group 360"/>
          <p:cNvGrpSpPr>
            <a:grpSpLocks noChangeAspect="1"/>
          </p:cNvGrpSpPr>
          <p:nvPr/>
        </p:nvGrpSpPr>
        <p:grpSpPr>
          <a:xfrm>
            <a:off x="1153459" y="1897376"/>
            <a:ext cx="456050" cy="358393"/>
            <a:chOff x="7969250" y="2316163"/>
            <a:chExt cx="763588" cy="600075"/>
          </a:xfrm>
        </p:grpSpPr>
        <p:sp>
          <p:nvSpPr>
            <p:cNvPr id="9" name="Oval 8"/>
            <p:cNvSpPr>
              <a:spLocks noChangeArrowheads="1"/>
            </p:cNvSpPr>
            <p:nvPr/>
          </p:nvSpPr>
          <p:spPr bwMode="auto">
            <a:xfrm>
              <a:off x="8115300" y="2881313"/>
              <a:ext cx="484188" cy="34925"/>
            </a:xfrm>
            <a:prstGeom prst="ellipse">
              <a:avLst/>
            </a:prstGeom>
            <a:solidFill>
              <a:srgbClr val="C8C9C7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0" name="Freeform 69"/>
            <p:cNvSpPr>
              <a:spLocks/>
            </p:cNvSpPr>
            <p:nvPr/>
          </p:nvSpPr>
          <p:spPr bwMode="auto">
            <a:xfrm>
              <a:off x="7969250" y="2316163"/>
              <a:ext cx="763588" cy="487363"/>
            </a:xfrm>
            <a:custGeom>
              <a:avLst/>
              <a:gdLst/>
              <a:ahLst/>
              <a:cxnLst>
                <a:cxn ang="0">
                  <a:pos x="528" y="304"/>
                </a:cxn>
                <a:cxn ang="0">
                  <a:pos x="495" y="337"/>
                </a:cxn>
                <a:cxn ang="0">
                  <a:pos x="33" y="337"/>
                </a:cxn>
                <a:cxn ang="0">
                  <a:pos x="0" y="304"/>
                </a:cxn>
                <a:cxn ang="0">
                  <a:pos x="0" y="33"/>
                </a:cxn>
                <a:cxn ang="0">
                  <a:pos x="33" y="0"/>
                </a:cxn>
                <a:cxn ang="0">
                  <a:pos x="495" y="0"/>
                </a:cxn>
                <a:cxn ang="0">
                  <a:pos x="528" y="33"/>
                </a:cxn>
                <a:cxn ang="0">
                  <a:pos x="528" y="304"/>
                </a:cxn>
              </a:cxnLst>
              <a:rect l="0" t="0" r="r" b="b"/>
              <a:pathLst>
                <a:path w="528" h="337">
                  <a:moveTo>
                    <a:pt x="528" y="304"/>
                  </a:moveTo>
                  <a:cubicBezTo>
                    <a:pt x="528" y="323"/>
                    <a:pt x="513" y="337"/>
                    <a:pt x="495" y="337"/>
                  </a:cubicBezTo>
                  <a:cubicBezTo>
                    <a:pt x="33" y="337"/>
                    <a:pt x="33" y="337"/>
                    <a:pt x="33" y="337"/>
                  </a:cubicBezTo>
                  <a:cubicBezTo>
                    <a:pt x="14" y="337"/>
                    <a:pt x="0" y="323"/>
                    <a:pt x="0" y="304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14"/>
                    <a:pt x="14" y="0"/>
                    <a:pt x="33" y="0"/>
                  </a:cubicBezTo>
                  <a:cubicBezTo>
                    <a:pt x="495" y="0"/>
                    <a:pt x="495" y="0"/>
                    <a:pt x="495" y="0"/>
                  </a:cubicBezTo>
                  <a:cubicBezTo>
                    <a:pt x="513" y="0"/>
                    <a:pt x="528" y="14"/>
                    <a:pt x="528" y="33"/>
                  </a:cubicBezTo>
                  <a:lnTo>
                    <a:pt x="528" y="304"/>
                  </a:lnTo>
                  <a:close/>
                </a:path>
              </a:pathLst>
            </a:custGeom>
            <a:solidFill>
              <a:srgbClr val="C8C9C7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1" name="Rectangle 10"/>
            <p:cNvSpPr>
              <a:spLocks noChangeArrowheads="1"/>
            </p:cNvSpPr>
            <p:nvPr/>
          </p:nvSpPr>
          <p:spPr bwMode="auto">
            <a:xfrm>
              <a:off x="8020050" y="2355850"/>
              <a:ext cx="660400" cy="368300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2" name="Freeform 71"/>
            <p:cNvSpPr>
              <a:spLocks/>
            </p:cNvSpPr>
            <p:nvPr/>
          </p:nvSpPr>
          <p:spPr bwMode="auto">
            <a:xfrm>
              <a:off x="8034338" y="2403475"/>
              <a:ext cx="590550" cy="306388"/>
            </a:xfrm>
            <a:custGeom>
              <a:avLst/>
              <a:gdLst/>
              <a:ahLst/>
              <a:cxnLst>
                <a:cxn ang="0">
                  <a:pos x="0" y="193"/>
                </a:cxn>
                <a:cxn ang="0">
                  <a:pos x="372" y="193"/>
                </a:cxn>
                <a:cxn ang="0">
                  <a:pos x="0" y="0"/>
                </a:cxn>
                <a:cxn ang="0">
                  <a:pos x="0" y="193"/>
                </a:cxn>
              </a:cxnLst>
              <a:rect l="0" t="0" r="r" b="b"/>
              <a:pathLst>
                <a:path w="372" h="193">
                  <a:moveTo>
                    <a:pt x="0" y="193"/>
                  </a:moveTo>
                  <a:lnTo>
                    <a:pt x="372" y="193"/>
                  </a:lnTo>
                  <a:lnTo>
                    <a:pt x="0" y="0"/>
                  </a:lnTo>
                  <a:lnTo>
                    <a:pt x="0" y="19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3" name="Rectangle 12"/>
            <p:cNvSpPr>
              <a:spLocks noChangeArrowheads="1"/>
            </p:cNvSpPr>
            <p:nvPr/>
          </p:nvSpPr>
          <p:spPr bwMode="auto">
            <a:xfrm>
              <a:off x="8004175" y="2355850"/>
              <a:ext cx="693738" cy="371475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4" name="Freeform 73"/>
            <p:cNvSpPr>
              <a:spLocks/>
            </p:cNvSpPr>
            <p:nvPr/>
          </p:nvSpPr>
          <p:spPr bwMode="auto">
            <a:xfrm>
              <a:off x="8218488" y="2822575"/>
              <a:ext cx="279400" cy="66675"/>
            </a:xfrm>
            <a:custGeom>
              <a:avLst/>
              <a:gdLst/>
              <a:ahLst/>
              <a:cxnLst>
                <a:cxn ang="0">
                  <a:pos x="176" y="0"/>
                </a:cxn>
                <a:cxn ang="0">
                  <a:pos x="0" y="0"/>
                </a:cxn>
                <a:cxn ang="0">
                  <a:pos x="30" y="42"/>
                </a:cxn>
                <a:cxn ang="0">
                  <a:pos x="147" y="42"/>
                </a:cxn>
                <a:cxn ang="0">
                  <a:pos x="176" y="0"/>
                </a:cxn>
              </a:cxnLst>
              <a:rect l="0" t="0" r="r" b="b"/>
              <a:pathLst>
                <a:path w="176" h="42">
                  <a:moveTo>
                    <a:pt x="176" y="0"/>
                  </a:moveTo>
                  <a:lnTo>
                    <a:pt x="0" y="0"/>
                  </a:lnTo>
                  <a:lnTo>
                    <a:pt x="30" y="42"/>
                  </a:lnTo>
                  <a:lnTo>
                    <a:pt x="147" y="42"/>
                  </a:lnTo>
                  <a:lnTo>
                    <a:pt x="176" y="0"/>
                  </a:lnTo>
                  <a:close/>
                </a:path>
              </a:pathLst>
            </a:custGeom>
            <a:solidFill>
              <a:srgbClr val="C8C9C7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5" name="Freeform 74"/>
            <p:cNvSpPr>
              <a:spLocks/>
            </p:cNvSpPr>
            <p:nvPr/>
          </p:nvSpPr>
          <p:spPr bwMode="auto">
            <a:xfrm>
              <a:off x="8529638" y="2757488"/>
              <a:ext cx="31750" cy="20638"/>
            </a:xfrm>
            <a:custGeom>
              <a:avLst/>
              <a:gdLst/>
              <a:ahLst/>
              <a:cxnLst>
                <a:cxn ang="0">
                  <a:pos x="22" y="0"/>
                </a:cxn>
                <a:cxn ang="0">
                  <a:pos x="7" y="0"/>
                </a:cxn>
                <a:cxn ang="0">
                  <a:pos x="0" y="7"/>
                </a:cxn>
                <a:cxn ang="0">
                  <a:pos x="7" y="14"/>
                </a:cxn>
                <a:cxn ang="0">
                  <a:pos x="22" y="14"/>
                </a:cxn>
                <a:cxn ang="0">
                  <a:pos x="22" y="0"/>
                </a:cxn>
              </a:cxnLst>
              <a:rect l="0" t="0" r="r" b="b"/>
              <a:pathLst>
                <a:path w="22" h="14">
                  <a:moveTo>
                    <a:pt x="22" y="0"/>
                  </a:moveTo>
                  <a:cubicBezTo>
                    <a:pt x="7" y="0"/>
                    <a:pt x="7" y="0"/>
                    <a:pt x="7" y="0"/>
                  </a:cubicBezTo>
                  <a:cubicBezTo>
                    <a:pt x="3" y="0"/>
                    <a:pt x="0" y="3"/>
                    <a:pt x="0" y="7"/>
                  </a:cubicBezTo>
                  <a:cubicBezTo>
                    <a:pt x="0" y="11"/>
                    <a:pt x="3" y="14"/>
                    <a:pt x="7" y="14"/>
                  </a:cubicBezTo>
                  <a:cubicBezTo>
                    <a:pt x="22" y="14"/>
                    <a:pt x="22" y="14"/>
                    <a:pt x="22" y="14"/>
                  </a:cubicBezTo>
                  <a:lnTo>
                    <a:pt x="22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6" name="Rectangle 15"/>
            <p:cNvSpPr>
              <a:spLocks noChangeArrowheads="1"/>
            </p:cNvSpPr>
            <p:nvPr/>
          </p:nvSpPr>
          <p:spPr bwMode="auto">
            <a:xfrm>
              <a:off x="8572500" y="2757488"/>
              <a:ext cx="41275" cy="20638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7" name="Freeform 76"/>
            <p:cNvSpPr>
              <a:spLocks/>
            </p:cNvSpPr>
            <p:nvPr/>
          </p:nvSpPr>
          <p:spPr bwMode="auto">
            <a:xfrm>
              <a:off x="8629650" y="2757488"/>
              <a:ext cx="39688" cy="20638"/>
            </a:xfrm>
            <a:custGeom>
              <a:avLst/>
              <a:gdLst/>
              <a:ahLst/>
              <a:cxnLst>
                <a:cxn ang="0">
                  <a:pos x="20" y="0"/>
                </a:cxn>
                <a:cxn ang="0">
                  <a:pos x="0" y="0"/>
                </a:cxn>
                <a:cxn ang="0">
                  <a:pos x="0" y="14"/>
                </a:cxn>
                <a:cxn ang="0">
                  <a:pos x="20" y="14"/>
                </a:cxn>
                <a:cxn ang="0">
                  <a:pos x="27" y="7"/>
                </a:cxn>
                <a:cxn ang="0">
                  <a:pos x="20" y="0"/>
                </a:cxn>
              </a:cxnLst>
              <a:rect l="0" t="0" r="r" b="b"/>
              <a:pathLst>
                <a:path w="27" h="14">
                  <a:moveTo>
                    <a:pt x="2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24" y="14"/>
                    <a:pt x="27" y="11"/>
                    <a:pt x="27" y="7"/>
                  </a:cubicBezTo>
                  <a:cubicBezTo>
                    <a:pt x="27" y="3"/>
                    <a:pt x="24" y="0"/>
                    <a:pt x="20" y="0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18" name="Rectangle 23"/>
          <p:cNvSpPr/>
          <p:nvPr/>
        </p:nvSpPr>
        <p:spPr>
          <a:xfrm>
            <a:off x="928566" y="2824903"/>
            <a:ext cx="905835" cy="46692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marL="0" marR="0" lvl="0" indent="0" algn="ctr" defTabSz="924259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b="1" i="0" u="none" strike="noStrike" kern="0" cap="none" spc="0" normalizeH="0" baseline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cs typeface="Arial" panose="020B0604020202020204" pitchFamily="34" charset="0"/>
              </a:rPr>
              <a:t>82</a:t>
            </a:r>
            <a:r>
              <a:rPr kumimoji="0" lang="en-GB" b="1" i="0" u="none" strike="noStrike" kern="0" cap="none" spc="0" normalizeH="0" baseline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cs typeface="Arial" panose="020B0604020202020204" pitchFamily="34" charset="0"/>
              </a:rPr>
              <a:t>%</a:t>
            </a:r>
            <a:endParaRPr kumimoji="0" lang="hu-HU" b="1" i="0" u="none" strike="noStrike" kern="0" cap="none" spc="0" normalizeH="0" baseline="0" noProof="0" dirty="0">
              <a:ln>
                <a:noFill/>
              </a:ln>
              <a:solidFill>
                <a:schemeClr val="accent2"/>
              </a:solidFill>
              <a:effectLst/>
              <a:uLnTx/>
              <a:uFillTx/>
              <a:cs typeface="Arial" panose="020B0604020202020204" pitchFamily="34" charset="0"/>
            </a:endParaRPr>
          </a:p>
          <a:p>
            <a:pPr marL="0" marR="0" lvl="0" indent="0" algn="ctr" defTabSz="924259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000" b="0" i="0" u="none" strike="noStrike" kern="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</a:rPr>
              <a:t>N=823</a:t>
            </a:r>
          </a:p>
          <a:p>
            <a:pPr marL="0" marR="0" lvl="0" indent="0" algn="ctr" defTabSz="924259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400" b="1" i="0" u="none" strike="noStrike" kern="0" cap="none" spc="0" normalizeH="0" baseline="0" noProof="0" dirty="0">
              <a:ln>
                <a:noFill/>
              </a:ln>
              <a:solidFill>
                <a:srgbClr val="B7BF12"/>
              </a:solidFill>
              <a:effectLst/>
              <a:uLnTx/>
              <a:uFillTx/>
              <a:cs typeface="Arial" panose="020B0604020202020204" pitchFamily="34" charset="0"/>
            </a:endParaRPr>
          </a:p>
        </p:txBody>
      </p:sp>
      <p:cxnSp>
        <p:nvCxnSpPr>
          <p:cNvPr id="19" name="Straight Arrow Connector 18"/>
          <p:cNvCxnSpPr/>
          <p:nvPr/>
        </p:nvCxnSpPr>
        <p:spPr>
          <a:xfrm>
            <a:off x="2267744" y="2031062"/>
            <a:ext cx="1037445" cy="0"/>
          </a:xfrm>
          <a:prstGeom prst="straightConnector1">
            <a:avLst/>
          </a:prstGeom>
          <a:ln w="12700">
            <a:solidFill>
              <a:srgbClr val="58595B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1" name="Chart 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05095968"/>
              </p:ext>
            </p:extLst>
          </p:nvPr>
        </p:nvGraphicFramePr>
        <p:xfrm>
          <a:off x="4113876" y="1229518"/>
          <a:ext cx="1168541" cy="115767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2" name="Rectangle 23"/>
          <p:cNvSpPr/>
          <p:nvPr/>
        </p:nvSpPr>
        <p:spPr>
          <a:xfrm>
            <a:off x="4245228" y="2142887"/>
            <a:ext cx="905835" cy="46692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marL="0" marR="0" lvl="0" indent="0" algn="ctr" defTabSz="924259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000" b="0" i="0" u="none" strike="noStrike" kern="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</a:rPr>
              <a:t>TRIPLE PLAY</a:t>
            </a:r>
          </a:p>
          <a:p>
            <a:pPr marL="0" marR="0" lvl="0" indent="0" algn="ctr" defTabSz="924259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400" b="1" i="0" u="none" strike="noStrike" kern="0" cap="none" spc="0" normalizeH="0" baseline="0" noProof="0" dirty="0">
              <a:ln>
                <a:noFill/>
              </a:ln>
              <a:solidFill>
                <a:srgbClr val="B7BF12"/>
              </a:solidFill>
              <a:effectLst/>
              <a:uLnTx/>
              <a:uFillTx/>
              <a:cs typeface="Arial" panose="020B0604020202020204" pitchFamily="34" charset="0"/>
            </a:endParaRPr>
          </a:p>
        </p:txBody>
      </p:sp>
      <p:sp>
        <p:nvSpPr>
          <p:cNvPr id="23" name="Rectangle 23"/>
          <p:cNvSpPr/>
          <p:nvPr/>
        </p:nvSpPr>
        <p:spPr>
          <a:xfrm>
            <a:off x="4245228" y="1625841"/>
            <a:ext cx="905835" cy="46692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marL="0" marR="0" lvl="0" indent="0" algn="ctr" defTabSz="924259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600" b="1" i="0" u="none" strike="noStrike" kern="0" cap="none" spc="0" normalizeH="0" baseline="0" noProof="0" dirty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cs typeface="Arial" panose="020B0604020202020204" pitchFamily="34" charset="0"/>
              </a:rPr>
              <a:t>37</a:t>
            </a:r>
            <a:r>
              <a:rPr kumimoji="0" lang="en-GB" sz="1600" b="1" i="0" u="none" strike="noStrike" kern="0" cap="none" spc="0" normalizeH="0" baseline="0" noProof="0" dirty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cs typeface="Arial" panose="020B0604020202020204" pitchFamily="34" charset="0"/>
              </a:rPr>
              <a:t>%</a:t>
            </a:r>
            <a:endParaRPr kumimoji="0" lang="hu-HU" sz="1600" b="1" i="0" u="none" strike="noStrike" kern="0" cap="none" spc="0" normalizeH="0" baseline="0" noProof="0" dirty="0">
              <a:ln>
                <a:noFill/>
              </a:ln>
              <a:solidFill>
                <a:schemeClr val="accent4"/>
              </a:solidFill>
              <a:effectLst/>
              <a:uLnTx/>
              <a:uFillTx/>
              <a:cs typeface="Arial" panose="020B0604020202020204" pitchFamily="34" charset="0"/>
            </a:endParaRPr>
          </a:p>
        </p:txBody>
      </p:sp>
      <p:graphicFrame>
        <p:nvGraphicFramePr>
          <p:cNvPr id="43" name="Chart 4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60164476"/>
              </p:ext>
            </p:extLst>
          </p:nvPr>
        </p:nvGraphicFramePr>
        <p:xfrm>
          <a:off x="5049981" y="1226333"/>
          <a:ext cx="1168541" cy="115767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44" name="Rectangle 23"/>
          <p:cNvSpPr/>
          <p:nvPr/>
        </p:nvSpPr>
        <p:spPr>
          <a:xfrm>
            <a:off x="5181333" y="2139702"/>
            <a:ext cx="905835" cy="46692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marL="0" marR="0" lvl="0" indent="0" algn="ctr" defTabSz="924259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000" b="0" i="0" u="none" strike="noStrike" kern="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</a:rPr>
              <a:t>TV + INERNET</a:t>
            </a:r>
          </a:p>
          <a:p>
            <a:pPr marL="0" marR="0" lvl="0" indent="0" algn="ctr" defTabSz="924259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400" b="1" i="0" u="none" strike="noStrike" kern="0" cap="none" spc="0" normalizeH="0" baseline="0" noProof="0" dirty="0">
              <a:ln>
                <a:noFill/>
              </a:ln>
              <a:solidFill>
                <a:srgbClr val="B7BF12"/>
              </a:solidFill>
              <a:effectLst/>
              <a:uLnTx/>
              <a:uFillTx/>
              <a:cs typeface="Arial" panose="020B0604020202020204" pitchFamily="34" charset="0"/>
            </a:endParaRPr>
          </a:p>
        </p:txBody>
      </p:sp>
      <p:sp>
        <p:nvSpPr>
          <p:cNvPr id="45" name="Rectangle 23"/>
          <p:cNvSpPr/>
          <p:nvPr/>
        </p:nvSpPr>
        <p:spPr>
          <a:xfrm>
            <a:off x="5181333" y="1622656"/>
            <a:ext cx="905835" cy="46692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marL="0" marR="0" lvl="0" indent="0" algn="ctr" defTabSz="924259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600" b="1" i="0" u="none" strike="noStrike" kern="0" cap="none" spc="0" normalizeH="0" baseline="0" noProof="0" dirty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cs typeface="Arial" panose="020B0604020202020204" pitchFamily="34" charset="0"/>
              </a:rPr>
              <a:t>34</a:t>
            </a:r>
            <a:r>
              <a:rPr kumimoji="0" lang="en-GB" sz="1600" b="1" i="0" u="none" strike="noStrike" kern="0" cap="none" spc="0" normalizeH="0" baseline="0" noProof="0" dirty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cs typeface="Arial" panose="020B0604020202020204" pitchFamily="34" charset="0"/>
              </a:rPr>
              <a:t>%</a:t>
            </a:r>
            <a:endParaRPr kumimoji="0" lang="hu-HU" sz="1600" b="1" i="0" u="none" strike="noStrike" kern="0" cap="none" spc="0" normalizeH="0" baseline="0" noProof="0" dirty="0">
              <a:ln>
                <a:noFill/>
              </a:ln>
              <a:solidFill>
                <a:schemeClr val="accent4"/>
              </a:solidFill>
              <a:effectLst/>
              <a:uLnTx/>
              <a:uFillTx/>
              <a:cs typeface="Arial" panose="020B0604020202020204" pitchFamily="34" charset="0"/>
            </a:endParaRPr>
          </a:p>
        </p:txBody>
      </p:sp>
      <p:graphicFrame>
        <p:nvGraphicFramePr>
          <p:cNvPr id="46" name="Chart 4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21763152"/>
              </p:ext>
            </p:extLst>
          </p:nvPr>
        </p:nvGraphicFramePr>
        <p:xfrm>
          <a:off x="5957730" y="1234184"/>
          <a:ext cx="1168541" cy="115767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47" name="Rectangle 23"/>
          <p:cNvSpPr/>
          <p:nvPr/>
        </p:nvSpPr>
        <p:spPr>
          <a:xfrm>
            <a:off x="6089082" y="2147553"/>
            <a:ext cx="905835" cy="46692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marL="0" marR="0" lvl="0" indent="0" algn="ctr" defTabSz="924259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000" b="0" i="0" u="none" strike="noStrike" kern="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</a:rPr>
              <a:t>SOLO</a:t>
            </a:r>
          </a:p>
          <a:p>
            <a:pPr marL="0" marR="0" lvl="0" indent="0" algn="ctr" defTabSz="924259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400" b="1" i="0" u="none" strike="noStrike" kern="0" cap="none" spc="0" normalizeH="0" baseline="0" noProof="0" dirty="0">
              <a:ln>
                <a:noFill/>
              </a:ln>
              <a:solidFill>
                <a:srgbClr val="B7BF12"/>
              </a:solidFill>
              <a:effectLst/>
              <a:uLnTx/>
              <a:uFillTx/>
              <a:cs typeface="Arial" panose="020B0604020202020204" pitchFamily="34" charset="0"/>
            </a:endParaRPr>
          </a:p>
        </p:txBody>
      </p:sp>
      <p:sp>
        <p:nvSpPr>
          <p:cNvPr id="48" name="Rectangle 23"/>
          <p:cNvSpPr/>
          <p:nvPr/>
        </p:nvSpPr>
        <p:spPr>
          <a:xfrm>
            <a:off x="6089082" y="1630507"/>
            <a:ext cx="905835" cy="46692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marL="0" marR="0" lvl="0" indent="0" algn="ctr" defTabSz="924259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600" b="1" i="0" u="none" strike="noStrike" kern="0" cap="none" spc="0" normalizeH="0" baseline="0" noProof="0" dirty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cs typeface="Arial" panose="020B0604020202020204" pitchFamily="34" charset="0"/>
              </a:rPr>
              <a:t>21</a:t>
            </a:r>
            <a:r>
              <a:rPr kumimoji="0" lang="en-GB" sz="1600" b="1" i="0" u="none" strike="noStrike" kern="0" cap="none" spc="0" normalizeH="0" baseline="0" noProof="0" dirty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cs typeface="Arial" panose="020B0604020202020204" pitchFamily="34" charset="0"/>
              </a:rPr>
              <a:t>%</a:t>
            </a:r>
            <a:endParaRPr kumimoji="0" lang="hu-HU" sz="1600" b="1" i="0" u="none" strike="noStrike" kern="0" cap="none" spc="0" normalizeH="0" baseline="0" noProof="0" dirty="0">
              <a:ln>
                <a:noFill/>
              </a:ln>
              <a:solidFill>
                <a:schemeClr val="accent4"/>
              </a:solidFill>
              <a:effectLst/>
              <a:uLnTx/>
              <a:uFillTx/>
              <a:cs typeface="Arial" panose="020B0604020202020204" pitchFamily="34" charset="0"/>
            </a:endParaRPr>
          </a:p>
        </p:txBody>
      </p:sp>
      <p:graphicFrame>
        <p:nvGraphicFramePr>
          <p:cNvPr id="49" name="Chart 4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17983021"/>
              </p:ext>
            </p:extLst>
          </p:nvPr>
        </p:nvGraphicFramePr>
        <p:xfrm>
          <a:off x="6893835" y="1230999"/>
          <a:ext cx="1168541" cy="115767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50" name="Rectangle 23"/>
          <p:cNvSpPr/>
          <p:nvPr/>
        </p:nvSpPr>
        <p:spPr>
          <a:xfrm>
            <a:off x="7025187" y="2144368"/>
            <a:ext cx="905835" cy="46692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marL="0" marR="0" lvl="0" indent="0" algn="ctr" defTabSz="924259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000" b="0" i="0" u="none" strike="noStrike" kern="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</a:rPr>
              <a:t>TV + TELEFON</a:t>
            </a:r>
          </a:p>
          <a:p>
            <a:pPr marL="0" marR="0" lvl="0" indent="0" algn="ctr" defTabSz="924259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400" b="1" i="0" u="none" strike="noStrike" kern="0" cap="none" spc="0" normalizeH="0" baseline="0" noProof="0" dirty="0">
              <a:ln>
                <a:noFill/>
              </a:ln>
              <a:solidFill>
                <a:srgbClr val="B7BF12"/>
              </a:solidFill>
              <a:effectLst/>
              <a:uLnTx/>
              <a:uFillTx/>
              <a:cs typeface="Arial" panose="020B0604020202020204" pitchFamily="34" charset="0"/>
            </a:endParaRPr>
          </a:p>
        </p:txBody>
      </p:sp>
      <p:sp>
        <p:nvSpPr>
          <p:cNvPr id="51" name="Rectangle 23"/>
          <p:cNvSpPr/>
          <p:nvPr/>
        </p:nvSpPr>
        <p:spPr>
          <a:xfrm>
            <a:off x="7025187" y="1627322"/>
            <a:ext cx="905835" cy="46692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marL="0" marR="0" lvl="0" indent="0" algn="ctr" defTabSz="924259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600" b="1" i="0" u="none" strike="noStrike" kern="0" cap="none" spc="0" normalizeH="0" baseline="0" noProof="0" dirty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cs typeface="Arial" panose="020B0604020202020204" pitchFamily="34" charset="0"/>
              </a:rPr>
              <a:t>4</a:t>
            </a:r>
            <a:r>
              <a:rPr kumimoji="0" lang="en-GB" sz="1600" b="1" i="0" u="none" strike="noStrike" kern="0" cap="none" spc="0" normalizeH="0" baseline="0" noProof="0" dirty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cs typeface="Arial" panose="020B0604020202020204" pitchFamily="34" charset="0"/>
              </a:rPr>
              <a:t>%</a:t>
            </a:r>
            <a:endParaRPr kumimoji="0" lang="hu-HU" sz="1600" b="1" i="0" u="none" strike="noStrike" kern="0" cap="none" spc="0" normalizeH="0" baseline="0" noProof="0" dirty="0">
              <a:ln>
                <a:noFill/>
              </a:ln>
              <a:solidFill>
                <a:schemeClr val="accent4"/>
              </a:solidFill>
              <a:effectLst/>
              <a:uLnTx/>
              <a:uFillTx/>
              <a:cs typeface="Arial" panose="020B0604020202020204" pitchFamily="34" charset="0"/>
            </a:endParaRPr>
          </a:p>
        </p:txBody>
      </p:sp>
      <p:graphicFrame>
        <p:nvGraphicFramePr>
          <p:cNvPr id="54" name="Chart 5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06600734"/>
              </p:ext>
            </p:extLst>
          </p:nvPr>
        </p:nvGraphicFramePr>
        <p:xfrm>
          <a:off x="5049981" y="2448149"/>
          <a:ext cx="1168541" cy="115767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sp>
        <p:nvSpPr>
          <p:cNvPr id="55" name="Rectangle 23"/>
          <p:cNvSpPr/>
          <p:nvPr/>
        </p:nvSpPr>
        <p:spPr>
          <a:xfrm>
            <a:off x="5162218" y="3511039"/>
            <a:ext cx="905835" cy="46692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marL="0" marR="0" lvl="0" indent="0" algn="ctr" defTabSz="924259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u-HU" sz="1000" kern="0" dirty="0">
                <a:solidFill>
                  <a:srgbClr val="404040"/>
                </a:solidFill>
              </a:rPr>
              <a:t>EGYÉB</a:t>
            </a:r>
            <a:endParaRPr kumimoji="0" lang="hu-HU" sz="1000" b="0" i="0" u="none" strike="noStrike" kern="0" cap="none" spc="0" normalizeH="0" baseline="0" noProof="0" dirty="0">
              <a:ln>
                <a:noFill/>
              </a:ln>
              <a:solidFill>
                <a:srgbClr val="404040"/>
              </a:solidFill>
              <a:effectLst/>
              <a:uLnTx/>
              <a:uFillTx/>
            </a:endParaRPr>
          </a:p>
          <a:p>
            <a:pPr marL="0" marR="0" lvl="0" indent="0" algn="ctr" defTabSz="924259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400" b="1" i="0" u="none" strike="noStrike" kern="0" cap="none" spc="0" normalizeH="0" baseline="0" noProof="0" dirty="0">
              <a:ln>
                <a:noFill/>
              </a:ln>
              <a:solidFill>
                <a:srgbClr val="B7BF12"/>
              </a:solidFill>
              <a:effectLst/>
              <a:uLnTx/>
              <a:uFillTx/>
              <a:cs typeface="Arial" panose="020B0604020202020204" pitchFamily="34" charset="0"/>
            </a:endParaRPr>
          </a:p>
        </p:txBody>
      </p:sp>
      <p:sp>
        <p:nvSpPr>
          <p:cNvPr id="56" name="Rectangle 23"/>
          <p:cNvSpPr/>
          <p:nvPr/>
        </p:nvSpPr>
        <p:spPr>
          <a:xfrm>
            <a:off x="5181333" y="2844472"/>
            <a:ext cx="905835" cy="46692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marL="0" marR="0" lvl="0" indent="0" algn="ctr" defTabSz="924259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600" b="1" i="0" u="none" strike="noStrike" kern="0" cap="none" spc="0" normalizeH="0" baseline="0" noProof="0" dirty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cs typeface="Arial" panose="020B0604020202020204" pitchFamily="34" charset="0"/>
              </a:rPr>
              <a:t>1</a:t>
            </a:r>
            <a:r>
              <a:rPr kumimoji="0" lang="en-GB" sz="1600" b="1" i="0" u="none" strike="noStrike" kern="0" cap="none" spc="0" normalizeH="0" baseline="0" noProof="0" dirty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cs typeface="Arial" panose="020B0604020202020204" pitchFamily="34" charset="0"/>
              </a:rPr>
              <a:t>%</a:t>
            </a:r>
            <a:endParaRPr kumimoji="0" lang="hu-HU" sz="1600" b="1" i="0" u="none" strike="noStrike" kern="0" cap="none" spc="0" normalizeH="0" baseline="0" noProof="0" dirty="0">
              <a:ln>
                <a:noFill/>
              </a:ln>
              <a:solidFill>
                <a:schemeClr val="accent4"/>
              </a:solidFill>
              <a:effectLst/>
              <a:uLnTx/>
              <a:uFillTx/>
              <a:cs typeface="Arial" panose="020B0604020202020204" pitchFamily="34" charset="0"/>
            </a:endParaRPr>
          </a:p>
        </p:txBody>
      </p:sp>
      <p:graphicFrame>
        <p:nvGraphicFramePr>
          <p:cNvPr id="57" name="Chart 5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40214670"/>
              </p:ext>
            </p:extLst>
          </p:nvPr>
        </p:nvGraphicFramePr>
        <p:xfrm>
          <a:off x="5986086" y="2444964"/>
          <a:ext cx="1168541" cy="115767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sp>
        <p:nvSpPr>
          <p:cNvPr id="58" name="Rectangle 23"/>
          <p:cNvSpPr/>
          <p:nvPr/>
        </p:nvSpPr>
        <p:spPr>
          <a:xfrm>
            <a:off x="6098323" y="3519565"/>
            <a:ext cx="905835" cy="46692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marL="0" marR="0" lvl="0" indent="0" algn="ctr" defTabSz="924259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000" b="0" i="0" u="none" strike="noStrike" kern="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</a:rPr>
              <a:t>NT</a:t>
            </a:r>
          </a:p>
          <a:p>
            <a:pPr marL="0" marR="0" lvl="0" indent="0" algn="ctr" defTabSz="924259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400" b="1" i="0" u="none" strike="noStrike" kern="0" cap="none" spc="0" normalizeH="0" baseline="0" noProof="0" dirty="0">
              <a:ln>
                <a:noFill/>
              </a:ln>
              <a:solidFill>
                <a:srgbClr val="B7BF12"/>
              </a:solidFill>
              <a:effectLst/>
              <a:uLnTx/>
              <a:uFillTx/>
              <a:cs typeface="Arial" panose="020B0604020202020204" pitchFamily="34" charset="0"/>
            </a:endParaRPr>
          </a:p>
        </p:txBody>
      </p:sp>
      <p:sp>
        <p:nvSpPr>
          <p:cNvPr id="59" name="Rectangle 23"/>
          <p:cNvSpPr/>
          <p:nvPr/>
        </p:nvSpPr>
        <p:spPr>
          <a:xfrm>
            <a:off x="6117438" y="2841287"/>
            <a:ext cx="905835" cy="46692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marL="0" marR="0" lvl="0" indent="0" algn="ctr" defTabSz="924259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600" b="1" i="0" u="none" strike="noStrike" kern="0" cap="none" spc="0" normalizeH="0" baseline="0" noProof="0" dirty="0">
                <a:ln>
                  <a:noFill/>
                </a:ln>
                <a:solidFill>
                  <a:schemeClr val="bg2">
                    <a:lumMod val="75000"/>
                  </a:schemeClr>
                </a:solidFill>
                <a:effectLst/>
                <a:uLnTx/>
                <a:uFillTx/>
                <a:cs typeface="Arial" panose="020B0604020202020204" pitchFamily="34" charset="0"/>
              </a:rPr>
              <a:t>3</a:t>
            </a:r>
            <a:r>
              <a:rPr kumimoji="0" lang="en-GB" sz="1600" b="1" i="0" u="none" strike="noStrike" kern="0" cap="none" spc="0" normalizeH="0" baseline="0" noProof="0" dirty="0">
                <a:ln>
                  <a:noFill/>
                </a:ln>
                <a:solidFill>
                  <a:schemeClr val="bg2">
                    <a:lumMod val="75000"/>
                  </a:schemeClr>
                </a:solidFill>
                <a:effectLst/>
                <a:uLnTx/>
                <a:uFillTx/>
                <a:cs typeface="Arial" panose="020B0604020202020204" pitchFamily="34" charset="0"/>
              </a:rPr>
              <a:t>%</a:t>
            </a:r>
            <a:endParaRPr kumimoji="0" lang="hu-HU" sz="1600" b="1" i="0" u="none" strike="noStrike" kern="0" cap="none" spc="0" normalizeH="0" baseline="0" noProof="0" dirty="0">
              <a:ln>
                <a:noFill/>
              </a:ln>
              <a:solidFill>
                <a:schemeClr val="bg2">
                  <a:lumMod val="75000"/>
                </a:schemeClr>
              </a:solidFill>
              <a:effectLst/>
              <a:uLnTx/>
              <a:uFillTx/>
              <a:cs typeface="Arial" panose="020B0604020202020204" pitchFamily="34" charset="0"/>
            </a:endParaRPr>
          </a:p>
        </p:txBody>
      </p:sp>
      <p:sp>
        <p:nvSpPr>
          <p:cNvPr id="61" name="Szövegdoboz 30"/>
          <p:cNvSpPr txBox="1"/>
          <p:nvPr/>
        </p:nvSpPr>
        <p:spPr>
          <a:xfrm>
            <a:off x="322772" y="3722336"/>
            <a:ext cx="8385020" cy="12234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 defTabSz="914400">
              <a:defRPr/>
            </a:pPr>
            <a:r>
              <a:rPr lang="hu-HU" sz="1050" kern="0" dirty="0">
                <a:solidFill>
                  <a:srgbClr val="58595B"/>
                </a:solidFill>
                <a:latin typeface="Calibri"/>
              </a:rPr>
              <a:t>A háztartások 82%-a rendelkezik TV előfizetéssel. A legfeljebb 8 általánost végzettek 24%-a szerint nincs előfizetésük és 8% pedig nem tudja megmondani. A vezető beosztásúak körében szintén szignifikánsan alacsonyabb az előfizetések gyakorisága (65%), míg a fizikai dolgozóknál ennek ellenkezője figyelhető meg (90%). Az egyedül vagy lakótársakkal élők szintén ritkábban vesznek igénybe fizetős szolgáltatást (68%), ugyanakkor a gyermekes háztartások 90%-a előfizet.</a:t>
            </a:r>
          </a:p>
          <a:p>
            <a:pPr lvl="0" algn="just" defTabSz="914400">
              <a:defRPr/>
            </a:pPr>
            <a:r>
              <a:rPr lang="hu-HU" sz="1050" kern="0" dirty="0">
                <a:solidFill>
                  <a:srgbClr val="58595B"/>
                </a:solidFill>
                <a:latin typeface="Calibri"/>
              </a:rPr>
              <a:t>Az előfizetések 37%-a </a:t>
            </a:r>
            <a:r>
              <a:rPr lang="hu-HU" sz="1050" kern="0" dirty="0" err="1">
                <a:solidFill>
                  <a:srgbClr val="58595B"/>
                </a:solidFill>
                <a:latin typeface="Calibri"/>
              </a:rPr>
              <a:t>triple</a:t>
            </a:r>
            <a:r>
              <a:rPr lang="hu-HU" sz="1050" kern="0" dirty="0">
                <a:solidFill>
                  <a:srgbClr val="58595B"/>
                </a:solidFill>
                <a:latin typeface="Calibri"/>
              </a:rPr>
              <a:t> play, 38%-a </a:t>
            </a:r>
            <a:r>
              <a:rPr lang="hu-HU" sz="1050" kern="0" dirty="0" err="1">
                <a:solidFill>
                  <a:srgbClr val="58595B"/>
                </a:solidFill>
                <a:latin typeface="Calibri"/>
              </a:rPr>
              <a:t>dual</a:t>
            </a:r>
            <a:r>
              <a:rPr lang="hu-HU" sz="1050" kern="0" dirty="0">
                <a:solidFill>
                  <a:srgbClr val="58595B"/>
                </a:solidFill>
                <a:latin typeface="Calibri"/>
              </a:rPr>
              <a:t> play (elsősorban internettel kiegészült csomag). A fővárosiak fele </a:t>
            </a:r>
            <a:r>
              <a:rPr lang="hu-HU" sz="1050" kern="0" dirty="0" err="1">
                <a:solidFill>
                  <a:srgbClr val="58595B"/>
                </a:solidFill>
                <a:latin typeface="Calibri"/>
              </a:rPr>
              <a:t>triple</a:t>
            </a:r>
            <a:r>
              <a:rPr lang="hu-HU" sz="1050" kern="0" dirty="0">
                <a:solidFill>
                  <a:srgbClr val="58595B"/>
                </a:solidFill>
                <a:latin typeface="Calibri"/>
              </a:rPr>
              <a:t> play csomagra fizet elő, míg a községben élők harmada </a:t>
            </a:r>
            <a:r>
              <a:rPr lang="hu-HU" sz="1050" kern="0" dirty="0" err="1">
                <a:solidFill>
                  <a:srgbClr val="58595B"/>
                </a:solidFill>
                <a:latin typeface="Calibri"/>
              </a:rPr>
              <a:t>solo</a:t>
            </a:r>
            <a:r>
              <a:rPr lang="hu-HU" sz="1050" kern="0" dirty="0">
                <a:solidFill>
                  <a:srgbClr val="58595B"/>
                </a:solidFill>
                <a:latin typeface="Calibri"/>
              </a:rPr>
              <a:t> előfizetéssel rendelkezik. Azok a fiatalok, akik lakótársakkal élnek, nagy arányban fizetnek elő internetet tartalmazó csomagra (56%). </a:t>
            </a:r>
          </a:p>
        </p:txBody>
      </p:sp>
      <p:pic>
        <p:nvPicPr>
          <p:cNvPr id="39" name="Picture 38">
            <a:extLst>
              <a:ext uri="{FF2B5EF4-FFF2-40B4-BE49-F238E27FC236}">
                <a16:creationId xmlns:a16="http://schemas.microsoft.com/office/drawing/2014/main" xmlns="" id="{270F56AB-62F7-46A9-9641-7C7F03DBEA82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6376" y="4633691"/>
            <a:ext cx="600901" cy="600901"/>
          </a:xfrm>
          <a:prstGeom prst="rect">
            <a:avLst/>
          </a:prstGeom>
        </p:spPr>
      </p:pic>
      <p:pic>
        <p:nvPicPr>
          <p:cNvPr id="40" name="Picture 39">
            <a:extLst>
              <a:ext uri="{FF2B5EF4-FFF2-40B4-BE49-F238E27FC236}">
                <a16:creationId xmlns:a16="http://schemas.microsoft.com/office/drawing/2014/main" xmlns="" id="{580C5D74-5A08-458E-ABB1-9BF61197605E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9618" y="4905062"/>
            <a:ext cx="725425" cy="137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5888493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Title 3"/>
          <p:cNvSpPr>
            <a:spLocks noGrp="1"/>
          </p:cNvSpPr>
          <p:nvPr>
            <p:ph type="title"/>
          </p:nvPr>
        </p:nvSpPr>
        <p:spPr>
          <a:xfrm>
            <a:off x="179984" y="-19088"/>
            <a:ext cx="8680422" cy="469722"/>
          </a:xfrm>
        </p:spPr>
        <p:txBody>
          <a:bodyPr>
            <a:noAutofit/>
          </a:bodyPr>
          <a:lstStyle/>
          <a:p>
            <a:r>
              <a:rPr lang="hu-HU" sz="2900" dirty="0"/>
              <a:t>Döntéshozó személye</a:t>
            </a:r>
          </a:p>
        </p:txBody>
      </p:sp>
      <p:sp>
        <p:nvSpPr>
          <p:cNvPr id="53" name="Szövegdoboz 135"/>
          <p:cNvSpPr txBox="1"/>
          <p:nvPr/>
        </p:nvSpPr>
        <p:spPr>
          <a:xfrm>
            <a:off x="376088" y="4968864"/>
            <a:ext cx="8084344" cy="1384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763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7981950" algn="r"/>
              </a:tabLst>
              <a:defRPr/>
            </a:pPr>
            <a:r>
              <a:rPr kumimoji="0" lang="hu-HU" sz="900" b="0" i="0" u="none" strike="noStrike" kern="0" cap="none" spc="0" normalizeH="0" baseline="0" noProof="0" dirty="0">
                <a:ln>
                  <a:noFill/>
                </a:ln>
                <a:solidFill>
                  <a:srgbClr val="222223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N=823 | Bázis: akinek van TV előfizetése</a:t>
            </a:r>
          </a:p>
        </p:txBody>
      </p:sp>
      <p:sp>
        <p:nvSpPr>
          <p:cNvPr id="52" name="Text Placeholder 9"/>
          <p:cNvSpPr>
            <a:spLocks noGrp="1"/>
          </p:cNvSpPr>
          <p:nvPr>
            <p:ph type="body" sz="quarter" idx="4294967295"/>
          </p:nvPr>
        </p:nvSpPr>
        <p:spPr>
          <a:xfrm>
            <a:off x="170158" y="402993"/>
            <a:ext cx="8690248" cy="451009"/>
          </a:xfrm>
          <a:prstGeom prst="rect">
            <a:avLst/>
          </a:prstGeom>
        </p:spPr>
        <p:txBody>
          <a:bodyPr/>
          <a:lstStyle/>
          <a:p>
            <a:pPr marL="0" indent="0">
              <a:spcBef>
                <a:spcPts val="0"/>
              </a:spcBef>
              <a:buNone/>
            </a:pPr>
            <a:r>
              <a:rPr lang="hu-HU" sz="1000" i="1" dirty="0">
                <a:solidFill>
                  <a:schemeClr val="bg1">
                    <a:lumMod val="50000"/>
                  </a:schemeClr>
                </a:solidFill>
              </a:rPr>
              <a:t>Az Önök háztartásában ki dönt arról, hogy milyen TV csomagra fizetnek elő?</a:t>
            </a:r>
          </a:p>
        </p:txBody>
      </p:sp>
      <p:grpSp>
        <p:nvGrpSpPr>
          <p:cNvPr id="38" name="Group 37"/>
          <p:cNvGrpSpPr/>
          <p:nvPr/>
        </p:nvGrpSpPr>
        <p:grpSpPr>
          <a:xfrm>
            <a:off x="2051720" y="987574"/>
            <a:ext cx="846093" cy="981927"/>
            <a:chOff x="425473" y="2073751"/>
            <a:chExt cx="1238764" cy="1080120"/>
          </a:xfrm>
        </p:grpSpPr>
        <p:graphicFrame>
          <p:nvGraphicFramePr>
            <p:cNvPr id="39" name="Object 5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946004106"/>
                </p:ext>
              </p:extLst>
            </p:nvPr>
          </p:nvGraphicFramePr>
          <p:xfrm>
            <a:off x="425473" y="2073751"/>
            <a:ext cx="1238764" cy="108012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sp>
          <p:nvSpPr>
            <p:cNvPr id="40" name="Chord 39"/>
            <p:cNvSpPr/>
            <p:nvPr/>
          </p:nvSpPr>
          <p:spPr>
            <a:xfrm>
              <a:off x="850199" y="2406978"/>
              <a:ext cx="446467" cy="405879"/>
            </a:xfrm>
            <a:prstGeom prst="chord">
              <a:avLst>
                <a:gd name="adj1" fmla="val 10765741"/>
                <a:gd name="adj2" fmla="val 17173"/>
              </a:avLst>
            </a:prstGeom>
            <a:solidFill>
              <a:srgbClr val="222223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tIns="0" bIns="151200" rtlCol="0" anchor="b"/>
            <a:lstStyle>
              <a:defPPr>
                <a:defRPr lang="pl-PL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l-PL" sz="900" b="0" i="0" u="none" strike="noStrike" kern="120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31</a:t>
              </a:r>
              <a:r>
                <a:rPr kumimoji="0" lang="en-GB" sz="900" b="0" i="0" u="none" strike="noStrike" kern="120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%</a:t>
              </a:r>
            </a:p>
          </p:txBody>
        </p:sp>
      </p:grpSp>
      <p:sp>
        <p:nvSpPr>
          <p:cNvPr id="41" name="Rectangle 23"/>
          <p:cNvSpPr/>
          <p:nvPr/>
        </p:nvSpPr>
        <p:spPr>
          <a:xfrm>
            <a:off x="2051720" y="1577618"/>
            <a:ext cx="905835" cy="31987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algn="ctr" defTabSz="924259">
              <a:lnSpc>
                <a:spcPct val="90000"/>
              </a:lnSpc>
              <a:defRPr/>
            </a:pPr>
            <a:r>
              <a:rPr lang="hu-HU" sz="1000" kern="0" dirty="0">
                <a:solidFill>
                  <a:srgbClr val="404040"/>
                </a:solidFill>
              </a:rPr>
              <a:t>Szülők</a:t>
            </a:r>
          </a:p>
        </p:txBody>
      </p:sp>
      <p:grpSp>
        <p:nvGrpSpPr>
          <p:cNvPr id="42" name="Group 41"/>
          <p:cNvGrpSpPr/>
          <p:nvPr/>
        </p:nvGrpSpPr>
        <p:grpSpPr>
          <a:xfrm>
            <a:off x="1495721" y="1707654"/>
            <a:ext cx="846093" cy="981927"/>
            <a:chOff x="425473" y="2073751"/>
            <a:chExt cx="1238764" cy="1080120"/>
          </a:xfrm>
        </p:grpSpPr>
        <p:graphicFrame>
          <p:nvGraphicFramePr>
            <p:cNvPr id="60" name="Object 5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643437684"/>
                </p:ext>
              </p:extLst>
            </p:nvPr>
          </p:nvGraphicFramePr>
          <p:xfrm>
            <a:off x="425473" y="2073751"/>
            <a:ext cx="1238764" cy="108012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sp>
          <p:nvSpPr>
            <p:cNvPr id="61" name="Chord 60"/>
            <p:cNvSpPr/>
            <p:nvPr/>
          </p:nvSpPr>
          <p:spPr>
            <a:xfrm>
              <a:off x="850199" y="2406978"/>
              <a:ext cx="446467" cy="405879"/>
            </a:xfrm>
            <a:prstGeom prst="chord">
              <a:avLst>
                <a:gd name="adj1" fmla="val 10765741"/>
                <a:gd name="adj2" fmla="val 17173"/>
              </a:avLst>
            </a:prstGeom>
            <a:solidFill>
              <a:srgbClr val="222223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tIns="0" bIns="151200" rtlCol="0" anchor="b"/>
            <a:lstStyle>
              <a:defPPr>
                <a:defRPr lang="pl-PL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l-PL" sz="900" b="0" i="0" u="none" strike="noStrike" kern="120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26</a:t>
              </a:r>
              <a:r>
                <a:rPr kumimoji="0" lang="en-GB" sz="900" b="0" i="0" u="none" strike="noStrike" kern="120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%</a:t>
              </a:r>
            </a:p>
          </p:txBody>
        </p:sp>
      </p:grpSp>
      <p:sp>
        <p:nvSpPr>
          <p:cNvPr id="62" name="Rectangle 23"/>
          <p:cNvSpPr/>
          <p:nvPr/>
        </p:nvSpPr>
        <p:spPr>
          <a:xfrm>
            <a:off x="1495721" y="2297698"/>
            <a:ext cx="905835" cy="31987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algn="ctr" defTabSz="924259">
              <a:lnSpc>
                <a:spcPct val="90000"/>
              </a:lnSpc>
              <a:defRPr/>
            </a:pPr>
            <a:r>
              <a:rPr lang="hu-HU" sz="1000" kern="0" dirty="0">
                <a:solidFill>
                  <a:srgbClr val="404040"/>
                </a:solidFill>
              </a:rPr>
              <a:t>Párral együtt</a:t>
            </a:r>
          </a:p>
        </p:txBody>
      </p:sp>
      <p:grpSp>
        <p:nvGrpSpPr>
          <p:cNvPr id="63" name="Group 62"/>
          <p:cNvGrpSpPr/>
          <p:nvPr/>
        </p:nvGrpSpPr>
        <p:grpSpPr>
          <a:xfrm>
            <a:off x="2525345" y="1708612"/>
            <a:ext cx="846093" cy="981927"/>
            <a:chOff x="425473" y="2073751"/>
            <a:chExt cx="1238764" cy="1080120"/>
          </a:xfrm>
        </p:grpSpPr>
        <p:graphicFrame>
          <p:nvGraphicFramePr>
            <p:cNvPr id="64" name="Object 5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4286476910"/>
                </p:ext>
              </p:extLst>
            </p:nvPr>
          </p:nvGraphicFramePr>
          <p:xfrm>
            <a:off x="425473" y="2073751"/>
            <a:ext cx="1238764" cy="108012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4"/>
            </a:graphicData>
          </a:graphic>
        </p:graphicFrame>
        <p:sp>
          <p:nvSpPr>
            <p:cNvPr id="65" name="Chord 64"/>
            <p:cNvSpPr/>
            <p:nvPr/>
          </p:nvSpPr>
          <p:spPr>
            <a:xfrm>
              <a:off x="850199" y="2406978"/>
              <a:ext cx="446467" cy="405879"/>
            </a:xfrm>
            <a:prstGeom prst="chord">
              <a:avLst>
                <a:gd name="adj1" fmla="val 10765741"/>
                <a:gd name="adj2" fmla="val 17173"/>
              </a:avLst>
            </a:prstGeom>
            <a:solidFill>
              <a:srgbClr val="222223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tIns="0" bIns="151200" rtlCol="0" anchor="b"/>
            <a:lstStyle>
              <a:defPPr>
                <a:defRPr lang="pl-PL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l-PL" sz="900" b="0" i="0" u="none" strike="noStrike" kern="120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23</a:t>
              </a:r>
              <a:r>
                <a:rPr kumimoji="0" lang="en-GB" sz="900" b="0" i="0" u="none" strike="noStrike" kern="120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%</a:t>
              </a:r>
            </a:p>
          </p:txBody>
        </p:sp>
      </p:grpSp>
      <p:sp>
        <p:nvSpPr>
          <p:cNvPr id="66" name="Rectangle 23"/>
          <p:cNvSpPr/>
          <p:nvPr/>
        </p:nvSpPr>
        <p:spPr>
          <a:xfrm>
            <a:off x="2525345" y="2298656"/>
            <a:ext cx="905835" cy="31987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algn="ctr" defTabSz="924259">
              <a:lnSpc>
                <a:spcPct val="90000"/>
              </a:lnSpc>
              <a:defRPr/>
            </a:pPr>
            <a:r>
              <a:rPr lang="hu-HU" sz="1000" kern="0" dirty="0">
                <a:solidFill>
                  <a:srgbClr val="404040"/>
                </a:solidFill>
              </a:rPr>
              <a:t>Család együtt</a:t>
            </a:r>
          </a:p>
        </p:txBody>
      </p:sp>
      <p:grpSp>
        <p:nvGrpSpPr>
          <p:cNvPr id="67" name="Group 66"/>
          <p:cNvGrpSpPr/>
          <p:nvPr/>
        </p:nvGrpSpPr>
        <p:grpSpPr>
          <a:xfrm>
            <a:off x="2051720" y="2571750"/>
            <a:ext cx="846093" cy="981927"/>
            <a:chOff x="425473" y="2073751"/>
            <a:chExt cx="1238764" cy="1080120"/>
          </a:xfrm>
        </p:grpSpPr>
        <p:graphicFrame>
          <p:nvGraphicFramePr>
            <p:cNvPr id="68" name="Object 5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61833777"/>
                </p:ext>
              </p:extLst>
            </p:nvPr>
          </p:nvGraphicFramePr>
          <p:xfrm>
            <a:off x="425473" y="2073751"/>
            <a:ext cx="1238764" cy="108012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5"/>
            </a:graphicData>
          </a:graphic>
        </p:graphicFrame>
        <p:sp>
          <p:nvSpPr>
            <p:cNvPr id="69" name="Chord 68"/>
            <p:cNvSpPr/>
            <p:nvPr/>
          </p:nvSpPr>
          <p:spPr>
            <a:xfrm>
              <a:off x="850199" y="2406978"/>
              <a:ext cx="446467" cy="405879"/>
            </a:xfrm>
            <a:prstGeom prst="chord">
              <a:avLst>
                <a:gd name="adj1" fmla="val 10765741"/>
                <a:gd name="adj2" fmla="val 17173"/>
              </a:avLst>
            </a:prstGeom>
            <a:solidFill>
              <a:srgbClr val="222223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tIns="0" bIns="151200" rtlCol="0" anchor="b"/>
            <a:lstStyle>
              <a:defPPr>
                <a:defRPr lang="pl-PL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l-PL" sz="900" b="0" i="0" u="none" strike="noStrike" kern="120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12</a:t>
              </a:r>
              <a:r>
                <a:rPr kumimoji="0" lang="en-GB" sz="900" b="0" i="0" u="none" strike="noStrike" kern="120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%</a:t>
              </a:r>
            </a:p>
          </p:txBody>
        </p:sp>
      </p:grpSp>
      <p:sp>
        <p:nvSpPr>
          <p:cNvPr id="70" name="Rectangle 23"/>
          <p:cNvSpPr/>
          <p:nvPr/>
        </p:nvSpPr>
        <p:spPr>
          <a:xfrm>
            <a:off x="2051720" y="3161794"/>
            <a:ext cx="905835" cy="31987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algn="ctr" defTabSz="924259">
              <a:lnSpc>
                <a:spcPct val="90000"/>
              </a:lnSpc>
              <a:defRPr/>
            </a:pPr>
            <a:r>
              <a:rPr lang="hu-HU" sz="1000" kern="0" dirty="0">
                <a:solidFill>
                  <a:srgbClr val="404040"/>
                </a:solidFill>
              </a:rPr>
              <a:t>Egyedül</a:t>
            </a:r>
          </a:p>
        </p:txBody>
      </p:sp>
      <p:grpSp>
        <p:nvGrpSpPr>
          <p:cNvPr id="71" name="Group 70"/>
          <p:cNvGrpSpPr/>
          <p:nvPr/>
        </p:nvGrpSpPr>
        <p:grpSpPr>
          <a:xfrm>
            <a:off x="465491" y="3389065"/>
            <a:ext cx="846093" cy="981927"/>
            <a:chOff x="425473" y="2073751"/>
            <a:chExt cx="1238764" cy="1080120"/>
          </a:xfrm>
        </p:grpSpPr>
        <p:graphicFrame>
          <p:nvGraphicFramePr>
            <p:cNvPr id="72" name="Object 5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899677805"/>
                </p:ext>
              </p:extLst>
            </p:nvPr>
          </p:nvGraphicFramePr>
          <p:xfrm>
            <a:off x="425473" y="2073751"/>
            <a:ext cx="1238764" cy="108012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6"/>
            </a:graphicData>
          </a:graphic>
        </p:graphicFrame>
        <p:sp>
          <p:nvSpPr>
            <p:cNvPr id="73" name="Chord 72"/>
            <p:cNvSpPr/>
            <p:nvPr/>
          </p:nvSpPr>
          <p:spPr>
            <a:xfrm>
              <a:off x="850199" y="2406978"/>
              <a:ext cx="446467" cy="405879"/>
            </a:xfrm>
            <a:prstGeom prst="chord">
              <a:avLst>
                <a:gd name="adj1" fmla="val 10765741"/>
                <a:gd name="adj2" fmla="val 17173"/>
              </a:avLst>
            </a:prstGeom>
            <a:solidFill>
              <a:srgbClr val="222223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tIns="0" bIns="151200" rtlCol="0" anchor="b"/>
            <a:lstStyle>
              <a:defPPr>
                <a:defRPr lang="pl-PL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l-PL" sz="900" b="0" i="0" u="none" strike="noStrike" kern="120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3</a:t>
              </a:r>
              <a:r>
                <a:rPr kumimoji="0" lang="en-GB" sz="900" b="0" i="0" u="none" strike="noStrike" kern="120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%</a:t>
              </a:r>
            </a:p>
          </p:txBody>
        </p:sp>
      </p:grpSp>
      <p:sp>
        <p:nvSpPr>
          <p:cNvPr id="74" name="Rectangle 23"/>
          <p:cNvSpPr/>
          <p:nvPr/>
        </p:nvSpPr>
        <p:spPr>
          <a:xfrm>
            <a:off x="465491" y="3979109"/>
            <a:ext cx="905835" cy="31987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algn="ctr" defTabSz="924259">
              <a:lnSpc>
                <a:spcPct val="90000"/>
              </a:lnSpc>
              <a:defRPr/>
            </a:pPr>
            <a:r>
              <a:rPr lang="hu-HU" sz="1000" kern="0" dirty="0">
                <a:solidFill>
                  <a:srgbClr val="404040"/>
                </a:solidFill>
              </a:rPr>
              <a:t>Partner</a:t>
            </a:r>
          </a:p>
        </p:txBody>
      </p:sp>
      <p:grpSp>
        <p:nvGrpSpPr>
          <p:cNvPr id="75" name="Group 74"/>
          <p:cNvGrpSpPr/>
          <p:nvPr/>
        </p:nvGrpSpPr>
        <p:grpSpPr>
          <a:xfrm>
            <a:off x="1495115" y="3390023"/>
            <a:ext cx="846093" cy="981927"/>
            <a:chOff x="425473" y="2073751"/>
            <a:chExt cx="1238764" cy="1080120"/>
          </a:xfrm>
        </p:grpSpPr>
        <p:graphicFrame>
          <p:nvGraphicFramePr>
            <p:cNvPr id="76" name="Object 5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781504958"/>
                </p:ext>
              </p:extLst>
            </p:nvPr>
          </p:nvGraphicFramePr>
          <p:xfrm>
            <a:off x="425473" y="2073751"/>
            <a:ext cx="1238764" cy="108012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7"/>
            </a:graphicData>
          </a:graphic>
        </p:graphicFrame>
        <p:sp>
          <p:nvSpPr>
            <p:cNvPr id="77" name="Chord 76"/>
            <p:cNvSpPr/>
            <p:nvPr/>
          </p:nvSpPr>
          <p:spPr>
            <a:xfrm>
              <a:off x="850199" y="2406978"/>
              <a:ext cx="446467" cy="405879"/>
            </a:xfrm>
            <a:prstGeom prst="chord">
              <a:avLst>
                <a:gd name="adj1" fmla="val 10765741"/>
                <a:gd name="adj2" fmla="val 17173"/>
              </a:avLst>
            </a:prstGeom>
            <a:solidFill>
              <a:srgbClr val="222223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tIns="0" bIns="151200" rtlCol="0" anchor="b"/>
            <a:lstStyle>
              <a:defPPr>
                <a:defRPr lang="pl-PL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l-PL" sz="900" b="0" i="0" u="none" strike="noStrike" kern="120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2</a:t>
              </a:r>
              <a:r>
                <a:rPr kumimoji="0" lang="en-GB" sz="900" b="0" i="0" u="none" strike="noStrike" kern="120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%</a:t>
              </a:r>
            </a:p>
          </p:txBody>
        </p:sp>
      </p:grpSp>
      <p:sp>
        <p:nvSpPr>
          <p:cNvPr id="78" name="Rectangle 23"/>
          <p:cNvSpPr/>
          <p:nvPr/>
        </p:nvSpPr>
        <p:spPr>
          <a:xfrm>
            <a:off x="1495115" y="3980067"/>
            <a:ext cx="905835" cy="31987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algn="ctr" defTabSz="924259">
              <a:lnSpc>
                <a:spcPct val="90000"/>
              </a:lnSpc>
              <a:defRPr/>
            </a:pPr>
            <a:r>
              <a:rPr lang="hu-HU" sz="1000" kern="0" dirty="0">
                <a:solidFill>
                  <a:srgbClr val="404040"/>
                </a:solidFill>
              </a:rPr>
              <a:t>Lakótársak</a:t>
            </a:r>
          </a:p>
        </p:txBody>
      </p:sp>
      <p:grpSp>
        <p:nvGrpSpPr>
          <p:cNvPr id="79" name="Group 78"/>
          <p:cNvGrpSpPr/>
          <p:nvPr/>
        </p:nvGrpSpPr>
        <p:grpSpPr>
          <a:xfrm>
            <a:off x="2555776" y="3389065"/>
            <a:ext cx="846093" cy="981927"/>
            <a:chOff x="425473" y="2073751"/>
            <a:chExt cx="1238764" cy="1080120"/>
          </a:xfrm>
        </p:grpSpPr>
        <p:graphicFrame>
          <p:nvGraphicFramePr>
            <p:cNvPr id="80" name="Object 5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039949187"/>
                </p:ext>
              </p:extLst>
            </p:nvPr>
          </p:nvGraphicFramePr>
          <p:xfrm>
            <a:off x="425473" y="2073751"/>
            <a:ext cx="1238764" cy="108012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8"/>
            </a:graphicData>
          </a:graphic>
        </p:graphicFrame>
        <p:sp>
          <p:nvSpPr>
            <p:cNvPr id="81" name="Chord 80"/>
            <p:cNvSpPr/>
            <p:nvPr/>
          </p:nvSpPr>
          <p:spPr>
            <a:xfrm>
              <a:off x="850199" y="2406978"/>
              <a:ext cx="446467" cy="405879"/>
            </a:xfrm>
            <a:prstGeom prst="chord">
              <a:avLst>
                <a:gd name="adj1" fmla="val 10765741"/>
                <a:gd name="adj2" fmla="val 17173"/>
              </a:avLst>
            </a:prstGeom>
            <a:solidFill>
              <a:srgbClr val="222223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tIns="0" bIns="151200" rtlCol="0" anchor="b"/>
            <a:lstStyle>
              <a:defPPr>
                <a:defRPr lang="pl-PL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pl-PL" sz="900" dirty="0">
                  <a:solidFill>
                    <a:sysClr val="window" lastClr="FFFFFF"/>
                  </a:solidFill>
                  <a:latin typeface="Calibri"/>
                </a:rPr>
                <a:t>1</a:t>
              </a:r>
              <a:r>
                <a:rPr kumimoji="0" lang="en-GB" sz="900" b="0" i="0" u="none" strike="noStrike" kern="120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%</a:t>
              </a:r>
            </a:p>
          </p:txBody>
        </p:sp>
      </p:grpSp>
      <p:sp>
        <p:nvSpPr>
          <p:cNvPr id="82" name="Rectangle 23"/>
          <p:cNvSpPr/>
          <p:nvPr/>
        </p:nvSpPr>
        <p:spPr>
          <a:xfrm>
            <a:off x="2555776" y="3979109"/>
            <a:ext cx="905835" cy="31987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algn="ctr" defTabSz="924259">
              <a:lnSpc>
                <a:spcPct val="90000"/>
              </a:lnSpc>
              <a:defRPr/>
            </a:pPr>
            <a:r>
              <a:rPr lang="hu-HU" sz="1000" kern="0" dirty="0">
                <a:solidFill>
                  <a:srgbClr val="404040"/>
                </a:solidFill>
              </a:rPr>
              <a:t>Főbérlő</a:t>
            </a:r>
          </a:p>
        </p:txBody>
      </p:sp>
      <p:grpSp>
        <p:nvGrpSpPr>
          <p:cNvPr id="83" name="Group 82"/>
          <p:cNvGrpSpPr/>
          <p:nvPr/>
        </p:nvGrpSpPr>
        <p:grpSpPr>
          <a:xfrm>
            <a:off x="3585400" y="3390023"/>
            <a:ext cx="846093" cy="981927"/>
            <a:chOff x="425473" y="2073751"/>
            <a:chExt cx="1238764" cy="1080120"/>
          </a:xfrm>
        </p:grpSpPr>
        <p:graphicFrame>
          <p:nvGraphicFramePr>
            <p:cNvPr id="84" name="Object 5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693236796"/>
                </p:ext>
              </p:extLst>
            </p:nvPr>
          </p:nvGraphicFramePr>
          <p:xfrm>
            <a:off x="425473" y="2073751"/>
            <a:ext cx="1238764" cy="108012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9"/>
            </a:graphicData>
          </a:graphic>
        </p:graphicFrame>
        <p:sp>
          <p:nvSpPr>
            <p:cNvPr id="85" name="Chord 84"/>
            <p:cNvSpPr/>
            <p:nvPr/>
          </p:nvSpPr>
          <p:spPr>
            <a:xfrm>
              <a:off x="850199" y="2406978"/>
              <a:ext cx="446467" cy="405879"/>
            </a:xfrm>
            <a:prstGeom prst="chord">
              <a:avLst>
                <a:gd name="adj1" fmla="val 10765741"/>
                <a:gd name="adj2" fmla="val 17173"/>
              </a:avLst>
            </a:prstGeom>
            <a:solidFill>
              <a:srgbClr val="222223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tIns="0" bIns="151200" rtlCol="0" anchor="b"/>
            <a:lstStyle>
              <a:defPPr>
                <a:defRPr lang="pl-PL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pl-PL" sz="900" dirty="0">
                  <a:solidFill>
                    <a:sysClr val="window" lastClr="FFFFFF"/>
                  </a:solidFill>
                  <a:latin typeface="Calibri"/>
                </a:rPr>
                <a:t>1</a:t>
              </a:r>
              <a:r>
                <a:rPr kumimoji="0" lang="en-GB" sz="900" b="0" i="0" u="none" strike="noStrike" kern="120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%</a:t>
              </a:r>
            </a:p>
          </p:txBody>
        </p:sp>
      </p:grpSp>
      <p:sp>
        <p:nvSpPr>
          <p:cNvPr id="86" name="Rectangle 23"/>
          <p:cNvSpPr/>
          <p:nvPr/>
        </p:nvSpPr>
        <p:spPr>
          <a:xfrm>
            <a:off x="3585400" y="3980067"/>
            <a:ext cx="905835" cy="31987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algn="ctr" defTabSz="924259">
              <a:lnSpc>
                <a:spcPct val="90000"/>
              </a:lnSpc>
              <a:defRPr/>
            </a:pPr>
            <a:r>
              <a:rPr lang="hu-HU" sz="1000" kern="0" dirty="0">
                <a:solidFill>
                  <a:srgbClr val="404040"/>
                </a:solidFill>
              </a:rPr>
              <a:t>Egyéb</a:t>
            </a:r>
          </a:p>
        </p:txBody>
      </p:sp>
      <p:sp>
        <p:nvSpPr>
          <p:cNvPr id="87" name="Szövegdoboz 30"/>
          <p:cNvSpPr txBox="1"/>
          <p:nvPr/>
        </p:nvSpPr>
        <p:spPr>
          <a:xfrm>
            <a:off x="4932040" y="1275606"/>
            <a:ext cx="3816424" cy="28315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 defTabSz="914400">
              <a:defRPr/>
            </a:pPr>
            <a:r>
              <a:rPr lang="hu-HU" sz="1050" kern="0" dirty="0">
                <a:solidFill>
                  <a:srgbClr val="58595B"/>
                </a:solidFill>
                <a:latin typeface="Calibri"/>
              </a:rPr>
              <a:t>Az előfizetéses háztartások közel harmadában a szülők döntenek a kiválasztásról. Értelemszerűen ez a fiatalabb, szülőkkel még együtt élő (51%) válaszadók körében kiemelten igaz. Ugyanakkor az sem ritka ezekben a háztartásoknál, hogy a szülők kikérik a gyerekek véleményét és a család közösen hozza meg a döntést (34%). </a:t>
            </a:r>
          </a:p>
          <a:p>
            <a:pPr lvl="0" algn="just" defTabSz="914400">
              <a:defRPr/>
            </a:pPr>
            <a:endParaRPr lang="hu-HU" sz="1050" kern="0" dirty="0">
              <a:solidFill>
                <a:srgbClr val="58595B"/>
              </a:solidFill>
              <a:latin typeface="Calibri"/>
            </a:endParaRPr>
          </a:p>
          <a:p>
            <a:pPr lvl="0" algn="just" defTabSz="914400">
              <a:defRPr/>
            </a:pPr>
            <a:r>
              <a:rPr lang="hu-HU" sz="1050" kern="0" dirty="0">
                <a:solidFill>
                  <a:srgbClr val="58595B"/>
                </a:solidFill>
                <a:latin typeface="Calibri"/>
              </a:rPr>
              <a:t>A fiatalok negyede párjával közösen hozza meg a döntést. Természetesen ennek feltétele a párkapcsolatban élés, így ez a párjukkal együtt élő fiatalokra jellemző, legyen az gyermekes (66%), vagy gyermek nélküli háztartás (67%). Ezzel összefügg, hogy alapvetően idősebb (35%) és magasan képzett válaszadókról van szó (39%), akik többnyire valamilyen szellemi munkakört végeznek (37%). A demokratikus döntéshozatal ezen felül a nőket jobban </a:t>
            </a:r>
            <a:r>
              <a:rPr lang="hu-HU" sz="1050" kern="0" dirty="0" err="1">
                <a:solidFill>
                  <a:srgbClr val="58595B"/>
                </a:solidFill>
                <a:latin typeface="Calibri"/>
              </a:rPr>
              <a:t>jellemzi</a:t>
            </a:r>
            <a:r>
              <a:rPr lang="hu-HU" sz="1050" kern="0" dirty="0">
                <a:solidFill>
                  <a:srgbClr val="58595B"/>
                </a:solidFill>
                <a:latin typeface="Calibri"/>
              </a:rPr>
              <a:t>, mint a férfiakat (38% </a:t>
            </a:r>
            <a:r>
              <a:rPr lang="hu-HU" sz="1050" kern="0" dirty="0" err="1">
                <a:solidFill>
                  <a:srgbClr val="58595B"/>
                </a:solidFill>
                <a:latin typeface="Calibri"/>
              </a:rPr>
              <a:t>vs</a:t>
            </a:r>
            <a:r>
              <a:rPr lang="hu-HU" sz="1050" kern="0" dirty="0">
                <a:solidFill>
                  <a:srgbClr val="58595B"/>
                </a:solidFill>
                <a:latin typeface="Calibri"/>
              </a:rPr>
              <a:t>. 15%). A férfiak körében ezzel szemben átlagosnál gyakoribb, hogy egyedül választanak előfizetést (17% </a:t>
            </a:r>
            <a:r>
              <a:rPr lang="hu-HU" sz="1050" kern="0" dirty="0" err="1">
                <a:solidFill>
                  <a:srgbClr val="58595B"/>
                </a:solidFill>
                <a:latin typeface="Calibri"/>
              </a:rPr>
              <a:t>vs</a:t>
            </a:r>
            <a:r>
              <a:rPr lang="hu-HU" sz="1050" kern="0" dirty="0">
                <a:solidFill>
                  <a:srgbClr val="58595B"/>
                </a:solidFill>
                <a:latin typeface="Calibri"/>
              </a:rPr>
              <a:t>. 7%). </a:t>
            </a:r>
          </a:p>
          <a:p>
            <a:pPr lvl="0" algn="just" defTabSz="914400">
              <a:defRPr/>
            </a:pPr>
            <a:endParaRPr lang="hu-HU" sz="1000" kern="0" dirty="0">
              <a:solidFill>
                <a:srgbClr val="58595B"/>
              </a:solidFill>
            </a:endParaRPr>
          </a:p>
        </p:txBody>
      </p:sp>
      <p:pic>
        <p:nvPicPr>
          <p:cNvPr id="43" name="Picture 42">
            <a:extLst>
              <a:ext uri="{FF2B5EF4-FFF2-40B4-BE49-F238E27FC236}">
                <a16:creationId xmlns:a16="http://schemas.microsoft.com/office/drawing/2014/main" xmlns="" id="{43A0F357-FCD2-4FB9-82F9-359F51EEB6FA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6376" y="4633691"/>
            <a:ext cx="600901" cy="600901"/>
          </a:xfrm>
          <a:prstGeom prst="rect">
            <a:avLst/>
          </a:prstGeom>
        </p:spPr>
      </p:pic>
      <p:pic>
        <p:nvPicPr>
          <p:cNvPr id="44" name="Picture 43">
            <a:extLst>
              <a:ext uri="{FF2B5EF4-FFF2-40B4-BE49-F238E27FC236}">
                <a16:creationId xmlns:a16="http://schemas.microsoft.com/office/drawing/2014/main" xmlns="" id="{474690B0-D06E-4DF3-942D-A4253B8149DA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9618" y="4905062"/>
            <a:ext cx="725425" cy="137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0177062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Title 3"/>
          <p:cNvSpPr>
            <a:spLocks noGrp="1"/>
          </p:cNvSpPr>
          <p:nvPr>
            <p:ph type="title"/>
          </p:nvPr>
        </p:nvSpPr>
        <p:spPr>
          <a:xfrm>
            <a:off x="179984" y="-19088"/>
            <a:ext cx="8680422" cy="469722"/>
          </a:xfrm>
        </p:spPr>
        <p:txBody>
          <a:bodyPr>
            <a:noAutofit/>
          </a:bodyPr>
          <a:lstStyle/>
          <a:p>
            <a:r>
              <a:rPr lang="hu-HU" sz="2900" dirty="0"/>
              <a:t>Döntés szempontjai</a:t>
            </a:r>
          </a:p>
        </p:txBody>
      </p:sp>
      <p:sp>
        <p:nvSpPr>
          <p:cNvPr id="53" name="Szövegdoboz 135"/>
          <p:cNvSpPr txBox="1"/>
          <p:nvPr/>
        </p:nvSpPr>
        <p:spPr>
          <a:xfrm>
            <a:off x="376088" y="4968864"/>
            <a:ext cx="8084344" cy="1384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763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7981950" algn="r"/>
              </a:tabLst>
              <a:defRPr/>
            </a:pPr>
            <a:r>
              <a:rPr kumimoji="0" lang="hu-HU" sz="900" b="0" i="0" u="none" strike="noStrike" kern="0" cap="none" spc="0" normalizeH="0" baseline="0" noProof="0" dirty="0">
                <a:ln>
                  <a:noFill/>
                </a:ln>
                <a:solidFill>
                  <a:srgbClr val="222223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N=823 | Bázis: akinek van TV előfizetése</a:t>
            </a:r>
          </a:p>
        </p:txBody>
      </p:sp>
      <p:sp>
        <p:nvSpPr>
          <p:cNvPr id="52" name="Text Placeholder 9"/>
          <p:cNvSpPr>
            <a:spLocks noGrp="1"/>
          </p:cNvSpPr>
          <p:nvPr>
            <p:ph type="body" sz="quarter" idx="4294967295"/>
          </p:nvPr>
        </p:nvSpPr>
        <p:spPr>
          <a:xfrm>
            <a:off x="170158" y="402993"/>
            <a:ext cx="8690248" cy="451009"/>
          </a:xfrm>
          <a:prstGeom prst="rect">
            <a:avLst/>
          </a:prstGeom>
        </p:spPr>
        <p:txBody>
          <a:bodyPr/>
          <a:lstStyle/>
          <a:p>
            <a:pPr marL="0" indent="0">
              <a:spcBef>
                <a:spcPts val="0"/>
              </a:spcBef>
              <a:buNone/>
            </a:pPr>
            <a:r>
              <a:rPr lang="hu-HU" sz="1000" i="1" dirty="0">
                <a:solidFill>
                  <a:schemeClr val="bg1">
                    <a:lumMod val="50000"/>
                  </a:schemeClr>
                </a:solidFill>
              </a:rPr>
              <a:t>Mik a legfontosabb szempontok egy előfizetés kiválasztása során?</a:t>
            </a:r>
          </a:p>
        </p:txBody>
      </p:sp>
      <p:graphicFrame>
        <p:nvGraphicFramePr>
          <p:cNvPr id="19" name="Chart 18"/>
          <p:cNvGraphicFramePr/>
          <p:nvPr>
            <p:extLst>
              <p:ext uri="{D42A27DB-BD31-4B8C-83A1-F6EECF244321}">
                <p14:modId xmlns:p14="http://schemas.microsoft.com/office/powerpoint/2010/main" val="175859844"/>
              </p:ext>
            </p:extLst>
          </p:nvPr>
        </p:nvGraphicFramePr>
        <p:xfrm>
          <a:off x="251520" y="915566"/>
          <a:ext cx="4314167" cy="38059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0" name="Szövegdoboz 30"/>
          <p:cNvSpPr txBox="1"/>
          <p:nvPr/>
        </p:nvSpPr>
        <p:spPr>
          <a:xfrm>
            <a:off x="4860032" y="1101320"/>
            <a:ext cx="3816424" cy="31624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 defTabSz="914400">
              <a:defRPr/>
            </a:pPr>
            <a:r>
              <a:rPr lang="hu-HU" sz="1050" kern="0" dirty="0">
                <a:solidFill>
                  <a:srgbClr val="58595B"/>
                </a:solidFill>
                <a:latin typeface="Calibri"/>
              </a:rPr>
              <a:t>Attól függetlenül, hogy ki dönt az előfizetésről, az ár határozza meg az előfizetés jellegét a háztartások háromnegyedében. Különösen jellemző ez az egyedül élőkre (91%).</a:t>
            </a:r>
          </a:p>
          <a:p>
            <a:pPr lvl="0" algn="just" defTabSz="914400">
              <a:defRPr/>
            </a:pPr>
            <a:endParaRPr lang="hu-HU" sz="1050" kern="0" dirty="0">
              <a:solidFill>
                <a:srgbClr val="58595B"/>
              </a:solidFill>
              <a:latin typeface="Calibri"/>
            </a:endParaRPr>
          </a:p>
          <a:p>
            <a:pPr lvl="0" algn="just" defTabSz="914400">
              <a:defRPr/>
            </a:pPr>
            <a:r>
              <a:rPr lang="hu-HU" sz="1050" kern="0" dirty="0">
                <a:solidFill>
                  <a:srgbClr val="58595B"/>
                </a:solidFill>
                <a:latin typeface="Calibri"/>
              </a:rPr>
              <a:t>58% számára ugyanakkor az sem mindegy, hogy milyen csatornákat és mennyit tartalmaz az előfizetés. Ezt a szempontot átlagosnál fontosabbnak tartják azok, akik a reklámok alatt szeretnek kapcsolgatni a csatornák közt (66%). </a:t>
            </a:r>
          </a:p>
          <a:p>
            <a:pPr lvl="0" algn="just" defTabSz="914400">
              <a:defRPr/>
            </a:pPr>
            <a:endParaRPr lang="hu-HU" sz="1050" kern="0" dirty="0">
              <a:solidFill>
                <a:srgbClr val="58595B"/>
              </a:solidFill>
              <a:latin typeface="Calibri"/>
            </a:endParaRPr>
          </a:p>
          <a:p>
            <a:pPr lvl="0" algn="just" defTabSz="914400">
              <a:defRPr/>
            </a:pPr>
            <a:r>
              <a:rPr lang="hu-HU" sz="1050" kern="0" dirty="0">
                <a:solidFill>
                  <a:srgbClr val="58595B"/>
                </a:solidFill>
                <a:latin typeface="Calibri"/>
              </a:rPr>
              <a:t>A megbízhatóságot a vezető beosztásúak, illetve önfoglalkoztatottak említették átlagon felül (63%). </a:t>
            </a:r>
          </a:p>
          <a:p>
            <a:pPr lvl="0" algn="just" defTabSz="914400">
              <a:defRPr/>
            </a:pPr>
            <a:endParaRPr lang="hu-HU" sz="1050" kern="0" dirty="0">
              <a:solidFill>
                <a:srgbClr val="58595B"/>
              </a:solidFill>
              <a:latin typeface="Calibri"/>
            </a:endParaRPr>
          </a:p>
          <a:p>
            <a:pPr lvl="0" algn="just" defTabSz="914400">
              <a:defRPr/>
            </a:pPr>
            <a:r>
              <a:rPr lang="hu-HU" sz="1050" kern="0" dirty="0">
                <a:solidFill>
                  <a:srgbClr val="58595B"/>
                </a:solidFill>
                <a:latin typeface="Calibri"/>
              </a:rPr>
              <a:t>Az ad-blockert valamelyik eszközükön használók 49%-a </a:t>
            </a:r>
            <a:r>
              <a:rPr lang="hu-HU" sz="1050" kern="0" dirty="0" err="1">
                <a:solidFill>
                  <a:srgbClr val="58595B"/>
                </a:solidFill>
                <a:latin typeface="Calibri"/>
              </a:rPr>
              <a:t>a</a:t>
            </a:r>
            <a:r>
              <a:rPr lang="hu-HU" sz="1050" kern="0" dirty="0">
                <a:solidFill>
                  <a:srgbClr val="58595B"/>
                </a:solidFill>
                <a:latin typeface="Calibri"/>
              </a:rPr>
              <a:t> sávszélességet sorolta a legfontosabb kritériumok közé. Az online szolgáltatásoknak pedig a magyar tévés tartalmat rendszeresen fogyasztók (27%), illetve az SVOD előfizetők (18%) tulajdonítanak jelentőséget. A technológia fontosságában található szignifikáns különbség a nemek hozzáállásában: míg a férfiak 12%-a gondolja ezt a szempontot lényegesnek, addig a nők esetében ez csak 3%.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7F4F74AD-9234-4144-BD61-BEC054A7A15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6376" y="4633691"/>
            <a:ext cx="600901" cy="60090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BA2CDF50-9102-4EAD-B47E-F58A5EE513A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9618" y="4905062"/>
            <a:ext cx="725425" cy="137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4602148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dirty="0"/>
              <a:t>Előfizetés hiányának okai</a:t>
            </a:r>
            <a:endParaRPr lang="en-US" dirty="0"/>
          </a:p>
        </p:txBody>
      </p:sp>
      <p:grpSp>
        <p:nvGrpSpPr>
          <p:cNvPr id="7" name="Group 47"/>
          <p:cNvGrpSpPr/>
          <p:nvPr/>
        </p:nvGrpSpPr>
        <p:grpSpPr>
          <a:xfrm>
            <a:off x="1155784" y="1205505"/>
            <a:ext cx="971096" cy="965905"/>
            <a:chOff x="0" y="0"/>
            <a:chExt cx="1600202" cy="1600200"/>
          </a:xfrm>
        </p:grpSpPr>
        <p:sp>
          <p:nvSpPr>
            <p:cNvPr id="8" name="Shape 27"/>
            <p:cNvSpPr/>
            <p:nvPr/>
          </p:nvSpPr>
          <p:spPr>
            <a:xfrm>
              <a:off x="735228" y="0"/>
              <a:ext cx="129748" cy="12974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800" y="21600"/>
                  </a:moveTo>
                  <a:cubicBezTo>
                    <a:pt x="4845" y="21600"/>
                    <a:pt x="0" y="16755"/>
                    <a:pt x="0" y="10800"/>
                  </a:cubicBezTo>
                  <a:cubicBezTo>
                    <a:pt x="0" y="4845"/>
                    <a:pt x="4845" y="0"/>
                    <a:pt x="10800" y="0"/>
                  </a:cubicBezTo>
                  <a:cubicBezTo>
                    <a:pt x="16755" y="0"/>
                    <a:pt x="21600" y="4845"/>
                    <a:pt x="21600" y="10800"/>
                  </a:cubicBezTo>
                  <a:cubicBezTo>
                    <a:pt x="21600" y="16755"/>
                    <a:pt x="16755" y="21600"/>
                    <a:pt x="10800" y="21600"/>
                  </a:cubicBezTo>
                  <a:close/>
                </a:path>
              </a:pathLst>
            </a:cu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000"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+mn-lt"/>
                  <a:ea typeface="+mn-ea"/>
                  <a:cs typeface="+mn-cs"/>
                  <a:sym typeface="Gill Sans"/>
                </a:defRPr>
              </a:pPr>
              <a:endParaRPr kumimoji="0" sz="3000" b="0" i="0" u="none" strike="noStrike" kern="1200" cap="none" spc="0" normalizeH="0" baseline="0" noProof="0">
                <a:ln>
                  <a:noFill/>
                </a:ln>
                <a:solidFill>
                  <a:srgbClr val="003399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  <a:sym typeface="Gill Sans"/>
              </a:endParaRPr>
            </a:p>
          </p:txBody>
        </p:sp>
        <p:sp>
          <p:nvSpPr>
            <p:cNvPr id="10" name="Shape 28"/>
            <p:cNvSpPr/>
            <p:nvPr/>
          </p:nvSpPr>
          <p:spPr>
            <a:xfrm>
              <a:off x="306345" y="137853"/>
              <a:ext cx="129694" cy="12975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86" h="21600" extrusionOk="0">
                  <a:moveTo>
                    <a:pt x="10511" y="21600"/>
                  </a:moveTo>
                  <a:cubicBezTo>
                    <a:pt x="7150" y="21600"/>
                    <a:pt x="3970" y="19935"/>
                    <a:pt x="2001" y="17147"/>
                  </a:cubicBezTo>
                  <a:cubicBezTo>
                    <a:pt x="356" y="14818"/>
                    <a:pt x="-307" y="11965"/>
                    <a:pt x="132" y="9112"/>
                  </a:cubicBezTo>
                  <a:cubicBezTo>
                    <a:pt x="572" y="6258"/>
                    <a:pt x="2060" y="3755"/>
                    <a:pt x="4325" y="2063"/>
                  </a:cubicBezTo>
                  <a:cubicBezTo>
                    <a:pt x="6129" y="713"/>
                    <a:pt x="8256" y="0"/>
                    <a:pt x="10476" y="0"/>
                  </a:cubicBezTo>
                  <a:cubicBezTo>
                    <a:pt x="13836" y="0"/>
                    <a:pt x="17017" y="1665"/>
                    <a:pt x="18988" y="4452"/>
                  </a:cubicBezTo>
                  <a:cubicBezTo>
                    <a:pt x="20630" y="6779"/>
                    <a:pt x="21293" y="9633"/>
                    <a:pt x="20854" y="12488"/>
                  </a:cubicBezTo>
                  <a:cubicBezTo>
                    <a:pt x="20414" y="15341"/>
                    <a:pt x="18926" y="17845"/>
                    <a:pt x="16664" y="19536"/>
                  </a:cubicBezTo>
                  <a:cubicBezTo>
                    <a:pt x="14857" y="20887"/>
                    <a:pt x="12730" y="21600"/>
                    <a:pt x="10511" y="21600"/>
                  </a:cubicBezTo>
                  <a:close/>
                </a:path>
              </a:pathLst>
            </a:custGeom>
            <a:solidFill>
              <a:srgbClr val="C4C4C2"/>
            </a:solidFill>
            <a:ln w="12700" cap="flat">
              <a:noFill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000"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+mn-lt"/>
                  <a:ea typeface="+mn-ea"/>
                  <a:cs typeface="+mn-cs"/>
                  <a:sym typeface="Gill Sans"/>
                </a:defRPr>
              </a:pPr>
              <a:endParaRPr kumimoji="0" sz="3000" b="0" i="0" u="none" strike="noStrike" kern="1200" cap="none" spc="0" normalizeH="0" baseline="0" noProof="0">
                <a:ln>
                  <a:noFill/>
                </a:ln>
                <a:solidFill>
                  <a:srgbClr val="003399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  <a:sym typeface="Gill Sans"/>
              </a:endParaRPr>
            </a:p>
          </p:txBody>
        </p:sp>
        <p:sp>
          <p:nvSpPr>
            <p:cNvPr id="11" name="Shape 29"/>
            <p:cNvSpPr/>
            <p:nvPr/>
          </p:nvSpPr>
          <p:spPr>
            <a:xfrm>
              <a:off x="505467" y="30634"/>
              <a:ext cx="129824" cy="12974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812" y="21600"/>
                  </a:moveTo>
                  <a:cubicBezTo>
                    <a:pt x="6115" y="21600"/>
                    <a:pt x="1984" y="18601"/>
                    <a:pt x="533" y="14137"/>
                  </a:cubicBezTo>
                  <a:cubicBezTo>
                    <a:pt x="179" y="13047"/>
                    <a:pt x="0" y="11923"/>
                    <a:pt x="0" y="10798"/>
                  </a:cubicBezTo>
                  <a:cubicBezTo>
                    <a:pt x="0" y="6107"/>
                    <a:pt x="2999" y="1980"/>
                    <a:pt x="7464" y="528"/>
                  </a:cubicBezTo>
                  <a:cubicBezTo>
                    <a:pt x="8544" y="178"/>
                    <a:pt x="9661" y="0"/>
                    <a:pt x="10785" y="0"/>
                  </a:cubicBezTo>
                  <a:cubicBezTo>
                    <a:pt x="15485" y="0"/>
                    <a:pt x="19616" y="2999"/>
                    <a:pt x="21067" y="7464"/>
                  </a:cubicBezTo>
                  <a:cubicBezTo>
                    <a:pt x="21421" y="8554"/>
                    <a:pt x="21600" y="9678"/>
                    <a:pt x="21600" y="10804"/>
                  </a:cubicBezTo>
                  <a:cubicBezTo>
                    <a:pt x="21600" y="15494"/>
                    <a:pt x="18601" y="19619"/>
                    <a:pt x="14137" y="21070"/>
                  </a:cubicBezTo>
                  <a:cubicBezTo>
                    <a:pt x="13056" y="21422"/>
                    <a:pt x="11937" y="21600"/>
                    <a:pt x="10812" y="21600"/>
                  </a:cubicBezTo>
                  <a:close/>
                </a:path>
              </a:pathLst>
            </a:custGeom>
            <a:solidFill>
              <a:srgbClr val="C4C4C2"/>
            </a:solidFill>
            <a:ln w="12700" cap="flat">
              <a:noFill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000"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+mn-lt"/>
                  <a:ea typeface="+mn-ea"/>
                  <a:cs typeface="+mn-cs"/>
                  <a:sym typeface="Gill Sans"/>
                </a:defRPr>
              </a:pPr>
              <a:endParaRPr kumimoji="0" sz="3000" b="0" i="0" u="none" strike="noStrike" kern="1200" cap="none" spc="0" normalizeH="0" baseline="0" noProof="0">
                <a:ln>
                  <a:noFill/>
                </a:ln>
                <a:solidFill>
                  <a:srgbClr val="003399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  <a:sym typeface="Gill Sans"/>
              </a:endParaRPr>
            </a:p>
          </p:txBody>
        </p:sp>
        <p:sp>
          <p:nvSpPr>
            <p:cNvPr id="12" name="Shape 30"/>
            <p:cNvSpPr/>
            <p:nvPr/>
          </p:nvSpPr>
          <p:spPr>
            <a:xfrm>
              <a:off x="137855" y="306343"/>
              <a:ext cx="129764" cy="12968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778" y="21600"/>
                  </a:moveTo>
                  <a:cubicBezTo>
                    <a:pt x="8491" y="21600"/>
                    <a:pt x="6303" y="20889"/>
                    <a:pt x="4451" y="19542"/>
                  </a:cubicBezTo>
                  <a:cubicBezTo>
                    <a:pt x="1665" y="17515"/>
                    <a:pt x="0" y="14240"/>
                    <a:pt x="0" y="10781"/>
                  </a:cubicBezTo>
                  <a:cubicBezTo>
                    <a:pt x="0" y="8496"/>
                    <a:pt x="713" y="6306"/>
                    <a:pt x="2063" y="4447"/>
                  </a:cubicBezTo>
                  <a:cubicBezTo>
                    <a:pt x="4086" y="1663"/>
                    <a:pt x="7360" y="0"/>
                    <a:pt x="10822" y="0"/>
                  </a:cubicBezTo>
                  <a:cubicBezTo>
                    <a:pt x="13108" y="0"/>
                    <a:pt x="15296" y="711"/>
                    <a:pt x="17146" y="2057"/>
                  </a:cubicBezTo>
                  <a:cubicBezTo>
                    <a:pt x="19936" y="4085"/>
                    <a:pt x="21600" y="7360"/>
                    <a:pt x="21600" y="10818"/>
                  </a:cubicBezTo>
                  <a:cubicBezTo>
                    <a:pt x="21600" y="13103"/>
                    <a:pt x="20887" y="15293"/>
                    <a:pt x="19538" y="17150"/>
                  </a:cubicBezTo>
                  <a:cubicBezTo>
                    <a:pt x="17514" y="19937"/>
                    <a:pt x="14240" y="21600"/>
                    <a:pt x="10778" y="21600"/>
                  </a:cubicBezTo>
                  <a:close/>
                </a:path>
              </a:pathLst>
            </a:custGeom>
            <a:solidFill>
              <a:srgbClr val="C4C4C2"/>
            </a:solidFill>
            <a:ln w="12700" cap="flat">
              <a:noFill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000"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+mn-lt"/>
                  <a:ea typeface="+mn-ea"/>
                  <a:cs typeface="+mn-cs"/>
                  <a:sym typeface="Gill Sans"/>
                </a:defRPr>
              </a:pPr>
              <a:endParaRPr kumimoji="0" sz="3000" b="0" i="0" u="none" strike="noStrike" kern="1200" cap="none" spc="0" normalizeH="0" baseline="0" noProof="0">
                <a:ln>
                  <a:noFill/>
                </a:ln>
                <a:solidFill>
                  <a:srgbClr val="003399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  <a:sym typeface="Gill Sans"/>
              </a:endParaRPr>
            </a:p>
          </p:txBody>
        </p:sp>
        <p:sp>
          <p:nvSpPr>
            <p:cNvPr id="13" name="Shape 31"/>
            <p:cNvSpPr/>
            <p:nvPr/>
          </p:nvSpPr>
          <p:spPr>
            <a:xfrm>
              <a:off x="735228" y="1470452"/>
              <a:ext cx="129748" cy="12974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800" y="21600"/>
                  </a:moveTo>
                  <a:cubicBezTo>
                    <a:pt x="4845" y="21600"/>
                    <a:pt x="0" y="16755"/>
                    <a:pt x="0" y="10800"/>
                  </a:cubicBezTo>
                  <a:cubicBezTo>
                    <a:pt x="0" y="4845"/>
                    <a:pt x="4845" y="0"/>
                    <a:pt x="10800" y="0"/>
                  </a:cubicBezTo>
                  <a:cubicBezTo>
                    <a:pt x="16755" y="0"/>
                    <a:pt x="21600" y="4845"/>
                    <a:pt x="21600" y="10800"/>
                  </a:cubicBezTo>
                  <a:cubicBezTo>
                    <a:pt x="21600" y="16755"/>
                    <a:pt x="16755" y="21600"/>
                    <a:pt x="10800" y="21600"/>
                  </a:cubicBezTo>
                  <a:close/>
                </a:path>
              </a:pathLst>
            </a:custGeom>
            <a:solidFill>
              <a:schemeClr val="bg2"/>
            </a:solidFill>
            <a:ln w="12700" cap="flat">
              <a:noFill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000"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+mn-lt"/>
                  <a:ea typeface="+mn-ea"/>
                  <a:cs typeface="+mn-cs"/>
                  <a:sym typeface="Gill Sans"/>
                </a:defRPr>
              </a:pPr>
              <a:endParaRPr kumimoji="0" sz="3000" b="0" i="0" u="none" strike="noStrike" kern="1200" cap="none" spc="0" normalizeH="0" baseline="0" noProof="0">
                <a:ln>
                  <a:noFill/>
                </a:ln>
                <a:solidFill>
                  <a:srgbClr val="003399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  <a:sym typeface="Gill Sans"/>
              </a:endParaRPr>
            </a:p>
          </p:txBody>
        </p:sp>
        <p:sp>
          <p:nvSpPr>
            <p:cNvPr id="14" name="Shape 32"/>
            <p:cNvSpPr/>
            <p:nvPr/>
          </p:nvSpPr>
          <p:spPr>
            <a:xfrm>
              <a:off x="1164106" y="1317279"/>
              <a:ext cx="129740" cy="12975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975" h="21600" extrusionOk="0">
                  <a:moveTo>
                    <a:pt x="10007" y="21600"/>
                  </a:moveTo>
                  <a:cubicBezTo>
                    <a:pt x="6811" y="21600"/>
                    <a:pt x="3783" y="19935"/>
                    <a:pt x="1911" y="17149"/>
                  </a:cubicBezTo>
                  <a:cubicBezTo>
                    <a:pt x="341" y="14815"/>
                    <a:pt x="-292" y="11960"/>
                    <a:pt x="125" y="9111"/>
                  </a:cubicBezTo>
                  <a:cubicBezTo>
                    <a:pt x="543" y="6262"/>
                    <a:pt x="1961" y="3760"/>
                    <a:pt x="4121" y="2064"/>
                  </a:cubicBezTo>
                  <a:cubicBezTo>
                    <a:pt x="5840" y="713"/>
                    <a:pt x="7863" y="0"/>
                    <a:pt x="9974" y="0"/>
                  </a:cubicBezTo>
                  <a:cubicBezTo>
                    <a:pt x="13170" y="0"/>
                    <a:pt x="16198" y="1665"/>
                    <a:pt x="18071" y="4453"/>
                  </a:cubicBezTo>
                  <a:cubicBezTo>
                    <a:pt x="21308" y="9270"/>
                    <a:pt x="20317" y="16037"/>
                    <a:pt x="15860" y="19537"/>
                  </a:cubicBezTo>
                  <a:cubicBezTo>
                    <a:pt x="14143" y="20887"/>
                    <a:pt x="12119" y="21600"/>
                    <a:pt x="10007" y="21600"/>
                  </a:cubicBezTo>
                  <a:close/>
                </a:path>
              </a:pathLst>
            </a:cu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000"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+mn-lt"/>
                  <a:ea typeface="+mn-ea"/>
                  <a:cs typeface="+mn-cs"/>
                  <a:sym typeface="Gill Sans"/>
                </a:defRPr>
              </a:pPr>
              <a:endParaRPr kumimoji="0" sz="3000" b="0" i="0" u="none" strike="noStrike" kern="1200" cap="none" spc="0" normalizeH="0" baseline="0" noProof="0">
                <a:ln>
                  <a:noFill/>
                </a:ln>
                <a:solidFill>
                  <a:srgbClr val="003399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  <a:sym typeface="Gill Sans"/>
              </a:endParaRPr>
            </a:p>
          </p:txBody>
        </p:sp>
        <p:sp>
          <p:nvSpPr>
            <p:cNvPr id="15" name="Shape 33"/>
            <p:cNvSpPr/>
            <p:nvPr/>
          </p:nvSpPr>
          <p:spPr>
            <a:xfrm>
              <a:off x="30634" y="505466"/>
              <a:ext cx="129796" cy="12981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09" h="21600" extrusionOk="0">
                  <a:moveTo>
                    <a:pt x="10460" y="21600"/>
                  </a:moveTo>
                  <a:cubicBezTo>
                    <a:pt x="9371" y="21600"/>
                    <a:pt x="8284" y="21421"/>
                    <a:pt x="7230" y="21066"/>
                  </a:cubicBezTo>
                  <a:cubicBezTo>
                    <a:pt x="4573" y="20175"/>
                    <a:pt x="2413" y="18270"/>
                    <a:pt x="1144" y="15700"/>
                  </a:cubicBezTo>
                  <a:cubicBezTo>
                    <a:pt x="-123" y="13131"/>
                    <a:pt x="-345" y="10207"/>
                    <a:pt x="518" y="7465"/>
                  </a:cubicBezTo>
                  <a:cubicBezTo>
                    <a:pt x="1922" y="3000"/>
                    <a:pt x="5916" y="0"/>
                    <a:pt x="10454" y="0"/>
                  </a:cubicBezTo>
                  <a:cubicBezTo>
                    <a:pt x="11543" y="0"/>
                    <a:pt x="12630" y="179"/>
                    <a:pt x="13684" y="534"/>
                  </a:cubicBezTo>
                  <a:cubicBezTo>
                    <a:pt x="16334" y="1424"/>
                    <a:pt x="18492" y="3330"/>
                    <a:pt x="19761" y="5904"/>
                  </a:cubicBezTo>
                  <a:cubicBezTo>
                    <a:pt x="21031" y="8476"/>
                    <a:pt x="21255" y="11400"/>
                    <a:pt x="20395" y="14136"/>
                  </a:cubicBezTo>
                  <a:cubicBezTo>
                    <a:pt x="18990" y="18601"/>
                    <a:pt x="14998" y="21600"/>
                    <a:pt x="10460" y="21600"/>
                  </a:cubicBezTo>
                  <a:close/>
                </a:path>
              </a:pathLst>
            </a:custGeom>
            <a:solidFill>
              <a:schemeClr val="bg2"/>
            </a:solidFill>
            <a:ln w="12700" cap="flat">
              <a:noFill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000"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+mn-lt"/>
                  <a:ea typeface="+mn-ea"/>
                  <a:cs typeface="+mn-cs"/>
                  <a:sym typeface="Gill Sans"/>
                </a:defRPr>
              </a:pPr>
              <a:endParaRPr kumimoji="0" sz="3000" b="0" i="0" u="none" strike="noStrike" kern="1200" cap="none" spc="0" normalizeH="0" baseline="0" noProof="0">
                <a:ln>
                  <a:noFill/>
                </a:ln>
                <a:solidFill>
                  <a:srgbClr val="003399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  <a:sym typeface="Gill Sans"/>
              </a:endParaRPr>
            </a:p>
          </p:txBody>
        </p:sp>
        <p:sp>
          <p:nvSpPr>
            <p:cNvPr id="16" name="Shape 34"/>
            <p:cNvSpPr/>
            <p:nvPr/>
          </p:nvSpPr>
          <p:spPr>
            <a:xfrm>
              <a:off x="1424502" y="964984"/>
              <a:ext cx="129827" cy="12981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08" h="21600" extrusionOk="0">
                  <a:moveTo>
                    <a:pt x="10458" y="21600"/>
                  </a:moveTo>
                  <a:cubicBezTo>
                    <a:pt x="9369" y="21600"/>
                    <a:pt x="8282" y="21421"/>
                    <a:pt x="7225" y="21066"/>
                  </a:cubicBezTo>
                  <a:cubicBezTo>
                    <a:pt x="4571" y="20174"/>
                    <a:pt x="2411" y="18270"/>
                    <a:pt x="1145" y="15701"/>
                  </a:cubicBezTo>
                  <a:cubicBezTo>
                    <a:pt x="-123" y="13131"/>
                    <a:pt x="-346" y="10207"/>
                    <a:pt x="518" y="7464"/>
                  </a:cubicBezTo>
                  <a:cubicBezTo>
                    <a:pt x="1921" y="2999"/>
                    <a:pt x="5913" y="0"/>
                    <a:pt x="10450" y="0"/>
                  </a:cubicBezTo>
                  <a:cubicBezTo>
                    <a:pt x="11539" y="0"/>
                    <a:pt x="12626" y="179"/>
                    <a:pt x="13683" y="534"/>
                  </a:cubicBezTo>
                  <a:cubicBezTo>
                    <a:pt x="16337" y="1425"/>
                    <a:pt x="18496" y="3330"/>
                    <a:pt x="19764" y="5900"/>
                  </a:cubicBezTo>
                  <a:cubicBezTo>
                    <a:pt x="21031" y="8469"/>
                    <a:pt x="21254" y="11393"/>
                    <a:pt x="20392" y="14135"/>
                  </a:cubicBezTo>
                  <a:cubicBezTo>
                    <a:pt x="18987" y="18600"/>
                    <a:pt x="14995" y="21600"/>
                    <a:pt x="10458" y="21600"/>
                  </a:cubicBezTo>
                  <a:close/>
                </a:path>
              </a:pathLst>
            </a:cu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000"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+mn-lt"/>
                  <a:ea typeface="+mn-ea"/>
                  <a:cs typeface="+mn-cs"/>
                  <a:sym typeface="Gill Sans"/>
                </a:defRPr>
              </a:pPr>
              <a:endParaRPr kumimoji="0" sz="3000" b="0" i="0" u="none" strike="noStrike" kern="1200" cap="none" spc="0" normalizeH="0" baseline="0" noProof="0">
                <a:ln>
                  <a:noFill/>
                </a:ln>
                <a:solidFill>
                  <a:srgbClr val="003399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  <a:sym typeface="Gill Sans"/>
              </a:endParaRPr>
            </a:p>
          </p:txBody>
        </p:sp>
        <p:sp>
          <p:nvSpPr>
            <p:cNvPr id="17" name="Shape 35"/>
            <p:cNvSpPr/>
            <p:nvPr/>
          </p:nvSpPr>
          <p:spPr>
            <a:xfrm>
              <a:off x="30634" y="964984"/>
              <a:ext cx="129752" cy="1298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263" h="21600" extrusionOk="0">
                  <a:moveTo>
                    <a:pt x="9629" y="21600"/>
                  </a:moveTo>
                  <a:cubicBezTo>
                    <a:pt x="5446" y="21600"/>
                    <a:pt x="1766" y="18601"/>
                    <a:pt x="471" y="14136"/>
                  </a:cubicBezTo>
                  <a:cubicBezTo>
                    <a:pt x="-1168" y="8475"/>
                    <a:pt x="1606" y="2373"/>
                    <a:pt x="6657" y="533"/>
                  </a:cubicBezTo>
                  <a:cubicBezTo>
                    <a:pt x="7628" y="179"/>
                    <a:pt x="8631" y="0"/>
                    <a:pt x="9635" y="0"/>
                  </a:cubicBezTo>
                  <a:cubicBezTo>
                    <a:pt x="13818" y="0"/>
                    <a:pt x="17496" y="2999"/>
                    <a:pt x="18790" y="7463"/>
                  </a:cubicBezTo>
                  <a:cubicBezTo>
                    <a:pt x="20432" y="13123"/>
                    <a:pt x="17658" y="19227"/>
                    <a:pt x="12607" y="21067"/>
                  </a:cubicBezTo>
                  <a:cubicBezTo>
                    <a:pt x="11636" y="21421"/>
                    <a:pt x="10633" y="21600"/>
                    <a:pt x="9629" y="21600"/>
                  </a:cubicBezTo>
                  <a:close/>
                </a:path>
              </a:pathLst>
            </a:custGeom>
            <a:solidFill>
              <a:schemeClr val="bg2"/>
            </a:solidFill>
            <a:ln w="12700" cap="flat">
              <a:noFill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000"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+mn-lt"/>
                  <a:ea typeface="+mn-ea"/>
                  <a:cs typeface="+mn-cs"/>
                  <a:sym typeface="Gill Sans"/>
                </a:defRPr>
              </a:pPr>
              <a:endParaRPr kumimoji="0" sz="3000" b="0" i="0" u="none" strike="noStrike" kern="1200" cap="none" spc="0" normalizeH="0" baseline="0" noProof="0">
                <a:ln>
                  <a:noFill/>
                </a:ln>
                <a:solidFill>
                  <a:srgbClr val="003399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  <a:sym typeface="Gill Sans"/>
              </a:endParaRPr>
            </a:p>
          </p:txBody>
        </p:sp>
        <p:sp>
          <p:nvSpPr>
            <p:cNvPr id="18" name="Shape 36"/>
            <p:cNvSpPr/>
            <p:nvPr/>
          </p:nvSpPr>
          <p:spPr>
            <a:xfrm>
              <a:off x="1424502" y="505466"/>
              <a:ext cx="129758" cy="1298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262" h="21600" extrusionOk="0">
                  <a:moveTo>
                    <a:pt x="9628" y="21600"/>
                  </a:moveTo>
                  <a:cubicBezTo>
                    <a:pt x="5445" y="21600"/>
                    <a:pt x="1765" y="18602"/>
                    <a:pt x="473" y="14139"/>
                  </a:cubicBezTo>
                  <a:cubicBezTo>
                    <a:pt x="-1169" y="8477"/>
                    <a:pt x="1604" y="2374"/>
                    <a:pt x="6656" y="533"/>
                  </a:cubicBezTo>
                  <a:cubicBezTo>
                    <a:pt x="7626" y="179"/>
                    <a:pt x="8630" y="0"/>
                    <a:pt x="9634" y="0"/>
                  </a:cubicBezTo>
                  <a:cubicBezTo>
                    <a:pt x="13817" y="0"/>
                    <a:pt x="17497" y="2999"/>
                    <a:pt x="18790" y="7464"/>
                  </a:cubicBezTo>
                  <a:cubicBezTo>
                    <a:pt x="20431" y="13126"/>
                    <a:pt x="17658" y="19227"/>
                    <a:pt x="12608" y="21067"/>
                  </a:cubicBezTo>
                  <a:cubicBezTo>
                    <a:pt x="11637" y="21421"/>
                    <a:pt x="10633" y="21600"/>
                    <a:pt x="9628" y="21600"/>
                  </a:cubicBezTo>
                  <a:close/>
                </a:path>
              </a:pathLst>
            </a:cu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000"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+mn-lt"/>
                  <a:ea typeface="+mn-ea"/>
                  <a:cs typeface="+mn-cs"/>
                  <a:sym typeface="Gill Sans"/>
                </a:defRPr>
              </a:pPr>
              <a:endParaRPr kumimoji="0" sz="3000" b="0" i="0" u="none" strike="noStrike" kern="1200" cap="none" spc="0" normalizeH="0" baseline="0" noProof="0">
                <a:ln>
                  <a:noFill/>
                </a:ln>
                <a:solidFill>
                  <a:srgbClr val="003399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  <a:sym typeface="Gill Sans"/>
              </a:endParaRPr>
            </a:p>
          </p:txBody>
        </p:sp>
        <p:sp>
          <p:nvSpPr>
            <p:cNvPr id="19" name="Shape 37"/>
            <p:cNvSpPr/>
            <p:nvPr/>
          </p:nvSpPr>
          <p:spPr>
            <a:xfrm>
              <a:off x="306345" y="1317279"/>
              <a:ext cx="129704" cy="1297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055" h="21600" extrusionOk="0">
                  <a:moveTo>
                    <a:pt x="9512" y="21600"/>
                  </a:moveTo>
                  <a:cubicBezTo>
                    <a:pt x="7496" y="21600"/>
                    <a:pt x="5565" y="20887"/>
                    <a:pt x="3925" y="19537"/>
                  </a:cubicBezTo>
                  <a:cubicBezTo>
                    <a:pt x="-325" y="16036"/>
                    <a:pt x="-1272" y="9270"/>
                    <a:pt x="1817" y="4454"/>
                  </a:cubicBezTo>
                  <a:cubicBezTo>
                    <a:pt x="3606" y="1665"/>
                    <a:pt x="6494" y="0"/>
                    <a:pt x="9545" y="0"/>
                  </a:cubicBezTo>
                  <a:cubicBezTo>
                    <a:pt x="11560" y="0"/>
                    <a:pt x="13491" y="713"/>
                    <a:pt x="15130" y="2062"/>
                  </a:cubicBezTo>
                  <a:cubicBezTo>
                    <a:pt x="19382" y="5564"/>
                    <a:pt x="20328" y="12331"/>
                    <a:pt x="17239" y="17149"/>
                  </a:cubicBezTo>
                  <a:cubicBezTo>
                    <a:pt x="15452" y="19936"/>
                    <a:pt x="12563" y="21600"/>
                    <a:pt x="9512" y="21600"/>
                  </a:cubicBezTo>
                  <a:close/>
                </a:path>
              </a:pathLst>
            </a:custGeom>
            <a:solidFill>
              <a:schemeClr val="bg2"/>
            </a:solidFill>
            <a:ln w="12700" cap="flat">
              <a:noFill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000"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+mn-lt"/>
                  <a:ea typeface="+mn-ea"/>
                  <a:cs typeface="+mn-cs"/>
                  <a:sym typeface="Gill Sans"/>
                </a:defRPr>
              </a:pPr>
              <a:endParaRPr kumimoji="0" sz="3000" b="0" i="0" u="none" strike="noStrike" kern="1200" cap="none" spc="0" normalizeH="0" baseline="0" noProof="0">
                <a:ln>
                  <a:noFill/>
                </a:ln>
                <a:solidFill>
                  <a:srgbClr val="003399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  <a:sym typeface="Gill Sans"/>
              </a:endParaRPr>
            </a:p>
          </p:txBody>
        </p:sp>
        <p:sp>
          <p:nvSpPr>
            <p:cNvPr id="20" name="Shape 38"/>
            <p:cNvSpPr/>
            <p:nvPr/>
          </p:nvSpPr>
          <p:spPr>
            <a:xfrm>
              <a:off x="1164106" y="137853"/>
              <a:ext cx="129740" cy="12976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975" h="21600" extrusionOk="0">
                  <a:moveTo>
                    <a:pt x="9974" y="21600"/>
                  </a:moveTo>
                  <a:cubicBezTo>
                    <a:pt x="7863" y="21600"/>
                    <a:pt x="5840" y="20887"/>
                    <a:pt x="4121" y="19537"/>
                  </a:cubicBezTo>
                  <a:cubicBezTo>
                    <a:pt x="1963" y="17841"/>
                    <a:pt x="543" y="15338"/>
                    <a:pt x="125" y="12489"/>
                  </a:cubicBezTo>
                  <a:cubicBezTo>
                    <a:pt x="-292" y="9641"/>
                    <a:pt x="341" y="6786"/>
                    <a:pt x="1910" y="4453"/>
                  </a:cubicBezTo>
                  <a:cubicBezTo>
                    <a:pt x="3784" y="1665"/>
                    <a:pt x="6811" y="0"/>
                    <a:pt x="10007" y="0"/>
                  </a:cubicBezTo>
                  <a:cubicBezTo>
                    <a:pt x="12118" y="0"/>
                    <a:pt x="14142" y="713"/>
                    <a:pt x="15860" y="2063"/>
                  </a:cubicBezTo>
                  <a:cubicBezTo>
                    <a:pt x="20317" y="5564"/>
                    <a:pt x="21308" y="12330"/>
                    <a:pt x="18071" y="17148"/>
                  </a:cubicBezTo>
                  <a:cubicBezTo>
                    <a:pt x="16198" y="19936"/>
                    <a:pt x="13170" y="21600"/>
                    <a:pt x="9974" y="21600"/>
                  </a:cubicBezTo>
                  <a:close/>
                </a:path>
              </a:pathLst>
            </a:cu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000"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+mn-lt"/>
                  <a:ea typeface="+mn-ea"/>
                  <a:cs typeface="+mn-cs"/>
                  <a:sym typeface="Gill Sans"/>
                </a:defRPr>
              </a:pPr>
              <a:endParaRPr kumimoji="0" sz="3000" b="0" i="0" u="none" strike="noStrike" kern="1200" cap="none" spc="0" normalizeH="0" baseline="0" noProof="0">
                <a:ln>
                  <a:noFill/>
                </a:ln>
                <a:solidFill>
                  <a:srgbClr val="003399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  <a:sym typeface="Gill Sans"/>
              </a:endParaRPr>
            </a:p>
          </p:txBody>
        </p:sp>
        <p:sp>
          <p:nvSpPr>
            <p:cNvPr id="21" name="Shape 39"/>
            <p:cNvSpPr/>
            <p:nvPr/>
          </p:nvSpPr>
          <p:spPr>
            <a:xfrm>
              <a:off x="1470454" y="735226"/>
              <a:ext cx="129749" cy="12974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800" y="21600"/>
                  </a:moveTo>
                  <a:cubicBezTo>
                    <a:pt x="4845" y="21600"/>
                    <a:pt x="0" y="16755"/>
                    <a:pt x="0" y="10800"/>
                  </a:cubicBezTo>
                  <a:cubicBezTo>
                    <a:pt x="0" y="4845"/>
                    <a:pt x="4845" y="0"/>
                    <a:pt x="10800" y="0"/>
                  </a:cubicBezTo>
                  <a:cubicBezTo>
                    <a:pt x="16755" y="0"/>
                    <a:pt x="21600" y="4845"/>
                    <a:pt x="21600" y="10800"/>
                  </a:cubicBezTo>
                  <a:cubicBezTo>
                    <a:pt x="21600" y="16755"/>
                    <a:pt x="16755" y="21600"/>
                    <a:pt x="10800" y="21600"/>
                  </a:cubicBezTo>
                  <a:close/>
                </a:path>
              </a:pathLst>
            </a:cu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000"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+mn-lt"/>
                  <a:ea typeface="+mn-ea"/>
                  <a:cs typeface="+mn-cs"/>
                  <a:sym typeface="Gill Sans"/>
                </a:defRPr>
              </a:pPr>
              <a:endParaRPr kumimoji="0" sz="3000" b="0" i="0" u="none" strike="noStrike" kern="1200" cap="none" spc="0" normalizeH="0" baseline="0" noProof="0">
                <a:ln>
                  <a:noFill/>
                </a:ln>
                <a:solidFill>
                  <a:srgbClr val="003399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  <a:sym typeface="Gill Sans"/>
              </a:endParaRPr>
            </a:p>
          </p:txBody>
        </p:sp>
        <p:sp>
          <p:nvSpPr>
            <p:cNvPr id="22" name="Shape 40"/>
            <p:cNvSpPr/>
            <p:nvPr/>
          </p:nvSpPr>
          <p:spPr>
            <a:xfrm>
              <a:off x="0" y="735226"/>
              <a:ext cx="129748" cy="12974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800" y="21600"/>
                  </a:moveTo>
                  <a:cubicBezTo>
                    <a:pt x="4845" y="21600"/>
                    <a:pt x="0" y="16755"/>
                    <a:pt x="0" y="10800"/>
                  </a:cubicBezTo>
                  <a:cubicBezTo>
                    <a:pt x="0" y="4845"/>
                    <a:pt x="4845" y="0"/>
                    <a:pt x="10800" y="0"/>
                  </a:cubicBezTo>
                  <a:cubicBezTo>
                    <a:pt x="16755" y="0"/>
                    <a:pt x="21600" y="4845"/>
                    <a:pt x="21600" y="10800"/>
                  </a:cubicBezTo>
                  <a:cubicBezTo>
                    <a:pt x="21600" y="16755"/>
                    <a:pt x="16755" y="21600"/>
                    <a:pt x="10800" y="21600"/>
                  </a:cubicBezTo>
                  <a:close/>
                </a:path>
              </a:pathLst>
            </a:custGeom>
            <a:solidFill>
              <a:schemeClr val="bg2"/>
            </a:solidFill>
            <a:ln w="12700" cap="flat">
              <a:noFill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000"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+mn-lt"/>
                  <a:ea typeface="+mn-ea"/>
                  <a:cs typeface="+mn-cs"/>
                  <a:sym typeface="Gill Sans"/>
                </a:defRPr>
              </a:pPr>
              <a:endParaRPr kumimoji="0" sz="3000" b="0" i="0" u="none" strike="noStrike" kern="1200" cap="none" spc="0" normalizeH="0" baseline="0" noProof="0">
                <a:ln>
                  <a:noFill/>
                </a:ln>
                <a:solidFill>
                  <a:srgbClr val="003399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  <a:sym typeface="Gill Sans"/>
              </a:endParaRPr>
            </a:p>
          </p:txBody>
        </p:sp>
        <p:sp>
          <p:nvSpPr>
            <p:cNvPr id="23" name="Shape 41"/>
            <p:cNvSpPr/>
            <p:nvPr/>
          </p:nvSpPr>
          <p:spPr>
            <a:xfrm>
              <a:off x="1317282" y="306343"/>
              <a:ext cx="129756" cy="1296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823" y="21600"/>
                  </a:moveTo>
                  <a:cubicBezTo>
                    <a:pt x="7361" y="21600"/>
                    <a:pt x="4086" y="19938"/>
                    <a:pt x="2064" y="17152"/>
                  </a:cubicBezTo>
                  <a:cubicBezTo>
                    <a:pt x="713" y="15292"/>
                    <a:pt x="0" y="13102"/>
                    <a:pt x="0" y="10819"/>
                  </a:cubicBezTo>
                  <a:cubicBezTo>
                    <a:pt x="0" y="7359"/>
                    <a:pt x="1665" y="4085"/>
                    <a:pt x="4453" y="2058"/>
                  </a:cubicBezTo>
                  <a:cubicBezTo>
                    <a:pt x="6306" y="711"/>
                    <a:pt x="8492" y="0"/>
                    <a:pt x="10778" y="0"/>
                  </a:cubicBezTo>
                  <a:cubicBezTo>
                    <a:pt x="14241" y="0"/>
                    <a:pt x="17514" y="1663"/>
                    <a:pt x="19537" y="4450"/>
                  </a:cubicBezTo>
                  <a:cubicBezTo>
                    <a:pt x="20887" y="6308"/>
                    <a:pt x="21600" y="8498"/>
                    <a:pt x="21600" y="10783"/>
                  </a:cubicBezTo>
                  <a:cubicBezTo>
                    <a:pt x="21600" y="14241"/>
                    <a:pt x="19935" y="17516"/>
                    <a:pt x="17148" y="19544"/>
                  </a:cubicBezTo>
                  <a:cubicBezTo>
                    <a:pt x="15298" y="20889"/>
                    <a:pt x="13110" y="21600"/>
                    <a:pt x="10823" y="21600"/>
                  </a:cubicBezTo>
                  <a:close/>
                </a:path>
              </a:pathLst>
            </a:cu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000"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+mn-lt"/>
                  <a:ea typeface="+mn-ea"/>
                  <a:cs typeface="+mn-cs"/>
                  <a:sym typeface="Gill Sans"/>
                </a:defRPr>
              </a:pPr>
              <a:endParaRPr kumimoji="0" sz="3000" b="0" i="0" u="none" strike="noStrike" kern="1200" cap="none" spc="0" normalizeH="0" baseline="0" noProof="0">
                <a:ln>
                  <a:noFill/>
                </a:ln>
                <a:solidFill>
                  <a:srgbClr val="003399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  <a:sym typeface="Gill Sans"/>
              </a:endParaRPr>
            </a:p>
          </p:txBody>
        </p:sp>
        <p:sp>
          <p:nvSpPr>
            <p:cNvPr id="24" name="Shape 42"/>
            <p:cNvSpPr/>
            <p:nvPr/>
          </p:nvSpPr>
          <p:spPr>
            <a:xfrm>
              <a:off x="137855" y="1164106"/>
              <a:ext cx="129756" cy="12973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821" y="21600"/>
                  </a:moveTo>
                  <a:cubicBezTo>
                    <a:pt x="7359" y="21600"/>
                    <a:pt x="4085" y="19938"/>
                    <a:pt x="2063" y="17152"/>
                  </a:cubicBezTo>
                  <a:cubicBezTo>
                    <a:pt x="713" y="15295"/>
                    <a:pt x="0" y="13106"/>
                    <a:pt x="0" y="10822"/>
                  </a:cubicBezTo>
                  <a:cubicBezTo>
                    <a:pt x="0" y="7366"/>
                    <a:pt x="1665" y="4092"/>
                    <a:pt x="4451" y="2067"/>
                  </a:cubicBezTo>
                  <a:cubicBezTo>
                    <a:pt x="6312" y="715"/>
                    <a:pt x="8496" y="0"/>
                    <a:pt x="10766" y="0"/>
                  </a:cubicBezTo>
                  <a:cubicBezTo>
                    <a:pt x="11337" y="0"/>
                    <a:pt x="11917" y="46"/>
                    <a:pt x="12489" y="136"/>
                  </a:cubicBezTo>
                  <a:cubicBezTo>
                    <a:pt x="15337" y="588"/>
                    <a:pt x="17840" y="2122"/>
                    <a:pt x="19536" y="4457"/>
                  </a:cubicBezTo>
                  <a:cubicBezTo>
                    <a:pt x="20887" y="6316"/>
                    <a:pt x="21600" y="8504"/>
                    <a:pt x="21600" y="10786"/>
                  </a:cubicBezTo>
                  <a:cubicBezTo>
                    <a:pt x="21600" y="14243"/>
                    <a:pt x="19935" y="17517"/>
                    <a:pt x="17146" y="19543"/>
                  </a:cubicBezTo>
                  <a:cubicBezTo>
                    <a:pt x="15294" y="20889"/>
                    <a:pt x="13106" y="21600"/>
                    <a:pt x="10821" y="21600"/>
                  </a:cubicBezTo>
                  <a:close/>
                </a:path>
              </a:pathLst>
            </a:custGeom>
            <a:solidFill>
              <a:schemeClr val="bg2"/>
            </a:solidFill>
            <a:ln w="12700" cap="flat">
              <a:noFill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000"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+mn-lt"/>
                  <a:ea typeface="+mn-ea"/>
                  <a:cs typeface="+mn-cs"/>
                  <a:sym typeface="Gill Sans"/>
                </a:defRPr>
              </a:pPr>
              <a:endParaRPr kumimoji="0" sz="3000" b="0" i="0" u="none" strike="noStrike" kern="1200" cap="none" spc="0" normalizeH="0" baseline="0" noProof="0">
                <a:ln>
                  <a:noFill/>
                </a:ln>
                <a:solidFill>
                  <a:srgbClr val="003399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  <a:sym typeface="Gill Sans"/>
              </a:endParaRPr>
            </a:p>
          </p:txBody>
        </p:sp>
        <p:sp>
          <p:nvSpPr>
            <p:cNvPr id="25" name="Shape 43"/>
            <p:cNvSpPr/>
            <p:nvPr/>
          </p:nvSpPr>
          <p:spPr>
            <a:xfrm>
              <a:off x="964984" y="30634"/>
              <a:ext cx="129816" cy="1298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791" y="21600"/>
                  </a:moveTo>
                  <a:cubicBezTo>
                    <a:pt x="9666" y="21600"/>
                    <a:pt x="8547" y="21421"/>
                    <a:pt x="7464" y="21070"/>
                  </a:cubicBezTo>
                  <a:cubicBezTo>
                    <a:pt x="2999" y="19619"/>
                    <a:pt x="0" y="15495"/>
                    <a:pt x="0" y="10807"/>
                  </a:cubicBezTo>
                  <a:cubicBezTo>
                    <a:pt x="0" y="9682"/>
                    <a:pt x="179" y="8559"/>
                    <a:pt x="534" y="7470"/>
                  </a:cubicBezTo>
                  <a:cubicBezTo>
                    <a:pt x="1425" y="4726"/>
                    <a:pt x="3330" y="2494"/>
                    <a:pt x="5900" y="1184"/>
                  </a:cubicBezTo>
                  <a:cubicBezTo>
                    <a:pt x="7442" y="398"/>
                    <a:pt x="9085" y="0"/>
                    <a:pt x="10782" y="0"/>
                  </a:cubicBezTo>
                  <a:cubicBezTo>
                    <a:pt x="11912" y="0"/>
                    <a:pt x="13039" y="180"/>
                    <a:pt x="14135" y="536"/>
                  </a:cubicBezTo>
                  <a:cubicBezTo>
                    <a:pt x="18600" y="1988"/>
                    <a:pt x="21600" y="6113"/>
                    <a:pt x="21600" y="10801"/>
                  </a:cubicBezTo>
                  <a:cubicBezTo>
                    <a:pt x="21600" y="11926"/>
                    <a:pt x="21421" y="13048"/>
                    <a:pt x="21066" y="14137"/>
                  </a:cubicBezTo>
                  <a:cubicBezTo>
                    <a:pt x="19616" y="18602"/>
                    <a:pt x="15486" y="21600"/>
                    <a:pt x="10791" y="21600"/>
                  </a:cubicBezTo>
                  <a:close/>
                </a:path>
              </a:pathLst>
            </a:cu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000"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+mn-lt"/>
                  <a:ea typeface="+mn-ea"/>
                  <a:cs typeface="+mn-cs"/>
                  <a:sym typeface="Gill Sans"/>
                </a:defRPr>
              </a:pPr>
              <a:endParaRPr kumimoji="0" sz="3000" b="0" i="0" u="none" strike="noStrike" kern="1200" cap="none" spc="0" normalizeH="0" baseline="0" noProof="0">
                <a:ln>
                  <a:noFill/>
                </a:ln>
                <a:solidFill>
                  <a:srgbClr val="003399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  <a:sym typeface="Gill Sans"/>
              </a:endParaRPr>
            </a:p>
          </p:txBody>
        </p:sp>
        <p:sp>
          <p:nvSpPr>
            <p:cNvPr id="26" name="Shape 44"/>
            <p:cNvSpPr/>
            <p:nvPr/>
          </p:nvSpPr>
          <p:spPr>
            <a:xfrm>
              <a:off x="505467" y="1424499"/>
              <a:ext cx="129817" cy="12984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817" y="21600"/>
                  </a:moveTo>
                  <a:cubicBezTo>
                    <a:pt x="9688" y="21600"/>
                    <a:pt x="8561" y="21420"/>
                    <a:pt x="7466" y="21065"/>
                  </a:cubicBezTo>
                  <a:cubicBezTo>
                    <a:pt x="3000" y="19614"/>
                    <a:pt x="0" y="15491"/>
                    <a:pt x="0" y="10804"/>
                  </a:cubicBezTo>
                  <a:cubicBezTo>
                    <a:pt x="0" y="9680"/>
                    <a:pt x="179" y="8556"/>
                    <a:pt x="534" y="7465"/>
                  </a:cubicBezTo>
                  <a:cubicBezTo>
                    <a:pt x="1426" y="4723"/>
                    <a:pt x="3330" y="2492"/>
                    <a:pt x="5899" y="1184"/>
                  </a:cubicBezTo>
                  <a:cubicBezTo>
                    <a:pt x="7442" y="398"/>
                    <a:pt x="9085" y="0"/>
                    <a:pt x="10783" y="0"/>
                  </a:cubicBezTo>
                  <a:cubicBezTo>
                    <a:pt x="11913" y="0"/>
                    <a:pt x="13041" y="180"/>
                    <a:pt x="14136" y="536"/>
                  </a:cubicBezTo>
                  <a:cubicBezTo>
                    <a:pt x="18601" y="1986"/>
                    <a:pt x="21600" y="6109"/>
                    <a:pt x="21600" y="10796"/>
                  </a:cubicBezTo>
                  <a:cubicBezTo>
                    <a:pt x="21600" y="11920"/>
                    <a:pt x="21421" y="13044"/>
                    <a:pt x="21066" y="14135"/>
                  </a:cubicBezTo>
                  <a:cubicBezTo>
                    <a:pt x="20175" y="16877"/>
                    <a:pt x="18270" y="19107"/>
                    <a:pt x="15700" y="20417"/>
                  </a:cubicBezTo>
                  <a:cubicBezTo>
                    <a:pt x="14158" y="21202"/>
                    <a:pt x="12516" y="21600"/>
                    <a:pt x="10817" y="21600"/>
                  </a:cubicBezTo>
                  <a:close/>
                </a:path>
              </a:pathLst>
            </a:custGeom>
            <a:solidFill>
              <a:schemeClr val="bg2"/>
            </a:solidFill>
            <a:ln w="12700" cap="flat">
              <a:noFill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000"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+mn-lt"/>
                  <a:ea typeface="+mn-ea"/>
                  <a:cs typeface="+mn-cs"/>
                  <a:sym typeface="Gill Sans"/>
                </a:defRPr>
              </a:pPr>
              <a:endParaRPr kumimoji="0" sz="3000" b="0" i="0" u="none" strike="noStrike" kern="1200" cap="none" spc="0" normalizeH="0" baseline="0" noProof="0">
                <a:ln>
                  <a:noFill/>
                </a:ln>
                <a:solidFill>
                  <a:srgbClr val="003399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  <a:sym typeface="Gill Sans"/>
              </a:endParaRPr>
            </a:p>
          </p:txBody>
        </p:sp>
        <p:sp>
          <p:nvSpPr>
            <p:cNvPr id="27" name="Shape 45"/>
            <p:cNvSpPr/>
            <p:nvPr/>
          </p:nvSpPr>
          <p:spPr>
            <a:xfrm>
              <a:off x="964984" y="1424499"/>
              <a:ext cx="129824" cy="1297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812" y="21600"/>
                  </a:moveTo>
                  <a:cubicBezTo>
                    <a:pt x="6114" y="21600"/>
                    <a:pt x="1984" y="18601"/>
                    <a:pt x="533" y="14138"/>
                  </a:cubicBezTo>
                  <a:cubicBezTo>
                    <a:pt x="179" y="13049"/>
                    <a:pt x="0" y="11924"/>
                    <a:pt x="0" y="10797"/>
                  </a:cubicBezTo>
                  <a:cubicBezTo>
                    <a:pt x="0" y="6106"/>
                    <a:pt x="2998" y="1981"/>
                    <a:pt x="7461" y="532"/>
                  </a:cubicBezTo>
                  <a:cubicBezTo>
                    <a:pt x="8545" y="179"/>
                    <a:pt x="9664" y="0"/>
                    <a:pt x="10789" y="0"/>
                  </a:cubicBezTo>
                  <a:cubicBezTo>
                    <a:pt x="15485" y="0"/>
                    <a:pt x="19616" y="3000"/>
                    <a:pt x="21067" y="7464"/>
                  </a:cubicBezTo>
                  <a:cubicBezTo>
                    <a:pt x="21421" y="8552"/>
                    <a:pt x="21600" y="9678"/>
                    <a:pt x="21600" y="10803"/>
                  </a:cubicBezTo>
                  <a:cubicBezTo>
                    <a:pt x="21600" y="15494"/>
                    <a:pt x="18601" y="19619"/>
                    <a:pt x="14136" y="21070"/>
                  </a:cubicBezTo>
                  <a:cubicBezTo>
                    <a:pt x="13055" y="21422"/>
                    <a:pt x="11936" y="21600"/>
                    <a:pt x="10812" y="21600"/>
                  </a:cubicBezTo>
                  <a:close/>
                </a:path>
              </a:pathLst>
            </a:custGeom>
            <a:solidFill>
              <a:schemeClr val="bg2"/>
            </a:solidFill>
            <a:ln w="12700" cap="flat">
              <a:noFill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000"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+mn-lt"/>
                  <a:ea typeface="+mn-ea"/>
                  <a:cs typeface="+mn-cs"/>
                  <a:sym typeface="Gill Sans"/>
                </a:defRPr>
              </a:pPr>
              <a:endParaRPr kumimoji="0" sz="3000" b="0" i="0" u="none" strike="noStrike" kern="1200" cap="none" spc="0" normalizeH="0" baseline="0" noProof="0">
                <a:ln>
                  <a:noFill/>
                </a:ln>
                <a:solidFill>
                  <a:srgbClr val="003399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  <a:sym typeface="Gill Sans"/>
              </a:endParaRPr>
            </a:p>
          </p:txBody>
        </p:sp>
        <p:sp>
          <p:nvSpPr>
            <p:cNvPr id="28" name="Shape 46"/>
            <p:cNvSpPr/>
            <p:nvPr/>
          </p:nvSpPr>
          <p:spPr>
            <a:xfrm>
              <a:off x="1317282" y="1164106"/>
              <a:ext cx="129764" cy="12973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779" y="21600"/>
                  </a:moveTo>
                  <a:cubicBezTo>
                    <a:pt x="8492" y="21600"/>
                    <a:pt x="6304" y="20889"/>
                    <a:pt x="4452" y="19543"/>
                  </a:cubicBezTo>
                  <a:cubicBezTo>
                    <a:pt x="1665" y="17517"/>
                    <a:pt x="0" y="14243"/>
                    <a:pt x="0" y="10786"/>
                  </a:cubicBezTo>
                  <a:cubicBezTo>
                    <a:pt x="0" y="8504"/>
                    <a:pt x="713" y="6316"/>
                    <a:pt x="2063" y="4457"/>
                  </a:cubicBezTo>
                  <a:cubicBezTo>
                    <a:pt x="3759" y="2123"/>
                    <a:pt x="6262" y="588"/>
                    <a:pt x="9111" y="136"/>
                  </a:cubicBezTo>
                  <a:cubicBezTo>
                    <a:pt x="9682" y="46"/>
                    <a:pt x="10262" y="0"/>
                    <a:pt x="10834" y="0"/>
                  </a:cubicBezTo>
                  <a:cubicBezTo>
                    <a:pt x="13103" y="0"/>
                    <a:pt x="15287" y="715"/>
                    <a:pt x="17147" y="2066"/>
                  </a:cubicBezTo>
                  <a:cubicBezTo>
                    <a:pt x="19936" y="4093"/>
                    <a:pt x="21600" y="7366"/>
                    <a:pt x="21600" y="10822"/>
                  </a:cubicBezTo>
                  <a:cubicBezTo>
                    <a:pt x="21600" y="13105"/>
                    <a:pt x="20887" y="15294"/>
                    <a:pt x="19537" y="17152"/>
                  </a:cubicBezTo>
                  <a:cubicBezTo>
                    <a:pt x="17514" y="19938"/>
                    <a:pt x="14240" y="21600"/>
                    <a:pt x="10779" y="21600"/>
                  </a:cubicBezTo>
                  <a:close/>
                </a:path>
              </a:pathLst>
            </a:cu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000"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+mn-lt"/>
                  <a:ea typeface="+mn-ea"/>
                  <a:cs typeface="+mn-cs"/>
                  <a:sym typeface="Gill Sans"/>
                </a:defRPr>
              </a:pPr>
              <a:endParaRPr kumimoji="0" sz="3000" b="0" i="0" u="none" strike="noStrike" kern="1200" cap="none" spc="0" normalizeH="0" baseline="0" noProof="0">
                <a:ln>
                  <a:noFill/>
                </a:ln>
                <a:solidFill>
                  <a:srgbClr val="003399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  <a:sym typeface="Gill Sans"/>
              </a:endParaRPr>
            </a:p>
          </p:txBody>
        </p:sp>
      </p:grpSp>
      <p:sp>
        <p:nvSpPr>
          <p:cNvPr id="30" name="Rectangle 23"/>
          <p:cNvSpPr/>
          <p:nvPr/>
        </p:nvSpPr>
        <p:spPr>
          <a:xfrm>
            <a:off x="2351476" y="2305688"/>
            <a:ext cx="1326234" cy="906238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marL="0" marR="0" lvl="0" indent="0" algn="ctr" defTabSz="924259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000" b="0" i="0" u="none" strike="noStrike" kern="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ea typeface="+mn-ea"/>
                <a:cs typeface="+mn-cs"/>
              </a:rPr>
              <a:t>Ingyenes vételi lehetőséget használunk</a:t>
            </a:r>
          </a:p>
        </p:txBody>
      </p:sp>
      <p:grpSp>
        <p:nvGrpSpPr>
          <p:cNvPr id="31" name="Group 47"/>
          <p:cNvGrpSpPr/>
          <p:nvPr/>
        </p:nvGrpSpPr>
        <p:grpSpPr>
          <a:xfrm>
            <a:off x="2551771" y="1211416"/>
            <a:ext cx="971096" cy="965905"/>
            <a:chOff x="0" y="0"/>
            <a:chExt cx="1600202" cy="1600200"/>
          </a:xfrm>
        </p:grpSpPr>
        <p:sp>
          <p:nvSpPr>
            <p:cNvPr id="32" name="Shape 27"/>
            <p:cNvSpPr/>
            <p:nvPr/>
          </p:nvSpPr>
          <p:spPr>
            <a:xfrm>
              <a:off x="735228" y="0"/>
              <a:ext cx="129748" cy="12974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800" y="21600"/>
                  </a:moveTo>
                  <a:cubicBezTo>
                    <a:pt x="4845" y="21600"/>
                    <a:pt x="0" y="16755"/>
                    <a:pt x="0" y="10800"/>
                  </a:cubicBezTo>
                  <a:cubicBezTo>
                    <a:pt x="0" y="4845"/>
                    <a:pt x="4845" y="0"/>
                    <a:pt x="10800" y="0"/>
                  </a:cubicBezTo>
                  <a:cubicBezTo>
                    <a:pt x="16755" y="0"/>
                    <a:pt x="21600" y="4845"/>
                    <a:pt x="21600" y="10800"/>
                  </a:cubicBezTo>
                  <a:cubicBezTo>
                    <a:pt x="21600" y="16755"/>
                    <a:pt x="16755" y="21600"/>
                    <a:pt x="10800" y="21600"/>
                  </a:cubicBezTo>
                  <a:close/>
                </a:path>
              </a:pathLst>
            </a:cu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000"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+mn-lt"/>
                  <a:ea typeface="+mn-ea"/>
                  <a:cs typeface="+mn-cs"/>
                  <a:sym typeface="Gill Sans"/>
                </a:defRPr>
              </a:pPr>
              <a:endParaRPr kumimoji="0" sz="3000" b="0" i="0" u="none" strike="noStrike" kern="1200" cap="none" spc="0" normalizeH="0" baseline="0" noProof="0">
                <a:ln>
                  <a:noFill/>
                </a:ln>
                <a:solidFill>
                  <a:srgbClr val="003399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  <a:sym typeface="Gill Sans"/>
              </a:endParaRPr>
            </a:p>
          </p:txBody>
        </p:sp>
        <p:sp>
          <p:nvSpPr>
            <p:cNvPr id="33" name="Shape 28"/>
            <p:cNvSpPr/>
            <p:nvPr/>
          </p:nvSpPr>
          <p:spPr>
            <a:xfrm>
              <a:off x="306345" y="137853"/>
              <a:ext cx="129694" cy="12975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86" h="21600" extrusionOk="0">
                  <a:moveTo>
                    <a:pt x="10511" y="21600"/>
                  </a:moveTo>
                  <a:cubicBezTo>
                    <a:pt x="7150" y="21600"/>
                    <a:pt x="3970" y="19935"/>
                    <a:pt x="2001" y="17147"/>
                  </a:cubicBezTo>
                  <a:cubicBezTo>
                    <a:pt x="356" y="14818"/>
                    <a:pt x="-307" y="11965"/>
                    <a:pt x="132" y="9112"/>
                  </a:cubicBezTo>
                  <a:cubicBezTo>
                    <a:pt x="572" y="6258"/>
                    <a:pt x="2060" y="3755"/>
                    <a:pt x="4325" y="2063"/>
                  </a:cubicBezTo>
                  <a:cubicBezTo>
                    <a:pt x="6129" y="713"/>
                    <a:pt x="8256" y="0"/>
                    <a:pt x="10476" y="0"/>
                  </a:cubicBezTo>
                  <a:cubicBezTo>
                    <a:pt x="13836" y="0"/>
                    <a:pt x="17017" y="1665"/>
                    <a:pt x="18988" y="4452"/>
                  </a:cubicBezTo>
                  <a:cubicBezTo>
                    <a:pt x="20630" y="6779"/>
                    <a:pt x="21293" y="9633"/>
                    <a:pt x="20854" y="12488"/>
                  </a:cubicBezTo>
                  <a:cubicBezTo>
                    <a:pt x="20414" y="15341"/>
                    <a:pt x="18926" y="17845"/>
                    <a:pt x="16664" y="19536"/>
                  </a:cubicBezTo>
                  <a:cubicBezTo>
                    <a:pt x="14857" y="20887"/>
                    <a:pt x="12730" y="21600"/>
                    <a:pt x="10511" y="21600"/>
                  </a:cubicBezTo>
                  <a:close/>
                </a:path>
              </a:pathLst>
            </a:custGeom>
            <a:solidFill>
              <a:srgbClr val="C4C4C2"/>
            </a:solidFill>
            <a:ln w="12700" cap="flat">
              <a:noFill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000"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+mn-lt"/>
                  <a:ea typeface="+mn-ea"/>
                  <a:cs typeface="+mn-cs"/>
                  <a:sym typeface="Gill Sans"/>
                </a:defRPr>
              </a:pPr>
              <a:endParaRPr kumimoji="0" sz="3000" b="0" i="0" u="none" strike="noStrike" kern="1200" cap="none" spc="0" normalizeH="0" baseline="0" noProof="0">
                <a:ln>
                  <a:noFill/>
                </a:ln>
                <a:solidFill>
                  <a:srgbClr val="003399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  <a:sym typeface="Gill Sans"/>
              </a:endParaRPr>
            </a:p>
          </p:txBody>
        </p:sp>
        <p:sp>
          <p:nvSpPr>
            <p:cNvPr id="34" name="Shape 29"/>
            <p:cNvSpPr/>
            <p:nvPr/>
          </p:nvSpPr>
          <p:spPr>
            <a:xfrm>
              <a:off x="505467" y="30634"/>
              <a:ext cx="129824" cy="12974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812" y="21600"/>
                  </a:moveTo>
                  <a:cubicBezTo>
                    <a:pt x="6115" y="21600"/>
                    <a:pt x="1984" y="18601"/>
                    <a:pt x="533" y="14137"/>
                  </a:cubicBezTo>
                  <a:cubicBezTo>
                    <a:pt x="179" y="13047"/>
                    <a:pt x="0" y="11923"/>
                    <a:pt x="0" y="10798"/>
                  </a:cubicBezTo>
                  <a:cubicBezTo>
                    <a:pt x="0" y="6107"/>
                    <a:pt x="2999" y="1980"/>
                    <a:pt x="7464" y="528"/>
                  </a:cubicBezTo>
                  <a:cubicBezTo>
                    <a:pt x="8544" y="178"/>
                    <a:pt x="9661" y="0"/>
                    <a:pt x="10785" y="0"/>
                  </a:cubicBezTo>
                  <a:cubicBezTo>
                    <a:pt x="15485" y="0"/>
                    <a:pt x="19616" y="2999"/>
                    <a:pt x="21067" y="7464"/>
                  </a:cubicBezTo>
                  <a:cubicBezTo>
                    <a:pt x="21421" y="8554"/>
                    <a:pt x="21600" y="9678"/>
                    <a:pt x="21600" y="10804"/>
                  </a:cubicBezTo>
                  <a:cubicBezTo>
                    <a:pt x="21600" y="15494"/>
                    <a:pt x="18601" y="19619"/>
                    <a:pt x="14137" y="21070"/>
                  </a:cubicBezTo>
                  <a:cubicBezTo>
                    <a:pt x="13056" y="21422"/>
                    <a:pt x="11937" y="21600"/>
                    <a:pt x="10812" y="21600"/>
                  </a:cubicBezTo>
                  <a:close/>
                </a:path>
              </a:pathLst>
            </a:custGeom>
            <a:solidFill>
              <a:srgbClr val="C4C4C2"/>
            </a:solidFill>
            <a:ln w="12700" cap="flat">
              <a:noFill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000"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+mn-lt"/>
                  <a:ea typeface="+mn-ea"/>
                  <a:cs typeface="+mn-cs"/>
                  <a:sym typeface="Gill Sans"/>
                </a:defRPr>
              </a:pPr>
              <a:endParaRPr kumimoji="0" sz="3000" b="0" i="0" u="none" strike="noStrike" kern="1200" cap="none" spc="0" normalizeH="0" baseline="0" noProof="0">
                <a:ln>
                  <a:noFill/>
                </a:ln>
                <a:solidFill>
                  <a:srgbClr val="003399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  <a:sym typeface="Gill Sans"/>
              </a:endParaRPr>
            </a:p>
          </p:txBody>
        </p:sp>
        <p:sp>
          <p:nvSpPr>
            <p:cNvPr id="35" name="Shape 30"/>
            <p:cNvSpPr/>
            <p:nvPr/>
          </p:nvSpPr>
          <p:spPr>
            <a:xfrm>
              <a:off x="137855" y="306343"/>
              <a:ext cx="129764" cy="12968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778" y="21600"/>
                  </a:moveTo>
                  <a:cubicBezTo>
                    <a:pt x="8491" y="21600"/>
                    <a:pt x="6303" y="20889"/>
                    <a:pt x="4451" y="19542"/>
                  </a:cubicBezTo>
                  <a:cubicBezTo>
                    <a:pt x="1665" y="17515"/>
                    <a:pt x="0" y="14240"/>
                    <a:pt x="0" y="10781"/>
                  </a:cubicBezTo>
                  <a:cubicBezTo>
                    <a:pt x="0" y="8496"/>
                    <a:pt x="713" y="6306"/>
                    <a:pt x="2063" y="4447"/>
                  </a:cubicBezTo>
                  <a:cubicBezTo>
                    <a:pt x="4086" y="1663"/>
                    <a:pt x="7360" y="0"/>
                    <a:pt x="10822" y="0"/>
                  </a:cubicBezTo>
                  <a:cubicBezTo>
                    <a:pt x="13108" y="0"/>
                    <a:pt x="15296" y="711"/>
                    <a:pt x="17146" y="2057"/>
                  </a:cubicBezTo>
                  <a:cubicBezTo>
                    <a:pt x="19936" y="4085"/>
                    <a:pt x="21600" y="7360"/>
                    <a:pt x="21600" y="10818"/>
                  </a:cubicBezTo>
                  <a:cubicBezTo>
                    <a:pt x="21600" y="13103"/>
                    <a:pt x="20887" y="15293"/>
                    <a:pt x="19538" y="17150"/>
                  </a:cubicBezTo>
                  <a:cubicBezTo>
                    <a:pt x="17514" y="19937"/>
                    <a:pt x="14240" y="21600"/>
                    <a:pt x="10778" y="21600"/>
                  </a:cubicBezTo>
                  <a:close/>
                </a:path>
              </a:pathLst>
            </a:custGeom>
            <a:solidFill>
              <a:srgbClr val="C4C4C2"/>
            </a:solidFill>
            <a:ln w="12700" cap="flat">
              <a:noFill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000"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+mn-lt"/>
                  <a:ea typeface="+mn-ea"/>
                  <a:cs typeface="+mn-cs"/>
                  <a:sym typeface="Gill Sans"/>
                </a:defRPr>
              </a:pPr>
              <a:endParaRPr kumimoji="0" sz="3000" b="0" i="0" u="none" strike="noStrike" kern="1200" cap="none" spc="0" normalizeH="0" baseline="0" noProof="0">
                <a:ln>
                  <a:noFill/>
                </a:ln>
                <a:solidFill>
                  <a:srgbClr val="003399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  <a:sym typeface="Gill Sans"/>
              </a:endParaRPr>
            </a:p>
          </p:txBody>
        </p:sp>
        <p:sp>
          <p:nvSpPr>
            <p:cNvPr id="36" name="Shape 31"/>
            <p:cNvSpPr/>
            <p:nvPr/>
          </p:nvSpPr>
          <p:spPr>
            <a:xfrm>
              <a:off x="735228" y="1470452"/>
              <a:ext cx="129748" cy="12974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800" y="21600"/>
                  </a:moveTo>
                  <a:cubicBezTo>
                    <a:pt x="4845" y="21600"/>
                    <a:pt x="0" y="16755"/>
                    <a:pt x="0" y="10800"/>
                  </a:cubicBezTo>
                  <a:cubicBezTo>
                    <a:pt x="0" y="4845"/>
                    <a:pt x="4845" y="0"/>
                    <a:pt x="10800" y="0"/>
                  </a:cubicBezTo>
                  <a:cubicBezTo>
                    <a:pt x="16755" y="0"/>
                    <a:pt x="21600" y="4845"/>
                    <a:pt x="21600" y="10800"/>
                  </a:cubicBezTo>
                  <a:cubicBezTo>
                    <a:pt x="21600" y="16755"/>
                    <a:pt x="16755" y="21600"/>
                    <a:pt x="10800" y="21600"/>
                  </a:cubicBezTo>
                  <a:close/>
                </a:path>
              </a:pathLst>
            </a:custGeom>
            <a:solidFill>
              <a:schemeClr val="bg2"/>
            </a:solidFill>
            <a:ln w="12700" cap="flat">
              <a:noFill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000"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+mn-lt"/>
                  <a:ea typeface="+mn-ea"/>
                  <a:cs typeface="+mn-cs"/>
                  <a:sym typeface="Gill Sans"/>
                </a:defRPr>
              </a:pPr>
              <a:endParaRPr kumimoji="0" sz="3000" b="0" i="0" u="none" strike="noStrike" kern="1200" cap="none" spc="0" normalizeH="0" baseline="0" noProof="0">
                <a:ln>
                  <a:noFill/>
                </a:ln>
                <a:solidFill>
                  <a:srgbClr val="003399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  <a:sym typeface="Gill Sans"/>
              </a:endParaRPr>
            </a:p>
          </p:txBody>
        </p:sp>
        <p:sp>
          <p:nvSpPr>
            <p:cNvPr id="37" name="Shape 32"/>
            <p:cNvSpPr/>
            <p:nvPr/>
          </p:nvSpPr>
          <p:spPr>
            <a:xfrm>
              <a:off x="1164106" y="1317279"/>
              <a:ext cx="129740" cy="12975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975" h="21600" extrusionOk="0">
                  <a:moveTo>
                    <a:pt x="10007" y="21600"/>
                  </a:moveTo>
                  <a:cubicBezTo>
                    <a:pt x="6811" y="21600"/>
                    <a:pt x="3783" y="19935"/>
                    <a:pt x="1911" y="17149"/>
                  </a:cubicBezTo>
                  <a:cubicBezTo>
                    <a:pt x="341" y="14815"/>
                    <a:pt x="-292" y="11960"/>
                    <a:pt x="125" y="9111"/>
                  </a:cubicBezTo>
                  <a:cubicBezTo>
                    <a:pt x="543" y="6262"/>
                    <a:pt x="1961" y="3760"/>
                    <a:pt x="4121" y="2064"/>
                  </a:cubicBezTo>
                  <a:cubicBezTo>
                    <a:pt x="5840" y="713"/>
                    <a:pt x="7863" y="0"/>
                    <a:pt x="9974" y="0"/>
                  </a:cubicBezTo>
                  <a:cubicBezTo>
                    <a:pt x="13170" y="0"/>
                    <a:pt x="16198" y="1665"/>
                    <a:pt x="18071" y="4453"/>
                  </a:cubicBezTo>
                  <a:cubicBezTo>
                    <a:pt x="21308" y="9270"/>
                    <a:pt x="20317" y="16037"/>
                    <a:pt x="15860" y="19537"/>
                  </a:cubicBezTo>
                  <a:cubicBezTo>
                    <a:pt x="14143" y="20887"/>
                    <a:pt x="12119" y="21600"/>
                    <a:pt x="10007" y="21600"/>
                  </a:cubicBezTo>
                  <a:close/>
                </a:path>
              </a:pathLst>
            </a:custGeom>
            <a:solidFill>
              <a:schemeClr val="bg2"/>
            </a:solidFill>
            <a:ln w="12700" cap="flat">
              <a:noFill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000"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+mn-lt"/>
                  <a:ea typeface="+mn-ea"/>
                  <a:cs typeface="+mn-cs"/>
                  <a:sym typeface="Gill Sans"/>
                </a:defRPr>
              </a:pPr>
              <a:endParaRPr kumimoji="0" sz="3000" b="0" i="0" u="none" strike="noStrike" kern="1200" cap="none" spc="0" normalizeH="0" baseline="0" noProof="0" dirty="0">
                <a:ln>
                  <a:noFill/>
                </a:ln>
                <a:solidFill>
                  <a:srgbClr val="003399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  <a:sym typeface="Gill Sans"/>
              </a:endParaRPr>
            </a:p>
          </p:txBody>
        </p:sp>
        <p:sp>
          <p:nvSpPr>
            <p:cNvPr id="38" name="Shape 33"/>
            <p:cNvSpPr/>
            <p:nvPr/>
          </p:nvSpPr>
          <p:spPr>
            <a:xfrm>
              <a:off x="30634" y="505466"/>
              <a:ext cx="129796" cy="12981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09" h="21600" extrusionOk="0">
                  <a:moveTo>
                    <a:pt x="10460" y="21600"/>
                  </a:moveTo>
                  <a:cubicBezTo>
                    <a:pt x="9371" y="21600"/>
                    <a:pt x="8284" y="21421"/>
                    <a:pt x="7230" y="21066"/>
                  </a:cubicBezTo>
                  <a:cubicBezTo>
                    <a:pt x="4573" y="20175"/>
                    <a:pt x="2413" y="18270"/>
                    <a:pt x="1144" y="15700"/>
                  </a:cubicBezTo>
                  <a:cubicBezTo>
                    <a:pt x="-123" y="13131"/>
                    <a:pt x="-345" y="10207"/>
                    <a:pt x="518" y="7465"/>
                  </a:cubicBezTo>
                  <a:cubicBezTo>
                    <a:pt x="1922" y="3000"/>
                    <a:pt x="5916" y="0"/>
                    <a:pt x="10454" y="0"/>
                  </a:cubicBezTo>
                  <a:cubicBezTo>
                    <a:pt x="11543" y="0"/>
                    <a:pt x="12630" y="179"/>
                    <a:pt x="13684" y="534"/>
                  </a:cubicBezTo>
                  <a:cubicBezTo>
                    <a:pt x="16334" y="1424"/>
                    <a:pt x="18492" y="3330"/>
                    <a:pt x="19761" y="5904"/>
                  </a:cubicBezTo>
                  <a:cubicBezTo>
                    <a:pt x="21031" y="8476"/>
                    <a:pt x="21255" y="11400"/>
                    <a:pt x="20395" y="14136"/>
                  </a:cubicBezTo>
                  <a:cubicBezTo>
                    <a:pt x="18990" y="18601"/>
                    <a:pt x="14998" y="21600"/>
                    <a:pt x="10460" y="21600"/>
                  </a:cubicBezTo>
                  <a:close/>
                </a:path>
              </a:pathLst>
            </a:custGeom>
            <a:solidFill>
              <a:schemeClr val="bg2"/>
            </a:solidFill>
            <a:ln w="12700" cap="flat">
              <a:noFill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000"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+mn-lt"/>
                  <a:ea typeface="+mn-ea"/>
                  <a:cs typeface="+mn-cs"/>
                  <a:sym typeface="Gill Sans"/>
                </a:defRPr>
              </a:pPr>
              <a:endParaRPr kumimoji="0" sz="3000" b="0" i="0" u="none" strike="noStrike" kern="1200" cap="none" spc="0" normalizeH="0" baseline="0" noProof="0">
                <a:ln>
                  <a:noFill/>
                </a:ln>
                <a:solidFill>
                  <a:srgbClr val="003399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  <a:sym typeface="Gill Sans"/>
              </a:endParaRPr>
            </a:p>
          </p:txBody>
        </p:sp>
        <p:sp>
          <p:nvSpPr>
            <p:cNvPr id="39" name="Shape 34"/>
            <p:cNvSpPr/>
            <p:nvPr/>
          </p:nvSpPr>
          <p:spPr>
            <a:xfrm>
              <a:off x="1424502" y="964984"/>
              <a:ext cx="129827" cy="12981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08" h="21600" extrusionOk="0">
                  <a:moveTo>
                    <a:pt x="10458" y="21600"/>
                  </a:moveTo>
                  <a:cubicBezTo>
                    <a:pt x="9369" y="21600"/>
                    <a:pt x="8282" y="21421"/>
                    <a:pt x="7225" y="21066"/>
                  </a:cubicBezTo>
                  <a:cubicBezTo>
                    <a:pt x="4571" y="20174"/>
                    <a:pt x="2411" y="18270"/>
                    <a:pt x="1145" y="15701"/>
                  </a:cubicBezTo>
                  <a:cubicBezTo>
                    <a:pt x="-123" y="13131"/>
                    <a:pt x="-346" y="10207"/>
                    <a:pt x="518" y="7464"/>
                  </a:cubicBezTo>
                  <a:cubicBezTo>
                    <a:pt x="1921" y="2999"/>
                    <a:pt x="5913" y="0"/>
                    <a:pt x="10450" y="0"/>
                  </a:cubicBezTo>
                  <a:cubicBezTo>
                    <a:pt x="11539" y="0"/>
                    <a:pt x="12626" y="179"/>
                    <a:pt x="13683" y="534"/>
                  </a:cubicBezTo>
                  <a:cubicBezTo>
                    <a:pt x="16337" y="1425"/>
                    <a:pt x="18496" y="3330"/>
                    <a:pt x="19764" y="5900"/>
                  </a:cubicBezTo>
                  <a:cubicBezTo>
                    <a:pt x="21031" y="8469"/>
                    <a:pt x="21254" y="11393"/>
                    <a:pt x="20392" y="14135"/>
                  </a:cubicBezTo>
                  <a:cubicBezTo>
                    <a:pt x="18987" y="18600"/>
                    <a:pt x="14995" y="21600"/>
                    <a:pt x="10458" y="21600"/>
                  </a:cubicBezTo>
                  <a:close/>
                </a:path>
              </a:pathLst>
            </a:cu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000"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+mn-lt"/>
                  <a:ea typeface="+mn-ea"/>
                  <a:cs typeface="+mn-cs"/>
                  <a:sym typeface="Gill Sans"/>
                </a:defRPr>
              </a:pPr>
              <a:endParaRPr kumimoji="0" sz="3000" b="0" i="0" u="none" strike="noStrike" kern="1200" cap="none" spc="0" normalizeH="0" baseline="0" noProof="0">
                <a:ln>
                  <a:noFill/>
                </a:ln>
                <a:solidFill>
                  <a:srgbClr val="003399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  <a:sym typeface="Gill Sans"/>
              </a:endParaRPr>
            </a:p>
          </p:txBody>
        </p:sp>
        <p:sp>
          <p:nvSpPr>
            <p:cNvPr id="40" name="Shape 35"/>
            <p:cNvSpPr/>
            <p:nvPr/>
          </p:nvSpPr>
          <p:spPr>
            <a:xfrm>
              <a:off x="30634" y="964984"/>
              <a:ext cx="129752" cy="1298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263" h="21600" extrusionOk="0">
                  <a:moveTo>
                    <a:pt x="9629" y="21600"/>
                  </a:moveTo>
                  <a:cubicBezTo>
                    <a:pt x="5446" y="21600"/>
                    <a:pt x="1766" y="18601"/>
                    <a:pt x="471" y="14136"/>
                  </a:cubicBezTo>
                  <a:cubicBezTo>
                    <a:pt x="-1168" y="8475"/>
                    <a:pt x="1606" y="2373"/>
                    <a:pt x="6657" y="533"/>
                  </a:cubicBezTo>
                  <a:cubicBezTo>
                    <a:pt x="7628" y="179"/>
                    <a:pt x="8631" y="0"/>
                    <a:pt x="9635" y="0"/>
                  </a:cubicBezTo>
                  <a:cubicBezTo>
                    <a:pt x="13818" y="0"/>
                    <a:pt x="17496" y="2999"/>
                    <a:pt x="18790" y="7463"/>
                  </a:cubicBezTo>
                  <a:cubicBezTo>
                    <a:pt x="20432" y="13123"/>
                    <a:pt x="17658" y="19227"/>
                    <a:pt x="12607" y="21067"/>
                  </a:cubicBezTo>
                  <a:cubicBezTo>
                    <a:pt x="11636" y="21421"/>
                    <a:pt x="10633" y="21600"/>
                    <a:pt x="9629" y="21600"/>
                  </a:cubicBezTo>
                  <a:close/>
                </a:path>
              </a:pathLst>
            </a:custGeom>
            <a:solidFill>
              <a:schemeClr val="bg2"/>
            </a:solidFill>
            <a:ln w="12700" cap="flat">
              <a:noFill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000"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+mn-lt"/>
                  <a:ea typeface="+mn-ea"/>
                  <a:cs typeface="+mn-cs"/>
                  <a:sym typeface="Gill Sans"/>
                </a:defRPr>
              </a:pPr>
              <a:endParaRPr kumimoji="0" sz="3000" b="0" i="0" u="none" strike="noStrike" kern="1200" cap="none" spc="0" normalizeH="0" baseline="0" noProof="0">
                <a:ln>
                  <a:noFill/>
                </a:ln>
                <a:solidFill>
                  <a:srgbClr val="003399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  <a:sym typeface="Gill Sans"/>
              </a:endParaRPr>
            </a:p>
          </p:txBody>
        </p:sp>
        <p:sp>
          <p:nvSpPr>
            <p:cNvPr id="41" name="Shape 36"/>
            <p:cNvSpPr/>
            <p:nvPr/>
          </p:nvSpPr>
          <p:spPr>
            <a:xfrm>
              <a:off x="1424502" y="505466"/>
              <a:ext cx="129758" cy="1298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262" h="21600" extrusionOk="0">
                  <a:moveTo>
                    <a:pt x="9628" y="21600"/>
                  </a:moveTo>
                  <a:cubicBezTo>
                    <a:pt x="5445" y="21600"/>
                    <a:pt x="1765" y="18602"/>
                    <a:pt x="473" y="14139"/>
                  </a:cubicBezTo>
                  <a:cubicBezTo>
                    <a:pt x="-1169" y="8477"/>
                    <a:pt x="1604" y="2374"/>
                    <a:pt x="6656" y="533"/>
                  </a:cubicBezTo>
                  <a:cubicBezTo>
                    <a:pt x="7626" y="179"/>
                    <a:pt x="8630" y="0"/>
                    <a:pt x="9634" y="0"/>
                  </a:cubicBezTo>
                  <a:cubicBezTo>
                    <a:pt x="13817" y="0"/>
                    <a:pt x="17497" y="2999"/>
                    <a:pt x="18790" y="7464"/>
                  </a:cubicBezTo>
                  <a:cubicBezTo>
                    <a:pt x="20431" y="13126"/>
                    <a:pt x="17658" y="19227"/>
                    <a:pt x="12608" y="21067"/>
                  </a:cubicBezTo>
                  <a:cubicBezTo>
                    <a:pt x="11637" y="21421"/>
                    <a:pt x="10633" y="21600"/>
                    <a:pt x="9628" y="21600"/>
                  </a:cubicBezTo>
                  <a:close/>
                </a:path>
              </a:pathLst>
            </a:cu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000"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+mn-lt"/>
                  <a:ea typeface="+mn-ea"/>
                  <a:cs typeface="+mn-cs"/>
                  <a:sym typeface="Gill Sans"/>
                </a:defRPr>
              </a:pPr>
              <a:endParaRPr kumimoji="0" sz="3000" b="0" i="0" u="none" strike="noStrike" kern="1200" cap="none" spc="0" normalizeH="0" baseline="0" noProof="0">
                <a:ln>
                  <a:noFill/>
                </a:ln>
                <a:solidFill>
                  <a:srgbClr val="003399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  <a:sym typeface="Gill Sans"/>
              </a:endParaRPr>
            </a:p>
          </p:txBody>
        </p:sp>
        <p:sp>
          <p:nvSpPr>
            <p:cNvPr id="42" name="Shape 37"/>
            <p:cNvSpPr/>
            <p:nvPr/>
          </p:nvSpPr>
          <p:spPr>
            <a:xfrm>
              <a:off x="306345" y="1317279"/>
              <a:ext cx="129704" cy="1297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055" h="21600" extrusionOk="0">
                  <a:moveTo>
                    <a:pt x="9512" y="21600"/>
                  </a:moveTo>
                  <a:cubicBezTo>
                    <a:pt x="7496" y="21600"/>
                    <a:pt x="5565" y="20887"/>
                    <a:pt x="3925" y="19537"/>
                  </a:cubicBezTo>
                  <a:cubicBezTo>
                    <a:pt x="-325" y="16036"/>
                    <a:pt x="-1272" y="9270"/>
                    <a:pt x="1817" y="4454"/>
                  </a:cubicBezTo>
                  <a:cubicBezTo>
                    <a:pt x="3606" y="1665"/>
                    <a:pt x="6494" y="0"/>
                    <a:pt x="9545" y="0"/>
                  </a:cubicBezTo>
                  <a:cubicBezTo>
                    <a:pt x="11560" y="0"/>
                    <a:pt x="13491" y="713"/>
                    <a:pt x="15130" y="2062"/>
                  </a:cubicBezTo>
                  <a:cubicBezTo>
                    <a:pt x="19382" y="5564"/>
                    <a:pt x="20328" y="12331"/>
                    <a:pt x="17239" y="17149"/>
                  </a:cubicBezTo>
                  <a:cubicBezTo>
                    <a:pt x="15452" y="19936"/>
                    <a:pt x="12563" y="21600"/>
                    <a:pt x="9512" y="21600"/>
                  </a:cubicBezTo>
                  <a:close/>
                </a:path>
              </a:pathLst>
            </a:custGeom>
            <a:solidFill>
              <a:schemeClr val="bg2"/>
            </a:solidFill>
            <a:ln w="12700" cap="flat">
              <a:noFill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000"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+mn-lt"/>
                  <a:ea typeface="+mn-ea"/>
                  <a:cs typeface="+mn-cs"/>
                  <a:sym typeface="Gill Sans"/>
                </a:defRPr>
              </a:pPr>
              <a:endParaRPr kumimoji="0" sz="3000" b="0" i="0" u="none" strike="noStrike" kern="1200" cap="none" spc="0" normalizeH="0" baseline="0" noProof="0">
                <a:ln>
                  <a:noFill/>
                </a:ln>
                <a:solidFill>
                  <a:srgbClr val="003399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  <a:sym typeface="Gill Sans"/>
              </a:endParaRPr>
            </a:p>
          </p:txBody>
        </p:sp>
        <p:sp>
          <p:nvSpPr>
            <p:cNvPr id="43" name="Shape 38"/>
            <p:cNvSpPr/>
            <p:nvPr/>
          </p:nvSpPr>
          <p:spPr>
            <a:xfrm>
              <a:off x="1164106" y="137853"/>
              <a:ext cx="129740" cy="12976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975" h="21600" extrusionOk="0">
                  <a:moveTo>
                    <a:pt x="9974" y="21600"/>
                  </a:moveTo>
                  <a:cubicBezTo>
                    <a:pt x="7863" y="21600"/>
                    <a:pt x="5840" y="20887"/>
                    <a:pt x="4121" y="19537"/>
                  </a:cubicBezTo>
                  <a:cubicBezTo>
                    <a:pt x="1963" y="17841"/>
                    <a:pt x="543" y="15338"/>
                    <a:pt x="125" y="12489"/>
                  </a:cubicBezTo>
                  <a:cubicBezTo>
                    <a:pt x="-292" y="9641"/>
                    <a:pt x="341" y="6786"/>
                    <a:pt x="1910" y="4453"/>
                  </a:cubicBezTo>
                  <a:cubicBezTo>
                    <a:pt x="3784" y="1665"/>
                    <a:pt x="6811" y="0"/>
                    <a:pt x="10007" y="0"/>
                  </a:cubicBezTo>
                  <a:cubicBezTo>
                    <a:pt x="12118" y="0"/>
                    <a:pt x="14142" y="713"/>
                    <a:pt x="15860" y="2063"/>
                  </a:cubicBezTo>
                  <a:cubicBezTo>
                    <a:pt x="20317" y="5564"/>
                    <a:pt x="21308" y="12330"/>
                    <a:pt x="18071" y="17148"/>
                  </a:cubicBezTo>
                  <a:cubicBezTo>
                    <a:pt x="16198" y="19936"/>
                    <a:pt x="13170" y="21600"/>
                    <a:pt x="9974" y="21600"/>
                  </a:cubicBezTo>
                  <a:close/>
                </a:path>
              </a:pathLst>
            </a:cu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000"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+mn-lt"/>
                  <a:ea typeface="+mn-ea"/>
                  <a:cs typeface="+mn-cs"/>
                  <a:sym typeface="Gill Sans"/>
                </a:defRPr>
              </a:pPr>
              <a:endParaRPr kumimoji="0" sz="3000" b="0" i="0" u="none" strike="noStrike" kern="1200" cap="none" spc="0" normalizeH="0" baseline="0" noProof="0">
                <a:ln>
                  <a:noFill/>
                </a:ln>
                <a:solidFill>
                  <a:srgbClr val="003399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  <a:sym typeface="Gill Sans"/>
              </a:endParaRPr>
            </a:p>
          </p:txBody>
        </p:sp>
        <p:sp>
          <p:nvSpPr>
            <p:cNvPr id="44" name="Shape 39"/>
            <p:cNvSpPr/>
            <p:nvPr/>
          </p:nvSpPr>
          <p:spPr>
            <a:xfrm>
              <a:off x="1470454" y="735226"/>
              <a:ext cx="129749" cy="12974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800" y="21600"/>
                  </a:moveTo>
                  <a:cubicBezTo>
                    <a:pt x="4845" y="21600"/>
                    <a:pt x="0" y="16755"/>
                    <a:pt x="0" y="10800"/>
                  </a:cubicBezTo>
                  <a:cubicBezTo>
                    <a:pt x="0" y="4845"/>
                    <a:pt x="4845" y="0"/>
                    <a:pt x="10800" y="0"/>
                  </a:cubicBezTo>
                  <a:cubicBezTo>
                    <a:pt x="16755" y="0"/>
                    <a:pt x="21600" y="4845"/>
                    <a:pt x="21600" y="10800"/>
                  </a:cubicBezTo>
                  <a:cubicBezTo>
                    <a:pt x="21600" y="16755"/>
                    <a:pt x="16755" y="21600"/>
                    <a:pt x="10800" y="21600"/>
                  </a:cubicBezTo>
                  <a:close/>
                </a:path>
              </a:pathLst>
            </a:cu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000"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+mn-lt"/>
                  <a:ea typeface="+mn-ea"/>
                  <a:cs typeface="+mn-cs"/>
                  <a:sym typeface="Gill Sans"/>
                </a:defRPr>
              </a:pPr>
              <a:endParaRPr kumimoji="0" sz="3000" b="0" i="0" u="none" strike="noStrike" kern="1200" cap="none" spc="0" normalizeH="0" baseline="0" noProof="0">
                <a:ln>
                  <a:noFill/>
                </a:ln>
                <a:solidFill>
                  <a:srgbClr val="003399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  <a:sym typeface="Gill Sans"/>
              </a:endParaRPr>
            </a:p>
          </p:txBody>
        </p:sp>
        <p:sp>
          <p:nvSpPr>
            <p:cNvPr id="45" name="Shape 40"/>
            <p:cNvSpPr/>
            <p:nvPr/>
          </p:nvSpPr>
          <p:spPr>
            <a:xfrm>
              <a:off x="0" y="735226"/>
              <a:ext cx="129748" cy="12974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800" y="21600"/>
                  </a:moveTo>
                  <a:cubicBezTo>
                    <a:pt x="4845" y="21600"/>
                    <a:pt x="0" y="16755"/>
                    <a:pt x="0" y="10800"/>
                  </a:cubicBezTo>
                  <a:cubicBezTo>
                    <a:pt x="0" y="4845"/>
                    <a:pt x="4845" y="0"/>
                    <a:pt x="10800" y="0"/>
                  </a:cubicBezTo>
                  <a:cubicBezTo>
                    <a:pt x="16755" y="0"/>
                    <a:pt x="21600" y="4845"/>
                    <a:pt x="21600" y="10800"/>
                  </a:cubicBezTo>
                  <a:cubicBezTo>
                    <a:pt x="21600" y="16755"/>
                    <a:pt x="16755" y="21600"/>
                    <a:pt x="10800" y="21600"/>
                  </a:cubicBezTo>
                  <a:close/>
                </a:path>
              </a:pathLst>
            </a:custGeom>
            <a:solidFill>
              <a:schemeClr val="bg2"/>
            </a:solidFill>
            <a:ln w="12700" cap="flat">
              <a:noFill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000"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+mn-lt"/>
                  <a:ea typeface="+mn-ea"/>
                  <a:cs typeface="+mn-cs"/>
                  <a:sym typeface="Gill Sans"/>
                </a:defRPr>
              </a:pPr>
              <a:endParaRPr kumimoji="0" sz="3000" b="0" i="0" u="none" strike="noStrike" kern="1200" cap="none" spc="0" normalizeH="0" baseline="0" noProof="0">
                <a:ln>
                  <a:noFill/>
                </a:ln>
                <a:solidFill>
                  <a:srgbClr val="003399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  <a:sym typeface="Gill Sans"/>
              </a:endParaRPr>
            </a:p>
          </p:txBody>
        </p:sp>
        <p:sp>
          <p:nvSpPr>
            <p:cNvPr id="46" name="Shape 41"/>
            <p:cNvSpPr/>
            <p:nvPr/>
          </p:nvSpPr>
          <p:spPr>
            <a:xfrm>
              <a:off x="1317282" y="306343"/>
              <a:ext cx="129756" cy="1296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823" y="21600"/>
                  </a:moveTo>
                  <a:cubicBezTo>
                    <a:pt x="7361" y="21600"/>
                    <a:pt x="4086" y="19938"/>
                    <a:pt x="2064" y="17152"/>
                  </a:cubicBezTo>
                  <a:cubicBezTo>
                    <a:pt x="713" y="15292"/>
                    <a:pt x="0" y="13102"/>
                    <a:pt x="0" y="10819"/>
                  </a:cubicBezTo>
                  <a:cubicBezTo>
                    <a:pt x="0" y="7359"/>
                    <a:pt x="1665" y="4085"/>
                    <a:pt x="4453" y="2058"/>
                  </a:cubicBezTo>
                  <a:cubicBezTo>
                    <a:pt x="6306" y="711"/>
                    <a:pt x="8492" y="0"/>
                    <a:pt x="10778" y="0"/>
                  </a:cubicBezTo>
                  <a:cubicBezTo>
                    <a:pt x="14241" y="0"/>
                    <a:pt x="17514" y="1663"/>
                    <a:pt x="19537" y="4450"/>
                  </a:cubicBezTo>
                  <a:cubicBezTo>
                    <a:pt x="20887" y="6308"/>
                    <a:pt x="21600" y="8498"/>
                    <a:pt x="21600" y="10783"/>
                  </a:cubicBezTo>
                  <a:cubicBezTo>
                    <a:pt x="21600" y="14241"/>
                    <a:pt x="19935" y="17516"/>
                    <a:pt x="17148" y="19544"/>
                  </a:cubicBezTo>
                  <a:cubicBezTo>
                    <a:pt x="15298" y="20889"/>
                    <a:pt x="13110" y="21600"/>
                    <a:pt x="10823" y="21600"/>
                  </a:cubicBezTo>
                  <a:close/>
                </a:path>
              </a:pathLst>
            </a:cu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000"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+mn-lt"/>
                  <a:ea typeface="+mn-ea"/>
                  <a:cs typeface="+mn-cs"/>
                  <a:sym typeface="Gill Sans"/>
                </a:defRPr>
              </a:pPr>
              <a:endParaRPr kumimoji="0" sz="3000" b="0" i="0" u="none" strike="noStrike" kern="1200" cap="none" spc="0" normalizeH="0" baseline="0" noProof="0">
                <a:ln>
                  <a:noFill/>
                </a:ln>
                <a:solidFill>
                  <a:srgbClr val="003399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  <a:sym typeface="Gill Sans"/>
              </a:endParaRPr>
            </a:p>
          </p:txBody>
        </p:sp>
        <p:sp>
          <p:nvSpPr>
            <p:cNvPr id="47" name="Shape 42"/>
            <p:cNvSpPr/>
            <p:nvPr/>
          </p:nvSpPr>
          <p:spPr>
            <a:xfrm>
              <a:off x="137855" y="1164106"/>
              <a:ext cx="129756" cy="12973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821" y="21600"/>
                  </a:moveTo>
                  <a:cubicBezTo>
                    <a:pt x="7359" y="21600"/>
                    <a:pt x="4085" y="19938"/>
                    <a:pt x="2063" y="17152"/>
                  </a:cubicBezTo>
                  <a:cubicBezTo>
                    <a:pt x="713" y="15295"/>
                    <a:pt x="0" y="13106"/>
                    <a:pt x="0" y="10822"/>
                  </a:cubicBezTo>
                  <a:cubicBezTo>
                    <a:pt x="0" y="7366"/>
                    <a:pt x="1665" y="4092"/>
                    <a:pt x="4451" y="2067"/>
                  </a:cubicBezTo>
                  <a:cubicBezTo>
                    <a:pt x="6312" y="715"/>
                    <a:pt x="8496" y="0"/>
                    <a:pt x="10766" y="0"/>
                  </a:cubicBezTo>
                  <a:cubicBezTo>
                    <a:pt x="11337" y="0"/>
                    <a:pt x="11917" y="46"/>
                    <a:pt x="12489" y="136"/>
                  </a:cubicBezTo>
                  <a:cubicBezTo>
                    <a:pt x="15337" y="588"/>
                    <a:pt x="17840" y="2122"/>
                    <a:pt x="19536" y="4457"/>
                  </a:cubicBezTo>
                  <a:cubicBezTo>
                    <a:pt x="20887" y="6316"/>
                    <a:pt x="21600" y="8504"/>
                    <a:pt x="21600" y="10786"/>
                  </a:cubicBezTo>
                  <a:cubicBezTo>
                    <a:pt x="21600" y="14243"/>
                    <a:pt x="19935" y="17517"/>
                    <a:pt x="17146" y="19543"/>
                  </a:cubicBezTo>
                  <a:cubicBezTo>
                    <a:pt x="15294" y="20889"/>
                    <a:pt x="13106" y="21600"/>
                    <a:pt x="10821" y="21600"/>
                  </a:cubicBezTo>
                  <a:close/>
                </a:path>
              </a:pathLst>
            </a:custGeom>
            <a:solidFill>
              <a:schemeClr val="bg2"/>
            </a:solidFill>
            <a:ln w="12700" cap="flat">
              <a:noFill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000"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+mn-lt"/>
                  <a:ea typeface="+mn-ea"/>
                  <a:cs typeface="+mn-cs"/>
                  <a:sym typeface="Gill Sans"/>
                </a:defRPr>
              </a:pPr>
              <a:endParaRPr kumimoji="0" sz="3000" b="0" i="0" u="none" strike="noStrike" kern="1200" cap="none" spc="0" normalizeH="0" baseline="0" noProof="0">
                <a:ln>
                  <a:noFill/>
                </a:ln>
                <a:solidFill>
                  <a:srgbClr val="003399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  <a:sym typeface="Gill Sans"/>
              </a:endParaRPr>
            </a:p>
          </p:txBody>
        </p:sp>
        <p:sp>
          <p:nvSpPr>
            <p:cNvPr id="48" name="Shape 43"/>
            <p:cNvSpPr/>
            <p:nvPr/>
          </p:nvSpPr>
          <p:spPr>
            <a:xfrm>
              <a:off x="964984" y="30634"/>
              <a:ext cx="129816" cy="1298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791" y="21600"/>
                  </a:moveTo>
                  <a:cubicBezTo>
                    <a:pt x="9666" y="21600"/>
                    <a:pt x="8547" y="21421"/>
                    <a:pt x="7464" y="21070"/>
                  </a:cubicBezTo>
                  <a:cubicBezTo>
                    <a:pt x="2999" y="19619"/>
                    <a:pt x="0" y="15495"/>
                    <a:pt x="0" y="10807"/>
                  </a:cubicBezTo>
                  <a:cubicBezTo>
                    <a:pt x="0" y="9682"/>
                    <a:pt x="179" y="8559"/>
                    <a:pt x="534" y="7470"/>
                  </a:cubicBezTo>
                  <a:cubicBezTo>
                    <a:pt x="1425" y="4726"/>
                    <a:pt x="3330" y="2494"/>
                    <a:pt x="5900" y="1184"/>
                  </a:cubicBezTo>
                  <a:cubicBezTo>
                    <a:pt x="7442" y="398"/>
                    <a:pt x="9085" y="0"/>
                    <a:pt x="10782" y="0"/>
                  </a:cubicBezTo>
                  <a:cubicBezTo>
                    <a:pt x="11912" y="0"/>
                    <a:pt x="13039" y="180"/>
                    <a:pt x="14135" y="536"/>
                  </a:cubicBezTo>
                  <a:cubicBezTo>
                    <a:pt x="18600" y="1988"/>
                    <a:pt x="21600" y="6113"/>
                    <a:pt x="21600" y="10801"/>
                  </a:cubicBezTo>
                  <a:cubicBezTo>
                    <a:pt x="21600" y="11926"/>
                    <a:pt x="21421" y="13048"/>
                    <a:pt x="21066" y="14137"/>
                  </a:cubicBezTo>
                  <a:cubicBezTo>
                    <a:pt x="19616" y="18602"/>
                    <a:pt x="15486" y="21600"/>
                    <a:pt x="10791" y="21600"/>
                  </a:cubicBezTo>
                  <a:close/>
                </a:path>
              </a:pathLst>
            </a:cu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000"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+mn-lt"/>
                  <a:ea typeface="+mn-ea"/>
                  <a:cs typeface="+mn-cs"/>
                  <a:sym typeface="Gill Sans"/>
                </a:defRPr>
              </a:pPr>
              <a:endParaRPr kumimoji="0" sz="3000" b="0" i="0" u="none" strike="noStrike" kern="1200" cap="none" spc="0" normalizeH="0" baseline="0" noProof="0">
                <a:ln>
                  <a:noFill/>
                </a:ln>
                <a:solidFill>
                  <a:srgbClr val="003399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  <a:sym typeface="Gill Sans"/>
              </a:endParaRPr>
            </a:p>
          </p:txBody>
        </p:sp>
        <p:sp>
          <p:nvSpPr>
            <p:cNvPr id="49" name="Shape 44"/>
            <p:cNvSpPr/>
            <p:nvPr/>
          </p:nvSpPr>
          <p:spPr>
            <a:xfrm>
              <a:off x="505467" y="1424499"/>
              <a:ext cx="129817" cy="12984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817" y="21600"/>
                  </a:moveTo>
                  <a:cubicBezTo>
                    <a:pt x="9688" y="21600"/>
                    <a:pt x="8561" y="21420"/>
                    <a:pt x="7466" y="21065"/>
                  </a:cubicBezTo>
                  <a:cubicBezTo>
                    <a:pt x="3000" y="19614"/>
                    <a:pt x="0" y="15491"/>
                    <a:pt x="0" y="10804"/>
                  </a:cubicBezTo>
                  <a:cubicBezTo>
                    <a:pt x="0" y="9680"/>
                    <a:pt x="179" y="8556"/>
                    <a:pt x="534" y="7465"/>
                  </a:cubicBezTo>
                  <a:cubicBezTo>
                    <a:pt x="1426" y="4723"/>
                    <a:pt x="3330" y="2492"/>
                    <a:pt x="5899" y="1184"/>
                  </a:cubicBezTo>
                  <a:cubicBezTo>
                    <a:pt x="7442" y="398"/>
                    <a:pt x="9085" y="0"/>
                    <a:pt x="10783" y="0"/>
                  </a:cubicBezTo>
                  <a:cubicBezTo>
                    <a:pt x="11913" y="0"/>
                    <a:pt x="13041" y="180"/>
                    <a:pt x="14136" y="536"/>
                  </a:cubicBezTo>
                  <a:cubicBezTo>
                    <a:pt x="18601" y="1986"/>
                    <a:pt x="21600" y="6109"/>
                    <a:pt x="21600" y="10796"/>
                  </a:cubicBezTo>
                  <a:cubicBezTo>
                    <a:pt x="21600" y="11920"/>
                    <a:pt x="21421" y="13044"/>
                    <a:pt x="21066" y="14135"/>
                  </a:cubicBezTo>
                  <a:cubicBezTo>
                    <a:pt x="20175" y="16877"/>
                    <a:pt x="18270" y="19107"/>
                    <a:pt x="15700" y="20417"/>
                  </a:cubicBezTo>
                  <a:cubicBezTo>
                    <a:pt x="14158" y="21202"/>
                    <a:pt x="12516" y="21600"/>
                    <a:pt x="10817" y="21600"/>
                  </a:cubicBezTo>
                  <a:close/>
                </a:path>
              </a:pathLst>
            </a:custGeom>
            <a:solidFill>
              <a:schemeClr val="bg2"/>
            </a:solidFill>
            <a:ln w="12700" cap="flat">
              <a:noFill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000"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+mn-lt"/>
                  <a:ea typeface="+mn-ea"/>
                  <a:cs typeface="+mn-cs"/>
                  <a:sym typeface="Gill Sans"/>
                </a:defRPr>
              </a:pPr>
              <a:endParaRPr kumimoji="0" sz="3000" b="0" i="0" u="none" strike="noStrike" kern="1200" cap="none" spc="0" normalizeH="0" baseline="0" noProof="0">
                <a:ln>
                  <a:noFill/>
                </a:ln>
                <a:solidFill>
                  <a:srgbClr val="003399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  <a:sym typeface="Gill Sans"/>
              </a:endParaRPr>
            </a:p>
          </p:txBody>
        </p:sp>
        <p:sp>
          <p:nvSpPr>
            <p:cNvPr id="50" name="Shape 45"/>
            <p:cNvSpPr/>
            <p:nvPr/>
          </p:nvSpPr>
          <p:spPr>
            <a:xfrm>
              <a:off x="964984" y="1424499"/>
              <a:ext cx="129824" cy="1297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812" y="21600"/>
                  </a:moveTo>
                  <a:cubicBezTo>
                    <a:pt x="6114" y="21600"/>
                    <a:pt x="1984" y="18601"/>
                    <a:pt x="533" y="14138"/>
                  </a:cubicBezTo>
                  <a:cubicBezTo>
                    <a:pt x="179" y="13049"/>
                    <a:pt x="0" y="11924"/>
                    <a:pt x="0" y="10797"/>
                  </a:cubicBezTo>
                  <a:cubicBezTo>
                    <a:pt x="0" y="6106"/>
                    <a:pt x="2998" y="1981"/>
                    <a:pt x="7461" y="532"/>
                  </a:cubicBezTo>
                  <a:cubicBezTo>
                    <a:pt x="8545" y="179"/>
                    <a:pt x="9664" y="0"/>
                    <a:pt x="10789" y="0"/>
                  </a:cubicBezTo>
                  <a:cubicBezTo>
                    <a:pt x="15485" y="0"/>
                    <a:pt x="19616" y="3000"/>
                    <a:pt x="21067" y="7464"/>
                  </a:cubicBezTo>
                  <a:cubicBezTo>
                    <a:pt x="21421" y="8552"/>
                    <a:pt x="21600" y="9678"/>
                    <a:pt x="21600" y="10803"/>
                  </a:cubicBezTo>
                  <a:cubicBezTo>
                    <a:pt x="21600" y="15494"/>
                    <a:pt x="18601" y="19619"/>
                    <a:pt x="14136" y="21070"/>
                  </a:cubicBezTo>
                  <a:cubicBezTo>
                    <a:pt x="13055" y="21422"/>
                    <a:pt x="11936" y="21600"/>
                    <a:pt x="10812" y="21600"/>
                  </a:cubicBezTo>
                  <a:close/>
                </a:path>
              </a:pathLst>
            </a:custGeom>
            <a:solidFill>
              <a:schemeClr val="bg2"/>
            </a:solidFill>
            <a:ln w="12700" cap="flat">
              <a:noFill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000"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+mn-lt"/>
                  <a:ea typeface="+mn-ea"/>
                  <a:cs typeface="+mn-cs"/>
                  <a:sym typeface="Gill Sans"/>
                </a:defRPr>
              </a:pPr>
              <a:endParaRPr kumimoji="0" sz="3000" b="0" i="0" u="none" strike="noStrike" kern="1200" cap="none" spc="0" normalizeH="0" baseline="0" noProof="0">
                <a:ln>
                  <a:noFill/>
                </a:ln>
                <a:solidFill>
                  <a:srgbClr val="003399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  <a:sym typeface="Gill Sans"/>
              </a:endParaRPr>
            </a:p>
          </p:txBody>
        </p:sp>
        <p:sp>
          <p:nvSpPr>
            <p:cNvPr id="51" name="Shape 46"/>
            <p:cNvSpPr/>
            <p:nvPr/>
          </p:nvSpPr>
          <p:spPr>
            <a:xfrm>
              <a:off x="1317282" y="1164106"/>
              <a:ext cx="129764" cy="12973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779" y="21600"/>
                  </a:moveTo>
                  <a:cubicBezTo>
                    <a:pt x="8492" y="21600"/>
                    <a:pt x="6304" y="20889"/>
                    <a:pt x="4452" y="19543"/>
                  </a:cubicBezTo>
                  <a:cubicBezTo>
                    <a:pt x="1665" y="17517"/>
                    <a:pt x="0" y="14243"/>
                    <a:pt x="0" y="10786"/>
                  </a:cubicBezTo>
                  <a:cubicBezTo>
                    <a:pt x="0" y="8504"/>
                    <a:pt x="713" y="6316"/>
                    <a:pt x="2063" y="4457"/>
                  </a:cubicBezTo>
                  <a:cubicBezTo>
                    <a:pt x="3759" y="2123"/>
                    <a:pt x="6262" y="588"/>
                    <a:pt x="9111" y="136"/>
                  </a:cubicBezTo>
                  <a:cubicBezTo>
                    <a:pt x="9682" y="46"/>
                    <a:pt x="10262" y="0"/>
                    <a:pt x="10834" y="0"/>
                  </a:cubicBezTo>
                  <a:cubicBezTo>
                    <a:pt x="13103" y="0"/>
                    <a:pt x="15287" y="715"/>
                    <a:pt x="17147" y="2066"/>
                  </a:cubicBezTo>
                  <a:cubicBezTo>
                    <a:pt x="19936" y="4093"/>
                    <a:pt x="21600" y="7366"/>
                    <a:pt x="21600" y="10822"/>
                  </a:cubicBezTo>
                  <a:cubicBezTo>
                    <a:pt x="21600" y="13105"/>
                    <a:pt x="20887" y="15294"/>
                    <a:pt x="19537" y="17152"/>
                  </a:cubicBezTo>
                  <a:cubicBezTo>
                    <a:pt x="17514" y="19938"/>
                    <a:pt x="14240" y="21600"/>
                    <a:pt x="10779" y="21600"/>
                  </a:cubicBezTo>
                  <a:close/>
                </a:path>
              </a:pathLst>
            </a:cu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000"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+mn-lt"/>
                  <a:ea typeface="+mn-ea"/>
                  <a:cs typeface="+mn-cs"/>
                  <a:sym typeface="Gill Sans"/>
                </a:defRPr>
              </a:pPr>
              <a:endParaRPr kumimoji="0" sz="3000" b="0" i="0" u="none" strike="noStrike" kern="1200" cap="none" spc="0" normalizeH="0" baseline="0" noProof="0">
                <a:ln>
                  <a:noFill/>
                </a:ln>
                <a:solidFill>
                  <a:srgbClr val="003399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  <a:sym typeface="Gill Sans"/>
              </a:endParaRPr>
            </a:p>
          </p:txBody>
        </p:sp>
      </p:grpSp>
      <p:grpSp>
        <p:nvGrpSpPr>
          <p:cNvPr id="53" name="Group 47"/>
          <p:cNvGrpSpPr/>
          <p:nvPr/>
        </p:nvGrpSpPr>
        <p:grpSpPr>
          <a:xfrm>
            <a:off x="3947729" y="1216845"/>
            <a:ext cx="971096" cy="965905"/>
            <a:chOff x="0" y="0"/>
            <a:chExt cx="1600202" cy="1600200"/>
          </a:xfrm>
        </p:grpSpPr>
        <p:sp>
          <p:nvSpPr>
            <p:cNvPr id="54" name="Shape 27"/>
            <p:cNvSpPr/>
            <p:nvPr/>
          </p:nvSpPr>
          <p:spPr>
            <a:xfrm>
              <a:off x="735228" y="0"/>
              <a:ext cx="129748" cy="12974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800" y="21600"/>
                  </a:moveTo>
                  <a:cubicBezTo>
                    <a:pt x="4845" y="21600"/>
                    <a:pt x="0" y="16755"/>
                    <a:pt x="0" y="10800"/>
                  </a:cubicBezTo>
                  <a:cubicBezTo>
                    <a:pt x="0" y="4845"/>
                    <a:pt x="4845" y="0"/>
                    <a:pt x="10800" y="0"/>
                  </a:cubicBezTo>
                  <a:cubicBezTo>
                    <a:pt x="16755" y="0"/>
                    <a:pt x="21600" y="4845"/>
                    <a:pt x="21600" y="10800"/>
                  </a:cubicBezTo>
                  <a:cubicBezTo>
                    <a:pt x="21600" y="16755"/>
                    <a:pt x="16755" y="21600"/>
                    <a:pt x="10800" y="21600"/>
                  </a:cubicBezTo>
                  <a:close/>
                </a:path>
              </a:pathLst>
            </a:cu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000"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+mn-lt"/>
                  <a:ea typeface="+mn-ea"/>
                  <a:cs typeface="+mn-cs"/>
                  <a:sym typeface="Gill Sans"/>
                </a:defRPr>
              </a:pPr>
              <a:endParaRPr kumimoji="0" sz="3000" b="0" i="0" u="none" strike="noStrike" kern="1200" cap="none" spc="0" normalizeH="0" baseline="0" noProof="0">
                <a:ln>
                  <a:noFill/>
                </a:ln>
                <a:solidFill>
                  <a:srgbClr val="003399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  <a:sym typeface="Gill Sans"/>
              </a:endParaRPr>
            </a:p>
          </p:txBody>
        </p:sp>
        <p:sp>
          <p:nvSpPr>
            <p:cNvPr id="55" name="Shape 28"/>
            <p:cNvSpPr/>
            <p:nvPr/>
          </p:nvSpPr>
          <p:spPr>
            <a:xfrm>
              <a:off x="306345" y="137853"/>
              <a:ext cx="129694" cy="12975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86" h="21600" extrusionOk="0">
                  <a:moveTo>
                    <a:pt x="10511" y="21600"/>
                  </a:moveTo>
                  <a:cubicBezTo>
                    <a:pt x="7150" y="21600"/>
                    <a:pt x="3970" y="19935"/>
                    <a:pt x="2001" y="17147"/>
                  </a:cubicBezTo>
                  <a:cubicBezTo>
                    <a:pt x="356" y="14818"/>
                    <a:pt x="-307" y="11965"/>
                    <a:pt x="132" y="9112"/>
                  </a:cubicBezTo>
                  <a:cubicBezTo>
                    <a:pt x="572" y="6258"/>
                    <a:pt x="2060" y="3755"/>
                    <a:pt x="4325" y="2063"/>
                  </a:cubicBezTo>
                  <a:cubicBezTo>
                    <a:pt x="6129" y="713"/>
                    <a:pt x="8256" y="0"/>
                    <a:pt x="10476" y="0"/>
                  </a:cubicBezTo>
                  <a:cubicBezTo>
                    <a:pt x="13836" y="0"/>
                    <a:pt x="17017" y="1665"/>
                    <a:pt x="18988" y="4452"/>
                  </a:cubicBezTo>
                  <a:cubicBezTo>
                    <a:pt x="20630" y="6779"/>
                    <a:pt x="21293" y="9633"/>
                    <a:pt x="20854" y="12488"/>
                  </a:cubicBezTo>
                  <a:cubicBezTo>
                    <a:pt x="20414" y="15341"/>
                    <a:pt x="18926" y="17845"/>
                    <a:pt x="16664" y="19536"/>
                  </a:cubicBezTo>
                  <a:cubicBezTo>
                    <a:pt x="14857" y="20887"/>
                    <a:pt x="12730" y="21600"/>
                    <a:pt x="10511" y="21600"/>
                  </a:cubicBezTo>
                  <a:close/>
                </a:path>
              </a:pathLst>
            </a:custGeom>
            <a:solidFill>
              <a:srgbClr val="C4C4C2"/>
            </a:solidFill>
            <a:ln w="12700" cap="flat">
              <a:noFill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000"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+mn-lt"/>
                  <a:ea typeface="+mn-ea"/>
                  <a:cs typeface="+mn-cs"/>
                  <a:sym typeface="Gill Sans"/>
                </a:defRPr>
              </a:pPr>
              <a:endParaRPr kumimoji="0" sz="3000" b="0" i="0" u="none" strike="noStrike" kern="1200" cap="none" spc="0" normalizeH="0" baseline="0" noProof="0">
                <a:ln>
                  <a:noFill/>
                </a:ln>
                <a:solidFill>
                  <a:srgbClr val="003399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  <a:sym typeface="Gill Sans"/>
              </a:endParaRPr>
            </a:p>
          </p:txBody>
        </p:sp>
        <p:sp>
          <p:nvSpPr>
            <p:cNvPr id="56" name="Shape 29"/>
            <p:cNvSpPr/>
            <p:nvPr/>
          </p:nvSpPr>
          <p:spPr>
            <a:xfrm>
              <a:off x="505467" y="30634"/>
              <a:ext cx="129824" cy="12974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812" y="21600"/>
                  </a:moveTo>
                  <a:cubicBezTo>
                    <a:pt x="6115" y="21600"/>
                    <a:pt x="1984" y="18601"/>
                    <a:pt x="533" y="14137"/>
                  </a:cubicBezTo>
                  <a:cubicBezTo>
                    <a:pt x="179" y="13047"/>
                    <a:pt x="0" y="11923"/>
                    <a:pt x="0" y="10798"/>
                  </a:cubicBezTo>
                  <a:cubicBezTo>
                    <a:pt x="0" y="6107"/>
                    <a:pt x="2999" y="1980"/>
                    <a:pt x="7464" y="528"/>
                  </a:cubicBezTo>
                  <a:cubicBezTo>
                    <a:pt x="8544" y="178"/>
                    <a:pt x="9661" y="0"/>
                    <a:pt x="10785" y="0"/>
                  </a:cubicBezTo>
                  <a:cubicBezTo>
                    <a:pt x="15485" y="0"/>
                    <a:pt x="19616" y="2999"/>
                    <a:pt x="21067" y="7464"/>
                  </a:cubicBezTo>
                  <a:cubicBezTo>
                    <a:pt x="21421" y="8554"/>
                    <a:pt x="21600" y="9678"/>
                    <a:pt x="21600" y="10804"/>
                  </a:cubicBezTo>
                  <a:cubicBezTo>
                    <a:pt x="21600" y="15494"/>
                    <a:pt x="18601" y="19619"/>
                    <a:pt x="14137" y="21070"/>
                  </a:cubicBezTo>
                  <a:cubicBezTo>
                    <a:pt x="13056" y="21422"/>
                    <a:pt x="11937" y="21600"/>
                    <a:pt x="10812" y="21600"/>
                  </a:cubicBezTo>
                  <a:close/>
                </a:path>
              </a:pathLst>
            </a:custGeom>
            <a:solidFill>
              <a:srgbClr val="C4C4C2"/>
            </a:solidFill>
            <a:ln w="12700" cap="flat">
              <a:noFill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000"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+mn-lt"/>
                  <a:ea typeface="+mn-ea"/>
                  <a:cs typeface="+mn-cs"/>
                  <a:sym typeface="Gill Sans"/>
                </a:defRPr>
              </a:pPr>
              <a:endParaRPr kumimoji="0" sz="3000" b="0" i="0" u="none" strike="noStrike" kern="1200" cap="none" spc="0" normalizeH="0" baseline="0" noProof="0">
                <a:ln>
                  <a:noFill/>
                </a:ln>
                <a:solidFill>
                  <a:srgbClr val="003399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  <a:sym typeface="Gill Sans"/>
              </a:endParaRPr>
            </a:p>
          </p:txBody>
        </p:sp>
        <p:sp>
          <p:nvSpPr>
            <p:cNvPr id="57" name="Shape 30"/>
            <p:cNvSpPr/>
            <p:nvPr/>
          </p:nvSpPr>
          <p:spPr>
            <a:xfrm>
              <a:off x="137855" y="306343"/>
              <a:ext cx="129764" cy="12968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778" y="21600"/>
                  </a:moveTo>
                  <a:cubicBezTo>
                    <a:pt x="8491" y="21600"/>
                    <a:pt x="6303" y="20889"/>
                    <a:pt x="4451" y="19542"/>
                  </a:cubicBezTo>
                  <a:cubicBezTo>
                    <a:pt x="1665" y="17515"/>
                    <a:pt x="0" y="14240"/>
                    <a:pt x="0" y="10781"/>
                  </a:cubicBezTo>
                  <a:cubicBezTo>
                    <a:pt x="0" y="8496"/>
                    <a:pt x="713" y="6306"/>
                    <a:pt x="2063" y="4447"/>
                  </a:cubicBezTo>
                  <a:cubicBezTo>
                    <a:pt x="4086" y="1663"/>
                    <a:pt x="7360" y="0"/>
                    <a:pt x="10822" y="0"/>
                  </a:cubicBezTo>
                  <a:cubicBezTo>
                    <a:pt x="13108" y="0"/>
                    <a:pt x="15296" y="711"/>
                    <a:pt x="17146" y="2057"/>
                  </a:cubicBezTo>
                  <a:cubicBezTo>
                    <a:pt x="19936" y="4085"/>
                    <a:pt x="21600" y="7360"/>
                    <a:pt x="21600" y="10818"/>
                  </a:cubicBezTo>
                  <a:cubicBezTo>
                    <a:pt x="21600" y="13103"/>
                    <a:pt x="20887" y="15293"/>
                    <a:pt x="19538" y="17150"/>
                  </a:cubicBezTo>
                  <a:cubicBezTo>
                    <a:pt x="17514" y="19937"/>
                    <a:pt x="14240" y="21600"/>
                    <a:pt x="10778" y="21600"/>
                  </a:cubicBezTo>
                  <a:close/>
                </a:path>
              </a:pathLst>
            </a:custGeom>
            <a:solidFill>
              <a:srgbClr val="C4C4C2"/>
            </a:solidFill>
            <a:ln w="12700" cap="flat">
              <a:noFill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000"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+mn-lt"/>
                  <a:ea typeface="+mn-ea"/>
                  <a:cs typeface="+mn-cs"/>
                  <a:sym typeface="Gill Sans"/>
                </a:defRPr>
              </a:pPr>
              <a:endParaRPr kumimoji="0" sz="3000" b="0" i="0" u="none" strike="noStrike" kern="1200" cap="none" spc="0" normalizeH="0" baseline="0" noProof="0">
                <a:ln>
                  <a:noFill/>
                </a:ln>
                <a:solidFill>
                  <a:srgbClr val="003399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  <a:sym typeface="Gill Sans"/>
              </a:endParaRPr>
            </a:p>
          </p:txBody>
        </p:sp>
        <p:sp>
          <p:nvSpPr>
            <p:cNvPr id="58" name="Shape 31"/>
            <p:cNvSpPr/>
            <p:nvPr/>
          </p:nvSpPr>
          <p:spPr>
            <a:xfrm>
              <a:off x="735228" y="1470452"/>
              <a:ext cx="129748" cy="12974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800" y="21600"/>
                  </a:moveTo>
                  <a:cubicBezTo>
                    <a:pt x="4845" y="21600"/>
                    <a:pt x="0" y="16755"/>
                    <a:pt x="0" y="10800"/>
                  </a:cubicBezTo>
                  <a:cubicBezTo>
                    <a:pt x="0" y="4845"/>
                    <a:pt x="4845" y="0"/>
                    <a:pt x="10800" y="0"/>
                  </a:cubicBezTo>
                  <a:cubicBezTo>
                    <a:pt x="16755" y="0"/>
                    <a:pt x="21600" y="4845"/>
                    <a:pt x="21600" y="10800"/>
                  </a:cubicBezTo>
                  <a:cubicBezTo>
                    <a:pt x="21600" y="16755"/>
                    <a:pt x="16755" y="21600"/>
                    <a:pt x="10800" y="21600"/>
                  </a:cubicBezTo>
                  <a:close/>
                </a:path>
              </a:pathLst>
            </a:custGeom>
            <a:solidFill>
              <a:schemeClr val="bg2"/>
            </a:solidFill>
            <a:ln w="12700" cap="flat">
              <a:noFill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000"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+mn-lt"/>
                  <a:ea typeface="+mn-ea"/>
                  <a:cs typeface="+mn-cs"/>
                  <a:sym typeface="Gill Sans"/>
                </a:defRPr>
              </a:pPr>
              <a:endParaRPr kumimoji="0" sz="3000" b="0" i="0" u="none" strike="noStrike" kern="1200" cap="none" spc="0" normalizeH="0" baseline="0" noProof="0">
                <a:ln>
                  <a:noFill/>
                </a:ln>
                <a:solidFill>
                  <a:srgbClr val="003399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  <a:sym typeface="Gill Sans"/>
              </a:endParaRPr>
            </a:p>
          </p:txBody>
        </p:sp>
        <p:sp>
          <p:nvSpPr>
            <p:cNvPr id="59" name="Shape 32"/>
            <p:cNvSpPr/>
            <p:nvPr/>
          </p:nvSpPr>
          <p:spPr>
            <a:xfrm>
              <a:off x="1164106" y="1317279"/>
              <a:ext cx="129740" cy="12975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975" h="21600" extrusionOk="0">
                  <a:moveTo>
                    <a:pt x="10007" y="21600"/>
                  </a:moveTo>
                  <a:cubicBezTo>
                    <a:pt x="6811" y="21600"/>
                    <a:pt x="3783" y="19935"/>
                    <a:pt x="1911" y="17149"/>
                  </a:cubicBezTo>
                  <a:cubicBezTo>
                    <a:pt x="341" y="14815"/>
                    <a:pt x="-292" y="11960"/>
                    <a:pt x="125" y="9111"/>
                  </a:cubicBezTo>
                  <a:cubicBezTo>
                    <a:pt x="543" y="6262"/>
                    <a:pt x="1961" y="3760"/>
                    <a:pt x="4121" y="2064"/>
                  </a:cubicBezTo>
                  <a:cubicBezTo>
                    <a:pt x="5840" y="713"/>
                    <a:pt x="7863" y="0"/>
                    <a:pt x="9974" y="0"/>
                  </a:cubicBezTo>
                  <a:cubicBezTo>
                    <a:pt x="13170" y="0"/>
                    <a:pt x="16198" y="1665"/>
                    <a:pt x="18071" y="4453"/>
                  </a:cubicBezTo>
                  <a:cubicBezTo>
                    <a:pt x="21308" y="9270"/>
                    <a:pt x="20317" y="16037"/>
                    <a:pt x="15860" y="19537"/>
                  </a:cubicBezTo>
                  <a:cubicBezTo>
                    <a:pt x="14143" y="20887"/>
                    <a:pt x="12119" y="21600"/>
                    <a:pt x="10007" y="21600"/>
                  </a:cubicBezTo>
                  <a:close/>
                </a:path>
              </a:pathLst>
            </a:custGeom>
            <a:solidFill>
              <a:schemeClr val="bg2"/>
            </a:solidFill>
            <a:ln w="12700" cap="flat">
              <a:noFill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000"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+mn-lt"/>
                  <a:ea typeface="+mn-ea"/>
                  <a:cs typeface="+mn-cs"/>
                  <a:sym typeface="Gill Sans"/>
                </a:defRPr>
              </a:pPr>
              <a:endParaRPr kumimoji="0" sz="3000" b="0" i="0" u="none" strike="noStrike" kern="1200" cap="none" spc="0" normalizeH="0" baseline="0" noProof="0">
                <a:ln>
                  <a:noFill/>
                </a:ln>
                <a:solidFill>
                  <a:srgbClr val="003399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  <a:sym typeface="Gill Sans"/>
              </a:endParaRPr>
            </a:p>
          </p:txBody>
        </p:sp>
        <p:sp>
          <p:nvSpPr>
            <p:cNvPr id="60" name="Shape 33"/>
            <p:cNvSpPr/>
            <p:nvPr/>
          </p:nvSpPr>
          <p:spPr>
            <a:xfrm>
              <a:off x="30634" y="505466"/>
              <a:ext cx="129796" cy="12981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09" h="21600" extrusionOk="0">
                  <a:moveTo>
                    <a:pt x="10460" y="21600"/>
                  </a:moveTo>
                  <a:cubicBezTo>
                    <a:pt x="9371" y="21600"/>
                    <a:pt x="8284" y="21421"/>
                    <a:pt x="7230" y="21066"/>
                  </a:cubicBezTo>
                  <a:cubicBezTo>
                    <a:pt x="4573" y="20175"/>
                    <a:pt x="2413" y="18270"/>
                    <a:pt x="1144" y="15700"/>
                  </a:cubicBezTo>
                  <a:cubicBezTo>
                    <a:pt x="-123" y="13131"/>
                    <a:pt x="-345" y="10207"/>
                    <a:pt x="518" y="7465"/>
                  </a:cubicBezTo>
                  <a:cubicBezTo>
                    <a:pt x="1922" y="3000"/>
                    <a:pt x="5916" y="0"/>
                    <a:pt x="10454" y="0"/>
                  </a:cubicBezTo>
                  <a:cubicBezTo>
                    <a:pt x="11543" y="0"/>
                    <a:pt x="12630" y="179"/>
                    <a:pt x="13684" y="534"/>
                  </a:cubicBezTo>
                  <a:cubicBezTo>
                    <a:pt x="16334" y="1424"/>
                    <a:pt x="18492" y="3330"/>
                    <a:pt x="19761" y="5904"/>
                  </a:cubicBezTo>
                  <a:cubicBezTo>
                    <a:pt x="21031" y="8476"/>
                    <a:pt x="21255" y="11400"/>
                    <a:pt x="20395" y="14136"/>
                  </a:cubicBezTo>
                  <a:cubicBezTo>
                    <a:pt x="18990" y="18601"/>
                    <a:pt x="14998" y="21600"/>
                    <a:pt x="10460" y="21600"/>
                  </a:cubicBezTo>
                  <a:close/>
                </a:path>
              </a:pathLst>
            </a:custGeom>
            <a:solidFill>
              <a:schemeClr val="bg2"/>
            </a:solidFill>
            <a:ln w="12700" cap="flat">
              <a:noFill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000"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+mn-lt"/>
                  <a:ea typeface="+mn-ea"/>
                  <a:cs typeface="+mn-cs"/>
                  <a:sym typeface="Gill Sans"/>
                </a:defRPr>
              </a:pPr>
              <a:endParaRPr kumimoji="0" sz="3000" b="0" i="0" u="none" strike="noStrike" kern="1200" cap="none" spc="0" normalizeH="0" baseline="0" noProof="0">
                <a:ln>
                  <a:noFill/>
                </a:ln>
                <a:solidFill>
                  <a:srgbClr val="003399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  <a:sym typeface="Gill Sans"/>
              </a:endParaRPr>
            </a:p>
          </p:txBody>
        </p:sp>
        <p:sp>
          <p:nvSpPr>
            <p:cNvPr id="61" name="Shape 34"/>
            <p:cNvSpPr/>
            <p:nvPr/>
          </p:nvSpPr>
          <p:spPr>
            <a:xfrm>
              <a:off x="1424502" y="964984"/>
              <a:ext cx="129827" cy="12981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08" h="21600" extrusionOk="0">
                  <a:moveTo>
                    <a:pt x="10458" y="21600"/>
                  </a:moveTo>
                  <a:cubicBezTo>
                    <a:pt x="9369" y="21600"/>
                    <a:pt x="8282" y="21421"/>
                    <a:pt x="7225" y="21066"/>
                  </a:cubicBezTo>
                  <a:cubicBezTo>
                    <a:pt x="4571" y="20174"/>
                    <a:pt x="2411" y="18270"/>
                    <a:pt x="1145" y="15701"/>
                  </a:cubicBezTo>
                  <a:cubicBezTo>
                    <a:pt x="-123" y="13131"/>
                    <a:pt x="-346" y="10207"/>
                    <a:pt x="518" y="7464"/>
                  </a:cubicBezTo>
                  <a:cubicBezTo>
                    <a:pt x="1921" y="2999"/>
                    <a:pt x="5913" y="0"/>
                    <a:pt x="10450" y="0"/>
                  </a:cubicBezTo>
                  <a:cubicBezTo>
                    <a:pt x="11539" y="0"/>
                    <a:pt x="12626" y="179"/>
                    <a:pt x="13683" y="534"/>
                  </a:cubicBezTo>
                  <a:cubicBezTo>
                    <a:pt x="16337" y="1425"/>
                    <a:pt x="18496" y="3330"/>
                    <a:pt x="19764" y="5900"/>
                  </a:cubicBezTo>
                  <a:cubicBezTo>
                    <a:pt x="21031" y="8469"/>
                    <a:pt x="21254" y="11393"/>
                    <a:pt x="20392" y="14135"/>
                  </a:cubicBezTo>
                  <a:cubicBezTo>
                    <a:pt x="18987" y="18600"/>
                    <a:pt x="14995" y="21600"/>
                    <a:pt x="10458" y="21600"/>
                  </a:cubicBezTo>
                  <a:close/>
                </a:path>
              </a:pathLst>
            </a:custGeom>
            <a:solidFill>
              <a:schemeClr val="bg2"/>
            </a:solidFill>
            <a:ln w="12700" cap="flat">
              <a:noFill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000"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+mn-lt"/>
                  <a:ea typeface="+mn-ea"/>
                  <a:cs typeface="+mn-cs"/>
                  <a:sym typeface="Gill Sans"/>
                </a:defRPr>
              </a:pPr>
              <a:endParaRPr kumimoji="0" sz="3000" b="0" i="0" u="none" strike="noStrike" kern="1200" cap="none" spc="0" normalizeH="0" baseline="0" noProof="0">
                <a:ln>
                  <a:noFill/>
                </a:ln>
                <a:solidFill>
                  <a:srgbClr val="003399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  <a:sym typeface="Gill Sans"/>
              </a:endParaRPr>
            </a:p>
          </p:txBody>
        </p:sp>
        <p:sp>
          <p:nvSpPr>
            <p:cNvPr id="62" name="Shape 35"/>
            <p:cNvSpPr/>
            <p:nvPr/>
          </p:nvSpPr>
          <p:spPr>
            <a:xfrm>
              <a:off x="30634" y="964984"/>
              <a:ext cx="129752" cy="1298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263" h="21600" extrusionOk="0">
                  <a:moveTo>
                    <a:pt x="9629" y="21600"/>
                  </a:moveTo>
                  <a:cubicBezTo>
                    <a:pt x="5446" y="21600"/>
                    <a:pt x="1766" y="18601"/>
                    <a:pt x="471" y="14136"/>
                  </a:cubicBezTo>
                  <a:cubicBezTo>
                    <a:pt x="-1168" y="8475"/>
                    <a:pt x="1606" y="2373"/>
                    <a:pt x="6657" y="533"/>
                  </a:cubicBezTo>
                  <a:cubicBezTo>
                    <a:pt x="7628" y="179"/>
                    <a:pt x="8631" y="0"/>
                    <a:pt x="9635" y="0"/>
                  </a:cubicBezTo>
                  <a:cubicBezTo>
                    <a:pt x="13818" y="0"/>
                    <a:pt x="17496" y="2999"/>
                    <a:pt x="18790" y="7463"/>
                  </a:cubicBezTo>
                  <a:cubicBezTo>
                    <a:pt x="20432" y="13123"/>
                    <a:pt x="17658" y="19227"/>
                    <a:pt x="12607" y="21067"/>
                  </a:cubicBezTo>
                  <a:cubicBezTo>
                    <a:pt x="11636" y="21421"/>
                    <a:pt x="10633" y="21600"/>
                    <a:pt x="9629" y="21600"/>
                  </a:cubicBezTo>
                  <a:close/>
                </a:path>
              </a:pathLst>
            </a:custGeom>
            <a:solidFill>
              <a:schemeClr val="bg2"/>
            </a:solidFill>
            <a:ln w="12700" cap="flat">
              <a:noFill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000"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+mn-lt"/>
                  <a:ea typeface="+mn-ea"/>
                  <a:cs typeface="+mn-cs"/>
                  <a:sym typeface="Gill Sans"/>
                </a:defRPr>
              </a:pPr>
              <a:endParaRPr kumimoji="0" sz="3000" b="0" i="0" u="none" strike="noStrike" kern="1200" cap="none" spc="0" normalizeH="0" baseline="0" noProof="0">
                <a:ln>
                  <a:noFill/>
                </a:ln>
                <a:solidFill>
                  <a:srgbClr val="003399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  <a:sym typeface="Gill Sans"/>
              </a:endParaRPr>
            </a:p>
          </p:txBody>
        </p:sp>
        <p:sp>
          <p:nvSpPr>
            <p:cNvPr id="63" name="Shape 36"/>
            <p:cNvSpPr/>
            <p:nvPr/>
          </p:nvSpPr>
          <p:spPr>
            <a:xfrm>
              <a:off x="1424502" y="505466"/>
              <a:ext cx="129758" cy="1298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262" h="21600" extrusionOk="0">
                  <a:moveTo>
                    <a:pt x="9628" y="21600"/>
                  </a:moveTo>
                  <a:cubicBezTo>
                    <a:pt x="5445" y="21600"/>
                    <a:pt x="1765" y="18602"/>
                    <a:pt x="473" y="14139"/>
                  </a:cubicBezTo>
                  <a:cubicBezTo>
                    <a:pt x="-1169" y="8477"/>
                    <a:pt x="1604" y="2374"/>
                    <a:pt x="6656" y="533"/>
                  </a:cubicBezTo>
                  <a:cubicBezTo>
                    <a:pt x="7626" y="179"/>
                    <a:pt x="8630" y="0"/>
                    <a:pt x="9634" y="0"/>
                  </a:cubicBezTo>
                  <a:cubicBezTo>
                    <a:pt x="13817" y="0"/>
                    <a:pt x="17497" y="2999"/>
                    <a:pt x="18790" y="7464"/>
                  </a:cubicBezTo>
                  <a:cubicBezTo>
                    <a:pt x="20431" y="13126"/>
                    <a:pt x="17658" y="19227"/>
                    <a:pt x="12608" y="21067"/>
                  </a:cubicBezTo>
                  <a:cubicBezTo>
                    <a:pt x="11637" y="21421"/>
                    <a:pt x="10633" y="21600"/>
                    <a:pt x="9628" y="21600"/>
                  </a:cubicBezTo>
                  <a:close/>
                </a:path>
              </a:pathLst>
            </a:cu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000"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+mn-lt"/>
                  <a:ea typeface="+mn-ea"/>
                  <a:cs typeface="+mn-cs"/>
                  <a:sym typeface="Gill Sans"/>
                </a:defRPr>
              </a:pPr>
              <a:endParaRPr kumimoji="0" sz="3000" b="0" i="0" u="none" strike="noStrike" kern="1200" cap="none" spc="0" normalizeH="0" baseline="0" noProof="0">
                <a:ln>
                  <a:noFill/>
                </a:ln>
                <a:solidFill>
                  <a:srgbClr val="003399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  <a:sym typeface="Gill Sans"/>
              </a:endParaRPr>
            </a:p>
          </p:txBody>
        </p:sp>
        <p:sp>
          <p:nvSpPr>
            <p:cNvPr id="64" name="Shape 37"/>
            <p:cNvSpPr/>
            <p:nvPr/>
          </p:nvSpPr>
          <p:spPr>
            <a:xfrm>
              <a:off x="306345" y="1317279"/>
              <a:ext cx="129704" cy="1297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055" h="21600" extrusionOk="0">
                  <a:moveTo>
                    <a:pt x="9512" y="21600"/>
                  </a:moveTo>
                  <a:cubicBezTo>
                    <a:pt x="7496" y="21600"/>
                    <a:pt x="5565" y="20887"/>
                    <a:pt x="3925" y="19537"/>
                  </a:cubicBezTo>
                  <a:cubicBezTo>
                    <a:pt x="-325" y="16036"/>
                    <a:pt x="-1272" y="9270"/>
                    <a:pt x="1817" y="4454"/>
                  </a:cubicBezTo>
                  <a:cubicBezTo>
                    <a:pt x="3606" y="1665"/>
                    <a:pt x="6494" y="0"/>
                    <a:pt x="9545" y="0"/>
                  </a:cubicBezTo>
                  <a:cubicBezTo>
                    <a:pt x="11560" y="0"/>
                    <a:pt x="13491" y="713"/>
                    <a:pt x="15130" y="2062"/>
                  </a:cubicBezTo>
                  <a:cubicBezTo>
                    <a:pt x="19382" y="5564"/>
                    <a:pt x="20328" y="12331"/>
                    <a:pt x="17239" y="17149"/>
                  </a:cubicBezTo>
                  <a:cubicBezTo>
                    <a:pt x="15452" y="19936"/>
                    <a:pt x="12563" y="21600"/>
                    <a:pt x="9512" y="21600"/>
                  </a:cubicBezTo>
                  <a:close/>
                </a:path>
              </a:pathLst>
            </a:custGeom>
            <a:solidFill>
              <a:schemeClr val="bg2"/>
            </a:solidFill>
            <a:ln w="12700" cap="flat">
              <a:noFill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000"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+mn-lt"/>
                  <a:ea typeface="+mn-ea"/>
                  <a:cs typeface="+mn-cs"/>
                  <a:sym typeface="Gill Sans"/>
                </a:defRPr>
              </a:pPr>
              <a:endParaRPr kumimoji="0" sz="3000" b="0" i="0" u="none" strike="noStrike" kern="1200" cap="none" spc="0" normalizeH="0" baseline="0" noProof="0">
                <a:ln>
                  <a:noFill/>
                </a:ln>
                <a:solidFill>
                  <a:srgbClr val="003399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  <a:sym typeface="Gill Sans"/>
              </a:endParaRPr>
            </a:p>
          </p:txBody>
        </p:sp>
        <p:sp>
          <p:nvSpPr>
            <p:cNvPr id="65" name="Shape 38"/>
            <p:cNvSpPr/>
            <p:nvPr/>
          </p:nvSpPr>
          <p:spPr>
            <a:xfrm>
              <a:off x="1164106" y="137853"/>
              <a:ext cx="129740" cy="12976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975" h="21600" extrusionOk="0">
                  <a:moveTo>
                    <a:pt x="9974" y="21600"/>
                  </a:moveTo>
                  <a:cubicBezTo>
                    <a:pt x="7863" y="21600"/>
                    <a:pt x="5840" y="20887"/>
                    <a:pt x="4121" y="19537"/>
                  </a:cubicBezTo>
                  <a:cubicBezTo>
                    <a:pt x="1963" y="17841"/>
                    <a:pt x="543" y="15338"/>
                    <a:pt x="125" y="12489"/>
                  </a:cubicBezTo>
                  <a:cubicBezTo>
                    <a:pt x="-292" y="9641"/>
                    <a:pt x="341" y="6786"/>
                    <a:pt x="1910" y="4453"/>
                  </a:cubicBezTo>
                  <a:cubicBezTo>
                    <a:pt x="3784" y="1665"/>
                    <a:pt x="6811" y="0"/>
                    <a:pt x="10007" y="0"/>
                  </a:cubicBezTo>
                  <a:cubicBezTo>
                    <a:pt x="12118" y="0"/>
                    <a:pt x="14142" y="713"/>
                    <a:pt x="15860" y="2063"/>
                  </a:cubicBezTo>
                  <a:cubicBezTo>
                    <a:pt x="20317" y="5564"/>
                    <a:pt x="21308" y="12330"/>
                    <a:pt x="18071" y="17148"/>
                  </a:cubicBezTo>
                  <a:cubicBezTo>
                    <a:pt x="16198" y="19936"/>
                    <a:pt x="13170" y="21600"/>
                    <a:pt x="9974" y="21600"/>
                  </a:cubicBezTo>
                  <a:close/>
                </a:path>
              </a:pathLst>
            </a:cu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000"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+mn-lt"/>
                  <a:ea typeface="+mn-ea"/>
                  <a:cs typeface="+mn-cs"/>
                  <a:sym typeface="Gill Sans"/>
                </a:defRPr>
              </a:pPr>
              <a:endParaRPr kumimoji="0" sz="3000" b="0" i="0" u="none" strike="noStrike" kern="1200" cap="none" spc="0" normalizeH="0" baseline="0" noProof="0">
                <a:ln>
                  <a:noFill/>
                </a:ln>
                <a:solidFill>
                  <a:srgbClr val="003399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  <a:sym typeface="Gill Sans"/>
              </a:endParaRPr>
            </a:p>
          </p:txBody>
        </p:sp>
        <p:sp>
          <p:nvSpPr>
            <p:cNvPr id="66" name="Shape 39"/>
            <p:cNvSpPr/>
            <p:nvPr/>
          </p:nvSpPr>
          <p:spPr>
            <a:xfrm>
              <a:off x="1470454" y="735226"/>
              <a:ext cx="129749" cy="12974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800" y="21600"/>
                  </a:moveTo>
                  <a:cubicBezTo>
                    <a:pt x="4845" y="21600"/>
                    <a:pt x="0" y="16755"/>
                    <a:pt x="0" y="10800"/>
                  </a:cubicBezTo>
                  <a:cubicBezTo>
                    <a:pt x="0" y="4845"/>
                    <a:pt x="4845" y="0"/>
                    <a:pt x="10800" y="0"/>
                  </a:cubicBezTo>
                  <a:cubicBezTo>
                    <a:pt x="16755" y="0"/>
                    <a:pt x="21600" y="4845"/>
                    <a:pt x="21600" y="10800"/>
                  </a:cubicBezTo>
                  <a:cubicBezTo>
                    <a:pt x="21600" y="16755"/>
                    <a:pt x="16755" y="21600"/>
                    <a:pt x="10800" y="21600"/>
                  </a:cubicBezTo>
                  <a:close/>
                </a:path>
              </a:pathLst>
            </a:custGeom>
            <a:solidFill>
              <a:schemeClr val="bg2"/>
            </a:solidFill>
            <a:ln w="12700" cap="flat">
              <a:noFill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000"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+mn-lt"/>
                  <a:ea typeface="+mn-ea"/>
                  <a:cs typeface="+mn-cs"/>
                  <a:sym typeface="Gill Sans"/>
                </a:defRPr>
              </a:pPr>
              <a:endParaRPr kumimoji="0" sz="3000" b="0" i="0" u="none" strike="noStrike" kern="1200" cap="none" spc="0" normalizeH="0" baseline="0" noProof="0">
                <a:ln>
                  <a:noFill/>
                </a:ln>
                <a:solidFill>
                  <a:srgbClr val="003399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  <a:sym typeface="Gill Sans"/>
              </a:endParaRPr>
            </a:p>
          </p:txBody>
        </p:sp>
        <p:sp>
          <p:nvSpPr>
            <p:cNvPr id="67" name="Shape 40"/>
            <p:cNvSpPr/>
            <p:nvPr/>
          </p:nvSpPr>
          <p:spPr>
            <a:xfrm>
              <a:off x="0" y="735226"/>
              <a:ext cx="129748" cy="12974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800" y="21600"/>
                  </a:moveTo>
                  <a:cubicBezTo>
                    <a:pt x="4845" y="21600"/>
                    <a:pt x="0" y="16755"/>
                    <a:pt x="0" y="10800"/>
                  </a:cubicBezTo>
                  <a:cubicBezTo>
                    <a:pt x="0" y="4845"/>
                    <a:pt x="4845" y="0"/>
                    <a:pt x="10800" y="0"/>
                  </a:cubicBezTo>
                  <a:cubicBezTo>
                    <a:pt x="16755" y="0"/>
                    <a:pt x="21600" y="4845"/>
                    <a:pt x="21600" y="10800"/>
                  </a:cubicBezTo>
                  <a:cubicBezTo>
                    <a:pt x="21600" y="16755"/>
                    <a:pt x="16755" y="21600"/>
                    <a:pt x="10800" y="21600"/>
                  </a:cubicBezTo>
                  <a:close/>
                </a:path>
              </a:pathLst>
            </a:custGeom>
            <a:solidFill>
              <a:schemeClr val="bg2"/>
            </a:solidFill>
            <a:ln w="12700" cap="flat">
              <a:noFill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000"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+mn-lt"/>
                  <a:ea typeface="+mn-ea"/>
                  <a:cs typeface="+mn-cs"/>
                  <a:sym typeface="Gill Sans"/>
                </a:defRPr>
              </a:pPr>
              <a:endParaRPr kumimoji="0" sz="3000" b="0" i="0" u="none" strike="noStrike" kern="1200" cap="none" spc="0" normalizeH="0" baseline="0" noProof="0">
                <a:ln>
                  <a:noFill/>
                </a:ln>
                <a:solidFill>
                  <a:srgbClr val="003399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  <a:sym typeface="Gill Sans"/>
              </a:endParaRPr>
            </a:p>
          </p:txBody>
        </p:sp>
        <p:sp>
          <p:nvSpPr>
            <p:cNvPr id="68" name="Shape 41"/>
            <p:cNvSpPr/>
            <p:nvPr/>
          </p:nvSpPr>
          <p:spPr>
            <a:xfrm>
              <a:off x="1317282" y="306343"/>
              <a:ext cx="129756" cy="1296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823" y="21600"/>
                  </a:moveTo>
                  <a:cubicBezTo>
                    <a:pt x="7361" y="21600"/>
                    <a:pt x="4086" y="19938"/>
                    <a:pt x="2064" y="17152"/>
                  </a:cubicBezTo>
                  <a:cubicBezTo>
                    <a:pt x="713" y="15292"/>
                    <a:pt x="0" y="13102"/>
                    <a:pt x="0" y="10819"/>
                  </a:cubicBezTo>
                  <a:cubicBezTo>
                    <a:pt x="0" y="7359"/>
                    <a:pt x="1665" y="4085"/>
                    <a:pt x="4453" y="2058"/>
                  </a:cubicBezTo>
                  <a:cubicBezTo>
                    <a:pt x="6306" y="711"/>
                    <a:pt x="8492" y="0"/>
                    <a:pt x="10778" y="0"/>
                  </a:cubicBezTo>
                  <a:cubicBezTo>
                    <a:pt x="14241" y="0"/>
                    <a:pt x="17514" y="1663"/>
                    <a:pt x="19537" y="4450"/>
                  </a:cubicBezTo>
                  <a:cubicBezTo>
                    <a:pt x="20887" y="6308"/>
                    <a:pt x="21600" y="8498"/>
                    <a:pt x="21600" y="10783"/>
                  </a:cubicBezTo>
                  <a:cubicBezTo>
                    <a:pt x="21600" y="14241"/>
                    <a:pt x="19935" y="17516"/>
                    <a:pt x="17148" y="19544"/>
                  </a:cubicBezTo>
                  <a:cubicBezTo>
                    <a:pt x="15298" y="20889"/>
                    <a:pt x="13110" y="21600"/>
                    <a:pt x="10823" y="21600"/>
                  </a:cubicBezTo>
                  <a:close/>
                </a:path>
              </a:pathLst>
            </a:cu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000"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+mn-lt"/>
                  <a:ea typeface="+mn-ea"/>
                  <a:cs typeface="+mn-cs"/>
                  <a:sym typeface="Gill Sans"/>
                </a:defRPr>
              </a:pPr>
              <a:endParaRPr kumimoji="0" sz="3000" b="0" i="0" u="none" strike="noStrike" kern="1200" cap="none" spc="0" normalizeH="0" baseline="0" noProof="0">
                <a:ln>
                  <a:noFill/>
                </a:ln>
                <a:solidFill>
                  <a:srgbClr val="003399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  <a:sym typeface="Gill Sans"/>
              </a:endParaRPr>
            </a:p>
          </p:txBody>
        </p:sp>
        <p:sp>
          <p:nvSpPr>
            <p:cNvPr id="69" name="Shape 42"/>
            <p:cNvSpPr/>
            <p:nvPr/>
          </p:nvSpPr>
          <p:spPr>
            <a:xfrm>
              <a:off x="137855" y="1164106"/>
              <a:ext cx="129756" cy="12973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821" y="21600"/>
                  </a:moveTo>
                  <a:cubicBezTo>
                    <a:pt x="7359" y="21600"/>
                    <a:pt x="4085" y="19938"/>
                    <a:pt x="2063" y="17152"/>
                  </a:cubicBezTo>
                  <a:cubicBezTo>
                    <a:pt x="713" y="15295"/>
                    <a:pt x="0" y="13106"/>
                    <a:pt x="0" y="10822"/>
                  </a:cubicBezTo>
                  <a:cubicBezTo>
                    <a:pt x="0" y="7366"/>
                    <a:pt x="1665" y="4092"/>
                    <a:pt x="4451" y="2067"/>
                  </a:cubicBezTo>
                  <a:cubicBezTo>
                    <a:pt x="6312" y="715"/>
                    <a:pt x="8496" y="0"/>
                    <a:pt x="10766" y="0"/>
                  </a:cubicBezTo>
                  <a:cubicBezTo>
                    <a:pt x="11337" y="0"/>
                    <a:pt x="11917" y="46"/>
                    <a:pt x="12489" y="136"/>
                  </a:cubicBezTo>
                  <a:cubicBezTo>
                    <a:pt x="15337" y="588"/>
                    <a:pt x="17840" y="2122"/>
                    <a:pt x="19536" y="4457"/>
                  </a:cubicBezTo>
                  <a:cubicBezTo>
                    <a:pt x="20887" y="6316"/>
                    <a:pt x="21600" y="8504"/>
                    <a:pt x="21600" y="10786"/>
                  </a:cubicBezTo>
                  <a:cubicBezTo>
                    <a:pt x="21600" y="14243"/>
                    <a:pt x="19935" y="17517"/>
                    <a:pt x="17146" y="19543"/>
                  </a:cubicBezTo>
                  <a:cubicBezTo>
                    <a:pt x="15294" y="20889"/>
                    <a:pt x="13106" y="21600"/>
                    <a:pt x="10821" y="21600"/>
                  </a:cubicBezTo>
                  <a:close/>
                </a:path>
              </a:pathLst>
            </a:custGeom>
            <a:solidFill>
              <a:schemeClr val="bg2"/>
            </a:solidFill>
            <a:ln w="12700" cap="flat">
              <a:noFill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000"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+mn-lt"/>
                  <a:ea typeface="+mn-ea"/>
                  <a:cs typeface="+mn-cs"/>
                  <a:sym typeface="Gill Sans"/>
                </a:defRPr>
              </a:pPr>
              <a:endParaRPr kumimoji="0" sz="3000" b="0" i="0" u="none" strike="noStrike" kern="1200" cap="none" spc="0" normalizeH="0" baseline="0" noProof="0">
                <a:ln>
                  <a:noFill/>
                </a:ln>
                <a:solidFill>
                  <a:srgbClr val="003399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  <a:sym typeface="Gill Sans"/>
              </a:endParaRPr>
            </a:p>
          </p:txBody>
        </p:sp>
        <p:sp>
          <p:nvSpPr>
            <p:cNvPr id="70" name="Shape 43"/>
            <p:cNvSpPr/>
            <p:nvPr/>
          </p:nvSpPr>
          <p:spPr>
            <a:xfrm>
              <a:off x="964984" y="30634"/>
              <a:ext cx="129816" cy="1298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791" y="21600"/>
                  </a:moveTo>
                  <a:cubicBezTo>
                    <a:pt x="9666" y="21600"/>
                    <a:pt x="8547" y="21421"/>
                    <a:pt x="7464" y="21070"/>
                  </a:cubicBezTo>
                  <a:cubicBezTo>
                    <a:pt x="2999" y="19619"/>
                    <a:pt x="0" y="15495"/>
                    <a:pt x="0" y="10807"/>
                  </a:cubicBezTo>
                  <a:cubicBezTo>
                    <a:pt x="0" y="9682"/>
                    <a:pt x="179" y="8559"/>
                    <a:pt x="534" y="7470"/>
                  </a:cubicBezTo>
                  <a:cubicBezTo>
                    <a:pt x="1425" y="4726"/>
                    <a:pt x="3330" y="2494"/>
                    <a:pt x="5900" y="1184"/>
                  </a:cubicBezTo>
                  <a:cubicBezTo>
                    <a:pt x="7442" y="398"/>
                    <a:pt x="9085" y="0"/>
                    <a:pt x="10782" y="0"/>
                  </a:cubicBezTo>
                  <a:cubicBezTo>
                    <a:pt x="11912" y="0"/>
                    <a:pt x="13039" y="180"/>
                    <a:pt x="14135" y="536"/>
                  </a:cubicBezTo>
                  <a:cubicBezTo>
                    <a:pt x="18600" y="1988"/>
                    <a:pt x="21600" y="6113"/>
                    <a:pt x="21600" y="10801"/>
                  </a:cubicBezTo>
                  <a:cubicBezTo>
                    <a:pt x="21600" y="11926"/>
                    <a:pt x="21421" y="13048"/>
                    <a:pt x="21066" y="14137"/>
                  </a:cubicBezTo>
                  <a:cubicBezTo>
                    <a:pt x="19616" y="18602"/>
                    <a:pt x="15486" y="21600"/>
                    <a:pt x="10791" y="21600"/>
                  </a:cubicBezTo>
                  <a:close/>
                </a:path>
              </a:pathLst>
            </a:cu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000"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+mn-lt"/>
                  <a:ea typeface="+mn-ea"/>
                  <a:cs typeface="+mn-cs"/>
                  <a:sym typeface="Gill Sans"/>
                </a:defRPr>
              </a:pPr>
              <a:endParaRPr kumimoji="0" sz="3000" b="0" i="0" u="none" strike="noStrike" kern="1200" cap="none" spc="0" normalizeH="0" baseline="0" noProof="0">
                <a:ln>
                  <a:noFill/>
                </a:ln>
                <a:solidFill>
                  <a:srgbClr val="003399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  <a:sym typeface="Gill Sans"/>
              </a:endParaRPr>
            </a:p>
          </p:txBody>
        </p:sp>
        <p:sp>
          <p:nvSpPr>
            <p:cNvPr id="71" name="Shape 44"/>
            <p:cNvSpPr/>
            <p:nvPr/>
          </p:nvSpPr>
          <p:spPr>
            <a:xfrm>
              <a:off x="505467" y="1424499"/>
              <a:ext cx="129817" cy="12984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817" y="21600"/>
                  </a:moveTo>
                  <a:cubicBezTo>
                    <a:pt x="9688" y="21600"/>
                    <a:pt x="8561" y="21420"/>
                    <a:pt x="7466" y="21065"/>
                  </a:cubicBezTo>
                  <a:cubicBezTo>
                    <a:pt x="3000" y="19614"/>
                    <a:pt x="0" y="15491"/>
                    <a:pt x="0" y="10804"/>
                  </a:cubicBezTo>
                  <a:cubicBezTo>
                    <a:pt x="0" y="9680"/>
                    <a:pt x="179" y="8556"/>
                    <a:pt x="534" y="7465"/>
                  </a:cubicBezTo>
                  <a:cubicBezTo>
                    <a:pt x="1426" y="4723"/>
                    <a:pt x="3330" y="2492"/>
                    <a:pt x="5899" y="1184"/>
                  </a:cubicBezTo>
                  <a:cubicBezTo>
                    <a:pt x="7442" y="398"/>
                    <a:pt x="9085" y="0"/>
                    <a:pt x="10783" y="0"/>
                  </a:cubicBezTo>
                  <a:cubicBezTo>
                    <a:pt x="11913" y="0"/>
                    <a:pt x="13041" y="180"/>
                    <a:pt x="14136" y="536"/>
                  </a:cubicBezTo>
                  <a:cubicBezTo>
                    <a:pt x="18601" y="1986"/>
                    <a:pt x="21600" y="6109"/>
                    <a:pt x="21600" y="10796"/>
                  </a:cubicBezTo>
                  <a:cubicBezTo>
                    <a:pt x="21600" y="11920"/>
                    <a:pt x="21421" y="13044"/>
                    <a:pt x="21066" y="14135"/>
                  </a:cubicBezTo>
                  <a:cubicBezTo>
                    <a:pt x="20175" y="16877"/>
                    <a:pt x="18270" y="19107"/>
                    <a:pt x="15700" y="20417"/>
                  </a:cubicBezTo>
                  <a:cubicBezTo>
                    <a:pt x="14158" y="21202"/>
                    <a:pt x="12516" y="21600"/>
                    <a:pt x="10817" y="21600"/>
                  </a:cubicBezTo>
                  <a:close/>
                </a:path>
              </a:pathLst>
            </a:custGeom>
            <a:solidFill>
              <a:schemeClr val="bg2"/>
            </a:solidFill>
            <a:ln w="12700" cap="flat">
              <a:noFill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000"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+mn-lt"/>
                  <a:ea typeface="+mn-ea"/>
                  <a:cs typeface="+mn-cs"/>
                  <a:sym typeface="Gill Sans"/>
                </a:defRPr>
              </a:pPr>
              <a:endParaRPr kumimoji="0" sz="3000" b="0" i="0" u="none" strike="noStrike" kern="1200" cap="none" spc="0" normalizeH="0" baseline="0" noProof="0">
                <a:ln>
                  <a:noFill/>
                </a:ln>
                <a:solidFill>
                  <a:srgbClr val="003399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  <a:sym typeface="Gill Sans"/>
              </a:endParaRPr>
            </a:p>
          </p:txBody>
        </p:sp>
        <p:sp>
          <p:nvSpPr>
            <p:cNvPr id="72" name="Shape 45"/>
            <p:cNvSpPr/>
            <p:nvPr/>
          </p:nvSpPr>
          <p:spPr>
            <a:xfrm>
              <a:off x="964984" y="1424499"/>
              <a:ext cx="129824" cy="1297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812" y="21600"/>
                  </a:moveTo>
                  <a:cubicBezTo>
                    <a:pt x="6114" y="21600"/>
                    <a:pt x="1984" y="18601"/>
                    <a:pt x="533" y="14138"/>
                  </a:cubicBezTo>
                  <a:cubicBezTo>
                    <a:pt x="179" y="13049"/>
                    <a:pt x="0" y="11924"/>
                    <a:pt x="0" y="10797"/>
                  </a:cubicBezTo>
                  <a:cubicBezTo>
                    <a:pt x="0" y="6106"/>
                    <a:pt x="2998" y="1981"/>
                    <a:pt x="7461" y="532"/>
                  </a:cubicBezTo>
                  <a:cubicBezTo>
                    <a:pt x="8545" y="179"/>
                    <a:pt x="9664" y="0"/>
                    <a:pt x="10789" y="0"/>
                  </a:cubicBezTo>
                  <a:cubicBezTo>
                    <a:pt x="15485" y="0"/>
                    <a:pt x="19616" y="3000"/>
                    <a:pt x="21067" y="7464"/>
                  </a:cubicBezTo>
                  <a:cubicBezTo>
                    <a:pt x="21421" y="8552"/>
                    <a:pt x="21600" y="9678"/>
                    <a:pt x="21600" y="10803"/>
                  </a:cubicBezTo>
                  <a:cubicBezTo>
                    <a:pt x="21600" y="15494"/>
                    <a:pt x="18601" y="19619"/>
                    <a:pt x="14136" y="21070"/>
                  </a:cubicBezTo>
                  <a:cubicBezTo>
                    <a:pt x="13055" y="21422"/>
                    <a:pt x="11936" y="21600"/>
                    <a:pt x="10812" y="21600"/>
                  </a:cubicBezTo>
                  <a:close/>
                </a:path>
              </a:pathLst>
            </a:custGeom>
            <a:solidFill>
              <a:schemeClr val="bg2"/>
            </a:solidFill>
            <a:ln w="12700" cap="flat">
              <a:noFill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000"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+mn-lt"/>
                  <a:ea typeface="+mn-ea"/>
                  <a:cs typeface="+mn-cs"/>
                  <a:sym typeface="Gill Sans"/>
                </a:defRPr>
              </a:pPr>
              <a:endParaRPr kumimoji="0" sz="3000" b="0" i="0" u="none" strike="noStrike" kern="1200" cap="none" spc="0" normalizeH="0" baseline="0" noProof="0">
                <a:ln>
                  <a:noFill/>
                </a:ln>
                <a:solidFill>
                  <a:srgbClr val="003399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  <a:sym typeface="Gill Sans"/>
              </a:endParaRPr>
            </a:p>
          </p:txBody>
        </p:sp>
        <p:sp>
          <p:nvSpPr>
            <p:cNvPr id="73" name="Shape 46"/>
            <p:cNvSpPr/>
            <p:nvPr/>
          </p:nvSpPr>
          <p:spPr>
            <a:xfrm>
              <a:off x="1317282" y="1164106"/>
              <a:ext cx="129764" cy="12973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779" y="21600"/>
                  </a:moveTo>
                  <a:cubicBezTo>
                    <a:pt x="8492" y="21600"/>
                    <a:pt x="6304" y="20889"/>
                    <a:pt x="4452" y="19543"/>
                  </a:cubicBezTo>
                  <a:cubicBezTo>
                    <a:pt x="1665" y="17517"/>
                    <a:pt x="0" y="14243"/>
                    <a:pt x="0" y="10786"/>
                  </a:cubicBezTo>
                  <a:cubicBezTo>
                    <a:pt x="0" y="8504"/>
                    <a:pt x="713" y="6316"/>
                    <a:pt x="2063" y="4457"/>
                  </a:cubicBezTo>
                  <a:cubicBezTo>
                    <a:pt x="3759" y="2123"/>
                    <a:pt x="6262" y="588"/>
                    <a:pt x="9111" y="136"/>
                  </a:cubicBezTo>
                  <a:cubicBezTo>
                    <a:pt x="9682" y="46"/>
                    <a:pt x="10262" y="0"/>
                    <a:pt x="10834" y="0"/>
                  </a:cubicBezTo>
                  <a:cubicBezTo>
                    <a:pt x="13103" y="0"/>
                    <a:pt x="15287" y="715"/>
                    <a:pt x="17147" y="2066"/>
                  </a:cubicBezTo>
                  <a:cubicBezTo>
                    <a:pt x="19936" y="4093"/>
                    <a:pt x="21600" y="7366"/>
                    <a:pt x="21600" y="10822"/>
                  </a:cubicBezTo>
                  <a:cubicBezTo>
                    <a:pt x="21600" y="13105"/>
                    <a:pt x="20887" y="15294"/>
                    <a:pt x="19537" y="17152"/>
                  </a:cubicBezTo>
                  <a:cubicBezTo>
                    <a:pt x="17514" y="19938"/>
                    <a:pt x="14240" y="21600"/>
                    <a:pt x="10779" y="21600"/>
                  </a:cubicBezTo>
                  <a:close/>
                </a:path>
              </a:pathLst>
            </a:custGeom>
            <a:solidFill>
              <a:schemeClr val="bg2"/>
            </a:solidFill>
            <a:ln w="12700" cap="flat">
              <a:noFill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000"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+mn-lt"/>
                  <a:ea typeface="+mn-ea"/>
                  <a:cs typeface="+mn-cs"/>
                  <a:sym typeface="Gill Sans"/>
                </a:defRPr>
              </a:pPr>
              <a:endParaRPr kumimoji="0" sz="3000" b="0" i="0" u="none" strike="noStrike" kern="1200" cap="none" spc="0" normalizeH="0" baseline="0" noProof="0">
                <a:ln>
                  <a:noFill/>
                </a:ln>
                <a:solidFill>
                  <a:srgbClr val="003399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  <a:sym typeface="Gill Sans"/>
              </a:endParaRPr>
            </a:p>
          </p:txBody>
        </p:sp>
      </p:grpSp>
      <p:grpSp>
        <p:nvGrpSpPr>
          <p:cNvPr id="75" name="Group 47"/>
          <p:cNvGrpSpPr/>
          <p:nvPr/>
        </p:nvGrpSpPr>
        <p:grpSpPr>
          <a:xfrm>
            <a:off x="5332273" y="1215068"/>
            <a:ext cx="971096" cy="965905"/>
            <a:chOff x="0" y="0"/>
            <a:chExt cx="1600202" cy="1600200"/>
          </a:xfrm>
        </p:grpSpPr>
        <p:sp>
          <p:nvSpPr>
            <p:cNvPr id="76" name="Shape 27"/>
            <p:cNvSpPr/>
            <p:nvPr/>
          </p:nvSpPr>
          <p:spPr>
            <a:xfrm>
              <a:off x="735228" y="0"/>
              <a:ext cx="129748" cy="12974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800" y="21600"/>
                  </a:moveTo>
                  <a:cubicBezTo>
                    <a:pt x="4845" y="21600"/>
                    <a:pt x="0" y="16755"/>
                    <a:pt x="0" y="10800"/>
                  </a:cubicBezTo>
                  <a:cubicBezTo>
                    <a:pt x="0" y="4845"/>
                    <a:pt x="4845" y="0"/>
                    <a:pt x="10800" y="0"/>
                  </a:cubicBezTo>
                  <a:cubicBezTo>
                    <a:pt x="16755" y="0"/>
                    <a:pt x="21600" y="4845"/>
                    <a:pt x="21600" y="10800"/>
                  </a:cubicBezTo>
                  <a:cubicBezTo>
                    <a:pt x="21600" y="16755"/>
                    <a:pt x="16755" y="21600"/>
                    <a:pt x="10800" y="21600"/>
                  </a:cubicBezTo>
                  <a:close/>
                </a:path>
              </a:pathLst>
            </a:cu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000"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+mn-lt"/>
                  <a:ea typeface="+mn-ea"/>
                  <a:cs typeface="+mn-cs"/>
                  <a:sym typeface="Gill Sans"/>
                </a:defRPr>
              </a:pPr>
              <a:endParaRPr kumimoji="0" sz="3000" b="0" i="0" u="none" strike="noStrike" kern="1200" cap="none" spc="0" normalizeH="0" baseline="0" noProof="0">
                <a:ln>
                  <a:noFill/>
                </a:ln>
                <a:solidFill>
                  <a:srgbClr val="003399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  <a:sym typeface="Gill Sans"/>
              </a:endParaRPr>
            </a:p>
          </p:txBody>
        </p:sp>
        <p:sp>
          <p:nvSpPr>
            <p:cNvPr id="77" name="Shape 28"/>
            <p:cNvSpPr/>
            <p:nvPr/>
          </p:nvSpPr>
          <p:spPr>
            <a:xfrm>
              <a:off x="306345" y="137853"/>
              <a:ext cx="129694" cy="12975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86" h="21600" extrusionOk="0">
                  <a:moveTo>
                    <a:pt x="10511" y="21600"/>
                  </a:moveTo>
                  <a:cubicBezTo>
                    <a:pt x="7150" y="21600"/>
                    <a:pt x="3970" y="19935"/>
                    <a:pt x="2001" y="17147"/>
                  </a:cubicBezTo>
                  <a:cubicBezTo>
                    <a:pt x="356" y="14818"/>
                    <a:pt x="-307" y="11965"/>
                    <a:pt x="132" y="9112"/>
                  </a:cubicBezTo>
                  <a:cubicBezTo>
                    <a:pt x="572" y="6258"/>
                    <a:pt x="2060" y="3755"/>
                    <a:pt x="4325" y="2063"/>
                  </a:cubicBezTo>
                  <a:cubicBezTo>
                    <a:pt x="6129" y="713"/>
                    <a:pt x="8256" y="0"/>
                    <a:pt x="10476" y="0"/>
                  </a:cubicBezTo>
                  <a:cubicBezTo>
                    <a:pt x="13836" y="0"/>
                    <a:pt x="17017" y="1665"/>
                    <a:pt x="18988" y="4452"/>
                  </a:cubicBezTo>
                  <a:cubicBezTo>
                    <a:pt x="20630" y="6779"/>
                    <a:pt x="21293" y="9633"/>
                    <a:pt x="20854" y="12488"/>
                  </a:cubicBezTo>
                  <a:cubicBezTo>
                    <a:pt x="20414" y="15341"/>
                    <a:pt x="18926" y="17845"/>
                    <a:pt x="16664" y="19536"/>
                  </a:cubicBezTo>
                  <a:cubicBezTo>
                    <a:pt x="14857" y="20887"/>
                    <a:pt x="12730" y="21600"/>
                    <a:pt x="10511" y="21600"/>
                  </a:cubicBezTo>
                  <a:close/>
                </a:path>
              </a:pathLst>
            </a:custGeom>
            <a:solidFill>
              <a:srgbClr val="C4C4C2"/>
            </a:solidFill>
            <a:ln w="12700" cap="flat">
              <a:noFill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000"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+mn-lt"/>
                  <a:ea typeface="+mn-ea"/>
                  <a:cs typeface="+mn-cs"/>
                  <a:sym typeface="Gill Sans"/>
                </a:defRPr>
              </a:pPr>
              <a:endParaRPr kumimoji="0" sz="3000" b="0" i="0" u="none" strike="noStrike" kern="1200" cap="none" spc="0" normalizeH="0" baseline="0" noProof="0">
                <a:ln>
                  <a:noFill/>
                </a:ln>
                <a:solidFill>
                  <a:srgbClr val="003399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  <a:sym typeface="Gill Sans"/>
              </a:endParaRPr>
            </a:p>
          </p:txBody>
        </p:sp>
        <p:sp>
          <p:nvSpPr>
            <p:cNvPr id="78" name="Shape 29"/>
            <p:cNvSpPr/>
            <p:nvPr/>
          </p:nvSpPr>
          <p:spPr>
            <a:xfrm>
              <a:off x="505467" y="30634"/>
              <a:ext cx="129824" cy="12974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812" y="21600"/>
                  </a:moveTo>
                  <a:cubicBezTo>
                    <a:pt x="6115" y="21600"/>
                    <a:pt x="1984" y="18601"/>
                    <a:pt x="533" y="14137"/>
                  </a:cubicBezTo>
                  <a:cubicBezTo>
                    <a:pt x="179" y="13047"/>
                    <a:pt x="0" y="11923"/>
                    <a:pt x="0" y="10798"/>
                  </a:cubicBezTo>
                  <a:cubicBezTo>
                    <a:pt x="0" y="6107"/>
                    <a:pt x="2999" y="1980"/>
                    <a:pt x="7464" y="528"/>
                  </a:cubicBezTo>
                  <a:cubicBezTo>
                    <a:pt x="8544" y="178"/>
                    <a:pt x="9661" y="0"/>
                    <a:pt x="10785" y="0"/>
                  </a:cubicBezTo>
                  <a:cubicBezTo>
                    <a:pt x="15485" y="0"/>
                    <a:pt x="19616" y="2999"/>
                    <a:pt x="21067" y="7464"/>
                  </a:cubicBezTo>
                  <a:cubicBezTo>
                    <a:pt x="21421" y="8554"/>
                    <a:pt x="21600" y="9678"/>
                    <a:pt x="21600" y="10804"/>
                  </a:cubicBezTo>
                  <a:cubicBezTo>
                    <a:pt x="21600" y="15494"/>
                    <a:pt x="18601" y="19619"/>
                    <a:pt x="14137" y="21070"/>
                  </a:cubicBezTo>
                  <a:cubicBezTo>
                    <a:pt x="13056" y="21422"/>
                    <a:pt x="11937" y="21600"/>
                    <a:pt x="10812" y="21600"/>
                  </a:cubicBezTo>
                  <a:close/>
                </a:path>
              </a:pathLst>
            </a:custGeom>
            <a:solidFill>
              <a:srgbClr val="C4C4C2"/>
            </a:solidFill>
            <a:ln w="12700" cap="flat">
              <a:noFill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000"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+mn-lt"/>
                  <a:ea typeface="+mn-ea"/>
                  <a:cs typeface="+mn-cs"/>
                  <a:sym typeface="Gill Sans"/>
                </a:defRPr>
              </a:pPr>
              <a:endParaRPr kumimoji="0" sz="3000" b="0" i="0" u="none" strike="noStrike" kern="1200" cap="none" spc="0" normalizeH="0" baseline="0" noProof="0">
                <a:ln>
                  <a:noFill/>
                </a:ln>
                <a:solidFill>
                  <a:srgbClr val="003399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  <a:sym typeface="Gill Sans"/>
              </a:endParaRPr>
            </a:p>
          </p:txBody>
        </p:sp>
        <p:sp>
          <p:nvSpPr>
            <p:cNvPr id="79" name="Shape 30"/>
            <p:cNvSpPr/>
            <p:nvPr/>
          </p:nvSpPr>
          <p:spPr>
            <a:xfrm>
              <a:off x="137855" y="306343"/>
              <a:ext cx="129764" cy="12968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778" y="21600"/>
                  </a:moveTo>
                  <a:cubicBezTo>
                    <a:pt x="8491" y="21600"/>
                    <a:pt x="6303" y="20889"/>
                    <a:pt x="4451" y="19542"/>
                  </a:cubicBezTo>
                  <a:cubicBezTo>
                    <a:pt x="1665" y="17515"/>
                    <a:pt x="0" y="14240"/>
                    <a:pt x="0" y="10781"/>
                  </a:cubicBezTo>
                  <a:cubicBezTo>
                    <a:pt x="0" y="8496"/>
                    <a:pt x="713" y="6306"/>
                    <a:pt x="2063" y="4447"/>
                  </a:cubicBezTo>
                  <a:cubicBezTo>
                    <a:pt x="4086" y="1663"/>
                    <a:pt x="7360" y="0"/>
                    <a:pt x="10822" y="0"/>
                  </a:cubicBezTo>
                  <a:cubicBezTo>
                    <a:pt x="13108" y="0"/>
                    <a:pt x="15296" y="711"/>
                    <a:pt x="17146" y="2057"/>
                  </a:cubicBezTo>
                  <a:cubicBezTo>
                    <a:pt x="19936" y="4085"/>
                    <a:pt x="21600" y="7360"/>
                    <a:pt x="21600" y="10818"/>
                  </a:cubicBezTo>
                  <a:cubicBezTo>
                    <a:pt x="21600" y="13103"/>
                    <a:pt x="20887" y="15293"/>
                    <a:pt x="19538" y="17150"/>
                  </a:cubicBezTo>
                  <a:cubicBezTo>
                    <a:pt x="17514" y="19937"/>
                    <a:pt x="14240" y="21600"/>
                    <a:pt x="10778" y="21600"/>
                  </a:cubicBezTo>
                  <a:close/>
                </a:path>
              </a:pathLst>
            </a:custGeom>
            <a:solidFill>
              <a:srgbClr val="C4C4C2"/>
            </a:solidFill>
            <a:ln w="12700" cap="flat">
              <a:noFill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000"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+mn-lt"/>
                  <a:ea typeface="+mn-ea"/>
                  <a:cs typeface="+mn-cs"/>
                  <a:sym typeface="Gill Sans"/>
                </a:defRPr>
              </a:pPr>
              <a:endParaRPr kumimoji="0" sz="3000" b="0" i="0" u="none" strike="noStrike" kern="1200" cap="none" spc="0" normalizeH="0" baseline="0" noProof="0">
                <a:ln>
                  <a:noFill/>
                </a:ln>
                <a:solidFill>
                  <a:srgbClr val="003399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  <a:sym typeface="Gill Sans"/>
              </a:endParaRPr>
            </a:p>
          </p:txBody>
        </p:sp>
        <p:sp>
          <p:nvSpPr>
            <p:cNvPr id="80" name="Shape 31"/>
            <p:cNvSpPr/>
            <p:nvPr/>
          </p:nvSpPr>
          <p:spPr>
            <a:xfrm>
              <a:off x="735228" y="1470452"/>
              <a:ext cx="129748" cy="12974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800" y="21600"/>
                  </a:moveTo>
                  <a:cubicBezTo>
                    <a:pt x="4845" y="21600"/>
                    <a:pt x="0" y="16755"/>
                    <a:pt x="0" y="10800"/>
                  </a:cubicBezTo>
                  <a:cubicBezTo>
                    <a:pt x="0" y="4845"/>
                    <a:pt x="4845" y="0"/>
                    <a:pt x="10800" y="0"/>
                  </a:cubicBezTo>
                  <a:cubicBezTo>
                    <a:pt x="16755" y="0"/>
                    <a:pt x="21600" y="4845"/>
                    <a:pt x="21600" y="10800"/>
                  </a:cubicBezTo>
                  <a:cubicBezTo>
                    <a:pt x="21600" y="16755"/>
                    <a:pt x="16755" y="21600"/>
                    <a:pt x="10800" y="21600"/>
                  </a:cubicBezTo>
                  <a:close/>
                </a:path>
              </a:pathLst>
            </a:custGeom>
            <a:solidFill>
              <a:schemeClr val="bg2"/>
            </a:solidFill>
            <a:ln w="12700" cap="flat">
              <a:noFill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000"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+mn-lt"/>
                  <a:ea typeface="+mn-ea"/>
                  <a:cs typeface="+mn-cs"/>
                  <a:sym typeface="Gill Sans"/>
                </a:defRPr>
              </a:pPr>
              <a:endParaRPr kumimoji="0" sz="3000" b="0" i="0" u="none" strike="noStrike" kern="1200" cap="none" spc="0" normalizeH="0" baseline="0" noProof="0">
                <a:ln>
                  <a:noFill/>
                </a:ln>
                <a:solidFill>
                  <a:srgbClr val="003399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  <a:sym typeface="Gill Sans"/>
              </a:endParaRPr>
            </a:p>
          </p:txBody>
        </p:sp>
        <p:sp>
          <p:nvSpPr>
            <p:cNvPr id="81" name="Shape 32"/>
            <p:cNvSpPr/>
            <p:nvPr/>
          </p:nvSpPr>
          <p:spPr>
            <a:xfrm>
              <a:off x="1164106" y="1317279"/>
              <a:ext cx="129740" cy="12975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975" h="21600" extrusionOk="0">
                  <a:moveTo>
                    <a:pt x="10007" y="21600"/>
                  </a:moveTo>
                  <a:cubicBezTo>
                    <a:pt x="6811" y="21600"/>
                    <a:pt x="3783" y="19935"/>
                    <a:pt x="1911" y="17149"/>
                  </a:cubicBezTo>
                  <a:cubicBezTo>
                    <a:pt x="341" y="14815"/>
                    <a:pt x="-292" y="11960"/>
                    <a:pt x="125" y="9111"/>
                  </a:cubicBezTo>
                  <a:cubicBezTo>
                    <a:pt x="543" y="6262"/>
                    <a:pt x="1961" y="3760"/>
                    <a:pt x="4121" y="2064"/>
                  </a:cubicBezTo>
                  <a:cubicBezTo>
                    <a:pt x="5840" y="713"/>
                    <a:pt x="7863" y="0"/>
                    <a:pt x="9974" y="0"/>
                  </a:cubicBezTo>
                  <a:cubicBezTo>
                    <a:pt x="13170" y="0"/>
                    <a:pt x="16198" y="1665"/>
                    <a:pt x="18071" y="4453"/>
                  </a:cubicBezTo>
                  <a:cubicBezTo>
                    <a:pt x="21308" y="9270"/>
                    <a:pt x="20317" y="16037"/>
                    <a:pt x="15860" y="19537"/>
                  </a:cubicBezTo>
                  <a:cubicBezTo>
                    <a:pt x="14143" y="20887"/>
                    <a:pt x="12119" y="21600"/>
                    <a:pt x="10007" y="21600"/>
                  </a:cubicBezTo>
                  <a:close/>
                </a:path>
              </a:pathLst>
            </a:custGeom>
            <a:solidFill>
              <a:schemeClr val="bg2"/>
            </a:solidFill>
            <a:ln w="12700" cap="flat">
              <a:noFill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000"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+mn-lt"/>
                  <a:ea typeface="+mn-ea"/>
                  <a:cs typeface="+mn-cs"/>
                  <a:sym typeface="Gill Sans"/>
                </a:defRPr>
              </a:pPr>
              <a:endParaRPr kumimoji="0" sz="3000" b="0" i="0" u="none" strike="noStrike" kern="1200" cap="none" spc="0" normalizeH="0" baseline="0" noProof="0">
                <a:ln>
                  <a:noFill/>
                </a:ln>
                <a:solidFill>
                  <a:srgbClr val="003399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  <a:sym typeface="Gill Sans"/>
              </a:endParaRPr>
            </a:p>
          </p:txBody>
        </p:sp>
        <p:sp>
          <p:nvSpPr>
            <p:cNvPr id="82" name="Shape 33"/>
            <p:cNvSpPr/>
            <p:nvPr/>
          </p:nvSpPr>
          <p:spPr>
            <a:xfrm>
              <a:off x="30634" y="505466"/>
              <a:ext cx="129796" cy="12981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09" h="21600" extrusionOk="0">
                  <a:moveTo>
                    <a:pt x="10460" y="21600"/>
                  </a:moveTo>
                  <a:cubicBezTo>
                    <a:pt x="9371" y="21600"/>
                    <a:pt x="8284" y="21421"/>
                    <a:pt x="7230" y="21066"/>
                  </a:cubicBezTo>
                  <a:cubicBezTo>
                    <a:pt x="4573" y="20175"/>
                    <a:pt x="2413" y="18270"/>
                    <a:pt x="1144" y="15700"/>
                  </a:cubicBezTo>
                  <a:cubicBezTo>
                    <a:pt x="-123" y="13131"/>
                    <a:pt x="-345" y="10207"/>
                    <a:pt x="518" y="7465"/>
                  </a:cubicBezTo>
                  <a:cubicBezTo>
                    <a:pt x="1922" y="3000"/>
                    <a:pt x="5916" y="0"/>
                    <a:pt x="10454" y="0"/>
                  </a:cubicBezTo>
                  <a:cubicBezTo>
                    <a:pt x="11543" y="0"/>
                    <a:pt x="12630" y="179"/>
                    <a:pt x="13684" y="534"/>
                  </a:cubicBezTo>
                  <a:cubicBezTo>
                    <a:pt x="16334" y="1424"/>
                    <a:pt x="18492" y="3330"/>
                    <a:pt x="19761" y="5904"/>
                  </a:cubicBezTo>
                  <a:cubicBezTo>
                    <a:pt x="21031" y="8476"/>
                    <a:pt x="21255" y="11400"/>
                    <a:pt x="20395" y="14136"/>
                  </a:cubicBezTo>
                  <a:cubicBezTo>
                    <a:pt x="18990" y="18601"/>
                    <a:pt x="14998" y="21600"/>
                    <a:pt x="10460" y="21600"/>
                  </a:cubicBezTo>
                  <a:close/>
                </a:path>
              </a:pathLst>
            </a:custGeom>
            <a:solidFill>
              <a:schemeClr val="bg2"/>
            </a:solidFill>
            <a:ln w="12700" cap="flat">
              <a:noFill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000"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+mn-lt"/>
                  <a:ea typeface="+mn-ea"/>
                  <a:cs typeface="+mn-cs"/>
                  <a:sym typeface="Gill Sans"/>
                </a:defRPr>
              </a:pPr>
              <a:endParaRPr kumimoji="0" sz="3000" b="0" i="0" u="none" strike="noStrike" kern="1200" cap="none" spc="0" normalizeH="0" baseline="0" noProof="0">
                <a:ln>
                  <a:noFill/>
                </a:ln>
                <a:solidFill>
                  <a:srgbClr val="003399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  <a:sym typeface="Gill Sans"/>
              </a:endParaRPr>
            </a:p>
          </p:txBody>
        </p:sp>
        <p:sp>
          <p:nvSpPr>
            <p:cNvPr id="83" name="Shape 34"/>
            <p:cNvSpPr/>
            <p:nvPr/>
          </p:nvSpPr>
          <p:spPr>
            <a:xfrm>
              <a:off x="1424502" y="964984"/>
              <a:ext cx="129827" cy="12981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08" h="21600" extrusionOk="0">
                  <a:moveTo>
                    <a:pt x="10458" y="21600"/>
                  </a:moveTo>
                  <a:cubicBezTo>
                    <a:pt x="9369" y="21600"/>
                    <a:pt x="8282" y="21421"/>
                    <a:pt x="7225" y="21066"/>
                  </a:cubicBezTo>
                  <a:cubicBezTo>
                    <a:pt x="4571" y="20174"/>
                    <a:pt x="2411" y="18270"/>
                    <a:pt x="1145" y="15701"/>
                  </a:cubicBezTo>
                  <a:cubicBezTo>
                    <a:pt x="-123" y="13131"/>
                    <a:pt x="-346" y="10207"/>
                    <a:pt x="518" y="7464"/>
                  </a:cubicBezTo>
                  <a:cubicBezTo>
                    <a:pt x="1921" y="2999"/>
                    <a:pt x="5913" y="0"/>
                    <a:pt x="10450" y="0"/>
                  </a:cubicBezTo>
                  <a:cubicBezTo>
                    <a:pt x="11539" y="0"/>
                    <a:pt x="12626" y="179"/>
                    <a:pt x="13683" y="534"/>
                  </a:cubicBezTo>
                  <a:cubicBezTo>
                    <a:pt x="16337" y="1425"/>
                    <a:pt x="18496" y="3330"/>
                    <a:pt x="19764" y="5900"/>
                  </a:cubicBezTo>
                  <a:cubicBezTo>
                    <a:pt x="21031" y="8469"/>
                    <a:pt x="21254" y="11393"/>
                    <a:pt x="20392" y="14135"/>
                  </a:cubicBezTo>
                  <a:cubicBezTo>
                    <a:pt x="18987" y="18600"/>
                    <a:pt x="14995" y="21600"/>
                    <a:pt x="10458" y="21600"/>
                  </a:cubicBezTo>
                  <a:close/>
                </a:path>
              </a:pathLst>
            </a:custGeom>
            <a:solidFill>
              <a:schemeClr val="bg2"/>
            </a:solidFill>
            <a:ln w="12700" cap="flat">
              <a:noFill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000"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+mn-lt"/>
                  <a:ea typeface="+mn-ea"/>
                  <a:cs typeface="+mn-cs"/>
                  <a:sym typeface="Gill Sans"/>
                </a:defRPr>
              </a:pPr>
              <a:endParaRPr kumimoji="0" sz="3000" b="0" i="0" u="none" strike="noStrike" kern="1200" cap="none" spc="0" normalizeH="0" baseline="0" noProof="0">
                <a:ln>
                  <a:noFill/>
                </a:ln>
                <a:solidFill>
                  <a:srgbClr val="003399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  <a:sym typeface="Gill Sans"/>
              </a:endParaRPr>
            </a:p>
          </p:txBody>
        </p:sp>
        <p:sp>
          <p:nvSpPr>
            <p:cNvPr id="84" name="Shape 35"/>
            <p:cNvSpPr/>
            <p:nvPr/>
          </p:nvSpPr>
          <p:spPr>
            <a:xfrm>
              <a:off x="30634" y="964984"/>
              <a:ext cx="129752" cy="1298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263" h="21600" extrusionOk="0">
                  <a:moveTo>
                    <a:pt x="9629" y="21600"/>
                  </a:moveTo>
                  <a:cubicBezTo>
                    <a:pt x="5446" y="21600"/>
                    <a:pt x="1766" y="18601"/>
                    <a:pt x="471" y="14136"/>
                  </a:cubicBezTo>
                  <a:cubicBezTo>
                    <a:pt x="-1168" y="8475"/>
                    <a:pt x="1606" y="2373"/>
                    <a:pt x="6657" y="533"/>
                  </a:cubicBezTo>
                  <a:cubicBezTo>
                    <a:pt x="7628" y="179"/>
                    <a:pt x="8631" y="0"/>
                    <a:pt x="9635" y="0"/>
                  </a:cubicBezTo>
                  <a:cubicBezTo>
                    <a:pt x="13818" y="0"/>
                    <a:pt x="17496" y="2999"/>
                    <a:pt x="18790" y="7463"/>
                  </a:cubicBezTo>
                  <a:cubicBezTo>
                    <a:pt x="20432" y="13123"/>
                    <a:pt x="17658" y="19227"/>
                    <a:pt x="12607" y="21067"/>
                  </a:cubicBezTo>
                  <a:cubicBezTo>
                    <a:pt x="11636" y="21421"/>
                    <a:pt x="10633" y="21600"/>
                    <a:pt x="9629" y="21600"/>
                  </a:cubicBezTo>
                  <a:close/>
                </a:path>
              </a:pathLst>
            </a:custGeom>
            <a:solidFill>
              <a:schemeClr val="bg2"/>
            </a:solidFill>
            <a:ln w="12700" cap="flat">
              <a:noFill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000"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+mn-lt"/>
                  <a:ea typeface="+mn-ea"/>
                  <a:cs typeface="+mn-cs"/>
                  <a:sym typeface="Gill Sans"/>
                </a:defRPr>
              </a:pPr>
              <a:endParaRPr kumimoji="0" sz="3000" b="0" i="0" u="none" strike="noStrike" kern="1200" cap="none" spc="0" normalizeH="0" baseline="0" noProof="0">
                <a:ln>
                  <a:noFill/>
                </a:ln>
                <a:solidFill>
                  <a:srgbClr val="003399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  <a:sym typeface="Gill Sans"/>
              </a:endParaRPr>
            </a:p>
          </p:txBody>
        </p:sp>
        <p:sp>
          <p:nvSpPr>
            <p:cNvPr id="85" name="Shape 36"/>
            <p:cNvSpPr/>
            <p:nvPr/>
          </p:nvSpPr>
          <p:spPr>
            <a:xfrm>
              <a:off x="1424502" y="505466"/>
              <a:ext cx="129758" cy="1298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262" h="21600" extrusionOk="0">
                  <a:moveTo>
                    <a:pt x="9628" y="21600"/>
                  </a:moveTo>
                  <a:cubicBezTo>
                    <a:pt x="5445" y="21600"/>
                    <a:pt x="1765" y="18602"/>
                    <a:pt x="473" y="14139"/>
                  </a:cubicBezTo>
                  <a:cubicBezTo>
                    <a:pt x="-1169" y="8477"/>
                    <a:pt x="1604" y="2374"/>
                    <a:pt x="6656" y="533"/>
                  </a:cubicBezTo>
                  <a:cubicBezTo>
                    <a:pt x="7626" y="179"/>
                    <a:pt x="8630" y="0"/>
                    <a:pt x="9634" y="0"/>
                  </a:cubicBezTo>
                  <a:cubicBezTo>
                    <a:pt x="13817" y="0"/>
                    <a:pt x="17497" y="2999"/>
                    <a:pt x="18790" y="7464"/>
                  </a:cubicBezTo>
                  <a:cubicBezTo>
                    <a:pt x="20431" y="13126"/>
                    <a:pt x="17658" y="19227"/>
                    <a:pt x="12608" y="21067"/>
                  </a:cubicBezTo>
                  <a:cubicBezTo>
                    <a:pt x="11637" y="21421"/>
                    <a:pt x="10633" y="21600"/>
                    <a:pt x="9628" y="21600"/>
                  </a:cubicBezTo>
                  <a:close/>
                </a:path>
              </a:pathLst>
            </a:custGeom>
            <a:solidFill>
              <a:schemeClr val="bg2"/>
            </a:solidFill>
            <a:ln w="12700" cap="flat">
              <a:noFill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000"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+mn-lt"/>
                  <a:ea typeface="+mn-ea"/>
                  <a:cs typeface="+mn-cs"/>
                  <a:sym typeface="Gill Sans"/>
                </a:defRPr>
              </a:pPr>
              <a:endParaRPr kumimoji="0" sz="3000" b="0" i="0" u="none" strike="noStrike" kern="1200" cap="none" spc="0" normalizeH="0" baseline="0" noProof="0">
                <a:ln>
                  <a:noFill/>
                </a:ln>
                <a:solidFill>
                  <a:srgbClr val="003399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  <a:sym typeface="Gill Sans"/>
              </a:endParaRPr>
            </a:p>
          </p:txBody>
        </p:sp>
        <p:sp>
          <p:nvSpPr>
            <p:cNvPr id="86" name="Shape 37"/>
            <p:cNvSpPr/>
            <p:nvPr/>
          </p:nvSpPr>
          <p:spPr>
            <a:xfrm>
              <a:off x="306345" y="1317279"/>
              <a:ext cx="129704" cy="1297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055" h="21600" extrusionOk="0">
                  <a:moveTo>
                    <a:pt x="9512" y="21600"/>
                  </a:moveTo>
                  <a:cubicBezTo>
                    <a:pt x="7496" y="21600"/>
                    <a:pt x="5565" y="20887"/>
                    <a:pt x="3925" y="19537"/>
                  </a:cubicBezTo>
                  <a:cubicBezTo>
                    <a:pt x="-325" y="16036"/>
                    <a:pt x="-1272" y="9270"/>
                    <a:pt x="1817" y="4454"/>
                  </a:cubicBezTo>
                  <a:cubicBezTo>
                    <a:pt x="3606" y="1665"/>
                    <a:pt x="6494" y="0"/>
                    <a:pt x="9545" y="0"/>
                  </a:cubicBezTo>
                  <a:cubicBezTo>
                    <a:pt x="11560" y="0"/>
                    <a:pt x="13491" y="713"/>
                    <a:pt x="15130" y="2062"/>
                  </a:cubicBezTo>
                  <a:cubicBezTo>
                    <a:pt x="19382" y="5564"/>
                    <a:pt x="20328" y="12331"/>
                    <a:pt x="17239" y="17149"/>
                  </a:cubicBezTo>
                  <a:cubicBezTo>
                    <a:pt x="15452" y="19936"/>
                    <a:pt x="12563" y="21600"/>
                    <a:pt x="9512" y="21600"/>
                  </a:cubicBezTo>
                  <a:close/>
                </a:path>
              </a:pathLst>
            </a:custGeom>
            <a:solidFill>
              <a:schemeClr val="bg2"/>
            </a:solidFill>
            <a:ln w="12700" cap="flat">
              <a:noFill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000"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+mn-lt"/>
                  <a:ea typeface="+mn-ea"/>
                  <a:cs typeface="+mn-cs"/>
                  <a:sym typeface="Gill Sans"/>
                </a:defRPr>
              </a:pPr>
              <a:endParaRPr kumimoji="0" sz="3000" b="0" i="0" u="none" strike="noStrike" kern="1200" cap="none" spc="0" normalizeH="0" baseline="0" noProof="0">
                <a:ln>
                  <a:noFill/>
                </a:ln>
                <a:solidFill>
                  <a:srgbClr val="003399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  <a:sym typeface="Gill Sans"/>
              </a:endParaRPr>
            </a:p>
          </p:txBody>
        </p:sp>
        <p:sp>
          <p:nvSpPr>
            <p:cNvPr id="87" name="Shape 38"/>
            <p:cNvSpPr/>
            <p:nvPr/>
          </p:nvSpPr>
          <p:spPr>
            <a:xfrm>
              <a:off x="1164106" y="137853"/>
              <a:ext cx="129740" cy="12976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975" h="21600" extrusionOk="0">
                  <a:moveTo>
                    <a:pt x="9974" y="21600"/>
                  </a:moveTo>
                  <a:cubicBezTo>
                    <a:pt x="7863" y="21600"/>
                    <a:pt x="5840" y="20887"/>
                    <a:pt x="4121" y="19537"/>
                  </a:cubicBezTo>
                  <a:cubicBezTo>
                    <a:pt x="1963" y="17841"/>
                    <a:pt x="543" y="15338"/>
                    <a:pt x="125" y="12489"/>
                  </a:cubicBezTo>
                  <a:cubicBezTo>
                    <a:pt x="-292" y="9641"/>
                    <a:pt x="341" y="6786"/>
                    <a:pt x="1910" y="4453"/>
                  </a:cubicBezTo>
                  <a:cubicBezTo>
                    <a:pt x="3784" y="1665"/>
                    <a:pt x="6811" y="0"/>
                    <a:pt x="10007" y="0"/>
                  </a:cubicBezTo>
                  <a:cubicBezTo>
                    <a:pt x="12118" y="0"/>
                    <a:pt x="14142" y="713"/>
                    <a:pt x="15860" y="2063"/>
                  </a:cubicBezTo>
                  <a:cubicBezTo>
                    <a:pt x="20317" y="5564"/>
                    <a:pt x="21308" y="12330"/>
                    <a:pt x="18071" y="17148"/>
                  </a:cubicBezTo>
                  <a:cubicBezTo>
                    <a:pt x="16198" y="19936"/>
                    <a:pt x="13170" y="21600"/>
                    <a:pt x="9974" y="21600"/>
                  </a:cubicBezTo>
                  <a:close/>
                </a:path>
              </a:pathLst>
            </a:cu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000"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+mn-lt"/>
                  <a:ea typeface="+mn-ea"/>
                  <a:cs typeface="+mn-cs"/>
                  <a:sym typeface="Gill Sans"/>
                </a:defRPr>
              </a:pPr>
              <a:endParaRPr kumimoji="0" sz="3000" b="0" i="0" u="none" strike="noStrike" kern="1200" cap="none" spc="0" normalizeH="0" baseline="0" noProof="0">
                <a:ln>
                  <a:noFill/>
                </a:ln>
                <a:solidFill>
                  <a:srgbClr val="003399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  <a:sym typeface="Gill Sans"/>
              </a:endParaRPr>
            </a:p>
          </p:txBody>
        </p:sp>
        <p:sp>
          <p:nvSpPr>
            <p:cNvPr id="88" name="Shape 39"/>
            <p:cNvSpPr/>
            <p:nvPr/>
          </p:nvSpPr>
          <p:spPr>
            <a:xfrm>
              <a:off x="1470454" y="735226"/>
              <a:ext cx="129749" cy="12974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800" y="21600"/>
                  </a:moveTo>
                  <a:cubicBezTo>
                    <a:pt x="4845" y="21600"/>
                    <a:pt x="0" y="16755"/>
                    <a:pt x="0" y="10800"/>
                  </a:cubicBezTo>
                  <a:cubicBezTo>
                    <a:pt x="0" y="4845"/>
                    <a:pt x="4845" y="0"/>
                    <a:pt x="10800" y="0"/>
                  </a:cubicBezTo>
                  <a:cubicBezTo>
                    <a:pt x="16755" y="0"/>
                    <a:pt x="21600" y="4845"/>
                    <a:pt x="21600" y="10800"/>
                  </a:cubicBezTo>
                  <a:cubicBezTo>
                    <a:pt x="21600" y="16755"/>
                    <a:pt x="16755" y="21600"/>
                    <a:pt x="10800" y="21600"/>
                  </a:cubicBezTo>
                  <a:close/>
                </a:path>
              </a:pathLst>
            </a:custGeom>
            <a:solidFill>
              <a:schemeClr val="bg2"/>
            </a:solidFill>
            <a:ln w="12700" cap="flat">
              <a:noFill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000"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+mn-lt"/>
                  <a:ea typeface="+mn-ea"/>
                  <a:cs typeface="+mn-cs"/>
                  <a:sym typeface="Gill Sans"/>
                </a:defRPr>
              </a:pPr>
              <a:endParaRPr kumimoji="0" sz="3000" b="0" i="0" u="none" strike="noStrike" kern="1200" cap="none" spc="0" normalizeH="0" baseline="0" noProof="0">
                <a:ln>
                  <a:noFill/>
                </a:ln>
                <a:solidFill>
                  <a:srgbClr val="003399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  <a:sym typeface="Gill Sans"/>
              </a:endParaRPr>
            </a:p>
          </p:txBody>
        </p:sp>
        <p:sp>
          <p:nvSpPr>
            <p:cNvPr id="89" name="Shape 40"/>
            <p:cNvSpPr/>
            <p:nvPr/>
          </p:nvSpPr>
          <p:spPr>
            <a:xfrm>
              <a:off x="0" y="735226"/>
              <a:ext cx="129748" cy="12974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800" y="21600"/>
                  </a:moveTo>
                  <a:cubicBezTo>
                    <a:pt x="4845" y="21600"/>
                    <a:pt x="0" y="16755"/>
                    <a:pt x="0" y="10800"/>
                  </a:cubicBezTo>
                  <a:cubicBezTo>
                    <a:pt x="0" y="4845"/>
                    <a:pt x="4845" y="0"/>
                    <a:pt x="10800" y="0"/>
                  </a:cubicBezTo>
                  <a:cubicBezTo>
                    <a:pt x="16755" y="0"/>
                    <a:pt x="21600" y="4845"/>
                    <a:pt x="21600" y="10800"/>
                  </a:cubicBezTo>
                  <a:cubicBezTo>
                    <a:pt x="21600" y="16755"/>
                    <a:pt x="16755" y="21600"/>
                    <a:pt x="10800" y="21600"/>
                  </a:cubicBezTo>
                  <a:close/>
                </a:path>
              </a:pathLst>
            </a:custGeom>
            <a:solidFill>
              <a:schemeClr val="bg2"/>
            </a:solidFill>
            <a:ln w="12700" cap="flat">
              <a:noFill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000"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+mn-lt"/>
                  <a:ea typeface="+mn-ea"/>
                  <a:cs typeface="+mn-cs"/>
                  <a:sym typeface="Gill Sans"/>
                </a:defRPr>
              </a:pPr>
              <a:endParaRPr kumimoji="0" sz="3000" b="0" i="0" u="none" strike="noStrike" kern="1200" cap="none" spc="0" normalizeH="0" baseline="0" noProof="0">
                <a:ln>
                  <a:noFill/>
                </a:ln>
                <a:solidFill>
                  <a:srgbClr val="003399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  <a:sym typeface="Gill Sans"/>
              </a:endParaRPr>
            </a:p>
          </p:txBody>
        </p:sp>
        <p:sp>
          <p:nvSpPr>
            <p:cNvPr id="90" name="Shape 41"/>
            <p:cNvSpPr/>
            <p:nvPr/>
          </p:nvSpPr>
          <p:spPr>
            <a:xfrm>
              <a:off x="1317282" y="306343"/>
              <a:ext cx="129756" cy="1296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823" y="21600"/>
                  </a:moveTo>
                  <a:cubicBezTo>
                    <a:pt x="7361" y="21600"/>
                    <a:pt x="4086" y="19938"/>
                    <a:pt x="2064" y="17152"/>
                  </a:cubicBezTo>
                  <a:cubicBezTo>
                    <a:pt x="713" y="15292"/>
                    <a:pt x="0" y="13102"/>
                    <a:pt x="0" y="10819"/>
                  </a:cubicBezTo>
                  <a:cubicBezTo>
                    <a:pt x="0" y="7359"/>
                    <a:pt x="1665" y="4085"/>
                    <a:pt x="4453" y="2058"/>
                  </a:cubicBezTo>
                  <a:cubicBezTo>
                    <a:pt x="6306" y="711"/>
                    <a:pt x="8492" y="0"/>
                    <a:pt x="10778" y="0"/>
                  </a:cubicBezTo>
                  <a:cubicBezTo>
                    <a:pt x="14241" y="0"/>
                    <a:pt x="17514" y="1663"/>
                    <a:pt x="19537" y="4450"/>
                  </a:cubicBezTo>
                  <a:cubicBezTo>
                    <a:pt x="20887" y="6308"/>
                    <a:pt x="21600" y="8498"/>
                    <a:pt x="21600" y="10783"/>
                  </a:cubicBezTo>
                  <a:cubicBezTo>
                    <a:pt x="21600" y="14241"/>
                    <a:pt x="19935" y="17516"/>
                    <a:pt x="17148" y="19544"/>
                  </a:cubicBezTo>
                  <a:cubicBezTo>
                    <a:pt x="15298" y="20889"/>
                    <a:pt x="13110" y="21600"/>
                    <a:pt x="10823" y="21600"/>
                  </a:cubicBezTo>
                  <a:close/>
                </a:path>
              </a:pathLst>
            </a:custGeom>
            <a:solidFill>
              <a:schemeClr val="bg2"/>
            </a:solidFill>
            <a:ln w="12700" cap="flat">
              <a:noFill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000"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+mn-lt"/>
                  <a:ea typeface="+mn-ea"/>
                  <a:cs typeface="+mn-cs"/>
                  <a:sym typeface="Gill Sans"/>
                </a:defRPr>
              </a:pPr>
              <a:endParaRPr kumimoji="0" sz="3000" b="0" i="0" u="none" strike="noStrike" kern="1200" cap="none" spc="0" normalizeH="0" baseline="0" noProof="0">
                <a:ln>
                  <a:noFill/>
                </a:ln>
                <a:solidFill>
                  <a:srgbClr val="003399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  <a:sym typeface="Gill Sans"/>
              </a:endParaRPr>
            </a:p>
          </p:txBody>
        </p:sp>
        <p:sp>
          <p:nvSpPr>
            <p:cNvPr id="91" name="Shape 42"/>
            <p:cNvSpPr/>
            <p:nvPr/>
          </p:nvSpPr>
          <p:spPr>
            <a:xfrm>
              <a:off x="137855" y="1164106"/>
              <a:ext cx="129756" cy="12973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821" y="21600"/>
                  </a:moveTo>
                  <a:cubicBezTo>
                    <a:pt x="7359" y="21600"/>
                    <a:pt x="4085" y="19938"/>
                    <a:pt x="2063" y="17152"/>
                  </a:cubicBezTo>
                  <a:cubicBezTo>
                    <a:pt x="713" y="15295"/>
                    <a:pt x="0" y="13106"/>
                    <a:pt x="0" y="10822"/>
                  </a:cubicBezTo>
                  <a:cubicBezTo>
                    <a:pt x="0" y="7366"/>
                    <a:pt x="1665" y="4092"/>
                    <a:pt x="4451" y="2067"/>
                  </a:cubicBezTo>
                  <a:cubicBezTo>
                    <a:pt x="6312" y="715"/>
                    <a:pt x="8496" y="0"/>
                    <a:pt x="10766" y="0"/>
                  </a:cubicBezTo>
                  <a:cubicBezTo>
                    <a:pt x="11337" y="0"/>
                    <a:pt x="11917" y="46"/>
                    <a:pt x="12489" y="136"/>
                  </a:cubicBezTo>
                  <a:cubicBezTo>
                    <a:pt x="15337" y="588"/>
                    <a:pt x="17840" y="2122"/>
                    <a:pt x="19536" y="4457"/>
                  </a:cubicBezTo>
                  <a:cubicBezTo>
                    <a:pt x="20887" y="6316"/>
                    <a:pt x="21600" y="8504"/>
                    <a:pt x="21600" y="10786"/>
                  </a:cubicBezTo>
                  <a:cubicBezTo>
                    <a:pt x="21600" y="14243"/>
                    <a:pt x="19935" y="17517"/>
                    <a:pt x="17146" y="19543"/>
                  </a:cubicBezTo>
                  <a:cubicBezTo>
                    <a:pt x="15294" y="20889"/>
                    <a:pt x="13106" y="21600"/>
                    <a:pt x="10821" y="21600"/>
                  </a:cubicBezTo>
                  <a:close/>
                </a:path>
              </a:pathLst>
            </a:custGeom>
            <a:solidFill>
              <a:schemeClr val="bg2"/>
            </a:solidFill>
            <a:ln w="12700" cap="flat">
              <a:noFill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000"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+mn-lt"/>
                  <a:ea typeface="+mn-ea"/>
                  <a:cs typeface="+mn-cs"/>
                  <a:sym typeface="Gill Sans"/>
                </a:defRPr>
              </a:pPr>
              <a:endParaRPr kumimoji="0" sz="3000" b="0" i="0" u="none" strike="noStrike" kern="1200" cap="none" spc="0" normalizeH="0" baseline="0" noProof="0">
                <a:ln>
                  <a:noFill/>
                </a:ln>
                <a:solidFill>
                  <a:srgbClr val="003399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  <a:sym typeface="Gill Sans"/>
              </a:endParaRPr>
            </a:p>
          </p:txBody>
        </p:sp>
        <p:sp>
          <p:nvSpPr>
            <p:cNvPr id="92" name="Shape 43"/>
            <p:cNvSpPr/>
            <p:nvPr/>
          </p:nvSpPr>
          <p:spPr>
            <a:xfrm>
              <a:off x="964984" y="30634"/>
              <a:ext cx="129816" cy="1298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791" y="21600"/>
                  </a:moveTo>
                  <a:cubicBezTo>
                    <a:pt x="9666" y="21600"/>
                    <a:pt x="8547" y="21421"/>
                    <a:pt x="7464" y="21070"/>
                  </a:cubicBezTo>
                  <a:cubicBezTo>
                    <a:pt x="2999" y="19619"/>
                    <a:pt x="0" y="15495"/>
                    <a:pt x="0" y="10807"/>
                  </a:cubicBezTo>
                  <a:cubicBezTo>
                    <a:pt x="0" y="9682"/>
                    <a:pt x="179" y="8559"/>
                    <a:pt x="534" y="7470"/>
                  </a:cubicBezTo>
                  <a:cubicBezTo>
                    <a:pt x="1425" y="4726"/>
                    <a:pt x="3330" y="2494"/>
                    <a:pt x="5900" y="1184"/>
                  </a:cubicBezTo>
                  <a:cubicBezTo>
                    <a:pt x="7442" y="398"/>
                    <a:pt x="9085" y="0"/>
                    <a:pt x="10782" y="0"/>
                  </a:cubicBezTo>
                  <a:cubicBezTo>
                    <a:pt x="11912" y="0"/>
                    <a:pt x="13039" y="180"/>
                    <a:pt x="14135" y="536"/>
                  </a:cubicBezTo>
                  <a:cubicBezTo>
                    <a:pt x="18600" y="1988"/>
                    <a:pt x="21600" y="6113"/>
                    <a:pt x="21600" y="10801"/>
                  </a:cubicBezTo>
                  <a:cubicBezTo>
                    <a:pt x="21600" y="11926"/>
                    <a:pt x="21421" y="13048"/>
                    <a:pt x="21066" y="14137"/>
                  </a:cubicBezTo>
                  <a:cubicBezTo>
                    <a:pt x="19616" y="18602"/>
                    <a:pt x="15486" y="21600"/>
                    <a:pt x="10791" y="21600"/>
                  </a:cubicBezTo>
                  <a:close/>
                </a:path>
              </a:pathLst>
            </a:cu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000"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+mn-lt"/>
                  <a:ea typeface="+mn-ea"/>
                  <a:cs typeface="+mn-cs"/>
                  <a:sym typeface="Gill Sans"/>
                </a:defRPr>
              </a:pPr>
              <a:endParaRPr kumimoji="0" sz="3000" b="0" i="0" u="none" strike="noStrike" kern="1200" cap="none" spc="0" normalizeH="0" baseline="0" noProof="0">
                <a:ln>
                  <a:noFill/>
                </a:ln>
                <a:solidFill>
                  <a:srgbClr val="003399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  <a:sym typeface="Gill Sans"/>
              </a:endParaRPr>
            </a:p>
          </p:txBody>
        </p:sp>
        <p:sp>
          <p:nvSpPr>
            <p:cNvPr id="93" name="Shape 44"/>
            <p:cNvSpPr/>
            <p:nvPr/>
          </p:nvSpPr>
          <p:spPr>
            <a:xfrm>
              <a:off x="505467" y="1424499"/>
              <a:ext cx="129817" cy="12984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817" y="21600"/>
                  </a:moveTo>
                  <a:cubicBezTo>
                    <a:pt x="9688" y="21600"/>
                    <a:pt x="8561" y="21420"/>
                    <a:pt x="7466" y="21065"/>
                  </a:cubicBezTo>
                  <a:cubicBezTo>
                    <a:pt x="3000" y="19614"/>
                    <a:pt x="0" y="15491"/>
                    <a:pt x="0" y="10804"/>
                  </a:cubicBezTo>
                  <a:cubicBezTo>
                    <a:pt x="0" y="9680"/>
                    <a:pt x="179" y="8556"/>
                    <a:pt x="534" y="7465"/>
                  </a:cubicBezTo>
                  <a:cubicBezTo>
                    <a:pt x="1426" y="4723"/>
                    <a:pt x="3330" y="2492"/>
                    <a:pt x="5899" y="1184"/>
                  </a:cubicBezTo>
                  <a:cubicBezTo>
                    <a:pt x="7442" y="398"/>
                    <a:pt x="9085" y="0"/>
                    <a:pt x="10783" y="0"/>
                  </a:cubicBezTo>
                  <a:cubicBezTo>
                    <a:pt x="11913" y="0"/>
                    <a:pt x="13041" y="180"/>
                    <a:pt x="14136" y="536"/>
                  </a:cubicBezTo>
                  <a:cubicBezTo>
                    <a:pt x="18601" y="1986"/>
                    <a:pt x="21600" y="6109"/>
                    <a:pt x="21600" y="10796"/>
                  </a:cubicBezTo>
                  <a:cubicBezTo>
                    <a:pt x="21600" y="11920"/>
                    <a:pt x="21421" y="13044"/>
                    <a:pt x="21066" y="14135"/>
                  </a:cubicBezTo>
                  <a:cubicBezTo>
                    <a:pt x="20175" y="16877"/>
                    <a:pt x="18270" y="19107"/>
                    <a:pt x="15700" y="20417"/>
                  </a:cubicBezTo>
                  <a:cubicBezTo>
                    <a:pt x="14158" y="21202"/>
                    <a:pt x="12516" y="21600"/>
                    <a:pt x="10817" y="21600"/>
                  </a:cubicBezTo>
                  <a:close/>
                </a:path>
              </a:pathLst>
            </a:custGeom>
            <a:solidFill>
              <a:schemeClr val="bg2"/>
            </a:solidFill>
            <a:ln w="12700" cap="flat">
              <a:noFill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000"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+mn-lt"/>
                  <a:ea typeface="+mn-ea"/>
                  <a:cs typeface="+mn-cs"/>
                  <a:sym typeface="Gill Sans"/>
                </a:defRPr>
              </a:pPr>
              <a:endParaRPr kumimoji="0" sz="3000" b="0" i="0" u="none" strike="noStrike" kern="1200" cap="none" spc="0" normalizeH="0" baseline="0" noProof="0">
                <a:ln>
                  <a:noFill/>
                </a:ln>
                <a:solidFill>
                  <a:srgbClr val="003399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  <a:sym typeface="Gill Sans"/>
              </a:endParaRPr>
            </a:p>
          </p:txBody>
        </p:sp>
        <p:sp>
          <p:nvSpPr>
            <p:cNvPr id="94" name="Shape 45"/>
            <p:cNvSpPr/>
            <p:nvPr/>
          </p:nvSpPr>
          <p:spPr>
            <a:xfrm>
              <a:off x="964984" y="1424499"/>
              <a:ext cx="129824" cy="1297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812" y="21600"/>
                  </a:moveTo>
                  <a:cubicBezTo>
                    <a:pt x="6114" y="21600"/>
                    <a:pt x="1984" y="18601"/>
                    <a:pt x="533" y="14138"/>
                  </a:cubicBezTo>
                  <a:cubicBezTo>
                    <a:pt x="179" y="13049"/>
                    <a:pt x="0" y="11924"/>
                    <a:pt x="0" y="10797"/>
                  </a:cubicBezTo>
                  <a:cubicBezTo>
                    <a:pt x="0" y="6106"/>
                    <a:pt x="2998" y="1981"/>
                    <a:pt x="7461" y="532"/>
                  </a:cubicBezTo>
                  <a:cubicBezTo>
                    <a:pt x="8545" y="179"/>
                    <a:pt x="9664" y="0"/>
                    <a:pt x="10789" y="0"/>
                  </a:cubicBezTo>
                  <a:cubicBezTo>
                    <a:pt x="15485" y="0"/>
                    <a:pt x="19616" y="3000"/>
                    <a:pt x="21067" y="7464"/>
                  </a:cubicBezTo>
                  <a:cubicBezTo>
                    <a:pt x="21421" y="8552"/>
                    <a:pt x="21600" y="9678"/>
                    <a:pt x="21600" y="10803"/>
                  </a:cubicBezTo>
                  <a:cubicBezTo>
                    <a:pt x="21600" y="15494"/>
                    <a:pt x="18601" y="19619"/>
                    <a:pt x="14136" y="21070"/>
                  </a:cubicBezTo>
                  <a:cubicBezTo>
                    <a:pt x="13055" y="21422"/>
                    <a:pt x="11936" y="21600"/>
                    <a:pt x="10812" y="21600"/>
                  </a:cubicBezTo>
                  <a:close/>
                </a:path>
              </a:pathLst>
            </a:custGeom>
            <a:solidFill>
              <a:schemeClr val="bg2"/>
            </a:solidFill>
            <a:ln w="12700" cap="flat">
              <a:noFill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000"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+mn-lt"/>
                  <a:ea typeface="+mn-ea"/>
                  <a:cs typeface="+mn-cs"/>
                  <a:sym typeface="Gill Sans"/>
                </a:defRPr>
              </a:pPr>
              <a:endParaRPr kumimoji="0" sz="3000" b="0" i="0" u="none" strike="noStrike" kern="1200" cap="none" spc="0" normalizeH="0" baseline="0" noProof="0">
                <a:ln>
                  <a:noFill/>
                </a:ln>
                <a:solidFill>
                  <a:srgbClr val="003399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  <a:sym typeface="Gill Sans"/>
              </a:endParaRPr>
            </a:p>
          </p:txBody>
        </p:sp>
        <p:sp>
          <p:nvSpPr>
            <p:cNvPr id="95" name="Shape 46"/>
            <p:cNvSpPr/>
            <p:nvPr/>
          </p:nvSpPr>
          <p:spPr>
            <a:xfrm>
              <a:off x="1317282" y="1164106"/>
              <a:ext cx="129764" cy="12973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779" y="21600"/>
                  </a:moveTo>
                  <a:cubicBezTo>
                    <a:pt x="8492" y="21600"/>
                    <a:pt x="6304" y="20889"/>
                    <a:pt x="4452" y="19543"/>
                  </a:cubicBezTo>
                  <a:cubicBezTo>
                    <a:pt x="1665" y="17517"/>
                    <a:pt x="0" y="14243"/>
                    <a:pt x="0" y="10786"/>
                  </a:cubicBezTo>
                  <a:cubicBezTo>
                    <a:pt x="0" y="8504"/>
                    <a:pt x="713" y="6316"/>
                    <a:pt x="2063" y="4457"/>
                  </a:cubicBezTo>
                  <a:cubicBezTo>
                    <a:pt x="3759" y="2123"/>
                    <a:pt x="6262" y="588"/>
                    <a:pt x="9111" y="136"/>
                  </a:cubicBezTo>
                  <a:cubicBezTo>
                    <a:pt x="9682" y="46"/>
                    <a:pt x="10262" y="0"/>
                    <a:pt x="10834" y="0"/>
                  </a:cubicBezTo>
                  <a:cubicBezTo>
                    <a:pt x="13103" y="0"/>
                    <a:pt x="15287" y="715"/>
                    <a:pt x="17147" y="2066"/>
                  </a:cubicBezTo>
                  <a:cubicBezTo>
                    <a:pt x="19936" y="4093"/>
                    <a:pt x="21600" y="7366"/>
                    <a:pt x="21600" y="10822"/>
                  </a:cubicBezTo>
                  <a:cubicBezTo>
                    <a:pt x="21600" y="13105"/>
                    <a:pt x="20887" y="15294"/>
                    <a:pt x="19537" y="17152"/>
                  </a:cubicBezTo>
                  <a:cubicBezTo>
                    <a:pt x="17514" y="19938"/>
                    <a:pt x="14240" y="21600"/>
                    <a:pt x="10779" y="21600"/>
                  </a:cubicBezTo>
                  <a:close/>
                </a:path>
              </a:pathLst>
            </a:custGeom>
            <a:solidFill>
              <a:schemeClr val="bg2"/>
            </a:solidFill>
            <a:ln w="12700" cap="flat">
              <a:noFill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000"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+mn-lt"/>
                  <a:ea typeface="+mn-ea"/>
                  <a:cs typeface="+mn-cs"/>
                  <a:sym typeface="Gill Sans"/>
                </a:defRPr>
              </a:pPr>
              <a:endParaRPr kumimoji="0" sz="3000" b="0" i="0" u="none" strike="noStrike" kern="1200" cap="none" spc="0" normalizeH="0" baseline="0" noProof="0">
                <a:ln>
                  <a:noFill/>
                </a:ln>
                <a:solidFill>
                  <a:srgbClr val="003399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  <a:sym typeface="Gill Sans"/>
              </a:endParaRPr>
            </a:p>
          </p:txBody>
        </p:sp>
      </p:grpSp>
      <p:grpSp>
        <p:nvGrpSpPr>
          <p:cNvPr id="97" name="Group 47"/>
          <p:cNvGrpSpPr/>
          <p:nvPr/>
        </p:nvGrpSpPr>
        <p:grpSpPr>
          <a:xfrm>
            <a:off x="6728260" y="1220979"/>
            <a:ext cx="971096" cy="965905"/>
            <a:chOff x="0" y="0"/>
            <a:chExt cx="1600202" cy="1600200"/>
          </a:xfrm>
        </p:grpSpPr>
        <p:sp>
          <p:nvSpPr>
            <p:cNvPr id="98" name="Shape 27"/>
            <p:cNvSpPr/>
            <p:nvPr/>
          </p:nvSpPr>
          <p:spPr>
            <a:xfrm>
              <a:off x="735228" y="0"/>
              <a:ext cx="129748" cy="12974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800" y="21600"/>
                  </a:moveTo>
                  <a:cubicBezTo>
                    <a:pt x="4845" y="21600"/>
                    <a:pt x="0" y="16755"/>
                    <a:pt x="0" y="10800"/>
                  </a:cubicBezTo>
                  <a:cubicBezTo>
                    <a:pt x="0" y="4845"/>
                    <a:pt x="4845" y="0"/>
                    <a:pt x="10800" y="0"/>
                  </a:cubicBezTo>
                  <a:cubicBezTo>
                    <a:pt x="16755" y="0"/>
                    <a:pt x="21600" y="4845"/>
                    <a:pt x="21600" y="10800"/>
                  </a:cubicBezTo>
                  <a:cubicBezTo>
                    <a:pt x="21600" y="16755"/>
                    <a:pt x="16755" y="21600"/>
                    <a:pt x="10800" y="21600"/>
                  </a:cubicBezTo>
                  <a:close/>
                </a:path>
              </a:pathLst>
            </a:cu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000"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+mn-lt"/>
                  <a:ea typeface="+mn-ea"/>
                  <a:cs typeface="+mn-cs"/>
                  <a:sym typeface="Gill Sans"/>
                </a:defRPr>
              </a:pPr>
              <a:endParaRPr kumimoji="0" sz="3000" b="0" i="0" u="none" strike="noStrike" kern="1200" cap="none" spc="0" normalizeH="0" baseline="0" noProof="0">
                <a:ln>
                  <a:noFill/>
                </a:ln>
                <a:solidFill>
                  <a:srgbClr val="003399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  <a:sym typeface="Gill Sans"/>
              </a:endParaRPr>
            </a:p>
          </p:txBody>
        </p:sp>
        <p:sp>
          <p:nvSpPr>
            <p:cNvPr id="99" name="Shape 28"/>
            <p:cNvSpPr/>
            <p:nvPr/>
          </p:nvSpPr>
          <p:spPr>
            <a:xfrm>
              <a:off x="306345" y="137853"/>
              <a:ext cx="129694" cy="12975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86" h="21600" extrusionOk="0">
                  <a:moveTo>
                    <a:pt x="10511" y="21600"/>
                  </a:moveTo>
                  <a:cubicBezTo>
                    <a:pt x="7150" y="21600"/>
                    <a:pt x="3970" y="19935"/>
                    <a:pt x="2001" y="17147"/>
                  </a:cubicBezTo>
                  <a:cubicBezTo>
                    <a:pt x="356" y="14818"/>
                    <a:pt x="-307" y="11965"/>
                    <a:pt x="132" y="9112"/>
                  </a:cubicBezTo>
                  <a:cubicBezTo>
                    <a:pt x="572" y="6258"/>
                    <a:pt x="2060" y="3755"/>
                    <a:pt x="4325" y="2063"/>
                  </a:cubicBezTo>
                  <a:cubicBezTo>
                    <a:pt x="6129" y="713"/>
                    <a:pt x="8256" y="0"/>
                    <a:pt x="10476" y="0"/>
                  </a:cubicBezTo>
                  <a:cubicBezTo>
                    <a:pt x="13836" y="0"/>
                    <a:pt x="17017" y="1665"/>
                    <a:pt x="18988" y="4452"/>
                  </a:cubicBezTo>
                  <a:cubicBezTo>
                    <a:pt x="20630" y="6779"/>
                    <a:pt x="21293" y="9633"/>
                    <a:pt x="20854" y="12488"/>
                  </a:cubicBezTo>
                  <a:cubicBezTo>
                    <a:pt x="20414" y="15341"/>
                    <a:pt x="18926" y="17845"/>
                    <a:pt x="16664" y="19536"/>
                  </a:cubicBezTo>
                  <a:cubicBezTo>
                    <a:pt x="14857" y="20887"/>
                    <a:pt x="12730" y="21600"/>
                    <a:pt x="10511" y="21600"/>
                  </a:cubicBezTo>
                  <a:close/>
                </a:path>
              </a:pathLst>
            </a:custGeom>
            <a:solidFill>
              <a:srgbClr val="C4C4C2"/>
            </a:solidFill>
            <a:ln w="12700" cap="flat">
              <a:noFill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000"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+mn-lt"/>
                  <a:ea typeface="+mn-ea"/>
                  <a:cs typeface="+mn-cs"/>
                  <a:sym typeface="Gill Sans"/>
                </a:defRPr>
              </a:pPr>
              <a:endParaRPr kumimoji="0" sz="3000" b="0" i="0" u="none" strike="noStrike" kern="1200" cap="none" spc="0" normalizeH="0" baseline="0" noProof="0">
                <a:ln>
                  <a:noFill/>
                </a:ln>
                <a:solidFill>
                  <a:srgbClr val="003399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  <a:sym typeface="Gill Sans"/>
              </a:endParaRPr>
            </a:p>
          </p:txBody>
        </p:sp>
        <p:sp>
          <p:nvSpPr>
            <p:cNvPr id="100" name="Shape 29"/>
            <p:cNvSpPr/>
            <p:nvPr/>
          </p:nvSpPr>
          <p:spPr>
            <a:xfrm>
              <a:off x="505467" y="30634"/>
              <a:ext cx="129824" cy="12974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812" y="21600"/>
                  </a:moveTo>
                  <a:cubicBezTo>
                    <a:pt x="6115" y="21600"/>
                    <a:pt x="1984" y="18601"/>
                    <a:pt x="533" y="14137"/>
                  </a:cubicBezTo>
                  <a:cubicBezTo>
                    <a:pt x="179" y="13047"/>
                    <a:pt x="0" y="11923"/>
                    <a:pt x="0" y="10798"/>
                  </a:cubicBezTo>
                  <a:cubicBezTo>
                    <a:pt x="0" y="6107"/>
                    <a:pt x="2999" y="1980"/>
                    <a:pt x="7464" y="528"/>
                  </a:cubicBezTo>
                  <a:cubicBezTo>
                    <a:pt x="8544" y="178"/>
                    <a:pt x="9661" y="0"/>
                    <a:pt x="10785" y="0"/>
                  </a:cubicBezTo>
                  <a:cubicBezTo>
                    <a:pt x="15485" y="0"/>
                    <a:pt x="19616" y="2999"/>
                    <a:pt x="21067" y="7464"/>
                  </a:cubicBezTo>
                  <a:cubicBezTo>
                    <a:pt x="21421" y="8554"/>
                    <a:pt x="21600" y="9678"/>
                    <a:pt x="21600" y="10804"/>
                  </a:cubicBezTo>
                  <a:cubicBezTo>
                    <a:pt x="21600" y="15494"/>
                    <a:pt x="18601" y="19619"/>
                    <a:pt x="14137" y="21070"/>
                  </a:cubicBezTo>
                  <a:cubicBezTo>
                    <a:pt x="13056" y="21422"/>
                    <a:pt x="11937" y="21600"/>
                    <a:pt x="10812" y="21600"/>
                  </a:cubicBezTo>
                  <a:close/>
                </a:path>
              </a:pathLst>
            </a:custGeom>
            <a:solidFill>
              <a:srgbClr val="C4C4C2"/>
            </a:solidFill>
            <a:ln w="12700" cap="flat">
              <a:noFill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000"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+mn-lt"/>
                  <a:ea typeface="+mn-ea"/>
                  <a:cs typeface="+mn-cs"/>
                  <a:sym typeface="Gill Sans"/>
                </a:defRPr>
              </a:pPr>
              <a:endParaRPr kumimoji="0" sz="3000" b="0" i="0" u="none" strike="noStrike" kern="1200" cap="none" spc="0" normalizeH="0" baseline="0" noProof="0">
                <a:ln>
                  <a:noFill/>
                </a:ln>
                <a:solidFill>
                  <a:srgbClr val="003399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  <a:sym typeface="Gill Sans"/>
              </a:endParaRPr>
            </a:p>
          </p:txBody>
        </p:sp>
        <p:sp>
          <p:nvSpPr>
            <p:cNvPr id="101" name="Shape 30"/>
            <p:cNvSpPr/>
            <p:nvPr/>
          </p:nvSpPr>
          <p:spPr>
            <a:xfrm>
              <a:off x="137855" y="306343"/>
              <a:ext cx="129764" cy="12968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778" y="21600"/>
                  </a:moveTo>
                  <a:cubicBezTo>
                    <a:pt x="8491" y="21600"/>
                    <a:pt x="6303" y="20889"/>
                    <a:pt x="4451" y="19542"/>
                  </a:cubicBezTo>
                  <a:cubicBezTo>
                    <a:pt x="1665" y="17515"/>
                    <a:pt x="0" y="14240"/>
                    <a:pt x="0" y="10781"/>
                  </a:cubicBezTo>
                  <a:cubicBezTo>
                    <a:pt x="0" y="8496"/>
                    <a:pt x="713" y="6306"/>
                    <a:pt x="2063" y="4447"/>
                  </a:cubicBezTo>
                  <a:cubicBezTo>
                    <a:pt x="4086" y="1663"/>
                    <a:pt x="7360" y="0"/>
                    <a:pt x="10822" y="0"/>
                  </a:cubicBezTo>
                  <a:cubicBezTo>
                    <a:pt x="13108" y="0"/>
                    <a:pt x="15296" y="711"/>
                    <a:pt x="17146" y="2057"/>
                  </a:cubicBezTo>
                  <a:cubicBezTo>
                    <a:pt x="19936" y="4085"/>
                    <a:pt x="21600" y="7360"/>
                    <a:pt x="21600" y="10818"/>
                  </a:cubicBezTo>
                  <a:cubicBezTo>
                    <a:pt x="21600" y="13103"/>
                    <a:pt x="20887" y="15293"/>
                    <a:pt x="19538" y="17150"/>
                  </a:cubicBezTo>
                  <a:cubicBezTo>
                    <a:pt x="17514" y="19937"/>
                    <a:pt x="14240" y="21600"/>
                    <a:pt x="10778" y="21600"/>
                  </a:cubicBezTo>
                  <a:close/>
                </a:path>
              </a:pathLst>
            </a:custGeom>
            <a:solidFill>
              <a:srgbClr val="C4C4C2"/>
            </a:solidFill>
            <a:ln w="12700" cap="flat">
              <a:noFill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000"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+mn-lt"/>
                  <a:ea typeface="+mn-ea"/>
                  <a:cs typeface="+mn-cs"/>
                  <a:sym typeface="Gill Sans"/>
                </a:defRPr>
              </a:pPr>
              <a:endParaRPr kumimoji="0" sz="3000" b="0" i="0" u="none" strike="noStrike" kern="1200" cap="none" spc="0" normalizeH="0" baseline="0" noProof="0">
                <a:ln>
                  <a:noFill/>
                </a:ln>
                <a:solidFill>
                  <a:srgbClr val="003399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  <a:sym typeface="Gill Sans"/>
              </a:endParaRPr>
            </a:p>
          </p:txBody>
        </p:sp>
        <p:sp>
          <p:nvSpPr>
            <p:cNvPr id="102" name="Shape 31"/>
            <p:cNvSpPr/>
            <p:nvPr/>
          </p:nvSpPr>
          <p:spPr>
            <a:xfrm>
              <a:off x="735228" y="1470452"/>
              <a:ext cx="129748" cy="12974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800" y="21600"/>
                  </a:moveTo>
                  <a:cubicBezTo>
                    <a:pt x="4845" y="21600"/>
                    <a:pt x="0" y="16755"/>
                    <a:pt x="0" y="10800"/>
                  </a:cubicBezTo>
                  <a:cubicBezTo>
                    <a:pt x="0" y="4845"/>
                    <a:pt x="4845" y="0"/>
                    <a:pt x="10800" y="0"/>
                  </a:cubicBezTo>
                  <a:cubicBezTo>
                    <a:pt x="16755" y="0"/>
                    <a:pt x="21600" y="4845"/>
                    <a:pt x="21600" y="10800"/>
                  </a:cubicBezTo>
                  <a:cubicBezTo>
                    <a:pt x="21600" y="16755"/>
                    <a:pt x="16755" y="21600"/>
                    <a:pt x="10800" y="21600"/>
                  </a:cubicBezTo>
                  <a:close/>
                </a:path>
              </a:pathLst>
            </a:custGeom>
            <a:solidFill>
              <a:schemeClr val="bg2"/>
            </a:solidFill>
            <a:ln w="12700" cap="flat">
              <a:noFill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000"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+mn-lt"/>
                  <a:ea typeface="+mn-ea"/>
                  <a:cs typeface="+mn-cs"/>
                  <a:sym typeface="Gill Sans"/>
                </a:defRPr>
              </a:pPr>
              <a:endParaRPr kumimoji="0" sz="3000" b="0" i="0" u="none" strike="noStrike" kern="1200" cap="none" spc="0" normalizeH="0" baseline="0" noProof="0">
                <a:ln>
                  <a:noFill/>
                </a:ln>
                <a:solidFill>
                  <a:srgbClr val="003399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  <a:sym typeface="Gill Sans"/>
              </a:endParaRPr>
            </a:p>
          </p:txBody>
        </p:sp>
        <p:sp>
          <p:nvSpPr>
            <p:cNvPr id="103" name="Shape 32"/>
            <p:cNvSpPr/>
            <p:nvPr/>
          </p:nvSpPr>
          <p:spPr>
            <a:xfrm>
              <a:off x="1164106" y="1317279"/>
              <a:ext cx="129740" cy="12975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975" h="21600" extrusionOk="0">
                  <a:moveTo>
                    <a:pt x="10007" y="21600"/>
                  </a:moveTo>
                  <a:cubicBezTo>
                    <a:pt x="6811" y="21600"/>
                    <a:pt x="3783" y="19935"/>
                    <a:pt x="1911" y="17149"/>
                  </a:cubicBezTo>
                  <a:cubicBezTo>
                    <a:pt x="341" y="14815"/>
                    <a:pt x="-292" y="11960"/>
                    <a:pt x="125" y="9111"/>
                  </a:cubicBezTo>
                  <a:cubicBezTo>
                    <a:pt x="543" y="6262"/>
                    <a:pt x="1961" y="3760"/>
                    <a:pt x="4121" y="2064"/>
                  </a:cubicBezTo>
                  <a:cubicBezTo>
                    <a:pt x="5840" y="713"/>
                    <a:pt x="7863" y="0"/>
                    <a:pt x="9974" y="0"/>
                  </a:cubicBezTo>
                  <a:cubicBezTo>
                    <a:pt x="13170" y="0"/>
                    <a:pt x="16198" y="1665"/>
                    <a:pt x="18071" y="4453"/>
                  </a:cubicBezTo>
                  <a:cubicBezTo>
                    <a:pt x="21308" y="9270"/>
                    <a:pt x="20317" y="16037"/>
                    <a:pt x="15860" y="19537"/>
                  </a:cubicBezTo>
                  <a:cubicBezTo>
                    <a:pt x="14143" y="20887"/>
                    <a:pt x="12119" y="21600"/>
                    <a:pt x="10007" y="21600"/>
                  </a:cubicBezTo>
                  <a:close/>
                </a:path>
              </a:pathLst>
            </a:custGeom>
            <a:solidFill>
              <a:schemeClr val="bg2"/>
            </a:solidFill>
            <a:ln w="12700" cap="flat">
              <a:noFill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000"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+mn-lt"/>
                  <a:ea typeface="+mn-ea"/>
                  <a:cs typeface="+mn-cs"/>
                  <a:sym typeface="Gill Sans"/>
                </a:defRPr>
              </a:pPr>
              <a:endParaRPr kumimoji="0" sz="3000" b="0" i="0" u="none" strike="noStrike" kern="1200" cap="none" spc="0" normalizeH="0" baseline="0" noProof="0">
                <a:ln>
                  <a:noFill/>
                </a:ln>
                <a:solidFill>
                  <a:srgbClr val="003399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  <a:sym typeface="Gill Sans"/>
              </a:endParaRPr>
            </a:p>
          </p:txBody>
        </p:sp>
        <p:sp>
          <p:nvSpPr>
            <p:cNvPr id="104" name="Shape 33"/>
            <p:cNvSpPr/>
            <p:nvPr/>
          </p:nvSpPr>
          <p:spPr>
            <a:xfrm>
              <a:off x="30634" y="505466"/>
              <a:ext cx="129796" cy="12981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09" h="21600" extrusionOk="0">
                  <a:moveTo>
                    <a:pt x="10460" y="21600"/>
                  </a:moveTo>
                  <a:cubicBezTo>
                    <a:pt x="9371" y="21600"/>
                    <a:pt x="8284" y="21421"/>
                    <a:pt x="7230" y="21066"/>
                  </a:cubicBezTo>
                  <a:cubicBezTo>
                    <a:pt x="4573" y="20175"/>
                    <a:pt x="2413" y="18270"/>
                    <a:pt x="1144" y="15700"/>
                  </a:cubicBezTo>
                  <a:cubicBezTo>
                    <a:pt x="-123" y="13131"/>
                    <a:pt x="-345" y="10207"/>
                    <a:pt x="518" y="7465"/>
                  </a:cubicBezTo>
                  <a:cubicBezTo>
                    <a:pt x="1922" y="3000"/>
                    <a:pt x="5916" y="0"/>
                    <a:pt x="10454" y="0"/>
                  </a:cubicBezTo>
                  <a:cubicBezTo>
                    <a:pt x="11543" y="0"/>
                    <a:pt x="12630" y="179"/>
                    <a:pt x="13684" y="534"/>
                  </a:cubicBezTo>
                  <a:cubicBezTo>
                    <a:pt x="16334" y="1424"/>
                    <a:pt x="18492" y="3330"/>
                    <a:pt x="19761" y="5904"/>
                  </a:cubicBezTo>
                  <a:cubicBezTo>
                    <a:pt x="21031" y="8476"/>
                    <a:pt x="21255" y="11400"/>
                    <a:pt x="20395" y="14136"/>
                  </a:cubicBezTo>
                  <a:cubicBezTo>
                    <a:pt x="18990" y="18601"/>
                    <a:pt x="14998" y="21600"/>
                    <a:pt x="10460" y="21600"/>
                  </a:cubicBezTo>
                  <a:close/>
                </a:path>
              </a:pathLst>
            </a:custGeom>
            <a:solidFill>
              <a:schemeClr val="bg2"/>
            </a:solidFill>
            <a:ln w="12700" cap="flat">
              <a:noFill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000"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+mn-lt"/>
                  <a:ea typeface="+mn-ea"/>
                  <a:cs typeface="+mn-cs"/>
                  <a:sym typeface="Gill Sans"/>
                </a:defRPr>
              </a:pPr>
              <a:endParaRPr kumimoji="0" sz="3000" b="0" i="0" u="none" strike="noStrike" kern="1200" cap="none" spc="0" normalizeH="0" baseline="0" noProof="0">
                <a:ln>
                  <a:noFill/>
                </a:ln>
                <a:solidFill>
                  <a:srgbClr val="003399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  <a:sym typeface="Gill Sans"/>
              </a:endParaRPr>
            </a:p>
          </p:txBody>
        </p:sp>
        <p:sp>
          <p:nvSpPr>
            <p:cNvPr id="105" name="Shape 34"/>
            <p:cNvSpPr/>
            <p:nvPr/>
          </p:nvSpPr>
          <p:spPr>
            <a:xfrm>
              <a:off x="1424502" y="964984"/>
              <a:ext cx="129827" cy="12981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08" h="21600" extrusionOk="0">
                  <a:moveTo>
                    <a:pt x="10458" y="21600"/>
                  </a:moveTo>
                  <a:cubicBezTo>
                    <a:pt x="9369" y="21600"/>
                    <a:pt x="8282" y="21421"/>
                    <a:pt x="7225" y="21066"/>
                  </a:cubicBezTo>
                  <a:cubicBezTo>
                    <a:pt x="4571" y="20174"/>
                    <a:pt x="2411" y="18270"/>
                    <a:pt x="1145" y="15701"/>
                  </a:cubicBezTo>
                  <a:cubicBezTo>
                    <a:pt x="-123" y="13131"/>
                    <a:pt x="-346" y="10207"/>
                    <a:pt x="518" y="7464"/>
                  </a:cubicBezTo>
                  <a:cubicBezTo>
                    <a:pt x="1921" y="2999"/>
                    <a:pt x="5913" y="0"/>
                    <a:pt x="10450" y="0"/>
                  </a:cubicBezTo>
                  <a:cubicBezTo>
                    <a:pt x="11539" y="0"/>
                    <a:pt x="12626" y="179"/>
                    <a:pt x="13683" y="534"/>
                  </a:cubicBezTo>
                  <a:cubicBezTo>
                    <a:pt x="16337" y="1425"/>
                    <a:pt x="18496" y="3330"/>
                    <a:pt x="19764" y="5900"/>
                  </a:cubicBezTo>
                  <a:cubicBezTo>
                    <a:pt x="21031" y="8469"/>
                    <a:pt x="21254" y="11393"/>
                    <a:pt x="20392" y="14135"/>
                  </a:cubicBezTo>
                  <a:cubicBezTo>
                    <a:pt x="18987" y="18600"/>
                    <a:pt x="14995" y="21600"/>
                    <a:pt x="10458" y="21600"/>
                  </a:cubicBezTo>
                  <a:close/>
                </a:path>
              </a:pathLst>
            </a:custGeom>
            <a:solidFill>
              <a:schemeClr val="bg2"/>
            </a:solidFill>
            <a:ln w="12700" cap="flat">
              <a:noFill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000"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+mn-lt"/>
                  <a:ea typeface="+mn-ea"/>
                  <a:cs typeface="+mn-cs"/>
                  <a:sym typeface="Gill Sans"/>
                </a:defRPr>
              </a:pPr>
              <a:endParaRPr kumimoji="0" sz="3000" b="0" i="0" u="none" strike="noStrike" kern="1200" cap="none" spc="0" normalizeH="0" baseline="0" noProof="0">
                <a:ln>
                  <a:noFill/>
                </a:ln>
                <a:solidFill>
                  <a:srgbClr val="003399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  <a:sym typeface="Gill Sans"/>
              </a:endParaRPr>
            </a:p>
          </p:txBody>
        </p:sp>
        <p:sp>
          <p:nvSpPr>
            <p:cNvPr id="106" name="Shape 35"/>
            <p:cNvSpPr/>
            <p:nvPr/>
          </p:nvSpPr>
          <p:spPr>
            <a:xfrm>
              <a:off x="30634" y="964984"/>
              <a:ext cx="129752" cy="1298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263" h="21600" extrusionOk="0">
                  <a:moveTo>
                    <a:pt x="9629" y="21600"/>
                  </a:moveTo>
                  <a:cubicBezTo>
                    <a:pt x="5446" y="21600"/>
                    <a:pt x="1766" y="18601"/>
                    <a:pt x="471" y="14136"/>
                  </a:cubicBezTo>
                  <a:cubicBezTo>
                    <a:pt x="-1168" y="8475"/>
                    <a:pt x="1606" y="2373"/>
                    <a:pt x="6657" y="533"/>
                  </a:cubicBezTo>
                  <a:cubicBezTo>
                    <a:pt x="7628" y="179"/>
                    <a:pt x="8631" y="0"/>
                    <a:pt x="9635" y="0"/>
                  </a:cubicBezTo>
                  <a:cubicBezTo>
                    <a:pt x="13818" y="0"/>
                    <a:pt x="17496" y="2999"/>
                    <a:pt x="18790" y="7463"/>
                  </a:cubicBezTo>
                  <a:cubicBezTo>
                    <a:pt x="20432" y="13123"/>
                    <a:pt x="17658" y="19227"/>
                    <a:pt x="12607" y="21067"/>
                  </a:cubicBezTo>
                  <a:cubicBezTo>
                    <a:pt x="11636" y="21421"/>
                    <a:pt x="10633" y="21600"/>
                    <a:pt x="9629" y="21600"/>
                  </a:cubicBezTo>
                  <a:close/>
                </a:path>
              </a:pathLst>
            </a:custGeom>
            <a:solidFill>
              <a:schemeClr val="bg2"/>
            </a:solidFill>
            <a:ln w="12700" cap="flat">
              <a:noFill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000"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+mn-lt"/>
                  <a:ea typeface="+mn-ea"/>
                  <a:cs typeface="+mn-cs"/>
                  <a:sym typeface="Gill Sans"/>
                </a:defRPr>
              </a:pPr>
              <a:endParaRPr kumimoji="0" sz="3000" b="0" i="0" u="none" strike="noStrike" kern="1200" cap="none" spc="0" normalizeH="0" baseline="0" noProof="0">
                <a:ln>
                  <a:noFill/>
                </a:ln>
                <a:solidFill>
                  <a:srgbClr val="003399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  <a:sym typeface="Gill Sans"/>
              </a:endParaRPr>
            </a:p>
          </p:txBody>
        </p:sp>
        <p:sp>
          <p:nvSpPr>
            <p:cNvPr id="107" name="Shape 36"/>
            <p:cNvSpPr/>
            <p:nvPr/>
          </p:nvSpPr>
          <p:spPr>
            <a:xfrm>
              <a:off x="1424502" y="505466"/>
              <a:ext cx="129758" cy="1298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262" h="21600" extrusionOk="0">
                  <a:moveTo>
                    <a:pt x="9628" y="21600"/>
                  </a:moveTo>
                  <a:cubicBezTo>
                    <a:pt x="5445" y="21600"/>
                    <a:pt x="1765" y="18602"/>
                    <a:pt x="473" y="14139"/>
                  </a:cubicBezTo>
                  <a:cubicBezTo>
                    <a:pt x="-1169" y="8477"/>
                    <a:pt x="1604" y="2374"/>
                    <a:pt x="6656" y="533"/>
                  </a:cubicBezTo>
                  <a:cubicBezTo>
                    <a:pt x="7626" y="179"/>
                    <a:pt x="8630" y="0"/>
                    <a:pt x="9634" y="0"/>
                  </a:cubicBezTo>
                  <a:cubicBezTo>
                    <a:pt x="13817" y="0"/>
                    <a:pt x="17497" y="2999"/>
                    <a:pt x="18790" y="7464"/>
                  </a:cubicBezTo>
                  <a:cubicBezTo>
                    <a:pt x="20431" y="13126"/>
                    <a:pt x="17658" y="19227"/>
                    <a:pt x="12608" y="21067"/>
                  </a:cubicBezTo>
                  <a:cubicBezTo>
                    <a:pt x="11637" y="21421"/>
                    <a:pt x="10633" y="21600"/>
                    <a:pt x="9628" y="21600"/>
                  </a:cubicBezTo>
                  <a:close/>
                </a:path>
              </a:pathLst>
            </a:custGeom>
            <a:solidFill>
              <a:schemeClr val="bg2"/>
            </a:solidFill>
            <a:ln w="12700" cap="flat">
              <a:noFill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000"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+mn-lt"/>
                  <a:ea typeface="+mn-ea"/>
                  <a:cs typeface="+mn-cs"/>
                  <a:sym typeface="Gill Sans"/>
                </a:defRPr>
              </a:pPr>
              <a:endParaRPr kumimoji="0" sz="3000" b="0" i="0" u="none" strike="noStrike" kern="1200" cap="none" spc="0" normalizeH="0" baseline="0" noProof="0">
                <a:ln>
                  <a:noFill/>
                </a:ln>
                <a:solidFill>
                  <a:srgbClr val="003399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  <a:sym typeface="Gill Sans"/>
              </a:endParaRPr>
            </a:p>
          </p:txBody>
        </p:sp>
        <p:sp>
          <p:nvSpPr>
            <p:cNvPr id="108" name="Shape 37"/>
            <p:cNvSpPr/>
            <p:nvPr/>
          </p:nvSpPr>
          <p:spPr>
            <a:xfrm>
              <a:off x="306345" y="1317279"/>
              <a:ext cx="129704" cy="1297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055" h="21600" extrusionOk="0">
                  <a:moveTo>
                    <a:pt x="9512" y="21600"/>
                  </a:moveTo>
                  <a:cubicBezTo>
                    <a:pt x="7496" y="21600"/>
                    <a:pt x="5565" y="20887"/>
                    <a:pt x="3925" y="19537"/>
                  </a:cubicBezTo>
                  <a:cubicBezTo>
                    <a:pt x="-325" y="16036"/>
                    <a:pt x="-1272" y="9270"/>
                    <a:pt x="1817" y="4454"/>
                  </a:cubicBezTo>
                  <a:cubicBezTo>
                    <a:pt x="3606" y="1665"/>
                    <a:pt x="6494" y="0"/>
                    <a:pt x="9545" y="0"/>
                  </a:cubicBezTo>
                  <a:cubicBezTo>
                    <a:pt x="11560" y="0"/>
                    <a:pt x="13491" y="713"/>
                    <a:pt x="15130" y="2062"/>
                  </a:cubicBezTo>
                  <a:cubicBezTo>
                    <a:pt x="19382" y="5564"/>
                    <a:pt x="20328" y="12331"/>
                    <a:pt x="17239" y="17149"/>
                  </a:cubicBezTo>
                  <a:cubicBezTo>
                    <a:pt x="15452" y="19936"/>
                    <a:pt x="12563" y="21600"/>
                    <a:pt x="9512" y="21600"/>
                  </a:cubicBezTo>
                  <a:close/>
                </a:path>
              </a:pathLst>
            </a:custGeom>
            <a:solidFill>
              <a:schemeClr val="bg2"/>
            </a:solidFill>
            <a:ln w="12700" cap="flat">
              <a:noFill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000"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+mn-lt"/>
                  <a:ea typeface="+mn-ea"/>
                  <a:cs typeface="+mn-cs"/>
                  <a:sym typeface="Gill Sans"/>
                </a:defRPr>
              </a:pPr>
              <a:endParaRPr kumimoji="0" sz="3000" b="0" i="0" u="none" strike="noStrike" kern="1200" cap="none" spc="0" normalizeH="0" baseline="0" noProof="0">
                <a:ln>
                  <a:noFill/>
                </a:ln>
                <a:solidFill>
                  <a:srgbClr val="003399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  <a:sym typeface="Gill Sans"/>
              </a:endParaRPr>
            </a:p>
          </p:txBody>
        </p:sp>
        <p:sp>
          <p:nvSpPr>
            <p:cNvPr id="109" name="Shape 38"/>
            <p:cNvSpPr/>
            <p:nvPr/>
          </p:nvSpPr>
          <p:spPr>
            <a:xfrm>
              <a:off x="1164106" y="137853"/>
              <a:ext cx="129740" cy="12976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975" h="21600" extrusionOk="0">
                  <a:moveTo>
                    <a:pt x="9974" y="21600"/>
                  </a:moveTo>
                  <a:cubicBezTo>
                    <a:pt x="7863" y="21600"/>
                    <a:pt x="5840" y="20887"/>
                    <a:pt x="4121" y="19537"/>
                  </a:cubicBezTo>
                  <a:cubicBezTo>
                    <a:pt x="1963" y="17841"/>
                    <a:pt x="543" y="15338"/>
                    <a:pt x="125" y="12489"/>
                  </a:cubicBezTo>
                  <a:cubicBezTo>
                    <a:pt x="-292" y="9641"/>
                    <a:pt x="341" y="6786"/>
                    <a:pt x="1910" y="4453"/>
                  </a:cubicBezTo>
                  <a:cubicBezTo>
                    <a:pt x="3784" y="1665"/>
                    <a:pt x="6811" y="0"/>
                    <a:pt x="10007" y="0"/>
                  </a:cubicBezTo>
                  <a:cubicBezTo>
                    <a:pt x="12118" y="0"/>
                    <a:pt x="14142" y="713"/>
                    <a:pt x="15860" y="2063"/>
                  </a:cubicBezTo>
                  <a:cubicBezTo>
                    <a:pt x="20317" y="5564"/>
                    <a:pt x="21308" y="12330"/>
                    <a:pt x="18071" y="17148"/>
                  </a:cubicBezTo>
                  <a:cubicBezTo>
                    <a:pt x="16198" y="19936"/>
                    <a:pt x="13170" y="21600"/>
                    <a:pt x="9974" y="21600"/>
                  </a:cubicBezTo>
                  <a:close/>
                </a:path>
              </a:pathLst>
            </a:cu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000"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+mn-lt"/>
                  <a:ea typeface="+mn-ea"/>
                  <a:cs typeface="+mn-cs"/>
                  <a:sym typeface="Gill Sans"/>
                </a:defRPr>
              </a:pPr>
              <a:endParaRPr kumimoji="0" sz="3000" b="0" i="0" u="none" strike="noStrike" kern="1200" cap="none" spc="0" normalizeH="0" baseline="0" noProof="0">
                <a:ln>
                  <a:noFill/>
                </a:ln>
                <a:solidFill>
                  <a:srgbClr val="003399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  <a:sym typeface="Gill Sans"/>
              </a:endParaRPr>
            </a:p>
          </p:txBody>
        </p:sp>
        <p:sp>
          <p:nvSpPr>
            <p:cNvPr id="110" name="Shape 39"/>
            <p:cNvSpPr/>
            <p:nvPr/>
          </p:nvSpPr>
          <p:spPr>
            <a:xfrm>
              <a:off x="1470454" y="735226"/>
              <a:ext cx="129749" cy="12974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800" y="21600"/>
                  </a:moveTo>
                  <a:cubicBezTo>
                    <a:pt x="4845" y="21600"/>
                    <a:pt x="0" y="16755"/>
                    <a:pt x="0" y="10800"/>
                  </a:cubicBezTo>
                  <a:cubicBezTo>
                    <a:pt x="0" y="4845"/>
                    <a:pt x="4845" y="0"/>
                    <a:pt x="10800" y="0"/>
                  </a:cubicBezTo>
                  <a:cubicBezTo>
                    <a:pt x="16755" y="0"/>
                    <a:pt x="21600" y="4845"/>
                    <a:pt x="21600" y="10800"/>
                  </a:cubicBezTo>
                  <a:cubicBezTo>
                    <a:pt x="21600" y="16755"/>
                    <a:pt x="16755" y="21600"/>
                    <a:pt x="10800" y="21600"/>
                  </a:cubicBezTo>
                  <a:close/>
                </a:path>
              </a:pathLst>
            </a:custGeom>
            <a:solidFill>
              <a:schemeClr val="bg2"/>
            </a:solidFill>
            <a:ln w="12700" cap="flat">
              <a:noFill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000"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+mn-lt"/>
                  <a:ea typeface="+mn-ea"/>
                  <a:cs typeface="+mn-cs"/>
                  <a:sym typeface="Gill Sans"/>
                </a:defRPr>
              </a:pPr>
              <a:endParaRPr kumimoji="0" sz="3000" b="0" i="0" u="none" strike="noStrike" kern="1200" cap="none" spc="0" normalizeH="0" baseline="0" noProof="0">
                <a:ln>
                  <a:noFill/>
                </a:ln>
                <a:solidFill>
                  <a:srgbClr val="003399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  <a:sym typeface="Gill Sans"/>
              </a:endParaRPr>
            </a:p>
          </p:txBody>
        </p:sp>
        <p:sp>
          <p:nvSpPr>
            <p:cNvPr id="111" name="Shape 40"/>
            <p:cNvSpPr/>
            <p:nvPr/>
          </p:nvSpPr>
          <p:spPr>
            <a:xfrm>
              <a:off x="0" y="735226"/>
              <a:ext cx="129748" cy="12974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800" y="21600"/>
                  </a:moveTo>
                  <a:cubicBezTo>
                    <a:pt x="4845" y="21600"/>
                    <a:pt x="0" y="16755"/>
                    <a:pt x="0" y="10800"/>
                  </a:cubicBezTo>
                  <a:cubicBezTo>
                    <a:pt x="0" y="4845"/>
                    <a:pt x="4845" y="0"/>
                    <a:pt x="10800" y="0"/>
                  </a:cubicBezTo>
                  <a:cubicBezTo>
                    <a:pt x="16755" y="0"/>
                    <a:pt x="21600" y="4845"/>
                    <a:pt x="21600" y="10800"/>
                  </a:cubicBezTo>
                  <a:cubicBezTo>
                    <a:pt x="21600" y="16755"/>
                    <a:pt x="16755" y="21600"/>
                    <a:pt x="10800" y="21600"/>
                  </a:cubicBezTo>
                  <a:close/>
                </a:path>
              </a:pathLst>
            </a:custGeom>
            <a:solidFill>
              <a:schemeClr val="bg2"/>
            </a:solidFill>
            <a:ln w="12700" cap="flat">
              <a:noFill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000"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+mn-lt"/>
                  <a:ea typeface="+mn-ea"/>
                  <a:cs typeface="+mn-cs"/>
                  <a:sym typeface="Gill Sans"/>
                </a:defRPr>
              </a:pPr>
              <a:endParaRPr kumimoji="0" sz="3000" b="0" i="0" u="none" strike="noStrike" kern="1200" cap="none" spc="0" normalizeH="0" baseline="0" noProof="0">
                <a:ln>
                  <a:noFill/>
                </a:ln>
                <a:solidFill>
                  <a:srgbClr val="003399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  <a:sym typeface="Gill Sans"/>
              </a:endParaRPr>
            </a:p>
          </p:txBody>
        </p:sp>
        <p:sp>
          <p:nvSpPr>
            <p:cNvPr id="112" name="Shape 41"/>
            <p:cNvSpPr/>
            <p:nvPr/>
          </p:nvSpPr>
          <p:spPr>
            <a:xfrm>
              <a:off x="1317282" y="306343"/>
              <a:ext cx="129756" cy="1296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823" y="21600"/>
                  </a:moveTo>
                  <a:cubicBezTo>
                    <a:pt x="7361" y="21600"/>
                    <a:pt x="4086" y="19938"/>
                    <a:pt x="2064" y="17152"/>
                  </a:cubicBezTo>
                  <a:cubicBezTo>
                    <a:pt x="713" y="15292"/>
                    <a:pt x="0" y="13102"/>
                    <a:pt x="0" y="10819"/>
                  </a:cubicBezTo>
                  <a:cubicBezTo>
                    <a:pt x="0" y="7359"/>
                    <a:pt x="1665" y="4085"/>
                    <a:pt x="4453" y="2058"/>
                  </a:cubicBezTo>
                  <a:cubicBezTo>
                    <a:pt x="6306" y="711"/>
                    <a:pt x="8492" y="0"/>
                    <a:pt x="10778" y="0"/>
                  </a:cubicBezTo>
                  <a:cubicBezTo>
                    <a:pt x="14241" y="0"/>
                    <a:pt x="17514" y="1663"/>
                    <a:pt x="19537" y="4450"/>
                  </a:cubicBezTo>
                  <a:cubicBezTo>
                    <a:pt x="20887" y="6308"/>
                    <a:pt x="21600" y="8498"/>
                    <a:pt x="21600" y="10783"/>
                  </a:cubicBezTo>
                  <a:cubicBezTo>
                    <a:pt x="21600" y="14241"/>
                    <a:pt x="19935" y="17516"/>
                    <a:pt x="17148" y="19544"/>
                  </a:cubicBezTo>
                  <a:cubicBezTo>
                    <a:pt x="15298" y="20889"/>
                    <a:pt x="13110" y="21600"/>
                    <a:pt x="10823" y="21600"/>
                  </a:cubicBezTo>
                  <a:close/>
                </a:path>
              </a:pathLst>
            </a:custGeom>
            <a:solidFill>
              <a:schemeClr val="bg2"/>
            </a:solidFill>
            <a:ln w="12700" cap="flat">
              <a:noFill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000"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+mn-lt"/>
                  <a:ea typeface="+mn-ea"/>
                  <a:cs typeface="+mn-cs"/>
                  <a:sym typeface="Gill Sans"/>
                </a:defRPr>
              </a:pPr>
              <a:endParaRPr kumimoji="0" sz="3000" b="0" i="0" u="none" strike="noStrike" kern="1200" cap="none" spc="0" normalizeH="0" baseline="0" noProof="0">
                <a:ln>
                  <a:noFill/>
                </a:ln>
                <a:solidFill>
                  <a:srgbClr val="003399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  <a:sym typeface="Gill Sans"/>
              </a:endParaRPr>
            </a:p>
          </p:txBody>
        </p:sp>
        <p:sp>
          <p:nvSpPr>
            <p:cNvPr id="113" name="Shape 42"/>
            <p:cNvSpPr/>
            <p:nvPr/>
          </p:nvSpPr>
          <p:spPr>
            <a:xfrm>
              <a:off x="137855" y="1164106"/>
              <a:ext cx="129756" cy="12973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821" y="21600"/>
                  </a:moveTo>
                  <a:cubicBezTo>
                    <a:pt x="7359" y="21600"/>
                    <a:pt x="4085" y="19938"/>
                    <a:pt x="2063" y="17152"/>
                  </a:cubicBezTo>
                  <a:cubicBezTo>
                    <a:pt x="713" y="15295"/>
                    <a:pt x="0" y="13106"/>
                    <a:pt x="0" y="10822"/>
                  </a:cubicBezTo>
                  <a:cubicBezTo>
                    <a:pt x="0" y="7366"/>
                    <a:pt x="1665" y="4092"/>
                    <a:pt x="4451" y="2067"/>
                  </a:cubicBezTo>
                  <a:cubicBezTo>
                    <a:pt x="6312" y="715"/>
                    <a:pt x="8496" y="0"/>
                    <a:pt x="10766" y="0"/>
                  </a:cubicBezTo>
                  <a:cubicBezTo>
                    <a:pt x="11337" y="0"/>
                    <a:pt x="11917" y="46"/>
                    <a:pt x="12489" y="136"/>
                  </a:cubicBezTo>
                  <a:cubicBezTo>
                    <a:pt x="15337" y="588"/>
                    <a:pt x="17840" y="2122"/>
                    <a:pt x="19536" y="4457"/>
                  </a:cubicBezTo>
                  <a:cubicBezTo>
                    <a:pt x="20887" y="6316"/>
                    <a:pt x="21600" y="8504"/>
                    <a:pt x="21600" y="10786"/>
                  </a:cubicBezTo>
                  <a:cubicBezTo>
                    <a:pt x="21600" y="14243"/>
                    <a:pt x="19935" y="17517"/>
                    <a:pt x="17146" y="19543"/>
                  </a:cubicBezTo>
                  <a:cubicBezTo>
                    <a:pt x="15294" y="20889"/>
                    <a:pt x="13106" y="21600"/>
                    <a:pt x="10821" y="21600"/>
                  </a:cubicBezTo>
                  <a:close/>
                </a:path>
              </a:pathLst>
            </a:custGeom>
            <a:solidFill>
              <a:schemeClr val="bg2"/>
            </a:solidFill>
            <a:ln w="12700" cap="flat">
              <a:noFill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000"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+mn-lt"/>
                  <a:ea typeface="+mn-ea"/>
                  <a:cs typeface="+mn-cs"/>
                  <a:sym typeface="Gill Sans"/>
                </a:defRPr>
              </a:pPr>
              <a:endParaRPr kumimoji="0" sz="3000" b="0" i="0" u="none" strike="noStrike" kern="1200" cap="none" spc="0" normalizeH="0" baseline="0" noProof="0">
                <a:ln>
                  <a:noFill/>
                </a:ln>
                <a:solidFill>
                  <a:srgbClr val="003399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  <a:sym typeface="Gill Sans"/>
              </a:endParaRPr>
            </a:p>
          </p:txBody>
        </p:sp>
        <p:sp>
          <p:nvSpPr>
            <p:cNvPr id="114" name="Shape 43"/>
            <p:cNvSpPr/>
            <p:nvPr/>
          </p:nvSpPr>
          <p:spPr>
            <a:xfrm>
              <a:off x="964984" y="30634"/>
              <a:ext cx="129816" cy="1298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791" y="21600"/>
                  </a:moveTo>
                  <a:cubicBezTo>
                    <a:pt x="9666" y="21600"/>
                    <a:pt x="8547" y="21421"/>
                    <a:pt x="7464" y="21070"/>
                  </a:cubicBezTo>
                  <a:cubicBezTo>
                    <a:pt x="2999" y="19619"/>
                    <a:pt x="0" y="15495"/>
                    <a:pt x="0" y="10807"/>
                  </a:cubicBezTo>
                  <a:cubicBezTo>
                    <a:pt x="0" y="9682"/>
                    <a:pt x="179" y="8559"/>
                    <a:pt x="534" y="7470"/>
                  </a:cubicBezTo>
                  <a:cubicBezTo>
                    <a:pt x="1425" y="4726"/>
                    <a:pt x="3330" y="2494"/>
                    <a:pt x="5900" y="1184"/>
                  </a:cubicBezTo>
                  <a:cubicBezTo>
                    <a:pt x="7442" y="398"/>
                    <a:pt x="9085" y="0"/>
                    <a:pt x="10782" y="0"/>
                  </a:cubicBezTo>
                  <a:cubicBezTo>
                    <a:pt x="11912" y="0"/>
                    <a:pt x="13039" y="180"/>
                    <a:pt x="14135" y="536"/>
                  </a:cubicBezTo>
                  <a:cubicBezTo>
                    <a:pt x="18600" y="1988"/>
                    <a:pt x="21600" y="6113"/>
                    <a:pt x="21600" y="10801"/>
                  </a:cubicBezTo>
                  <a:cubicBezTo>
                    <a:pt x="21600" y="11926"/>
                    <a:pt x="21421" y="13048"/>
                    <a:pt x="21066" y="14137"/>
                  </a:cubicBezTo>
                  <a:cubicBezTo>
                    <a:pt x="19616" y="18602"/>
                    <a:pt x="15486" y="21600"/>
                    <a:pt x="10791" y="21600"/>
                  </a:cubicBezTo>
                  <a:close/>
                </a:path>
              </a:pathLst>
            </a:cu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000"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+mn-lt"/>
                  <a:ea typeface="+mn-ea"/>
                  <a:cs typeface="+mn-cs"/>
                  <a:sym typeface="Gill Sans"/>
                </a:defRPr>
              </a:pPr>
              <a:endParaRPr kumimoji="0" sz="3000" b="0" i="0" u="none" strike="noStrike" kern="1200" cap="none" spc="0" normalizeH="0" baseline="0" noProof="0">
                <a:ln>
                  <a:noFill/>
                </a:ln>
                <a:solidFill>
                  <a:srgbClr val="003399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  <a:sym typeface="Gill Sans"/>
              </a:endParaRPr>
            </a:p>
          </p:txBody>
        </p:sp>
        <p:sp>
          <p:nvSpPr>
            <p:cNvPr id="115" name="Shape 44"/>
            <p:cNvSpPr/>
            <p:nvPr/>
          </p:nvSpPr>
          <p:spPr>
            <a:xfrm>
              <a:off x="505467" y="1424499"/>
              <a:ext cx="129817" cy="12984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817" y="21600"/>
                  </a:moveTo>
                  <a:cubicBezTo>
                    <a:pt x="9688" y="21600"/>
                    <a:pt x="8561" y="21420"/>
                    <a:pt x="7466" y="21065"/>
                  </a:cubicBezTo>
                  <a:cubicBezTo>
                    <a:pt x="3000" y="19614"/>
                    <a:pt x="0" y="15491"/>
                    <a:pt x="0" y="10804"/>
                  </a:cubicBezTo>
                  <a:cubicBezTo>
                    <a:pt x="0" y="9680"/>
                    <a:pt x="179" y="8556"/>
                    <a:pt x="534" y="7465"/>
                  </a:cubicBezTo>
                  <a:cubicBezTo>
                    <a:pt x="1426" y="4723"/>
                    <a:pt x="3330" y="2492"/>
                    <a:pt x="5899" y="1184"/>
                  </a:cubicBezTo>
                  <a:cubicBezTo>
                    <a:pt x="7442" y="398"/>
                    <a:pt x="9085" y="0"/>
                    <a:pt x="10783" y="0"/>
                  </a:cubicBezTo>
                  <a:cubicBezTo>
                    <a:pt x="11913" y="0"/>
                    <a:pt x="13041" y="180"/>
                    <a:pt x="14136" y="536"/>
                  </a:cubicBezTo>
                  <a:cubicBezTo>
                    <a:pt x="18601" y="1986"/>
                    <a:pt x="21600" y="6109"/>
                    <a:pt x="21600" y="10796"/>
                  </a:cubicBezTo>
                  <a:cubicBezTo>
                    <a:pt x="21600" y="11920"/>
                    <a:pt x="21421" y="13044"/>
                    <a:pt x="21066" y="14135"/>
                  </a:cubicBezTo>
                  <a:cubicBezTo>
                    <a:pt x="20175" y="16877"/>
                    <a:pt x="18270" y="19107"/>
                    <a:pt x="15700" y="20417"/>
                  </a:cubicBezTo>
                  <a:cubicBezTo>
                    <a:pt x="14158" y="21202"/>
                    <a:pt x="12516" y="21600"/>
                    <a:pt x="10817" y="21600"/>
                  </a:cubicBezTo>
                  <a:close/>
                </a:path>
              </a:pathLst>
            </a:custGeom>
            <a:solidFill>
              <a:schemeClr val="bg2"/>
            </a:solidFill>
            <a:ln w="12700" cap="flat">
              <a:noFill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000"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+mn-lt"/>
                  <a:ea typeface="+mn-ea"/>
                  <a:cs typeface="+mn-cs"/>
                  <a:sym typeface="Gill Sans"/>
                </a:defRPr>
              </a:pPr>
              <a:endParaRPr kumimoji="0" sz="3000" b="0" i="0" u="none" strike="noStrike" kern="1200" cap="none" spc="0" normalizeH="0" baseline="0" noProof="0">
                <a:ln>
                  <a:noFill/>
                </a:ln>
                <a:solidFill>
                  <a:srgbClr val="003399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  <a:sym typeface="Gill Sans"/>
              </a:endParaRPr>
            </a:p>
          </p:txBody>
        </p:sp>
        <p:sp>
          <p:nvSpPr>
            <p:cNvPr id="116" name="Shape 45"/>
            <p:cNvSpPr/>
            <p:nvPr/>
          </p:nvSpPr>
          <p:spPr>
            <a:xfrm>
              <a:off x="964984" y="1424499"/>
              <a:ext cx="129824" cy="1297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812" y="21600"/>
                  </a:moveTo>
                  <a:cubicBezTo>
                    <a:pt x="6114" y="21600"/>
                    <a:pt x="1984" y="18601"/>
                    <a:pt x="533" y="14138"/>
                  </a:cubicBezTo>
                  <a:cubicBezTo>
                    <a:pt x="179" y="13049"/>
                    <a:pt x="0" y="11924"/>
                    <a:pt x="0" y="10797"/>
                  </a:cubicBezTo>
                  <a:cubicBezTo>
                    <a:pt x="0" y="6106"/>
                    <a:pt x="2998" y="1981"/>
                    <a:pt x="7461" y="532"/>
                  </a:cubicBezTo>
                  <a:cubicBezTo>
                    <a:pt x="8545" y="179"/>
                    <a:pt x="9664" y="0"/>
                    <a:pt x="10789" y="0"/>
                  </a:cubicBezTo>
                  <a:cubicBezTo>
                    <a:pt x="15485" y="0"/>
                    <a:pt x="19616" y="3000"/>
                    <a:pt x="21067" y="7464"/>
                  </a:cubicBezTo>
                  <a:cubicBezTo>
                    <a:pt x="21421" y="8552"/>
                    <a:pt x="21600" y="9678"/>
                    <a:pt x="21600" y="10803"/>
                  </a:cubicBezTo>
                  <a:cubicBezTo>
                    <a:pt x="21600" y="15494"/>
                    <a:pt x="18601" y="19619"/>
                    <a:pt x="14136" y="21070"/>
                  </a:cubicBezTo>
                  <a:cubicBezTo>
                    <a:pt x="13055" y="21422"/>
                    <a:pt x="11936" y="21600"/>
                    <a:pt x="10812" y="21600"/>
                  </a:cubicBezTo>
                  <a:close/>
                </a:path>
              </a:pathLst>
            </a:custGeom>
            <a:solidFill>
              <a:schemeClr val="bg2"/>
            </a:solidFill>
            <a:ln w="12700" cap="flat">
              <a:noFill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000"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+mn-lt"/>
                  <a:ea typeface="+mn-ea"/>
                  <a:cs typeface="+mn-cs"/>
                  <a:sym typeface="Gill Sans"/>
                </a:defRPr>
              </a:pPr>
              <a:endParaRPr kumimoji="0" sz="3000" b="0" i="0" u="none" strike="noStrike" kern="1200" cap="none" spc="0" normalizeH="0" baseline="0" noProof="0">
                <a:ln>
                  <a:noFill/>
                </a:ln>
                <a:solidFill>
                  <a:srgbClr val="003399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  <a:sym typeface="Gill Sans"/>
              </a:endParaRPr>
            </a:p>
          </p:txBody>
        </p:sp>
        <p:sp>
          <p:nvSpPr>
            <p:cNvPr id="117" name="Shape 46"/>
            <p:cNvSpPr/>
            <p:nvPr/>
          </p:nvSpPr>
          <p:spPr>
            <a:xfrm>
              <a:off x="1317282" y="1164106"/>
              <a:ext cx="129764" cy="12973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779" y="21600"/>
                  </a:moveTo>
                  <a:cubicBezTo>
                    <a:pt x="8492" y="21600"/>
                    <a:pt x="6304" y="20889"/>
                    <a:pt x="4452" y="19543"/>
                  </a:cubicBezTo>
                  <a:cubicBezTo>
                    <a:pt x="1665" y="17517"/>
                    <a:pt x="0" y="14243"/>
                    <a:pt x="0" y="10786"/>
                  </a:cubicBezTo>
                  <a:cubicBezTo>
                    <a:pt x="0" y="8504"/>
                    <a:pt x="713" y="6316"/>
                    <a:pt x="2063" y="4457"/>
                  </a:cubicBezTo>
                  <a:cubicBezTo>
                    <a:pt x="3759" y="2123"/>
                    <a:pt x="6262" y="588"/>
                    <a:pt x="9111" y="136"/>
                  </a:cubicBezTo>
                  <a:cubicBezTo>
                    <a:pt x="9682" y="46"/>
                    <a:pt x="10262" y="0"/>
                    <a:pt x="10834" y="0"/>
                  </a:cubicBezTo>
                  <a:cubicBezTo>
                    <a:pt x="13103" y="0"/>
                    <a:pt x="15287" y="715"/>
                    <a:pt x="17147" y="2066"/>
                  </a:cubicBezTo>
                  <a:cubicBezTo>
                    <a:pt x="19936" y="4093"/>
                    <a:pt x="21600" y="7366"/>
                    <a:pt x="21600" y="10822"/>
                  </a:cubicBezTo>
                  <a:cubicBezTo>
                    <a:pt x="21600" y="13105"/>
                    <a:pt x="20887" y="15294"/>
                    <a:pt x="19537" y="17152"/>
                  </a:cubicBezTo>
                  <a:cubicBezTo>
                    <a:pt x="17514" y="19938"/>
                    <a:pt x="14240" y="21600"/>
                    <a:pt x="10779" y="21600"/>
                  </a:cubicBezTo>
                  <a:close/>
                </a:path>
              </a:pathLst>
            </a:custGeom>
            <a:solidFill>
              <a:schemeClr val="bg2"/>
            </a:solidFill>
            <a:ln w="12700" cap="flat">
              <a:noFill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000"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+mn-lt"/>
                  <a:ea typeface="+mn-ea"/>
                  <a:cs typeface="+mn-cs"/>
                  <a:sym typeface="Gill Sans"/>
                </a:defRPr>
              </a:pPr>
              <a:endParaRPr kumimoji="0" sz="3000" b="0" i="0" u="none" strike="noStrike" kern="1200" cap="none" spc="0" normalizeH="0" baseline="0" noProof="0">
                <a:ln>
                  <a:noFill/>
                </a:ln>
                <a:solidFill>
                  <a:srgbClr val="003399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  <a:sym typeface="Gill Sans"/>
              </a:endParaRPr>
            </a:p>
          </p:txBody>
        </p:sp>
      </p:grpSp>
      <p:sp>
        <p:nvSpPr>
          <p:cNvPr id="120" name="Rectangle 23"/>
          <p:cNvSpPr/>
          <p:nvPr/>
        </p:nvSpPr>
        <p:spPr>
          <a:xfrm>
            <a:off x="1217662" y="1588367"/>
            <a:ext cx="905835" cy="46692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marL="0" marR="0" lvl="0" indent="0" algn="ctr" defTabSz="924259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800" b="1" i="0" u="none" strike="noStrike" kern="0" cap="none" spc="0" normalizeH="0" baseline="0" noProof="0" dirty="0">
                <a:ln>
                  <a:noFill/>
                </a:ln>
                <a:solidFill>
                  <a:srgbClr val="A1C46B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43</a:t>
            </a:r>
            <a:r>
              <a:rPr kumimoji="0" lang="en-GB" sz="1800" b="1" i="0" u="none" strike="noStrike" kern="0" cap="none" spc="0" normalizeH="0" baseline="0" noProof="0" dirty="0">
                <a:ln>
                  <a:noFill/>
                </a:ln>
                <a:solidFill>
                  <a:srgbClr val="A1C46B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%</a:t>
            </a:r>
            <a:endParaRPr kumimoji="0" lang="hu-HU" sz="1800" b="1" i="0" u="none" strike="noStrike" kern="0" cap="none" spc="0" normalizeH="0" baseline="0" noProof="0" dirty="0">
              <a:ln>
                <a:noFill/>
              </a:ln>
              <a:solidFill>
                <a:srgbClr val="A1C46B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924259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1" i="0" u="none" strike="noStrike" kern="0" cap="none" spc="0" normalizeH="0" baseline="0" noProof="0" dirty="0">
              <a:ln>
                <a:noFill/>
              </a:ln>
              <a:solidFill>
                <a:srgbClr val="B7BF12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121" name="Rectangle 23"/>
          <p:cNvSpPr/>
          <p:nvPr/>
        </p:nvSpPr>
        <p:spPr>
          <a:xfrm>
            <a:off x="2615631" y="1591522"/>
            <a:ext cx="905835" cy="46692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marL="0" marR="0" lvl="0" indent="0" algn="ctr" defTabSz="924259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800" b="1" i="0" u="none" strike="noStrike" kern="0" cap="none" spc="0" normalizeH="0" baseline="0" noProof="0" dirty="0">
                <a:ln>
                  <a:noFill/>
                </a:ln>
                <a:solidFill>
                  <a:srgbClr val="A1C46B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33</a:t>
            </a:r>
            <a:r>
              <a:rPr kumimoji="0" lang="en-GB" sz="1800" b="1" i="0" u="none" strike="noStrike" kern="0" cap="none" spc="0" normalizeH="0" baseline="0" noProof="0" dirty="0">
                <a:ln>
                  <a:noFill/>
                </a:ln>
                <a:solidFill>
                  <a:srgbClr val="A1C46B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%</a:t>
            </a:r>
            <a:endParaRPr kumimoji="0" lang="hu-HU" sz="1800" b="1" i="0" u="none" strike="noStrike" kern="0" cap="none" spc="0" normalizeH="0" baseline="0" noProof="0" dirty="0">
              <a:ln>
                <a:noFill/>
              </a:ln>
              <a:solidFill>
                <a:srgbClr val="A1C46B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924259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1" i="0" u="none" strike="noStrike" kern="0" cap="none" spc="0" normalizeH="0" baseline="0" noProof="0" dirty="0">
              <a:ln>
                <a:noFill/>
              </a:ln>
              <a:solidFill>
                <a:srgbClr val="B7BF12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122" name="Rectangle 23"/>
          <p:cNvSpPr/>
          <p:nvPr/>
        </p:nvSpPr>
        <p:spPr>
          <a:xfrm>
            <a:off x="4012406" y="1584253"/>
            <a:ext cx="905835" cy="46692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marL="0" marR="0" lvl="0" indent="0" algn="ctr" defTabSz="924259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800" b="1" i="0" u="none" strike="noStrike" kern="0" cap="none" spc="0" normalizeH="0" baseline="0" noProof="0" dirty="0">
                <a:ln>
                  <a:noFill/>
                </a:ln>
                <a:solidFill>
                  <a:srgbClr val="A1C46B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18</a:t>
            </a:r>
            <a:r>
              <a:rPr kumimoji="0" lang="en-GB" sz="1800" b="1" i="0" u="none" strike="noStrike" kern="0" cap="none" spc="0" normalizeH="0" baseline="0" noProof="0" dirty="0">
                <a:ln>
                  <a:noFill/>
                </a:ln>
                <a:solidFill>
                  <a:srgbClr val="A1C46B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%</a:t>
            </a:r>
            <a:endParaRPr kumimoji="0" lang="hu-HU" sz="1800" b="1" i="0" u="none" strike="noStrike" kern="0" cap="none" spc="0" normalizeH="0" baseline="0" noProof="0" dirty="0">
              <a:ln>
                <a:noFill/>
              </a:ln>
              <a:solidFill>
                <a:srgbClr val="A1C46B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924259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1" i="0" u="none" strike="noStrike" kern="0" cap="none" spc="0" normalizeH="0" baseline="0" noProof="0" dirty="0">
              <a:ln>
                <a:noFill/>
              </a:ln>
              <a:solidFill>
                <a:srgbClr val="B7BF12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123" name="Rectangle 23"/>
          <p:cNvSpPr/>
          <p:nvPr/>
        </p:nvSpPr>
        <p:spPr>
          <a:xfrm>
            <a:off x="5399921" y="1584526"/>
            <a:ext cx="905835" cy="46692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marL="0" marR="0" lvl="0" indent="0" algn="ctr" defTabSz="924259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800" b="1" i="0" u="none" strike="noStrike" kern="0" cap="none" spc="0" normalizeH="0" baseline="0" noProof="0" dirty="0">
                <a:ln>
                  <a:noFill/>
                </a:ln>
                <a:solidFill>
                  <a:srgbClr val="A1C46B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10</a:t>
            </a:r>
            <a:r>
              <a:rPr kumimoji="0" lang="en-GB" sz="1800" b="1" i="0" u="none" strike="noStrike" kern="0" cap="none" spc="0" normalizeH="0" baseline="0" noProof="0" dirty="0">
                <a:ln>
                  <a:noFill/>
                </a:ln>
                <a:solidFill>
                  <a:srgbClr val="A1C46B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%</a:t>
            </a:r>
            <a:endParaRPr kumimoji="0" lang="hu-HU" sz="1800" b="1" i="0" u="none" strike="noStrike" kern="0" cap="none" spc="0" normalizeH="0" baseline="0" noProof="0" dirty="0">
              <a:ln>
                <a:noFill/>
              </a:ln>
              <a:solidFill>
                <a:srgbClr val="A1C46B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924259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1" i="0" u="none" strike="noStrike" kern="0" cap="none" spc="0" normalizeH="0" baseline="0" noProof="0" dirty="0">
              <a:ln>
                <a:noFill/>
              </a:ln>
              <a:solidFill>
                <a:srgbClr val="B7BF12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124" name="Rectangle 23"/>
          <p:cNvSpPr/>
          <p:nvPr/>
        </p:nvSpPr>
        <p:spPr>
          <a:xfrm>
            <a:off x="6791538" y="1596216"/>
            <a:ext cx="905835" cy="46692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marL="0" marR="0" lvl="0" indent="0" algn="ctr" defTabSz="924259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800" b="1" i="0" u="none" strike="noStrike" kern="0" cap="none" spc="0" normalizeH="0" baseline="0" noProof="0" dirty="0">
                <a:ln>
                  <a:noFill/>
                </a:ln>
                <a:solidFill>
                  <a:srgbClr val="A1C46B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8</a:t>
            </a:r>
            <a:r>
              <a:rPr kumimoji="0" lang="en-GB" sz="1800" b="1" i="0" u="none" strike="noStrike" kern="0" cap="none" spc="0" normalizeH="0" baseline="0" noProof="0" dirty="0">
                <a:ln>
                  <a:noFill/>
                </a:ln>
                <a:solidFill>
                  <a:srgbClr val="A1C46B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%</a:t>
            </a:r>
            <a:endParaRPr kumimoji="0" lang="hu-HU" sz="1800" b="1" i="0" u="none" strike="noStrike" kern="0" cap="none" spc="0" normalizeH="0" baseline="0" noProof="0" dirty="0">
              <a:ln>
                <a:noFill/>
              </a:ln>
              <a:solidFill>
                <a:srgbClr val="A1C46B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924259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1" i="0" u="none" strike="noStrike" kern="0" cap="none" spc="0" normalizeH="0" baseline="0" noProof="0" dirty="0">
              <a:ln>
                <a:noFill/>
              </a:ln>
              <a:solidFill>
                <a:srgbClr val="B7BF12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125" name="Rectangle 23"/>
          <p:cNvSpPr/>
          <p:nvPr/>
        </p:nvSpPr>
        <p:spPr>
          <a:xfrm>
            <a:off x="1043608" y="2313584"/>
            <a:ext cx="1205667" cy="906238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marL="0" marR="0" lvl="0" indent="0" algn="ctr" defTabSz="924259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000" b="0" i="0" u="none" strike="noStrike" kern="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ea typeface="+mn-ea"/>
                <a:cs typeface="+mn-cs"/>
              </a:rPr>
              <a:t>Interneten fogyasztunk</a:t>
            </a:r>
            <a:r>
              <a:rPr kumimoji="0" lang="hu-HU" sz="1000" b="0" i="0" u="none" strike="noStrike" kern="0" cap="none" spc="0" normalizeH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ea typeface="+mn-ea"/>
                <a:cs typeface="+mn-cs"/>
              </a:rPr>
              <a:t> ingyenes tartalmat</a:t>
            </a:r>
            <a:endParaRPr kumimoji="0" lang="hu-HU" sz="1000" b="0" i="0" u="none" strike="noStrike" kern="0" cap="none" spc="0" normalizeH="0" baseline="0" noProof="0" dirty="0">
              <a:ln>
                <a:noFill/>
              </a:ln>
              <a:solidFill>
                <a:srgbClr val="404040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126" name="Rectangle 23"/>
          <p:cNvSpPr/>
          <p:nvPr/>
        </p:nvSpPr>
        <p:spPr>
          <a:xfrm>
            <a:off x="3830443" y="2308429"/>
            <a:ext cx="1205667" cy="906238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marL="0" marR="0" lvl="0" indent="0" algn="ctr" defTabSz="924259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000" b="0" i="0" u="none" strike="noStrike" kern="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ea typeface="+mn-ea"/>
                <a:cs typeface="+mn-cs"/>
              </a:rPr>
              <a:t>Egyáltalán nem nézek tévés tartalmat</a:t>
            </a:r>
          </a:p>
        </p:txBody>
      </p:sp>
      <p:sp>
        <p:nvSpPr>
          <p:cNvPr id="127" name="Rectangle 23"/>
          <p:cNvSpPr/>
          <p:nvPr/>
        </p:nvSpPr>
        <p:spPr>
          <a:xfrm>
            <a:off x="5242918" y="2298335"/>
            <a:ext cx="1205667" cy="906238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marL="0" marR="0" lvl="0" indent="0" algn="ctr" defTabSz="924259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000" b="0" i="0" u="none" strike="noStrike" kern="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ea typeface="+mn-ea"/>
                <a:cs typeface="+mn-cs"/>
              </a:rPr>
              <a:t>Egyéb</a:t>
            </a:r>
          </a:p>
        </p:txBody>
      </p:sp>
      <p:sp>
        <p:nvSpPr>
          <p:cNvPr id="128" name="Rectangle 23"/>
          <p:cNvSpPr/>
          <p:nvPr/>
        </p:nvSpPr>
        <p:spPr>
          <a:xfrm>
            <a:off x="6606693" y="2305688"/>
            <a:ext cx="1205667" cy="906238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marL="0" marR="0" lvl="0" indent="0" algn="ctr" defTabSz="924259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000" b="0" i="0" u="none" strike="noStrike" kern="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ea typeface="+mn-ea"/>
                <a:cs typeface="+mn-cs"/>
              </a:rPr>
              <a:t>NT</a:t>
            </a:r>
          </a:p>
        </p:txBody>
      </p:sp>
      <p:sp>
        <p:nvSpPr>
          <p:cNvPr id="239" name="Szövegdoboz 135"/>
          <p:cNvSpPr txBox="1"/>
          <p:nvPr/>
        </p:nvSpPr>
        <p:spPr>
          <a:xfrm>
            <a:off x="376088" y="4968864"/>
            <a:ext cx="8084344" cy="1384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763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7981950" algn="r"/>
              </a:tabLst>
              <a:defRPr/>
            </a:pPr>
            <a:r>
              <a:rPr kumimoji="0" lang="hu-HU" sz="900" b="0" i="0" u="none" strike="noStrike" kern="0" cap="none" spc="0" normalizeH="0" baseline="0" noProof="0" dirty="0">
                <a:ln>
                  <a:noFill/>
                </a:ln>
                <a:solidFill>
                  <a:srgbClr val="222223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N=148 | Bázis: akiknek nincs TV előfizetésük</a:t>
            </a:r>
          </a:p>
        </p:txBody>
      </p:sp>
      <p:sp>
        <p:nvSpPr>
          <p:cNvPr id="146" name="Text Placeholder 9"/>
          <p:cNvSpPr>
            <a:spLocks noGrp="1"/>
          </p:cNvSpPr>
          <p:nvPr>
            <p:ph type="body" sz="quarter" idx="4294967295"/>
          </p:nvPr>
        </p:nvSpPr>
        <p:spPr>
          <a:xfrm>
            <a:off x="170158" y="402993"/>
            <a:ext cx="8690248" cy="451009"/>
          </a:xfrm>
          <a:prstGeom prst="rect">
            <a:avLst/>
          </a:prstGeom>
        </p:spPr>
        <p:txBody>
          <a:bodyPr/>
          <a:lstStyle/>
          <a:p>
            <a:pPr marL="0" indent="0">
              <a:spcBef>
                <a:spcPts val="0"/>
              </a:spcBef>
            </a:pPr>
            <a:r>
              <a:rPr lang="hu-HU" sz="1000" i="1" dirty="0">
                <a:solidFill>
                  <a:schemeClr val="bg1">
                    <a:lumMod val="50000"/>
                  </a:schemeClr>
                </a:solidFill>
              </a:rPr>
              <a:t>Mi az oka annak, hogy nincs TV előfizetésük?</a:t>
            </a:r>
          </a:p>
        </p:txBody>
      </p:sp>
      <p:sp>
        <p:nvSpPr>
          <p:cNvPr id="147" name="Szövegdoboz 30"/>
          <p:cNvSpPr txBox="1"/>
          <p:nvPr/>
        </p:nvSpPr>
        <p:spPr>
          <a:xfrm>
            <a:off x="1043311" y="3187199"/>
            <a:ext cx="6701194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 defTabSz="914400">
              <a:defRPr/>
            </a:pPr>
            <a:r>
              <a:rPr lang="hu-HU" sz="1050" kern="0" dirty="0">
                <a:solidFill>
                  <a:srgbClr val="58595B"/>
                </a:solidFill>
                <a:latin typeface="Calibri"/>
              </a:rPr>
              <a:t>A hagyományos TV előfizetéssel nem rendelkezők alapvetően nem utasítják el a tévés tartalmak fogyasztását, csak azokhoz vagy ingyen fogható csatornákon keresztül jutnak, vagy interneten keresztül. A DVB-T platform a községekben élők több mint felére (53%), illetve a bizonytalan anyagi helyzetűek kétharmadára jellemző. </a:t>
            </a:r>
          </a:p>
          <a:p>
            <a:pPr lvl="0" algn="just" defTabSz="914400">
              <a:defRPr/>
            </a:pPr>
            <a:endParaRPr lang="hu-HU" sz="1050" kern="0" dirty="0">
              <a:solidFill>
                <a:srgbClr val="58595B"/>
              </a:solidFill>
              <a:latin typeface="Calibri"/>
            </a:endParaRPr>
          </a:p>
          <a:p>
            <a:pPr lvl="0" algn="just" defTabSz="914400">
              <a:defRPr/>
            </a:pPr>
            <a:r>
              <a:rPr lang="hu-HU" sz="1050" kern="0" dirty="0">
                <a:solidFill>
                  <a:srgbClr val="58595B"/>
                </a:solidFill>
                <a:latin typeface="Calibri"/>
              </a:rPr>
              <a:t>18% magyarázza azzal az előfizetés hiányát, hogy egyáltalán nem érdeklik a tévé jellegű tartalmak, még interneten keresztül sem. Ez a teljes minta kevesebb, mint 3%-át érinti. </a:t>
            </a:r>
          </a:p>
          <a:p>
            <a:pPr lvl="0" algn="just" defTabSz="914400">
              <a:defRPr/>
            </a:pPr>
            <a:endParaRPr lang="hu-HU" sz="1000" kern="0" dirty="0">
              <a:solidFill>
                <a:srgbClr val="58595B"/>
              </a:solidFill>
            </a:endParaRPr>
          </a:p>
        </p:txBody>
      </p:sp>
      <p:sp>
        <p:nvSpPr>
          <p:cNvPr id="148" name="Szövegdoboz 135"/>
          <p:cNvSpPr txBox="1"/>
          <p:nvPr/>
        </p:nvSpPr>
        <p:spPr>
          <a:xfrm>
            <a:off x="473110" y="4960969"/>
            <a:ext cx="6961597" cy="1384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763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7981950" algn="r"/>
              </a:tabLst>
              <a:defRPr/>
            </a:pPr>
            <a:r>
              <a:rPr lang="hu-HU" sz="900" kern="0" dirty="0">
                <a:solidFill>
                  <a:srgbClr val="222223"/>
                </a:solidFill>
                <a:latin typeface="Calibri"/>
              </a:rPr>
              <a:t>Bizonytalan anyagi helyzetű: a</a:t>
            </a:r>
            <a:r>
              <a:rPr kumimoji="0" lang="hu-HU" sz="900" b="0" i="0" u="none" strike="noStrike" kern="0" cap="none" spc="0" normalizeH="0" baseline="0" noProof="0" dirty="0">
                <a:ln>
                  <a:noFill/>
                </a:ln>
                <a:solidFill>
                  <a:srgbClr val="222223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kiknek sok mindenről le kell mondaniuk</a:t>
            </a:r>
            <a:r>
              <a:rPr kumimoji="0" lang="hu-HU" sz="900" b="0" i="0" u="none" strike="noStrike" kern="0" cap="none" spc="0" normalizeH="0" noProof="0" dirty="0">
                <a:ln>
                  <a:noFill/>
                </a:ln>
                <a:solidFill>
                  <a:srgbClr val="222223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a mindennapi élet fenntartásához</a:t>
            </a:r>
            <a:endParaRPr kumimoji="0" lang="hu-HU" sz="900" b="0" i="0" u="none" strike="noStrike" kern="0" cap="none" spc="0" normalizeH="0" baseline="0" noProof="0" dirty="0">
              <a:ln>
                <a:noFill/>
              </a:ln>
              <a:solidFill>
                <a:srgbClr val="222223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29" name="Picture 128">
            <a:extLst>
              <a:ext uri="{FF2B5EF4-FFF2-40B4-BE49-F238E27FC236}">
                <a16:creationId xmlns:a16="http://schemas.microsoft.com/office/drawing/2014/main" xmlns="" id="{E120104A-05F2-4173-A46C-E18B0A28D9C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6376" y="4633691"/>
            <a:ext cx="600901" cy="600901"/>
          </a:xfrm>
          <a:prstGeom prst="rect">
            <a:avLst/>
          </a:prstGeom>
        </p:spPr>
      </p:pic>
      <p:pic>
        <p:nvPicPr>
          <p:cNvPr id="130" name="Picture 129">
            <a:extLst>
              <a:ext uri="{FF2B5EF4-FFF2-40B4-BE49-F238E27FC236}">
                <a16:creationId xmlns:a16="http://schemas.microsoft.com/office/drawing/2014/main" xmlns="" id="{88871C01-8D40-4CB9-8B33-5C640B03389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8943" y="4810854"/>
            <a:ext cx="725425" cy="137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4866881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Title 3"/>
          <p:cNvSpPr>
            <a:spLocks noGrp="1"/>
          </p:cNvSpPr>
          <p:nvPr>
            <p:ph type="title"/>
          </p:nvPr>
        </p:nvSpPr>
        <p:spPr>
          <a:xfrm>
            <a:off x="179984" y="-19088"/>
            <a:ext cx="8680422" cy="469722"/>
          </a:xfrm>
        </p:spPr>
        <p:txBody>
          <a:bodyPr>
            <a:noAutofit/>
          </a:bodyPr>
          <a:lstStyle/>
          <a:p>
            <a:r>
              <a:rPr lang="hu-HU" sz="2900" dirty="0"/>
              <a:t>SVOD előfizetés</a:t>
            </a:r>
          </a:p>
        </p:txBody>
      </p:sp>
      <p:sp>
        <p:nvSpPr>
          <p:cNvPr id="53" name="Szövegdoboz 135"/>
          <p:cNvSpPr txBox="1"/>
          <p:nvPr/>
        </p:nvSpPr>
        <p:spPr>
          <a:xfrm>
            <a:off x="376088" y="4968864"/>
            <a:ext cx="8084344" cy="1384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763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7981950" algn="r"/>
              </a:tabLst>
              <a:defRPr/>
            </a:pPr>
            <a:r>
              <a:rPr kumimoji="0" lang="hu-HU" sz="900" b="0" i="0" u="none" strike="noStrike" kern="0" cap="none" spc="0" normalizeH="0" baseline="0" noProof="0" dirty="0">
                <a:ln>
                  <a:noFill/>
                </a:ln>
                <a:solidFill>
                  <a:srgbClr val="222223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N=1005 | Bázis: teljes minta</a:t>
            </a:r>
          </a:p>
        </p:txBody>
      </p:sp>
      <p:sp>
        <p:nvSpPr>
          <p:cNvPr id="52" name="Text Placeholder 9"/>
          <p:cNvSpPr>
            <a:spLocks noGrp="1"/>
          </p:cNvSpPr>
          <p:nvPr>
            <p:ph type="body" sz="quarter" idx="4294967295"/>
          </p:nvPr>
        </p:nvSpPr>
        <p:spPr>
          <a:xfrm>
            <a:off x="170158" y="402993"/>
            <a:ext cx="8690248" cy="451009"/>
          </a:xfrm>
          <a:prstGeom prst="rect">
            <a:avLst/>
          </a:prstGeom>
        </p:spPr>
        <p:txBody>
          <a:bodyPr/>
          <a:lstStyle/>
          <a:p>
            <a:pPr marL="0" indent="0">
              <a:spcBef>
                <a:spcPts val="0"/>
              </a:spcBef>
              <a:buNone/>
            </a:pPr>
            <a:r>
              <a:rPr lang="hu-HU" sz="1000" i="1" dirty="0">
                <a:solidFill>
                  <a:schemeClr val="bg1">
                    <a:lumMod val="50000"/>
                  </a:schemeClr>
                </a:solidFill>
              </a:rPr>
              <a:t>Fizet-e az Ön háztartása előfizetéses online videó szolgáltatásért, mint például </a:t>
            </a:r>
            <a:r>
              <a:rPr lang="hu-HU" sz="1000" i="1" dirty="0" err="1">
                <a:solidFill>
                  <a:schemeClr val="bg1">
                    <a:lumMod val="50000"/>
                  </a:schemeClr>
                </a:solidFill>
              </a:rPr>
              <a:t>Netflix</a:t>
            </a:r>
            <a:r>
              <a:rPr lang="hu-HU" sz="1000" i="1" dirty="0">
                <a:solidFill>
                  <a:schemeClr val="bg1">
                    <a:lumMod val="50000"/>
                  </a:schemeClr>
                </a:solidFill>
              </a:rPr>
              <a:t> vagy Amazon </a:t>
            </a:r>
            <a:r>
              <a:rPr lang="hu-HU" sz="1000" i="1" dirty="0" err="1">
                <a:solidFill>
                  <a:schemeClr val="bg1">
                    <a:lumMod val="50000"/>
                  </a:schemeClr>
                </a:solidFill>
              </a:rPr>
              <a:t>Prime</a:t>
            </a:r>
            <a:r>
              <a:rPr lang="hu-HU" sz="1000" i="1" dirty="0">
                <a:solidFill>
                  <a:schemeClr val="bg1">
                    <a:lumMod val="50000"/>
                  </a:schemeClr>
                </a:solidFill>
              </a:rPr>
              <a:t>?</a:t>
            </a:r>
          </a:p>
        </p:txBody>
      </p:sp>
      <p:sp>
        <p:nvSpPr>
          <p:cNvPr id="60" name="Szövegdoboz 30"/>
          <p:cNvSpPr txBox="1"/>
          <p:nvPr/>
        </p:nvSpPr>
        <p:spPr>
          <a:xfrm>
            <a:off x="319514" y="1563638"/>
            <a:ext cx="3816424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u-HU" sz="1050" kern="0" dirty="0">
                <a:solidFill>
                  <a:srgbClr val="58595B"/>
                </a:solidFill>
                <a:latin typeface="Calibri"/>
              </a:rPr>
              <a:t>A </a:t>
            </a:r>
            <a:r>
              <a:rPr lang="hu-HU" sz="1050" kern="0" dirty="0" err="1">
                <a:solidFill>
                  <a:srgbClr val="58595B"/>
                </a:solidFill>
                <a:latin typeface="Calibri"/>
              </a:rPr>
              <a:t>Netflix</a:t>
            </a:r>
            <a:r>
              <a:rPr lang="hu-HU" sz="1050" kern="0" dirty="0">
                <a:solidFill>
                  <a:srgbClr val="58595B"/>
                </a:solidFill>
                <a:latin typeface="Calibri"/>
              </a:rPr>
              <a:t> jellegű előfizetések elterjedtsége még nagyon alacsony hazánkban, a fiatalok csupán 8% költ SVOD szolgáltatásra. Ez a nők, illetve a községekben élők esetében még alacsonyabb (5%-5%). 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hu-HU" sz="1050" kern="0" dirty="0">
              <a:solidFill>
                <a:srgbClr val="58595B"/>
              </a:solidFill>
              <a:latin typeface="Calibri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u-HU" sz="1050" kern="0" dirty="0">
                <a:solidFill>
                  <a:srgbClr val="58595B"/>
                </a:solidFill>
                <a:latin typeface="Calibri"/>
              </a:rPr>
              <a:t>Az alapfokú, vagy szakmunkás végzettségűek kevésbé ismerik ezeket a szolgáltatásokat, 11% és 12%-</a:t>
            </a:r>
            <a:r>
              <a:rPr lang="hu-HU" sz="1050" kern="0" dirty="0" err="1">
                <a:solidFill>
                  <a:srgbClr val="58595B"/>
                </a:solidFill>
                <a:latin typeface="Calibri"/>
              </a:rPr>
              <a:t>uk</a:t>
            </a:r>
            <a:r>
              <a:rPr lang="hu-HU" sz="1050" kern="0" dirty="0">
                <a:solidFill>
                  <a:srgbClr val="58595B"/>
                </a:solidFill>
                <a:latin typeface="Calibri"/>
              </a:rPr>
              <a:t> a nem tudom opciót választotta, míg ennek aránya a teljes mintában 4%.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hu-HU" sz="1050" kern="0" dirty="0">
              <a:solidFill>
                <a:srgbClr val="58595B"/>
              </a:solidFill>
              <a:latin typeface="Calibri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u-HU" sz="1050" kern="0" dirty="0">
                <a:solidFill>
                  <a:srgbClr val="58595B"/>
                </a:solidFill>
                <a:latin typeface="Calibri"/>
              </a:rPr>
              <a:t>Az internetes tévés tartalmat naponta fogyasztók, illetve azon belül is a magyar tartalomra keresők körében átlagosnál magasabb a SVOD előfizetések aránya (17% és 29%), ugyanakkor láthatóan az ő esetükben is az ingyenes elérések dominálnak. </a:t>
            </a:r>
          </a:p>
        </p:txBody>
      </p:sp>
      <p:grpSp>
        <p:nvGrpSpPr>
          <p:cNvPr id="14" name="Group 23"/>
          <p:cNvGrpSpPr/>
          <p:nvPr/>
        </p:nvGrpSpPr>
        <p:grpSpPr>
          <a:xfrm>
            <a:off x="5220072" y="1492820"/>
            <a:ext cx="2535079" cy="2223833"/>
            <a:chOff x="-1" y="677408"/>
            <a:chExt cx="4082768" cy="3581502"/>
          </a:xfrm>
        </p:grpSpPr>
        <p:sp>
          <p:nvSpPr>
            <p:cNvPr id="24" name="Shape 6"/>
            <p:cNvSpPr/>
            <p:nvPr/>
          </p:nvSpPr>
          <p:spPr>
            <a:xfrm>
              <a:off x="111677" y="1047924"/>
              <a:ext cx="3850572" cy="11112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>
              <a:srgbClr val="999999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marL="0" marR="0" lvl="0" indent="0" algn="ctr" defTabSz="457200" eaLnBrk="1" fontAlgn="auto" latinLnBrk="0" hangingPunct="1">
                <a:lnSpc>
                  <a:spcPct val="80000"/>
                </a:lnSpc>
                <a:spcBef>
                  <a:spcPts val="55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5000" b="0" i="0" u="none" strike="noStrike" kern="0" cap="none" spc="0" normalizeH="0" baseline="0" noProof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Helvetica Neue Thin"/>
                <a:sym typeface="Helvetica Neue Thin"/>
              </a:endParaRPr>
            </a:p>
          </p:txBody>
        </p:sp>
        <p:grpSp>
          <p:nvGrpSpPr>
            <p:cNvPr id="25" name="Group 12"/>
            <p:cNvGrpSpPr/>
            <p:nvPr/>
          </p:nvGrpSpPr>
          <p:grpSpPr>
            <a:xfrm>
              <a:off x="351036" y="1091131"/>
              <a:ext cx="3369725" cy="1397000"/>
              <a:chOff x="-57049" y="-63501"/>
              <a:chExt cx="3369724" cy="1396999"/>
            </a:xfrm>
          </p:grpSpPr>
          <p:sp>
            <p:nvSpPr>
              <p:cNvPr id="45" name="Shape 8"/>
              <p:cNvSpPr/>
              <p:nvPr/>
            </p:nvSpPr>
            <p:spPr>
              <a:xfrm>
                <a:off x="2423674" y="28859"/>
                <a:ext cx="889001" cy="88900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679" h="19679" extrusionOk="0">
                    <a:moveTo>
                      <a:pt x="16796" y="2882"/>
                    </a:moveTo>
                    <a:cubicBezTo>
                      <a:pt x="20639" y="6724"/>
                      <a:pt x="20639" y="12954"/>
                      <a:pt x="16796" y="16796"/>
                    </a:cubicBezTo>
                    <a:cubicBezTo>
                      <a:pt x="12954" y="20639"/>
                      <a:pt x="6724" y="20639"/>
                      <a:pt x="2882" y="16796"/>
                    </a:cubicBezTo>
                    <a:cubicBezTo>
                      <a:pt x="-961" y="12954"/>
                      <a:pt x="-961" y="6724"/>
                      <a:pt x="2882" y="2882"/>
                    </a:cubicBezTo>
                    <a:cubicBezTo>
                      <a:pt x="6724" y="-961"/>
                      <a:pt x="12954" y="-961"/>
                      <a:pt x="16796" y="2882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 marL="0" marR="0" lvl="0" indent="0" algn="ctr" defTabSz="457200" eaLnBrk="1" fontAlgn="auto" latinLnBrk="0" hangingPunct="1">
                  <a:lnSpc>
                    <a:spcPct val="80000"/>
                  </a:lnSpc>
                  <a:spcBef>
                    <a:spcPts val="55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5000" b="0" i="0" u="none" strike="noStrike" kern="0" cap="none" spc="0" normalizeH="0" baseline="0" noProof="0">
                  <a:ln>
                    <a:noFill/>
                  </a:ln>
                  <a:solidFill>
                    <a:srgbClr val="333333"/>
                  </a:solidFill>
                  <a:effectLst/>
                  <a:uLnTx/>
                  <a:uFillTx/>
                  <a:latin typeface="Helvetica Neue Thin"/>
                  <a:sym typeface="Helvetica Neue Thin"/>
                </a:endParaRPr>
              </a:p>
            </p:txBody>
          </p:sp>
          <p:sp>
            <p:nvSpPr>
              <p:cNvPr id="44" name="Shape 11"/>
              <p:cNvSpPr/>
              <p:nvPr/>
            </p:nvSpPr>
            <p:spPr>
              <a:xfrm>
                <a:off x="1212650" y="-63501"/>
                <a:ext cx="1397000" cy="139699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679" h="19679" extrusionOk="0">
                    <a:moveTo>
                      <a:pt x="16796" y="2882"/>
                    </a:moveTo>
                    <a:cubicBezTo>
                      <a:pt x="20639" y="6724"/>
                      <a:pt x="20639" y="12954"/>
                      <a:pt x="16796" y="16796"/>
                    </a:cubicBezTo>
                    <a:cubicBezTo>
                      <a:pt x="12954" y="20639"/>
                      <a:pt x="6724" y="20639"/>
                      <a:pt x="2882" y="16796"/>
                    </a:cubicBezTo>
                    <a:cubicBezTo>
                      <a:pt x="-961" y="12954"/>
                      <a:pt x="-961" y="6724"/>
                      <a:pt x="2882" y="2882"/>
                    </a:cubicBezTo>
                    <a:cubicBezTo>
                      <a:pt x="6724" y="-961"/>
                      <a:pt x="12954" y="-961"/>
                      <a:pt x="16796" y="2882"/>
                    </a:cubicBezTo>
                    <a:close/>
                  </a:path>
                </a:pathLst>
              </a:custGeom>
              <a:solidFill>
                <a:srgbClr val="8CD1FF"/>
              </a:solidFill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a14="http://schemas.microsoft.com/office/mac/drawingml/2011/main" val="1"/>
                </a:ext>
              </a:extLst>
            </p:spPr>
            <p:txBody>
              <a:bodyPr wrap="square" lIns="50800" tIns="50800" rIns="50800" bIns="50800" numCol="1" anchor="ctr">
                <a:noAutofit/>
              </a:bodyPr>
              <a:lstStyle>
                <a:lvl1pPr defTabSz="584200">
                  <a:lnSpc>
                    <a:spcPct val="100000"/>
                  </a:lnSpc>
                  <a:spcBef>
                    <a:spcPts val="0"/>
                  </a:spcBef>
                  <a:defRPr sz="1500" cap="all">
                    <a:solidFill>
                      <a:srgbClr val="FFFFFF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defRPr>
                </a:lvl1pPr>
              </a:lstStyle>
              <a:p>
                <a:pPr marL="0" marR="0" lvl="0" indent="0" algn="ctr" defTabSz="584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1800" cap="none">
                    <a:solidFill>
                      <a:srgbClr val="000000"/>
                    </a:solidFill>
                  </a:defRPr>
                </a:pPr>
                <a:endParaRPr kumimoji="0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Helvetica Neue"/>
                  <a:sym typeface="Helvetica Neue"/>
                </a:endParaRPr>
              </a:p>
            </p:txBody>
          </p:sp>
          <p:sp>
            <p:nvSpPr>
              <p:cNvPr id="36" name="Shape 7"/>
              <p:cNvSpPr/>
              <p:nvPr/>
            </p:nvSpPr>
            <p:spPr>
              <a:xfrm>
                <a:off x="-57049" y="71977"/>
                <a:ext cx="1255073" cy="125507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679" h="19679" extrusionOk="0">
                    <a:moveTo>
                      <a:pt x="16796" y="2882"/>
                    </a:moveTo>
                    <a:cubicBezTo>
                      <a:pt x="20639" y="6724"/>
                      <a:pt x="20639" y="12954"/>
                      <a:pt x="16796" y="16796"/>
                    </a:cubicBezTo>
                    <a:cubicBezTo>
                      <a:pt x="12954" y="20639"/>
                      <a:pt x="6724" y="20639"/>
                      <a:pt x="2882" y="16796"/>
                    </a:cubicBezTo>
                    <a:cubicBezTo>
                      <a:pt x="-961" y="12954"/>
                      <a:pt x="-961" y="6724"/>
                      <a:pt x="2882" y="2882"/>
                    </a:cubicBezTo>
                    <a:cubicBezTo>
                      <a:pt x="6724" y="-961"/>
                      <a:pt x="12954" y="-961"/>
                      <a:pt x="16796" y="2882"/>
                    </a:cubicBezTo>
                    <a:close/>
                  </a:path>
                </a:pathLst>
              </a:custGeom>
              <a:solidFill>
                <a:srgbClr val="08767C"/>
              </a:solidFill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a14="http://schemas.microsoft.com/office/mac/drawingml/2011/main" val="1"/>
                </a:ext>
              </a:extLst>
            </p:spPr>
            <p:txBody>
              <a:bodyPr wrap="square" lIns="50800" tIns="50800" rIns="50800" bIns="50800" numCol="1" anchor="ctr">
                <a:noAutofit/>
              </a:bodyPr>
              <a:lstStyle>
                <a:lvl1pPr defTabSz="584200">
                  <a:lnSpc>
                    <a:spcPct val="100000"/>
                  </a:lnSpc>
                  <a:spcBef>
                    <a:spcPts val="0"/>
                  </a:spcBef>
                  <a:defRPr sz="1500" cap="all">
                    <a:solidFill>
                      <a:srgbClr val="FFFFFF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defRPr>
                </a:lvl1pPr>
              </a:lstStyle>
              <a:p>
                <a:pPr marL="0" marR="0" lvl="0" indent="0" algn="ctr" defTabSz="584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1800" cap="none">
                    <a:solidFill>
                      <a:srgbClr val="000000"/>
                    </a:solidFill>
                  </a:defRPr>
                </a:pPr>
                <a:endParaRPr kumimoji="0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Helvetica Neue"/>
                  <a:sym typeface="Helvetica Neue"/>
                </a:endParaRPr>
              </a:p>
            </p:txBody>
          </p:sp>
        </p:grpSp>
        <p:sp>
          <p:nvSpPr>
            <p:cNvPr id="26" name="Shape 13"/>
            <p:cNvSpPr/>
            <p:nvPr/>
          </p:nvSpPr>
          <p:spPr>
            <a:xfrm>
              <a:off x="28830" y="1715337"/>
              <a:ext cx="3929460" cy="254357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cubicBezTo>
                    <a:pt x="4" y="7"/>
                    <a:pt x="7" y="13"/>
                    <a:pt x="11" y="20"/>
                  </a:cubicBezTo>
                  <a:cubicBezTo>
                    <a:pt x="8" y="13"/>
                    <a:pt x="7" y="7"/>
                    <a:pt x="4" y="0"/>
                  </a:cubicBezTo>
                  <a:lnTo>
                    <a:pt x="0" y="0"/>
                  </a:lnTo>
                  <a:close/>
                  <a:moveTo>
                    <a:pt x="473" y="873"/>
                  </a:moveTo>
                  <a:cubicBezTo>
                    <a:pt x="691" y="1276"/>
                    <a:pt x="907" y="1681"/>
                    <a:pt x="1128" y="2079"/>
                  </a:cubicBezTo>
                  <a:cubicBezTo>
                    <a:pt x="3415" y="6207"/>
                    <a:pt x="5877" y="10096"/>
                    <a:pt x="8497" y="13720"/>
                  </a:cubicBezTo>
                  <a:lnTo>
                    <a:pt x="8497" y="20717"/>
                  </a:lnTo>
                  <a:cubicBezTo>
                    <a:pt x="8497" y="20961"/>
                    <a:pt x="8562" y="21181"/>
                    <a:pt x="8665" y="21340"/>
                  </a:cubicBezTo>
                  <a:cubicBezTo>
                    <a:pt x="8769" y="21500"/>
                    <a:pt x="8911" y="21600"/>
                    <a:pt x="9069" y="21600"/>
                  </a:cubicBezTo>
                  <a:lnTo>
                    <a:pt x="13057" y="21600"/>
                  </a:lnTo>
                  <a:cubicBezTo>
                    <a:pt x="13215" y="21600"/>
                    <a:pt x="13357" y="21500"/>
                    <a:pt x="13460" y="21340"/>
                  </a:cubicBezTo>
                  <a:cubicBezTo>
                    <a:pt x="13564" y="21181"/>
                    <a:pt x="13628" y="20961"/>
                    <a:pt x="13628" y="20717"/>
                  </a:cubicBezTo>
                  <a:lnTo>
                    <a:pt x="13628" y="13720"/>
                  </a:lnTo>
                  <a:cubicBezTo>
                    <a:pt x="16272" y="10132"/>
                    <a:pt x="18737" y="6239"/>
                    <a:pt x="21000" y="2076"/>
                  </a:cubicBezTo>
                  <a:cubicBezTo>
                    <a:pt x="21203" y="1702"/>
                    <a:pt x="21400" y="1322"/>
                    <a:pt x="21600" y="944"/>
                  </a:cubicBezTo>
                  <a:cubicBezTo>
                    <a:pt x="21057" y="1663"/>
                    <a:pt x="20198" y="2342"/>
                    <a:pt x="18997" y="2919"/>
                  </a:cubicBezTo>
                  <a:cubicBezTo>
                    <a:pt x="14615" y="5025"/>
                    <a:pt x="7511" y="5025"/>
                    <a:pt x="3128" y="2919"/>
                  </a:cubicBezTo>
                  <a:cubicBezTo>
                    <a:pt x="1888" y="2323"/>
                    <a:pt x="1012" y="1619"/>
                    <a:pt x="473" y="873"/>
                  </a:cubicBezTo>
                  <a:close/>
                </a:path>
              </a:pathLst>
            </a:custGeom>
            <a:solidFill>
              <a:srgbClr val="B9B9B9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marL="0" marR="0" lvl="0" indent="0" algn="ctr" defTabSz="457200" eaLnBrk="1" fontAlgn="auto" latinLnBrk="0" hangingPunct="1">
                <a:lnSpc>
                  <a:spcPct val="80000"/>
                </a:lnSpc>
                <a:spcBef>
                  <a:spcPts val="55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5000" b="0" i="0" u="none" strike="noStrike" kern="0" cap="none" spc="0" normalizeH="0" baseline="0" noProof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Helvetica Neue Thin"/>
                <a:sym typeface="Helvetica Neue Thin"/>
              </a:endParaRPr>
            </a:p>
          </p:txBody>
        </p:sp>
        <p:sp>
          <p:nvSpPr>
            <p:cNvPr id="27" name="Shape 14"/>
            <p:cNvSpPr/>
            <p:nvPr/>
          </p:nvSpPr>
          <p:spPr>
            <a:xfrm>
              <a:off x="-1" y="987468"/>
              <a:ext cx="4082768" cy="12702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20595" extrusionOk="0">
                  <a:moveTo>
                    <a:pt x="9839" y="0"/>
                  </a:moveTo>
                  <a:cubicBezTo>
                    <a:pt x="7321" y="0"/>
                    <a:pt x="4803" y="1008"/>
                    <a:pt x="2882" y="3018"/>
                  </a:cubicBezTo>
                  <a:cubicBezTo>
                    <a:pt x="-961" y="7038"/>
                    <a:pt x="-961" y="13559"/>
                    <a:pt x="2882" y="17579"/>
                  </a:cubicBezTo>
                  <a:cubicBezTo>
                    <a:pt x="6725" y="21600"/>
                    <a:pt x="12953" y="21600"/>
                    <a:pt x="16796" y="17579"/>
                  </a:cubicBezTo>
                  <a:cubicBezTo>
                    <a:pt x="20639" y="13559"/>
                    <a:pt x="20639" y="7038"/>
                    <a:pt x="16796" y="3018"/>
                  </a:cubicBezTo>
                  <a:cubicBezTo>
                    <a:pt x="14875" y="1008"/>
                    <a:pt x="12357" y="0"/>
                    <a:pt x="9839" y="0"/>
                  </a:cubicBezTo>
                  <a:close/>
                  <a:moveTo>
                    <a:pt x="9818" y="978"/>
                  </a:moveTo>
                  <a:cubicBezTo>
                    <a:pt x="12193" y="978"/>
                    <a:pt x="14567" y="1852"/>
                    <a:pt x="16379" y="3591"/>
                  </a:cubicBezTo>
                  <a:cubicBezTo>
                    <a:pt x="20003" y="7068"/>
                    <a:pt x="20003" y="12705"/>
                    <a:pt x="16379" y="16183"/>
                  </a:cubicBezTo>
                  <a:cubicBezTo>
                    <a:pt x="12755" y="19661"/>
                    <a:pt x="6881" y="19661"/>
                    <a:pt x="3257" y="16183"/>
                  </a:cubicBezTo>
                  <a:cubicBezTo>
                    <a:pt x="-367" y="12705"/>
                    <a:pt x="-367" y="7068"/>
                    <a:pt x="3257" y="3591"/>
                  </a:cubicBezTo>
                  <a:cubicBezTo>
                    <a:pt x="5069" y="1852"/>
                    <a:pt x="7443" y="978"/>
                    <a:pt x="9818" y="978"/>
                  </a:cubicBezTo>
                  <a:close/>
                </a:path>
              </a:pathLst>
            </a:custGeom>
            <a:solidFill>
              <a:srgbClr val="E5E5E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marL="0" marR="0" lvl="0" indent="0" algn="ctr" defTabSz="457200" eaLnBrk="1" fontAlgn="auto" latinLnBrk="0" hangingPunct="1">
                <a:lnSpc>
                  <a:spcPct val="80000"/>
                </a:lnSpc>
                <a:spcBef>
                  <a:spcPts val="55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5000" b="0" i="0" u="none" strike="noStrike" kern="0" cap="none" spc="0" normalizeH="0" baseline="0" noProof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Helvetica Neue Thin"/>
                <a:sym typeface="Helvetica Neue Thin"/>
              </a:endParaRPr>
            </a:p>
          </p:txBody>
        </p:sp>
        <p:grpSp>
          <p:nvGrpSpPr>
            <p:cNvPr id="31" name="Group 21"/>
            <p:cNvGrpSpPr/>
            <p:nvPr/>
          </p:nvGrpSpPr>
          <p:grpSpPr>
            <a:xfrm>
              <a:off x="1147962" y="677408"/>
              <a:ext cx="889001" cy="889002"/>
              <a:chOff x="0" y="0"/>
              <a:chExt cx="889000" cy="889000"/>
            </a:xfrm>
          </p:grpSpPr>
          <p:sp>
            <p:nvSpPr>
              <p:cNvPr id="32" name="Shape 19"/>
              <p:cNvSpPr/>
              <p:nvPr/>
            </p:nvSpPr>
            <p:spPr>
              <a:xfrm>
                <a:off x="0" y="0"/>
                <a:ext cx="889000" cy="88900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679" h="19679" extrusionOk="0">
                    <a:moveTo>
                      <a:pt x="16796" y="2882"/>
                    </a:moveTo>
                    <a:cubicBezTo>
                      <a:pt x="20639" y="6724"/>
                      <a:pt x="20639" y="12954"/>
                      <a:pt x="16796" y="16796"/>
                    </a:cubicBezTo>
                    <a:cubicBezTo>
                      <a:pt x="12954" y="20639"/>
                      <a:pt x="6724" y="20639"/>
                      <a:pt x="2882" y="16796"/>
                    </a:cubicBezTo>
                    <a:cubicBezTo>
                      <a:pt x="-961" y="12954"/>
                      <a:pt x="-961" y="6724"/>
                      <a:pt x="2882" y="2882"/>
                    </a:cubicBezTo>
                    <a:cubicBezTo>
                      <a:pt x="6724" y="-961"/>
                      <a:pt x="12954" y="-961"/>
                      <a:pt x="16796" y="2882"/>
                    </a:cubicBezTo>
                    <a:close/>
                  </a:path>
                </a:pathLst>
              </a:custGeom>
              <a:solidFill>
                <a:srgbClr val="00B7C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 marL="0" marR="0" lvl="0" indent="0" algn="ctr" defTabSz="584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1500" cap="all">
                    <a:solidFill>
                      <a:srgbClr val="FFFFFF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defRPr>
                </a:pPr>
                <a:endParaRPr kumimoji="0" sz="1500" b="0" i="0" u="none" strike="noStrike" kern="0" cap="all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Helvetica Neue"/>
                  <a:ea typeface="Helvetica Neue"/>
                  <a:cs typeface="Helvetica Neue"/>
                  <a:sym typeface="Helvetica Neue"/>
                </a:endParaRPr>
              </a:p>
            </p:txBody>
          </p:sp>
          <p:sp>
            <p:nvSpPr>
              <p:cNvPr id="33" name="Shape 20"/>
              <p:cNvSpPr/>
              <p:nvPr/>
            </p:nvSpPr>
            <p:spPr>
              <a:xfrm>
                <a:off x="266699" y="260588"/>
                <a:ext cx="355602" cy="36782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3645" y="0"/>
                    </a:moveTo>
                    <a:cubicBezTo>
                      <a:pt x="2654" y="0"/>
                      <a:pt x="1839" y="771"/>
                      <a:pt x="1839" y="1729"/>
                    </a:cubicBezTo>
                    <a:cubicBezTo>
                      <a:pt x="1839" y="2688"/>
                      <a:pt x="2654" y="3459"/>
                      <a:pt x="3645" y="3459"/>
                    </a:cubicBezTo>
                    <a:cubicBezTo>
                      <a:pt x="4636" y="3459"/>
                      <a:pt x="5434" y="2688"/>
                      <a:pt x="5434" y="1729"/>
                    </a:cubicBezTo>
                    <a:cubicBezTo>
                      <a:pt x="5434" y="771"/>
                      <a:pt x="4636" y="0"/>
                      <a:pt x="3645" y="0"/>
                    </a:cubicBezTo>
                    <a:close/>
                    <a:moveTo>
                      <a:pt x="17955" y="0"/>
                    </a:moveTo>
                    <a:cubicBezTo>
                      <a:pt x="16964" y="0"/>
                      <a:pt x="16166" y="771"/>
                      <a:pt x="16166" y="1729"/>
                    </a:cubicBezTo>
                    <a:cubicBezTo>
                      <a:pt x="16166" y="2688"/>
                      <a:pt x="16964" y="3459"/>
                      <a:pt x="17955" y="3459"/>
                    </a:cubicBezTo>
                    <a:cubicBezTo>
                      <a:pt x="18946" y="3459"/>
                      <a:pt x="19761" y="2688"/>
                      <a:pt x="19761" y="1729"/>
                    </a:cubicBezTo>
                    <a:cubicBezTo>
                      <a:pt x="19761" y="771"/>
                      <a:pt x="18946" y="0"/>
                      <a:pt x="17955" y="0"/>
                    </a:cubicBezTo>
                    <a:close/>
                    <a:moveTo>
                      <a:pt x="10614" y="3703"/>
                    </a:moveTo>
                    <a:cubicBezTo>
                      <a:pt x="9623" y="3703"/>
                      <a:pt x="8809" y="4474"/>
                      <a:pt x="8809" y="5433"/>
                    </a:cubicBezTo>
                    <a:cubicBezTo>
                      <a:pt x="8809" y="6391"/>
                      <a:pt x="9623" y="7178"/>
                      <a:pt x="10614" y="7178"/>
                    </a:cubicBezTo>
                    <a:cubicBezTo>
                      <a:pt x="11605" y="7178"/>
                      <a:pt x="12403" y="6391"/>
                      <a:pt x="12403" y="5433"/>
                    </a:cubicBezTo>
                    <a:cubicBezTo>
                      <a:pt x="12403" y="4474"/>
                      <a:pt x="11605" y="3703"/>
                      <a:pt x="10614" y="3703"/>
                    </a:cubicBezTo>
                    <a:close/>
                    <a:moveTo>
                      <a:pt x="1131" y="4356"/>
                    </a:moveTo>
                    <a:cubicBezTo>
                      <a:pt x="510" y="4356"/>
                      <a:pt x="0" y="4833"/>
                      <a:pt x="0" y="5433"/>
                    </a:cubicBezTo>
                    <a:lnTo>
                      <a:pt x="0" y="7570"/>
                    </a:lnTo>
                    <a:lnTo>
                      <a:pt x="0" y="9772"/>
                    </a:lnTo>
                    <a:cubicBezTo>
                      <a:pt x="0" y="10372"/>
                      <a:pt x="510" y="10849"/>
                      <a:pt x="1131" y="10849"/>
                    </a:cubicBezTo>
                    <a:cubicBezTo>
                      <a:pt x="1225" y="10849"/>
                      <a:pt x="1313" y="10837"/>
                      <a:pt x="1401" y="10816"/>
                    </a:cubicBezTo>
                    <a:lnTo>
                      <a:pt x="1401" y="16804"/>
                    </a:lnTo>
                    <a:cubicBezTo>
                      <a:pt x="1401" y="17404"/>
                      <a:pt x="1894" y="17880"/>
                      <a:pt x="2514" y="17880"/>
                    </a:cubicBezTo>
                    <a:cubicBezTo>
                      <a:pt x="3135" y="17880"/>
                      <a:pt x="3645" y="17403"/>
                      <a:pt x="3645" y="16804"/>
                    </a:cubicBezTo>
                    <a:cubicBezTo>
                      <a:pt x="3645" y="17403"/>
                      <a:pt x="4138" y="17880"/>
                      <a:pt x="4759" y="17880"/>
                    </a:cubicBezTo>
                    <a:cubicBezTo>
                      <a:pt x="5379" y="17880"/>
                      <a:pt x="5889" y="17403"/>
                      <a:pt x="5889" y="16804"/>
                    </a:cubicBezTo>
                    <a:cubicBezTo>
                      <a:pt x="5889" y="16804"/>
                      <a:pt x="5889" y="9103"/>
                      <a:pt x="5889" y="9103"/>
                    </a:cubicBezTo>
                    <a:cubicBezTo>
                      <a:pt x="5889" y="8235"/>
                      <a:pt x="6472" y="7480"/>
                      <a:pt x="7290" y="7162"/>
                    </a:cubicBezTo>
                    <a:lnTo>
                      <a:pt x="7290" y="5433"/>
                    </a:lnTo>
                    <a:cubicBezTo>
                      <a:pt x="7290" y="4833"/>
                      <a:pt x="6780" y="4356"/>
                      <a:pt x="6159" y="4356"/>
                    </a:cubicBezTo>
                    <a:cubicBezTo>
                      <a:pt x="6074" y="4356"/>
                      <a:pt x="5982" y="4356"/>
                      <a:pt x="5889" y="4356"/>
                    </a:cubicBezTo>
                    <a:lnTo>
                      <a:pt x="5029" y="4356"/>
                    </a:lnTo>
                    <a:lnTo>
                      <a:pt x="2244" y="4356"/>
                    </a:lnTo>
                    <a:lnTo>
                      <a:pt x="1164" y="4356"/>
                    </a:lnTo>
                    <a:cubicBezTo>
                      <a:pt x="1150" y="4356"/>
                      <a:pt x="1145" y="4356"/>
                      <a:pt x="1131" y="4356"/>
                    </a:cubicBezTo>
                    <a:close/>
                    <a:moveTo>
                      <a:pt x="15441" y="4356"/>
                    </a:moveTo>
                    <a:cubicBezTo>
                      <a:pt x="14820" y="4356"/>
                      <a:pt x="14327" y="4833"/>
                      <a:pt x="14327" y="5433"/>
                    </a:cubicBezTo>
                    <a:lnTo>
                      <a:pt x="14327" y="7162"/>
                    </a:lnTo>
                    <a:cubicBezTo>
                      <a:pt x="15145" y="7480"/>
                      <a:pt x="15711" y="8235"/>
                      <a:pt x="15711" y="9103"/>
                    </a:cubicBezTo>
                    <a:lnTo>
                      <a:pt x="15711" y="16804"/>
                    </a:lnTo>
                    <a:cubicBezTo>
                      <a:pt x="15711" y="17404"/>
                      <a:pt x="16221" y="17880"/>
                      <a:pt x="16841" y="17880"/>
                    </a:cubicBezTo>
                    <a:cubicBezTo>
                      <a:pt x="17461" y="17880"/>
                      <a:pt x="17955" y="17403"/>
                      <a:pt x="17955" y="16804"/>
                    </a:cubicBezTo>
                    <a:cubicBezTo>
                      <a:pt x="17955" y="17403"/>
                      <a:pt x="18465" y="17880"/>
                      <a:pt x="19086" y="17880"/>
                    </a:cubicBezTo>
                    <a:cubicBezTo>
                      <a:pt x="19706" y="17880"/>
                      <a:pt x="20216" y="17403"/>
                      <a:pt x="20216" y="16804"/>
                    </a:cubicBezTo>
                    <a:lnTo>
                      <a:pt x="20216" y="10816"/>
                    </a:lnTo>
                    <a:cubicBezTo>
                      <a:pt x="20303" y="10837"/>
                      <a:pt x="20392" y="10849"/>
                      <a:pt x="20486" y="10849"/>
                    </a:cubicBezTo>
                    <a:cubicBezTo>
                      <a:pt x="21106" y="10849"/>
                      <a:pt x="21600" y="10372"/>
                      <a:pt x="21600" y="9772"/>
                    </a:cubicBezTo>
                    <a:lnTo>
                      <a:pt x="21600" y="7570"/>
                    </a:lnTo>
                    <a:cubicBezTo>
                      <a:pt x="21600" y="7570"/>
                      <a:pt x="21600" y="5433"/>
                      <a:pt x="21600" y="5433"/>
                    </a:cubicBezTo>
                    <a:cubicBezTo>
                      <a:pt x="21600" y="4833"/>
                      <a:pt x="21106" y="4356"/>
                      <a:pt x="20486" y="4356"/>
                    </a:cubicBezTo>
                    <a:cubicBezTo>
                      <a:pt x="20400" y="4356"/>
                      <a:pt x="20309" y="4356"/>
                      <a:pt x="20216" y="4356"/>
                    </a:cubicBezTo>
                    <a:lnTo>
                      <a:pt x="19356" y="4356"/>
                    </a:lnTo>
                    <a:lnTo>
                      <a:pt x="16571" y="4356"/>
                    </a:lnTo>
                    <a:lnTo>
                      <a:pt x="15491" y="4356"/>
                    </a:lnTo>
                    <a:cubicBezTo>
                      <a:pt x="15477" y="4356"/>
                      <a:pt x="15455" y="4356"/>
                      <a:pt x="15441" y="4356"/>
                    </a:cubicBezTo>
                    <a:close/>
                    <a:moveTo>
                      <a:pt x="8100" y="8059"/>
                    </a:moveTo>
                    <a:cubicBezTo>
                      <a:pt x="7480" y="8059"/>
                      <a:pt x="6969" y="8536"/>
                      <a:pt x="6969" y="9136"/>
                    </a:cubicBezTo>
                    <a:lnTo>
                      <a:pt x="6969" y="11273"/>
                    </a:lnTo>
                    <a:lnTo>
                      <a:pt x="6969" y="13476"/>
                    </a:lnTo>
                    <a:cubicBezTo>
                      <a:pt x="6969" y="14075"/>
                      <a:pt x="7480" y="14552"/>
                      <a:pt x="8100" y="14552"/>
                    </a:cubicBezTo>
                    <a:cubicBezTo>
                      <a:pt x="8194" y="14552"/>
                      <a:pt x="8283" y="14541"/>
                      <a:pt x="8370" y="14520"/>
                    </a:cubicBezTo>
                    <a:lnTo>
                      <a:pt x="8370" y="20507"/>
                    </a:lnTo>
                    <a:cubicBezTo>
                      <a:pt x="8370" y="21107"/>
                      <a:pt x="8863" y="21600"/>
                      <a:pt x="9484" y="21600"/>
                    </a:cubicBezTo>
                    <a:cubicBezTo>
                      <a:pt x="10104" y="21600"/>
                      <a:pt x="10614" y="21107"/>
                      <a:pt x="10614" y="20507"/>
                    </a:cubicBezTo>
                    <a:cubicBezTo>
                      <a:pt x="10615" y="21107"/>
                      <a:pt x="11108" y="21600"/>
                      <a:pt x="11728" y="21600"/>
                    </a:cubicBezTo>
                    <a:cubicBezTo>
                      <a:pt x="12348" y="21600"/>
                      <a:pt x="12859" y="21107"/>
                      <a:pt x="12859" y="20507"/>
                    </a:cubicBezTo>
                    <a:lnTo>
                      <a:pt x="12859" y="14520"/>
                    </a:lnTo>
                    <a:cubicBezTo>
                      <a:pt x="12946" y="14541"/>
                      <a:pt x="13035" y="14552"/>
                      <a:pt x="13129" y="14552"/>
                    </a:cubicBezTo>
                    <a:cubicBezTo>
                      <a:pt x="13749" y="14552"/>
                      <a:pt x="14242" y="14075"/>
                      <a:pt x="14242" y="13476"/>
                    </a:cubicBezTo>
                    <a:lnTo>
                      <a:pt x="14242" y="11273"/>
                    </a:lnTo>
                    <a:cubicBezTo>
                      <a:pt x="14242" y="11273"/>
                      <a:pt x="14242" y="9136"/>
                      <a:pt x="14242" y="9136"/>
                    </a:cubicBezTo>
                    <a:cubicBezTo>
                      <a:pt x="14242" y="8536"/>
                      <a:pt x="13749" y="8059"/>
                      <a:pt x="13129" y="8059"/>
                    </a:cubicBezTo>
                    <a:cubicBezTo>
                      <a:pt x="13043" y="8059"/>
                      <a:pt x="12952" y="8059"/>
                      <a:pt x="12859" y="8059"/>
                    </a:cubicBezTo>
                    <a:lnTo>
                      <a:pt x="11998" y="8059"/>
                    </a:lnTo>
                    <a:lnTo>
                      <a:pt x="9214" y="8059"/>
                    </a:lnTo>
                    <a:lnTo>
                      <a:pt x="8134" y="8059"/>
                    </a:lnTo>
                    <a:cubicBezTo>
                      <a:pt x="8119" y="8059"/>
                      <a:pt x="8115" y="8059"/>
                      <a:pt x="8100" y="8059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38100" tIns="38100" rIns="38100" bIns="38100" numCol="1" anchor="b">
                <a:noAutofit/>
              </a:bodyPr>
              <a:lstStyle/>
              <a:p>
                <a:pPr marL="0" marR="0" lvl="0" indent="0" algn="ctr" defTabSz="457200" eaLnBrk="1" fontAlgn="auto" latinLnBrk="0" hangingPunct="1">
                  <a:lnSpc>
                    <a:spcPct val="80000"/>
                  </a:lnSpc>
                  <a:spcBef>
                    <a:spcPts val="55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5000" b="0" i="0" u="none" strike="noStrike" kern="0" cap="none" spc="0" normalizeH="0" baseline="0" noProof="0">
                  <a:ln>
                    <a:noFill/>
                  </a:ln>
                  <a:solidFill>
                    <a:srgbClr val="333333"/>
                  </a:solidFill>
                  <a:effectLst/>
                  <a:uLnTx/>
                  <a:uFillTx/>
                  <a:latin typeface="Helvetica Neue Thin"/>
                  <a:sym typeface="Helvetica Neue Thin"/>
                </a:endParaRPr>
              </a:p>
            </p:txBody>
          </p:sp>
        </p:grpSp>
      </p:grpSp>
      <p:grpSp>
        <p:nvGrpSpPr>
          <p:cNvPr id="47" name="Group 370"/>
          <p:cNvGrpSpPr>
            <a:grpSpLocks noChangeAspect="1"/>
          </p:cNvGrpSpPr>
          <p:nvPr/>
        </p:nvGrpSpPr>
        <p:grpSpPr>
          <a:xfrm>
            <a:off x="7078981" y="1935372"/>
            <a:ext cx="385392" cy="252355"/>
            <a:chOff x="7562850" y="5859463"/>
            <a:chExt cx="446088" cy="292100"/>
          </a:xfrm>
          <a:solidFill>
            <a:schemeClr val="bg1"/>
          </a:solidFill>
        </p:grpSpPr>
        <p:sp>
          <p:nvSpPr>
            <p:cNvPr id="48" name="Freeform 537"/>
            <p:cNvSpPr>
              <a:spLocks noEditPoints="1"/>
            </p:cNvSpPr>
            <p:nvPr/>
          </p:nvSpPr>
          <p:spPr bwMode="auto">
            <a:xfrm>
              <a:off x="7615237" y="5859463"/>
              <a:ext cx="339725" cy="249238"/>
            </a:xfrm>
            <a:custGeom>
              <a:avLst/>
              <a:gdLst/>
              <a:ahLst/>
              <a:cxnLst>
                <a:cxn ang="0">
                  <a:pos x="307" y="253"/>
                </a:cxn>
                <a:cxn ang="0">
                  <a:pos x="38" y="253"/>
                </a:cxn>
                <a:cxn ang="0">
                  <a:pos x="0" y="214"/>
                </a:cxn>
                <a:cxn ang="0">
                  <a:pos x="0" y="38"/>
                </a:cxn>
                <a:cxn ang="0">
                  <a:pos x="38" y="0"/>
                </a:cxn>
                <a:cxn ang="0">
                  <a:pos x="307" y="0"/>
                </a:cxn>
                <a:cxn ang="0">
                  <a:pos x="345" y="38"/>
                </a:cxn>
                <a:cxn ang="0">
                  <a:pos x="345" y="214"/>
                </a:cxn>
                <a:cxn ang="0">
                  <a:pos x="307" y="253"/>
                </a:cxn>
                <a:cxn ang="0">
                  <a:pos x="38" y="19"/>
                </a:cxn>
                <a:cxn ang="0">
                  <a:pos x="19" y="38"/>
                </a:cxn>
                <a:cxn ang="0">
                  <a:pos x="19" y="214"/>
                </a:cxn>
                <a:cxn ang="0">
                  <a:pos x="38" y="234"/>
                </a:cxn>
                <a:cxn ang="0">
                  <a:pos x="307" y="234"/>
                </a:cxn>
                <a:cxn ang="0">
                  <a:pos x="326" y="214"/>
                </a:cxn>
                <a:cxn ang="0">
                  <a:pos x="326" y="38"/>
                </a:cxn>
                <a:cxn ang="0">
                  <a:pos x="307" y="19"/>
                </a:cxn>
                <a:cxn ang="0">
                  <a:pos x="38" y="19"/>
                </a:cxn>
              </a:cxnLst>
              <a:rect l="0" t="0" r="r" b="b"/>
              <a:pathLst>
                <a:path w="345" h="253">
                  <a:moveTo>
                    <a:pt x="307" y="253"/>
                  </a:moveTo>
                  <a:cubicBezTo>
                    <a:pt x="38" y="253"/>
                    <a:pt x="38" y="253"/>
                    <a:pt x="38" y="253"/>
                  </a:cubicBezTo>
                  <a:cubicBezTo>
                    <a:pt x="17" y="253"/>
                    <a:pt x="0" y="235"/>
                    <a:pt x="0" y="214"/>
                  </a:cubicBezTo>
                  <a:cubicBezTo>
                    <a:pt x="0" y="38"/>
                    <a:pt x="0" y="38"/>
                    <a:pt x="0" y="38"/>
                  </a:cubicBezTo>
                  <a:cubicBezTo>
                    <a:pt x="0" y="17"/>
                    <a:pt x="17" y="0"/>
                    <a:pt x="38" y="0"/>
                  </a:cubicBezTo>
                  <a:cubicBezTo>
                    <a:pt x="307" y="0"/>
                    <a:pt x="307" y="0"/>
                    <a:pt x="307" y="0"/>
                  </a:cubicBezTo>
                  <a:cubicBezTo>
                    <a:pt x="328" y="0"/>
                    <a:pt x="345" y="17"/>
                    <a:pt x="345" y="38"/>
                  </a:cubicBezTo>
                  <a:cubicBezTo>
                    <a:pt x="345" y="214"/>
                    <a:pt x="345" y="214"/>
                    <a:pt x="345" y="214"/>
                  </a:cubicBezTo>
                  <a:cubicBezTo>
                    <a:pt x="345" y="235"/>
                    <a:pt x="328" y="253"/>
                    <a:pt x="307" y="253"/>
                  </a:cubicBezTo>
                  <a:close/>
                  <a:moveTo>
                    <a:pt x="38" y="19"/>
                  </a:moveTo>
                  <a:cubicBezTo>
                    <a:pt x="28" y="19"/>
                    <a:pt x="19" y="28"/>
                    <a:pt x="19" y="38"/>
                  </a:cubicBezTo>
                  <a:cubicBezTo>
                    <a:pt x="19" y="214"/>
                    <a:pt x="19" y="214"/>
                    <a:pt x="19" y="214"/>
                  </a:cubicBezTo>
                  <a:cubicBezTo>
                    <a:pt x="19" y="225"/>
                    <a:pt x="28" y="234"/>
                    <a:pt x="38" y="234"/>
                  </a:cubicBezTo>
                  <a:cubicBezTo>
                    <a:pt x="307" y="234"/>
                    <a:pt x="307" y="234"/>
                    <a:pt x="307" y="234"/>
                  </a:cubicBezTo>
                  <a:cubicBezTo>
                    <a:pt x="317" y="234"/>
                    <a:pt x="326" y="225"/>
                    <a:pt x="326" y="214"/>
                  </a:cubicBezTo>
                  <a:cubicBezTo>
                    <a:pt x="326" y="38"/>
                    <a:pt x="326" y="38"/>
                    <a:pt x="326" y="38"/>
                  </a:cubicBezTo>
                  <a:cubicBezTo>
                    <a:pt x="326" y="28"/>
                    <a:pt x="317" y="19"/>
                    <a:pt x="307" y="19"/>
                  </a:cubicBezTo>
                  <a:cubicBezTo>
                    <a:pt x="38" y="19"/>
                    <a:pt x="38" y="19"/>
                    <a:pt x="38" y="19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9" name="Freeform 538"/>
            <p:cNvSpPr>
              <a:spLocks noEditPoints="1"/>
            </p:cNvSpPr>
            <p:nvPr/>
          </p:nvSpPr>
          <p:spPr bwMode="auto">
            <a:xfrm>
              <a:off x="7562850" y="6070600"/>
              <a:ext cx="446088" cy="80963"/>
            </a:xfrm>
            <a:custGeom>
              <a:avLst/>
              <a:gdLst/>
              <a:ahLst/>
              <a:cxnLst>
                <a:cxn ang="0">
                  <a:pos x="444" y="48"/>
                </a:cxn>
                <a:cxn ang="0">
                  <a:pos x="406" y="14"/>
                </a:cxn>
                <a:cxn ang="0">
                  <a:pos x="388" y="0"/>
                </a:cxn>
                <a:cxn ang="0">
                  <a:pos x="65" y="0"/>
                </a:cxn>
                <a:cxn ang="0">
                  <a:pos x="47" y="14"/>
                </a:cxn>
                <a:cxn ang="0">
                  <a:pos x="9" y="48"/>
                </a:cxn>
                <a:cxn ang="0">
                  <a:pos x="0" y="69"/>
                </a:cxn>
                <a:cxn ang="0">
                  <a:pos x="12" y="82"/>
                </a:cxn>
                <a:cxn ang="0">
                  <a:pos x="441" y="82"/>
                </a:cxn>
                <a:cxn ang="0">
                  <a:pos x="453" y="69"/>
                </a:cxn>
                <a:cxn ang="0">
                  <a:pos x="444" y="48"/>
                </a:cxn>
                <a:cxn ang="0">
                  <a:pos x="269" y="54"/>
                </a:cxn>
                <a:cxn ang="0">
                  <a:pos x="184" y="54"/>
                </a:cxn>
                <a:cxn ang="0">
                  <a:pos x="181" y="50"/>
                </a:cxn>
                <a:cxn ang="0">
                  <a:pos x="183" y="43"/>
                </a:cxn>
                <a:cxn ang="0">
                  <a:pos x="191" y="32"/>
                </a:cxn>
                <a:cxn ang="0">
                  <a:pos x="198" y="28"/>
                </a:cxn>
                <a:cxn ang="0">
                  <a:pos x="255" y="28"/>
                </a:cxn>
                <a:cxn ang="0">
                  <a:pos x="262" y="32"/>
                </a:cxn>
                <a:cxn ang="0">
                  <a:pos x="270" y="43"/>
                </a:cxn>
                <a:cxn ang="0">
                  <a:pos x="272" y="50"/>
                </a:cxn>
                <a:cxn ang="0">
                  <a:pos x="269" y="54"/>
                </a:cxn>
              </a:cxnLst>
              <a:rect l="0" t="0" r="r" b="b"/>
              <a:pathLst>
                <a:path w="453" h="82">
                  <a:moveTo>
                    <a:pt x="444" y="48"/>
                  </a:moveTo>
                  <a:cubicBezTo>
                    <a:pt x="406" y="14"/>
                    <a:pt x="406" y="14"/>
                    <a:pt x="406" y="14"/>
                  </a:cubicBezTo>
                  <a:cubicBezTo>
                    <a:pt x="397" y="6"/>
                    <a:pt x="399" y="0"/>
                    <a:pt x="388" y="0"/>
                  </a:cubicBezTo>
                  <a:cubicBezTo>
                    <a:pt x="65" y="0"/>
                    <a:pt x="65" y="0"/>
                    <a:pt x="65" y="0"/>
                  </a:cubicBezTo>
                  <a:cubicBezTo>
                    <a:pt x="54" y="0"/>
                    <a:pt x="56" y="6"/>
                    <a:pt x="47" y="14"/>
                  </a:cubicBezTo>
                  <a:cubicBezTo>
                    <a:pt x="9" y="48"/>
                    <a:pt x="9" y="48"/>
                    <a:pt x="9" y="48"/>
                  </a:cubicBezTo>
                  <a:cubicBezTo>
                    <a:pt x="4" y="52"/>
                    <a:pt x="0" y="62"/>
                    <a:pt x="0" y="69"/>
                  </a:cubicBezTo>
                  <a:cubicBezTo>
                    <a:pt x="0" y="76"/>
                    <a:pt x="5" y="82"/>
                    <a:pt x="12" y="82"/>
                  </a:cubicBezTo>
                  <a:cubicBezTo>
                    <a:pt x="441" y="82"/>
                    <a:pt x="441" y="82"/>
                    <a:pt x="441" y="82"/>
                  </a:cubicBezTo>
                  <a:cubicBezTo>
                    <a:pt x="448" y="82"/>
                    <a:pt x="453" y="76"/>
                    <a:pt x="453" y="69"/>
                  </a:cubicBezTo>
                  <a:cubicBezTo>
                    <a:pt x="453" y="62"/>
                    <a:pt x="449" y="52"/>
                    <a:pt x="444" y="48"/>
                  </a:cubicBezTo>
                  <a:close/>
                  <a:moveTo>
                    <a:pt x="269" y="54"/>
                  </a:moveTo>
                  <a:cubicBezTo>
                    <a:pt x="184" y="54"/>
                    <a:pt x="184" y="54"/>
                    <a:pt x="184" y="54"/>
                  </a:cubicBezTo>
                  <a:cubicBezTo>
                    <a:pt x="182" y="54"/>
                    <a:pt x="181" y="52"/>
                    <a:pt x="181" y="50"/>
                  </a:cubicBezTo>
                  <a:cubicBezTo>
                    <a:pt x="181" y="47"/>
                    <a:pt x="182" y="44"/>
                    <a:pt x="183" y="43"/>
                  </a:cubicBezTo>
                  <a:cubicBezTo>
                    <a:pt x="191" y="32"/>
                    <a:pt x="191" y="32"/>
                    <a:pt x="191" y="32"/>
                  </a:cubicBezTo>
                  <a:cubicBezTo>
                    <a:pt x="192" y="30"/>
                    <a:pt x="196" y="28"/>
                    <a:pt x="198" y="28"/>
                  </a:cubicBezTo>
                  <a:cubicBezTo>
                    <a:pt x="255" y="28"/>
                    <a:pt x="255" y="28"/>
                    <a:pt x="255" y="28"/>
                  </a:cubicBezTo>
                  <a:cubicBezTo>
                    <a:pt x="257" y="28"/>
                    <a:pt x="260" y="30"/>
                    <a:pt x="262" y="32"/>
                  </a:cubicBezTo>
                  <a:cubicBezTo>
                    <a:pt x="270" y="43"/>
                    <a:pt x="270" y="43"/>
                    <a:pt x="270" y="43"/>
                  </a:cubicBezTo>
                  <a:cubicBezTo>
                    <a:pt x="271" y="44"/>
                    <a:pt x="272" y="47"/>
                    <a:pt x="272" y="50"/>
                  </a:cubicBezTo>
                  <a:cubicBezTo>
                    <a:pt x="272" y="52"/>
                    <a:pt x="270" y="54"/>
                    <a:pt x="269" y="54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0" name="Freeform 539"/>
            <p:cNvSpPr>
              <a:spLocks/>
            </p:cNvSpPr>
            <p:nvPr/>
          </p:nvSpPr>
          <p:spPr bwMode="auto">
            <a:xfrm>
              <a:off x="7751762" y="5935663"/>
              <a:ext cx="76200" cy="8731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8" y="28"/>
                </a:cxn>
                <a:cxn ang="0">
                  <a:pos x="0" y="55"/>
                </a:cxn>
                <a:cxn ang="0">
                  <a:pos x="0" y="0"/>
                </a:cxn>
              </a:cxnLst>
              <a:rect l="0" t="0" r="r" b="b"/>
              <a:pathLst>
                <a:path w="48" h="55">
                  <a:moveTo>
                    <a:pt x="0" y="0"/>
                  </a:moveTo>
                  <a:lnTo>
                    <a:pt x="48" y="28"/>
                  </a:lnTo>
                  <a:lnTo>
                    <a:pt x="0" y="55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1" name="Freeform 540"/>
            <p:cNvSpPr>
              <a:spLocks noEditPoints="1"/>
            </p:cNvSpPr>
            <p:nvPr/>
          </p:nvSpPr>
          <p:spPr bwMode="auto">
            <a:xfrm>
              <a:off x="7693025" y="5892800"/>
              <a:ext cx="168275" cy="166688"/>
            </a:xfrm>
            <a:custGeom>
              <a:avLst/>
              <a:gdLst/>
              <a:ahLst/>
              <a:cxnLst>
                <a:cxn ang="0">
                  <a:pos x="85" y="169"/>
                </a:cxn>
                <a:cxn ang="0">
                  <a:pos x="0" y="84"/>
                </a:cxn>
                <a:cxn ang="0">
                  <a:pos x="85" y="0"/>
                </a:cxn>
                <a:cxn ang="0">
                  <a:pos x="170" y="84"/>
                </a:cxn>
                <a:cxn ang="0">
                  <a:pos x="85" y="169"/>
                </a:cxn>
                <a:cxn ang="0">
                  <a:pos x="85" y="12"/>
                </a:cxn>
                <a:cxn ang="0">
                  <a:pos x="12" y="84"/>
                </a:cxn>
                <a:cxn ang="0">
                  <a:pos x="85" y="157"/>
                </a:cxn>
                <a:cxn ang="0">
                  <a:pos x="158" y="84"/>
                </a:cxn>
                <a:cxn ang="0">
                  <a:pos x="85" y="12"/>
                </a:cxn>
              </a:cxnLst>
              <a:rect l="0" t="0" r="r" b="b"/>
              <a:pathLst>
                <a:path w="170" h="169">
                  <a:moveTo>
                    <a:pt x="85" y="169"/>
                  </a:moveTo>
                  <a:cubicBezTo>
                    <a:pt x="38" y="169"/>
                    <a:pt x="0" y="131"/>
                    <a:pt x="0" y="84"/>
                  </a:cubicBezTo>
                  <a:cubicBezTo>
                    <a:pt x="0" y="38"/>
                    <a:pt x="38" y="0"/>
                    <a:pt x="85" y="0"/>
                  </a:cubicBezTo>
                  <a:cubicBezTo>
                    <a:pt x="131" y="0"/>
                    <a:pt x="170" y="38"/>
                    <a:pt x="170" y="84"/>
                  </a:cubicBezTo>
                  <a:cubicBezTo>
                    <a:pt x="170" y="131"/>
                    <a:pt x="131" y="169"/>
                    <a:pt x="85" y="169"/>
                  </a:cubicBezTo>
                  <a:close/>
                  <a:moveTo>
                    <a:pt x="85" y="12"/>
                  </a:moveTo>
                  <a:cubicBezTo>
                    <a:pt x="45" y="12"/>
                    <a:pt x="12" y="44"/>
                    <a:pt x="12" y="84"/>
                  </a:cubicBezTo>
                  <a:cubicBezTo>
                    <a:pt x="12" y="125"/>
                    <a:pt x="45" y="157"/>
                    <a:pt x="85" y="157"/>
                  </a:cubicBezTo>
                  <a:cubicBezTo>
                    <a:pt x="125" y="157"/>
                    <a:pt x="158" y="125"/>
                    <a:pt x="158" y="84"/>
                  </a:cubicBezTo>
                  <a:cubicBezTo>
                    <a:pt x="158" y="44"/>
                    <a:pt x="125" y="12"/>
                    <a:pt x="85" y="12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sp>
        <p:nvSpPr>
          <p:cNvPr id="54" name="Rectangle 23"/>
          <p:cNvSpPr/>
          <p:nvPr/>
        </p:nvSpPr>
        <p:spPr>
          <a:xfrm>
            <a:off x="6049194" y="3305411"/>
            <a:ext cx="905835" cy="28992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marL="0" marR="0" lvl="0" indent="0" algn="ctr" defTabSz="924259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4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8</a:t>
            </a:r>
            <a:r>
              <a:rPr kumimoji="0" lang="en-GB" sz="24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%</a:t>
            </a:r>
            <a:endParaRPr kumimoji="0" lang="hu-HU" sz="24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924259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 l="2047" t="-1565" b="7793"/>
          <a:stretch/>
        </p:blipFill>
        <p:spPr>
          <a:xfrm rot="21283350">
            <a:off x="6289371" y="2096912"/>
            <a:ext cx="741528" cy="17319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 rot="445047">
            <a:off x="5531091" y="1995690"/>
            <a:ext cx="593196" cy="267629"/>
          </a:xfrm>
          <a:prstGeom prst="rect">
            <a:avLst/>
          </a:prstGeom>
        </p:spPr>
      </p:pic>
      <p:sp>
        <p:nvSpPr>
          <p:cNvPr id="28" name="Shape 19"/>
          <p:cNvSpPr/>
          <p:nvPr/>
        </p:nvSpPr>
        <p:spPr>
          <a:xfrm>
            <a:off x="6569646" y="1490811"/>
            <a:ext cx="414725" cy="41472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>
            <a:schemeClr val="accent2"/>
          </a:solidFill>
          <a:ln w="12700" cap="flat">
            <a:noFill/>
            <a:miter lim="400000"/>
          </a:ln>
          <a:effectLst/>
        </p:spPr>
        <p:txBody>
          <a:bodyPr wrap="square" lIns="50800" tIns="50800" rIns="50800" bIns="50800" numCol="1" anchor="ctr">
            <a:noAutofit/>
          </a:bodyPr>
          <a:lstStyle/>
          <a:p>
            <a:pPr marL="0" marR="0" lvl="0" indent="0" algn="ctr" defTabSz="584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500" cap="all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pPr>
            <a:endParaRPr kumimoji="0" sz="1500" b="0" i="0" u="none" strike="noStrike" kern="0" cap="all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9" name="Freeform 143"/>
          <p:cNvSpPr>
            <a:spLocks noChangeAspect="1" noEditPoints="1"/>
          </p:cNvSpPr>
          <p:nvPr/>
        </p:nvSpPr>
        <p:spPr bwMode="auto">
          <a:xfrm>
            <a:off x="6651316" y="1583466"/>
            <a:ext cx="261975" cy="229414"/>
          </a:xfrm>
          <a:custGeom>
            <a:avLst/>
            <a:gdLst/>
            <a:ahLst/>
            <a:cxnLst>
              <a:cxn ang="0">
                <a:pos x="0" y="14"/>
              </a:cxn>
              <a:cxn ang="0">
                <a:pos x="357" y="325"/>
              </a:cxn>
              <a:cxn ang="0">
                <a:pos x="357" y="0"/>
              </a:cxn>
              <a:cxn ang="0">
                <a:pos x="19" y="307"/>
              </a:cxn>
              <a:cxn ang="0">
                <a:pos x="19" y="266"/>
              </a:cxn>
              <a:cxn ang="0">
                <a:pos x="45" y="305"/>
              </a:cxn>
              <a:cxn ang="0">
                <a:pos x="19" y="59"/>
              </a:cxn>
              <a:cxn ang="0">
                <a:pos x="19" y="19"/>
              </a:cxn>
              <a:cxn ang="0">
                <a:pos x="45" y="58"/>
              </a:cxn>
              <a:cxn ang="0">
                <a:pos x="63" y="307"/>
              </a:cxn>
              <a:cxn ang="0">
                <a:pos x="63" y="266"/>
              </a:cxn>
              <a:cxn ang="0">
                <a:pos x="89" y="305"/>
              </a:cxn>
              <a:cxn ang="0">
                <a:pos x="63" y="59"/>
              </a:cxn>
              <a:cxn ang="0">
                <a:pos x="63" y="19"/>
              </a:cxn>
              <a:cxn ang="0">
                <a:pos x="89" y="58"/>
              </a:cxn>
              <a:cxn ang="0">
                <a:pos x="107" y="307"/>
              </a:cxn>
              <a:cxn ang="0">
                <a:pos x="107" y="266"/>
              </a:cxn>
              <a:cxn ang="0">
                <a:pos x="133" y="305"/>
              </a:cxn>
              <a:cxn ang="0">
                <a:pos x="107" y="59"/>
              </a:cxn>
              <a:cxn ang="0">
                <a:pos x="107" y="19"/>
              </a:cxn>
              <a:cxn ang="0">
                <a:pos x="133" y="58"/>
              </a:cxn>
              <a:cxn ang="0">
                <a:pos x="151" y="307"/>
              </a:cxn>
              <a:cxn ang="0">
                <a:pos x="151" y="266"/>
              </a:cxn>
              <a:cxn ang="0">
                <a:pos x="178" y="305"/>
              </a:cxn>
              <a:cxn ang="0">
                <a:pos x="151" y="59"/>
              </a:cxn>
              <a:cxn ang="0">
                <a:pos x="151" y="19"/>
              </a:cxn>
              <a:cxn ang="0">
                <a:pos x="178" y="58"/>
              </a:cxn>
              <a:cxn ang="0">
                <a:pos x="195" y="307"/>
              </a:cxn>
              <a:cxn ang="0">
                <a:pos x="195" y="266"/>
              </a:cxn>
              <a:cxn ang="0">
                <a:pos x="222" y="305"/>
              </a:cxn>
              <a:cxn ang="0">
                <a:pos x="195" y="59"/>
              </a:cxn>
              <a:cxn ang="0">
                <a:pos x="195" y="19"/>
              </a:cxn>
              <a:cxn ang="0">
                <a:pos x="222" y="58"/>
              </a:cxn>
              <a:cxn ang="0">
                <a:pos x="239" y="307"/>
              </a:cxn>
              <a:cxn ang="0">
                <a:pos x="239" y="266"/>
              </a:cxn>
              <a:cxn ang="0">
                <a:pos x="266" y="305"/>
              </a:cxn>
              <a:cxn ang="0">
                <a:pos x="239" y="59"/>
              </a:cxn>
              <a:cxn ang="0">
                <a:pos x="239" y="19"/>
              </a:cxn>
              <a:cxn ang="0">
                <a:pos x="266" y="58"/>
              </a:cxn>
              <a:cxn ang="0">
                <a:pos x="283" y="307"/>
              </a:cxn>
              <a:cxn ang="0">
                <a:pos x="283" y="266"/>
              </a:cxn>
              <a:cxn ang="0">
                <a:pos x="310" y="305"/>
              </a:cxn>
              <a:cxn ang="0">
                <a:pos x="283" y="59"/>
              </a:cxn>
              <a:cxn ang="0">
                <a:pos x="283" y="19"/>
              </a:cxn>
              <a:cxn ang="0">
                <a:pos x="310" y="58"/>
              </a:cxn>
              <a:cxn ang="0">
                <a:pos x="327" y="307"/>
              </a:cxn>
              <a:cxn ang="0">
                <a:pos x="327" y="266"/>
              </a:cxn>
              <a:cxn ang="0">
                <a:pos x="354" y="305"/>
              </a:cxn>
              <a:cxn ang="0">
                <a:pos x="327" y="59"/>
              </a:cxn>
              <a:cxn ang="0">
                <a:pos x="327" y="19"/>
              </a:cxn>
              <a:cxn ang="0">
                <a:pos x="354" y="58"/>
              </a:cxn>
              <a:cxn ang="0">
                <a:pos x="249" y="155"/>
              </a:cxn>
              <a:cxn ang="0">
                <a:pos x="150" y="228"/>
              </a:cxn>
            </a:cxnLst>
            <a:rect l="0" t="0" r="r" b="b"/>
            <a:pathLst>
              <a:path w="371" h="325">
                <a:moveTo>
                  <a:pt x="357" y="0"/>
                </a:moveTo>
                <a:cubicBezTo>
                  <a:pt x="14" y="0"/>
                  <a:pt x="14" y="0"/>
                  <a:pt x="14" y="0"/>
                </a:cubicBezTo>
                <a:cubicBezTo>
                  <a:pt x="7" y="0"/>
                  <a:pt x="0" y="7"/>
                  <a:pt x="0" y="14"/>
                </a:cubicBezTo>
                <a:cubicBezTo>
                  <a:pt x="0" y="311"/>
                  <a:pt x="0" y="311"/>
                  <a:pt x="0" y="311"/>
                </a:cubicBezTo>
                <a:cubicBezTo>
                  <a:pt x="0" y="319"/>
                  <a:pt x="7" y="325"/>
                  <a:pt x="14" y="325"/>
                </a:cubicBezTo>
                <a:cubicBezTo>
                  <a:pt x="357" y="325"/>
                  <a:pt x="357" y="325"/>
                  <a:pt x="357" y="325"/>
                </a:cubicBezTo>
                <a:cubicBezTo>
                  <a:pt x="365" y="325"/>
                  <a:pt x="371" y="319"/>
                  <a:pt x="371" y="311"/>
                </a:cubicBezTo>
                <a:cubicBezTo>
                  <a:pt x="371" y="14"/>
                  <a:pt x="371" y="14"/>
                  <a:pt x="371" y="14"/>
                </a:cubicBezTo>
                <a:cubicBezTo>
                  <a:pt x="371" y="7"/>
                  <a:pt x="365" y="0"/>
                  <a:pt x="357" y="0"/>
                </a:cubicBezTo>
                <a:close/>
                <a:moveTo>
                  <a:pt x="45" y="305"/>
                </a:moveTo>
                <a:cubicBezTo>
                  <a:pt x="45" y="306"/>
                  <a:pt x="45" y="307"/>
                  <a:pt x="44" y="307"/>
                </a:cubicBezTo>
                <a:cubicBezTo>
                  <a:pt x="19" y="307"/>
                  <a:pt x="19" y="307"/>
                  <a:pt x="19" y="307"/>
                </a:cubicBezTo>
                <a:cubicBezTo>
                  <a:pt x="18" y="307"/>
                  <a:pt x="18" y="306"/>
                  <a:pt x="18" y="305"/>
                </a:cubicBezTo>
                <a:cubicBezTo>
                  <a:pt x="18" y="268"/>
                  <a:pt x="18" y="268"/>
                  <a:pt x="18" y="268"/>
                </a:cubicBezTo>
                <a:cubicBezTo>
                  <a:pt x="18" y="267"/>
                  <a:pt x="18" y="266"/>
                  <a:pt x="19" y="266"/>
                </a:cubicBezTo>
                <a:cubicBezTo>
                  <a:pt x="44" y="266"/>
                  <a:pt x="44" y="266"/>
                  <a:pt x="44" y="266"/>
                </a:cubicBezTo>
                <a:cubicBezTo>
                  <a:pt x="45" y="266"/>
                  <a:pt x="45" y="267"/>
                  <a:pt x="45" y="268"/>
                </a:cubicBezTo>
                <a:lnTo>
                  <a:pt x="45" y="305"/>
                </a:lnTo>
                <a:close/>
                <a:moveTo>
                  <a:pt x="45" y="58"/>
                </a:moveTo>
                <a:cubicBezTo>
                  <a:pt x="45" y="59"/>
                  <a:pt x="45" y="59"/>
                  <a:pt x="44" y="59"/>
                </a:cubicBezTo>
                <a:cubicBezTo>
                  <a:pt x="19" y="59"/>
                  <a:pt x="19" y="59"/>
                  <a:pt x="19" y="59"/>
                </a:cubicBezTo>
                <a:cubicBezTo>
                  <a:pt x="18" y="59"/>
                  <a:pt x="18" y="59"/>
                  <a:pt x="18" y="58"/>
                </a:cubicBezTo>
                <a:cubicBezTo>
                  <a:pt x="18" y="20"/>
                  <a:pt x="18" y="20"/>
                  <a:pt x="18" y="20"/>
                </a:cubicBezTo>
                <a:cubicBezTo>
                  <a:pt x="18" y="19"/>
                  <a:pt x="18" y="19"/>
                  <a:pt x="19" y="19"/>
                </a:cubicBezTo>
                <a:cubicBezTo>
                  <a:pt x="44" y="19"/>
                  <a:pt x="44" y="19"/>
                  <a:pt x="44" y="19"/>
                </a:cubicBezTo>
                <a:cubicBezTo>
                  <a:pt x="45" y="19"/>
                  <a:pt x="45" y="19"/>
                  <a:pt x="45" y="20"/>
                </a:cubicBezTo>
                <a:lnTo>
                  <a:pt x="45" y="58"/>
                </a:lnTo>
                <a:close/>
                <a:moveTo>
                  <a:pt x="89" y="305"/>
                </a:moveTo>
                <a:cubicBezTo>
                  <a:pt x="89" y="306"/>
                  <a:pt x="89" y="307"/>
                  <a:pt x="88" y="307"/>
                </a:cubicBezTo>
                <a:cubicBezTo>
                  <a:pt x="63" y="307"/>
                  <a:pt x="63" y="307"/>
                  <a:pt x="63" y="307"/>
                </a:cubicBezTo>
                <a:cubicBezTo>
                  <a:pt x="62" y="307"/>
                  <a:pt x="62" y="306"/>
                  <a:pt x="62" y="305"/>
                </a:cubicBezTo>
                <a:cubicBezTo>
                  <a:pt x="62" y="268"/>
                  <a:pt x="62" y="268"/>
                  <a:pt x="62" y="268"/>
                </a:cubicBezTo>
                <a:cubicBezTo>
                  <a:pt x="62" y="267"/>
                  <a:pt x="62" y="266"/>
                  <a:pt x="63" y="266"/>
                </a:cubicBezTo>
                <a:cubicBezTo>
                  <a:pt x="88" y="266"/>
                  <a:pt x="88" y="266"/>
                  <a:pt x="88" y="266"/>
                </a:cubicBezTo>
                <a:cubicBezTo>
                  <a:pt x="89" y="266"/>
                  <a:pt x="89" y="267"/>
                  <a:pt x="89" y="268"/>
                </a:cubicBezTo>
                <a:lnTo>
                  <a:pt x="89" y="305"/>
                </a:lnTo>
                <a:close/>
                <a:moveTo>
                  <a:pt x="89" y="58"/>
                </a:moveTo>
                <a:cubicBezTo>
                  <a:pt x="89" y="59"/>
                  <a:pt x="89" y="59"/>
                  <a:pt x="88" y="59"/>
                </a:cubicBezTo>
                <a:cubicBezTo>
                  <a:pt x="63" y="59"/>
                  <a:pt x="63" y="59"/>
                  <a:pt x="63" y="59"/>
                </a:cubicBezTo>
                <a:cubicBezTo>
                  <a:pt x="62" y="59"/>
                  <a:pt x="62" y="59"/>
                  <a:pt x="62" y="58"/>
                </a:cubicBezTo>
                <a:cubicBezTo>
                  <a:pt x="62" y="20"/>
                  <a:pt x="62" y="20"/>
                  <a:pt x="62" y="20"/>
                </a:cubicBezTo>
                <a:cubicBezTo>
                  <a:pt x="62" y="19"/>
                  <a:pt x="62" y="19"/>
                  <a:pt x="63" y="19"/>
                </a:cubicBezTo>
                <a:cubicBezTo>
                  <a:pt x="88" y="19"/>
                  <a:pt x="88" y="19"/>
                  <a:pt x="88" y="19"/>
                </a:cubicBezTo>
                <a:cubicBezTo>
                  <a:pt x="89" y="19"/>
                  <a:pt x="89" y="19"/>
                  <a:pt x="89" y="20"/>
                </a:cubicBezTo>
                <a:lnTo>
                  <a:pt x="89" y="58"/>
                </a:lnTo>
                <a:close/>
                <a:moveTo>
                  <a:pt x="133" y="305"/>
                </a:moveTo>
                <a:cubicBezTo>
                  <a:pt x="133" y="306"/>
                  <a:pt x="133" y="307"/>
                  <a:pt x="132" y="307"/>
                </a:cubicBezTo>
                <a:cubicBezTo>
                  <a:pt x="107" y="307"/>
                  <a:pt x="107" y="307"/>
                  <a:pt x="107" y="307"/>
                </a:cubicBezTo>
                <a:cubicBezTo>
                  <a:pt x="106" y="307"/>
                  <a:pt x="106" y="306"/>
                  <a:pt x="106" y="305"/>
                </a:cubicBezTo>
                <a:cubicBezTo>
                  <a:pt x="106" y="268"/>
                  <a:pt x="106" y="268"/>
                  <a:pt x="106" y="268"/>
                </a:cubicBezTo>
                <a:cubicBezTo>
                  <a:pt x="106" y="267"/>
                  <a:pt x="106" y="266"/>
                  <a:pt x="107" y="266"/>
                </a:cubicBezTo>
                <a:cubicBezTo>
                  <a:pt x="132" y="266"/>
                  <a:pt x="132" y="266"/>
                  <a:pt x="132" y="266"/>
                </a:cubicBezTo>
                <a:cubicBezTo>
                  <a:pt x="133" y="266"/>
                  <a:pt x="133" y="267"/>
                  <a:pt x="133" y="268"/>
                </a:cubicBezTo>
                <a:lnTo>
                  <a:pt x="133" y="305"/>
                </a:lnTo>
                <a:close/>
                <a:moveTo>
                  <a:pt x="133" y="58"/>
                </a:moveTo>
                <a:cubicBezTo>
                  <a:pt x="133" y="59"/>
                  <a:pt x="133" y="59"/>
                  <a:pt x="132" y="59"/>
                </a:cubicBezTo>
                <a:cubicBezTo>
                  <a:pt x="107" y="59"/>
                  <a:pt x="107" y="59"/>
                  <a:pt x="107" y="59"/>
                </a:cubicBezTo>
                <a:cubicBezTo>
                  <a:pt x="106" y="59"/>
                  <a:pt x="106" y="59"/>
                  <a:pt x="106" y="58"/>
                </a:cubicBezTo>
                <a:cubicBezTo>
                  <a:pt x="106" y="20"/>
                  <a:pt x="106" y="20"/>
                  <a:pt x="106" y="20"/>
                </a:cubicBezTo>
                <a:cubicBezTo>
                  <a:pt x="106" y="19"/>
                  <a:pt x="106" y="19"/>
                  <a:pt x="107" y="19"/>
                </a:cubicBezTo>
                <a:cubicBezTo>
                  <a:pt x="132" y="19"/>
                  <a:pt x="132" y="19"/>
                  <a:pt x="132" y="19"/>
                </a:cubicBezTo>
                <a:cubicBezTo>
                  <a:pt x="133" y="19"/>
                  <a:pt x="133" y="19"/>
                  <a:pt x="133" y="20"/>
                </a:cubicBezTo>
                <a:lnTo>
                  <a:pt x="133" y="58"/>
                </a:lnTo>
                <a:close/>
                <a:moveTo>
                  <a:pt x="178" y="305"/>
                </a:moveTo>
                <a:cubicBezTo>
                  <a:pt x="178" y="306"/>
                  <a:pt x="177" y="307"/>
                  <a:pt x="176" y="307"/>
                </a:cubicBezTo>
                <a:cubicBezTo>
                  <a:pt x="151" y="307"/>
                  <a:pt x="151" y="307"/>
                  <a:pt x="151" y="307"/>
                </a:cubicBezTo>
                <a:cubicBezTo>
                  <a:pt x="150" y="307"/>
                  <a:pt x="150" y="306"/>
                  <a:pt x="150" y="305"/>
                </a:cubicBezTo>
                <a:cubicBezTo>
                  <a:pt x="150" y="268"/>
                  <a:pt x="150" y="268"/>
                  <a:pt x="150" y="268"/>
                </a:cubicBezTo>
                <a:cubicBezTo>
                  <a:pt x="150" y="267"/>
                  <a:pt x="150" y="266"/>
                  <a:pt x="151" y="266"/>
                </a:cubicBezTo>
                <a:cubicBezTo>
                  <a:pt x="176" y="266"/>
                  <a:pt x="176" y="266"/>
                  <a:pt x="176" y="266"/>
                </a:cubicBezTo>
                <a:cubicBezTo>
                  <a:pt x="177" y="266"/>
                  <a:pt x="178" y="267"/>
                  <a:pt x="178" y="268"/>
                </a:cubicBezTo>
                <a:lnTo>
                  <a:pt x="178" y="305"/>
                </a:lnTo>
                <a:close/>
                <a:moveTo>
                  <a:pt x="178" y="58"/>
                </a:moveTo>
                <a:cubicBezTo>
                  <a:pt x="178" y="59"/>
                  <a:pt x="177" y="59"/>
                  <a:pt x="176" y="59"/>
                </a:cubicBezTo>
                <a:cubicBezTo>
                  <a:pt x="151" y="59"/>
                  <a:pt x="151" y="59"/>
                  <a:pt x="151" y="59"/>
                </a:cubicBezTo>
                <a:cubicBezTo>
                  <a:pt x="150" y="59"/>
                  <a:pt x="150" y="59"/>
                  <a:pt x="150" y="58"/>
                </a:cubicBezTo>
                <a:cubicBezTo>
                  <a:pt x="150" y="20"/>
                  <a:pt x="150" y="20"/>
                  <a:pt x="150" y="20"/>
                </a:cubicBezTo>
                <a:cubicBezTo>
                  <a:pt x="150" y="19"/>
                  <a:pt x="150" y="19"/>
                  <a:pt x="151" y="19"/>
                </a:cubicBezTo>
                <a:cubicBezTo>
                  <a:pt x="176" y="19"/>
                  <a:pt x="176" y="19"/>
                  <a:pt x="176" y="19"/>
                </a:cubicBezTo>
                <a:cubicBezTo>
                  <a:pt x="177" y="19"/>
                  <a:pt x="178" y="19"/>
                  <a:pt x="178" y="20"/>
                </a:cubicBezTo>
                <a:lnTo>
                  <a:pt x="178" y="58"/>
                </a:lnTo>
                <a:close/>
                <a:moveTo>
                  <a:pt x="222" y="305"/>
                </a:moveTo>
                <a:cubicBezTo>
                  <a:pt x="222" y="306"/>
                  <a:pt x="221" y="307"/>
                  <a:pt x="220" y="307"/>
                </a:cubicBezTo>
                <a:cubicBezTo>
                  <a:pt x="195" y="307"/>
                  <a:pt x="195" y="307"/>
                  <a:pt x="195" y="307"/>
                </a:cubicBezTo>
                <a:cubicBezTo>
                  <a:pt x="194" y="307"/>
                  <a:pt x="194" y="306"/>
                  <a:pt x="194" y="305"/>
                </a:cubicBezTo>
                <a:cubicBezTo>
                  <a:pt x="194" y="268"/>
                  <a:pt x="194" y="268"/>
                  <a:pt x="194" y="268"/>
                </a:cubicBezTo>
                <a:cubicBezTo>
                  <a:pt x="194" y="267"/>
                  <a:pt x="194" y="266"/>
                  <a:pt x="195" y="266"/>
                </a:cubicBezTo>
                <a:cubicBezTo>
                  <a:pt x="220" y="266"/>
                  <a:pt x="220" y="266"/>
                  <a:pt x="220" y="266"/>
                </a:cubicBezTo>
                <a:cubicBezTo>
                  <a:pt x="221" y="266"/>
                  <a:pt x="222" y="267"/>
                  <a:pt x="222" y="268"/>
                </a:cubicBezTo>
                <a:lnTo>
                  <a:pt x="222" y="305"/>
                </a:lnTo>
                <a:close/>
                <a:moveTo>
                  <a:pt x="222" y="58"/>
                </a:moveTo>
                <a:cubicBezTo>
                  <a:pt x="222" y="59"/>
                  <a:pt x="221" y="59"/>
                  <a:pt x="220" y="59"/>
                </a:cubicBezTo>
                <a:cubicBezTo>
                  <a:pt x="195" y="59"/>
                  <a:pt x="195" y="59"/>
                  <a:pt x="195" y="59"/>
                </a:cubicBezTo>
                <a:cubicBezTo>
                  <a:pt x="194" y="59"/>
                  <a:pt x="194" y="59"/>
                  <a:pt x="194" y="58"/>
                </a:cubicBezTo>
                <a:cubicBezTo>
                  <a:pt x="194" y="20"/>
                  <a:pt x="194" y="20"/>
                  <a:pt x="194" y="20"/>
                </a:cubicBezTo>
                <a:cubicBezTo>
                  <a:pt x="194" y="19"/>
                  <a:pt x="194" y="19"/>
                  <a:pt x="195" y="19"/>
                </a:cubicBezTo>
                <a:cubicBezTo>
                  <a:pt x="220" y="19"/>
                  <a:pt x="220" y="19"/>
                  <a:pt x="220" y="19"/>
                </a:cubicBezTo>
                <a:cubicBezTo>
                  <a:pt x="221" y="19"/>
                  <a:pt x="222" y="19"/>
                  <a:pt x="222" y="20"/>
                </a:cubicBezTo>
                <a:lnTo>
                  <a:pt x="222" y="58"/>
                </a:lnTo>
                <a:close/>
                <a:moveTo>
                  <a:pt x="266" y="305"/>
                </a:moveTo>
                <a:cubicBezTo>
                  <a:pt x="266" y="306"/>
                  <a:pt x="265" y="307"/>
                  <a:pt x="264" y="307"/>
                </a:cubicBezTo>
                <a:cubicBezTo>
                  <a:pt x="239" y="307"/>
                  <a:pt x="239" y="307"/>
                  <a:pt x="239" y="307"/>
                </a:cubicBezTo>
                <a:cubicBezTo>
                  <a:pt x="239" y="307"/>
                  <a:pt x="238" y="306"/>
                  <a:pt x="238" y="305"/>
                </a:cubicBezTo>
                <a:cubicBezTo>
                  <a:pt x="238" y="268"/>
                  <a:pt x="238" y="268"/>
                  <a:pt x="238" y="268"/>
                </a:cubicBezTo>
                <a:cubicBezTo>
                  <a:pt x="238" y="267"/>
                  <a:pt x="239" y="266"/>
                  <a:pt x="239" y="266"/>
                </a:cubicBezTo>
                <a:cubicBezTo>
                  <a:pt x="264" y="266"/>
                  <a:pt x="264" y="266"/>
                  <a:pt x="264" y="266"/>
                </a:cubicBezTo>
                <a:cubicBezTo>
                  <a:pt x="265" y="266"/>
                  <a:pt x="266" y="267"/>
                  <a:pt x="266" y="268"/>
                </a:cubicBezTo>
                <a:lnTo>
                  <a:pt x="266" y="305"/>
                </a:lnTo>
                <a:close/>
                <a:moveTo>
                  <a:pt x="266" y="58"/>
                </a:moveTo>
                <a:cubicBezTo>
                  <a:pt x="266" y="59"/>
                  <a:pt x="265" y="59"/>
                  <a:pt x="264" y="59"/>
                </a:cubicBezTo>
                <a:cubicBezTo>
                  <a:pt x="239" y="59"/>
                  <a:pt x="239" y="59"/>
                  <a:pt x="239" y="59"/>
                </a:cubicBezTo>
                <a:cubicBezTo>
                  <a:pt x="239" y="59"/>
                  <a:pt x="238" y="59"/>
                  <a:pt x="238" y="58"/>
                </a:cubicBezTo>
                <a:cubicBezTo>
                  <a:pt x="238" y="20"/>
                  <a:pt x="238" y="20"/>
                  <a:pt x="238" y="20"/>
                </a:cubicBezTo>
                <a:cubicBezTo>
                  <a:pt x="238" y="19"/>
                  <a:pt x="239" y="19"/>
                  <a:pt x="239" y="19"/>
                </a:cubicBezTo>
                <a:cubicBezTo>
                  <a:pt x="264" y="19"/>
                  <a:pt x="264" y="19"/>
                  <a:pt x="264" y="19"/>
                </a:cubicBezTo>
                <a:cubicBezTo>
                  <a:pt x="265" y="19"/>
                  <a:pt x="266" y="19"/>
                  <a:pt x="266" y="20"/>
                </a:cubicBezTo>
                <a:lnTo>
                  <a:pt x="266" y="58"/>
                </a:lnTo>
                <a:close/>
                <a:moveTo>
                  <a:pt x="310" y="305"/>
                </a:moveTo>
                <a:cubicBezTo>
                  <a:pt x="310" y="306"/>
                  <a:pt x="309" y="307"/>
                  <a:pt x="308" y="307"/>
                </a:cubicBezTo>
                <a:cubicBezTo>
                  <a:pt x="283" y="307"/>
                  <a:pt x="283" y="307"/>
                  <a:pt x="283" y="307"/>
                </a:cubicBezTo>
                <a:cubicBezTo>
                  <a:pt x="283" y="307"/>
                  <a:pt x="282" y="306"/>
                  <a:pt x="282" y="305"/>
                </a:cubicBezTo>
                <a:cubicBezTo>
                  <a:pt x="282" y="268"/>
                  <a:pt x="282" y="268"/>
                  <a:pt x="282" y="268"/>
                </a:cubicBezTo>
                <a:cubicBezTo>
                  <a:pt x="282" y="267"/>
                  <a:pt x="283" y="266"/>
                  <a:pt x="283" y="266"/>
                </a:cubicBezTo>
                <a:cubicBezTo>
                  <a:pt x="308" y="266"/>
                  <a:pt x="308" y="266"/>
                  <a:pt x="308" y="266"/>
                </a:cubicBezTo>
                <a:cubicBezTo>
                  <a:pt x="309" y="266"/>
                  <a:pt x="310" y="267"/>
                  <a:pt x="310" y="268"/>
                </a:cubicBezTo>
                <a:lnTo>
                  <a:pt x="310" y="305"/>
                </a:lnTo>
                <a:close/>
                <a:moveTo>
                  <a:pt x="310" y="58"/>
                </a:moveTo>
                <a:cubicBezTo>
                  <a:pt x="310" y="59"/>
                  <a:pt x="309" y="59"/>
                  <a:pt x="308" y="59"/>
                </a:cubicBezTo>
                <a:cubicBezTo>
                  <a:pt x="283" y="59"/>
                  <a:pt x="283" y="59"/>
                  <a:pt x="283" y="59"/>
                </a:cubicBezTo>
                <a:cubicBezTo>
                  <a:pt x="283" y="59"/>
                  <a:pt x="282" y="59"/>
                  <a:pt x="282" y="58"/>
                </a:cubicBezTo>
                <a:cubicBezTo>
                  <a:pt x="282" y="20"/>
                  <a:pt x="282" y="20"/>
                  <a:pt x="282" y="20"/>
                </a:cubicBezTo>
                <a:cubicBezTo>
                  <a:pt x="282" y="19"/>
                  <a:pt x="283" y="19"/>
                  <a:pt x="283" y="19"/>
                </a:cubicBezTo>
                <a:cubicBezTo>
                  <a:pt x="308" y="19"/>
                  <a:pt x="308" y="19"/>
                  <a:pt x="308" y="19"/>
                </a:cubicBezTo>
                <a:cubicBezTo>
                  <a:pt x="309" y="19"/>
                  <a:pt x="310" y="19"/>
                  <a:pt x="310" y="20"/>
                </a:cubicBezTo>
                <a:lnTo>
                  <a:pt x="310" y="58"/>
                </a:lnTo>
                <a:close/>
                <a:moveTo>
                  <a:pt x="354" y="305"/>
                </a:moveTo>
                <a:cubicBezTo>
                  <a:pt x="354" y="306"/>
                  <a:pt x="353" y="307"/>
                  <a:pt x="352" y="307"/>
                </a:cubicBezTo>
                <a:cubicBezTo>
                  <a:pt x="327" y="307"/>
                  <a:pt x="327" y="307"/>
                  <a:pt x="327" y="307"/>
                </a:cubicBezTo>
                <a:cubicBezTo>
                  <a:pt x="327" y="307"/>
                  <a:pt x="326" y="306"/>
                  <a:pt x="326" y="305"/>
                </a:cubicBezTo>
                <a:cubicBezTo>
                  <a:pt x="326" y="268"/>
                  <a:pt x="326" y="268"/>
                  <a:pt x="326" y="268"/>
                </a:cubicBezTo>
                <a:cubicBezTo>
                  <a:pt x="326" y="267"/>
                  <a:pt x="327" y="266"/>
                  <a:pt x="327" y="266"/>
                </a:cubicBezTo>
                <a:cubicBezTo>
                  <a:pt x="352" y="266"/>
                  <a:pt x="352" y="266"/>
                  <a:pt x="352" y="266"/>
                </a:cubicBezTo>
                <a:cubicBezTo>
                  <a:pt x="353" y="266"/>
                  <a:pt x="354" y="267"/>
                  <a:pt x="354" y="268"/>
                </a:cubicBezTo>
                <a:lnTo>
                  <a:pt x="354" y="305"/>
                </a:lnTo>
                <a:close/>
                <a:moveTo>
                  <a:pt x="354" y="58"/>
                </a:moveTo>
                <a:cubicBezTo>
                  <a:pt x="354" y="59"/>
                  <a:pt x="353" y="59"/>
                  <a:pt x="352" y="59"/>
                </a:cubicBezTo>
                <a:cubicBezTo>
                  <a:pt x="327" y="59"/>
                  <a:pt x="327" y="59"/>
                  <a:pt x="327" y="59"/>
                </a:cubicBezTo>
                <a:cubicBezTo>
                  <a:pt x="327" y="59"/>
                  <a:pt x="326" y="59"/>
                  <a:pt x="326" y="58"/>
                </a:cubicBezTo>
                <a:cubicBezTo>
                  <a:pt x="326" y="20"/>
                  <a:pt x="326" y="20"/>
                  <a:pt x="326" y="20"/>
                </a:cubicBezTo>
                <a:cubicBezTo>
                  <a:pt x="326" y="19"/>
                  <a:pt x="327" y="19"/>
                  <a:pt x="327" y="19"/>
                </a:cubicBezTo>
                <a:cubicBezTo>
                  <a:pt x="352" y="19"/>
                  <a:pt x="352" y="19"/>
                  <a:pt x="352" y="19"/>
                </a:cubicBezTo>
                <a:cubicBezTo>
                  <a:pt x="353" y="19"/>
                  <a:pt x="354" y="19"/>
                  <a:pt x="354" y="20"/>
                </a:cubicBezTo>
                <a:lnTo>
                  <a:pt x="354" y="58"/>
                </a:lnTo>
                <a:close/>
                <a:moveTo>
                  <a:pt x="150" y="97"/>
                </a:moveTo>
                <a:cubicBezTo>
                  <a:pt x="150" y="89"/>
                  <a:pt x="155" y="87"/>
                  <a:pt x="162" y="91"/>
                </a:cubicBezTo>
                <a:cubicBezTo>
                  <a:pt x="249" y="155"/>
                  <a:pt x="249" y="155"/>
                  <a:pt x="249" y="155"/>
                </a:cubicBezTo>
                <a:cubicBezTo>
                  <a:pt x="255" y="159"/>
                  <a:pt x="255" y="166"/>
                  <a:pt x="249" y="171"/>
                </a:cubicBezTo>
                <a:cubicBezTo>
                  <a:pt x="162" y="234"/>
                  <a:pt x="162" y="234"/>
                  <a:pt x="162" y="234"/>
                </a:cubicBezTo>
                <a:cubicBezTo>
                  <a:pt x="155" y="239"/>
                  <a:pt x="150" y="236"/>
                  <a:pt x="150" y="228"/>
                </a:cubicBezTo>
                <a:lnTo>
                  <a:pt x="150" y="97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30" name="Picture 29">
            <a:extLst>
              <a:ext uri="{FF2B5EF4-FFF2-40B4-BE49-F238E27FC236}">
                <a16:creationId xmlns:a16="http://schemas.microsoft.com/office/drawing/2014/main" xmlns="" id="{AA674C9D-97CF-455D-BB3C-C5EA861B273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6376" y="4633691"/>
            <a:ext cx="600901" cy="600901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xmlns="" id="{5A838E4E-D3CB-4BEE-9802-C83F2B65C12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9618" y="4905062"/>
            <a:ext cx="725425" cy="137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5782193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4283968" y="1447814"/>
            <a:ext cx="4824536" cy="2247851"/>
          </a:xfrm>
        </p:spPr>
        <p:txBody>
          <a:bodyPr/>
          <a:lstStyle/>
          <a:p>
            <a:r>
              <a:rPr lang="hu-H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TV TARTALOM</a:t>
            </a:r>
            <a:endParaRPr lang="hu-HU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sz="quarter" idx="1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597" r="16597"/>
          <a:stretch>
            <a:fillRect/>
          </a:stretch>
        </p:blipFill>
        <p:spPr/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8602CE2A-78A1-48FE-9E52-7F41A976F98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6376" y="4633691"/>
            <a:ext cx="600901" cy="60090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C26AF788-8AFD-49E3-AEC9-38217B63E9F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9618" y="4905062"/>
            <a:ext cx="725425" cy="137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1922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hu-H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DEMOGRÁFIA</a:t>
            </a:r>
            <a:endParaRPr lang="hu-HU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Kép helye 4"/>
          <p:cNvPicPr>
            <a:picLocks noGrp="1" noChangeAspect="1"/>
          </p:cNvPicPr>
          <p:nvPr>
            <p:ph type="pic" sz="quarter" idx="1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293" r="20293"/>
          <a:stretch>
            <a:fillRect/>
          </a:stretch>
        </p:blipFill>
        <p:spPr/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A025B75B-899E-46C8-A839-79F6EB57B6A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6376" y="4633691"/>
            <a:ext cx="600901" cy="60090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E7D2D939-CD36-4C3C-8ABE-9BA07A874C6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9618" y="4905062"/>
            <a:ext cx="725425" cy="137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6331831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24"/>
          <p:cNvGrpSpPr/>
          <p:nvPr/>
        </p:nvGrpSpPr>
        <p:grpSpPr>
          <a:xfrm>
            <a:off x="5315672" y="1481544"/>
            <a:ext cx="2594108" cy="2593876"/>
            <a:chOff x="0" y="0"/>
            <a:chExt cx="4420790" cy="4420393"/>
          </a:xfrm>
        </p:grpSpPr>
        <p:grpSp>
          <p:nvGrpSpPr>
            <p:cNvPr id="7" name="Group 22"/>
            <p:cNvGrpSpPr/>
            <p:nvPr/>
          </p:nvGrpSpPr>
          <p:grpSpPr>
            <a:xfrm>
              <a:off x="0" y="0"/>
              <a:ext cx="4420791" cy="4420394"/>
              <a:chOff x="0" y="0"/>
              <a:chExt cx="4420790" cy="4420393"/>
            </a:xfrm>
          </p:grpSpPr>
          <p:sp>
            <p:nvSpPr>
              <p:cNvPr id="9" name="Shape 20"/>
              <p:cNvSpPr/>
              <p:nvPr/>
            </p:nvSpPr>
            <p:spPr>
              <a:xfrm>
                <a:off x="799753" y="799617"/>
                <a:ext cx="2821286" cy="2821286"/>
              </a:xfrm>
              <a:prstGeom prst="ellipse">
                <a:avLst/>
              </a:prstGeom>
              <a:solidFill>
                <a:srgbClr val="E5E5E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10" name="Shape 21"/>
              <p:cNvSpPr/>
              <p:nvPr/>
            </p:nvSpPr>
            <p:spPr>
              <a:xfrm>
                <a:off x="0" y="0"/>
                <a:ext cx="4420791" cy="442039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0483" y="0"/>
                    </a:moveTo>
                    <a:lnTo>
                      <a:pt x="10483" y="1507"/>
                    </a:lnTo>
                    <a:cubicBezTo>
                      <a:pt x="8208" y="1584"/>
                      <a:pt x="5954" y="2481"/>
                      <a:pt x="4218" y="4218"/>
                    </a:cubicBezTo>
                    <a:cubicBezTo>
                      <a:pt x="2481" y="5955"/>
                      <a:pt x="1584" y="8207"/>
                      <a:pt x="1507" y="10482"/>
                    </a:cubicBezTo>
                    <a:lnTo>
                      <a:pt x="0" y="10482"/>
                    </a:lnTo>
                    <a:lnTo>
                      <a:pt x="0" y="11118"/>
                    </a:lnTo>
                    <a:lnTo>
                      <a:pt x="1507" y="11118"/>
                    </a:lnTo>
                    <a:cubicBezTo>
                      <a:pt x="1584" y="13393"/>
                      <a:pt x="2481" y="15645"/>
                      <a:pt x="4218" y="17382"/>
                    </a:cubicBezTo>
                    <a:cubicBezTo>
                      <a:pt x="5954" y="19119"/>
                      <a:pt x="8208" y="20016"/>
                      <a:pt x="10483" y="20093"/>
                    </a:cubicBezTo>
                    <a:lnTo>
                      <a:pt x="10483" y="21600"/>
                    </a:lnTo>
                    <a:lnTo>
                      <a:pt x="11117" y="21600"/>
                    </a:lnTo>
                    <a:lnTo>
                      <a:pt x="11117" y="20093"/>
                    </a:lnTo>
                    <a:cubicBezTo>
                      <a:pt x="13393" y="20016"/>
                      <a:pt x="15645" y="19119"/>
                      <a:pt x="17382" y="17382"/>
                    </a:cubicBezTo>
                    <a:cubicBezTo>
                      <a:pt x="19119" y="15645"/>
                      <a:pt x="20016" y="13393"/>
                      <a:pt x="20093" y="11118"/>
                    </a:cubicBezTo>
                    <a:lnTo>
                      <a:pt x="21600" y="11118"/>
                    </a:lnTo>
                    <a:lnTo>
                      <a:pt x="21600" y="10482"/>
                    </a:lnTo>
                    <a:lnTo>
                      <a:pt x="20093" y="10482"/>
                    </a:lnTo>
                    <a:cubicBezTo>
                      <a:pt x="20016" y="8207"/>
                      <a:pt x="19119" y="5955"/>
                      <a:pt x="17382" y="4218"/>
                    </a:cubicBezTo>
                    <a:cubicBezTo>
                      <a:pt x="15645" y="2481"/>
                      <a:pt x="13393" y="1584"/>
                      <a:pt x="11117" y="1507"/>
                    </a:cubicBezTo>
                    <a:lnTo>
                      <a:pt x="11117" y="0"/>
                    </a:lnTo>
                    <a:lnTo>
                      <a:pt x="10483" y="0"/>
                    </a:lnTo>
                    <a:close/>
                    <a:moveTo>
                      <a:pt x="10483" y="2139"/>
                    </a:moveTo>
                    <a:lnTo>
                      <a:pt x="10483" y="6206"/>
                    </a:lnTo>
                    <a:lnTo>
                      <a:pt x="11117" y="6206"/>
                    </a:lnTo>
                    <a:lnTo>
                      <a:pt x="11117" y="2139"/>
                    </a:lnTo>
                    <a:cubicBezTo>
                      <a:pt x="13231" y="2216"/>
                      <a:pt x="15321" y="3050"/>
                      <a:pt x="16934" y="4664"/>
                    </a:cubicBezTo>
                    <a:cubicBezTo>
                      <a:pt x="18547" y="6277"/>
                      <a:pt x="19382" y="8369"/>
                      <a:pt x="19459" y="10482"/>
                    </a:cubicBezTo>
                    <a:lnTo>
                      <a:pt x="15395" y="10482"/>
                    </a:lnTo>
                    <a:lnTo>
                      <a:pt x="15395" y="11118"/>
                    </a:lnTo>
                    <a:lnTo>
                      <a:pt x="19459" y="11118"/>
                    </a:lnTo>
                    <a:cubicBezTo>
                      <a:pt x="19382" y="13231"/>
                      <a:pt x="18547" y="15321"/>
                      <a:pt x="16934" y="16934"/>
                    </a:cubicBezTo>
                    <a:cubicBezTo>
                      <a:pt x="15321" y="18547"/>
                      <a:pt x="13230" y="19382"/>
                      <a:pt x="11117" y="19459"/>
                    </a:cubicBezTo>
                    <a:lnTo>
                      <a:pt x="11117" y="15394"/>
                    </a:lnTo>
                    <a:lnTo>
                      <a:pt x="10483" y="15394"/>
                    </a:lnTo>
                    <a:lnTo>
                      <a:pt x="10483" y="19459"/>
                    </a:lnTo>
                    <a:cubicBezTo>
                      <a:pt x="8370" y="19382"/>
                      <a:pt x="6278" y="18547"/>
                      <a:pt x="4666" y="16934"/>
                    </a:cubicBezTo>
                    <a:cubicBezTo>
                      <a:pt x="3053" y="15321"/>
                      <a:pt x="2218" y="13231"/>
                      <a:pt x="2141" y="11118"/>
                    </a:cubicBezTo>
                    <a:lnTo>
                      <a:pt x="6205" y="11118"/>
                    </a:lnTo>
                    <a:lnTo>
                      <a:pt x="6205" y="10482"/>
                    </a:lnTo>
                    <a:lnTo>
                      <a:pt x="2141" y="10482"/>
                    </a:lnTo>
                    <a:cubicBezTo>
                      <a:pt x="2218" y="8369"/>
                      <a:pt x="3053" y="6277"/>
                      <a:pt x="4666" y="4664"/>
                    </a:cubicBezTo>
                    <a:cubicBezTo>
                      <a:pt x="6278" y="3051"/>
                      <a:pt x="8370" y="2216"/>
                      <a:pt x="10483" y="2139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endParaRPr/>
              </a:p>
            </p:txBody>
          </p:sp>
        </p:grpSp>
        <p:sp>
          <p:nvSpPr>
            <p:cNvPr id="8" name="Shape 23"/>
            <p:cNvSpPr/>
            <p:nvPr/>
          </p:nvSpPr>
          <p:spPr>
            <a:xfrm>
              <a:off x="2757129" y="2921832"/>
              <a:ext cx="1498562" cy="149856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5176" y="11716"/>
                  </a:moveTo>
                  <a:lnTo>
                    <a:pt x="20104" y="6789"/>
                  </a:lnTo>
                  <a:lnTo>
                    <a:pt x="0" y="0"/>
                  </a:lnTo>
                  <a:lnTo>
                    <a:pt x="6789" y="20104"/>
                  </a:lnTo>
                  <a:lnTo>
                    <a:pt x="11716" y="15176"/>
                  </a:lnTo>
                  <a:lnTo>
                    <a:pt x="18140" y="21600"/>
                  </a:lnTo>
                  <a:lnTo>
                    <a:pt x="21600" y="18140"/>
                  </a:lnTo>
                  <a:close/>
                </a:path>
              </a:pathLst>
            </a:custGeom>
            <a:solidFill>
              <a:srgbClr val="7F7F7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endParaRPr/>
            </a:p>
          </p:txBody>
        </p:sp>
      </p:grpSp>
      <p:sp>
        <p:nvSpPr>
          <p:cNvPr id="37" name="Title 3"/>
          <p:cNvSpPr>
            <a:spLocks noGrp="1"/>
          </p:cNvSpPr>
          <p:nvPr>
            <p:ph type="title"/>
          </p:nvPr>
        </p:nvSpPr>
        <p:spPr>
          <a:xfrm>
            <a:off x="179984" y="-19088"/>
            <a:ext cx="8680422" cy="469722"/>
          </a:xfrm>
        </p:spPr>
        <p:txBody>
          <a:bodyPr>
            <a:noAutofit/>
          </a:bodyPr>
          <a:lstStyle/>
          <a:p>
            <a:r>
              <a:rPr lang="hu-HU" sz="2900" dirty="0"/>
              <a:t>A fejezet tanulságai</a:t>
            </a:r>
          </a:p>
        </p:txBody>
      </p:sp>
      <p:sp>
        <p:nvSpPr>
          <p:cNvPr id="79" name="Szövegdoboz 30"/>
          <p:cNvSpPr txBox="1"/>
          <p:nvPr/>
        </p:nvSpPr>
        <p:spPr>
          <a:xfrm>
            <a:off x="181944" y="1861830"/>
            <a:ext cx="4678088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 defTabSz="914400">
              <a:defRPr/>
            </a:pPr>
            <a:r>
              <a:rPr lang="hu-HU" sz="1050" kern="0" dirty="0">
                <a:solidFill>
                  <a:srgbClr val="58595B"/>
                </a:solidFill>
              </a:rPr>
              <a:t>A csatornák spontán népszerűségi listáját az RTL Klub, a </a:t>
            </a:r>
            <a:r>
              <a:rPr lang="hu-HU" sz="1050" kern="0" dirty="0" err="1">
                <a:solidFill>
                  <a:srgbClr val="58595B"/>
                </a:solidFill>
              </a:rPr>
              <a:t>Comedy</a:t>
            </a:r>
            <a:r>
              <a:rPr lang="hu-HU" sz="1050" kern="0" dirty="0">
                <a:solidFill>
                  <a:srgbClr val="58595B"/>
                </a:solidFill>
              </a:rPr>
              <a:t> </a:t>
            </a:r>
            <a:r>
              <a:rPr lang="hu-HU" sz="1050" kern="0" dirty="0" err="1">
                <a:solidFill>
                  <a:srgbClr val="58595B"/>
                </a:solidFill>
              </a:rPr>
              <a:t>Central</a:t>
            </a:r>
            <a:r>
              <a:rPr lang="hu-HU" sz="1050" kern="0" dirty="0">
                <a:solidFill>
                  <a:srgbClr val="58595B"/>
                </a:solidFill>
              </a:rPr>
              <a:t> és a TV2 vezeti. A kedvenc műsorok is elsősorban ezekhez a csatornákhoz köthetők, </a:t>
            </a:r>
            <a:r>
              <a:rPr lang="hu-HU" sz="1050" kern="0" dirty="0" err="1">
                <a:solidFill>
                  <a:srgbClr val="58595B"/>
                </a:solidFill>
              </a:rPr>
              <a:t>sitcomokat</a:t>
            </a:r>
            <a:r>
              <a:rPr lang="hu-HU" sz="1050" kern="0" dirty="0">
                <a:solidFill>
                  <a:srgbClr val="58595B"/>
                </a:solidFill>
              </a:rPr>
              <a:t> (</a:t>
            </a:r>
            <a:r>
              <a:rPr lang="hu-HU" sz="1050" kern="0" dirty="0" err="1">
                <a:solidFill>
                  <a:srgbClr val="58595B"/>
                </a:solidFill>
              </a:rPr>
              <a:t>Family</a:t>
            </a:r>
            <a:r>
              <a:rPr lang="hu-HU" sz="1050" kern="0" dirty="0">
                <a:solidFill>
                  <a:srgbClr val="58595B"/>
                </a:solidFill>
              </a:rPr>
              <a:t> Guy, Agymenők), saját gyártású </a:t>
            </a:r>
            <a:r>
              <a:rPr lang="hu-HU" sz="1050" kern="0" dirty="0" err="1">
                <a:solidFill>
                  <a:srgbClr val="58595B"/>
                </a:solidFill>
              </a:rPr>
              <a:t>sorozatokat</a:t>
            </a:r>
            <a:r>
              <a:rPr lang="hu-HU" sz="1050" kern="0" dirty="0">
                <a:solidFill>
                  <a:srgbClr val="58595B"/>
                </a:solidFill>
              </a:rPr>
              <a:t> (Éjjel-Nappal Budapest, Barátok Közt, Jóban Rosszban) és egyéb műsorokat (</a:t>
            </a:r>
            <a:r>
              <a:rPr lang="hu-HU" sz="1050" kern="0" dirty="0" err="1">
                <a:solidFill>
                  <a:srgbClr val="58595B"/>
                </a:solidFill>
              </a:rPr>
              <a:t>Survivor</a:t>
            </a:r>
            <a:r>
              <a:rPr lang="hu-HU" sz="1050" kern="0" dirty="0">
                <a:solidFill>
                  <a:srgbClr val="58595B"/>
                </a:solidFill>
              </a:rPr>
              <a:t>, Áll az alku, X-Faktor) tartalmazva.</a:t>
            </a:r>
          </a:p>
          <a:p>
            <a:pPr lvl="0" algn="just" defTabSz="914400">
              <a:defRPr/>
            </a:pPr>
            <a:endParaRPr lang="hu-HU" sz="1050" kern="0" dirty="0">
              <a:solidFill>
                <a:srgbClr val="58595B"/>
              </a:solidFill>
              <a:latin typeface="Calibri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u-HU" sz="1050" kern="0" dirty="0">
                <a:solidFill>
                  <a:srgbClr val="58595B"/>
                </a:solidFill>
                <a:latin typeface="Calibri"/>
              </a:rPr>
              <a:t>A legnépszerűbb műfajok a filmek és a sorozatok. Elenyésző azok aránya, akik nem nézik ezeket legalább havi rendszereséggel. Különösen ezeknél a műfajoknál jelenik meg az internet egyre dominánsabb szerepe, ugyanis kétszer annyi a </a:t>
            </a:r>
            <a:r>
              <a:rPr lang="hu-HU" sz="1050" kern="0" dirty="0" err="1">
                <a:solidFill>
                  <a:srgbClr val="58595B"/>
                </a:solidFill>
                <a:latin typeface="Calibri"/>
              </a:rPr>
              <a:t>streaming</a:t>
            </a:r>
            <a:r>
              <a:rPr lang="hu-HU" sz="1050" kern="0" dirty="0">
                <a:solidFill>
                  <a:srgbClr val="58595B"/>
                </a:solidFill>
                <a:latin typeface="Calibri"/>
              </a:rPr>
              <a:t> és </a:t>
            </a:r>
            <a:r>
              <a:rPr lang="hu-HU" sz="1050" kern="0" dirty="0" err="1">
                <a:solidFill>
                  <a:srgbClr val="58595B"/>
                </a:solidFill>
                <a:latin typeface="Calibri"/>
              </a:rPr>
              <a:t>torrent</a:t>
            </a:r>
            <a:r>
              <a:rPr lang="hu-HU" sz="1050" kern="0" dirty="0">
                <a:solidFill>
                  <a:srgbClr val="58595B"/>
                </a:solidFill>
                <a:latin typeface="Calibri"/>
              </a:rPr>
              <a:t> gyakorisága, mint a lineáris TV-jé.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000" b="0" i="0" u="none" strike="noStrike" kern="0" cap="none" spc="0" normalizeH="0" baseline="0" noProof="0" dirty="0">
              <a:ln>
                <a:noFill/>
              </a:ln>
              <a:solidFill>
                <a:srgbClr val="58595B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Szövegdoboz 81"/>
          <p:cNvSpPr txBox="1"/>
          <p:nvPr/>
        </p:nvSpPr>
        <p:spPr>
          <a:xfrm>
            <a:off x="4957206" y="2316817"/>
            <a:ext cx="331104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5400" b="1" i="0" u="none" strike="noStrike" kern="0" cap="none" spc="0" normalizeH="0" baseline="0" noProof="0" dirty="0">
                <a:ln>
                  <a:noFill/>
                </a:ln>
                <a:solidFill>
                  <a:srgbClr val="A1C46B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2×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2078BCEC-350A-4D74-A747-C0A1A9A3F0A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6376" y="4633691"/>
            <a:ext cx="600901" cy="600901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xmlns="" id="{CCCB682D-11FE-4ADD-A63E-4E39C3652A2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9618" y="4905062"/>
            <a:ext cx="725425" cy="137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8778022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Title 3"/>
          <p:cNvSpPr>
            <a:spLocks noGrp="1"/>
          </p:cNvSpPr>
          <p:nvPr>
            <p:ph type="title"/>
          </p:nvPr>
        </p:nvSpPr>
        <p:spPr>
          <a:xfrm>
            <a:off x="179984" y="-19088"/>
            <a:ext cx="8680422" cy="469722"/>
          </a:xfrm>
        </p:spPr>
        <p:txBody>
          <a:bodyPr>
            <a:noAutofit/>
          </a:bodyPr>
          <a:lstStyle/>
          <a:p>
            <a:r>
              <a:rPr lang="hu-HU" sz="2900" dirty="0"/>
              <a:t>Top 10 kedvenc csatorna: spontán említés</a:t>
            </a:r>
          </a:p>
        </p:txBody>
      </p:sp>
      <p:sp>
        <p:nvSpPr>
          <p:cNvPr id="53" name="Szövegdoboz 135"/>
          <p:cNvSpPr txBox="1"/>
          <p:nvPr/>
        </p:nvSpPr>
        <p:spPr>
          <a:xfrm>
            <a:off x="376088" y="4968864"/>
            <a:ext cx="8084344" cy="1384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763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7981950" algn="r"/>
              </a:tabLst>
              <a:defRPr/>
            </a:pPr>
            <a:r>
              <a:rPr kumimoji="0" lang="hu-HU" sz="900" b="0" i="0" u="none" strike="noStrike" kern="0" cap="none" spc="0" normalizeH="0" baseline="0" noProof="0" dirty="0">
                <a:ln>
                  <a:noFill/>
                </a:ln>
                <a:solidFill>
                  <a:srgbClr val="222223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N=917 | Bázis: aki szokott </a:t>
            </a:r>
            <a:r>
              <a:rPr kumimoji="0" lang="hu-HU" sz="900" b="0" i="0" u="none" strike="noStrike" kern="0" cap="none" spc="0" normalizeH="0" baseline="0" noProof="0" dirty="0" err="1">
                <a:ln>
                  <a:noFill/>
                </a:ln>
                <a:solidFill>
                  <a:srgbClr val="222223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tévézni</a:t>
            </a:r>
            <a:endParaRPr kumimoji="0" lang="hu-HU" sz="900" b="0" i="0" u="none" strike="noStrike" kern="0" cap="none" spc="0" normalizeH="0" baseline="0" noProof="0" dirty="0">
              <a:ln>
                <a:noFill/>
              </a:ln>
              <a:solidFill>
                <a:srgbClr val="222223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2" name="Text Placeholder 9"/>
          <p:cNvSpPr>
            <a:spLocks noGrp="1"/>
          </p:cNvSpPr>
          <p:nvPr>
            <p:ph type="body" sz="quarter" idx="4294967295"/>
          </p:nvPr>
        </p:nvSpPr>
        <p:spPr>
          <a:xfrm>
            <a:off x="170158" y="402993"/>
            <a:ext cx="8690248" cy="451009"/>
          </a:xfrm>
          <a:prstGeom prst="rect">
            <a:avLst/>
          </a:prstGeom>
        </p:spPr>
        <p:txBody>
          <a:bodyPr/>
          <a:lstStyle/>
          <a:p>
            <a:pPr marL="0" indent="0">
              <a:spcBef>
                <a:spcPts val="0"/>
              </a:spcBef>
              <a:buNone/>
            </a:pPr>
            <a:r>
              <a:rPr lang="hu-HU" sz="1000" i="1" dirty="0">
                <a:solidFill>
                  <a:schemeClr val="bg1">
                    <a:lumMod val="50000"/>
                  </a:schemeClr>
                </a:solidFill>
              </a:rPr>
              <a:t>Kérem, sorolja fel a kedvenc csatornáit, legfeljebb hármat! </a:t>
            </a:r>
          </a:p>
        </p:txBody>
      </p:sp>
      <p:sp>
        <p:nvSpPr>
          <p:cNvPr id="30" name="Freeform 108"/>
          <p:cNvSpPr>
            <a:spLocks noChangeAspect="1" noEditPoints="1"/>
          </p:cNvSpPr>
          <p:nvPr/>
        </p:nvSpPr>
        <p:spPr bwMode="auto">
          <a:xfrm>
            <a:off x="532351" y="1001153"/>
            <a:ext cx="3326770" cy="3395132"/>
          </a:xfrm>
          <a:custGeom>
            <a:avLst/>
            <a:gdLst/>
            <a:ahLst/>
            <a:cxnLst>
              <a:cxn ang="0">
                <a:pos x="70" y="15"/>
              </a:cxn>
              <a:cxn ang="0">
                <a:pos x="300" y="56"/>
              </a:cxn>
              <a:cxn ang="0">
                <a:pos x="279" y="209"/>
              </a:cxn>
              <a:cxn ang="0">
                <a:pos x="284" y="70"/>
              </a:cxn>
              <a:cxn ang="0">
                <a:pos x="251" y="28"/>
              </a:cxn>
              <a:cxn ang="0">
                <a:pos x="69" y="64"/>
              </a:cxn>
              <a:cxn ang="0">
                <a:pos x="53" y="164"/>
              </a:cxn>
              <a:cxn ang="0">
                <a:pos x="41" y="211"/>
              </a:cxn>
              <a:cxn ang="0">
                <a:pos x="40" y="222"/>
              </a:cxn>
              <a:cxn ang="0">
                <a:pos x="297" y="282"/>
              </a:cxn>
              <a:cxn ang="0">
                <a:pos x="40" y="222"/>
              </a:cxn>
              <a:cxn ang="0">
                <a:pos x="33" y="242"/>
              </a:cxn>
              <a:cxn ang="0">
                <a:pos x="33" y="290"/>
              </a:cxn>
              <a:cxn ang="0">
                <a:pos x="65" y="287"/>
              </a:cxn>
              <a:cxn ang="0">
                <a:pos x="0" y="303"/>
              </a:cxn>
              <a:cxn ang="0">
                <a:pos x="0" y="242"/>
              </a:cxn>
              <a:cxn ang="0">
                <a:pos x="318" y="286"/>
              </a:cxn>
              <a:cxn ang="0">
                <a:pos x="271" y="303"/>
              </a:cxn>
              <a:cxn ang="0">
                <a:pos x="295" y="289"/>
              </a:cxn>
              <a:cxn ang="0">
                <a:pos x="304" y="282"/>
              </a:cxn>
              <a:cxn ang="0">
                <a:pos x="336" y="242"/>
              </a:cxn>
              <a:cxn ang="0">
                <a:pos x="169" y="343"/>
              </a:cxn>
              <a:cxn ang="0">
                <a:pos x="99" y="288"/>
              </a:cxn>
              <a:cxn ang="0">
                <a:pos x="238" y="288"/>
              </a:cxn>
              <a:cxn ang="0">
                <a:pos x="260" y="290"/>
              </a:cxn>
              <a:cxn ang="0">
                <a:pos x="75" y="73"/>
              </a:cxn>
              <a:cxn ang="0">
                <a:pos x="64" y="164"/>
              </a:cxn>
              <a:cxn ang="0">
                <a:pos x="268" y="207"/>
              </a:cxn>
              <a:cxn ang="0">
                <a:pos x="273" y="77"/>
              </a:cxn>
              <a:cxn ang="0">
                <a:pos x="241" y="38"/>
              </a:cxn>
              <a:cxn ang="0">
                <a:pos x="115" y="287"/>
              </a:cxn>
              <a:cxn ang="0">
                <a:pos x="222" y="287"/>
              </a:cxn>
            </a:cxnLst>
            <a:rect l="0" t="0" r="r" b="b"/>
            <a:pathLst>
              <a:path w="336" h="343">
                <a:moveTo>
                  <a:pt x="37" y="56"/>
                </a:moveTo>
                <a:cubicBezTo>
                  <a:pt x="58" y="53"/>
                  <a:pt x="70" y="52"/>
                  <a:pt x="70" y="15"/>
                </a:cubicBezTo>
                <a:cubicBezTo>
                  <a:pt x="127" y="0"/>
                  <a:pt x="210" y="0"/>
                  <a:pt x="267" y="15"/>
                </a:cubicBezTo>
                <a:cubicBezTo>
                  <a:pt x="268" y="43"/>
                  <a:pt x="272" y="52"/>
                  <a:pt x="300" y="56"/>
                </a:cubicBezTo>
                <a:cubicBezTo>
                  <a:pt x="300" y="111"/>
                  <a:pt x="304" y="165"/>
                  <a:pt x="296" y="211"/>
                </a:cubicBezTo>
                <a:cubicBezTo>
                  <a:pt x="291" y="210"/>
                  <a:pt x="285" y="209"/>
                  <a:pt x="279" y="209"/>
                </a:cubicBezTo>
                <a:cubicBezTo>
                  <a:pt x="282" y="194"/>
                  <a:pt x="283" y="179"/>
                  <a:pt x="284" y="164"/>
                </a:cubicBezTo>
                <a:cubicBezTo>
                  <a:pt x="285" y="133"/>
                  <a:pt x="284" y="101"/>
                  <a:pt x="284" y="70"/>
                </a:cubicBezTo>
                <a:cubicBezTo>
                  <a:pt x="275" y="67"/>
                  <a:pt x="267" y="63"/>
                  <a:pt x="261" y="55"/>
                </a:cubicBezTo>
                <a:cubicBezTo>
                  <a:pt x="254" y="48"/>
                  <a:pt x="252" y="38"/>
                  <a:pt x="251" y="28"/>
                </a:cubicBezTo>
                <a:cubicBezTo>
                  <a:pt x="202" y="18"/>
                  <a:pt x="136" y="17"/>
                  <a:pt x="86" y="28"/>
                </a:cubicBezTo>
                <a:cubicBezTo>
                  <a:pt x="85" y="42"/>
                  <a:pt x="81" y="55"/>
                  <a:pt x="69" y="64"/>
                </a:cubicBezTo>
                <a:cubicBezTo>
                  <a:pt x="64" y="67"/>
                  <a:pt x="59" y="69"/>
                  <a:pt x="53" y="70"/>
                </a:cubicBezTo>
                <a:cubicBezTo>
                  <a:pt x="53" y="102"/>
                  <a:pt x="52" y="133"/>
                  <a:pt x="53" y="164"/>
                </a:cubicBezTo>
                <a:cubicBezTo>
                  <a:pt x="54" y="179"/>
                  <a:pt x="55" y="194"/>
                  <a:pt x="58" y="209"/>
                </a:cubicBezTo>
                <a:cubicBezTo>
                  <a:pt x="52" y="209"/>
                  <a:pt x="47" y="210"/>
                  <a:pt x="41" y="211"/>
                </a:cubicBezTo>
                <a:cubicBezTo>
                  <a:pt x="33" y="165"/>
                  <a:pt x="37" y="111"/>
                  <a:pt x="37" y="56"/>
                </a:cubicBezTo>
                <a:close/>
                <a:moveTo>
                  <a:pt x="40" y="222"/>
                </a:moveTo>
                <a:cubicBezTo>
                  <a:pt x="40" y="242"/>
                  <a:pt x="40" y="262"/>
                  <a:pt x="40" y="282"/>
                </a:cubicBezTo>
                <a:cubicBezTo>
                  <a:pt x="123" y="272"/>
                  <a:pt x="209" y="272"/>
                  <a:pt x="297" y="282"/>
                </a:cubicBezTo>
                <a:cubicBezTo>
                  <a:pt x="297" y="262"/>
                  <a:pt x="297" y="242"/>
                  <a:pt x="297" y="222"/>
                </a:cubicBezTo>
                <a:cubicBezTo>
                  <a:pt x="212" y="211"/>
                  <a:pt x="126" y="210"/>
                  <a:pt x="40" y="222"/>
                </a:cubicBezTo>
                <a:close/>
                <a:moveTo>
                  <a:pt x="0" y="242"/>
                </a:moveTo>
                <a:cubicBezTo>
                  <a:pt x="33" y="242"/>
                  <a:pt x="33" y="242"/>
                  <a:pt x="33" y="242"/>
                </a:cubicBezTo>
                <a:cubicBezTo>
                  <a:pt x="33" y="282"/>
                  <a:pt x="33" y="282"/>
                  <a:pt x="33" y="282"/>
                </a:cubicBezTo>
                <a:cubicBezTo>
                  <a:pt x="33" y="290"/>
                  <a:pt x="33" y="290"/>
                  <a:pt x="33" y="290"/>
                </a:cubicBezTo>
                <a:cubicBezTo>
                  <a:pt x="41" y="289"/>
                  <a:pt x="41" y="289"/>
                  <a:pt x="41" y="289"/>
                </a:cubicBezTo>
                <a:cubicBezTo>
                  <a:pt x="49" y="288"/>
                  <a:pt x="57" y="288"/>
                  <a:pt x="65" y="287"/>
                </a:cubicBezTo>
                <a:cubicBezTo>
                  <a:pt x="65" y="303"/>
                  <a:pt x="65" y="303"/>
                  <a:pt x="65" y="303"/>
                </a:cubicBezTo>
                <a:cubicBezTo>
                  <a:pt x="0" y="303"/>
                  <a:pt x="0" y="303"/>
                  <a:pt x="0" y="303"/>
                </a:cubicBezTo>
                <a:cubicBezTo>
                  <a:pt x="19" y="286"/>
                  <a:pt x="19" y="286"/>
                  <a:pt x="19" y="286"/>
                </a:cubicBezTo>
                <a:cubicBezTo>
                  <a:pt x="0" y="242"/>
                  <a:pt x="0" y="242"/>
                  <a:pt x="0" y="242"/>
                </a:cubicBezTo>
                <a:close/>
                <a:moveTo>
                  <a:pt x="336" y="242"/>
                </a:moveTo>
                <a:cubicBezTo>
                  <a:pt x="318" y="286"/>
                  <a:pt x="318" y="286"/>
                  <a:pt x="318" y="286"/>
                </a:cubicBezTo>
                <a:cubicBezTo>
                  <a:pt x="336" y="303"/>
                  <a:pt x="336" y="303"/>
                  <a:pt x="336" y="303"/>
                </a:cubicBezTo>
                <a:cubicBezTo>
                  <a:pt x="271" y="303"/>
                  <a:pt x="271" y="303"/>
                  <a:pt x="271" y="303"/>
                </a:cubicBezTo>
                <a:cubicBezTo>
                  <a:pt x="271" y="287"/>
                  <a:pt x="271" y="287"/>
                  <a:pt x="271" y="287"/>
                </a:cubicBezTo>
                <a:cubicBezTo>
                  <a:pt x="279" y="288"/>
                  <a:pt x="287" y="288"/>
                  <a:pt x="295" y="289"/>
                </a:cubicBezTo>
                <a:cubicBezTo>
                  <a:pt x="304" y="290"/>
                  <a:pt x="304" y="290"/>
                  <a:pt x="304" y="290"/>
                </a:cubicBezTo>
                <a:cubicBezTo>
                  <a:pt x="304" y="282"/>
                  <a:pt x="304" y="282"/>
                  <a:pt x="304" y="282"/>
                </a:cubicBezTo>
                <a:cubicBezTo>
                  <a:pt x="304" y="242"/>
                  <a:pt x="304" y="242"/>
                  <a:pt x="304" y="242"/>
                </a:cubicBezTo>
                <a:cubicBezTo>
                  <a:pt x="336" y="242"/>
                  <a:pt x="336" y="242"/>
                  <a:pt x="336" y="242"/>
                </a:cubicBezTo>
                <a:close/>
                <a:moveTo>
                  <a:pt x="260" y="290"/>
                </a:moveTo>
                <a:cubicBezTo>
                  <a:pt x="240" y="312"/>
                  <a:pt x="211" y="330"/>
                  <a:pt x="169" y="343"/>
                </a:cubicBezTo>
                <a:cubicBezTo>
                  <a:pt x="126" y="330"/>
                  <a:pt x="96" y="312"/>
                  <a:pt x="77" y="290"/>
                </a:cubicBezTo>
                <a:cubicBezTo>
                  <a:pt x="84" y="289"/>
                  <a:pt x="91" y="288"/>
                  <a:pt x="99" y="288"/>
                </a:cubicBezTo>
                <a:cubicBezTo>
                  <a:pt x="118" y="306"/>
                  <a:pt x="142" y="317"/>
                  <a:pt x="169" y="325"/>
                </a:cubicBezTo>
                <a:cubicBezTo>
                  <a:pt x="195" y="317"/>
                  <a:pt x="219" y="306"/>
                  <a:pt x="238" y="288"/>
                </a:cubicBezTo>
                <a:cubicBezTo>
                  <a:pt x="246" y="289"/>
                  <a:pt x="253" y="289"/>
                  <a:pt x="260" y="290"/>
                </a:cubicBezTo>
                <a:cubicBezTo>
                  <a:pt x="260" y="290"/>
                  <a:pt x="260" y="290"/>
                  <a:pt x="260" y="290"/>
                </a:cubicBezTo>
                <a:close/>
                <a:moveTo>
                  <a:pt x="96" y="38"/>
                </a:moveTo>
                <a:cubicBezTo>
                  <a:pt x="94" y="52"/>
                  <a:pt x="87" y="64"/>
                  <a:pt x="75" y="73"/>
                </a:cubicBezTo>
                <a:cubicBezTo>
                  <a:pt x="72" y="75"/>
                  <a:pt x="68" y="77"/>
                  <a:pt x="64" y="78"/>
                </a:cubicBezTo>
                <a:cubicBezTo>
                  <a:pt x="64" y="107"/>
                  <a:pt x="63" y="135"/>
                  <a:pt x="64" y="164"/>
                </a:cubicBezTo>
                <a:cubicBezTo>
                  <a:pt x="65" y="178"/>
                  <a:pt x="66" y="193"/>
                  <a:pt x="69" y="207"/>
                </a:cubicBezTo>
                <a:cubicBezTo>
                  <a:pt x="135" y="200"/>
                  <a:pt x="202" y="201"/>
                  <a:pt x="268" y="207"/>
                </a:cubicBezTo>
                <a:cubicBezTo>
                  <a:pt x="271" y="193"/>
                  <a:pt x="272" y="178"/>
                  <a:pt x="273" y="164"/>
                </a:cubicBezTo>
                <a:cubicBezTo>
                  <a:pt x="274" y="135"/>
                  <a:pt x="273" y="106"/>
                  <a:pt x="273" y="77"/>
                </a:cubicBezTo>
                <a:cubicBezTo>
                  <a:pt x="265" y="74"/>
                  <a:pt x="258" y="69"/>
                  <a:pt x="252" y="62"/>
                </a:cubicBezTo>
                <a:cubicBezTo>
                  <a:pt x="246" y="55"/>
                  <a:pt x="243" y="47"/>
                  <a:pt x="241" y="38"/>
                </a:cubicBezTo>
                <a:cubicBezTo>
                  <a:pt x="196" y="29"/>
                  <a:pt x="141" y="29"/>
                  <a:pt x="96" y="38"/>
                </a:cubicBezTo>
                <a:close/>
                <a:moveTo>
                  <a:pt x="115" y="287"/>
                </a:moveTo>
                <a:cubicBezTo>
                  <a:pt x="131" y="299"/>
                  <a:pt x="149" y="307"/>
                  <a:pt x="169" y="314"/>
                </a:cubicBezTo>
                <a:cubicBezTo>
                  <a:pt x="188" y="307"/>
                  <a:pt x="206" y="299"/>
                  <a:pt x="222" y="287"/>
                </a:cubicBezTo>
                <a:cubicBezTo>
                  <a:pt x="186" y="286"/>
                  <a:pt x="151" y="285"/>
                  <a:pt x="115" y="287"/>
                </a:cubicBezTo>
                <a:close/>
              </a:path>
            </a:pathLst>
          </a:custGeom>
          <a:solidFill>
            <a:schemeClr val="bg2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4" name="TextBox 33"/>
          <p:cNvSpPr txBox="1"/>
          <p:nvPr/>
        </p:nvSpPr>
        <p:spPr>
          <a:xfrm>
            <a:off x="1403648" y="1494534"/>
            <a:ext cx="2041995" cy="1554272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marL="228600" indent="-228600" fontAlgn="b">
              <a:buFont typeface="+mj-lt"/>
              <a:buAutoNum type="arabicPeriod"/>
            </a:pPr>
            <a:r>
              <a:rPr lang="hu-HU" sz="950" kern="0" dirty="0">
                <a:solidFill>
                  <a:schemeClr val="bg1"/>
                </a:solidFill>
              </a:rPr>
              <a:t>RTL KLUB/RTL (40%)</a:t>
            </a:r>
          </a:p>
          <a:p>
            <a:pPr marL="228600" indent="-228600" fontAlgn="b">
              <a:buFont typeface="+mj-lt"/>
              <a:buAutoNum type="arabicPeriod"/>
            </a:pPr>
            <a:r>
              <a:rPr lang="hu-HU" sz="950" kern="0" dirty="0">
                <a:solidFill>
                  <a:schemeClr val="bg1"/>
                </a:solidFill>
              </a:rPr>
              <a:t>COMEDY CENTRAL (32%)</a:t>
            </a:r>
          </a:p>
          <a:p>
            <a:pPr marL="228600" indent="-228600" fontAlgn="b">
              <a:buFont typeface="+mj-lt"/>
              <a:buAutoNum type="arabicPeriod"/>
            </a:pPr>
            <a:r>
              <a:rPr lang="hu-HU" sz="950" kern="0" dirty="0">
                <a:solidFill>
                  <a:schemeClr val="bg1"/>
                </a:solidFill>
              </a:rPr>
              <a:t>TV2 (22%)</a:t>
            </a:r>
          </a:p>
          <a:p>
            <a:pPr marL="228600" indent="-228600" fontAlgn="b">
              <a:buFont typeface="+mj-lt"/>
              <a:buAutoNum type="arabicPeriod"/>
            </a:pPr>
            <a:r>
              <a:rPr lang="hu-HU" sz="950" kern="0" dirty="0">
                <a:solidFill>
                  <a:schemeClr val="bg1"/>
                </a:solidFill>
              </a:rPr>
              <a:t>DISCOVERY (12%)</a:t>
            </a:r>
          </a:p>
          <a:p>
            <a:pPr marL="228600" indent="-228600" fontAlgn="b">
              <a:buFont typeface="+mj-lt"/>
              <a:buAutoNum type="arabicPeriod"/>
            </a:pPr>
            <a:r>
              <a:rPr lang="hu-HU" sz="950" kern="0" dirty="0">
                <a:solidFill>
                  <a:schemeClr val="bg1"/>
                </a:solidFill>
              </a:rPr>
              <a:t>COOL (10%)</a:t>
            </a:r>
          </a:p>
          <a:p>
            <a:pPr marL="228600" indent="-228600" fontAlgn="b">
              <a:buFont typeface="+mj-lt"/>
              <a:buAutoNum type="arabicPeriod"/>
            </a:pPr>
            <a:r>
              <a:rPr lang="hu-HU" sz="950" kern="0" dirty="0">
                <a:solidFill>
                  <a:schemeClr val="bg1"/>
                </a:solidFill>
              </a:rPr>
              <a:t>FILM+ (10%)</a:t>
            </a:r>
          </a:p>
          <a:p>
            <a:pPr marL="228600" indent="-228600" fontAlgn="b">
              <a:buFont typeface="+mj-lt"/>
              <a:buAutoNum type="arabicPeriod"/>
            </a:pPr>
            <a:r>
              <a:rPr lang="hu-HU" sz="950" kern="0" dirty="0">
                <a:solidFill>
                  <a:schemeClr val="bg1"/>
                </a:solidFill>
              </a:rPr>
              <a:t>HBO (9%)</a:t>
            </a:r>
          </a:p>
          <a:p>
            <a:pPr marL="228600" indent="-228600" fontAlgn="b">
              <a:buFont typeface="+mj-lt"/>
              <a:buAutoNum type="arabicPeriod"/>
            </a:pPr>
            <a:r>
              <a:rPr lang="hu-HU" sz="950" kern="0" dirty="0">
                <a:solidFill>
                  <a:schemeClr val="bg1"/>
                </a:solidFill>
              </a:rPr>
              <a:t>NAT GEO (8%)</a:t>
            </a:r>
          </a:p>
          <a:p>
            <a:pPr marL="228600" indent="-228600" fontAlgn="b">
              <a:buFont typeface="+mj-lt"/>
              <a:buAutoNum type="arabicPeriod"/>
            </a:pPr>
            <a:r>
              <a:rPr lang="hu-HU" sz="950" kern="0" dirty="0">
                <a:solidFill>
                  <a:schemeClr val="bg1"/>
                </a:solidFill>
              </a:rPr>
              <a:t>VIASAT (8%)</a:t>
            </a:r>
          </a:p>
          <a:p>
            <a:pPr marL="228600" indent="-228600" fontAlgn="b">
              <a:buFont typeface="+mj-lt"/>
              <a:buAutoNum type="arabicPeriod"/>
            </a:pPr>
            <a:r>
              <a:rPr lang="hu-HU" sz="950" kern="0" dirty="0">
                <a:solidFill>
                  <a:schemeClr val="bg1"/>
                </a:solidFill>
              </a:rPr>
              <a:t>TLC (8%)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1691680" y="3195957"/>
            <a:ext cx="1210199" cy="430887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fontAlgn="b"/>
            <a:r>
              <a:rPr lang="hu-HU" sz="1050" kern="0" dirty="0">
                <a:solidFill>
                  <a:schemeClr val="bg1"/>
                </a:solidFill>
              </a:rPr>
              <a:t>EGYÉB (7%)</a:t>
            </a:r>
          </a:p>
          <a:p>
            <a:pPr fontAlgn="b"/>
            <a:r>
              <a:rPr lang="hu-HU" sz="1050" kern="0" dirty="0">
                <a:solidFill>
                  <a:schemeClr val="bg1"/>
                </a:solidFill>
              </a:rPr>
              <a:t>NEM TUDJA (3%)</a:t>
            </a:r>
          </a:p>
        </p:txBody>
      </p:sp>
      <p:sp>
        <p:nvSpPr>
          <p:cNvPr id="8" name="Szövegdoboz 30"/>
          <p:cNvSpPr txBox="1"/>
          <p:nvPr/>
        </p:nvSpPr>
        <p:spPr>
          <a:xfrm>
            <a:off x="4515282" y="1001153"/>
            <a:ext cx="3873142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u-HU" sz="1050" kern="0" dirty="0">
                <a:solidFill>
                  <a:srgbClr val="58595B"/>
                </a:solidFill>
                <a:latin typeface="Calibri"/>
              </a:rPr>
              <a:t>A tévénéző fiatalok 40%-a az RTL Klubot </a:t>
            </a:r>
            <a:br>
              <a:rPr lang="hu-HU" sz="1050" kern="0" dirty="0">
                <a:solidFill>
                  <a:srgbClr val="58595B"/>
                </a:solidFill>
                <a:latin typeface="Calibri"/>
              </a:rPr>
            </a:br>
            <a:r>
              <a:rPr lang="hu-HU" sz="1050" kern="0" dirty="0">
                <a:solidFill>
                  <a:srgbClr val="58595B"/>
                </a:solidFill>
                <a:latin typeface="Calibri"/>
              </a:rPr>
              <a:t>(vagy általánosan az „RTL”-t) nevezte meg spontán kedvenc csatornaként. Második helyen a </a:t>
            </a:r>
            <a:r>
              <a:rPr lang="hu-HU" sz="1050" kern="0" dirty="0" err="1">
                <a:solidFill>
                  <a:srgbClr val="58595B"/>
                </a:solidFill>
                <a:latin typeface="Calibri"/>
              </a:rPr>
              <a:t>Comedy</a:t>
            </a:r>
            <a:r>
              <a:rPr lang="hu-HU" sz="1050" kern="0" dirty="0">
                <a:solidFill>
                  <a:srgbClr val="58595B"/>
                </a:solidFill>
                <a:latin typeface="Calibri"/>
              </a:rPr>
              <a:t> </a:t>
            </a:r>
            <a:r>
              <a:rPr lang="hu-HU" sz="1050" kern="0" dirty="0" err="1">
                <a:solidFill>
                  <a:srgbClr val="58595B"/>
                </a:solidFill>
                <a:latin typeface="Calibri"/>
              </a:rPr>
              <a:t>Central</a:t>
            </a:r>
            <a:r>
              <a:rPr lang="hu-HU" sz="1050" kern="0" dirty="0">
                <a:solidFill>
                  <a:srgbClr val="58595B"/>
                </a:solidFill>
                <a:latin typeface="Calibri"/>
              </a:rPr>
              <a:t> áll, a válaszadók harmadának ez a preferált csatornája. A TV2-őt a fiatalok 22%-a sorolta a kedvencei közé. A top 3 kedvenc csatorna megegyezik a Nielsen SHR% sorrendjével. 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hu-HU" sz="1050" kern="0" dirty="0">
              <a:solidFill>
                <a:srgbClr val="58595B"/>
              </a:solidFill>
              <a:latin typeface="Calibri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u-HU" sz="1050" kern="0" dirty="0">
                <a:solidFill>
                  <a:srgbClr val="58595B"/>
                </a:solidFill>
                <a:latin typeface="Calibri"/>
              </a:rPr>
              <a:t>Az RTL Klubot a középfokú szakmai végzettségűek átlagon felül említették (38%). A TV2 a nők körében felülreprezentált (28%), míg a férfiak csak 17%-a nevezte meg spontán. Ezzel összefüggésben azok a fiatalok is gyakrabban említették, akik párjukkal együtt élnek, de még nincs gyermekük (30%). A TV2 azoknak is szimpatikusabb az átlagnál, akik naponta többször is </a:t>
            </a:r>
            <a:r>
              <a:rPr lang="hu-HU" sz="1050" kern="0" dirty="0" err="1">
                <a:solidFill>
                  <a:srgbClr val="58595B"/>
                </a:solidFill>
                <a:latin typeface="Calibri"/>
              </a:rPr>
              <a:t>tévéznek</a:t>
            </a:r>
            <a:r>
              <a:rPr lang="hu-HU" sz="1050" kern="0" dirty="0">
                <a:solidFill>
                  <a:srgbClr val="58595B"/>
                </a:solidFill>
                <a:latin typeface="Calibri"/>
              </a:rPr>
              <a:t> (31%).   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hu-HU" sz="1050" kern="0" dirty="0">
              <a:solidFill>
                <a:srgbClr val="58595B"/>
              </a:solidFill>
              <a:latin typeface="Calibri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u-HU" sz="1050" kern="0" dirty="0">
                <a:solidFill>
                  <a:srgbClr val="58595B"/>
                </a:solidFill>
                <a:latin typeface="Calibri"/>
              </a:rPr>
              <a:t>Nemi különbségek elsősorban a sport csatornák (M4, Sport1), illetve az életmód csatornák (Life Network, TLC) esetében találhatók. Az AXN-t a budapestiek 12% nevezte meg </a:t>
            </a:r>
            <a:r>
              <a:rPr lang="hu-HU" sz="1050" kern="0" dirty="0" err="1">
                <a:solidFill>
                  <a:srgbClr val="58595B"/>
                </a:solidFill>
                <a:latin typeface="Calibri"/>
              </a:rPr>
              <a:t>kedvenceként</a:t>
            </a:r>
            <a:r>
              <a:rPr lang="hu-HU" sz="1050" kern="0" dirty="0">
                <a:solidFill>
                  <a:srgbClr val="58595B"/>
                </a:solidFill>
                <a:latin typeface="Calibri"/>
              </a:rPr>
              <a:t> az átlagos 5%-hoz képest. Azok körében, akiknek nincs gyermekük, 23% a </a:t>
            </a:r>
            <a:r>
              <a:rPr lang="hu-HU" sz="1050" kern="0" dirty="0" err="1">
                <a:solidFill>
                  <a:srgbClr val="58595B"/>
                </a:solidFill>
                <a:latin typeface="Calibri"/>
              </a:rPr>
              <a:t>Discovery</a:t>
            </a:r>
            <a:r>
              <a:rPr lang="hu-HU" sz="1050" kern="0" dirty="0">
                <a:solidFill>
                  <a:srgbClr val="58595B"/>
                </a:solidFill>
                <a:latin typeface="Calibri"/>
              </a:rPr>
              <a:t> gyakorisága, míg a szülők 7% sorolta az M2-őt a kedvencek közé (a totál érték 2%). 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20C31783-E450-408A-B201-60D96D75948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6376" y="4633691"/>
            <a:ext cx="600901" cy="600901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6E8289F4-132B-4507-B7DF-FA219B02AF3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9618" y="4905062"/>
            <a:ext cx="725425" cy="137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7252744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Title 3"/>
          <p:cNvSpPr>
            <a:spLocks noGrp="1"/>
          </p:cNvSpPr>
          <p:nvPr>
            <p:ph type="title"/>
          </p:nvPr>
        </p:nvSpPr>
        <p:spPr>
          <a:xfrm>
            <a:off x="179984" y="-19088"/>
            <a:ext cx="8680422" cy="469722"/>
          </a:xfrm>
        </p:spPr>
        <p:txBody>
          <a:bodyPr>
            <a:noAutofit/>
          </a:bodyPr>
          <a:lstStyle/>
          <a:p>
            <a:r>
              <a:rPr lang="hu-HU" sz="2900" dirty="0"/>
              <a:t>Kedvenc csatorna nézői </a:t>
            </a:r>
            <a:r>
              <a:rPr lang="hu-HU" sz="2900" dirty="0" err="1"/>
              <a:t>szegmensenként</a:t>
            </a:r>
            <a:endParaRPr lang="hu-HU" sz="2900" dirty="0"/>
          </a:p>
        </p:txBody>
      </p:sp>
      <p:sp>
        <p:nvSpPr>
          <p:cNvPr id="82" name="Szövegdoboz 135"/>
          <p:cNvSpPr txBox="1"/>
          <p:nvPr/>
        </p:nvSpPr>
        <p:spPr>
          <a:xfrm>
            <a:off x="376088" y="4968864"/>
            <a:ext cx="8084344" cy="1384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763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7981950" algn="r"/>
              </a:tabLst>
              <a:defRPr/>
            </a:pPr>
            <a:r>
              <a:rPr kumimoji="0" lang="hu-HU" sz="900" b="0" i="0" u="none" strike="noStrike" kern="0" cap="none" spc="0" normalizeH="0" baseline="0" noProof="0" dirty="0">
                <a:ln>
                  <a:noFill/>
                </a:ln>
                <a:solidFill>
                  <a:srgbClr val="222223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N=1005 | Bázis: teljes minta</a:t>
            </a:r>
          </a:p>
        </p:txBody>
      </p:sp>
      <p:sp>
        <p:nvSpPr>
          <p:cNvPr id="85" name="Text Placeholder 9"/>
          <p:cNvSpPr>
            <a:spLocks noGrp="1"/>
          </p:cNvSpPr>
          <p:nvPr>
            <p:ph type="body" sz="quarter" idx="4294967295"/>
          </p:nvPr>
        </p:nvSpPr>
        <p:spPr>
          <a:xfrm>
            <a:off x="107504" y="392549"/>
            <a:ext cx="8690248" cy="451009"/>
          </a:xfrm>
          <a:prstGeom prst="rect">
            <a:avLst/>
          </a:prstGeom>
        </p:spPr>
        <p:txBody>
          <a:bodyPr/>
          <a:lstStyle/>
          <a:p>
            <a:pPr marL="0" indent="0">
              <a:spcBef>
                <a:spcPts val="0"/>
              </a:spcBef>
              <a:buNone/>
            </a:pPr>
            <a:r>
              <a:rPr lang="hu-HU" sz="1000" i="1" dirty="0">
                <a:solidFill>
                  <a:schemeClr val="bg1">
                    <a:lumMod val="50000"/>
                  </a:schemeClr>
                </a:solidFill>
              </a:rPr>
              <a:t>Top5</a:t>
            </a:r>
          </a:p>
          <a:p>
            <a:pPr marL="0" indent="0">
              <a:spcBef>
                <a:spcPts val="0"/>
              </a:spcBef>
              <a:buNone/>
            </a:pPr>
            <a:endParaRPr lang="hu-HU" sz="1000" i="1" dirty="0">
              <a:solidFill>
                <a:schemeClr val="bg1">
                  <a:lumMod val="50000"/>
                </a:schemeClr>
              </a:solidFill>
            </a:endParaRPr>
          </a:p>
        </p:txBody>
      </p:sp>
      <p:graphicFrame>
        <p:nvGraphicFramePr>
          <p:cNvPr id="129" name="Táblázat 1"/>
          <p:cNvGraphicFramePr>
            <a:graphicFrameLocks noGrp="1"/>
          </p:cNvGraphicFramePr>
          <p:nvPr>
            <p:extLst/>
          </p:nvPr>
        </p:nvGraphicFramePr>
        <p:xfrm>
          <a:off x="395536" y="977233"/>
          <a:ext cx="6624735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24947">
                  <a:extLst>
                    <a:ext uri="{9D8B030D-6E8A-4147-A177-3AD203B41FA5}">
                      <a16:colId xmlns:a16="http://schemas.microsoft.com/office/drawing/2014/main" xmlns="" val="3116193364"/>
                    </a:ext>
                  </a:extLst>
                </a:gridCol>
                <a:gridCol w="1324947">
                  <a:extLst>
                    <a:ext uri="{9D8B030D-6E8A-4147-A177-3AD203B41FA5}">
                      <a16:colId xmlns:a16="http://schemas.microsoft.com/office/drawing/2014/main" xmlns="" val="700727625"/>
                    </a:ext>
                  </a:extLst>
                </a:gridCol>
                <a:gridCol w="1324947">
                  <a:extLst>
                    <a:ext uri="{9D8B030D-6E8A-4147-A177-3AD203B41FA5}">
                      <a16:colId xmlns:a16="http://schemas.microsoft.com/office/drawing/2014/main" xmlns="" val="3029072898"/>
                    </a:ext>
                  </a:extLst>
                </a:gridCol>
                <a:gridCol w="1324947">
                  <a:extLst>
                    <a:ext uri="{9D8B030D-6E8A-4147-A177-3AD203B41FA5}">
                      <a16:colId xmlns:a16="http://schemas.microsoft.com/office/drawing/2014/main" xmlns="" val="4252152383"/>
                    </a:ext>
                  </a:extLst>
                </a:gridCol>
                <a:gridCol w="1324947">
                  <a:extLst>
                    <a:ext uri="{9D8B030D-6E8A-4147-A177-3AD203B41FA5}">
                      <a16:colId xmlns:a16="http://schemas.microsoft.com/office/drawing/2014/main" xmlns="" val="396489927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hu-HU" sz="1200" b="0" dirty="0">
                          <a:solidFill>
                            <a:schemeClr val="tx2">
                              <a:lumMod val="85000"/>
                              <a:lumOff val="15000"/>
                            </a:schemeClr>
                          </a:solidFill>
                          <a:latin typeface="+mj-lt"/>
                        </a:rPr>
                        <a:t>Nem</a:t>
                      </a:r>
                    </a:p>
                  </a:txBody>
                  <a:tcPr anchor="ctr">
                    <a:solidFill>
                      <a:schemeClr val="accent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200" b="0" dirty="0">
                          <a:solidFill>
                            <a:schemeClr val="tx2">
                              <a:lumMod val="85000"/>
                              <a:lumOff val="15000"/>
                            </a:schemeClr>
                          </a:solidFill>
                          <a:latin typeface="+mj-lt"/>
                        </a:rPr>
                        <a:t>Életkor</a:t>
                      </a:r>
                    </a:p>
                  </a:txBody>
                  <a:tcPr anchor="ctr">
                    <a:solidFill>
                      <a:schemeClr val="accent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200" b="0" dirty="0">
                          <a:solidFill>
                            <a:schemeClr val="tx2">
                              <a:lumMod val="85000"/>
                              <a:lumOff val="15000"/>
                            </a:schemeClr>
                          </a:solidFill>
                          <a:latin typeface="+mj-lt"/>
                        </a:rPr>
                        <a:t>Saját</a:t>
                      </a:r>
                      <a:r>
                        <a:rPr lang="hu-HU" sz="1200" b="0" baseline="0" dirty="0">
                          <a:solidFill>
                            <a:schemeClr val="tx2">
                              <a:lumMod val="85000"/>
                              <a:lumOff val="15000"/>
                            </a:schemeClr>
                          </a:solidFill>
                          <a:latin typeface="+mj-lt"/>
                        </a:rPr>
                        <a:t> gyermek</a:t>
                      </a:r>
                      <a:endParaRPr lang="hu-HU" sz="1200" b="0" dirty="0">
                        <a:solidFill>
                          <a:schemeClr val="tx2">
                            <a:lumMod val="85000"/>
                            <a:lumOff val="15000"/>
                          </a:schemeClr>
                        </a:solidFill>
                        <a:latin typeface="+mj-lt"/>
                      </a:endParaRPr>
                    </a:p>
                  </a:txBody>
                  <a:tcPr anchor="ctr">
                    <a:solidFill>
                      <a:schemeClr val="accent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200" b="0" dirty="0">
                          <a:solidFill>
                            <a:schemeClr val="tx2">
                              <a:lumMod val="85000"/>
                              <a:lumOff val="15000"/>
                            </a:schemeClr>
                          </a:solidFill>
                          <a:latin typeface="+mj-lt"/>
                        </a:rPr>
                        <a:t>Életszínvonal</a:t>
                      </a:r>
                    </a:p>
                  </a:txBody>
                  <a:tcPr anchor="ctr">
                    <a:solidFill>
                      <a:schemeClr val="accent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hu-HU" sz="1200" b="0" dirty="0">
                        <a:solidFill>
                          <a:schemeClr val="tx2">
                            <a:lumMod val="85000"/>
                            <a:lumOff val="15000"/>
                          </a:schemeClr>
                        </a:solidFill>
                        <a:latin typeface="+mj-lt"/>
                      </a:endParaRPr>
                    </a:p>
                  </a:txBody>
                  <a:tcPr anchor="ctr">
                    <a:solidFill>
                      <a:schemeClr val="accent1">
                        <a:alpha val="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103678376"/>
                  </a:ext>
                </a:extLst>
              </a:tr>
            </a:tbl>
          </a:graphicData>
        </a:graphic>
      </p:graphicFrame>
      <p:sp>
        <p:nvSpPr>
          <p:cNvPr id="132" name="TextBox 10"/>
          <p:cNvSpPr txBox="1"/>
          <p:nvPr/>
        </p:nvSpPr>
        <p:spPr>
          <a:xfrm>
            <a:off x="535415" y="2572568"/>
            <a:ext cx="998490" cy="287591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indent="0" algn="ctr">
              <a:lnSpc>
                <a:spcPct val="90000"/>
              </a:lnSpc>
              <a:spcBef>
                <a:spcPts val="0"/>
              </a:spcBef>
              <a:buFont typeface="Arial" pitchFamily="34" charset="0"/>
              <a:buNone/>
              <a:defRPr sz="2000" b="1">
                <a:solidFill>
                  <a:schemeClr val="tx2"/>
                </a:solidFill>
                <a:latin typeface="+mj-lt"/>
                <a:cs typeface="Arial" panose="020B0604020202020204" pitchFamily="34" charset="0"/>
              </a:defRPr>
            </a:lvl1pPr>
            <a:lvl2pPr marL="180975" indent="-180975">
              <a:lnSpc>
                <a:spcPct val="90000"/>
              </a:lnSpc>
              <a:spcBef>
                <a:spcPts val="0"/>
              </a:spcBef>
              <a:buFont typeface="Arial" pitchFamily="34" charset="0"/>
              <a:buChar char="•"/>
              <a:defRPr sz="1200">
                <a:solidFill>
                  <a:schemeClr val="tx2"/>
                </a:solidFill>
              </a:defRPr>
            </a:lvl2pPr>
            <a:lvl3pPr marL="361950" indent="-171450">
              <a:lnSpc>
                <a:spcPct val="90000"/>
              </a:lnSpc>
              <a:spcBef>
                <a:spcPts val="0"/>
              </a:spcBef>
              <a:buFont typeface="Calibri" pitchFamily="34" charset="0"/>
              <a:buChar char="–"/>
              <a:defRPr sz="1200">
                <a:solidFill>
                  <a:schemeClr val="tx2"/>
                </a:solidFill>
              </a:defRPr>
            </a:lvl3pPr>
            <a:lvl4pPr marL="1825348" indent="-260764">
              <a:lnSpc>
                <a:spcPct val="90000"/>
              </a:lnSpc>
              <a:spcBef>
                <a:spcPts val="0"/>
              </a:spcBef>
              <a:buFont typeface="Arial" pitchFamily="34" charset="0"/>
              <a:buChar char="–"/>
              <a:defRPr sz="1200">
                <a:solidFill>
                  <a:schemeClr val="tx2"/>
                </a:solidFill>
              </a:defRPr>
            </a:lvl4pPr>
            <a:lvl5pPr marL="2346876" indent="-260764">
              <a:lnSpc>
                <a:spcPct val="90000"/>
              </a:lnSpc>
              <a:spcBef>
                <a:spcPts val="0"/>
              </a:spcBef>
              <a:buFont typeface="Arial" pitchFamily="34" charset="0"/>
              <a:buChar char="»"/>
              <a:defRPr sz="1200">
                <a:solidFill>
                  <a:schemeClr val="tx2"/>
                </a:solidFill>
              </a:defRPr>
            </a:lvl5pPr>
            <a:lvl6pPr marL="2868404" indent="-260764">
              <a:spcBef>
                <a:spcPct val="20000"/>
              </a:spcBef>
              <a:buFont typeface="Arial" pitchFamily="34" charset="0"/>
              <a:buChar char="•"/>
              <a:defRPr sz="2300"/>
            </a:lvl6pPr>
            <a:lvl7pPr marL="3389932" indent="-260764">
              <a:spcBef>
                <a:spcPct val="20000"/>
              </a:spcBef>
              <a:buFont typeface="Arial" pitchFamily="34" charset="0"/>
              <a:buChar char="•"/>
              <a:defRPr sz="2300"/>
            </a:lvl7pPr>
            <a:lvl8pPr marL="3911460" indent="-260764">
              <a:spcBef>
                <a:spcPct val="20000"/>
              </a:spcBef>
              <a:buFont typeface="Arial" pitchFamily="34" charset="0"/>
              <a:buChar char="•"/>
              <a:defRPr sz="2300"/>
            </a:lvl8pPr>
            <a:lvl9pPr marL="4432988" indent="-260764">
              <a:spcBef>
                <a:spcPct val="20000"/>
              </a:spcBef>
              <a:buFont typeface="Arial" pitchFamily="34" charset="0"/>
              <a:buChar char="•"/>
              <a:defRPr sz="2300"/>
            </a:lvl9pPr>
          </a:lstStyle>
          <a:p>
            <a:pPr lvl="0" defTabSz="924282">
              <a:defRPr/>
            </a:pPr>
            <a:r>
              <a:rPr lang="hu-HU" sz="950" b="0" kern="0" dirty="0">
                <a:solidFill>
                  <a:srgbClr val="222223">
                    <a:lumMod val="75000"/>
                    <a:lumOff val="25000"/>
                  </a:srgbClr>
                </a:solidFill>
              </a:rPr>
              <a:t>Nő</a:t>
            </a:r>
            <a:endParaRPr kumimoji="0" lang="en-GB" sz="950" b="0" i="0" u="none" strike="noStrike" kern="0" cap="none" spc="0" normalizeH="0" baseline="0" noProof="0" dirty="0">
              <a:ln>
                <a:noFill/>
              </a:ln>
              <a:solidFill>
                <a:srgbClr val="222223">
                  <a:lumMod val="75000"/>
                  <a:lumOff val="25000"/>
                </a:srgbClr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158" name="TextBox 10"/>
          <p:cNvSpPr txBox="1"/>
          <p:nvPr/>
        </p:nvSpPr>
        <p:spPr>
          <a:xfrm>
            <a:off x="533901" y="4146071"/>
            <a:ext cx="998490" cy="287591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indent="0" algn="ctr">
              <a:lnSpc>
                <a:spcPct val="90000"/>
              </a:lnSpc>
              <a:spcBef>
                <a:spcPts val="0"/>
              </a:spcBef>
              <a:buFont typeface="Arial" pitchFamily="34" charset="0"/>
              <a:buNone/>
              <a:defRPr sz="2000" b="1">
                <a:solidFill>
                  <a:schemeClr val="tx2"/>
                </a:solidFill>
                <a:latin typeface="+mj-lt"/>
                <a:cs typeface="Arial" panose="020B0604020202020204" pitchFamily="34" charset="0"/>
              </a:defRPr>
            </a:lvl1pPr>
            <a:lvl2pPr marL="180975" indent="-180975">
              <a:lnSpc>
                <a:spcPct val="90000"/>
              </a:lnSpc>
              <a:spcBef>
                <a:spcPts val="0"/>
              </a:spcBef>
              <a:buFont typeface="Arial" pitchFamily="34" charset="0"/>
              <a:buChar char="•"/>
              <a:defRPr sz="1200">
                <a:solidFill>
                  <a:schemeClr val="tx2"/>
                </a:solidFill>
              </a:defRPr>
            </a:lvl2pPr>
            <a:lvl3pPr marL="361950" indent="-171450">
              <a:lnSpc>
                <a:spcPct val="90000"/>
              </a:lnSpc>
              <a:spcBef>
                <a:spcPts val="0"/>
              </a:spcBef>
              <a:buFont typeface="Calibri" pitchFamily="34" charset="0"/>
              <a:buChar char="–"/>
              <a:defRPr sz="1200">
                <a:solidFill>
                  <a:schemeClr val="tx2"/>
                </a:solidFill>
              </a:defRPr>
            </a:lvl3pPr>
            <a:lvl4pPr marL="1825348" indent="-260764">
              <a:lnSpc>
                <a:spcPct val="90000"/>
              </a:lnSpc>
              <a:spcBef>
                <a:spcPts val="0"/>
              </a:spcBef>
              <a:buFont typeface="Arial" pitchFamily="34" charset="0"/>
              <a:buChar char="–"/>
              <a:defRPr sz="1200">
                <a:solidFill>
                  <a:schemeClr val="tx2"/>
                </a:solidFill>
              </a:defRPr>
            </a:lvl4pPr>
            <a:lvl5pPr marL="2346876" indent="-260764">
              <a:lnSpc>
                <a:spcPct val="90000"/>
              </a:lnSpc>
              <a:spcBef>
                <a:spcPts val="0"/>
              </a:spcBef>
              <a:buFont typeface="Arial" pitchFamily="34" charset="0"/>
              <a:buChar char="»"/>
              <a:defRPr sz="1200">
                <a:solidFill>
                  <a:schemeClr val="tx2"/>
                </a:solidFill>
              </a:defRPr>
            </a:lvl5pPr>
            <a:lvl6pPr marL="2868404" indent="-260764">
              <a:spcBef>
                <a:spcPct val="20000"/>
              </a:spcBef>
              <a:buFont typeface="Arial" pitchFamily="34" charset="0"/>
              <a:buChar char="•"/>
              <a:defRPr sz="2300"/>
            </a:lvl6pPr>
            <a:lvl7pPr marL="3389932" indent="-260764">
              <a:spcBef>
                <a:spcPct val="20000"/>
              </a:spcBef>
              <a:buFont typeface="Arial" pitchFamily="34" charset="0"/>
              <a:buChar char="•"/>
              <a:defRPr sz="2300"/>
            </a:lvl7pPr>
            <a:lvl8pPr marL="3911460" indent="-260764">
              <a:spcBef>
                <a:spcPct val="20000"/>
              </a:spcBef>
              <a:buFont typeface="Arial" pitchFamily="34" charset="0"/>
              <a:buChar char="•"/>
              <a:defRPr sz="2300"/>
            </a:lvl8pPr>
            <a:lvl9pPr marL="4432988" indent="-260764">
              <a:spcBef>
                <a:spcPct val="20000"/>
              </a:spcBef>
              <a:buFont typeface="Arial" pitchFamily="34" charset="0"/>
              <a:buChar char="•"/>
              <a:defRPr sz="2300"/>
            </a:lvl9pPr>
          </a:lstStyle>
          <a:p>
            <a:pPr lvl="0" defTabSz="924282">
              <a:defRPr/>
            </a:pPr>
            <a:r>
              <a:rPr lang="hu-HU" sz="950" b="0" kern="0" dirty="0">
                <a:solidFill>
                  <a:srgbClr val="222223">
                    <a:lumMod val="75000"/>
                    <a:lumOff val="25000"/>
                  </a:srgbClr>
                </a:solidFill>
              </a:rPr>
              <a:t>Férfi</a:t>
            </a:r>
            <a:br>
              <a:rPr lang="hu-HU" sz="950" b="0" kern="0" dirty="0">
                <a:solidFill>
                  <a:srgbClr val="222223">
                    <a:lumMod val="75000"/>
                    <a:lumOff val="25000"/>
                  </a:srgbClr>
                </a:solidFill>
              </a:rPr>
            </a:br>
            <a:endParaRPr kumimoji="0" lang="en-GB" sz="950" b="0" i="0" u="none" strike="noStrike" kern="0" cap="none" spc="0" normalizeH="0" baseline="0" noProof="0" dirty="0">
              <a:ln>
                <a:noFill/>
              </a:ln>
              <a:solidFill>
                <a:srgbClr val="222223">
                  <a:lumMod val="75000"/>
                  <a:lumOff val="25000"/>
                </a:srgbClr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159" name="TextBox 10"/>
          <p:cNvSpPr txBox="1"/>
          <p:nvPr/>
        </p:nvSpPr>
        <p:spPr>
          <a:xfrm>
            <a:off x="1831600" y="2568309"/>
            <a:ext cx="998490" cy="287591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indent="0" algn="ctr">
              <a:lnSpc>
                <a:spcPct val="90000"/>
              </a:lnSpc>
              <a:spcBef>
                <a:spcPts val="0"/>
              </a:spcBef>
              <a:buFont typeface="Arial" pitchFamily="34" charset="0"/>
              <a:buNone/>
              <a:defRPr sz="2000" b="1">
                <a:solidFill>
                  <a:schemeClr val="tx2"/>
                </a:solidFill>
                <a:latin typeface="+mj-lt"/>
                <a:cs typeface="Arial" panose="020B0604020202020204" pitchFamily="34" charset="0"/>
              </a:defRPr>
            </a:lvl1pPr>
            <a:lvl2pPr marL="180975" indent="-180975">
              <a:lnSpc>
                <a:spcPct val="90000"/>
              </a:lnSpc>
              <a:spcBef>
                <a:spcPts val="0"/>
              </a:spcBef>
              <a:buFont typeface="Arial" pitchFamily="34" charset="0"/>
              <a:buChar char="•"/>
              <a:defRPr sz="1200">
                <a:solidFill>
                  <a:schemeClr val="tx2"/>
                </a:solidFill>
              </a:defRPr>
            </a:lvl2pPr>
            <a:lvl3pPr marL="361950" indent="-171450">
              <a:lnSpc>
                <a:spcPct val="90000"/>
              </a:lnSpc>
              <a:spcBef>
                <a:spcPts val="0"/>
              </a:spcBef>
              <a:buFont typeface="Calibri" pitchFamily="34" charset="0"/>
              <a:buChar char="–"/>
              <a:defRPr sz="1200">
                <a:solidFill>
                  <a:schemeClr val="tx2"/>
                </a:solidFill>
              </a:defRPr>
            </a:lvl3pPr>
            <a:lvl4pPr marL="1825348" indent="-260764">
              <a:lnSpc>
                <a:spcPct val="90000"/>
              </a:lnSpc>
              <a:spcBef>
                <a:spcPts val="0"/>
              </a:spcBef>
              <a:buFont typeface="Arial" pitchFamily="34" charset="0"/>
              <a:buChar char="–"/>
              <a:defRPr sz="1200">
                <a:solidFill>
                  <a:schemeClr val="tx2"/>
                </a:solidFill>
              </a:defRPr>
            </a:lvl4pPr>
            <a:lvl5pPr marL="2346876" indent="-260764">
              <a:lnSpc>
                <a:spcPct val="90000"/>
              </a:lnSpc>
              <a:spcBef>
                <a:spcPts val="0"/>
              </a:spcBef>
              <a:buFont typeface="Arial" pitchFamily="34" charset="0"/>
              <a:buChar char="»"/>
              <a:defRPr sz="1200">
                <a:solidFill>
                  <a:schemeClr val="tx2"/>
                </a:solidFill>
              </a:defRPr>
            </a:lvl5pPr>
            <a:lvl6pPr marL="2868404" indent="-260764">
              <a:spcBef>
                <a:spcPct val="20000"/>
              </a:spcBef>
              <a:buFont typeface="Arial" pitchFamily="34" charset="0"/>
              <a:buChar char="•"/>
              <a:defRPr sz="2300"/>
            </a:lvl6pPr>
            <a:lvl7pPr marL="3389932" indent="-260764">
              <a:spcBef>
                <a:spcPct val="20000"/>
              </a:spcBef>
              <a:buFont typeface="Arial" pitchFamily="34" charset="0"/>
              <a:buChar char="•"/>
              <a:defRPr sz="2300"/>
            </a:lvl7pPr>
            <a:lvl8pPr marL="3911460" indent="-260764">
              <a:spcBef>
                <a:spcPct val="20000"/>
              </a:spcBef>
              <a:buFont typeface="Arial" pitchFamily="34" charset="0"/>
              <a:buChar char="•"/>
              <a:defRPr sz="2300"/>
            </a:lvl8pPr>
            <a:lvl9pPr marL="4432988" indent="-260764">
              <a:spcBef>
                <a:spcPct val="20000"/>
              </a:spcBef>
              <a:buFont typeface="Arial" pitchFamily="34" charset="0"/>
              <a:buChar char="•"/>
              <a:defRPr sz="2300"/>
            </a:lvl9pPr>
          </a:lstStyle>
          <a:p>
            <a:pPr lvl="0" defTabSz="924282">
              <a:defRPr/>
            </a:pPr>
            <a:r>
              <a:rPr lang="hu-HU" sz="950" b="0" kern="0" dirty="0">
                <a:solidFill>
                  <a:srgbClr val="222223">
                    <a:lumMod val="75000"/>
                    <a:lumOff val="25000"/>
                  </a:srgbClr>
                </a:solidFill>
              </a:rPr>
              <a:t>15-21</a:t>
            </a:r>
            <a:br>
              <a:rPr lang="hu-HU" sz="950" b="0" kern="0" dirty="0">
                <a:solidFill>
                  <a:srgbClr val="222223">
                    <a:lumMod val="75000"/>
                    <a:lumOff val="25000"/>
                  </a:srgbClr>
                </a:solidFill>
              </a:rPr>
            </a:br>
            <a:endParaRPr kumimoji="0" lang="en-GB" sz="950" b="0" i="0" u="none" strike="noStrike" kern="0" cap="none" spc="0" normalizeH="0" baseline="0" noProof="0" dirty="0">
              <a:ln>
                <a:noFill/>
              </a:ln>
              <a:solidFill>
                <a:srgbClr val="222223">
                  <a:lumMod val="75000"/>
                  <a:lumOff val="25000"/>
                </a:srgbClr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160" name="TextBox 10"/>
          <p:cNvSpPr txBox="1"/>
          <p:nvPr/>
        </p:nvSpPr>
        <p:spPr>
          <a:xfrm>
            <a:off x="1830086" y="4141812"/>
            <a:ext cx="998490" cy="287591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indent="0" algn="ctr">
              <a:lnSpc>
                <a:spcPct val="90000"/>
              </a:lnSpc>
              <a:spcBef>
                <a:spcPts val="0"/>
              </a:spcBef>
              <a:buFont typeface="Arial" pitchFamily="34" charset="0"/>
              <a:buNone/>
              <a:defRPr sz="2000" b="1">
                <a:solidFill>
                  <a:schemeClr val="tx2"/>
                </a:solidFill>
                <a:latin typeface="+mj-lt"/>
                <a:cs typeface="Arial" panose="020B0604020202020204" pitchFamily="34" charset="0"/>
              </a:defRPr>
            </a:lvl1pPr>
            <a:lvl2pPr marL="180975" indent="-180975">
              <a:lnSpc>
                <a:spcPct val="90000"/>
              </a:lnSpc>
              <a:spcBef>
                <a:spcPts val="0"/>
              </a:spcBef>
              <a:buFont typeface="Arial" pitchFamily="34" charset="0"/>
              <a:buChar char="•"/>
              <a:defRPr sz="1200">
                <a:solidFill>
                  <a:schemeClr val="tx2"/>
                </a:solidFill>
              </a:defRPr>
            </a:lvl2pPr>
            <a:lvl3pPr marL="361950" indent="-171450">
              <a:lnSpc>
                <a:spcPct val="90000"/>
              </a:lnSpc>
              <a:spcBef>
                <a:spcPts val="0"/>
              </a:spcBef>
              <a:buFont typeface="Calibri" pitchFamily="34" charset="0"/>
              <a:buChar char="–"/>
              <a:defRPr sz="1200">
                <a:solidFill>
                  <a:schemeClr val="tx2"/>
                </a:solidFill>
              </a:defRPr>
            </a:lvl3pPr>
            <a:lvl4pPr marL="1825348" indent="-260764">
              <a:lnSpc>
                <a:spcPct val="90000"/>
              </a:lnSpc>
              <a:spcBef>
                <a:spcPts val="0"/>
              </a:spcBef>
              <a:buFont typeface="Arial" pitchFamily="34" charset="0"/>
              <a:buChar char="–"/>
              <a:defRPr sz="1200">
                <a:solidFill>
                  <a:schemeClr val="tx2"/>
                </a:solidFill>
              </a:defRPr>
            </a:lvl4pPr>
            <a:lvl5pPr marL="2346876" indent="-260764">
              <a:lnSpc>
                <a:spcPct val="90000"/>
              </a:lnSpc>
              <a:spcBef>
                <a:spcPts val="0"/>
              </a:spcBef>
              <a:buFont typeface="Arial" pitchFamily="34" charset="0"/>
              <a:buChar char="»"/>
              <a:defRPr sz="1200">
                <a:solidFill>
                  <a:schemeClr val="tx2"/>
                </a:solidFill>
              </a:defRPr>
            </a:lvl5pPr>
            <a:lvl6pPr marL="2868404" indent="-260764">
              <a:spcBef>
                <a:spcPct val="20000"/>
              </a:spcBef>
              <a:buFont typeface="Arial" pitchFamily="34" charset="0"/>
              <a:buChar char="•"/>
              <a:defRPr sz="2300"/>
            </a:lvl6pPr>
            <a:lvl7pPr marL="3389932" indent="-260764">
              <a:spcBef>
                <a:spcPct val="20000"/>
              </a:spcBef>
              <a:buFont typeface="Arial" pitchFamily="34" charset="0"/>
              <a:buChar char="•"/>
              <a:defRPr sz="2300"/>
            </a:lvl7pPr>
            <a:lvl8pPr marL="3911460" indent="-260764">
              <a:spcBef>
                <a:spcPct val="20000"/>
              </a:spcBef>
              <a:buFont typeface="Arial" pitchFamily="34" charset="0"/>
              <a:buChar char="•"/>
              <a:defRPr sz="2300"/>
            </a:lvl8pPr>
            <a:lvl9pPr marL="4432988" indent="-260764">
              <a:spcBef>
                <a:spcPct val="20000"/>
              </a:spcBef>
              <a:buFont typeface="Arial" pitchFamily="34" charset="0"/>
              <a:buChar char="•"/>
              <a:defRPr sz="2300"/>
            </a:lvl9pPr>
          </a:lstStyle>
          <a:p>
            <a:pPr lvl="0" defTabSz="924282">
              <a:defRPr/>
            </a:pPr>
            <a:r>
              <a:rPr lang="hu-HU" sz="950" b="0" kern="0" dirty="0">
                <a:solidFill>
                  <a:srgbClr val="222223">
                    <a:lumMod val="75000"/>
                    <a:lumOff val="25000"/>
                  </a:srgbClr>
                </a:solidFill>
              </a:rPr>
              <a:t>22-29</a:t>
            </a:r>
            <a:br>
              <a:rPr lang="hu-HU" sz="950" b="0" kern="0" dirty="0">
                <a:solidFill>
                  <a:srgbClr val="222223">
                    <a:lumMod val="75000"/>
                    <a:lumOff val="25000"/>
                  </a:srgbClr>
                </a:solidFill>
              </a:rPr>
            </a:br>
            <a:endParaRPr kumimoji="0" lang="en-GB" sz="950" b="0" i="0" u="none" strike="noStrike" kern="0" cap="none" spc="0" normalizeH="0" baseline="0" noProof="0" dirty="0">
              <a:ln>
                <a:noFill/>
              </a:ln>
              <a:solidFill>
                <a:srgbClr val="222223">
                  <a:lumMod val="75000"/>
                  <a:lumOff val="25000"/>
                </a:srgbClr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161" name="TextBox 10"/>
          <p:cNvSpPr txBox="1"/>
          <p:nvPr/>
        </p:nvSpPr>
        <p:spPr>
          <a:xfrm>
            <a:off x="3201526" y="2569872"/>
            <a:ext cx="998490" cy="287591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indent="0" algn="ctr">
              <a:lnSpc>
                <a:spcPct val="90000"/>
              </a:lnSpc>
              <a:spcBef>
                <a:spcPts val="0"/>
              </a:spcBef>
              <a:buFont typeface="Arial" pitchFamily="34" charset="0"/>
              <a:buNone/>
              <a:defRPr sz="2000" b="1">
                <a:solidFill>
                  <a:schemeClr val="tx2"/>
                </a:solidFill>
                <a:latin typeface="+mj-lt"/>
                <a:cs typeface="Arial" panose="020B0604020202020204" pitchFamily="34" charset="0"/>
              </a:defRPr>
            </a:lvl1pPr>
            <a:lvl2pPr marL="180975" indent="-180975">
              <a:lnSpc>
                <a:spcPct val="90000"/>
              </a:lnSpc>
              <a:spcBef>
                <a:spcPts val="0"/>
              </a:spcBef>
              <a:buFont typeface="Arial" pitchFamily="34" charset="0"/>
              <a:buChar char="•"/>
              <a:defRPr sz="1200">
                <a:solidFill>
                  <a:schemeClr val="tx2"/>
                </a:solidFill>
              </a:defRPr>
            </a:lvl2pPr>
            <a:lvl3pPr marL="361950" indent="-171450">
              <a:lnSpc>
                <a:spcPct val="90000"/>
              </a:lnSpc>
              <a:spcBef>
                <a:spcPts val="0"/>
              </a:spcBef>
              <a:buFont typeface="Calibri" pitchFamily="34" charset="0"/>
              <a:buChar char="–"/>
              <a:defRPr sz="1200">
                <a:solidFill>
                  <a:schemeClr val="tx2"/>
                </a:solidFill>
              </a:defRPr>
            </a:lvl3pPr>
            <a:lvl4pPr marL="1825348" indent="-260764">
              <a:lnSpc>
                <a:spcPct val="90000"/>
              </a:lnSpc>
              <a:spcBef>
                <a:spcPts val="0"/>
              </a:spcBef>
              <a:buFont typeface="Arial" pitchFamily="34" charset="0"/>
              <a:buChar char="–"/>
              <a:defRPr sz="1200">
                <a:solidFill>
                  <a:schemeClr val="tx2"/>
                </a:solidFill>
              </a:defRPr>
            </a:lvl4pPr>
            <a:lvl5pPr marL="2346876" indent="-260764">
              <a:lnSpc>
                <a:spcPct val="90000"/>
              </a:lnSpc>
              <a:spcBef>
                <a:spcPts val="0"/>
              </a:spcBef>
              <a:buFont typeface="Arial" pitchFamily="34" charset="0"/>
              <a:buChar char="»"/>
              <a:defRPr sz="1200">
                <a:solidFill>
                  <a:schemeClr val="tx2"/>
                </a:solidFill>
              </a:defRPr>
            </a:lvl5pPr>
            <a:lvl6pPr marL="2868404" indent="-260764">
              <a:spcBef>
                <a:spcPct val="20000"/>
              </a:spcBef>
              <a:buFont typeface="Arial" pitchFamily="34" charset="0"/>
              <a:buChar char="•"/>
              <a:defRPr sz="2300"/>
            </a:lvl6pPr>
            <a:lvl7pPr marL="3389932" indent="-260764">
              <a:spcBef>
                <a:spcPct val="20000"/>
              </a:spcBef>
              <a:buFont typeface="Arial" pitchFamily="34" charset="0"/>
              <a:buChar char="•"/>
              <a:defRPr sz="2300"/>
            </a:lvl7pPr>
            <a:lvl8pPr marL="3911460" indent="-260764">
              <a:spcBef>
                <a:spcPct val="20000"/>
              </a:spcBef>
              <a:buFont typeface="Arial" pitchFamily="34" charset="0"/>
              <a:buChar char="•"/>
              <a:defRPr sz="2300"/>
            </a:lvl8pPr>
            <a:lvl9pPr marL="4432988" indent="-260764">
              <a:spcBef>
                <a:spcPct val="20000"/>
              </a:spcBef>
              <a:buFont typeface="Arial" pitchFamily="34" charset="0"/>
              <a:buChar char="•"/>
              <a:defRPr sz="2300"/>
            </a:lvl9pPr>
          </a:lstStyle>
          <a:p>
            <a:pPr lvl="0" defTabSz="924282">
              <a:defRPr/>
            </a:pPr>
            <a:r>
              <a:rPr lang="hu-HU" sz="950" b="0" kern="0" dirty="0">
                <a:solidFill>
                  <a:srgbClr val="222223">
                    <a:lumMod val="75000"/>
                    <a:lumOff val="25000"/>
                  </a:srgbClr>
                </a:solidFill>
              </a:rPr>
              <a:t>Szülő</a:t>
            </a:r>
            <a:endParaRPr kumimoji="0" lang="en-GB" sz="950" b="0" i="0" u="none" strike="noStrike" kern="0" cap="none" spc="0" normalizeH="0" baseline="0" noProof="0" dirty="0">
              <a:ln>
                <a:noFill/>
              </a:ln>
              <a:solidFill>
                <a:srgbClr val="222223">
                  <a:lumMod val="75000"/>
                  <a:lumOff val="25000"/>
                </a:srgbClr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163" name="TextBox 10"/>
          <p:cNvSpPr txBox="1"/>
          <p:nvPr/>
        </p:nvSpPr>
        <p:spPr>
          <a:xfrm>
            <a:off x="3200012" y="4143375"/>
            <a:ext cx="998490" cy="287591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indent="0" algn="ctr">
              <a:lnSpc>
                <a:spcPct val="90000"/>
              </a:lnSpc>
              <a:spcBef>
                <a:spcPts val="0"/>
              </a:spcBef>
              <a:buFont typeface="Arial" pitchFamily="34" charset="0"/>
              <a:buNone/>
              <a:defRPr sz="2000" b="1">
                <a:solidFill>
                  <a:schemeClr val="tx2"/>
                </a:solidFill>
                <a:latin typeface="+mj-lt"/>
                <a:cs typeface="Arial" panose="020B0604020202020204" pitchFamily="34" charset="0"/>
              </a:defRPr>
            </a:lvl1pPr>
            <a:lvl2pPr marL="180975" indent="-180975">
              <a:lnSpc>
                <a:spcPct val="90000"/>
              </a:lnSpc>
              <a:spcBef>
                <a:spcPts val="0"/>
              </a:spcBef>
              <a:buFont typeface="Arial" pitchFamily="34" charset="0"/>
              <a:buChar char="•"/>
              <a:defRPr sz="1200">
                <a:solidFill>
                  <a:schemeClr val="tx2"/>
                </a:solidFill>
              </a:defRPr>
            </a:lvl2pPr>
            <a:lvl3pPr marL="361950" indent="-171450">
              <a:lnSpc>
                <a:spcPct val="90000"/>
              </a:lnSpc>
              <a:spcBef>
                <a:spcPts val="0"/>
              </a:spcBef>
              <a:buFont typeface="Calibri" pitchFamily="34" charset="0"/>
              <a:buChar char="–"/>
              <a:defRPr sz="1200">
                <a:solidFill>
                  <a:schemeClr val="tx2"/>
                </a:solidFill>
              </a:defRPr>
            </a:lvl3pPr>
            <a:lvl4pPr marL="1825348" indent="-260764">
              <a:lnSpc>
                <a:spcPct val="90000"/>
              </a:lnSpc>
              <a:spcBef>
                <a:spcPts val="0"/>
              </a:spcBef>
              <a:buFont typeface="Arial" pitchFamily="34" charset="0"/>
              <a:buChar char="–"/>
              <a:defRPr sz="1200">
                <a:solidFill>
                  <a:schemeClr val="tx2"/>
                </a:solidFill>
              </a:defRPr>
            </a:lvl4pPr>
            <a:lvl5pPr marL="2346876" indent="-260764">
              <a:lnSpc>
                <a:spcPct val="90000"/>
              </a:lnSpc>
              <a:spcBef>
                <a:spcPts val="0"/>
              </a:spcBef>
              <a:buFont typeface="Arial" pitchFamily="34" charset="0"/>
              <a:buChar char="»"/>
              <a:defRPr sz="1200">
                <a:solidFill>
                  <a:schemeClr val="tx2"/>
                </a:solidFill>
              </a:defRPr>
            </a:lvl5pPr>
            <a:lvl6pPr marL="2868404" indent="-260764">
              <a:spcBef>
                <a:spcPct val="20000"/>
              </a:spcBef>
              <a:buFont typeface="Arial" pitchFamily="34" charset="0"/>
              <a:buChar char="•"/>
              <a:defRPr sz="2300"/>
            </a:lvl6pPr>
            <a:lvl7pPr marL="3389932" indent="-260764">
              <a:spcBef>
                <a:spcPct val="20000"/>
              </a:spcBef>
              <a:buFont typeface="Arial" pitchFamily="34" charset="0"/>
              <a:buChar char="•"/>
              <a:defRPr sz="2300"/>
            </a:lvl7pPr>
            <a:lvl8pPr marL="3911460" indent="-260764">
              <a:spcBef>
                <a:spcPct val="20000"/>
              </a:spcBef>
              <a:buFont typeface="Arial" pitchFamily="34" charset="0"/>
              <a:buChar char="•"/>
              <a:defRPr sz="2300"/>
            </a:lvl8pPr>
            <a:lvl9pPr marL="4432988" indent="-260764">
              <a:spcBef>
                <a:spcPct val="20000"/>
              </a:spcBef>
              <a:buFont typeface="Arial" pitchFamily="34" charset="0"/>
              <a:buChar char="•"/>
              <a:defRPr sz="2300"/>
            </a:lvl9pPr>
          </a:lstStyle>
          <a:p>
            <a:pPr lvl="0" defTabSz="924282">
              <a:defRPr/>
            </a:pPr>
            <a:r>
              <a:rPr lang="hu-HU" sz="950" b="0" kern="0" dirty="0">
                <a:solidFill>
                  <a:srgbClr val="222223">
                    <a:lumMod val="75000"/>
                    <a:lumOff val="25000"/>
                  </a:srgbClr>
                </a:solidFill>
              </a:rPr>
              <a:t>Nem szülő</a:t>
            </a:r>
            <a:endParaRPr kumimoji="0" lang="en-GB" sz="950" b="0" i="0" u="none" strike="noStrike" kern="0" cap="none" spc="0" normalizeH="0" baseline="0" noProof="0" dirty="0">
              <a:ln>
                <a:noFill/>
              </a:ln>
              <a:solidFill>
                <a:srgbClr val="222223">
                  <a:lumMod val="75000"/>
                  <a:lumOff val="25000"/>
                </a:srgbClr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168" name="TextBox 10"/>
          <p:cNvSpPr txBox="1"/>
          <p:nvPr/>
        </p:nvSpPr>
        <p:spPr>
          <a:xfrm>
            <a:off x="4576402" y="2582864"/>
            <a:ext cx="998490" cy="287591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indent="0" algn="ctr">
              <a:lnSpc>
                <a:spcPct val="90000"/>
              </a:lnSpc>
              <a:spcBef>
                <a:spcPts val="0"/>
              </a:spcBef>
              <a:buFont typeface="Arial" pitchFamily="34" charset="0"/>
              <a:buNone/>
              <a:defRPr sz="2000" b="1">
                <a:solidFill>
                  <a:schemeClr val="tx2"/>
                </a:solidFill>
                <a:latin typeface="+mj-lt"/>
                <a:cs typeface="Arial" panose="020B0604020202020204" pitchFamily="34" charset="0"/>
              </a:defRPr>
            </a:lvl1pPr>
            <a:lvl2pPr marL="180975" indent="-180975">
              <a:lnSpc>
                <a:spcPct val="90000"/>
              </a:lnSpc>
              <a:spcBef>
                <a:spcPts val="0"/>
              </a:spcBef>
              <a:buFont typeface="Arial" pitchFamily="34" charset="0"/>
              <a:buChar char="•"/>
              <a:defRPr sz="1200">
                <a:solidFill>
                  <a:schemeClr val="tx2"/>
                </a:solidFill>
              </a:defRPr>
            </a:lvl2pPr>
            <a:lvl3pPr marL="361950" indent="-171450">
              <a:lnSpc>
                <a:spcPct val="90000"/>
              </a:lnSpc>
              <a:spcBef>
                <a:spcPts val="0"/>
              </a:spcBef>
              <a:buFont typeface="Calibri" pitchFamily="34" charset="0"/>
              <a:buChar char="–"/>
              <a:defRPr sz="1200">
                <a:solidFill>
                  <a:schemeClr val="tx2"/>
                </a:solidFill>
              </a:defRPr>
            </a:lvl3pPr>
            <a:lvl4pPr marL="1825348" indent="-260764">
              <a:lnSpc>
                <a:spcPct val="90000"/>
              </a:lnSpc>
              <a:spcBef>
                <a:spcPts val="0"/>
              </a:spcBef>
              <a:buFont typeface="Arial" pitchFamily="34" charset="0"/>
              <a:buChar char="–"/>
              <a:defRPr sz="1200">
                <a:solidFill>
                  <a:schemeClr val="tx2"/>
                </a:solidFill>
              </a:defRPr>
            </a:lvl4pPr>
            <a:lvl5pPr marL="2346876" indent="-260764">
              <a:lnSpc>
                <a:spcPct val="90000"/>
              </a:lnSpc>
              <a:spcBef>
                <a:spcPts val="0"/>
              </a:spcBef>
              <a:buFont typeface="Arial" pitchFamily="34" charset="0"/>
              <a:buChar char="»"/>
              <a:defRPr sz="1200">
                <a:solidFill>
                  <a:schemeClr val="tx2"/>
                </a:solidFill>
              </a:defRPr>
            </a:lvl5pPr>
            <a:lvl6pPr marL="2868404" indent="-260764">
              <a:spcBef>
                <a:spcPct val="20000"/>
              </a:spcBef>
              <a:buFont typeface="Arial" pitchFamily="34" charset="0"/>
              <a:buChar char="•"/>
              <a:defRPr sz="2300"/>
            </a:lvl6pPr>
            <a:lvl7pPr marL="3389932" indent="-260764">
              <a:spcBef>
                <a:spcPct val="20000"/>
              </a:spcBef>
              <a:buFont typeface="Arial" pitchFamily="34" charset="0"/>
              <a:buChar char="•"/>
              <a:defRPr sz="2300"/>
            </a:lvl7pPr>
            <a:lvl8pPr marL="3911460" indent="-260764">
              <a:spcBef>
                <a:spcPct val="20000"/>
              </a:spcBef>
              <a:buFont typeface="Arial" pitchFamily="34" charset="0"/>
              <a:buChar char="•"/>
              <a:defRPr sz="2300"/>
            </a:lvl8pPr>
            <a:lvl9pPr marL="4432988" indent="-260764">
              <a:spcBef>
                <a:spcPct val="20000"/>
              </a:spcBef>
              <a:buFont typeface="Arial" pitchFamily="34" charset="0"/>
              <a:buChar char="•"/>
              <a:defRPr sz="2300"/>
            </a:lvl9pPr>
          </a:lstStyle>
          <a:p>
            <a:pPr lvl="0" defTabSz="924282">
              <a:defRPr/>
            </a:pPr>
            <a:r>
              <a:rPr lang="hu-HU" sz="950" b="0" kern="0" dirty="0">
                <a:solidFill>
                  <a:srgbClr val="222223">
                    <a:lumMod val="75000"/>
                    <a:lumOff val="25000"/>
                  </a:srgbClr>
                </a:solidFill>
              </a:rPr>
              <a:t>Jómódú</a:t>
            </a:r>
            <a:endParaRPr kumimoji="0" lang="en-GB" sz="950" b="0" i="0" u="none" strike="noStrike" kern="0" cap="none" spc="0" normalizeH="0" baseline="0" noProof="0" dirty="0">
              <a:ln>
                <a:noFill/>
              </a:ln>
              <a:solidFill>
                <a:srgbClr val="222223">
                  <a:lumMod val="75000"/>
                  <a:lumOff val="25000"/>
                </a:srgbClr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169" name="TextBox 10"/>
          <p:cNvSpPr txBox="1"/>
          <p:nvPr/>
        </p:nvSpPr>
        <p:spPr>
          <a:xfrm>
            <a:off x="4574888" y="4156367"/>
            <a:ext cx="998490" cy="287591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indent="0" algn="ctr">
              <a:lnSpc>
                <a:spcPct val="90000"/>
              </a:lnSpc>
              <a:spcBef>
                <a:spcPts val="0"/>
              </a:spcBef>
              <a:buFont typeface="Arial" pitchFamily="34" charset="0"/>
              <a:buNone/>
              <a:defRPr sz="2000" b="1">
                <a:solidFill>
                  <a:schemeClr val="tx2"/>
                </a:solidFill>
                <a:latin typeface="+mj-lt"/>
                <a:cs typeface="Arial" panose="020B0604020202020204" pitchFamily="34" charset="0"/>
              </a:defRPr>
            </a:lvl1pPr>
            <a:lvl2pPr marL="180975" indent="-180975">
              <a:lnSpc>
                <a:spcPct val="90000"/>
              </a:lnSpc>
              <a:spcBef>
                <a:spcPts val="0"/>
              </a:spcBef>
              <a:buFont typeface="Arial" pitchFamily="34" charset="0"/>
              <a:buChar char="•"/>
              <a:defRPr sz="1200">
                <a:solidFill>
                  <a:schemeClr val="tx2"/>
                </a:solidFill>
              </a:defRPr>
            </a:lvl2pPr>
            <a:lvl3pPr marL="361950" indent="-171450">
              <a:lnSpc>
                <a:spcPct val="90000"/>
              </a:lnSpc>
              <a:spcBef>
                <a:spcPts val="0"/>
              </a:spcBef>
              <a:buFont typeface="Calibri" pitchFamily="34" charset="0"/>
              <a:buChar char="–"/>
              <a:defRPr sz="1200">
                <a:solidFill>
                  <a:schemeClr val="tx2"/>
                </a:solidFill>
              </a:defRPr>
            </a:lvl3pPr>
            <a:lvl4pPr marL="1825348" indent="-260764">
              <a:lnSpc>
                <a:spcPct val="90000"/>
              </a:lnSpc>
              <a:spcBef>
                <a:spcPts val="0"/>
              </a:spcBef>
              <a:buFont typeface="Arial" pitchFamily="34" charset="0"/>
              <a:buChar char="–"/>
              <a:defRPr sz="1200">
                <a:solidFill>
                  <a:schemeClr val="tx2"/>
                </a:solidFill>
              </a:defRPr>
            </a:lvl4pPr>
            <a:lvl5pPr marL="2346876" indent="-260764">
              <a:lnSpc>
                <a:spcPct val="90000"/>
              </a:lnSpc>
              <a:spcBef>
                <a:spcPts val="0"/>
              </a:spcBef>
              <a:buFont typeface="Arial" pitchFamily="34" charset="0"/>
              <a:buChar char="»"/>
              <a:defRPr sz="1200">
                <a:solidFill>
                  <a:schemeClr val="tx2"/>
                </a:solidFill>
              </a:defRPr>
            </a:lvl5pPr>
            <a:lvl6pPr marL="2868404" indent="-260764">
              <a:spcBef>
                <a:spcPct val="20000"/>
              </a:spcBef>
              <a:buFont typeface="Arial" pitchFamily="34" charset="0"/>
              <a:buChar char="•"/>
              <a:defRPr sz="2300"/>
            </a:lvl6pPr>
            <a:lvl7pPr marL="3389932" indent="-260764">
              <a:spcBef>
                <a:spcPct val="20000"/>
              </a:spcBef>
              <a:buFont typeface="Arial" pitchFamily="34" charset="0"/>
              <a:buChar char="•"/>
              <a:defRPr sz="2300"/>
            </a:lvl7pPr>
            <a:lvl8pPr marL="3911460" indent="-260764">
              <a:spcBef>
                <a:spcPct val="20000"/>
              </a:spcBef>
              <a:buFont typeface="Arial" pitchFamily="34" charset="0"/>
              <a:buChar char="•"/>
              <a:defRPr sz="2300"/>
            </a:lvl8pPr>
            <a:lvl9pPr marL="4432988" indent="-260764">
              <a:spcBef>
                <a:spcPct val="20000"/>
              </a:spcBef>
              <a:buFont typeface="Arial" pitchFamily="34" charset="0"/>
              <a:buChar char="•"/>
              <a:defRPr sz="2300"/>
            </a:lvl9pPr>
          </a:lstStyle>
          <a:p>
            <a:pPr lvl="0" defTabSz="924282">
              <a:defRPr/>
            </a:pPr>
            <a:r>
              <a:rPr lang="hu-HU" sz="950" b="0" kern="0" dirty="0">
                <a:solidFill>
                  <a:srgbClr val="222223">
                    <a:lumMod val="75000"/>
                    <a:lumOff val="25000"/>
                  </a:srgbClr>
                </a:solidFill>
              </a:rPr>
              <a:t>Nélkülöző</a:t>
            </a:r>
            <a:endParaRPr kumimoji="0" lang="en-GB" sz="950" b="0" i="0" u="none" strike="noStrike" kern="0" cap="none" spc="0" normalizeH="0" baseline="0" noProof="0" dirty="0">
              <a:ln>
                <a:noFill/>
              </a:ln>
              <a:solidFill>
                <a:srgbClr val="222223">
                  <a:lumMod val="75000"/>
                  <a:lumOff val="25000"/>
                </a:srgbClr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89740" y="1560878"/>
            <a:ext cx="1578404" cy="9387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indent="-228600" fontAlgn="b">
              <a:buFont typeface="+mj-lt"/>
              <a:buAutoNum type="arabicPeriod"/>
            </a:pPr>
            <a:r>
              <a:rPr lang="hu-HU" sz="1100" kern="0" dirty="0">
                <a:solidFill>
                  <a:schemeClr val="accent4"/>
                </a:solidFill>
              </a:rPr>
              <a:t>RTL KLUB</a:t>
            </a:r>
          </a:p>
          <a:p>
            <a:pPr marL="228600" indent="-228600" fontAlgn="b">
              <a:buFont typeface="+mj-lt"/>
              <a:buAutoNum type="arabicPeriod"/>
            </a:pPr>
            <a:r>
              <a:rPr lang="hu-HU" sz="1100" kern="0" dirty="0">
                <a:solidFill>
                  <a:schemeClr val="accent4"/>
                </a:solidFill>
              </a:rPr>
              <a:t>COMEDY CENTRAL</a:t>
            </a:r>
          </a:p>
          <a:p>
            <a:pPr marL="228600" indent="-228600" fontAlgn="b">
              <a:buFont typeface="+mj-lt"/>
              <a:buAutoNum type="arabicPeriod"/>
            </a:pPr>
            <a:r>
              <a:rPr lang="hu-HU" sz="1100" kern="0" dirty="0">
                <a:solidFill>
                  <a:schemeClr val="accent4"/>
                </a:solidFill>
              </a:rPr>
              <a:t>TV2 </a:t>
            </a:r>
          </a:p>
          <a:p>
            <a:pPr marL="228600" indent="-228600" fontAlgn="b">
              <a:buFont typeface="+mj-lt"/>
              <a:buAutoNum type="arabicPeriod"/>
            </a:pPr>
            <a:r>
              <a:rPr lang="hu-HU" sz="1100" u="sng" kern="0" dirty="0">
                <a:solidFill>
                  <a:schemeClr val="accent4"/>
                </a:solidFill>
              </a:rPr>
              <a:t>TLC</a:t>
            </a:r>
          </a:p>
          <a:p>
            <a:pPr marL="228600" indent="-228600" fontAlgn="b">
              <a:buFont typeface="+mj-lt"/>
              <a:buAutoNum type="arabicPeriod"/>
            </a:pPr>
            <a:r>
              <a:rPr lang="hu-HU" sz="1100" u="sng" kern="0" dirty="0">
                <a:solidFill>
                  <a:schemeClr val="accent4"/>
                </a:solidFill>
              </a:rPr>
              <a:t>COOL</a:t>
            </a:r>
          </a:p>
        </p:txBody>
      </p:sp>
      <p:sp>
        <p:nvSpPr>
          <p:cNvPr id="33" name="Rectangle 32"/>
          <p:cNvSpPr/>
          <p:nvPr/>
        </p:nvSpPr>
        <p:spPr>
          <a:xfrm>
            <a:off x="1830086" y="3106730"/>
            <a:ext cx="1850012" cy="9387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indent="-228600" fontAlgn="b">
              <a:buFont typeface="+mj-lt"/>
              <a:buAutoNum type="arabicPeriod"/>
            </a:pPr>
            <a:r>
              <a:rPr lang="hu-HU" sz="1100" kern="0" dirty="0">
                <a:solidFill>
                  <a:schemeClr val="accent3"/>
                </a:solidFill>
              </a:rPr>
              <a:t>RTL KLUB</a:t>
            </a:r>
          </a:p>
          <a:p>
            <a:pPr marL="228600" indent="-228600" fontAlgn="b">
              <a:buFont typeface="+mj-lt"/>
              <a:buAutoNum type="arabicPeriod"/>
            </a:pPr>
            <a:r>
              <a:rPr lang="hu-HU" sz="1100" kern="0" dirty="0">
                <a:solidFill>
                  <a:schemeClr val="accent3"/>
                </a:solidFill>
              </a:rPr>
              <a:t>COMEDY CENTRAL</a:t>
            </a:r>
          </a:p>
          <a:p>
            <a:pPr marL="228600" indent="-228600" fontAlgn="b">
              <a:buFont typeface="+mj-lt"/>
              <a:buAutoNum type="arabicPeriod"/>
            </a:pPr>
            <a:r>
              <a:rPr lang="hu-HU" sz="1100" kern="0" dirty="0">
                <a:solidFill>
                  <a:schemeClr val="accent3"/>
                </a:solidFill>
              </a:rPr>
              <a:t>TV2 </a:t>
            </a:r>
          </a:p>
          <a:p>
            <a:pPr marL="228600" indent="-228600" fontAlgn="b">
              <a:buFont typeface="+mj-lt"/>
              <a:buAutoNum type="arabicPeriod"/>
            </a:pPr>
            <a:r>
              <a:rPr lang="hu-HU" sz="1100" kern="0" dirty="0">
                <a:solidFill>
                  <a:schemeClr val="accent3"/>
                </a:solidFill>
              </a:rPr>
              <a:t>DISCOVERY</a:t>
            </a:r>
          </a:p>
          <a:p>
            <a:pPr marL="228600" indent="-228600" fontAlgn="b">
              <a:buFont typeface="+mj-lt"/>
              <a:buAutoNum type="arabicPeriod"/>
            </a:pPr>
            <a:r>
              <a:rPr lang="hu-HU" sz="1100" u="sng" kern="0" dirty="0">
                <a:solidFill>
                  <a:schemeClr val="accent3"/>
                </a:solidFill>
              </a:rPr>
              <a:t>NAT.GEO</a:t>
            </a:r>
          </a:p>
        </p:txBody>
      </p:sp>
      <p:sp>
        <p:nvSpPr>
          <p:cNvPr id="18" name="Rectangle 1"/>
          <p:cNvSpPr/>
          <p:nvPr/>
        </p:nvSpPr>
        <p:spPr>
          <a:xfrm>
            <a:off x="1830086" y="1561023"/>
            <a:ext cx="1578404" cy="9387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indent="-228600" fontAlgn="b">
              <a:buFont typeface="+mj-lt"/>
              <a:buAutoNum type="arabicPeriod"/>
            </a:pPr>
            <a:r>
              <a:rPr lang="hu-HU" sz="1100" kern="0" dirty="0">
                <a:solidFill>
                  <a:schemeClr val="accent4"/>
                </a:solidFill>
              </a:rPr>
              <a:t>RTL KLUB</a:t>
            </a:r>
          </a:p>
          <a:p>
            <a:pPr marL="228600" indent="-228600" fontAlgn="b">
              <a:buFont typeface="+mj-lt"/>
              <a:buAutoNum type="arabicPeriod"/>
            </a:pPr>
            <a:r>
              <a:rPr lang="hu-HU" sz="1100" kern="0" dirty="0">
                <a:solidFill>
                  <a:schemeClr val="accent4"/>
                </a:solidFill>
              </a:rPr>
              <a:t>COMEDY CENTRAL</a:t>
            </a:r>
          </a:p>
          <a:p>
            <a:pPr marL="228600" indent="-228600" fontAlgn="b">
              <a:buFont typeface="+mj-lt"/>
              <a:buAutoNum type="arabicPeriod"/>
            </a:pPr>
            <a:r>
              <a:rPr lang="hu-HU" sz="1100" kern="0" dirty="0">
                <a:solidFill>
                  <a:schemeClr val="accent4"/>
                </a:solidFill>
              </a:rPr>
              <a:t>TV2 </a:t>
            </a:r>
          </a:p>
          <a:p>
            <a:pPr marL="228600" indent="-228600" fontAlgn="b">
              <a:buFont typeface="+mj-lt"/>
              <a:buAutoNum type="arabicPeriod"/>
            </a:pPr>
            <a:r>
              <a:rPr lang="hu-HU" sz="1100" kern="0" dirty="0">
                <a:solidFill>
                  <a:schemeClr val="accent4"/>
                </a:solidFill>
              </a:rPr>
              <a:t>DISCOVERY</a:t>
            </a:r>
          </a:p>
          <a:p>
            <a:pPr marL="228600" indent="-228600" fontAlgn="b">
              <a:buFont typeface="+mj-lt"/>
              <a:buAutoNum type="arabicPeriod"/>
            </a:pPr>
            <a:r>
              <a:rPr lang="hu-HU" sz="1100" u="sng" kern="0" dirty="0">
                <a:solidFill>
                  <a:schemeClr val="accent4"/>
                </a:solidFill>
              </a:rPr>
              <a:t>COOL</a:t>
            </a:r>
          </a:p>
        </p:txBody>
      </p:sp>
      <p:sp>
        <p:nvSpPr>
          <p:cNvPr id="19" name="Rectangle 32"/>
          <p:cNvSpPr/>
          <p:nvPr/>
        </p:nvSpPr>
        <p:spPr>
          <a:xfrm>
            <a:off x="489740" y="3106730"/>
            <a:ext cx="1850012" cy="9387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indent="-228600" fontAlgn="b">
              <a:buFont typeface="+mj-lt"/>
              <a:buAutoNum type="arabicPeriod"/>
            </a:pPr>
            <a:r>
              <a:rPr lang="hu-HU" sz="1100" kern="0" dirty="0">
                <a:solidFill>
                  <a:schemeClr val="accent3"/>
                </a:solidFill>
              </a:rPr>
              <a:t>RTL KLUB</a:t>
            </a:r>
          </a:p>
          <a:p>
            <a:pPr marL="228600" indent="-228600" fontAlgn="b">
              <a:buFont typeface="+mj-lt"/>
              <a:buAutoNum type="arabicPeriod"/>
            </a:pPr>
            <a:r>
              <a:rPr lang="hu-HU" sz="1100" kern="0" dirty="0">
                <a:solidFill>
                  <a:schemeClr val="accent3"/>
                </a:solidFill>
              </a:rPr>
              <a:t>COMEDY CENTRAL</a:t>
            </a:r>
          </a:p>
          <a:p>
            <a:pPr marL="228600" indent="-228600" fontAlgn="b">
              <a:buFont typeface="+mj-lt"/>
              <a:buAutoNum type="arabicPeriod"/>
            </a:pPr>
            <a:r>
              <a:rPr lang="hu-HU" sz="1100" kern="0" dirty="0">
                <a:solidFill>
                  <a:schemeClr val="accent3"/>
                </a:solidFill>
              </a:rPr>
              <a:t>TV2 </a:t>
            </a:r>
          </a:p>
          <a:p>
            <a:pPr marL="228600" indent="-228600" fontAlgn="b">
              <a:buFont typeface="+mj-lt"/>
              <a:buAutoNum type="arabicPeriod"/>
            </a:pPr>
            <a:r>
              <a:rPr lang="hu-HU" sz="1100" u="sng" kern="0" dirty="0">
                <a:solidFill>
                  <a:schemeClr val="accent3"/>
                </a:solidFill>
              </a:rPr>
              <a:t>DISCOVERY</a:t>
            </a:r>
          </a:p>
          <a:p>
            <a:pPr marL="228600" indent="-228600" fontAlgn="b">
              <a:buFont typeface="+mj-lt"/>
              <a:buAutoNum type="arabicPeriod"/>
            </a:pPr>
            <a:r>
              <a:rPr lang="hu-HU" sz="1100" u="sng" kern="0" dirty="0">
                <a:solidFill>
                  <a:schemeClr val="accent3"/>
                </a:solidFill>
              </a:rPr>
              <a:t>FILM+</a:t>
            </a:r>
          </a:p>
        </p:txBody>
      </p:sp>
      <p:sp>
        <p:nvSpPr>
          <p:cNvPr id="20" name="Rectangle 1"/>
          <p:cNvSpPr/>
          <p:nvPr/>
        </p:nvSpPr>
        <p:spPr>
          <a:xfrm>
            <a:off x="3170432" y="1553159"/>
            <a:ext cx="1578404" cy="9387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indent="-228600" fontAlgn="b">
              <a:buFont typeface="+mj-lt"/>
              <a:buAutoNum type="arabicPeriod"/>
            </a:pPr>
            <a:r>
              <a:rPr lang="hu-HU" sz="1100" kern="0" dirty="0">
                <a:solidFill>
                  <a:schemeClr val="accent4"/>
                </a:solidFill>
              </a:rPr>
              <a:t>RTL KLUB</a:t>
            </a:r>
          </a:p>
          <a:p>
            <a:pPr marL="228600" indent="-228600" fontAlgn="b">
              <a:buFont typeface="+mj-lt"/>
              <a:buAutoNum type="arabicPeriod"/>
            </a:pPr>
            <a:r>
              <a:rPr lang="hu-HU" sz="1100" kern="0" dirty="0">
                <a:solidFill>
                  <a:schemeClr val="accent4"/>
                </a:solidFill>
              </a:rPr>
              <a:t>TV2</a:t>
            </a:r>
          </a:p>
          <a:p>
            <a:pPr marL="228600" indent="-228600" fontAlgn="b">
              <a:buFont typeface="+mj-lt"/>
              <a:buAutoNum type="arabicPeriod"/>
            </a:pPr>
            <a:r>
              <a:rPr lang="hu-HU" sz="1100" kern="0" dirty="0">
                <a:solidFill>
                  <a:schemeClr val="accent4"/>
                </a:solidFill>
              </a:rPr>
              <a:t>COMEDY CENTRAL</a:t>
            </a:r>
          </a:p>
          <a:p>
            <a:pPr marL="228600" indent="-228600" fontAlgn="b">
              <a:buFont typeface="+mj-lt"/>
              <a:buAutoNum type="arabicPeriod"/>
            </a:pPr>
            <a:r>
              <a:rPr lang="hu-HU" sz="1100" u="sng" kern="0" dirty="0">
                <a:solidFill>
                  <a:schemeClr val="accent4"/>
                </a:solidFill>
              </a:rPr>
              <a:t>FILM+</a:t>
            </a:r>
          </a:p>
          <a:p>
            <a:pPr marL="228600" indent="-228600" fontAlgn="b">
              <a:buFont typeface="+mj-lt"/>
              <a:buAutoNum type="arabicPeriod"/>
            </a:pPr>
            <a:r>
              <a:rPr lang="hu-HU" sz="1100" kern="0" dirty="0">
                <a:solidFill>
                  <a:schemeClr val="accent4"/>
                </a:solidFill>
              </a:rPr>
              <a:t>COOL</a:t>
            </a:r>
          </a:p>
        </p:txBody>
      </p:sp>
      <p:sp>
        <p:nvSpPr>
          <p:cNvPr id="21" name="Rectangle 32"/>
          <p:cNvSpPr/>
          <p:nvPr/>
        </p:nvSpPr>
        <p:spPr>
          <a:xfrm>
            <a:off x="3170432" y="3106730"/>
            <a:ext cx="1850012" cy="9387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indent="-228600" fontAlgn="b">
              <a:buFont typeface="+mj-lt"/>
              <a:buAutoNum type="arabicPeriod"/>
            </a:pPr>
            <a:r>
              <a:rPr lang="hu-HU" sz="1100" kern="0" dirty="0">
                <a:solidFill>
                  <a:schemeClr val="accent3"/>
                </a:solidFill>
              </a:rPr>
              <a:t>RTL KLUB</a:t>
            </a:r>
          </a:p>
          <a:p>
            <a:pPr marL="228600" indent="-228600" fontAlgn="b">
              <a:buFont typeface="+mj-lt"/>
              <a:buAutoNum type="arabicPeriod"/>
            </a:pPr>
            <a:r>
              <a:rPr lang="hu-HU" sz="1100" kern="0" dirty="0">
                <a:solidFill>
                  <a:schemeClr val="accent3"/>
                </a:solidFill>
              </a:rPr>
              <a:t>COMEDY CENTRAL</a:t>
            </a:r>
          </a:p>
          <a:p>
            <a:pPr marL="228600" indent="-228600" fontAlgn="b">
              <a:buFont typeface="+mj-lt"/>
              <a:buAutoNum type="arabicPeriod"/>
            </a:pPr>
            <a:r>
              <a:rPr lang="hu-HU" sz="1100" kern="0" dirty="0">
                <a:solidFill>
                  <a:schemeClr val="accent3"/>
                </a:solidFill>
              </a:rPr>
              <a:t>TV2 </a:t>
            </a:r>
          </a:p>
          <a:p>
            <a:pPr marL="228600" indent="-228600" fontAlgn="b">
              <a:buFont typeface="+mj-lt"/>
              <a:buAutoNum type="arabicPeriod"/>
            </a:pPr>
            <a:r>
              <a:rPr lang="hu-HU" sz="1100" u="sng" kern="0" dirty="0">
                <a:solidFill>
                  <a:schemeClr val="accent3"/>
                </a:solidFill>
              </a:rPr>
              <a:t>DISCOVERY</a:t>
            </a:r>
          </a:p>
          <a:p>
            <a:pPr marL="228600" indent="-228600" fontAlgn="b">
              <a:buFont typeface="+mj-lt"/>
              <a:buAutoNum type="arabicPeriod"/>
            </a:pPr>
            <a:r>
              <a:rPr lang="hu-HU" sz="1100" kern="0" dirty="0">
                <a:solidFill>
                  <a:schemeClr val="accent3"/>
                </a:solidFill>
              </a:rPr>
              <a:t>COOL</a:t>
            </a:r>
          </a:p>
        </p:txBody>
      </p:sp>
      <p:sp>
        <p:nvSpPr>
          <p:cNvPr id="22" name="Rectangle 32"/>
          <p:cNvSpPr/>
          <p:nvPr/>
        </p:nvSpPr>
        <p:spPr>
          <a:xfrm>
            <a:off x="4574888" y="3106730"/>
            <a:ext cx="1850012" cy="9387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indent="-228600" fontAlgn="b">
              <a:buFont typeface="+mj-lt"/>
              <a:buAutoNum type="arabicPeriod"/>
            </a:pPr>
            <a:r>
              <a:rPr lang="hu-HU" sz="1100" kern="0" dirty="0">
                <a:solidFill>
                  <a:schemeClr val="accent3"/>
                </a:solidFill>
              </a:rPr>
              <a:t>RTL KLUB</a:t>
            </a:r>
          </a:p>
          <a:p>
            <a:pPr marL="228600" indent="-228600" fontAlgn="b">
              <a:buFont typeface="+mj-lt"/>
              <a:buAutoNum type="arabicPeriod"/>
            </a:pPr>
            <a:r>
              <a:rPr lang="hu-HU" sz="1100" kern="0" dirty="0">
                <a:solidFill>
                  <a:schemeClr val="accent3"/>
                </a:solidFill>
              </a:rPr>
              <a:t>COMEDY CENTRAL</a:t>
            </a:r>
          </a:p>
          <a:p>
            <a:pPr marL="228600" indent="-228600" fontAlgn="b">
              <a:buFont typeface="+mj-lt"/>
              <a:buAutoNum type="arabicPeriod"/>
            </a:pPr>
            <a:r>
              <a:rPr lang="hu-HU" sz="1100" kern="0" dirty="0">
                <a:solidFill>
                  <a:schemeClr val="accent3"/>
                </a:solidFill>
              </a:rPr>
              <a:t>TV2 </a:t>
            </a:r>
          </a:p>
          <a:p>
            <a:pPr marL="228600" indent="-228600" fontAlgn="b">
              <a:buFont typeface="+mj-lt"/>
              <a:buAutoNum type="arabicPeriod"/>
            </a:pPr>
            <a:r>
              <a:rPr lang="hu-HU" sz="1100" kern="0" dirty="0">
                <a:solidFill>
                  <a:schemeClr val="accent3"/>
                </a:solidFill>
              </a:rPr>
              <a:t>DISCOVERY</a:t>
            </a:r>
          </a:p>
          <a:p>
            <a:pPr marL="228600" indent="-228600" fontAlgn="b">
              <a:buFont typeface="+mj-lt"/>
              <a:buAutoNum type="arabicPeriod"/>
            </a:pPr>
            <a:r>
              <a:rPr lang="hu-HU" sz="1100" u="sng" kern="0" dirty="0">
                <a:solidFill>
                  <a:schemeClr val="accent3"/>
                </a:solidFill>
              </a:rPr>
              <a:t>FILM+</a:t>
            </a:r>
          </a:p>
        </p:txBody>
      </p:sp>
      <p:sp>
        <p:nvSpPr>
          <p:cNvPr id="24" name="Rectangle 1"/>
          <p:cNvSpPr/>
          <p:nvPr/>
        </p:nvSpPr>
        <p:spPr>
          <a:xfrm>
            <a:off x="4574888" y="1560877"/>
            <a:ext cx="1578404" cy="9387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indent="-228600" fontAlgn="b">
              <a:buFont typeface="+mj-lt"/>
              <a:buAutoNum type="arabicPeriod"/>
            </a:pPr>
            <a:r>
              <a:rPr lang="hu-HU" sz="1100" kern="0" dirty="0">
                <a:solidFill>
                  <a:schemeClr val="accent4"/>
                </a:solidFill>
              </a:rPr>
              <a:t>RTL KLUB</a:t>
            </a:r>
          </a:p>
          <a:p>
            <a:pPr marL="228600" indent="-228600" fontAlgn="b">
              <a:buFont typeface="+mj-lt"/>
              <a:buAutoNum type="arabicPeriod"/>
            </a:pPr>
            <a:r>
              <a:rPr lang="hu-HU" sz="1100" kern="0" dirty="0">
                <a:solidFill>
                  <a:schemeClr val="accent4"/>
                </a:solidFill>
              </a:rPr>
              <a:t>COMEDY CENTRAL</a:t>
            </a:r>
          </a:p>
          <a:p>
            <a:pPr marL="228600" indent="-228600" fontAlgn="b">
              <a:buFont typeface="+mj-lt"/>
              <a:buAutoNum type="arabicPeriod"/>
            </a:pPr>
            <a:r>
              <a:rPr lang="hu-HU" sz="1100" kern="0" dirty="0">
                <a:solidFill>
                  <a:schemeClr val="accent4"/>
                </a:solidFill>
              </a:rPr>
              <a:t>TV2</a:t>
            </a:r>
          </a:p>
          <a:p>
            <a:pPr marL="228600" indent="-228600" fontAlgn="b">
              <a:buFont typeface="+mj-lt"/>
              <a:buAutoNum type="arabicPeriod"/>
            </a:pPr>
            <a:r>
              <a:rPr lang="hu-HU" sz="1100" kern="0" dirty="0">
                <a:solidFill>
                  <a:schemeClr val="accent4"/>
                </a:solidFill>
              </a:rPr>
              <a:t>DISCOVERY</a:t>
            </a:r>
          </a:p>
          <a:p>
            <a:pPr marL="228600" indent="-228600" fontAlgn="b">
              <a:buFont typeface="+mj-lt"/>
              <a:buAutoNum type="arabicPeriod"/>
            </a:pPr>
            <a:r>
              <a:rPr lang="hu-HU" sz="1100" u="sng" kern="0" dirty="0">
                <a:solidFill>
                  <a:schemeClr val="accent4"/>
                </a:solidFill>
              </a:rPr>
              <a:t>COOL</a:t>
            </a:r>
          </a:p>
        </p:txBody>
      </p:sp>
      <p:cxnSp>
        <p:nvCxnSpPr>
          <p:cNvPr id="25" name="Straight Connector 46"/>
          <p:cNvCxnSpPr/>
          <p:nvPr/>
        </p:nvCxnSpPr>
        <p:spPr>
          <a:xfrm>
            <a:off x="179984" y="2946288"/>
            <a:ext cx="5904656" cy="1"/>
          </a:xfrm>
          <a:prstGeom prst="line">
            <a:avLst/>
          </a:prstGeom>
          <a:ln w="635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Szövegdoboz 26"/>
          <p:cNvSpPr txBox="1"/>
          <p:nvPr/>
        </p:nvSpPr>
        <p:spPr>
          <a:xfrm>
            <a:off x="6204122" y="2645499"/>
            <a:ext cx="2616350" cy="807913"/>
          </a:xfrm>
          <a:prstGeom prst="rect">
            <a:avLst/>
          </a:prstGeom>
          <a:solidFill>
            <a:schemeClr val="bg1"/>
          </a:solidFill>
        </p:spPr>
        <p:txBody>
          <a:bodyPr vert="horz" wrap="square" lIns="0" tIns="0" rIns="0" bIns="0" rtlCol="0">
            <a:spAutoFit/>
          </a:bodyPr>
          <a:lstStyle/>
          <a:p>
            <a:pPr marL="4763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u-HU" sz="1050" kern="0" dirty="0">
                <a:solidFill>
                  <a:srgbClr val="58595B"/>
                </a:solidFill>
                <a:latin typeface="Calibri"/>
              </a:rPr>
              <a:t>Jellemzően a Top3 csatornán túl rajzolódnak ki az egyes nézői csoportok közötti különbségek. Hol a Film+, hol a </a:t>
            </a:r>
            <a:r>
              <a:rPr lang="hu-HU" sz="1050" kern="0" dirty="0" err="1">
                <a:solidFill>
                  <a:srgbClr val="58595B"/>
                </a:solidFill>
                <a:latin typeface="Calibri"/>
              </a:rPr>
              <a:t>Cool</a:t>
            </a:r>
            <a:r>
              <a:rPr lang="hu-HU" sz="1050" kern="0" dirty="0">
                <a:solidFill>
                  <a:srgbClr val="58595B"/>
                </a:solidFill>
                <a:latin typeface="Calibri"/>
              </a:rPr>
              <a:t>, hol pedig </a:t>
            </a:r>
            <a:r>
              <a:rPr lang="hu-HU" sz="1050" kern="0" dirty="0" err="1">
                <a:solidFill>
                  <a:srgbClr val="58595B"/>
                </a:solidFill>
                <a:latin typeface="Calibri"/>
              </a:rPr>
              <a:t>doku</a:t>
            </a:r>
            <a:r>
              <a:rPr lang="hu-HU" sz="1050" kern="0" dirty="0">
                <a:solidFill>
                  <a:srgbClr val="58595B"/>
                </a:solidFill>
                <a:latin typeface="Calibri"/>
              </a:rPr>
              <a:t> </a:t>
            </a:r>
            <a:r>
              <a:rPr lang="hu-HU" sz="1050" kern="0" dirty="0" err="1">
                <a:solidFill>
                  <a:srgbClr val="58595B"/>
                </a:solidFill>
                <a:latin typeface="Calibri"/>
              </a:rPr>
              <a:t>csatonák</a:t>
            </a:r>
            <a:r>
              <a:rPr lang="hu-HU" sz="1050" kern="0" dirty="0">
                <a:solidFill>
                  <a:srgbClr val="58595B"/>
                </a:solidFill>
                <a:latin typeface="Calibri"/>
              </a:rPr>
              <a:t> tudnak felkapaszkodni a legkedvesebb csatornák listájára.</a:t>
            </a:r>
            <a:endParaRPr kumimoji="0" lang="hu-HU" sz="1050" b="0" i="0" u="none" strike="noStrike" kern="0" cap="none" spc="0" normalizeH="0" baseline="0" noProof="0" dirty="0">
              <a:ln>
                <a:noFill/>
              </a:ln>
              <a:solidFill>
                <a:srgbClr val="58595B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xmlns="" id="{F91DBE38-9D2C-46E9-B4CC-54030EB43E9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6376" y="4633691"/>
            <a:ext cx="600901" cy="600901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xmlns="" id="{4C508926-9B50-411F-A034-E2BB890DB53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9618" y="4905062"/>
            <a:ext cx="725425" cy="137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0019550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Title 3"/>
          <p:cNvSpPr>
            <a:spLocks noGrp="1"/>
          </p:cNvSpPr>
          <p:nvPr>
            <p:ph type="title"/>
          </p:nvPr>
        </p:nvSpPr>
        <p:spPr>
          <a:xfrm>
            <a:off x="179984" y="-19088"/>
            <a:ext cx="8680422" cy="469722"/>
          </a:xfrm>
        </p:spPr>
        <p:txBody>
          <a:bodyPr>
            <a:noAutofit/>
          </a:bodyPr>
          <a:lstStyle/>
          <a:p>
            <a:r>
              <a:rPr lang="hu-HU" sz="2900" dirty="0"/>
              <a:t>Spontán csatornapreferencia cégcsoportok szintjén</a:t>
            </a:r>
          </a:p>
        </p:txBody>
      </p:sp>
      <p:sp>
        <p:nvSpPr>
          <p:cNvPr id="53" name="Szövegdoboz 135"/>
          <p:cNvSpPr txBox="1"/>
          <p:nvPr/>
        </p:nvSpPr>
        <p:spPr>
          <a:xfrm>
            <a:off x="376088" y="4968864"/>
            <a:ext cx="8084344" cy="1384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763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7981950" algn="r"/>
              </a:tabLst>
              <a:defRPr/>
            </a:pPr>
            <a:r>
              <a:rPr kumimoji="0" lang="hu-HU" sz="900" b="0" i="0" u="none" strike="noStrike" kern="0" cap="none" spc="0" normalizeH="0" baseline="0" noProof="0" dirty="0">
                <a:ln>
                  <a:noFill/>
                </a:ln>
                <a:solidFill>
                  <a:srgbClr val="222223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N=917 | Bázis: aki szokott </a:t>
            </a:r>
            <a:r>
              <a:rPr kumimoji="0" lang="hu-HU" sz="900" b="0" i="0" u="none" strike="noStrike" kern="0" cap="none" spc="0" normalizeH="0" baseline="0" noProof="0" dirty="0" err="1">
                <a:ln>
                  <a:noFill/>
                </a:ln>
                <a:solidFill>
                  <a:srgbClr val="222223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tévézni</a:t>
            </a:r>
            <a:endParaRPr kumimoji="0" lang="hu-HU" sz="900" b="0" i="0" u="none" strike="noStrike" kern="0" cap="none" spc="0" normalizeH="0" baseline="0" noProof="0" dirty="0">
              <a:ln>
                <a:noFill/>
              </a:ln>
              <a:solidFill>
                <a:srgbClr val="222223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2" name="Text Placeholder 9"/>
          <p:cNvSpPr>
            <a:spLocks noGrp="1"/>
          </p:cNvSpPr>
          <p:nvPr>
            <p:ph type="body" sz="quarter" idx="4294967295"/>
          </p:nvPr>
        </p:nvSpPr>
        <p:spPr>
          <a:xfrm>
            <a:off x="170158" y="402993"/>
            <a:ext cx="8690248" cy="451009"/>
          </a:xfrm>
          <a:prstGeom prst="rect">
            <a:avLst/>
          </a:prstGeom>
        </p:spPr>
        <p:txBody>
          <a:bodyPr/>
          <a:lstStyle/>
          <a:p>
            <a:pPr marL="0" indent="0">
              <a:spcBef>
                <a:spcPts val="0"/>
              </a:spcBef>
              <a:buNone/>
            </a:pPr>
            <a:r>
              <a:rPr lang="hu-HU" sz="1000" i="1" dirty="0">
                <a:solidFill>
                  <a:schemeClr val="bg1">
                    <a:lumMod val="50000"/>
                  </a:schemeClr>
                </a:solidFill>
              </a:rPr>
              <a:t>Kérem, sorolja fel a kedvenc csatornáit, legfeljebb hármat! </a:t>
            </a:r>
          </a:p>
        </p:txBody>
      </p:sp>
      <p:graphicFrame>
        <p:nvGraphicFramePr>
          <p:cNvPr id="9" name="Char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38085776"/>
              </p:ext>
            </p:extLst>
          </p:nvPr>
        </p:nvGraphicFramePr>
        <p:xfrm>
          <a:off x="395536" y="994545"/>
          <a:ext cx="1440160" cy="142677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0" name="Rectangle 23"/>
          <p:cNvSpPr/>
          <p:nvPr/>
        </p:nvSpPr>
        <p:spPr>
          <a:xfrm>
            <a:off x="670904" y="1462876"/>
            <a:ext cx="905835" cy="46692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marL="0" marR="0" lvl="0" indent="0" algn="ctr" defTabSz="924259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600" b="1" i="0" u="none" strike="noStrike" kern="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cs typeface="Arial" panose="020B0604020202020204" pitchFamily="34" charset="0"/>
              </a:rPr>
              <a:t>66</a:t>
            </a:r>
            <a:r>
              <a:rPr kumimoji="0" lang="en-GB" sz="1600" b="1" i="0" u="none" strike="noStrike" kern="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cs typeface="Arial" panose="020B0604020202020204" pitchFamily="34" charset="0"/>
              </a:rPr>
              <a:t>%</a:t>
            </a:r>
            <a:endParaRPr kumimoji="0" lang="hu-HU" sz="1600" b="1" i="0" u="none" strike="noStrike" kern="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cs typeface="Arial" panose="020B0604020202020204" pitchFamily="34" charset="0"/>
            </a:endParaRPr>
          </a:p>
        </p:txBody>
      </p:sp>
      <p:sp>
        <p:nvSpPr>
          <p:cNvPr id="11" name="Rectangle 23"/>
          <p:cNvSpPr/>
          <p:nvPr/>
        </p:nvSpPr>
        <p:spPr>
          <a:xfrm>
            <a:off x="670904" y="2164670"/>
            <a:ext cx="905835" cy="126019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marL="0" marR="0" lvl="0" indent="0" algn="ctr" defTabSz="924259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000" b="0" i="0" u="none" strike="noStrike" kern="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</a:rPr>
              <a:t>RTL CSOPORT</a:t>
            </a:r>
          </a:p>
          <a:p>
            <a:pPr marL="0" marR="0" lvl="0" indent="0" algn="ctr" defTabSz="924259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400" b="1" i="0" u="none" strike="noStrike" kern="0" cap="none" spc="0" normalizeH="0" baseline="0" noProof="0" dirty="0">
              <a:ln>
                <a:noFill/>
              </a:ln>
              <a:solidFill>
                <a:srgbClr val="B7BF12"/>
              </a:solidFill>
              <a:effectLst/>
              <a:uLnTx/>
              <a:uFillTx/>
              <a:cs typeface="Arial" panose="020B0604020202020204" pitchFamily="34" charset="0"/>
            </a:endParaRPr>
          </a:p>
        </p:txBody>
      </p:sp>
      <p:graphicFrame>
        <p:nvGraphicFramePr>
          <p:cNvPr id="12" name="Char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47376598"/>
              </p:ext>
            </p:extLst>
          </p:nvPr>
        </p:nvGraphicFramePr>
        <p:xfrm>
          <a:off x="2123728" y="1000174"/>
          <a:ext cx="1440160" cy="142677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3" name="Rectangle 23"/>
          <p:cNvSpPr/>
          <p:nvPr/>
        </p:nvSpPr>
        <p:spPr>
          <a:xfrm>
            <a:off x="2399096" y="1468505"/>
            <a:ext cx="905835" cy="46692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marL="0" marR="0" lvl="0" indent="0" algn="ctr" defTabSz="924259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600" b="1" i="0" u="none" strike="noStrike" kern="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cs typeface="Arial" panose="020B0604020202020204" pitchFamily="34" charset="0"/>
              </a:rPr>
              <a:t>39</a:t>
            </a:r>
            <a:r>
              <a:rPr kumimoji="0" lang="en-GB" sz="1600" b="1" i="0" u="none" strike="noStrike" kern="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cs typeface="Arial" panose="020B0604020202020204" pitchFamily="34" charset="0"/>
              </a:rPr>
              <a:t>%</a:t>
            </a:r>
            <a:endParaRPr kumimoji="0" lang="hu-HU" sz="1600" b="1" i="0" u="none" strike="noStrike" kern="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cs typeface="Arial" panose="020B0604020202020204" pitchFamily="34" charset="0"/>
            </a:endParaRPr>
          </a:p>
        </p:txBody>
      </p:sp>
      <p:sp>
        <p:nvSpPr>
          <p:cNvPr id="14" name="Rectangle 23"/>
          <p:cNvSpPr/>
          <p:nvPr/>
        </p:nvSpPr>
        <p:spPr>
          <a:xfrm>
            <a:off x="2399096" y="2170299"/>
            <a:ext cx="905835" cy="126019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marL="0" marR="0" lvl="0" indent="0" algn="ctr" defTabSz="924259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000" b="0" i="0" u="none" strike="noStrike" kern="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</a:rPr>
              <a:t>TV2 CSOPORT</a:t>
            </a:r>
          </a:p>
          <a:p>
            <a:pPr marL="0" marR="0" lvl="0" indent="0" algn="ctr" defTabSz="924259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400" b="1" i="0" u="none" strike="noStrike" kern="0" cap="none" spc="0" normalizeH="0" baseline="0" noProof="0" dirty="0">
              <a:ln>
                <a:noFill/>
              </a:ln>
              <a:solidFill>
                <a:srgbClr val="B7BF12"/>
              </a:solidFill>
              <a:effectLst/>
              <a:uLnTx/>
              <a:uFillTx/>
              <a:cs typeface="Arial" panose="020B0604020202020204" pitchFamily="34" charset="0"/>
            </a:endParaRPr>
          </a:p>
        </p:txBody>
      </p:sp>
      <p:graphicFrame>
        <p:nvGraphicFramePr>
          <p:cNvPr id="15" name="Char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39750778"/>
              </p:ext>
            </p:extLst>
          </p:nvPr>
        </p:nvGraphicFramePr>
        <p:xfrm>
          <a:off x="3851920" y="988916"/>
          <a:ext cx="1440160" cy="142677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6" name="Rectangle 23"/>
          <p:cNvSpPr/>
          <p:nvPr/>
        </p:nvSpPr>
        <p:spPr>
          <a:xfrm>
            <a:off x="4127288" y="1457247"/>
            <a:ext cx="905835" cy="46692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marL="0" marR="0" lvl="0" indent="0" algn="ctr" defTabSz="924259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600" b="1" i="0" u="none" strike="noStrike" kern="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cs typeface="Arial" panose="020B0604020202020204" pitchFamily="34" charset="0"/>
              </a:rPr>
              <a:t>39</a:t>
            </a:r>
            <a:r>
              <a:rPr kumimoji="0" lang="en-GB" sz="1600" b="1" i="0" u="none" strike="noStrike" kern="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cs typeface="Arial" panose="020B0604020202020204" pitchFamily="34" charset="0"/>
              </a:rPr>
              <a:t>%</a:t>
            </a:r>
            <a:endParaRPr kumimoji="0" lang="hu-HU" sz="1600" b="1" i="0" u="none" strike="noStrike" kern="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cs typeface="Arial" panose="020B0604020202020204" pitchFamily="34" charset="0"/>
            </a:endParaRPr>
          </a:p>
        </p:txBody>
      </p:sp>
      <p:sp>
        <p:nvSpPr>
          <p:cNvPr id="17" name="Rectangle 23"/>
          <p:cNvSpPr/>
          <p:nvPr/>
        </p:nvSpPr>
        <p:spPr>
          <a:xfrm>
            <a:off x="4127288" y="2159041"/>
            <a:ext cx="905835" cy="126019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marL="0" marR="0" lvl="0" indent="0" algn="ctr" defTabSz="924259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000" b="0" i="0" u="none" strike="noStrike" kern="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</a:rPr>
              <a:t>VIACOM</a:t>
            </a:r>
          </a:p>
          <a:p>
            <a:pPr marL="0" marR="0" lvl="0" indent="0" algn="ctr" defTabSz="924259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400" b="1" i="0" u="none" strike="noStrike" kern="0" cap="none" spc="0" normalizeH="0" baseline="0" noProof="0" dirty="0">
              <a:ln>
                <a:noFill/>
              </a:ln>
              <a:solidFill>
                <a:srgbClr val="B7BF12"/>
              </a:solidFill>
              <a:effectLst/>
              <a:uLnTx/>
              <a:uFillTx/>
              <a:cs typeface="Arial" panose="020B0604020202020204" pitchFamily="34" charset="0"/>
            </a:endParaRPr>
          </a:p>
        </p:txBody>
      </p:sp>
      <p:graphicFrame>
        <p:nvGraphicFramePr>
          <p:cNvPr id="18" name="Char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73830503"/>
              </p:ext>
            </p:extLst>
          </p:nvPr>
        </p:nvGraphicFramePr>
        <p:xfrm>
          <a:off x="7295160" y="994545"/>
          <a:ext cx="1440160" cy="142677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9" name="Rectangle 23"/>
          <p:cNvSpPr/>
          <p:nvPr/>
        </p:nvSpPr>
        <p:spPr>
          <a:xfrm>
            <a:off x="7570528" y="1462876"/>
            <a:ext cx="905835" cy="46692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marL="0" marR="0" lvl="0" indent="0" algn="ctr" defTabSz="924259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600" b="1" i="0" u="none" strike="noStrike" kern="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cs typeface="Arial" panose="020B0604020202020204" pitchFamily="34" charset="0"/>
              </a:rPr>
              <a:t>16</a:t>
            </a:r>
            <a:r>
              <a:rPr kumimoji="0" lang="en-GB" sz="1600" b="1" i="0" u="none" strike="noStrike" kern="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cs typeface="Arial" panose="020B0604020202020204" pitchFamily="34" charset="0"/>
              </a:rPr>
              <a:t>%</a:t>
            </a:r>
            <a:endParaRPr kumimoji="0" lang="hu-HU" sz="1600" b="1" i="0" u="none" strike="noStrike" kern="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cs typeface="Arial" panose="020B0604020202020204" pitchFamily="34" charset="0"/>
            </a:endParaRPr>
          </a:p>
        </p:txBody>
      </p:sp>
      <p:sp>
        <p:nvSpPr>
          <p:cNvPr id="20" name="Rectangle 23"/>
          <p:cNvSpPr/>
          <p:nvPr/>
        </p:nvSpPr>
        <p:spPr>
          <a:xfrm>
            <a:off x="7570528" y="2164670"/>
            <a:ext cx="905835" cy="126019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marL="0" marR="0" lvl="0" indent="0" algn="ctr" defTabSz="924259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000" b="0" i="0" u="none" strike="noStrike" kern="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</a:rPr>
              <a:t>AMC</a:t>
            </a:r>
          </a:p>
          <a:p>
            <a:pPr marL="0" marR="0" lvl="0" indent="0" algn="ctr" defTabSz="924259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400" b="1" i="0" u="none" strike="noStrike" kern="0" cap="none" spc="0" normalizeH="0" baseline="0" noProof="0" dirty="0">
              <a:ln>
                <a:noFill/>
              </a:ln>
              <a:solidFill>
                <a:srgbClr val="B7BF12"/>
              </a:solidFill>
              <a:effectLst/>
              <a:uLnTx/>
              <a:uFillTx/>
              <a:cs typeface="Arial" panose="020B0604020202020204" pitchFamily="34" charset="0"/>
            </a:endParaRPr>
          </a:p>
        </p:txBody>
      </p:sp>
      <p:graphicFrame>
        <p:nvGraphicFramePr>
          <p:cNvPr id="22" name="Chart 2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04434973"/>
              </p:ext>
            </p:extLst>
          </p:nvPr>
        </p:nvGraphicFramePr>
        <p:xfrm>
          <a:off x="5630167" y="987574"/>
          <a:ext cx="1440160" cy="142677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23" name="Rectangle 23"/>
          <p:cNvSpPr/>
          <p:nvPr/>
        </p:nvSpPr>
        <p:spPr>
          <a:xfrm>
            <a:off x="5905535" y="1455905"/>
            <a:ext cx="905835" cy="46692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marL="0" marR="0" lvl="0" indent="0" algn="ctr" defTabSz="924259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600" b="1" i="0" u="none" strike="noStrike" kern="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cs typeface="Arial" panose="020B0604020202020204" pitchFamily="34" charset="0"/>
              </a:rPr>
              <a:t>17</a:t>
            </a:r>
            <a:r>
              <a:rPr kumimoji="0" lang="en-GB" sz="1600" b="1" i="0" u="none" strike="noStrike" kern="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cs typeface="Arial" panose="020B0604020202020204" pitchFamily="34" charset="0"/>
              </a:rPr>
              <a:t>%</a:t>
            </a:r>
            <a:endParaRPr kumimoji="0" lang="hu-HU" sz="1600" b="1" i="0" u="none" strike="noStrike" kern="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cs typeface="Arial" panose="020B0604020202020204" pitchFamily="34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5905535" y="2157699"/>
            <a:ext cx="905835" cy="126019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marL="0" marR="0" lvl="0" indent="0" algn="ctr" defTabSz="924259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000" b="0" i="0" u="none" strike="noStrike" kern="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</a:rPr>
              <a:t>SONY</a:t>
            </a:r>
          </a:p>
          <a:p>
            <a:pPr marL="0" marR="0" lvl="0" indent="0" algn="ctr" defTabSz="924259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400" b="1" i="0" u="none" strike="noStrike" kern="0" cap="none" spc="0" normalizeH="0" baseline="0" noProof="0" dirty="0">
              <a:ln>
                <a:noFill/>
              </a:ln>
              <a:solidFill>
                <a:srgbClr val="B7BF12"/>
              </a:solidFill>
              <a:effectLst/>
              <a:uLnTx/>
              <a:uFillTx/>
              <a:cs typeface="Arial" panose="020B0604020202020204" pitchFamily="34" charset="0"/>
            </a:endParaRPr>
          </a:p>
        </p:txBody>
      </p:sp>
      <p:graphicFrame>
        <p:nvGraphicFramePr>
          <p:cNvPr id="25" name="Chart 24"/>
          <p:cNvGraphicFramePr/>
          <p:nvPr>
            <p:extLst>
              <p:ext uri="{D42A27DB-BD31-4B8C-83A1-F6EECF244321}">
                <p14:modId xmlns:p14="http://schemas.microsoft.com/office/powerpoint/2010/main" val="401150806"/>
              </p:ext>
            </p:extLst>
          </p:nvPr>
        </p:nvGraphicFramePr>
        <p:xfrm>
          <a:off x="219371" y="2525556"/>
          <a:ext cx="1634231" cy="194501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graphicFrame>
        <p:nvGraphicFramePr>
          <p:cNvPr id="29" name="Chart 28"/>
          <p:cNvGraphicFramePr/>
          <p:nvPr>
            <p:extLst>
              <p:ext uri="{D42A27DB-BD31-4B8C-83A1-F6EECF244321}">
                <p14:modId xmlns:p14="http://schemas.microsoft.com/office/powerpoint/2010/main" val="2476055820"/>
              </p:ext>
            </p:extLst>
          </p:nvPr>
        </p:nvGraphicFramePr>
        <p:xfrm>
          <a:off x="1925610" y="2525555"/>
          <a:ext cx="1634231" cy="194501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graphicFrame>
        <p:nvGraphicFramePr>
          <p:cNvPr id="39" name="Chart 38"/>
          <p:cNvGraphicFramePr/>
          <p:nvPr>
            <p:extLst>
              <p:ext uri="{D42A27DB-BD31-4B8C-83A1-F6EECF244321}">
                <p14:modId xmlns:p14="http://schemas.microsoft.com/office/powerpoint/2010/main" val="1182190377"/>
              </p:ext>
            </p:extLst>
          </p:nvPr>
        </p:nvGraphicFramePr>
        <p:xfrm>
          <a:off x="3743001" y="2519928"/>
          <a:ext cx="1634231" cy="194501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  <p:graphicFrame>
        <p:nvGraphicFramePr>
          <p:cNvPr id="40" name="Chart 39"/>
          <p:cNvGraphicFramePr/>
          <p:nvPr>
            <p:extLst>
              <p:ext uri="{D42A27DB-BD31-4B8C-83A1-F6EECF244321}">
                <p14:modId xmlns:p14="http://schemas.microsoft.com/office/powerpoint/2010/main" val="77049694"/>
              </p:ext>
            </p:extLst>
          </p:nvPr>
        </p:nvGraphicFramePr>
        <p:xfrm>
          <a:off x="7164288" y="2519927"/>
          <a:ext cx="1634231" cy="194501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0"/>
          </a:graphicData>
        </a:graphic>
      </p:graphicFrame>
      <p:graphicFrame>
        <p:nvGraphicFramePr>
          <p:cNvPr id="41" name="Chart 40"/>
          <p:cNvGraphicFramePr/>
          <p:nvPr>
            <p:extLst>
              <p:ext uri="{D42A27DB-BD31-4B8C-83A1-F6EECF244321}">
                <p14:modId xmlns:p14="http://schemas.microsoft.com/office/powerpoint/2010/main" val="2215448764"/>
              </p:ext>
            </p:extLst>
          </p:nvPr>
        </p:nvGraphicFramePr>
        <p:xfrm>
          <a:off x="5508104" y="2525555"/>
          <a:ext cx="1634231" cy="194501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1"/>
          </a:graphicData>
        </a:graphic>
      </p:graphicFrame>
      <p:pic>
        <p:nvPicPr>
          <p:cNvPr id="26" name="Picture 25">
            <a:extLst>
              <a:ext uri="{FF2B5EF4-FFF2-40B4-BE49-F238E27FC236}">
                <a16:creationId xmlns:a16="http://schemas.microsoft.com/office/drawing/2014/main" xmlns="" id="{A4F2A97E-5037-49E7-B340-384201CCBE19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6376" y="4633691"/>
            <a:ext cx="600901" cy="600901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xmlns="" id="{B1B074C8-CCF2-4E6E-94C2-453767D05613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9618" y="4905062"/>
            <a:ext cx="725425" cy="137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7157313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Title 3"/>
          <p:cNvSpPr>
            <a:spLocks noGrp="1"/>
          </p:cNvSpPr>
          <p:nvPr>
            <p:ph type="title"/>
          </p:nvPr>
        </p:nvSpPr>
        <p:spPr>
          <a:xfrm>
            <a:off x="179984" y="-19088"/>
            <a:ext cx="8680422" cy="469722"/>
          </a:xfrm>
        </p:spPr>
        <p:txBody>
          <a:bodyPr>
            <a:noAutofit/>
          </a:bodyPr>
          <a:lstStyle/>
          <a:p>
            <a:r>
              <a:rPr lang="hu-HU" sz="2900" dirty="0"/>
              <a:t>Top 10 kedvenc műsor: spontán említés</a:t>
            </a:r>
          </a:p>
        </p:txBody>
      </p:sp>
      <p:sp>
        <p:nvSpPr>
          <p:cNvPr id="53" name="Szövegdoboz 135"/>
          <p:cNvSpPr txBox="1"/>
          <p:nvPr/>
        </p:nvSpPr>
        <p:spPr>
          <a:xfrm>
            <a:off x="376088" y="4968864"/>
            <a:ext cx="8084344" cy="1384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763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7981950" algn="r"/>
              </a:tabLst>
              <a:defRPr/>
            </a:pPr>
            <a:r>
              <a:rPr kumimoji="0" lang="hu-HU" sz="900" b="0" i="0" u="none" strike="noStrike" kern="0" cap="none" spc="0" normalizeH="0" baseline="0" noProof="0" dirty="0">
                <a:ln>
                  <a:noFill/>
                </a:ln>
                <a:solidFill>
                  <a:srgbClr val="222223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N=917 | Bázis: aki szokott </a:t>
            </a:r>
            <a:r>
              <a:rPr kumimoji="0" lang="hu-HU" sz="900" b="0" i="0" u="none" strike="noStrike" kern="0" cap="none" spc="0" normalizeH="0" baseline="0" noProof="0" dirty="0" err="1">
                <a:ln>
                  <a:noFill/>
                </a:ln>
                <a:solidFill>
                  <a:srgbClr val="222223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tévézni</a:t>
            </a:r>
            <a:endParaRPr kumimoji="0" lang="hu-HU" sz="900" b="0" i="0" u="none" strike="noStrike" kern="0" cap="none" spc="0" normalizeH="0" baseline="0" noProof="0" dirty="0">
              <a:ln>
                <a:noFill/>
              </a:ln>
              <a:solidFill>
                <a:srgbClr val="222223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2" name="Text Placeholder 9"/>
          <p:cNvSpPr>
            <a:spLocks noGrp="1"/>
          </p:cNvSpPr>
          <p:nvPr>
            <p:ph type="body" sz="quarter" idx="4294967295"/>
          </p:nvPr>
        </p:nvSpPr>
        <p:spPr>
          <a:xfrm>
            <a:off x="170158" y="402993"/>
            <a:ext cx="8690248" cy="451009"/>
          </a:xfrm>
          <a:prstGeom prst="rect">
            <a:avLst/>
          </a:prstGeom>
        </p:spPr>
        <p:txBody>
          <a:bodyPr/>
          <a:lstStyle/>
          <a:p>
            <a:pPr marL="0" indent="0">
              <a:spcBef>
                <a:spcPts val="0"/>
              </a:spcBef>
              <a:buNone/>
            </a:pPr>
            <a:r>
              <a:rPr lang="hu-HU" sz="1000" i="1" dirty="0">
                <a:solidFill>
                  <a:schemeClr val="bg1">
                    <a:lumMod val="50000"/>
                  </a:schemeClr>
                </a:solidFill>
              </a:rPr>
              <a:t>Melyik a kedvenc tévés műsora? </a:t>
            </a:r>
          </a:p>
        </p:txBody>
      </p:sp>
      <p:sp>
        <p:nvSpPr>
          <p:cNvPr id="30" name="Freeform 108"/>
          <p:cNvSpPr>
            <a:spLocks noChangeAspect="1" noEditPoints="1"/>
          </p:cNvSpPr>
          <p:nvPr/>
        </p:nvSpPr>
        <p:spPr bwMode="auto">
          <a:xfrm>
            <a:off x="532351" y="1001153"/>
            <a:ext cx="3326770" cy="3395132"/>
          </a:xfrm>
          <a:custGeom>
            <a:avLst/>
            <a:gdLst/>
            <a:ahLst/>
            <a:cxnLst>
              <a:cxn ang="0">
                <a:pos x="70" y="15"/>
              </a:cxn>
              <a:cxn ang="0">
                <a:pos x="300" y="56"/>
              </a:cxn>
              <a:cxn ang="0">
                <a:pos x="279" y="209"/>
              </a:cxn>
              <a:cxn ang="0">
                <a:pos x="284" y="70"/>
              </a:cxn>
              <a:cxn ang="0">
                <a:pos x="251" y="28"/>
              </a:cxn>
              <a:cxn ang="0">
                <a:pos x="69" y="64"/>
              </a:cxn>
              <a:cxn ang="0">
                <a:pos x="53" y="164"/>
              </a:cxn>
              <a:cxn ang="0">
                <a:pos x="41" y="211"/>
              </a:cxn>
              <a:cxn ang="0">
                <a:pos x="40" y="222"/>
              </a:cxn>
              <a:cxn ang="0">
                <a:pos x="297" y="282"/>
              </a:cxn>
              <a:cxn ang="0">
                <a:pos x="40" y="222"/>
              </a:cxn>
              <a:cxn ang="0">
                <a:pos x="33" y="242"/>
              </a:cxn>
              <a:cxn ang="0">
                <a:pos x="33" y="290"/>
              </a:cxn>
              <a:cxn ang="0">
                <a:pos x="65" y="287"/>
              </a:cxn>
              <a:cxn ang="0">
                <a:pos x="0" y="303"/>
              </a:cxn>
              <a:cxn ang="0">
                <a:pos x="0" y="242"/>
              </a:cxn>
              <a:cxn ang="0">
                <a:pos x="318" y="286"/>
              </a:cxn>
              <a:cxn ang="0">
                <a:pos x="271" y="303"/>
              </a:cxn>
              <a:cxn ang="0">
                <a:pos x="295" y="289"/>
              </a:cxn>
              <a:cxn ang="0">
                <a:pos x="304" y="282"/>
              </a:cxn>
              <a:cxn ang="0">
                <a:pos x="336" y="242"/>
              </a:cxn>
              <a:cxn ang="0">
                <a:pos x="169" y="343"/>
              </a:cxn>
              <a:cxn ang="0">
                <a:pos x="99" y="288"/>
              </a:cxn>
              <a:cxn ang="0">
                <a:pos x="238" y="288"/>
              </a:cxn>
              <a:cxn ang="0">
                <a:pos x="260" y="290"/>
              </a:cxn>
              <a:cxn ang="0">
                <a:pos x="75" y="73"/>
              </a:cxn>
              <a:cxn ang="0">
                <a:pos x="64" y="164"/>
              </a:cxn>
              <a:cxn ang="0">
                <a:pos x="268" y="207"/>
              </a:cxn>
              <a:cxn ang="0">
                <a:pos x="273" y="77"/>
              </a:cxn>
              <a:cxn ang="0">
                <a:pos x="241" y="38"/>
              </a:cxn>
              <a:cxn ang="0">
                <a:pos x="115" y="287"/>
              </a:cxn>
              <a:cxn ang="0">
                <a:pos x="222" y="287"/>
              </a:cxn>
            </a:cxnLst>
            <a:rect l="0" t="0" r="r" b="b"/>
            <a:pathLst>
              <a:path w="336" h="343">
                <a:moveTo>
                  <a:pt x="37" y="56"/>
                </a:moveTo>
                <a:cubicBezTo>
                  <a:pt x="58" y="53"/>
                  <a:pt x="70" y="52"/>
                  <a:pt x="70" y="15"/>
                </a:cubicBezTo>
                <a:cubicBezTo>
                  <a:pt x="127" y="0"/>
                  <a:pt x="210" y="0"/>
                  <a:pt x="267" y="15"/>
                </a:cubicBezTo>
                <a:cubicBezTo>
                  <a:pt x="268" y="43"/>
                  <a:pt x="272" y="52"/>
                  <a:pt x="300" y="56"/>
                </a:cubicBezTo>
                <a:cubicBezTo>
                  <a:pt x="300" y="111"/>
                  <a:pt x="304" y="165"/>
                  <a:pt x="296" y="211"/>
                </a:cubicBezTo>
                <a:cubicBezTo>
                  <a:pt x="291" y="210"/>
                  <a:pt x="285" y="209"/>
                  <a:pt x="279" y="209"/>
                </a:cubicBezTo>
                <a:cubicBezTo>
                  <a:pt x="282" y="194"/>
                  <a:pt x="283" y="179"/>
                  <a:pt x="284" y="164"/>
                </a:cubicBezTo>
                <a:cubicBezTo>
                  <a:pt x="285" y="133"/>
                  <a:pt x="284" y="101"/>
                  <a:pt x="284" y="70"/>
                </a:cubicBezTo>
                <a:cubicBezTo>
                  <a:pt x="275" y="67"/>
                  <a:pt x="267" y="63"/>
                  <a:pt x="261" y="55"/>
                </a:cubicBezTo>
                <a:cubicBezTo>
                  <a:pt x="254" y="48"/>
                  <a:pt x="252" y="38"/>
                  <a:pt x="251" y="28"/>
                </a:cubicBezTo>
                <a:cubicBezTo>
                  <a:pt x="202" y="18"/>
                  <a:pt x="136" y="17"/>
                  <a:pt x="86" y="28"/>
                </a:cubicBezTo>
                <a:cubicBezTo>
                  <a:pt x="85" y="42"/>
                  <a:pt x="81" y="55"/>
                  <a:pt x="69" y="64"/>
                </a:cubicBezTo>
                <a:cubicBezTo>
                  <a:pt x="64" y="67"/>
                  <a:pt x="59" y="69"/>
                  <a:pt x="53" y="70"/>
                </a:cubicBezTo>
                <a:cubicBezTo>
                  <a:pt x="53" y="102"/>
                  <a:pt x="52" y="133"/>
                  <a:pt x="53" y="164"/>
                </a:cubicBezTo>
                <a:cubicBezTo>
                  <a:pt x="54" y="179"/>
                  <a:pt x="55" y="194"/>
                  <a:pt x="58" y="209"/>
                </a:cubicBezTo>
                <a:cubicBezTo>
                  <a:pt x="52" y="209"/>
                  <a:pt x="47" y="210"/>
                  <a:pt x="41" y="211"/>
                </a:cubicBezTo>
                <a:cubicBezTo>
                  <a:pt x="33" y="165"/>
                  <a:pt x="37" y="111"/>
                  <a:pt x="37" y="56"/>
                </a:cubicBezTo>
                <a:close/>
                <a:moveTo>
                  <a:pt x="40" y="222"/>
                </a:moveTo>
                <a:cubicBezTo>
                  <a:pt x="40" y="242"/>
                  <a:pt x="40" y="262"/>
                  <a:pt x="40" y="282"/>
                </a:cubicBezTo>
                <a:cubicBezTo>
                  <a:pt x="123" y="272"/>
                  <a:pt x="209" y="272"/>
                  <a:pt x="297" y="282"/>
                </a:cubicBezTo>
                <a:cubicBezTo>
                  <a:pt x="297" y="262"/>
                  <a:pt x="297" y="242"/>
                  <a:pt x="297" y="222"/>
                </a:cubicBezTo>
                <a:cubicBezTo>
                  <a:pt x="212" y="211"/>
                  <a:pt x="126" y="210"/>
                  <a:pt x="40" y="222"/>
                </a:cubicBezTo>
                <a:close/>
                <a:moveTo>
                  <a:pt x="0" y="242"/>
                </a:moveTo>
                <a:cubicBezTo>
                  <a:pt x="33" y="242"/>
                  <a:pt x="33" y="242"/>
                  <a:pt x="33" y="242"/>
                </a:cubicBezTo>
                <a:cubicBezTo>
                  <a:pt x="33" y="282"/>
                  <a:pt x="33" y="282"/>
                  <a:pt x="33" y="282"/>
                </a:cubicBezTo>
                <a:cubicBezTo>
                  <a:pt x="33" y="290"/>
                  <a:pt x="33" y="290"/>
                  <a:pt x="33" y="290"/>
                </a:cubicBezTo>
                <a:cubicBezTo>
                  <a:pt x="41" y="289"/>
                  <a:pt x="41" y="289"/>
                  <a:pt x="41" y="289"/>
                </a:cubicBezTo>
                <a:cubicBezTo>
                  <a:pt x="49" y="288"/>
                  <a:pt x="57" y="288"/>
                  <a:pt x="65" y="287"/>
                </a:cubicBezTo>
                <a:cubicBezTo>
                  <a:pt x="65" y="303"/>
                  <a:pt x="65" y="303"/>
                  <a:pt x="65" y="303"/>
                </a:cubicBezTo>
                <a:cubicBezTo>
                  <a:pt x="0" y="303"/>
                  <a:pt x="0" y="303"/>
                  <a:pt x="0" y="303"/>
                </a:cubicBezTo>
                <a:cubicBezTo>
                  <a:pt x="19" y="286"/>
                  <a:pt x="19" y="286"/>
                  <a:pt x="19" y="286"/>
                </a:cubicBezTo>
                <a:cubicBezTo>
                  <a:pt x="0" y="242"/>
                  <a:pt x="0" y="242"/>
                  <a:pt x="0" y="242"/>
                </a:cubicBezTo>
                <a:close/>
                <a:moveTo>
                  <a:pt x="336" y="242"/>
                </a:moveTo>
                <a:cubicBezTo>
                  <a:pt x="318" y="286"/>
                  <a:pt x="318" y="286"/>
                  <a:pt x="318" y="286"/>
                </a:cubicBezTo>
                <a:cubicBezTo>
                  <a:pt x="336" y="303"/>
                  <a:pt x="336" y="303"/>
                  <a:pt x="336" y="303"/>
                </a:cubicBezTo>
                <a:cubicBezTo>
                  <a:pt x="271" y="303"/>
                  <a:pt x="271" y="303"/>
                  <a:pt x="271" y="303"/>
                </a:cubicBezTo>
                <a:cubicBezTo>
                  <a:pt x="271" y="287"/>
                  <a:pt x="271" y="287"/>
                  <a:pt x="271" y="287"/>
                </a:cubicBezTo>
                <a:cubicBezTo>
                  <a:pt x="279" y="288"/>
                  <a:pt x="287" y="288"/>
                  <a:pt x="295" y="289"/>
                </a:cubicBezTo>
                <a:cubicBezTo>
                  <a:pt x="304" y="290"/>
                  <a:pt x="304" y="290"/>
                  <a:pt x="304" y="290"/>
                </a:cubicBezTo>
                <a:cubicBezTo>
                  <a:pt x="304" y="282"/>
                  <a:pt x="304" y="282"/>
                  <a:pt x="304" y="282"/>
                </a:cubicBezTo>
                <a:cubicBezTo>
                  <a:pt x="304" y="242"/>
                  <a:pt x="304" y="242"/>
                  <a:pt x="304" y="242"/>
                </a:cubicBezTo>
                <a:cubicBezTo>
                  <a:pt x="336" y="242"/>
                  <a:pt x="336" y="242"/>
                  <a:pt x="336" y="242"/>
                </a:cubicBezTo>
                <a:close/>
                <a:moveTo>
                  <a:pt x="260" y="290"/>
                </a:moveTo>
                <a:cubicBezTo>
                  <a:pt x="240" y="312"/>
                  <a:pt x="211" y="330"/>
                  <a:pt x="169" y="343"/>
                </a:cubicBezTo>
                <a:cubicBezTo>
                  <a:pt x="126" y="330"/>
                  <a:pt x="96" y="312"/>
                  <a:pt x="77" y="290"/>
                </a:cubicBezTo>
                <a:cubicBezTo>
                  <a:pt x="84" y="289"/>
                  <a:pt x="91" y="288"/>
                  <a:pt x="99" y="288"/>
                </a:cubicBezTo>
                <a:cubicBezTo>
                  <a:pt x="118" y="306"/>
                  <a:pt x="142" y="317"/>
                  <a:pt x="169" y="325"/>
                </a:cubicBezTo>
                <a:cubicBezTo>
                  <a:pt x="195" y="317"/>
                  <a:pt x="219" y="306"/>
                  <a:pt x="238" y="288"/>
                </a:cubicBezTo>
                <a:cubicBezTo>
                  <a:pt x="246" y="289"/>
                  <a:pt x="253" y="289"/>
                  <a:pt x="260" y="290"/>
                </a:cubicBezTo>
                <a:cubicBezTo>
                  <a:pt x="260" y="290"/>
                  <a:pt x="260" y="290"/>
                  <a:pt x="260" y="290"/>
                </a:cubicBezTo>
                <a:close/>
                <a:moveTo>
                  <a:pt x="96" y="38"/>
                </a:moveTo>
                <a:cubicBezTo>
                  <a:pt x="94" y="52"/>
                  <a:pt x="87" y="64"/>
                  <a:pt x="75" y="73"/>
                </a:cubicBezTo>
                <a:cubicBezTo>
                  <a:pt x="72" y="75"/>
                  <a:pt x="68" y="77"/>
                  <a:pt x="64" y="78"/>
                </a:cubicBezTo>
                <a:cubicBezTo>
                  <a:pt x="64" y="107"/>
                  <a:pt x="63" y="135"/>
                  <a:pt x="64" y="164"/>
                </a:cubicBezTo>
                <a:cubicBezTo>
                  <a:pt x="65" y="178"/>
                  <a:pt x="66" y="193"/>
                  <a:pt x="69" y="207"/>
                </a:cubicBezTo>
                <a:cubicBezTo>
                  <a:pt x="135" y="200"/>
                  <a:pt x="202" y="201"/>
                  <a:pt x="268" y="207"/>
                </a:cubicBezTo>
                <a:cubicBezTo>
                  <a:pt x="271" y="193"/>
                  <a:pt x="272" y="178"/>
                  <a:pt x="273" y="164"/>
                </a:cubicBezTo>
                <a:cubicBezTo>
                  <a:pt x="274" y="135"/>
                  <a:pt x="273" y="106"/>
                  <a:pt x="273" y="77"/>
                </a:cubicBezTo>
                <a:cubicBezTo>
                  <a:pt x="265" y="74"/>
                  <a:pt x="258" y="69"/>
                  <a:pt x="252" y="62"/>
                </a:cubicBezTo>
                <a:cubicBezTo>
                  <a:pt x="246" y="55"/>
                  <a:pt x="243" y="47"/>
                  <a:pt x="241" y="38"/>
                </a:cubicBezTo>
                <a:cubicBezTo>
                  <a:pt x="196" y="29"/>
                  <a:pt x="141" y="29"/>
                  <a:pt x="96" y="38"/>
                </a:cubicBezTo>
                <a:close/>
                <a:moveTo>
                  <a:pt x="115" y="287"/>
                </a:moveTo>
                <a:cubicBezTo>
                  <a:pt x="131" y="299"/>
                  <a:pt x="149" y="307"/>
                  <a:pt x="169" y="314"/>
                </a:cubicBezTo>
                <a:cubicBezTo>
                  <a:pt x="188" y="307"/>
                  <a:pt x="206" y="299"/>
                  <a:pt x="222" y="287"/>
                </a:cubicBezTo>
                <a:cubicBezTo>
                  <a:pt x="186" y="286"/>
                  <a:pt x="151" y="285"/>
                  <a:pt x="115" y="287"/>
                </a:cubicBezTo>
                <a:close/>
              </a:path>
            </a:pathLst>
          </a:custGeom>
          <a:solidFill>
            <a:schemeClr val="bg2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003399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1475656" y="1426581"/>
            <a:ext cx="2041995" cy="1554272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marL="228600" marR="0" lvl="0" indent="-228600" algn="l" defTabSz="914378" rtl="0" eaLnBrk="1" fontAlgn="b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hu-HU" sz="95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FAMILY GUY (5%)</a:t>
            </a:r>
          </a:p>
          <a:p>
            <a:pPr marL="228600" marR="0" lvl="0" indent="-228600" algn="l" defTabSz="914378" rtl="0" eaLnBrk="1" fontAlgn="b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hu-HU" sz="950" kern="0" dirty="0">
                <a:solidFill>
                  <a:srgbClr val="FFFFFF"/>
                </a:solidFill>
                <a:latin typeface="Calibri"/>
              </a:rPr>
              <a:t>AGYMENŐK (5%)</a:t>
            </a:r>
            <a:endParaRPr kumimoji="0" lang="hu-HU" sz="95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228600" marR="0" lvl="0" indent="-228600" algn="l" defTabSz="914378" rtl="0" eaLnBrk="1" fontAlgn="b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hu-HU" sz="95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ÉJJEL-NAPPAL BP (4%)</a:t>
            </a:r>
          </a:p>
          <a:p>
            <a:pPr marL="228600" marR="0" lvl="0" indent="-228600" algn="l" defTabSz="914378" rtl="0" eaLnBrk="1" fontAlgn="b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hu-HU" sz="95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BARÁTOK KÖZT (3%)</a:t>
            </a:r>
          </a:p>
          <a:p>
            <a:pPr marL="228600" marR="0" lvl="0" indent="-228600" algn="l" defTabSz="914378" rtl="0" eaLnBrk="1" fontAlgn="b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hu-HU" sz="95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SURVIVOR (3%)</a:t>
            </a:r>
          </a:p>
          <a:p>
            <a:pPr marL="228600" marR="0" lvl="0" indent="-228600" algn="l" defTabSz="914378" rtl="0" eaLnBrk="1" fontAlgn="b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hu-HU" sz="95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TRÓNOK HARCA (3%)</a:t>
            </a:r>
          </a:p>
          <a:p>
            <a:pPr marL="228600" marR="0" lvl="0" indent="-228600" algn="l" defTabSz="914378" rtl="0" eaLnBrk="1" fontAlgn="b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hu-HU" sz="95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ÁLL AZ ALKU (2%)</a:t>
            </a:r>
          </a:p>
          <a:p>
            <a:pPr marL="228600" marR="0" lvl="0" indent="-228600" algn="l" defTabSz="914378" rtl="0" eaLnBrk="1" fontAlgn="b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hu-HU" sz="95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JÓBAN ROSSZBAN (</a:t>
            </a:r>
            <a:r>
              <a:rPr lang="hu-HU" sz="950" kern="0" dirty="0">
                <a:solidFill>
                  <a:srgbClr val="FFFFFF"/>
                </a:solidFill>
                <a:latin typeface="Calibri"/>
              </a:rPr>
              <a:t>2</a:t>
            </a:r>
            <a:r>
              <a:rPr kumimoji="0" lang="hu-HU" sz="95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%)</a:t>
            </a:r>
          </a:p>
          <a:p>
            <a:pPr marL="228600" marR="0" lvl="0" indent="-228600" algn="l" defTabSz="914378" rtl="0" eaLnBrk="1" fontAlgn="b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hu-HU" sz="95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DR. CSONT (</a:t>
            </a:r>
            <a:r>
              <a:rPr lang="hu-HU" sz="950" kern="0" dirty="0">
                <a:solidFill>
                  <a:srgbClr val="FFFFFF"/>
                </a:solidFill>
                <a:latin typeface="Calibri"/>
              </a:rPr>
              <a:t>2</a:t>
            </a:r>
            <a:r>
              <a:rPr kumimoji="0" lang="hu-HU" sz="95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%)</a:t>
            </a:r>
          </a:p>
          <a:p>
            <a:pPr marL="228600" marR="0" lvl="0" indent="-228600" algn="l" defTabSz="914378" rtl="0" eaLnBrk="1" fontAlgn="b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hu-HU" sz="95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X-FAKTOR (2%)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1259632" y="3195957"/>
            <a:ext cx="1949038" cy="415498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marL="0" marR="0" lvl="0" indent="0" algn="l" defTabSz="914378" rtl="0" eaLnBrk="1" fontAlgn="b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05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ÁLTALÁNOS MEGNEVEZÉS (12%)</a:t>
            </a:r>
          </a:p>
          <a:p>
            <a:pPr marL="0" marR="0" lvl="0" indent="0" algn="l" defTabSz="914378" rtl="0" eaLnBrk="1" fontAlgn="b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05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NEM TUDJA (10%)</a:t>
            </a:r>
          </a:p>
        </p:txBody>
      </p:sp>
      <p:sp>
        <p:nvSpPr>
          <p:cNvPr id="8" name="Szövegdoboz 30"/>
          <p:cNvSpPr txBox="1"/>
          <p:nvPr/>
        </p:nvSpPr>
        <p:spPr>
          <a:xfrm>
            <a:off x="4548007" y="1601237"/>
            <a:ext cx="3696401" cy="15465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050" b="0" i="0" u="none" strike="noStrike" kern="0" cap="none" spc="0" normalizeH="0" baseline="0" noProof="0" dirty="0">
                <a:ln>
                  <a:noFill/>
                </a:ln>
                <a:solidFill>
                  <a:srgbClr val="58595B"/>
                </a:solidFill>
                <a:effectLst/>
                <a:uLnTx/>
                <a:uFillTx/>
                <a:latin typeface="Calibri"/>
              </a:rPr>
              <a:t>A kedvenc műsorok</a:t>
            </a:r>
            <a:r>
              <a:rPr kumimoji="0" lang="hu-HU" sz="1050" b="0" i="0" u="none" strike="noStrike" kern="0" cap="none" spc="0" normalizeH="0" noProof="0" dirty="0">
                <a:ln>
                  <a:noFill/>
                </a:ln>
                <a:solidFill>
                  <a:srgbClr val="58595B"/>
                </a:solidFill>
                <a:effectLst/>
                <a:uLnTx/>
                <a:uFillTx/>
                <a:latin typeface="Calibri"/>
              </a:rPr>
              <a:t> listája jobban szóródik és nagyobb a nem tudom válaszok aránya is. A top 10 műsort 5%-os gyakorisággal a </a:t>
            </a:r>
            <a:r>
              <a:rPr kumimoji="0" lang="hu-HU" sz="1050" b="0" i="0" u="none" strike="noStrike" kern="0" cap="none" spc="0" normalizeH="0" noProof="0" dirty="0" err="1">
                <a:ln>
                  <a:noFill/>
                </a:ln>
                <a:solidFill>
                  <a:srgbClr val="58595B"/>
                </a:solidFill>
                <a:effectLst/>
                <a:uLnTx/>
                <a:uFillTx/>
                <a:latin typeface="Calibri"/>
              </a:rPr>
              <a:t>Family</a:t>
            </a:r>
            <a:r>
              <a:rPr kumimoji="0" lang="hu-HU" sz="1050" b="0" i="0" u="none" strike="noStrike" kern="0" cap="none" spc="0" normalizeH="0" noProof="0" dirty="0">
                <a:ln>
                  <a:noFill/>
                </a:ln>
                <a:solidFill>
                  <a:srgbClr val="58595B"/>
                </a:solidFill>
                <a:effectLst/>
                <a:uLnTx/>
                <a:uFillTx/>
                <a:latin typeface="Calibri"/>
              </a:rPr>
              <a:t> Guy vezeti, amit az Éjjel-Nappal Budapest és az Agymenők követ 4-4% spontán említéssel. A Barátok Közt és Jóban Rosszban mellett egyéb saját gyártású műsorok és külföldi sorozatok egyaránt megtalálhatók. 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hu-HU" sz="1050" kern="0" baseline="0" dirty="0">
              <a:solidFill>
                <a:srgbClr val="58595B"/>
              </a:solidFill>
              <a:latin typeface="Calibri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050" b="0" i="0" u="none" strike="noStrike" kern="0" cap="none" spc="0" normalizeH="0" noProof="0" dirty="0">
                <a:ln>
                  <a:noFill/>
                </a:ln>
                <a:solidFill>
                  <a:srgbClr val="58595B"/>
                </a:solidFill>
                <a:effectLst/>
                <a:uLnTx/>
                <a:uFillTx/>
                <a:latin typeface="Calibri"/>
              </a:rPr>
              <a:t>A középfokú szakmai végzettségűek átlagon felüli arányban nevezték meg az Éjjel-Nappal Budapestet (12%). 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5DC3B560-4E36-4C61-8728-9A187B5A4AA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6376" y="4633691"/>
            <a:ext cx="600901" cy="600901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90C4A51E-0B76-464A-B1DE-CFCD6FCE9A4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9618" y="4905062"/>
            <a:ext cx="725425" cy="137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7090873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Title 3"/>
          <p:cNvSpPr>
            <a:spLocks noGrp="1"/>
          </p:cNvSpPr>
          <p:nvPr>
            <p:ph type="title"/>
          </p:nvPr>
        </p:nvSpPr>
        <p:spPr>
          <a:xfrm>
            <a:off x="179984" y="-19088"/>
            <a:ext cx="8680422" cy="469722"/>
          </a:xfrm>
        </p:spPr>
        <p:txBody>
          <a:bodyPr>
            <a:noAutofit/>
          </a:bodyPr>
          <a:lstStyle/>
          <a:p>
            <a:r>
              <a:rPr lang="hu-HU" sz="2900" dirty="0"/>
              <a:t>Kedvenc műsor: spontán említés</a:t>
            </a:r>
          </a:p>
        </p:txBody>
      </p:sp>
      <p:sp>
        <p:nvSpPr>
          <p:cNvPr id="82" name="Szövegdoboz 135"/>
          <p:cNvSpPr txBox="1"/>
          <p:nvPr/>
        </p:nvSpPr>
        <p:spPr>
          <a:xfrm>
            <a:off x="376088" y="4968864"/>
            <a:ext cx="8084344" cy="1384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763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7981950" algn="r"/>
              </a:tabLst>
              <a:defRPr/>
            </a:pPr>
            <a:r>
              <a:rPr kumimoji="0" lang="hu-HU" sz="900" b="0" i="0" u="none" strike="noStrike" kern="0" cap="none" spc="0" normalizeH="0" baseline="0" noProof="0" dirty="0">
                <a:ln>
                  <a:noFill/>
                </a:ln>
                <a:solidFill>
                  <a:srgbClr val="222223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N=1005 | Bázis: teljes minta</a:t>
            </a:r>
          </a:p>
        </p:txBody>
      </p:sp>
      <p:sp>
        <p:nvSpPr>
          <p:cNvPr id="85" name="Text Placeholder 9"/>
          <p:cNvSpPr>
            <a:spLocks noGrp="1"/>
          </p:cNvSpPr>
          <p:nvPr>
            <p:ph type="body" sz="quarter" idx="4294967295"/>
          </p:nvPr>
        </p:nvSpPr>
        <p:spPr>
          <a:xfrm>
            <a:off x="107504" y="392549"/>
            <a:ext cx="8690248" cy="451009"/>
          </a:xfrm>
          <a:prstGeom prst="rect">
            <a:avLst/>
          </a:prstGeom>
        </p:spPr>
        <p:txBody>
          <a:bodyPr/>
          <a:lstStyle/>
          <a:p>
            <a:pPr marL="0" indent="0">
              <a:spcBef>
                <a:spcPts val="0"/>
              </a:spcBef>
              <a:buNone/>
            </a:pPr>
            <a:r>
              <a:rPr lang="hu-HU" sz="1000" i="1" dirty="0">
                <a:solidFill>
                  <a:schemeClr val="bg1">
                    <a:lumMod val="50000"/>
                  </a:schemeClr>
                </a:solidFill>
              </a:rPr>
              <a:t>Top5</a:t>
            </a:r>
          </a:p>
          <a:p>
            <a:pPr marL="0" indent="0">
              <a:spcBef>
                <a:spcPts val="0"/>
              </a:spcBef>
              <a:buNone/>
            </a:pPr>
            <a:endParaRPr lang="hu-HU" sz="1000" i="1" dirty="0">
              <a:solidFill>
                <a:schemeClr val="bg1">
                  <a:lumMod val="50000"/>
                </a:schemeClr>
              </a:solidFill>
            </a:endParaRPr>
          </a:p>
        </p:txBody>
      </p:sp>
      <p:graphicFrame>
        <p:nvGraphicFramePr>
          <p:cNvPr id="129" name="Táblázat 1"/>
          <p:cNvGraphicFramePr>
            <a:graphicFrameLocks noGrp="1"/>
          </p:cNvGraphicFramePr>
          <p:nvPr>
            <p:extLst/>
          </p:nvPr>
        </p:nvGraphicFramePr>
        <p:xfrm>
          <a:off x="395536" y="977233"/>
          <a:ext cx="6624735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24947">
                  <a:extLst>
                    <a:ext uri="{9D8B030D-6E8A-4147-A177-3AD203B41FA5}">
                      <a16:colId xmlns:a16="http://schemas.microsoft.com/office/drawing/2014/main" xmlns="" val="3116193364"/>
                    </a:ext>
                  </a:extLst>
                </a:gridCol>
                <a:gridCol w="1324947">
                  <a:extLst>
                    <a:ext uri="{9D8B030D-6E8A-4147-A177-3AD203B41FA5}">
                      <a16:colId xmlns:a16="http://schemas.microsoft.com/office/drawing/2014/main" xmlns="" val="700727625"/>
                    </a:ext>
                  </a:extLst>
                </a:gridCol>
                <a:gridCol w="1324947">
                  <a:extLst>
                    <a:ext uri="{9D8B030D-6E8A-4147-A177-3AD203B41FA5}">
                      <a16:colId xmlns:a16="http://schemas.microsoft.com/office/drawing/2014/main" xmlns="" val="3029072898"/>
                    </a:ext>
                  </a:extLst>
                </a:gridCol>
                <a:gridCol w="1324947">
                  <a:extLst>
                    <a:ext uri="{9D8B030D-6E8A-4147-A177-3AD203B41FA5}">
                      <a16:colId xmlns:a16="http://schemas.microsoft.com/office/drawing/2014/main" xmlns="" val="4252152383"/>
                    </a:ext>
                  </a:extLst>
                </a:gridCol>
                <a:gridCol w="1324947">
                  <a:extLst>
                    <a:ext uri="{9D8B030D-6E8A-4147-A177-3AD203B41FA5}">
                      <a16:colId xmlns:a16="http://schemas.microsoft.com/office/drawing/2014/main" xmlns="" val="396489927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hu-HU" sz="1200" b="0" dirty="0">
                          <a:solidFill>
                            <a:schemeClr val="tx2">
                              <a:lumMod val="85000"/>
                              <a:lumOff val="15000"/>
                            </a:schemeClr>
                          </a:solidFill>
                          <a:latin typeface="+mj-lt"/>
                        </a:rPr>
                        <a:t>Nem</a:t>
                      </a:r>
                    </a:p>
                  </a:txBody>
                  <a:tcPr anchor="ctr">
                    <a:solidFill>
                      <a:schemeClr val="accent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200" b="0" dirty="0">
                          <a:solidFill>
                            <a:schemeClr val="tx2">
                              <a:lumMod val="85000"/>
                              <a:lumOff val="15000"/>
                            </a:schemeClr>
                          </a:solidFill>
                          <a:latin typeface="+mj-lt"/>
                        </a:rPr>
                        <a:t>Életkor</a:t>
                      </a:r>
                    </a:p>
                  </a:txBody>
                  <a:tcPr anchor="ctr">
                    <a:solidFill>
                      <a:schemeClr val="accent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200" b="0" dirty="0">
                          <a:solidFill>
                            <a:schemeClr val="tx2">
                              <a:lumMod val="85000"/>
                              <a:lumOff val="15000"/>
                            </a:schemeClr>
                          </a:solidFill>
                          <a:latin typeface="+mj-lt"/>
                        </a:rPr>
                        <a:t>Saját</a:t>
                      </a:r>
                      <a:r>
                        <a:rPr lang="hu-HU" sz="1200" b="0" baseline="0" dirty="0">
                          <a:solidFill>
                            <a:schemeClr val="tx2">
                              <a:lumMod val="85000"/>
                              <a:lumOff val="15000"/>
                            </a:schemeClr>
                          </a:solidFill>
                          <a:latin typeface="+mj-lt"/>
                        </a:rPr>
                        <a:t> gyermek</a:t>
                      </a:r>
                      <a:endParaRPr lang="hu-HU" sz="1200" b="0" dirty="0">
                        <a:solidFill>
                          <a:schemeClr val="tx2">
                            <a:lumMod val="85000"/>
                            <a:lumOff val="15000"/>
                          </a:schemeClr>
                        </a:solidFill>
                        <a:latin typeface="+mj-lt"/>
                      </a:endParaRPr>
                    </a:p>
                  </a:txBody>
                  <a:tcPr anchor="ctr">
                    <a:solidFill>
                      <a:schemeClr val="accent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200" b="0" dirty="0">
                          <a:solidFill>
                            <a:schemeClr val="tx2">
                              <a:lumMod val="85000"/>
                              <a:lumOff val="15000"/>
                            </a:schemeClr>
                          </a:solidFill>
                          <a:latin typeface="+mj-lt"/>
                        </a:rPr>
                        <a:t>Életszínvonal</a:t>
                      </a:r>
                    </a:p>
                  </a:txBody>
                  <a:tcPr anchor="ctr">
                    <a:solidFill>
                      <a:schemeClr val="accent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hu-HU" sz="1200" b="0" dirty="0">
                        <a:solidFill>
                          <a:schemeClr val="tx2">
                            <a:lumMod val="85000"/>
                            <a:lumOff val="15000"/>
                          </a:schemeClr>
                        </a:solidFill>
                        <a:latin typeface="+mj-lt"/>
                      </a:endParaRPr>
                    </a:p>
                  </a:txBody>
                  <a:tcPr anchor="ctr">
                    <a:solidFill>
                      <a:schemeClr val="accent1">
                        <a:alpha val="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103678376"/>
                  </a:ext>
                </a:extLst>
              </a:tr>
            </a:tbl>
          </a:graphicData>
        </a:graphic>
      </p:graphicFrame>
      <p:sp>
        <p:nvSpPr>
          <p:cNvPr id="132" name="TextBox 10"/>
          <p:cNvSpPr txBox="1"/>
          <p:nvPr/>
        </p:nvSpPr>
        <p:spPr>
          <a:xfrm>
            <a:off x="535415" y="2572568"/>
            <a:ext cx="998490" cy="287591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indent="0" algn="ctr">
              <a:lnSpc>
                <a:spcPct val="90000"/>
              </a:lnSpc>
              <a:spcBef>
                <a:spcPts val="0"/>
              </a:spcBef>
              <a:buFont typeface="Arial" pitchFamily="34" charset="0"/>
              <a:buNone/>
              <a:defRPr sz="2000" b="1">
                <a:solidFill>
                  <a:schemeClr val="tx2"/>
                </a:solidFill>
                <a:latin typeface="+mj-lt"/>
                <a:cs typeface="Arial" panose="020B0604020202020204" pitchFamily="34" charset="0"/>
              </a:defRPr>
            </a:lvl1pPr>
            <a:lvl2pPr marL="180975" indent="-180975">
              <a:lnSpc>
                <a:spcPct val="90000"/>
              </a:lnSpc>
              <a:spcBef>
                <a:spcPts val="0"/>
              </a:spcBef>
              <a:buFont typeface="Arial" pitchFamily="34" charset="0"/>
              <a:buChar char="•"/>
              <a:defRPr sz="1200">
                <a:solidFill>
                  <a:schemeClr val="tx2"/>
                </a:solidFill>
              </a:defRPr>
            </a:lvl2pPr>
            <a:lvl3pPr marL="361950" indent="-171450">
              <a:lnSpc>
                <a:spcPct val="90000"/>
              </a:lnSpc>
              <a:spcBef>
                <a:spcPts val="0"/>
              </a:spcBef>
              <a:buFont typeface="Calibri" pitchFamily="34" charset="0"/>
              <a:buChar char="–"/>
              <a:defRPr sz="1200">
                <a:solidFill>
                  <a:schemeClr val="tx2"/>
                </a:solidFill>
              </a:defRPr>
            </a:lvl3pPr>
            <a:lvl4pPr marL="1825348" indent="-260764">
              <a:lnSpc>
                <a:spcPct val="90000"/>
              </a:lnSpc>
              <a:spcBef>
                <a:spcPts val="0"/>
              </a:spcBef>
              <a:buFont typeface="Arial" pitchFamily="34" charset="0"/>
              <a:buChar char="–"/>
              <a:defRPr sz="1200">
                <a:solidFill>
                  <a:schemeClr val="tx2"/>
                </a:solidFill>
              </a:defRPr>
            </a:lvl4pPr>
            <a:lvl5pPr marL="2346876" indent="-260764">
              <a:lnSpc>
                <a:spcPct val="90000"/>
              </a:lnSpc>
              <a:spcBef>
                <a:spcPts val="0"/>
              </a:spcBef>
              <a:buFont typeface="Arial" pitchFamily="34" charset="0"/>
              <a:buChar char="»"/>
              <a:defRPr sz="1200">
                <a:solidFill>
                  <a:schemeClr val="tx2"/>
                </a:solidFill>
              </a:defRPr>
            </a:lvl5pPr>
            <a:lvl6pPr marL="2868404" indent="-260764">
              <a:spcBef>
                <a:spcPct val="20000"/>
              </a:spcBef>
              <a:buFont typeface="Arial" pitchFamily="34" charset="0"/>
              <a:buChar char="•"/>
              <a:defRPr sz="2300"/>
            </a:lvl6pPr>
            <a:lvl7pPr marL="3389932" indent="-260764">
              <a:spcBef>
                <a:spcPct val="20000"/>
              </a:spcBef>
              <a:buFont typeface="Arial" pitchFamily="34" charset="0"/>
              <a:buChar char="•"/>
              <a:defRPr sz="2300"/>
            </a:lvl7pPr>
            <a:lvl8pPr marL="3911460" indent="-260764">
              <a:spcBef>
                <a:spcPct val="20000"/>
              </a:spcBef>
              <a:buFont typeface="Arial" pitchFamily="34" charset="0"/>
              <a:buChar char="•"/>
              <a:defRPr sz="2300"/>
            </a:lvl8pPr>
            <a:lvl9pPr marL="4432988" indent="-260764">
              <a:spcBef>
                <a:spcPct val="20000"/>
              </a:spcBef>
              <a:buFont typeface="Arial" pitchFamily="34" charset="0"/>
              <a:buChar char="•"/>
              <a:defRPr sz="2300"/>
            </a:lvl9pPr>
          </a:lstStyle>
          <a:p>
            <a:pPr lvl="0" defTabSz="924282">
              <a:defRPr/>
            </a:pPr>
            <a:r>
              <a:rPr lang="hu-HU" sz="950" b="0" kern="0" dirty="0">
                <a:solidFill>
                  <a:srgbClr val="222223">
                    <a:lumMod val="75000"/>
                    <a:lumOff val="25000"/>
                  </a:srgbClr>
                </a:solidFill>
              </a:rPr>
              <a:t>Nő</a:t>
            </a:r>
            <a:endParaRPr kumimoji="0" lang="en-GB" sz="950" b="0" i="0" u="none" strike="noStrike" kern="0" cap="none" spc="0" normalizeH="0" baseline="0" noProof="0" dirty="0">
              <a:ln>
                <a:noFill/>
              </a:ln>
              <a:solidFill>
                <a:srgbClr val="222223">
                  <a:lumMod val="75000"/>
                  <a:lumOff val="25000"/>
                </a:srgbClr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158" name="TextBox 10"/>
          <p:cNvSpPr txBox="1"/>
          <p:nvPr/>
        </p:nvSpPr>
        <p:spPr>
          <a:xfrm>
            <a:off x="533901" y="4146071"/>
            <a:ext cx="998490" cy="287591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indent="0" algn="ctr">
              <a:lnSpc>
                <a:spcPct val="90000"/>
              </a:lnSpc>
              <a:spcBef>
                <a:spcPts val="0"/>
              </a:spcBef>
              <a:buFont typeface="Arial" pitchFamily="34" charset="0"/>
              <a:buNone/>
              <a:defRPr sz="2000" b="1">
                <a:solidFill>
                  <a:schemeClr val="tx2"/>
                </a:solidFill>
                <a:latin typeface="+mj-lt"/>
                <a:cs typeface="Arial" panose="020B0604020202020204" pitchFamily="34" charset="0"/>
              </a:defRPr>
            </a:lvl1pPr>
            <a:lvl2pPr marL="180975" indent="-180975">
              <a:lnSpc>
                <a:spcPct val="90000"/>
              </a:lnSpc>
              <a:spcBef>
                <a:spcPts val="0"/>
              </a:spcBef>
              <a:buFont typeface="Arial" pitchFamily="34" charset="0"/>
              <a:buChar char="•"/>
              <a:defRPr sz="1200">
                <a:solidFill>
                  <a:schemeClr val="tx2"/>
                </a:solidFill>
              </a:defRPr>
            </a:lvl2pPr>
            <a:lvl3pPr marL="361950" indent="-171450">
              <a:lnSpc>
                <a:spcPct val="90000"/>
              </a:lnSpc>
              <a:spcBef>
                <a:spcPts val="0"/>
              </a:spcBef>
              <a:buFont typeface="Calibri" pitchFamily="34" charset="0"/>
              <a:buChar char="–"/>
              <a:defRPr sz="1200">
                <a:solidFill>
                  <a:schemeClr val="tx2"/>
                </a:solidFill>
              </a:defRPr>
            </a:lvl3pPr>
            <a:lvl4pPr marL="1825348" indent="-260764">
              <a:lnSpc>
                <a:spcPct val="90000"/>
              </a:lnSpc>
              <a:spcBef>
                <a:spcPts val="0"/>
              </a:spcBef>
              <a:buFont typeface="Arial" pitchFamily="34" charset="0"/>
              <a:buChar char="–"/>
              <a:defRPr sz="1200">
                <a:solidFill>
                  <a:schemeClr val="tx2"/>
                </a:solidFill>
              </a:defRPr>
            </a:lvl4pPr>
            <a:lvl5pPr marL="2346876" indent="-260764">
              <a:lnSpc>
                <a:spcPct val="90000"/>
              </a:lnSpc>
              <a:spcBef>
                <a:spcPts val="0"/>
              </a:spcBef>
              <a:buFont typeface="Arial" pitchFamily="34" charset="0"/>
              <a:buChar char="»"/>
              <a:defRPr sz="1200">
                <a:solidFill>
                  <a:schemeClr val="tx2"/>
                </a:solidFill>
              </a:defRPr>
            </a:lvl5pPr>
            <a:lvl6pPr marL="2868404" indent="-260764">
              <a:spcBef>
                <a:spcPct val="20000"/>
              </a:spcBef>
              <a:buFont typeface="Arial" pitchFamily="34" charset="0"/>
              <a:buChar char="•"/>
              <a:defRPr sz="2300"/>
            </a:lvl6pPr>
            <a:lvl7pPr marL="3389932" indent="-260764">
              <a:spcBef>
                <a:spcPct val="20000"/>
              </a:spcBef>
              <a:buFont typeface="Arial" pitchFamily="34" charset="0"/>
              <a:buChar char="•"/>
              <a:defRPr sz="2300"/>
            </a:lvl7pPr>
            <a:lvl8pPr marL="3911460" indent="-260764">
              <a:spcBef>
                <a:spcPct val="20000"/>
              </a:spcBef>
              <a:buFont typeface="Arial" pitchFamily="34" charset="0"/>
              <a:buChar char="•"/>
              <a:defRPr sz="2300"/>
            </a:lvl8pPr>
            <a:lvl9pPr marL="4432988" indent="-260764">
              <a:spcBef>
                <a:spcPct val="20000"/>
              </a:spcBef>
              <a:buFont typeface="Arial" pitchFamily="34" charset="0"/>
              <a:buChar char="•"/>
              <a:defRPr sz="2300"/>
            </a:lvl9pPr>
          </a:lstStyle>
          <a:p>
            <a:pPr lvl="0" defTabSz="924282">
              <a:defRPr/>
            </a:pPr>
            <a:r>
              <a:rPr lang="hu-HU" sz="950" b="0" kern="0" dirty="0">
                <a:solidFill>
                  <a:srgbClr val="222223">
                    <a:lumMod val="75000"/>
                    <a:lumOff val="25000"/>
                  </a:srgbClr>
                </a:solidFill>
              </a:rPr>
              <a:t>Férfi</a:t>
            </a:r>
            <a:br>
              <a:rPr lang="hu-HU" sz="950" b="0" kern="0" dirty="0">
                <a:solidFill>
                  <a:srgbClr val="222223">
                    <a:lumMod val="75000"/>
                    <a:lumOff val="25000"/>
                  </a:srgbClr>
                </a:solidFill>
              </a:rPr>
            </a:br>
            <a:endParaRPr kumimoji="0" lang="en-GB" sz="950" b="0" i="0" u="none" strike="noStrike" kern="0" cap="none" spc="0" normalizeH="0" baseline="0" noProof="0" dirty="0">
              <a:ln>
                <a:noFill/>
              </a:ln>
              <a:solidFill>
                <a:srgbClr val="222223">
                  <a:lumMod val="75000"/>
                  <a:lumOff val="25000"/>
                </a:srgbClr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159" name="TextBox 10"/>
          <p:cNvSpPr txBox="1"/>
          <p:nvPr/>
        </p:nvSpPr>
        <p:spPr>
          <a:xfrm>
            <a:off x="1831600" y="2568309"/>
            <a:ext cx="998490" cy="287591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indent="0" algn="ctr">
              <a:lnSpc>
                <a:spcPct val="90000"/>
              </a:lnSpc>
              <a:spcBef>
                <a:spcPts val="0"/>
              </a:spcBef>
              <a:buFont typeface="Arial" pitchFamily="34" charset="0"/>
              <a:buNone/>
              <a:defRPr sz="2000" b="1">
                <a:solidFill>
                  <a:schemeClr val="tx2"/>
                </a:solidFill>
                <a:latin typeface="+mj-lt"/>
                <a:cs typeface="Arial" panose="020B0604020202020204" pitchFamily="34" charset="0"/>
              </a:defRPr>
            </a:lvl1pPr>
            <a:lvl2pPr marL="180975" indent="-180975">
              <a:lnSpc>
                <a:spcPct val="90000"/>
              </a:lnSpc>
              <a:spcBef>
                <a:spcPts val="0"/>
              </a:spcBef>
              <a:buFont typeface="Arial" pitchFamily="34" charset="0"/>
              <a:buChar char="•"/>
              <a:defRPr sz="1200">
                <a:solidFill>
                  <a:schemeClr val="tx2"/>
                </a:solidFill>
              </a:defRPr>
            </a:lvl2pPr>
            <a:lvl3pPr marL="361950" indent="-171450">
              <a:lnSpc>
                <a:spcPct val="90000"/>
              </a:lnSpc>
              <a:spcBef>
                <a:spcPts val="0"/>
              </a:spcBef>
              <a:buFont typeface="Calibri" pitchFamily="34" charset="0"/>
              <a:buChar char="–"/>
              <a:defRPr sz="1200">
                <a:solidFill>
                  <a:schemeClr val="tx2"/>
                </a:solidFill>
              </a:defRPr>
            </a:lvl3pPr>
            <a:lvl4pPr marL="1825348" indent="-260764">
              <a:lnSpc>
                <a:spcPct val="90000"/>
              </a:lnSpc>
              <a:spcBef>
                <a:spcPts val="0"/>
              </a:spcBef>
              <a:buFont typeface="Arial" pitchFamily="34" charset="0"/>
              <a:buChar char="–"/>
              <a:defRPr sz="1200">
                <a:solidFill>
                  <a:schemeClr val="tx2"/>
                </a:solidFill>
              </a:defRPr>
            </a:lvl4pPr>
            <a:lvl5pPr marL="2346876" indent="-260764">
              <a:lnSpc>
                <a:spcPct val="90000"/>
              </a:lnSpc>
              <a:spcBef>
                <a:spcPts val="0"/>
              </a:spcBef>
              <a:buFont typeface="Arial" pitchFamily="34" charset="0"/>
              <a:buChar char="»"/>
              <a:defRPr sz="1200">
                <a:solidFill>
                  <a:schemeClr val="tx2"/>
                </a:solidFill>
              </a:defRPr>
            </a:lvl5pPr>
            <a:lvl6pPr marL="2868404" indent="-260764">
              <a:spcBef>
                <a:spcPct val="20000"/>
              </a:spcBef>
              <a:buFont typeface="Arial" pitchFamily="34" charset="0"/>
              <a:buChar char="•"/>
              <a:defRPr sz="2300"/>
            </a:lvl6pPr>
            <a:lvl7pPr marL="3389932" indent="-260764">
              <a:spcBef>
                <a:spcPct val="20000"/>
              </a:spcBef>
              <a:buFont typeface="Arial" pitchFamily="34" charset="0"/>
              <a:buChar char="•"/>
              <a:defRPr sz="2300"/>
            </a:lvl7pPr>
            <a:lvl8pPr marL="3911460" indent="-260764">
              <a:spcBef>
                <a:spcPct val="20000"/>
              </a:spcBef>
              <a:buFont typeface="Arial" pitchFamily="34" charset="0"/>
              <a:buChar char="•"/>
              <a:defRPr sz="2300"/>
            </a:lvl8pPr>
            <a:lvl9pPr marL="4432988" indent="-260764">
              <a:spcBef>
                <a:spcPct val="20000"/>
              </a:spcBef>
              <a:buFont typeface="Arial" pitchFamily="34" charset="0"/>
              <a:buChar char="•"/>
              <a:defRPr sz="2300"/>
            </a:lvl9pPr>
          </a:lstStyle>
          <a:p>
            <a:pPr lvl="0" defTabSz="924282">
              <a:defRPr/>
            </a:pPr>
            <a:r>
              <a:rPr lang="hu-HU" sz="950" b="0" kern="0" dirty="0">
                <a:solidFill>
                  <a:srgbClr val="222223">
                    <a:lumMod val="75000"/>
                    <a:lumOff val="25000"/>
                  </a:srgbClr>
                </a:solidFill>
              </a:rPr>
              <a:t>15-21</a:t>
            </a:r>
            <a:br>
              <a:rPr lang="hu-HU" sz="950" b="0" kern="0" dirty="0">
                <a:solidFill>
                  <a:srgbClr val="222223">
                    <a:lumMod val="75000"/>
                    <a:lumOff val="25000"/>
                  </a:srgbClr>
                </a:solidFill>
              </a:rPr>
            </a:br>
            <a:endParaRPr kumimoji="0" lang="en-GB" sz="950" b="0" i="0" u="none" strike="noStrike" kern="0" cap="none" spc="0" normalizeH="0" baseline="0" noProof="0" dirty="0">
              <a:ln>
                <a:noFill/>
              </a:ln>
              <a:solidFill>
                <a:srgbClr val="222223">
                  <a:lumMod val="75000"/>
                  <a:lumOff val="25000"/>
                </a:srgbClr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160" name="TextBox 10"/>
          <p:cNvSpPr txBox="1"/>
          <p:nvPr/>
        </p:nvSpPr>
        <p:spPr>
          <a:xfrm>
            <a:off x="1830086" y="4141812"/>
            <a:ext cx="998490" cy="287591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indent="0" algn="ctr">
              <a:lnSpc>
                <a:spcPct val="90000"/>
              </a:lnSpc>
              <a:spcBef>
                <a:spcPts val="0"/>
              </a:spcBef>
              <a:buFont typeface="Arial" pitchFamily="34" charset="0"/>
              <a:buNone/>
              <a:defRPr sz="2000" b="1">
                <a:solidFill>
                  <a:schemeClr val="tx2"/>
                </a:solidFill>
                <a:latin typeface="+mj-lt"/>
                <a:cs typeface="Arial" panose="020B0604020202020204" pitchFamily="34" charset="0"/>
              </a:defRPr>
            </a:lvl1pPr>
            <a:lvl2pPr marL="180975" indent="-180975">
              <a:lnSpc>
                <a:spcPct val="90000"/>
              </a:lnSpc>
              <a:spcBef>
                <a:spcPts val="0"/>
              </a:spcBef>
              <a:buFont typeface="Arial" pitchFamily="34" charset="0"/>
              <a:buChar char="•"/>
              <a:defRPr sz="1200">
                <a:solidFill>
                  <a:schemeClr val="tx2"/>
                </a:solidFill>
              </a:defRPr>
            </a:lvl2pPr>
            <a:lvl3pPr marL="361950" indent="-171450">
              <a:lnSpc>
                <a:spcPct val="90000"/>
              </a:lnSpc>
              <a:spcBef>
                <a:spcPts val="0"/>
              </a:spcBef>
              <a:buFont typeface="Calibri" pitchFamily="34" charset="0"/>
              <a:buChar char="–"/>
              <a:defRPr sz="1200">
                <a:solidFill>
                  <a:schemeClr val="tx2"/>
                </a:solidFill>
              </a:defRPr>
            </a:lvl3pPr>
            <a:lvl4pPr marL="1825348" indent="-260764">
              <a:lnSpc>
                <a:spcPct val="90000"/>
              </a:lnSpc>
              <a:spcBef>
                <a:spcPts val="0"/>
              </a:spcBef>
              <a:buFont typeface="Arial" pitchFamily="34" charset="0"/>
              <a:buChar char="–"/>
              <a:defRPr sz="1200">
                <a:solidFill>
                  <a:schemeClr val="tx2"/>
                </a:solidFill>
              </a:defRPr>
            </a:lvl4pPr>
            <a:lvl5pPr marL="2346876" indent="-260764">
              <a:lnSpc>
                <a:spcPct val="90000"/>
              </a:lnSpc>
              <a:spcBef>
                <a:spcPts val="0"/>
              </a:spcBef>
              <a:buFont typeface="Arial" pitchFamily="34" charset="0"/>
              <a:buChar char="»"/>
              <a:defRPr sz="1200">
                <a:solidFill>
                  <a:schemeClr val="tx2"/>
                </a:solidFill>
              </a:defRPr>
            </a:lvl5pPr>
            <a:lvl6pPr marL="2868404" indent="-260764">
              <a:spcBef>
                <a:spcPct val="20000"/>
              </a:spcBef>
              <a:buFont typeface="Arial" pitchFamily="34" charset="0"/>
              <a:buChar char="•"/>
              <a:defRPr sz="2300"/>
            </a:lvl6pPr>
            <a:lvl7pPr marL="3389932" indent="-260764">
              <a:spcBef>
                <a:spcPct val="20000"/>
              </a:spcBef>
              <a:buFont typeface="Arial" pitchFamily="34" charset="0"/>
              <a:buChar char="•"/>
              <a:defRPr sz="2300"/>
            </a:lvl7pPr>
            <a:lvl8pPr marL="3911460" indent="-260764">
              <a:spcBef>
                <a:spcPct val="20000"/>
              </a:spcBef>
              <a:buFont typeface="Arial" pitchFamily="34" charset="0"/>
              <a:buChar char="•"/>
              <a:defRPr sz="2300"/>
            </a:lvl8pPr>
            <a:lvl9pPr marL="4432988" indent="-260764">
              <a:spcBef>
                <a:spcPct val="20000"/>
              </a:spcBef>
              <a:buFont typeface="Arial" pitchFamily="34" charset="0"/>
              <a:buChar char="•"/>
              <a:defRPr sz="2300"/>
            </a:lvl9pPr>
          </a:lstStyle>
          <a:p>
            <a:pPr lvl="0" defTabSz="924282">
              <a:defRPr/>
            </a:pPr>
            <a:r>
              <a:rPr lang="hu-HU" sz="950" b="0" kern="0" dirty="0">
                <a:solidFill>
                  <a:srgbClr val="222223">
                    <a:lumMod val="75000"/>
                    <a:lumOff val="25000"/>
                  </a:srgbClr>
                </a:solidFill>
              </a:rPr>
              <a:t>22-29</a:t>
            </a:r>
            <a:br>
              <a:rPr lang="hu-HU" sz="950" b="0" kern="0" dirty="0">
                <a:solidFill>
                  <a:srgbClr val="222223">
                    <a:lumMod val="75000"/>
                    <a:lumOff val="25000"/>
                  </a:srgbClr>
                </a:solidFill>
              </a:rPr>
            </a:br>
            <a:endParaRPr kumimoji="0" lang="en-GB" sz="950" b="0" i="0" u="none" strike="noStrike" kern="0" cap="none" spc="0" normalizeH="0" baseline="0" noProof="0" dirty="0">
              <a:ln>
                <a:noFill/>
              </a:ln>
              <a:solidFill>
                <a:srgbClr val="222223">
                  <a:lumMod val="75000"/>
                  <a:lumOff val="25000"/>
                </a:srgbClr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161" name="TextBox 10"/>
          <p:cNvSpPr txBox="1"/>
          <p:nvPr/>
        </p:nvSpPr>
        <p:spPr>
          <a:xfrm>
            <a:off x="3201526" y="2569872"/>
            <a:ext cx="998490" cy="287591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indent="0" algn="ctr">
              <a:lnSpc>
                <a:spcPct val="90000"/>
              </a:lnSpc>
              <a:spcBef>
                <a:spcPts val="0"/>
              </a:spcBef>
              <a:buFont typeface="Arial" pitchFamily="34" charset="0"/>
              <a:buNone/>
              <a:defRPr sz="2000" b="1">
                <a:solidFill>
                  <a:schemeClr val="tx2"/>
                </a:solidFill>
                <a:latin typeface="+mj-lt"/>
                <a:cs typeface="Arial" panose="020B0604020202020204" pitchFamily="34" charset="0"/>
              </a:defRPr>
            </a:lvl1pPr>
            <a:lvl2pPr marL="180975" indent="-180975">
              <a:lnSpc>
                <a:spcPct val="90000"/>
              </a:lnSpc>
              <a:spcBef>
                <a:spcPts val="0"/>
              </a:spcBef>
              <a:buFont typeface="Arial" pitchFamily="34" charset="0"/>
              <a:buChar char="•"/>
              <a:defRPr sz="1200">
                <a:solidFill>
                  <a:schemeClr val="tx2"/>
                </a:solidFill>
              </a:defRPr>
            </a:lvl2pPr>
            <a:lvl3pPr marL="361950" indent="-171450">
              <a:lnSpc>
                <a:spcPct val="90000"/>
              </a:lnSpc>
              <a:spcBef>
                <a:spcPts val="0"/>
              </a:spcBef>
              <a:buFont typeface="Calibri" pitchFamily="34" charset="0"/>
              <a:buChar char="–"/>
              <a:defRPr sz="1200">
                <a:solidFill>
                  <a:schemeClr val="tx2"/>
                </a:solidFill>
              </a:defRPr>
            </a:lvl3pPr>
            <a:lvl4pPr marL="1825348" indent="-260764">
              <a:lnSpc>
                <a:spcPct val="90000"/>
              </a:lnSpc>
              <a:spcBef>
                <a:spcPts val="0"/>
              </a:spcBef>
              <a:buFont typeface="Arial" pitchFamily="34" charset="0"/>
              <a:buChar char="–"/>
              <a:defRPr sz="1200">
                <a:solidFill>
                  <a:schemeClr val="tx2"/>
                </a:solidFill>
              </a:defRPr>
            </a:lvl4pPr>
            <a:lvl5pPr marL="2346876" indent="-260764">
              <a:lnSpc>
                <a:spcPct val="90000"/>
              </a:lnSpc>
              <a:spcBef>
                <a:spcPts val="0"/>
              </a:spcBef>
              <a:buFont typeface="Arial" pitchFamily="34" charset="0"/>
              <a:buChar char="»"/>
              <a:defRPr sz="1200">
                <a:solidFill>
                  <a:schemeClr val="tx2"/>
                </a:solidFill>
              </a:defRPr>
            </a:lvl5pPr>
            <a:lvl6pPr marL="2868404" indent="-260764">
              <a:spcBef>
                <a:spcPct val="20000"/>
              </a:spcBef>
              <a:buFont typeface="Arial" pitchFamily="34" charset="0"/>
              <a:buChar char="•"/>
              <a:defRPr sz="2300"/>
            </a:lvl6pPr>
            <a:lvl7pPr marL="3389932" indent="-260764">
              <a:spcBef>
                <a:spcPct val="20000"/>
              </a:spcBef>
              <a:buFont typeface="Arial" pitchFamily="34" charset="0"/>
              <a:buChar char="•"/>
              <a:defRPr sz="2300"/>
            </a:lvl7pPr>
            <a:lvl8pPr marL="3911460" indent="-260764">
              <a:spcBef>
                <a:spcPct val="20000"/>
              </a:spcBef>
              <a:buFont typeface="Arial" pitchFamily="34" charset="0"/>
              <a:buChar char="•"/>
              <a:defRPr sz="2300"/>
            </a:lvl8pPr>
            <a:lvl9pPr marL="4432988" indent="-260764">
              <a:spcBef>
                <a:spcPct val="20000"/>
              </a:spcBef>
              <a:buFont typeface="Arial" pitchFamily="34" charset="0"/>
              <a:buChar char="•"/>
              <a:defRPr sz="2300"/>
            </a:lvl9pPr>
          </a:lstStyle>
          <a:p>
            <a:pPr lvl="0" defTabSz="924282">
              <a:defRPr/>
            </a:pPr>
            <a:r>
              <a:rPr lang="hu-HU" sz="950" b="0" kern="0" dirty="0">
                <a:solidFill>
                  <a:srgbClr val="222223">
                    <a:lumMod val="75000"/>
                    <a:lumOff val="25000"/>
                  </a:srgbClr>
                </a:solidFill>
              </a:rPr>
              <a:t>Szülő</a:t>
            </a:r>
            <a:endParaRPr kumimoji="0" lang="en-GB" sz="950" b="0" i="0" u="none" strike="noStrike" kern="0" cap="none" spc="0" normalizeH="0" baseline="0" noProof="0" dirty="0">
              <a:ln>
                <a:noFill/>
              </a:ln>
              <a:solidFill>
                <a:srgbClr val="222223">
                  <a:lumMod val="75000"/>
                  <a:lumOff val="25000"/>
                </a:srgbClr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163" name="TextBox 10"/>
          <p:cNvSpPr txBox="1"/>
          <p:nvPr/>
        </p:nvSpPr>
        <p:spPr>
          <a:xfrm>
            <a:off x="3200012" y="4143375"/>
            <a:ext cx="998490" cy="287591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indent="0" algn="ctr">
              <a:lnSpc>
                <a:spcPct val="90000"/>
              </a:lnSpc>
              <a:spcBef>
                <a:spcPts val="0"/>
              </a:spcBef>
              <a:buFont typeface="Arial" pitchFamily="34" charset="0"/>
              <a:buNone/>
              <a:defRPr sz="2000" b="1">
                <a:solidFill>
                  <a:schemeClr val="tx2"/>
                </a:solidFill>
                <a:latin typeface="+mj-lt"/>
                <a:cs typeface="Arial" panose="020B0604020202020204" pitchFamily="34" charset="0"/>
              </a:defRPr>
            </a:lvl1pPr>
            <a:lvl2pPr marL="180975" indent="-180975">
              <a:lnSpc>
                <a:spcPct val="90000"/>
              </a:lnSpc>
              <a:spcBef>
                <a:spcPts val="0"/>
              </a:spcBef>
              <a:buFont typeface="Arial" pitchFamily="34" charset="0"/>
              <a:buChar char="•"/>
              <a:defRPr sz="1200">
                <a:solidFill>
                  <a:schemeClr val="tx2"/>
                </a:solidFill>
              </a:defRPr>
            </a:lvl2pPr>
            <a:lvl3pPr marL="361950" indent="-171450">
              <a:lnSpc>
                <a:spcPct val="90000"/>
              </a:lnSpc>
              <a:spcBef>
                <a:spcPts val="0"/>
              </a:spcBef>
              <a:buFont typeface="Calibri" pitchFamily="34" charset="0"/>
              <a:buChar char="–"/>
              <a:defRPr sz="1200">
                <a:solidFill>
                  <a:schemeClr val="tx2"/>
                </a:solidFill>
              </a:defRPr>
            </a:lvl3pPr>
            <a:lvl4pPr marL="1825348" indent="-260764">
              <a:lnSpc>
                <a:spcPct val="90000"/>
              </a:lnSpc>
              <a:spcBef>
                <a:spcPts val="0"/>
              </a:spcBef>
              <a:buFont typeface="Arial" pitchFamily="34" charset="0"/>
              <a:buChar char="–"/>
              <a:defRPr sz="1200">
                <a:solidFill>
                  <a:schemeClr val="tx2"/>
                </a:solidFill>
              </a:defRPr>
            </a:lvl4pPr>
            <a:lvl5pPr marL="2346876" indent="-260764">
              <a:lnSpc>
                <a:spcPct val="90000"/>
              </a:lnSpc>
              <a:spcBef>
                <a:spcPts val="0"/>
              </a:spcBef>
              <a:buFont typeface="Arial" pitchFamily="34" charset="0"/>
              <a:buChar char="»"/>
              <a:defRPr sz="1200">
                <a:solidFill>
                  <a:schemeClr val="tx2"/>
                </a:solidFill>
              </a:defRPr>
            </a:lvl5pPr>
            <a:lvl6pPr marL="2868404" indent="-260764">
              <a:spcBef>
                <a:spcPct val="20000"/>
              </a:spcBef>
              <a:buFont typeface="Arial" pitchFamily="34" charset="0"/>
              <a:buChar char="•"/>
              <a:defRPr sz="2300"/>
            </a:lvl6pPr>
            <a:lvl7pPr marL="3389932" indent="-260764">
              <a:spcBef>
                <a:spcPct val="20000"/>
              </a:spcBef>
              <a:buFont typeface="Arial" pitchFamily="34" charset="0"/>
              <a:buChar char="•"/>
              <a:defRPr sz="2300"/>
            </a:lvl7pPr>
            <a:lvl8pPr marL="3911460" indent="-260764">
              <a:spcBef>
                <a:spcPct val="20000"/>
              </a:spcBef>
              <a:buFont typeface="Arial" pitchFamily="34" charset="0"/>
              <a:buChar char="•"/>
              <a:defRPr sz="2300"/>
            </a:lvl8pPr>
            <a:lvl9pPr marL="4432988" indent="-260764">
              <a:spcBef>
                <a:spcPct val="20000"/>
              </a:spcBef>
              <a:buFont typeface="Arial" pitchFamily="34" charset="0"/>
              <a:buChar char="•"/>
              <a:defRPr sz="2300"/>
            </a:lvl9pPr>
          </a:lstStyle>
          <a:p>
            <a:pPr lvl="0" defTabSz="924282">
              <a:defRPr/>
            </a:pPr>
            <a:r>
              <a:rPr lang="hu-HU" sz="950" b="0" kern="0" noProof="0" dirty="0">
                <a:solidFill>
                  <a:srgbClr val="222223">
                    <a:lumMod val="75000"/>
                    <a:lumOff val="25000"/>
                  </a:srgbClr>
                </a:solidFill>
              </a:rPr>
              <a:t>Nem szülő</a:t>
            </a:r>
            <a:endParaRPr kumimoji="0" lang="en-GB" sz="950" b="0" i="0" u="none" strike="noStrike" kern="0" cap="none" spc="0" normalizeH="0" baseline="0" noProof="0" dirty="0">
              <a:ln>
                <a:noFill/>
              </a:ln>
              <a:solidFill>
                <a:srgbClr val="222223">
                  <a:lumMod val="75000"/>
                  <a:lumOff val="25000"/>
                </a:srgbClr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168" name="TextBox 10"/>
          <p:cNvSpPr txBox="1"/>
          <p:nvPr/>
        </p:nvSpPr>
        <p:spPr>
          <a:xfrm>
            <a:off x="4576402" y="2582864"/>
            <a:ext cx="998490" cy="287591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indent="0" algn="ctr">
              <a:lnSpc>
                <a:spcPct val="90000"/>
              </a:lnSpc>
              <a:spcBef>
                <a:spcPts val="0"/>
              </a:spcBef>
              <a:buFont typeface="Arial" pitchFamily="34" charset="0"/>
              <a:buNone/>
              <a:defRPr sz="2000" b="1">
                <a:solidFill>
                  <a:schemeClr val="tx2"/>
                </a:solidFill>
                <a:latin typeface="+mj-lt"/>
                <a:cs typeface="Arial" panose="020B0604020202020204" pitchFamily="34" charset="0"/>
              </a:defRPr>
            </a:lvl1pPr>
            <a:lvl2pPr marL="180975" indent="-180975">
              <a:lnSpc>
                <a:spcPct val="90000"/>
              </a:lnSpc>
              <a:spcBef>
                <a:spcPts val="0"/>
              </a:spcBef>
              <a:buFont typeface="Arial" pitchFamily="34" charset="0"/>
              <a:buChar char="•"/>
              <a:defRPr sz="1200">
                <a:solidFill>
                  <a:schemeClr val="tx2"/>
                </a:solidFill>
              </a:defRPr>
            </a:lvl2pPr>
            <a:lvl3pPr marL="361950" indent="-171450">
              <a:lnSpc>
                <a:spcPct val="90000"/>
              </a:lnSpc>
              <a:spcBef>
                <a:spcPts val="0"/>
              </a:spcBef>
              <a:buFont typeface="Calibri" pitchFamily="34" charset="0"/>
              <a:buChar char="–"/>
              <a:defRPr sz="1200">
                <a:solidFill>
                  <a:schemeClr val="tx2"/>
                </a:solidFill>
              </a:defRPr>
            </a:lvl3pPr>
            <a:lvl4pPr marL="1825348" indent="-260764">
              <a:lnSpc>
                <a:spcPct val="90000"/>
              </a:lnSpc>
              <a:spcBef>
                <a:spcPts val="0"/>
              </a:spcBef>
              <a:buFont typeface="Arial" pitchFamily="34" charset="0"/>
              <a:buChar char="–"/>
              <a:defRPr sz="1200">
                <a:solidFill>
                  <a:schemeClr val="tx2"/>
                </a:solidFill>
              </a:defRPr>
            </a:lvl4pPr>
            <a:lvl5pPr marL="2346876" indent="-260764">
              <a:lnSpc>
                <a:spcPct val="90000"/>
              </a:lnSpc>
              <a:spcBef>
                <a:spcPts val="0"/>
              </a:spcBef>
              <a:buFont typeface="Arial" pitchFamily="34" charset="0"/>
              <a:buChar char="»"/>
              <a:defRPr sz="1200">
                <a:solidFill>
                  <a:schemeClr val="tx2"/>
                </a:solidFill>
              </a:defRPr>
            </a:lvl5pPr>
            <a:lvl6pPr marL="2868404" indent="-260764">
              <a:spcBef>
                <a:spcPct val="20000"/>
              </a:spcBef>
              <a:buFont typeface="Arial" pitchFamily="34" charset="0"/>
              <a:buChar char="•"/>
              <a:defRPr sz="2300"/>
            </a:lvl6pPr>
            <a:lvl7pPr marL="3389932" indent="-260764">
              <a:spcBef>
                <a:spcPct val="20000"/>
              </a:spcBef>
              <a:buFont typeface="Arial" pitchFamily="34" charset="0"/>
              <a:buChar char="•"/>
              <a:defRPr sz="2300"/>
            </a:lvl7pPr>
            <a:lvl8pPr marL="3911460" indent="-260764">
              <a:spcBef>
                <a:spcPct val="20000"/>
              </a:spcBef>
              <a:buFont typeface="Arial" pitchFamily="34" charset="0"/>
              <a:buChar char="•"/>
              <a:defRPr sz="2300"/>
            </a:lvl8pPr>
            <a:lvl9pPr marL="4432988" indent="-260764">
              <a:spcBef>
                <a:spcPct val="20000"/>
              </a:spcBef>
              <a:buFont typeface="Arial" pitchFamily="34" charset="0"/>
              <a:buChar char="•"/>
              <a:defRPr sz="2300"/>
            </a:lvl9pPr>
          </a:lstStyle>
          <a:p>
            <a:pPr lvl="0" defTabSz="924282">
              <a:defRPr/>
            </a:pPr>
            <a:r>
              <a:rPr lang="hu-HU" sz="950" b="0" kern="0" dirty="0">
                <a:solidFill>
                  <a:srgbClr val="222223">
                    <a:lumMod val="75000"/>
                    <a:lumOff val="25000"/>
                  </a:srgbClr>
                </a:solidFill>
              </a:rPr>
              <a:t>Jómódú</a:t>
            </a:r>
            <a:endParaRPr kumimoji="0" lang="en-GB" sz="950" b="0" i="0" u="none" strike="noStrike" kern="0" cap="none" spc="0" normalizeH="0" baseline="0" noProof="0" dirty="0">
              <a:ln>
                <a:noFill/>
              </a:ln>
              <a:solidFill>
                <a:srgbClr val="222223">
                  <a:lumMod val="75000"/>
                  <a:lumOff val="25000"/>
                </a:srgbClr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169" name="TextBox 10"/>
          <p:cNvSpPr txBox="1"/>
          <p:nvPr/>
        </p:nvSpPr>
        <p:spPr>
          <a:xfrm>
            <a:off x="4574888" y="4156367"/>
            <a:ext cx="998490" cy="287591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indent="0" algn="ctr">
              <a:lnSpc>
                <a:spcPct val="90000"/>
              </a:lnSpc>
              <a:spcBef>
                <a:spcPts val="0"/>
              </a:spcBef>
              <a:buFont typeface="Arial" pitchFamily="34" charset="0"/>
              <a:buNone/>
              <a:defRPr sz="2000" b="1">
                <a:solidFill>
                  <a:schemeClr val="tx2"/>
                </a:solidFill>
                <a:latin typeface="+mj-lt"/>
                <a:cs typeface="Arial" panose="020B0604020202020204" pitchFamily="34" charset="0"/>
              </a:defRPr>
            </a:lvl1pPr>
            <a:lvl2pPr marL="180975" indent="-180975">
              <a:lnSpc>
                <a:spcPct val="90000"/>
              </a:lnSpc>
              <a:spcBef>
                <a:spcPts val="0"/>
              </a:spcBef>
              <a:buFont typeface="Arial" pitchFamily="34" charset="0"/>
              <a:buChar char="•"/>
              <a:defRPr sz="1200">
                <a:solidFill>
                  <a:schemeClr val="tx2"/>
                </a:solidFill>
              </a:defRPr>
            </a:lvl2pPr>
            <a:lvl3pPr marL="361950" indent="-171450">
              <a:lnSpc>
                <a:spcPct val="90000"/>
              </a:lnSpc>
              <a:spcBef>
                <a:spcPts val="0"/>
              </a:spcBef>
              <a:buFont typeface="Calibri" pitchFamily="34" charset="0"/>
              <a:buChar char="–"/>
              <a:defRPr sz="1200">
                <a:solidFill>
                  <a:schemeClr val="tx2"/>
                </a:solidFill>
              </a:defRPr>
            </a:lvl3pPr>
            <a:lvl4pPr marL="1825348" indent="-260764">
              <a:lnSpc>
                <a:spcPct val="90000"/>
              </a:lnSpc>
              <a:spcBef>
                <a:spcPts val="0"/>
              </a:spcBef>
              <a:buFont typeface="Arial" pitchFamily="34" charset="0"/>
              <a:buChar char="–"/>
              <a:defRPr sz="1200">
                <a:solidFill>
                  <a:schemeClr val="tx2"/>
                </a:solidFill>
              </a:defRPr>
            </a:lvl4pPr>
            <a:lvl5pPr marL="2346876" indent="-260764">
              <a:lnSpc>
                <a:spcPct val="90000"/>
              </a:lnSpc>
              <a:spcBef>
                <a:spcPts val="0"/>
              </a:spcBef>
              <a:buFont typeface="Arial" pitchFamily="34" charset="0"/>
              <a:buChar char="»"/>
              <a:defRPr sz="1200">
                <a:solidFill>
                  <a:schemeClr val="tx2"/>
                </a:solidFill>
              </a:defRPr>
            </a:lvl5pPr>
            <a:lvl6pPr marL="2868404" indent="-260764">
              <a:spcBef>
                <a:spcPct val="20000"/>
              </a:spcBef>
              <a:buFont typeface="Arial" pitchFamily="34" charset="0"/>
              <a:buChar char="•"/>
              <a:defRPr sz="2300"/>
            </a:lvl6pPr>
            <a:lvl7pPr marL="3389932" indent="-260764">
              <a:spcBef>
                <a:spcPct val="20000"/>
              </a:spcBef>
              <a:buFont typeface="Arial" pitchFamily="34" charset="0"/>
              <a:buChar char="•"/>
              <a:defRPr sz="2300"/>
            </a:lvl7pPr>
            <a:lvl8pPr marL="3911460" indent="-260764">
              <a:spcBef>
                <a:spcPct val="20000"/>
              </a:spcBef>
              <a:buFont typeface="Arial" pitchFamily="34" charset="0"/>
              <a:buChar char="•"/>
              <a:defRPr sz="2300"/>
            </a:lvl8pPr>
            <a:lvl9pPr marL="4432988" indent="-260764">
              <a:spcBef>
                <a:spcPct val="20000"/>
              </a:spcBef>
              <a:buFont typeface="Arial" pitchFamily="34" charset="0"/>
              <a:buChar char="•"/>
              <a:defRPr sz="2300"/>
            </a:lvl9pPr>
          </a:lstStyle>
          <a:p>
            <a:pPr lvl="0" defTabSz="924282">
              <a:defRPr/>
            </a:pPr>
            <a:r>
              <a:rPr lang="hu-HU" sz="950" b="0" kern="0" dirty="0">
                <a:solidFill>
                  <a:srgbClr val="222223">
                    <a:lumMod val="75000"/>
                    <a:lumOff val="25000"/>
                  </a:srgbClr>
                </a:solidFill>
              </a:rPr>
              <a:t>Nélkülöző</a:t>
            </a:r>
            <a:endParaRPr kumimoji="0" lang="en-GB" sz="950" b="0" i="0" u="none" strike="noStrike" kern="0" cap="none" spc="0" normalizeH="0" baseline="0" noProof="0" dirty="0">
              <a:ln>
                <a:noFill/>
              </a:ln>
              <a:solidFill>
                <a:srgbClr val="222223">
                  <a:lumMod val="75000"/>
                  <a:lumOff val="25000"/>
                </a:srgbClr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80732" y="1561023"/>
            <a:ext cx="1578404" cy="9387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indent="-228600" fontAlgn="b">
              <a:buFont typeface="+mj-lt"/>
              <a:buAutoNum type="arabicPeriod"/>
            </a:pPr>
            <a:r>
              <a:rPr lang="hu-HU" sz="1100" kern="0" dirty="0">
                <a:solidFill>
                  <a:schemeClr val="accent4"/>
                </a:solidFill>
              </a:rPr>
              <a:t>AGYMENŐK</a:t>
            </a:r>
          </a:p>
          <a:p>
            <a:pPr marL="228600" indent="-228600" fontAlgn="b">
              <a:buFont typeface="+mj-lt"/>
              <a:buAutoNum type="arabicPeriod"/>
            </a:pPr>
            <a:r>
              <a:rPr lang="hu-HU" sz="1100" kern="0" dirty="0">
                <a:solidFill>
                  <a:schemeClr val="accent4"/>
                </a:solidFill>
              </a:rPr>
              <a:t>ÉJJEL NAPPAL BP.</a:t>
            </a:r>
          </a:p>
          <a:p>
            <a:pPr marL="228600" indent="-228600" fontAlgn="b">
              <a:buFont typeface="+mj-lt"/>
              <a:buAutoNum type="arabicPeriod"/>
            </a:pPr>
            <a:r>
              <a:rPr lang="hu-HU" sz="1100" u="sng" kern="0" dirty="0">
                <a:solidFill>
                  <a:schemeClr val="accent4"/>
                </a:solidFill>
              </a:rPr>
              <a:t>SURVIVOR</a:t>
            </a:r>
            <a:r>
              <a:rPr lang="hu-HU" sz="1100" kern="0" dirty="0">
                <a:solidFill>
                  <a:schemeClr val="accent4"/>
                </a:solidFill>
              </a:rPr>
              <a:t> </a:t>
            </a:r>
          </a:p>
          <a:p>
            <a:pPr marL="228600" indent="-228600" fontAlgn="b">
              <a:buFont typeface="+mj-lt"/>
              <a:buAutoNum type="arabicPeriod"/>
            </a:pPr>
            <a:r>
              <a:rPr lang="hu-HU" sz="1100" u="sng" kern="0" dirty="0">
                <a:solidFill>
                  <a:schemeClr val="accent4"/>
                </a:solidFill>
              </a:rPr>
              <a:t>JÓBAN ROSSZBAN</a:t>
            </a:r>
          </a:p>
          <a:p>
            <a:pPr marL="228600" indent="-228600" fontAlgn="b">
              <a:buFont typeface="+mj-lt"/>
              <a:buAutoNum type="arabicPeriod"/>
            </a:pPr>
            <a:r>
              <a:rPr lang="hu-HU" sz="1100" kern="0" dirty="0">
                <a:solidFill>
                  <a:schemeClr val="accent4"/>
                </a:solidFill>
              </a:rPr>
              <a:t>FAMILY GUY</a:t>
            </a:r>
          </a:p>
        </p:txBody>
      </p:sp>
      <p:sp>
        <p:nvSpPr>
          <p:cNvPr id="33" name="Rectangle 32"/>
          <p:cNvSpPr/>
          <p:nvPr/>
        </p:nvSpPr>
        <p:spPr>
          <a:xfrm>
            <a:off x="374993" y="3145199"/>
            <a:ext cx="1578404" cy="9387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indent="-228600" fontAlgn="b">
              <a:buFont typeface="+mj-lt"/>
              <a:buAutoNum type="arabicPeriod"/>
            </a:pPr>
            <a:r>
              <a:rPr lang="hu-HU" sz="1100" kern="0" dirty="0">
                <a:solidFill>
                  <a:schemeClr val="accent3"/>
                </a:solidFill>
              </a:rPr>
              <a:t>FAMILY GUY</a:t>
            </a:r>
          </a:p>
          <a:p>
            <a:pPr marL="228600" indent="-228600" fontAlgn="b">
              <a:buFont typeface="+mj-lt"/>
              <a:buAutoNum type="arabicPeriod"/>
            </a:pPr>
            <a:r>
              <a:rPr lang="hu-HU" sz="1100" kern="0" dirty="0">
                <a:solidFill>
                  <a:schemeClr val="accent3"/>
                </a:solidFill>
              </a:rPr>
              <a:t>AGYMENŐK</a:t>
            </a:r>
          </a:p>
          <a:p>
            <a:pPr marL="228600" indent="-228600" fontAlgn="b">
              <a:buFont typeface="+mj-lt"/>
              <a:buAutoNum type="arabicPeriod"/>
            </a:pPr>
            <a:r>
              <a:rPr lang="hu-HU" sz="1100" kern="0" dirty="0">
                <a:solidFill>
                  <a:schemeClr val="accent3"/>
                </a:solidFill>
              </a:rPr>
              <a:t>ÉJJEL NAPPAL BP.</a:t>
            </a:r>
          </a:p>
          <a:p>
            <a:pPr marL="228600" indent="-228600" fontAlgn="b">
              <a:buFont typeface="+mj-lt"/>
              <a:buAutoNum type="arabicPeriod"/>
            </a:pPr>
            <a:r>
              <a:rPr lang="hu-HU" sz="1100" u="sng" kern="0" dirty="0">
                <a:solidFill>
                  <a:schemeClr val="accent3"/>
                </a:solidFill>
              </a:rPr>
              <a:t>TRÓNOK HARCA</a:t>
            </a:r>
          </a:p>
          <a:p>
            <a:pPr marL="228600" indent="-228600" fontAlgn="b">
              <a:buFont typeface="+mj-lt"/>
              <a:buAutoNum type="arabicPeriod"/>
            </a:pPr>
            <a:r>
              <a:rPr lang="hu-HU" sz="1100" u="sng" kern="0" dirty="0">
                <a:solidFill>
                  <a:schemeClr val="accent3"/>
                </a:solidFill>
              </a:rPr>
              <a:t>BARÁTOK KÖZT</a:t>
            </a:r>
          </a:p>
        </p:txBody>
      </p:sp>
      <p:sp>
        <p:nvSpPr>
          <p:cNvPr id="18" name="Rectangle 1"/>
          <p:cNvSpPr/>
          <p:nvPr/>
        </p:nvSpPr>
        <p:spPr>
          <a:xfrm>
            <a:off x="1795912" y="1561023"/>
            <a:ext cx="1578404" cy="9387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indent="-228600" fontAlgn="b">
              <a:buFont typeface="+mj-lt"/>
              <a:buAutoNum type="arabicPeriod"/>
            </a:pPr>
            <a:r>
              <a:rPr lang="hu-HU" sz="1100" kern="0" dirty="0">
                <a:solidFill>
                  <a:schemeClr val="accent4"/>
                </a:solidFill>
              </a:rPr>
              <a:t>ÉJJEL NAPPAL BP.</a:t>
            </a:r>
          </a:p>
          <a:p>
            <a:pPr marL="228600" indent="-228600" fontAlgn="b">
              <a:buFont typeface="+mj-lt"/>
              <a:buAutoNum type="arabicPeriod"/>
            </a:pPr>
            <a:r>
              <a:rPr lang="hu-HU" sz="1100" kern="0" dirty="0">
                <a:solidFill>
                  <a:schemeClr val="accent4"/>
                </a:solidFill>
              </a:rPr>
              <a:t>FAMILY GUY</a:t>
            </a:r>
          </a:p>
          <a:p>
            <a:pPr marL="228600" indent="-228600" fontAlgn="b">
              <a:buFont typeface="+mj-lt"/>
              <a:buAutoNum type="arabicPeriod"/>
            </a:pPr>
            <a:r>
              <a:rPr lang="hu-HU" sz="1100" u="sng" kern="0" dirty="0">
                <a:solidFill>
                  <a:schemeClr val="accent4"/>
                </a:solidFill>
              </a:rPr>
              <a:t>BARÁTOK KÖZT</a:t>
            </a:r>
          </a:p>
          <a:p>
            <a:pPr marL="228600" indent="-228600" fontAlgn="b">
              <a:buFont typeface="+mj-lt"/>
              <a:buAutoNum type="arabicPeriod"/>
            </a:pPr>
            <a:r>
              <a:rPr lang="hu-HU" sz="1100" kern="0" dirty="0">
                <a:solidFill>
                  <a:schemeClr val="accent4"/>
                </a:solidFill>
              </a:rPr>
              <a:t>TRÓNOK HARCA</a:t>
            </a:r>
          </a:p>
          <a:p>
            <a:pPr marL="228600" indent="-228600" fontAlgn="b">
              <a:buFont typeface="+mj-lt"/>
              <a:buAutoNum type="arabicPeriod"/>
            </a:pPr>
            <a:r>
              <a:rPr lang="hu-HU" sz="1100" u="sng" kern="0" dirty="0">
                <a:solidFill>
                  <a:schemeClr val="accent4"/>
                </a:solidFill>
              </a:rPr>
              <a:t>DR. CSONT</a:t>
            </a:r>
          </a:p>
        </p:txBody>
      </p:sp>
      <p:sp>
        <p:nvSpPr>
          <p:cNvPr id="19" name="Rectangle 1"/>
          <p:cNvSpPr/>
          <p:nvPr/>
        </p:nvSpPr>
        <p:spPr>
          <a:xfrm>
            <a:off x="1795912" y="3137723"/>
            <a:ext cx="1578404" cy="9387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indent="-228600" fontAlgn="b">
              <a:buFont typeface="+mj-lt"/>
              <a:buAutoNum type="arabicPeriod"/>
            </a:pPr>
            <a:r>
              <a:rPr lang="hu-HU" sz="1100" u="sng" kern="0" dirty="0">
                <a:solidFill>
                  <a:schemeClr val="accent3"/>
                </a:solidFill>
              </a:rPr>
              <a:t>AGYMENŐK</a:t>
            </a:r>
          </a:p>
          <a:p>
            <a:pPr marL="228600" indent="-228600" fontAlgn="b">
              <a:buFont typeface="+mj-lt"/>
              <a:buAutoNum type="arabicPeriod"/>
            </a:pPr>
            <a:r>
              <a:rPr lang="hu-HU" sz="1100" kern="0" dirty="0">
                <a:solidFill>
                  <a:schemeClr val="accent3"/>
                </a:solidFill>
              </a:rPr>
              <a:t>FAMILY GUY</a:t>
            </a:r>
          </a:p>
          <a:p>
            <a:pPr marL="228600" indent="-228600" fontAlgn="b">
              <a:buFont typeface="+mj-lt"/>
              <a:buAutoNum type="arabicPeriod"/>
            </a:pPr>
            <a:r>
              <a:rPr lang="hu-HU" sz="1100" kern="0" dirty="0">
                <a:solidFill>
                  <a:schemeClr val="accent3"/>
                </a:solidFill>
              </a:rPr>
              <a:t>ÉJJEL NAPPAL BP.</a:t>
            </a:r>
          </a:p>
          <a:p>
            <a:pPr marL="228600" indent="-228600" fontAlgn="b">
              <a:buFont typeface="+mj-lt"/>
              <a:buAutoNum type="arabicPeriod"/>
            </a:pPr>
            <a:r>
              <a:rPr lang="hu-HU" sz="1100" u="sng" kern="0" dirty="0">
                <a:solidFill>
                  <a:schemeClr val="accent3"/>
                </a:solidFill>
              </a:rPr>
              <a:t>SURVIVOR</a:t>
            </a:r>
          </a:p>
          <a:p>
            <a:pPr marL="228600" indent="-228600" fontAlgn="b">
              <a:buFont typeface="+mj-lt"/>
              <a:buAutoNum type="arabicPeriod"/>
            </a:pPr>
            <a:r>
              <a:rPr lang="hu-HU" sz="1100" kern="0" dirty="0">
                <a:solidFill>
                  <a:schemeClr val="accent3"/>
                </a:solidFill>
              </a:rPr>
              <a:t>TRÓNOK HARCA</a:t>
            </a:r>
          </a:p>
        </p:txBody>
      </p:sp>
      <p:sp>
        <p:nvSpPr>
          <p:cNvPr id="20" name="Rectangle 1"/>
          <p:cNvSpPr/>
          <p:nvPr/>
        </p:nvSpPr>
        <p:spPr>
          <a:xfrm>
            <a:off x="3131840" y="1577212"/>
            <a:ext cx="1578404" cy="9387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indent="-228600" fontAlgn="b">
              <a:buFont typeface="+mj-lt"/>
              <a:buAutoNum type="arabicPeriod"/>
            </a:pPr>
            <a:r>
              <a:rPr lang="hu-HU" sz="1100" kern="0" dirty="0">
                <a:solidFill>
                  <a:schemeClr val="accent4"/>
                </a:solidFill>
              </a:rPr>
              <a:t>AGYMENŐK</a:t>
            </a:r>
          </a:p>
          <a:p>
            <a:pPr marL="228600" indent="-228600" fontAlgn="b">
              <a:buFont typeface="+mj-lt"/>
              <a:buAutoNum type="arabicPeriod"/>
            </a:pPr>
            <a:r>
              <a:rPr lang="hu-HU" sz="1100" u="sng" kern="0" dirty="0">
                <a:solidFill>
                  <a:schemeClr val="accent4"/>
                </a:solidFill>
              </a:rPr>
              <a:t>JÓBAN ROSSZBAN</a:t>
            </a:r>
          </a:p>
          <a:p>
            <a:pPr marL="228600" indent="-228600" fontAlgn="b">
              <a:buFont typeface="+mj-lt"/>
              <a:buAutoNum type="arabicPeriod"/>
            </a:pPr>
            <a:r>
              <a:rPr lang="hu-HU" sz="1100" kern="0" dirty="0">
                <a:solidFill>
                  <a:schemeClr val="accent4"/>
                </a:solidFill>
              </a:rPr>
              <a:t>ÉJJEL NAPPAL BP.</a:t>
            </a:r>
          </a:p>
          <a:p>
            <a:pPr marL="228600" indent="-228600" fontAlgn="b">
              <a:buFont typeface="+mj-lt"/>
              <a:buAutoNum type="arabicPeriod"/>
            </a:pPr>
            <a:r>
              <a:rPr lang="hu-HU" sz="1100" kern="0" dirty="0">
                <a:solidFill>
                  <a:schemeClr val="accent4"/>
                </a:solidFill>
              </a:rPr>
              <a:t>FAMILY GUY</a:t>
            </a:r>
          </a:p>
          <a:p>
            <a:pPr marL="228600" indent="-228600" fontAlgn="b">
              <a:buFont typeface="+mj-lt"/>
              <a:buAutoNum type="arabicPeriod"/>
            </a:pPr>
            <a:r>
              <a:rPr lang="hu-HU" sz="1100" u="sng" kern="0" dirty="0">
                <a:solidFill>
                  <a:schemeClr val="accent4"/>
                </a:solidFill>
              </a:rPr>
              <a:t>SURVIVOR</a:t>
            </a:r>
          </a:p>
        </p:txBody>
      </p:sp>
      <p:sp>
        <p:nvSpPr>
          <p:cNvPr id="21" name="Rectangle 1"/>
          <p:cNvSpPr/>
          <p:nvPr/>
        </p:nvSpPr>
        <p:spPr>
          <a:xfrm>
            <a:off x="3131840" y="3145198"/>
            <a:ext cx="1578404" cy="9387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indent="-228600" fontAlgn="b">
              <a:buFont typeface="+mj-lt"/>
              <a:buAutoNum type="arabicPeriod"/>
            </a:pPr>
            <a:r>
              <a:rPr lang="hu-HU" sz="1100" kern="0" dirty="0">
                <a:solidFill>
                  <a:schemeClr val="accent3"/>
                </a:solidFill>
              </a:rPr>
              <a:t>FAMILY GUY</a:t>
            </a:r>
          </a:p>
          <a:p>
            <a:pPr marL="228600" indent="-228600" fontAlgn="b">
              <a:buFont typeface="+mj-lt"/>
              <a:buAutoNum type="arabicPeriod"/>
            </a:pPr>
            <a:r>
              <a:rPr lang="hu-HU" sz="1100" kern="0" dirty="0">
                <a:solidFill>
                  <a:schemeClr val="accent3"/>
                </a:solidFill>
              </a:rPr>
              <a:t>AGYMENŐK</a:t>
            </a:r>
          </a:p>
          <a:p>
            <a:pPr marL="228600" indent="-228600" fontAlgn="b">
              <a:buFont typeface="+mj-lt"/>
              <a:buAutoNum type="arabicPeriod"/>
            </a:pPr>
            <a:r>
              <a:rPr lang="hu-HU" sz="1100" kern="0" dirty="0">
                <a:solidFill>
                  <a:schemeClr val="accent3"/>
                </a:solidFill>
              </a:rPr>
              <a:t>ÉJJEL NAPPAL BP.</a:t>
            </a:r>
          </a:p>
          <a:p>
            <a:pPr marL="228600" indent="-228600" fontAlgn="b">
              <a:buFont typeface="+mj-lt"/>
              <a:buAutoNum type="arabicPeriod"/>
            </a:pPr>
            <a:r>
              <a:rPr lang="hu-HU" sz="1100" u="sng" kern="0" dirty="0">
                <a:solidFill>
                  <a:schemeClr val="accent3"/>
                </a:solidFill>
              </a:rPr>
              <a:t>BARÁTOK KÖZT</a:t>
            </a:r>
          </a:p>
          <a:p>
            <a:pPr marL="228600" indent="-228600" fontAlgn="b">
              <a:buFont typeface="+mj-lt"/>
              <a:buAutoNum type="arabicPeriod"/>
            </a:pPr>
            <a:r>
              <a:rPr lang="hu-HU" sz="1100" u="sng" kern="0" dirty="0">
                <a:solidFill>
                  <a:schemeClr val="accent3"/>
                </a:solidFill>
              </a:rPr>
              <a:t>TRÓNOK HARCA</a:t>
            </a:r>
          </a:p>
        </p:txBody>
      </p:sp>
      <p:sp>
        <p:nvSpPr>
          <p:cNvPr id="22" name="Rectangle 1"/>
          <p:cNvSpPr/>
          <p:nvPr/>
        </p:nvSpPr>
        <p:spPr>
          <a:xfrm>
            <a:off x="4452628" y="1561022"/>
            <a:ext cx="1578404" cy="9387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indent="-228600" fontAlgn="b">
              <a:buFont typeface="+mj-lt"/>
              <a:buAutoNum type="arabicPeriod"/>
            </a:pPr>
            <a:r>
              <a:rPr lang="hu-HU" sz="1100" kern="0" dirty="0">
                <a:solidFill>
                  <a:schemeClr val="accent4"/>
                </a:solidFill>
              </a:rPr>
              <a:t>AGYMENŐK</a:t>
            </a:r>
          </a:p>
          <a:p>
            <a:pPr marL="228600" indent="-228600" fontAlgn="b">
              <a:buFont typeface="+mj-lt"/>
              <a:buAutoNum type="arabicPeriod"/>
            </a:pPr>
            <a:r>
              <a:rPr lang="hu-HU" sz="1100" u="sng" kern="0" dirty="0">
                <a:solidFill>
                  <a:schemeClr val="accent4"/>
                </a:solidFill>
              </a:rPr>
              <a:t>SURVIVOR</a:t>
            </a:r>
          </a:p>
          <a:p>
            <a:pPr marL="228600" indent="-228600" fontAlgn="b">
              <a:buFont typeface="+mj-lt"/>
              <a:buAutoNum type="arabicPeriod"/>
            </a:pPr>
            <a:r>
              <a:rPr lang="hu-HU" sz="1100" kern="0" dirty="0">
                <a:solidFill>
                  <a:schemeClr val="accent4"/>
                </a:solidFill>
              </a:rPr>
              <a:t>ÉJJEL NAPPAL BP.</a:t>
            </a:r>
          </a:p>
          <a:p>
            <a:pPr marL="228600" indent="-228600" fontAlgn="b">
              <a:buFont typeface="+mj-lt"/>
              <a:buAutoNum type="arabicPeriod"/>
            </a:pPr>
            <a:r>
              <a:rPr lang="hu-HU" sz="1100" u="sng" kern="0" dirty="0">
                <a:solidFill>
                  <a:schemeClr val="accent4"/>
                </a:solidFill>
              </a:rPr>
              <a:t>BARÁTOK KÖZT</a:t>
            </a:r>
          </a:p>
          <a:p>
            <a:pPr marL="228600" indent="-228600" fontAlgn="b">
              <a:buFont typeface="+mj-lt"/>
              <a:buAutoNum type="arabicPeriod"/>
            </a:pPr>
            <a:r>
              <a:rPr lang="hu-HU" sz="1100" kern="0" dirty="0">
                <a:solidFill>
                  <a:schemeClr val="accent4"/>
                </a:solidFill>
              </a:rPr>
              <a:t>FAMILY GUY</a:t>
            </a:r>
          </a:p>
        </p:txBody>
      </p:sp>
      <p:sp>
        <p:nvSpPr>
          <p:cNvPr id="23" name="Rectangle 1"/>
          <p:cNvSpPr/>
          <p:nvPr/>
        </p:nvSpPr>
        <p:spPr>
          <a:xfrm>
            <a:off x="4452628" y="3133454"/>
            <a:ext cx="1578404" cy="9387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indent="-228600" fontAlgn="b">
              <a:buFont typeface="+mj-lt"/>
              <a:buAutoNum type="arabicPeriod"/>
            </a:pPr>
            <a:r>
              <a:rPr lang="hu-HU" sz="1100" kern="0" dirty="0">
                <a:solidFill>
                  <a:schemeClr val="accent3"/>
                </a:solidFill>
              </a:rPr>
              <a:t>FAMILY GUY</a:t>
            </a:r>
          </a:p>
          <a:p>
            <a:pPr marL="228600" indent="-228600" fontAlgn="b">
              <a:buFont typeface="+mj-lt"/>
              <a:buAutoNum type="arabicPeriod"/>
            </a:pPr>
            <a:r>
              <a:rPr lang="hu-HU" sz="1100" kern="0" dirty="0">
                <a:solidFill>
                  <a:schemeClr val="accent3"/>
                </a:solidFill>
              </a:rPr>
              <a:t>ÉJJEL NAPPAL BP.</a:t>
            </a:r>
          </a:p>
          <a:p>
            <a:pPr marL="228600" indent="-228600" fontAlgn="b">
              <a:buFont typeface="+mj-lt"/>
              <a:buAutoNum type="arabicPeriod"/>
            </a:pPr>
            <a:r>
              <a:rPr lang="hu-HU" sz="1100" kern="0" dirty="0">
                <a:solidFill>
                  <a:schemeClr val="accent3"/>
                </a:solidFill>
              </a:rPr>
              <a:t>AGYMENŐK</a:t>
            </a:r>
          </a:p>
          <a:p>
            <a:pPr marL="228600" indent="-228600" fontAlgn="b">
              <a:buFont typeface="+mj-lt"/>
              <a:buAutoNum type="arabicPeriod"/>
            </a:pPr>
            <a:r>
              <a:rPr lang="hu-HU" sz="1100" u="sng" kern="0" dirty="0">
                <a:solidFill>
                  <a:schemeClr val="accent3"/>
                </a:solidFill>
              </a:rPr>
              <a:t>JÓBAN ROSSZBAN</a:t>
            </a:r>
          </a:p>
          <a:p>
            <a:pPr marL="228600" indent="-228600" fontAlgn="b">
              <a:buFont typeface="+mj-lt"/>
              <a:buAutoNum type="arabicPeriod"/>
            </a:pPr>
            <a:r>
              <a:rPr lang="hu-HU" sz="1100" u="sng" kern="0" dirty="0">
                <a:solidFill>
                  <a:schemeClr val="accent3"/>
                </a:solidFill>
              </a:rPr>
              <a:t>TRÓNOK HARCA</a:t>
            </a:r>
          </a:p>
        </p:txBody>
      </p:sp>
      <p:cxnSp>
        <p:nvCxnSpPr>
          <p:cNvPr id="24" name="Straight Connector 46"/>
          <p:cNvCxnSpPr/>
          <p:nvPr/>
        </p:nvCxnSpPr>
        <p:spPr>
          <a:xfrm>
            <a:off x="179984" y="2946288"/>
            <a:ext cx="5904656" cy="1"/>
          </a:xfrm>
          <a:prstGeom prst="line">
            <a:avLst/>
          </a:prstGeom>
          <a:ln w="635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Szövegdoboz 26"/>
          <p:cNvSpPr txBox="1"/>
          <p:nvPr/>
        </p:nvSpPr>
        <p:spPr>
          <a:xfrm>
            <a:off x="6204122" y="2499742"/>
            <a:ext cx="2616350" cy="969496"/>
          </a:xfrm>
          <a:prstGeom prst="rect">
            <a:avLst/>
          </a:prstGeom>
          <a:solidFill>
            <a:schemeClr val="bg1"/>
          </a:solidFill>
        </p:spPr>
        <p:txBody>
          <a:bodyPr vert="horz" wrap="square" lIns="0" tIns="0" rIns="0" bIns="0" rtlCol="0">
            <a:spAutoFit/>
          </a:bodyPr>
          <a:lstStyle/>
          <a:p>
            <a:pPr marL="4763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u-HU" sz="1050" kern="0" dirty="0">
                <a:solidFill>
                  <a:srgbClr val="58595B"/>
                </a:solidFill>
                <a:latin typeface="Calibri"/>
              </a:rPr>
              <a:t>Az Éjjel nappal Budapest demográfiai háttér vagy élethelyzettől függetlenül top3-as műsorcím. Hasonlóan népszerű minden szegmensben a </a:t>
            </a:r>
            <a:r>
              <a:rPr lang="hu-HU" sz="1050" kern="0" dirty="0" err="1">
                <a:solidFill>
                  <a:srgbClr val="58595B"/>
                </a:solidFill>
                <a:latin typeface="Calibri"/>
              </a:rPr>
              <a:t>Family</a:t>
            </a:r>
            <a:r>
              <a:rPr lang="hu-HU" sz="1050" kern="0" dirty="0">
                <a:solidFill>
                  <a:srgbClr val="58595B"/>
                </a:solidFill>
                <a:latin typeface="Calibri"/>
              </a:rPr>
              <a:t> Guy. Az Agymenők a legfiatalabbak csoportján kívül szintén mindenhol a dobogón említhető.</a:t>
            </a:r>
            <a:endParaRPr kumimoji="0" lang="hu-HU" sz="1050" b="0" i="0" u="none" strike="noStrike" kern="0" cap="none" spc="0" normalizeH="0" baseline="0" noProof="0" dirty="0">
              <a:ln>
                <a:noFill/>
              </a:ln>
              <a:solidFill>
                <a:srgbClr val="58595B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xmlns="" id="{66A96504-E582-4DCC-A559-FCEE7BA2968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6376" y="4633691"/>
            <a:ext cx="600901" cy="600901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xmlns="" id="{322D3B77-4C81-4B7B-88EB-0C0314643E9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9618" y="4905062"/>
            <a:ext cx="725425" cy="137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5105125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Title 3"/>
          <p:cNvSpPr>
            <a:spLocks noGrp="1"/>
          </p:cNvSpPr>
          <p:nvPr>
            <p:ph type="title"/>
          </p:nvPr>
        </p:nvSpPr>
        <p:spPr>
          <a:xfrm>
            <a:off x="179984" y="-19088"/>
            <a:ext cx="8680422" cy="469722"/>
          </a:xfrm>
        </p:spPr>
        <p:txBody>
          <a:bodyPr>
            <a:noAutofit/>
          </a:bodyPr>
          <a:lstStyle/>
          <a:p>
            <a:r>
              <a:rPr lang="hu-HU" sz="2900" dirty="0"/>
              <a:t>Műfaj preferencia</a:t>
            </a:r>
          </a:p>
        </p:txBody>
      </p:sp>
      <p:sp>
        <p:nvSpPr>
          <p:cNvPr id="52" name="Text Placeholder 9"/>
          <p:cNvSpPr>
            <a:spLocks noGrp="1"/>
          </p:cNvSpPr>
          <p:nvPr>
            <p:ph type="body" sz="quarter" idx="4294967295"/>
          </p:nvPr>
        </p:nvSpPr>
        <p:spPr>
          <a:xfrm>
            <a:off x="170158" y="402993"/>
            <a:ext cx="8690248" cy="451009"/>
          </a:xfrm>
          <a:prstGeom prst="rect">
            <a:avLst/>
          </a:prstGeom>
        </p:spPr>
        <p:txBody>
          <a:bodyPr/>
          <a:lstStyle/>
          <a:p>
            <a:pPr marL="0" indent="0">
              <a:spcBef>
                <a:spcPts val="0"/>
              </a:spcBef>
              <a:buNone/>
            </a:pPr>
            <a:r>
              <a:rPr lang="hu-HU" sz="1000" i="1" dirty="0">
                <a:solidFill>
                  <a:schemeClr val="bg1">
                    <a:lumMod val="50000"/>
                  </a:schemeClr>
                </a:solidFill>
              </a:rPr>
              <a:t>Az alábbi műfajok közül mit néz a legszívesebben? Kérem, legfeljebb hármat válasszon!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971600" y="1588685"/>
            <a:ext cx="998490" cy="663202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indent="0" algn="ctr">
              <a:lnSpc>
                <a:spcPct val="90000"/>
              </a:lnSpc>
              <a:spcBef>
                <a:spcPts val="0"/>
              </a:spcBef>
              <a:buFont typeface="Arial" pitchFamily="34" charset="0"/>
              <a:buNone/>
              <a:defRPr sz="2000" b="1">
                <a:solidFill>
                  <a:schemeClr val="tx2"/>
                </a:solidFill>
                <a:latin typeface="+mj-lt"/>
                <a:cs typeface="Arial" panose="020B0604020202020204" pitchFamily="34" charset="0"/>
              </a:defRPr>
            </a:lvl1pPr>
            <a:lvl2pPr marL="180975" indent="-180975">
              <a:lnSpc>
                <a:spcPct val="90000"/>
              </a:lnSpc>
              <a:spcBef>
                <a:spcPts val="0"/>
              </a:spcBef>
              <a:buFont typeface="Arial" pitchFamily="34" charset="0"/>
              <a:buChar char="•"/>
              <a:defRPr sz="1200">
                <a:solidFill>
                  <a:schemeClr val="tx2"/>
                </a:solidFill>
              </a:defRPr>
            </a:lvl2pPr>
            <a:lvl3pPr marL="361950" indent="-171450">
              <a:lnSpc>
                <a:spcPct val="90000"/>
              </a:lnSpc>
              <a:spcBef>
                <a:spcPts val="0"/>
              </a:spcBef>
              <a:buFont typeface="Calibri" pitchFamily="34" charset="0"/>
              <a:buChar char="–"/>
              <a:defRPr sz="1200">
                <a:solidFill>
                  <a:schemeClr val="tx2"/>
                </a:solidFill>
              </a:defRPr>
            </a:lvl3pPr>
            <a:lvl4pPr marL="1825348" indent="-260764">
              <a:lnSpc>
                <a:spcPct val="90000"/>
              </a:lnSpc>
              <a:spcBef>
                <a:spcPts val="0"/>
              </a:spcBef>
              <a:buFont typeface="Arial" pitchFamily="34" charset="0"/>
              <a:buChar char="–"/>
              <a:defRPr sz="1200">
                <a:solidFill>
                  <a:schemeClr val="tx2"/>
                </a:solidFill>
              </a:defRPr>
            </a:lvl4pPr>
            <a:lvl5pPr marL="2346876" indent="-260764">
              <a:lnSpc>
                <a:spcPct val="90000"/>
              </a:lnSpc>
              <a:spcBef>
                <a:spcPts val="0"/>
              </a:spcBef>
              <a:buFont typeface="Arial" pitchFamily="34" charset="0"/>
              <a:buChar char="»"/>
              <a:defRPr sz="1200">
                <a:solidFill>
                  <a:schemeClr val="tx2"/>
                </a:solidFill>
              </a:defRPr>
            </a:lvl5pPr>
            <a:lvl6pPr marL="2868404" indent="-260764">
              <a:spcBef>
                <a:spcPct val="20000"/>
              </a:spcBef>
              <a:buFont typeface="Arial" pitchFamily="34" charset="0"/>
              <a:buChar char="•"/>
              <a:defRPr sz="2300"/>
            </a:lvl6pPr>
            <a:lvl7pPr marL="3389932" indent="-260764">
              <a:spcBef>
                <a:spcPct val="20000"/>
              </a:spcBef>
              <a:buFont typeface="Arial" pitchFamily="34" charset="0"/>
              <a:buChar char="•"/>
              <a:defRPr sz="2300"/>
            </a:lvl7pPr>
            <a:lvl8pPr marL="3911460" indent="-260764">
              <a:spcBef>
                <a:spcPct val="20000"/>
              </a:spcBef>
              <a:buFont typeface="Arial" pitchFamily="34" charset="0"/>
              <a:buChar char="•"/>
              <a:defRPr sz="2300"/>
            </a:lvl8pPr>
            <a:lvl9pPr marL="4432988" indent="-260764">
              <a:spcBef>
                <a:spcPct val="20000"/>
              </a:spcBef>
              <a:buFont typeface="Arial" pitchFamily="34" charset="0"/>
              <a:buChar char="•"/>
              <a:defRPr sz="2300"/>
            </a:lvl9pPr>
          </a:lstStyle>
          <a:p>
            <a:pPr marL="0" marR="0" lvl="0" indent="0" algn="ctr" defTabSz="924282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hu-HU" sz="2000" b="1" i="0" u="none" strike="noStrike" kern="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Calibri"/>
                <a:cs typeface="Arial" panose="020B0604020202020204" pitchFamily="34" charset="0"/>
              </a:rPr>
              <a:t>54%</a:t>
            </a:r>
            <a:endParaRPr kumimoji="0" lang="en-GB" sz="2000" b="1" i="0" u="none" strike="noStrike" kern="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Calibri"/>
              <a:cs typeface="Arial" panose="020B0604020202020204" pitchFamily="34" charset="0"/>
            </a:endParaRPr>
          </a:p>
          <a:p>
            <a:pPr lvl="0" defTabSz="924282">
              <a:defRPr/>
            </a:pPr>
            <a:r>
              <a:rPr lang="hu-HU" sz="950" b="0" kern="0" dirty="0">
                <a:solidFill>
                  <a:srgbClr val="222223">
                    <a:lumMod val="75000"/>
                    <a:lumOff val="25000"/>
                  </a:srgbClr>
                </a:solidFill>
              </a:rPr>
              <a:t>Mozifilm</a:t>
            </a:r>
            <a:endParaRPr kumimoji="0" lang="en-GB" sz="950" b="0" i="0" u="none" strike="noStrike" kern="0" cap="none" spc="0" normalizeH="0" baseline="0" noProof="0" dirty="0">
              <a:ln>
                <a:noFill/>
              </a:ln>
              <a:solidFill>
                <a:srgbClr val="222223">
                  <a:lumMod val="75000"/>
                  <a:lumOff val="25000"/>
                </a:srgbClr>
              </a:solidFill>
              <a:effectLst/>
              <a:uLnTx/>
              <a:uFillTx/>
              <a:latin typeface="Calibri"/>
            </a:endParaRPr>
          </a:p>
        </p:txBody>
      </p:sp>
      <p:graphicFrame>
        <p:nvGraphicFramePr>
          <p:cNvPr id="11" name="Diagram 5"/>
          <p:cNvGraphicFramePr/>
          <p:nvPr>
            <p:extLst>
              <p:ext uri="{D42A27DB-BD31-4B8C-83A1-F6EECF244321}">
                <p14:modId xmlns:p14="http://schemas.microsoft.com/office/powerpoint/2010/main" val="855146807"/>
              </p:ext>
            </p:extLst>
          </p:nvPr>
        </p:nvGraphicFramePr>
        <p:xfrm>
          <a:off x="973780" y="705232"/>
          <a:ext cx="972353" cy="95072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2" name="Rectangle 112"/>
          <p:cNvSpPr/>
          <p:nvPr/>
        </p:nvSpPr>
        <p:spPr bwMode="gray">
          <a:xfrm>
            <a:off x="1103612" y="827165"/>
            <a:ext cx="712688" cy="706853"/>
          </a:xfrm>
          <a:custGeom>
            <a:avLst/>
            <a:gdLst/>
            <a:ahLst/>
            <a:cxnLst/>
            <a:rect l="l" t="t" r="r" b="b"/>
            <a:pathLst>
              <a:path w="4248472" h="4248472">
                <a:moveTo>
                  <a:pt x="3963192" y="3851992"/>
                </a:moveTo>
                <a:cubicBezTo>
                  <a:pt x="3883654" y="3851992"/>
                  <a:pt x="3819176" y="3916470"/>
                  <a:pt x="3819176" y="3996008"/>
                </a:cubicBezTo>
                <a:cubicBezTo>
                  <a:pt x="3819176" y="4075546"/>
                  <a:pt x="3883654" y="4140024"/>
                  <a:pt x="3963192" y="4140024"/>
                </a:cubicBezTo>
                <a:cubicBezTo>
                  <a:pt x="4042730" y="4140024"/>
                  <a:pt x="4107208" y="4075546"/>
                  <a:pt x="4107208" y="3996008"/>
                </a:cubicBezTo>
                <a:cubicBezTo>
                  <a:pt x="4107208" y="3916470"/>
                  <a:pt x="4042730" y="3851992"/>
                  <a:pt x="3963192" y="3851992"/>
                </a:cubicBezTo>
                <a:close/>
                <a:moveTo>
                  <a:pt x="3554050" y="3851992"/>
                </a:moveTo>
                <a:cubicBezTo>
                  <a:pt x="3474512" y="3851992"/>
                  <a:pt x="3410034" y="3916470"/>
                  <a:pt x="3410034" y="3996008"/>
                </a:cubicBezTo>
                <a:cubicBezTo>
                  <a:pt x="3410034" y="4075546"/>
                  <a:pt x="3474512" y="4140024"/>
                  <a:pt x="3554050" y="4140024"/>
                </a:cubicBezTo>
                <a:cubicBezTo>
                  <a:pt x="3633588" y="4140024"/>
                  <a:pt x="3698066" y="4075546"/>
                  <a:pt x="3698066" y="3996008"/>
                </a:cubicBezTo>
                <a:cubicBezTo>
                  <a:pt x="3698066" y="3916470"/>
                  <a:pt x="3633588" y="3851992"/>
                  <a:pt x="3554050" y="3851992"/>
                </a:cubicBezTo>
                <a:close/>
                <a:moveTo>
                  <a:pt x="3144907" y="3851992"/>
                </a:moveTo>
                <a:cubicBezTo>
                  <a:pt x="3065369" y="3851992"/>
                  <a:pt x="3000891" y="3916470"/>
                  <a:pt x="3000891" y="3996008"/>
                </a:cubicBezTo>
                <a:cubicBezTo>
                  <a:pt x="3000891" y="4075546"/>
                  <a:pt x="3065369" y="4140024"/>
                  <a:pt x="3144907" y="4140024"/>
                </a:cubicBezTo>
                <a:cubicBezTo>
                  <a:pt x="3224445" y="4140024"/>
                  <a:pt x="3288923" y="4075546"/>
                  <a:pt x="3288923" y="3996008"/>
                </a:cubicBezTo>
                <a:cubicBezTo>
                  <a:pt x="3288923" y="3916470"/>
                  <a:pt x="3224445" y="3851992"/>
                  <a:pt x="3144907" y="3851992"/>
                </a:cubicBezTo>
                <a:close/>
                <a:moveTo>
                  <a:pt x="2735764" y="3851992"/>
                </a:moveTo>
                <a:cubicBezTo>
                  <a:pt x="2656226" y="3851992"/>
                  <a:pt x="2591748" y="3916470"/>
                  <a:pt x="2591748" y="3996008"/>
                </a:cubicBezTo>
                <a:cubicBezTo>
                  <a:pt x="2591748" y="4075546"/>
                  <a:pt x="2656226" y="4140024"/>
                  <a:pt x="2735764" y="4140024"/>
                </a:cubicBezTo>
                <a:cubicBezTo>
                  <a:pt x="2815302" y="4140024"/>
                  <a:pt x="2879780" y="4075546"/>
                  <a:pt x="2879780" y="3996008"/>
                </a:cubicBezTo>
                <a:cubicBezTo>
                  <a:pt x="2879780" y="3916470"/>
                  <a:pt x="2815302" y="3851992"/>
                  <a:pt x="2735764" y="3851992"/>
                </a:cubicBezTo>
                <a:close/>
                <a:moveTo>
                  <a:pt x="2326621" y="3851992"/>
                </a:moveTo>
                <a:cubicBezTo>
                  <a:pt x="2247083" y="3851992"/>
                  <a:pt x="2182605" y="3916470"/>
                  <a:pt x="2182605" y="3996008"/>
                </a:cubicBezTo>
                <a:cubicBezTo>
                  <a:pt x="2182605" y="4075546"/>
                  <a:pt x="2247083" y="4140024"/>
                  <a:pt x="2326621" y="4140024"/>
                </a:cubicBezTo>
                <a:cubicBezTo>
                  <a:pt x="2406159" y="4140024"/>
                  <a:pt x="2470637" y="4075546"/>
                  <a:pt x="2470637" y="3996008"/>
                </a:cubicBezTo>
                <a:cubicBezTo>
                  <a:pt x="2470637" y="3916470"/>
                  <a:pt x="2406159" y="3851992"/>
                  <a:pt x="2326621" y="3851992"/>
                </a:cubicBezTo>
                <a:close/>
                <a:moveTo>
                  <a:pt x="1917478" y="3851992"/>
                </a:moveTo>
                <a:cubicBezTo>
                  <a:pt x="1837940" y="3851992"/>
                  <a:pt x="1773462" y="3916470"/>
                  <a:pt x="1773462" y="3996008"/>
                </a:cubicBezTo>
                <a:cubicBezTo>
                  <a:pt x="1773462" y="4075546"/>
                  <a:pt x="1837940" y="4140024"/>
                  <a:pt x="1917478" y="4140024"/>
                </a:cubicBezTo>
                <a:cubicBezTo>
                  <a:pt x="1997016" y="4140024"/>
                  <a:pt x="2061494" y="4075546"/>
                  <a:pt x="2061494" y="3996008"/>
                </a:cubicBezTo>
                <a:cubicBezTo>
                  <a:pt x="2061494" y="3916470"/>
                  <a:pt x="1997016" y="3851992"/>
                  <a:pt x="1917478" y="3851992"/>
                </a:cubicBezTo>
                <a:close/>
                <a:moveTo>
                  <a:pt x="1508335" y="3851992"/>
                </a:moveTo>
                <a:cubicBezTo>
                  <a:pt x="1428797" y="3851992"/>
                  <a:pt x="1364319" y="3916470"/>
                  <a:pt x="1364319" y="3996008"/>
                </a:cubicBezTo>
                <a:cubicBezTo>
                  <a:pt x="1364319" y="4075546"/>
                  <a:pt x="1428797" y="4140024"/>
                  <a:pt x="1508335" y="4140024"/>
                </a:cubicBezTo>
                <a:cubicBezTo>
                  <a:pt x="1587873" y="4140024"/>
                  <a:pt x="1652351" y="4075546"/>
                  <a:pt x="1652351" y="3996008"/>
                </a:cubicBezTo>
                <a:cubicBezTo>
                  <a:pt x="1652351" y="3916470"/>
                  <a:pt x="1587873" y="3851992"/>
                  <a:pt x="1508335" y="3851992"/>
                </a:cubicBezTo>
                <a:close/>
                <a:moveTo>
                  <a:pt x="1099192" y="3851992"/>
                </a:moveTo>
                <a:cubicBezTo>
                  <a:pt x="1019654" y="3851992"/>
                  <a:pt x="955176" y="3916470"/>
                  <a:pt x="955176" y="3996008"/>
                </a:cubicBezTo>
                <a:cubicBezTo>
                  <a:pt x="955176" y="4075546"/>
                  <a:pt x="1019654" y="4140024"/>
                  <a:pt x="1099192" y="4140024"/>
                </a:cubicBezTo>
                <a:cubicBezTo>
                  <a:pt x="1178730" y="4140024"/>
                  <a:pt x="1243208" y="4075546"/>
                  <a:pt x="1243208" y="3996008"/>
                </a:cubicBezTo>
                <a:cubicBezTo>
                  <a:pt x="1243208" y="3916470"/>
                  <a:pt x="1178730" y="3851992"/>
                  <a:pt x="1099192" y="3851992"/>
                </a:cubicBezTo>
                <a:close/>
                <a:moveTo>
                  <a:pt x="690049" y="3851992"/>
                </a:moveTo>
                <a:cubicBezTo>
                  <a:pt x="610511" y="3851992"/>
                  <a:pt x="546033" y="3916470"/>
                  <a:pt x="546033" y="3996008"/>
                </a:cubicBezTo>
                <a:cubicBezTo>
                  <a:pt x="546033" y="4075546"/>
                  <a:pt x="610511" y="4140024"/>
                  <a:pt x="690049" y="4140024"/>
                </a:cubicBezTo>
                <a:cubicBezTo>
                  <a:pt x="769587" y="4140024"/>
                  <a:pt x="834065" y="4075546"/>
                  <a:pt x="834065" y="3996008"/>
                </a:cubicBezTo>
                <a:cubicBezTo>
                  <a:pt x="834065" y="3916470"/>
                  <a:pt x="769587" y="3851992"/>
                  <a:pt x="690049" y="3851992"/>
                </a:cubicBezTo>
                <a:close/>
                <a:moveTo>
                  <a:pt x="280906" y="3851992"/>
                </a:moveTo>
                <a:cubicBezTo>
                  <a:pt x="201368" y="3851992"/>
                  <a:pt x="136890" y="3916470"/>
                  <a:pt x="136890" y="3996008"/>
                </a:cubicBezTo>
                <a:cubicBezTo>
                  <a:pt x="136890" y="4075546"/>
                  <a:pt x="201368" y="4140024"/>
                  <a:pt x="280906" y="4140024"/>
                </a:cubicBezTo>
                <a:cubicBezTo>
                  <a:pt x="360444" y="4140024"/>
                  <a:pt x="424922" y="4075546"/>
                  <a:pt x="424922" y="3996008"/>
                </a:cubicBezTo>
                <a:cubicBezTo>
                  <a:pt x="424922" y="3916470"/>
                  <a:pt x="360444" y="3851992"/>
                  <a:pt x="280906" y="3851992"/>
                </a:cubicBezTo>
                <a:close/>
                <a:moveTo>
                  <a:pt x="3970176" y="3436765"/>
                </a:moveTo>
                <a:cubicBezTo>
                  <a:pt x="3890638" y="3436765"/>
                  <a:pt x="3826160" y="3501243"/>
                  <a:pt x="3826160" y="3580781"/>
                </a:cubicBezTo>
                <a:cubicBezTo>
                  <a:pt x="3826160" y="3660319"/>
                  <a:pt x="3890638" y="3724797"/>
                  <a:pt x="3970176" y="3724797"/>
                </a:cubicBezTo>
                <a:cubicBezTo>
                  <a:pt x="4049714" y="3724797"/>
                  <a:pt x="4114192" y="3660319"/>
                  <a:pt x="4114192" y="3580781"/>
                </a:cubicBezTo>
                <a:cubicBezTo>
                  <a:pt x="4114192" y="3501243"/>
                  <a:pt x="4049714" y="3436765"/>
                  <a:pt x="3970176" y="3436765"/>
                </a:cubicBezTo>
                <a:close/>
                <a:moveTo>
                  <a:pt x="3561034" y="3436765"/>
                </a:moveTo>
                <a:cubicBezTo>
                  <a:pt x="3481496" y="3436765"/>
                  <a:pt x="3417018" y="3501243"/>
                  <a:pt x="3417018" y="3580781"/>
                </a:cubicBezTo>
                <a:cubicBezTo>
                  <a:pt x="3417018" y="3660319"/>
                  <a:pt x="3481496" y="3724797"/>
                  <a:pt x="3561034" y="3724797"/>
                </a:cubicBezTo>
                <a:cubicBezTo>
                  <a:pt x="3640572" y="3724797"/>
                  <a:pt x="3705050" y="3660319"/>
                  <a:pt x="3705050" y="3580781"/>
                </a:cubicBezTo>
                <a:cubicBezTo>
                  <a:pt x="3705050" y="3501243"/>
                  <a:pt x="3640572" y="3436765"/>
                  <a:pt x="3561034" y="3436765"/>
                </a:cubicBezTo>
                <a:close/>
                <a:moveTo>
                  <a:pt x="3151891" y="3436765"/>
                </a:moveTo>
                <a:cubicBezTo>
                  <a:pt x="3072353" y="3436765"/>
                  <a:pt x="3007875" y="3501243"/>
                  <a:pt x="3007875" y="3580781"/>
                </a:cubicBezTo>
                <a:cubicBezTo>
                  <a:pt x="3007875" y="3660319"/>
                  <a:pt x="3072353" y="3724797"/>
                  <a:pt x="3151891" y="3724797"/>
                </a:cubicBezTo>
                <a:cubicBezTo>
                  <a:pt x="3231429" y="3724797"/>
                  <a:pt x="3295907" y="3660319"/>
                  <a:pt x="3295907" y="3580781"/>
                </a:cubicBezTo>
                <a:cubicBezTo>
                  <a:pt x="3295907" y="3501243"/>
                  <a:pt x="3231429" y="3436765"/>
                  <a:pt x="3151891" y="3436765"/>
                </a:cubicBezTo>
                <a:close/>
                <a:moveTo>
                  <a:pt x="2742748" y="3436765"/>
                </a:moveTo>
                <a:cubicBezTo>
                  <a:pt x="2663210" y="3436765"/>
                  <a:pt x="2598732" y="3501243"/>
                  <a:pt x="2598732" y="3580781"/>
                </a:cubicBezTo>
                <a:cubicBezTo>
                  <a:pt x="2598732" y="3660319"/>
                  <a:pt x="2663210" y="3724797"/>
                  <a:pt x="2742748" y="3724797"/>
                </a:cubicBezTo>
                <a:cubicBezTo>
                  <a:pt x="2822286" y="3724797"/>
                  <a:pt x="2886764" y="3660319"/>
                  <a:pt x="2886764" y="3580781"/>
                </a:cubicBezTo>
                <a:cubicBezTo>
                  <a:pt x="2886764" y="3501243"/>
                  <a:pt x="2822286" y="3436765"/>
                  <a:pt x="2742748" y="3436765"/>
                </a:cubicBezTo>
                <a:close/>
                <a:moveTo>
                  <a:pt x="2333605" y="3436765"/>
                </a:moveTo>
                <a:cubicBezTo>
                  <a:pt x="2254067" y="3436765"/>
                  <a:pt x="2189589" y="3501243"/>
                  <a:pt x="2189589" y="3580781"/>
                </a:cubicBezTo>
                <a:cubicBezTo>
                  <a:pt x="2189589" y="3660319"/>
                  <a:pt x="2254067" y="3724797"/>
                  <a:pt x="2333605" y="3724797"/>
                </a:cubicBezTo>
                <a:cubicBezTo>
                  <a:pt x="2413143" y="3724797"/>
                  <a:pt x="2477621" y="3660319"/>
                  <a:pt x="2477621" y="3580781"/>
                </a:cubicBezTo>
                <a:cubicBezTo>
                  <a:pt x="2477621" y="3501243"/>
                  <a:pt x="2413143" y="3436765"/>
                  <a:pt x="2333605" y="3436765"/>
                </a:cubicBezTo>
                <a:close/>
                <a:moveTo>
                  <a:pt x="1924462" y="3436765"/>
                </a:moveTo>
                <a:cubicBezTo>
                  <a:pt x="1844924" y="3436765"/>
                  <a:pt x="1780446" y="3501243"/>
                  <a:pt x="1780446" y="3580781"/>
                </a:cubicBezTo>
                <a:cubicBezTo>
                  <a:pt x="1780446" y="3660319"/>
                  <a:pt x="1844924" y="3724797"/>
                  <a:pt x="1924462" y="3724797"/>
                </a:cubicBezTo>
                <a:cubicBezTo>
                  <a:pt x="2004000" y="3724797"/>
                  <a:pt x="2068478" y="3660319"/>
                  <a:pt x="2068478" y="3580781"/>
                </a:cubicBezTo>
                <a:cubicBezTo>
                  <a:pt x="2068478" y="3501243"/>
                  <a:pt x="2004000" y="3436765"/>
                  <a:pt x="1924462" y="3436765"/>
                </a:cubicBezTo>
                <a:close/>
                <a:moveTo>
                  <a:pt x="1515319" y="3436765"/>
                </a:moveTo>
                <a:cubicBezTo>
                  <a:pt x="1435781" y="3436765"/>
                  <a:pt x="1371303" y="3501243"/>
                  <a:pt x="1371303" y="3580781"/>
                </a:cubicBezTo>
                <a:cubicBezTo>
                  <a:pt x="1371303" y="3660319"/>
                  <a:pt x="1435781" y="3724797"/>
                  <a:pt x="1515319" y="3724797"/>
                </a:cubicBezTo>
                <a:cubicBezTo>
                  <a:pt x="1594857" y="3724797"/>
                  <a:pt x="1659335" y="3660319"/>
                  <a:pt x="1659335" y="3580781"/>
                </a:cubicBezTo>
                <a:cubicBezTo>
                  <a:pt x="1659335" y="3501243"/>
                  <a:pt x="1594857" y="3436765"/>
                  <a:pt x="1515319" y="3436765"/>
                </a:cubicBezTo>
                <a:close/>
                <a:moveTo>
                  <a:pt x="1106176" y="3436765"/>
                </a:moveTo>
                <a:cubicBezTo>
                  <a:pt x="1026638" y="3436765"/>
                  <a:pt x="962160" y="3501243"/>
                  <a:pt x="962160" y="3580781"/>
                </a:cubicBezTo>
                <a:cubicBezTo>
                  <a:pt x="962160" y="3660319"/>
                  <a:pt x="1026638" y="3724797"/>
                  <a:pt x="1106176" y="3724797"/>
                </a:cubicBezTo>
                <a:cubicBezTo>
                  <a:pt x="1185714" y="3724797"/>
                  <a:pt x="1250192" y="3660319"/>
                  <a:pt x="1250192" y="3580781"/>
                </a:cubicBezTo>
                <a:cubicBezTo>
                  <a:pt x="1250192" y="3501243"/>
                  <a:pt x="1185714" y="3436765"/>
                  <a:pt x="1106176" y="3436765"/>
                </a:cubicBezTo>
                <a:close/>
                <a:moveTo>
                  <a:pt x="697033" y="3436765"/>
                </a:moveTo>
                <a:cubicBezTo>
                  <a:pt x="617495" y="3436765"/>
                  <a:pt x="553017" y="3501243"/>
                  <a:pt x="553017" y="3580781"/>
                </a:cubicBezTo>
                <a:cubicBezTo>
                  <a:pt x="553017" y="3660319"/>
                  <a:pt x="617495" y="3724797"/>
                  <a:pt x="697033" y="3724797"/>
                </a:cubicBezTo>
                <a:cubicBezTo>
                  <a:pt x="776571" y="3724797"/>
                  <a:pt x="841049" y="3660319"/>
                  <a:pt x="841049" y="3580781"/>
                </a:cubicBezTo>
                <a:cubicBezTo>
                  <a:pt x="841049" y="3501243"/>
                  <a:pt x="776571" y="3436765"/>
                  <a:pt x="697033" y="3436765"/>
                </a:cubicBezTo>
                <a:close/>
                <a:moveTo>
                  <a:pt x="287890" y="3436765"/>
                </a:moveTo>
                <a:cubicBezTo>
                  <a:pt x="208352" y="3436765"/>
                  <a:pt x="143874" y="3501243"/>
                  <a:pt x="143874" y="3580781"/>
                </a:cubicBezTo>
                <a:cubicBezTo>
                  <a:pt x="143874" y="3660319"/>
                  <a:pt x="208352" y="3724797"/>
                  <a:pt x="287890" y="3724797"/>
                </a:cubicBezTo>
                <a:cubicBezTo>
                  <a:pt x="367428" y="3724797"/>
                  <a:pt x="431906" y="3660319"/>
                  <a:pt x="431906" y="3580781"/>
                </a:cubicBezTo>
                <a:cubicBezTo>
                  <a:pt x="431906" y="3501243"/>
                  <a:pt x="367428" y="3436765"/>
                  <a:pt x="287890" y="3436765"/>
                </a:cubicBezTo>
                <a:close/>
                <a:moveTo>
                  <a:pt x="3969476" y="3021542"/>
                </a:moveTo>
                <a:cubicBezTo>
                  <a:pt x="3889938" y="3021542"/>
                  <a:pt x="3825460" y="3086020"/>
                  <a:pt x="3825460" y="3165558"/>
                </a:cubicBezTo>
                <a:cubicBezTo>
                  <a:pt x="3825460" y="3245096"/>
                  <a:pt x="3889938" y="3309574"/>
                  <a:pt x="3969476" y="3309574"/>
                </a:cubicBezTo>
                <a:cubicBezTo>
                  <a:pt x="4049014" y="3309574"/>
                  <a:pt x="4113492" y="3245096"/>
                  <a:pt x="4113492" y="3165558"/>
                </a:cubicBezTo>
                <a:cubicBezTo>
                  <a:pt x="4113492" y="3086020"/>
                  <a:pt x="4049014" y="3021542"/>
                  <a:pt x="3969476" y="3021542"/>
                </a:cubicBezTo>
                <a:close/>
                <a:moveTo>
                  <a:pt x="3560334" y="3021542"/>
                </a:moveTo>
                <a:cubicBezTo>
                  <a:pt x="3480796" y="3021542"/>
                  <a:pt x="3416318" y="3086020"/>
                  <a:pt x="3416318" y="3165558"/>
                </a:cubicBezTo>
                <a:cubicBezTo>
                  <a:pt x="3416318" y="3245096"/>
                  <a:pt x="3480796" y="3309574"/>
                  <a:pt x="3560334" y="3309574"/>
                </a:cubicBezTo>
                <a:cubicBezTo>
                  <a:pt x="3639872" y="3309574"/>
                  <a:pt x="3704350" y="3245096"/>
                  <a:pt x="3704350" y="3165558"/>
                </a:cubicBezTo>
                <a:cubicBezTo>
                  <a:pt x="3704350" y="3086020"/>
                  <a:pt x="3639872" y="3021542"/>
                  <a:pt x="3560334" y="3021542"/>
                </a:cubicBezTo>
                <a:close/>
                <a:moveTo>
                  <a:pt x="3151191" y="3021542"/>
                </a:moveTo>
                <a:cubicBezTo>
                  <a:pt x="3071653" y="3021542"/>
                  <a:pt x="3007175" y="3086020"/>
                  <a:pt x="3007175" y="3165558"/>
                </a:cubicBezTo>
                <a:cubicBezTo>
                  <a:pt x="3007175" y="3245096"/>
                  <a:pt x="3071653" y="3309574"/>
                  <a:pt x="3151191" y="3309574"/>
                </a:cubicBezTo>
                <a:cubicBezTo>
                  <a:pt x="3230729" y="3309574"/>
                  <a:pt x="3295207" y="3245096"/>
                  <a:pt x="3295207" y="3165558"/>
                </a:cubicBezTo>
                <a:cubicBezTo>
                  <a:pt x="3295207" y="3086020"/>
                  <a:pt x="3230729" y="3021542"/>
                  <a:pt x="3151191" y="3021542"/>
                </a:cubicBezTo>
                <a:close/>
                <a:moveTo>
                  <a:pt x="2742048" y="3021542"/>
                </a:moveTo>
                <a:cubicBezTo>
                  <a:pt x="2662510" y="3021542"/>
                  <a:pt x="2598032" y="3086020"/>
                  <a:pt x="2598032" y="3165558"/>
                </a:cubicBezTo>
                <a:cubicBezTo>
                  <a:pt x="2598032" y="3245096"/>
                  <a:pt x="2662510" y="3309574"/>
                  <a:pt x="2742048" y="3309574"/>
                </a:cubicBezTo>
                <a:cubicBezTo>
                  <a:pt x="2821586" y="3309574"/>
                  <a:pt x="2886064" y="3245096"/>
                  <a:pt x="2886064" y="3165558"/>
                </a:cubicBezTo>
                <a:cubicBezTo>
                  <a:pt x="2886064" y="3086020"/>
                  <a:pt x="2821586" y="3021542"/>
                  <a:pt x="2742048" y="3021542"/>
                </a:cubicBezTo>
                <a:close/>
                <a:moveTo>
                  <a:pt x="2332905" y="3021542"/>
                </a:moveTo>
                <a:cubicBezTo>
                  <a:pt x="2253367" y="3021542"/>
                  <a:pt x="2188889" y="3086020"/>
                  <a:pt x="2188889" y="3165558"/>
                </a:cubicBezTo>
                <a:cubicBezTo>
                  <a:pt x="2188889" y="3245096"/>
                  <a:pt x="2253367" y="3309574"/>
                  <a:pt x="2332905" y="3309574"/>
                </a:cubicBezTo>
                <a:cubicBezTo>
                  <a:pt x="2412443" y="3309574"/>
                  <a:pt x="2476921" y="3245096"/>
                  <a:pt x="2476921" y="3165558"/>
                </a:cubicBezTo>
                <a:cubicBezTo>
                  <a:pt x="2476921" y="3086020"/>
                  <a:pt x="2412443" y="3021542"/>
                  <a:pt x="2332905" y="3021542"/>
                </a:cubicBezTo>
                <a:close/>
                <a:moveTo>
                  <a:pt x="1923762" y="3021542"/>
                </a:moveTo>
                <a:cubicBezTo>
                  <a:pt x="1844224" y="3021542"/>
                  <a:pt x="1779746" y="3086020"/>
                  <a:pt x="1779746" y="3165558"/>
                </a:cubicBezTo>
                <a:cubicBezTo>
                  <a:pt x="1779746" y="3245096"/>
                  <a:pt x="1844224" y="3309574"/>
                  <a:pt x="1923762" y="3309574"/>
                </a:cubicBezTo>
                <a:cubicBezTo>
                  <a:pt x="2003300" y="3309574"/>
                  <a:pt x="2067778" y="3245096"/>
                  <a:pt x="2067778" y="3165558"/>
                </a:cubicBezTo>
                <a:cubicBezTo>
                  <a:pt x="2067778" y="3086020"/>
                  <a:pt x="2003300" y="3021542"/>
                  <a:pt x="1923762" y="3021542"/>
                </a:cubicBezTo>
                <a:close/>
                <a:moveTo>
                  <a:pt x="1514619" y="3021542"/>
                </a:moveTo>
                <a:cubicBezTo>
                  <a:pt x="1435081" y="3021542"/>
                  <a:pt x="1370603" y="3086020"/>
                  <a:pt x="1370603" y="3165558"/>
                </a:cubicBezTo>
                <a:cubicBezTo>
                  <a:pt x="1370603" y="3245096"/>
                  <a:pt x="1435081" y="3309574"/>
                  <a:pt x="1514619" y="3309574"/>
                </a:cubicBezTo>
                <a:cubicBezTo>
                  <a:pt x="1594157" y="3309574"/>
                  <a:pt x="1658635" y="3245096"/>
                  <a:pt x="1658635" y="3165558"/>
                </a:cubicBezTo>
                <a:cubicBezTo>
                  <a:pt x="1658635" y="3086020"/>
                  <a:pt x="1594157" y="3021542"/>
                  <a:pt x="1514619" y="3021542"/>
                </a:cubicBezTo>
                <a:close/>
                <a:moveTo>
                  <a:pt x="1105476" y="3021542"/>
                </a:moveTo>
                <a:cubicBezTo>
                  <a:pt x="1025938" y="3021542"/>
                  <a:pt x="961460" y="3086020"/>
                  <a:pt x="961460" y="3165558"/>
                </a:cubicBezTo>
                <a:cubicBezTo>
                  <a:pt x="961460" y="3245096"/>
                  <a:pt x="1025938" y="3309574"/>
                  <a:pt x="1105476" y="3309574"/>
                </a:cubicBezTo>
                <a:cubicBezTo>
                  <a:pt x="1185014" y="3309574"/>
                  <a:pt x="1249492" y="3245096"/>
                  <a:pt x="1249492" y="3165558"/>
                </a:cubicBezTo>
                <a:cubicBezTo>
                  <a:pt x="1249492" y="3086020"/>
                  <a:pt x="1185014" y="3021542"/>
                  <a:pt x="1105476" y="3021542"/>
                </a:cubicBezTo>
                <a:close/>
                <a:moveTo>
                  <a:pt x="696333" y="3021542"/>
                </a:moveTo>
                <a:cubicBezTo>
                  <a:pt x="616795" y="3021542"/>
                  <a:pt x="552317" y="3086020"/>
                  <a:pt x="552317" y="3165558"/>
                </a:cubicBezTo>
                <a:cubicBezTo>
                  <a:pt x="552317" y="3245096"/>
                  <a:pt x="616795" y="3309574"/>
                  <a:pt x="696333" y="3309574"/>
                </a:cubicBezTo>
                <a:cubicBezTo>
                  <a:pt x="775871" y="3309574"/>
                  <a:pt x="840349" y="3245096"/>
                  <a:pt x="840349" y="3165558"/>
                </a:cubicBezTo>
                <a:cubicBezTo>
                  <a:pt x="840349" y="3086020"/>
                  <a:pt x="775871" y="3021542"/>
                  <a:pt x="696333" y="3021542"/>
                </a:cubicBezTo>
                <a:close/>
                <a:moveTo>
                  <a:pt x="287190" y="3021542"/>
                </a:moveTo>
                <a:cubicBezTo>
                  <a:pt x="207652" y="3021542"/>
                  <a:pt x="143174" y="3086020"/>
                  <a:pt x="143174" y="3165558"/>
                </a:cubicBezTo>
                <a:cubicBezTo>
                  <a:pt x="143174" y="3245096"/>
                  <a:pt x="207652" y="3309574"/>
                  <a:pt x="287190" y="3309574"/>
                </a:cubicBezTo>
                <a:cubicBezTo>
                  <a:pt x="366728" y="3309574"/>
                  <a:pt x="431206" y="3245096"/>
                  <a:pt x="431206" y="3165558"/>
                </a:cubicBezTo>
                <a:cubicBezTo>
                  <a:pt x="431206" y="3086020"/>
                  <a:pt x="366728" y="3021542"/>
                  <a:pt x="287190" y="3021542"/>
                </a:cubicBezTo>
                <a:close/>
                <a:moveTo>
                  <a:pt x="3968776" y="2606319"/>
                </a:moveTo>
                <a:cubicBezTo>
                  <a:pt x="3889238" y="2606319"/>
                  <a:pt x="3824760" y="2670797"/>
                  <a:pt x="3824760" y="2750335"/>
                </a:cubicBezTo>
                <a:cubicBezTo>
                  <a:pt x="3824760" y="2829873"/>
                  <a:pt x="3889238" y="2894351"/>
                  <a:pt x="3968776" y="2894351"/>
                </a:cubicBezTo>
                <a:cubicBezTo>
                  <a:pt x="4048314" y="2894351"/>
                  <a:pt x="4112792" y="2829873"/>
                  <a:pt x="4112792" y="2750335"/>
                </a:cubicBezTo>
                <a:cubicBezTo>
                  <a:pt x="4112792" y="2670797"/>
                  <a:pt x="4048314" y="2606319"/>
                  <a:pt x="3968776" y="2606319"/>
                </a:cubicBezTo>
                <a:close/>
                <a:moveTo>
                  <a:pt x="3559634" y="2606319"/>
                </a:moveTo>
                <a:cubicBezTo>
                  <a:pt x="3480096" y="2606319"/>
                  <a:pt x="3415618" y="2670797"/>
                  <a:pt x="3415618" y="2750335"/>
                </a:cubicBezTo>
                <a:cubicBezTo>
                  <a:pt x="3415618" y="2829873"/>
                  <a:pt x="3480096" y="2894351"/>
                  <a:pt x="3559634" y="2894351"/>
                </a:cubicBezTo>
                <a:cubicBezTo>
                  <a:pt x="3639172" y="2894351"/>
                  <a:pt x="3703650" y="2829873"/>
                  <a:pt x="3703650" y="2750335"/>
                </a:cubicBezTo>
                <a:cubicBezTo>
                  <a:pt x="3703650" y="2670797"/>
                  <a:pt x="3639172" y="2606319"/>
                  <a:pt x="3559634" y="2606319"/>
                </a:cubicBezTo>
                <a:close/>
                <a:moveTo>
                  <a:pt x="3150491" y="2606319"/>
                </a:moveTo>
                <a:cubicBezTo>
                  <a:pt x="3070953" y="2606319"/>
                  <a:pt x="3006475" y="2670797"/>
                  <a:pt x="3006475" y="2750335"/>
                </a:cubicBezTo>
                <a:cubicBezTo>
                  <a:pt x="3006475" y="2829873"/>
                  <a:pt x="3070953" y="2894351"/>
                  <a:pt x="3150491" y="2894351"/>
                </a:cubicBezTo>
                <a:cubicBezTo>
                  <a:pt x="3230029" y="2894351"/>
                  <a:pt x="3294507" y="2829873"/>
                  <a:pt x="3294507" y="2750335"/>
                </a:cubicBezTo>
                <a:cubicBezTo>
                  <a:pt x="3294507" y="2670797"/>
                  <a:pt x="3230029" y="2606319"/>
                  <a:pt x="3150491" y="2606319"/>
                </a:cubicBezTo>
                <a:close/>
                <a:moveTo>
                  <a:pt x="2741348" y="2606319"/>
                </a:moveTo>
                <a:cubicBezTo>
                  <a:pt x="2661810" y="2606319"/>
                  <a:pt x="2597332" y="2670797"/>
                  <a:pt x="2597332" y="2750335"/>
                </a:cubicBezTo>
                <a:cubicBezTo>
                  <a:pt x="2597332" y="2829873"/>
                  <a:pt x="2661810" y="2894351"/>
                  <a:pt x="2741348" y="2894351"/>
                </a:cubicBezTo>
                <a:cubicBezTo>
                  <a:pt x="2820886" y="2894351"/>
                  <a:pt x="2885364" y="2829873"/>
                  <a:pt x="2885364" y="2750335"/>
                </a:cubicBezTo>
                <a:cubicBezTo>
                  <a:pt x="2885364" y="2670797"/>
                  <a:pt x="2820886" y="2606319"/>
                  <a:pt x="2741348" y="2606319"/>
                </a:cubicBezTo>
                <a:close/>
                <a:moveTo>
                  <a:pt x="2332205" y="2606319"/>
                </a:moveTo>
                <a:cubicBezTo>
                  <a:pt x="2252667" y="2606319"/>
                  <a:pt x="2188189" y="2670797"/>
                  <a:pt x="2188189" y="2750335"/>
                </a:cubicBezTo>
                <a:cubicBezTo>
                  <a:pt x="2188189" y="2829873"/>
                  <a:pt x="2252667" y="2894351"/>
                  <a:pt x="2332205" y="2894351"/>
                </a:cubicBezTo>
                <a:cubicBezTo>
                  <a:pt x="2411743" y="2894351"/>
                  <a:pt x="2476221" y="2829873"/>
                  <a:pt x="2476221" y="2750335"/>
                </a:cubicBezTo>
                <a:cubicBezTo>
                  <a:pt x="2476221" y="2670797"/>
                  <a:pt x="2411743" y="2606319"/>
                  <a:pt x="2332205" y="2606319"/>
                </a:cubicBezTo>
                <a:close/>
                <a:moveTo>
                  <a:pt x="1923062" y="2606319"/>
                </a:moveTo>
                <a:cubicBezTo>
                  <a:pt x="1843524" y="2606319"/>
                  <a:pt x="1779046" y="2670797"/>
                  <a:pt x="1779046" y="2750335"/>
                </a:cubicBezTo>
                <a:cubicBezTo>
                  <a:pt x="1779046" y="2829873"/>
                  <a:pt x="1843524" y="2894351"/>
                  <a:pt x="1923062" y="2894351"/>
                </a:cubicBezTo>
                <a:cubicBezTo>
                  <a:pt x="2002600" y="2894351"/>
                  <a:pt x="2067078" y="2829873"/>
                  <a:pt x="2067078" y="2750335"/>
                </a:cubicBezTo>
                <a:cubicBezTo>
                  <a:pt x="2067078" y="2670797"/>
                  <a:pt x="2002600" y="2606319"/>
                  <a:pt x="1923062" y="2606319"/>
                </a:cubicBezTo>
                <a:close/>
                <a:moveTo>
                  <a:pt x="1513919" y="2606319"/>
                </a:moveTo>
                <a:cubicBezTo>
                  <a:pt x="1434381" y="2606319"/>
                  <a:pt x="1369903" y="2670797"/>
                  <a:pt x="1369903" y="2750335"/>
                </a:cubicBezTo>
                <a:cubicBezTo>
                  <a:pt x="1369903" y="2829873"/>
                  <a:pt x="1434381" y="2894351"/>
                  <a:pt x="1513919" y="2894351"/>
                </a:cubicBezTo>
                <a:cubicBezTo>
                  <a:pt x="1593457" y="2894351"/>
                  <a:pt x="1657935" y="2829873"/>
                  <a:pt x="1657935" y="2750335"/>
                </a:cubicBezTo>
                <a:cubicBezTo>
                  <a:pt x="1657935" y="2670797"/>
                  <a:pt x="1593457" y="2606319"/>
                  <a:pt x="1513919" y="2606319"/>
                </a:cubicBezTo>
                <a:close/>
                <a:moveTo>
                  <a:pt x="1104776" y="2606319"/>
                </a:moveTo>
                <a:cubicBezTo>
                  <a:pt x="1025238" y="2606319"/>
                  <a:pt x="960760" y="2670797"/>
                  <a:pt x="960760" y="2750335"/>
                </a:cubicBezTo>
                <a:cubicBezTo>
                  <a:pt x="960760" y="2829873"/>
                  <a:pt x="1025238" y="2894351"/>
                  <a:pt x="1104776" y="2894351"/>
                </a:cubicBezTo>
                <a:cubicBezTo>
                  <a:pt x="1184314" y="2894351"/>
                  <a:pt x="1248792" y="2829873"/>
                  <a:pt x="1248792" y="2750335"/>
                </a:cubicBezTo>
                <a:cubicBezTo>
                  <a:pt x="1248792" y="2670797"/>
                  <a:pt x="1184314" y="2606319"/>
                  <a:pt x="1104776" y="2606319"/>
                </a:cubicBezTo>
                <a:close/>
                <a:moveTo>
                  <a:pt x="695633" y="2606319"/>
                </a:moveTo>
                <a:cubicBezTo>
                  <a:pt x="616095" y="2606319"/>
                  <a:pt x="551617" y="2670797"/>
                  <a:pt x="551617" y="2750335"/>
                </a:cubicBezTo>
                <a:cubicBezTo>
                  <a:pt x="551617" y="2829873"/>
                  <a:pt x="616095" y="2894351"/>
                  <a:pt x="695633" y="2894351"/>
                </a:cubicBezTo>
                <a:cubicBezTo>
                  <a:pt x="775171" y="2894351"/>
                  <a:pt x="839649" y="2829873"/>
                  <a:pt x="839649" y="2750335"/>
                </a:cubicBezTo>
                <a:cubicBezTo>
                  <a:pt x="839649" y="2670797"/>
                  <a:pt x="775171" y="2606319"/>
                  <a:pt x="695633" y="2606319"/>
                </a:cubicBezTo>
                <a:close/>
                <a:moveTo>
                  <a:pt x="286490" y="2606319"/>
                </a:moveTo>
                <a:cubicBezTo>
                  <a:pt x="206952" y="2606319"/>
                  <a:pt x="142474" y="2670797"/>
                  <a:pt x="142474" y="2750335"/>
                </a:cubicBezTo>
                <a:cubicBezTo>
                  <a:pt x="142474" y="2829873"/>
                  <a:pt x="206952" y="2894351"/>
                  <a:pt x="286490" y="2894351"/>
                </a:cubicBezTo>
                <a:cubicBezTo>
                  <a:pt x="366028" y="2894351"/>
                  <a:pt x="430506" y="2829873"/>
                  <a:pt x="430506" y="2750335"/>
                </a:cubicBezTo>
                <a:cubicBezTo>
                  <a:pt x="430506" y="2670797"/>
                  <a:pt x="366028" y="2606319"/>
                  <a:pt x="286490" y="2606319"/>
                </a:cubicBezTo>
                <a:close/>
                <a:moveTo>
                  <a:pt x="3968076" y="2191096"/>
                </a:moveTo>
                <a:cubicBezTo>
                  <a:pt x="3888538" y="2191096"/>
                  <a:pt x="3824060" y="2255574"/>
                  <a:pt x="3824060" y="2335112"/>
                </a:cubicBezTo>
                <a:cubicBezTo>
                  <a:pt x="3824060" y="2414650"/>
                  <a:pt x="3888538" y="2479128"/>
                  <a:pt x="3968076" y="2479128"/>
                </a:cubicBezTo>
                <a:cubicBezTo>
                  <a:pt x="4047614" y="2479128"/>
                  <a:pt x="4112092" y="2414650"/>
                  <a:pt x="4112092" y="2335112"/>
                </a:cubicBezTo>
                <a:cubicBezTo>
                  <a:pt x="4112092" y="2255574"/>
                  <a:pt x="4047614" y="2191096"/>
                  <a:pt x="3968076" y="2191096"/>
                </a:cubicBezTo>
                <a:close/>
                <a:moveTo>
                  <a:pt x="3558934" y="2191096"/>
                </a:moveTo>
                <a:cubicBezTo>
                  <a:pt x="3479396" y="2191096"/>
                  <a:pt x="3414918" y="2255574"/>
                  <a:pt x="3414918" y="2335112"/>
                </a:cubicBezTo>
                <a:cubicBezTo>
                  <a:pt x="3414918" y="2414650"/>
                  <a:pt x="3479396" y="2479128"/>
                  <a:pt x="3558934" y="2479128"/>
                </a:cubicBezTo>
                <a:cubicBezTo>
                  <a:pt x="3638472" y="2479128"/>
                  <a:pt x="3702950" y="2414650"/>
                  <a:pt x="3702950" y="2335112"/>
                </a:cubicBezTo>
                <a:cubicBezTo>
                  <a:pt x="3702950" y="2255574"/>
                  <a:pt x="3638472" y="2191096"/>
                  <a:pt x="3558934" y="2191096"/>
                </a:cubicBezTo>
                <a:close/>
                <a:moveTo>
                  <a:pt x="3149791" y="2191096"/>
                </a:moveTo>
                <a:cubicBezTo>
                  <a:pt x="3070253" y="2191096"/>
                  <a:pt x="3005775" y="2255574"/>
                  <a:pt x="3005775" y="2335112"/>
                </a:cubicBezTo>
                <a:cubicBezTo>
                  <a:pt x="3005775" y="2414650"/>
                  <a:pt x="3070253" y="2479128"/>
                  <a:pt x="3149791" y="2479128"/>
                </a:cubicBezTo>
                <a:cubicBezTo>
                  <a:pt x="3229329" y="2479128"/>
                  <a:pt x="3293807" y="2414650"/>
                  <a:pt x="3293807" y="2335112"/>
                </a:cubicBezTo>
                <a:cubicBezTo>
                  <a:pt x="3293807" y="2255574"/>
                  <a:pt x="3229329" y="2191096"/>
                  <a:pt x="3149791" y="2191096"/>
                </a:cubicBezTo>
                <a:close/>
                <a:moveTo>
                  <a:pt x="2740648" y="2191096"/>
                </a:moveTo>
                <a:cubicBezTo>
                  <a:pt x="2661110" y="2191096"/>
                  <a:pt x="2596632" y="2255574"/>
                  <a:pt x="2596632" y="2335112"/>
                </a:cubicBezTo>
                <a:cubicBezTo>
                  <a:pt x="2596632" y="2414650"/>
                  <a:pt x="2661110" y="2479128"/>
                  <a:pt x="2740648" y="2479128"/>
                </a:cubicBezTo>
                <a:cubicBezTo>
                  <a:pt x="2820186" y="2479128"/>
                  <a:pt x="2884664" y="2414650"/>
                  <a:pt x="2884664" y="2335112"/>
                </a:cubicBezTo>
                <a:cubicBezTo>
                  <a:pt x="2884664" y="2255574"/>
                  <a:pt x="2820186" y="2191096"/>
                  <a:pt x="2740648" y="2191096"/>
                </a:cubicBezTo>
                <a:close/>
                <a:moveTo>
                  <a:pt x="2331505" y="2191096"/>
                </a:moveTo>
                <a:cubicBezTo>
                  <a:pt x="2251967" y="2191096"/>
                  <a:pt x="2187489" y="2255574"/>
                  <a:pt x="2187489" y="2335112"/>
                </a:cubicBezTo>
                <a:cubicBezTo>
                  <a:pt x="2187489" y="2414650"/>
                  <a:pt x="2251967" y="2479128"/>
                  <a:pt x="2331505" y="2479128"/>
                </a:cubicBezTo>
                <a:cubicBezTo>
                  <a:pt x="2411043" y="2479128"/>
                  <a:pt x="2475521" y="2414650"/>
                  <a:pt x="2475521" y="2335112"/>
                </a:cubicBezTo>
                <a:cubicBezTo>
                  <a:pt x="2475521" y="2255574"/>
                  <a:pt x="2411043" y="2191096"/>
                  <a:pt x="2331505" y="2191096"/>
                </a:cubicBezTo>
                <a:close/>
                <a:moveTo>
                  <a:pt x="1922362" y="2191096"/>
                </a:moveTo>
                <a:cubicBezTo>
                  <a:pt x="1842824" y="2191096"/>
                  <a:pt x="1778346" y="2255574"/>
                  <a:pt x="1778346" y="2335112"/>
                </a:cubicBezTo>
                <a:cubicBezTo>
                  <a:pt x="1778346" y="2414650"/>
                  <a:pt x="1842824" y="2479128"/>
                  <a:pt x="1922362" y="2479128"/>
                </a:cubicBezTo>
                <a:cubicBezTo>
                  <a:pt x="2001900" y="2479128"/>
                  <a:pt x="2066378" y="2414650"/>
                  <a:pt x="2066378" y="2335112"/>
                </a:cubicBezTo>
                <a:cubicBezTo>
                  <a:pt x="2066378" y="2255574"/>
                  <a:pt x="2001900" y="2191096"/>
                  <a:pt x="1922362" y="2191096"/>
                </a:cubicBezTo>
                <a:close/>
                <a:moveTo>
                  <a:pt x="1513219" y="2191096"/>
                </a:moveTo>
                <a:cubicBezTo>
                  <a:pt x="1433681" y="2191096"/>
                  <a:pt x="1369203" y="2255574"/>
                  <a:pt x="1369203" y="2335112"/>
                </a:cubicBezTo>
                <a:cubicBezTo>
                  <a:pt x="1369203" y="2414650"/>
                  <a:pt x="1433681" y="2479128"/>
                  <a:pt x="1513219" y="2479128"/>
                </a:cubicBezTo>
                <a:cubicBezTo>
                  <a:pt x="1592757" y="2479128"/>
                  <a:pt x="1657235" y="2414650"/>
                  <a:pt x="1657235" y="2335112"/>
                </a:cubicBezTo>
                <a:cubicBezTo>
                  <a:pt x="1657235" y="2255574"/>
                  <a:pt x="1592757" y="2191096"/>
                  <a:pt x="1513219" y="2191096"/>
                </a:cubicBezTo>
                <a:close/>
                <a:moveTo>
                  <a:pt x="1104076" y="2191096"/>
                </a:moveTo>
                <a:cubicBezTo>
                  <a:pt x="1024538" y="2191096"/>
                  <a:pt x="960060" y="2255574"/>
                  <a:pt x="960060" y="2335112"/>
                </a:cubicBezTo>
                <a:cubicBezTo>
                  <a:pt x="960060" y="2414650"/>
                  <a:pt x="1024538" y="2479128"/>
                  <a:pt x="1104076" y="2479128"/>
                </a:cubicBezTo>
                <a:cubicBezTo>
                  <a:pt x="1183614" y="2479128"/>
                  <a:pt x="1248092" y="2414650"/>
                  <a:pt x="1248092" y="2335112"/>
                </a:cubicBezTo>
                <a:cubicBezTo>
                  <a:pt x="1248092" y="2255574"/>
                  <a:pt x="1183614" y="2191096"/>
                  <a:pt x="1104076" y="2191096"/>
                </a:cubicBezTo>
                <a:close/>
                <a:moveTo>
                  <a:pt x="694933" y="2191096"/>
                </a:moveTo>
                <a:cubicBezTo>
                  <a:pt x="615395" y="2191096"/>
                  <a:pt x="550917" y="2255574"/>
                  <a:pt x="550917" y="2335112"/>
                </a:cubicBezTo>
                <a:cubicBezTo>
                  <a:pt x="550917" y="2414650"/>
                  <a:pt x="615395" y="2479128"/>
                  <a:pt x="694933" y="2479128"/>
                </a:cubicBezTo>
                <a:cubicBezTo>
                  <a:pt x="774471" y="2479128"/>
                  <a:pt x="838949" y="2414650"/>
                  <a:pt x="838949" y="2335112"/>
                </a:cubicBezTo>
                <a:cubicBezTo>
                  <a:pt x="838949" y="2255574"/>
                  <a:pt x="774471" y="2191096"/>
                  <a:pt x="694933" y="2191096"/>
                </a:cubicBezTo>
                <a:close/>
                <a:moveTo>
                  <a:pt x="285790" y="2191096"/>
                </a:moveTo>
                <a:cubicBezTo>
                  <a:pt x="206252" y="2191096"/>
                  <a:pt x="141774" y="2255574"/>
                  <a:pt x="141774" y="2335112"/>
                </a:cubicBezTo>
                <a:cubicBezTo>
                  <a:pt x="141774" y="2414650"/>
                  <a:pt x="206252" y="2479128"/>
                  <a:pt x="285790" y="2479128"/>
                </a:cubicBezTo>
                <a:cubicBezTo>
                  <a:pt x="365328" y="2479128"/>
                  <a:pt x="429806" y="2414650"/>
                  <a:pt x="429806" y="2335112"/>
                </a:cubicBezTo>
                <a:cubicBezTo>
                  <a:pt x="429806" y="2255574"/>
                  <a:pt x="365328" y="2191096"/>
                  <a:pt x="285790" y="2191096"/>
                </a:cubicBezTo>
                <a:close/>
                <a:moveTo>
                  <a:pt x="3967376" y="1775873"/>
                </a:moveTo>
                <a:cubicBezTo>
                  <a:pt x="3887838" y="1775873"/>
                  <a:pt x="3823360" y="1840351"/>
                  <a:pt x="3823360" y="1919889"/>
                </a:cubicBezTo>
                <a:cubicBezTo>
                  <a:pt x="3823360" y="1999427"/>
                  <a:pt x="3887838" y="2063905"/>
                  <a:pt x="3967376" y="2063905"/>
                </a:cubicBezTo>
                <a:cubicBezTo>
                  <a:pt x="4046914" y="2063905"/>
                  <a:pt x="4111392" y="1999427"/>
                  <a:pt x="4111392" y="1919889"/>
                </a:cubicBezTo>
                <a:cubicBezTo>
                  <a:pt x="4111392" y="1840351"/>
                  <a:pt x="4046914" y="1775873"/>
                  <a:pt x="3967376" y="1775873"/>
                </a:cubicBezTo>
                <a:close/>
                <a:moveTo>
                  <a:pt x="3558234" y="1775873"/>
                </a:moveTo>
                <a:cubicBezTo>
                  <a:pt x="3478696" y="1775873"/>
                  <a:pt x="3414218" y="1840351"/>
                  <a:pt x="3414218" y="1919889"/>
                </a:cubicBezTo>
                <a:cubicBezTo>
                  <a:pt x="3414218" y="1999427"/>
                  <a:pt x="3478696" y="2063905"/>
                  <a:pt x="3558234" y="2063905"/>
                </a:cubicBezTo>
                <a:cubicBezTo>
                  <a:pt x="3637772" y="2063905"/>
                  <a:pt x="3702250" y="1999427"/>
                  <a:pt x="3702250" y="1919889"/>
                </a:cubicBezTo>
                <a:cubicBezTo>
                  <a:pt x="3702250" y="1840351"/>
                  <a:pt x="3637772" y="1775873"/>
                  <a:pt x="3558234" y="1775873"/>
                </a:cubicBezTo>
                <a:close/>
                <a:moveTo>
                  <a:pt x="3149091" y="1775873"/>
                </a:moveTo>
                <a:cubicBezTo>
                  <a:pt x="3069553" y="1775873"/>
                  <a:pt x="3005075" y="1840351"/>
                  <a:pt x="3005075" y="1919889"/>
                </a:cubicBezTo>
                <a:cubicBezTo>
                  <a:pt x="3005075" y="1999427"/>
                  <a:pt x="3069553" y="2063905"/>
                  <a:pt x="3149091" y="2063905"/>
                </a:cubicBezTo>
                <a:cubicBezTo>
                  <a:pt x="3228629" y="2063905"/>
                  <a:pt x="3293107" y="1999427"/>
                  <a:pt x="3293107" y="1919889"/>
                </a:cubicBezTo>
                <a:cubicBezTo>
                  <a:pt x="3293107" y="1840351"/>
                  <a:pt x="3228629" y="1775873"/>
                  <a:pt x="3149091" y="1775873"/>
                </a:cubicBezTo>
                <a:close/>
                <a:moveTo>
                  <a:pt x="2739948" y="1775873"/>
                </a:moveTo>
                <a:cubicBezTo>
                  <a:pt x="2660410" y="1775873"/>
                  <a:pt x="2595932" y="1840351"/>
                  <a:pt x="2595932" y="1919889"/>
                </a:cubicBezTo>
                <a:cubicBezTo>
                  <a:pt x="2595932" y="1999427"/>
                  <a:pt x="2660410" y="2063905"/>
                  <a:pt x="2739948" y="2063905"/>
                </a:cubicBezTo>
                <a:cubicBezTo>
                  <a:pt x="2819486" y="2063905"/>
                  <a:pt x="2883964" y="1999427"/>
                  <a:pt x="2883964" y="1919889"/>
                </a:cubicBezTo>
                <a:cubicBezTo>
                  <a:pt x="2883964" y="1840351"/>
                  <a:pt x="2819486" y="1775873"/>
                  <a:pt x="2739948" y="1775873"/>
                </a:cubicBezTo>
                <a:close/>
                <a:moveTo>
                  <a:pt x="2330805" y="1775873"/>
                </a:moveTo>
                <a:cubicBezTo>
                  <a:pt x="2251267" y="1775873"/>
                  <a:pt x="2186789" y="1840351"/>
                  <a:pt x="2186789" y="1919889"/>
                </a:cubicBezTo>
                <a:cubicBezTo>
                  <a:pt x="2186789" y="1999427"/>
                  <a:pt x="2251267" y="2063905"/>
                  <a:pt x="2330805" y="2063905"/>
                </a:cubicBezTo>
                <a:cubicBezTo>
                  <a:pt x="2410343" y="2063905"/>
                  <a:pt x="2474821" y="1999427"/>
                  <a:pt x="2474821" y="1919889"/>
                </a:cubicBezTo>
                <a:cubicBezTo>
                  <a:pt x="2474821" y="1840351"/>
                  <a:pt x="2410343" y="1775873"/>
                  <a:pt x="2330805" y="1775873"/>
                </a:cubicBezTo>
                <a:close/>
                <a:moveTo>
                  <a:pt x="1921662" y="1775873"/>
                </a:moveTo>
                <a:cubicBezTo>
                  <a:pt x="1842124" y="1775873"/>
                  <a:pt x="1777646" y="1840351"/>
                  <a:pt x="1777646" y="1919889"/>
                </a:cubicBezTo>
                <a:cubicBezTo>
                  <a:pt x="1777646" y="1999427"/>
                  <a:pt x="1842124" y="2063905"/>
                  <a:pt x="1921662" y="2063905"/>
                </a:cubicBezTo>
                <a:cubicBezTo>
                  <a:pt x="2001200" y="2063905"/>
                  <a:pt x="2065678" y="1999427"/>
                  <a:pt x="2065678" y="1919889"/>
                </a:cubicBezTo>
                <a:cubicBezTo>
                  <a:pt x="2065678" y="1840351"/>
                  <a:pt x="2001200" y="1775873"/>
                  <a:pt x="1921662" y="1775873"/>
                </a:cubicBezTo>
                <a:close/>
                <a:moveTo>
                  <a:pt x="1512519" y="1775873"/>
                </a:moveTo>
                <a:cubicBezTo>
                  <a:pt x="1432981" y="1775873"/>
                  <a:pt x="1368503" y="1840351"/>
                  <a:pt x="1368503" y="1919889"/>
                </a:cubicBezTo>
                <a:cubicBezTo>
                  <a:pt x="1368503" y="1999427"/>
                  <a:pt x="1432981" y="2063905"/>
                  <a:pt x="1512519" y="2063905"/>
                </a:cubicBezTo>
                <a:cubicBezTo>
                  <a:pt x="1592057" y="2063905"/>
                  <a:pt x="1656535" y="1999427"/>
                  <a:pt x="1656535" y="1919889"/>
                </a:cubicBezTo>
                <a:cubicBezTo>
                  <a:pt x="1656535" y="1840351"/>
                  <a:pt x="1592057" y="1775873"/>
                  <a:pt x="1512519" y="1775873"/>
                </a:cubicBezTo>
                <a:close/>
                <a:moveTo>
                  <a:pt x="1103376" y="1775873"/>
                </a:moveTo>
                <a:cubicBezTo>
                  <a:pt x="1023838" y="1775873"/>
                  <a:pt x="959360" y="1840351"/>
                  <a:pt x="959360" y="1919889"/>
                </a:cubicBezTo>
                <a:cubicBezTo>
                  <a:pt x="959360" y="1999427"/>
                  <a:pt x="1023838" y="2063905"/>
                  <a:pt x="1103376" y="2063905"/>
                </a:cubicBezTo>
                <a:cubicBezTo>
                  <a:pt x="1182914" y="2063905"/>
                  <a:pt x="1247392" y="1999427"/>
                  <a:pt x="1247392" y="1919889"/>
                </a:cubicBezTo>
                <a:cubicBezTo>
                  <a:pt x="1247392" y="1840351"/>
                  <a:pt x="1182914" y="1775873"/>
                  <a:pt x="1103376" y="1775873"/>
                </a:cubicBezTo>
                <a:close/>
                <a:moveTo>
                  <a:pt x="694233" y="1775873"/>
                </a:moveTo>
                <a:cubicBezTo>
                  <a:pt x="614695" y="1775873"/>
                  <a:pt x="550217" y="1840351"/>
                  <a:pt x="550217" y="1919889"/>
                </a:cubicBezTo>
                <a:cubicBezTo>
                  <a:pt x="550217" y="1999427"/>
                  <a:pt x="614695" y="2063905"/>
                  <a:pt x="694233" y="2063905"/>
                </a:cubicBezTo>
                <a:cubicBezTo>
                  <a:pt x="773771" y="2063905"/>
                  <a:pt x="838249" y="1999427"/>
                  <a:pt x="838249" y="1919889"/>
                </a:cubicBezTo>
                <a:cubicBezTo>
                  <a:pt x="838249" y="1840351"/>
                  <a:pt x="773771" y="1775873"/>
                  <a:pt x="694233" y="1775873"/>
                </a:cubicBezTo>
                <a:close/>
                <a:moveTo>
                  <a:pt x="285090" y="1775873"/>
                </a:moveTo>
                <a:cubicBezTo>
                  <a:pt x="205552" y="1775873"/>
                  <a:pt x="141074" y="1840351"/>
                  <a:pt x="141074" y="1919889"/>
                </a:cubicBezTo>
                <a:cubicBezTo>
                  <a:pt x="141074" y="1999427"/>
                  <a:pt x="205552" y="2063905"/>
                  <a:pt x="285090" y="2063905"/>
                </a:cubicBezTo>
                <a:cubicBezTo>
                  <a:pt x="364628" y="2063905"/>
                  <a:pt x="429106" y="1999427"/>
                  <a:pt x="429106" y="1919889"/>
                </a:cubicBezTo>
                <a:cubicBezTo>
                  <a:pt x="429106" y="1840351"/>
                  <a:pt x="364628" y="1775873"/>
                  <a:pt x="285090" y="1775873"/>
                </a:cubicBezTo>
                <a:close/>
                <a:moveTo>
                  <a:pt x="3966676" y="1360650"/>
                </a:moveTo>
                <a:cubicBezTo>
                  <a:pt x="3887138" y="1360650"/>
                  <a:pt x="3822660" y="1425128"/>
                  <a:pt x="3822660" y="1504666"/>
                </a:cubicBezTo>
                <a:cubicBezTo>
                  <a:pt x="3822660" y="1584204"/>
                  <a:pt x="3887138" y="1648682"/>
                  <a:pt x="3966676" y="1648682"/>
                </a:cubicBezTo>
                <a:cubicBezTo>
                  <a:pt x="4046214" y="1648682"/>
                  <a:pt x="4110692" y="1584204"/>
                  <a:pt x="4110692" y="1504666"/>
                </a:cubicBezTo>
                <a:cubicBezTo>
                  <a:pt x="4110692" y="1425128"/>
                  <a:pt x="4046214" y="1360650"/>
                  <a:pt x="3966676" y="1360650"/>
                </a:cubicBezTo>
                <a:close/>
                <a:moveTo>
                  <a:pt x="3557534" y="1360650"/>
                </a:moveTo>
                <a:cubicBezTo>
                  <a:pt x="3477996" y="1360650"/>
                  <a:pt x="3413518" y="1425128"/>
                  <a:pt x="3413518" y="1504666"/>
                </a:cubicBezTo>
                <a:cubicBezTo>
                  <a:pt x="3413518" y="1584204"/>
                  <a:pt x="3477996" y="1648682"/>
                  <a:pt x="3557534" y="1648682"/>
                </a:cubicBezTo>
                <a:cubicBezTo>
                  <a:pt x="3637072" y="1648682"/>
                  <a:pt x="3701550" y="1584204"/>
                  <a:pt x="3701550" y="1504666"/>
                </a:cubicBezTo>
                <a:cubicBezTo>
                  <a:pt x="3701550" y="1425128"/>
                  <a:pt x="3637072" y="1360650"/>
                  <a:pt x="3557534" y="1360650"/>
                </a:cubicBezTo>
                <a:close/>
                <a:moveTo>
                  <a:pt x="3148391" y="1360650"/>
                </a:moveTo>
                <a:cubicBezTo>
                  <a:pt x="3068853" y="1360650"/>
                  <a:pt x="3004375" y="1425128"/>
                  <a:pt x="3004375" y="1504666"/>
                </a:cubicBezTo>
                <a:cubicBezTo>
                  <a:pt x="3004375" y="1584204"/>
                  <a:pt x="3068853" y="1648682"/>
                  <a:pt x="3148391" y="1648682"/>
                </a:cubicBezTo>
                <a:cubicBezTo>
                  <a:pt x="3227929" y="1648682"/>
                  <a:pt x="3292407" y="1584204"/>
                  <a:pt x="3292407" y="1504666"/>
                </a:cubicBezTo>
                <a:cubicBezTo>
                  <a:pt x="3292407" y="1425128"/>
                  <a:pt x="3227929" y="1360650"/>
                  <a:pt x="3148391" y="1360650"/>
                </a:cubicBezTo>
                <a:close/>
                <a:moveTo>
                  <a:pt x="2739248" y="1360650"/>
                </a:moveTo>
                <a:cubicBezTo>
                  <a:pt x="2659710" y="1360650"/>
                  <a:pt x="2595232" y="1425128"/>
                  <a:pt x="2595232" y="1504666"/>
                </a:cubicBezTo>
                <a:cubicBezTo>
                  <a:pt x="2595232" y="1584204"/>
                  <a:pt x="2659710" y="1648682"/>
                  <a:pt x="2739248" y="1648682"/>
                </a:cubicBezTo>
                <a:cubicBezTo>
                  <a:pt x="2818786" y="1648682"/>
                  <a:pt x="2883264" y="1584204"/>
                  <a:pt x="2883264" y="1504666"/>
                </a:cubicBezTo>
                <a:cubicBezTo>
                  <a:pt x="2883264" y="1425128"/>
                  <a:pt x="2818786" y="1360650"/>
                  <a:pt x="2739248" y="1360650"/>
                </a:cubicBezTo>
                <a:close/>
                <a:moveTo>
                  <a:pt x="2330105" y="1360650"/>
                </a:moveTo>
                <a:cubicBezTo>
                  <a:pt x="2250567" y="1360650"/>
                  <a:pt x="2186089" y="1425128"/>
                  <a:pt x="2186089" y="1504666"/>
                </a:cubicBezTo>
                <a:cubicBezTo>
                  <a:pt x="2186089" y="1584204"/>
                  <a:pt x="2250567" y="1648682"/>
                  <a:pt x="2330105" y="1648682"/>
                </a:cubicBezTo>
                <a:cubicBezTo>
                  <a:pt x="2409643" y="1648682"/>
                  <a:pt x="2474121" y="1584204"/>
                  <a:pt x="2474121" y="1504666"/>
                </a:cubicBezTo>
                <a:cubicBezTo>
                  <a:pt x="2474121" y="1425128"/>
                  <a:pt x="2409643" y="1360650"/>
                  <a:pt x="2330105" y="1360650"/>
                </a:cubicBezTo>
                <a:close/>
                <a:moveTo>
                  <a:pt x="1920962" y="1360650"/>
                </a:moveTo>
                <a:cubicBezTo>
                  <a:pt x="1841424" y="1360650"/>
                  <a:pt x="1776946" y="1425128"/>
                  <a:pt x="1776946" y="1504666"/>
                </a:cubicBezTo>
                <a:cubicBezTo>
                  <a:pt x="1776946" y="1584204"/>
                  <a:pt x="1841424" y="1648682"/>
                  <a:pt x="1920962" y="1648682"/>
                </a:cubicBezTo>
                <a:cubicBezTo>
                  <a:pt x="2000500" y="1648682"/>
                  <a:pt x="2064978" y="1584204"/>
                  <a:pt x="2064978" y="1504666"/>
                </a:cubicBezTo>
                <a:cubicBezTo>
                  <a:pt x="2064978" y="1425128"/>
                  <a:pt x="2000500" y="1360650"/>
                  <a:pt x="1920962" y="1360650"/>
                </a:cubicBezTo>
                <a:close/>
                <a:moveTo>
                  <a:pt x="1511819" y="1360650"/>
                </a:moveTo>
                <a:cubicBezTo>
                  <a:pt x="1432281" y="1360650"/>
                  <a:pt x="1367803" y="1425128"/>
                  <a:pt x="1367803" y="1504666"/>
                </a:cubicBezTo>
                <a:cubicBezTo>
                  <a:pt x="1367803" y="1584204"/>
                  <a:pt x="1432281" y="1648682"/>
                  <a:pt x="1511819" y="1648682"/>
                </a:cubicBezTo>
                <a:cubicBezTo>
                  <a:pt x="1591357" y="1648682"/>
                  <a:pt x="1655835" y="1584204"/>
                  <a:pt x="1655835" y="1504666"/>
                </a:cubicBezTo>
                <a:cubicBezTo>
                  <a:pt x="1655835" y="1425128"/>
                  <a:pt x="1591357" y="1360650"/>
                  <a:pt x="1511819" y="1360650"/>
                </a:cubicBezTo>
                <a:close/>
                <a:moveTo>
                  <a:pt x="1102676" y="1360650"/>
                </a:moveTo>
                <a:cubicBezTo>
                  <a:pt x="1023138" y="1360650"/>
                  <a:pt x="958660" y="1425128"/>
                  <a:pt x="958660" y="1504666"/>
                </a:cubicBezTo>
                <a:cubicBezTo>
                  <a:pt x="958660" y="1584204"/>
                  <a:pt x="1023138" y="1648682"/>
                  <a:pt x="1102676" y="1648682"/>
                </a:cubicBezTo>
                <a:cubicBezTo>
                  <a:pt x="1182214" y="1648682"/>
                  <a:pt x="1246692" y="1584204"/>
                  <a:pt x="1246692" y="1504666"/>
                </a:cubicBezTo>
                <a:cubicBezTo>
                  <a:pt x="1246692" y="1425128"/>
                  <a:pt x="1182214" y="1360650"/>
                  <a:pt x="1102676" y="1360650"/>
                </a:cubicBezTo>
                <a:close/>
                <a:moveTo>
                  <a:pt x="693533" y="1360650"/>
                </a:moveTo>
                <a:cubicBezTo>
                  <a:pt x="613995" y="1360650"/>
                  <a:pt x="549517" y="1425128"/>
                  <a:pt x="549517" y="1504666"/>
                </a:cubicBezTo>
                <a:cubicBezTo>
                  <a:pt x="549517" y="1584204"/>
                  <a:pt x="613995" y="1648682"/>
                  <a:pt x="693533" y="1648682"/>
                </a:cubicBezTo>
                <a:cubicBezTo>
                  <a:pt x="773071" y="1648682"/>
                  <a:pt x="837549" y="1584204"/>
                  <a:pt x="837549" y="1504666"/>
                </a:cubicBezTo>
                <a:cubicBezTo>
                  <a:pt x="837549" y="1425128"/>
                  <a:pt x="773071" y="1360650"/>
                  <a:pt x="693533" y="1360650"/>
                </a:cubicBezTo>
                <a:close/>
                <a:moveTo>
                  <a:pt x="284390" y="1360650"/>
                </a:moveTo>
                <a:cubicBezTo>
                  <a:pt x="204852" y="1360650"/>
                  <a:pt x="140374" y="1425128"/>
                  <a:pt x="140374" y="1504666"/>
                </a:cubicBezTo>
                <a:cubicBezTo>
                  <a:pt x="140374" y="1584204"/>
                  <a:pt x="204852" y="1648682"/>
                  <a:pt x="284390" y="1648682"/>
                </a:cubicBezTo>
                <a:cubicBezTo>
                  <a:pt x="363928" y="1648682"/>
                  <a:pt x="428406" y="1584204"/>
                  <a:pt x="428406" y="1504666"/>
                </a:cubicBezTo>
                <a:cubicBezTo>
                  <a:pt x="428406" y="1425128"/>
                  <a:pt x="363928" y="1360650"/>
                  <a:pt x="284390" y="1360650"/>
                </a:cubicBezTo>
                <a:close/>
                <a:moveTo>
                  <a:pt x="3965976" y="945427"/>
                </a:moveTo>
                <a:cubicBezTo>
                  <a:pt x="3886438" y="945427"/>
                  <a:pt x="3821960" y="1009905"/>
                  <a:pt x="3821960" y="1089443"/>
                </a:cubicBezTo>
                <a:cubicBezTo>
                  <a:pt x="3821960" y="1168981"/>
                  <a:pt x="3886438" y="1233459"/>
                  <a:pt x="3965976" y="1233459"/>
                </a:cubicBezTo>
                <a:cubicBezTo>
                  <a:pt x="4045514" y="1233459"/>
                  <a:pt x="4109992" y="1168981"/>
                  <a:pt x="4109992" y="1089443"/>
                </a:cubicBezTo>
                <a:cubicBezTo>
                  <a:pt x="4109992" y="1009905"/>
                  <a:pt x="4045514" y="945427"/>
                  <a:pt x="3965976" y="945427"/>
                </a:cubicBezTo>
                <a:close/>
                <a:moveTo>
                  <a:pt x="3556834" y="945427"/>
                </a:moveTo>
                <a:cubicBezTo>
                  <a:pt x="3477296" y="945427"/>
                  <a:pt x="3412818" y="1009905"/>
                  <a:pt x="3412818" y="1089443"/>
                </a:cubicBezTo>
                <a:cubicBezTo>
                  <a:pt x="3412818" y="1168981"/>
                  <a:pt x="3477296" y="1233459"/>
                  <a:pt x="3556834" y="1233459"/>
                </a:cubicBezTo>
                <a:cubicBezTo>
                  <a:pt x="3636372" y="1233459"/>
                  <a:pt x="3700850" y="1168981"/>
                  <a:pt x="3700850" y="1089443"/>
                </a:cubicBezTo>
                <a:cubicBezTo>
                  <a:pt x="3700850" y="1009905"/>
                  <a:pt x="3636372" y="945427"/>
                  <a:pt x="3556834" y="945427"/>
                </a:cubicBezTo>
                <a:close/>
                <a:moveTo>
                  <a:pt x="3147691" y="945427"/>
                </a:moveTo>
                <a:cubicBezTo>
                  <a:pt x="3068153" y="945427"/>
                  <a:pt x="3003675" y="1009905"/>
                  <a:pt x="3003675" y="1089443"/>
                </a:cubicBezTo>
                <a:cubicBezTo>
                  <a:pt x="3003675" y="1168981"/>
                  <a:pt x="3068153" y="1233459"/>
                  <a:pt x="3147691" y="1233459"/>
                </a:cubicBezTo>
                <a:cubicBezTo>
                  <a:pt x="3227229" y="1233459"/>
                  <a:pt x="3291707" y="1168981"/>
                  <a:pt x="3291707" y="1089443"/>
                </a:cubicBezTo>
                <a:cubicBezTo>
                  <a:pt x="3291707" y="1009905"/>
                  <a:pt x="3227229" y="945427"/>
                  <a:pt x="3147691" y="945427"/>
                </a:cubicBezTo>
                <a:close/>
                <a:moveTo>
                  <a:pt x="2738548" y="945427"/>
                </a:moveTo>
                <a:cubicBezTo>
                  <a:pt x="2659010" y="945427"/>
                  <a:pt x="2594532" y="1009905"/>
                  <a:pt x="2594532" y="1089443"/>
                </a:cubicBezTo>
                <a:cubicBezTo>
                  <a:pt x="2594532" y="1168981"/>
                  <a:pt x="2659010" y="1233459"/>
                  <a:pt x="2738548" y="1233459"/>
                </a:cubicBezTo>
                <a:cubicBezTo>
                  <a:pt x="2818086" y="1233459"/>
                  <a:pt x="2882564" y="1168981"/>
                  <a:pt x="2882564" y="1089443"/>
                </a:cubicBezTo>
                <a:cubicBezTo>
                  <a:pt x="2882564" y="1009905"/>
                  <a:pt x="2818086" y="945427"/>
                  <a:pt x="2738548" y="945427"/>
                </a:cubicBezTo>
                <a:close/>
                <a:moveTo>
                  <a:pt x="2329405" y="945427"/>
                </a:moveTo>
                <a:cubicBezTo>
                  <a:pt x="2249867" y="945427"/>
                  <a:pt x="2185389" y="1009905"/>
                  <a:pt x="2185389" y="1089443"/>
                </a:cubicBezTo>
                <a:cubicBezTo>
                  <a:pt x="2185389" y="1168981"/>
                  <a:pt x="2249867" y="1233459"/>
                  <a:pt x="2329405" y="1233459"/>
                </a:cubicBezTo>
                <a:cubicBezTo>
                  <a:pt x="2408943" y="1233459"/>
                  <a:pt x="2473421" y="1168981"/>
                  <a:pt x="2473421" y="1089443"/>
                </a:cubicBezTo>
                <a:cubicBezTo>
                  <a:pt x="2473421" y="1009905"/>
                  <a:pt x="2408943" y="945427"/>
                  <a:pt x="2329405" y="945427"/>
                </a:cubicBezTo>
                <a:close/>
                <a:moveTo>
                  <a:pt x="1920262" y="945427"/>
                </a:moveTo>
                <a:cubicBezTo>
                  <a:pt x="1840724" y="945427"/>
                  <a:pt x="1776246" y="1009905"/>
                  <a:pt x="1776246" y="1089443"/>
                </a:cubicBezTo>
                <a:cubicBezTo>
                  <a:pt x="1776246" y="1168981"/>
                  <a:pt x="1840724" y="1233459"/>
                  <a:pt x="1920262" y="1233459"/>
                </a:cubicBezTo>
                <a:cubicBezTo>
                  <a:pt x="1999800" y="1233459"/>
                  <a:pt x="2064278" y="1168981"/>
                  <a:pt x="2064278" y="1089443"/>
                </a:cubicBezTo>
                <a:cubicBezTo>
                  <a:pt x="2064278" y="1009905"/>
                  <a:pt x="1999800" y="945427"/>
                  <a:pt x="1920262" y="945427"/>
                </a:cubicBezTo>
                <a:close/>
                <a:moveTo>
                  <a:pt x="1511119" y="945427"/>
                </a:moveTo>
                <a:cubicBezTo>
                  <a:pt x="1431581" y="945427"/>
                  <a:pt x="1367103" y="1009905"/>
                  <a:pt x="1367103" y="1089443"/>
                </a:cubicBezTo>
                <a:cubicBezTo>
                  <a:pt x="1367103" y="1168981"/>
                  <a:pt x="1431581" y="1233459"/>
                  <a:pt x="1511119" y="1233459"/>
                </a:cubicBezTo>
                <a:cubicBezTo>
                  <a:pt x="1590657" y="1233459"/>
                  <a:pt x="1655135" y="1168981"/>
                  <a:pt x="1655135" y="1089443"/>
                </a:cubicBezTo>
                <a:cubicBezTo>
                  <a:pt x="1655135" y="1009905"/>
                  <a:pt x="1590657" y="945427"/>
                  <a:pt x="1511119" y="945427"/>
                </a:cubicBezTo>
                <a:close/>
                <a:moveTo>
                  <a:pt x="1101976" y="945427"/>
                </a:moveTo>
                <a:cubicBezTo>
                  <a:pt x="1022438" y="945427"/>
                  <a:pt x="957960" y="1009905"/>
                  <a:pt x="957960" y="1089443"/>
                </a:cubicBezTo>
                <a:cubicBezTo>
                  <a:pt x="957960" y="1168981"/>
                  <a:pt x="1022438" y="1233459"/>
                  <a:pt x="1101976" y="1233459"/>
                </a:cubicBezTo>
                <a:cubicBezTo>
                  <a:pt x="1181514" y="1233459"/>
                  <a:pt x="1245992" y="1168981"/>
                  <a:pt x="1245992" y="1089443"/>
                </a:cubicBezTo>
                <a:cubicBezTo>
                  <a:pt x="1245992" y="1009905"/>
                  <a:pt x="1181514" y="945427"/>
                  <a:pt x="1101976" y="945427"/>
                </a:cubicBezTo>
                <a:close/>
                <a:moveTo>
                  <a:pt x="692833" y="945427"/>
                </a:moveTo>
                <a:cubicBezTo>
                  <a:pt x="613295" y="945427"/>
                  <a:pt x="548817" y="1009905"/>
                  <a:pt x="548817" y="1089443"/>
                </a:cubicBezTo>
                <a:cubicBezTo>
                  <a:pt x="548817" y="1168981"/>
                  <a:pt x="613295" y="1233459"/>
                  <a:pt x="692833" y="1233459"/>
                </a:cubicBezTo>
                <a:cubicBezTo>
                  <a:pt x="772371" y="1233459"/>
                  <a:pt x="836849" y="1168981"/>
                  <a:pt x="836849" y="1089443"/>
                </a:cubicBezTo>
                <a:cubicBezTo>
                  <a:pt x="836849" y="1009905"/>
                  <a:pt x="772371" y="945427"/>
                  <a:pt x="692833" y="945427"/>
                </a:cubicBezTo>
                <a:close/>
                <a:moveTo>
                  <a:pt x="283690" y="945427"/>
                </a:moveTo>
                <a:cubicBezTo>
                  <a:pt x="204152" y="945427"/>
                  <a:pt x="139674" y="1009905"/>
                  <a:pt x="139674" y="1089443"/>
                </a:cubicBezTo>
                <a:cubicBezTo>
                  <a:pt x="139674" y="1168981"/>
                  <a:pt x="204152" y="1233459"/>
                  <a:pt x="283690" y="1233459"/>
                </a:cubicBezTo>
                <a:cubicBezTo>
                  <a:pt x="363228" y="1233459"/>
                  <a:pt x="427706" y="1168981"/>
                  <a:pt x="427706" y="1089443"/>
                </a:cubicBezTo>
                <a:cubicBezTo>
                  <a:pt x="427706" y="1009905"/>
                  <a:pt x="363228" y="945427"/>
                  <a:pt x="283690" y="945427"/>
                </a:cubicBezTo>
                <a:close/>
                <a:moveTo>
                  <a:pt x="3965276" y="530204"/>
                </a:moveTo>
                <a:cubicBezTo>
                  <a:pt x="3885738" y="530204"/>
                  <a:pt x="3821260" y="594682"/>
                  <a:pt x="3821260" y="674220"/>
                </a:cubicBezTo>
                <a:cubicBezTo>
                  <a:pt x="3821260" y="753758"/>
                  <a:pt x="3885738" y="818236"/>
                  <a:pt x="3965276" y="818236"/>
                </a:cubicBezTo>
                <a:cubicBezTo>
                  <a:pt x="4044814" y="818236"/>
                  <a:pt x="4109292" y="753758"/>
                  <a:pt x="4109292" y="674220"/>
                </a:cubicBezTo>
                <a:cubicBezTo>
                  <a:pt x="4109292" y="594682"/>
                  <a:pt x="4044814" y="530204"/>
                  <a:pt x="3965276" y="530204"/>
                </a:cubicBezTo>
                <a:close/>
                <a:moveTo>
                  <a:pt x="3556134" y="530204"/>
                </a:moveTo>
                <a:cubicBezTo>
                  <a:pt x="3476596" y="530204"/>
                  <a:pt x="3412118" y="594682"/>
                  <a:pt x="3412118" y="674220"/>
                </a:cubicBezTo>
                <a:cubicBezTo>
                  <a:pt x="3412118" y="753758"/>
                  <a:pt x="3476596" y="818236"/>
                  <a:pt x="3556134" y="818236"/>
                </a:cubicBezTo>
                <a:cubicBezTo>
                  <a:pt x="3635672" y="818236"/>
                  <a:pt x="3700150" y="753758"/>
                  <a:pt x="3700150" y="674220"/>
                </a:cubicBezTo>
                <a:cubicBezTo>
                  <a:pt x="3700150" y="594682"/>
                  <a:pt x="3635672" y="530204"/>
                  <a:pt x="3556134" y="530204"/>
                </a:cubicBezTo>
                <a:close/>
                <a:moveTo>
                  <a:pt x="3146991" y="530204"/>
                </a:moveTo>
                <a:cubicBezTo>
                  <a:pt x="3067453" y="530204"/>
                  <a:pt x="3002975" y="594682"/>
                  <a:pt x="3002975" y="674220"/>
                </a:cubicBezTo>
                <a:cubicBezTo>
                  <a:pt x="3002975" y="753758"/>
                  <a:pt x="3067453" y="818236"/>
                  <a:pt x="3146991" y="818236"/>
                </a:cubicBezTo>
                <a:cubicBezTo>
                  <a:pt x="3226529" y="818236"/>
                  <a:pt x="3291007" y="753758"/>
                  <a:pt x="3291007" y="674220"/>
                </a:cubicBezTo>
                <a:cubicBezTo>
                  <a:pt x="3291007" y="594682"/>
                  <a:pt x="3226529" y="530204"/>
                  <a:pt x="3146991" y="530204"/>
                </a:cubicBezTo>
                <a:close/>
                <a:moveTo>
                  <a:pt x="2737848" y="530204"/>
                </a:moveTo>
                <a:cubicBezTo>
                  <a:pt x="2658310" y="530204"/>
                  <a:pt x="2593832" y="594682"/>
                  <a:pt x="2593832" y="674220"/>
                </a:cubicBezTo>
                <a:cubicBezTo>
                  <a:pt x="2593832" y="753758"/>
                  <a:pt x="2658310" y="818236"/>
                  <a:pt x="2737848" y="818236"/>
                </a:cubicBezTo>
                <a:cubicBezTo>
                  <a:pt x="2817386" y="818236"/>
                  <a:pt x="2881864" y="753758"/>
                  <a:pt x="2881864" y="674220"/>
                </a:cubicBezTo>
                <a:cubicBezTo>
                  <a:pt x="2881864" y="594682"/>
                  <a:pt x="2817386" y="530204"/>
                  <a:pt x="2737848" y="530204"/>
                </a:cubicBezTo>
                <a:close/>
                <a:moveTo>
                  <a:pt x="2328705" y="530204"/>
                </a:moveTo>
                <a:cubicBezTo>
                  <a:pt x="2249167" y="530204"/>
                  <a:pt x="2184689" y="594682"/>
                  <a:pt x="2184689" y="674220"/>
                </a:cubicBezTo>
                <a:cubicBezTo>
                  <a:pt x="2184689" y="753758"/>
                  <a:pt x="2249167" y="818236"/>
                  <a:pt x="2328705" y="818236"/>
                </a:cubicBezTo>
                <a:cubicBezTo>
                  <a:pt x="2408243" y="818236"/>
                  <a:pt x="2472721" y="753758"/>
                  <a:pt x="2472721" y="674220"/>
                </a:cubicBezTo>
                <a:cubicBezTo>
                  <a:pt x="2472721" y="594682"/>
                  <a:pt x="2408243" y="530204"/>
                  <a:pt x="2328705" y="530204"/>
                </a:cubicBezTo>
                <a:close/>
                <a:moveTo>
                  <a:pt x="1919562" y="530204"/>
                </a:moveTo>
                <a:cubicBezTo>
                  <a:pt x="1840024" y="530204"/>
                  <a:pt x="1775546" y="594682"/>
                  <a:pt x="1775546" y="674220"/>
                </a:cubicBezTo>
                <a:cubicBezTo>
                  <a:pt x="1775546" y="753758"/>
                  <a:pt x="1840024" y="818236"/>
                  <a:pt x="1919562" y="818236"/>
                </a:cubicBezTo>
                <a:cubicBezTo>
                  <a:pt x="1999100" y="818236"/>
                  <a:pt x="2063578" y="753758"/>
                  <a:pt x="2063578" y="674220"/>
                </a:cubicBezTo>
                <a:cubicBezTo>
                  <a:pt x="2063578" y="594682"/>
                  <a:pt x="1999100" y="530204"/>
                  <a:pt x="1919562" y="530204"/>
                </a:cubicBezTo>
                <a:close/>
                <a:moveTo>
                  <a:pt x="1510419" y="530204"/>
                </a:moveTo>
                <a:cubicBezTo>
                  <a:pt x="1430881" y="530204"/>
                  <a:pt x="1366403" y="594682"/>
                  <a:pt x="1366403" y="674220"/>
                </a:cubicBezTo>
                <a:cubicBezTo>
                  <a:pt x="1366403" y="753758"/>
                  <a:pt x="1430881" y="818236"/>
                  <a:pt x="1510419" y="818236"/>
                </a:cubicBezTo>
                <a:cubicBezTo>
                  <a:pt x="1589957" y="818236"/>
                  <a:pt x="1654435" y="753758"/>
                  <a:pt x="1654435" y="674220"/>
                </a:cubicBezTo>
                <a:cubicBezTo>
                  <a:pt x="1654435" y="594682"/>
                  <a:pt x="1589957" y="530204"/>
                  <a:pt x="1510419" y="530204"/>
                </a:cubicBezTo>
                <a:close/>
                <a:moveTo>
                  <a:pt x="1101276" y="530204"/>
                </a:moveTo>
                <a:cubicBezTo>
                  <a:pt x="1021738" y="530204"/>
                  <a:pt x="957260" y="594682"/>
                  <a:pt x="957260" y="674220"/>
                </a:cubicBezTo>
                <a:cubicBezTo>
                  <a:pt x="957260" y="753758"/>
                  <a:pt x="1021738" y="818236"/>
                  <a:pt x="1101276" y="818236"/>
                </a:cubicBezTo>
                <a:cubicBezTo>
                  <a:pt x="1180814" y="818236"/>
                  <a:pt x="1245292" y="753758"/>
                  <a:pt x="1245292" y="674220"/>
                </a:cubicBezTo>
                <a:cubicBezTo>
                  <a:pt x="1245292" y="594682"/>
                  <a:pt x="1180814" y="530204"/>
                  <a:pt x="1101276" y="530204"/>
                </a:cubicBezTo>
                <a:close/>
                <a:moveTo>
                  <a:pt x="692133" y="530204"/>
                </a:moveTo>
                <a:cubicBezTo>
                  <a:pt x="612595" y="530204"/>
                  <a:pt x="548117" y="594682"/>
                  <a:pt x="548117" y="674220"/>
                </a:cubicBezTo>
                <a:cubicBezTo>
                  <a:pt x="548117" y="753758"/>
                  <a:pt x="612595" y="818236"/>
                  <a:pt x="692133" y="818236"/>
                </a:cubicBezTo>
                <a:cubicBezTo>
                  <a:pt x="771671" y="818236"/>
                  <a:pt x="836149" y="753758"/>
                  <a:pt x="836149" y="674220"/>
                </a:cubicBezTo>
                <a:cubicBezTo>
                  <a:pt x="836149" y="594682"/>
                  <a:pt x="771671" y="530204"/>
                  <a:pt x="692133" y="530204"/>
                </a:cubicBezTo>
                <a:close/>
                <a:moveTo>
                  <a:pt x="282990" y="530204"/>
                </a:moveTo>
                <a:cubicBezTo>
                  <a:pt x="203452" y="530204"/>
                  <a:pt x="138974" y="594682"/>
                  <a:pt x="138974" y="674220"/>
                </a:cubicBezTo>
                <a:cubicBezTo>
                  <a:pt x="138974" y="753758"/>
                  <a:pt x="203452" y="818236"/>
                  <a:pt x="282990" y="818236"/>
                </a:cubicBezTo>
                <a:cubicBezTo>
                  <a:pt x="362528" y="818236"/>
                  <a:pt x="427006" y="753758"/>
                  <a:pt x="427006" y="674220"/>
                </a:cubicBezTo>
                <a:cubicBezTo>
                  <a:pt x="427006" y="594682"/>
                  <a:pt x="362528" y="530204"/>
                  <a:pt x="282990" y="530204"/>
                </a:cubicBezTo>
                <a:close/>
                <a:moveTo>
                  <a:pt x="3964576" y="114981"/>
                </a:moveTo>
                <a:cubicBezTo>
                  <a:pt x="3885038" y="114981"/>
                  <a:pt x="3820560" y="179459"/>
                  <a:pt x="3820560" y="258997"/>
                </a:cubicBezTo>
                <a:cubicBezTo>
                  <a:pt x="3820560" y="338535"/>
                  <a:pt x="3885038" y="403013"/>
                  <a:pt x="3964576" y="403013"/>
                </a:cubicBezTo>
                <a:cubicBezTo>
                  <a:pt x="4044114" y="403013"/>
                  <a:pt x="4108592" y="338535"/>
                  <a:pt x="4108592" y="258997"/>
                </a:cubicBezTo>
                <a:cubicBezTo>
                  <a:pt x="4108592" y="179459"/>
                  <a:pt x="4044114" y="114981"/>
                  <a:pt x="3964576" y="114981"/>
                </a:cubicBezTo>
                <a:close/>
                <a:moveTo>
                  <a:pt x="3555434" y="114981"/>
                </a:moveTo>
                <a:cubicBezTo>
                  <a:pt x="3475896" y="114981"/>
                  <a:pt x="3411418" y="179459"/>
                  <a:pt x="3411418" y="258997"/>
                </a:cubicBezTo>
                <a:cubicBezTo>
                  <a:pt x="3411418" y="338535"/>
                  <a:pt x="3475896" y="403013"/>
                  <a:pt x="3555434" y="403013"/>
                </a:cubicBezTo>
                <a:cubicBezTo>
                  <a:pt x="3634972" y="403013"/>
                  <a:pt x="3699450" y="338535"/>
                  <a:pt x="3699450" y="258997"/>
                </a:cubicBezTo>
                <a:cubicBezTo>
                  <a:pt x="3699450" y="179459"/>
                  <a:pt x="3634972" y="114981"/>
                  <a:pt x="3555434" y="114981"/>
                </a:cubicBezTo>
                <a:close/>
                <a:moveTo>
                  <a:pt x="3146291" y="114981"/>
                </a:moveTo>
                <a:cubicBezTo>
                  <a:pt x="3066753" y="114981"/>
                  <a:pt x="3002275" y="179459"/>
                  <a:pt x="3002275" y="258997"/>
                </a:cubicBezTo>
                <a:cubicBezTo>
                  <a:pt x="3002275" y="338535"/>
                  <a:pt x="3066753" y="403013"/>
                  <a:pt x="3146291" y="403013"/>
                </a:cubicBezTo>
                <a:cubicBezTo>
                  <a:pt x="3225829" y="403013"/>
                  <a:pt x="3290307" y="338535"/>
                  <a:pt x="3290307" y="258997"/>
                </a:cubicBezTo>
                <a:cubicBezTo>
                  <a:pt x="3290307" y="179459"/>
                  <a:pt x="3225829" y="114981"/>
                  <a:pt x="3146291" y="114981"/>
                </a:cubicBezTo>
                <a:close/>
                <a:moveTo>
                  <a:pt x="2737148" y="114981"/>
                </a:moveTo>
                <a:cubicBezTo>
                  <a:pt x="2657610" y="114981"/>
                  <a:pt x="2593132" y="179459"/>
                  <a:pt x="2593132" y="258997"/>
                </a:cubicBezTo>
                <a:cubicBezTo>
                  <a:pt x="2593132" y="338535"/>
                  <a:pt x="2657610" y="403013"/>
                  <a:pt x="2737148" y="403013"/>
                </a:cubicBezTo>
                <a:cubicBezTo>
                  <a:pt x="2816686" y="403013"/>
                  <a:pt x="2881164" y="338535"/>
                  <a:pt x="2881164" y="258997"/>
                </a:cubicBezTo>
                <a:cubicBezTo>
                  <a:pt x="2881164" y="179459"/>
                  <a:pt x="2816686" y="114981"/>
                  <a:pt x="2737148" y="114981"/>
                </a:cubicBezTo>
                <a:close/>
                <a:moveTo>
                  <a:pt x="2328005" y="114981"/>
                </a:moveTo>
                <a:cubicBezTo>
                  <a:pt x="2248467" y="114981"/>
                  <a:pt x="2183989" y="179459"/>
                  <a:pt x="2183989" y="258997"/>
                </a:cubicBezTo>
                <a:cubicBezTo>
                  <a:pt x="2183989" y="338535"/>
                  <a:pt x="2248467" y="403013"/>
                  <a:pt x="2328005" y="403013"/>
                </a:cubicBezTo>
                <a:cubicBezTo>
                  <a:pt x="2407543" y="403013"/>
                  <a:pt x="2472021" y="338535"/>
                  <a:pt x="2472021" y="258997"/>
                </a:cubicBezTo>
                <a:cubicBezTo>
                  <a:pt x="2472021" y="179459"/>
                  <a:pt x="2407543" y="114981"/>
                  <a:pt x="2328005" y="114981"/>
                </a:cubicBezTo>
                <a:close/>
                <a:moveTo>
                  <a:pt x="1918862" y="114981"/>
                </a:moveTo>
                <a:cubicBezTo>
                  <a:pt x="1839324" y="114981"/>
                  <a:pt x="1774846" y="179459"/>
                  <a:pt x="1774846" y="258997"/>
                </a:cubicBezTo>
                <a:cubicBezTo>
                  <a:pt x="1774846" y="338535"/>
                  <a:pt x="1839324" y="403013"/>
                  <a:pt x="1918862" y="403013"/>
                </a:cubicBezTo>
                <a:cubicBezTo>
                  <a:pt x="1998400" y="403013"/>
                  <a:pt x="2062878" y="338535"/>
                  <a:pt x="2062878" y="258997"/>
                </a:cubicBezTo>
                <a:cubicBezTo>
                  <a:pt x="2062878" y="179459"/>
                  <a:pt x="1998400" y="114981"/>
                  <a:pt x="1918862" y="114981"/>
                </a:cubicBezTo>
                <a:close/>
                <a:moveTo>
                  <a:pt x="1509719" y="114981"/>
                </a:moveTo>
                <a:cubicBezTo>
                  <a:pt x="1430181" y="114981"/>
                  <a:pt x="1365703" y="179459"/>
                  <a:pt x="1365703" y="258997"/>
                </a:cubicBezTo>
                <a:cubicBezTo>
                  <a:pt x="1365703" y="338535"/>
                  <a:pt x="1430181" y="403013"/>
                  <a:pt x="1509719" y="403013"/>
                </a:cubicBezTo>
                <a:cubicBezTo>
                  <a:pt x="1589257" y="403013"/>
                  <a:pt x="1653735" y="338535"/>
                  <a:pt x="1653735" y="258997"/>
                </a:cubicBezTo>
                <a:cubicBezTo>
                  <a:pt x="1653735" y="179459"/>
                  <a:pt x="1589257" y="114981"/>
                  <a:pt x="1509719" y="114981"/>
                </a:cubicBezTo>
                <a:close/>
                <a:moveTo>
                  <a:pt x="1100576" y="114981"/>
                </a:moveTo>
                <a:cubicBezTo>
                  <a:pt x="1021038" y="114981"/>
                  <a:pt x="956560" y="179459"/>
                  <a:pt x="956560" y="258997"/>
                </a:cubicBezTo>
                <a:cubicBezTo>
                  <a:pt x="956560" y="338535"/>
                  <a:pt x="1021038" y="403013"/>
                  <a:pt x="1100576" y="403013"/>
                </a:cubicBezTo>
                <a:cubicBezTo>
                  <a:pt x="1180114" y="403013"/>
                  <a:pt x="1244592" y="338535"/>
                  <a:pt x="1244592" y="258997"/>
                </a:cubicBezTo>
                <a:cubicBezTo>
                  <a:pt x="1244592" y="179459"/>
                  <a:pt x="1180114" y="114981"/>
                  <a:pt x="1100576" y="114981"/>
                </a:cubicBezTo>
                <a:close/>
                <a:moveTo>
                  <a:pt x="691433" y="114981"/>
                </a:moveTo>
                <a:cubicBezTo>
                  <a:pt x="611895" y="114981"/>
                  <a:pt x="547417" y="179459"/>
                  <a:pt x="547417" y="258997"/>
                </a:cubicBezTo>
                <a:cubicBezTo>
                  <a:pt x="547417" y="338535"/>
                  <a:pt x="611895" y="403013"/>
                  <a:pt x="691433" y="403013"/>
                </a:cubicBezTo>
                <a:cubicBezTo>
                  <a:pt x="770971" y="403013"/>
                  <a:pt x="835449" y="338535"/>
                  <a:pt x="835449" y="258997"/>
                </a:cubicBezTo>
                <a:cubicBezTo>
                  <a:pt x="835449" y="179459"/>
                  <a:pt x="770971" y="114981"/>
                  <a:pt x="691433" y="114981"/>
                </a:cubicBezTo>
                <a:close/>
                <a:moveTo>
                  <a:pt x="282290" y="114981"/>
                </a:moveTo>
                <a:cubicBezTo>
                  <a:pt x="202752" y="114981"/>
                  <a:pt x="138274" y="179459"/>
                  <a:pt x="138274" y="258997"/>
                </a:cubicBezTo>
                <a:cubicBezTo>
                  <a:pt x="138274" y="338535"/>
                  <a:pt x="202752" y="403013"/>
                  <a:pt x="282290" y="403013"/>
                </a:cubicBezTo>
                <a:cubicBezTo>
                  <a:pt x="361828" y="403013"/>
                  <a:pt x="426306" y="338535"/>
                  <a:pt x="426306" y="258997"/>
                </a:cubicBezTo>
                <a:cubicBezTo>
                  <a:pt x="426306" y="179459"/>
                  <a:pt x="361828" y="114981"/>
                  <a:pt x="282290" y="114981"/>
                </a:cubicBezTo>
                <a:close/>
                <a:moveTo>
                  <a:pt x="0" y="0"/>
                </a:moveTo>
                <a:lnTo>
                  <a:pt x="4248472" y="0"/>
                </a:lnTo>
                <a:lnTo>
                  <a:pt x="4248472" y="4248472"/>
                </a:lnTo>
                <a:lnTo>
                  <a:pt x="0" y="4248472"/>
                </a:lnTo>
                <a:close/>
              </a:path>
            </a:pathLst>
          </a:custGeom>
          <a:solidFill>
            <a:sysClr val="window" lastClr="FFFFFF"/>
          </a:solidFill>
          <a:ln w="25400" cap="flat" cmpd="sng" algn="ctr">
            <a:noFill/>
            <a:prstDash val="solid"/>
          </a:ln>
          <a:effectLst/>
        </p:spPr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defTabSz="924282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" name="Szövegdoboz 135"/>
          <p:cNvSpPr txBox="1"/>
          <p:nvPr/>
        </p:nvSpPr>
        <p:spPr>
          <a:xfrm>
            <a:off x="376088" y="4968864"/>
            <a:ext cx="8084344" cy="1384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763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7981950" algn="r"/>
              </a:tabLst>
              <a:defRPr/>
            </a:pPr>
            <a:r>
              <a:rPr kumimoji="0" lang="hu-HU" sz="900" b="0" i="0" u="none" strike="noStrike" kern="0" cap="none" spc="0" normalizeH="0" baseline="0" noProof="0" dirty="0">
                <a:ln>
                  <a:noFill/>
                </a:ln>
                <a:solidFill>
                  <a:srgbClr val="222223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N=1005 | Bázis: teljes minta</a:t>
            </a:r>
          </a:p>
        </p:txBody>
      </p:sp>
      <p:sp>
        <p:nvSpPr>
          <p:cNvPr id="59" name="TextBox 10"/>
          <p:cNvSpPr txBox="1"/>
          <p:nvPr/>
        </p:nvSpPr>
        <p:spPr>
          <a:xfrm>
            <a:off x="1974610" y="1588685"/>
            <a:ext cx="998490" cy="663202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indent="0" algn="ctr">
              <a:lnSpc>
                <a:spcPct val="90000"/>
              </a:lnSpc>
              <a:spcBef>
                <a:spcPts val="0"/>
              </a:spcBef>
              <a:buFont typeface="Arial" pitchFamily="34" charset="0"/>
              <a:buNone/>
              <a:defRPr sz="2000" b="1">
                <a:solidFill>
                  <a:schemeClr val="tx2"/>
                </a:solidFill>
                <a:latin typeface="+mj-lt"/>
                <a:cs typeface="Arial" panose="020B0604020202020204" pitchFamily="34" charset="0"/>
              </a:defRPr>
            </a:lvl1pPr>
            <a:lvl2pPr marL="180975" indent="-180975">
              <a:lnSpc>
                <a:spcPct val="90000"/>
              </a:lnSpc>
              <a:spcBef>
                <a:spcPts val="0"/>
              </a:spcBef>
              <a:buFont typeface="Arial" pitchFamily="34" charset="0"/>
              <a:buChar char="•"/>
              <a:defRPr sz="1200">
                <a:solidFill>
                  <a:schemeClr val="tx2"/>
                </a:solidFill>
              </a:defRPr>
            </a:lvl2pPr>
            <a:lvl3pPr marL="361950" indent="-171450">
              <a:lnSpc>
                <a:spcPct val="90000"/>
              </a:lnSpc>
              <a:spcBef>
                <a:spcPts val="0"/>
              </a:spcBef>
              <a:buFont typeface="Calibri" pitchFamily="34" charset="0"/>
              <a:buChar char="–"/>
              <a:defRPr sz="1200">
                <a:solidFill>
                  <a:schemeClr val="tx2"/>
                </a:solidFill>
              </a:defRPr>
            </a:lvl3pPr>
            <a:lvl4pPr marL="1825348" indent="-260764">
              <a:lnSpc>
                <a:spcPct val="90000"/>
              </a:lnSpc>
              <a:spcBef>
                <a:spcPts val="0"/>
              </a:spcBef>
              <a:buFont typeface="Arial" pitchFamily="34" charset="0"/>
              <a:buChar char="–"/>
              <a:defRPr sz="1200">
                <a:solidFill>
                  <a:schemeClr val="tx2"/>
                </a:solidFill>
              </a:defRPr>
            </a:lvl4pPr>
            <a:lvl5pPr marL="2346876" indent="-260764">
              <a:lnSpc>
                <a:spcPct val="90000"/>
              </a:lnSpc>
              <a:spcBef>
                <a:spcPts val="0"/>
              </a:spcBef>
              <a:buFont typeface="Arial" pitchFamily="34" charset="0"/>
              <a:buChar char="»"/>
              <a:defRPr sz="1200">
                <a:solidFill>
                  <a:schemeClr val="tx2"/>
                </a:solidFill>
              </a:defRPr>
            </a:lvl5pPr>
            <a:lvl6pPr marL="2868404" indent="-260764">
              <a:spcBef>
                <a:spcPct val="20000"/>
              </a:spcBef>
              <a:buFont typeface="Arial" pitchFamily="34" charset="0"/>
              <a:buChar char="•"/>
              <a:defRPr sz="2300"/>
            </a:lvl6pPr>
            <a:lvl7pPr marL="3389932" indent="-260764">
              <a:spcBef>
                <a:spcPct val="20000"/>
              </a:spcBef>
              <a:buFont typeface="Arial" pitchFamily="34" charset="0"/>
              <a:buChar char="•"/>
              <a:defRPr sz="2300"/>
            </a:lvl7pPr>
            <a:lvl8pPr marL="3911460" indent="-260764">
              <a:spcBef>
                <a:spcPct val="20000"/>
              </a:spcBef>
              <a:buFont typeface="Arial" pitchFamily="34" charset="0"/>
              <a:buChar char="•"/>
              <a:defRPr sz="2300"/>
            </a:lvl8pPr>
            <a:lvl9pPr marL="4432988" indent="-260764">
              <a:spcBef>
                <a:spcPct val="20000"/>
              </a:spcBef>
              <a:buFont typeface="Arial" pitchFamily="34" charset="0"/>
              <a:buChar char="•"/>
              <a:defRPr sz="2300"/>
            </a:lvl9pPr>
          </a:lstStyle>
          <a:p>
            <a:pPr marL="0" marR="0" lvl="0" indent="0" algn="ctr" defTabSz="924282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hu-HU" sz="2000" b="1" i="0" u="none" strike="noStrike" kern="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Calibri"/>
                <a:cs typeface="Arial" panose="020B0604020202020204" pitchFamily="34" charset="0"/>
              </a:rPr>
              <a:t>50%</a:t>
            </a:r>
            <a:endParaRPr kumimoji="0" lang="en-GB" sz="2000" b="1" i="0" u="none" strike="noStrike" kern="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Calibri"/>
              <a:cs typeface="Arial" panose="020B0604020202020204" pitchFamily="34" charset="0"/>
            </a:endParaRPr>
          </a:p>
          <a:p>
            <a:pPr lvl="0" defTabSz="924282">
              <a:defRPr/>
            </a:pPr>
            <a:r>
              <a:rPr lang="hu-HU" sz="950" b="0" kern="0" dirty="0">
                <a:solidFill>
                  <a:srgbClr val="222223">
                    <a:lumMod val="75000"/>
                    <a:lumOff val="25000"/>
                  </a:srgbClr>
                </a:solidFill>
              </a:rPr>
              <a:t>Sorozat</a:t>
            </a:r>
            <a:endParaRPr kumimoji="0" lang="en-GB" sz="950" b="0" i="0" u="none" strike="noStrike" kern="0" cap="none" spc="0" normalizeH="0" baseline="0" noProof="0" dirty="0">
              <a:ln>
                <a:noFill/>
              </a:ln>
              <a:solidFill>
                <a:srgbClr val="222223">
                  <a:lumMod val="75000"/>
                  <a:lumOff val="25000"/>
                </a:srgbClr>
              </a:solidFill>
              <a:effectLst/>
              <a:uLnTx/>
              <a:uFillTx/>
              <a:latin typeface="Calibri"/>
            </a:endParaRPr>
          </a:p>
        </p:txBody>
      </p:sp>
      <p:graphicFrame>
        <p:nvGraphicFramePr>
          <p:cNvPr id="60" name="Diagram 5"/>
          <p:cNvGraphicFramePr/>
          <p:nvPr>
            <p:extLst>
              <p:ext uri="{D42A27DB-BD31-4B8C-83A1-F6EECF244321}">
                <p14:modId xmlns:p14="http://schemas.microsoft.com/office/powerpoint/2010/main" val="463092553"/>
              </p:ext>
            </p:extLst>
          </p:nvPr>
        </p:nvGraphicFramePr>
        <p:xfrm>
          <a:off x="1976790" y="705232"/>
          <a:ext cx="972353" cy="95072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1" name="Rectangle 112"/>
          <p:cNvSpPr/>
          <p:nvPr/>
        </p:nvSpPr>
        <p:spPr bwMode="gray">
          <a:xfrm>
            <a:off x="2106622" y="827165"/>
            <a:ext cx="712688" cy="706853"/>
          </a:xfrm>
          <a:custGeom>
            <a:avLst/>
            <a:gdLst/>
            <a:ahLst/>
            <a:cxnLst/>
            <a:rect l="l" t="t" r="r" b="b"/>
            <a:pathLst>
              <a:path w="4248472" h="4248472">
                <a:moveTo>
                  <a:pt x="3963192" y="3851992"/>
                </a:moveTo>
                <a:cubicBezTo>
                  <a:pt x="3883654" y="3851992"/>
                  <a:pt x="3819176" y="3916470"/>
                  <a:pt x="3819176" y="3996008"/>
                </a:cubicBezTo>
                <a:cubicBezTo>
                  <a:pt x="3819176" y="4075546"/>
                  <a:pt x="3883654" y="4140024"/>
                  <a:pt x="3963192" y="4140024"/>
                </a:cubicBezTo>
                <a:cubicBezTo>
                  <a:pt x="4042730" y="4140024"/>
                  <a:pt x="4107208" y="4075546"/>
                  <a:pt x="4107208" y="3996008"/>
                </a:cubicBezTo>
                <a:cubicBezTo>
                  <a:pt x="4107208" y="3916470"/>
                  <a:pt x="4042730" y="3851992"/>
                  <a:pt x="3963192" y="3851992"/>
                </a:cubicBezTo>
                <a:close/>
                <a:moveTo>
                  <a:pt x="3554050" y="3851992"/>
                </a:moveTo>
                <a:cubicBezTo>
                  <a:pt x="3474512" y="3851992"/>
                  <a:pt x="3410034" y="3916470"/>
                  <a:pt x="3410034" y="3996008"/>
                </a:cubicBezTo>
                <a:cubicBezTo>
                  <a:pt x="3410034" y="4075546"/>
                  <a:pt x="3474512" y="4140024"/>
                  <a:pt x="3554050" y="4140024"/>
                </a:cubicBezTo>
                <a:cubicBezTo>
                  <a:pt x="3633588" y="4140024"/>
                  <a:pt x="3698066" y="4075546"/>
                  <a:pt x="3698066" y="3996008"/>
                </a:cubicBezTo>
                <a:cubicBezTo>
                  <a:pt x="3698066" y="3916470"/>
                  <a:pt x="3633588" y="3851992"/>
                  <a:pt x="3554050" y="3851992"/>
                </a:cubicBezTo>
                <a:close/>
                <a:moveTo>
                  <a:pt x="3144907" y="3851992"/>
                </a:moveTo>
                <a:cubicBezTo>
                  <a:pt x="3065369" y="3851992"/>
                  <a:pt x="3000891" y="3916470"/>
                  <a:pt x="3000891" y="3996008"/>
                </a:cubicBezTo>
                <a:cubicBezTo>
                  <a:pt x="3000891" y="4075546"/>
                  <a:pt x="3065369" y="4140024"/>
                  <a:pt x="3144907" y="4140024"/>
                </a:cubicBezTo>
                <a:cubicBezTo>
                  <a:pt x="3224445" y="4140024"/>
                  <a:pt x="3288923" y="4075546"/>
                  <a:pt x="3288923" y="3996008"/>
                </a:cubicBezTo>
                <a:cubicBezTo>
                  <a:pt x="3288923" y="3916470"/>
                  <a:pt x="3224445" y="3851992"/>
                  <a:pt x="3144907" y="3851992"/>
                </a:cubicBezTo>
                <a:close/>
                <a:moveTo>
                  <a:pt x="2735764" y="3851992"/>
                </a:moveTo>
                <a:cubicBezTo>
                  <a:pt x="2656226" y="3851992"/>
                  <a:pt x="2591748" y="3916470"/>
                  <a:pt x="2591748" y="3996008"/>
                </a:cubicBezTo>
                <a:cubicBezTo>
                  <a:pt x="2591748" y="4075546"/>
                  <a:pt x="2656226" y="4140024"/>
                  <a:pt x="2735764" y="4140024"/>
                </a:cubicBezTo>
                <a:cubicBezTo>
                  <a:pt x="2815302" y="4140024"/>
                  <a:pt x="2879780" y="4075546"/>
                  <a:pt x="2879780" y="3996008"/>
                </a:cubicBezTo>
                <a:cubicBezTo>
                  <a:pt x="2879780" y="3916470"/>
                  <a:pt x="2815302" y="3851992"/>
                  <a:pt x="2735764" y="3851992"/>
                </a:cubicBezTo>
                <a:close/>
                <a:moveTo>
                  <a:pt x="2326621" y="3851992"/>
                </a:moveTo>
                <a:cubicBezTo>
                  <a:pt x="2247083" y="3851992"/>
                  <a:pt x="2182605" y="3916470"/>
                  <a:pt x="2182605" y="3996008"/>
                </a:cubicBezTo>
                <a:cubicBezTo>
                  <a:pt x="2182605" y="4075546"/>
                  <a:pt x="2247083" y="4140024"/>
                  <a:pt x="2326621" y="4140024"/>
                </a:cubicBezTo>
                <a:cubicBezTo>
                  <a:pt x="2406159" y="4140024"/>
                  <a:pt x="2470637" y="4075546"/>
                  <a:pt x="2470637" y="3996008"/>
                </a:cubicBezTo>
                <a:cubicBezTo>
                  <a:pt x="2470637" y="3916470"/>
                  <a:pt x="2406159" y="3851992"/>
                  <a:pt x="2326621" y="3851992"/>
                </a:cubicBezTo>
                <a:close/>
                <a:moveTo>
                  <a:pt x="1917478" y="3851992"/>
                </a:moveTo>
                <a:cubicBezTo>
                  <a:pt x="1837940" y="3851992"/>
                  <a:pt x="1773462" y="3916470"/>
                  <a:pt x="1773462" y="3996008"/>
                </a:cubicBezTo>
                <a:cubicBezTo>
                  <a:pt x="1773462" y="4075546"/>
                  <a:pt x="1837940" y="4140024"/>
                  <a:pt x="1917478" y="4140024"/>
                </a:cubicBezTo>
                <a:cubicBezTo>
                  <a:pt x="1997016" y="4140024"/>
                  <a:pt x="2061494" y="4075546"/>
                  <a:pt x="2061494" y="3996008"/>
                </a:cubicBezTo>
                <a:cubicBezTo>
                  <a:pt x="2061494" y="3916470"/>
                  <a:pt x="1997016" y="3851992"/>
                  <a:pt x="1917478" y="3851992"/>
                </a:cubicBezTo>
                <a:close/>
                <a:moveTo>
                  <a:pt x="1508335" y="3851992"/>
                </a:moveTo>
                <a:cubicBezTo>
                  <a:pt x="1428797" y="3851992"/>
                  <a:pt x="1364319" y="3916470"/>
                  <a:pt x="1364319" y="3996008"/>
                </a:cubicBezTo>
                <a:cubicBezTo>
                  <a:pt x="1364319" y="4075546"/>
                  <a:pt x="1428797" y="4140024"/>
                  <a:pt x="1508335" y="4140024"/>
                </a:cubicBezTo>
                <a:cubicBezTo>
                  <a:pt x="1587873" y="4140024"/>
                  <a:pt x="1652351" y="4075546"/>
                  <a:pt x="1652351" y="3996008"/>
                </a:cubicBezTo>
                <a:cubicBezTo>
                  <a:pt x="1652351" y="3916470"/>
                  <a:pt x="1587873" y="3851992"/>
                  <a:pt x="1508335" y="3851992"/>
                </a:cubicBezTo>
                <a:close/>
                <a:moveTo>
                  <a:pt x="1099192" y="3851992"/>
                </a:moveTo>
                <a:cubicBezTo>
                  <a:pt x="1019654" y="3851992"/>
                  <a:pt x="955176" y="3916470"/>
                  <a:pt x="955176" y="3996008"/>
                </a:cubicBezTo>
                <a:cubicBezTo>
                  <a:pt x="955176" y="4075546"/>
                  <a:pt x="1019654" y="4140024"/>
                  <a:pt x="1099192" y="4140024"/>
                </a:cubicBezTo>
                <a:cubicBezTo>
                  <a:pt x="1178730" y="4140024"/>
                  <a:pt x="1243208" y="4075546"/>
                  <a:pt x="1243208" y="3996008"/>
                </a:cubicBezTo>
                <a:cubicBezTo>
                  <a:pt x="1243208" y="3916470"/>
                  <a:pt x="1178730" y="3851992"/>
                  <a:pt x="1099192" y="3851992"/>
                </a:cubicBezTo>
                <a:close/>
                <a:moveTo>
                  <a:pt x="690049" y="3851992"/>
                </a:moveTo>
                <a:cubicBezTo>
                  <a:pt x="610511" y="3851992"/>
                  <a:pt x="546033" y="3916470"/>
                  <a:pt x="546033" y="3996008"/>
                </a:cubicBezTo>
                <a:cubicBezTo>
                  <a:pt x="546033" y="4075546"/>
                  <a:pt x="610511" y="4140024"/>
                  <a:pt x="690049" y="4140024"/>
                </a:cubicBezTo>
                <a:cubicBezTo>
                  <a:pt x="769587" y="4140024"/>
                  <a:pt x="834065" y="4075546"/>
                  <a:pt x="834065" y="3996008"/>
                </a:cubicBezTo>
                <a:cubicBezTo>
                  <a:pt x="834065" y="3916470"/>
                  <a:pt x="769587" y="3851992"/>
                  <a:pt x="690049" y="3851992"/>
                </a:cubicBezTo>
                <a:close/>
                <a:moveTo>
                  <a:pt x="280906" y="3851992"/>
                </a:moveTo>
                <a:cubicBezTo>
                  <a:pt x="201368" y="3851992"/>
                  <a:pt x="136890" y="3916470"/>
                  <a:pt x="136890" y="3996008"/>
                </a:cubicBezTo>
                <a:cubicBezTo>
                  <a:pt x="136890" y="4075546"/>
                  <a:pt x="201368" y="4140024"/>
                  <a:pt x="280906" y="4140024"/>
                </a:cubicBezTo>
                <a:cubicBezTo>
                  <a:pt x="360444" y="4140024"/>
                  <a:pt x="424922" y="4075546"/>
                  <a:pt x="424922" y="3996008"/>
                </a:cubicBezTo>
                <a:cubicBezTo>
                  <a:pt x="424922" y="3916470"/>
                  <a:pt x="360444" y="3851992"/>
                  <a:pt x="280906" y="3851992"/>
                </a:cubicBezTo>
                <a:close/>
                <a:moveTo>
                  <a:pt x="3970176" y="3436765"/>
                </a:moveTo>
                <a:cubicBezTo>
                  <a:pt x="3890638" y="3436765"/>
                  <a:pt x="3826160" y="3501243"/>
                  <a:pt x="3826160" y="3580781"/>
                </a:cubicBezTo>
                <a:cubicBezTo>
                  <a:pt x="3826160" y="3660319"/>
                  <a:pt x="3890638" y="3724797"/>
                  <a:pt x="3970176" y="3724797"/>
                </a:cubicBezTo>
                <a:cubicBezTo>
                  <a:pt x="4049714" y="3724797"/>
                  <a:pt x="4114192" y="3660319"/>
                  <a:pt x="4114192" y="3580781"/>
                </a:cubicBezTo>
                <a:cubicBezTo>
                  <a:pt x="4114192" y="3501243"/>
                  <a:pt x="4049714" y="3436765"/>
                  <a:pt x="3970176" y="3436765"/>
                </a:cubicBezTo>
                <a:close/>
                <a:moveTo>
                  <a:pt x="3561034" y="3436765"/>
                </a:moveTo>
                <a:cubicBezTo>
                  <a:pt x="3481496" y="3436765"/>
                  <a:pt x="3417018" y="3501243"/>
                  <a:pt x="3417018" y="3580781"/>
                </a:cubicBezTo>
                <a:cubicBezTo>
                  <a:pt x="3417018" y="3660319"/>
                  <a:pt x="3481496" y="3724797"/>
                  <a:pt x="3561034" y="3724797"/>
                </a:cubicBezTo>
                <a:cubicBezTo>
                  <a:pt x="3640572" y="3724797"/>
                  <a:pt x="3705050" y="3660319"/>
                  <a:pt x="3705050" y="3580781"/>
                </a:cubicBezTo>
                <a:cubicBezTo>
                  <a:pt x="3705050" y="3501243"/>
                  <a:pt x="3640572" y="3436765"/>
                  <a:pt x="3561034" y="3436765"/>
                </a:cubicBezTo>
                <a:close/>
                <a:moveTo>
                  <a:pt x="3151891" y="3436765"/>
                </a:moveTo>
                <a:cubicBezTo>
                  <a:pt x="3072353" y="3436765"/>
                  <a:pt x="3007875" y="3501243"/>
                  <a:pt x="3007875" y="3580781"/>
                </a:cubicBezTo>
                <a:cubicBezTo>
                  <a:pt x="3007875" y="3660319"/>
                  <a:pt x="3072353" y="3724797"/>
                  <a:pt x="3151891" y="3724797"/>
                </a:cubicBezTo>
                <a:cubicBezTo>
                  <a:pt x="3231429" y="3724797"/>
                  <a:pt x="3295907" y="3660319"/>
                  <a:pt x="3295907" y="3580781"/>
                </a:cubicBezTo>
                <a:cubicBezTo>
                  <a:pt x="3295907" y="3501243"/>
                  <a:pt x="3231429" y="3436765"/>
                  <a:pt x="3151891" y="3436765"/>
                </a:cubicBezTo>
                <a:close/>
                <a:moveTo>
                  <a:pt x="2742748" y="3436765"/>
                </a:moveTo>
                <a:cubicBezTo>
                  <a:pt x="2663210" y="3436765"/>
                  <a:pt x="2598732" y="3501243"/>
                  <a:pt x="2598732" y="3580781"/>
                </a:cubicBezTo>
                <a:cubicBezTo>
                  <a:pt x="2598732" y="3660319"/>
                  <a:pt x="2663210" y="3724797"/>
                  <a:pt x="2742748" y="3724797"/>
                </a:cubicBezTo>
                <a:cubicBezTo>
                  <a:pt x="2822286" y="3724797"/>
                  <a:pt x="2886764" y="3660319"/>
                  <a:pt x="2886764" y="3580781"/>
                </a:cubicBezTo>
                <a:cubicBezTo>
                  <a:pt x="2886764" y="3501243"/>
                  <a:pt x="2822286" y="3436765"/>
                  <a:pt x="2742748" y="3436765"/>
                </a:cubicBezTo>
                <a:close/>
                <a:moveTo>
                  <a:pt x="2333605" y="3436765"/>
                </a:moveTo>
                <a:cubicBezTo>
                  <a:pt x="2254067" y="3436765"/>
                  <a:pt x="2189589" y="3501243"/>
                  <a:pt x="2189589" y="3580781"/>
                </a:cubicBezTo>
                <a:cubicBezTo>
                  <a:pt x="2189589" y="3660319"/>
                  <a:pt x="2254067" y="3724797"/>
                  <a:pt x="2333605" y="3724797"/>
                </a:cubicBezTo>
                <a:cubicBezTo>
                  <a:pt x="2413143" y="3724797"/>
                  <a:pt x="2477621" y="3660319"/>
                  <a:pt x="2477621" y="3580781"/>
                </a:cubicBezTo>
                <a:cubicBezTo>
                  <a:pt x="2477621" y="3501243"/>
                  <a:pt x="2413143" y="3436765"/>
                  <a:pt x="2333605" y="3436765"/>
                </a:cubicBezTo>
                <a:close/>
                <a:moveTo>
                  <a:pt x="1924462" y="3436765"/>
                </a:moveTo>
                <a:cubicBezTo>
                  <a:pt x="1844924" y="3436765"/>
                  <a:pt x="1780446" y="3501243"/>
                  <a:pt x="1780446" y="3580781"/>
                </a:cubicBezTo>
                <a:cubicBezTo>
                  <a:pt x="1780446" y="3660319"/>
                  <a:pt x="1844924" y="3724797"/>
                  <a:pt x="1924462" y="3724797"/>
                </a:cubicBezTo>
                <a:cubicBezTo>
                  <a:pt x="2004000" y="3724797"/>
                  <a:pt x="2068478" y="3660319"/>
                  <a:pt x="2068478" y="3580781"/>
                </a:cubicBezTo>
                <a:cubicBezTo>
                  <a:pt x="2068478" y="3501243"/>
                  <a:pt x="2004000" y="3436765"/>
                  <a:pt x="1924462" y="3436765"/>
                </a:cubicBezTo>
                <a:close/>
                <a:moveTo>
                  <a:pt x="1515319" y="3436765"/>
                </a:moveTo>
                <a:cubicBezTo>
                  <a:pt x="1435781" y="3436765"/>
                  <a:pt x="1371303" y="3501243"/>
                  <a:pt x="1371303" y="3580781"/>
                </a:cubicBezTo>
                <a:cubicBezTo>
                  <a:pt x="1371303" y="3660319"/>
                  <a:pt x="1435781" y="3724797"/>
                  <a:pt x="1515319" y="3724797"/>
                </a:cubicBezTo>
                <a:cubicBezTo>
                  <a:pt x="1594857" y="3724797"/>
                  <a:pt x="1659335" y="3660319"/>
                  <a:pt x="1659335" y="3580781"/>
                </a:cubicBezTo>
                <a:cubicBezTo>
                  <a:pt x="1659335" y="3501243"/>
                  <a:pt x="1594857" y="3436765"/>
                  <a:pt x="1515319" y="3436765"/>
                </a:cubicBezTo>
                <a:close/>
                <a:moveTo>
                  <a:pt x="1106176" y="3436765"/>
                </a:moveTo>
                <a:cubicBezTo>
                  <a:pt x="1026638" y="3436765"/>
                  <a:pt x="962160" y="3501243"/>
                  <a:pt x="962160" y="3580781"/>
                </a:cubicBezTo>
                <a:cubicBezTo>
                  <a:pt x="962160" y="3660319"/>
                  <a:pt x="1026638" y="3724797"/>
                  <a:pt x="1106176" y="3724797"/>
                </a:cubicBezTo>
                <a:cubicBezTo>
                  <a:pt x="1185714" y="3724797"/>
                  <a:pt x="1250192" y="3660319"/>
                  <a:pt x="1250192" y="3580781"/>
                </a:cubicBezTo>
                <a:cubicBezTo>
                  <a:pt x="1250192" y="3501243"/>
                  <a:pt x="1185714" y="3436765"/>
                  <a:pt x="1106176" y="3436765"/>
                </a:cubicBezTo>
                <a:close/>
                <a:moveTo>
                  <a:pt x="697033" y="3436765"/>
                </a:moveTo>
                <a:cubicBezTo>
                  <a:pt x="617495" y="3436765"/>
                  <a:pt x="553017" y="3501243"/>
                  <a:pt x="553017" y="3580781"/>
                </a:cubicBezTo>
                <a:cubicBezTo>
                  <a:pt x="553017" y="3660319"/>
                  <a:pt x="617495" y="3724797"/>
                  <a:pt x="697033" y="3724797"/>
                </a:cubicBezTo>
                <a:cubicBezTo>
                  <a:pt x="776571" y="3724797"/>
                  <a:pt x="841049" y="3660319"/>
                  <a:pt x="841049" y="3580781"/>
                </a:cubicBezTo>
                <a:cubicBezTo>
                  <a:pt x="841049" y="3501243"/>
                  <a:pt x="776571" y="3436765"/>
                  <a:pt x="697033" y="3436765"/>
                </a:cubicBezTo>
                <a:close/>
                <a:moveTo>
                  <a:pt x="287890" y="3436765"/>
                </a:moveTo>
                <a:cubicBezTo>
                  <a:pt x="208352" y="3436765"/>
                  <a:pt x="143874" y="3501243"/>
                  <a:pt x="143874" y="3580781"/>
                </a:cubicBezTo>
                <a:cubicBezTo>
                  <a:pt x="143874" y="3660319"/>
                  <a:pt x="208352" y="3724797"/>
                  <a:pt x="287890" y="3724797"/>
                </a:cubicBezTo>
                <a:cubicBezTo>
                  <a:pt x="367428" y="3724797"/>
                  <a:pt x="431906" y="3660319"/>
                  <a:pt x="431906" y="3580781"/>
                </a:cubicBezTo>
                <a:cubicBezTo>
                  <a:pt x="431906" y="3501243"/>
                  <a:pt x="367428" y="3436765"/>
                  <a:pt x="287890" y="3436765"/>
                </a:cubicBezTo>
                <a:close/>
                <a:moveTo>
                  <a:pt x="3969476" y="3021542"/>
                </a:moveTo>
                <a:cubicBezTo>
                  <a:pt x="3889938" y="3021542"/>
                  <a:pt x="3825460" y="3086020"/>
                  <a:pt x="3825460" y="3165558"/>
                </a:cubicBezTo>
                <a:cubicBezTo>
                  <a:pt x="3825460" y="3245096"/>
                  <a:pt x="3889938" y="3309574"/>
                  <a:pt x="3969476" y="3309574"/>
                </a:cubicBezTo>
                <a:cubicBezTo>
                  <a:pt x="4049014" y="3309574"/>
                  <a:pt x="4113492" y="3245096"/>
                  <a:pt x="4113492" y="3165558"/>
                </a:cubicBezTo>
                <a:cubicBezTo>
                  <a:pt x="4113492" y="3086020"/>
                  <a:pt x="4049014" y="3021542"/>
                  <a:pt x="3969476" y="3021542"/>
                </a:cubicBezTo>
                <a:close/>
                <a:moveTo>
                  <a:pt x="3560334" y="3021542"/>
                </a:moveTo>
                <a:cubicBezTo>
                  <a:pt x="3480796" y="3021542"/>
                  <a:pt x="3416318" y="3086020"/>
                  <a:pt x="3416318" y="3165558"/>
                </a:cubicBezTo>
                <a:cubicBezTo>
                  <a:pt x="3416318" y="3245096"/>
                  <a:pt x="3480796" y="3309574"/>
                  <a:pt x="3560334" y="3309574"/>
                </a:cubicBezTo>
                <a:cubicBezTo>
                  <a:pt x="3639872" y="3309574"/>
                  <a:pt x="3704350" y="3245096"/>
                  <a:pt x="3704350" y="3165558"/>
                </a:cubicBezTo>
                <a:cubicBezTo>
                  <a:pt x="3704350" y="3086020"/>
                  <a:pt x="3639872" y="3021542"/>
                  <a:pt x="3560334" y="3021542"/>
                </a:cubicBezTo>
                <a:close/>
                <a:moveTo>
                  <a:pt x="3151191" y="3021542"/>
                </a:moveTo>
                <a:cubicBezTo>
                  <a:pt x="3071653" y="3021542"/>
                  <a:pt x="3007175" y="3086020"/>
                  <a:pt x="3007175" y="3165558"/>
                </a:cubicBezTo>
                <a:cubicBezTo>
                  <a:pt x="3007175" y="3245096"/>
                  <a:pt x="3071653" y="3309574"/>
                  <a:pt x="3151191" y="3309574"/>
                </a:cubicBezTo>
                <a:cubicBezTo>
                  <a:pt x="3230729" y="3309574"/>
                  <a:pt x="3295207" y="3245096"/>
                  <a:pt x="3295207" y="3165558"/>
                </a:cubicBezTo>
                <a:cubicBezTo>
                  <a:pt x="3295207" y="3086020"/>
                  <a:pt x="3230729" y="3021542"/>
                  <a:pt x="3151191" y="3021542"/>
                </a:cubicBezTo>
                <a:close/>
                <a:moveTo>
                  <a:pt x="2742048" y="3021542"/>
                </a:moveTo>
                <a:cubicBezTo>
                  <a:pt x="2662510" y="3021542"/>
                  <a:pt x="2598032" y="3086020"/>
                  <a:pt x="2598032" y="3165558"/>
                </a:cubicBezTo>
                <a:cubicBezTo>
                  <a:pt x="2598032" y="3245096"/>
                  <a:pt x="2662510" y="3309574"/>
                  <a:pt x="2742048" y="3309574"/>
                </a:cubicBezTo>
                <a:cubicBezTo>
                  <a:pt x="2821586" y="3309574"/>
                  <a:pt x="2886064" y="3245096"/>
                  <a:pt x="2886064" y="3165558"/>
                </a:cubicBezTo>
                <a:cubicBezTo>
                  <a:pt x="2886064" y="3086020"/>
                  <a:pt x="2821586" y="3021542"/>
                  <a:pt x="2742048" y="3021542"/>
                </a:cubicBezTo>
                <a:close/>
                <a:moveTo>
                  <a:pt x="2332905" y="3021542"/>
                </a:moveTo>
                <a:cubicBezTo>
                  <a:pt x="2253367" y="3021542"/>
                  <a:pt x="2188889" y="3086020"/>
                  <a:pt x="2188889" y="3165558"/>
                </a:cubicBezTo>
                <a:cubicBezTo>
                  <a:pt x="2188889" y="3245096"/>
                  <a:pt x="2253367" y="3309574"/>
                  <a:pt x="2332905" y="3309574"/>
                </a:cubicBezTo>
                <a:cubicBezTo>
                  <a:pt x="2412443" y="3309574"/>
                  <a:pt x="2476921" y="3245096"/>
                  <a:pt x="2476921" y="3165558"/>
                </a:cubicBezTo>
                <a:cubicBezTo>
                  <a:pt x="2476921" y="3086020"/>
                  <a:pt x="2412443" y="3021542"/>
                  <a:pt x="2332905" y="3021542"/>
                </a:cubicBezTo>
                <a:close/>
                <a:moveTo>
                  <a:pt x="1923762" y="3021542"/>
                </a:moveTo>
                <a:cubicBezTo>
                  <a:pt x="1844224" y="3021542"/>
                  <a:pt x="1779746" y="3086020"/>
                  <a:pt x="1779746" y="3165558"/>
                </a:cubicBezTo>
                <a:cubicBezTo>
                  <a:pt x="1779746" y="3245096"/>
                  <a:pt x="1844224" y="3309574"/>
                  <a:pt x="1923762" y="3309574"/>
                </a:cubicBezTo>
                <a:cubicBezTo>
                  <a:pt x="2003300" y="3309574"/>
                  <a:pt x="2067778" y="3245096"/>
                  <a:pt x="2067778" y="3165558"/>
                </a:cubicBezTo>
                <a:cubicBezTo>
                  <a:pt x="2067778" y="3086020"/>
                  <a:pt x="2003300" y="3021542"/>
                  <a:pt x="1923762" y="3021542"/>
                </a:cubicBezTo>
                <a:close/>
                <a:moveTo>
                  <a:pt x="1514619" y="3021542"/>
                </a:moveTo>
                <a:cubicBezTo>
                  <a:pt x="1435081" y="3021542"/>
                  <a:pt x="1370603" y="3086020"/>
                  <a:pt x="1370603" y="3165558"/>
                </a:cubicBezTo>
                <a:cubicBezTo>
                  <a:pt x="1370603" y="3245096"/>
                  <a:pt x="1435081" y="3309574"/>
                  <a:pt x="1514619" y="3309574"/>
                </a:cubicBezTo>
                <a:cubicBezTo>
                  <a:pt x="1594157" y="3309574"/>
                  <a:pt x="1658635" y="3245096"/>
                  <a:pt x="1658635" y="3165558"/>
                </a:cubicBezTo>
                <a:cubicBezTo>
                  <a:pt x="1658635" y="3086020"/>
                  <a:pt x="1594157" y="3021542"/>
                  <a:pt x="1514619" y="3021542"/>
                </a:cubicBezTo>
                <a:close/>
                <a:moveTo>
                  <a:pt x="1105476" y="3021542"/>
                </a:moveTo>
                <a:cubicBezTo>
                  <a:pt x="1025938" y="3021542"/>
                  <a:pt x="961460" y="3086020"/>
                  <a:pt x="961460" y="3165558"/>
                </a:cubicBezTo>
                <a:cubicBezTo>
                  <a:pt x="961460" y="3245096"/>
                  <a:pt x="1025938" y="3309574"/>
                  <a:pt x="1105476" y="3309574"/>
                </a:cubicBezTo>
                <a:cubicBezTo>
                  <a:pt x="1185014" y="3309574"/>
                  <a:pt x="1249492" y="3245096"/>
                  <a:pt x="1249492" y="3165558"/>
                </a:cubicBezTo>
                <a:cubicBezTo>
                  <a:pt x="1249492" y="3086020"/>
                  <a:pt x="1185014" y="3021542"/>
                  <a:pt x="1105476" y="3021542"/>
                </a:cubicBezTo>
                <a:close/>
                <a:moveTo>
                  <a:pt x="696333" y="3021542"/>
                </a:moveTo>
                <a:cubicBezTo>
                  <a:pt x="616795" y="3021542"/>
                  <a:pt x="552317" y="3086020"/>
                  <a:pt x="552317" y="3165558"/>
                </a:cubicBezTo>
                <a:cubicBezTo>
                  <a:pt x="552317" y="3245096"/>
                  <a:pt x="616795" y="3309574"/>
                  <a:pt x="696333" y="3309574"/>
                </a:cubicBezTo>
                <a:cubicBezTo>
                  <a:pt x="775871" y="3309574"/>
                  <a:pt x="840349" y="3245096"/>
                  <a:pt x="840349" y="3165558"/>
                </a:cubicBezTo>
                <a:cubicBezTo>
                  <a:pt x="840349" y="3086020"/>
                  <a:pt x="775871" y="3021542"/>
                  <a:pt x="696333" y="3021542"/>
                </a:cubicBezTo>
                <a:close/>
                <a:moveTo>
                  <a:pt x="287190" y="3021542"/>
                </a:moveTo>
                <a:cubicBezTo>
                  <a:pt x="207652" y="3021542"/>
                  <a:pt x="143174" y="3086020"/>
                  <a:pt x="143174" y="3165558"/>
                </a:cubicBezTo>
                <a:cubicBezTo>
                  <a:pt x="143174" y="3245096"/>
                  <a:pt x="207652" y="3309574"/>
                  <a:pt x="287190" y="3309574"/>
                </a:cubicBezTo>
                <a:cubicBezTo>
                  <a:pt x="366728" y="3309574"/>
                  <a:pt x="431206" y="3245096"/>
                  <a:pt x="431206" y="3165558"/>
                </a:cubicBezTo>
                <a:cubicBezTo>
                  <a:pt x="431206" y="3086020"/>
                  <a:pt x="366728" y="3021542"/>
                  <a:pt x="287190" y="3021542"/>
                </a:cubicBezTo>
                <a:close/>
                <a:moveTo>
                  <a:pt x="3968776" y="2606319"/>
                </a:moveTo>
                <a:cubicBezTo>
                  <a:pt x="3889238" y="2606319"/>
                  <a:pt x="3824760" y="2670797"/>
                  <a:pt x="3824760" y="2750335"/>
                </a:cubicBezTo>
                <a:cubicBezTo>
                  <a:pt x="3824760" y="2829873"/>
                  <a:pt x="3889238" y="2894351"/>
                  <a:pt x="3968776" y="2894351"/>
                </a:cubicBezTo>
                <a:cubicBezTo>
                  <a:pt x="4048314" y="2894351"/>
                  <a:pt x="4112792" y="2829873"/>
                  <a:pt x="4112792" y="2750335"/>
                </a:cubicBezTo>
                <a:cubicBezTo>
                  <a:pt x="4112792" y="2670797"/>
                  <a:pt x="4048314" y="2606319"/>
                  <a:pt x="3968776" y="2606319"/>
                </a:cubicBezTo>
                <a:close/>
                <a:moveTo>
                  <a:pt x="3559634" y="2606319"/>
                </a:moveTo>
                <a:cubicBezTo>
                  <a:pt x="3480096" y="2606319"/>
                  <a:pt x="3415618" y="2670797"/>
                  <a:pt x="3415618" y="2750335"/>
                </a:cubicBezTo>
                <a:cubicBezTo>
                  <a:pt x="3415618" y="2829873"/>
                  <a:pt x="3480096" y="2894351"/>
                  <a:pt x="3559634" y="2894351"/>
                </a:cubicBezTo>
                <a:cubicBezTo>
                  <a:pt x="3639172" y="2894351"/>
                  <a:pt x="3703650" y="2829873"/>
                  <a:pt x="3703650" y="2750335"/>
                </a:cubicBezTo>
                <a:cubicBezTo>
                  <a:pt x="3703650" y="2670797"/>
                  <a:pt x="3639172" y="2606319"/>
                  <a:pt x="3559634" y="2606319"/>
                </a:cubicBezTo>
                <a:close/>
                <a:moveTo>
                  <a:pt x="3150491" y="2606319"/>
                </a:moveTo>
                <a:cubicBezTo>
                  <a:pt x="3070953" y="2606319"/>
                  <a:pt x="3006475" y="2670797"/>
                  <a:pt x="3006475" y="2750335"/>
                </a:cubicBezTo>
                <a:cubicBezTo>
                  <a:pt x="3006475" y="2829873"/>
                  <a:pt x="3070953" y="2894351"/>
                  <a:pt x="3150491" y="2894351"/>
                </a:cubicBezTo>
                <a:cubicBezTo>
                  <a:pt x="3230029" y="2894351"/>
                  <a:pt x="3294507" y="2829873"/>
                  <a:pt x="3294507" y="2750335"/>
                </a:cubicBezTo>
                <a:cubicBezTo>
                  <a:pt x="3294507" y="2670797"/>
                  <a:pt x="3230029" y="2606319"/>
                  <a:pt x="3150491" y="2606319"/>
                </a:cubicBezTo>
                <a:close/>
                <a:moveTo>
                  <a:pt x="2741348" y="2606319"/>
                </a:moveTo>
                <a:cubicBezTo>
                  <a:pt x="2661810" y="2606319"/>
                  <a:pt x="2597332" y="2670797"/>
                  <a:pt x="2597332" y="2750335"/>
                </a:cubicBezTo>
                <a:cubicBezTo>
                  <a:pt x="2597332" y="2829873"/>
                  <a:pt x="2661810" y="2894351"/>
                  <a:pt x="2741348" y="2894351"/>
                </a:cubicBezTo>
                <a:cubicBezTo>
                  <a:pt x="2820886" y="2894351"/>
                  <a:pt x="2885364" y="2829873"/>
                  <a:pt x="2885364" y="2750335"/>
                </a:cubicBezTo>
                <a:cubicBezTo>
                  <a:pt x="2885364" y="2670797"/>
                  <a:pt x="2820886" y="2606319"/>
                  <a:pt x="2741348" y="2606319"/>
                </a:cubicBezTo>
                <a:close/>
                <a:moveTo>
                  <a:pt x="2332205" y="2606319"/>
                </a:moveTo>
                <a:cubicBezTo>
                  <a:pt x="2252667" y="2606319"/>
                  <a:pt x="2188189" y="2670797"/>
                  <a:pt x="2188189" y="2750335"/>
                </a:cubicBezTo>
                <a:cubicBezTo>
                  <a:pt x="2188189" y="2829873"/>
                  <a:pt x="2252667" y="2894351"/>
                  <a:pt x="2332205" y="2894351"/>
                </a:cubicBezTo>
                <a:cubicBezTo>
                  <a:pt x="2411743" y="2894351"/>
                  <a:pt x="2476221" y="2829873"/>
                  <a:pt x="2476221" y="2750335"/>
                </a:cubicBezTo>
                <a:cubicBezTo>
                  <a:pt x="2476221" y="2670797"/>
                  <a:pt x="2411743" y="2606319"/>
                  <a:pt x="2332205" y="2606319"/>
                </a:cubicBezTo>
                <a:close/>
                <a:moveTo>
                  <a:pt x="1923062" y="2606319"/>
                </a:moveTo>
                <a:cubicBezTo>
                  <a:pt x="1843524" y="2606319"/>
                  <a:pt x="1779046" y="2670797"/>
                  <a:pt x="1779046" y="2750335"/>
                </a:cubicBezTo>
                <a:cubicBezTo>
                  <a:pt x="1779046" y="2829873"/>
                  <a:pt x="1843524" y="2894351"/>
                  <a:pt x="1923062" y="2894351"/>
                </a:cubicBezTo>
                <a:cubicBezTo>
                  <a:pt x="2002600" y="2894351"/>
                  <a:pt x="2067078" y="2829873"/>
                  <a:pt x="2067078" y="2750335"/>
                </a:cubicBezTo>
                <a:cubicBezTo>
                  <a:pt x="2067078" y="2670797"/>
                  <a:pt x="2002600" y="2606319"/>
                  <a:pt x="1923062" y="2606319"/>
                </a:cubicBezTo>
                <a:close/>
                <a:moveTo>
                  <a:pt x="1513919" y="2606319"/>
                </a:moveTo>
                <a:cubicBezTo>
                  <a:pt x="1434381" y="2606319"/>
                  <a:pt x="1369903" y="2670797"/>
                  <a:pt x="1369903" y="2750335"/>
                </a:cubicBezTo>
                <a:cubicBezTo>
                  <a:pt x="1369903" y="2829873"/>
                  <a:pt x="1434381" y="2894351"/>
                  <a:pt x="1513919" y="2894351"/>
                </a:cubicBezTo>
                <a:cubicBezTo>
                  <a:pt x="1593457" y="2894351"/>
                  <a:pt x="1657935" y="2829873"/>
                  <a:pt x="1657935" y="2750335"/>
                </a:cubicBezTo>
                <a:cubicBezTo>
                  <a:pt x="1657935" y="2670797"/>
                  <a:pt x="1593457" y="2606319"/>
                  <a:pt x="1513919" y="2606319"/>
                </a:cubicBezTo>
                <a:close/>
                <a:moveTo>
                  <a:pt x="1104776" y="2606319"/>
                </a:moveTo>
                <a:cubicBezTo>
                  <a:pt x="1025238" y="2606319"/>
                  <a:pt x="960760" y="2670797"/>
                  <a:pt x="960760" y="2750335"/>
                </a:cubicBezTo>
                <a:cubicBezTo>
                  <a:pt x="960760" y="2829873"/>
                  <a:pt x="1025238" y="2894351"/>
                  <a:pt x="1104776" y="2894351"/>
                </a:cubicBezTo>
                <a:cubicBezTo>
                  <a:pt x="1184314" y="2894351"/>
                  <a:pt x="1248792" y="2829873"/>
                  <a:pt x="1248792" y="2750335"/>
                </a:cubicBezTo>
                <a:cubicBezTo>
                  <a:pt x="1248792" y="2670797"/>
                  <a:pt x="1184314" y="2606319"/>
                  <a:pt x="1104776" y="2606319"/>
                </a:cubicBezTo>
                <a:close/>
                <a:moveTo>
                  <a:pt x="695633" y="2606319"/>
                </a:moveTo>
                <a:cubicBezTo>
                  <a:pt x="616095" y="2606319"/>
                  <a:pt x="551617" y="2670797"/>
                  <a:pt x="551617" y="2750335"/>
                </a:cubicBezTo>
                <a:cubicBezTo>
                  <a:pt x="551617" y="2829873"/>
                  <a:pt x="616095" y="2894351"/>
                  <a:pt x="695633" y="2894351"/>
                </a:cubicBezTo>
                <a:cubicBezTo>
                  <a:pt x="775171" y="2894351"/>
                  <a:pt x="839649" y="2829873"/>
                  <a:pt x="839649" y="2750335"/>
                </a:cubicBezTo>
                <a:cubicBezTo>
                  <a:pt x="839649" y="2670797"/>
                  <a:pt x="775171" y="2606319"/>
                  <a:pt x="695633" y="2606319"/>
                </a:cubicBezTo>
                <a:close/>
                <a:moveTo>
                  <a:pt x="286490" y="2606319"/>
                </a:moveTo>
                <a:cubicBezTo>
                  <a:pt x="206952" y="2606319"/>
                  <a:pt x="142474" y="2670797"/>
                  <a:pt x="142474" y="2750335"/>
                </a:cubicBezTo>
                <a:cubicBezTo>
                  <a:pt x="142474" y="2829873"/>
                  <a:pt x="206952" y="2894351"/>
                  <a:pt x="286490" y="2894351"/>
                </a:cubicBezTo>
                <a:cubicBezTo>
                  <a:pt x="366028" y="2894351"/>
                  <a:pt x="430506" y="2829873"/>
                  <a:pt x="430506" y="2750335"/>
                </a:cubicBezTo>
                <a:cubicBezTo>
                  <a:pt x="430506" y="2670797"/>
                  <a:pt x="366028" y="2606319"/>
                  <a:pt x="286490" y="2606319"/>
                </a:cubicBezTo>
                <a:close/>
                <a:moveTo>
                  <a:pt x="3968076" y="2191096"/>
                </a:moveTo>
                <a:cubicBezTo>
                  <a:pt x="3888538" y="2191096"/>
                  <a:pt x="3824060" y="2255574"/>
                  <a:pt x="3824060" y="2335112"/>
                </a:cubicBezTo>
                <a:cubicBezTo>
                  <a:pt x="3824060" y="2414650"/>
                  <a:pt x="3888538" y="2479128"/>
                  <a:pt x="3968076" y="2479128"/>
                </a:cubicBezTo>
                <a:cubicBezTo>
                  <a:pt x="4047614" y="2479128"/>
                  <a:pt x="4112092" y="2414650"/>
                  <a:pt x="4112092" y="2335112"/>
                </a:cubicBezTo>
                <a:cubicBezTo>
                  <a:pt x="4112092" y="2255574"/>
                  <a:pt x="4047614" y="2191096"/>
                  <a:pt x="3968076" y="2191096"/>
                </a:cubicBezTo>
                <a:close/>
                <a:moveTo>
                  <a:pt x="3558934" y="2191096"/>
                </a:moveTo>
                <a:cubicBezTo>
                  <a:pt x="3479396" y="2191096"/>
                  <a:pt x="3414918" y="2255574"/>
                  <a:pt x="3414918" y="2335112"/>
                </a:cubicBezTo>
                <a:cubicBezTo>
                  <a:pt x="3414918" y="2414650"/>
                  <a:pt x="3479396" y="2479128"/>
                  <a:pt x="3558934" y="2479128"/>
                </a:cubicBezTo>
                <a:cubicBezTo>
                  <a:pt x="3638472" y="2479128"/>
                  <a:pt x="3702950" y="2414650"/>
                  <a:pt x="3702950" y="2335112"/>
                </a:cubicBezTo>
                <a:cubicBezTo>
                  <a:pt x="3702950" y="2255574"/>
                  <a:pt x="3638472" y="2191096"/>
                  <a:pt x="3558934" y="2191096"/>
                </a:cubicBezTo>
                <a:close/>
                <a:moveTo>
                  <a:pt x="3149791" y="2191096"/>
                </a:moveTo>
                <a:cubicBezTo>
                  <a:pt x="3070253" y="2191096"/>
                  <a:pt x="3005775" y="2255574"/>
                  <a:pt x="3005775" y="2335112"/>
                </a:cubicBezTo>
                <a:cubicBezTo>
                  <a:pt x="3005775" y="2414650"/>
                  <a:pt x="3070253" y="2479128"/>
                  <a:pt x="3149791" y="2479128"/>
                </a:cubicBezTo>
                <a:cubicBezTo>
                  <a:pt x="3229329" y="2479128"/>
                  <a:pt x="3293807" y="2414650"/>
                  <a:pt x="3293807" y="2335112"/>
                </a:cubicBezTo>
                <a:cubicBezTo>
                  <a:pt x="3293807" y="2255574"/>
                  <a:pt x="3229329" y="2191096"/>
                  <a:pt x="3149791" y="2191096"/>
                </a:cubicBezTo>
                <a:close/>
                <a:moveTo>
                  <a:pt x="2740648" y="2191096"/>
                </a:moveTo>
                <a:cubicBezTo>
                  <a:pt x="2661110" y="2191096"/>
                  <a:pt x="2596632" y="2255574"/>
                  <a:pt x="2596632" y="2335112"/>
                </a:cubicBezTo>
                <a:cubicBezTo>
                  <a:pt x="2596632" y="2414650"/>
                  <a:pt x="2661110" y="2479128"/>
                  <a:pt x="2740648" y="2479128"/>
                </a:cubicBezTo>
                <a:cubicBezTo>
                  <a:pt x="2820186" y="2479128"/>
                  <a:pt x="2884664" y="2414650"/>
                  <a:pt x="2884664" y="2335112"/>
                </a:cubicBezTo>
                <a:cubicBezTo>
                  <a:pt x="2884664" y="2255574"/>
                  <a:pt x="2820186" y="2191096"/>
                  <a:pt x="2740648" y="2191096"/>
                </a:cubicBezTo>
                <a:close/>
                <a:moveTo>
                  <a:pt x="2331505" y="2191096"/>
                </a:moveTo>
                <a:cubicBezTo>
                  <a:pt x="2251967" y="2191096"/>
                  <a:pt x="2187489" y="2255574"/>
                  <a:pt x="2187489" y="2335112"/>
                </a:cubicBezTo>
                <a:cubicBezTo>
                  <a:pt x="2187489" y="2414650"/>
                  <a:pt x="2251967" y="2479128"/>
                  <a:pt x="2331505" y="2479128"/>
                </a:cubicBezTo>
                <a:cubicBezTo>
                  <a:pt x="2411043" y="2479128"/>
                  <a:pt x="2475521" y="2414650"/>
                  <a:pt x="2475521" y="2335112"/>
                </a:cubicBezTo>
                <a:cubicBezTo>
                  <a:pt x="2475521" y="2255574"/>
                  <a:pt x="2411043" y="2191096"/>
                  <a:pt x="2331505" y="2191096"/>
                </a:cubicBezTo>
                <a:close/>
                <a:moveTo>
                  <a:pt x="1922362" y="2191096"/>
                </a:moveTo>
                <a:cubicBezTo>
                  <a:pt x="1842824" y="2191096"/>
                  <a:pt x="1778346" y="2255574"/>
                  <a:pt x="1778346" y="2335112"/>
                </a:cubicBezTo>
                <a:cubicBezTo>
                  <a:pt x="1778346" y="2414650"/>
                  <a:pt x="1842824" y="2479128"/>
                  <a:pt x="1922362" y="2479128"/>
                </a:cubicBezTo>
                <a:cubicBezTo>
                  <a:pt x="2001900" y="2479128"/>
                  <a:pt x="2066378" y="2414650"/>
                  <a:pt x="2066378" y="2335112"/>
                </a:cubicBezTo>
                <a:cubicBezTo>
                  <a:pt x="2066378" y="2255574"/>
                  <a:pt x="2001900" y="2191096"/>
                  <a:pt x="1922362" y="2191096"/>
                </a:cubicBezTo>
                <a:close/>
                <a:moveTo>
                  <a:pt x="1513219" y="2191096"/>
                </a:moveTo>
                <a:cubicBezTo>
                  <a:pt x="1433681" y="2191096"/>
                  <a:pt x="1369203" y="2255574"/>
                  <a:pt x="1369203" y="2335112"/>
                </a:cubicBezTo>
                <a:cubicBezTo>
                  <a:pt x="1369203" y="2414650"/>
                  <a:pt x="1433681" y="2479128"/>
                  <a:pt x="1513219" y="2479128"/>
                </a:cubicBezTo>
                <a:cubicBezTo>
                  <a:pt x="1592757" y="2479128"/>
                  <a:pt x="1657235" y="2414650"/>
                  <a:pt x="1657235" y="2335112"/>
                </a:cubicBezTo>
                <a:cubicBezTo>
                  <a:pt x="1657235" y="2255574"/>
                  <a:pt x="1592757" y="2191096"/>
                  <a:pt x="1513219" y="2191096"/>
                </a:cubicBezTo>
                <a:close/>
                <a:moveTo>
                  <a:pt x="1104076" y="2191096"/>
                </a:moveTo>
                <a:cubicBezTo>
                  <a:pt x="1024538" y="2191096"/>
                  <a:pt x="960060" y="2255574"/>
                  <a:pt x="960060" y="2335112"/>
                </a:cubicBezTo>
                <a:cubicBezTo>
                  <a:pt x="960060" y="2414650"/>
                  <a:pt x="1024538" y="2479128"/>
                  <a:pt x="1104076" y="2479128"/>
                </a:cubicBezTo>
                <a:cubicBezTo>
                  <a:pt x="1183614" y="2479128"/>
                  <a:pt x="1248092" y="2414650"/>
                  <a:pt x="1248092" y="2335112"/>
                </a:cubicBezTo>
                <a:cubicBezTo>
                  <a:pt x="1248092" y="2255574"/>
                  <a:pt x="1183614" y="2191096"/>
                  <a:pt x="1104076" y="2191096"/>
                </a:cubicBezTo>
                <a:close/>
                <a:moveTo>
                  <a:pt x="694933" y="2191096"/>
                </a:moveTo>
                <a:cubicBezTo>
                  <a:pt x="615395" y="2191096"/>
                  <a:pt x="550917" y="2255574"/>
                  <a:pt x="550917" y="2335112"/>
                </a:cubicBezTo>
                <a:cubicBezTo>
                  <a:pt x="550917" y="2414650"/>
                  <a:pt x="615395" y="2479128"/>
                  <a:pt x="694933" y="2479128"/>
                </a:cubicBezTo>
                <a:cubicBezTo>
                  <a:pt x="774471" y="2479128"/>
                  <a:pt x="838949" y="2414650"/>
                  <a:pt x="838949" y="2335112"/>
                </a:cubicBezTo>
                <a:cubicBezTo>
                  <a:pt x="838949" y="2255574"/>
                  <a:pt x="774471" y="2191096"/>
                  <a:pt x="694933" y="2191096"/>
                </a:cubicBezTo>
                <a:close/>
                <a:moveTo>
                  <a:pt x="285790" y="2191096"/>
                </a:moveTo>
                <a:cubicBezTo>
                  <a:pt x="206252" y="2191096"/>
                  <a:pt x="141774" y="2255574"/>
                  <a:pt x="141774" y="2335112"/>
                </a:cubicBezTo>
                <a:cubicBezTo>
                  <a:pt x="141774" y="2414650"/>
                  <a:pt x="206252" y="2479128"/>
                  <a:pt x="285790" y="2479128"/>
                </a:cubicBezTo>
                <a:cubicBezTo>
                  <a:pt x="365328" y="2479128"/>
                  <a:pt x="429806" y="2414650"/>
                  <a:pt x="429806" y="2335112"/>
                </a:cubicBezTo>
                <a:cubicBezTo>
                  <a:pt x="429806" y="2255574"/>
                  <a:pt x="365328" y="2191096"/>
                  <a:pt x="285790" y="2191096"/>
                </a:cubicBezTo>
                <a:close/>
                <a:moveTo>
                  <a:pt x="3967376" y="1775873"/>
                </a:moveTo>
                <a:cubicBezTo>
                  <a:pt x="3887838" y="1775873"/>
                  <a:pt x="3823360" y="1840351"/>
                  <a:pt x="3823360" y="1919889"/>
                </a:cubicBezTo>
                <a:cubicBezTo>
                  <a:pt x="3823360" y="1999427"/>
                  <a:pt x="3887838" y="2063905"/>
                  <a:pt x="3967376" y="2063905"/>
                </a:cubicBezTo>
                <a:cubicBezTo>
                  <a:pt x="4046914" y="2063905"/>
                  <a:pt x="4111392" y="1999427"/>
                  <a:pt x="4111392" y="1919889"/>
                </a:cubicBezTo>
                <a:cubicBezTo>
                  <a:pt x="4111392" y="1840351"/>
                  <a:pt x="4046914" y="1775873"/>
                  <a:pt x="3967376" y="1775873"/>
                </a:cubicBezTo>
                <a:close/>
                <a:moveTo>
                  <a:pt x="3558234" y="1775873"/>
                </a:moveTo>
                <a:cubicBezTo>
                  <a:pt x="3478696" y="1775873"/>
                  <a:pt x="3414218" y="1840351"/>
                  <a:pt x="3414218" y="1919889"/>
                </a:cubicBezTo>
                <a:cubicBezTo>
                  <a:pt x="3414218" y="1999427"/>
                  <a:pt x="3478696" y="2063905"/>
                  <a:pt x="3558234" y="2063905"/>
                </a:cubicBezTo>
                <a:cubicBezTo>
                  <a:pt x="3637772" y="2063905"/>
                  <a:pt x="3702250" y="1999427"/>
                  <a:pt x="3702250" y="1919889"/>
                </a:cubicBezTo>
                <a:cubicBezTo>
                  <a:pt x="3702250" y="1840351"/>
                  <a:pt x="3637772" y="1775873"/>
                  <a:pt x="3558234" y="1775873"/>
                </a:cubicBezTo>
                <a:close/>
                <a:moveTo>
                  <a:pt x="3149091" y="1775873"/>
                </a:moveTo>
                <a:cubicBezTo>
                  <a:pt x="3069553" y="1775873"/>
                  <a:pt x="3005075" y="1840351"/>
                  <a:pt x="3005075" y="1919889"/>
                </a:cubicBezTo>
                <a:cubicBezTo>
                  <a:pt x="3005075" y="1999427"/>
                  <a:pt x="3069553" y="2063905"/>
                  <a:pt x="3149091" y="2063905"/>
                </a:cubicBezTo>
                <a:cubicBezTo>
                  <a:pt x="3228629" y="2063905"/>
                  <a:pt x="3293107" y="1999427"/>
                  <a:pt x="3293107" y="1919889"/>
                </a:cubicBezTo>
                <a:cubicBezTo>
                  <a:pt x="3293107" y="1840351"/>
                  <a:pt x="3228629" y="1775873"/>
                  <a:pt x="3149091" y="1775873"/>
                </a:cubicBezTo>
                <a:close/>
                <a:moveTo>
                  <a:pt x="2739948" y="1775873"/>
                </a:moveTo>
                <a:cubicBezTo>
                  <a:pt x="2660410" y="1775873"/>
                  <a:pt x="2595932" y="1840351"/>
                  <a:pt x="2595932" y="1919889"/>
                </a:cubicBezTo>
                <a:cubicBezTo>
                  <a:pt x="2595932" y="1999427"/>
                  <a:pt x="2660410" y="2063905"/>
                  <a:pt x="2739948" y="2063905"/>
                </a:cubicBezTo>
                <a:cubicBezTo>
                  <a:pt x="2819486" y="2063905"/>
                  <a:pt x="2883964" y="1999427"/>
                  <a:pt x="2883964" y="1919889"/>
                </a:cubicBezTo>
                <a:cubicBezTo>
                  <a:pt x="2883964" y="1840351"/>
                  <a:pt x="2819486" y="1775873"/>
                  <a:pt x="2739948" y="1775873"/>
                </a:cubicBezTo>
                <a:close/>
                <a:moveTo>
                  <a:pt x="2330805" y="1775873"/>
                </a:moveTo>
                <a:cubicBezTo>
                  <a:pt x="2251267" y="1775873"/>
                  <a:pt x="2186789" y="1840351"/>
                  <a:pt x="2186789" y="1919889"/>
                </a:cubicBezTo>
                <a:cubicBezTo>
                  <a:pt x="2186789" y="1999427"/>
                  <a:pt x="2251267" y="2063905"/>
                  <a:pt x="2330805" y="2063905"/>
                </a:cubicBezTo>
                <a:cubicBezTo>
                  <a:pt x="2410343" y="2063905"/>
                  <a:pt x="2474821" y="1999427"/>
                  <a:pt x="2474821" y="1919889"/>
                </a:cubicBezTo>
                <a:cubicBezTo>
                  <a:pt x="2474821" y="1840351"/>
                  <a:pt x="2410343" y="1775873"/>
                  <a:pt x="2330805" y="1775873"/>
                </a:cubicBezTo>
                <a:close/>
                <a:moveTo>
                  <a:pt x="1921662" y="1775873"/>
                </a:moveTo>
                <a:cubicBezTo>
                  <a:pt x="1842124" y="1775873"/>
                  <a:pt x="1777646" y="1840351"/>
                  <a:pt x="1777646" y="1919889"/>
                </a:cubicBezTo>
                <a:cubicBezTo>
                  <a:pt x="1777646" y="1999427"/>
                  <a:pt x="1842124" y="2063905"/>
                  <a:pt x="1921662" y="2063905"/>
                </a:cubicBezTo>
                <a:cubicBezTo>
                  <a:pt x="2001200" y="2063905"/>
                  <a:pt x="2065678" y="1999427"/>
                  <a:pt x="2065678" y="1919889"/>
                </a:cubicBezTo>
                <a:cubicBezTo>
                  <a:pt x="2065678" y="1840351"/>
                  <a:pt x="2001200" y="1775873"/>
                  <a:pt x="1921662" y="1775873"/>
                </a:cubicBezTo>
                <a:close/>
                <a:moveTo>
                  <a:pt x="1512519" y="1775873"/>
                </a:moveTo>
                <a:cubicBezTo>
                  <a:pt x="1432981" y="1775873"/>
                  <a:pt x="1368503" y="1840351"/>
                  <a:pt x="1368503" y="1919889"/>
                </a:cubicBezTo>
                <a:cubicBezTo>
                  <a:pt x="1368503" y="1999427"/>
                  <a:pt x="1432981" y="2063905"/>
                  <a:pt x="1512519" y="2063905"/>
                </a:cubicBezTo>
                <a:cubicBezTo>
                  <a:pt x="1592057" y="2063905"/>
                  <a:pt x="1656535" y="1999427"/>
                  <a:pt x="1656535" y="1919889"/>
                </a:cubicBezTo>
                <a:cubicBezTo>
                  <a:pt x="1656535" y="1840351"/>
                  <a:pt x="1592057" y="1775873"/>
                  <a:pt x="1512519" y="1775873"/>
                </a:cubicBezTo>
                <a:close/>
                <a:moveTo>
                  <a:pt x="1103376" y="1775873"/>
                </a:moveTo>
                <a:cubicBezTo>
                  <a:pt x="1023838" y="1775873"/>
                  <a:pt x="959360" y="1840351"/>
                  <a:pt x="959360" y="1919889"/>
                </a:cubicBezTo>
                <a:cubicBezTo>
                  <a:pt x="959360" y="1999427"/>
                  <a:pt x="1023838" y="2063905"/>
                  <a:pt x="1103376" y="2063905"/>
                </a:cubicBezTo>
                <a:cubicBezTo>
                  <a:pt x="1182914" y="2063905"/>
                  <a:pt x="1247392" y="1999427"/>
                  <a:pt x="1247392" y="1919889"/>
                </a:cubicBezTo>
                <a:cubicBezTo>
                  <a:pt x="1247392" y="1840351"/>
                  <a:pt x="1182914" y="1775873"/>
                  <a:pt x="1103376" y="1775873"/>
                </a:cubicBezTo>
                <a:close/>
                <a:moveTo>
                  <a:pt x="694233" y="1775873"/>
                </a:moveTo>
                <a:cubicBezTo>
                  <a:pt x="614695" y="1775873"/>
                  <a:pt x="550217" y="1840351"/>
                  <a:pt x="550217" y="1919889"/>
                </a:cubicBezTo>
                <a:cubicBezTo>
                  <a:pt x="550217" y="1999427"/>
                  <a:pt x="614695" y="2063905"/>
                  <a:pt x="694233" y="2063905"/>
                </a:cubicBezTo>
                <a:cubicBezTo>
                  <a:pt x="773771" y="2063905"/>
                  <a:pt x="838249" y="1999427"/>
                  <a:pt x="838249" y="1919889"/>
                </a:cubicBezTo>
                <a:cubicBezTo>
                  <a:pt x="838249" y="1840351"/>
                  <a:pt x="773771" y="1775873"/>
                  <a:pt x="694233" y="1775873"/>
                </a:cubicBezTo>
                <a:close/>
                <a:moveTo>
                  <a:pt x="285090" y="1775873"/>
                </a:moveTo>
                <a:cubicBezTo>
                  <a:pt x="205552" y="1775873"/>
                  <a:pt x="141074" y="1840351"/>
                  <a:pt x="141074" y="1919889"/>
                </a:cubicBezTo>
                <a:cubicBezTo>
                  <a:pt x="141074" y="1999427"/>
                  <a:pt x="205552" y="2063905"/>
                  <a:pt x="285090" y="2063905"/>
                </a:cubicBezTo>
                <a:cubicBezTo>
                  <a:pt x="364628" y="2063905"/>
                  <a:pt x="429106" y="1999427"/>
                  <a:pt x="429106" y="1919889"/>
                </a:cubicBezTo>
                <a:cubicBezTo>
                  <a:pt x="429106" y="1840351"/>
                  <a:pt x="364628" y="1775873"/>
                  <a:pt x="285090" y="1775873"/>
                </a:cubicBezTo>
                <a:close/>
                <a:moveTo>
                  <a:pt x="3966676" y="1360650"/>
                </a:moveTo>
                <a:cubicBezTo>
                  <a:pt x="3887138" y="1360650"/>
                  <a:pt x="3822660" y="1425128"/>
                  <a:pt x="3822660" y="1504666"/>
                </a:cubicBezTo>
                <a:cubicBezTo>
                  <a:pt x="3822660" y="1584204"/>
                  <a:pt x="3887138" y="1648682"/>
                  <a:pt x="3966676" y="1648682"/>
                </a:cubicBezTo>
                <a:cubicBezTo>
                  <a:pt x="4046214" y="1648682"/>
                  <a:pt x="4110692" y="1584204"/>
                  <a:pt x="4110692" y="1504666"/>
                </a:cubicBezTo>
                <a:cubicBezTo>
                  <a:pt x="4110692" y="1425128"/>
                  <a:pt x="4046214" y="1360650"/>
                  <a:pt x="3966676" y="1360650"/>
                </a:cubicBezTo>
                <a:close/>
                <a:moveTo>
                  <a:pt x="3557534" y="1360650"/>
                </a:moveTo>
                <a:cubicBezTo>
                  <a:pt x="3477996" y="1360650"/>
                  <a:pt x="3413518" y="1425128"/>
                  <a:pt x="3413518" y="1504666"/>
                </a:cubicBezTo>
                <a:cubicBezTo>
                  <a:pt x="3413518" y="1584204"/>
                  <a:pt x="3477996" y="1648682"/>
                  <a:pt x="3557534" y="1648682"/>
                </a:cubicBezTo>
                <a:cubicBezTo>
                  <a:pt x="3637072" y="1648682"/>
                  <a:pt x="3701550" y="1584204"/>
                  <a:pt x="3701550" y="1504666"/>
                </a:cubicBezTo>
                <a:cubicBezTo>
                  <a:pt x="3701550" y="1425128"/>
                  <a:pt x="3637072" y="1360650"/>
                  <a:pt x="3557534" y="1360650"/>
                </a:cubicBezTo>
                <a:close/>
                <a:moveTo>
                  <a:pt x="3148391" y="1360650"/>
                </a:moveTo>
                <a:cubicBezTo>
                  <a:pt x="3068853" y="1360650"/>
                  <a:pt x="3004375" y="1425128"/>
                  <a:pt x="3004375" y="1504666"/>
                </a:cubicBezTo>
                <a:cubicBezTo>
                  <a:pt x="3004375" y="1584204"/>
                  <a:pt x="3068853" y="1648682"/>
                  <a:pt x="3148391" y="1648682"/>
                </a:cubicBezTo>
                <a:cubicBezTo>
                  <a:pt x="3227929" y="1648682"/>
                  <a:pt x="3292407" y="1584204"/>
                  <a:pt x="3292407" y="1504666"/>
                </a:cubicBezTo>
                <a:cubicBezTo>
                  <a:pt x="3292407" y="1425128"/>
                  <a:pt x="3227929" y="1360650"/>
                  <a:pt x="3148391" y="1360650"/>
                </a:cubicBezTo>
                <a:close/>
                <a:moveTo>
                  <a:pt x="2739248" y="1360650"/>
                </a:moveTo>
                <a:cubicBezTo>
                  <a:pt x="2659710" y="1360650"/>
                  <a:pt x="2595232" y="1425128"/>
                  <a:pt x="2595232" y="1504666"/>
                </a:cubicBezTo>
                <a:cubicBezTo>
                  <a:pt x="2595232" y="1584204"/>
                  <a:pt x="2659710" y="1648682"/>
                  <a:pt x="2739248" y="1648682"/>
                </a:cubicBezTo>
                <a:cubicBezTo>
                  <a:pt x="2818786" y="1648682"/>
                  <a:pt x="2883264" y="1584204"/>
                  <a:pt x="2883264" y="1504666"/>
                </a:cubicBezTo>
                <a:cubicBezTo>
                  <a:pt x="2883264" y="1425128"/>
                  <a:pt x="2818786" y="1360650"/>
                  <a:pt x="2739248" y="1360650"/>
                </a:cubicBezTo>
                <a:close/>
                <a:moveTo>
                  <a:pt x="2330105" y="1360650"/>
                </a:moveTo>
                <a:cubicBezTo>
                  <a:pt x="2250567" y="1360650"/>
                  <a:pt x="2186089" y="1425128"/>
                  <a:pt x="2186089" y="1504666"/>
                </a:cubicBezTo>
                <a:cubicBezTo>
                  <a:pt x="2186089" y="1584204"/>
                  <a:pt x="2250567" y="1648682"/>
                  <a:pt x="2330105" y="1648682"/>
                </a:cubicBezTo>
                <a:cubicBezTo>
                  <a:pt x="2409643" y="1648682"/>
                  <a:pt x="2474121" y="1584204"/>
                  <a:pt x="2474121" y="1504666"/>
                </a:cubicBezTo>
                <a:cubicBezTo>
                  <a:pt x="2474121" y="1425128"/>
                  <a:pt x="2409643" y="1360650"/>
                  <a:pt x="2330105" y="1360650"/>
                </a:cubicBezTo>
                <a:close/>
                <a:moveTo>
                  <a:pt x="1920962" y="1360650"/>
                </a:moveTo>
                <a:cubicBezTo>
                  <a:pt x="1841424" y="1360650"/>
                  <a:pt x="1776946" y="1425128"/>
                  <a:pt x="1776946" y="1504666"/>
                </a:cubicBezTo>
                <a:cubicBezTo>
                  <a:pt x="1776946" y="1584204"/>
                  <a:pt x="1841424" y="1648682"/>
                  <a:pt x="1920962" y="1648682"/>
                </a:cubicBezTo>
                <a:cubicBezTo>
                  <a:pt x="2000500" y="1648682"/>
                  <a:pt x="2064978" y="1584204"/>
                  <a:pt x="2064978" y="1504666"/>
                </a:cubicBezTo>
                <a:cubicBezTo>
                  <a:pt x="2064978" y="1425128"/>
                  <a:pt x="2000500" y="1360650"/>
                  <a:pt x="1920962" y="1360650"/>
                </a:cubicBezTo>
                <a:close/>
                <a:moveTo>
                  <a:pt x="1511819" y="1360650"/>
                </a:moveTo>
                <a:cubicBezTo>
                  <a:pt x="1432281" y="1360650"/>
                  <a:pt x="1367803" y="1425128"/>
                  <a:pt x="1367803" y="1504666"/>
                </a:cubicBezTo>
                <a:cubicBezTo>
                  <a:pt x="1367803" y="1584204"/>
                  <a:pt x="1432281" y="1648682"/>
                  <a:pt x="1511819" y="1648682"/>
                </a:cubicBezTo>
                <a:cubicBezTo>
                  <a:pt x="1591357" y="1648682"/>
                  <a:pt x="1655835" y="1584204"/>
                  <a:pt x="1655835" y="1504666"/>
                </a:cubicBezTo>
                <a:cubicBezTo>
                  <a:pt x="1655835" y="1425128"/>
                  <a:pt x="1591357" y="1360650"/>
                  <a:pt x="1511819" y="1360650"/>
                </a:cubicBezTo>
                <a:close/>
                <a:moveTo>
                  <a:pt x="1102676" y="1360650"/>
                </a:moveTo>
                <a:cubicBezTo>
                  <a:pt x="1023138" y="1360650"/>
                  <a:pt x="958660" y="1425128"/>
                  <a:pt x="958660" y="1504666"/>
                </a:cubicBezTo>
                <a:cubicBezTo>
                  <a:pt x="958660" y="1584204"/>
                  <a:pt x="1023138" y="1648682"/>
                  <a:pt x="1102676" y="1648682"/>
                </a:cubicBezTo>
                <a:cubicBezTo>
                  <a:pt x="1182214" y="1648682"/>
                  <a:pt x="1246692" y="1584204"/>
                  <a:pt x="1246692" y="1504666"/>
                </a:cubicBezTo>
                <a:cubicBezTo>
                  <a:pt x="1246692" y="1425128"/>
                  <a:pt x="1182214" y="1360650"/>
                  <a:pt x="1102676" y="1360650"/>
                </a:cubicBezTo>
                <a:close/>
                <a:moveTo>
                  <a:pt x="693533" y="1360650"/>
                </a:moveTo>
                <a:cubicBezTo>
                  <a:pt x="613995" y="1360650"/>
                  <a:pt x="549517" y="1425128"/>
                  <a:pt x="549517" y="1504666"/>
                </a:cubicBezTo>
                <a:cubicBezTo>
                  <a:pt x="549517" y="1584204"/>
                  <a:pt x="613995" y="1648682"/>
                  <a:pt x="693533" y="1648682"/>
                </a:cubicBezTo>
                <a:cubicBezTo>
                  <a:pt x="773071" y="1648682"/>
                  <a:pt x="837549" y="1584204"/>
                  <a:pt x="837549" y="1504666"/>
                </a:cubicBezTo>
                <a:cubicBezTo>
                  <a:pt x="837549" y="1425128"/>
                  <a:pt x="773071" y="1360650"/>
                  <a:pt x="693533" y="1360650"/>
                </a:cubicBezTo>
                <a:close/>
                <a:moveTo>
                  <a:pt x="284390" y="1360650"/>
                </a:moveTo>
                <a:cubicBezTo>
                  <a:pt x="204852" y="1360650"/>
                  <a:pt x="140374" y="1425128"/>
                  <a:pt x="140374" y="1504666"/>
                </a:cubicBezTo>
                <a:cubicBezTo>
                  <a:pt x="140374" y="1584204"/>
                  <a:pt x="204852" y="1648682"/>
                  <a:pt x="284390" y="1648682"/>
                </a:cubicBezTo>
                <a:cubicBezTo>
                  <a:pt x="363928" y="1648682"/>
                  <a:pt x="428406" y="1584204"/>
                  <a:pt x="428406" y="1504666"/>
                </a:cubicBezTo>
                <a:cubicBezTo>
                  <a:pt x="428406" y="1425128"/>
                  <a:pt x="363928" y="1360650"/>
                  <a:pt x="284390" y="1360650"/>
                </a:cubicBezTo>
                <a:close/>
                <a:moveTo>
                  <a:pt x="3965976" y="945427"/>
                </a:moveTo>
                <a:cubicBezTo>
                  <a:pt x="3886438" y="945427"/>
                  <a:pt x="3821960" y="1009905"/>
                  <a:pt x="3821960" y="1089443"/>
                </a:cubicBezTo>
                <a:cubicBezTo>
                  <a:pt x="3821960" y="1168981"/>
                  <a:pt x="3886438" y="1233459"/>
                  <a:pt x="3965976" y="1233459"/>
                </a:cubicBezTo>
                <a:cubicBezTo>
                  <a:pt x="4045514" y="1233459"/>
                  <a:pt x="4109992" y="1168981"/>
                  <a:pt x="4109992" y="1089443"/>
                </a:cubicBezTo>
                <a:cubicBezTo>
                  <a:pt x="4109992" y="1009905"/>
                  <a:pt x="4045514" y="945427"/>
                  <a:pt x="3965976" y="945427"/>
                </a:cubicBezTo>
                <a:close/>
                <a:moveTo>
                  <a:pt x="3556834" y="945427"/>
                </a:moveTo>
                <a:cubicBezTo>
                  <a:pt x="3477296" y="945427"/>
                  <a:pt x="3412818" y="1009905"/>
                  <a:pt x="3412818" y="1089443"/>
                </a:cubicBezTo>
                <a:cubicBezTo>
                  <a:pt x="3412818" y="1168981"/>
                  <a:pt x="3477296" y="1233459"/>
                  <a:pt x="3556834" y="1233459"/>
                </a:cubicBezTo>
                <a:cubicBezTo>
                  <a:pt x="3636372" y="1233459"/>
                  <a:pt x="3700850" y="1168981"/>
                  <a:pt x="3700850" y="1089443"/>
                </a:cubicBezTo>
                <a:cubicBezTo>
                  <a:pt x="3700850" y="1009905"/>
                  <a:pt x="3636372" y="945427"/>
                  <a:pt x="3556834" y="945427"/>
                </a:cubicBezTo>
                <a:close/>
                <a:moveTo>
                  <a:pt x="3147691" y="945427"/>
                </a:moveTo>
                <a:cubicBezTo>
                  <a:pt x="3068153" y="945427"/>
                  <a:pt x="3003675" y="1009905"/>
                  <a:pt x="3003675" y="1089443"/>
                </a:cubicBezTo>
                <a:cubicBezTo>
                  <a:pt x="3003675" y="1168981"/>
                  <a:pt x="3068153" y="1233459"/>
                  <a:pt x="3147691" y="1233459"/>
                </a:cubicBezTo>
                <a:cubicBezTo>
                  <a:pt x="3227229" y="1233459"/>
                  <a:pt x="3291707" y="1168981"/>
                  <a:pt x="3291707" y="1089443"/>
                </a:cubicBezTo>
                <a:cubicBezTo>
                  <a:pt x="3291707" y="1009905"/>
                  <a:pt x="3227229" y="945427"/>
                  <a:pt x="3147691" y="945427"/>
                </a:cubicBezTo>
                <a:close/>
                <a:moveTo>
                  <a:pt x="2738548" y="945427"/>
                </a:moveTo>
                <a:cubicBezTo>
                  <a:pt x="2659010" y="945427"/>
                  <a:pt x="2594532" y="1009905"/>
                  <a:pt x="2594532" y="1089443"/>
                </a:cubicBezTo>
                <a:cubicBezTo>
                  <a:pt x="2594532" y="1168981"/>
                  <a:pt x="2659010" y="1233459"/>
                  <a:pt x="2738548" y="1233459"/>
                </a:cubicBezTo>
                <a:cubicBezTo>
                  <a:pt x="2818086" y="1233459"/>
                  <a:pt x="2882564" y="1168981"/>
                  <a:pt x="2882564" y="1089443"/>
                </a:cubicBezTo>
                <a:cubicBezTo>
                  <a:pt x="2882564" y="1009905"/>
                  <a:pt x="2818086" y="945427"/>
                  <a:pt x="2738548" y="945427"/>
                </a:cubicBezTo>
                <a:close/>
                <a:moveTo>
                  <a:pt x="2329405" y="945427"/>
                </a:moveTo>
                <a:cubicBezTo>
                  <a:pt x="2249867" y="945427"/>
                  <a:pt x="2185389" y="1009905"/>
                  <a:pt x="2185389" y="1089443"/>
                </a:cubicBezTo>
                <a:cubicBezTo>
                  <a:pt x="2185389" y="1168981"/>
                  <a:pt x="2249867" y="1233459"/>
                  <a:pt x="2329405" y="1233459"/>
                </a:cubicBezTo>
                <a:cubicBezTo>
                  <a:pt x="2408943" y="1233459"/>
                  <a:pt x="2473421" y="1168981"/>
                  <a:pt x="2473421" y="1089443"/>
                </a:cubicBezTo>
                <a:cubicBezTo>
                  <a:pt x="2473421" y="1009905"/>
                  <a:pt x="2408943" y="945427"/>
                  <a:pt x="2329405" y="945427"/>
                </a:cubicBezTo>
                <a:close/>
                <a:moveTo>
                  <a:pt x="1920262" y="945427"/>
                </a:moveTo>
                <a:cubicBezTo>
                  <a:pt x="1840724" y="945427"/>
                  <a:pt x="1776246" y="1009905"/>
                  <a:pt x="1776246" y="1089443"/>
                </a:cubicBezTo>
                <a:cubicBezTo>
                  <a:pt x="1776246" y="1168981"/>
                  <a:pt x="1840724" y="1233459"/>
                  <a:pt x="1920262" y="1233459"/>
                </a:cubicBezTo>
                <a:cubicBezTo>
                  <a:pt x="1999800" y="1233459"/>
                  <a:pt x="2064278" y="1168981"/>
                  <a:pt x="2064278" y="1089443"/>
                </a:cubicBezTo>
                <a:cubicBezTo>
                  <a:pt x="2064278" y="1009905"/>
                  <a:pt x="1999800" y="945427"/>
                  <a:pt x="1920262" y="945427"/>
                </a:cubicBezTo>
                <a:close/>
                <a:moveTo>
                  <a:pt x="1511119" y="945427"/>
                </a:moveTo>
                <a:cubicBezTo>
                  <a:pt x="1431581" y="945427"/>
                  <a:pt x="1367103" y="1009905"/>
                  <a:pt x="1367103" y="1089443"/>
                </a:cubicBezTo>
                <a:cubicBezTo>
                  <a:pt x="1367103" y="1168981"/>
                  <a:pt x="1431581" y="1233459"/>
                  <a:pt x="1511119" y="1233459"/>
                </a:cubicBezTo>
                <a:cubicBezTo>
                  <a:pt x="1590657" y="1233459"/>
                  <a:pt x="1655135" y="1168981"/>
                  <a:pt x="1655135" y="1089443"/>
                </a:cubicBezTo>
                <a:cubicBezTo>
                  <a:pt x="1655135" y="1009905"/>
                  <a:pt x="1590657" y="945427"/>
                  <a:pt x="1511119" y="945427"/>
                </a:cubicBezTo>
                <a:close/>
                <a:moveTo>
                  <a:pt x="1101976" y="945427"/>
                </a:moveTo>
                <a:cubicBezTo>
                  <a:pt x="1022438" y="945427"/>
                  <a:pt x="957960" y="1009905"/>
                  <a:pt x="957960" y="1089443"/>
                </a:cubicBezTo>
                <a:cubicBezTo>
                  <a:pt x="957960" y="1168981"/>
                  <a:pt x="1022438" y="1233459"/>
                  <a:pt x="1101976" y="1233459"/>
                </a:cubicBezTo>
                <a:cubicBezTo>
                  <a:pt x="1181514" y="1233459"/>
                  <a:pt x="1245992" y="1168981"/>
                  <a:pt x="1245992" y="1089443"/>
                </a:cubicBezTo>
                <a:cubicBezTo>
                  <a:pt x="1245992" y="1009905"/>
                  <a:pt x="1181514" y="945427"/>
                  <a:pt x="1101976" y="945427"/>
                </a:cubicBezTo>
                <a:close/>
                <a:moveTo>
                  <a:pt x="692833" y="945427"/>
                </a:moveTo>
                <a:cubicBezTo>
                  <a:pt x="613295" y="945427"/>
                  <a:pt x="548817" y="1009905"/>
                  <a:pt x="548817" y="1089443"/>
                </a:cubicBezTo>
                <a:cubicBezTo>
                  <a:pt x="548817" y="1168981"/>
                  <a:pt x="613295" y="1233459"/>
                  <a:pt x="692833" y="1233459"/>
                </a:cubicBezTo>
                <a:cubicBezTo>
                  <a:pt x="772371" y="1233459"/>
                  <a:pt x="836849" y="1168981"/>
                  <a:pt x="836849" y="1089443"/>
                </a:cubicBezTo>
                <a:cubicBezTo>
                  <a:pt x="836849" y="1009905"/>
                  <a:pt x="772371" y="945427"/>
                  <a:pt x="692833" y="945427"/>
                </a:cubicBezTo>
                <a:close/>
                <a:moveTo>
                  <a:pt x="283690" y="945427"/>
                </a:moveTo>
                <a:cubicBezTo>
                  <a:pt x="204152" y="945427"/>
                  <a:pt x="139674" y="1009905"/>
                  <a:pt x="139674" y="1089443"/>
                </a:cubicBezTo>
                <a:cubicBezTo>
                  <a:pt x="139674" y="1168981"/>
                  <a:pt x="204152" y="1233459"/>
                  <a:pt x="283690" y="1233459"/>
                </a:cubicBezTo>
                <a:cubicBezTo>
                  <a:pt x="363228" y="1233459"/>
                  <a:pt x="427706" y="1168981"/>
                  <a:pt x="427706" y="1089443"/>
                </a:cubicBezTo>
                <a:cubicBezTo>
                  <a:pt x="427706" y="1009905"/>
                  <a:pt x="363228" y="945427"/>
                  <a:pt x="283690" y="945427"/>
                </a:cubicBezTo>
                <a:close/>
                <a:moveTo>
                  <a:pt x="3965276" y="530204"/>
                </a:moveTo>
                <a:cubicBezTo>
                  <a:pt x="3885738" y="530204"/>
                  <a:pt x="3821260" y="594682"/>
                  <a:pt x="3821260" y="674220"/>
                </a:cubicBezTo>
                <a:cubicBezTo>
                  <a:pt x="3821260" y="753758"/>
                  <a:pt x="3885738" y="818236"/>
                  <a:pt x="3965276" y="818236"/>
                </a:cubicBezTo>
                <a:cubicBezTo>
                  <a:pt x="4044814" y="818236"/>
                  <a:pt x="4109292" y="753758"/>
                  <a:pt x="4109292" y="674220"/>
                </a:cubicBezTo>
                <a:cubicBezTo>
                  <a:pt x="4109292" y="594682"/>
                  <a:pt x="4044814" y="530204"/>
                  <a:pt x="3965276" y="530204"/>
                </a:cubicBezTo>
                <a:close/>
                <a:moveTo>
                  <a:pt x="3556134" y="530204"/>
                </a:moveTo>
                <a:cubicBezTo>
                  <a:pt x="3476596" y="530204"/>
                  <a:pt x="3412118" y="594682"/>
                  <a:pt x="3412118" y="674220"/>
                </a:cubicBezTo>
                <a:cubicBezTo>
                  <a:pt x="3412118" y="753758"/>
                  <a:pt x="3476596" y="818236"/>
                  <a:pt x="3556134" y="818236"/>
                </a:cubicBezTo>
                <a:cubicBezTo>
                  <a:pt x="3635672" y="818236"/>
                  <a:pt x="3700150" y="753758"/>
                  <a:pt x="3700150" y="674220"/>
                </a:cubicBezTo>
                <a:cubicBezTo>
                  <a:pt x="3700150" y="594682"/>
                  <a:pt x="3635672" y="530204"/>
                  <a:pt x="3556134" y="530204"/>
                </a:cubicBezTo>
                <a:close/>
                <a:moveTo>
                  <a:pt x="3146991" y="530204"/>
                </a:moveTo>
                <a:cubicBezTo>
                  <a:pt x="3067453" y="530204"/>
                  <a:pt x="3002975" y="594682"/>
                  <a:pt x="3002975" y="674220"/>
                </a:cubicBezTo>
                <a:cubicBezTo>
                  <a:pt x="3002975" y="753758"/>
                  <a:pt x="3067453" y="818236"/>
                  <a:pt x="3146991" y="818236"/>
                </a:cubicBezTo>
                <a:cubicBezTo>
                  <a:pt x="3226529" y="818236"/>
                  <a:pt x="3291007" y="753758"/>
                  <a:pt x="3291007" y="674220"/>
                </a:cubicBezTo>
                <a:cubicBezTo>
                  <a:pt x="3291007" y="594682"/>
                  <a:pt x="3226529" y="530204"/>
                  <a:pt x="3146991" y="530204"/>
                </a:cubicBezTo>
                <a:close/>
                <a:moveTo>
                  <a:pt x="2737848" y="530204"/>
                </a:moveTo>
                <a:cubicBezTo>
                  <a:pt x="2658310" y="530204"/>
                  <a:pt x="2593832" y="594682"/>
                  <a:pt x="2593832" y="674220"/>
                </a:cubicBezTo>
                <a:cubicBezTo>
                  <a:pt x="2593832" y="753758"/>
                  <a:pt x="2658310" y="818236"/>
                  <a:pt x="2737848" y="818236"/>
                </a:cubicBezTo>
                <a:cubicBezTo>
                  <a:pt x="2817386" y="818236"/>
                  <a:pt x="2881864" y="753758"/>
                  <a:pt x="2881864" y="674220"/>
                </a:cubicBezTo>
                <a:cubicBezTo>
                  <a:pt x="2881864" y="594682"/>
                  <a:pt x="2817386" y="530204"/>
                  <a:pt x="2737848" y="530204"/>
                </a:cubicBezTo>
                <a:close/>
                <a:moveTo>
                  <a:pt x="2328705" y="530204"/>
                </a:moveTo>
                <a:cubicBezTo>
                  <a:pt x="2249167" y="530204"/>
                  <a:pt x="2184689" y="594682"/>
                  <a:pt x="2184689" y="674220"/>
                </a:cubicBezTo>
                <a:cubicBezTo>
                  <a:pt x="2184689" y="753758"/>
                  <a:pt x="2249167" y="818236"/>
                  <a:pt x="2328705" y="818236"/>
                </a:cubicBezTo>
                <a:cubicBezTo>
                  <a:pt x="2408243" y="818236"/>
                  <a:pt x="2472721" y="753758"/>
                  <a:pt x="2472721" y="674220"/>
                </a:cubicBezTo>
                <a:cubicBezTo>
                  <a:pt x="2472721" y="594682"/>
                  <a:pt x="2408243" y="530204"/>
                  <a:pt x="2328705" y="530204"/>
                </a:cubicBezTo>
                <a:close/>
                <a:moveTo>
                  <a:pt x="1919562" y="530204"/>
                </a:moveTo>
                <a:cubicBezTo>
                  <a:pt x="1840024" y="530204"/>
                  <a:pt x="1775546" y="594682"/>
                  <a:pt x="1775546" y="674220"/>
                </a:cubicBezTo>
                <a:cubicBezTo>
                  <a:pt x="1775546" y="753758"/>
                  <a:pt x="1840024" y="818236"/>
                  <a:pt x="1919562" y="818236"/>
                </a:cubicBezTo>
                <a:cubicBezTo>
                  <a:pt x="1999100" y="818236"/>
                  <a:pt x="2063578" y="753758"/>
                  <a:pt x="2063578" y="674220"/>
                </a:cubicBezTo>
                <a:cubicBezTo>
                  <a:pt x="2063578" y="594682"/>
                  <a:pt x="1999100" y="530204"/>
                  <a:pt x="1919562" y="530204"/>
                </a:cubicBezTo>
                <a:close/>
                <a:moveTo>
                  <a:pt x="1510419" y="530204"/>
                </a:moveTo>
                <a:cubicBezTo>
                  <a:pt x="1430881" y="530204"/>
                  <a:pt x="1366403" y="594682"/>
                  <a:pt x="1366403" y="674220"/>
                </a:cubicBezTo>
                <a:cubicBezTo>
                  <a:pt x="1366403" y="753758"/>
                  <a:pt x="1430881" y="818236"/>
                  <a:pt x="1510419" y="818236"/>
                </a:cubicBezTo>
                <a:cubicBezTo>
                  <a:pt x="1589957" y="818236"/>
                  <a:pt x="1654435" y="753758"/>
                  <a:pt x="1654435" y="674220"/>
                </a:cubicBezTo>
                <a:cubicBezTo>
                  <a:pt x="1654435" y="594682"/>
                  <a:pt x="1589957" y="530204"/>
                  <a:pt x="1510419" y="530204"/>
                </a:cubicBezTo>
                <a:close/>
                <a:moveTo>
                  <a:pt x="1101276" y="530204"/>
                </a:moveTo>
                <a:cubicBezTo>
                  <a:pt x="1021738" y="530204"/>
                  <a:pt x="957260" y="594682"/>
                  <a:pt x="957260" y="674220"/>
                </a:cubicBezTo>
                <a:cubicBezTo>
                  <a:pt x="957260" y="753758"/>
                  <a:pt x="1021738" y="818236"/>
                  <a:pt x="1101276" y="818236"/>
                </a:cubicBezTo>
                <a:cubicBezTo>
                  <a:pt x="1180814" y="818236"/>
                  <a:pt x="1245292" y="753758"/>
                  <a:pt x="1245292" y="674220"/>
                </a:cubicBezTo>
                <a:cubicBezTo>
                  <a:pt x="1245292" y="594682"/>
                  <a:pt x="1180814" y="530204"/>
                  <a:pt x="1101276" y="530204"/>
                </a:cubicBezTo>
                <a:close/>
                <a:moveTo>
                  <a:pt x="692133" y="530204"/>
                </a:moveTo>
                <a:cubicBezTo>
                  <a:pt x="612595" y="530204"/>
                  <a:pt x="548117" y="594682"/>
                  <a:pt x="548117" y="674220"/>
                </a:cubicBezTo>
                <a:cubicBezTo>
                  <a:pt x="548117" y="753758"/>
                  <a:pt x="612595" y="818236"/>
                  <a:pt x="692133" y="818236"/>
                </a:cubicBezTo>
                <a:cubicBezTo>
                  <a:pt x="771671" y="818236"/>
                  <a:pt x="836149" y="753758"/>
                  <a:pt x="836149" y="674220"/>
                </a:cubicBezTo>
                <a:cubicBezTo>
                  <a:pt x="836149" y="594682"/>
                  <a:pt x="771671" y="530204"/>
                  <a:pt x="692133" y="530204"/>
                </a:cubicBezTo>
                <a:close/>
                <a:moveTo>
                  <a:pt x="282990" y="530204"/>
                </a:moveTo>
                <a:cubicBezTo>
                  <a:pt x="203452" y="530204"/>
                  <a:pt x="138974" y="594682"/>
                  <a:pt x="138974" y="674220"/>
                </a:cubicBezTo>
                <a:cubicBezTo>
                  <a:pt x="138974" y="753758"/>
                  <a:pt x="203452" y="818236"/>
                  <a:pt x="282990" y="818236"/>
                </a:cubicBezTo>
                <a:cubicBezTo>
                  <a:pt x="362528" y="818236"/>
                  <a:pt x="427006" y="753758"/>
                  <a:pt x="427006" y="674220"/>
                </a:cubicBezTo>
                <a:cubicBezTo>
                  <a:pt x="427006" y="594682"/>
                  <a:pt x="362528" y="530204"/>
                  <a:pt x="282990" y="530204"/>
                </a:cubicBezTo>
                <a:close/>
                <a:moveTo>
                  <a:pt x="3964576" y="114981"/>
                </a:moveTo>
                <a:cubicBezTo>
                  <a:pt x="3885038" y="114981"/>
                  <a:pt x="3820560" y="179459"/>
                  <a:pt x="3820560" y="258997"/>
                </a:cubicBezTo>
                <a:cubicBezTo>
                  <a:pt x="3820560" y="338535"/>
                  <a:pt x="3885038" y="403013"/>
                  <a:pt x="3964576" y="403013"/>
                </a:cubicBezTo>
                <a:cubicBezTo>
                  <a:pt x="4044114" y="403013"/>
                  <a:pt x="4108592" y="338535"/>
                  <a:pt x="4108592" y="258997"/>
                </a:cubicBezTo>
                <a:cubicBezTo>
                  <a:pt x="4108592" y="179459"/>
                  <a:pt x="4044114" y="114981"/>
                  <a:pt x="3964576" y="114981"/>
                </a:cubicBezTo>
                <a:close/>
                <a:moveTo>
                  <a:pt x="3555434" y="114981"/>
                </a:moveTo>
                <a:cubicBezTo>
                  <a:pt x="3475896" y="114981"/>
                  <a:pt x="3411418" y="179459"/>
                  <a:pt x="3411418" y="258997"/>
                </a:cubicBezTo>
                <a:cubicBezTo>
                  <a:pt x="3411418" y="338535"/>
                  <a:pt x="3475896" y="403013"/>
                  <a:pt x="3555434" y="403013"/>
                </a:cubicBezTo>
                <a:cubicBezTo>
                  <a:pt x="3634972" y="403013"/>
                  <a:pt x="3699450" y="338535"/>
                  <a:pt x="3699450" y="258997"/>
                </a:cubicBezTo>
                <a:cubicBezTo>
                  <a:pt x="3699450" y="179459"/>
                  <a:pt x="3634972" y="114981"/>
                  <a:pt x="3555434" y="114981"/>
                </a:cubicBezTo>
                <a:close/>
                <a:moveTo>
                  <a:pt x="3146291" y="114981"/>
                </a:moveTo>
                <a:cubicBezTo>
                  <a:pt x="3066753" y="114981"/>
                  <a:pt x="3002275" y="179459"/>
                  <a:pt x="3002275" y="258997"/>
                </a:cubicBezTo>
                <a:cubicBezTo>
                  <a:pt x="3002275" y="338535"/>
                  <a:pt x="3066753" y="403013"/>
                  <a:pt x="3146291" y="403013"/>
                </a:cubicBezTo>
                <a:cubicBezTo>
                  <a:pt x="3225829" y="403013"/>
                  <a:pt x="3290307" y="338535"/>
                  <a:pt x="3290307" y="258997"/>
                </a:cubicBezTo>
                <a:cubicBezTo>
                  <a:pt x="3290307" y="179459"/>
                  <a:pt x="3225829" y="114981"/>
                  <a:pt x="3146291" y="114981"/>
                </a:cubicBezTo>
                <a:close/>
                <a:moveTo>
                  <a:pt x="2737148" y="114981"/>
                </a:moveTo>
                <a:cubicBezTo>
                  <a:pt x="2657610" y="114981"/>
                  <a:pt x="2593132" y="179459"/>
                  <a:pt x="2593132" y="258997"/>
                </a:cubicBezTo>
                <a:cubicBezTo>
                  <a:pt x="2593132" y="338535"/>
                  <a:pt x="2657610" y="403013"/>
                  <a:pt x="2737148" y="403013"/>
                </a:cubicBezTo>
                <a:cubicBezTo>
                  <a:pt x="2816686" y="403013"/>
                  <a:pt x="2881164" y="338535"/>
                  <a:pt x="2881164" y="258997"/>
                </a:cubicBezTo>
                <a:cubicBezTo>
                  <a:pt x="2881164" y="179459"/>
                  <a:pt x="2816686" y="114981"/>
                  <a:pt x="2737148" y="114981"/>
                </a:cubicBezTo>
                <a:close/>
                <a:moveTo>
                  <a:pt x="2328005" y="114981"/>
                </a:moveTo>
                <a:cubicBezTo>
                  <a:pt x="2248467" y="114981"/>
                  <a:pt x="2183989" y="179459"/>
                  <a:pt x="2183989" y="258997"/>
                </a:cubicBezTo>
                <a:cubicBezTo>
                  <a:pt x="2183989" y="338535"/>
                  <a:pt x="2248467" y="403013"/>
                  <a:pt x="2328005" y="403013"/>
                </a:cubicBezTo>
                <a:cubicBezTo>
                  <a:pt x="2407543" y="403013"/>
                  <a:pt x="2472021" y="338535"/>
                  <a:pt x="2472021" y="258997"/>
                </a:cubicBezTo>
                <a:cubicBezTo>
                  <a:pt x="2472021" y="179459"/>
                  <a:pt x="2407543" y="114981"/>
                  <a:pt x="2328005" y="114981"/>
                </a:cubicBezTo>
                <a:close/>
                <a:moveTo>
                  <a:pt x="1918862" y="114981"/>
                </a:moveTo>
                <a:cubicBezTo>
                  <a:pt x="1839324" y="114981"/>
                  <a:pt x="1774846" y="179459"/>
                  <a:pt x="1774846" y="258997"/>
                </a:cubicBezTo>
                <a:cubicBezTo>
                  <a:pt x="1774846" y="338535"/>
                  <a:pt x="1839324" y="403013"/>
                  <a:pt x="1918862" y="403013"/>
                </a:cubicBezTo>
                <a:cubicBezTo>
                  <a:pt x="1998400" y="403013"/>
                  <a:pt x="2062878" y="338535"/>
                  <a:pt x="2062878" y="258997"/>
                </a:cubicBezTo>
                <a:cubicBezTo>
                  <a:pt x="2062878" y="179459"/>
                  <a:pt x="1998400" y="114981"/>
                  <a:pt x="1918862" y="114981"/>
                </a:cubicBezTo>
                <a:close/>
                <a:moveTo>
                  <a:pt x="1509719" y="114981"/>
                </a:moveTo>
                <a:cubicBezTo>
                  <a:pt x="1430181" y="114981"/>
                  <a:pt x="1365703" y="179459"/>
                  <a:pt x="1365703" y="258997"/>
                </a:cubicBezTo>
                <a:cubicBezTo>
                  <a:pt x="1365703" y="338535"/>
                  <a:pt x="1430181" y="403013"/>
                  <a:pt x="1509719" y="403013"/>
                </a:cubicBezTo>
                <a:cubicBezTo>
                  <a:pt x="1589257" y="403013"/>
                  <a:pt x="1653735" y="338535"/>
                  <a:pt x="1653735" y="258997"/>
                </a:cubicBezTo>
                <a:cubicBezTo>
                  <a:pt x="1653735" y="179459"/>
                  <a:pt x="1589257" y="114981"/>
                  <a:pt x="1509719" y="114981"/>
                </a:cubicBezTo>
                <a:close/>
                <a:moveTo>
                  <a:pt x="1100576" y="114981"/>
                </a:moveTo>
                <a:cubicBezTo>
                  <a:pt x="1021038" y="114981"/>
                  <a:pt x="956560" y="179459"/>
                  <a:pt x="956560" y="258997"/>
                </a:cubicBezTo>
                <a:cubicBezTo>
                  <a:pt x="956560" y="338535"/>
                  <a:pt x="1021038" y="403013"/>
                  <a:pt x="1100576" y="403013"/>
                </a:cubicBezTo>
                <a:cubicBezTo>
                  <a:pt x="1180114" y="403013"/>
                  <a:pt x="1244592" y="338535"/>
                  <a:pt x="1244592" y="258997"/>
                </a:cubicBezTo>
                <a:cubicBezTo>
                  <a:pt x="1244592" y="179459"/>
                  <a:pt x="1180114" y="114981"/>
                  <a:pt x="1100576" y="114981"/>
                </a:cubicBezTo>
                <a:close/>
                <a:moveTo>
                  <a:pt x="691433" y="114981"/>
                </a:moveTo>
                <a:cubicBezTo>
                  <a:pt x="611895" y="114981"/>
                  <a:pt x="547417" y="179459"/>
                  <a:pt x="547417" y="258997"/>
                </a:cubicBezTo>
                <a:cubicBezTo>
                  <a:pt x="547417" y="338535"/>
                  <a:pt x="611895" y="403013"/>
                  <a:pt x="691433" y="403013"/>
                </a:cubicBezTo>
                <a:cubicBezTo>
                  <a:pt x="770971" y="403013"/>
                  <a:pt x="835449" y="338535"/>
                  <a:pt x="835449" y="258997"/>
                </a:cubicBezTo>
                <a:cubicBezTo>
                  <a:pt x="835449" y="179459"/>
                  <a:pt x="770971" y="114981"/>
                  <a:pt x="691433" y="114981"/>
                </a:cubicBezTo>
                <a:close/>
                <a:moveTo>
                  <a:pt x="282290" y="114981"/>
                </a:moveTo>
                <a:cubicBezTo>
                  <a:pt x="202752" y="114981"/>
                  <a:pt x="138274" y="179459"/>
                  <a:pt x="138274" y="258997"/>
                </a:cubicBezTo>
                <a:cubicBezTo>
                  <a:pt x="138274" y="338535"/>
                  <a:pt x="202752" y="403013"/>
                  <a:pt x="282290" y="403013"/>
                </a:cubicBezTo>
                <a:cubicBezTo>
                  <a:pt x="361828" y="403013"/>
                  <a:pt x="426306" y="338535"/>
                  <a:pt x="426306" y="258997"/>
                </a:cubicBezTo>
                <a:cubicBezTo>
                  <a:pt x="426306" y="179459"/>
                  <a:pt x="361828" y="114981"/>
                  <a:pt x="282290" y="114981"/>
                </a:cubicBezTo>
                <a:close/>
                <a:moveTo>
                  <a:pt x="0" y="0"/>
                </a:moveTo>
                <a:lnTo>
                  <a:pt x="4248472" y="0"/>
                </a:lnTo>
                <a:lnTo>
                  <a:pt x="4248472" y="4248472"/>
                </a:lnTo>
                <a:lnTo>
                  <a:pt x="0" y="4248472"/>
                </a:lnTo>
                <a:close/>
              </a:path>
            </a:pathLst>
          </a:custGeom>
          <a:solidFill>
            <a:sysClr val="window" lastClr="FFFFFF"/>
          </a:solidFill>
          <a:ln w="25400" cap="flat" cmpd="sng" algn="ctr">
            <a:noFill/>
            <a:prstDash val="solid"/>
          </a:ln>
          <a:effectLst/>
        </p:spPr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defTabSz="924282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2" name="TextBox 10"/>
          <p:cNvSpPr txBox="1"/>
          <p:nvPr/>
        </p:nvSpPr>
        <p:spPr>
          <a:xfrm>
            <a:off x="2982596" y="1582995"/>
            <a:ext cx="998490" cy="663202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indent="0" algn="ctr">
              <a:lnSpc>
                <a:spcPct val="90000"/>
              </a:lnSpc>
              <a:spcBef>
                <a:spcPts val="0"/>
              </a:spcBef>
              <a:buFont typeface="Arial" pitchFamily="34" charset="0"/>
              <a:buNone/>
              <a:defRPr sz="2000" b="1">
                <a:solidFill>
                  <a:schemeClr val="tx2"/>
                </a:solidFill>
                <a:latin typeface="+mj-lt"/>
                <a:cs typeface="Arial" panose="020B0604020202020204" pitchFamily="34" charset="0"/>
              </a:defRPr>
            </a:lvl1pPr>
            <a:lvl2pPr marL="180975" indent="-180975">
              <a:lnSpc>
                <a:spcPct val="90000"/>
              </a:lnSpc>
              <a:spcBef>
                <a:spcPts val="0"/>
              </a:spcBef>
              <a:buFont typeface="Arial" pitchFamily="34" charset="0"/>
              <a:buChar char="•"/>
              <a:defRPr sz="1200">
                <a:solidFill>
                  <a:schemeClr val="tx2"/>
                </a:solidFill>
              </a:defRPr>
            </a:lvl2pPr>
            <a:lvl3pPr marL="361950" indent="-171450">
              <a:lnSpc>
                <a:spcPct val="90000"/>
              </a:lnSpc>
              <a:spcBef>
                <a:spcPts val="0"/>
              </a:spcBef>
              <a:buFont typeface="Calibri" pitchFamily="34" charset="0"/>
              <a:buChar char="–"/>
              <a:defRPr sz="1200">
                <a:solidFill>
                  <a:schemeClr val="tx2"/>
                </a:solidFill>
              </a:defRPr>
            </a:lvl3pPr>
            <a:lvl4pPr marL="1825348" indent="-260764">
              <a:lnSpc>
                <a:spcPct val="90000"/>
              </a:lnSpc>
              <a:spcBef>
                <a:spcPts val="0"/>
              </a:spcBef>
              <a:buFont typeface="Arial" pitchFamily="34" charset="0"/>
              <a:buChar char="–"/>
              <a:defRPr sz="1200">
                <a:solidFill>
                  <a:schemeClr val="tx2"/>
                </a:solidFill>
              </a:defRPr>
            </a:lvl4pPr>
            <a:lvl5pPr marL="2346876" indent="-260764">
              <a:lnSpc>
                <a:spcPct val="90000"/>
              </a:lnSpc>
              <a:spcBef>
                <a:spcPts val="0"/>
              </a:spcBef>
              <a:buFont typeface="Arial" pitchFamily="34" charset="0"/>
              <a:buChar char="»"/>
              <a:defRPr sz="1200">
                <a:solidFill>
                  <a:schemeClr val="tx2"/>
                </a:solidFill>
              </a:defRPr>
            </a:lvl5pPr>
            <a:lvl6pPr marL="2868404" indent="-260764">
              <a:spcBef>
                <a:spcPct val="20000"/>
              </a:spcBef>
              <a:buFont typeface="Arial" pitchFamily="34" charset="0"/>
              <a:buChar char="•"/>
              <a:defRPr sz="2300"/>
            </a:lvl6pPr>
            <a:lvl7pPr marL="3389932" indent="-260764">
              <a:spcBef>
                <a:spcPct val="20000"/>
              </a:spcBef>
              <a:buFont typeface="Arial" pitchFamily="34" charset="0"/>
              <a:buChar char="•"/>
              <a:defRPr sz="2300"/>
            </a:lvl7pPr>
            <a:lvl8pPr marL="3911460" indent="-260764">
              <a:spcBef>
                <a:spcPct val="20000"/>
              </a:spcBef>
              <a:buFont typeface="Arial" pitchFamily="34" charset="0"/>
              <a:buChar char="•"/>
              <a:defRPr sz="2300"/>
            </a:lvl8pPr>
            <a:lvl9pPr marL="4432988" indent="-260764">
              <a:spcBef>
                <a:spcPct val="20000"/>
              </a:spcBef>
              <a:buFont typeface="Arial" pitchFamily="34" charset="0"/>
              <a:buChar char="•"/>
              <a:defRPr sz="2300"/>
            </a:lvl9pPr>
          </a:lstStyle>
          <a:p>
            <a:pPr marL="0" marR="0" lvl="0" indent="0" algn="ctr" defTabSz="924282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hu-HU" sz="2000" b="1" i="0" u="none" strike="noStrike" kern="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Calibri"/>
                <a:cs typeface="Arial" panose="020B0604020202020204" pitchFamily="34" charset="0"/>
              </a:rPr>
              <a:t>24%</a:t>
            </a:r>
            <a:endParaRPr kumimoji="0" lang="en-GB" sz="2000" b="1" i="0" u="none" strike="noStrike" kern="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Calibri"/>
              <a:cs typeface="Arial" panose="020B0604020202020204" pitchFamily="34" charset="0"/>
            </a:endParaRPr>
          </a:p>
          <a:p>
            <a:pPr lvl="0" defTabSz="924282">
              <a:defRPr/>
            </a:pPr>
            <a:r>
              <a:rPr lang="hu-HU" sz="950" b="0" kern="0" dirty="0">
                <a:solidFill>
                  <a:srgbClr val="222223">
                    <a:lumMod val="75000"/>
                    <a:lumOff val="25000"/>
                  </a:srgbClr>
                </a:solidFill>
              </a:rPr>
              <a:t>Ismeretterjesztő</a:t>
            </a:r>
            <a:endParaRPr kumimoji="0" lang="en-GB" sz="950" b="0" i="0" u="none" strike="noStrike" kern="0" cap="none" spc="0" normalizeH="0" baseline="0" noProof="0" dirty="0">
              <a:ln>
                <a:noFill/>
              </a:ln>
              <a:solidFill>
                <a:srgbClr val="222223">
                  <a:lumMod val="75000"/>
                  <a:lumOff val="25000"/>
                </a:srgbClr>
              </a:solidFill>
              <a:effectLst/>
              <a:uLnTx/>
              <a:uFillTx/>
              <a:latin typeface="Calibri"/>
            </a:endParaRPr>
          </a:p>
        </p:txBody>
      </p:sp>
      <p:graphicFrame>
        <p:nvGraphicFramePr>
          <p:cNvPr id="63" name="Diagram 5"/>
          <p:cNvGraphicFramePr/>
          <p:nvPr>
            <p:extLst>
              <p:ext uri="{D42A27DB-BD31-4B8C-83A1-F6EECF244321}">
                <p14:modId xmlns:p14="http://schemas.microsoft.com/office/powerpoint/2010/main" val="3333482293"/>
              </p:ext>
            </p:extLst>
          </p:nvPr>
        </p:nvGraphicFramePr>
        <p:xfrm>
          <a:off x="2984776" y="699542"/>
          <a:ext cx="972353" cy="95072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64" name="Rectangle 112"/>
          <p:cNvSpPr/>
          <p:nvPr/>
        </p:nvSpPr>
        <p:spPr bwMode="gray">
          <a:xfrm>
            <a:off x="3114608" y="821475"/>
            <a:ext cx="712688" cy="706853"/>
          </a:xfrm>
          <a:custGeom>
            <a:avLst/>
            <a:gdLst/>
            <a:ahLst/>
            <a:cxnLst/>
            <a:rect l="l" t="t" r="r" b="b"/>
            <a:pathLst>
              <a:path w="4248472" h="4248472">
                <a:moveTo>
                  <a:pt x="3963192" y="3851992"/>
                </a:moveTo>
                <a:cubicBezTo>
                  <a:pt x="3883654" y="3851992"/>
                  <a:pt x="3819176" y="3916470"/>
                  <a:pt x="3819176" y="3996008"/>
                </a:cubicBezTo>
                <a:cubicBezTo>
                  <a:pt x="3819176" y="4075546"/>
                  <a:pt x="3883654" y="4140024"/>
                  <a:pt x="3963192" y="4140024"/>
                </a:cubicBezTo>
                <a:cubicBezTo>
                  <a:pt x="4042730" y="4140024"/>
                  <a:pt x="4107208" y="4075546"/>
                  <a:pt x="4107208" y="3996008"/>
                </a:cubicBezTo>
                <a:cubicBezTo>
                  <a:pt x="4107208" y="3916470"/>
                  <a:pt x="4042730" y="3851992"/>
                  <a:pt x="3963192" y="3851992"/>
                </a:cubicBezTo>
                <a:close/>
                <a:moveTo>
                  <a:pt x="3554050" y="3851992"/>
                </a:moveTo>
                <a:cubicBezTo>
                  <a:pt x="3474512" y="3851992"/>
                  <a:pt x="3410034" y="3916470"/>
                  <a:pt x="3410034" y="3996008"/>
                </a:cubicBezTo>
                <a:cubicBezTo>
                  <a:pt x="3410034" y="4075546"/>
                  <a:pt x="3474512" y="4140024"/>
                  <a:pt x="3554050" y="4140024"/>
                </a:cubicBezTo>
                <a:cubicBezTo>
                  <a:pt x="3633588" y="4140024"/>
                  <a:pt x="3698066" y="4075546"/>
                  <a:pt x="3698066" y="3996008"/>
                </a:cubicBezTo>
                <a:cubicBezTo>
                  <a:pt x="3698066" y="3916470"/>
                  <a:pt x="3633588" y="3851992"/>
                  <a:pt x="3554050" y="3851992"/>
                </a:cubicBezTo>
                <a:close/>
                <a:moveTo>
                  <a:pt x="3144907" y="3851992"/>
                </a:moveTo>
                <a:cubicBezTo>
                  <a:pt x="3065369" y="3851992"/>
                  <a:pt x="3000891" y="3916470"/>
                  <a:pt x="3000891" y="3996008"/>
                </a:cubicBezTo>
                <a:cubicBezTo>
                  <a:pt x="3000891" y="4075546"/>
                  <a:pt x="3065369" y="4140024"/>
                  <a:pt x="3144907" y="4140024"/>
                </a:cubicBezTo>
                <a:cubicBezTo>
                  <a:pt x="3224445" y="4140024"/>
                  <a:pt x="3288923" y="4075546"/>
                  <a:pt x="3288923" y="3996008"/>
                </a:cubicBezTo>
                <a:cubicBezTo>
                  <a:pt x="3288923" y="3916470"/>
                  <a:pt x="3224445" y="3851992"/>
                  <a:pt x="3144907" y="3851992"/>
                </a:cubicBezTo>
                <a:close/>
                <a:moveTo>
                  <a:pt x="2735764" y="3851992"/>
                </a:moveTo>
                <a:cubicBezTo>
                  <a:pt x="2656226" y="3851992"/>
                  <a:pt x="2591748" y="3916470"/>
                  <a:pt x="2591748" y="3996008"/>
                </a:cubicBezTo>
                <a:cubicBezTo>
                  <a:pt x="2591748" y="4075546"/>
                  <a:pt x="2656226" y="4140024"/>
                  <a:pt x="2735764" y="4140024"/>
                </a:cubicBezTo>
                <a:cubicBezTo>
                  <a:pt x="2815302" y="4140024"/>
                  <a:pt x="2879780" y="4075546"/>
                  <a:pt x="2879780" y="3996008"/>
                </a:cubicBezTo>
                <a:cubicBezTo>
                  <a:pt x="2879780" y="3916470"/>
                  <a:pt x="2815302" y="3851992"/>
                  <a:pt x="2735764" y="3851992"/>
                </a:cubicBezTo>
                <a:close/>
                <a:moveTo>
                  <a:pt x="2326621" y="3851992"/>
                </a:moveTo>
                <a:cubicBezTo>
                  <a:pt x="2247083" y="3851992"/>
                  <a:pt x="2182605" y="3916470"/>
                  <a:pt x="2182605" y="3996008"/>
                </a:cubicBezTo>
                <a:cubicBezTo>
                  <a:pt x="2182605" y="4075546"/>
                  <a:pt x="2247083" y="4140024"/>
                  <a:pt x="2326621" y="4140024"/>
                </a:cubicBezTo>
                <a:cubicBezTo>
                  <a:pt x="2406159" y="4140024"/>
                  <a:pt x="2470637" y="4075546"/>
                  <a:pt x="2470637" y="3996008"/>
                </a:cubicBezTo>
                <a:cubicBezTo>
                  <a:pt x="2470637" y="3916470"/>
                  <a:pt x="2406159" y="3851992"/>
                  <a:pt x="2326621" y="3851992"/>
                </a:cubicBezTo>
                <a:close/>
                <a:moveTo>
                  <a:pt x="1917478" y="3851992"/>
                </a:moveTo>
                <a:cubicBezTo>
                  <a:pt x="1837940" y="3851992"/>
                  <a:pt x="1773462" y="3916470"/>
                  <a:pt x="1773462" y="3996008"/>
                </a:cubicBezTo>
                <a:cubicBezTo>
                  <a:pt x="1773462" y="4075546"/>
                  <a:pt x="1837940" y="4140024"/>
                  <a:pt x="1917478" y="4140024"/>
                </a:cubicBezTo>
                <a:cubicBezTo>
                  <a:pt x="1997016" y="4140024"/>
                  <a:pt x="2061494" y="4075546"/>
                  <a:pt x="2061494" y="3996008"/>
                </a:cubicBezTo>
                <a:cubicBezTo>
                  <a:pt x="2061494" y="3916470"/>
                  <a:pt x="1997016" y="3851992"/>
                  <a:pt x="1917478" y="3851992"/>
                </a:cubicBezTo>
                <a:close/>
                <a:moveTo>
                  <a:pt x="1508335" y="3851992"/>
                </a:moveTo>
                <a:cubicBezTo>
                  <a:pt x="1428797" y="3851992"/>
                  <a:pt x="1364319" y="3916470"/>
                  <a:pt x="1364319" y="3996008"/>
                </a:cubicBezTo>
                <a:cubicBezTo>
                  <a:pt x="1364319" y="4075546"/>
                  <a:pt x="1428797" y="4140024"/>
                  <a:pt x="1508335" y="4140024"/>
                </a:cubicBezTo>
                <a:cubicBezTo>
                  <a:pt x="1587873" y="4140024"/>
                  <a:pt x="1652351" y="4075546"/>
                  <a:pt x="1652351" y="3996008"/>
                </a:cubicBezTo>
                <a:cubicBezTo>
                  <a:pt x="1652351" y="3916470"/>
                  <a:pt x="1587873" y="3851992"/>
                  <a:pt x="1508335" y="3851992"/>
                </a:cubicBezTo>
                <a:close/>
                <a:moveTo>
                  <a:pt x="1099192" y="3851992"/>
                </a:moveTo>
                <a:cubicBezTo>
                  <a:pt x="1019654" y="3851992"/>
                  <a:pt x="955176" y="3916470"/>
                  <a:pt x="955176" y="3996008"/>
                </a:cubicBezTo>
                <a:cubicBezTo>
                  <a:pt x="955176" y="4075546"/>
                  <a:pt x="1019654" y="4140024"/>
                  <a:pt x="1099192" y="4140024"/>
                </a:cubicBezTo>
                <a:cubicBezTo>
                  <a:pt x="1178730" y="4140024"/>
                  <a:pt x="1243208" y="4075546"/>
                  <a:pt x="1243208" y="3996008"/>
                </a:cubicBezTo>
                <a:cubicBezTo>
                  <a:pt x="1243208" y="3916470"/>
                  <a:pt x="1178730" y="3851992"/>
                  <a:pt x="1099192" y="3851992"/>
                </a:cubicBezTo>
                <a:close/>
                <a:moveTo>
                  <a:pt x="690049" y="3851992"/>
                </a:moveTo>
                <a:cubicBezTo>
                  <a:pt x="610511" y="3851992"/>
                  <a:pt x="546033" y="3916470"/>
                  <a:pt x="546033" y="3996008"/>
                </a:cubicBezTo>
                <a:cubicBezTo>
                  <a:pt x="546033" y="4075546"/>
                  <a:pt x="610511" y="4140024"/>
                  <a:pt x="690049" y="4140024"/>
                </a:cubicBezTo>
                <a:cubicBezTo>
                  <a:pt x="769587" y="4140024"/>
                  <a:pt x="834065" y="4075546"/>
                  <a:pt x="834065" y="3996008"/>
                </a:cubicBezTo>
                <a:cubicBezTo>
                  <a:pt x="834065" y="3916470"/>
                  <a:pt x="769587" y="3851992"/>
                  <a:pt x="690049" y="3851992"/>
                </a:cubicBezTo>
                <a:close/>
                <a:moveTo>
                  <a:pt x="280906" y="3851992"/>
                </a:moveTo>
                <a:cubicBezTo>
                  <a:pt x="201368" y="3851992"/>
                  <a:pt x="136890" y="3916470"/>
                  <a:pt x="136890" y="3996008"/>
                </a:cubicBezTo>
                <a:cubicBezTo>
                  <a:pt x="136890" y="4075546"/>
                  <a:pt x="201368" y="4140024"/>
                  <a:pt x="280906" y="4140024"/>
                </a:cubicBezTo>
                <a:cubicBezTo>
                  <a:pt x="360444" y="4140024"/>
                  <a:pt x="424922" y="4075546"/>
                  <a:pt x="424922" y="3996008"/>
                </a:cubicBezTo>
                <a:cubicBezTo>
                  <a:pt x="424922" y="3916470"/>
                  <a:pt x="360444" y="3851992"/>
                  <a:pt x="280906" y="3851992"/>
                </a:cubicBezTo>
                <a:close/>
                <a:moveTo>
                  <a:pt x="3970176" y="3436765"/>
                </a:moveTo>
                <a:cubicBezTo>
                  <a:pt x="3890638" y="3436765"/>
                  <a:pt x="3826160" y="3501243"/>
                  <a:pt x="3826160" y="3580781"/>
                </a:cubicBezTo>
                <a:cubicBezTo>
                  <a:pt x="3826160" y="3660319"/>
                  <a:pt x="3890638" y="3724797"/>
                  <a:pt x="3970176" y="3724797"/>
                </a:cubicBezTo>
                <a:cubicBezTo>
                  <a:pt x="4049714" y="3724797"/>
                  <a:pt x="4114192" y="3660319"/>
                  <a:pt x="4114192" y="3580781"/>
                </a:cubicBezTo>
                <a:cubicBezTo>
                  <a:pt x="4114192" y="3501243"/>
                  <a:pt x="4049714" y="3436765"/>
                  <a:pt x="3970176" y="3436765"/>
                </a:cubicBezTo>
                <a:close/>
                <a:moveTo>
                  <a:pt x="3561034" y="3436765"/>
                </a:moveTo>
                <a:cubicBezTo>
                  <a:pt x="3481496" y="3436765"/>
                  <a:pt x="3417018" y="3501243"/>
                  <a:pt x="3417018" y="3580781"/>
                </a:cubicBezTo>
                <a:cubicBezTo>
                  <a:pt x="3417018" y="3660319"/>
                  <a:pt x="3481496" y="3724797"/>
                  <a:pt x="3561034" y="3724797"/>
                </a:cubicBezTo>
                <a:cubicBezTo>
                  <a:pt x="3640572" y="3724797"/>
                  <a:pt x="3705050" y="3660319"/>
                  <a:pt x="3705050" y="3580781"/>
                </a:cubicBezTo>
                <a:cubicBezTo>
                  <a:pt x="3705050" y="3501243"/>
                  <a:pt x="3640572" y="3436765"/>
                  <a:pt x="3561034" y="3436765"/>
                </a:cubicBezTo>
                <a:close/>
                <a:moveTo>
                  <a:pt x="3151891" y="3436765"/>
                </a:moveTo>
                <a:cubicBezTo>
                  <a:pt x="3072353" y="3436765"/>
                  <a:pt x="3007875" y="3501243"/>
                  <a:pt x="3007875" y="3580781"/>
                </a:cubicBezTo>
                <a:cubicBezTo>
                  <a:pt x="3007875" y="3660319"/>
                  <a:pt x="3072353" y="3724797"/>
                  <a:pt x="3151891" y="3724797"/>
                </a:cubicBezTo>
                <a:cubicBezTo>
                  <a:pt x="3231429" y="3724797"/>
                  <a:pt x="3295907" y="3660319"/>
                  <a:pt x="3295907" y="3580781"/>
                </a:cubicBezTo>
                <a:cubicBezTo>
                  <a:pt x="3295907" y="3501243"/>
                  <a:pt x="3231429" y="3436765"/>
                  <a:pt x="3151891" y="3436765"/>
                </a:cubicBezTo>
                <a:close/>
                <a:moveTo>
                  <a:pt x="2742748" y="3436765"/>
                </a:moveTo>
                <a:cubicBezTo>
                  <a:pt x="2663210" y="3436765"/>
                  <a:pt x="2598732" y="3501243"/>
                  <a:pt x="2598732" y="3580781"/>
                </a:cubicBezTo>
                <a:cubicBezTo>
                  <a:pt x="2598732" y="3660319"/>
                  <a:pt x="2663210" y="3724797"/>
                  <a:pt x="2742748" y="3724797"/>
                </a:cubicBezTo>
                <a:cubicBezTo>
                  <a:pt x="2822286" y="3724797"/>
                  <a:pt x="2886764" y="3660319"/>
                  <a:pt x="2886764" y="3580781"/>
                </a:cubicBezTo>
                <a:cubicBezTo>
                  <a:pt x="2886764" y="3501243"/>
                  <a:pt x="2822286" y="3436765"/>
                  <a:pt x="2742748" y="3436765"/>
                </a:cubicBezTo>
                <a:close/>
                <a:moveTo>
                  <a:pt x="2333605" y="3436765"/>
                </a:moveTo>
                <a:cubicBezTo>
                  <a:pt x="2254067" y="3436765"/>
                  <a:pt x="2189589" y="3501243"/>
                  <a:pt x="2189589" y="3580781"/>
                </a:cubicBezTo>
                <a:cubicBezTo>
                  <a:pt x="2189589" y="3660319"/>
                  <a:pt x="2254067" y="3724797"/>
                  <a:pt x="2333605" y="3724797"/>
                </a:cubicBezTo>
                <a:cubicBezTo>
                  <a:pt x="2413143" y="3724797"/>
                  <a:pt x="2477621" y="3660319"/>
                  <a:pt x="2477621" y="3580781"/>
                </a:cubicBezTo>
                <a:cubicBezTo>
                  <a:pt x="2477621" y="3501243"/>
                  <a:pt x="2413143" y="3436765"/>
                  <a:pt x="2333605" y="3436765"/>
                </a:cubicBezTo>
                <a:close/>
                <a:moveTo>
                  <a:pt x="1924462" y="3436765"/>
                </a:moveTo>
                <a:cubicBezTo>
                  <a:pt x="1844924" y="3436765"/>
                  <a:pt x="1780446" y="3501243"/>
                  <a:pt x="1780446" y="3580781"/>
                </a:cubicBezTo>
                <a:cubicBezTo>
                  <a:pt x="1780446" y="3660319"/>
                  <a:pt x="1844924" y="3724797"/>
                  <a:pt x="1924462" y="3724797"/>
                </a:cubicBezTo>
                <a:cubicBezTo>
                  <a:pt x="2004000" y="3724797"/>
                  <a:pt x="2068478" y="3660319"/>
                  <a:pt x="2068478" y="3580781"/>
                </a:cubicBezTo>
                <a:cubicBezTo>
                  <a:pt x="2068478" y="3501243"/>
                  <a:pt x="2004000" y="3436765"/>
                  <a:pt x="1924462" y="3436765"/>
                </a:cubicBezTo>
                <a:close/>
                <a:moveTo>
                  <a:pt x="1515319" y="3436765"/>
                </a:moveTo>
                <a:cubicBezTo>
                  <a:pt x="1435781" y="3436765"/>
                  <a:pt x="1371303" y="3501243"/>
                  <a:pt x="1371303" y="3580781"/>
                </a:cubicBezTo>
                <a:cubicBezTo>
                  <a:pt x="1371303" y="3660319"/>
                  <a:pt x="1435781" y="3724797"/>
                  <a:pt x="1515319" y="3724797"/>
                </a:cubicBezTo>
                <a:cubicBezTo>
                  <a:pt x="1594857" y="3724797"/>
                  <a:pt x="1659335" y="3660319"/>
                  <a:pt x="1659335" y="3580781"/>
                </a:cubicBezTo>
                <a:cubicBezTo>
                  <a:pt x="1659335" y="3501243"/>
                  <a:pt x="1594857" y="3436765"/>
                  <a:pt x="1515319" y="3436765"/>
                </a:cubicBezTo>
                <a:close/>
                <a:moveTo>
                  <a:pt x="1106176" y="3436765"/>
                </a:moveTo>
                <a:cubicBezTo>
                  <a:pt x="1026638" y="3436765"/>
                  <a:pt x="962160" y="3501243"/>
                  <a:pt x="962160" y="3580781"/>
                </a:cubicBezTo>
                <a:cubicBezTo>
                  <a:pt x="962160" y="3660319"/>
                  <a:pt x="1026638" y="3724797"/>
                  <a:pt x="1106176" y="3724797"/>
                </a:cubicBezTo>
                <a:cubicBezTo>
                  <a:pt x="1185714" y="3724797"/>
                  <a:pt x="1250192" y="3660319"/>
                  <a:pt x="1250192" y="3580781"/>
                </a:cubicBezTo>
                <a:cubicBezTo>
                  <a:pt x="1250192" y="3501243"/>
                  <a:pt x="1185714" y="3436765"/>
                  <a:pt x="1106176" y="3436765"/>
                </a:cubicBezTo>
                <a:close/>
                <a:moveTo>
                  <a:pt x="697033" y="3436765"/>
                </a:moveTo>
                <a:cubicBezTo>
                  <a:pt x="617495" y="3436765"/>
                  <a:pt x="553017" y="3501243"/>
                  <a:pt x="553017" y="3580781"/>
                </a:cubicBezTo>
                <a:cubicBezTo>
                  <a:pt x="553017" y="3660319"/>
                  <a:pt x="617495" y="3724797"/>
                  <a:pt x="697033" y="3724797"/>
                </a:cubicBezTo>
                <a:cubicBezTo>
                  <a:pt x="776571" y="3724797"/>
                  <a:pt x="841049" y="3660319"/>
                  <a:pt x="841049" y="3580781"/>
                </a:cubicBezTo>
                <a:cubicBezTo>
                  <a:pt x="841049" y="3501243"/>
                  <a:pt x="776571" y="3436765"/>
                  <a:pt x="697033" y="3436765"/>
                </a:cubicBezTo>
                <a:close/>
                <a:moveTo>
                  <a:pt x="287890" y="3436765"/>
                </a:moveTo>
                <a:cubicBezTo>
                  <a:pt x="208352" y="3436765"/>
                  <a:pt x="143874" y="3501243"/>
                  <a:pt x="143874" y="3580781"/>
                </a:cubicBezTo>
                <a:cubicBezTo>
                  <a:pt x="143874" y="3660319"/>
                  <a:pt x="208352" y="3724797"/>
                  <a:pt x="287890" y="3724797"/>
                </a:cubicBezTo>
                <a:cubicBezTo>
                  <a:pt x="367428" y="3724797"/>
                  <a:pt x="431906" y="3660319"/>
                  <a:pt x="431906" y="3580781"/>
                </a:cubicBezTo>
                <a:cubicBezTo>
                  <a:pt x="431906" y="3501243"/>
                  <a:pt x="367428" y="3436765"/>
                  <a:pt x="287890" y="3436765"/>
                </a:cubicBezTo>
                <a:close/>
                <a:moveTo>
                  <a:pt x="3969476" y="3021542"/>
                </a:moveTo>
                <a:cubicBezTo>
                  <a:pt x="3889938" y="3021542"/>
                  <a:pt x="3825460" y="3086020"/>
                  <a:pt x="3825460" y="3165558"/>
                </a:cubicBezTo>
                <a:cubicBezTo>
                  <a:pt x="3825460" y="3245096"/>
                  <a:pt x="3889938" y="3309574"/>
                  <a:pt x="3969476" y="3309574"/>
                </a:cubicBezTo>
                <a:cubicBezTo>
                  <a:pt x="4049014" y="3309574"/>
                  <a:pt x="4113492" y="3245096"/>
                  <a:pt x="4113492" y="3165558"/>
                </a:cubicBezTo>
                <a:cubicBezTo>
                  <a:pt x="4113492" y="3086020"/>
                  <a:pt x="4049014" y="3021542"/>
                  <a:pt x="3969476" y="3021542"/>
                </a:cubicBezTo>
                <a:close/>
                <a:moveTo>
                  <a:pt x="3560334" y="3021542"/>
                </a:moveTo>
                <a:cubicBezTo>
                  <a:pt x="3480796" y="3021542"/>
                  <a:pt x="3416318" y="3086020"/>
                  <a:pt x="3416318" y="3165558"/>
                </a:cubicBezTo>
                <a:cubicBezTo>
                  <a:pt x="3416318" y="3245096"/>
                  <a:pt x="3480796" y="3309574"/>
                  <a:pt x="3560334" y="3309574"/>
                </a:cubicBezTo>
                <a:cubicBezTo>
                  <a:pt x="3639872" y="3309574"/>
                  <a:pt x="3704350" y="3245096"/>
                  <a:pt x="3704350" y="3165558"/>
                </a:cubicBezTo>
                <a:cubicBezTo>
                  <a:pt x="3704350" y="3086020"/>
                  <a:pt x="3639872" y="3021542"/>
                  <a:pt x="3560334" y="3021542"/>
                </a:cubicBezTo>
                <a:close/>
                <a:moveTo>
                  <a:pt x="3151191" y="3021542"/>
                </a:moveTo>
                <a:cubicBezTo>
                  <a:pt x="3071653" y="3021542"/>
                  <a:pt x="3007175" y="3086020"/>
                  <a:pt x="3007175" y="3165558"/>
                </a:cubicBezTo>
                <a:cubicBezTo>
                  <a:pt x="3007175" y="3245096"/>
                  <a:pt x="3071653" y="3309574"/>
                  <a:pt x="3151191" y="3309574"/>
                </a:cubicBezTo>
                <a:cubicBezTo>
                  <a:pt x="3230729" y="3309574"/>
                  <a:pt x="3295207" y="3245096"/>
                  <a:pt x="3295207" y="3165558"/>
                </a:cubicBezTo>
                <a:cubicBezTo>
                  <a:pt x="3295207" y="3086020"/>
                  <a:pt x="3230729" y="3021542"/>
                  <a:pt x="3151191" y="3021542"/>
                </a:cubicBezTo>
                <a:close/>
                <a:moveTo>
                  <a:pt x="2742048" y="3021542"/>
                </a:moveTo>
                <a:cubicBezTo>
                  <a:pt x="2662510" y="3021542"/>
                  <a:pt x="2598032" y="3086020"/>
                  <a:pt x="2598032" y="3165558"/>
                </a:cubicBezTo>
                <a:cubicBezTo>
                  <a:pt x="2598032" y="3245096"/>
                  <a:pt x="2662510" y="3309574"/>
                  <a:pt x="2742048" y="3309574"/>
                </a:cubicBezTo>
                <a:cubicBezTo>
                  <a:pt x="2821586" y="3309574"/>
                  <a:pt x="2886064" y="3245096"/>
                  <a:pt x="2886064" y="3165558"/>
                </a:cubicBezTo>
                <a:cubicBezTo>
                  <a:pt x="2886064" y="3086020"/>
                  <a:pt x="2821586" y="3021542"/>
                  <a:pt x="2742048" y="3021542"/>
                </a:cubicBezTo>
                <a:close/>
                <a:moveTo>
                  <a:pt x="2332905" y="3021542"/>
                </a:moveTo>
                <a:cubicBezTo>
                  <a:pt x="2253367" y="3021542"/>
                  <a:pt x="2188889" y="3086020"/>
                  <a:pt x="2188889" y="3165558"/>
                </a:cubicBezTo>
                <a:cubicBezTo>
                  <a:pt x="2188889" y="3245096"/>
                  <a:pt x="2253367" y="3309574"/>
                  <a:pt x="2332905" y="3309574"/>
                </a:cubicBezTo>
                <a:cubicBezTo>
                  <a:pt x="2412443" y="3309574"/>
                  <a:pt x="2476921" y="3245096"/>
                  <a:pt x="2476921" y="3165558"/>
                </a:cubicBezTo>
                <a:cubicBezTo>
                  <a:pt x="2476921" y="3086020"/>
                  <a:pt x="2412443" y="3021542"/>
                  <a:pt x="2332905" y="3021542"/>
                </a:cubicBezTo>
                <a:close/>
                <a:moveTo>
                  <a:pt x="1923762" y="3021542"/>
                </a:moveTo>
                <a:cubicBezTo>
                  <a:pt x="1844224" y="3021542"/>
                  <a:pt x="1779746" y="3086020"/>
                  <a:pt x="1779746" y="3165558"/>
                </a:cubicBezTo>
                <a:cubicBezTo>
                  <a:pt x="1779746" y="3245096"/>
                  <a:pt x="1844224" y="3309574"/>
                  <a:pt x="1923762" y="3309574"/>
                </a:cubicBezTo>
                <a:cubicBezTo>
                  <a:pt x="2003300" y="3309574"/>
                  <a:pt x="2067778" y="3245096"/>
                  <a:pt x="2067778" y="3165558"/>
                </a:cubicBezTo>
                <a:cubicBezTo>
                  <a:pt x="2067778" y="3086020"/>
                  <a:pt x="2003300" y="3021542"/>
                  <a:pt x="1923762" y="3021542"/>
                </a:cubicBezTo>
                <a:close/>
                <a:moveTo>
                  <a:pt x="1514619" y="3021542"/>
                </a:moveTo>
                <a:cubicBezTo>
                  <a:pt x="1435081" y="3021542"/>
                  <a:pt x="1370603" y="3086020"/>
                  <a:pt x="1370603" y="3165558"/>
                </a:cubicBezTo>
                <a:cubicBezTo>
                  <a:pt x="1370603" y="3245096"/>
                  <a:pt x="1435081" y="3309574"/>
                  <a:pt x="1514619" y="3309574"/>
                </a:cubicBezTo>
                <a:cubicBezTo>
                  <a:pt x="1594157" y="3309574"/>
                  <a:pt x="1658635" y="3245096"/>
                  <a:pt x="1658635" y="3165558"/>
                </a:cubicBezTo>
                <a:cubicBezTo>
                  <a:pt x="1658635" y="3086020"/>
                  <a:pt x="1594157" y="3021542"/>
                  <a:pt x="1514619" y="3021542"/>
                </a:cubicBezTo>
                <a:close/>
                <a:moveTo>
                  <a:pt x="1105476" y="3021542"/>
                </a:moveTo>
                <a:cubicBezTo>
                  <a:pt x="1025938" y="3021542"/>
                  <a:pt x="961460" y="3086020"/>
                  <a:pt x="961460" y="3165558"/>
                </a:cubicBezTo>
                <a:cubicBezTo>
                  <a:pt x="961460" y="3245096"/>
                  <a:pt x="1025938" y="3309574"/>
                  <a:pt x="1105476" y="3309574"/>
                </a:cubicBezTo>
                <a:cubicBezTo>
                  <a:pt x="1185014" y="3309574"/>
                  <a:pt x="1249492" y="3245096"/>
                  <a:pt x="1249492" y="3165558"/>
                </a:cubicBezTo>
                <a:cubicBezTo>
                  <a:pt x="1249492" y="3086020"/>
                  <a:pt x="1185014" y="3021542"/>
                  <a:pt x="1105476" y="3021542"/>
                </a:cubicBezTo>
                <a:close/>
                <a:moveTo>
                  <a:pt x="696333" y="3021542"/>
                </a:moveTo>
                <a:cubicBezTo>
                  <a:pt x="616795" y="3021542"/>
                  <a:pt x="552317" y="3086020"/>
                  <a:pt x="552317" y="3165558"/>
                </a:cubicBezTo>
                <a:cubicBezTo>
                  <a:pt x="552317" y="3245096"/>
                  <a:pt x="616795" y="3309574"/>
                  <a:pt x="696333" y="3309574"/>
                </a:cubicBezTo>
                <a:cubicBezTo>
                  <a:pt x="775871" y="3309574"/>
                  <a:pt x="840349" y="3245096"/>
                  <a:pt x="840349" y="3165558"/>
                </a:cubicBezTo>
                <a:cubicBezTo>
                  <a:pt x="840349" y="3086020"/>
                  <a:pt x="775871" y="3021542"/>
                  <a:pt x="696333" y="3021542"/>
                </a:cubicBezTo>
                <a:close/>
                <a:moveTo>
                  <a:pt x="287190" y="3021542"/>
                </a:moveTo>
                <a:cubicBezTo>
                  <a:pt x="207652" y="3021542"/>
                  <a:pt x="143174" y="3086020"/>
                  <a:pt x="143174" y="3165558"/>
                </a:cubicBezTo>
                <a:cubicBezTo>
                  <a:pt x="143174" y="3245096"/>
                  <a:pt x="207652" y="3309574"/>
                  <a:pt x="287190" y="3309574"/>
                </a:cubicBezTo>
                <a:cubicBezTo>
                  <a:pt x="366728" y="3309574"/>
                  <a:pt x="431206" y="3245096"/>
                  <a:pt x="431206" y="3165558"/>
                </a:cubicBezTo>
                <a:cubicBezTo>
                  <a:pt x="431206" y="3086020"/>
                  <a:pt x="366728" y="3021542"/>
                  <a:pt x="287190" y="3021542"/>
                </a:cubicBezTo>
                <a:close/>
                <a:moveTo>
                  <a:pt x="3968776" y="2606319"/>
                </a:moveTo>
                <a:cubicBezTo>
                  <a:pt x="3889238" y="2606319"/>
                  <a:pt x="3824760" y="2670797"/>
                  <a:pt x="3824760" y="2750335"/>
                </a:cubicBezTo>
                <a:cubicBezTo>
                  <a:pt x="3824760" y="2829873"/>
                  <a:pt x="3889238" y="2894351"/>
                  <a:pt x="3968776" y="2894351"/>
                </a:cubicBezTo>
                <a:cubicBezTo>
                  <a:pt x="4048314" y="2894351"/>
                  <a:pt x="4112792" y="2829873"/>
                  <a:pt x="4112792" y="2750335"/>
                </a:cubicBezTo>
                <a:cubicBezTo>
                  <a:pt x="4112792" y="2670797"/>
                  <a:pt x="4048314" y="2606319"/>
                  <a:pt x="3968776" y="2606319"/>
                </a:cubicBezTo>
                <a:close/>
                <a:moveTo>
                  <a:pt x="3559634" y="2606319"/>
                </a:moveTo>
                <a:cubicBezTo>
                  <a:pt x="3480096" y="2606319"/>
                  <a:pt x="3415618" y="2670797"/>
                  <a:pt x="3415618" y="2750335"/>
                </a:cubicBezTo>
                <a:cubicBezTo>
                  <a:pt x="3415618" y="2829873"/>
                  <a:pt x="3480096" y="2894351"/>
                  <a:pt x="3559634" y="2894351"/>
                </a:cubicBezTo>
                <a:cubicBezTo>
                  <a:pt x="3639172" y="2894351"/>
                  <a:pt x="3703650" y="2829873"/>
                  <a:pt x="3703650" y="2750335"/>
                </a:cubicBezTo>
                <a:cubicBezTo>
                  <a:pt x="3703650" y="2670797"/>
                  <a:pt x="3639172" y="2606319"/>
                  <a:pt x="3559634" y="2606319"/>
                </a:cubicBezTo>
                <a:close/>
                <a:moveTo>
                  <a:pt x="3150491" y="2606319"/>
                </a:moveTo>
                <a:cubicBezTo>
                  <a:pt x="3070953" y="2606319"/>
                  <a:pt x="3006475" y="2670797"/>
                  <a:pt x="3006475" y="2750335"/>
                </a:cubicBezTo>
                <a:cubicBezTo>
                  <a:pt x="3006475" y="2829873"/>
                  <a:pt x="3070953" y="2894351"/>
                  <a:pt x="3150491" y="2894351"/>
                </a:cubicBezTo>
                <a:cubicBezTo>
                  <a:pt x="3230029" y="2894351"/>
                  <a:pt x="3294507" y="2829873"/>
                  <a:pt x="3294507" y="2750335"/>
                </a:cubicBezTo>
                <a:cubicBezTo>
                  <a:pt x="3294507" y="2670797"/>
                  <a:pt x="3230029" y="2606319"/>
                  <a:pt x="3150491" y="2606319"/>
                </a:cubicBezTo>
                <a:close/>
                <a:moveTo>
                  <a:pt x="2741348" y="2606319"/>
                </a:moveTo>
                <a:cubicBezTo>
                  <a:pt x="2661810" y="2606319"/>
                  <a:pt x="2597332" y="2670797"/>
                  <a:pt x="2597332" y="2750335"/>
                </a:cubicBezTo>
                <a:cubicBezTo>
                  <a:pt x="2597332" y="2829873"/>
                  <a:pt x="2661810" y="2894351"/>
                  <a:pt x="2741348" y="2894351"/>
                </a:cubicBezTo>
                <a:cubicBezTo>
                  <a:pt x="2820886" y="2894351"/>
                  <a:pt x="2885364" y="2829873"/>
                  <a:pt x="2885364" y="2750335"/>
                </a:cubicBezTo>
                <a:cubicBezTo>
                  <a:pt x="2885364" y="2670797"/>
                  <a:pt x="2820886" y="2606319"/>
                  <a:pt x="2741348" y="2606319"/>
                </a:cubicBezTo>
                <a:close/>
                <a:moveTo>
                  <a:pt x="2332205" y="2606319"/>
                </a:moveTo>
                <a:cubicBezTo>
                  <a:pt x="2252667" y="2606319"/>
                  <a:pt x="2188189" y="2670797"/>
                  <a:pt x="2188189" y="2750335"/>
                </a:cubicBezTo>
                <a:cubicBezTo>
                  <a:pt x="2188189" y="2829873"/>
                  <a:pt x="2252667" y="2894351"/>
                  <a:pt x="2332205" y="2894351"/>
                </a:cubicBezTo>
                <a:cubicBezTo>
                  <a:pt x="2411743" y="2894351"/>
                  <a:pt x="2476221" y="2829873"/>
                  <a:pt x="2476221" y="2750335"/>
                </a:cubicBezTo>
                <a:cubicBezTo>
                  <a:pt x="2476221" y="2670797"/>
                  <a:pt x="2411743" y="2606319"/>
                  <a:pt x="2332205" y="2606319"/>
                </a:cubicBezTo>
                <a:close/>
                <a:moveTo>
                  <a:pt x="1923062" y="2606319"/>
                </a:moveTo>
                <a:cubicBezTo>
                  <a:pt x="1843524" y="2606319"/>
                  <a:pt x="1779046" y="2670797"/>
                  <a:pt x="1779046" y="2750335"/>
                </a:cubicBezTo>
                <a:cubicBezTo>
                  <a:pt x="1779046" y="2829873"/>
                  <a:pt x="1843524" y="2894351"/>
                  <a:pt x="1923062" y="2894351"/>
                </a:cubicBezTo>
                <a:cubicBezTo>
                  <a:pt x="2002600" y="2894351"/>
                  <a:pt x="2067078" y="2829873"/>
                  <a:pt x="2067078" y="2750335"/>
                </a:cubicBezTo>
                <a:cubicBezTo>
                  <a:pt x="2067078" y="2670797"/>
                  <a:pt x="2002600" y="2606319"/>
                  <a:pt x="1923062" y="2606319"/>
                </a:cubicBezTo>
                <a:close/>
                <a:moveTo>
                  <a:pt x="1513919" y="2606319"/>
                </a:moveTo>
                <a:cubicBezTo>
                  <a:pt x="1434381" y="2606319"/>
                  <a:pt x="1369903" y="2670797"/>
                  <a:pt x="1369903" y="2750335"/>
                </a:cubicBezTo>
                <a:cubicBezTo>
                  <a:pt x="1369903" y="2829873"/>
                  <a:pt x="1434381" y="2894351"/>
                  <a:pt x="1513919" y="2894351"/>
                </a:cubicBezTo>
                <a:cubicBezTo>
                  <a:pt x="1593457" y="2894351"/>
                  <a:pt x="1657935" y="2829873"/>
                  <a:pt x="1657935" y="2750335"/>
                </a:cubicBezTo>
                <a:cubicBezTo>
                  <a:pt x="1657935" y="2670797"/>
                  <a:pt x="1593457" y="2606319"/>
                  <a:pt x="1513919" y="2606319"/>
                </a:cubicBezTo>
                <a:close/>
                <a:moveTo>
                  <a:pt x="1104776" y="2606319"/>
                </a:moveTo>
                <a:cubicBezTo>
                  <a:pt x="1025238" y="2606319"/>
                  <a:pt x="960760" y="2670797"/>
                  <a:pt x="960760" y="2750335"/>
                </a:cubicBezTo>
                <a:cubicBezTo>
                  <a:pt x="960760" y="2829873"/>
                  <a:pt x="1025238" y="2894351"/>
                  <a:pt x="1104776" y="2894351"/>
                </a:cubicBezTo>
                <a:cubicBezTo>
                  <a:pt x="1184314" y="2894351"/>
                  <a:pt x="1248792" y="2829873"/>
                  <a:pt x="1248792" y="2750335"/>
                </a:cubicBezTo>
                <a:cubicBezTo>
                  <a:pt x="1248792" y="2670797"/>
                  <a:pt x="1184314" y="2606319"/>
                  <a:pt x="1104776" y="2606319"/>
                </a:cubicBezTo>
                <a:close/>
                <a:moveTo>
                  <a:pt x="695633" y="2606319"/>
                </a:moveTo>
                <a:cubicBezTo>
                  <a:pt x="616095" y="2606319"/>
                  <a:pt x="551617" y="2670797"/>
                  <a:pt x="551617" y="2750335"/>
                </a:cubicBezTo>
                <a:cubicBezTo>
                  <a:pt x="551617" y="2829873"/>
                  <a:pt x="616095" y="2894351"/>
                  <a:pt x="695633" y="2894351"/>
                </a:cubicBezTo>
                <a:cubicBezTo>
                  <a:pt x="775171" y="2894351"/>
                  <a:pt x="839649" y="2829873"/>
                  <a:pt x="839649" y="2750335"/>
                </a:cubicBezTo>
                <a:cubicBezTo>
                  <a:pt x="839649" y="2670797"/>
                  <a:pt x="775171" y="2606319"/>
                  <a:pt x="695633" y="2606319"/>
                </a:cubicBezTo>
                <a:close/>
                <a:moveTo>
                  <a:pt x="286490" y="2606319"/>
                </a:moveTo>
                <a:cubicBezTo>
                  <a:pt x="206952" y="2606319"/>
                  <a:pt x="142474" y="2670797"/>
                  <a:pt x="142474" y="2750335"/>
                </a:cubicBezTo>
                <a:cubicBezTo>
                  <a:pt x="142474" y="2829873"/>
                  <a:pt x="206952" y="2894351"/>
                  <a:pt x="286490" y="2894351"/>
                </a:cubicBezTo>
                <a:cubicBezTo>
                  <a:pt x="366028" y="2894351"/>
                  <a:pt x="430506" y="2829873"/>
                  <a:pt x="430506" y="2750335"/>
                </a:cubicBezTo>
                <a:cubicBezTo>
                  <a:pt x="430506" y="2670797"/>
                  <a:pt x="366028" y="2606319"/>
                  <a:pt x="286490" y="2606319"/>
                </a:cubicBezTo>
                <a:close/>
                <a:moveTo>
                  <a:pt x="3968076" y="2191096"/>
                </a:moveTo>
                <a:cubicBezTo>
                  <a:pt x="3888538" y="2191096"/>
                  <a:pt x="3824060" y="2255574"/>
                  <a:pt x="3824060" y="2335112"/>
                </a:cubicBezTo>
                <a:cubicBezTo>
                  <a:pt x="3824060" y="2414650"/>
                  <a:pt x="3888538" y="2479128"/>
                  <a:pt x="3968076" y="2479128"/>
                </a:cubicBezTo>
                <a:cubicBezTo>
                  <a:pt x="4047614" y="2479128"/>
                  <a:pt x="4112092" y="2414650"/>
                  <a:pt x="4112092" y="2335112"/>
                </a:cubicBezTo>
                <a:cubicBezTo>
                  <a:pt x="4112092" y="2255574"/>
                  <a:pt x="4047614" y="2191096"/>
                  <a:pt x="3968076" y="2191096"/>
                </a:cubicBezTo>
                <a:close/>
                <a:moveTo>
                  <a:pt x="3558934" y="2191096"/>
                </a:moveTo>
                <a:cubicBezTo>
                  <a:pt x="3479396" y="2191096"/>
                  <a:pt x="3414918" y="2255574"/>
                  <a:pt x="3414918" y="2335112"/>
                </a:cubicBezTo>
                <a:cubicBezTo>
                  <a:pt x="3414918" y="2414650"/>
                  <a:pt x="3479396" y="2479128"/>
                  <a:pt x="3558934" y="2479128"/>
                </a:cubicBezTo>
                <a:cubicBezTo>
                  <a:pt x="3638472" y="2479128"/>
                  <a:pt x="3702950" y="2414650"/>
                  <a:pt x="3702950" y="2335112"/>
                </a:cubicBezTo>
                <a:cubicBezTo>
                  <a:pt x="3702950" y="2255574"/>
                  <a:pt x="3638472" y="2191096"/>
                  <a:pt x="3558934" y="2191096"/>
                </a:cubicBezTo>
                <a:close/>
                <a:moveTo>
                  <a:pt x="3149791" y="2191096"/>
                </a:moveTo>
                <a:cubicBezTo>
                  <a:pt x="3070253" y="2191096"/>
                  <a:pt x="3005775" y="2255574"/>
                  <a:pt x="3005775" y="2335112"/>
                </a:cubicBezTo>
                <a:cubicBezTo>
                  <a:pt x="3005775" y="2414650"/>
                  <a:pt x="3070253" y="2479128"/>
                  <a:pt x="3149791" y="2479128"/>
                </a:cubicBezTo>
                <a:cubicBezTo>
                  <a:pt x="3229329" y="2479128"/>
                  <a:pt x="3293807" y="2414650"/>
                  <a:pt x="3293807" y="2335112"/>
                </a:cubicBezTo>
                <a:cubicBezTo>
                  <a:pt x="3293807" y="2255574"/>
                  <a:pt x="3229329" y="2191096"/>
                  <a:pt x="3149791" y="2191096"/>
                </a:cubicBezTo>
                <a:close/>
                <a:moveTo>
                  <a:pt x="2740648" y="2191096"/>
                </a:moveTo>
                <a:cubicBezTo>
                  <a:pt x="2661110" y="2191096"/>
                  <a:pt x="2596632" y="2255574"/>
                  <a:pt x="2596632" y="2335112"/>
                </a:cubicBezTo>
                <a:cubicBezTo>
                  <a:pt x="2596632" y="2414650"/>
                  <a:pt x="2661110" y="2479128"/>
                  <a:pt x="2740648" y="2479128"/>
                </a:cubicBezTo>
                <a:cubicBezTo>
                  <a:pt x="2820186" y="2479128"/>
                  <a:pt x="2884664" y="2414650"/>
                  <a:pt x="2884664" y="2335112"/>
                </a:cubicBezTo>
                <a:cubicBezTo>
                  <a:pt x="2884664" y="2255574"/>
                  <a:pt x="2820186" y="2191096"/>
                  <a:pt x="2740648" y="2191096"/>
                </a:cubicBezTo>
                <a:close/>
                <a:moveTo>
                  <a:pt x="2331505" y="2191096"/>
                </a:moveTo>
                <a:cubicBezTo>
                  <a:pt x="2251967" y="2191096"/>
                  <a:pt x="2187489" y="2255574"/>
                  <a:pt x="2187489" y="2335112"/>
                </a:cubicBezTo>
                <a:cubicBezTo>
                  <a:pt x="2187489" y="2414650"/>
                  <a:pt x="2251967" y="2479128"/>
                  <a:pt x="2331505" y="2479128"/>
                </a:cubicBezTo>
                <a:cubicBezTo>
                  <a:pt x="2411043" y="2479128"/>
                  <a:pt x="2475521" y="2414650"/>
                  <a:pt x="2475521" y="2335112"/>
                </a:cubicBezTo>
                <a:cubicBezTo>
                  <a:pt x="2475521" y="2255574"/>
                  <a:pt x="2411043" y="2191096"/>
                  <a:pt x="2331505" y="2191096"/>
                </a:cubicBezTo>
                <a:close/>
                <a:moveTo>
                  <a:pt x="1922362" y="2191096"/>
                </a:moveTo>
                <a:cubicBezTo>
                  <a:pt x="1842824" y="2191096"/>
                  <a:pt x="1778346" y="2255574"/>
                  <a:pt x="1778346" y="2335112"/>
                </a:cubicBezTo>
                <a:cubicBezTo>
                  <a:pt x="1778346" y="2414650"/>
                  <a:pt x="1842824" y="2479128"/>
                  <a:pt x="1922362" y="2479128"/>
                </a:cubicBezTo>
                <a:cubicBezTo>
                  <a:pt x="2001900" y="2479128"/>
                  <a:pt x="2066378" y="2414650"/>
                  <a:pt x="2066378" y="2335112"/>
                </a:cubicBezTo>
                <a:cubicBezTo>
                  <a:pt x="2066378" y="2255574"/>
                  <a:pt x="2001900" y="2191096"/>
                  <a:pt x="1922362" y="2191096"/>
                </a:cubicBezTo>
                <a:close/>
                <a:moveTo>
                  <a:pt x="1513219" y="2191096"/>
                </a:moveTo>
                <a:cubicBezTo>
                  <a:pt x="1433681" y="2191096"/>
                  <a:pt x="1369203" y="2255574"/>
                  <a:pt x="1369203" y="2335112"/>
                </a:cubicBezTo>
                <a:cubicBezTo>
                  <a:pt x="1369203" y="2414650"/>
                  <a:pt x="1433681" y="2479128"/>
                  <a:pt x="1513219" y="2479128"/>
                </a:cubicBezTo>
                <a:cubicBezTo>
                  <a:pt x="1592757" y="2479128"/>
                  <a:pt x="1657235" y="2414650"/>
                  <a:pt x="1657235" y="2335112"/>
                </a:cubicBezTo>
                <a:cubicBezTo>
                  <a:pt x="1657235" y="2255574"/>
                  <a:pt x="1592757" y="2191096"/>
                  <a:pt x="1513219" y="2191096"/>
                </a:cubicBezTo>
                <a:close/>
                <a:moveTo>
                  <a:pt x="1104076" y="2191096"/>
                </a:moveTo>
                <a:cubicBezTo>
                  <a:pt x="1024538" y="2191096"/>
                  <a:pt x="960060" y="2255574"/>
                  <a:pt x="960060" y="2335112"/>
                </a:cubicBezTo>
                <a:cubicBezTo>
                  <a:pt x="960060" y="2414650"/>
                  <a:pt x="1024538" y="2479128"/>
                  <a:pt x="1104076" y="2479128"/>
                </a:cubicBezTo>
                <a:cubicBezTo>
                  <a:pt x="1183614" y="2479128"/>
                  <a:pt x="1248092" y="2414650"/>
                  <a:pt x="1248092" y="2335112"/>
                </a:cubicBezTo>
                <a:cubicBezTo>
                  <a:pt x="1248092" y="2255574"/>
                  <a:pt x="1183614" y="2191096"/>
                  <a:pt x="1104076" y="2191096"/>
                </a:cubicBezTo>
                <a:close/>
                <a:moveTo>
                  <a:pt x="694933" y="2191096"/>
                </a:moveTo>
                <a:cubicBezTo>
                  <a:pt x="615395" y="2191096"/>
                  <a:pt x="550917" y="2255574"/>
                  <a:pt x="550917" y="2335112"/>
                </a:cubicBezTo>
                <a:cubicBezTo>
                  <a:pt x="550917" y="2414650"/>
                  <a:pt x="615395" y="2479128"/>
                  <a:pt x="694933" y="2479128"/>
                </a:cubicBezTo>
                <a:cubicBezTo>
                  <a:pt x="774471" y="2479128"/>
                  <a:pt x="838949" y="2414650"/>
                  <a:pt x="838949" y="2335112"/>
                </a:cubicBezTo>
                <a:cubicBezTo>
                  <a:pt x="838949" y="2255574"/>
                  <a:pt x="774471" y="2191096"/>
                  <a:pt x="694933" y="2191096"/>
                </a:cubicBezTo>
                <a:close/>
                <a:moveTo>
                  <a:pt x="285790" y="2191096"/>
                </a:moveTo>
                <a:cubicBezTo>
                  <a:pt x="206252" y="2191096"/>
                  <a:pt x="141774" y="2255574"/>
                  <a:pt x="141774" y="2335112"/>
                </a:cubicBezTo>
                <a:cubicBezTo>
                  <a:pt x="141774" y="2414650"/>
                  <a:pt x="206252" y="2479128"/>
                  <a:pt x="285790" y="2479128"/>
                </a:cubicBezTo>
                <a:cubicBezTo>
                  <a:pt x="365328" y="2479128"/>
                  <a:pt x="429806" y="2414650"/>
                  <a:pt x="429806" y="2335112"/>
                </a:cubicBezTo>
                <a:cubicBezTo>
                  <a:pt x="429806" y="2255574"/>
                  <a:pt x="365328" y="2191096"/>
                  <a:pt x="285790" y="2191096"/>
                </a:cubicBezTo>
                <a:close/>
                <a:moveTo>
                  <a:pt x="3967376" y="1775873"/>
                </a:moveTo>
                <a:cubicBezTo>
                  <a:pt x="3887838" y="1775873"/>
                  <a:pt x="3823360" y="1840351"/>
                  <a:pt x="3823360" y="1919889"/>
                </a:cubicBezTo>
                <a:cubicBezTo>
                  <a:pt x="3823360" y="1999427"/>
                  <a:pt x="3887838" y="2063905"/>
                  <a:pt x="3967376" y="2063905"/>
                </a:cubicBezTo>
                <a:cubicBezTo>
                  <a:pt x="4046914" y="2063905"/>
                  <a:pt x="4111392" y="1999427"/>
                  <a:pt x="4111392" y="1919889"/>
                </a:cubicBezTo>
                <a:cubicBezTo>
                  <a:pt x="4111392" y="1840351"/>
                  <a:pt x="4046914" y="1775873"/>
                  <a:pt x="3967376" y="1775873"/>
                </a:cubicBezTo>
                <a:close/>
                <a:moveTo>
                  <a:pt x="3558234" y="1775873"/>
                </a:moveTo>
                <a:cubicBezTo>
                  <a:pt x="3478696" y="1775873"/>
                  <a:pt x="3414218" y="1840351"/>
                  <a:pt x="3414218" y="1919889"/>
                </a:cubicBezTo>
                <a:cubicBezTo>
                  <a:pt x="3414218" y="1999427"/>
                  <a:pt x="3478696" y="2063905"/>
                  <a:pt x="3558234" y="2063905"/>
                </a:cubicBezTo>
                <a:cubicBezTo>
                  <a:pt x="3637772" y="2063905"/>
                  <a:pt x="3702250" y="1999427"/>
                  <a:pt x="3702250" y="1919889"/>
                </a:cubicBezTo>
                <a:cubicBezTo>
                  <a:pt x="3702250" y="1840351"/>
                  <a:pt x="3637772" y="1775873"/>
                  <a:pt x="3558234" y="1775873"/>
                </a:cubicBezTo>
                <a:close/>
                <a:moveTo>
                  <a:pt x="3149091" y="1775873"/>
                </a:moveTo>
                <a:cubicBezTo>
                  <a:pt x="3069553" y="1775873"/>
                  <a:pt x="3005075" y="1840351"/>
                  <a:pt x="3005075" y="1919889"/>
                </a:cubicBezTo>
                <a:cubicBezTo>
                  <a:pt x="3005075" y="1999427"/>
                  <a:pt x="3069553" y="2063905"/>
                  <a:pt x="3149091" y="2063905"/>
                </a:cubicBezTo>
                <a:cubicBezTo>
                  <a:pt x="3228629" y="2063905"/>
                  <a:pt x="3293107" y="1999427"/>
                  <a:pt x="3293107" y="1919889"/>
                </a:cubicBezTo>
                <a:cubicBezTo>
                  <a:pt x="3293107" y="1840351"/>
                  <a:pt x="3228629" y="1775873"/>
                  <a:pt x="3149091" y="1775873"/>
                </a:cubicBezTo>
                <a:close/>
                <a:moveTo>
                  <a:pt x="2739948" y="1775873"/>
                </a:moveTo>
                <a:cubicBezTo>
                  <a:pt x="2660410" y="1775873"/>
                  <a:pt x="2595932" y="1840351"/>
                  <a:pt x="2595932" y="1919889"/>
                </a:cubicBezTo>
                <a:cubicBezTo>
                  <a:pt x="2595932" y="1999427"/>
                  <a:pt x="2660410" y="2063905"/>
                  <a:pt x="2739948" y="2063905"/>
                </a:cubicBezTo>
                <a:cubicBezTo>
                  <a:pt x="2819486" y="2063905"/>
                  <a:pt x="2883964" y="1999427"/>
                  <a:pt x="2883964" y="1919889"/>
                </a:cubicBezTo>
                <a:cubicBezTo>
                  <a:pt x="2883964" y="1840351"/>
                  <a:pt x="2819486" y="1775873"/>
                  <a:pt x="2739948" y="1775873"/>
                </a:cubicBezTo>
                <a:close/>
                <a:moveTo>
                  <a:pt x="2330805" y="1775873"/>
                </a:moveTo>
                <a:cubicBezTo>
                  <a:pt x="2251267" y="1775873"/>
                  <a:pt x="2186789" y="1840351"/>
                  <a:pt x="2186789" y="1919889"/>
                </a:cubicBezTo>
                <a:cubicBezTo>
                  <a:pt x="2186789" y="1999427"/>
                  <a:pt x="2251267" y="2063905"/>
                  <a:pt x="2330805" y="2063905"/>
                </a:cubicBezTo>
                <a:cubicBezTo>
                  <a:pt x="2410343" y="2063905"/>
                  <a:pt x="2474821" y="1999427"/>
                  <a:pt x="2474821" y="1919889"/>
                </a:cubicBezTo>
                <a:cubicBezTo>
                  <a:pt x="2474821" y="1840351"/>
                  <a:pt x="2410343" y="1775873"/>
                  <a:pt x="2330805" y="1775873"/>
                </a:cubicBezTo>
                <a:close/>
                <a:moveTo>
                  <a:pt x="1921662" y="1775873"/>
                </a:moveTo>
                <a:cubicBezTo>
                  <a:pt x="1842124" y="1775873"/>
                  <a:pt x="1777646" y="1840351"/>
                  <a:pt x="1777646" y="1919889"/>
                </a:cubicBezTo>
                <a:cubicBezTo>
                  <a:pt x="1777646" y="1999427"/>
                  <a:pt x="1842124" y="2063905"/>
                  <a:pt x="1921662" y="2063905"/>
                </a:cubicBezTo>
                <a:cubicBezTo>
                  <a:pt x="2001200" y="2063905"/>
                  <a:pt x="2065678" y="1999427"/>
                  <a:pt x="2065678" y="1919889"/>
                </a:cubicBezTo>
                <a:cubicBezTo>
                  <a:pt x="2065678" y="1840351"/>
                  <a:pt x="2001200" y="1775873"/>
                  <a:pt x="1921662" y="1775873"/>
                </a:cubicBezTo>
                <a:close/>
                <a:moveTo>
                  <a:pt x="1512519" y="1775873"/>
                </a:moveTo>
                <a:cubicBezTo>
                  <a:pt x="1432981" y="1775873"/>
                  <a:pt x="1368503" y="1840351"/>
                  <a:pt x="1368503" y="1919889"/>
                </a:cubicBezTo>
                <a:cubicBezTo>
                  <a:pt x="1368503" y="1999427"/>
                  <a:pt x="1432981" y="2063905"/>
                  <a:pt x="1512519" y="2063905"/>
                </a:cubicBezTo>
                <a:cubicBezTo>
                  <a:pt x="1592057" y="2063905"/>
                  <a:pt x="1656535" y="1999427"/>
                  <a:pt x="1656535" y="1919889"/>
                </a:cubicBezTo>
                <a:cubicBezTo>
                  <a:pt x="1656535" y="1840351"/>
                  <a:pt x="1592057" y="1775873"/>
                  <a:pt x="1512519" y="1775873"/>
                </a:cubicBezTo>
                <a:close/>
                <a:moveTo>
                  <a:pt x="1103376" y="1775873"/>
                </a:moveTo>
                <a:cubicBezTo>
                  <a:pt x="1023838" y="1775873"/>
                  <a:pt x="959360" y="1840351"/>
                  <a:pt x="959360" y="1919889"/>
                </a:cubicBezTo>
                <a:cubicBezTo>
                  <a:pt x="959360" y="1999427"/>
                  <a:pt x="1023838" y="2063905"/>
                  <a:pt x="1103376" y="2063905"/>
                </a:cubicBezTo>
                <a:cubicBezTo>
                  <a:pt x="1182914" y="2063905"/>
                  <a:pt x="1247392" y="1999427"/>
                  <a:pt x="1247392" y="1919889"/>
                </a:cubicBezTo>
                <a:cubicBezTo>
                  <a:pt x="1247392" y="1840351"/>
                  <a:pt x="1182914" y="1775873"/>
                  <a:pt x="1103376" y="1775873"/>
                </a:cubicBezTo>
                <a:close/>
                <a:moveTo>
                  <a:pt x="694233" y="1775873"/>
                </a:moveTo>
                <a:cubicBezTo>
                  <a:pt x="614695" y="1775873"/>
                  <a:pt x="550217" y="1840351"/>
                  <a:pt x="550217" y="1919889"/>
                </a:cubicBezTo>
                <a:cubicBezTo>
                  <a:pt x="550217" y="1999427"/>
                  <a:pt x="614695" y="2063905"/>
                  <a:pt x="694233" y="2063905"/>
                </a:cubicBezTo>
                <a:cubicBezTo>
                  <a:pt x="773771" y="2063905"/>
                  <a:pt x="838249" y="1999427"/>
                  <a:pt x="838249" y="1919889"/>
                </a:cubicBezTo>
                <a:cubicBezTo>
                  <a:pt x="838249" y="1840351"/>
                  <a:pt x="773771" y="1775873"/>
                  <a:pt x="694233" y="1775873"/>
                </a:cubicBezTo>
                <a:close/>
                <a:moveTo>
                  <a:pt x="285090" y="1775873"/>
                </a:moveTo>
                <a:cubicBezTo>
                  <a:pt x="205552" y="1775873"/>
                  <a:pt x="141074" y="1840351"/>
                  <a:pt x="141074" y="1919889"/>
                </a:cubicBezTo>
                <a:cubicBezTo>
                  <a:pt x="141074" y="1999427"/>
                  <a:pt x="205552" y="2063905"/>
                  <a:pt x="285090" y="2063905"/>
                </a:cubicBezTo>
                <a:cubicBezTo>
                  <a:pt x="364628" y="2063905"/>
                  <a:pt x="429106" y="1999427"/>
                  <a:pt x="429106" y="1919889"/>
                </a:cubicBezTo>
                <a:cubicBezTo>
                  <a:pt x="429106" y="1840351"/>
                  <a:pt x="364628" y="1775873"/>
                  <a:pt x="285090" y="1775873"/>
                </a:cubicBezTo>
                <a:close/>
                <a:moveTo>
                  <a:pt x="3966676" y="1360650"/>
                </a:moveTo>
                <a:cubicBezTo>
                  <a:pt x="3887138" y="1360650"/>
                  <a:pt x="3822660" y="1425128"/>
                  <a:pt x="3822660" y="1504666"/>
                </a:cubicBezTo>
                <a:cubicBezTo>
                  <a:pt x="3822660" y="1584204"/>
                  <a:pt x="3887138" y="1648682"/>
                  <a:pt x="3966676" y="1648682"/>
                </a:cubicBezTo>
                <a:cubicBezTo>
                  <a:pt x="4046214" y="1648682"/>
                  <a:pt x="4110692" y="1584204"/>
                  <a:pt x="4110692" y="1504666"/>
                </a:cubicBezTo>
                <a:cubicBezTo>
                  <a:pt x="4110692" y="1425128"/>
                  <a:pt x="4046214" y="1360650"/>
                  <a:pt x="3966676" y="1360650"/>
                </a:cubicBezTo>
                <a:close/>
                <a:moveTo>
                  <a:pt x="3557534" y="1360650"/>
                </a:moveTo>
                <a:cubicBezTo>
                  <a:pt x="3477996" y="1360650"/>
                  <a:pt x="3413518" y="1425128"/>
                  <a:pt x="3413518" y="1504666"/>
                </a:cubicBezTo>
                <a:cubicBezTo>
                  <a:pt x="3413518" y="1584204"/>
                  <a:pt x="3477996" y="1648682"/>
                  <a:pt x="3557534" y="1648682"/>
                </a:cubicBezTo>
                <a:cubicBezTo>
                  <a:pt x="3637072" y="1648682"/>
                  <a:pt x="3701550" y="1584204"/>
                  <a:pt x="3701550" y="1504666"/>
                </a:cubicBezTo>
                <a:cubicBezTo>
                  <a:pt x="3701550" y="1425128"/>
                  <a:pt x="3637072" y="1360650"/>
                  <a:pt x="3557534" y="1360650"/>
                </a:cubicBezTo>
                <a:close/>
                <a:moveTo>
                  <a:pt x="3148391" y="1360650"/>
                </a:moveTo>
                <a:cubicBezTo>
                  <a:pt x="3068853" y="1360650"/>
                  <a:pt x="3004375" y="1425128"/>
                  <a:pt x="3004375" y="1504666"/>
                </a:cubicBezTo>
                <a:cubicBezTo>
                  <a:pt x="3004375" y="1584204"/>
                  <a:pt x="3068853" y="1648682"/>
                  <a:pt x="3148391" y="1648682"/>
                </a:cubicBezTo>
                <a:cubicBezTo>
                  <a:pt x="3227929" y="1648682"/>
                  <a:pt x="3292407" y="1584204"/>
                  <a:pt x="3292407" y="1504666"/>
                </a:cubicBezTo>
                <a:cubicBezTo>
                  <a:pt x="3292407" y="1425128"/>
                  <a:pt x="3227929" y="1360650"/>
                  <a:pt x="3148391" y="1360650"/>
                </a:cubicBezTo>
                <a:close/>
                <a:moveTo>
                  <a:pt x="2739248" y="1360650"/>
                </a:moveTo>
                <a:cubicBezTo>
                  <a:pt x="2659710" y="1360650"/>
                  <a:pt x="2595232" y="1425128"/>
                  <a:pt x="2595232" y="1504666"/>
                </a:cubicBezTo>
                <a:cubicBezTo>
                  <a:pt x="2595232" y="1584204"/>
                  <a:pt x="2659710" y="1648682"/>
                  <a:pt x="2739248" y="1648682"/>
                </a:cubicBezTo>
                <a:cubicBezTo>
                  <a:pt x="2818786" y="1648682"/>
                  <a:pt x="2883264" y="1584204"/>
                  <a:pt x="2883264" y="1504666"/>
                </a:cubicBezTo>
                <a:cubicBezTo>
                  <a:pt x="2883264" y="1425128"/>
                  <a:pt x="2818786" y="1360650"/>
                  <a:pt x="2739248" y="1360650"/>
                </a:cubicBezTo>
                <a:close/>
                <a:moveTo>
                  <a:pt x="2330105" y="1360650"/>
                </a:moveTo>
                <a:cubicBezTo>
                  <a:pt x="2250567" y="1360650"/>
                  <a:pt x="2186089" y="1425128"/>
                  <a:pt x="2186089" y="1504666"/>
                </a:cubicBezTo>
                <a:cubicBezTo>
                  <a:pt x="2186089" y="1584204"/>
                  <a:pt x="2250567" y="1648682"/>
                  <a:pt x="2330105" y="1648682"/>
                </a:cubicBezTo>
                <a:cubicBezTo>
                  <a:pt x="2409643" y="1648682"/>
                  <a:pt x="2474121" y="1584204"/>
                  <a:pt x="2474121" y="1504666"/>
                </a:cubicBezTo>
                <a:cubicBezTo>
                  <a:pt x="2474121" y="1425128"/>
                  <a:pt x="2409643" y="1360650"/>
                  <a:pt x="2330105" y="1360650"/>
                </a:cubicBezTo>
                <a:close/>
                <a:moveTo>
                  <a:pt x="1920962" y="1360650"/>
                </a:moveTo>
                <a:cubicBezTo>
                  <a:pt x="1841424" y="1360650"/>
                  <a:pt x="1776946" y="1425128"/>
                  <a:pt x="1776946" y="1504666"/>
                </a:cubicBezTo>
                <a:cubicBezTo>
                  <a:pt x="1776946" y="1584204"/>
                  <a:pt x="1841424" y="1648682"/>
                  <a:pt x="1920962" y="1648682"/>
                </a:cubicBezTo>
                <a:cubicBezTo>
                  <a:pt x="2000500" y="1648682"/>
                  <a:pt x="2064978" y="1584204"/>
                  <a:pt x="2064978" y="1504666"/>
                </a:cubicBezTo>
                <a:cubicBezTo>
                  <a:pt x="2064978" y="1425128"/>
                  <a:pt x="2000500" y="1360650"/>
                  <a:pt x="1920962" y="1360650"/>
                </a:cubicBezTo>
                <a:close/>
                <a:moveTo>
                  <a:pt x="1511819" y="1360650"/>
                </a:moveTo>
                <a:cubicBezTo>
                  <a:pt x="1432281" y="1360650"/>
                  <a:pt x="1367803" y="1425128"/>
                  <a:pt x="1367803" y="1504666"/>
                </a:cubicBezTo>
                <a:cubicBezTo>
                  <a:pt x="1367803" y="1584204"/>
                  <a:pt x="1432281" y="1648682"/>
                  <a:pt x="1511819" y="1648682"/>
                </a:cubicBezTo>
                <a:cubicBezTo>
                  <a:pt x="1591357" y="1648682"/>
                  <a:pt x="1655835" y="1584204"/>
                  <a:pt x="1655835" y="1504666"/>
                </a:cubicBezTo>
                <a:cubicBezTo>
                  <a:pt x="1655835" y="1425128"/>
                  <a:pt x="1591357" y="1360650"/>
                  <a:pt x="1511819" y="1360650"/>
                </a:cubicBezTo>
                <a:close/>
                <a:moveTo>
                  <a:pt x="1102676" y="1360650"/>
                </a:moveTo>
                <a:cubicBezTo>
                  <a:pt x="1023138" y="1360650"/>
                  <a:pt x="958660" y="1425128"/>
                  <a:pt x="958660" y="1504666"/>
                </a:cubicBezTo>
                <a:cubicBezTo>
                  <a:pt x="958660" y="1584204"/>
                  <a:pt x="1023138" y="1648682"/>
                  <a:pt x="1102676" y="1648682"/>
                </a:cubicBezTo>
                <a:cubicBezTo>
                  <a:pt x="1182214" y="1648682"/>
                  <a:pt x="1246692" y="1584204"/>
                  <a:pt x="1246692" y="1504666"/>
                </a:cubicBezTo>
                <a:cubicBezTo>
                  <a:pt x="1246692" y="1425128"/>
                  <a:pt x="1182214" y="1360650"/>
                  <a:pt x="1102676" y="1360650"/>
                </a:cubicBezTo>
                <a:close/>
                <a:moveTo>
                  <a:pt x="693533" y="1360650"/>
                </a:moveTo>
                <a:cubicBezTo>
                  <a:pt x="613995" y="1360650"/>
                  <a:pt x="549517" y="1425128"/>
                  <a:pt x="549517" y="1504666"/>
                </a:cubicBezTo>
                <a:cubicBezTo>
                  <a:pt x="549517" y="1584204"/>
                  <a:pt x="613995" y="1648682"/>
                  <a:pt x="693533" y="1648682"/>
                </a:cubicBezTo>
                <a:cubicBezTo>
                  <a:pt x="773071" y="1648682"/>
                  <a:pt x="837549" y="1584204"/>
                  <a:pt x="837549" y="1504666"/>
                </a:cubicBezTo>
                <a:cubicBezTo>
                  <a:pt x="837549" y="1425128"/>
                  <a:pt x="773071" y="1360650"/>
                  <a:pt x="693533" y="1360650"/>
                </a:cubicBezTo>
                <a:close/>
                <a:moveTo>
                  <a:pt x="284390" y="1360650"/>
                </a:moveTo>
                <a:cubicBezTo>
                  <a:pt x="204852" y="1360650"/>
                  <a:pt x="140374" y="1425128"/>
                  <a:pt x="140374" y="1504666"/>
                </a:cubicBezTo>
                <a:cubicBezTo>
                  <a:pt x="140374" y="1584204"/>
                  <a:pt x="204852" y="1648682"/>
                  <a:pt x="284390" y="1648682"/>
                </a:cubicBezTo>
                <a:cubicBezTo>
                  <a:pt x="363928" y="1648682"/>
                  <a:pt x="428406" y="1584204"/>
                  <a:pt x="428406" y="1504666"/>
                </a:cubicBezTo>
                <a:cubicBezTo>
                  <a:pt x="428406" y="1425128"/>
                  <a:pt x="363928" y="1360650"/>
                  <a:pt x="284390" y="1360650"/>
                </a:cubicBezTo>
                <a:close/>
                <a:moveTo>
                  <a:pt x="3965976" y="945427"/>
                </a:moveTo>
                <a:cubicBezTo>
                  <a:pt x="3886438" y="945427"/>
                  <a:pt x="3821960" y="1009905"/>
                  <a:pt x="3821960" y="1089443"/>
                </a:cubicBezTo>
                <a:cubicBezTo>
                  <a:pt x="3821960" y="1168981"/>
                  <a:pt x="3886438" y="1233459"/>
                  <a:pt x="3965976" y="1233459"/>
                </a:cubicBezTo>
                <a:cubicBezTo>
                  <a:pt x="4045514" y="1233459"/>
                  <a:pt x="4109992" y="1168981"/>
                  <a:pt x="4109992" y="1089443"/>
                </a:cubicBezTo>
                <a:cubicBezTo>
                  <a:pt x="4109992" y="1009905"/>
                  <a:pt x="4045514" y="945427"/>
                  <a:pt x="3965976" y="945427"/>
                </a:cubicBezTo>
                <a:close/>
                <a:moveTo>
                  <a:pt x="3556834" y="945427"/>
                </a:moveTo>
                <a:cubicBezTo>
                  <a:pt x="3477296" y="945427"/>
                  <a:pt x="3412818" y="1009905"/>
                  <a:pt x="3412818" y="1089443"/>
                </a:cubicBezTo>
                <a:cubicBezTo>
                  <a:pt x="3412818" y="1168981"/>
                  <a:pt x="3477296" y="1233459"/>
                  <a:pt x="3556834" y="1233459"/>
                </a:cubicBezTo>
                <a:cubicBezTo>
                  <a:pt x="3636372" y="1233459"/>
                  <a:pt x="3700850" y="1168981"/>
                  <a:pt x="3700850" y="1089443"/>
                </a:cubicBezTo>
                <a:cubicBezTo>
                  <a:pt x="3700850" y="1009905"/>
                  <a:pt x="3636372" y="945427"/>
                  <a:pt x="3556834" y="945427"/>
                </a:cubicBezTo>
                <a:close/>
                <a:moveTo>
                  <a:pt x="3147691" y="945427"/>
                </a:moveTo>
                <a:cubicBezTo>
                  <a:pt x="3068153" y="945427"/>
                  <a:pt x="3003675" y="1009905"/>
                  <a:pt x="3003675" y="1089443"/>
                </a:cubicBezTo>
                <a:cubicBezTo>
                  <a:pt x="3003675" y="1168981"/>
                  <a:pt x="3068153" y="1233459"/>
                  <a:pt x="3147691" y="1233459"/>
                </a:cubicBezTo>
                <a:cubicBezTo>
                  <a:pt x="3227229" y="1233459"/>
                  <a:pt x="3291707" y="1168981"/>
                  <a:pt x="3291707" y="1089443"/>
                </a:cubicBezTo>
                <a:cubicBezTo>
                  <a:pt x="3291707" y="1009905"/>
                  <a:pt x="3227229" y="945427"/>
                  <a:pt x="3147691" y="945427"/>
                </a:cubicBezTo>
                <a:close/>
                <a:moveTo>
                  <a:pt x="2738548" y="945427"/>
                </a:moveTo>
                <a:cubicBezTo>
                  <a:pt x="2659010" y="945427"/>
                  <a:pt x="2594532" y="1009905"/>
                  <a:pt x="2594532" y="1089443"/>
                </a:cubicBezTo>
                <a:cubicBezTo>
                  <a:pt x="2594532" y="1168981"/>
                  <a:pt x="2659010" y="1233459"/>
                  <a:pt x="2738548" y="1233459"/>
                </a:cubicBezTo>
                <a:cubicBezTo>
                  <a:pt x="2818086" y="1233459"/>
                  <a:pt x="2882564" y="1168981"/>
                  <a:pt x="2882564" y="1089443"/>
                </a:cubicBezTo>
                <a:cubicBezTo>
                  <a:pt x="2882564" y="1009905"/>
                  <a:pt x="2818086" y="945427"/>
                  <a:pt x="2738548" y="945427"/>
                </a:cubicBezTo>
                <a:close/>
                <a:moveTo>
                  <a:pt x="2329405" y="945427"/>
                </a:moveTo>
                <a:cubicBezTo>
                  <a:pt x="2249867" y="945427"/>
                  <a:pt x="2185389" y="1009905"/>
                  <a:pt x="2185389" y="1089443"/>
                </a:cubicBezTo>
                <a:cubicBezTo>
                  <a:pt x="2185389" y="1168981"/>
                  <a:pt x="2249867" y="1233459"/>
                  <a:pt x="2329405" y="1233459"/>
                </a:cubicBezTo>
                <a:cubicBezTo>
                  <a:pt x="2408943" y="1233459"/>
                  <a:pt x="2473421" y="1168981"/>
                  <a:pt x="2473421" y="1089443"/>
                </a:cubicBezTo>
                <a:cubicBezTo>
                  <a:pt x="2473421" y="1009905"/>
                  <a:pt x="2408943" y="945427"/>
                  <a:pt x="2329405" y="945427"/>
                </a:cubicBezTo>
                <a:close/>
                <a:moveTo>
                  <a:pt x="1920262" y="945427"/>
                </a:moveTo>
                <a:cubicBezTo>
                  <a:pt x="1840724" y="945427"/>
                  <a:pt x="1776246" y="1009905"/>
                  <a:pt x="1776246" y="1089443"/>
                </a:cubicBezTo>
                <a:cubicBezTo>
                  <a:pt x="1776246" y="1168981"/>
                  <a:pt x="1840724" y="1233459"/>
                  <a:pt x="1920262" y="1233459"/>
                </a:cubicBezTo>
                <a:cubicBezTo>
                  <a:pt x="1999800" y="1233459"/>
                  <a:pt x="2064278" y="1168981"/>
                  <a:pt x="2064278" y="1089443"/>
                </a:cubicBezTo>
                <a:cubicBezTo>
                  <a:pt x="2064278" y="1009905"/>
                  <a:pt x="1999800" y="945427"/>
                  <a:pt x="1920262" y="945427"/>
                </a:cubicBezTo>
                <a:close/>
                <a:moveTo>
                  <a:pt x="1511119" y="945427"/>
                </a:moveTo>
                <a:cubicBezTo>
                  <a:pt x="1431581" y="945427"/>
                  <a:pt x="1367103" y="1009905"/>
                  <a:pt x="1367103" y="1089443"/>
                </a:cubicBezTo>
                <a:cubicBezTo>
                  <a:pt x="1367103" y="1168981"/>
                  <a:pt x="1431581" y="1233459"/>
                  <a:pt x="1511119" y="1233459"/>
                </a:cubicBezTo>
                <a:cubicBezTo>
                  <a:pt x="1590657" y="1233459"/>
                  <a:pt x="1655135" y="1168981"/>
                  <a:pt x="1655135" y="1089443"/>
                </a:cubicBezTo>
                <a:cubicBezTo>
                  <a:pt x="1655135" y="1009905"/>
                  <a:pt x="1590657" y="945427"/>
                  <a:pt x="1511119" y="945427"/>
                </a:cubicBezTo>
                <a:close/>
                <a:moveTo>
                  <a:pt x="1101976" y="945427"/>
                </a:moveTo>
                <a:cubicBezTo>
                  <a:pt x="1022438" y="945427"/>
                  <a:pt x="957960" y="1009905"/>
                  <a:pt x="957960" y="1089443"/>
                </a:cubicBezTo>
                <a:cubicBezTo>
                  <a:pt x="957960" y="1168981"/>
                  <a:pt x="1022438" y="1233459"/>
                  <a:pt x="1101976" y="1233459"/>
                </a:cubicBezTo>
                <a:cubicBezTo>
                  <a:pt x="1181514" y="1233459"/>
                  <a:pt x="1245992" y="1168981"/>
                  <a:pt x="1245992" y="1089443"/>
                </a:cubicBezTo>
                <a:cubicBezTo>
                  <a:pt x="1245992" y="1009905"/>
                  <a:pt x="1181514" y="945427"/>
                  <a:pt x="1101976" y="945427"/>
                </a:cubicBezTo>
                <a:close/>
                <a:moveTo>
                  <a:pt x="692833" y="945427"/>
                </a:moveTo>
                <a:cubicBezTo>
                  <a:pt x="613295" y="945427"/>
                  <a:pt x="548817" y="1009905"/>
                  <a:pt x="548817" y="1089443"/>
                </a:cubicBezTo>
                <a:cubicBezTo>
                  <a:pt x="548817" y="1168981"/>
                  <a:pt x="613295" y="1233459"/>
                  <a:pt x="692833" y="1233459"/>
                </a:cubicBezTo>
                <a:cubicBezTo>
                  <a:pt x="772371" y="1233459"/>
                  <a:pt x="836849" y="1168981"/>
                  <a:pt x="836849" y="1089443"/>
                </a:cubicBezTo>
                <a:cubicBezTo>
                  <a:pt x="836849" y="1009905"/>
                  <a:pt x="772371" y="945427"/>
                  <a:pt x="692833" y="945427"/>
                </a:cubicBezTo>
                <a:close/>
                <a:moveTo>
                  <a:pt x="283690" y="945427"/>
                </a:moveTo>
                <a:cubicBezTo>
                  <a:pt x="204152" y="945427"/>
                  <a:pt x="139674" y="1009905"/>
                  <a:pt x="139674" y="1089443"/>
                </a:cubicBezTo>
                <a:cubicBezTo>
                  <a:pt x="139674" y="1168981"/>
                  <a:pt x="204152" y="1233459"/>
                  <a:pt x="283690" y="1233459"/>
                </a:cubicBezTo>
                <a:cubicBezTo>
                  <a:pt x="363228" y="1233459"/>
                  <a:pt x="427706" y="1168981"/>
                  <a:pt x="427706" y="1089443"/>
                </a:cubicBezTo>
                <a:cubicBezTo>
                  <a:pt x="427706" y="1009905"/>
                  <a:pt x="363228" y="945427"/>
                  <a:pt x="283690" y="945427"/>
                </a:cubicBezTo>
                <a:close/>
                <a:moveTo>
                  <a:pt x="3965276" y="530204"/>
                </a:moveTo>
                <a:cubicBezTo>
                  <a:pt x="3885738" y="530204"/>
                  <a:pt x="3821260" y="594682"/>
                  <a:pt x="3821260" y="674220"/>
                </a:cubicBezTo>
                <a:cubicBezTo>
                  <a:pt x="3821260" y="753758"/>
                  <a:pt x="3885738" y="818236"/>
                  <a:pt x="3965276" y="818236"/>
                </a:cubicBezTo>
                <a:cubicBezTo>
                  <a:pt x="4044814" y="818236"/>
                  <a:pt x="4109292" y="753758"/>
                  <a:pt x="4109292" y="674220"/>
                </a:cubicBezTo>
                <a:cubicBezTo>
                  <a:pt x="4109292" y="594682"/>
                  <a:pt x="4044814" y="530204"/>
                  <a:pt x="3965276" y="530204"/>
                </a:cubicBezTo>
                <a:close/>
                <a:moveTo>
                  <a:pt x="3556134" y="530204"/>
                </a:moveTo>
                <a:cubicBezTo>
                  <a:pt x="3476596" y="530204"/>
                  <a:pt x="3412118" y="594682"/>
                  <a:pt x="3412118" y="674220"/>
                </a:cubicBezTo>
                <a:cubicBezTo>
                  <a:pt x="3412118" y="753758"/>
                  <a:pt x="3476596" y="818236"/>
                  <a:pt x="3556134" y="818236"/>
                </a:cubicBezTo>
                <a:cubicBezTo>
                  <a:pt x="3635672" y="818236"/>
                  <a:pt x="3700150" y="753758"/>
                  <a:pt x="3700150" y="674220"/>
                </a:cubicBezTo>
                <a:cubicBezTo>
                  <a:pt x="3700150" y="594682"/>
                  <a:pt x="3635672" y="530204"/>
                  <a:pt x="3556134" y="530204"/>
                </a:cubicBezTo>
                <a:close/>
                <a:moveTo>
                  <a:pt x="3146991" y="530204"/>
                </a:moveTo>
                <a:cubicBezTo>
                  <a:pt x="3067453" y="530204"/>
                  <a:pt x="3002975" y="594682"/>
                  <a:pt x="3002975" y="674220"/>
                </a:cubicBezTo>
                <a:cubicBezTo>
                  <a:pt x="3002975" y="753758"/>
                  <a:pt x="3067453" y="818236"/>
                  <a:pt x="3146991" y="818236"/>
                </a:cubicBezTo>
                <a:cubicBezTo>
                  <a:pt x="3226529" y="818236"/>
                  <a:pt x="3291007" y="753758"/>
                  <a:pt x="3291007" y="674220"/>
                </a:cubicBezTo>
                <a:cubicBezTo>
                  <a:pt x="3291007" y="594682"/>
                  <a:pt x="3226529" y="530204"/>
                  <a:pt x="3146991" y="530204"/>
                </a:cubicBezTo>
                <a:close/>
                <a:moveTo>
                  <a:pt x="2737848" y="530204"/>
                </a:moveTo>
                <a:cubicBezTo>
                  <a:pt x="2658310" y="530204"/>
                  <a:pt x="2593832" y="594682"/>
                  <a:pt x="2593832" y="674220"/>
                </a:cubicBezTo>
                <a:cubicBezTo>
                  <a:pt x="2593832" y="753758"/>
                  <a:pt x="2658310" y="818236"/>
                  <a:pt x="2737848" y="818236"/>
                </a:cubicBezTo>
                <a:cubicBezTo>
                  <a:pt x="2817386" y="818236"/>
                  <a:pt x="2881864" y="753758"/>
                  <a:pt x="2881864" y="674220"/>
                </a:cubicBezTo>
                <a:cubicBezTo>
                  <a:pt x="2881864" y="594682"/>
                  <a:pt x="2817386" y="530204"/>
                  <a:pt x="2737848" y="530204"/>
                </a:cubicBezTo>
                <a:close/>
                <a:moveTo>
                  <a:pt x="2328705" y="530204"/>
                </a:moveTo>
                <a:cubicBezTo>
                  <a:pt x="2249167" y="530204"/>
                  <a:pt x="2184689" y="594682"/>
                  <a:pt x="2184689" y="674220"/>
                </a:cubicBezTo>
                <a:cubicBezTo>
                  <a:pt x="2184689" y="753758"/>
                  <a:pt x="2249167" y="818236"/>
                  <a:pt x="2328705" y="818236"/>
                </a:cubicBezTo>
                <a:cubicBezTo>
                  <a:pt x="2408243" y="818236"/>
                  <a:pt x="2472721" y="753758"/>
                  <a:pt x="2472721" y="674220"/>
                </a:cubicBezTo>
                <a:cubicBezTo>
                  <a:pt x="2472721" y="594682"/>
                  <a:pt x="2408243" y="530204"/>
                  <a:pt x="2328705" y="530204"/>
                </a:cubicBezTo>
                <a:close/>
                <a:moveTo>
                  <a:pt x="1919562" y="530204"/>
                </a:moveTo>
                <a:cubicBezTo>
                  <a:pt x="1840024" y="530204"/>
                  <a:pt x="1775546" y="594682"/>
                  <a:pt x="1775546" y="674220"/>
                </a:cubicBezTo>
                <a:cubicBezTo>
                  <a:pt x="1775546" y="753758"/>
                  <a:pt x="1840024" y="818236"/>
                  <a:pt x="1919562" y="818236"/>
                </a:cubicBezTo>
                <a:cubicBezTo>
                  <a:pt x="1999100" y="818236"/>
                  <a:pt x="2063578" y="753758"/>
                  <a:pt x="2063578" y="674220"/>
                </a:cubicBezTo>
                <a:cubicBezTo>
                  <a:pt x="2063578" y="594682"/>
                  <a:pt x="1999100" y="530204"/>
                  <a:pt x="1919562" y="530204"/>
                </a:cubicBezTo>
                <a:close/>
                <a:moveTo>
                  <a:pt x="1510419" y="530204"/>
                </a:moveTo>
                <a:cubicBezTo>
                  <a:pt x="1430881" y="530204"/>
                  <a:pt x="1366403" y="594682"/>
                  <a:pt x="1366403" y="674220"/>
                </a:cubicBezTo>
                <a:cubicBezTo>
                  <a:pt x="1366403" y="753758"/>
                  <a:pt x="1430881" y="818236"/>
                  <a:pt x="1510419" y="818236"/>
                </a:cubicBezTo>
                <a:cubicBezTo>
                  <a:pt x="1589957" y="818236"/>
                  <a:pt x="1654435" y="753758"/>
                  <a:pt x="1654435" y="674220"/>
                </a:cubicBezTo>
                <a:cubicBezTo>
                  <a:pt x="1654435" y="594682"/>
                  <a:pt x="1589957" y="530204"/>
                  <a:pt x="1510419" y="530204"/>
                </a:cubicBezTo>
                <a:close/>
                <a:moveTo>
                  <a:pt x="1101276" y="530204"/>
                </a:moveTo>
                <a:cubicBezTo>
                  <a:pt x="1021738" y="530204"/>
                  <a:pt x="957260" y="594682"/>
                  <a:pt x="957260" y="674220"/>
                </a:cubicBezTo>
                <a:cubicBezTo>
                  <a:pt x="957260" y="753758"/>
                  <a:pt x="1021738" y="818236"/>
                  <a:pt x="1101276" y="818236"/>
                </a:cubicBezTo>
                <a:cubicBezTo>
                  <a:pt x="1180814" y="818236"/>
                  <a:pt x="1245292" y="753758"/>
                  <a:pt x="1245292" y="674220"/>
                </a:cubicBezTo>
                <a:cubicBezTo>
                  <a:pt x="1245292" y="594682"/>
                  <a:pt x="1180814" y="530204"/>
                  <a:pt x="1101276" y="530204"/>
                </a:cubicBezTo>
                <a:close/>
                <a:moveTo>
                  <a:pt x="692133" y="530204"/>
                </a:moveTo>
                <a:cubicBezTo>
                  <a:pt x="612595" y="530204"/>
                  <a:pt x="548117" y="594682"/>
                  <a:pt x="548117" y="674220"/>
                </a:cubicBezTo>
                <a:cubicBezTo>
                  <a:pt x="548117" y="753758"/>
                  <a:pt x="612595" y="818236"/>
                  <a:pt x="692133" y="818236"/>
                </a:cubicBezTo>
                <a:cubicBezTo>
                  <a:pt x="771671" y="818236"/>
                  <a:pt x="836149" y="753758"/>
                  <a:pt x="836149" y="674220"/>
                </a:cubicBezTo>
                <a:cubicBezTo>
                  <a:pt x="836149" y="594682"/>
                  <a:pt x="771671" y="530204"/>
                  <a:pt x="692133" y="530204"/>
                </a:cubicBezTo>
                <a:close/>
                <a:moveTo>
                  <a:pt x="282990" y="530204"/>
                </a:moveTo>
                <a:cubicBezTo>
                  <a:pt x="203452" y="530204"/>
                  <a:pt x="138974" y="594682"/>
                  <a:pt x="138974" y="674220"/>
                </a:cubicBezTo>
                <a:cubicBezTo>
                  <a:pt x="138974" y="753758"/>
                  <a:pt x="203452" y="818236"/>
                  <a:pt x="282990" y="818236"/>
                </a:cubicBezTo>
                <a:cubicBezTo>
                  <a:pt x="362528" y="818236"/>
                  <a:pt x="427006" y="753758"/>
                  <a:pt x="427006" y="674220"/>
                </a:cubicBezTo>
                <a:cubicBezTo>
                  <a:pt x="427006" y="594682"/>
                  <a:pt x="362528" y="530204"/>
                  <a:pt x="282990" y="530204"/>
                </a:cubicBezTo>
                <a:close/>
                <a:moveTo>
                  <a:pt x="3964576" y="114981"/>
                </a:moveTo>
                <a:cubicBezTo>
                  <a:pt x="3885038" y="114981"/>
                  <a:pt x="3820560" y="179459"/>
                  <a:pt x="3820560" y="258997"/>
                </a:cubicBezTo>
                <a:cubicBezTo>
                  <a:pt x="3820560" y="338535"/>
                  <a:pt x="3885038" y="403013"/>
                  <a:pt x="3964576" y="403013"/>
                </a:cubicBezTo>
                <a:cubicBezTo>
                  <a:pt x="4044114" y="403013"/>
                  <a:pt x="4108592" y="338535"/>
                  <a:pt x="4108592" y="258997"/>
                </a:cubicBezTo>
                <a:cubicBezTo>
                  <a:pt x="4108592" y="179459"/>
                  <a:pt x="4044114" y="114981"/>
                  <a:pt x="3964576" y="114981"/>
                </a:cubicBezTo>
                <a:close/>
                <a:moveTo>
                  <a:pt x="3555434" y="114981"/>
                </a:moveTo>
                <a:cubicBezTo>
                  <a:pt x="3475896" y="114981"/>
                  <a:pt x="3411418" y="179459"/>
                  <a:pt x="3411418" y="258997"/>
                </a:cubicBezTo>
                <a:cubicBezTo>
                  <a:pt x="3411418" y="338535"/>
                  <a:pt x="3475896" y="403013"/>
                  <a:pt x="3555434" y="403013"/>
                </a:cubicBezTo>
                <a:cubicBezTo>
                  <a:pt x="3634972" y="403013"/>
                  <a:pt x="3699450" y="338535"/>
                  <a:pt x="3699450" y="258997"/>
                </a:cubicBezTo>
                <a:cubicBezTo>
                  <a:pt x="3699450" y="179459"/>
                  <a:pt x="3634972" y="114981"/>
                  <a:pt x="3555434" y="114981"/>
                </a:cubicBezTo>
                <a:close/>
                <a:moveTo>
                  <a:pt x="3146291" y="114981"/>
                </a:moveTo>
                <a:cubicBezTo>
                  <a:pt x="3066753" y="114981"/>
                  <a:pt x="3002275" y="179459"/>
                  <a:pt x="3002275" y="258997"/>
                </a:cubicBezTo>
                <a:cubicBezTo>
                  <a:pt x="3002275" y="338535"/>
                  <a:pt x="3066753" y="403013"/>
                  <a:pt x="3146291" y="403013"/>
                </a:cubicBezTo>
                <a:cubicBezTo>
                  <a:pt x="3225829" y="403013"/>
                  <a:pt x="3290307" y="338535"/>
                  <a:pt x="3290307" y="258997"/>
                </a:cubicBezTo>
                <a:cubicBezTo>
                  <a:pt x="3290307" y="179459"/>
                  <a:pt x="3225829" y="114981"/>
                  <a:pt x="3146291" y="114981"/>
                </a:cubicBezTo>
                <a:close/>
                <a:moveTo>
                  <a:pt x="2737148" y="114981"/>
                </a:moveTo>
                <a:cubicBezTo>
                  <a:pt x="2657610" y="114981"/>
                  <a:pt x="2593132" y="179459"/>
                  <a:pt x="2593132" y="258997"/>
                </a:cubicBezTo>
                <a:cubicBezTo>
                  <a:pt x="2593132" y="338535"/>
                  <a:pt x="2657610" y="403013"/>
                  <a:pt x="2737148" y="403013"/>
                </a:cubicBezTo>
                <a:cubicBezTo>
                  <a:pt x="2816686" y="403013"/>
                  <a:pt x="2881164" y="338535"/>
                  <a:pt x="2881164" y="258997"/>
                </a:cubicBezTo>
                <a:cubicBezTo>
                  <a:pt x="2881164" y="179459"/>
                  <a:pt x="2816686" y="114981"/>
                  <a:pt x="2737148" y="114981"/>
                </a:cubicBezTo>
                <a:close/>
                <a:moveTo>
                  <a:pt x="2328005" y="114981"/>
                </a:moveTo>
                <a:cubicBezTo>
                  <a:pt x="2248467" y="114981"/>
                  <a:pt x="2183989" y="179459"/>
                  <a:pt x="2183989" y="258997"/>
                </a:cubicBezTo>
                <a:cubicBezTo>
                  <a:pt x="2183989" y="338535"/>
                  <a:pt x="2248467" y="403013"/>
                  <a:pt x="2328005" y="403013"/>
                </a:cubicBezTo>
                <a:cubicBezTo>
                  <a:pt x="2407543" y="403013"/>
                  <a:pt x="2472021" y="338535"/>
                  <a:pt x="2472021" y="258997"/>
                </a:cubicBezTo>
                <a:cubicBezTo>
                  <a:pt x="2472021" y="179459"/>
                  <a:pt x="2407543" y="114981"/>
                  <a:pt x="2328005" y="114981"/>
                </a:cubicBezTo>
                <a:close/>
                <a:moveTo>
                  <a:pt x="1918862" y="114981"/>
                </a:moveTo>
                <a:cubicBezTo>
                  <a:pt x="1839324" y="114981"/>
                  <a:pt x="1774846" y="179459"/>
                  <a:pt x="1774846" y="258997"/>
                </a:cubicBezTo>
                <a:cubicBezTo>
                  <a:pt x="1774846" y="338535"/>
                  <a:pt x="1839324" y="403013"/>
                  <a:pt x="1918862" y="403013"/>
                </a:cubicBezTo>
                <a:cubicBezTo>
                  <a:pt x="1998400" y="403013"/>
                  <a:pt x="2062878" y="338535"/>
                  <a:pt x="2062878" y="258997"/>
                </a:cubicBezTo>
                <a:cubicBezTo>
                  <a:pt x="2062878" y="179459"/>
                  <a:pt x="1998400" y="114981"/>
                  <a:pt x="1918862" y="114981"/>
                </a:cubicBezTo>
                <a:close/>
                <a:moveTo>
                  <a:pt x="1509719" y="114981"/>
                </a:moveTo>
                <a:cubicBezTo>
                  <a:pt x="1430181" y="114981"/>
                  <a:pt x="1365703" y="179459"/>
                  <a:pt x="1365703" y="258997"/>
                </a:cubicBezTo>
                <a:cubicBezTo>
                  <a:pt x="1365703" y="338535"/>
                  <a:pt x="1430181" y="403013"/>
                  <a:pt x="1509719" y="403013"/>
                </a:cubicBezTo>
                <a:cubicBezTo>
                  <a:pt x="1589257" y="403013"/>
                  <a:pt x="1653735" y="338535"/>
                  <a:pt x="1653735" y="258997"/>
                </a:cubicBezTo>
                <a:cubicBezTo>
                  <a:pt x="1653735" y="179459"/>
                  <a:pt x="1589257" y="114981"/>
                  <a:pt x="1509719" y="114981"/>
                </a:cubicBezTo>
                <a:close/>
                <a:moveTo>
                  <a:pt x="1100576" y="114981"/>
                </a:moveTo>
                <a:cubicBezTo>
                  <a:pt x="1021038" y="114981"/>
                  <a:pt x="956560" y="179459"/>
                  <a:pt x="956560" y="258997"/>
                </a:cubicBezTo>
                <a:cubicBezTo>
                  <a:pt x="956560" y="338535"/>
                  <a:pt x="1021038" y="403013"/>
                  <a:pt x="1100576" y="403013"/>
                </a:cubicBezTo>
                <a:cubicBezTo>
                  <a:pt x="1180114" y="403013"/>
                  <a:pt x="1244592" y="338535"/>
                  <a:pt x="1244592" y="258997"/>
                </a:cubicBezTo>
                <a:cubicBezTo>
                  <a:pt x="1244592" y="179459"/>
                  <a:pt x="1180114" y="114981"/>
                  <a:pt x="1100576" y="114981"/>
                </a:cubicBezTo>
                <a:close/>
                <a:moveTo>
                  <a:pt x="691433" y="114981"/>
                </a:moveTo>
                <a:cubicBezTo>
                  <a:pt x="611895" y="114981"/>
                  <a:pt x="547417" y="179459"/>
                  <a:pt x="547417" y="258997"/>
                </a:cubicBezTo>
                <a:cubicBezTo>
                  <a:pt x="547417" y="338535"/>
                  <a:pt x="611895" y="403013"/>
                  <a:pt x="691433" y="403013"/>
                </a:cubicBezTo>
                <a:cubicBezTo>
                  <a:pt x="770971" y="403013"/>
                  <a:pt x="835449" y="338535"/>
                  <a:pt x="835449" y="258997"/>
                </a:cubicBezTo>
                <a:cubicBezTo>
                  <a:pt x="835449" y="179459"/>
                  <a:pt x="770971" y="114981"/>
                  <a:pt x="691433" y="114981"/>
                </a:cubicBezTo>
                <a:close/>
                <a:moveTo>
                  <a:pt x="282290" y="114981"/>
                </a:moveTo>
                <a:cubicBezTo>
                  <a:pt x="202752" y="114981"/>
                  <a:pt x="138274" y="179459"/>
                  <a:pt x="138274" y="258997"/>
                </a:cubicBezTo>
                <a:cubicBezTo>
                  <a:pt x="138274" y="338535"/>
                  <a:pt x="202752" y="403013"/>
                  <a:pt x="282290" y="403013"/>
                </a:cubicBezTo>
                <a:cubicBezTo>
                  <a:pt x="361828" y="403013"/>
                  <a:pt x="426306" y="338535"/>
                  <a:pt x="426306" y="258997"/>
                </a:cubicBezTo>
                <a:cubicBezTo>
                  <a:pt x="426306" y="179459"/>
                  <a:pt x="361828" y="114981"/>
                  <a:pt x="282290" y="114981"/>
                </a:cubicBezTo>
                <a:close/>
                <a:moveTo>
                  <a:pt x="0" y="0"/>
                </a:moveTo>
                <a:lnTo>
                  <a:pt x="4248472" y="0"/>
                </a:lnTo>
                <a:lnTo>
                  <a:pt x="4248472" y="4248472"/>
                </a:lnTo>
                <a:lnTo>
                  <a:pt x="0" y="4248472"/>
                </a:lnTo>
                <a:close/>
              </a:path>
            </a:pathLst>
          </a:custGeom>
          <a:solidFill>
            <a:sysClr val="window" lastClr="FFFFFF"/>
          </a:solidFill>
          <a:ln w="25400" cap="flat" cmpd="sng" algn="ctr">
            <a:noFill/>
            <a:prstDash val="solid"/>
          </a:ln>
          <a:effectLst/>
        </p:spPr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defTabSz="924282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5" name="TextBox 10"/>
          <p:cNvSpPr txBox="1"/>
          <p:nvPr/>
        </p:nvSpPr>
        <p:spPr>
          <a:xfrm>
            <a:off x="3985606" y="1582995"/>
            <a:ext cx="998490" cy="663202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indent="0" algn="ctr">
              <a:lnSpc>
                <a:spcPct val="90000"/>
              </a:lnSpc>
              <a:spcBef>
                <a:spcPts val="0"/>
              </a:spcBef>
              <a:buFont typeface="Arial" pitchFamily="34" charset="0"/>
              <a:buNone/>
              <a:defRPr sz="2000" b="1">
                <a:solidFill>
                  <a:schemeClr val="tx2"/>
                </a:solidFill>
                <a:latin typeface="+mj-lt"/>
                <a:cs typeface="Arial" panose="020B0604020202020204" pitchFamily="34" charset="0"/>
              </a:defRPr>
            </a:lvl1pPr>
            <a:lvl2pPr marL="180975" indent="-180975">
              <a:lnSpc>
                <a:spcPct val="90000"/>
              </a:lnSpc>
              <a:spcBef>
                <a:spcPts val="0"/>
              </a:spcBef>
              <a:buFont typeface="Arial" pitchFamily="34" charset="0"/>
              <a:buChar char="•"/>
              <a:defRPr sz="1200">
                <a:solidFill>
                  <a:schemeClr val="tx2"/>
                </a:solidFill>
              </a:defRPr>
            </a:lvl2pPr>
            <a:lvl3pPr marL="361950" indent="-171450">
              <a:lnSpc>
                <a:spcPct val="90000"/>
              </a:lnSpc>
              <a:spcBef>
                <a:spcPts val="0"/>
              </a:spcBef>
              <a:buFont typeface="Calibri" pitchFamily="34" charset="0"/>
              <a:buChar char="–"/>
              <a:defRPr sz="1200">
                <a:solidFill>
                  <a:schemeClr val="tx2"/>
                </a:solidFill>
              </a:defRPr>
            </a:lvl3pPr>
            <a:lvl4pPr marL="1825348" indent="-260764">
              <a:lnSpc>
                <a:spcPct val="90000"/>
              </a:lnSpc>
              <a:spcBef>
                <a:spcPts val="0"/>
              </a:spcBef>
              <a:buFont typeface="Arial" pitchFamily="34" charset="0"/>
              <a:buChar char="–"/>
              <a:defRPr sz="1200">
                <a:solidFill>
                  <a:schemeClr val="tx2"/>
                </a:solidFill>
              </a:defRPr>
            </a:lvl4pPr>
            <a:lvl5pPr marL="2346876" indent="-260764">
              <a:lnSpc>
                <a:spcPct val="90000"/>
              </a:lnSpc>
              <a:spcBef>
                <a:spcPts val="0"/>
              </a:spcBef>
              <a:buFont typeface="Arial" pitchFamily="34" charset="0"/>
              <a:buChar char="»"/>
              <a:defRPr sz="1200">
                <a:solidFill>
                  <a:schemeClr val="tx2"/>
                </a:solidFill>
              </a:defRPr>
            </a:lvl5pPr>
            <a:lvl6pPr marL="2868404" indent="-260764">
              <a:spcBef>
                <a:spcPct val="20000"/>
              </a:spcBef>
              <a:buFont typeface="Arial" pitchFamily="34" charset="0"/>
              <a:buChar char="•"/>
              <a:defRPr sz="2300"/>
            </a:lvl6pPr>
            <a:lvl7pPr marL="3389932" indent="-260764">
              <a:spcBef>
                <a:spcPct val="20000"/>
              </a:spcBef>
              <a:buFont typeface="Arial" pitchFamily="34" charset="0"/>
              <a:buChar char="•"/>
              <a:defRPr sz="2300"/>
            </a:lvl7pPr>
            <a:lvl8pPr marL="3911460" indent="-260764">
              <a:spcBef>
                <a:spcPct val="20000"/>
              </a:spcBef>
              <a:buFont typeface="Arial" pitchFamily="34" charset="0"/>
              <a:buChar char="•"/>
              <a:defRPr sz="2300"/>
            </a:lvl8pPr>
            <a:lvl9pPr marL="4432988" indent="-260764">
              <a:spcBef>
                <a:spcPct val="20000"/>
              </a:spcBef>
              <a:buFont typeface="Arial" pitchFamily="34" charset="0"/>
              <a:buChar char="•"/>
              <a:defRPr sz="2300"/>
            </a:lvl9pPr>
          </a:lstStyle>
          <a:p>
            <a:pPr marL="0" marR="0" lvl="0" indent="0" algn="ctr" defTabSz="924282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hu-HU" sz="2000" b="1" i="0" u="none" strike="noStrike" kern="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Calibri"/>
                <a:cs typeface="Arial" panose="020B0604020202020204" pitchFamily="34" charset="0"/>
              </a:rPr>
              <a:t>19%</a:t>
            </a:r>
            <a:endParaRPr kumimoji="0" lang="en-GB" sz="2000" b="1" i="0" u="none" strike="noStrike" kern="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Calibri"/>
              <a:cs typeface="Arial" panose="020B0604020202020204" pitchFamily="34" charset="0"/>
            </a:endParaRPr>
          </a:p>
          <a:p>
            <a:pPr lvl="0" defTabSz="924282">
              <a:defRPr/>
            </a:pPr>
            <a:r>
              <a:rPr lang="hu-HU" sz="950" b="0" kern="0" dirty="0">
                <a:solidFill>
                  <a:srgbClr val="222223">
                    <a:lumMod val="75000"/>
                    <a:lumOff val="25000"/>
                  </a:srgbClr>
                </a:solidFill>
              </a:rPr>
              <a:t>Sport</a:t>
            </a:r>
            <a:endParaRPr kumimoji="0" lang="en-GB" sz="950" b="0" i="0" u="none" strike="noStrike" kern="0" cap="none" spc="0" normalizeH="0" baseline="0" noProof="0" dirty="0">
              <a:ln>
                <a:noFill/>
              </a:ln>
              <a:solidFill>
                <a:srgbClr val="222223">
                  <a:lumMod val="75000"/>
                  <a:lumOff val="25000"/>
                </a:srgbClr>
              </a:solidFill>
              <a:effectLst/>
              <a:uLnTx/>
              <a:uFillTx/>
              <a:latin typeface="Calibri"/>
            </a:endParaRPr>
          </a:p>
        </p:txBody>
      </p:sp>
      <p:graphicFrame>
        <p:nvGraphicFramePr>
          <p:cNvPr id="66" name="Diagram 5"/>
          <p:cNvGraphicFramePr/>
          <p:nvPr>
            <p:extLst>
              <p:ext uri="{D42A27DB-BD31-4B8C-83A1-F6EECF244321}">
                <p14:modId xmlns:p14="http://schemas.microsoft.com/office/powerpoint/2010/main" val="2734632693"/>
              </p:ext>
            </p:extLst>
          </p:nvPr>
        </p:nvGraphicFramePr>
        <p:xfrm>
          <a:off x="3987786" y="699542"/>
          <a:ext cx="972353" cy="95072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67" name="Rectangle 112"/>
          <p:cNvSpPr/>
          <p:nvPr/>
        </p:nvSpPr>
        <p:spPr bwMode="gray">
          <a:xfrm>
            <a:off x="4117618" y="821475"/>
            <a:ext cx="712688" cy="706853"/>
          </a:xfrm>
          <a:custGeom>
            <a:avLst/>
            <a:gdLst/>
            <a:ahLst/>
            <a:cxnLst/>
            <a:rect l="l" t="t" r="r" b="b"/>
            <a:pathLst>
              <a:path w="4248472" h="4248472">
                <a:moveTo>
                  <a:pt x="3963192" y="3851992"/>
                </a:moveTo>
                <a:cubicBezTo>
                  <a:pt x="3883654" y="3851992"/>
                  <a:pt x="3819176" y="3916470"/>
                  <a:pt x="3819176" y="3996008"/>
                </a:cubicBezTo>
                <a:cubicBezTo>
                  <a:pt x="3819176" y="4075546"/>
                  <a:pt x="3883654" y="4140024"/>
                  <a:pt x="3963192" y="4140024"/>
                </a:cubicBezTo>
                <a:cubicBezTo>
                  <a:pt x="4042730" y="4140024"/>
                  <a:pt x="4107208" y="4075546"/>
                  <a:pt x="4107208" y="3996008"/>
                </a:cubicBezTo>
                <a:cubicBezTo>
                  <a:pt x="4107208" y="3916470"/>
                  <a:pt x="4042730" y="3851992"/>
                  <a:pt x="3963192" y="3851992"/>
                </a:cubicBezTo>
                <a:close/>
                <a:moveTo>
                  <a:pt x="3554050" y="3851992"/>
                </a:moveTo>
                <a:cubicBezTo>
                  <a:pt x="3474512" y="3851992"/>
                  <a:pt x="3410034" y="3916470"/>
                  <a:pt x="3410034" y="3996008"/>
                </a:cubicBezTo>
                <a:cubicBezTo>
                  <a:pt x="3410034" y="4075546"/>
                  <a:pt x="3474512" y="4140024"/>
                  <a:pt x="3554050" y="4140024"/>
                </a:cubicBezTo>
                <a:cubicBezTo>
                  <a:pt x="3633588" y="4140024"/>
                  <a:pt x="3698066" y="4075546"/>
                  <a:pt x="3698066" y="3996008"/>
                </a:cubicBezTo>
                <a:cubicBezTo>
                  <a:pt x="3698066" y="3916470"/>
                  <a:pt x="3633588" y="3851992"/>
                  <a:pt x="3554050" y="3851992"/>
                </a:cubicBezTo>
                <a:close/>
                <a:moveTo>
                  <a:pt x="3144907" y="3851992"/>
                </a:moveTo>
                <a:cubicBezTo>
                  <a:pt x="3065369" y="3851992"/>
                  <a:pt x="3000891" y="3916470"/>
                  <a:pt x="3000891" y="3996008"/>
                </a:cubicBezTo>
                <a:cubicBezTo>
                  <a:pt x="3000891" y="4075546"/>
                  <a:pt x="3065369" y="4140024"/>
                  <a:pt x="3144907" y="4140024"/>
                </a:cubicBezTo>
                <a:cubicBezTo>
                  <a:pt x="3224445" y="4140024"/>
                  <a:pt x="3288923" y="4075546"/>
                  <a:pt x="3288923" y="3996008"/>
                </a:cubicBezTo>
                <a:cubicBezTo>
                  <a:pt x="3288923" y="3916470"/>
                  <a:pt x="3224445" y="3851992"/>
                  <a:pt x="3144907" y="3851992"/>
                </a:cubicBezTo>
                <a:close/>
                <a:moveTo>
                  <a:pt x="2735764" y="3851992"/>
                </a:moveTo>
                <a:cubicBezTo>
                  <a:pt x="2656226" y="3851992"/>
                  <a:pt x="2591748" y="3916470"/>
                  <a:pt x="2591748" y="3996008"/>
                </a:cubicBezTo>
                <a:cubicBezTo>
                  <a:pt x="2591748" y="4075546"/>
                  <a:pt x="2656226" y="4140024"/>
                  <a:pt x="2735764" y="4140024"/>
                </a:cubicBezTo>
                <a:cubicBezTo>
                  <a:pt x="2815302" y="4140024"/>
                  <a:pt x="2879780" y="4075546"/>
                  <a:pt x="2879780" y="3996008"/>
                </a:cubicBezTo>
                <a:cubicBezTo>
                  <a:pt x="2879780" y="3916470"/>
                  <a:pt x="2815302" y="3851992"/>
                  <a:pt x="2735764" y="3851992"/>
                </a:cubicBezTo>
                <a:close/>
                <a:moveTo>
                  <a:pt x="2326621" y="3851992"/>
                </a:moveTo>
                <a:cubicBezTo>
                  <a:pt x="2247083" y="3851992"/>
                  <a:pt x="2182605" y="3916470"/>
                  <a:pt x="2182605" y="3996008"/>
                </a:cubicBezTo>
                <a:cubicBezTo>
                  <a:pt x="2182605" y="4075546"/>
                  <a:pt x="2247083" y="4140024"/>
                  <a:pt x="2326621" y="4140024"/>
                </a:cubicBezTo>
                <a:cubicBezTo>
                  <a:pt x="2406159" y="4140024"/>
                  <a:pt x="2470637" y="4075546"/>
                  <a:pt x="2470637" y="3996008"/>
                </a:cubicBezTo>
                <a:cubicBezTo>
                  <a:pt x="2470637" y="3916470"/>
                  <a:pt x="2406159" y="3851992"/>
                  <a:pt x="2326621" y="3851992"/>
                </a:cubicBezTo>
                <a:close/>
                <a:moveTo>
                  <a:pt x="1917478" y="3851992"/>
                </a:moveTo>
                <a:cubicBezTo>
                  <a:pt x="1837940" y="3851992"/>
                  <a:pt x="1773462" y="3916470"/>
                  <a:pt x="1773462" y="3996008"/>
                </a:cubicBezTo>
                <a:cubicBezTo>
                  <a:pt x="1773462" y="4075546"/>
                  <a:pt x="1837940" y="4140024"/>
                  <a:pt x="1917478" y="4140024"/>
                </a:cubicBezTo>
                <a:cubicBezTo>
                  <a:pt x="1997016" y="4140024"/>
                  <a:pt x="2061494" y="4075546"/>
                  <a:pt x="2061494" y="3996008"/>
                </a:cubicBezTo>
                <a:cubicBezTo>
                  <a:pt x="2061494" y="3916470"/>
                  <a:pt x="1997016" y="3851992"/>
                  <a:pt x="1917478" y="3851992"/>
                </a:cubicBezTo>
                <a:close/>
                <a:moveTo>
                  <a:pt x="1508335" y="3851992"/>
                </a:moveTo>
                <a:cubicBezTo>
                  <a:pt x="1428797" y="3851992"/>
                  <a:pt x="1364319" y="3916470"/>
                  <a:pt x="1364319" y="3996008"/>
                </a:cubicBezTo>
                <a:cubicBezTo>
                  <a:pt x="1364319" y="4075546"/>
                  <a:pt x="1428797" y="4140024"/>
                  <a:pt x="1508335" y="4140024"/>
                </a:cubicBezTo>
                <a:cubicBezTo>
                  <a:pt x="1587873" y="4140024"/>
                  <a:pt x="1652351" y="4075546"/>
                  <a:pt x="1652351" y="3996008"/>
                </a:cubicBezTo>
                <a:cubicBezTo>
                  <a:pt x="1652351" y="3916470"/>
                  <a:pt x="1587873" y="3851992"/>
                  <a:pt x="1508335" y="3851992"/>
                </a:cubicBezTo>
                <a:close/>
                <a:moveTo>
                  <a:pt x="1099192" y="3851992"/>
                </a:moveTo>
                <a:cubicBezTo>
                  <a:pt x="1019654" y="3851992"/>
                  <a:pt x="955176" y="3916470"/>
                  <a:pt x="955176" y="3996008"/>
                </a:cubicBezTo>
                <a:cubicBezTo>
                  <a:pt x="955176" y="4075546"/>
                  <a:pt x="1019654" y="4140024"/>
                  <a:pt x="1099192" y="4140024"/>
                </a:cubicBezTo>
                <a:cubicBezTo>
                  <a:pt x="1178730" y="4140024"/>
                  <a:pt x="1243208" y="4075546"/>
                  <a:pt x="1243208" y="3996008"/>
                </a:cubicBezTo>
                <a:cubicBezTo>
                  <a:pt x="1243208" y="3916470"/>
                  <a:pt x="1178730" y="3851992"/>
                  <a:pt x="1099192" y="3851992"/>
                </a:cubicBezTo>
                <a:close/>
                <a:moveTo>
                  <a:pt x="690049" y="3851992"/>
                </a:moveTo>
                <a:cubicBezTo>
                  <a:pt x="610511" y="3851992"/>
                  <a:pt x="546033" y="3916470"/>
                  <a:pt x="546033" y="3996008"/>
                </a:cubicBezTo>
                <a:cubicBezTo>
                  <a:pt x="546033" y="4075546"/>
                  <a:pt x="610511" y="4140024"/>
                  <a:pt x="690049" y="4140024"/>
                </a:cubicBezTo>
                <a:cubicBezTo>
                  <a:pt x="769587" y="4140024"/>
                  <a:pt x="834065" y="4075546"/>
                  <a:pt x="834065" y="3996008"/>
                </a:cubicBezTo>
                <a:cubicBezTo>
                  <a:pt x="834065" y="3916470"/>
                  <a:pt x="769587" y="3851992"/>
                  <a:pt x="690049" y="3851992"/>
                </a:cubicBezTo>
                <a:close/>
                <a:moveTo>
                  <a:pt x="280906" y="3851992"/>
                </a:moveTo>
                <a:cubicBezTo>
                  <a:pt x="201368" y="3851992"/>
                  <a:pt x="136890" y="3916470"/>
                  <a:pt x="136890" y="3996008"/>
                </a:cubicBezTo>
                <a:cubicBezTo>
                  <a:pt x="136890" y="4075546"/>
                  <a:pt x="201368" y="4140024"/>
                  <a:pt x="280906" y="4140024"/>
                </a:cubicBezTo>
                <a:cubicBezTo>
                  <a:pt x="360444" y="4140024"/>
                  <a:pt x="424922" y="4075546"/>
                  <a:pt x="424922" y="3996008"/>
                </a:cubicBezTo>
                <a:cubicBezTo>
                  <a:pt x="424922" y="3916470"/>
                  <a:pt x="360444" y="3851992"/>
                  <a:pt x="280906" y="3851992"/>
                </a:cubicBezTo>
                <a:close/>
                <a:moveTo>
                  <a:pt x="3970176" y="3436765"/>
                </a:moveTo>
                <a:cubicBezTo>
                  <a:pt x="3890638" y="3436765"/>
                  <a:pt x="3826160" y="3501243"/>
                  <a:pt x="3826160" y="3580781"/>
                </a:cubicBezTo>
                <a:cubicBezTo>
                  <a:pt x="3826160" y="3660319"/>
                  <a:pt x="3890638" y="3724797"/>
                  <a:pt x="3970176" y="3724797"/>
                </a:cubicBezTo>
                <a:cubicBezTo>
                  <a:pt x="4049714" y="3724797"/>
                  <a:pt x="4114192" y="3660319"/>
                  <a:pt x="4114192" y="3580781"/>
                </a:cubicBezTo>
                <a:cubicBezTo>
                  <a:pt x="4114192" y="3501243"/>
                  <a:pt x="4049714" y="3436765"/>
                  <a:pt x="3970176" y="3436765"/>
                </a:cubicBezTo>
                <a:close/>
                <a:moveTo>
                  <a:pt x="3561034" y="3436765"/>
                </a:moveTo>
                <a:cubicBezTo>
                  <a:pt x="3481496" y="3436765"/>
                  <a:pt x="3417018" y="3501243"/>
                  <a:pt x="3417018" y="3580781"/>
                </a:cubicBezTo>
                <a:cubicBezTo>
                  <a:pt x="3417018" y="3660319"/>
                  <a:pt x="3481496" y="3724797"/>
                  <a:pt x="3561034" y="3724797"/>
                </a:cubicBezTo>
                <a:cubicBezTo>
                  <a:pt x="3640572" y="3724797"/>
                  <a:pt x="3705050" y="3660319"/>
                  <a:pt x="3705050" y="3580781"/>
                </a:cubicBezTo>
                <a:cubicBezTo>
                  <a:pt x="3705050" y="3501243"/>
                  <a:pt x="3640572" y="3436765"/>
                  <a:pt x="3561034" y="3436765"/>
                </a:cubicBezTo>
                <a:close/>
                <a:moveTo>
                  <a:pt x="3151891" y="3436765"/>
                </a:moveTo>
                <a:cubicBezTo>
                  <a:pt x="3072353" y="3436765"/>
                  <a:pt x="3007875" y="3501243"/>
                  <a:pt x="3007875" y="3580781"/>
                </a:cubicBezTo>
                <a:cubicBezTo>
                  <a:pt x="3007875" y="3660319"/>
                  <a:pt x="3072353" y="3724797"/>
                  <a:pt x="3151891" y="3724797"/>
                </a:cubicBezTo>
                <a:cubicBezTo>
                  <a:pt x="3231429" y="3724797"/>
                  <a:pt x="3295907" y="3660319"/>
                  <a:pt x="3295907" y="3580781"/>
                </a:cubicBezTo>
                <a:cubicBezTo>
                  <a:pt x="3295907" y="3501243"/>
                  <a:pt x="3231429" y="3436765"/>
                  <a:pt x="3151891" y="3436765"/>
                </a:cubicBezTo>
                <a:close/>
                <a:moveTo>
                  <a:pt x="2742748" y="3436765"/>
                </a:moveTo>
                <a:cubicBezTo>
                  <a:pt x="2663210" y="3436765"/>
                  <a:pt x="2598732" y="3501243"/>
                  <a:pt x="2598732" y="3580781"/>
                </a:cubicBezTo>
                <a:cubicBezTo>
                  <a:pt x="2598732" y="3660319"/>
                  <a:pt x="2663210" y="3724797"/>
                  <a:pt x="2742748" y="3724797"/>
                </a:cubicBezTo>
                <a:cubicBezTo>
                  <a:pt x="2822286" y="3724797"/>
                  <a:pt x="2886764" y="3660319"/>
                  <a:pt x="2886764" y="3580781"/>
                </a:cubicBezTo>
                <a:cubicBezTo>
                  <a:pt x="2886764" y="3501243"/>
                  <a:pt x="2822286" y="3436765"/>
                  <a:pt x="2742748" y="3436765"/>
                </a:cubicBezTo>
                <a:close/>
                <a:moveTo>
                  <a:pt x="2333605" y="3436765"/>
                </a:moveTo>
                <a:cubicBezTo>
                  <a:pt x="2254067" y="3436765"/>
                  <a:pt x="2189589" y="3501243"/>
                  <a:pt x="2189589" y="3580781"/>
                </a:cubicBezTo>
                <a:cubicBezTo>
                  <a:pt x="2189589" y="3660319"/>
                  <a:pt x="2254067" y="3724797"/>
                  <a:pt x="2333605" y="3724797"/>
                </a:cubicBezTo>
                <a:cubicBezTo>
                  <a:pt x="2413143" y="3724797"/>
                  <a:pt x="2477621" y="3660319"/>
                  <a:pt x="2477621" y="3580781"/>
                </a:cubicBezTo>
                <a:cubicBezTo>
                  <a:pt x="2477621" y="3501243"/>
                  <a:pt x="2413143" y="3436765"/>
                  <a:pt x="2333605" y="3436765"/>
                </a:cubicBezTo>
                <a:close/>
                <a:moveTo>
                  <a:pt x="1924462" y="3436765"/>
                </a:moveTo>
                <a:cubicBezTo>
                  <a:pt x="1844924" y="3436765"/>
                  <a:pt x="1780446" y="3501243"/>
                  <a:pt x="1780446" y="3580781"/>
                </a:cubicBezTo>
                <a:cubicBezTo>
                  <a:pt x="1780446" y="3660319"/>
                  <a:pt x="1844924" y="3724797"/>
                  <a:pt x="1924462" y="3724797"/>
                </a:cubicBezTo>
                <a:cubicBezTo>
                  <a:pt x="2004000" y="3724797"/>
                  <a:pt x="2068478" y="3660319"/>
                  <a:pt x="2068478" y="3580781"/>
                </a:cubicBezTo>
                <a:cubicBezTo>
                  <a:pt x="2068478" y="3501243"/>
                  <a:pt x="2004000" y="3436765"/>
                  <a:pt x="1924462" y="3436765"/>
                </a:cubicBezTo>
                <a:close/>
                <a:moveTo>
                  <a:pt x="1515319" y="3436765"/>
                </a:moveTo>
                <a:cubicBezTo>
                  <a:pt x="1435781" y="3436765"/>
                  <a:pt x="1371303" y="3501243"/>
                  <a:pt x="1371303" y="3580781"/>
                </a:cubicBezTo>
                <a:cubicBezTo>
                  <a:pt x="1371303" y="3660319"/>
                  <a:pt x="1435781" y="3724797"/>
                  <a:pt x="1515319" y="3724797"/>
                </a:cubicBezTo>
                <a:cubicBezTo>
                  <a:pt x="1594857" y="3724797"/>
                  <a:pt x="1659335" y="3660319"/>
                  <a:pt x="1659335" y="3580781"/>
                </a:cubicBezTo>
                <a:cubicBezTo>
                  <a:pt x="1659335" y="3501243"/>
                  <a:pt x="1594857" y="3436765"/>
                  <a:pt x="1515319" y="3436765"/>
                </a:cubicBezTo>
                <a:close/>
                <a:moveTo>
                  <a:pt x="1106176" y="3436765"/>
                </a:moveTo>
                <a:cubicBezTo>
                  <a:pt x="1026638" y="3436765"/>
                  <a:pt x="962160" y="3501243"/>
                  <a:pt x="962160" y="3580781"/>
                </a:cubicBezTo>
                <a:cubicBezTo>
                  <a:pt x="962160" y="3660319"/>
                  <a:pt x="1026638" y="3724797"/>
                  <a:pt x="1106176" y="3724797"/>
                </a:cubicBezTo>
                <a:cubicBezTo>
                  <a:pt x="1185714" y="3724797"/>
                  <a:pt x="1250192" y="3660319"/>
                  <a:pt x="1250192" y="3580781"/>
                </a:cubicBezTo>
                <a:cubicBezTo>
                  <a:pt x="1250192" y="3501243"/>
                  <a:pt x="1185714" y="3436765"/>
                  <a:pt x="1106176" y="3436765"/>
                </a:cubicBezTo>
                <a:close/>
                <a:moveTo>
                  <a:pt x="697033" y="3436765"/>
                </a:moveTo>
                <a:cubicBezTo>
                  <a:pt x="617495" y="3436765"/>
                  <a:pt x="553017" y="3501243"/>
                  <a:pt x="553017" y="3580781"/>
                </a:cubicBezTo>
                <a:cubicBezTo>
                  <a:pt x="553017" y="3660319"/>
                  <a:pt x="617495" y="3724797"/>
                  <a:pt x="697033" y="3724797"/>
                </a:cubicBezTo>
                <a:cubicBezTo>
                  <a:pt x="776571" y="3724797"/>
                  <a:pt x="841049" y="3660319"/>
                  <a:pt x="841049" y="3580781"/>
                </a:cubicBezTo>
                <a:cubicBezTo>
                  <a:pt x="841049" y="3501243"/>
                  <a:pt x="776571" y="3436765"/>
                  <a:pt x="697033" y="3436765"/>
                </a:cubicBezTo>
                <a:close/>
                <a:moveTo>
                  <a:pt x="287890" y="3436765"/>
                </a:moveTo>
                <a:cubicBezTo>
                  <a:pt x="208352" y="3436765"/>
                  <a:pt x="143874" y="3501243"/>
                  <a:pt x="143874" y="3580781"/>
                </a:cubicBezTo>
                <a:cubicBezTo>
                  <a:pt x="143874" y="3660319"/>
                  <a:pt x="208352" y="3724797"/>
                  <a:pt x="287890" y="3724797"/>
                </a:cubicBezTo>
                <a:cubicBezTo>
                  <a:pt x="367428" y="3724797"/>
                  <a:pt x="431906" y="3660319"/>
                  <a:pt x="431906" y="3580781"/>
                </a:cubicBezTo>
                <a:cubicBezTo>
                  <a:pt x="431906" y="3501243"/>
                  <a:pt x="367428" y="3436765"/>
                  <a:pt x="287890" y="3436765"/>
                </a:cubicBezTo>
                <a:close/>
                <a:moveTo>
                  <a:pt x="3969476" y="3021542"/>
                </a:moveTo>
                <a:cubicBezTo>
                  <a:pt x="3889938" y="3021542"/>
                  <a:pt x="3825460" y="3086020"/>
                  <a:pt x="3825460" y="3165558"/>
                </a:cubicBezTo>
                <a:cubicBezTo>
                  <a:pt x="3825460" y="3245096"/>
                  <a:pt x="3889938" y="3309574"/>
                  <a:pt x="3969476" y="3309574"/>
                </a:cubicBezTo>
                <a:cubicBezTo>
                  <a:pt x="4049014" y="3309574"/>
                  <a:pt x="4113492" y="3245096"/>
                  <a:pt x="4113492" y="3165558"/>
                </a:cubicBezTo>
                <a:cubicBezTo>
                  <a:pt x="4113492" y="3086020"/>
                  <a:pt x="4049014" y="3021542"/>
                  <a:pt x="3969476" y="3021542"/>
                </a:cubicBezTo>
                <a:close/>
                <a:moveTo>
                  <a:pt x="3560334" y="3021542"/>
                </a:moveTo>
                <a:cubicBezTo>
                  <a:pt x="3480796" y="3021542"/>
                  <a:pt x="3416318" y="3086020"/>
                  <a:pt x="3416318" y="3165558"/>
                </a:cubicBezTo>
                <a:cubicBezTo>
                  <a:pt x="3416318" y="3245096"/>
                  <a:pt x="3480796" y="3309574"/>
                  <a:pt x="3560334" y="3309574"/>
                </a:cubicBezTo>
                <a:cubicBezTo>
                  <a:pt x="3639872" y="3309574"/>
                  <a:pt x="3704350" y="3245096"/>
                  <a:pt x="3704350" y="3165558"/>
                </a:cubicBezTo>
                <a:cubicBezTo>
                  <a:pt x="3704350" y="3086020"/>
                  <a:pt x="3639872" y="3021542"/>
                  <a:pt x="3560334" y="3021542"/>
                </a:cubicBezTo>
                <a:close/>
                <a:moveTo>
                  <a:pt x="3151191" y="3021542"/>
                </a:moveTo>
                <a:cubicBezTo>
                  <a:pt x="3071653" y="3021542"/>
                  <a:pt x="3007175" y="3086020"/>
                  <a:pt x="3007175" y="3165558"/>
                </a:cubicBezTo>
                <a:cubicBezTo>
                  <a:pt x="3007175" y="3245096"/>
                  <a:pt x="3071653" y="3309574"/>
                  <a:pt x="3151191" y="3309574"/>
                </a:cubicBezTo>
                <a:cubicBezTo>
                  <a:pt x="3230729" y="3309574"/>
                  <a:pt x="3295207" y="3245096"/>
                  <a:pt x="3295207" y="3165558"/>
                </a:cubicBezTo>
                <a:cubicBezTo>
                  <a:pt x="3295207" y="3086020"/>
                  <a:pt x="3230729" y="3021542"/>
                  <a:pt x="3151191" y="3021542"/>
                </a:cubicBezTo>
                <a:close/>
                <a:moveTo>
                  <a:pt x="2742048" y="3021542"/>
                </a:moveTo>
                <a:cubicBezTo>
                  <a:pt x="2662510" y="3021542"/>
                  <a:pt x="2598032" y="3086020"/>
                  <a:pt x="2598032" y="3165558"/>
                </a:cubicBezTo>
                <a:cubicBezTo>
                  <a:pt x="2598032" y="3245096"/>
                  <a:pt x="2662510" y="3309574"/>
                  <a:pt x="2742048" y="3309574"/>
                </a:cubicBezTo>
                <a:cubicBezTo>
                  <a:pt x="2821586" y="3309574"/>
                  <a:pt x="2886064" y="3245096"/>
                  <a:pt x="2886064" y="3165558"/>
                </a:cubicBezTo>
                <a:cubicBezTo>
                  <a:pt x="2886064" y="3086020"/>
                  <a:pt x="2821586" y="3021542"/>
                  <a:pt x="2742048" y="3021542"/>
                </a:cubicBezTo>
                <a:close/>
                <a:moveTo>
                  <a:pt x="2332905" y="3021542"/>
                </a:moveTo>
                <a:cubicBezTo>
                  <a:pt x="2253367" y="3021542"/>
                  <a:pt x="2188889" y="3086020"/>
                  <a:pt x="2188889" y="3165558"/>
                </a:cubicBezTo>
                <a:cubicBezTo>
                  <a:pt x="2188889" y="3245096"/>
                  <a:pt x="2253367" y="3309574"/>
                  <a:pt x="2332905" y="3309574"/>
                </a:cubicBezTo>
                <a:cubicBezTo>
                  <a:pt x="2412443" y="3309574"/>
                  <a:pt x="2476921" y="3245096"/>
                  <a:pt x="2476921" y="3165558"/>
                </a:cubicBezTo>
                <a:cubicBezTo>
                  <a:pt x="2476921" y="3086020"/>
                  <a:pt x="2412443" y="3021542"/>
                  <a:pt x="2332905" y="3021542"/>
                </a:cubicBezTo>
                <a:close/>
                <a:moveTo>
                  <a:pt x="1923762" y="3021542"/>
                </a:moveTo>
                <a:cubicBezTo>
                  <a:pt x="1844224" y="3021542"/>
                  <a:pt x="1779746" y="3086020"/>
                  <a:pt x="1779746" y="3165558"/>
                </a:cubicBezTo>
                <a:cubicBezTo>
                  <a:pt x="1779746" y="3245096"/>
                  <a:pt x="1844224" y="3309574"/>
                  <a:pt x="1923762" y="3309574"/>
                </a:cubicBezTo>
                <a:cubicBezTo>
                  <a:pt x="2003300" y="3309574"/>
                  <a:pt x="2067778" y="3245096"/>
                  <a:pt x="2067778" y="3165558"/>
                </a:cubicBezTo>
                <a:cubicBezTo>
                  <a:pt x="2067778" y="3086020"/>
                  <a:pt x="2003300" y="3021542"/>
                  <a:pt x="1923762" y="3021542"/>
                </a:cubicBezTo>
                <a:close/>
                <a:moveTo>
                  <a:pt x="1514619" y="3021542"/>
                </a:moveTo>
                <a:cubicBezTo>
                  <a:pt x="1435081" y="3021542"/>
                  <a:pt x="1370603" y="3086020"/>
                  <a:pt x="1370603" y="3165558"/>
                </a:cubicBezTo>
                <a:cubicBezTo>
                  <a:pt x="1370603" y="3245096"/>
                  <a:pt x="1435081" y="3309574"/>
                  <a:pt x="1514619" y="3309574"/>
                </a:cubicBezTo>
                <a:cubicBezTo>
                  <a:pt x="1594157" y="3309574"/>
                  <a:pt x="1658635" y="3245096"/>
                  <a:pt x="1658635" y="3165558"/>
                </a:cubicBezTo>
                <a:cubicBezTo>
                  <a:pt x="1658635" y="3086020"/>
                  <a:pt x="1594157" y="3021542"/>
                  <a:pt x="1514619" y="3021542"/>
                </a:cubicBezTo>
                <a:close/>
                <a:moveTo>
                  <a:pt x="1105476" y="3021542"/>
                </a:moveTo>
                <a:cubicBezTo>
                  <a:pt x="1025938" y="3021542"/>
                  <a:pt x="961460" y="3086020"/>
                  <a:pt x="961460" y="3165558"/>
                </a:cubicBezTo>
                <a:cubicBezTo>
                  <a:pt x="961460" y="3245096"/>
                  <a:pt x="1025938" y="3309574"/>
                  <a:pt x="1105476" y="3309574"/>
                </a:cubicBezTo>
                <a:cubicBezTo>
                  <a:pt x="1185014" y="3309574"/>
                  <a:pt x="1249492" y="3245096"/>
                  <a:pt x="1249492" y="3165558"/>
                </a:cubicBezTo>
                <a:cubicBezTo>
                  <a:pt x="1249492" y="3086020"/>
                  <a:pt x="1185014" y="3021542"/>
                  <a:pt x="1105476" y="3021542"/>
                </a:cubicBezTo>
                <a:close/>
                <a:moveTo>
                  <a:pt x="696333" y="3021542"/>
                </a:moveTo>
                <a:cubicBezTo>
                  <a:pt x="616795" y="3021542"/>
                  <a:pt x="552317" y="3086020"/>
                  <a:pt x="552317" y="3165558"/>
                </a:cubicBezTo>
                <a:cubicBezTo>
                  <a:pt x="552317" y="3245096"/>
                  <a:pt x="616795" y="3309574"/>
                  <a:pt x="696333" y="3309574"/>
                </a:cubicBezTo>
                <a:cubicBezTo>
                  <a:pt x="775871" y="3309574"/>
                  <a:pt x="840349" y="3245096"/>
                  <a:pt x="840349" y="3165558"/>
                </a:cubicBezTo>
                <a:cubicBezTo>
                  <a:pt x="840349" y="3086020"/>
                  <a:pt x="775871" y="3021542"/>
                  <a:pt x="696333" y="3021542"/>
                </a:cubicBezTo>
                <a:close/>
                <a:moveTo>
                  <a:pt x="287190" y="3021542"/>
                </a:moveTo>
                <a:cubicBezTo>
                  <a:pt x="207652" y="3021542"/>
                  <a:pt x="143174" y="3086020"/>
                  <a:pt x="143174" y="3165558"/>
                </a:cubicBezTo>
                <a:cubicBezTo>
                  <a:pt x="143174" y="3245096"/>
                  <a:pt x="207652" y="3309574"/>
                  <a:pt x="287190" y="3309574"/>
                </a:cubicBezTo>
                <a:cubicBezTo>
                  <a:pt x="366728" y="3309574"/>
                  <a:pt x="431206" y="3245096"/>
                  <a:pt x="431206" y="3165558"/>
                </a:cubicBezTo>
                <a:cubicBezTo>
                  <a:pt x="431206" y="3086020"/>
                  <a:pt x="366728" y="3021542"/>
                  <a:pt x="287190" y="3021542"/>
                </a:cubicBezTo>
                <a:close/>
                <a:moveTo>
                  <a:pt x="3968776" y="2606319"/>
                </a:moveTo>
                <a:cubicBezTo>
                  <a:pt x="3889238" y="2606319"/>
                  <a:pt x="3824760" y="2670797"/>
                  <a:pt x="3824760" y="2750335"/>
                </a:cubicBezTo>
                <a:cubicBezTo>
                  <a:pt x="3824760" y="2829873"/>
                  <a:pt x="3889238" y="2894351"/>
                  <a:pt x="3968776" y="2894351"/>
                </a:cubicBezTo>
                <a:cubicBezTo>
                  <a:pt x="4048314" y="2894351"/>
                  <a:pt x="4112792" y="2829873"/>
                  <a:pt x="4112792" y="2750335"/>
                </a:cubicBezTo>
                <a:cubicBezTo>
                  <a:pt x="4112792" y="2670797"/>
                  <a:pt x="4048314" y="2606319"/>
                  <a:pt x="3968776" y="2606319"/>
                </a:cubicBezTo>
                <a:close/>
                <a:moveTo>
                  <a:pt x="3559634" y="2606319"/>
                </a:moveTo>
                <a:cubicBezTo>
                  <a:pt x="3480096" y="2606319"/>
                  <a:pt x="3415618" y="2670797"/>
                  <a:pt x="3415618" y="2750335"/>
                </a:cubicBezTo>
                <a:cubicBezTo>
                  <a:pt x="3415618" y="2829873"/>
                  <a:pt x="3480096" y="2894351"/>
                  <a:pt x="3559634" y="2894351"/>
                </a:cubicBezTo>
                <a:cubicBezTo>
                  <a:pt x="3639172" y="2894351"/>
                  <a:pt x="3703650" y="2829873"/>
                  <a:pt x="3703650" y="2750335"/>
                </a:cubicBezTo>
                <a:cubicBezTo>
                  <a:pt x="3703650" y="2670797"/>
                  <a:pt x="3639172" y="2606319"/>
                  <a:pt x="3559634" y="2606319"/>
                </a:cubicBezTo>
                <a:close/>
                <a:moveTo>
                  <a:pt x="3150491" y="2606319"/>
                </a:moveTo>
                <a:cubicBezTo>
                  <a:pt x="3070953" y="2606319"/>
                  <a:pt x="3006475" y="2670797"/>
                  <a:pt x="3006475" y="2750335"/>
                </a:cubicBezTo>
                <a:cubicBezTo>
                  <a:pt x="3006475" y="2829873"/>
                  <a:pt x="3070953" y="2894351"/>
                  <a:pt x="3150491" y="2894351"/>
                </a:cubicBezTo>
                <a:cubicBezTo>
                  <a:pt x="3230029" y="2894351"/>
                  <a:pt x="3294507" y="2829873"/>
                  <a:pt x="3294507" y="2750335"/>
                </a:cubicBezTo>
                <a:cubicBezTo>
                  <a:pt x="3294507" y="2670797"/>
                  <a:pt x="3230029" y="2606319"/>
                  <a:pt x="3150491" y="2606319"/>
                </a:cubicBezTo>
                <a:close/>
                <a:moveTo>
                  <a:pt x="2741348" y="2606319"/>
                </a:moveTo>
                <a:cubicBezTo>
                  <a:pt x="2661810" y="2606319"/>
                  <a:pt x="2597332" y="2670797"/>
                  <a:pt x="2597332" y="2750335"/>
                </a:cubicBezTo>
                <a:cubicBezTo>
                  <a:pt x="2597332" y="2829873"/>
                  <a:pt x="2661810" y="2894351"/>
                  <a:pt x="2741348" y="2894351"/>
                </a:cubicBezTo>
                <a:cubicBezTo>
                  <a:pt x="2820886" y="2894351"/>
                  <a:pt x="2885364" y="2829873"/>
                  <a:pt x="2885364" y="2750335"/>
                </a:cubicBezTo>
                <a:cubicBezTo>
                  <a:pt x="2885364" y="2670797"/>
                  <a:pt x="2820886" y="2606319"/>
                  <a:pt x="2741348" y="2606319"/>
                </a:cubicBezTo>
                <a:close/>
                <a:moveTo>
                  <a:pt x="2332205" y="2606319"/>
                </a:moveTo>
                <a:cubicBezTo>
                  <a:pt x="2252667" y="2606319"/>
                  <a:pt x="2188189" y="2670797"/>
                  <a:pt x="2188189" y="2750335"/>
                </a:cubicBezTo>
                <a:cubicBezTo>
                  <a:pt x="2188189" y="2829873"/>
                  <a:pt x="2252667" y="2894351"/>
                  <a:pt x="2332205" y="2894351"/>
                </a:cubicBezTo>
                <a:cubicBezTo>
                  <a:pt x="2411743" y="2894351"/>
                  <a:pt x="2476221" y="2829873"/>
                  <a:pt x="2476221" y="2750335"/>
                </a:cubicBezTo>
                <a:cubicBezTo>
                  <a:pt x="2476221" y="2670797"/>
                  <a:pt x="2411743" y="2606319"/>
                  <a:pt x="2332205" y="2606319"/>
                </a:cubicBezTo>
                <a:close/>
                <a:moveTo>
                  <a:pt x="1923062" y="2606319"/>
                </a:moveTo>
                <a:cubicBezTo>
                  <a:pt x="1843524" y="2606319"/>
                  <a:pt x="1779046" y="2670797"/>
                  <a:pt x="1779046" y="2750335"/>
                </a:cubicBezTo>
                <a:cubicBezTo>
                  <a:pt x="1779046" y="2829873"/>
                  <a:pt x="1843524" y="2894351"/>
                  <a:pt x="1923062" y="2894351"/>
                </a:cubicBezTo>
                <a:cubicBezTo>
                  <a:pt x="2002600" y="2894351"/>
                  <a:pt x="2067078" y="2829873"/>
                  <a:pt x="2067078" y="2750335"/>
                </a:cubicBezTo>
                <a:cubicBezTo>
                  <a:pt x="2067078" y="2670797"/>
                  <a:pt x="2002600" y="2606319"/>
                  <a:pt x="1923062" y="2606319"/>
                </a:cubicBezTo>
                <a:close/>
                <a:moveTo>
                  <a:pt x="1513919" y="2606319"/>
                </a:moveTo>
                <a:cubicBezTo>
                  <a:pt x="1434381" y="2606319"/>
                  <a:pt x="1369903" y="2670797"/>
                  <a:pt x="1369903" y="2750335"/>
                </a:cubicBezTo>
                <a:cubicBezTo>
                  <a:pt x="1369903" y="2829873"/>
                  <a:pt x="1434381" y="2894351"/>
                  <a:pt x="1513919" y="2894351"/>
                </a:cubicBezTo>
                <a:cubicBezTo>
                  <a:pt x="1593457" y="2894351"/>
                  <a:pt x="1657935" y="2829873"/>
                  <a:pt x="1657935" y="2750335"/>
                </a:cubicBezTo>
                <a:cubicBezTo>
                  <a:pt x="1657935" y="2670797"/>
                  <a:pt x="1593457" y="2606319"/>
                  <a:pt x="1513919" y="2606319"/>
                </a:cubicBezTo>
                <a:close/>
                <a:moveTo>
                  <a:pt x="1104776" y="2606319"/>
                </a:moveTo>
                <a:cubicBezTo>
                  <a:pt x="1025238" y="2606319"/>
                  <a:pt x="960760" y="2670797"/>
                  <a:pt x="960760" y="2750335"/>
                </a:cubicBezTo>
                <a:cubicBezTo>
                  <a:pt x="960760" y="2829873"/>
                  <a:pt x="1025238" y="2894351"/>
                  <a:pt x="1104776" y="2894351"/>
                </a:cubicBezTo>
                <a:cubicBezTo>
                  <a:pt x="1184314" y="2894351"/>
                  <a:pt x="1248792" y="2829873"/>
                  <a:pt x="1248792" y="2750335"/>
                </a:cubicBezTo>
                <a:cubicBezTo>
                  <a:pt x="1248792" y="2670797"/>
                  <a:pt x="1184314" y="2606319"/>
                  <a:pt x="1104776" y="2606319"/>
                </a:cubicBezTo>
                <a:close/>
                <a:moveTo>
                  <a:pt x="695633" y="2606319"/>
                </a:moveTo>
                <a:cubicBezTo>
                  <a:pt x="616095" y="2606319"/>
                  <a:pt x="551617" y="2670797"/>
                  <a:pt x="551617" y="2750335"/>
                </a:cubicBezTo>
                <a:cubicBezTo>
                  <a:pt x="551617" y="2829873"/>
                  <a:pt x="616095" y="2894351"/>
                  <a:pt x="695633" y="2894351"/>
                </a:cubicBezTo>
                <a:cubicBezTo>
                  <a:pt x="775171" y="2894351"/>
                  <a:pt x="839649" y="2829873"/>
                  <a:pt x="839649" y="2750335"/>
                </a:cubicBezTo>
                <a:cubicBezTo>
                  <a:pt x="839649" y="2670797"/>
                  <a:pt x="775171" y="2606319"/>
                  <a:pt x="695633" y="2606319"/>
                </a:cubicBezTo>
                <a:close/>
                <a:moveTo>
                  <a:pt x="286490" y="2606319"/>
                </a:moveTo>
                <a:cubicBezTo>
                  <a:pt x="206952" y="2606319"/>
                  <a:pt x="142474" y="2670797"/>
                  <a:pt x="142474" y="2750335"/>
                </a:cubicBezTo>
                <a:cubicBezTo>
                  <a:pt x="142474" y="2829873"/>
                  <a:pt x="206952" y="2894351"/>
                  <a:pt x="286490" y="2894351"/>
                </a:cubicBezTo>
                <a:cubicBezTo>
                  <a:pt x="366028" y="2894351"/>
                  <a:pt x="430506" y="2829873"/>
                  <a:pt x="430506" y="2750335"/>
                </a:cubicBezTo>
                <a:cubicBezTo>
                  <a:pt x="430506" y="2670797"/>
                  <a:pt x="366028" y="2606319"/>
                  <a:pt x="286490" y="2606319"/>
                </a:cubicBezTo>
                <a:close/>
                <a:moveTo>
                  <a:pt x="3968076" y="2191096"/>
                </a:moveTo>
                <a:cubicBezTo>
                  <a:pt x="3888538" y="2191096"/>
                  <a:pt x="3824060" y="2255574"/>
                  <a:pt x="3824060" y="2335112"/>
                </a:cubicBezTo>
                <a:cubicBezTo>
                  <a:pt x="3824060" y="2414650"/>
                  <a:pt x="3888538" y="2479128"/>
                  <a:pt x="3968076" y="2479128"/>
                </a:cubicBezTo>
                <a:cubicBezTo>
                  <a:pt x="4047614" y="2479128"/>
                  <a:pt x="4112092" y="2414650"/>
                  <a:pt x="4112092" y="2335112"/>
                </a:cubicBezTo>
                <a:cubicBezTo>
                  <a:pt x="4112092" y="2255574"/>
                  <a:pt x="4047614" y="2191096"/>
                  <a:pt x="3968076" y="2191096"/>
                </a:cubicBezTo>
                <a:close/>
                <a:moveTo>
                  <a:pt x="3558934" y="2191096"/>
                </a:moveTo>
                <a:cubicBezTo>
                  <a:pt x="3479396" y="2191096"/>
                  <a:pt x="3414918" y="2255574"/>
                  <a:pt x="3414918" y="2335112"/>
                </a:cubicBezTo>
                <a:cubicBezTo>
                  <a:pt x="3414918" y="2414650"/>
                  <a:pt x="3479396" y="2479128"/>
                  <a:pt x="3558934" y="2479128"/>
                </a:cubicBezTo>
                <a:cubicBezTo>
                  <a:pt x="3638472" y="2479128"/>
                  <a:pt x="3702950" y="2414650"/>
                  <a:pt x="3702950" y="2335112"/>
                </a:cubicBezTo>
                <a:cubicBezTo>
                  <a:pt x="3702950" y="2255574"/>
                  <a:pt x="3638472" y="2191096"/>
                  <a:pt x="3558934" y="2191096"/>
                </a:cubicBezTo>
                <a:close/>
                <a:moveTo>
                  <a:pt x="3149791" y="2191096"/>
                </a:moveTo>
                <a:cubicBezTo>
                  <a:pt x="3070253" y="2191096"/>
                  <a:pt x="3005775" y="2255574"/>
                  <a:pt x="3005775" y="2335112"/>
                </a:cubicBezTo>
                <a:cubicBezTo>
                  <a:pt x="3005775" y="2414650"/>
                  <a:pt x="3070253" y="2479128"/>
                  <a:pt x="3149791" y="2479128"/>
                </a:cubicBezTo>
                <a:cubicBezTo>
                  <a:pt x="3229329" y="2479128"/>
                  <a:pt x="3293807" y="2414650"/>
                  <a:pt x="3293807" y="2335112"/>
                </a:cubicBezTo>
                <a:cubicBezTo>
                  <a:pt x="3293807" y="2255574"/>
                  <a:pt x="3229329" y="2191096"/>
                  <a:pt x="3149791" y="2191096"/>
                </a:cubicBezTo>
                <a:close/>
                <a:moveTo>
                  <a:pt x="2740648" y="2191096"/>
                </a:moveTo>
                <a:cubicBezTo>
                  <a:pt x="2661110" y="2191096"/>
                  <a:pt x="2596632" y="2255574"/>
                  <a:pt x="2596632" y="2335112"/>
                </a:cubicBezTo>
                <a:cubicBezTo>
                  <a:pt x="2596632" y="2414650"/>
                  <a:pt x="2661110" y="2479128"/>
                  <a:pt x="2740648" y="2479128"/>
                </a:cubicBezTo>
                <a:cubicBezTo>
                  <a:pt x="2820186" y="2479128"/>
                  <a:pt x="2884664" y="2414650"/>
                  <a:pt x="2884664" y="2335112"/>
                </a:cubicBezTo>
                <a:cubicBezTo>
                  <a:pt x="2884664" y="2255574"/>
                  <a:pt x="2820186" y="2191096"/>
                  <a:pt x="2740648" y="2191096"/>
                </a:cubicBezTo>
                <a:close/>
                <a:moveTo>
                  <a:pt x="2331505" y="2191096"/>
                </a:moveTo>
                <a:cubicBezTo>
                  <a:pt x="2251967" y="2191096"/>
                  <a:pt x="2187489" y="2255574"/>
                  <a:pt x="2187489" y="2335112"/>
                </a:cubicBezTo>
                <a:cubicBezTo>
                  <a:pt x="2187489" y="2414650"/>
                  <a:pt x="2251967" y="2479128"/>
                  <a:pt x="2331505" y="2479128"/>
                </a:cubicBezTo>
                <a:cubicBezTo>
                  <a:pt x="2411043" y="2479128"/>
                  <a:pt x="2475521" y="2414650"/>
                  <a:pt x="2475521" y="2335112"/>
                </a:cubicBezTo>
                <a:cubicBezTo>
                  <a:pt x="2475521" y="2255574"/>
                  <a:pt x="2411043" y="2191096"/>
                  <a:pt x="2331505" y="2191096"/>
                </a:cubicBezTo>
                <a:close/>
                <a:moveTo>
                  <a:pt x="1922362" y="2191096"/>
                </a:moveTo>
                <a:cubicBezTo>
                  <a:pt x="1842824" y="2191096"/>
                  <a:pt x="1778346" y="2255574"/>
                  <a:pt x="1778346" y="2335112"/>
                </a:cubicBezTo>
                <a:cubicBezTo>
                  <a:pt x="1778346" y="2414650"/>
                  <a:pt x="1842824" y="2479128"/>
                  <a:pt x="1922362" y="2479128"/>
                </a:cubicBezTo>
                <a:cubicBezTo>
                  <a:pt x="2001900" y="2479128"/>
                  <a:pt x="2066378" y="2414650"/>
                  <a:pt x="2066378" y="2335112"/>
                </a:cubicBezTo>
                <a:cubicBezTo>
                  <a:pt x="2066378" y="2255574"/>
                  <a:pt x="2001900" y="2191096"/>
                  <a:pt x="1922362" y="2191096"/>
                </a:cubicBezTo>
                <a:close/>
                <a:moveTo>
                  <a:pt x="1513219" y="2191096"/>
                </a:moveTo>
                <a:cubicBezTo>
                  <a:pt x="1433681" y="2191096"/>
                  <a:pt x="1369203" y="2255574"/>
                  <a:pt x="1369203" y="2335112"/>
                </a:cubicBezTo>
                <a:cubicBezTo>
                  <a:pt x="1369203" y="2414650"/>
                  <a:pt x="1433681" y="2479128"/>
                  <a:pt x="1513219" y="2479128"/>
                </a:cubicBezTo>
                <a:cubicBezTo>
                  <a:pt x="1592757" y="2479128"/>
                  <a:pt x="1657235" y="2414650"/>
                  <a:pt x="1657235" y="2335112"/>
                </a:cubicBezTo>
                <a:cubicBezTo>
                  <a:pt x="1657235" y="2255574"/>
                  <a:pt x="1592757" y="2191096"/>
                  <a:pt x="1513219" y="2191096"/>
                </a:cubicBezTo>
                <a:close/>
                <a:moveTo>
                  <a:pt x="1104076" y="2191096"/>
                </a:moveTo>
                <a:cubicBezTo>
                  <a:pt x="1024538" y="2191096"/>
                  <a:pt x="960060" y="2255574"/>
                  <a:pt x="960060" y="2335112"/>
                </a:cubicBezTo>
                <a:cubicBezTo>
                  <a:pt x="960060" y="2414650"/>
                  <a:pt x="1024538" y="2479128"/>
                  <a:pt x="1104076" y="2479128"/>
                </a:cubicBezTo>
                <a:cubicBezTo>
                  <a:pt x="1183614" y="2479128"/>
                  <a:pt x="1248092" y="2414650"/>
                  <a:pt x="1248092" y="2335112"/>
                </a:cubicBezTo>
                <a:cubicBezTo>
                  <a:pt x="1248092" y="2255574"/>
                  <a:pt x="1183614" y="2191096"/>
                  <a:pt x="1104076" y="2191096"/>
                </a:cubicBezTo>
                <a:close/>
                <a:moveTo>
                  <a:pt x="694933" y="2191096"/>
                </a:moveTo>
                <a:cubicBezTo>
                  <a:pt x="615395" y="2191096"/>
                  <a:pt x="550917" y="2255574"/>
                  <a:pt x="550917" y="2335112"/>
                </a:cubicBezTo>
                <a:cubicBezTo>
                  <a:pt x="550917" y="2414650"/>
                  <a:pt x="615395" y="2479128"/>
                  <a:pt x="694933" y="2479128"/>
                </a:cubicBezTo>
                <a:cubicBezTo>
                  <a:pt x="774471" y="2479128"/>
                  <a:pt x="838949" y="2414650"/>
                  <a:pt x="838949" y="2335112"/>
                </a:cubicBezTo>
                <a:cubicBezTo>
                  <a:pt x="838949" y="2255574"/>
                  <a:pt x="774471" y="2191096"/>
                  <a:pt x="694933" y="2191096"/>
                </a:cubicBezTo>
                <a:close/>
                <a:moveTo>
                  <a:pt x="285790" y="2191096"/>
                </a:moveTo>
                <a:cubicBezTo>
                  <a:pt x="206252" y="2191096"/>
                  <a:pt x="141774" y="2255574"/>
                  <a:pt x="141774" y="2335112"/>
                </a:cubicBezTo>
                <a:cubicBezTo>
                  <a:pt x="141774" y="2414650"/>
                  <a:pt x="206252" y="2479128"/>
                  <a:pt x="285790" y="2479128"/>
                </a:cubicBezTo>
                <a:cubicBezTo>
                  <a:pt x="365328" y="2479128"/>
                  <a:pt x="429806" y="2414650"/>
                  <a:pt x="429806" y="2335112"/>
                </a:cubicBezTo>
                <a:cubicBezTo>
                  <a:pt x="429806" y="2255574"/>
                  <a:pt x="365328" y="2191096"/>
                  <a:pt x="285790" y="2191096"/>
                </a:cubicBezTo>
                <a:close/>
                <a:moveTo>
                  <a:pt x="3967376" y="1775873"/>
                </a:moveTo>
                <a:cubicBezTo>
                  <a:pt x="3887838" y="1775873"/>
                  <a:pt x="3823360" y="1840351"/>
                  <a:pt x="3823360" y="1919889"/>
                </a:cubicBezTo>
                <a:cubicBezTo>
                  <a:pt x="3823360" y="1999427"/>
                  <a:pt x="3887838" y="2063905"/>
                  <a:pt x="3967376" y="2063905"/>
                </a:cubicBezTo>
                <a:cubicBezTo>
                  <a:pt x="4046914" y="2063905"/>
                  <a:pt x="4111392" y="1999427"/>
                  <a:pt x="4111392" y="1919889"/>
                </a:cubicBezTo>
                <a:cubicBezTo>
                  <a:pt x="4111392" y="1840351"/>
                  <a:pt x="4046914" y="1775873"/>
                  <a:pt x="3967376" y="1775873"/>
                </a:cubicBezTo>
                <a:close/>
                <a:moveTo>
                  <a:pt x="3558234" y="1775873"/>
                </a:moveTo>
                <a:cubicBezTo>
                  <a:pt x="3478696" y="1775873"/>
                  <a:pt x="3414218" y="1840351"/>
                  <a:pt x="3414218" y="1919889"/>
                </a:cubicBezTo>
                <a:cubicBezTo>
                  <a:pt x="3414218" y="1999427"/>
                  <a:pt x="3478696" y="2063905"/>
                  <a:pt x="3558234" y="2063905"/>
                </a:cubicBezTo>
                <a:cubicBezTo>
                  <a:pt x="3637772" y="2063905"/>
                  <a:pt x="3702250" y="1999427"/>
                  <a:pt x="3702250" y="1919889"/>
                </a:cubicBezTo>
                <a:cubicBezTo>
                  <a:pt x="3702250" y="1840351"/>
                  <a:pt x="3637772" y="1775873"/>
                  <a:pt x="3558234" y="1775873"/>
                </a:cubicBezTo>
                <a:close/>
                <a:moveTo>
                  <a:pt x="3149091" y="1775873"/>
                </a:moveTo>
                <a:cubicBezTo>
                  <a:pt x="3069553" y="1775873"/>
                  <a:pt x="3005075" y="1840351"/>
                  <a:pt x="3005075" y="1919889"/>
                </a:cubicBezTo>
                <a:cubicBezTo>
                  <a:pt x="3005075" y="1999427"/>
                  <a:pt x="3069553" y="2063905"/>
                  <a:pt x="3149091" y="2063905"/>
                </a:cubicBezTo>
                <a:cubicBezTo>
                  <a:pt x="3228629" y="2063905"/>
                  <a:pt x="3293107" y="1999427"/>
                  <a:pt x="3293107" y="1919889"/>
                </a:cubicBezTo>
                <a:cubicBezTo>
                  <a:pt x="3293107" y="1840351"/>
                  <a:pt x="3228629" y="1775873"/>
                  <a:pt x="3149091" y="1775873"/>
                </a:cubicBezTo>
                <a:close/>
                <a:moveTo>
                  <a:pt x="2739948" y="1775873"/>
                </a:moveTo>
                <a:cubicBezTo>
                  <a:pt x="2660410" y="1775873"/>
                  <a:pt x="2595932" y="1840351"/>
                  <a:pt x="2595932" y="1919889"/>
                </a:cubicBezTo>
                <a:cubicBezTo>
                  <a:pt x="2595932" y="1999427"/>
                  <a:pt x="2660410" y="2063905"/>
                  <a:pt x="2739948" y="2063905"/>
                </a:cubicBezTo>
                <a:cubicBezTo>
                  <a:pt x="2819486" y="2063905"/>
                  <a:pt x="2883964" y="1999427"/>
                  <a:pt x="2883964" y="1919889"/>
                </a:cubicBezTo>
                <a:cubicBezTo>
                  <a:pt x="2883964" y="1840351"/>
                  <a:pt x="2819486" y="1775873"/>
                  <a:pt x="2739948" y="1775873"/>
                </a:cubicBezTo>
                <a:close/>
                <a:moveTo>
                  <a:pt x="2330805" y="1775873"/>
                </a:moveTo>
                <a:cubicBezTo>
                  <a:pt x="2251267" y="1775873"/>
                  <a:pt x="2186789" y="1840351"/>
                  <a:pt x="2186789" y="1919889"/>
                </a:cubicBezTo>
                <a:cubicBezTo>
                  <a:pt x="2186789" y="1999427"/>
                  <a:pt x="2251267" y="2063905"/>
                  <a:pt x="2330805" y="2063905"/>
                </a:cubicBezTo>
                <a:cubicBezTo>
                  <a:pt x="2410343" y="2063905"/>
                  <a:pt x="2474821" y="1999427"/>
                  <a:pt x="2474821" y="1919889"/>
                </a:cubicBezTo>
                <a:cubicBezTo>
                  <a:pt x="2474821" y="1840351"/>
                  <a:pt x="2410343" y="1775873"/>
                  <a:pt x="2330805" y="1775873"/>
                </a:cubicBezTo>
                <a:close/>
                <a:moveTo>
                  <a:pt x="1921662" y="1775873"/>
                </a:moveTo>
                <a:cubicBezTo>
                  <a:pt x="1842124" y="1775873"/>
                  <a:pt x="1777646" y="1840351"/>
                  <a:pt x="1777646" y="1919889"/>
                </a:cubicBezTo>
                <a:cubicBezTo>
                  <a:pt x="1777646" y="1999427"/>
                  <a:pt x="1842124" y="2063905"/>
                  <a:pt x="1921662" y="2063905"/>
                </a:cubicBezTo>
                <a:cubicBezTo>
                  <a:pt x="2001200" y="2063905"/>
                  <a:pt x="2065678" y="1999427"/>
                  <a:pt x="2065678" y="1919889"/>
                </a:cubicBezTo>
                <a:cubicBezTo>
                  <a:pt x="2065678" y="1840351"/>
                  <a:pt x="2001200" y="1775873"/>
                  <a:pt x="1921662" y="1775873"/>
                </a:cubicBezTo>
                <a:close/>
                <a:moveTo>
                  <a:pt x="1512519" y="1775873"/>
                </a:moveTo>
                <a:cubicBezTo>
                  <a:pt x="1432981" y="1775873"/>
                  <a:pt x="1368503" y="1840351"/>
                  <a:pt x="1368503" y="1919889"/>
                </a:cubicBezTo>
                <a:cubicBezTo>
                  <a:pt x="1368503" y="1999427"/>
                  <a:pt x="1432981" y="2063905"/>
                  <a:pt x="1512519" y="2063905"/>
                </a:cubicBezTo>
                <a:cubicBezTo>
                  <a:pt x="1592057" y="2063905"/>
                  <a:pt x="1656535" y="1999427"/>
                  <a:pt x="1656535" y="1919889"/>
                </a:cubicBezTo>
                <a:cubicBezTo>
                  <a:pt x="1656535" y="1840351"/>
                  <a:pt x="1592057" y="1775873"/>
                  <a:pt x="1512519" y="1775873"/>
                </a:cubicBezTo>
                <a:close/>
                <a:moveTo>
                  <a:pt x="1103376" y="1775873"/>
                </a:moveTo>
                <a:cubicBezTo>
                  <a:pt x="1023838" y="1775873"/>
                  <a:pt x="959360" y="1840351"/>
                  <a:pt x="959360" y="1919889"/>
                </a:cubicBezTo>
                <a:cubicBezTo>
                  <a:pt x="959360" y="1999427"/>
                  <a:pt x="1023838" y="2063905"/>
                  <a:pt x="1103376" y="2063905"/>
                </a:cubicBezTo>
                <a:cubicBezTo>
                  <a:pt x="1182914" y="2063905"/>
                  <a:pt x="1247392" y="1999427"/>
                  <a:pt x="1247392" y="1919889"/>
                </a:cubicBezTo>
                <a:cubicBezTo>
                  <a:pt x="1247392" y="1840351"/>
                  <a:pt x="1182914" y="1775873"/>
                  <a:pt x="1103376" y="1775873"/>
                </a:cubicBezTo>
                <a:close/>
                <a:moveTo>
                  <a:pt x="694233" y="1775873"/>
                </a:moveTo>
                <a:cubicBezTo>
                  <a:pt x="614695" y="1775873"/>
                  <a:pt x="550217" y="1840351"/>
                  <a:pt x="550217" y="1919889"/>
                </a:cubicBezTo>
                <a:cubicBezTo>
                  <a:pt x="550217" y="1999427"/>
                  <a:pt x="614695" y="2063905"/>
                  <a:pt x="694233" y="2063905"/>
                </a:cubicBezTo>
                <a:cubicBezTo>
                  <a:pt x="773771" y="2063905"/>
                  <a:pt x="838249" y="1999427"/>
                  <a:pt x="838249" y="1919889"/>
                </a:cubicBezTo>
                <a:cubicBezTo>
                  <a:pt x="838249" y="1840351"/>
                  <a:pt x="773771" y="1775873"/>
                  <a:pt x="694233" y="1775873"/>
                </a:cubicBezTo>
                <a:close/>
                <a:moveTo>
                  <a:pt x="285090" y="1775873"/>
                </a:moveTo>
                <a:cubicBezTo>
                  <a:pt x="205552" y="1775873"/>
                  <a:pt x="141074" y="1840351"/>
                  <a:pt x="141074" y="1919889"/>
                </a:cubicBezTo>
                <a:cubicBezTo>
                  <a:pt x="141074" y="1999427"/>
                  <a:pt x="205552" y="2063905"/>
                  <a:pt x="285090" y="2063905"/>
                </a:cubicBezTo>
                <a:cubicBezTo>
                  <a:pt x="364628" y="2063905"/>
                  <a:pt x="429106" y="1999427"/>
                  <a:pt x="429106" y="1919889"/>
                </a:cubicBezTo>
                <a:cubicBezTo>
                  <a:pt x="429106" y="1840351"/>
                  <a:pt x="364628" y="1775873"/>
                  <a:pt x="285090" y="1775873"/>
                </a:cubicBezTo>
                <a:close/>
                <a:moveTo>
                  <a:pt x="3966676" y="1360650"/>
                </a:moveTo>
                <a:cubicBezTo>
                  <a:pt x="3887138" y="1360650"/>
                  <a:pt x="3822660" y="1425128"/>
                  <a:pt x="3822660" y="1504666"/>
                </a:cubicBezTo>
                <a:cubicBezTo>
                  <a:pt x="3822660" y="1584204"/>
                  <a:pt x="3887138" y="1648682"/>
                  <a:pt x="3966676" y="1648682"/>
                </a:cubicBezTo>
                <a:cubicBezTo>
                  <a:pt x="4046214" y="1648682"/>
                  <a:pt x="4110692" y="1584204"/>
                  <a:pt x="4110692" y="1504666"/>
                </a:cubicBezTo>
                <a:cubicBezTo>
                  <a:pt x="4110692" y="1425128"/>
                  <a:pt x="4046214" y="1360650"/>
                  <a:pt x="3966676" y="1360650"/>
                </a:cubicBezTo>
                <a:close/>
                <a:moveTo>
                  <a:pt x="3557534" y="1360650"/>
                </a:moveTo>
                <a:cubicBezTo>
                  <a:pt x="3477996" y="1360650"/>
                  <a:pt x="3413518" y="1425128"/>
                  <a:pt x="3413518" y="1504666"/>
                </a:cubicBezTo>
                <a:cubicBezTo>
                  <a:pt x="3413518" y="1584204"/>
                  <a:pt x="3477996" y="1648682"/>
                  <a:pt x="3557534" y="1648682"/>
                </a:cubicBezTo>
                <a:cubicBezTo>
                  <a:pt x="3637072" y="1648682"/>
                  <a:pt x="3701550" y="1584204"/>
                  <a:pt x="3701550" y="1504666"/>
                </a:cubicBezTo>
                <a:cubicBezTo>
                  <a:pt x="3701550" y="1425128"/>
                  <a:pt x="3637072" y="1360650"/>
                  <a:pt x="3557534" y="1360650"/>
                </a:cubicBezTo>
                <a:close/>
                <a:moveTo>
                  <a:pt x="3148391" y="1360650"/>
                </a:moveTo>
                <a:cubicBezTo>
                  <a:pt x="3068853" y="1360650"/>
                  <a:pt x="3004375" y="1425128"/>
                  <a:pt x="3004375" y="1504666"/>
                </a:cubicBezTo>
                <a:cubicBezTo>
                  <a:pt x="3004375" y="1584204"/>
                  <a:pt x="3068853" y="1648682"/>
                  <a:pt x="3148391" y="1648682"/>
                </a:cubicBezTo>
                <a:cubicBezTo>
                  <a:pt x="3227929" y="1648682"/>
                  <a:pt x="3292407" y="1584204"/>
                  <a:pt x="3292407" y="1504666"/>
                </a:cubicBezTo>
                <a:cubicBezTo>
                  <a:pt x="3292407" y="1425128"/>
                  <a:pt x="3227929" y="1360650"/>
                  <a:pt x="3148391" y="1360650"/>
                </a:cubicBezTo>
                <a:close/>
                <a:moveTo>
                  <a:pt x="2739248" y="1360650"/>
                </a:moveTo>
                <a:cubicBezTo>
                  <a:pt x="2659710" y="1360650"/>
                  <a:pt x="2595232" y="1425128"/>
                  <a:pt x="2595232" y="1504666"/>
                </a:cubicBezTo>
                <a:cubicBezTo>
                  <a:pt x="2595232" y="1584204"/>
                  <a:pt x="2659710" y="1648682"/>
                  <a:pt x="2739248" y="1648682"/>
                </a:cubicBezTo>
                <a:cubicBezTo>
                  <a:pt x="2818786" y="1648682"/>
                  <a:pt x="2883264" y="1584204"/>
                  <a:pt x="2883264" y="1504666"/>
                </a:cubicBezTo>
                <a:cubicBezTo>
                  <a:pt x="2883264" y="1425128"/>
                  <a:pt x="2818786" y="1360650"/>
                  <a:pt x="2739248" y="1360650"/>
                </a:cubicBezTo>
                <a:close/>
                <a:moveTo>
                  <a:pt x="2330105" y="1360650"/>
                </a:moveTo>
                <a:cubicBezTo>
                  <a:pt x="2250567" y="1360650"/>
                  <a:pt x="2186089" y="1425128"/>
                  <a:pt x="2186089" y="1504666"/>
                </a:cubicBezTo>
                <a:cubicBezTo>
                  <a:pt x="2186089" y="1584204"/>
                  <a:pt x="2250567" y="1648682"/>
                  <a:pt x="2330105" y="1648682"/>
                </a:cubicBezTo>
                <a:cubicBezTo>
                  <a:pt x="2409643" y="1648682"/>
                  <a:pt x="2474121" y="1584204"/>
                  <a:pt x="2474121" y="1504666"/>
                </a:cubicBezTo>
                <a:cubicBezTo>
                  <a:pt x="2474121" y="1425128"/>
                  <a:pt x="2409643" y="1360650"/>
                  <a:pt x="2330105" y="1360650"/>
                </a:cubicBezTo>
                <a:close/>
                <a:moveTo>
                  <a:pt x="1920962" y="1360650"/>
                </a:moveTo>
                <a:cubicBezTo>
                  <a:pt x="1841424" y="1360650"/>
                  <a:pt x="1776946" y="1425128"/>
                  <a:pt x="1776946" y="1504666"/>
                </a:cubicBezTo>
                <a:cubicBezTo>
                  <a:pt x="1776946" y="1584204"/>
                  <a:pt x="1841424" y="1648682"/>
                  <a:pt x="1920962" y="1648682"/>
                </a:cubicBezTo>
                <a:cubicBezTo>
                  <a:pt x="2000500" y="1648682"/>
                  <a:pt x="2064978" y="1584204"/>
                  <a:pt x="2064978" y="1504666"/>
                </a:cubicBezTo>
                <a:cubicBezTo>
                  <a:pt x="2064978" y="1425128"/>
                  <a:pt x="2000500" y="1360650"/>
                  <a:pt x="1920962" y="1360650"/>
                </a:cubicBezTo>
                <a:close/>
                <a:moveTo>
                  <a:pt x="1511819" y="1360650"/>
                </a:moveTo>
                <a:cubicBezTo>
                  <a:pt x="1432281" y="1360650"/>
                  <a:pt x="1367803" y="1425128"/>
                  <a:pt x="1367803" y="1504666"/>
                </a:cubicBezTo>
                <a:cubicBezTo>
                  <a:pt x="1367803" y="1584204"/>
                  <a:pt x="1432281" y="1648682"/>
                  <a:pt x="1511819" y="1648682"/>
                </a:cubicBezTo>
                <a:cubicBezTo>
                  <a:pt x="1591357" y="1648682"/>
                  <a:pt x="1655835" y="1584204"/>
                  <a:pt x="1655835" y="1504666"/>
                </a:cubicBezTo>
                <a:cubicBezTo>
                  <a:pt x="1655835" y="1425128"/>
                  <a:pt x="1591357" y="1360650"/>
                  <a:pt x="1511819" y="1360650"/>
                </a:cubicBezTo>
                <a:close/>
                <a:moveTo>
                  <a:pt x="1102676" y="1360650"/>
                </a:moveTo>
                <a:cubicBezTo>
                  <a:pt x="1023138" y="1360650"/>
                  <a:pt x="958660" y="1425128"/>
                  <a:pt x="958660" y="1504666"/>
                </a:cubicBezTo>
                <a:cubicBezTo>
                  <a:pt x="958660" y="1584204"/>
                  <a:pt x="1023138" y="1648682"/>
                  <a:pt x="1102676" y="1648682"/>
                </a:cubicBezTo>
                <a:cubicBezTo>
                  <a:pt x="1182214" y="1648682"/>
                  <a:pt x="1246692" y="1584204"/>
                  <a:pt x="1246692" y="1504666"/>
                </a:cubicBezTo>
                <a:cubicBezTo>
                  <a:pt x="1246692" y="1425128"/>
                  <a:pt x="1182214" y="1360650"/>
                  <a:pt x="1102676" y="1360650"/>
                </a:cubicBezTo>
                <a:close/>
                <a:moveTo>
                  <a:pt x="693533" y="1360650"/>
                </a:moveTo>
                <a:cubicBezTo>
                  <a:pt x="613995" y="1360650"/>
                  <a:pt x="549517" y="1425128"/>
                  <a:pt x="549517" y="1504666"/>
                </a:cubicBezTo>
                <a:cubicBezTo>
                  <a:pt x="549517" y="1584204"/>
                  <a:pt x="613995" y="1648682"/>
                  <a:pt x="693533" y="1648682"/>
                </a:cubicBezTo>
                <a:cubicBezTo>
                  <a:pt x="773071" y="1648682"/>
                  <a:pt x="837549" y="1584204"/>
                  <a:pt x="837549" y="1504666"/>
                </a:cubicBezTo>
                <a:cubicBezTo>
                  <a:pt x="837549" y="1425128"/>
                  <a:pt x="773071" y="1360650"/>
                  <a:pt x="693533" y="1360650"/>
                </a:cubicBezTo>
                <a:close/>
                <a:moveTo>
                  <a:pt x="284390" y="1360650"/>
                </a:moveTo>
                <a:cubicBezTo>
                  <a:pt x="204852" y="1360650"/>
                  <a:pt x="140374" y="1425128"/>
                  <a:pt x="140374" y="1504666"/>
                </a:cubicBezTo>
                <a:cubicBezTo>
                  <a:pt x="140374" y="1584204"/>
                  <a:pt x="204852" y="1648682"/>
                  <a:pt x="284390" y="1648682"/>
                </a:cubicBezTo>
                <a:cubicBezTo>
                  <a:pt x="363928" y="1648682"/>
                  <a:pt x="428406" y="1584204"/>
                  <a:pt x="428406" y="1504666"/>
                </a:cubicBezTo>
                <a:cubicBezTo>
                  <a:pt x="428406" y="1425128"/>
                  <a:pt x="363928" y="1360650"/>
                  <a:pt x="284390" y="1360650"/>
                </a:cubicBezTo>
                <a:close/>
                <a:moveTo>
                  <a:pt x="3965976" y="945427"/>
                </a:moveTo>
                <a:cubicBezTo>
                  <a:pt x="3886438" y="945427"/>
                  <a:pt x="3821960" y="1009905"/>
                  <a:pt x="3821960" y="1089443"/>
                </a:cubicBezTo>
                <a:cubicBezTo>
                  <a:pt x="3821960" y="1168981"/>
                  <a:pt x="3886438" y="1233459"/>
                  <a:pt x="3965976" y="1233459"/>
                </a:cubicBezTo>
                <a:cubicBezTo>
                  <a:pt x="4045514" y="1233459"/>
                  <a:pt x="4109992" y="1168981"/>
                  <a:pt x="4109992" y="1089443"/>
                </a:cubicBezTo>
                <a:cubicBezTo>
                  <a:pt x="4109992" y="1009905"/>
                  <a:pt x="4045514" y="945427"/>
                  <a:pt x="3965976" y="945427"/>
                </a:cubicBezTo>
                <a:close/>
                <a:moveTo>
                  <a:pt x="3556834" y="945427"/>
                </a:moveTo>
                <a:cubicBezTo>
                  <a:pt x="3477296" y="945427"/>
                  <a:pt x="3412818" y="1009905"/>
                  <a:pt x="3412818" y="1089443"/>
                </a:cubicBezTo>
                <a:cubicBezTo>
                  <a:pt x="3412818" y="1168981"/>
                  <a:pt x="3477296" y="1233459"/>
                  <a:pt x="3556834" y="1233459"/>
                </a:cubicBezTo>
                <a:cubicBezTo>
                  <a:pt x="3636372" y="1233459"/>
                  <a:pt x="3700850" y="1168981"/>
                  <a:pt x="3700850" y="1089443"/>
                </a:cubicBezTo>
                <a:cubicBezTo>
                  <a:pt x="3700850" y="1009905"/>
                  <a:pt x="3636372" y="945427"/>
                  <a:pt x="3556834" y="945427"/>
                </a:cubicBezTo>
                <a:close/>
                <a:moveTo>
                  <a:pt x="3147691" y="945427"/>
                </a:moveTo>
                <a:cubicBezTo>
                  <a:pt x="3068153" y="945427"/>
                  <a:pt x="3003675" y="1009905"/>
                  <a:pt x="3003675" y="1089443"/>
                </a:cubicBezTo>
                <a:cubicBezTo>
                  <a:pt x="3003675" y="1168981"/>
                  <a:pt x="3068153" y="1233459"/>
                  <a:pt x="3147691" y="1233459"/>
                </a:cubicBezTo>
                <a:cubicBezTo>
                  <a:pt x="3227229" y="1233459"/>
                  <a:pt x="3291707" y="1168981"/>
                  <a:pt x="3291707" y="1089443"/>
                </a:cubicBezTo>
                <a:cubicBezTo>
                  <a:pt x="3291707" y="1009905"/>
                  <a:pt x="3227229" y="945427"/>
                  <a:pt x="3147691" y="945427"/>
                </a:cubicBezTo>
                <a:close/>
                <a:moveTo>
                  <a:pt x="2738548" y="945427"/>
                </a:moveTo>
                <a:cubicBezTo>
                  <a:pt x="2659010" y="945427"/>
                  <a:pt x="2594532" y="1009905"/>
                  <a:pt x="2594532" y="1089443"/>
                </a:cubicBezTo>
                <a:cubicBezTo>
                  <a:pt x="2594532" y="1168981"/>
                  <a:pt x="2659010" y="1233459"/>
                  <a:pt x="2738548" y="1233459"/>
                </a:cubicBezTo>
                <a:cubicBezTo>
                  <a:pt x="2818086" y="1233459"/>
                  <a:pt x="2882564" y="1168981"/>
                  <a:pt x="2882564" y="1089443"/>
                </a:cubicBezTo>
                <a:cubicBezTo>
                  <a:pt x="2882564" y="1009905"/>
                  <a:pt x="2818086" y="945427"/>
                  <a:pt x="2738548" y="945427"/>
                </a:cubicBezTo>
                <a:close/>
                <a:moveTo>
                  <a:pt x="2329405" y="945427"/>
                </a:moveTo>
                <a:cubicBezTo>
                  <a:pt x="2249867" y="945427"/>
                  <a:pt x="2185389" y="1009905"/>
                  <a:pt x="2185389" y="1089443"/>
                </a:cubicBezTo>
                <a:cubicBezTo>
                  <a:pt x="2185389" y="1168981"/>
                  <a:pt x="2249867" y="1233459"/>
                  <a:pt x="2329405" y="1233459"/>
                </a:cubicBezTo>
                <a:cubicBezTo>
                  <a:pt x="2408943" y="1233459"/>
                  <a:pt x="2473421" y="1168981"/>
                  <a:pt x="2473421" y="1089443"/>
                </a:cubicBezTo>
                <a:cubicBezTo>
                  <a:pt x="2473421" y="1009905"/>
                  <a:pt x="2408943" y="945427"/>
                  <a:pt x="2329405" y="945427"/>
                </a:cubicBezTo>
                <a:close/>
                <a:moveTo>
                  <a:pt x="1920262" y="945427"/>
                </a:moveTo>
                <a:cubicBezTo>
                  <a:pt x="1840724" y="945427"/>
                  <a:pt x="1776246" y="1009905"/>
                  <a:pt x="1776246" y="1089443"/>
                </a:cubicBezTo>
                <a:cubicBezTo>
                  <a:pt x="1776246" y="1168981"/>
                  <a:pt x="1840724" y="1233459"/>
                  <a:pt x="1920262" y="1233459"/>
                </a:cubicBezTo>
                <a:cubicBezTo>
                  <a:pt x="1999800" y="1233459"/>
                  <a:pt x="2064278" y="1168981"/>
                  <a:pt x="2064278" y="1089443"/>
                </a:cubicBezTo>
                <a:cubicBezTo>
                  <a:pt x="2064278" y="1009905"/>
                  <a:pt x="1999800" y="945427"/>
                  <a:pt x="1920262" y="945427"/>
                </a:cubicBezTo>
                <a:close/>
                <a:moveTo>
                  <a:pt x="1511119" y="945427"/>
                </a:moveTo>
                <a:cubicBezTo>
                  <a:pt x="1431581" y="945427"/>
                  <a:pt x="1367103" y="1009905"/>
                  <a:pt x="1367103" y="1089443"/>
                </a:cubicBezTo>
                <a:cubicBezTo>
                  <a:pt x="1367103" y="1168981"/>
                  <a:pt x="1431581" y="1233459"/>
                  <a:pt x="1511119" y="1233459"/>
                </a:cubicBezTo>
                <a:cubicBezTo>
                  <a:pt x="1590657" y="1233459"/>
                  <a:pt x="1655135" y="1168981"/>
                  <a:pt x="1655135" y="1089443"/>
                </a:cubicBezTo>
                <a:cubicBezTo>
                  <a:pt x="1655135" y="1009905"/>
                  <a:pt x="1590657" y="945427"/>
                  <a:pt x="1511119" y="945427"/>
                </a:cubicBezTo>
                <a:close/>
                <a:moveTo>
                  <a:pt x="1101976" y="945427"/>
                </a:moveTo>
                <a:cubicBezTo>
                  <a:pt x="1022438" y="945427"/>
                  <a:pt x="957960" y="1009905"/>
                  <a:pt x="957960" y="1089443"/>
                </a:cubicBezTo>
                <a:cubicBezTo>
                  <a:pt x="957960" y="1168981"/>
                  <a:pt x="1022438" y="1233459"/>
                  <a:pt x="1101976" y="1233459"/>
                </a:cubicBezTo>
                <a:cubicBezTo>
                  <a:pt x="1181514" y="1233459"/>
                  <a:pt x="1245992" y="1168981"/>
                  <a:pt x="1245992" y="1089443"/>
                </a:cubicBezTo>
                <a:cubicBezTo>
                  <a:pt x="1245992" y="1009905"/>
                  <a:pt x="1181514" y="945427"/>
                  <a:pt x="1101976" y="945427"/>
                </a:cubicBezTo>
                <a:close/>
                <a:moveTo>
                  <a:pt x="692833" y="945427"/>
                </a:moveTo>
                <a:cubicBezTo>
                  <a:pt x="613295" y="945427"/>
                  <a:pt x="548817" y="1009905"/>
                  <a:pt x="548817" y="1089443"/>
                </a:cubicBezTo>
                <a:cubicBezTo>
                  <a:pt x="548817" y="1168981"/>
                  <a:pt x="613295" y="1233459"/>
                  <a:pt x="692833" y="1233459"/>
                </a:cubicBezTo>
                <a:cubicBezTo>
                  <a:pt x="772371" y="1233459"/>
                  <a:pt x="836849" y="1168981"/>
                  <a:pt x="836849" y="1089443"/>
                </a:cubicBezTo>
                <a:cubicBezTo>
                  <a:pt x="836849" y="1009905"/>
                  <a:pt x="772371" y="945427"/>
                  <a:pt x="692833" y="945427"/>
                </a:cubicBezTo>
                <a:close/>
                <a:moveTo>
                  <a:pt x="283690" y="945427"/>
                </a:moveTo>
                <a:cubicBezTo>
                  <a:pt x="204152" y="945427"/>
                  <a:pt x="139674" y="1009905"/>
                  <a:pt x="139674" y="1089443"/>
                </a:cubicBezTo>
                <a:cubicBezTo>
                  <a:pt x="139674" y="1168981"/>
                  <a:pt x="204152" y="1233459"/>
                  <a:pt x="283690" y="1233459"/>
                </a:cubicBezTo>
                <a:cubicBezTo>
                  <a:pt x="363228" y="1233459"/>
                  <a:pt x="427706" y="1168981"/>
                  <a:pt x="427706" y="1089443"/>
                </a:cubicBezTo>
                <a:cubicBezTo>
                  <a:pt x="427706" y="1009905"/>
                  <a:pt x="363228" y="945427"/>
                  <a:pt x="283690" y="945427"/>
                </a:cubicBezTo>
                <a:close/>
                <a:moveTo>
                  <a:pt x="3965276" y="530204"/>
                </a:moveTo>
                <a:cubicBezTo>
                  <a:pt x="3885738" y="530204"/>
                  <a:pt x="3821260" y="594682"/>
                  <a:pt x="3821260" y="674220"/>
                </a:cubicBezTo>
                <a:cubicBezTo>
                  <a:pt x="3821260" y="753758"/>
                  <a:pt x="3885738" y="818236"/>
                  <a:pt x="3965276" y="818236"/>
                </a:cubicBezTo>
                <a:cubicBezTo>
                  <a:pt x="4044814" y="818236"/>
                  <a:pt x="4109292" y="753758"/>
                  <a:pt x="4109292" y="674220"/>
                </a:cubicBezTo>
                <a:cubicBezTo>
                  <a:pt x="4109292" y="594682"/>
                  <a:pt x="4044814" y="530204"/>
                  <a:pt x="3965276" y="530204"/>
                </a:cubicBezTo>
                <a:close/>
                <a:moveTo>
                  <a:pt x="3556134" y="530204"/>
                </a:moveTo>
                <a:cubicBezTo>
                  <a:pt x="3476596" y="530204"/>
                  <a:pt x="3412118" y="594682"/>
                  <a:pt x="3412118" y="674220"/>
                </a:cubicBezTo>
                <a:cubicBezTo>
                  <a:pt x="3412118" y="753758"/>
                  <a:pt x="3476596" y="818236"/>
                  <a:pt x="3556134" y="818236"/>
                </a:cubicBezTo>
                <a:cubicBezTo>
                  <a:pt x="3635672" y="818236"/>
                  <a:pt x="3700150" y="753758"/>
                  <a:pt x="3700150" y="674220"/>
                </a:cubicBezTo>
                <a:cubicBezTo>
                  <a:pt x="3700150" y="594682"/>
                  <a:pt x="3635672" y="530204"/>
                  <a:pt x="3556134" y="530204"/>
                </a:cubicBezTo>
                <a:close/>
                <a:moveTo>
                  <a:pt x="3146991" y="530204"/>
                </a:moveTo>
                <a:cubicBezTo>
                  <a:pt x="3067453" y="530204"/>
                  <a:pt x="3002975" y="594682"/>
                  <a:pt x="3002975" y="674220"/>
                </a:cubicBezTo>
                <a:cubicBezTo>
                  <a:pt x="3002975" y="753758"/>
                  <a:pt x="3067453" y="818236"/>
                  <a:pt x="3146991" y="818236"/>
                </a:cubicBezTo>
                <a:cubicBezTo>
                  <a:pt x="3226529" y="818236"/>
                  <a:pt x="3291007" y="753758"/>
                  <a:pt x="3291007" y="674220"/>
                </a:cubicBezTo>
                <a:cubicBezTo>
                  <a:pt x="3291007" y="594682"/>
                  <a:pt x="3226529" y="530204"/>
                  <a:pt x="3146991" y="530204"/>
                </a:cubicBezTo>
                <a:close/>
                <a:moveTo>
                  <a:pt x="2737848" y="530204"/>
                </a:moveTo>
                <a:cubicBezTo>
                  <a:pt x="2658310" y="530204"/>
                  <a:pt x="2593832" y="594682"/>
                  <a:pt x="2593832" y="674220"/>
                </a:cubicBezTo>
                <a:cubicBezTo>
                  <a:pt x="2593832" y="753758"/>
                  <a:pt x="2658310" y="818236"/>
                  <a:pt x="2737848" y="818236"/>
                </a:cubicBezTo>
                <a:cubicBezTo>
                  <a:pt x="2817386" y="818236"/>
                  <a:pt x="2881864" y="753758"/>
                  <a:pt x="2881864" y="674220"/>
                </a:cubicBezTo>
                <a:cubicBezTo>
                  <a:pt x="2881864" y="594682"/>
                  <a:pt x="2817386" y="530204"/>
                  <a:pt x="2737848" y="530204"/>
                </a:cubicBezTo>
                <a:close/>
                <a:moveTo>
                  <a:pt x="2328705" y="530204"/>
                </a:moveTo>
                <a:cubicBezTo>
                  <a:pt x="2249167" y="530204"/>
                  <a:pt x="2184689" y="594682"/>
                  <a:pt x="2184689" y="674220"/>
                </a:cubicBezTo>
                <a:cubicBezTo>
                  <a:pt x="2184689" y="753758"/>
                  <a:pt x="2249167" y="818236"/>
                  <a:pt x="2328705" y="818236"/>
                </a:cubicBezTo>
                <a:cubicBezTo>
                  <a:pt x="2408243" y="818236"/>
                  <a:pt x="2472721" y="753758"/>
                  <a:pt x="2472721" y="674220"/>
                </a:cubicBezTo>
                <a:cubicBezTo>
                  <a:pt x="2472721" y="594682"/>
                  <a:pt x="2408243" y="530204"/>
                  <a:pt x="2328705" y="530204"/>
                </a:cubicBezTo>
                <a:close/>
                <a:moveTo>
                  <a:pt x="1919562" y="530204"/>
                </a:moveTo>
                <a:cubicBezTo>
                  <a:pt x="1840024" y="530204"/>
                  <a:pt x="1775546" y="594682"/>
                  <a:pt x="1775546" y="674220"/>
                </a:cubicBezTo>
                <a:cubicBezTo>
                  <a:pt x="1775546" y="753758"/>
                  <a:pt x="1840024" y="818236"/>
                  <a:pt x="1919562" y="818236"/>
                </a:cubicBezTo>
                <a:cubicBezTo>
                  <a:pt x="1999100" y="818236"/>
                  <a:pt x="2063578" y="753758"/>
                  <a:pt x="2063578" y="674220"/>
                </a:cubicBezTo>
                <a:cubicBezTo>
                  <a:pt x="2063578" y="594682"/>
                  <a:pt x="1999100" y="530204"/>
                  <a:pt x="1919562" y="530204"/>
                </a:cubicBezTo>
                <a:close/>
                <a:moveTo>
                  <a:pt x="1510419" y="530204"/>
                </a:moveTo>
                <a:cubicBezTo>
                  <a:pt x="1430881" y="530204"/>
                  <a:pt x="1366403" y="594682"/>
                  <a:pt x="1366403" y="674220"/>
                </a:cubicBezTo>
                <a:cubicBezTo>
                  <a:pt x="1366403" y="753758"/>
                  <a:pt x="1430881" y="818236"/>
                  <a:pt x="1510419" y="818236"/>
                </a:cubicBezTo>
                <a:cubicBezTo>
                  <a:pt x="1589957" y="818236"/>
                  <a:pt x="1654435" y="753758"/>
                  <a:pt x="1654435" y="674220"/>
                </a:cubicBezTo>
                <a:cubicBezTo>
                  <a:pt x="1654435" y="594682"/>
                  <a:pt x="1589957" y="530204"/>
                  <a:pt x="1510419" y="530204"/>
                </a:cubicBezTo>
                <a:close/>
                <a:moveTo>
                  <a:pt x="1101276" y="530204"/>
                </a:moveTo>
                <a:cubicBezTo>
                  <a:pt x="1021738" y="530204"/>
                  <a:pt x="957260" y="594682"/>
                  <a:pt x="957260" y="674220"/>
                </a:cubicBezTo>
                <a:cubicBezTo>
                  <a:pt x="957260" y="753758"/>
                  <a:pt x="1021738" y="818236"/>
                  <a:pt x="1101276" y="818236"/>
                </a:cubicBezTo>
                <a:cubicBezTo>
                  <a:pt x="1180814" y="818236"/>
                  <a:pt x="1245292" y="753758"/>
                  <a:pt x="1245292" y="674220"/>
                </a:cubicBezTo>
                <a:cubicBezTo>
                  <a:pt x="1245292" y="594682"/>
                  <a:pt x="1180814" y="530204"/>
                  <a:pt x="1101276" y="530204"/>
                </a:cubicBezTo>
                <a:close/>
                <a:moveTo>
                  <a:pt x="692133" y="530204"/>
                </a:moveTo>
                <a:cubicBezTo>
                  <a:pt x="612595" y="530204"/>
                  <a:pt x="548117" y="594682"/>
                  <a:pt x="548117" y="674220"/>
                </a:cubicBezTo>
                <a:cubicBezTo>
                  <a:pt x="548117" y="753758"/>
                  <a:pt x="612595" y="818236"/>
                  <a:pt x="692133" y="818236"/>
                </a:cubicBezTo>
                <a:cubicBezTo>
                  <a:pt x="771671" y="818236"/>
                  <a:pt x="836149" y="753758"/>
                  <a:pt x="836149" y="674220"/>
                </a:cubicBezTo>
                <a:cubicBezTo>
                  <a:pt x="836149" y="594682"/>
                  <a:pt x="771671" y="530204"/>
                  <a:pt x="692133" y="530204"/>
                </a:cubicBezTo>
                <a:close/>
                <a:moveTo>
                  <a:pt x="282990" y="530204"/>
                </a:moveTo>
                <a:cubicBezTo>
                  <a:pt x="203452" y="530204"/>
                  <a:pt x="138974" y="594682"/>
                  <a:pt x="138974" y="674220"/>
                </a:cubicBezTo>
                <a:cubicBezTo>
                  <a:pt x="138974" y="753758"/>
                  <a:pt x="203452" y="818236"/>
                  <a:pt x="282990" y="818236"/>
                </a:cubicBezTo>
                <a:cubicBezTo>
                  <a:pt x="362528" y="818236"/>
                  <a:pt x="427006" y="753758"/>
                  <a:pt x="427006" y="674220"/>
                </a:cubicBezTo>
                <a:cubicBezTo>
                  <a:pt x="427006" y="594682"/>
                  <a:pt x="362528" y="530204"/>
                  <a:pt x="282990" y="530204"/>
                </a:cubicBezTo>
                <a:close/>
                <a:moveTo>
                  <a:pt x="3964576" y="114981"/>
                </a:moveTo>
                <a:cubicBezTo>
                  <a:pt x="3885038" y="114981"/>
                  <a:pt x="3820560" y="179459"/>
                  <a:pt x="3820560" y="258997"/>
                </a:cubicBezTo>
                <a:cubicBezTo>
                  <a:pt x="3820560" y="338535"/>
                  <a:pt x="3885038" y="403013"/>
                  <a:pt x="3964576" y="403013"/>
                </a:cubicBezTo>
                <a:cubicBezTo>
                  <a:pt x="4044114" y="403013"/>
                  <a:pt x="4108592" y="338535"/>
                  <a:pt x="4108592" y="258997"/>
                </a:cubicBezTo>
                <a:cubicBezTo>
                  <a:pt x="4108592" y="179459"/>
                  <a:pt x="4044114" y="114981"/>
                  <a:pt x="3964576" y="114981"/>
                </a:cubicBezTo>
                <a:close/>
                <a:moveTo>
                  <a:pt x="3555434" y="114981"/>
                </a:moveTo>
                <a:cubicBezTo>
                  <a:pt x="3475896" y="114981"/>
                  <a:pt x="3411418" y="179459"/>
                  <a:pt x="3411418" y="258997"/>
                </a:cubicBezTo>
                <a:cubicBezTo>
                  <a:pt x="3411418" y="338535"/>
                  <a:pt x="3475896" y="403013"/>
                  <a:pt x="3555434" y="403013"/>
                </a:cubicBezTo>
                <a:cubicBezTo>
                  <a:pt x="3634972" y="403013"/>
                  <a:pt x="3699450" y="338535"/>
                  <a:pt x="3699450" y="258997"/>
                </a:cubicBezTo>
                <a:cubicBezTo>
                  <a:pt x="3699450" y="179459"/>
                  <a:pt x="3634972" y="114981"/>
                  <a:pt x="3555434" y="114981"/>
                </a:cubicBezTo>
                <a:close/>
                <a:moveTo>
                  <a:pt x="3146291" y="114981"/>
                </a:moveTo>
                <a:cubicBezTo>
                  <a:pt x="3066753" y="114981"/>
                  <a:pt x="3002275" y="179459"/>
                  <a:pt x="3002275" y="258997"/>
                </a:cubicBezTo>
                <a:cubicBezTo>
                  <a:pt x="3002275" y="338535"/>
                  <a:pt x="3066753" y="403013"/>
                  <a:pt x="3146291" y="403013"/>
                </a:cubicBezTo>
                <a:cubicBezTo>
                  <a:pt x="3225829" y="403013"/>
                  <a:pt x="3290307" y="338535"/>
                  <a:pt x="3290307" y="258997"/>
                </a:cubicBezTo>
                <a:cubicBezTo>
                  <a:pt x="3290307" y="179459"/>
                  <a:pt x="3225829" y="114981"/>
                  <a:pt x="3146291" y="114981"/>
                </a:cubicBezTo>
                <a:close/>
                <a:moveTo>
                  <a:pt x="2737148" y="114981"/>
                </a:moveTo>
                <a:cubicBezTo>
                  <a:pt x="2657610" y="114981"/>
                  <a:pt x="2593132" y="179459"/>
                  <a:pt x="2593132" y="258997"/>
                </a:cubicBezTo>
                <a:cubicBezTo>
                  <a:pt x="2593132" y="338535"/>
                  <a:pt x="2657610" y="403013"/>
                  <a:pt x="2737148" y="403013"/>
                </a:cubicBezTo>
                <a:cubicBezTo>
                  <a:pt x="2816686" y="403013"/>
                  <a:pt x="2881164" y="338535"/>
                  <a:pt x="2881164" y="258997"/>
                </a:cubicBezTo>
                <a:cubicBezTo>
                  <a:pt x="2881164" y="179459"/>
                  <a:pt x="2816686" y="114981"/>
                  <a:pt x="2737148" y="114981"/>
                </a:cubicBezTo>
                <a:close/>
                <a:moveTo>
                  <a:pt x="2328005" y="114981"/>
                </a:moveTo>
                <a:cubicBezTo>
                  <a:pt x="2248467" y="114981"/>
                  <a:pt x="2183989" y="179459"/>
                  <a:pt x="2183989" y="258997"/>
                </a:cubicBezTo>
                <a:cubicBezTo>
                  <a:pt x="2183989" y="338535"/>
                  <a:pt x="2248467" y="403013"/>
                  <a:pt x="2328005" y="403013"/>
                </a:cubicBezTo>
                <a:cubicBezTo>
                  <a:pt x="2407543" y="403013"/>
                  <a:pt x="2472021" y="338535"/>
                  <a:pt x="2472021" y="258997"/>
                </a:cubicBezTo>
                <a:cubicBezTo>
                  <a:pt x="2472021" y="179459"/>
                  <a:pt x="2407543" y="114981"/>
                  <a:pt x="2328005" y="114981"/>
                </a:cubicBezTo>
                <a:close/>
                <a:moveTo>
                  <a:pt x="1918862" y="114981"/>
                </a:moveTo>
                <a:cubicBezTo>
                  <a:pt x="1839324" y="114981"/>
                  <a:pt x="1774846" y="179459"/>
                  <a:pt x="1774846" y="258997"/>
                </a:cubicBezTo>
                <a:cubicBezTo>
                  <a:pt x="1774846" y="338535"/>
                  <a:pt x="1839324" y="403013"/>
                  <a:pt x="1918862" y="403013"/>
                </a:cubicBezTo>
                <a:cubicBezTo>
                  <a:pt x="1998400" y="403013"/>
                  <a:pt x="2062878" y="338535"/>
                  <a:pt x="2062878" y="258997"/>
                </a:cubicBezTo>
                <a:cubicBezTo>
                  <a:pt x="2062878" y="179459"/>
                  <a:pt x="1998400" y="114981"/>
                  <a:pt x="1918862" y="114981"/>
                </a:cubicBezTo>
                <a:close/>
                <a:moveTo>
                  <a:pt x="1509719" y="114981"/>
                </a:moveTo>
                <a:cubicBezTo>
                  <a:pt x="1430181" y="114981"/>
                  <a:pt x="1365703" y="179459"/>
                  <a:pt x="1365703" y="258997"/>
                </a:cubicBezTo>
                <a:cubicBezTo>
                  <a:pt x="1365703" y="338535"/>
                  <a:pt x="1430181" y="403013"/>
                  <a:pt x="1509719" y="403013"/>
                </a:cubicBezTo>
                <a:cubicBezTo>
                  <a:pt x="1589257" y="403013"/>
                  <a:pt x="1653735" y="338535"/>
                  <a:pt x="1653735" y="258997"/>
                </a:cubicBezTo>
                <a:cubicBezTo>
                  <a:pt x="1653735" y="179459"/>
                  <a:pt x="1589257" y="114981"/>
                  <a:pt x="1509719" y="114981"/>
                </a:cubicBezTo>
                <a:close/>
                <a:moveTo>
                  <a:pt x="1100576" y="114981"/>
                </a:moveTo>
                <a:cubicBezTo>
                  <a:pt x="1021038" y="114981"/>
                  <a:pt x="956560" y="179459"/>
                  <a:pt x="956560" y="258997"/>
                </a:cubicBezTo>
                <a:cubicBezTo>
                  <a:pt x="956560" y="338535"/>
                  <a:pt x="1021038" y="403013"/>
                  <a:pt x="1100576" y="403013"/>
                </a:cubicBezTo>
                <a:cubicBezTo>
                  <a:pt x="1180114" y="403013"/>
                  <a:pt x="1244592" y="338535"/>
                  <a:pt x="1244592" y="258997"/>
                </a:cubicBezTo>
                <a:cubicBezTo>
                  <a:pt x="1244592" y="179459"/>
                  <a:pt x="1180114" y="114981"/>
                  <a:pt x="1100576" y="114981"/>
                </a:cubicBezTo>
                <a:close/>
                <a:moveTo>
                  <a:pt x="691433" y="114981"/>
                </a:moveTo>
                <a:cubicBezTo>
                  <a:pt x="611895" y="114981"/>
                  <a:pt x="547417" y="179459"/>
                  <a:pt x="547417" y="258997"/>
                </a:cubicBezTo>
                <a:cubicBezTo>
                  <a:pt x="547417" y="338535"/>
                  <a:pt x="611895" y="403013"/>
                  <a:pt x="691433" y="403013"/>
                </a:cubicBezTo>
                <a:cubicBezTo>
                  <a:pt x="770971" y="403013"/>
                  <a:pt x="835449" y="338535"/>
                  <a:pt x="835449" y="258997"/>
                </a:cubicBezTo>
                <a:cubicBezTo>
                  <a:pt x="835449" y="179459"/>
                  <a:pt x="770971" y="114981"/>
                  <a:pt x="691433" y="114981"/>
                </a:cubicBezTo>
                <a:close/>
                <a:moveTo>
                  <a:pt x="282290" y="114981"/>
                </a:moveTo>
                <a:cubicBezTo>
                  <a:pt x="202752" y="114981"/>
                  <a:pt x="138274" y="179459"/>
                  <a:pt x="138274" y="258997"/>
                </a:cubicBezTo>
                <a:cubicBezTo>
                  <a:pt x="138274" y="338535"/>
                  <a:pt x="202752" y="403013"/>
                  <a:pt x="282290" y="403013"/>
                </a:cubicBezTo>
                <a:cubicBezTo>
                  <a:pt x="361828" y="403013"/>
                  <a:pt x="426306" y="338535"/>
                  <a:pt x="426306" y="258997"/>
                </a:cubicBezTo>
                <a:cubicBezTo>
                  <a:pt x="426306" y="179459"/>
                  <a:pt x="361828" y="114981"/>
                  <a:pt x="282290" y="114981"/>
                </a:cubicBezTo>
                <a:close/>
                <a:moveTo>
                  <a:pt x="0" y="0"/>
                </a:moveTo>
                <a:lnTo>
                  <a:pt x="4248472" y="0"/>
                </a:lnTo>
                <a:lnTo>
                  <a:pt x="4248472" y="4248472"/>
                </a:lnTo>
                <a:lnTo>
                  <a:pt x="0" y="4248472"/>
                </a:lnTo>
                <a:close/>
              </a:path>
            </a:pathLst>
          </a:custGeom>
          <a:solidFill>
            <a:sysClr val="window" lastClr="FFFFFF"/>
          </a:solidFill>
          <a:ln w="25400" cap="flat" cmpd="sng" algn="ctr">
            <a:noFill/>
            <a:prstDash val="solid"/>
          </a:ln>
          <a:effectLst/>
        </p:spPr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defTabSz="924282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8" name="TextBox 10"/>
          <p:cNvSpPr txBox="1"/>
          <p:nvPr/>
        </p:nvSpPr>
        <p:spPr>
          <a:xfrm>
            <a:off x="4985020" y="1584449"/>
            <a:ext cx="998490" cy="663202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indent="0" algn="ctr">
              <a:lnSpc>
                <a:spcPct val="90000"/>
              </a:lnSpc>
              <a:spcBef>
                <a:spcPts val="0"/>
              </a:spcBef>
              <a:buFont typeface="Arial" pitchFamily="34" charset="0"/>
              <a:buNone/>
              <a:defRPr sz="2000" b="1">
                <a:solidFill>
                  <a:schemeClr val="tx2"/>
                </a:solidFill>
                <a:latin typeface="+mj-lt"/>
                <a:cs typeface="Arial" panose="020B0604020202020204" pitchFamily="34" charset="0"/>
              </a:defRPr>
            </a:lvl1pPr>
            <a:lvl2pPr marL="180975" indent="-180975">
              <a:lnSpc>
                <a:spcPct val="90000"/>
              </a:lnSpc>
              <a:spcBef>
                <a:spcPts val="0"/>
              </a:spcBef>
              <a:buFont typeface="Arial" pitchFamily="34" charset="0"/>
              <a:buChar char="•"/>
              <a:defRPr sz="1200">
                <a:solidFill>
                  <a:schemeClr val="tx2"/>
                </a:solidFill>
              </a:defRPr>
            </a:lvl2pPr>
            <a:lvl3pPr marL="361950" indent="-171450">
              <a:lnSpc>
                <a:spcPct val="90000"/>
              </a:lnSpc>
              <a:spcBef>
                <a:spcPts val="0"/>
              </a:spcBef>
              <a:buFont typeface="Calibri" pitchFamily="34" charset="0"/>
              <a:buChar char="–"/>
              <a:defRPr sz="1200">
                <a:solidFill>
                  <a:schemeClr val="tx2"/>
                </a:solidFill>
              </a:defRPr>
            </a:lvl3pPr>
            <a:lvl4pPr marL="1825348" indent="-260764">
              <a:lnSpc>
                <a:spcPct val="90000"/>
              </a:lnSpc>
              <a:spcBef>
                <a:spcPts val="0"/>
              </a:spcBef>
              <a:buFont typeface="Arial" pitchFamily="34" charset="0"/>
              <a:buChar char="–"/>
              <a:defRPr sz="1200">
                <a:solidFill>
                  <a:schemeClr val="tx2"/>
                </a:solidFill>
              </a:defRPr>
            </a:lvl4pPr>
            <a:lvl5pPr marL="2346876" indent="-260764">
              <a:lnSpc>
                <a:spcPct val="90000"/>
              </a:lnSpc>
              <a:spcBef>
                <a:spcPts val="0"/>
              </a:spcBef>
              <a:buFont typeface="Arial" pitchFamily="34" charset="0"/>
              <a:buChar char="»"/>
              <a:defRPr sz="1200">
                <a:solidFill>
                  <a:schemeClr val="tx2"/>
                </a:solidFill>
              </a:defRPr>
            </a:lvl5pPr>
            <a:lvl6pPr marL="2868404" indent="-260764">
              <a:spcBef>
                <a:spcPct val="20000"/>
              </a:spcBef>
              <a:buFont typeface="Arial" pitchFamily="34" charset="0"/>
              <a:buChar char="•"/>
              <a:defRPr sz="2300"/>
            </a:lvl6pPr>
            <a:lvl7pPr marL="3389932" indent="-260764">
              <a:spcBef>
                <a:spcPct val="20000"/>
              </a:spcBef>
              <a:buFont typeface="Arial" pitchFamily="34" charset="0"/>
              <a:buChar char="•"/>
              <a:defRPr sz="2300"/>
            </a:lvl7pPr>
            <a:lvl8pPr marL="3911460" indent="-260764">
              <a:spcBef>
                <a:spcPct val="20000"/>
              </a:spcBef>
              <a:buFont typeface="Arial" pitchFamily="34" charset="0"/>
              <a:buChar char="•"/>
              <a:defRPr sz="2300"/>
            </a:lvl8pPr>
            <a:lvl9pPr marL="4432988" indent="-260764">
              <a:spcBef>
                <a:spcPct val="20000"/>
              </a:spcBef>
              <a:buFont typeface="Arial" pitchFamily="34" charset="0"/>
              <a:buChar char="•"/>
              <a:defRPr sz="2300"/>
            </a:lvl9pPr>
          </a:lstStyle>
          <a:p>
            <a:pPr marL="0" marR="0" lvl="0" indent="0" algn="ctr" defTabSz="924282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hu-HU" sz="2000" b="1" i="0" u="none" strike="noStrike" kern="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Calibri"/>
                <a:cs typeface="Arial" panose="020B0604020202020204" pitchFamily="34" charset="0"/>
              </a:rPr>
              <a:t>18%</a:t>
            </a:r>
            <a:endParaRPr kumimoji="0" lang="en-GB" sz="2000" b="1" i="0" u="none" strike="noStrike" kern="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Calibri"/>
              <a:cs typeface="Arial" panose="020B0604020202020204" pitchFamily="34" charset="0"/>
            </a:endParaRPr>
          </a:p>
          <a:p>
            <a:pPr lvl="0" defTabSz="924282">
              <a:defRPr/>
            </a:pPr>
            <a:r>
              <a:rPr lang="hu-HU" sz="950" b="0" kern="0" dirty="0" err="1">
                <a:solidFill>
                  <a:srgbClr val="222223">
                    <a:lumMod val="75000"/>
                    <a:lumOff val="25000"/>
                  </a:srgbClr>
                </a:solidFill>
              </a:rPr>
              <a:t>Gasztro</a:t>
            </a:r>
            <a:endParaRPr kumimoji="0" lang="en-GB" sz="950" b="0" i="0" u="none" strike="noStrike" kern="0" cap="none" spc="0" normalizeH="0" baseline="0" noProof="0" dirty="0">
              <a:ln>
                <a:noFill/>
              </a:ln>
              <a:solidFill>
                <a:srgbClr val="222223">
                  <a:lumMod val="75000"/>
                  <a:lumOff val="25000"/>
                </a:srgbClr>
              </a:solidFill>
              <a:effectLst/>
              <a:uLnTx/>
              <a:uFillTx/>
              <a:latin typeface="Calibri"/>
            </a:endParaRPr>
          </a:p>
        </p:txBody>
      </p:sp>
      <p:graphicFrame>
        <p:nvGraphicFramePr>
          <p:cNvPr id="69" name="Diagram 5"/>
          <p:cNvGraphicFramePr/>
          <p:nvPr>
            <p:extLst>
              <p:ext uri="{D42A27DB-BD31-4B8C-83A1-F6EECF244321}">
                <p14:modId xmlns:p14="http://schemas.microsoft.com/office/powerpoint/2010/main" val="3271521146"/>
              </p:ext>
            </p:extLst>
          </p:nvPr>
        </p:nvGraphicFramePr>
        <p:xfrm>
          <a:off x="4987200" y="700996"/>
          <a:ext cx="972353" cy="95072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70" name="Rectangle 112"/>
          <p:cNvSpPr/>
          <p:nvPr/>
        </p:nvSpPr>
        <p:spPr bwMode="gray">
          <a:xfrm>
            <a:off x="5117032" y="822929"/>
            <a:ext cx="712688" cy="706853"/>
          </a:xfrm>
          <a:custGeom>
            <a:avLst/>
            <a:gdLst/>
            <a:ahLst/>
            <a:cxnLst/>
            <a:rect l="l" t="t" r="r" b="b"/>
            <a:pathLst>
              <a:path w="4248472" h="4248472">
                <a:moveTo>
                  <a:pt x="3963192" y="3851992"/>
                </a:moveTo>
                <a:cubicBezTo>
                  <a:pt x="3883654" y="3851992"/>
                  <a:pt x="3819176" y="3916470"/>
                  <a:pt x="3819176" y="3996008"/>
                </a:cubicBezTo>
                <a:cubicBezTo>
                  <a:pt x="3819176" y="4075546"/>
                  <a:pt x="3883654" y="4140024"/>
                  <a:pt x="3963192" y="4140024"/>
                </a:cubicBezTo>
                <a:cubicBezTo>
                  <a:pt x="4042730" y="4140024"/>
                  <a:pt x="4107208" y="4075546"/>
                  <a:pt x="4107208" y="3996008"/>
                </a:cubicBezTo>
                <a:cubicBezTo>
                  <a:pt x="4107208" y="3916470"/>
                  <a:pt x="4042730" y="3851992"/>
                  <a:pt x="3963192" y="3851992"/>
                </a:cubicBezTo>
                <a:close/>
                <a:moveTo>
                  <a:pt x="3554050" y="3851992"/>
                </a:moveTo>
                <a:cubicBezTo>
                  <a:pt x="3474512" y="3851992"/>
                  <a:pt x="3410034" y="3916470"/>
                  <a:pt x="3410034" y="3996008"/>
                </a:cubicBezTo>
                <a:cubicBezTo>
                  <a:pt x="3410034" y="4075546"/>
                  <a:pt x="3474512" y="4140024"/>
                  <a:pt x="3554050" y="4140024"/>
                </a:cubicBezTo>
                <a:cubicBezTo>
                  <a:pt x="3633588" y="4140024"/>
                  <a:pt x="3698066" y="4075546"/>
                  <a:pt x="3698066" y="3996008"/>
                </a:cubicBezTo>
                <a:cubicBezTo>
                  <a:pt x="3698066" y="3916470"/>
                  <a:pt x="3633588" y="3851992"/>
                  <a:pt x="3554050" y="3851992"/>
                </a:cubicBezTo>
                <a:close/>
                <a:moveTo>
                  <a:pt x="3144907" y="3851992"/>
                </a:moveTo>
                <a:cubicBezTo>
                  <a:pt x="3065369" y="3851992"/>
                  <a:pt x="3000891" y="3916470"/>
                  <a:pt x="3000891" y="3996008"/>
                </a:cubicBezTo>
                <a:cubicBezTo>
                  <a:pt x="3000891" y="4075546"/>
                  <a:pt x="3065369" y="4140024"/>
                  <a:pt x="3144907" y="4140024"/>
                </a:cubicBezTo>
                <a:cubicBezTo>
                  <a:pt x="3224445" y="4140024"/>
                  <a:pt x="3288923" y="4075546"/>
                  <a:pt x="3288923" y="3996008"/>
                </a:cubicBezTo>
                <a:cubicBezTo>
                  <a:pt x="3288923" y="3916470"/>
                  <a:pt x="3224445" y="3851992"/>
                  <a:pt x="3144907" y="3851992"/>
                </a:cubicBezTo>
                <a:close/>
                <a:moveTo>
                  <a:pt x="2735764" y="3851992"/>
                </a:moveTo>
                <a:cubicBezTo>
                  <a:pt x="2656226" y="3851992"/>
                  <a:pt x="2591748" y="3916470"/>
                  <a:pt x="2591748" y="3996008"/>
                </a:cubicBezTo>
                <a:cubicBezTo>
                  <a:pt x="2591748" y="4075546"/>
                  <a:pt x="2656226" y="4140024"/>
                  <a:pt x="2735764" y="4140024"/>
                </a:cubicBezTo>
                <a:cubicBezTo>
                  <a:pt x="2815302" y="4140024"/>
                  <a:pt x="2879780" y="4075546"/>
                  <a:pt x="2879780" y="3996008"/>
                </a:cubicBezTo>
                <a:cubicBezTo>
                  <a:pt x="2879780" y="3916470"/>
                  <a:pt x="2815302" y="3851992"/>
                  <a:pt x="2735764" y="3851992"/>
                </a:cubicBezTo>
                <a:close/>
                <a:moveTo>
                  <a:pt x="2326621" y="3851992"/>
                </a:moveTo>
                <a:cubicBezTo>
                  <a:pt x="2247083" y="3851992"/>
                  <a:pt x="2182605" y="3916470"/>
                  <a:pt x="2182605" y="3996008"/>
                </a:cubicBezTo>
                <a:cubicBezTo>
                  <a:pt x="2182605" y="4075546"/>
                  <a:pt x="2247083" y="4140024"/>
                  <a:pt x="2326621" y="4140024"/>
                </a:cubicBezTo>
                <a:cubicBezTo>
                  <a:pt x="2406159" y="4140024"/>
                  <a:pt x="2470637" y="4075546"/>
                  <a:pt x="2470637" y="3996008"/>
                </a:cubicBezTo>
                <a:cubicBezTo>
                  <a:pt x="2470637" y="3916470"/>
                  <a:pt x="2406159" y="3851992"/>
                  <a:pt x="2326621" y="3851992"/>
                </a:cubicBezTo>
                <a:close/>
                <a:moveTo>
                  <a:pt x="1917478" y="3851992"/>
                </a:moveTo>
                <a:cubicBezTo>
                  <a:pt x="1837940" y="3851992"/>
                  <a:pt x="1773462" y="3916470"/>
                  <a:pt x="1773462" y="3996008"/>
                </a:cubicBezTo>
                <a:cubicBezTo>
                  <a:pt x="1773462" y="4075546"/>
                  <a:pt x="1837940" y="4140024"/>
                  <a:pt x="1917478" y="4140024"/>
                </a:cubicBezTo>
                <a:cubicBezTo>
                  <a:pt x="1997016" y="4140024"/>
                  <a:pt x="2061494" y="4075546"/>
                  <a:pt x="2061494" y="3996008"/>
                </a:cubicBezTo>
                <a:cubicBezTo>
                  <a:pt x="2061494" y="3916470"/>
                  <a:pt x="1997016" y="3851992"/>
                  <a:pt x="1917478" y="3851992"/>
                </a:cubicBezTo>
                <a:close/>
                <a:moveTo>
                  <a:pt x="1508335" y="3851992"/>
                </a:moveTo>
                <a:cubicBezTo>
                  <a:pt x="1428797" y="3851992"/>
                  <a:pt x="1364319" y="3916470"/>
                  <a:pt x="1364319" y="3996008"/>
                </a:cubicBezTo>
                <a:cubicBezTo>
                  <a:pt x="1364319" y="4075546"/>
                  <a:pt x="1428797" y="4140024"/>
                  <a:pt x="1508335" y="4140024"/>
                </a:cubicBezTo>
                <a:cubicBezTo>
                  <a:pt x="1587873" y="4140024"/>
                  <a:pt x="1652351" y="4075546"/>
                  <a:pt x="1652351" y="3996008"/>
                </a:cubicBezTo>
                <a:cubicBezTo>
                  <a:pt x="1652351" y="3916470"/>
                  <a:pt x="1587873" y="3851992"/>
                  <a:pt x="1508335" y="3851992"/>
                </a:cubicBezTo>
                <a:close/>
                <a:moveTo>
                  <a:pt x="1099192" y="3851992"/>
                </a:moveTo>
                <a:cubicBezTo>
                  <a:pt x="1019654" y="3851992"/>
                  <a:pt x="955176" y="3916470"/>
                  <a:pt x="955176" y="3996008"/>
                </a:cubicBezTo>
                <a:cubicBezTo>
                  <a:pt x="955176" y="4075546"/>
                  <a:pt x="1019654" y="4140024"/>
                  <a:pt x="1099192" y="4140024"/>
                </a:cubicBezTo>
                <a:cubicBezTo>
                  <a:pt x="1178730" y="4140024"/>
                  <a:pt x="1243208" y="4075546"/>
                  <a:pt x="1243208" y="3996008"/>
                </a:cubicBezTo>
                <a:cubicBezTo>
                  <a:pt x="1243208" y="3916470"/>
                  <a:pt x="1178730" y="3851992"/>
                  <a:pt x="1099192" y="3851992"/>
                </a:cubicBezTo>
                <a:close/>
                <a:moveTo>
                  <a:pt x="690049" y="3851992"/>
                </a:moveTo>
                <a:cubicBezTo>
                  <a:pt x="610511" y="3851992"/>
                  <a:pt x="546033" y="3916470"/>
                  <a:pt x="546033" y="3996008"/>
                </a:cubicBezTo>
                <a:cubicBezTo>
                  <a:pt x="546033" y="4075546"/>
                  <a:pt x="610511" y="4140024"/>
                  <a:pt x="690049" y="4140024"/>
                </a:cubicBezTo>
                <a:cubicBezTo>
                  <a:pt x="769587" y="4140024"/>
                  <a:pt x="834065" y="4075546"/>
                  <a:pt x="834065" y="3996008"/>
                </a:cubicBezTo>
                <a:cubicBezTo>
                  <a:pt x="834065" y="3916470"/>
                  <a:pt x="769587" y="3851992"/>
                  <a:pt x="690049" y="3851992"/>
                </a:cubicBezTo>
                <a:close/>
                <a:moveTo>
                  <a:pt x="280906" y="3851992"/>
                </a:moveTo>
                <a:cubicBezTo>
                  <a:pt x="201368" y="3851992"/>
                  <a:pt x="136890" y="3916470"/>
                  <a:pt x="136890" y="3996008"/>
                </a:cubicBezTo>
                <a:cubicBezTo>
                  <a:pt x="136890" y="4075546"/>
                  <a:pt x="201368" y="4140024"/>
                  <a:pt x="280906" y="4140024"/>
                </a:cubicBezTo>
                <a:cubicBezTo>
                  <a:pt x="360444" y="4140024"/>
                  <a:pt x="424922" y="4075546"/>
                  <a:pt x="424922" y="3996008"/>
                </a:cubicBezTo>
                <a:cubicBezTo>
                  <a:pt x="424922" y="3916470"/>
                  <a:pt x="360444" y="3851992"/>
                  <a:pt x="280906" y="3851992"/>
                </a:cubicBezTo>
                <a:close/>
                <a:moveTo>
                  <a:pt x="3970176" y="3436765"/>
                </a:moveTo>
                <a:cubicBezTo>
                  <a:pt x="3890638" y="3436765"/>
                  <a:pt x="3826160" y="3501243"/>
                  <a:pt x="3826160" y="3580781"/>
                </a:cubicBezTo>
                <a:cubicBezTo>
                  <a:pt x="3826160" y="3660319"/>
                  <a:pt x="3890638" y="3724797"/>
                  <a:pt x="3970176" y="3724797"/>
                </a:cubicBezTo>
                <a:cubicBezTo>
                  <a:pt x="4049714" y="3724797"/>
                  <a:pt x="4114192" y="3660319"/>
                  <a:pt x="4114192" y="3580781"/>
                </a:cubicBezTo>
                <a:cubicBezTo>
                  <a:pt x="4114192" y="3501243"/>
                  <a:pt x="4049714" y="3436765"/>
                  <a:pt x="3970176" y="3436765"/>
                </a:cubicBezTo>
                <a:close/>
                <a:moveTo>
                  <a:pt x="3561034" y="3436765"/>
                </a:moveTo>
                <a:cubicBezTo>
                  <a:pt x="3481496" y="3436765"/>
                  <a:pt x="3417018" y="3501243"/>
                  <a:pt x="3417018" y="3580781"/>
                </a:cubicBezTo>
                <a:cubicBezTo>
                  <a:pt x="3417018" y="3660319"/>
                  <a:pt x="3481496" y="3724797"/>
                  <a:pt x="3561034" y="3724797"/>
                </a:cubicBezTo>
                <a:cubicBezTo>
                  <a:pt x="3640572" y="3724797"/>
                  <a:pt x="3705050" y="3660319"/>
                  <a:pt x="3705050" y="3580781"/>
                </a:cubicBezTo>
                <a:cubicBezTo>
                  <a:pt x="3705050" y="3501243"/>
                  <a:pt x="3640572" y="3436765"/>
                  <a:pt x="3561034" y="3436765"/>
                </a:cubicBezTo>
                <a:close/>
                <a:moveTo>
                  <a:pt x="3151891" y="3436765"/>
                </a:moveTo>
                <a:cubicBezTo>
                  <a:pt x="3072353" y="3436765"/>
                  <a:pt x="3007875" y="3501243"/>
                  <a:pt x="3007875" y="3580781"/>
                </a:cubicBezTo>
                <a:cubicBezTo>
                  <a:pt x="3007875" y="3660319"/>
                  <a:pt x="3072353" y="3724797"/>
                  <a:pt x="3151891" y="3724797"/>
                </a:cubicBezTo>
                <a:cubicBezTo>
                  <a:pt x="3231429" y="3724797"/>
                  <a:pt x="3295907" y="3660319"/>
                  <a:pt x="3295907" y="3580781"/>
                </a:cubicBezTo>
                <a:cubicBezTo>
                  <a:pt x="3295907" y="3501243"/>
                  <a:pt x="3231429" y="3436765"/>
                  <a:pt x="3151891" y="3436765"/>
                </a:cubicBezTo>
                <a:close/>
                <a:moveTo>
                  <a:pt x="2742748" y="3436765"/>
                </a:moveTo>
                <a:cubicBezTo>
                  <a:pt x="2663210" y="3436765"/>
                  <a:pt x="2598732" y="3501243"/>
                  <a:pt x="2598732" y="3580781"/>
                </a:cubicBezTo>
                <a:cubicBezTo>
                  <a:pt x="2598732" y="3660319"/>
                  <a:pt x="2663210" y="3724797"/>
                  <a:pt x="2742748" y="3724797"/>
                </a:cubicBezTo>
                <a:cubicBezTo>
                  <a:pt x="2822286" y="3724797"/>
                  <a:pt x="2886764" y="3660319"/>
                  <a:pt x="2886764" y="3580781"/>
                </a:cubicBezTo>
                <a:cubicBezTo>
                  <a:pt x="2886764" y="3501243"/>
                  <a:pt x="2822286" y="3436765"/>
                  <a:pt x="2742748" y="3436765"/>
                </a:cubicBezTo>
                <a:close/>
                <a:moveTo>
                  <a:pt x="2333605" y="3436765"/>
                </a:moveTo>
                <a:cubicBezTo>
                  <a:pt x="2254067" y="3436765"/>
                  <a:pt x="2189589" y="3501243"/>
                  <a:pt x="2189589" y="3580781"/>
                </a:cubicBezTo>
                <a:cubicBezTo>
                  <a:pt x="2189589" y="3660319"/>
                  <a:pt x="2254067" y="3724797"/>
                  <a:pt x="2333605" y="3724797"/>
                </a:cubicBezTo>
                <a:cubicBezTo>
                  <a:pt x="2413143" y="3724797"/>
                  <a:pt x="2477621" y="3660319"/>
                  <a:pt x="2477621" y="3580781"/>
                </a:cubicBezTo>
                <a:cubicBezTo>
                  <a:pt x="2477621" y="3501243"/>
                  <a:pt x="2413143" y="3436765"/>
                  <a:pt x="2333605" y="3436765"/>
                </a:cubicBezTo>
                <a:close/>
                <a:moveTo>
                  <a:pt x="1924462" y="3436765"/>
                </a:moveTo>
                <a:cubicBezTo>
                  <a:pt x="1844924" y="3436765"/>
                  <a:pt x="1780446" y="3501243"/>
                  <a:pt x="1780446" y="3580781"/>
                </a:cubicBezTo>
                <a:cubicBezTo>
                  <a:pt x="1780446" y="3660319"/>
                  <a:pt x="1844924" y="3724797"/>
                  <a:pt x="1924462" y="3724797"/>
                </a:cubicBezTo>
                <a:cubicBezTo>
                  <a:pt x="2004000" y="3724797"/>
                  <a:pt x="2068478" y="3660319"/>
                  <a:pt x="2068478" y="3580781"/>
                </a:cubicBezTo>
                <a:cubicBezTo>
                  <a:pt x="2068478" y="3501243"/>
                  <a:pt x="2004000" y="3436765"/>
                  <a:pt x="1924462" y="3436765"/>
                </a:cubicBezTo>
                <a:close/>
                <a:moveTo>
                  <a:pt x="1515319" y="3436765"/>
                </a:moveTo>
                <a:cubicBezTo>
                  <a:pt x="1435781" y="3436765"/>
                  <a:pt x="1371303" y="3501243"/>
                  <a:pt x="1371303" y="3580781"/>
                </a:cubicBezTo>
                <a:cubicBezTo>
                  <a:pt x="1371303" y="3660319"/>
                  <a:pt x="1435781" y="3724797"/>
                  <a:pt x="1515319" y="3724797"/>
                </a:cubicBezTo>
                <a:cubicBezTo>
                  <a:pt x="1594857" y="3724797"/>
                  <a:pt x="1659335" y="3660319"/>
                  <a:pt x="1659335" y="3580781"/>
                </a:cubicBezTo>
                <a:cubicBezTo>
                  <a:pt x="1659335" y="3501243"/>
                  <a:pt x="1594857" y="3436765"/>
                  <a:pt x="1515319" y="3436765"/>
                </a:cubicBezTo>
                <a:close/>
                <a:moveTo>
                  <a:pt x="1106176" y="3436765"/>
                </a:moveTo>
                <a:cubicBezTo>
                  <a:pt x="1026638" y="3436765"/>
                  <a:pt x="962160" y="3501243"/>
                  <a:pt x="962160" y="3580781"/>
                </a:cubicBezTo>
                <a:cubicBezTo>
                  <a:pt x="962160" y="3660319"/>
                  <a:pt x="1026638" y="3724797"/>
                  <a:pt x="1106176" y="3724797"/>
                </a:cubicBezTo>
                <a:cubicBezTo>
                  <a:pt x="1185714" y="3724797"/>
                  <a:pt x="1250192" y="3660319"/>
                  <a:pt x="1250192" y="3580781"/>
                </a:cubicBezTo>
                <a:cubicBezTo>
                  <a:pt x="1250192" y="3501243"/>
                  <a:pt x="1185714" y="3436765"/>
                  <a:pt x="1106176" y="3436765"/>
                </a:cubicBezTo>
                <a:close/>
                <a:moveTo>
                  <a:pt x="697033" y="3436765"/>
                </a:moveTo>
                <a:cubicBezTo>
                  <a:pt x="617495" y="3436765"/>
                  <a:pt x="553017" y="3501243"/>
                  <a:pt x="553017" y="3580781"/>
                </a:cubicBezTo>
                <a:cubicBezTo>
                  <a:pt x="553017" y="3660319"/>
                  <a:pt x="617495" y="3724797"/>
                  <a:pt x="697033" y="3724797"/>
                </a:cubicBezTo>
                <a:cubicBezTo>
                  <a:pt x="776571" y="3724797"/>
                  <a:pt x="841049" y="3660319"/>
                  <a:pt x="841049" y="3580781"/>
                </a:cubicBezTo>
                <a:cubicBezTo>
                  <a:pt x="841049" y="3501243"/>
                  <a:pt x="776571" y="3436765"/>
                  <a:pt x="697033" y="3436765"/>
                </a:cubicBezTo>
                <a:close/>
                <a:moveTo>
                  <a:pt x="287890" y="3436765"/>
                </a:moveTo>
                <a:cubicBezTo>
                  <a:pt x="208352" y="3436765"/>
                  <a:pt x="143874" y="3501243"/>
                  <a:pt x="143874" y="3580781"/>
                </a:cubicBezTo>
                <a:cubicBezTo>
                  <a:pt x="143874" y="3660319"/>
                  <a:pt x="208352" y="3724797"/>
                  <a:pt x="287890" y="3724797"/>
                </a:cubicBezTo>
                <a:cubicBezTo>
                  <a:pt x="367428" y="3724797"/>
                  <a:pt x="431906" y="3660319"/>
                  <a:pt x="431906" y="3580781"/>
                </a:cubicBezTo>
                <a:cubicBezTo>
                  <a:pt x="431906" y="3501243"/>
                  <a:pt x="367428" y="3436765"/>
                  <a:pt x="287890" y="3436765"/>
                </a:cubicBezTo>
                <a:close/>
                <a:moveTo>
                  <a:pt x="3969476" y="3021542"/>
                </a:moveTo>
                <a:cubicBezTo>
                  <a:pt x="3889938" y="3021542"/>
                  <a:pt x="3825460" y="3086020"/>
                  <a:pt x="3825460" y="3165558"/>
                </a:cubicBezTo>
                <a:cubicBezTo>
                  <a:pt x="3825460" y="3245096"/>
                  <a:pt x="3889938" y="3309574"/>
                  <a:pt x="3969476" y="3309574"/>
                </a:cubicBezTo>
                <a:cubicBezTo>
                  <a:pt x="4049014" y="3309574"/>
                  <a:pt x="4113492" y="3245096"/>
                  <a:pt x="4113492" y="3165558"/>
                </a:cubicBezTo>
                <a:cubicBezTo>
                  <a:pt x="4113492" y="3086020"/>
                  <a:pt x="4049014" y="3021542"/>
                  <a:pt x="3969476" y="3021542"/>
                </a:cubicBezTo>
                <a:close/>
                <a:moveTo>
                  <a:pt x="3560334" y="3021542"/>
                </a:moveTo>
                <a:cubicBezTo>
                  <a:pt x="3480796" y="3021542"/>
                  <a:pt x="3416318" y="3086020"/>
                  <a:pt x="3416318" y="3165558"/>
                </a:cubicBezTo>
                <a:cubicBezTo>
                  <a:pt x="3416318" y="3245096"/>
                  <a:pt x="3480796" y="3309574"/>
                  <a:pt x="3560334" y="3309574"/>
                </a:cubicBezTo>
                <a:cubicBezTo>
                  <a:pt x="3639872" y="3309574"/>
                  <a:pt x="3704350" y="3245096"/>
                  <a:pt x="3704350" y="3165558"/>
                </a:cubicBezTo>
                <a:cubicBezTo>
                  <a:pt x="3704350" y="3086020"/>
                  <a:pt x="3639872" y="3021542"/>
                  <a:pt x="3560334" y="3021542"/>
                </a:cubicBezTo>
                <a:close/>
                <a:moveTo>
                  <a:pt x="3151191" y="3021542"/>
                </a:moveTo>
                <a:cubicBezTo>
                  <a:pt x="3071653" y="3021542"/>
                  <a:pt x="3007175" y="3086020"/>
                  <a:pt x="3007175" y="3165558"/>
                </a:cubicBezTo>
                <a:cubicBezTo>
                  <a:pt x="3007175" y="3245096"/>
                  <a:pt x="3071653" y="3309574"/>
                  <a:pt x="3151191" y="3309574"/>
                </a:cubicBezTo>
                <a:cubicBezTo>
                  <a:pt x="3230729" y="3309574"/>
                  <a:pt x="3295207" y="3245096"/>
                  <a:pt x="3295207" y="3165558"/>
                </a:cubicBezTo>
                <a:cubicBezTo>
                  <a:pt x="3295207" y="3086020"/>
                  <a:pt x="3230729" y="3021542"/>
                  <a:pt x="3151191" y="3021542"/>
                </a:cubicBezTo>
                <a:close/>
                <a:moveTo>
                  <a:pt x="2742048" y="3021542"/>
                </a:moveTo>
                <a:cubicBezTo>
                  <a:pt x="2662510" y="3021542"/>
                  <a:pt x="2598032" y="3086020"/>
                  <a:pt x="2598032" y="3165558"/>
                </a:cubicBezTo>
                <a:cubicBezTo>
                  <a:pt x="2598032" y="3245096"/>
                  <a:pt x="2662510" y="3309574"/>
                  <a:pt x="2742048" y="3309574"/>
                </a:cubicBezTo>
                <a:cubicBezTo>
                  <a:pt x="2821586" y="3309574"/>
                  <a:pt x="2886064" y="3245096"/>
                  <a:pt x="2886064" y="3165558"/>
                </a:cubicBezTo>
                <a:cubicBezTo>
                  <a:pt x="2886064" y="3086020"/>
                  <a:pt x="2821586" y="3021542"/>
                  <a:pt x="2742048" y="3021542"/>
                </a:cubicBezTo>
                <a:close/>
                <a:moveTo>
                  <a:pt x="2332905" y="3021542"/>
                </a:moveTo>
                <a:cubicBezTo>
                  <a:pt x="2253367" y="3021542"/>
                  <a:pt x="2188889" y="3086020"/>
                  <a:pt x="2188889" y="3165558"/>
                </a:cubicBezTo>
                <a:cubicBezTo>
                  <a:pt x="2188889" y="3245096"/>
                  <a:pt x="2253367" y="3309574"/>
                  <a:pt x="2332905" y="3309574"/>
                </a:cubicBezTo>
                <a:cubicBezTo>
                  <a:pt x="2412443" y="3309574"/>
                  <a:pt x="2476921" y="3245096"/>
                  <a:pt x="2476921" y="3165558"/>
                </a:cubicBezTo>
                <a:cubicBezTo>
                  <a:pt x="2476921" y="3086020"/>
                  <a:pt x="2412443" y="3021542"/>
                  <a:pt x="2332905" y="3021542"/>
                </a:cubicBezTo>
                <a:close/>
                <a:moveTo>
                  <a:pt x="1923762" y="3021542"/>
                </a:moveTo>
                <a:cubicBezTo>
                  <a:pt x="1844224" y="3021542"/>
                  <a:pt x="1779746" y="3086020"/>
                  <a:pt x="1779746" y="3165558"/>
                </a:cubicBezTo>
                <a:cubicBezTo>
                  <a:pt x="1779746" y="3245096"/>
                  <a:pt x="1844224" y="3309574"/>
                  <a:pt x="1923762" y="3309574"/>
                </a:cubicBezTo>
                <a:cubicBezTo>
                  <a:pt x="2003300" y="3309574"/>
                  <a:pt x="2067778" y="3245096"/>
                  <a:pt x="2067778" y="3165558"/>
                </a:cubicBezTo>
                <a:cubicBezTo>
                  <a:pt x="2067778" y="3086020"/>
                  <a:pt x="2003300" y="3021542"/>
                  <a:pt x="1923762" y="3021542"/>
                </a:cubicBezTo>
                <a:close/>
                <a:moveTo>
                  <a:pt x="1514619" y="3021542"/>
                </a:moveTo>
                <a:cubicBezTo>
                  <a:pt x="1435081" y="3021542"/>
                  <a:pt x="1370603" y="3086020"/>
                  <a:pt x="1370603" y="3165558"/>
                </a:cubicBezTo>
                <a:cubicBezTo>
                  <a:pt x="1370603" y="3245096"/>
                  <a:pt x="1435081" y="3309574"/>
                  <a:pt x="1514619" y="3309574"/>
                </a:cubicBezTo>
                <a:cubicBezTo>
                  <a:pt x="1594157" y="3309574"/>
                  <a:pt x="1658635" y="3245096"/>
                  <a:pt x="1658635" y="3165558"/>
                </a:cubicBezTo>
                <a:cubicBezTo>
                  <a:pt x="1658635" y="3086020"/>
                  <a:pt x="1594157" y="3021542"/>
                  <a:pt x="1514619" y="3021542"/>
                </a:cubicBezTo>
                <a:close/>
                <a:moveTo>
                  <a:pt x="1105476" y="3021542"/>
                </a:moveTo>
                <a:cubicBezTo>
                  <a:pt x="1025938" y="3021542"/>
                  <a:pt x="961460" y="3086020"/>
                  <a:pt x="961460" y="3165558"/>
                </a:cubicBezTo>
                <a:cubicBezTo>
                  <a:pt x="961460" y="3245096"/>
                  <a:pt x="1025938" y="3309574"/>
                  <a:pt x="1105476" y="3309574"/>
                </a:cubicBezTo>
                <a:cubicBezTo>
                  <a:pt x="1185014" y="3309574"/>
                  <a:pt x="1249492" y="3245096"/>
                  <a:pt x="1249492" y="3165558"/>
                </a:cubicBezTo>
                <a:cubicBezTo>
                  <a:pt x="1249492" y="3086020"/>
                  <a:pt x="1185014" y="3021542"/>
                  <a:pt x="1105476" y="3021542"/>
                </a:cubicBezTo>
                <a:close/>
                <a:moveTo>
                  <a:pt x="696333" y="3021542"/>
                </a:moveTo>
                <a:cubicBezTo>
                  <a:pt x="616795" y="3021542"/>
                  <a:pt x="552317" y="3086020"/>
                  <a:pt x="552317" y="3165558"/>
                </a:cubicBezTo>
                <a:cubicBezTo>
                  <a:pt x="552317" y="3245096"/>
                  <a:pt x="616795" y="3309574"/>
                  <a:pt x="696333" y="3309574"/>
                </a:cubicBezTo>
                <a:cubicBezTo>
                  <a:pt x="775871" y="3309574"/>
                  <a:pt x="840349" y="3245096"/>
                  <a:pt x="840349" y="3165558"/>
                </a:cubicBezTo>
                <a:cubicBezTo>
                  <a:pt x="840349" y="3086020"/>
                  <a:pt x="775871" y="3021542"/>
                  <a:pt x="696333" y="3021542"/>
                </a:cubicBezTo>
                <a:close/>
                <a:moveTo>
                  <a:pt x="287190" y="3021542"/>
                </a:moveTo>
                <a:cubicBezTo>
                  <a:pt x="207652" y="3021542"/>
                  <a:pt x="143174" y="3086020"/>
                  <a:pt x="143174" y="3165558"/>
                </a:cubicBezTo>
                <a:cubicBezTo>
                  <a:pt x="143174" y="3245096"/>
                  <a:pt x="207652" y="3309574"/>
                  <a:pt x="287190" y="3309574"/>
                </a:cubicBezTo>
                <a:cubicBezTo>
                  <a:pt x="366728" y="3309574"/>
                  <a:pt x="431206" y="3245096"/>
                  <a:pt x="431206" y="3165558"/>
                </a:cubicBezTo>
                <a:cubicBezTo>
                  <a:pt x="431206" y="3086020"/>
                  <a:pt x="366728" y="3021542"/>
                  <a:pt x="287190" y="3021542"/>
                </a:cubicBezTo>
                <a:close/>
                <a:moveTo>
                  <a:pt x="3968776" y="2606319"/>
                </a:moveTo>
                <a:cubicBezTo>
                  <a:pt x="3889238" y="2606319"/>
                  <a:pt x="3824760" y="2670797"/>
                  <a:pt x="3824760" y="2750335"/>
                </a:cubicBezTo>
                <a:cubicBezTo>
                  <a:pt x="3824760" y="2829873"/>
                  <a:pt x="3889238" y="2894351"/>
                  <a:pt x="3968776" y="2894351"/>
                </a:cubicBezTo>
                <a:cubicBezTo>
                  <a:pt x="4048314" y="2894351"/>
                  <a:pt x="4112792" y="2829873"/>
                  <a:pt x="4112792" y="2750335"/>
                </a:cubicBezTo>
                <a:cubicBezTo>
                  <a:pt x="4112792" y="2670797"/>
                  <a:pt x="4048314" y="2606319"/>
                  <a:pt x="3968776" y="2606319"/>
                </a:cubicBezTo>
                <a:close/>
                <a:moveTo>
                  <a:pt x="3559634" y="2606319"/>
                </a:moveTo>
                <a:cubicBezTo>
                  <a:pt x="3480096" y="2606319"/>
                  <a:pt x="3415618" y="2670797"/>
                  <a:pt x="3415618" y="2750335"/>
                </a:cubicBezTo>
                <a:cubicBezTo>
                  <a:pt x="3415618" y="2829873"/>
                  <a:pt x="3480096" y="2894351"/>
                  <a:pt x="3559634" y="2894351"/>
                </a:cubicBezTo>
                <a:cubicBezTo>
                  <a:pt x="3639172" y="2894351"/>
                  <a:pt x="3703650" y="2829873"/>
                  <a:pt x="3703650" y="2750335"/>
                </a:cubicBezTo>
                <a:cubicBezTo>
                  <a:pt x="3703650" y="2670797"/>
                  <a:pt x="3639172" y="2606319"/>
                  <a:pt x="3559634" y="2606319"/>
                </a:cubicBezTo>
                <a:close/>
                <a:moveTo>
                  <a:pt x="3150491" y="2606319"/>
                </a:moveTo>
                <a:cubicBezTo>
                  <a:pt x="3070953" y="2606319"/>
                  <a:pt x="3006475" y="2670797"/>
                  <a:pt x="3006475" y="2750335"/>
                </a:cubicBezTo>
                <a:cubicBezTo>
                  <a:pt x="3006475" y="2829873"/>
                  <a:pt x="3070953" y="2894351"/>
                  <a:pt x="3150491" y="2894351"/>
                </a:cubicBezTo>
                <a:cubicBezTo>
                  <a:pt x="3230029" y="2894351"/>
                  <a:pt x="3294507" y="2829873"/>
                  <a:pt x="3294507" y="2750335"/>
                </a:cubicBezTo>
                <a:cubicBezTo>
                  <a:pt x="3294507" y="2670797"/>
                  <a:pt x="3230029" y="2606319"/>
                  <a:pt x="3150491" y="2606319"/>
                </a:cubicBezTo>
                <a:close/>
                <a:moveTo>
                  <a:pt x="2741348" y="2606319"/>
                </a:moveTo>
                <a:cubicBezTo>
                  <a:pt x="2661810" y="2606319"/>
                  <a:pt x="2597332" y="2670797"/>
                  <a:pt x="2597332" y="2750335"/>
                </a:cubicBezTo>
                <a:cubicBezTo>
                  <a:pt x="2597332" y="2829873"/>
                  <a:pt x="2661810" y="2894351"/>
                  <a:pt x="2741348" y="2894351"/>
                </a:cubicBezTo>
                <a:cubicBezTo>
                  <a:pt x="2820886" y="2894351"/>
                  <a:pt x="2885364" y="2829873"/>
                  <a:pt x="2885364" y="2750335"/>
                </a:cubicBezTo>
                <a:cubicBezTo>
                  <a:pt x="2885364" y="2670797"/>
                  <a:pt x="2820886" y="2606319"/>
                  <a:pt x="2741348" y="2606319"/>
                </a:cubicBezTo>
                <a:close/>
                <a:moveTo>
                  <a:pt x="2332205" y="2606319"/>
                </a:moveTo>
                <a:cubicBezTo>
                  <a:pt x="2252667" y="2606319"/>
                  <a:pt x="2188189" y="2670797"/>
                  <a:pt x="2188189" y="2750335"/>
                </a:cubicBezTo>
                <a:cubicBezTo>
                  <a:pt x="2188189" y="2829873"/>
                  <a:pt x="2252667" y="2894351"/>
                  <a:pt x="2332205" y="2894351"/>
                </a:cubicBezTo>
                <a:cubicBezTo>
                  <a:pt x="2411743" y="2894351"/>
                  <a:pt x="2476221" y="2829873"/>
                  <a:pt x="2476221" y="2750335"/>
                </a:cubicBezTo>
                <a:cubicBezTo>
                  <a:pt x="2476221" y="2670797"/>
                  <a:pt x="2411743" y="2606319"/>
                  <a:pt x="2332205" y="2606319"/>
                </a:cubicBezTo>
                <a:close/>
                <a:moveTo>
                  <a:pt x="1923062" y="2606319"/>
                </a:moveTo>
                <a:cubicBezTo>
                  <a:pt x="1843524" y="2606319"/>
                  <a:pt x="1779046" y="2670797"/>
                  <a:pt x="1779046" y="2750335"/>
                </a:cubicBezTo>
                <a:cubicBezTo>
                  <a:pt x="1779046" y="2829873"/>
                  <a:pt x="1843524" y="2894351"/>
                  <a:pt x="1923062" y="2894351"/>
                </a:cubicBezTo>
                <a:cubicBezTo>
                  <a:pt x="2002600" y="2894351"/>
                  <a:pt x="2067078" y="2829873"/>
                  <a:pt x="2067078" y="2750335"/>
                </a:cubicBezTo>
                <a:cubicBezTo>
                  <a:pt x="2067078" y="2670797"/>
                  <a:pt x="2002600" y="2606319"/>
                  <a:pt x="1923062" y="2606319"/>
                </a:cubicBezTo>
                <a:close/>
                <a:moveTo>
                  <a:pt x="1513919" y="2606319"/>
                </a:moveTo>
                <a:cubicBezTo>
                  <a:pt x="1434381" y="2606319"/>
                  <a:pt x="1369903" y="2670797"/>
                  <a:pt x="1369903" y="2750335"/>
                </a:cubicBezTo>
                <a:cubicBezTo>
                  <a:pt x="1369903" y="2829873"/>
                  <a:pt x="1434381" y="2894351"/>
                  <a:pt x="1513919" y="2894351"/>
                </a:cubicBezTo>
                <a:cubicBezTo>
                  <a:pt x="1593457" y="2894351"/>
                  <a:pt x="1657935" y="2829873"/>
                  <a:pt x="1657935" y="2750335"/>
                </a:cubicBezTo>
                <a:cubicBezTo>
                  <a:pt x="1657935" y="2670797"/>
                  <a:pt x="1593457" y="2606319"/>
                  <a:pt x="1513919" y="2606319"/>
                </a:cubicBezTo>
                <a:close/>
                <a:moveTo>
                  <a:pt x="1104776" y="2606319"/>
                </a:moveTo>
                <a:cubicBezTo>
                  <a:pt x="1025238" y="2606319"/>
                  <a:pt x="960760" y="2670797"/>
                  <a:pt x="960760" y="2750335"/>
                </a:cubicBezTo>
                <a:cubicBezTo>
                  <a:pt x="960760" y="2829873"/>
                  <a:pt x="1025238" y="2894351"/>
                  <a:pt x="1104776" y="2894351"/>
                </a:cubicBezTo>
                <a:cubicBezTo>
                  <a:pt x="1184314" y="2894351"/>
                  <a:pt x="1248792" y="2829873"/>
                  <a:pt x="1248792" y="2750335"/>
                </a:cubicBezTo>
                <a:cubicBezTo>
                  <a:pt x="1248792" y="2670797"/>
                  <a:pt x="1184314" y="2606319"/>
                  <a:pt x="1104776" y="2606319"/>
                </a:cubicBezTo>
                <a:close/>
                <a:moveTo>
                  <a:pt x="695633" y="2606319"/>
                </a:moveTo>
                <a:cubicBezTo>
                  <a:pt x="616095" y="2606319"/>
                  <a:pt x="551617" y="2670797"/>
                  <a:pt x="551617" y="2750335"/>
                </a:cubicBezTo>
                <a:cubicBezTo>
                  <a:pt x="551617" y="2829873"/>
                  <a:pt x="616095" y="2894351"/>
                  <a:pt x="695633" y="2894351"/>
                </a:cubicBezTo>
                <a:cubicBezTo>
                  <a:pt x="775171" y="2894351"/>
                  <a:pt x="839649" y="2829873"/>
                  <a:pt x="839649" y="2750335"/>
                </a:cubicBezTo>
                <a:cubicBezTo>
                  <a:pt x="839649" y="2670797"/>
                  <a:pt x="775171" y="2606319"/>
                  <a:pt x="695633" y="2606319"/>
                </a:cubicBezTo>
                <a:close/>
                <a:moveTo>
                  <a:pt x="286490" y="2606319"/>
                </a:moveTo>
                <a:cubicBezTo>
                  <a:pt x="206952" y="2606319"/>
                  <a:pt x="142474" y="2670797"/>
                  <a:pt x="142474" y="2750335"/>
                </a:cubicBezTo>
                <a:cubicBezTo>
                  <a:pt x="142474" y="2829873"/>
                  <a:pt x="206952" y="2894351"/>
                  <a:pt x="286490" y="2894351"/>
                </a:cubicBezTo>
                <a:cubicBezTo>
                  <a:pt x="366028" y="2894351"/>
                  <a:pt x="430506" y="2829873"/>
                  <a:pt x="430506" y="2750335"/>
                </a:cubicBezTo>
                <a:cubicBezTo>
                  <a:pt x="430506" y="2670797"/>
                  <a:pt x="366028" y="2606319"/>
                  <a:pt x="286490" y="2606319"/>
                </a:cubicBezTo>
                <a:close/>
                <a:moveTo>
                  <a:pt x="3968076" y="2191096"/>
                </a:moveTo>
                <a:cubicBezTo>
                  <a:pt x="3888538" y="2191096"/>
                  <a:pt x="3824060" y="2255574"/>
                  <a:pt x="3824060" y="2335112"/>
                </a:cubicBezTo>
                <a:cubicBezTo>
                  <a:pt x="3824060" y="2414650"/>
                  <a:pt x="3888538" y="2479128"/>
                  <a:pt x="3968076" y="2479128"/>
                </a:cubicBezTo>
                <a:cubicBezTo>
                  <a:pt x="4047614" y="2479128"/>
                  <a:pt x="4112092" y="2414650"/>
                  <a:pt x="4112092" y="2335112"/>
                </a:cubicBezTo>
                <a:cubicBezTo>
                  <a:pt x="4112092" y="2255574"/>
                  <a:pt x="4047614" y="2191096"/>
                  <a:pt x="3968076" y="2191096"/>
                </a:cubicBezTo>
                <a:close/>
                <a:moveTo>
                  <a:pt x="3558934" y="2191096"/>
                </a:moveTo>
                <a:cubicBezTo>
                  <a:pt x="3479396" y="2191096"/>
                  <a:pt x="3414918" y="2255574"/>
                  <a:pt x="3414918" y="2335112"/>
                </a:cubicBezTo>
                <a:cubicBezTo>
                  <a:pt x="3414918" y="2414650"/>
                  <a:pt x="3479396" y="2479128"/>
                  <a:pt x="3558934" y="2479128"/>
                </a:cubicBezTo>
                <a:cubicBezTo>
                  <a:pt x="3638472" y="2479128"/>
                  <a:pt x="3702950" y="2414650"/>
                  <a:pt x="3702950" y="2335112"/>
                </a:cubicBezTo>
                <a:cubicBezTo>
                  <a:pt x="3702950" y="2255574"/>
                  <a:pt x="3638472" y="2191096"/>
                  <a:pt x="3558934" y="2191096"/>
                </a:cubicBezTo>
                <a:close/>
                <a:moveTo>
                  <a:pt x="3149791" y="2191096"/>
                </a:moveTo>
                <a:cubicBezTo>
                  <a:pt x="3070253" y="2191096"/>
                  <a:pt x="3005775" y="2255574"/>
                  <a:pt x="3005775" y="2335112"/>
                </a:cubicBezTo>
                <a:cubicBezTo>
                  <a:pt x="3005775" y="2414650"/>
                  <a:pt x="3070253" y="2479128"/>
                  <a:pt x="3149791" y="2479128"/>
                </a:cubicBezTo>
                <a:cubicBezTo>
                  <a:pt x="3229329" y="2479128"/>
                  <a:pt x="3293807" y="2414650"/>
                  <a:pt x="3293807" y="2335112"/>
                </a:cubicBezTo>
                <a:cubicBezTo>
                  <a:pt x="3293807" y="2255574"/>
                  <a:pt x="3229329" y="2191096"/>
                  <a:pt x="3149791" y="2191096"/>
                </a:cubicBezTo>
                <a:close/>
                <a:moveTo>
                  <a:pt x="2740648" y="2191096"/>
                </a:moveTo>
                <a:cubicBezTo>
                  <a:pt x="2661110" y="2191096"/>
                  <a:pt x="2596632" y="2255574"/>
                  <a:pt x="2596632" y="2335112"/>
                </a:cubicBezTo>
                <a:cubicBezTo>
                  <a:pt x="2596632" y="2414650"/>
                  <a:pt x="2661110" y="2479128"/>
                  <a:pt x="2740648" y="2479128"/>
                </a:cubicBezTo>
                <a:cubicBezTo>
                  <a:pt x="2820186" y="2479128"/>
                  <a:pt x="2884664" y="2414650"/>
                  <a:pt x="2884664" y="2335112"/>
                </a:cubicBezTo>
                <a:cubicBezTo>
                  <a:pt x="2884664" y="2255574"/>
                  <a:pt x="2820186" y="2191096"/>
                  <a:pt x="2740648" y="2191096"/>
                </a:cubicBezTo>
                <a:close/>
                <a:moveTo>
                  <a:pt x="2331505" y="2191096"/>
                </a:moveTo>
                <a:cubicBezTo>
                  <a:pt x="2251967" y="2191096"/>
                  <a:pt x="2187489" y="2255574"/>
                  <a:pt x="2187489" y="2335112"/>
                </a:cubicBezTo>
                <a:cubicBezTo>
                  <a:pt x="2187489" y="2414650"/>
                  <a:pt x="2251967" y="2479128"/>
                  <a:pt x="2331505" y="2479128"/>
                </a:cubicBezTo>
                <a:cubicBezTo>
                  <a:pt x="2411043" y="2479128"/>
                  <a:pt x="2475521" y="2414650"/>
                  <a:pt x="2475521" y="2335112"/>
                </a:cubicBezTo>
                <a:cubicBezTo>
                  <a:pt x="2475521" y="2255574"/>
                  <a:pt x="2411043" y="2191096"/>
                  <a:pt x="2331505" y="2191096"/>
                </a:cubicBezTo>
                <a:close/>
                <a:moveTo>
                  <a:pt x="1922362" y="2191096"/>
                </a:moveTo>
                <a:cubicBezTo>
                  <a:pt x="1842824" y="2191096"/>
                  <a:pt x="1778346" y="2255574"/>
                  <a:pt x="1778346" y="2335112"/>
                </a:cubicBezTo>
                <a:cubicBezTo>
                  <a:pt x="1778346" y="2414650"/>
                  <a:pt x="1842824" y="2479128"/>
                  <a:pt x="1922362" y="2479128"/>
                </a:cubicBezTo>
                <a:cubicBezTo>
                  <a:pt x="2001900" y="2479128"/>
                  <a:pt x="2066378" y="2414650"/>
                  <a:pt x="2066378" y="2335112"/>
                </a:cubicBezTo>
                <a:cubicBezTo>
                  <a:pt x="2066378" y="2255574"/>
                  <a:pt x="2001900" y="2191096"/>
                  <a:pt x="1922362" y="2191096"/>
                </a:cubicBezTo>
                <a:close/>
                <a:moveTo>
                  <a:pt x="1513219" y="2191096"/>
                </a:moveTo>
                <a:cubicBezTo>
                  <a:pt x="1433681" y="2191096"/>
                  <a:pt x="1369203" y="2255574"/>
                  <a:pt x="1369203" y="2335112"/>
                </a:cubicBezTo>
                <a:cubicBezTo>
                  <a:pt x="1369203" y="2414650"/>
                  <a:pt x="1433681" y="2479128"/>
                  <a:pt x="1513219" y="2479128"/>
                </a:cubicBezTo>
                <a:cubicBezTo>
                  <a:pt x="1592757" y="2479128"/>
                  <a:pt x="1657235" y="2414650"/>
                  <a:pt x="1657235" y="2335112"/>
                </a:cubicBezTo>
                <a:cubicBezTo>
                  <a:pt x="1657235" y="2255574"/>
                  <a:pt x="1592757" y="2191096"/>
                  <a:pt x="1513219" y="2191096"/>
                </a:cubicBezTo>
                <a:close/>
                <a:moveTo>
                  <a:pt x="1104076" y="2191096"/>
                </a:moveTo>
                <a:cubicBezTo>
                  <a:pt x="1024538" y="2191096"/>
                  <a:pt x="960060" y="2255574"/>
                  <a:pt x="960060" y="2335112"/>
                </a:cubicBezTo>
                <a:cubicBezTo>
                  <a:pt x="960060" y="2414650"/>
                  <a:pt x="1024538" y="2479128"/>
                  <a:pt x="1104076" y="2479128"/>
                </a:cubicBezTo>
                <a:cubicBezTo>
                  <a:pt x="1183614" y="2479128"/>
                  <a:pt x="1248092" y="2414650"/>
                  <a:pt x="1248092" y="2335112"/>
                </a:cubicBezTo>
                <a:cubicBezTo>
                  <a:pt x="1248092" y="2255574"/>
                  <a:pt x="1183614" y="2191096"/>
                  <a:pt x="1104076" y="2191096"/>
                </a:cubicBezTo>
                <a:close/>
                <a:moveTo>
                  <a:pt x="694933" y="2191096"/>
                </a:moveTo>
                <a:cubicBezTo>
                  <a:pt x="615395" y="2191096"/>
                  <a:pt x="550917" y="2255574"/>
                  <a:pt x="550917" y="2335112"/>
                </a:cubicBezTo>
                <a:cubicBezTo>
                  <a:pt x="550917" y="2414650"/>
                  <a:pt x="615395" y="2479128"/>
                  <a:pt x="694933" y="2479128"/>
                </a:cubicBezTo>
                <a:cubicBezTo>
                  <a:pt x="774471" y="2479128"/>
                  <a:pt x="838949" y="2414650"/>
                  <a:pt x="838949" y="2335112"/>
                </a:cubicBezTo>
                <a:cubicBezTo>
                  <a:pt x="838949" y="2255574"/>
                  <a:pt x="774471" y="2191096"/>
                  <a:pt x="694933" y="2191096"/>
                </a:cubicBezTo>
                <a:close/>
                <a:moveTo>
                  <a:pt x="285790" y="2191096"/>
                </a:moveTo>
                <a:cubicBezTo>
                  <a:pt x="206252" y="2191096"/>
                  <a:pt x="141774" y="2255574"/>
                  <a:pt x="141774" y="2335112"/>
                </a:cubicBezTo>
                <a:cubicBezTo>
                  <a:pt x="141774" y="2414650"/>
                  <a:pt x="206252" y="2479128"/>
                  <a:pt x="285790" y="2479128"/>
                </a:cubicBezTo>
                <a:cubicBezTo>
                  <a:pt x="365328" y="2479128"/>
                  <a:pt x="429806" y="2414650"/>
                  <a:pt x="429806" y="2335112"/>
                </a:cubicBezTo>
                <a:cubicBezTo>
                  <a:pt x="429806" y="2255574"/>
                  <a:pt x="365328" y="2191096"/>
                  <a:pt x="285790" y="2191096"/>
                </a:cubicBezTo>
                <a:close/>
                <a:moveTo>
                  <a:pt x="3967376" y="1775873"/>
                </a:moveTo>
                <a:cubicBezTo>
                  <a:pt x="3887838" y="1775873"/>
                  <a:pt x="3823360" y="1840351"/>
                  <a:pt x="3823360" y="1919889"/>
                </a:cubicBezTo>
                <a:cubicBezTo>
                  <a:pt x="3823360" y="1999427"/>
                  <a:pt x="3887838" y="2063905"/>
                  <a:pt x="3967376" y="2063905"/>
                </a:cubicBezTo>
                <a:cubicBezTo>
                  <a:pt x="4046914" y="2063905"/>
                  <a:pt x="4111392" y="1999427"/>
                  <a:pt x="4111392" y="1919889"/>
                </a:cubicBezTo>
                <a:cubicBezTo>
                  <a:pt x="4111392" y="1840351"/>
                  <a:pt x="4046914" y="1775873"/>
                  <a:pt x="3967376" y="1775873"/>
                </a:cubicBezTo>
                <a:close/>
                <a:moveTo>
                  <a:pt x="3558234" y="1775873"/>
                </a:moveTo>
                <a:cubicBezTo>
                  <a:pt x="3478696" y="1775873"/>
                  <a:pt x="3414218" y="1840351"/>
                  <a:pt x="3414218" y="1919889"/>
                </a:cubicBezTo>
                <a:cubicBezTo>
                  <a:pt x="3414218" y="1999427"/>
                  <a:pt x="3478696" y="2063905"/>
                  <a:pt x="3558234" y="2063905"/>
                </a:cubicBezTo>
                <a:cubicBezTo>
                  <a:pt x="3637772" y="2063905"/>
                  <a:pt x="3702250" y="1999427"/>
                  <a:pt x="3702250" y="1919889"/>
                </a:cubicBezTo>
                <a:cubicBezTo>
                  <a:pt x="3702250" y="1840351"/>
                  <a:pt x="3637772" y="1775873"/>
                  <a:pt x="3558234" y="1775873"/>
                </a:cubicBezTo>
                <a:close/>
                <a:moveTo>
                  <a:pt x="3149091" y="1775873"/>
                </a:moveTo>
                <a:cubicBezTo>
                  <a:pt x="3069553" y="1775873"/>
                  <a:pt x="3005075" y="1840351"/>
                  <a:pt x="3005075" y="1919889"/>
                </a:cubicBezTo>
                <a:cubicBezTo>
                  <a:pt x="3005075" y="1999427"/>
                  <a:pt x="3069553" y="2063905"/>
                  <a:pt x="3149091" y="2063905"/>
                </a:cubicBezTo>
                <a:cubicBezTo>
                  <a:pt x="3228629" y="2063905"/>
                  <a:pt x="3293107" y="1999427"/>
                  <a:pt x="3293107" y="1919889"/>
                </a:cubicBezTo>
                <a:cubicBezTo>
                  <a:pt x="3293107" y="1840351"/>
                  <a:pt x="3228629" y="1775873"/>
                  <a:pt x="3149091" y="1775873"/>
                </a:cubicBezTo>
                <a:close/>
                <a:moveTo>
                  <a:pt x="2739948" y="1775873"/>
                </a:moveTo>
                <a:cubicBezTo>
                  <a:pt x="2660410" y="1775873"/>
                  <a:pt x="2595932" y="1840351"/>
                  <a:pt x="2595932" y="1919889"/>
                </a:cubicBezTo>
                <a:cubicBezTo>
                  <a:pt x="2595932" y="1999427"/>
                  <a:pt x="2660410" y="2063905"/>
                  <a:pt x="2739948" y="2063905"/>
                </a:cubicBezTo>
                <a:cubicBezTo>
                  <a:pt x="2819486" y="2063905"/>
                  <a:pt x="2883964" y="1999427"/>
                  <a:pt x="2883964" y="1919889"/>
                </a:cubicBezTo>
                <a:cubicBezTo>
                  <a:pt x="2883964" y="1840351"/>
                  <a:pt x="2819486" y="1775873"/>
                  <a:pt x="2739948" y="1775873"/>
                </a:cubicBezTo>
                <a:close/>
                <a:moveTo>
                  <a:pt x="2330805" y="1775873"/>
                </a:moveTo>
                <a:cubicBezTo>
                  <a:pt x="2251267" y="1775873"/>
                  <a:pt x="2186789" y="1840351"/>
                  <a:pt x="2186789" y="1919889"/>
                </a:cubicBezTo>
                <a:cubicBezTo>
                  <a:pt x="2186789" y="1999427"/>
                  <a:pt x="2251267" y="2063905"/>
                  <a:pt x="2330805" y="2063905"/>
                </a:cubicBezTo>
                <a:cubicBezTo>
                  <a:pt x="2410343" y="2063905"/>
                  <a:pt x="2474821" y="1999427"/>
                  <a:pt x="2474821" y="1919889"/>
                </a:cubicBezTo>
                <a:cubicBezTo>
                  <a:pt x="2474821" y="1840351"/>
                  <a:pt x="2410343" y="1775873"/>
                  <a:pt x="2330805" y="1775873"/>
                </a:cubicBezTo>
                <a:close/>
                <a:moveTo>
                  <a:pt x="1921662" y="1775873"/>
                </a:moveTo>
                <a:cubicBezTo>
                  <a:pt x="1842124" y="1775873"/>
                  <a:pt x="1777646" y="1840351"/>
                  <a:pt x="1777646" y="1919889"/>
                </a:cubicBezTo>
                <a:cubicBezTo>
                  <a:pt x="1777646" y="1999427"/>
                  <a:pt x="1842124" y="2063905"/>
                  <a:pt x="1921662" y="2063905"/>
                </a:cubicBezTo>
                <a:cubicBezTo>
                  <a:pt x="2001200" y="2063905"/>
                  <a:pt x="2065678" y="1999427"/>
                  <a:pt x="2065678" y="1919889"/>
                </a:cubicBezTo>
                <a:cubicBezTo>
                  <a:pt x="2065678" y="1840351"/>
                  <a:pt x="2001200" y="1775873"/>
                  <a:pt x="1921662" y="1775873"/>
                </a:cubicBezTo>
                <a:close/>
                <a:moveTo>
                  <a:pt x="1512519" y="1775873"/>
                </a:moveTo>
                <a:cubicBezTo>
                  <a:pt x="1432981" y="1775873"/>
                  <a:pt x="1368503" y="1840351"/>
                  <a:pt x="1368503" y="1919889"/>
                </a:cubicBezTo>
                <a:cubicBezTo>
                  <a:pt x="1368503" y="1999427"/>
                  <a:pt x="1432981" y="2063905"/>
                  <a:pt x="1512519" y="2063905"/>
                </a:cubicBezTo>
                <a:cubicBezTo>
                  <a:pt x="1592057" y="2063905"/>
                  <a:pt x="1656535" y="1999427"/>
                  <a:pt x="1656535" y="1919889"/>
                </a:cubicBezTo>
                <a:cubicBezTo>
                  <a:pt x="1656535" y="1840351"/>
                  <a:pt x="1592057" y="1775873"/>
                  <a:pt x="1512519" y="1775873"/>
                </a:cubicBezTo>
                <a:close/>
                <a:moveTo>
                  <a:pt x="1103376" y="1775873"/>
                </a:moveTo>
                <a:cubicBezTo>
                  <a:pt x="1023838" y="1775873"/>
                  <a:pt x="959360" y="1840351"/>
                  <a:pt x="959360" y="1919889"/>
                </a:cubicBezTo>
                <a:cubicBezTo>
                  <a:pt x="959360" y="1999427"/>
                  <a:pt x="1023838" y="2063905"/>
                  <a:pt x="1103376" y="2063905"/>
                </a:cubicBezTo>
                <a:cubicBezTo>
                  <a:pt x="1182914" y="2063905"/>
                  <a:pt x="1247392" y="1999427"/>
                  <a:pt x="1247392" y="1919889"/>
                </a:cubicBezTo>
                <a:cubicBezTo>
                  <a:pt x="1247392" y="1840351"/>
                  <a:pt x="1182914" y="1775873"/>
                  <a:pt x="1103376" y="1775873"/>
                </a:cubicBezTo>
                <a:close/>
                <a:moveTo>
                  <a:pt x="694233" y="1775873"/>
                </a:moveTo>
                <a:cubicBezTo>
                  <a:pt x="614695" y="1775873"/>
                  <a:pt x="550217" y="1840351"/>
                  <a:pt x="550217" y="1919889"/>
                </a:cubicBezTo>
                <a:cubicBezTo>
                  <a:pt x="550217" y="1999427"/>
                  <a:pt x="614695" y="2063905"/>
                  <a:pt x="694233" y="2063905"/>
                </a:cubicBezTo>
                <a:cubicBezTo>
                  <a:pt x="773771" y="2063905"/>
                  <a:pt x="838249" y="1999427"/>
                  <a:pt x="838249" y="1919889"/>
                </a:cubicBezTo>
                <a:cubicBezTo>
                  <a:pt x="838249" y="1840351"/>
                  <a:pt x="773771" y="1775873"/>
                  <a:pt x="694233" y="1775873"/>
                </a:cubicBezTo>
                <a:close/>
                <a:moveTo>
                  <a:pt x="285090" y="1775873"/>
                </a:moveTo>
                <a:cubicBezTo>
                  <a:pt x="205552" y="1775873"/>
                  <a:pt x="141074" y="1840351"/>
                  <a:pt x="141074" y="1919889"/>
                </a:cubicBezTo>
                <a:cubicBezTo>
                  <a:pt x="141074" y="1999427"/>
                  <a:pt x="205552" y="2063905"/>
                  <a:pt x="285090" y="2063905"/>
                </a:cubicBezTo>
                <a:cubicBezTo>
                  <a:pt x="364628" y="2063905"/>
                  <a:pt x="429106" y="1999427"/>
                  <a:pt x="429106" y="1919889"/>
                </a:cubicBezTo>
                <a:cubicBezTo>
                  <a:pt x="429106" y="1840351"/>
                  <a:pt x="364628" y="1775873"/>
                  <a:pt x="285090" y="1775873"/>
                </a:cubicBezTo>
                <a:close/>
                <a:moveTo>
                  <a:pt x="3966676" y="1360650"/>
                </a:moveTo>
                <a:cubicBezTo>
                  <a:pt x="3887138" y="1360650"/>
                  <a:pt x="3822660" y="1425128"/>
                  <a:pt x="3822660" y="1504666"/>
                </a:cubicBezTo>
                <a:cubicBezTo>
                  <a:pt x="3822660" y="1584204"/>
                  <a:pt x="3887138" y="1648682"/>
                  <a:pt x="3966676" y="1648682"/>
                </a:cubicBezTo>
                <a:cubicBezTo>
                  <a:pt x="4046214" y="1648682"/>
                  <a:pt x="4110692" y="1584204"/>
                  <a:pt x="4110692" y="1504666"/>
                </a:cubicBezTo>
                <a:cubicBezTo>
                  <a:pt x="4110692" y="1425128"/>
                  <a:pt x="4046214" y="1360650"/>
                  <a:pt x="3966676" y="1360650"/>
                </a:cubicBezTo>
                <a:close/>
                <a:moveTo>
                  <a:pt x="3557534" y="1360650"/>
                </a:moveTo>
                <a:cubicBezTo>
                  <a:pt x="3477996" y="1360650"/>
                  <a:pt x="3413518" y="1425128"/>
                  <a:pt x="3413518" y="1504666"/>
                </a:cubicBezTo>
                <a:cubicBezTo>
                  <a:pt x="3413518" y="1584204"/>
                  <a:pt x="3477996" y="1648682"/>
                  <a:pt x="3557534" y="1648682"/>
                </a:cubicBezTo>
                <a:cubicBezTo>
                  <a:pt x="3637072" y="1648682"/>
                  <a:pt x="3701550" y="1584204"/>
                  <a:pt x="3701550" y="1504666"/>
                </a:cubicBezTo>
                <a:cubicBezTo>
                  <a:pt x="3701550" y="1425128"/>
                  <a:pt x="3637072" y="1360650"/>
                  <a:pt x="3557534" y="1360650"/>
                </a:cubicBezTo>
                <a:close/>
                <a:moveTo>
                  <a:pt x="3148391" y="1360650"/>
                </a:moveTo>
                <a:cubicBezTo>
                  <a:pt x="3068853" y="1360650"/>
                  <a:pt x="3004375" y="1425128"/>
                  <a:pt x="3004375" y="1504666"/>
                </a:cubicBezTo>
                <a:cubicBezTo>
                  <a:pt x="3004375" y="1584204"/>
                  <a:pt x="3068853" y="1648682"/>
                  <a:pt x="3148391" y="1648682"/>
                </a:cubicBezTo>
                <a:cubicBezTo>
                  <a:pt x="3227929" y="1648682"/>
                  <a:pt x="3292407" y="1584204"/>
                  <a:pt x="3292407" y="1504666"/>
                </a:cubicBezTo>
                <a:cubicBezTo>
                  <a:pt x="3292407" y="1425128"/>
                  <a:pt x="3227929" y="1360650"/>
                  <a:pt x="3148391" y="1360650"/>
                </a:cubicBezTo>
                <a:close/>
                <a:moveTo>
                  <a:pt x="2739248" y="1360650"/>
                </a:moveTo>
                <a:cubicBezTo>
                  <a:pt x="2659710" y="1360650"/>
                  <a:pt x="2595232" y="1425128"/>
                  <a:pt x="2595232" y="1504666"/>
                </a:cubicBezTo>
                <a:cubicBezTo>
                  <a:pt x="2595232" y="1584204"/>
                  <a:pt x="2659710" y="1648682"/>
                  <a:pt x="2739248" y="1648682"/>
                </a:cubicBezTo>
                <a:cubicBezTo>
                  <a:pt x="2818786" y="1648682"/>
                  <a:pt x="2883264" y="1584204"/>
                  <a:pt x="2883264" y="1504666"/>
                </a:cubicBezTo>
                <a:cubicBezTo>
                  <a:pt x="2883264" y="1425128"/>
                  <a:pt x="2818786" y="1360650"/>
                  <a:pt x="2739248" y="1360650"/>
                </a:cubicBezTo>
                <a:close/>
                <a:moveTo>
                  <a:pt x="2330105" y="1360650"/>
                </a:moveTo>
                <a:cubicBezTo>
                  <a:pt x="2250567" y="1360650"/>
                  <a:pt x="2186089" y="1425128"/>
                  <a:pt x="2186089" y="1504666"/>
                </a:cubicBezTo>
                <a:cubicBezTo>
                  <a:pt x="2186089" y="1584204"/>
                  <a:pt x="2250567" y="1648682"/>
                  <a:pt x="2330105" y="1648682"/>
                </a:cubicBezTo>
                <a:cubicBezTo>
                  <a:pt x="2409643" y="1648682"/>
                  <a:pt x="2474121" y="1584204"/>
                  <a:pt x="2474121" y="1504666"/>
                </a:cubicBezTo>
                <a:cubicBezTo>
                  <a:pt x="2474121" y="1425128"/>
                  <a:pt x="2409643" y="1360650"/>
                  <a:pt x="2330105" y="1360650"/>
                </a:cubicBezTo>
                <a:close/>
                <a:moveTo>
                  <a:pt x="1920962" y="1360650"/>
                </a:moveTo>
                <a:cubicBezTo>
                  <a:pt x="1841424" y="1360650"/>
                  <a:pt x="1776946" y="1425128"/>
                  <a:pt x="1776946" y="1504666"/>
                </a:cubicBezTo>
                <a:cubicBezTo>
                  <a:pt x="1776946" y="1584204"/>
                  <a:pt x="1841424" y="1648682"/>
                  <a:pt x="1920962" y="1648682"/>
                </a:cubicBezTo>
                <a:cubicBezTo>
                  <a:pt x="2000500" y="1648682"/>
                  <a:pt x="2064978" y="1584204"/>
                  <a:pt x="2064978" y="1504666"/>
                </a:cubicBezTo>
                <a:cubicBezTo>
                  <a:pt x="2064978" y="1425128"/>
                  <a:pt x="2000500" y="1360650"/>
                  <a:pt x="1920962" y="1360650"/>
                </a:cubicBezTo>
                <a:close/>
                <a:moveTo>
                  <a:pt x="1511819" y="1360650"/>
                </a:moveTo>
                <a:cubicBezTo>
                  <a:pt x="1432281" y="1360650"/>
                  <a:pt x="1367803" y="1425128"/>
                  <a:pt x="1367803" y="1504666"/>
                </a:cubicBezTo>
                <a:cubicBezTo>
                  <a:pt x="1367803" y="1584204"/>
                  <a:pt x="1432281" y="1648682"/>
                  <a:pt x="1511819" y="1648682"/>
                </a:cubicBezTo>
                <a:cubicBezTo>
                  <a:pt x="1591357" y="1648682"/>
                  <a:pt x="1655835" y="1584204"/>
                  <a:pt x="1655835" y="1504666"/>
                </a:cubicBezTo>
                <a:cubicBezTo>
                  <a:pt x="1655835" y="1425128"/>
                  <a:pt x="1591357" y="1360650"/>
                  <a:pt x="1511819" y="1360650"/>
                </a:cubicBezTo>
                <a:close/>
                <a:moveTo>
                  <a:pt x="1102676" y="1360650"/>
                </a:moveTo>
                <a:cubicBezTo>
                  <a:pt x="1023138" y="1360650"/>
                  <a:pt x="958660" y="1425128"/>
                  <a:pt x="958660" y="1504666"/>
                </a:cubicBezTo>
                <a:cubicBezTo>
                  <a:pt x="958660" y="1584204"/>
                  <a:pt x="1023138" y="1648682"/>
                  <a:pt x="1102676" y="1648682"/>
                </a:cubicBezTo>
                <a:cubicBezTo>
                  <a:pt x="1182214" y="1648682"/>
                  <a:pt x="1246692" y="1584204"/>
                  <a:pt x="1246692" y="1504666"/>
                </a:cubicBezTo>
                <a:cubicBezTo>
                  <a:pt x="1246692" y="1425128"/>
                  <a:pt x="1182214" y="1360650"/>
                  <a:pt x="1102676" y="1360650"/>
                </a:cubicBezTo>
                <a:close/>
                <a:moveTo>
                  <a:pt x="693533" y="1360650"/>
                </a:moveTo>
                <a:cubicBezTo>
                  <a:pt x="613995" y="1360650"/>
                  <a:pt x="549517" y="1425128"/>
                  <a:pt x="549517" y="1504666"/>
                </a:cubicBezTo>
                <a:cubicBezTo>
                  <a:pt x="549517" y="1584204"/>
                  <a:pt x="613995" y="1648682"/>
                  <a:pt x="693533" y="1648682"/>
                </a:cubicBezTo>
                <a:cubicBezTo>
                  <a:pt x="773071" y="1648682"/>
                  <a:pt x="837549" y="1584204"/>
                  <a:pt x="837549" y="1504666"/>
                </a:cubicBezTo>
                <a:cubicBezTo>
                  <a:pt x="837549" y="1425128"/>
                  <a:pt x="773071" y="1360650"/>
                  <a:pt x="693533" y="1360650"/>
                </a:cubicBezTo>
                <a:close/>
                <a:moveTo>
                  <a:pt x="284390" y="1360650"/>
                </a:moveTo>
                <a:cubicBezTo>
                  <a:pt x="204852" y="1360650"/>
                  <a:pt x="140374" y="1425128"/>
                  <a:pt x="140374" y="1504666"/>
                </a:cubicBezTo>
                <a:cubicBezTo>
                  <a:pt x="140374" y="1584204"/>
                  <a:pt x="204852" y="1648682"/>
                  <a:pt x="284390" y="1648682"/>
                </a:cubicBezTo>
                <a:cubicBezTo>
                  <a:pt x="363928" y="1648682"/>
                  <a:pt x="428406" y="1584204"/>
                  <a:pt x="428406" y="1504666"/>
                </a:cubicBezTo>
                <a:cubicBezTo>
                  <a:pt x="428406" y="1425128"/>
                  <a:pt x="363928" y="1360650"/>
                  <a:pt x="284390" y="1360650"/>
                </a:cubicBezTo>
                <a:close/>
                <a:moveTo>
                  <a:pt x="3965976" y="945427"/>
                </a:moveTo>
                <a:cubicBezTo>
                  <a:pt x="3886438" y="945427"/>
                  <a:pt x="3821960" y="1009905"/>
                  <a:pt x="3821960" y="1089443"/>
                </a:cubicBezTo>
                <a:cubicBezTo>
                  <a:pt x="3821960" y="1168981"/>
                  <a:pt x="3886438" y="1233459"/>
                  <a:pt x="3965976" y="1233459"/>
                </a:cubicBezTo>
                <a:cubicBezTo>
                  <a:pt x="4045514" y="1233459"/>
                  <a:pt x="4109992" y="1168981"/>
                  <a:pt x="4109992" y="1089443"/>
                </a:cubicBezTo>
                <a:cubicBezTo>
                  <a:pt x="4109992" y="1009905"/>
                  <a:pt x="4045514" y="945427"/>
                  <a:pt x="3965976" y="945427"/>
                </a:cubicBezTo>
                <a:close/>
                <a:moveTo>
                  <a:pt x="3556834" y="945427"/>
                </a:moveTo>
                <a:cubicBezTo>
                  <a:pt x="3477296" y="945427"/>
                  <a:pt x="3412818" y="1009905"/>
                  <a:pt x="3412818" y="1089443"/>
                </a:cubicBezTo>
                <a:cubicBezTo>
                  <a:pt x="3412818" y="1168981"/>
                  <a:pt x="3477296" y="1233459"/>
                  <a:pt x="3556834" y="1233459"/>
                </a:cubicBezTo>
                <a:cubicBezTo>
                  <a:pt x="3636372" y="1233459"/>
                  <a:pt x="3700850" y="1168981"/>
                  <a:pt x="3700850" y="1089443"/>
                </a:cubicBezTo>
                <a:cubicBezTo>
                  <a:pt x="3700850" y="1009905"/>
                  <a:pt x="3636372" y="945427"/>
                  <a:pt x="3556834" y="945427"/>
                </a:cubicBezTo>
                <a:close/>
                <a:moveTo>
                  <a:pt x="3147691" y="945427"/>
                </a:moveTo>
                <a:cubicBezTo>
                  <a:pt x="3068153" y="945427"/>
                  <a:pt x="3003675" y="1009905"/>
                  <a:pt x="3003675" y="1089443"/>
                </a:cubicBezTo>
                <a:cubicBezTo>
                  <a:pt x="3003675" y="1168981"/>
                  <a:pt x="3068153" y="1233459"/>
                  <a:pt x="3147691" y="1233459"/>
                </a:cubicBezTo>
                <a:cubicBezTo>
                  <a:pt x="3227229" y="1233459"/>
                  <a:pt x="3291707" y="1168981"/>
                  <a:pt x="3291707" y="1089443"/>
                </a:cubicBezTo>
                <a:cubicBezTo>
                  <a:pt x="3291707" y="1009905"/>
                  <a:pt x="3227229" y="945427"/>
                  <a:pt x="3147691" y="945427"/>
                </a:cubicBezTo>
                <a:close/>
                <a:moveTo>
                  <a:pt x="2738548" y="945427"/>
                </a:moveTo>
                <a:cubicBezTo>
                  <a:pt x="2659010" y="945427"/>
                  <a:pt x="2594532" y="1009905"/>
                  <a:pt x="2594532" y="1089443"/>
                </a:cubicBezTo>
                <a:cubicBezTo>
                  <a:pt x="2594532" y="1168981"/>
                  <a:pt x="2659010" y="1233459"/>
                  <a:pt x="2738548" y="1233459"/>
                </a:cubicBezTo>
                <a:cubicBezTo>
                  <a:pt x="2818086" y="1233459"/>
                  <a:pt x="2882564" y="1168981"/>
                  <a:pt x="2882564" y="1089443"/>
                </a:cubicBezTo>
                <a:cubicBezTo>
                  <a:pt x="2882564" y="1009905"/>
                  <a:pt x="2818086" y="945427"/>
                  <a:pt x="2738548" y="945427"/>
                </a:cubicBezTo>
                <a:close/>
                <a:moveTo>
                  <a:pt x="2329405" y="945427"/>
                </a:moveTo>
                <a:cubicBezTo>
                  <a:pt x="2249867" y="945427"/>
                  <a:pt x="2185389" y="1009905"/>
                  <a:pt x="2185389" y="1089443"/>
                </a:cubicBezTo>
                <a:cubicBezTo>
                  <a:pt x="2185389" y="1168981"/>
                  <a:pt x="2249867" y="1233459"/>
                  <a:pt x="2329405" y="1233459"/>
                </a:cubicBezTo>
                <a:cubicBezTo>
                  <a:pt x="2408943" y="1233459"/>
                  <a:pt x="2473421" y="1168981"/>
                  <a:pt x="2473421" y="1089443"/>
                </a:cubicBezTo>
                <a:cubicBezTo>
                  <a:pt x="2473421" y="1009905"/>
                  <a:pt x="2408943" y="945427"/>
                  <a:pt x="2329405" y="945427"/>
                </a:cubicBezTo>
                <a:close/>
                <a:moveTo>
                  <a:pt x="1920262" y="945427"/>
                </a:moveTo>
                <a:cubicBezTo>
                  <a:pt x="1840724" y="945427"/>
                  <a:pt x="1776246" y="1009905"/>
                  <a:pt x="1776246" y="1089443"/>
                </a:cubicBezTo>
                <a:cubicBezTo>
                  <a:pt x="1776246" y="1168981"/>
                  <a:pt x="1840724" y="1233459"/>
                  <a:pt x="1920262" y="1233459"/>
                </a:cubicBezTo>
                <a:cubicBezTo>
                  <a:pt x="1999800" y="1233459"/>
                  <a:pt x="2064278" y="1168981"/>
                  <a:pt x="2064278" y="1089443"/>
                </a:cubicBezTo>
                <a:cubicBezTo>
                  <a:pt x="2064278" y="1009905"/>
                  <a:pt x="1999800" y="945427"/>
                  <a:pt x="1920262" y="945427"/>
                </a:cubicBezTo>
                <a:close/>
                <a:moveTo>
                  <a:pt x="1511119" y="945427"/>
                </a:moveTo>
                <a:cubicBezTo>
                  <a:pt x="1431581" y="945427"/>
                  <a:pt x="1367103" y="1009905"/>
                  <a:pt x="1367103" y="1089443"/>
                </a:cubicBezTo>
                <a:cubicBezTo>
                  <a:pt x="1367103" y="1168981"/>
                  <a:pt x="1431581" y="1233459"/>
                  <a:pt x="1511119" y="1233459"/>
                </a:cubicBezTo>
                <a:cubicBezTo>
                  <a:pt x="1590657" y="1233459"/>
                  <a:pt x="1655135" y="1168981"/>
                  <a:pt x="1655135" y="1089443"/>
                </a:cubicBezTo>
                <a:cubicBezTo>
                  <a:pt x="1655135" y="1009905"/>
                  <a:pt x="1590657" y="945427"/>
                  <a:pt x="1511119" y="945427"/>
                </a:cubicBezTo>
                <a:close/>
                <a:moveTo>
                  <a:pt x="1101976" y="945427"/>
                </a:moveTo>
                <a:cubicBezTo>
                  <a:pt x="1022438" y="945427"/>
                  <a:pt x="957960" y="1009905"/>
                  <a:pt x="957960" y="1089443"/>
                </a:cubicBezTo>
                <a:cubicBezTo>
                  <a:pt x="957960" y="1168981"/>
                  <a:pt x="1022438" y="1233459"/>
                  <a:pt x="1101976" y="1233459"/>
                </a:cubicBezTo>
                <a:cubicBezTo>
                  <a:pt x="1181514" y="1233459"/>
                  <a:pt x="1245992" y="1168981"/>
                  <a:pt x="1245992" y="1089443"/>
                </a:cubicBezTo>
                <a:cubicBezTo>
                  <a:pt x="1245992" y="1009905"/>
                  <a:pt x="1181514" y="945427"/>
                  <a:pt x="1101976" y="945427"/>
                </a:cubicBezTo>
                <a:close/>
                <a:moveTo>
                  <a:pt x="692833" y="945427"/>
                </a:moveTo>
                <a:cubicBezTo>
                  <a:pt x="613295" y="945427"/>
                  <a:pt x="548817" y="1009905"/>
                  <a:pt x="548817" y="1089443"/>
                </a:cubicBezTo>
                <a:cubicBezTo>
                  <a:pt x="548817" y="1168981"/>
                  <a:pt x="613295" y="1233459"/>
                  <a:pt x="692833" y="1233459"/>
                </a:cubicBezTo>
                <a:cubicBezTo>
                  <a:pt x="772371" y="1233459"/>
                  <a:pt x="836849" y="1168981"/>
                  <a:pt x="836849" y="1089443"/>
                </a:cubicBezTo>
                <a:cubicBezTo>
                  <a:pt x="836849" y="1009905"/>
                  <a:pt x="772371" y="945427"/>
                  <a:pt x="692833" y="945427"/>
                </a:cubicBezTo>
                <a:close/>
                <a:moveTo>
                  <a:pt x="283690" y="945427"/>
                </a:moveTo>
                <a:cubicBezTo>
                  <a:pt x="204152" y="945427"/>
                  <a:pt x="139674" y="1009905"/>
                  <a:pt x="139674" y="1089443"/>
                </a:cubicBezTo>
                <a:cubicBezTo>
                  <a:pt x="139674" y="1168981"/>
                  <a:pt x="204152" y="1233459"/>
                  <a:pt x="283690" y="1233459"/>
                </a:cubicBezTo>
                <a:cubicBezTo>
                  <a:pt x="363228" y="1233459"/>
                  <a:pt x="427706" y="1168981"/>
                  <a:pt x="427706" y="1089443"/>
                </a:cubicBezTo>
                <a:cubicBezTo>
                  <a:pt x="427706" y="1009905"/>
                  <a:pt x="363228" y="945427"/>
                  <a:pt x="283690" y="945427"/>
                </a:cubicBezTo>
                <a:close/>
                <a:moveTo>
                  <a:pt x="3965276" y="530204"/>
                </a:moveTo>
                <a:cubicBezTo>
                  <a:pt x="3885738" y="530204"/>
                  <a:pt x="3821260" y="594682"/>
                  <a:pt x="3821260" y="674220"/>
                </a:cubicBezTo>
                <a:cubicBezTo>
                  <a:pt x="3821260" y="753758"/>
                  <a:pt x="3885738" y="818236"/>
                  <a:pt x="3965276" y="818236"/>
                </a:cubicBezTo>
                <a:cubicBezTo>
                  <a:pt x="4044814" y="818236"/>
                  <a:pt x="4109292" y="753758"/>
                  <a:pt x="4109292" y="674220"/>
                </a:cubicBezTo>
                <a:cubicBezTo>
                  <a:pt x="4109292" y="594682"/>
                  <a:pt x="4044814" y="530204"/>
                  <a:pt x="3965276" y="530204"/>
                </a:cubicBezTo>
                <a:close/>
                <a:moveTo>
                  <a:pt x="3556134" y="530204"/>
                </a:moveTo>
                <a:cubicBezTo>
                  <a:pt x="3476596" y="530204"/>
                  <a:pt x="3412118" y="594682"/>
                  <a:pt x="3412118" y="674220"/>
                </a:cubicBezTo>
                <a:cubicBezTo>
                  <a:pt x="3412118" y="753758"/>
                  <a:pt x="3476596" y="818236"/>
                  <a:pt x="3556134" y="818236"/>
                </a:cubicBezTo>
                <a:cubicBezTo>
                  <a:pt x="3635672" y="818236"/>
                  <a:pt x="3700150" y="753758"/>
                  <a:pt x="3700150" y="674220"/>
                </a:cubicBezTo>
                <a:cubicBezTo>
                  <a:pt x="3700150" y="594682"/>
                  <a:pt x="3635672" y="530204"/>
                  <a:pt x="3556134" y="530204"/>
                </a:cubicBezTo>
                <a:close/>
                <a:moveTo>
                  <a:pt x="3146991" y="530204"/>
                </a:moveTo>
                <a:cubicBezTo>
                  <a:pt x="3067453" y="530204"/>
                  <a:pt x="3002975" y="594682"/>
                  <a:pt x="3002975" y="674220"/>
                </a:cubicBezTo>
                <a:cubicBezTo>
                  <a:pt x="3002975" y="753758"/>
                  <a:pt x="3067453" y="818236"/>
                  <a:pt x="3146991" y="818236"/>
                </a:cubicBezTo>
                <a:cubicBezTo>
                  <a:pt x="3226529" y="818236"/>
                  <a:pt x="3291007" y="753758"/>
                  <a:pt x="3291007" y="674220"/>
                </a:cubicBezTo>
                <a:cubicBezTo>
                  <a:pt x="3291007" y="594682"/>
                  <a:pt x="3226529" y="530204"/>
                  <a:pt x="3146991" y="530204"/>
                </a:cubicBezTo>
                <a:close/>
                <a:moveTo>
                  <a:pt x="2737848" y="530204"/>
                </a:moveTo>
                <a:cubicBezTo>
                  <a:pt x="2658310" y="530204"/>
                  <a:pt x="2593832" y="594682"/>
                  <a:pt x="2593832" y="674220"/>
                </a:cubicBezTo>
                <a:cubicBezTo>
                  <a:pt x="2593832" y="753758"/>
                  <a:pt x="2658310" y="818236"/>
                  <a:pt x="2737848" y="818236"/>
                </a:cubicBezTo>
                <a:cubicBezTo>
                  <a:pt x="2817386" y="818236"/>
                  <a:pt x="2881864" y="753758"/>
                  <a:pt x="2881864" y="674220"/>
                </a:cubicBezTo>
                <a:cubicBezTo>
                  <a:pt x="2881864" y="594682"/>
                  <a:pt x="2817386" y="530204"/>
                  <a:pt x="2737848" y="530204"/>
                </a:cubicBezTo>
                <a:close/>
                <a:moveTo>
                  <a:pt x="2328705" y="530204"/>
                </a:moveTo>
                <a:cubicBezTo>
                  <a:pt x="2249167" y="530204"/>
                  <a:pt x="2184689" y="594682"/>
                  <a:pt x="2184689" y="674220"/>
                </a:cubicBezTo>
                <a:cubicBezTo>
                  <a:pt x="2184689" y="753758"/>
                  <a:pt x="2249167" y="818236"/>
                  <a:pt x="2328705" y="818236"/>
                </a:cubicBezTo>
                <a:cubicBezTo>
                  <a:pt x="2408243" y="818236"/>
                  <a:pt x="2472721" y="753758"/>
                  <a:pt x="2472721" y="674220"/>
                </a:cubicBezTo>
                <a:cubicBezTo>
                  <a:pt x="2472721" y="594682"/>
                  <a:pt x="2408243" y="530204"/>
                  <a:pt x="2328705" y="530204"/>
                </a:cubicBezTo>
                <a:close/>
                <a:moveTo>
                  <a:pt x="1919562" y="530204"/>
                </a:moveTo>
                <a:cubicBezTo>
                  <a:pt x="1840024" y="530204"/>
                  <a:pt x="1775546" y="594682"/>
                  <a:pt x="1775546" y="674220"/>
                </a:cubicBezTo>
                <a:cubicBezTo>
                  <a:pt x="1775546" y="753758"/>
                  <a:pt x="1840024" y="818236"/>
                  <a:pt x="1919562" y="818236"/>
                </a:cubicBezTo>
                <a:cubicBezTo>
                  <a:pt x="1999100" y="818236"/>
                  <a:pt x="2063578" y="753758"/>
                  <a:pt x="2063578" y="674220"/>
                </a:cubicBezTo>
                <a:cubicBezTo>
                  <a:pt x="2063578" y="594682"/>
                  <a:pt x="1999100" y="530204"/>
                  <a:pt x="1919562" y="530204"/>
                </a:cubicBezTo>
                <a:close/>
                <a:moveTo>
                  <a:pt x="1510419" y="530204"/>
                </a:moveTo>
                <a:cubicBezTo>
                  <a:pt x="1430881" y="530204"/>
                  <a:pt x="1366403" y="594682"/>
                  <a:pt x="1366403" y="674220"/>
                </a:cubicBezTo>
                <a:cubicBezTo>
                  <a:pt x="1366403" y="753758"/>
                  <a:pt x="1430881" y="818236"/>
                  <a:pt x="1510419" y="818236"/>
                </a:cubicBezTo>
                <a:cubicBezTo>
                  <a:pt x="1589957" y="818236"/>
                  <a:pt x="1654435" y="753758"/>
                  <a:pt x="1654435" y="674220"/>
                </a:cubicBezTo>
                <a:cubicBezTo>
                  <a:pt x="1654435" y="594682"/>
                  <a:pt x="1589957" y="530204"/>
                  <a:pt x="1510419" y="530204"/>
                </a:cubicBezTo>
                <a:close/>
                <a:moveTo>
                  <a:pt x="1101276" y="530204"/>
                </a:moveTo>
                <a:cubicBezTo>
                  <a:pt x="1021738" y="530204"/>
                  <a:pt x="957260" y="594682"/>
                  <a:pt x="957260" y="674220"/>
                </a:cubicBezTo>
                <a:cubicBezTo>
                  <a:pt x="957260" y="753758"/>
                  <a:pt x="1021738" y="818236"/>
                  <a:pt x="1101276" y="818236"/>
                </a:cubicBezTo>
                <a:cubicBezTo>
                  <a:pt x="1180814" y="818236"/>
                  <a:pt x="1245292" y="753758"/>
                  <a:pt x="1245292" y="674220"/>
                </a:cubicBezTo>
                <a:cubicBezTo>
                  <a:pt x="1245292" y="594682"/>
                  <a:pt x="1180814" y="530204"/>
                  <a:pt x="1101276" y="530204"/>
                </a:cubicBezTo>
                <a:close/>
                <a:moveTo>
                  <a:pt x="692133" y="530204"/>
                </a:moveTo>
                <a:cubicBezTo>
                  <a:pt x="612595" y="530204"/>
                  <a:pt x="548117" y="594682"/>
                  <a:pt x="548117" y="674220"/>
                </a:cubicBezTo>
                <a:cubicBezTo>
                  <a:pt x="548117" y="753758"/>
                  <a:pt x="612595" y="818236"/>
                  <a:pt x="692133" y="818236"/>
                </a:cubicBezTo>
                <a:cubicBezTo>
                  <a:pt x="771671" y="818236"/>
                  <a:pt x="836149" y="753758"/>
                  <a:pt x="836149" y="674220"/>
                </a:cubicBezTo>
                <a:cubicBezTo>
                  <a:pt x="836149" y="594682"/>
                  <a:pt x="771671" y="530204"/>
                  <a:pt x="692133" y="530204"/>
                </a:cubicBezTo>
                <a:close/>
                <a:moveTo>
                  <a:pt x="282990" y="530204"/>
                </a:moveTo>
                <a:cubicBezTo>
                  <a:pt x="203452" y="530204"/>
                  <a:pt x="138974" y="594682"/>
                  <a:pt x="138974" y="674220"/>
                </a:cubicBezTo>
                <a:cubicBezTo>
                  <a:pt x="138974" y="753758"/>
                  <a:pt x="203452" y="818236"/>
                  <a:pt x="282990" y="818236"/>
                </a:cubicBezTo>
                <a:cubicBezTo>
                  <a:pt x="362528" y="818236"/>
                  <a:pt x="427006" y="753758"/>
                  <a:pt x="427006" y="674220"/>
                </a:cubicBezTo>
                <a:cubicBezTo>
                  <a:pt x="427006" y="594682"/>
                  <a:pt x="362528" y="530204"/>
                  <a:pt x="282990" y="530204"/>
                </a:cubicBezTo>
                <a:close/>
                <a:moveTo>
                  <a:pt x="3964576" y="114981"/>
                </a:moveTo>
                <a:cubicBezTo>
                  <a:pt x="3885038" y="114981"/>
                  <a:pt x="3820560" y="179459"/>
                  <a:pt x="3820560" y="258997"/>
                </a:cubicBezTo>
                <a:cubicBezTo>
                  <a:pt x="3820560" y="338535"/>
                  <a:pt x="3885038" y="403013"/>
                  <a:pt x="3964576" y="403013"/>
                </a:cubicBezTo>
                <a:cubicBezTo>
                  <a:pt x="4044114" y="403013"/>
                  <a:pt x="4108592" y="338535"/>
                  <a:pt x="4108592" y="258997"/>
                </a:cubicBezTo>
                <a:cubicBezTo>
                  <a:pt x="4108592" y="179459"/>
                  <a:pt x="4044114" y="114981"/>
                  <a:pt x="3964576" y="114981"/>
                </a:cubicBezTo>
                <a:close/>
                <a:moveTo>
                  <a:pt x="3555434" y="114981"/>
                </a:moveTo>
                <a:cubicBezTo>
                  <a:pt x="3475896" y="114981"/>
                  <a:pt x="3411418" y="179459"/>
                  <a:pt x="3411418" y="258997"/>
                </a:cubicBezTo>
                <a:cubicBezTo>
                  <a:pt x="3411418" y="338535"/>
                  <a:pt x="3475896" y="403013"/>
                  <a:pt x="3555434" y="403013"/>
                </a:cubicBezTo>
                <a:cubicBezTo>
                  <a:pt x="3634972" y="403013"/>
                  <a:pt x="3699450" y="338535"/>
                  <a:pt x="3699450" y="258997"/>
                </a:cubicBezTo>
                <a:cubicBezTo>
                  <a:pt x="3699450" y="179459"/>
                  <a:pt x="3634972" y="114981"/>
                  <a:pt x="3555434" y="114981"/>
                </a:cubicBezTo>
                <a:close/>
                <a:moveTo>
                  <a:pt x="3146291" y="114981"/>
                </a:moveTo>
                <a:cubicBezTo>
                  <a:pt x="3066753" y="114981"/>
                  <a:pt x="3002275" y="179459"/>
                  <a:pt x="3002275" y="258997"/>
                </a:cubicBezTo>
                <a:cubicBezTo>
                  <a:pt x="3002275" y="338535"/>
                  <a:pt x="3066753" y="403013"/>
                  <a:pt x="3146291" y="403013"/>
                </a:cubicBezTo>
                <a:cubicBezTo>
                  <a:pt x="3225829" y="403013"/>
                  <a:pt x="3290307" y="338535"/>
                  <a:pt x="3290307" y="258997"/>
                </a:cubicBezTo>
                <a:cubicBezTo>
                  <a:pt x="3290307" y="179459"/>
                  <a:pt x="3225829" y="114981"/>
                  <a:pt x="3146291" y="114981"/>
                </a:cubicBezTo>
                <a:close/>
                <a:moveTo>
                  <a:pt x="2737148" y="114981"/>
                </a:moveTo>
                <a:cubicBezTo>
                  <a:pt x="2657610" y="114981"/>
                  <a:pt x="2593132" y="179459"/>
                  <a:pt x="2593132" y="258997"/>
                </a:cubicBezTo>
                <a:cubicBezTo>
                  <a:pt x="2593132" y="338535"/>
                  <a:pt x="2657610" y="403013"/>
                  <a:pt x="2737148" y="403013"/>
                </a:cubicBezTo>
                <a:cubicBezTo>
                  <a:pt x="2816686" y="403013"/>
                  <a:pt x="2881164" y="338535"/>
                  <a:pt x="2881164" y="258997"/>
                </a:cubicBezTo>
                <a:cubicBezTo>
                  <a:pt x="2881164" y="179459"/>
                  <a:pt x="2816686" y="114981"/>
                  <a:pt x="2737148" y="114981"/>
                </a:cubicBezTo>
                <a:close/>
                <a:moveTo>
                  <a:pt x="2328005" y="114981"/>
                </a:moveTo>
                <a:cubicBezTo>
                  <a:pt x="2248467" y="114981"/>
                  <a:pt x="2183989" y="179459"/>
                  <a:pt x="2183989" y="258997"/>
                </a:cubicBezTo>
                <a:cubicBezTo>
                  <a:pt x="2183989" y="338535"/>
                  <a:pt x="2248467" y="403013"/>
                  <a:pt x="2328005" y="403013"/>
                </a:cubicBezTo>
                <a:cubicBezTo>
                  <a:pt x="2407543" y="403013"/>
                  <a:pt x="2472021" y="338535"/>
                  <a:pt x="2472021" y="258997"/>
                </a:cubicBezTo>
                <a:cubicBezTo>
                  <a:pt x="2472021" y="179459"/>
                  <a:pt x="2407543" y="114981"/>
                  <a:pt x="2328005" y="114981"/>
                </a:cubicBezTo>
                <a:close/>
                <a:moveTo>
                  <a:pt x="1918862" y="114981"/>
                </a:moveTo>
                <a:cubicBezTo>
                  <a:pt x="1839324" y="114981"/>
                  <a:pt x="1774846" y="179459"/>
                  <a:pt x="1774846" y="258997"/>
                </a:cubicBezTo>
                <a:cubicBezTo>
                  <a:pt x="1774846" y="338535"/>
                  <a:pt x="1839324" y="403013"/>
                  <a:pt x="1918862" y="403013"/>
                </a:cubicBezTo>
                <a:cubicBezTo>
                  <a:pt x="1998400" y="403013"/>
                  <a:pt x="2062878" y="338535"/>
                  <a:pt x="2062878" y="258997"/>
                </a:cubicBezTo>
                <a:cubicBezTo>
                  <a:pt x="2062878" y="179459"/>
                  <a:pt x="1998400" y="114981"/>
                  <a:pt x="1918862" y="114981"/>
                </a:cubicBezTo>
                <a:close/>
                <a:moveTo>
                  <a:pt x="1509719" y="114981"/>
                </a:moveTo>
                <a:cubicBezTo>
                  <a:pt x="1430181" y="114981"/>
                  <a:pt x="1365703" y="179459"/>
                  <a:pt x="1365703" y="258997"/>
                </a:cubicBezTo>
                <a:cubicBezTo>
                  <a:pt x="1365703" y="338535"/>
                  <a:pt x="1430181" y="403013"/>
                  <a:pt x="1509719" y="403013"/>
                </a:cubicBezTo>
                <a:cubicBezTo>
                  <a:pt x="1589257" y="403013"/>
                  <a:pt x="1653735" y="338535"/>
                  <a:pt x="1653735" y="258997"/>
                </a:cubicBezTo>
                <a:cubicBezTo>
                  <a:pt x="1653735" y="179459"/>
                  <a:pt x="1589257" y="114981"/>
                  <a:pt x="1509719" y="114981"/>
                </a:cubicBezTo>
                <a:close/>
                <a:moveTo>
                  <a:pt x="1100576" y="114981"/>
                </a:moveTo>
                <a:cubicBezTo>
                  <a:pt x="1021038" y="114981"/>
                  <a:pt x="956560" y="179459"/>
                  <a:pt x="956560" y="258997"/>
                </a:cubicBezTo>
                <a:cubicBezTo>
                  <a:pt x="956560" y="338535"/>
                  <a:pt x="1021038" y="403013"/>
                  <a:pt x="1100576" y="403013"/>
                </a:cubicBezTo>
                <a:cubicBezTo>
                  <a:pt x="1180114" y="403013"/>
                  <a:pt x="1244592" y="338535"/>
                  <a:pt x="1244592" y="258997"/>
                </a:cubicBezTo>
                <a:cubicBezTo>
                  <a:pt x="1244592" y="179459"/>
                  <a:pt x="1180114" y="114981"/>
                  <a:pt x="1100576" y="114981"/>
                </a:cubicBezTo>
                <a:close/>
                <a:moveTo>
                  <a:pt x="691433" y="114981"/>
                </a:moveTo>
                <a:cubicBezTo>
                  <a:pt x="611895" y="114981"/>
                  <a:pt x="547417" y="179459"/>
                  <a:pt x="547417" y="258997"/>
                </a:cubicBezTo>
                <a:cubicBezTo>
                  <a:pt x="547417" y="338535"/>
                  <a:pt x="611895" y="403013"/>
                  <a:pt x="691433" y="403013"/>
                </a:cubicBezTo>
                <a:cubicBezTo>
                  <a:pt x="770971" y="403013"/>
                  <a:pt x="835449" y="338535"/>
                  <a:pt x="835449" y="258997"/>
                </a:cubicBezTo>
                <a:cubicBezTo>
                  <a:pt x="835449" y="179459"/>
                  <a:pt x="770971" y="114981"/>
                  <a:pt x="691433" y="114981"/>
                </a:cubicBezTo>
                <a:close/>
                <a:moveTo>
                  <a:pt x="282290" y="114981"/>
                </a:moveTo>
                <a:cubicBezTo>
                  <a:pt x="202752" y="114981"/>
                  <a:pt x="138274" y="179459"/>
                  <a:pt x="138274" y="258997"/>
                </a:cubicBezTo>
                <a:cubicBezTo>
                  <a:pt x="138274" y="338535"/>
                  <a:pt x="202752" y="403013"/>
                  <a:pt x="282290" y="403013"/>
                </a:cubicBezTo>
                <a:cubicBezTo>
                  <a:pt x="361828" y="403013"/>
                  <a:pt x="426306" y="338535"/>
                  <a:pt x="426306" y="258997"/>
                </a:cubicBezTo>
                <a:cubicBezTo>
                  <a:pt x="426306" y="179459"/>
                  <a:pt x="361828" y="114981"/>
                  <a:pt x="282290" y="114981"/>
                </a:cubicBezTo>
                <a:close/>
                <a:moveTo>
                  <a:pt x="0" y="0"/>
                </a:moveTo>
                <a:lnTo>
                  <a:pt x="4248472" y="0"/>
                </a:lnTo>
                <a:lnTo>
                  <a:pt x="4248472" y="4248472"/>
                </a:lnTo>
                <a:lnTo>
                  <a:pt x="0" y="4248472"/>
                </a:lnTo>
                <a:close/>
              </a:path>
            </a:pathLst>
          </a:custGeom>
          <a:solidFill>
            <a:sysClr val="window" lastClr="FFFFFF"/>
          </a:solidFill>
          <a:ln w="25400" cap="flat" cmpd="sng" algn="ctr">
            <a:noFill/>
            <a:prstDash val="solid"/>
          </a:ln>
          <a:effectLst/>
        </p:spPr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defTabSz="924282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1" name="TextBox 10"/>
          <p:cNvSpPr txBox="1"/>
          <p:nvPr/>
        </p:nvSpPr>
        <p:spPr>
          <a:xfrm>
            <a:off x="5988030" y="1584449"/>
            <a:ext cx="998490" cy="663202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indent="0" algn="ctr">
              <a:lnSpc>
                <a:spcPct val="90000"/>
              </a:lnSpc>
              <a:spcBef>
                <a:spcPts val="0"/>
              </a:spcBef>
              <a:buFont typeface="Arial" pitchFamily="34" charset="0"/>
              <a:buNone/>
              <a:defRPr sz="2000" b="1">
                <a:solidFill>
                  <a:schemeClr val="tx2"/>
                </a:solidFill>
                <a:latin typeface="+mj-lt"/>
                <a:cs typeface="Arial" panose="020B0604020202020204" pitchFamily="34" charset="0"/>
              </a:defRPr>
            </a:lvl1pPr>
            <a:lvl2pPr marL="180975" indent="-180975">
              <a:lnSpc>
                <a:spcPct val="90000"/>
              </a:lnSpc>
              <a:spcBef>
                <a:spcPts val="0"/>
              </a:spcBef>
              <a:buFont typeface="Arial" pitchFamily="34" charset="0"/>
              <a:buChar char="•"/>
              <a:defRPr sz="1200">
                <a:solidFill>
                  <a:schemeClr val="tx2"/>
                </a:solidFill>
              </a:defRPr>
            </a:lvl2pPr>
            <a:lvl3pPr marL="361950" indent="-171450">
              <a:lnSpc>
                <a:spcPct val="90000"/>
              </a:lnSpc>
              <a:spcBef>
                <a:spcPts val="0"/>
              </a:spcBef>
              <a:buFont typeface="Calibri" pitchFamily="34" charset="0"/>
              <a:buChar char="–"/>
              <a:defRPr sz="1200">
                <a:solidFill>
                  <a:schemeClr val="tx2"/>
                </a:solidFill>
              </a:defRPr>
            </a:lvl3pPr>
            <a:lvl4pPr marL="1825348" indent="-260764">
              <a:lnSpc>
                <a:spcPct val="90000"/>
              </a:lnSpc>
              <a:spcBef>
                <a:spcPts val="0"/>
              </a:spcBef>
              <a:buFont typeface="Arial" pitchFamily="34" charset="0"/>
              <a:buChar char="–"/>
              <a:defRPr sz="1200">
                <a:solidFill>
                  <a:schemeClr val="tx2"/>
                </a:solidFill>
              </a:defRPr>
            </a:lvl4pPr>
            <a:lvl5pPr marL="2346876" indent="-260764">
              <a:lnSpc>
                <a:spcPct val="90000"/>
              </a:lnSpc>
              <a:spcBef>
                <a:spcPts val="0"/>
              </a:spcBef>
              <a:buFont typeface="Arial" pitchFamily="34" charset="0"/>
              <a:buChar char="»"/>
              <a:defRPr sz="1200">
                <a:solidFill>
                  <a:schemeClr val="tx2"/>
                </a:solidFill>
              </a:defRPr>
            </a:lvl5pPr>
            <a:lvl6pPr marL="2868404" indent="-260764">
              <a:spcBef>
                <a:spcPct val="20000"/>
              </a:spcBef>
              <a:buFont typeface="Arial" pitchFamily="34" charset="0"/>
              <a:buChar char="•"/>
              <a:defRPr sz="2300"/>
            </a:lvl6pPr>
            <a:lvl7pPr marL="3389932" indent="-260764">
              <a:spcBef>
                <a:spcPct val="20000"/>
              </a:spcBef>
              <a:buFont typeface="Arial" pitchFamily="34" charset="0"/>
              <a:buChar char="•"/>
              <a:defRPr sz="2300"/>
            </a:lvl7pPr>
            <a:lvl8pPr marL="3911460" indent="-260764">
              <a:spcBef>
                <a:spcPct val="20000"/>
              </a:spcBef>
              <a:buFont typeface="Arial" pitchFamily="34" charset="0"/>
              <a:buChar char="•"/>
              <a:defRPr sz="2300"/>
            </a:lvl8pPr>
            <a:lvl9pPr marL="4432988" indent="-260764">
              <a:spcBef>
                <a:spcPct val="20000"/>
              </a:spcBef>
              <a:buFont typeface="Arial" pitchFamily="34" charset="0"/>
              <a:buChar char="•"/>
              <a:defRPr sz="2300"/>
            </a:lvl9pPr>
          </a:lstStyle>
          <a:p>
            <a:pPr marL="0" marR="0" lvl="0" indent="0" algn="ctr" defTabSz="924282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hu-HU" sz="2000" b="1" i="0" u="none" strike="noStrike" kern="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Calibri"/>
                <a:cs typeface="Arial" panose="020B0604020202020204" pitchFamily="34" charset="0"/>
              </a:rPr>
              <a:t>17%</a:t>
            </a:r>
            <a:endParaRPr kumimoji="0" lang="en-GB" sz="2000" b="1" i="0" u="none" strike="noStrike" kern="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Calibri"/>
              <a:cs typeface="Arial" panose="020B0604020202020204" pitchFamily="34" charset="0"/>
            </a:endParaRPr>
          </a:p>
          <a:p>
            <a:pPr lvl="0" defTabSz="924282">
              <a:defRPr/>
            </a:pPr>
            <a:r>
              <a:rPr lang="hu-HU" sz="950" b="0" kern="0" dirty="0">
                <a:solidFill>
                  <a:srgbClr val="222223">
                    <a:lumMod val="75000"/>
                    <a:lumOff val="25000"/>
                  </a:srgbClr>
                </a:solidFill>
              </a:rPr>
              <a:t>Vetélkedő, kvíz</a:t>
            </a:r>
            <a:endParaRPr kumimoji="0" lang="en-GB" sz="950" b="0" i="0" u="none" strike="noStrike" kern="0" cap="none" spc="0" normalizeH="0" baseline="0" noProof="0" dirty="0">
              <a:ln>
                <a:noFill/>
              </a:ln>
              <a:solidFill>
                <a:srgbClr val="222223">
                  <a:lumMod val="75000"/>
                  <a:lumOff val="25000"/>
                </a:srgbClr>
              </a:solidFill>
              <a:effectLst/>
              <a:uLnTx/>
              <a:uFillTx/>
              <a:latin typeface="Calibri"/>
            </a:endParaRPr>
          </a:p>
        </p:txBody>
      </p:sp>
      <p:graphicFrame>
        <p:nvGraphicFramePr>
          <p:cNvPr id="72" name="Diagram 5"/>
          <p:cNvGraphicFramePr/>
          <p:nvPr>
            <p:extLst>
              <p:ext uri="{D42A27DB-BD31-4B8C-83A1-F6EECF244321}">
                <p14:modId xmlns:p14="http://schemas.microsoft.com/office/powerpoint/2010/main" val="686268247"/>
              </p:ext>
            </p:extLst>
          </p:nvPr>
        </p:nvGraphicFramePr>
        <p:xfrm>
          <a:off x="5990210" y="700996"/>
          <a:ext cx="972353" cy="95072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sp>
        <p:nvSpPr>
          <p:cNvPr id="73" name="Rectangle 112"/>
          <p:cNvSpPr/>
          <p:nvPr/>
        </p:nvSpPr>
        <p:spPr bwMode="gray">
          <a:xfrm>
            <a:off x="6120042" y="822929"/>
            <a:ext cx="712688" cy="706853"/>
          </a:xfrm>
          <a:custGeom>
            <a:avLst/>
            <a:gdLst/>
            <a:ahLst/>
            <a:cxnLst/>
            <a:rect l="l" t="t" r="r" b="b"/>
            <a:pathLst>
              <a:path w="4248472" h="4248472">
                <a:moveTo>
                  <a:pt x="3963192" y="3851992"/>
                </a:moveTo>
                <a:cubicBezTo>
                  <a:pt x="3883654" y="3851992"/>
                  <a:pt x="3819176" y="3916470"/>
                  <a:pt x="3819176" y="3996008"/>
                </a:cubicBezTo>
                <a:cubicBezTo>
                  <a:pt x="3819176" y="4075546"/>
                  <a:pt x="3883654" y="4140024"/>
                  <a:pt x="3963192" y="4140024"/>
                </a:cubicBezTo>
                <a:cubicBezTo>
                  <a:pt x="4042730" y="4140024"/>
                  <a:pt x="4107208" y="4075546"/>
                  <a:pt x="4107208" y="3996008"/>
                </a:cubicBezTo>
                <a:cubicBezTo>
                  <a:pt x="4107208" y="3916470"/>
                  <a:pt x="4042730" y="3851992"/>
                  <a:pt x="3963192" y="3851992"/>
                </a:cubicBezTo>
                <a:close/>
                <a:moveTo>
                  <a:pt x="3554050" y="3851992"/>
                </a:moveTo>
                <a:cubicBezTo>
                  <a:pt x="3474512" y="3851992"/>
                  <a:pt x="3410034" y="3916470"/>
                  <a:pt x="3410034" y="3996008"/>
                </a:cubicBezTo>
                <a:cubicBezTo>
                  <a:pt x="3410034" y="4075546"/>
                  <a:pt x="3474512" y="4140024"/>
                  <a:pt x="3554050" y="4140024"/>
                </a:cubicBezTo>
                <a:cubicBezTo>
                  <a:pt x="3633588" y="4140024"/>
                  <a:pt x="3698066" y="4075546"/>
                  <a:pt x="3698066" y="3996008"/>
                </a:cubicBezTo>
                <a:cubicBezTo>
                  <a:pt x="3698066" y="3916470"/>
                  <a:pt x="3633588" y="3851992"/>
                  <a:pt x="3554050" y="3851992"/>
                </a:cubicBezTo>
                <a:close/>
                <a:moveTo>
                  <a:pt x="3144907" y="3851992"/>
                </a:moveTo>
                <a:cubicBezTo>
                  <a:pt x="3065369" y="3851992"/>
                  <a:pt x="3000891" y="3916470"/>
                  <a:pt x="3000891" y="3996008"/>
                </a:cubicBezTo>
                <a:cubicBezTo>
                  <a:pt x="3000891" y="4075546"/>
                  <a:pt x="3065369" y="4140024"/>
                  <a:pt x="3144907" y="4140024"/>
                </a:cubicBezTo>
                <a:cubicBezTo>
                  <a:pt x="3224445" y="4140024"/>
                  <a:pt x="3288923" y="4075546"/>
                  <a:pt x="3288923" y="3996008"/>
                </a:cubicBezTo>
                <a:cubicBezTo>
                  <a:pt x="3288923" y="3916470"/>
                  <a:pt x="3224445" y="3851992"/>
                  <a:pt x="3144907" y="3851992"/>
                </a:cubicBezTo>
                <a:close/>
                <a:moveTo>
                  <a:pt x="2735764" y="3851992"/>
                </a:moveTo>
                <a:cubicBezTo>
                  <a:pt x="2656226" y="3851992"/>
                  <a:pt x="2591748" y="3916470"/>
                  <a:pt x="2591748" y="3996008"/>
                </a:cubicBezTo>
                <a:cubicBezTo>
                  <a:pt x="2591748" y="4075546"/>
                  <a:pt x="2656226" y="4140024"/>
                  <a:pt x="2735764" y="4140024"/>
                </a:cubicBezTo>
                <a:cubicBezTo>
                  <a:pt x="2815302" y="4140024"/>
                  <a:pt x="2879780" y="4075546"/>
                  <a:pt x="2879780" y="3996008"/>
                </a:cubicBezTo>
                <a:cubicBezTo>
                  <a:pt x="2879780" y="3916470"/>
                  <a:pt x="2815302" y="3851992"/>
                  <a:pt x="2735764" y="3851992"/>
                </a:cubicBezTo>
                <a:close/>
                <a:moveTo>
                  <a:pt x="2326621" y="3851992"/>
                </a:moveTo>
                <a:cubicBezTo>
                  <a:pt x="2247083" y="3851992"/>
                  <a:pt x="2182605" y="3916470"/>
                  <a:pt x="2182605" y="3996008"/>
                </a:cubicBezTo>
                <a:cubicBezTo>
                  <a:pt x="2182605" y="4075546"/>
                  <a:pt x="2247083" y="4140024"/>
                  <a:pt x="2326621" y="4140024"/>
                </a:cubicBezTo>
                <a:cubicBezTo>
                  <a:pt x="2406159" y="4140024"/>
                  <a:pt x="2470637" y="4075546"/>
                  <a:pt x="2470637" y="3996008"/>
                </a:cubicBezTo>
                <a:cubicBezTo>
                  <a:pt x="2470637" y="3916470"/>
                  <a:pt x="2406159" y="3851992"/>
                  <a:pt x="2326621" y="3851992"/>
                </a:cubicBezTo>
                <a:close/>
                <a:moveTo>
                  <a:pt x="1917478" y="3851992"/>
                </a:moveTo>
                <a:cubicBezTo>
                  <a:pt x="1837940" y="3851992"/>
                  <a:pt x="1773462" y="3916470"/>
                  <a:pt x="1773462" y="3996008"/>
                </a:cubicBezTo>
                <a:cubicBezTo>
                  <a:pt x="1773462" y="4075546"/>
                  <a:pt x="1837940" y="4140024"/>
                  <a:pt x="1917478" y="4140024"/>
                </a:cubicBezTo>
                <a:cubicBezTo>
                  <a:pt x="1997016" y="4140024"/>
                  <a:pt x="2061494" y="4075546"/>
                  <a:pt x="2061494" y="3996008"/>
                </a:cubicBezTo>
                <a:cubicBezTo>
                  <a:pt x="2061494" y="3916470"/>
                  <a:pt x="1997016" y="3851992"/>
                  <a:pt x="1917478" y="3851992"/>
                </a:cubicBezTo>
                <a:close/>
                <a:moveTo>
                  <a:pt x="1508335" y="3851992"/>
                </a:moveTo>
                <a:cubicBezTo>
                  <a:pt x="1428797" y="3851992"/>
                  <a:pt x="1364319" y="3916470"/>
                  <a:pt x="1364319" y="3996008"/>
                </a:cubicBezTo>
                <a:cubicBezTo>
                  <a:pt x="1364319" y="4075546"/>
                  <a:pt x="1428797" y="4140024"/>
                  <a:pt x="1508335" y="4140024"/>
                </a:cubicBezTo>
                <a:cubicBezTo>
                  <a:pt x="1587873" y="4140024"/>
                  <a:pt x="1652351" y="4075546"/>
                  <a:pt x="1652351" y="3996008"/>
                </a:cubicBezTo>
                <a:cubicBezTo>
                  <a:pt x="1652351" y="3916470"/>
                  <a:pt x="1587873" y="3851992"/>
                  <a:pt x="1508335" y="3851992"/>
                </a:cubicBezTo>
                <a:close/>
                <a:moveTo>
                  <a:pt x="1099192" y="3851992"/>
                </a:moveTo>
                <a:cubicBezTo>
                  <a:pt x="1019654" y="3851992"/>
                  <a:pt x="955176" y="3916470"/>
                  <a:pt x="955176" y="3996008"/>
                </a:cubicBezTo>
                <a:cubicBezTo>
                  <a:pt x="955176" y="4075546"/>
                  <a:pt x="1019654" y="4140024"/>
                  <a:pt x="1099192" y="4140024"/>
                </a:cubicBezTo>
                <a:cubicBezTo>
                  <a:pt x="1178730" y="4140024"/>
                  <a:pt x="1243208" y="4075546"/>
                  <a:pt x="1243208" y="3996008"/>
                </a:cubicBezTo>
                <a:cubicBezTo>
                  <a:pt x="1243208" y="3916470"/>
                  <a:pt x="1178730" y="3851992"/>
                  <a:pt x="1099192" y="3851992"/>
                </a:cubicBezTo>
                <a:close/>
                <a:moveTo>
                  <a:pt x="690049" y="3851992"/>
                </a:moveTo>
                <a:cubicBezTo>
                  <a:pt x="610511" y="3851992"/>
                  <a:pt x="546033" y="3916470"/>
                  <a:pt x="546033" y="3996008"/>
                </a:cubicBezTo>
                <a:cubicBezTo>
                  <a:pt x="546033" y="4075546"/>
                  <a:pt x="610511" y="4140024"/>
                  <a:pt x="690049" y="4140024"/>
                </a:cubicBezTo>
                <a:cubicBezTo>
                  <a:pt x="769587" y="4140024"/>
                  <a:pt x="834065" y="4075546"/>
                  <a:pt x="834065" y="3996008"/>
                </a:cubicBezTo>
                <a:cubicBezTo>
                  <a:pt x="834065" y="3916470"/>
                  <a:pt x="769587" y="3851992"/>
                  <a:pt x="690049" y="3851992"/>
                </a:cubicBezTo>
                <a:close/>
                <a:moveTo>
                  <a:pt x="280906" y="3851992"/>
                </a:moveTo>
                <a:cubicBezTo>
                  <a:pt x="201368" y="3851992"/>
                  <a:pt x="136890" y="3916470"/>
                  <a:pt x="136890" y="3996008"/>
                </a:cubicBezTo>
                <a:cubicBezTo>
                  <a:pt x="136890" y="4075546"/>
                  <a:pt x="201368" y="4140024"/>
                  <a:pt x="280906" y="4140024"/>
                </a:cubicBezTo>
                <a:cubicBezTo>
                  <a:pt x="360444" y="4140024"/>
                  <a:pt x="424922" y="4075546"/>
                  <a:pt x="424922" y="3996008"/>
                </a:cubicBezTo>
                <a:cubicBezTo>
                  <a:pt x="424922" y="3916470"/>
                  <a:pt x="360444" y="3851992"/>
                  <a:pt x="280906" y="3851992"/>
                </a:cubicBezTo>
                <a:close/>
                <a:moveTo>
                  <a:pt x="3970176" y="3436765"/>
                </a:moveTo>
                <a:cubicBezTo>
                  <a:pt x="3890638" y="3436765"/>
                  <a:pt x="3826160" y="3501243"/>
                  <a:pt x="3826160" y="3580781"/>
                </a:cubicBezTo>
                <a:cubicBezTo>
                  <a:pt x="3826160" y="3660319"/>
                  <a:pt x="3890638" y="3724797"/>
                  <a:pt x="3970176" y="3724797"/>
                </a:cubicBezTo>
                <a:cubicBezTo>
                  <a:pt x="4049714" y="3724797"/>
                  <a:pt x="4114192" y="3660319"/>
                  <a:pt x="4114192" y="3580781"/>
                </a:cubicBezTo>
                <a:cubicBezTo>
                  <a:pt x="4114192" y="3501243"/>
                  <a:pt x="4049714" y="3436765"/>
                  <a:pt x="3970176" y="3436765"/>
                </a:cubicBezTo>
                <a:close/>
                <a:moveTo>
                  <a:pt x="3561034" y="3436765"/>
                </a:moveTo>
                <a:cubicBezTo>
                  <a:pt x="3481496" y="3436765"/>
                  <a:pt x="3417018" y="3501243"/>
                  <a:pt x="3417018" y="3580781"/>
                </a:cubicBezTo>
                <a:cubicBezTo>
                  <a:pt x="3417018" y="3660319"/>
                  <a:pt x="3481496" y="3724797"/>
                  <a:pt x="3561034" y="3724797"/>
                </a:cubicBezTo>
                <a:cubicBezTo>
                  <a:pt x="3640572" y="3724797"/>
                  <a:pt x="3705050" y="3660319"/>
                  <a:pt x="3705050" y="3580781"/>
                </a:cubicBezTo>
                <a:cubicBezTo>
                  <a:pt x="3705050" y="3501243"/>
                  <a:pt x="3640572" y="3436765"/>
                  <a:pt x="3561034" y="3436765"/>
                </a:cubicBezTo>
                <a:close/>
                <a:moveTo>
                  <a:pt x="3151891" y="3436765"/>
                </a:moveTo>
                <a:cubicBezTo>
                  <a:pt x="3072353" y="3436765"/>
                  <a:pt x="3007875" y="3501243"/>
                  <a:pt x="3007875" y="3580781"/>
                </a:cubicBezTo>
                <a:cubicBezTo>
                  <a:pt x="3007875" y="3660319"/>
                  <a:pt x="3072353" y="3724797"/>
                  <a:pt x="3151891" y="3724797"/>
                </a:cubicBezTo>
                <a:cubicBezTo>
                  <a:pt x="3231429" y="3724797"/>
                  <a:pt x="3295907" y="3660319"/>
                  <a:pt x="3295907" y="3580781"/>
                </a:cubicBezTo>
                <a:cubicBezTo>
                  <a:pt x="3295907" y="3501243"/>
                  <a:pt x="3231429" y="3436765"/>
                  <a:pt x="3151891" y="3436765"/>
                </a:cubicBezTo>
                <a:close/>
                <a:moveTo>
                  <a:pt x="2742748" y="3436765"/>
                </a:moveTo>
                <a:cubicBezTo>
                  <a:pt x="2663210" y="3436765"/>
                  <a:pt x="2598732" y="3501243"/>
                  <a:pt x="2598732" y="3580781"/>
                </a:cubicBezTo>
                <a:cubicBezTo>
                  <a:pt x="2598732" y="3660319"/>
                  <a:pt x="2663210" y="3724797"/>
                  <a:pt x="2742748" y="3724797"/>
                </a:cubicBezTo>
                <a:cubicBezTo>
                  <a:pt x="2822286" y="3724797"/>
                  <a:pt x="2886764" y="3660319"/>
                  <a:pt x="2886764" y="3580781"/>
                </a:cubicBezTo>
                <a:cubicBezTo>
                  <a:pt x="2886764" y="3501243"/>
                  <a:pt x="2822286" y="3436765"/>
                  <a:pt x="2742748" y="3436765"/>
                </a:cubicBezTo>
                <a:close/>
                <a:moveTo>
                  <a:pt x="2333605" y="3436765"/>
                </a:moveTo>
                <a:cubicBezTo>
                  <a:pt x="2254067" y="3436765"/>
                  <a:pt x="2189589" y="3501243"/>
                  <a:pt x="2189589" y="3580781"/>
                </a:cubicBezTo>
                <a:cubicBezTo>
                  <a:pt x="2189589" y="3660319"/>
                  <a:pt x="2254067" y="3724797"/>
                  <a:pt x="2333605" y="3724797"/>
                </a:cubicBezTo>
                <a:cubicBezTo>
                  <a:pt x="2413143" y="3724797"/>
                  <a:pt x="2477621" y="3660319"/>
                  <a:pt x="2477621" y="3580781"/>
                </a:cubicBezTo>
                <a:cubicBezTo>
                  <a:pt x="2477621" y="3501243"/>
                  <a:pt x="2413143" y="3436765"/>
                  <a:pt x="2333605" y="3436765"/>
                </a:cubicBezTo>
                <a:close/>
                <a:moveTo>
                  <a:pt x="1924462" y="3436765"/>
                </a:moveTo>
                <a:cubicBezTo>
                  <a:pt x="1844924" y="3436765"/>
                  <a:pt x="1780446" y="3501243"/>
                  <a:pt x="1780446" y="3580781"/>
                </a:cubicBezTo>
                <a:cubicBezTo>
                  <a:pt x="1780446" y="3660319"/>
                  <a:pt x="1844924" y="3724797"/>
                  <a:pt x="1924462" y="3724797"/>
                </a:cubicBezTo>
                <a:cubicBezTo>
                  <a:pt x="2004000" y="3724797"/>
                  <a:pt x="2068478" y="3660319"/>
                  <a:pt x="2068478" y="3580781"/>
                </a:cubicBezTo>
                <a:cubicBezTo>
                  <a:pt x="2068478" y="3501243"/>
                  <a:pt x="2004000" y="3436765"/>
                  <a:pt x="1924462" y="3436765"/>
                </a:cubicBezTo>
                <a:close/>
                <a:moveTo>
                  <a:pt x="1515319" y="3436765"/>
                </a:moveTo>
                <a:cubicBezTo>
                  <a:pt x="1435781" y="3436765"/>
                  <a:pt x="1371303" y="3501243"/>
                  <a:pt x="1371303" y="3580781"/>
                </a:cubicBezTo>
                <a:cubicBezTo>
                  <a:pt x="1371303" y="3660319"/>
                  <a:pt x="1435781" y="3724797"/>
                  <a:pt x="1515319" y="3724797"/>
                </a:cubicBezTo>
                <a:cubicBezTo>
                  <a:pt x="1594857" y="3724797"/>
                  <a:pt x="1659335" y="3660319"/>
                  <a:pt x="1659335" y="3580781"/>
                </a:cubicBezTo>
                <a:cubicBezTo>
                  <a:pt x="1659335" y="3501243"/>
                  <a:pt x="1594857" y="3436765"/>
                  <a:pt x="1515319" y="3436765"/>
                </a:cubicBezTo>
                <a:close/>
                <a:moveTo>
                  <a:pt x="1106176" y="3436765"/>
                </a:moveTo>
                <a:cubicBezTo>
                  <a:pt x="1026638" y="3436765"/>
                  <a:pt x="962160" y="3501243"/>
                  <a:pt x="962160" y="3580781"/>
                </a:cubicBezTo>
                <a:cubicBezTo>
                  <a:pt x="962160" y="3660319"/>
                  <a:pt x="1026638" y="3724797"/>
                  <a:pt x="1106176" y="3724797"/>
                </a:cubicBezTo>
                <a:cubicBezTo>
                  <a:pt x="1185714" y="3724797"/>
                  <a:pt x="1250192" y="3660319"/>
                  <a:pt x="1250192" y="3580781"/>
                </a:cubicBezTo>
                <a:cubicBezTo>
                  <a:pt x="1250192" y="3501243"/>
                  <a:pt x="1185714" y="3436765"/>
                  <a:pt x="1106176" y="3436765"/>
                </a:cubicBezTo>
                <a:close/>
                <a:moveTo>
                  <a:pt x="697033" y="3436765"/>
                </a:moveTo>
                <a:cubicBezTo>
                  <a:pt x="617495" y="3436765"/>
                  <a:pt x="553017" y="3501243"/>
                  <a:pt x="553017" y="3580781"/>
                </a:cubicBezTo>
                <a:cubicBezTo>
                  <a:pt x="553017" y="3660319"/>
                  <a:pt x="617495" y="3724797"/>
                  <a:pt x="697033" y="3724797"/>
                </a:cubicBezTo>
                <a:cubicBezTo>
                  <a:pt x="776571" y="3724797"/>
                  <a:pt x="841049" y="3660319"/>
                  <a:pt x="841049" y="3580781"/>
                </a:cubicBezTo>
                <a:cubicBezTo>
                  <a:pt x="841049" y="3501243"/>
                  <a:pt x="776571" y="3436765"/>
                  <a:pt x="697033" y="3436765"/>
                </a:cubicBezTo>
                <a:close/>
                <a:moveTo>
                  <a:pt x="287890" y="3436765"/>
                </a:moveTo>
                <a:cubicBezTo>
                  <a:pt x="208352" y="3436765"/>
                  <a:pt x="143874" y="3501243"/>
                  <a:pt x="143874" y="3580781"/>
                </a:cubicBezTo>
                <a:cubicBezTo>
                  <a:pt x="143874" y="3660319"/>
                  <a:pt x="208352" y="3724797"/>
                  <a:pt x="287890" y="3724797"/>
                </a:cubicBezTo>
                <a:cubicBezTo>
                  <a:pt x="367428" y="3724797"/>
                  <a:pt x="431906" y="3660319"/>
                  <a:pt x="431906" y="3580781"/>
                </a:cubicBezTo>
                <a:cubicBezTo>
                  <a:pt x="431906" y="3501243"/>
                  <a:pt x="367428" y="3436765"/>
                  <a:pt x="287890" y="3436765"/>
                </a:cubicBezTo>
                <a:close/>
                <a:moveTo>
                  <a:pt x="3969476" y="3021542"/>
                </a:moveTo>
                <a:cubicBezTo>
                  <a:pt x="3889938" y="3021542"/>
                  <a:pt x="3825460" y="3086020"/>
                  <a:pt x="3825460" y="3165558"/>
                </a:cubicBezTo>
                <a:cubicBezTo>
                  <a:pt x="3825460" y="3245096"/>
                  <a:pt x="3889938" y="3309574"/>
                  <a:pt x="3969476" y="3309574"/>
                </a:cubicBezTo>
                <a:cubicBezTo>
                  <a:pt x="4049014" y="3309574"/>
                  <a:pt x="4113492" y="3245096"/>
                  <a:pt x="4113492" y="3165558"/>
                </a:cubicBezTo>
                <a:cubicBezTo>
                  <a:pt x="4113492" y="3086020"/>
                  <a:pt x="4049014" y="3021542"/>
                  <a:pt x="3969476" y="3021542"/>
                </a:cubicBezTo>
                <a:close/>
                <a:moveTo>
                  <a:pt x="3560334" y="3021542"/>
                </a:moveTo>
                <a:cubicBezTo>
                  <a:pt x="3480796" y="3021542"/>
                  <a:pt x="3416318" y="3086020"/>
                  <a:pt x="3416318" y="3165558"/>
                </a:cubicBezTo>
                <a:cubicBezTo>
                  <a:pt x="3416318" y="3245096"/>
                  <a:pt x="3480796" y="3309574"/>
                  <a:pt x="3560334" y="3309574"/>
                </a:cubicBezTo>
                <a:cubicBezTo>
                  <a:pt x="3639872" y="3309574"/>
                  <a:pt x="3704350" y="3245096"/>
                  <a:pt x="3704350" y="3165558"/>
                </a:cubicBezTo>
                <a:cubicBezTo>
                  <a:pt x="3704350" y="3086020"/>
                  <a:pt x="3639872" y="3021542"/>
                  <a:pt x="3560334" y="3021542"/>
                </a:cubicBezTo>
                <a:close/>
                <a:moveTo>
                  <a:pt x="3151191" y="3021542"/>
                </a:moveTo>
                <a:cubicBezTo>
                  <a:pt x="3071653" y="3021542"/>
                  <a:pt x="3007175" y="3086020"/>
                  <a:pt x="3007175" y="3165558"/>
                </a:cubicBezTo>
                <a:cubicBezTo>
                  <a:pt x="3007175" y="3245096"/>
                  <a:pt x="3071653" y="3309574"/>
                  <a:pt x="3151191" y="3309574"/>
                </a:cubicBezTo>
                <a:cubicBezTo>
                  <a:pt x="3230729" y="3309574"/>
                  <a:pt x="3295207" y="3245096"/>
                  <a:pt x="3295207" y="3165558"/>
                </a:cubicBezTo>
                <a:cubicBezTo>
                  <a:pt x="3295207" y="3086020"/>
                  <a:pt x="3230729" y="3021542"/>
                  <a:pt x="3151191" y="3021542"/>
                </a:cubicBezTo>
                <a:close/>
                <a:moveTo>
                  <a:pt x="2742048" y="3021542"/>
                </a:moveTo>
                <a:cubicBezTo>
                  <a:pt x="2662510" y="3021542"/>
                  <a:pt x="2598032" y="3086020"/>
                  <a:pt x="2598032" y="3165558"/>
                </a:cubicBezTo>
                <a:cubicBezTo>
                  <a:pt x="2598032" y="3245096"/>
                  <a:pt x="2662510" y="3309574"/>
                  <a:pt x="2742048" y="3309574"/>
                </a:cubicBezTo>
                <a:cubicBezTo>
                  <a:pt x="2821586" y="3309574"/>
                  <a:pt x="2886064" y="3245096"/>
                  <a:pt x="2886064" y="3165558"/>
                </a:cubicBezTo>
                <a:cubicBezTo>
                  <a:pt x="2886064" y="3086020"/>
                  <a:pt x="2821586" y="3021542"/>
                  <a:pt x="2742048" y="3021542"/>
                </a:cubicBezTo>
                <a:close/>
                <a:moveTo>
                  <a:pt x="2332905" y="3021542"/>
                </a:moveTo>
                <a:cubicBezTo>
                  <a:pt x="2253367" y="3021542"/>
                  <a:pt x="2188889" y="3086020"/>
                  <a:pt x="2188889" y="3165558"/>
                </a:cubicBezTo>
                <a:cubicBezTo>
                  <a:pt x="2188889" y="3245096"/>
                  <a:pt x="2253367" y="3309574"/>
                  <a:pt x="2332905" y="3309574"/>
                </a:cubicBezTo>
                <a:cubicBezTo>
                  <a:pt x="2412443" y="3309574"/>
                  <a:pt x="2476921" y="3245096"/>
                  <a:pt x="2476921" y="3165558"/>
                </a:cubicBezTo>
                <a:cubicBezTo>
                  <a:pt x="2476921" y="3086020"/>
                  <a:pt x="2412443" y="3021542"/>
                  <a:pt x="2332905" y="3021542"/>
                </a:cubicBezTo>
                <a:close/>
                <a:moveTo>
                  <a:pt x="1923762" y="3021542"/>
                </a:moveTo>
                <a:cubicBezTo>
                  <a:pt x="1844224" y="3021542"/>
                  <a:pt x="1779746" y="3086020"/>
                  <a:pt x="1779746" y="3165558"/>
                </a:cubicBezTo>
                <a:cubicBezTo>
                  <a:pt x="1779746" y="3245096"/>
                  <a:pt x="1844224" y="3309574"/>
                  <a:pt x="1923762" y="3309574"/>
                </a:cubicBezTo>
                <a:cubicBezTo>
                  <a:pt x="2003300" y="3309574"/>
                  <a:pt x="2067778" y="3245096"/>
                  <a:pt x="2067778" y="3165558"/>
                </a:cubicBezTo>
                <a:cubicBezTo>
                  <a:pt x="2067778" y="3086020"/>
                  <a:pt x="2003300" y="3021542"/>
                  <a:pt x="1923762" y="3021542"/>
                </a:cubicBezTo>
                <a:close/>
                <a:moveTo>
                  <a:pt x="1514619" y="3021542"/>
                </a:moveTo>
                <a:cubicBezTo>
                  <a:pt x="1435081" y="3021542"/>
                  <a:pt x="1370603" y="3086020"/>
                  <a:pt x="1370603" y="3165558"/>
                </a:cubicBezTo>
                <a:cubicBezTo>
                  <a:pt x="1370603" y="3245096"/>
                  <a:pt x="1435081" y="3309574"/>
                  <a:pt x="1514619" y="3309574"/>
                </a:cubicBezTo>
                <a:cubicBezTo>
                  <a:pt x="1594157" y="3309574"/>
                  <a:pt x="1658635" y="3245096"/>
                  <a:pt x="1658635" y="3165558"/>
                </a:cubicBezTo>
                <a:cubicBezTo>
                  <a:pt x="1658635" y="3086020"/>
                  <a:pt x="1594157" y="3021542"/>
                  <a:pt x="1514619" y="3021542"/>
                </a:cubicBezTo>
                <a:close/>
                <a:moveTo>
                  <a:pt x="1105476" y="3021542"/>
                </a:moveTo>
                <a:cubicBezTo>
                  <a:pt x="1025938" y="3021542"/>
                  <a:pt x="961460" y="3086020"/>
                  <a:pt x="961460" y="3165558"/>
                </a:cubicBezTo>
                <a:cubicBezTo>
                  <a:pt x="961460" y="3245096"/>
                  <a:pt x="1025938" y="3309574"/>
                  <a:pt x="1105476" y="3309574"/>
                </a:cubicBezTo>
                <a:cubicBezTo>
                  <a:pt x="1185014" y="3309574"/>
                  <a:pt x="1249492" y="3245096"/>
                  <a:pt x="1249492" y="3165558"/>
                </a:cubicBezTo>
                <a:cubicBezTo>
                  <a:pt x="1249492" y="3086020"/>
                  <a:pt x="1185014" y="3021542"/>
                  <a:pt x="1105476" y="3021542"/>
                </a:cubicBezTo>
                <a:close/>
                <a:moveTo>
                  <a:pt x="696333" y="3021542"/>
                </a:moveTo>
                <a:cubicBezTo>
                  <a:pt x="616795" y="3021542"/>
                  <a:pt x="552317" y="3086020"/>
                  <a:pt x="552317" y="3165558"/>
                </a:cubicBezTo>
                <a:cubicBezTo>
                  <a:pt x="552317" y="3245096"/>
                  <a:pt x="616795" y="3309574"/>
                  <a:pt x="696333" y="3309574"/>
                </a:cubicBezTo>
                <a:cubicBezTo>
                  <a:pt x="775871" y="3309574"/>
                  <a:pt x="840349" y="3245096"/>
                  <a:pt x="840349" y="3165558"/>
                </a:cubicBezTo>
                <a:cubicBezTo>
                  <a:pt x="840349" y="3086020"/>
                  <a:pt x="775871" y="3021542"/>
                  <a:pt x="696333" y="3021542"/>
                </a:cubicBezTo>
                <a:close/>
                <a:moveTo>
                  <a:pt x="287190" y="3021542"/>
                </a:moveTo>
                <a:cubicBezTo>
                  <a:pt x="207652" y="3021542"/>
                  <a:pt x="143174" y="3086020"/>
                  <a:pt x="143174" y="3165558"/>
                </a:cubicBezTo>
                <a:cubicBezTo>
                  <a:pt x="143174" y="3245096"/>
                  <a:pt x="207652" y="3309574"/>
                  <a:pt x="287190" y="3309574"/>
                </a:cubicBezTo>
                <a:cubicBezTo>
                  <a:pt x="366728" y="3309574"/>
                  <a:pt x="431206" y="3245096"/>
                  <a:pt x="431206" y="3165558"/>
                </a:cubicBezTo>
                <a:cubicBezTo>
                  <a:pt x="431206" y="3086020"/>
                  <a:pt x="366728" y="3021542"/>
                  <a:pt x="287190" y="3021542"/>
                </a:cubicBezTo>
                <a:close/>
                <a:moveTo>
                  <a:pt x="3968776" y="2606319"/>
                </a:moveTo>
                <a:cubicBezTo>
                  <a:pt x="3889238" y="2606319"/>
                  <a:pt x="3824760" y="2670797"/>
                  <a:pt x="3824760" y="2750335"/>
                </a:cubicBezTo>
                <a:cubicBezTo>
                  <a:pt x="3824760" y="2829873"/>
                  <a:pt x="3889238" y="2894351"/>
                  <a:pt x="3968776" y="2894351"/>
                </a:cubicBezTo>
                <a:cubicBezTo>
                  <a:pt x="4048314" y="2894351"/>
                  <a:pt x="4112792" y="2829873"/>
                  <a:pt x="4112792" y="2750335"/>
                </a:cubicBezTo>
                <a:cubicBezTo>
                  <a:pt x="4112792" y="2670797"/>
                  <a:pt x="4048314" y="2606319"/>
                  <a:pt x="3968776" y="2606319"/>
                </a:cubicBezTo>
                <a:close/>
                <a:moveTo>
                  <a:pt x="3559634" y="2606319"/>
                </a:moveTo>
                <a:cubicBezTo>
                  <a:pt x="3480096" y="2606319"/>
                  <a:pt x="3415618" y="2670797"/>
                  <a:pt x="3415618" y="2750335"/>
                </a:cubicBezTo>
                <a:cubicBezTo>
                  <a:pt x="3415618" y="2829873"/>
                  <a:pt x="3480096" y="2894351"/>
                  <a:pt x="3559634" y="2894351"/>
                </a:cubicBezTo>
                <a:cubicBezTo>
                  <a:pt x="3639172" y="2894351"/>
                  <a:pt x="3703650" y="2829873"/>
                  <a:pt x="3703650" y="2750335"/>
                </a:cubicBezTo>
                <a:cubicBezTo>
                  <a:pt x="3703650" y="2670797"/>
                  <a:pt x="3639172" y="2606319"/>
                  <a:pt x="3559634" y="2606319"/>
                </a:cubicBezTo>
                <a:close/>
                <a:moveTo>
                  <a:pt x="3150491" y="2606319"/>
                </a:moveTo>
                <a:cubicBezTo>
                  <a:pt x="3070953" y="2606319"/>
                  <a:pt x="3006475" y="2670797"/>
                  <a:pt x="3006475" y="2750335"/>
                </a:cubicBezTo>
                <a:cubicBezTo>
                  <a:pt x="3006475" y="2829873"/>
                  <a:pt x="3070953" y="2894351"/>
                  <a:pt x="3150491" y="2894351"/>
                </a:cubicBezTo>
                <a:cubicBezTo>
                  <a:pt x="3230029" y="2894351"/>
                  <a:pt x="3294507" y="2829873"/>
                  <a:pt x="3294507" y="2750335"/>
                </a:cubicBezTo>
                <a:cubicBezTo>
                  <a:pt x="3294507" y="2670797"/>
                  <a:pt x="3230029" y="2606319"/>
                  <a:pt x="3150491" y="2606319"/>
                </a:cubicBezTo>
                <a:close/>
                <a:moveTo>
                  <a:pt x="2741348" y="2606319"/>
                </a:moveTo>
                <a:cubicBezTo>
                  <a:pt x="2661810" y="2606319"/>
                  <a:pt x="2597332" y="2670797"/>
                  <a:pt x="2597332" y="2750335"/>
                </a:cubicBezTo>
                <a:cubicBezTo>
                  <a:pt x="2597332" y="2829873"/>
                  <a:pt x="2661810" y="2894351"/>
                  <a:pt x="2741348" y="2894351"/>
                </a:cubicBezTo>
                <a:cubicBezTo>
                  <a:pt x="2820886" y="2894351"/>
                  <a:pt x="2885364" y="2829873"/>
                  <a:pt x="2885364" y="2750335"/>
                </a:cubicBezTo>
                <a:cubicBezTo>
                  <a:pt x="2885364" y="2670797"/>
                  <a:pt x="2820886" y="2606319"/>
                  <a:pt x="2741348" y="2606319"/>
                </a:cubicBezTo>
                <a:close/>
                <a:moveTo>
                  <a:pt x="2332205" y="2606319"/>
                </a:moveTo>
                <a:cubicBezTo>
                  <a:pt x="2252667" y="2606319"/>
                  <a:pt x="2188189" y="2670797"/>
                  <a:pt x="2188189" y="2750335"/>
                </a:cubicBezTo>
                <a:cubicBezTo>
                  <a:pt x="2188189" y="2829873"/>
                  <a:pt x="2252667" y="2894351"/>
                  <a:pt x="2332205" y="2894351"/>
                </a:cubicBezTo>
                <a:cubicBezTo>
                  <a:pt x="2411743" y="2894351"/>
                  <a:pt x="2476221" y="2829873"/>
                  <a:pt x="2476221" y="2750335"/>
                </a:cubicBezTo>
                <a:cubicBezTo>
                  <a:pt x="2476221" y="2670797"/>
                  <a:pt x="2411743" y="2606319"/>
                  <a:pt x="2332205" y="2606319"/>
                </a:cubicBezTo>
                <a:close/>
                <a:moveTo>
                  <a:pt x="1923062" y="2606319"/>
                </a:moveTo>
                <a:cubicBezTo>
                  <a:pt x="1843524" y="2606319"/>
                  <a:pt x="1779046" y="2670797"/>
                  <a:pt x="1779046" y="2750335"/>
                </a:cubicBezTo>
                <a:cubicBezTo>
                  <a:pt x="1779046" y="2829873"/>
                  <a:pt x="1843524" y="2894351"/>
                  <a:pt x="1923062" y="2894351"/>
                </a:cubicBezTo>
                <a:cubicBezTo>
                  <a:pt x="2002600" y="2894351"/>
                  <a:pt x="2067078" y="2829873"/>
                  <a:pt x="2067078" y="2750335"/>
                </a:cubicBezTo>
                <a:cubicBezTo>
                  <a:pt x="2067078" y="2670797"/>
                  <a:pt x="2002600" y="2606319"/>
                  <a:pt x="1923062" y="2606319"/>
                </a:cubicBezTo>
                <a:close/>
                <a:moveTo>
                  <a:pt x="1513919" y="2606319"/>
                </a:moveTo>
                <a:cubicBezTo>
                  <a:pt x="1434381" y="2606319"/>
                  <a:pt x="1369903" y="2670797"/>
                  <a:pt x="1369903" y="2750335"/>
                </a:cubicBezTo>
                <a:cubicBezTo>
                  <a:pt x="1369903" y="2829873"/>
                  <a:pt x="1434381" y="2894351"/>
                  <a:pt x="1513919" y="2894351"/>
                </a:cubicBezTo>
                <a:cubicBezTo>
                  <a:pt x="1593457" y="2894351"/>
                  <a:pt x="1657935" y="2829873"/>
                  <a:pt x="1657935" y="2750335"/>
                </a:cubicBezTo>
                <a:cubicBezTo>
                  <a:pt x="1657935" y="2670797"/>
                  <a:pt x="1593457" y="2606319"/>
                  <a:pt x="1513919" y="2606319"/>
                </a:cubicBezTo>
                <a:close/>
                <a:moveTo>
                  <a:pt x="1104776" y="2606319"/>
                </a:moveTo>
                <a:cubicBezTo>
                  <a:pt x="1025238" y="2606319"/>
                  <a:pt x="960760" y="2670797"/>
                  <a:pt x="960760" y="2750335"/>
                </a:cubicBezTo>
                <a:cubicBezTo>
                  <a:pt x="960760" y="2829873"/>
                  <a:pt x="1025238" y="2894351"/>
                  <a:pt x="1104776" y="2894351"/>
                </a:cubicBezTo>
                <a:cubicBezTo>
                  <a:pt x="1184314" y="2894351"/>
                  <a:pt x="1248792" y="2829873"/>
                  <a:pt x="1248792" y="2750335"/>
                </a:cubicBezTo>
                <a:cubicBezTo>
                  <a:pt x="1248792" y="2670797"/>
                  <a:pt x="1184314" y="2606319"/>
                  <a:pt x="1104776" y="2606319"/>
                </a:cubicBezTo>
                <a:close/>
                <a:moveTo>
                  <a:pt x="695633" y="2606319"/>
                </a:moveTo>
                <a:cubicBezTo>
                  <a:pt x="616095" y="2606319"/>
                  <a:pt x="551617" y="2670797"/>
                  <a:pt x="551617" y="2750335"/>
                </a:cubicBezTo>
                <a:cubicBezTo>
                  <a:pt x="551617" y="2829873"/>
                  <a:pt x="616095" y="2894351"/>
                  <a:pt x="695633" y="2894351"/>
                </a:cubicBezTo>
                <a:cubicBezTo>
                  <a:pt x="775171" y="2894351"/>
                  <a:pt x="839649" y="2829873"/>
                  <a:pt x="839649" y="2750335"/>
                </a:cubicBezTo>
                <a:cubicBezTo>
                  <a:pt x="839649" y="2670797"/>
                  <a:pt x="775171" y="2606319"/>
                  <a:pt x="695633" y="2606319"/>
                </a:cubicBezTo>
                <a:close/>
                <a:moveTo>
                  <a:pt x="286490" y="2606319"/>
                </a:moveTo>
                <a:cubicBezTo>
                  <a:pt x="206952" y="2606319"/>
                  <a:pt x="142474" y="2670797"/>
                  <a:pt x="142474" y="2750335"/>
                </a:cubicBezTo>
                <a:cubicBezTo>
                  <a:pt x="142474" y="2829873"/>
                  <a:pt x="206952" y="2894351"/>
                  <a:pt x="286490" y="2894351"/>
                </a:cubicBezTo>
                <a:cubicBezTo>
                  <a:pt x="366028" y="2894351"/>
                  <a:pt x="430506" y="2829873"/>
                  <a:pt x="430506" y="2750335"/>
                </a:cubicBezTo>
                <a:cubicBezTo>
                  <a:pt x="430506" y="2670797"/>
                  <a:pt x="366028" y="2606319"/>
                  <a:pt x="286490" y="2606319"/>
                </a:cubicBezTo>
                <a:close/>
                <a:moveTo>
                  <a:pt x="3968076" y="2191096"/>
                </a:moveTo>
                <a:cubicBezTo>
                  <a:pt x="3888538" y="2191096"/>
                  <a:pt x="3824060" y="2255574"/>
                  <a:pt x="3824060" y="2335112"/>
                </a:cubicBezTo>
                <a:cubicBezTo>
                  <a:pt x="3824060" y="2414650"/>
                  <a:pt x="3888538" y="2479128"/>
                  <a:pt x="3968076" y="2479128"/>
                </a:cubicBezTo>
                <a:cubicBezTo>
                  <a:pt x="4047614" y="2479128"/>
                  <a:pt x="4112092" y="2414650"/>
                  <a:pt x="4112092" y="2335112"/>
                </a:cubicBezTo>
                <a:cubicBezTo>
                  <a:pt x="4112092" y="2255574"/>
                  <a:pt x="4047614" y="2191096"/>
                  <a:pt x="3968076" y="2191096"/>
                </a:cubicBezTo>
                <a:close/>
                <a:moveTo>
                  <a:pt x="3558934" y="2191096"/>
                </a:moveTo>
                <a:cubicBezTo>
                  <a:pt x="3479396" y="2191096"/>
                  <a:pt x="3414918" y="2255574"/>
                  <a:pt x="3414918" y="2335112"/>
                </a:cubicBezTo>
                <a:cubicBezTo>
                  <a:pt x="3414918" y="2414650"/>
                  <a:pt x="3479396" y="2479128"/>
                  <a:pt x="3558934" y="2479128"/>
                </a:cubicBezTo>
                <a:cubicBezTo>
                  <a:pt x="3638472" y="2479128"/>
                  <a:pt x="3702950" y="2414650"/>
                  <a:pt x="3702950" y="2335112"/>
                </a:cubicBezTo>
                <a:cubicBezTo>
                  <a:pt x="3702950" y="2255574"/>
                  <a:pt x="3638472" y="2191096"/>
                  <a:pt x="3558934" y="2191096"/>
                </a:cubicBezTo>
                <a:close/>
                <a:moveTo>
                  <a:pt x="3149791" y="2191096"/>
                </a:moveTo>
                <a:cubicBezTo>
                  <a:pt x="3070253" y="2191096"/>
                  <a:pt x="3005775" y="2255574"/>
                  <a:pt x="3005775" y="2335112"/>
                </a:cubicBezTo>
                <a:cubicBezTo>
                  <a:pt x="3005775" y="2414650"/>
                  <a:pt x="3070253" y="2479128"/>
                  <a:pt x="3149791" y="2479128"/>
                </a:cubicBezTo>
                <a:cubicBezTo>
                  <a:pt x="3229329" y="2479128"/>
                  <a:pt x="3293807" y="2414650"/>
                  <a:pt x="3293807" y="2335112"/>
                </a:cubicBezTo>
                <a:cubicBezTo>
                  <a:pt x="3293807" y="2255574"/>
                  <a:pt x="3229329" y="2191096"/>
                  <a:pt x="3149791" y="2191096"/>
                </a:cubicBezTo>
                <a:close/>
                <a:moveTo>
                  <a:pt x="2740648" y="2191096"/>
                </a:moveTo>
                <a:cubicBezTo>
                  <a:pt x="2661110" y="2191096"/>
                  <a:pt x="2596632" y="2255574"/>
                  <a:pt x="2596632" y="2335112"/>
                </a:cubicBezTo>
                <a:cubicBezTo>
                  <a:pt x="2596632" y="2414650"/>
                  <a:pt x="2661110" y="2479128"/>
                  <a:pt x="2740648" y="2479128"/>
                </a:cubicBezTo>
                <a:cubicBezTo>
                  <a:pt x="2820186" y="2479128"/>
                  <a:pt x="2884664" y="2414650"/>
                  <a:pt x="2884664" y="2335112"/>
                </a:cubicBezTo>
                <a:cubicBezTo>
                  <a:pt x="2884664" y="2255574"/>
                  <a:pt x="2820186" y="2191096"/>
                  <a:pt x="2740648" y="2191096"/>
                </a:cubicBezTo>
                <a:close/>
                <a:moveTo>
                  <a:pt x="2331505" y="2191096"/>
                </a:moveTo>
                <a:cubicBezTo>
                  <a:pt x="2251967" y="2191096"/>
                  <a:pt x="2187489" y="2255574"/>
                  <a:pt x="2187489" y="2335112"/>
                </a:cubicBezTo>
                <a:cubicBezTo>
                  <a:pt x="2187489" y="2414650"/>
                  <a:pt x="2251967" y="2479128"/>
                  <a:pt x="2331505" y="2479128"/>
                </a:cubicBezTo>
                <a:cubicBezTo>
                  <a:pt x="2411043" y="2479128"/>
                  <a:pt x="2475521" y="2414650"/>
                  <a:pt x="2475521" y="2335112"/>
                </a:cubicBezTo>
                <a:cubicBezTo>
                  <a:pt x="2475521" y="2255574"/>
                  <a:pt x="2411043" y="2191096"/>
                  <a:pt x="2331505" y="2191096"/>
                </a:cubicBezTo>
                <a:close/>
                <a:moveTo>
                  <a:pt x="1922362" y="2191096"/>
                </a:moveTo>
                <a:cubicBezTo>
                  <a:pt x="1842824" y="2191096"/>
                  <a:pt x="1778346" y="2255574"/>
                  <a:pt x="1778346" y="2335112"/>
                </a:cubicBezTo>
                <a:cubicBezTo>
                  <a:pt x="1778346" y="2414650"/>
                  <a:pt x="1842824" y="2479128"/>
                  <a:pt x="1922362" y="2479128"/>
                </a:cubicBezTo>
                <a:cubicBezTo>
                  <a:pt x="2001900" y="2479128"/>
                  <a:pt x="2066378" y="2414650"/>
                  <a:pt x="2066378" y="2335112"/>
                </a:cubicBezTo>
                <a:cubicBezTo>
                  <a:pt x="2066378" y="2255574"/>
                  <a:pt x="2001900" y="2191096"/>
                  <a:pt x="1922362" y="2191096"/>
                </a:cubicBezTo>
                <a:close/>
                <a:moveTo>
                  <a:pt x="1513219" y="2191096"/>
                </a:moveTo>
                <a:cubicBezTo>
                  <a:pt x="1433681" y="2191096"/>
                  <a:pt x="1369203" y="2255574"/>
                  <a:pt x="1369203" y="2335112"/>
                </a:cubicBezTo>
                <a:cubicBezTo>
                  <a:pt x="1369203" y="2414650"/>
                  <a:pt x="1433681" y="2479128"/>
                  <a:pt x="1513219" y="2479128"/>
                </a:cubicBezTo>
                <a:cubicBezTo>
                  <a:pt x="1592757" y="2479128"/>
                  <a:pt x="1657235" y="2414650"/>
                  <a:pt x="1657235" y="2335112"/>
                </a:cubicBezTo>
                <a:cubicBezTo>
                  <a:pt x="1657235" y="2255574"/>
                  <a:pt x="1592757" y="2191096"/>
                  <a:pt x="1513219" y="2191096"/>
                </a:cubicBezTo>
                <a:close/>
                <a:moveTo>
                  <a:pt x="1104076" y="2191096"/>
                </a:moveTo>
                <a:cubicBezTo>
                  <a:pt x="1024538" y="2191096"/>
                  <a:pt x="960060" y="2255574"/>
                  <a:pt x="960060" y="2335112"/>
                </a:cubicBezTo>
                <a:cubicBezTo>
                  <a:pt x="960060" y="2414650"/>
                  <a:pt x="1024538" y="2479128"/>
                  <a:pt x="1104076" y="2479128"/>
                </a:cubicBezTo>
                <a:cubicBezTo>
                  <a:pt x="1183614" y="2479128"/>
                  <a:pt x="1248092" y="2414650"/>
                  <a:pt x="1248092" y="2335112"/>
                </a:cubicBezTo>
                <a:cubicBezTo>
                  <a:pt x="1248092" y="2255574"/>
                  <a:pt x="1183614" y="2191096"/>
                  <a:pt x="1104076" y="2191096"/>
                </a:cubicBezTo>
                <a:close/>
                <a:moveTo>
                  <a:pt x="694933" y="2191096"/>
                </a:moveTo>
                <a:cubicBezTo>
                  <a:pt x="615395" y="2191096"/>
                  <a:pt x="550917" y="2255574"/>
                  <a:pt x="550917" y="2335112"/>
                </a:cubicBezTo>
                <a:cubicBezTo>
                  <a:pt x="550917" y="2414650"/>
                  <a:pt x="615395" y="2479128"/>
                  <a:pt x="694933" y="2479128"/>
                </a:cubicBezTo>
                <a:cubicBezTo>
                  <a:pt x="774471" y="2479128"/>
                  <a:pt x="838949" y="2414650"/>
                  <a:pt x="838949" y="2335112"/>
                </a:cubicBezTo>
                <a:cubicBezTo>
                  <a:pt x="838949" y="2255574"/>
                  <a:pt x="774471" y="2191096"/>
                  <a:pt x="694933" y="2191096"/>
                </a:cubicBezTo>
                <a:close/>
                <a:moveTo>
                  <a:pt x="285790" y="2191096"/>
                </a:moveTo>
                <a:cubicBezTo>
                  <a:pt x="206252" y="2191096"/>
                  <a:pt x="141774" y="2255574"/>
                  <a:pt x="141774" y="2335112"/>
                </a:cubicBezTo>
                <a:cubicBezTo>
                  <a:pt x="141774" y="2414650"/>
                  <a:pt x="206252" y="2479128"/>
                  <a:pt x="285790" y="2479128"/>
                </a:cubicBezTo>
                <a:cubicBezTo>
                  <a:pt x="365328" y="2479128"/>
                  <a:pt x="429806" y="2414650"/>
                  <a:pt x="429806" y="2335112"/>
                </a:cubicBezTo>
                <a:cubicBezTo>
                  <a:pt x="429806" y="2255574"/>
                  <a:pt x="365328" y="2191096"/>
                  <a:pt x="285790" y="2191096"/>
                </a:cubicBezTo>
                <a:close/>
                <a:moveTo>
                  <a:pt x="3967376" y="1775873"/>
                </a:moveTo>
                <a:cubicBezTo>
                  <a:pt x="3887838" y="1775873"/>
                  <a:pt x="3823360" y="1840351"/>
                  <a:pt x="3823360" y="1919889"/>
                </a:cubicBezTo>
                <a:cubicBezTo>
                  <a:pt x="3823360" y="1999427"/>
                  <a:pt x="3887838" y="2063905"/>
                  <a:pt x="3967376" y="2063905"/>
                </a:cubicBezTo>
                <a:cubicBezTo>
                  <a:pt x="4046914" y="2063905"/>
                  <a:pt x="4111392" y="1999427"/>
                  <a:pt x="4111392" y="1919889"/>
                </a:cubicBezTo>
                <a:cubicBezTo>
                  <a:pt x="4111392" y="1840351"/>
                  <a:pt x="4046914" y="1775873"/>
                  <a:pt x="3967376" y="1775873"/>
                </a:cubicBezTo>
                <a:close/>
                <a:moveTo>
                  <a:pt x="3558234" y="1775873"/>
                </a:moveTo>
                <a:cubicBezTo>
                  <a:pt x="3478696" y="1775873"/>
                  <a:pt x="3414218" y="1840351"/>
                  <a:pt x="3414218" y="1919889"/>
                </a:cubicBezTo>
                <a:cubicBezTo>
                  <a:pt x="3414218" y="1999427"/>
                  <a:pt x="3478696" y="2063905"/>
                  <a:pt x="3558234" y="2063905"/>
                </a:cubicBezTo>
                <a:cubicBezTo>
                  <a:pt x="3637772" y="2063905"/>
                  <a:pt x="3702250" y="1999427"/>
                  <a:pt x="3702250" y="1919889"/>
                </a:cubicBezTo>
                <a:cubicBezTo>
                  <a:pt x="3702250" y="1840351"/>
                  <a:pt x="3637772" y="1775873"/>
                  <a:pt x="3558234" y="1775873"/>
                </a:cubicBezTo>
                <a:close/>
                <a:moveTo>
                  <a:pt x="3149091" y="1775873"/>
                </a:moveTo>
                <a:cubicBezTo>
                  <a:pt x="3069553" y="1775873"/>
                  <a:pt x="3005075" y="1840351"/>
                  <a:pt x="3005075" y="1919889"/>
                </a:cubicBezTo>
                <a:cubicBezTo>
                  <a:pt x="3005075" y="1999427"/>
                  <a:pt x="3069553" y="2063905"/>
                  <a:pt x="3149091" y="2063905"/>
                </a:cubicBezTo>
                <a:cubicBezTo>
                  <a:pt x="3228629" y="2063905"/>
                  <a:pt x="3293107" y="1999427"/>
                  <a:pt x="3293107" y="1919889"/>
                </a:cubicBezTo>
                <a:cubicBezTo>
                  <a:pt x="3293107" y="1840351"/>
                  <a:pt x="3228629" y="1775873"/>
                  <a:pt x="3149091" y="1775873"/>
                </a:cubicBezTo>
                <a:close/>
                <a:moveTo>
                  <a:pt x="2739948" y="1775873"/>
                </a:moveTo>
                <a:cubicBezTo>
                  <a:pt x="2660410" y="1775873"/>
                  <a:pt x="2595932" y="1840351"/>
                  <a:pt x="2595932" y="1919889"/>
                </a:cubicBezTo>
                <a:cubicBezTo>
                  <a:pt x="2595932" y="1999427"/>
                  <a:pt x="2660410" y="2063905"/>
                  <a:pt x="2739948" y="2063905"/>
                </a:cubicBezTo>
                <a:cubicBezTo>
                  <a:pt x="2819486" y="2063905"/>
                  <a:pt x="2883964" y="1999427"/>
                  <a:pt x="2883964" y="1919889"/>
                </a:cubicBezTo>
                <a:cubicBezTo>
                  <a:pt x="2883964" y="1840351"/>
                  <a:pt x="2819486" y="1775873"/>
                  <a:pt x="2739948" y="1775873"/>
                </a:cubicBezTo>
                <a:close/>
                <a:moveTo>
                  <a:pt x="2330805" y="1775873"/>
                </a:moveTo>
                <a:cubicBezTo>
                  <a:pt x="2251267" y="1775873"/>
                  <a:pt x="2186789" y="1840351"/>
                  <a:pt x="2186789" y="1919889"/>
                </a:cubicBezTo>
                <a:cubicBezTo>
                  <a:pt x="2186789" y="1999427"/>
                  <a:pt x="2251267" y="2063905"/>
                  <a:pt x="2330805" y="2063905"/>
                </a:cubicBezTo>
                <a:cubicBezTo>
                  <a:pt x="2410343" y="2063905"/>
                  <a:pt x="2474821" y="1999427"/>
                  <a:pt x="2474821" y="1919889"/>
                </a:cubicBezTo>
                <a:cubicBezTo>
                  <a:pt x="2474821" y="1840351"/>
                  <a:pt x="2410343" y="1775873"/>
                  <a:pt x="2330805" y="1775873"/>
                </a:cubicBezTo>
                <a:close/>
                <a:moveTo>
                  <a:pt x="1921662" y="1775873"/>
                </a:moveTo>
                <a:cubicBezTo>
                  <a:pt x="1842124" y="1775873"/>
                  <a:pt x="1777646" y="1840351"/>
                  <a:pt x="1777646" y="1919889"/>
                </a:cubicBezTo>
                <a:cubicBezTo>
                  <a:pt x="1777646" y="1999427"/>
                  <a:pt x="1842124" y="2063905"/>
                  <a:pt x="1921662" y="2063905"/>
                </a:cubicBezTo>
                <a:cubicBezTo>
                  <a:pt x="2001200" y="2063905"/>
                  <a:pt x="2065678" y="1999427"/>
                  <a:pt x="2065678" y="1919889"/>
                </a:cubicBezTo>
                <a:cubicBezTo>
                  <a:pt x="2065678" y="1840351"/>
                  <a:pt x="2001200" y="1775873"/>
                  <a:pt x="1921662" y="1775873"/>
                </a:cubicBezTo>
                <a:close/>
                <a:moveTo>
                  <a:pt x="1512519" y="1775873"/>
                </a:moveTo>
                <a:cubicBezTo>
                  <a:pt x="1432981" y="1775873"/>
                  <a:pt x="1368503" y="1840351"/>
                  <a:pt x="1368503" y="1919889"/>
                </a:cubicBezTo>
                <a:cubicBezTo>
                  <a:pt x="1368503" y="1999427"/>
                  <a:pt x="1432981" y="2063905"/>
                  <a:pt x="1512519" y="2063905"/>
                </a:cubicBezTo>
                <a:cubicBezTo>
                  <a:pt x="1592057" y="2063905"/>
                  <a:pt x="1656535" y="1999427"/>
                  <a:pt x="1656535" y="1919889"/>
                </a:cubicBezTo>
                <a:cubicBezTo>
                  <a:pt x="1656535" y="1840351"/>
                  <a:pt x="1592057" y="1775873"/>
                  <a:pt x="1512519" y="1775873"/>
                </a:cubicBezTo>
                <a:close/>
                <a:moveTo>
                  <a:pt x="1103376" y="1775873"/>
                </a:moveTo>
                <a:cubicBezTo>
                  <a:pt x="1023838" y="1775873"/>
                  <a:pt x="959360" y="1840351"/>
                  <a:pt x="959360" y="1919889"/>
                </a:cubicBezTo>
                <a:cubicBezTo>
                  <a:pt x="959360" y="1999427"/>
                  <a:pt x="1023838" y="2063905"/>
                  <a:pt x="1103376" y="2063905"/>
                </a:cubicBezTo>
                <a:cubicBezTo>
                  <a:pt x="1182914" y="2063905"/>
                  <a:pt x="1247392" y="1999427"/>
                  <a:pt x="1247392" y="1919889"/>
                </a:cubicBezTo>
                <a:cubicBezTo>
                  <a:pt x="1247392" y="1840351"/>
                  <a:pt x="1182914" y="1775873"/>
                  <a:pt x="1103376" y="1775873"/>
                </a:cubicBezTo>
                <a:close/>
                <a:moveTo>
                  <a:pt x="694233" y="1775873"/>
                </a:moveTo>
                <a:cubicBezTo>
                  <a:pt x="614695" y="1775873"/>
                  <a:pt x="550217" y="1840351"/>
                  <a:pt x="550217" y="1919889"/>
                </a:cubicBezTo>
                <a:cubicBezTo>
                  <a:pt x="550217" y="1999427"/>
                  <a:pt x="614695" y="2063905"/>
                  <a:pt x="694233" y="2063905"/>
                </a:cubicBezTo>
                <a:cubicBezTo>
                  <a:pt x="773771" y="2063905"/>
                  <a:pt x="838249" y="1999427"/>
                  <a:pt x="838249" y="1919889"/>
                </a:cubicBezTo>
                <a:cubicBezTo>
                  <a:pt x="838249" y="1840351"/>
                  <a:pt x="773771" y="1775873"/>
                  <a:pt x="694233" y="1775873"/>
                </a:cubicBezTo>
                <a:close/>
                <a:moveTo>
                  <a:pt x="285090" y="1775873"/>
                </a:moveTo>
                <a:cubicBezTo>
                  <a:pt x="205552" y="1775873"/>
                  <a:pt x="141074" y="1840351"/>
                  <a:pt x="141074" y="1919889"/>
                </a:cubicBezTo>
                <a:cubicBezTo>
                  <a:pt x="141074" y="1999427"/>
                  <a:pt x="205552" y="2063905"/>
                  <a:pt x="285090" y="2063905"/>
                </a:cubicBezTo>
                <a:cubicBezTo>
                  <a:pt x="364628" y="2063905"/>
                  <a:pt x="429106" y="1999427"/>
                  <a:pt x="429106" y="1919889"/>
                </a:cubicBezTo>
                <a:cubicBezTo>
                  <a:pt x="429106" y="1840351"/>
                  <a:pt x="364628" y="1775873"/>
                  <a:pt x="285090" y="1775873"/>
                </a:cubicBezTo>
                <a:close/>
                <a:moveTo>
                  <a:pt x="3966676" y="1360650"/>
                </a:moveTo>
                <a:cubicBezTo>
                  <a:pt x="3887138" y="1360650"/>
                  <a:pt x="3822660" y="1425128"/>
                  <a:pt x="3822660" y="1504666"/>
                </a:cubicBezTo>
                <a:cubicBezTo>
                  <a:pt x="3822660" y="1584204"/>
                  <a:pt x="3887138" y="1648682"/>
                  <a:pt x="3966676" y="1648682"/>
                </a:cubicBezTo>
                <a:cubicBezTo>
                  <a:pt x="4046214" y="1648682"/>
                  <a:pt x="4110692" y="1584204"/>
                  <a:pt x="4110692" y="1504666"/>
                </a:cubicBezTo>
                <a:cubicBezTo>
                  <a:pt x="4110692" y="1425128"/>
                  <a:pt x="4046214" y="1360650"/>
                  <a:pt x="3966676" y="1360650"/>
                </a:cubicBezTo>
                <a:close/>
                <a:moveTo>
                  <a:pt x="3557534" y="1360650"/>
                </a:moveTo>
                <a:cubicBezTo>
                  <a:pt x="3477996" y="1360650"/>
                  <a:pt x="3413518" y="1425128"/>
                  <a:pt x="3413518" y="1504666"/>
                </a:cubicBezTo>
                <a:cubicBezTo>
                  <a:pt x="3413518" y="1584204"/>
                  <a:pt x="3477996" y="1648682"/>
                  <a:pt x="3557534" y="1648682"/>
                </a:cubicBezTo>
                <a:cubicBezTo>
                  <a:pt x="3637072" y="1648682"/>
                  <a:pt x="3701550" y="1584204"/>
                  <a:pt x="3701550" y="1504666"/>
                </a:cubicBezTo>
                <a:cubicBezTo>
                  <a:pt x="3701550" y="1425128"/>
                  <a:pt x="3637072" y="1360650"/>
                  <a:pt x="3557534" y="1360650"/>
                </a:cubicBezTo>
                <a:close/>
                <a:moveTo>
                  <a:pt x="3148391" y="1360650"/>
                </a:moveTo>
                <a:cubicBezTo>
                  <a:pt x="3068853" y="1360650"/>
                  <a:pt x="3004375" y="1425128"/>
                  <a:pt x="3004375" y="1504666"/>
                </a:cubicBezTo>
                <a:cubicBezTo>
                  <a:pt x="3004375" y="1584204"/>
                  <a:pt x="3068853" y="1648682"/>
                  <a:pt x="3148391" y="1648682"/>
                </a:cubicBezTo>
                <a:cubicBezTo>
                  <a:pt x="3227929" y="1648682"/>
                  <a:pt x="3292407" y="1584204"/>
                  <a:pt x="3292407" y="1504666"/>
                </a:cubicBezTo>
                <a:cubicBezTo>
                  <a:pt x="3292407" y="1425128"/>
                  <a:pt x="3227929" y="1360650"/>
                  <a:pt x="3148391" y="1360650"/>
                </a:cubicBezTo>
                <a:close/>
                <a:moveTo>
                  <a:pt x="2739248" y="1360650"/>
                </a:moveTo>
                <a:cubicBezTo>
                  <a:pt x="2659710" y="1360650"/>
                  <a:pt x="2595232" y="1425128"/>
                  <a:pt x="2595232" y="1504666"/>
                </a:cubicBezTo>
                <a:cubicBezTo>
                  <a:pt x="2595232" y="1584204"/>
                  <a:pt x="2659710" y="1648682"/>
                  <a:pt x="2739248" y="1648682"/>
                </a:cubicBezTo>
                <a:cubicBezTo>
                  <a:pt x="2818786" y="1648682"/>
                  <a:pt x="2883264" y="1584204"/>
                  <a:pt x="2883264" y="1504666"/>
                </a:cubicBezTo>
                <a:cubicBezTo>
                  <a:pt x="2883264" y="1425128"/>
                  <a:pt x="2818786" y="1360650"/>
                  <a:pt x="2739248" y="1360650"/>
                </a:cubicBezTo>
                <a:close/>
                <a:moveTo>
                  <a:pt x="2330105" y="1360650"/>
                </a:moveTo>
                <a:cubicBezTo>
                  <a:pt x="2250567" y="1360650"/>
                  <a:pt x="2186089" y="1425128"/>
                  <a:pt x="2186089" y="1504666"/>
                </a:cubicBezTo>
                <a:cubicBezTo>
                  <a:pt x="2186089" y="1584204"/>
                  <a:pt x="2250567" y="1648682"/>
                  <a:pt x="2330105" y="1648682"/>
                </a:cubicBezTo>
                <a:cubicBezTo>
                  <a:pt x="2409643" y="1648682"/>
                  <a:pt x="2474121" y="1584204"/>
                  <a:pt x="2474121" y="1504666"/>
                </a:cubicBezTo>
                <a:cubicBezTo>
                  <a:pt x="2474121" y="1425128"/>
                  <a:pt x="2409643" y="1360650"/>
                  <a:pt x="2330105" y="1360650"/>
                </a:cubicBezTo>
                <a:close/>
                <a:moveTo>
                  <a:pt x="1920962" y="1360650"/>
                </a:moveTo>
                <a:cubicBezTo>
                  <a:pt x="1841424" y="1360650"/>
                  <a:pt x="1776946" y="1425128"/>
                  <a:pt x="1776946" y="1504666"/>
                </a:cubicBezTo>
                <a:cubicBezTo>
                  <a:pt x="1776946" y="1584204"/>
                  <a:pt x="1841424" y="1648682"/>
                  <a:pt x="1920962" y="1648682"/>
                </a:cubicBezTo>
                <a:cubicBezTo>
                  <a:pt x="2000500" y="1648682"/>
                  <a:pt x="2064978" y="1584204"/>
                  <a:pt x="2064978" y="1504666"/>
                </a:cubicBezTo>
                <a:cubicBezTo>
                  <a:pt x="2064978" y="1425128"/>
                  <a:pt x="2000500" y="1360650"/>
                  <a:pt x="1920962" y="1360650"/>
                </a:cubicBezTo>
                <a:close/>
                <a:moveTo>
                  <a:pt x="1511819" y="1360650"/>
                </a:moveTo>
                <a:cubicBezTo>
                  <a:pt x="1432281" y="1360650"/>
                  <a:pt x="1367803" y="1425128"/>
                  <a:pt x="1367803" y="1504666"/>
                </a:cubicBezTo>
                <a:cubicBezTo>
                  <a:pt x="1367803" y="1584204"/>
                  <a:pt x="1432281" y="1648682"/>
                  <a:pt x="1511819" y="1648682"/>
                </a:cubicBezTo>
                <a:cubicBezTo>
                  <a:pt x="1591357" y="1648682"/>
                  <a:pt x="1655835" y="1584204"/>
                  <a:pt x="1655835" y="1504666"/>
                </a:cubicBezTo>
                <a:cubicBezTo>
                  <a:pt x="1655835" y="1425128"/>
                  <a:pt x="1591357" y="1360650"/>
                  <a:pt x="1511819" y="1360650"/>
                </a:cubicBezTo>
                <a:close/>
                <a:moveTo>
                  <a:pt x="1102676" y="1360650"/>
                </a:moveTo>
                <a:cubicBezTo>
                  <a:pt x="1023138" y="1360650"/>
                  <a:pt x="958660" y="1425128"/>
                  <a:pt x="958660" y="1504666"/>
                </a:cubicBezTo>
                <a:cubicBezTo>
                  <a:pt x="958660" y="1584204"/>
                  <a:pt x="1023138" y="1648682"/>
                  <a:pt x="1102676" y="1648682"/>
                </a:cubicBezTo>
                <a:cubicBezTo>
                  <a:pt x="1182214" y="1648682"/>
                  <a:pt x="1246692" y="1584204"/>
                  <a:pt x="1246692" y="1504666"/>
                </a:cubicBezTo>
                <a:cubicBezTo>
                  <a:pt x="1246692" y="1425128"/>
                  <a:pt x="1182214" y="1360650"/>
                  <a:pt x="1102676" y="1360650"/>
                </a:cubicBezTo>
                <a:close/>
                <a:moveTo>
                  <a:pt x="693533" y="1360650"/>
                </a:moveTo>
                <a:cubicBezTo>
                  <a:pt x="613995" y="1360650"/>
                  <a:pt x="549517" y="1425128"/>
                  <a:pt x="549517" y="1504666"/>
                </a:cubicBezTo>
                <a:cubicBezTo>
                  <a:pt x="549517" y="1584204"/>
                  <a:pt x="613995" y="1648682"/>
                  <a:pt x="693533" y="1648682"/>
                </a:cubicBezTo>
                <a:cubicBezTo>
                  <a:pt x="773071" y="1648682"/>
                  <a:pt x="837549" y="1584204"/>
                  <a:pt x="837549" y="1504666"/>
                </a:cubicBezTo>
                <a:cubicBezTo>
                  <a:pt x="837549" y="1425128"/>
                  <a:pt x="773071" y="1360650"/>
                  <a:pt x="693533" y="1360650"/>
                </a:cubicBezTo>
                <a:close/>
                <a:moveTo>
                  <a:pt x="284390" y="1360650"/>
                </a:moveTo>
                <a:cubicBezTo>
                  <a:pt x="204852" y="1360650"/>
                  <a:pt x="140374" y="1425128"/>
                  <a:pt x="140374" y="1504666"/>
                </a:cubicBezTo>
                <a:cubicBezTo>
                  <a:pt x="140374" y="1584204"/>
                  <a:pt x="204852" y="1648682"/>
                  <a:pt x="284390" y="1648682"/>
                </a:cubicBezTo>
                <a:cubicBezTo>
                  <a:pt x="363928" y="1648682"/>
                  <a:pt x="428406" y="1584204"/>
                  <a:pt x="428406" y="1504666"/>
                </a:cubicBezTo>
                <a:cubicBezTo>
                  <a:pt x="428406" y="1425128"/>
                  <a:pt x="363928" y="1360650"/>
                  <a:pt x="284390" y="1360650"/>
                </a:cubicBezTo>
                <a:close/>
                <a:moveTo>
                  <a:pt x="3965976" y="945427"/>
                </a:moveTo>
                <a:cubicBezTo>
                  <a:pt x="3886438" y="945427"/>
                  <a:pt x="3821960" y="1009905"/>
                  <a:pt x="3821960" y="1089443"/>
                </a:cubicBezTo>
                <a:cubicBezTo>
                  <a:pt x="3821960" y="1168981"/>
                  <a:pt x="3886438" y="1233459"/>
                  <a:pt x="3965976" y="1233459"/>
                </a:cubicBezTo>
                <a:cubicBezTo>
                  <a:pt x="4045514" y="1233459"/>
                  <a:pt x="4109992" y="1168981"/>
                  <a:pt x="4109992" y="1089443"/>
                </a:cubicBezTo>
                <a:cubicBezTo>
                  <a:pt x="4109992" y="1009905"/>
                  <a:pt x="4045514" y="945427"/>
                  <a:pt x="3965976" y="945427"/>
                </a:cubicBezTo>
                <a:close/>
                <a:moveTo>
                  <a:pt x="3556834" y="945427"/>
                </a:moveTo>
                <a:cubicBezTo>
                  <a:pt x="3477296" y="945427"/>
                  <a:pt x="3412818" y="1009905"/>
                  <a:pt x="3412818" y="1089443"/>
                </a:cubicBezTo>
                <a:cubicBezTo>
                  <a:pt x="3412818" y="1168981"/>
                  <a:pt x="3477296" y="1233459"/>
                  <a:pt x="3556834" y="1233459"/>
                </a:cubicBezTo>
                <a:cubicBezTo>
                  <a:pt x="3636372" y="1233459"/>
                  <a:pt x="3700850" y="1168981"/>
                  <a:pt x="3700850" y="1089443"/>
                </a:cubicBezTo>
                <a:cubicBezTo>
                  <a:pt x="3700850" y="1009905"/>
                  <a:pt x="3636372" y="945427"/>
                  <a:pt x="3556834" y="945427"/>
                </a:cubicBezTo>
                <a:close/>
                <a:moveTo>
                  <a:pt x="3147691" y="945427"/>
                </a:moveTo>
                <a:cubicBezTo>
                  <a:pt x="3068153" y="945427"/>
                  <a:pt x="3003675" y="1009905"/>
                  <a:pt x="3003675" y="1089443"/>
                </a:cubicBezTo>
                <a:cubicBezTo>
                  <a:pt x="3003675" y="1168981"/>
                  <a:pt x="3068153" y="1233459"/>
                  <a:pt x="3147691" y="1233459"/>
                </a:cubicBezTo>
                <a:cubicBezTo>
                  <a:pt x="3227229" y="1233459"/>
                  <a:pt x="3291707" y="1168981"/>
                  <a:pt x="3291707" y="1089443"/>
                </a:cubicBezTo>
                <a:cubicBezTo>
                  <a:pt x="3291707" y="1009905"/>
                  <a:pt x="3227229" y="945427"/>
                  <a:pt x="3147691" y="945427"/>
                </a:cubicBezTo>
                <a:close/>
                <a:moveTo>
                  <a:pt x="2738548" y="945427"/>
                </a:moveTo>
                <a:cubicBezTo>
                  <a:pt x="2659010" y="945427"/>
                  <a:pt x="2594532" y="1009905"/>
                  <a:pt x="2594532" y="1089443"/>
                </a:cubicBezTo>
                <a:cubicBezTo>
                  <a:pt x="2594532" y="1168981"/>
                  <a:pt x="2659010" y="1233459"/>
                  <a:pt x="2738548" y="1233459"/>
                </a:cubicBezTo>
                <a:cubicBezTo>
                  <a:pt x="2818086" y="1233459"/>
                  <a:pt x="2882564" y="1168981"/>
                  <a:pt x="2882564" y="1089443"/>
                </a:cubicBezTo>
                <a:cubicBezTo>
                  <a:pt x="2882564" y="1009905"/>
                  <a:pt x="2818086" y="945427"/>
                  <a:pt x="2738548" y="945427"/>
                </a:cubicBezTo>
                <a:close/>
                <a:moveTo>
                  <a:pt x="2329405" y="945427"/>
                </a:moveTo>
                <a:cubicBezTo>
                  <a:pt x="2249867" y="945427"/>
                  <a:pt x="2185389" y="1009905"/>
                  <a:pt x="2185389" y="1089443"/>
                </a:cubicBezTo>
                <a:cubicBezTo>
                  <a:pt x="2185389" y="1168981"/>
                  <a:pt x="2249867" y="1233459"/>
                  <a:pt x="2329405" y="1233459"/>
                </a:cubicBezTo>
                <a:cubicBezTo>
                  <a:pt x="2408943" y="1233459"/>
                  <a:pt x="2473421" y="1168981"/>
                  <a:pt x="2473421" y="1089443"/>
                </a:cubicBezTo>
                <a:cubicBezTo>
                  <a:pt x="2473421" y="1009905"/>
                  <a:pt x="2408943" y="945427"/>
                  <a:pt x="2329405" y="945427"/>
                </a:cubicBezTo>
                <a:close/>
                <a:moveTo>
                  <a:pt x="1920262" y="945427"/>
                </a:moveTo>
                <a:cubicBezTo>
                  <a:pt x="1840724" y="945427"/>
                  <a:pt x="1776246" y="1009905"/>
                  <a:pt x="1776246" y="1089443"/>
                </a:cubicBezTo>
                <a:cubicBezTo>
                  <a:pt x="1776246" y="1168981"/>
                  <a:pt x="1840724" y="1233459"/>
                  <a:pt x="1920262" y="1233459"/>
                </a:cubicBezTo>
                <a:cubicBezTo>
                  <a:pt x="1999800" y="1233459"/>
                  <a:pt x="2064278" y="1168981"/>
                  <a:pt x="2064278" y="1089443"/>
                </a:cubicBezTo>
                <a:cubicBezTo>
                  <a:pt x="2064278" y="1009905"/>
                  <a:pt x="1999800" y="945427"/>
                  <a:pt x="1920262" y="945427"/>
                </a:cubicBezTo>
                <a:close/>
                <a:moveTo>
                  <a:pt x="1511119" y="945427"/>
                </a:moveTo>
                <a:cubicBezTo>
                  <a:pt x="1431581" y="945427"/>
                  <a:pt x="1367103" y="1009905"/>
                  <a:pt x="1367103" y="1089443"/>
                </a:cubicBezTo>
                <a:cubicBezTo>
                  <a:pt x="1367103" y="1168981"/>
                  <a:pt x="1431581" y="1233459"/>
                  <a:pt x="1511119" y="1233459"/>
                </a:cubicBezTo>
                <a:cubicBezTo>
                  <a:pt x="1590657" y="1233459"/>
                  <a:pt x="1655135" y="1168981"/>
                  <a:pt x="1655135" y="1089443"/>
                </a:cubicBezTo>
                <a:cubicBezTo>
                  <a:pt x="1655135" y="1009905"/>
                  <a:pt x="1590657" y="945427"/>
                  <a:pt x="1511119" y="945427"/>
                </a:cubicBezTo>
                <a:close/>
                <a:moveTo>
                  <a:pt x="1101976" y="945427"/>
                </a:moveTo>
                <a:cubicBezTo>
                  <a:pt x="1022438" y="945427"/>
                  <a:pt x="957960" y="1009905"/>
                  <a:pt x="957960" y="1089443"/>
                </a:cubicBezTo>
                <a:cubicBezTo>
                  <a:pt x="957960" y="1168981"/>
                  <a:pt x="1022438" y="1233459"/>
                  <a:pt x="1101976" y="1233459"/>
                </a:cubicBezTo>
                <a:cubicBezTo>
                  <a:pt x="1181514" y="1233459"/>
                  <a:pt x="1245992" y="1168981"/>
                  <a:pt x="1245992" y="1089443"/>
                </a:cubicBezTo>
                <a:cubicBezTo>
                  <a:pt x="1245992" y="1009905"/>
                  <a:pt x="1181514" y="945427"/>
                  <a:pt x="1101976" y="945427"/>
                </a:cubicBezTo>
                <a:close/>
                <a:moveTo>
                  <a:pt x="692833" y="945427"/>
                </a:moveTo>
                <a:cubicBezTo>
                  <a:pt x="613295" y="945427"/>
                  <a:pt x="548817" y="1009905"/>
                  <a:pt x="548817" y="1089443"/>
                </a:cubicBezTo>
                <a:cubicBezTo>
                  <a:pt x="548817" y="1168981"/>
                  <a:pt x="613295" y="1233459"/>
                  <a:pt x="692833" y="1233459"/>
                </a:cubicBezTo>
                <a:cubicBezTo>
                  <a:pt x="772371" y="1233459"/>
                  <a:pt x="836849" y="1168981"/>
                  <a:pt x="836849" y="1089443"/>
                </a:cubicBezTo>
                <a:cubicBezTo>
                  <a:pt x="836849" y="1009905"/>
                  <a:pt x="772371" y="945427"/>
                  <a:pt x="692833" y="945427"/>
                </a:cubicBezTo>
                <a:close/>
                <a:moveTo>
                  <a:pt x="283690" y="945427"/>
                </a:moveTo>
                <a:cubicBezTo>
                  <a:pt x="204152" y="945427"/>
                  <a:pt x="139674" y="1009905"/>
                  <a:pt x="139674" y="1089443"/>
                </a:cubicBezTo>
                <a:cubicBezTo>
                  <a:pt x="139674" y="1168981"/>
                  <a:pt x="204152" y="1233459"/>
                  <a:pt x="283690" y="1233459"/>
                </a:cubicBezTo>
                <a:cubicBezTo>
                  <a:pt x="363228" y="1233459"/>
                  <a:pt x="427706" y="1168981"/>
                  <a:pt x="427706" y="1089443"/>
                </a:cubicBezTo>
                <a:cubicBezTo>
                  <a:pt x="427706" y="1009905"/>
                  <a:pt x="363228" y="945427"/>
                  <a:pt x="283690" y="945427"/>
                </a:cubicBezTo>
                <a:close/>
                <a:moveTo>
                  <a:pt x="3965276" y="530204"/>
                </a:moveTo>
                <a:cubicBezTo>
                  <a:pt x="3885738" y="530204"/>
                  <a:pt x="3821260" y="594682"/>
                  <a:pt x="3821260" y="674220"/>
                </a:cubicBezTo>
                <a:cubicBezTo>
                  <a:pt x="3821260" y="753758"/>
                  <a:pt x="3885738" y="818236"/>
                  <a:pt x="3965276" y="818236"/>
                </a:cubicBezTo>
                <a:cubicBezTo>
                  <a:pt x="4044814" y="818236"/>
                  <a:pt x="4109292" y="753758"/>
                  <a:pt x="4109292" y="674220"/>
                </a:cubicBezTo>
                <a:cubicBezTo>
                  <a:pt x="4109292" y="594682"/>
                  <a:pt x="4044814" y="530204"/>
                  <a:pt x="3965276" y="530204"/>
                </a:cubicBezTo>
                <a:close/>
                <a:moveTo>
                  <a:pt x="3556134" y="530204"/>
                </a:moveTo>
                <a:cubicBezTo>
                  <a:pt x="3476596" y="530204"/>
                  <a:pt x="3412118" y="594682"/>
                  <a:pt x="3412118" y="674220"/>
                </a:cubicBezTo>
                <a:cubicBezTo>
                  <a:pt x="3412118" y="753758"/>
                  <a:pt x="3476596" y="818236"/>
                  <a:pt x="3556134" y="818236"/>
                </a:cubicBezTo>
                <a:cubicBezTo>
                  <a:pt x="3635672" y="818236"/>
                  <a:pt x="3700150" y="753758"/>
                  <a:pt x="3700150" y="674220"/>
                </a:cubicBezTo>
                <a:cubicBezTo>
                  <a:pt x="3700150" y="594682"/>
                  <a:pt x="3635672" y="530204"/>
                  <a:pt x="3556134" y="530204"/>
                </a:cubicBezTo>
                <a:close/>
                <a:moveTo>
                  <a:pt x="3146991" y="530204"/>
                </a:moveTo>
                <a:cubicBezTo>
                  <a:pt x="3067453" y="530204"/>
                  <a:pt x="3002975" y="594682"/>
                  <a:pt x="3002975" y="674220"/>
                </a:cubicBezTo>
                <a:cubicBezTo>
                  <a:pt x="3002975" y="753758"/>
                  <a:pt x="3067453" y="818236"/>
                  <a:pt x="3146991" y="818236"/>
                </a:cubicBezTo>
                <a:cubicBezTo>
                  <a:pt x="3226529" y="818236"/>
                  <a:pt x="3291007" y="753758"/>
                  <a:pt x="3291007" y="674220"/>
                </a:cubicBezTo>
                <a:cubicBezTo>
                  <a:pt x="3291007" y="594682"/>
                  <a:pt x="3226529" y="530204"/>
                  <a:pt x="3146991" y="530204"/>
                </a:cubicBezTo>
                <a:close/>
                <a:moveTo>
                  <a:pt x="2737848" y="530204"/>
                </a:moveTo>
                <a:cubicBezTo>
                  <a:pt x="2658310" y="530204"/>
                  <a:pt x="2593832" y="594682"/>
                  <a:pt x="2593832" y="674220"/>
                </a:cubicBezTo>
                <a:cubicBezTo>
                  <a:pt x="2593832" y="753758"/>
                  <a:pt x="2658310" y="818236"/>
                  <a:pt x="2737848" y="818236"/>
                </a:cubicBezTo>
                <a:cubicBezTo>
                  <a:pt x="2817386" y="818236"/>
                  <a:pt x="2881864" y="753758"/>
                  <a:pt x="2881864" y="674220"/>
                </a:cubicBezTo>
                <a:cubicBezTo>
                  <a:pt x="2881864" y="594682"/>
                  <a:pt x="2817386" y="530204"/>
                  <a:pt x="2737848" y="530204"/>
                </a:cubicBezTo>
                <a:close/>
                <a:moveTo>
                  <a:pt x="2328705" y="530204"/>
                </a:moveTo>
                <a:cubicBezTo>
                  <a:pt x="2249167" y="530204"/>
                  <a:pt x="2184689" y="594682"/>
                  <a:pt x="2184689" y="674220"/>
                </a:cubicBezTo>
                <a:cubicBezTo>
                  <a:pt x="2184689" y="753758"/>
                  <a:pt x="2249167" y="818236"/>
                  <a:pt x="2328705" y="818236"/>
                </a:cubicBezTo>
                <a:cubicBezTo>
                  <a:pt x="2408243" y="818236"/>
                  <a:pt x="2472721" y="753758"/>
                  <a:pt x="2472721" y="674220"/>
                </a:cubicBezTo>
                <a:cubicBezTo>
                  <a:pt x="2472721" y="594682"/>
                  <a:pt x="2408243" y="530204"/>
                  <a:pt x="2328705" y="530204"/>
                </a:cubicBezTo>
                <a:close/>
                <a:moveTo>
                  <a:pt x="1919562" y="530204"/>
                </a:moveTo>
                <a:cubicBezTo>
                  <a:pt x="1840024" y="530204"/>
                  <a:pt x="1775546" y="594682"/>
                  <a:pt x="1775546" y="674220"/>
                </a:cubicBezTo>
                <a:cubicBezTo>
                  <a:pt x="1775546" y="753758"/>
                  <a:pt x="1840024" y="818236"/>
                  <a:pt x="1919562" y="818236"/>
                </a:cubicBezTo>
                <a:cubicBezTo>
                  <a:pt x="1999100" y="818236"/>
                  <a:pt x="2063578" y="753758"/>
                  <a:pt x="2063578" y="674220"/>
                </a:cubicBezTo>
                <a:cubicBezTo>
                  <a:pt x="2063578" y="594682"/>
                  <a:pt x="1999100" y="530204"/>
                  <a:pt x="1919562" y="530204"/>
                </a:cubicBezTo>
                <a:close/>
                <a:moveTo>
                  <a:pt x="1510419" y="530204"/>
                </a:moveTo>
                <a:cubicBezTo>
                  <a:pt x="1430881" y="530204"/>
                  <a:pt x="1366403" y="594682"/>
                  <a:pt x="1366403" y="674220"/>
                </a:cubicBezTo>
                <a:cubicBezTo>
                  <a:pt x="1366403" y="753758"/>
                  <a:pt x="1430881" y="818236"/>
                  <a:pt x="1510419" y="818236"/>
                </a:cubicBezTo>
                <a:cubicBezTo>
                  <a:pt x="1589957" y="818236"/>
                  <a:pt x="1654435" y="753758"/>
                  <a:pt x="1654435" y="674220"/>
                </a:cubicBezTo>
                <a:cubicBezTo>
                  <a:pt x="1654435" y="594682"/>
                  <a:pt x="1589957" y="530204"/>
                  <a:pt x="1510419" y="530204"/>
                </a:cubicBezTo>
                <a:close/>
                <a:moveTo>
                  <a:pt x="1101276" y="530204"/>
                </a:moveTo>
                <a:cubicBezTo>
                  <a:pt x="1021738" y="530204"/>
                  <a:pt x="957260" y="594682"/>
                  <a:pt x="957260" y="674220"/>
                </a:cubicBezTo>
                <a:cubicBezTo>
                  <a:pt x="957260" y="753758"/>
                  <a:pt x="1021738" y="818236"/>
                  <a:pt x="1101276" y="818236"/>
                </a:cubicBezTo>
                <a:cubicBezTo>
                  <a:pt x="1180814" y="818236"/>
                  <a:pt x="1245292" y="753758"/>
                  <a:pt x="1245292" y="674220"/>
                </a:cubicBezTo>
                <a:cubicBezTo>
                  <a:pt x="1245292" y="594682"/>
                  <a:pt x="1180814" y="530204"/>
                  <a:pt x="1101276" y="530204"/>
                </a:cubicBezTo>
                <a:close/>
                <a:moveTo>
                  <a:pt x="692133" y="530204"/>
                </a:moveTo>
                <a:cubicBezTo>
                  <a:pt x="612595" y="530204"/>
                  <a:pt x="548117" y="594682"/>
                  <a:pt x="548117" y="674220"/>
                </a:cubicBezTo>
                <a:cubicBezTo>
                  <a:pt x="548117" y="753758"/>
                  <a:pt x="612595" y="818236"/>
                  <a:pt x="692133" y="818236"/>
                </a:cubicBezTo>
                <a:cubicBezTo>
                  <a:pt x="771671" y="818236"/>
                  <a:pt x="836149" y="753758"/>
                  <a:pt x="836149" y="674220"/>
                </a:cubicBezTo>
                <a:cubicBezTo>
                  <a:pt x="836149" y="594682"/>
                  <a:pt x="771671" y="530204"/>
                  <a:pt x="692133" y="530204"/>
                </a:cubicBezTo>
                <a:close/>
                <a:moveTo>
                  <a:pt x="282990" y="530204"/>
                </a:moveTo>
                <a:cubicBezTo>
                  <a:pt x="203452" y="530204"/>
                  <a:pt x="138974" y="594682"/>
                  <a:pt x="138974" y="674220"/>
                </a:cubicBezTo>
                <a:cubicBezTo>
                  <a:pt x="138974" y="753758"/>
                  <a:pt x="203452" y="818236"/>
                  <a:pt x="282990" y="818236"/>
                </a:cubicBezTo>
                <a:cubicBezTo>
                  <a:pt x="362528" y="818236"/>
                  <a:pt x="427006" y="753758"/>
                  <a:pt x="427006" y="674220"/>
                </a:cubicBezTo>
                <a:cubicBezTo>
                  <a:pt x="427006" y="594682"/>
                  <a:pt x="362528" y="530204"/>
                  <a:pt x="282990" y="530204"/>
                </a:cubicBezTo>
                <a:close/>
                <a:moveTo>
                  <a:pt x="3964576" y="114981"/>
                </a:moveTo>
                <a:cubicBezTo>
                  <a:pt x="3885038" y="114981"/>
                  <a:pt x="3820560" y="179459"/>
                  <a:pt x="3820560" y="258997"/>
                </a:cubicBezTo>
                <a:cubicBezTo>
                  <a:pt x="3820560" y="338535"/>
                  <a:pt x="3885038" y="403013"/>
                  <a:pt x="3964576" y="403013"/>
                </a:cubicBezTo>
                <a:cubicBezTo>
                  <a:pt x="4044114" y="403013"/>
                  <a:pt x="4108592" y="338535"/>
                  <a:pt x="4108592" y="258997"/>
                </a:cubicBezTo>
                <a:cubicBezTo>
                  <a:pt x="4108592" y="179459"/>
                  <a:pt x="4044114" y="114981"/>
                  <a:pt x="3964576" y="114981"/>
                </a:cubicBezTo>
                <a:close/>
                <a:moveTo>
                  <a:pt x="3555434" y="114981"/>
                </a:moveTo>
                <a:cubicBezTo>
                  <a:pt x="3475896" y="114981"/>
                  <a:pt x="3411418" y="179459"/>
                  <a:pt x="3411418" y="258997"/>
                </a:cubicBezTo>
                <a:cubicBezTo>
                  <a:pt x="3411418" y="338535"/>
                  <a:pt x="3475896" y="403013"/>
                  <a:pt x="3555434" y="403013"/>
                </a:cubicBezTo>
                <a:cubicBezTo>
                  <a:pt x="3634972" y="403013"/>
                  <a:pt x="3699450" y="338535"/>
                  <a:pt x="3699450" y="258997"/>
                </a:cubicBezTo>
                <a:cubicBezTo>
                  <a:pt x="3699450" y="179459"/>
                  <a:pt x="3634972" y="114981"/>
                  <a:pt x="3555434" y="114981"/>
                </a:cubicBezTo>
                <a:close/>
                <a:moveTo>
                  <a:pt x="3146291" y="114981"/>
                </a:moveTo>
                <a:cubicBezTo>
                  <a:pt x="3066753" y="114981"/>
                  <a:pt x="3002275" y="179459"/>
                  <a:pt x="3002275" y="258997"/>
                </a:cubicBezTo>
                <a:cubicBezTo>
                  <a:pt x="3002275" y="338535"/>
                  <a:pt x="3066753" y="403013"/>
                  <a:pt x="3146291" y="403013"/>
                </a:cubicBezTo>
                <a:cubicBezTo>
                  <a:pt x="3225829" y="403013"/>
                  <a:pt x="3290307" y="338535"/>
                  <a:pt x="3290307" y="258997"/>
                </a:cubicBezTo>
                <a:cubicBezTo>
                  <a:pt x="3290307" y="179459"/>
                  <a:pt x="3225829" y="114981"/>
                  <a:pt x="3146291" y="114981"/>
                </a:cubicBezTo>
                <a:close/>
                <a:moveTo>
                  <a:pt x="2737148" y="114981"/>
                </a:moveTo>
                <a:cubicBezTo>
                  <a:pt x="2657610" y="114981"/>
                  <a:pt x="2593132" y="179459"/>
                  <a:pt x="2593132" y="258997"/>
                </a:cubicBezTo>
                <a:cubicBezTo>
                  <a:pt x="2593132" y="338535"/>
                  <a:pt x="2657610" y="403013"/>
                  <a:pt x="2737148" y="403013"/>
                </a:cubicBezTo>
                <a:cubicBezTo>
                  <a:pt x="2816686" y="403013"/>
                  <a:pt x="2881164" y="338535"/>
                  <a:pt x="2881164" y="258997"/>
                </a:cubicBezTo>
                <a:cubicBezTo>
                  <a:pt x="2881164" y="179459"/>
                  <a:pt x="2816686" y="114981"/>
                  <a:pt x="2737148" y="114981"/>
                </a:cubicBezTo>
                <a:close/>
                <a:moveTo>
                  <a:pt x="2328005" y="114981"/>
                </a:moveTo>
                <a:cubicBezTo>
                  <a:pt x="2248467" y="114981"/>
                  <a:pt x="2183989" y="179459"/>
                  <a:pt x="2183989" y="258997"/>
                </a:cubicBezTo>
                <a:cubicBezTo>
                  <a:pt x="2183989" y="338535"/>
                  <a:pt x="2248467" y="403013"/>
                  <a:pt x="2328005" y="403013"/>
                </a:cubicBezTo>
                <a:cubicBezTo>
                  <a:pt x="2407543" y="403013"/>
                  <a:pt x="2472021" y="338535"/>
                  <a:pt x="2472021" y="258997"/>
                </a:cubicBezTo>
                <a:cubicBezTo>
                  <a:pt x="2472021" y="179459"/>
                  <a:pt x="2407543" y="114981"/>
                  <a:pt x="2328005" y="114981"/>
                </a:cubicBezTo>
                <a:close/>
                <a:moveTo>
                  <a:pt x="1918862" y="114981"/>
                </a:moveTo>
                <a:cubicBezTo>
                  <a:pt x="1839324" y="114981"/>
                  <a:pt x="1774846" y="179459"/>
                  <a:pt x="1774846" y="258997"/>
                </a:cubicBezTo>
                <a:cubicBezTo>
                  <a:pt x="1774846" y="338535"/>
                  <a:pt x="1839324" y="403013"/>
                  <a:pt x="1918862" y="403013"/>
                </a:cubicBezTo>
                <a:cubicBezTo>
                  <a:pt x="1998400" y="403013"/>
                  <a:pt x="2062878" y="338535"/>
                  <a:pt x="2062878" y="258997"/>
                </a:cubicBezTo>
                <a:cubicBezTo>
                  <a:pt x="2062878" y="179459"/>
                  <a:pt x="1998400" y="114981"/>
                  <a:pt x="1918862" y="114981"/>
                </a:cubicBezTo>
                <a:close/>
                <a:moveTo>
                  <a:pt x="1509719" y="114981"/>
                </a:moveTo>
                <a:cubicBezTo>
                  <a:pt x="1430181" y="114981"/>
                  <a:pt x="1365703" y="179459"/>
                  <a:pt x="1365703" y="258997"/>
                </a:cubicBezTo>
                <a:cubicBezTo>
                  <a:pt x="1365703" y="338535"/>
                  <a:pt x="1430181" y="403013"/>
                  <a:pt x="1509719" y="403013"/>
                </a:cubicBezTo>
                <a:cubicBezTo>
                  <a:pt x="1589257" y="403013"/>
                  <a:pt x="1653735" y="338535"/>
                  <a:pt x="1653735" y="258997"/>
                </a:cubicBezTo>
                <a:cubicBezTo>
                  <a:pt x="1653735" y="179459"/>
                  <a:pt x="1589257" y="114981"/>
                  <a:pt x="1509719" y="114981"/>
                </a:cubicBezTo>
                <a:close/>
                <a:moveTo>
                  <a:pt x="1100576" y="114981"/>
                </a:moveTo>
                <a:cubicBezTo>
                  <a:pt x="1021038" y="114981"/>
                  <a:pt x="956560" y="179459"/>
                  <a:pt x="956560" y="258997"/>
                </a:cubicBezTo>
                <a:cubicBezTo>
                  <a:pt x="956560" y="338535"/>
                  <a:pt x="1021038" y="403013"/>
                  <a:pt x="1100576" y="403013"/>
                </a:cubicBezTo>
                <a:cubicBezTo>
                  <a:pt x="1180114" y="403013"/>
                  <a:pt x="1244592" y="338535"/>
                  <a:pt x="1244592" y="258997"/>
                </a:cubicBezTo>
                <a:cubicBezTo>
                  <a:pt x="1244592" y="179459"/>
                  <a:pt x="1180114" y="114981"/>
                  <a:pt x="1100576" y="114981"/>
                </a:cubicBezTo>
                <a:close/>
                <a:moveTo>
                  <a:pt x="691433" y="114981"/>
                </a:moveTo>
                <a:cubicBezTo>
                  <a:pt x="611895" y="114981"/>
                  <a:pt x="547417" y="179459"/>
                  <a:pt x="547417" y="258997"/>
                </a:cubicBezTo>
                <a:cubicBezTo>
                  <a:pt x="547417" y="338535"/>
                  <a:pt x="611895" y="403013"/>
                  <a:pt x="691433" y="403013"/>
                </a:cubicBezTo>
                <a:cubicBezTo>
                  <a:pt x="770971" y="403013"/>
                  <a:pt x="835449" y="338535"/>
                  <a:pt x="835449" y="258997"/>
                </a:cubicBezTo>
                <a:cubicBezTo>
                  <a:pt x="835449" y="179459"/>
                  <a:pt x="770971" y="114981"/>
                  <a:pt x="691433" y="114981"/>
                </a:cubicBezTo>
                <a:close/>
                <a:moveTo>
                  <a:pt x="282290" y="114981"/>
                </a:moveTo>
                <a:cubicBezTo>
                  <a:pt x="202752" y="114981"/>
                  <a:pt x="138274" y="179459"/>
                  <a:pt x="138274" y="258997"/>
                </a:cubicBezTo>
                <a:cubicBezTo>
                  <a:pt x="138274" y="338535"/>
                  <a:pt x="202752" y="403013"/>
                  <a:pt x="282290" y="403013"/>
                </a:cubicBezTo>
                <a:cubicBezTo>
                  <a:pt x="361828" y="403013"/>
                  <a:pt x="426306" y="338535"/>
                  <a:pt x="426306" y="258997"/>
                </a:cubicBezTo>
                <a:cubicBezTo>
                  <a:pt x="426306" y="179459"/>
                  <a:pt x="361828" y="114981"/>
                  <a:pt x="282290" y="114981"/>
                </a:cubicBezTo>
                <a:close/>
                <a:moveTo>
                  <a:pt x="0" y="0"/>
                </a:moveTo>
                <a:lnTo>
                  <a:pt x="4248472" y="0"/>
                </a:lnTo>
                <a:lnTo>
                  <a:pt x="4248472" y="4248472"/>
                </a:lnTo>
                <a:lnTo>
                  <a:pt x="0" y="4248472"/>
                </a:lnTo>
                <a:close/>
              </a:path>
            </a:pathLst>
          </a:custGeom>
          <a:solidFill>
            <a:sysClr val="window" lastClr="FFFFFF"/>
          </a:solidFill>
          <a:ln w="25400" cap="flat" cmpd="sng" algn="ctr">
            <a:noFill/>
            <a:prstDash val="solid"/>
          </a:ln>
          <a:effectLst/>
        </p:spPr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defTabSz="924282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4" name="TextBox 10"/>
          <p:cNvSpPr txBox="1"/>
          <p:nvPr/>
        </p:nvSpPr>
        <p:spPr>
          <a:xfrm>
            <a:off x="7014997" y="1582995"/>
            <a:ext cx="998490" cy="663202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indent="0" algn="ctr">
              <a:lnSpc>
                <a:spcPct val="90000"/>
              </a:lnSpc>
              <a:spcBef>
                <a:spcPts val="0"/>
              </a:spcBef>
              <a:buFont typeface="Arial" pitchFamily="34" charset="0"/>
              <a:buNone/>
              <a:defRPr sz="2000" b="1">
                <a:solidFill>
                  <a:schemeClr val="tx2"/>
                </a:solidFill>
                <a:latin typeface="+mj-lt"/>
                <a:cs typeface="Arial" panose="020B0604020202020204" pitchFamily="34" charset="0"/>
              </a:defRPr>
            </a:lvl1pPr>
            <a:lvl2pPr marL="180975" indent="-180975">
              <a:lnSpc>
                <a:spcPct val="90000"/>
              </a:lnSpc>
              <a:spcBef>
                <a:spcPts val="0"/>
              </a:spcBef>
              <a:buFont typeface="Arial" pitchFamily="34" charset="0"/>
              <a:buChar char="•"/>
              <a:defRPr sz="1200">
                <a:solidFill>
                  <a:schemeClr val="tx2"/>
                </a:solidFill>
              </a:defRPr>
            </a:lvl2pPr>
            <a:lvl3pPr marL="361950" indent="-171450">
              <a:lnSpc>
                <a:spcPct val="90000"/>
              </a:lnSpc>
              <a:spcBef>
                <a:spcPts val="0"/>
              </a:spcBef>
              <a:buFont typeface="Calibri" pitchFamily="34" charset="0"/>
              <a:buChar char="–"/>
              <a:defRPr sz="1200">
                <a:solidFill>
                  <a:schemeClr val="tx2"/>
                </a:solidFill>
              </a:defRPr>
            </a:lvl3pPr>
            <a:lvl4pPr marL="1825348" indent="-260764">
              <a:lnSpc>
                <a:spcPct val="90000"/>
              </a:lnSpc>
              <a:spcBef>
                <a:spcPts val="0"/>
              </a:spcBef>
              <a:buFont typeface="Arial" pitchFamily="34" charset="0"/>
              <a:buChar char="–"/>
              <a:defRPr sz="1200">
                <a:solidFill>
                  <a:schemeClr val="tx2"/>
                </a:solidFill>
              </a:defRPr>
            </a:lvl4pPr>
            <a:lvl5pPr marL="2346876" indent="-260764">
              <a:lnSpc>
                <a:spcPct val="90000"/>
              </a:lnSpc>
              <a:spcBef>
                <a:spcPts val="0"/>
              </a:spcBef>
              <a:buFont typeface="Arial" pitchFamily="34" charset="0"/>
              <a:buChar char="»"/>
              <a:defRPr sz="1200">
                <a:solidFill>
                  <a:schemeClr val="tx2"/>
                </a:solidFill>
              </a:defRPr>
            </a:lvl5pPr>
            <a:lvl6pPr marL="2868404" indent="-260764">
              <a:spcBef>
                <a:spcPct val="20000"/>
              </a:spcBef>
              <a:buFont typeface="Arial" pitchFamily="34" charset="0"/>
              <a:buChar char="•"/>
              <a:defRPr sz="2300"/>
            </a:lvl6pPr>
            <a:lvl7pPr marL="3389932" indent="-260764">
              <a:spcBef>
                <a:spcPct val="20000"/>
              </a:spcBef>
              <a:buFont typeface="Arial" pitchFamily="34" charset="0"/>
              <a:buChar char="•"/>
              <a:defRPr sz="2300"/>
            </a:lvl7pPr>
            <a:lvl8pPr marL="3911460" indent="-260764">
              <a:spcBef>
                <a:spcPct val="20000"/>
              </a:spcBef>
              <a:buFont typeface="Arial" pitchFamily="34" charset="0"/>
              <a:buChar char="•"/>
              <a:defRPr sz="2300"/>
            </a:lvl8pPr>
            <a:lvl9pPr marL="4432988" indent="-260764">
              <a:spcBef>
                <a:spcPct val="20000"/>
              </a:spcBef>
              <a:buFont typeface="Arial" pitchFamily="34" charset="0"/>
              <a:buChar char="•"/>
              <a:defRPr sz="2300"/>
            </a:lvl9pPr>
          </a:lstStyle>
          <a:p>
            <a:pPr marL="0" marR="0" lvl="0" indent="0" algn="ctr" defTabSz="924282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hu-HU" sz="2000" b="1" i="0" u="none" strike="noStrike" kern="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Calibri"/>
                <a:cs typeface="Arial" panose="020B0604020202020204" pitchFamily="34" charset="0"/>
              </a:rPr>
              <a:t>15%</a:t>
            </a:r>
            <a:endParaRPr kumimoji="0" lang="en-GB" sz="2000" b="1" i="0" u="none" strike="noStrike" kern="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Calibri"/>
              <a:cs typeface="Arial" panose="020B0604020202020204" pitchFamily="34" charset="0"/>
            </a:endParaRPr>
          </a:p>
          <a:p>
            <a:pPr lvl="0" defTabSz="924282">
              <a:defRPr/>
            </a:pPr>
            <a:r>
              <a:rPr lang="hu-HU" sz="950" b="0" kern="0" dirty="0">
                <a:solidFill>
                  <a:srgbClr val="222223">
                    <a:lumMod val="75000"/>
                    <a:lumOff val="25000"/>
                  </a:srgbClr>
                </a:solidFill>
              </a:rPr>
              <a:t>Zenés tehetségkutató</a:t>
            </a:r>
            <a:endParaRPr kumimoji="0" lang="en-GB" sz="950" b="0" i="0" u="none" strike="noStrike" kern="0" cap="none" spc="0" normalizeH="0" baseline="0" noProof="0" dirty="0">
              <a:ln>
                <a:noFill/>
              </a:ln>
              <a:solidFill>
                <a:srgbClr val="222223">
                  <a:lumMod val="75000"/>
                  <a:lumOff val="25000"/>
                </a:srgbClr>
              </a:solidFill>
              <a:effectLst/>
              <a:uLnTx/>
              <a:uFillTx/>
              <a:latin typeface="Calibri"/>
            </a:endParaRPr>
          </a:p>
        </p:txBody>
      </p:sp>
      <p:graphicFrame>
        <p:nvGraphicFramePr>
          <p:cNvPr id="75" name="Diagram 5"/>
          <p:cNvGraphicFramePr/>
          <p:nvPr>
            <p:extLst>
              <p:ext uri="{D42A27DB-BD31-4B8C-83A1-F6EECF244321}">
                <p14:modId xmlns:p14="http://schemas.microsoft.com/office/powerpoint/2010/main" val="1768570853"/>
              </p:ext>
            </p:extLst>
          </p:nvPr>
        </p:nvGraphicFramePr>
        <p:xfrm>
          <a:off x="7017177" y="699542"/>
          <a:ext cx="972353" cy="95072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sp>
        <p:nvSpPr>
          <p:cNvPr id="76" name="Rectangle 112"/>
          <p:cNvSpPr/>
          <p:nvPr/>
        </p:nvSpPr>
        <p:spPr bwMode="gray">
          <a:xfrm>
            <a:off x="7147009" y="821475"/>
            <a:ext cx="712688" cy="706853"/>
          </a:xfrm>
          <a:custGeom>
            <a:avLst/>
            <a:gdLst/>
            <a:ahLst/>
            <a:cxnLst/>
            <a:rect l="l" t="t" r="r" b="b"/>
            <a:pathLst>
              <a:path w="4248472" h="4248472">
                <a:moveTo>
                  <a:pt x="3963192" y="3851992"/>
                </a:moveTo>
                <a:cubicBezTo>
                  <a:pt x="3883654" y="3851992"/>
                  <a:pt x="3819176" y="3916470"/>
                  <a:pt x="3819176" y="3996008"/>
                </a:cubicBezTo>
                <a:cubicBezTo>
                  <a:pt x="3819176" y="4075546"/>
                  <a:pt x="3883654" y="4140024"/>
                  <a:pt x="3963192" y="4140024"/>
                </a:cubicBezTo>
                <a:cubicBezTo>
                  <a:pt x="4042730" y="4140024"/>
                  <a:pt x="4107208" y="4075546"/>
                  <a:pt x="4107208" y="3996008"/>
                </a:cubicBezTo>
                <a:cubicBezTo>
                  <a:pt x="4107208" y="3916470"/>
                  <a:pt x="4042730" y="3851992"/>
                  <a:pt x="3963192" y="3851992"/>
                </a:cubicBezTo>
                <a:close/>
                <a:moveTo>
                  <a:pt x="3554050" y="3851992"/>
                </a:moveTo>
                <a:cubicBezTo>
                  <a:pt x="3474512" y="3851992"/>
                  <a:pt x="3410034" y="3916470"/>
                  <a:pt x="3410034" y="3996008"/>
                </a:cubicBezTo>
                <a:cubicBezTo>
                  <a:pt x="3410034" y="4075546"/>
                  <a:pt x="3474512" y="4140024"/>
                  <a:pt x="3554050" y="4140024"/>
                </a:cubicBezTo>
                <a:cubicBezTo>
                  <a:pt x="3633588" y="4140024"/>
                  <a:pt x="3698066" y="4075546"/>
                  <a:pt x="3698066" y="3996008"/>
                </a:cubicBezTo>
                <a:cubicBezTo>
                  <a:pt x="3698066" y="3916470"/>
                  <a:pt x="3633588" y="3851992"/>
                  <a:pt x="3554050" y="3851992"/>
                </a:cubicBezTo>
                <a:close/>
                <a:moveTo>
                  <a:pt x="3144907" y="3851992"/>
                </a:moveTo>
                <a:cubicBezTo>
                  <a:pt x="3065369" y="3851992"/>
                  <a:pt x="3000891" y="3916470"/>
                  <a:pt x="3000891" y="3996008"/>
                </a:cubicBezTo>
                <a:cubicBezTo>
                  <a:pt x="3000891" y="4075546"/>
                  <a:pt x="3065369" y="4140024"/>
                  <a:pt x="3144907" y="4140024"/>
                </a:cubicBezTo>
                <a:cubicBezTo>
                  <a:pt x="3224445" y="4140024"/>
                  <a:pt x="3288923" y="4075546"/>
                  <a:pt x="3288923" y="3996008"/>
                </a:cubicBezTo>
                <a:cubicBezTo>
                  <a:pt x="3288923" y="3916470"/>
                  <a:pt x="3224445" y="3851992"/>
                  <a:pt x="3144907" y="3851992"/>
                </a:cubicBezTo>
                <a:close/>
                <a:moveTo>
                  <a:pt x="2735764" y="3851992"/>
                </a:moveTo>
                <a:cubicBezTo>
                  <a:pt x="2656226" y="3851992"/>
                  <a:pt x="2591748" y="3916470"/>
                  <a:pt x="2591748" y="3996008"/>
                </a:cubicBezTo>
                <a:cubicBezTo>
                  <a:pt x="2591748" y="4075546"/>
                  <a:pt x="2656226" y="4140024"/>
                  <a:pt x="2735764" y="4140024"/>
                </a:cubicBezTo>
                <a:cubicBezTo>
                  <a:pt x="2815302" y="4140024"/>
                  <a:pt x="2879780" y="4075546"/>
                  <a:pt x="2879780" y="3996008"/>
                </a:cubicBezTo>
                <a:cubicBezTo>
                  <a:pt x="2879780" y="3916470"/>
                  <a:pt x="2815302" y="3851992"/>
                  <a:pt x="2735764" y="3851992"/>
                </a:cubicBezTo>
                <a:close/>
                <a:moveTo>
                  <a:pt x="2326621" y="3851992"/>
                </a:moveTo>
                <a:cubicBezTo>
                  <a:pt x="2247083" y="3851992"/>
                  <a:pt x="2182605" y="3916470"/>
                  <a:pt x="2182605" y="3996008"/>
                </a:cubicBezTo>
                <a:cubicBezTo>
                  <a:pt x="2182605" y="4075546"/>
                  <a:pt x="2247083" y="4140024"/>
                  <a:pt x="2326621" y="4140024"/>
                </a:cubicBezTo>
                <a:cubicBezTo>
                  <a:pt x="2406159" y="4140024"/>
                  <a:pt x="2470637" y="4075546"/>
                  <a:pt x="2470637" y="3996008"/>
                </a:cubicBezTo>
                <a:cubicBezTo>
                  <a:pt x="2470637" y="3916470"/>
                  <a:pt x="2406159" y="3851992"/>
                  <a:pt x="2326621" y="3851992"/>
                </a:cubicBezTo>
                <a:close/>
                <a:moveTo>
                  <a:pt x="1917478" y="3851992"/>
                </a:moveTo>
                <a:cubicBezTo>
                  <a:pt x="1837940" y="3851992"/>
                  <a:pt x="1773462" y="3916470"/>
                  <a:pt x="1773462" y="3996008"/>
                </a:cubicBezTo>
                <a:cubicBezTo>
                  <a:pt x="1773462" y="4075546"/>
                  <a:pt x="1837940" y="4140024"/>
                  <a:pt x="1917478" y="4140024"/>
                </a:cubicBezTo>
                <a:cubicBezTo>
                  <a:pt x="1997016" y="4140024"/>
                  <a:pt x="2061494" y="4075546"/>
                  <a:pt x="2061494" y="3996008"/>
                </a:cubicBezTo>
                <a:cubicBezTo>
                  <a:pt x="2061494" y="3916470"/>
                  <a:pt x="1997016" y="3851992"/>
                  <a:pt x="1917478" y="3851992"/>
                </a:cubicBezTo>
                <a:close/>
                <a:moveTo>
                  <a:pt x="1508335" y="3851992"/>
                </a:moveTo>
                <a:cubicBezTo>
                  <a:pt x="1428797" y="3851992"/>
                  <a:pt x="1364319" y="3916470"/>
                  <a:pt x="1364319" y="3996008"/>
                </a:cubicBezTo>
                <a:cubicBezTo>
                  <a:pt x="1364319" y="4075546"/>
                  <a:pt x="1428797" y="4140024"/>
                  <a:pt x="1508335" y="4140024"/>
                </a:cubicBezTo>
                <a:cubicBezTo>
                  <a:pt x="1587873" y="4140024"/>
                  <a:pt x="1652351" y="4075546"/>
                  <a:pt x="1652351" y="3996008"/>
                </a:cubicBezTo>
                <a:cubicBezTo>
                  <a:pt x="1652351" y="3916470"/>
                  <a:pt x="1587873" y="3851992"/>
                  <a:pt x="1508335" y="3851992"/>
                </a:cubicBezTo>
                <a:close/>
                <a:moveTo>
                  <a:pt x="1099192" y="3851992"/>
                </a:moveTo>
                <a:cubicBezTo>
                  <a:pt x="1019654" y="3851992"/>
                  <a:pt x="955176" y="3916470"/>
                  <a:pt x="955176" y="3996008"/>
                </a:cubicBezTo>
                <a:cubicBezTo>
                  <a:pt x="955176" y="4075546"/>
                  <a:pt x="1019654" y="4140024"/>
                  <a:pt x="1099192" y="4140024"/>
                </a:cubicBezTo>
                <a:cubicBezTo>
                  <a:pt x="1178730" y="4140024"/>
                  <a:pt x="1243208" y="4075546"/>
                  <a:pt x="1243208" y="3996008"/>
                </a:cubicBezTo>
                <a:cubicBezTo>
                  <a:pt x="1243208" y="3916470"/>
                  <a:pt x="1178730" y="3851992"/>
                  <a:pt x="1099192" y="3851992"/>
                </a:cubicBezTo>
                <a:close/>
                <a:moveTo>
                  <a:pt x="690049" y="3851992"/>
                </a:moveTo>
                <a:cubicBezTo>
                  <a:pt x="610511" y="3851992"/>
                  <a:pt x="546033" y="3916470"/>
                  <a:pt x="546033" y="3996008"/>
                </a:cubicBezTo>
                <a:cubicBezTo>
                  <a:pt x="546033" y="4075546"/>
                  <a:pt x="610511" y="4140024"/>
                  <a:pt x="690049" y="4140024"/>
                </a:cubicBezTo>
                <a:cubicBezTo>
                  <a:pt x="769587" y="4140024"/>
                  <a:pt x="834065" y="4075546"/>
                  <a:pt x="834065" y="3996008"/>
                </a:cubicBezTo>
                <a:cubicBezTo>
                  <a:pt x="834065" y="3916470"/>
                  <a:pt x="769587" y="3851992"/>
                  <a:pt x="690049" y="3851992"/>
                </a:cubicBezTo>
                <a:close/>
                <a:moveTo>
                  <a:pt x="280906" y="3851992"/>
                </a:moveTo>
                <a:cubicBezTo>
                  <a:pt x="201368" y="3851992"/>
                  <a:pt x="136890" y="3916470"/>
                  <a:pt x="136890" y="3996008"/>
                </a:cubicBezTo>
                <a:cubicBezTo>
                  <a:pt x="136890" y="4075546"/>
                  <a:pt x="201368" y="4140024"/>
                  <a:pt x="280906" y="4140024"/>
                </a:cubicBezTo>
                <a:cubicBezTo>
                  <a:pt x="360444" y="4140024"/>
                  <a:pt x="424922" y="4075546"/>
                  <a:pt x="424922" y="3996008"/>
                </a:cubicBezTo>
                <a:cubicBezTo>
                  <a:pt x="424922" y="3916470"/>
                  <a:pt x="360444" y="3851992"/>
                  <a:pt x="280906" y="3851992"/>
                </a:cubicBezTo>
                <a:close/>
                <a:moveTo>
                  <a:pt x="3970176" y="3436765"/>
                </a:moveTo>
                <a:cubicBezTo>
                  <a:pt x="3890638" y="3436765"/>
                  <a:pt x="3826160" y="3501243"/>
                  <a:pt x="3826160" y="3580781"/>
                </a:cubicBezTo>
                <a:cubicBezTo>
                  <a:pt x="3826160" y="3660319"/>
                  <a:pt x="3890638" y="3724797"/>
                  <a:pt x="3970176" y="3724797"/>
                </a:cubicBezTo>
                <a:cubicBezTo>
                  <a:pt x="4049714" y="3724797"/>
                  <a:pt x="4114192" y="3660319"/>
                  <a:pt x="4114192" y="3580781"/>
                </a:cubicBezTo>
                <a:cubicBezTo>
                  <a:pt x="4114192" y="3501243"/>
                  <a:pt x="4049714" y="3436765"/>
                  <a:pt x="3970176" y="3436765"/>
                </a:cubicBezTo>
                <a:close/>
                <a:moveTo>
                  <a:pt x="3561034" y="3436765"/>
                </a:moveTo>
                <a:cubicBezTo>
                  <a:pt x="3481496" y="3436765"/>
                  <a:pt x="3417018" y="3501243"/>
                  <a:pt x="3417018" y="3580781"/>
                </a:cubicBezTo>
                <a:cubicBezTo>
                  <a:pt x="3417018" y="3660319"/>
                  <a:pt x="3481496" y="3724797"/>
                  <a:pt x="3561034" y="3724797"/>
                </a:cubicBezTo>
                <a:cubicBezTo>
                  <a:pt x="3640572" y="3724797"/>
                  <a:pt x="3705050" y="3660319"/>
                  <a:pt x="3705050" y="3580781"/>
                </a:cubicBezTo>
                <a:cubicBezTo>
                  <a:pt x="3705050" y="3501243"/>
                  <a:pt x="3640572" y="3436765"/>
                  <a:pt x="3561034" y="3436765"/>
                </a:cubicBezTo>
                <a:close/>
                <a:moveTo>
                  <a:pt x="3151891" y="3436765"/>
                </a:moveTo>
                <a:cubicBezTo>
                  <a:pt x="3072353" y="3436765"/>
                  <a:pt x="3007875" y="3501243"/>
                  <a:pt x="3007875" y="3580781"/>
                </a:cubicBezTo>
                <a:cubicBezTo>
                  <a:pt x="3007875" y="3660319"/>
                  <a:pt x="3072353" y="3724797"/>
                  <a:pt x="3151891" y="3724797"/>
                </a:cubicBezTo>
                <a:cubicBezTo>
                  <a:pt x="3231429" y="3724797"/>
                  <a:pt x="3295907" y="3660319"/>
                  <a:pt x="3295907" y="3580781"/>
                </a:cubicBezTo>
                <a:cubicBezTo>
                  <a:pt x="3295907" y="3501243"/>
                  <a:pt x="3231429" y="3436765"/>
                  <a:pt x="3151891" y="3436765"/>
                </a:cubicBezTo>
                <a:close/>
                <a:moveTo>
                  <a:pt x="2742748" y="3436765"/>
                </a:moveTo>
                <a:cubicBezTo>
                  <a:pt x="2663210" y="3436765"/>
                  <a:pt x="2598732" y="3501243"/>
                  <a:pt x="2598732" y="3580781"/>
                </a:cubicBezTo>
                <a:cubicBezTo>
                  <a:pt x="2598732" y="3660319"/>
                  <a:pt x="2663210" y="3724797"/>
                  <a:pt x="2742748" y="3724797"/>
                </a:cubicBezTo>
                <a:cubicBezTo>
                  <a:pt x="2822286" y="3724797"/>
                  <a:pt x="2886764" y="3660319"/>
                  <a:pt x="2886764" y="3580781"/>
                </a:cubicBezTo>
                <a:cubicBezTo>
                  <a:pt x="2886764" y="3501243"/>
                  <a:pt x="2822286" y="3436765"/>
                  <a:pt x="2742748" y="3436765"/>
                </a:cubicBezTo>
                <a:close/>
                <a:moveTo>
                  <a:pt x="2333605" y="3436765"/>
                </a:moveTo>
                <a:cubicBezTo>
                  <a:pt x="2254067" y="3436765"/>
                  <a:pt x="2189589" y="3501243"/>
                  <a:pt x="2189589" y="3580781"/>
                </a:cubicBezTo>
                <a:cubicBezTo>
                  <a:pt x="2189589" y="3660319"/>
                  <a:pt x="2254067" y="3724797"/>
                  <a:pt x="2333605" y="3724797"/>
                </a:cubicBezTo>
                <a:cubicBezTo>
                  <a:pt x="2413143" y="3724797"/>
                  <a:pt x="2477621" y="3660319"/>
                  <a:pt x="2477621" y="3580781"/>
                </a:cubicBezTo>
                <a:cubicBezTo>
                  <a:pt x="2477621" y="3501243"/>
                  <a:pt x="2413143" y="3436765"/>
                  <a:pt x="2333605" y="3436765"/>
                </a:cubicBezTo>
                <a:close/>
                <a:moveTo>
                  <a:pt x="1924462" y="3436765"/>
                </a:moveTo>
                <a:cubicBezTo>
                  <a:pt x="1844924" y="3436765"/>
                  <a:pt x="1780446" y="3501243"/>
                  <a:pt x="1780446" y="3580781"/>
                </a:cubicBezTo>
                <a:cubicBezTo>
                  <a:pt x="1780446" y="3660319"/>
                  <a:pt x="1844924" y="3724797"/>
                  <a:pt x="1924462" y="3724797"/>
                </a:cubicBezTo>
                <a:cubicBezTo>
                  <a:pt x="2004000" y="3724797"/>
                  <a:pt x="2068478" y="3660319"/>
                  <a:pt x="2068478" y="3580781"/>
                </a:cubicBezTo>
                <a:cubicBezTo>
                  <a:pt x="2068478" y="3501243"/>
                  <a:pt x="2004000" y="3436765"/>
                  <a:pt x="1924462" y="3436765"/>
                </a:cubicBezTo>
                <a:close/>
                <a:moveTo>
                  <a:pt x="1515319" y="3436765"/>
                </a:moveTo>
                <a:cubicBezTo>
                  <a:pt x="1435781" y="3436765"/>
                  <a:pt x="1371303" y="3501243"/>
                  <a:pt x="1371303" y="3580781"/>
                </a:cubicBezTo>
                <a:cubicBezTo>
                  <a:pt x="1371303" y="3660319"/>
                  <a:pt x="1435781" y="3724797"/>
                  <a:pt x="1515319" y="3724797"/>
                </a:cubicBezTo>
                <a:cubicBezTo>
                  <a:pt x="1594857" y="3724797"/>
                  <a:pt x="1659335" y="3660319"/>
                  <a:pt x="1659335" y="3580781"/>
                </a:cubicBezTo>
                <a:cubicBezTo>
                  <a:pt x="1659335" y="3501243"/>
                  <a:pt x="1594857" y="3436765"/>
                  <a:pt x="1515319" y="3436765"/>
                </a:cubicBezTo>
                <a:close/>
                <a:moveTo>
                  <a:pt x="1106176" y="3436765"/>
                </a:moveTo>
                <a:cubicBezTo>
                  <a:pt x="1026638" y="3436765"/>
                  <a:pt x="962160" y="3501243"/>
                  <a:pt x="962160" y="3580781"/>
                </a:cubicBezTo>
                <a:cubicBezTo>
                  <a:pt x="962160" y="3660319"/>
                  <a:pt x="1026638" y="3724797"/>
                  <a:pt x="1106176" y="3724797"/>
                </a:cubicBezTo>
                <a:cubicBezTo>
                  <a:pt x="1185714" y="3724797"/>
                  <a:pt x="1250192" y="3660319"/>
                  <a:pt x="1250192" y="3580781"/>
                </a:cubicBezTo>
                <a:cubicBezTo>
                  <a:pt x="1250192" y="3501243"/>
                  <a:pt x="1185714" y="3436765"/>
                  <a:pt x="1106176" y="3436765"/>
                </a:cubicBezTo>
                <a:close/>
                <a:moveTo>
                  <a:pt x="697033" y="3436765"/>
                </a:moveTo>
                <a:cubicBezTo>
                  <a:pt x="617495" y="3436765"/>
                  <a:pt x="553017" y="3501243"/>
                  <a:pt x="553017" y="3580781"/>
                </a:cubicBezTo>
                <a:cubicBezTo>
                  <a:pt x="553017" y="3660319"/>
                  <a:pt x="617495" y="3724797"/>
                  <a:pt x="697033" y="3724797"/>
                </a:cubicBezTo>
                <a:cubicBezTo>
                  <a:pt x="776571" y="3724797"/>
                  <a:pt x="841049" y="3660319"/>
                  <a:pt x="841049" y="3580781"/>
                </a:cubicBezTo>
                <a:cubicBezTo>
                  <a:pt x="841049" y="3501243"/>
                  <a:pt x="776571" y="3436765"/>
                  <a:pt x="697033" y="3436765"/>
                </a:cubicBezTo>
                <a:close/>
                <a:moveTo>
                  <a:pt x="287890" y="3436765"/>
                </a:moveTo>
                <a:cubicBezTo>
                  <a:pt x="208352" y="3436765"/>
                  <a:pt x="143874" y="3501243"/>
                  <a:pt x="143874" y="3580781"/>
                </a:cubicBezTo>
                <a:cubicBezTo>
                  <a:pt x="143874" y="3660319"/>
                  <a:pt x="208352" y="3724797"/>
                  <a:pt x="287890" y="3724797"/>
                </a:cubicBezTo>
                <a:cubicBezTo>
                  <a:pt x="367428" y="3724797"/>
                  <a:pt x="431906" y="3660319"/>
                  <a:pt x="431906" y="3580781"/>
                </a:cubicBezTo>
                <a:cubicBezTo>
                  <a:pt x="431906" y="3501243"/>
                  <a:pt x="367428" y="3436765"/>
                  <a:pt x="287890" y="3436765"/>
                </a:cubicBezTo>
                <a:close/>
                <a:moveTo>
                  <a:pt x="3969476" y="3021542"/>
                </a:moveTo>
                <a:cubicBezTo>
                  <a:pt x="3889938" y="3021542"/>
                  <a:pt x="3825460" y="3086020"/>
                  <a:pt x="3825460" y="3165558"/>
                </a:cubicBezTo>
                <a:cubicBezTo>
                  <a:pt x="3825460" y="3245096"/>
                  <a:pt x="3889938" y="3309574"/>
                  <a:pt x="3969476" y="3309574"/>
                </a:cubicBezTo>
                <a:cubicBezTo>
                  <a:pt x="4049014" y="3309574"/>
                  <a:pt x="4113492" y="3245096"/>
                  <a:pt x="4113492" y="3165558"/>
                </a:cubicBezTo>
                <a:cubicBezTo>
                  <a:pt x="4113492" y="3086020"/>
                  <a:pt x="4049014" y="3021542"/>
                  <a:pt x="3969476" y="3021542"/>
                </a:cubicBezTo>
                <a:close/>
                <a:moveTo>
                  <a:pt x="3560334" y="3021542"/>
                </a:moveTo>
                <a:cubicBezTo>
                  <a:pt x="3480796" y="3021542"/>
                  <a:pt x="3416318" y="3086020"/>
                  <a:pt x="3416318" y="3165558"/>
                </a:cubicBezTo>
                <a:cubicBezTo>
                  <a:pt x="3416318" y="3245096"/>
                  <a:pt x="3480796" y="3309574"/>
                  <a:pt x="3560334" y="3309574"/>
                </a:cubicBezTo>
                <a:cubicBezTo>
                  <a:pt x="3639872" y="3309574"/>
                  <a:pt x="3704350" y="3245096"/>
                  <a:pt x="3704350" y="3165558"/>
                </a:cubicBezTo>
                <a:cubicBezTo>
                  <a:pt x="3704350" y="3086020"/>
                  <a:pt x="3639872" y="3021542"/>
                  <a:pt x="3560334" y="3021542"/>
                </a:cubicBezTo>
                <a:close/>
                <a:moveTo>
                  <a:pt x="3151191" y="3021542"/>
                </a:moveTo>
                <a:cubicBezTo>
                  <a:pt x="3071653" y="3021542"/>
                  <a:pt x="3007175" y="3086020"/>
                  <a:pt x="3007175" y="3165558"/>
                </a:cubicBezTo>
                <a:cubicBezTo>
                  <a:pt x="3007175" y="3245096"/>
                  <a:pt x="3071653" y="3309574"/>
                  <a:pt x="3151191" y="3309574"/>
                </a:cubicBezTo>
                <a:cubicBezTo>
                  <a:pt x="3230729" y="3309574"/>
                  <a:pt x="3295207" y="3245096"/>
                  <a:pt x="3295207" y="3165558"/>
                </a:cubicBezTo>
                <a:cubicBezTo>
                  <a:pt x="3295207" y="3086020"/>
                  <a:pt x="3230729" y="3021542"/>
                  <a:pt x="3151191" y="3021542"/>
                </a:cubicBezTo>
                <a:close/>
                <a:moveTo>
                  <a:pt x="2742048" y="3021542"/>
                </a:moveTo>
                <a:cubicBezTo>
                  <a:pt x="2662510" y="3021542"/>
                  <a:pt x="2598032" y="3086020"/>
                  <a:pt x="2598032" y="3165558"/>
                </a:cubicBezTo>
                <a:cubicBezTo>
                  <a:pt x="2598032" y="3245096"/>
                  <a:pt x="2662510" y="3309574"/>
                  <a:pt x="2742048" y="3309574"/>
                </a:cubicBezTo>
                <a:cubicBezTo>
                  <a:pt x="2821586" y="3309574"/>
                  <a:pt x="2886064" y="3245096"/>
                  <a:pt x="2886064" y="3165558"/>
                </a:cubicBezTo>
                <a:cubicBezTo>
                  <a:pt x="2886064" y="3086020"/>
                  <a:pt x="2821586" y="3021542"/>
                  <a:pt x="2742048" y="3021542"/>
                </a:cubicBezTo>
                <a:close/>
                <a:moveTo>
                  <a:pt x="2332905" y="3021542"/>
                </a:moveTo>
                <a:cubicBezTo>
                  <a:pt x="2253367" y="3021542"/>
                  <a:pt x="2188889" y="3086020"/>
                  <a:pt x="2188889" y="3165558"/>
                </a:cubicBezTo>
                <a:cubicBezTo>
                  <a:pt x="2188889" y="3245096"/>
                  <a:pt x="2253367" y="3309574"/>
                  <a:pt x="2332905" y="3309574"/>
                </a:cubicBezTo>
                <a:cubicBezTo>
                  <a:pt x="2412443" y="3309574"/>
                  <a:pt x="2476921" y="3245096"/>
                  <a:pt x="2476921" y="3165558"/>
                </a:cubicBezTo>
                <a:cubicBezTo>
                  <a:pt x="2476921" y="3086020"/>
                  <a:pt x="2412443" y="3021542"/>
                  <a:pt x="2332905" y="3021542"/>
                </a:cubicBezTo>
                <a:close/>
                <a:moveTo>
                  <a:pt x="1923762" y="3021542"/>
                </a:moveTo>
                <a:cubicBezTo>
                  <a:pt x="1844224" y="3021542"/>
                  <a:pt x="1779746" y="3086020"/>
                  <a:pt x="1779746" y="3165558"/>
                </a:cubicBezTo>
                <a:cubicBezTo>
                  <a:pt x="1779746" y="3245096"/>
                  <a:pt x="1844224" y="3309574"/>
                  <a:pt x="1923762" y="3309574"/>
                </a:cubicBezTo>
                <a:cubicBezTo>
                  <a:pt x="2003300" y="3309574"/>
                  <a:pt x="2067778" y="3245096"/>
                  <a:pt x="2067778" y="3165558"/>
                </a:cubicBezTo>
                <a:cubicBezTo>
                  <a:pt x="2067778" y="3086020"/>
                  <a:pt x="2003300" y="3021542"/>
                  <a:pt x="1923762" y="3021542"/>
                </a:cubicBezTo>
                <a:close/>
                <a:moveTo>
                  <a:pt x="1514619" y="3021542"/>
                </a:moveTo>
                <a:cubicBezTo>
                  <a:pt x="1435081" y="3021542"/>
                  <a:pt x="1370603" y="3086020"/>
                  <a:pt x="1370603" y="3165558"/>
                </a:cubicBezTo>
                <a:cubicBezTo>
                  <a:pt x="1370603" y="3245096"/>
                  <a:pt x="1435081" y="3309574"/>
                  <a:pt x="1514619" y="3309574"/>
                </a:cubicBezTo>
                <a:cubicBezTo>
                  <a:pt x="1594157" y="3309574"/>
                  <a:pt x="1658635" y="3245096"/>
                  <a:pt x="1658635" y="3165558"/>
                </a:cubicBezTo>
                <a:cubicBezTo>
                  <a:pt x="1658635" y="3086020"/>
                  <a:pt x="1594157" y="3021542"/>
                  <a:pt x="1514619" y="3021542"/>
                </a:cubicBezTo>
                <a:close/>
                <a:moveTo>
                  <a:pt x="1105476" y="3021542"/>
                </a:moveTo>
                <a:cubicBezTo>
                  <a:pt x="1025938" y="3021542"/>
                  <a:pt x="961460" y="3086020"/>
                  <a:pt x="961460" y="3165558"/>
                </a:cubicBezTo>
                <a:cubicBezTo>
                  <a:pt x="961460" y="3245096"/>
                  <a:pt x="1025938" y="3309574"/>
                  <a:pt x="1105476" y="3309574"/>
                </a:cubicBezTo>
                <a:cubicBezTo>
                  <a:pt x="1185014" y="3309574"/>
                  <a:pt x="1249492" y="3245096"/>
                  <a:pt x="1249492" y="3165558"/>
                </a:cubicBezTo>
                <a:cubicBezTo>
                  <a:pt x="1249492" y="3086020"/>
                  <a:pt x="1185014" y="3021542"/>
                  <a:pt x="1105476" y="3021542"/>
                </a:cubicBezTo>
                <a:close/>
                <a:moveTo>
                  <a:pt x="696333" y="3021542"/>
                </a:moveTo>
                <a:cubicBezTo>
                  <a:pt x="616795" y="3021542"/>
                  <a:pt x="552317" y="3086020"/>
                  <a:pt x="552317" y="3165558"/>
                </a:cubicBezTo>
                <a:cubicBezTo>
                  <a:pt x="552317" y="3245096"/>
                  <a:pt x="616795" y="3309574"/>
                  <a:pt x="696333" y="3309574"/>
                </a:cubicBezTo>
                <a:cubicBezTo>
                  <a:pt x="775871" y="3309574"/>
                  <a:pt x="840349" y="3245096"/>
                  <a:pt x="840349" y="3165558"/>
                </a:cubicBezTo>
                <a:cubicBezTo>
                  <a:pt x="840349" y="3086020"/>
                  <a:pt x="775871" y="3021542"/>
                  <a:pt x="696333" y="3021542"/>
                </a:cubicBezTo>
                <a:close/>
                <a:moveTo>
                  <a:pt x="287190" y="3021542"/>
                </a:moveTo>
                <a:cubicBezTo>
                  <a:pt x="207652" y="3021542"/>
                  <a:pt x="143174" y="3086020"/>
                  <a:pt x="143174" y="3165558"/>
                </a:cubicBezTo>
                <a:cubicBezTo>
                  <a:pt x="143174" y="3245096"/>
                  <a:pt x="207652" y="3309574"/>
                  <a:pt x="287190" y="3309574"/>
                </a:cubicBezTo>
                <a:cubicBezTo>
                  <a:pt x="366728" y="3309574"/>
                  <a:pt x="431206" y="3245096"/>
                  <a:pt x="431206" y="3165558"/>
                </a:cubicBezTo>
                <a:cubicBezTo>
                  <a:pt x="431206" y="3086020"/>
                  <a:pt x="366728" y="3021542"/>
                  <a:pt x="287190" y="3021542"/>
                </a:cubicBezTo>
                <a:close/>
                <a:moveTo>
                  <a:pt x="3968776" y="2606319"/>
                </a:moveTo>
                <a:cubicBezTo>
                  <a:pt x="3889238" y="2606319"/>
                  <a:pt x="3824760" y="2670797"/>
                  <a:pt x="3824760" y="2750335"/>
                </a:cubicBezTo>
                <a:cubicBezTo>
                  <a:pt x="3824760" y="2829873"/>
                  <a:pt x="3889238" y="2894351"/>
                  <a:pt x="3968776" y="2894351"/>
                </a:cubicBezTo>
                <a:cubicBezTo>
                  <a:pt x="4048314" y="2894351"/>
                  <a:pt x="4112792" y="2829873"/>
                  <a:pt x="4112792" y="2750335"/>
                </a:cubicBezTo>
                <a:cubicBezTo>
                  <a:pt x="4112792" y="2670797"/>
                  <a:pt x="4048314" y="2606319"/>
                  <a:pt x="3968776" y="2606319"/>
                </a:cubicBezTo>
                <a:close/>
                <a:moveTo>
                  <a:pt x="3559634" y="2606319"/>
                </a:moveTo>
                <a:cubicBezTo>
                  <a:pt x="3480096" y="2606319"/>
                  <a:pt x="3415618" y="2670797"/>
                  <a:pt x="3415618" y="2750335"/>
                </a:cubicBezTo>
                <a:cubicBezTo>
                  <a:pt x="3415618" y="2829873"/>
                  <a:pt x="3480096" y="2894351"/>
                  <a:pt x="3559634" y="2894351"/>
                </a:cubicBezTo>
                <a:cubicBezTo>
                  <a:pt x="3639172" y="2894351"/>
                  <a:pt x="3703650" y="2829873"/>
                  <a:pt x="3703650" y="2750335"/>
                </a:cubicBezTo>
                <a:cubicBezTo>
                  <a:pt x="3703650" y="2670797"/>
                  <a:pt x="3639172" y="2606319"/>
                  <a:pt x="3559634" y="2606319"/>
                </a:cubicBezTo>
                <a:close/>
                <a:moveTo>
                  <a:pt x="3150491" y="2606319"/>
                </a:moveTo>
                <a:cubicBezTo>
                  <a:pt x="3070953" y="2606319"/>
                  <a:pt x="3006475" y="2670797"/>
                  <a:pt x="3006475" y="2750335"/>
                </a:cubicBezTo>
                <a:cubicBezTo>
                  <a:pt x="3006475" y="2829873"/>
                  <a:pt x="3070953" y="2894351"/>
                  <a:pt x="3150491" y="2894351"/>
                </a:cubicBezTo>
                <a:cubicBezTo>
                  <a:pt x="3230029" y="2894351"/>
                  <a:pt x="3294507" y="2829873"/>
                  <a:pt x="3294507" y="2750335"/>
                </a:cubicBezTo>
                <a:cubicBezTo>
                  <a:pt x="3294507" y="2670797"/>
                  <a:pt x="3230029" y="2606319"/>
                  <a:pt x="3150491" y="2606319"/>
                </a:cubicBezTo>
                <a:close/>
                <a:moveTo>
                  <a:pt x="2741348" y="2606319"/>
                </a:moveTo>
                <a:cubicBezTo>
                  <a:pt x="2661810" y="2606319"/>
                  <a:pt x="2597332" y="2670797"/>
                  <a:pt x="2597332" y="2750335"/>
                </a:cubicBezTo>
                <a:cubicBezTo>
                  <a:pt x="2597332" y="2829873"/>
                  <a:pt x="2661810" y="2894351"/>
                  <a:pt x="2741348" y="2894351"/>
                </a:cubicBezTo>
                <a:cubicBezTo>
                  <a:pt x="2820886" y="2894351"/>
                  <a:pt x="2885364" y="2829873"/>
                  <a:pt x="2885364" y="2750335"/>
                </a:cubicBezTo>
                <a:cubicBezTo>
                  <a:pt x="2885364" y="2670797"/>
                  <a:pt x="2820886" y="2606319"/>
                  <a:pt x="2741348" y="2606319"/>
                </a:cubicBezTo>
                <a:close/>
                <a:moveTo>
                  <a:pt x="2332205" y="2606319"/>
                </a:moveTo>
                <a:cubicBezTo>
                  <a:pt x="2252667" y="2606319"/>
                  <a:pt x="2188189" y="2670797"/>
                  <a:pt x="2188189" y="2750335"/>
                </a:cubicBezTo>
                <a:cubicBezTo>
                  <a:pt x="2188189" y="2829873"/>
                  <a:pt x="2252667" y="2894351"/>
                  <a:pt x="2332205" y="2894351"/>
                </a:cubicBezTo>
                <a:cubicBezTo>
                  <a:pt x="2411743" y="2894351"/>
                  <a:pt x="2476221" y="2829873"/>
                  <a:pt x="2476221" y="2750335"/>
                </a:cubicBezTo>
                <a:cubicBezTo>
                  <a:pt x="2476221" y="2670797"/>
                  <a:pt x="2411743" y="2606319"/>
                  <a:pt x="2332205" y="2606319"/>
                </a:cubicBezTo>
                <a:close/>
                <a:moveTo>
                  <a:pt x="1923062" y="2606319"/>
                </a:moveTo>
                <a:cubicBezTo>
                  <a:pt x="1843524" y="2606319"/>
                  <a:pt x="1779046" y="2670797"/>
                  <a:pt x="1779046" y="2750335"/>
                </a:cubicBezTo>
                <a:cubicBezTo>
                  <a:pt x="1779046" y="2829873"/>
                  <a:pt x="1843524" y="2894351"/>
                  <a:pt x="1923062" y="2894351"/>
                </a:cubicBezTo>
                <a:cubicBezTo>
                  <a:pt x="2002600" y="2894351"/>
                  <a:pt x="2067078" y="2829873"/>
                  <a:pt x="2067078" y="2750335"/>
                </a:cubicBezTo>
                <a:cubicBezTo>
                  <a:pt x="2067078" y="2670797"/>
                  <a:pt x="2002600" y="2606319"/>
                  <a:pt x="1923062" y="2606319"/>
                </a:cubicBezTo>
                <a:close/>
                <a:moveTo>
                  <a:pt x="1513919" y="2606319"/>
                </a:moveTo>
                <a:cubicBezTo>
                  <a:pt x="1434381" y="2606319"/>
                  <a:pt x="1369903" y="2670797"/>
                  <a:pt x="1369903" y="2750335"/>
                </a:cubicBezTo>
                <a:cubicBezTo>
                  <a:pt x="1369903" y="2829873"/>
                  <a:pt x="1434381" y="2894351"/>
                  <a:pt x="1513919" y="2894351"/>
                </a:cubicBezTo>
                <a:cubicBezTo>
                  <a:pt x="1593457" y="2894351"/>
                  <a:pt x="1657935" y="2829873"/>
                  <a:pt x="1657935" y="2750335"/>
                </a:cubicBezTo>
                <a:cubicBezTo>
                  <a:pt x="1657935" y="2670797"/>
                  <a:pt x="1593457" y="2606319"/>
                  <a:pt x="1513919" y="2606319"/>
                </a:cubicBezTo>
                <a:close/>
                <a:moveTo>
                  <a:pt x="1104776" y="2606319"/>
                </a:moveTo>
                <a:cubicBezTo>
                  <a:pt x="1025238" y="2606319"/>
                  <a:pt x="960760" y="2670797"/>
                  <a:pt x="960760" y="2750335"/>
                </a:cubicBezTo>
                <a:cubicBezTo>
                  <a:pt x="960760" y="2829873"/>
                  <a:pt x="1025238" y="2894351"/>
                  <a:pt x="1104776" y="2894351"/>
                </a:cubicBezTo>
                <a:cubicBezTo>
                  <a:pt x="1184314" y="2894351"/>
                  <a:pt x="1248792" y="2829873"/>
                  <a:pt x="1248792" y="2750335"/>
                </a:cubicBezTo>
                <a:cubicBezTo>
                  <a:pt x="1248792" y="2670797"/>
                  <a:pt x="1184314" y="2606319"/>
                  <a:pt x="1104776" y="2606319"/>
                </a:cubicBezTo>
                <a:close/>
                <a:moveTo>
                  <a:pt x="695633" y="2606319"/>
                </a:moveTo>
                <a:cubicBezTo>
                  <a:pt x="616095" y="2606319"/>
                  <a:pt x="551617" y="2670797"/>
                  <a:pt x="551617" y="2750335"/>
                </a:cubicBezTo>
                <a:cubicBezTo>
                  <a:pt x="551617" y="2829873"/>
                  <a:pt x="616095" y="2894351"/>
                  <a:pt x="695633" y="2894351"/>
                </a:cubicBezTo>
                <a:cubicBezTo>
                  <a:pt x="775171" y="2894351"/>
                  <a:pt x="839649" y="2829873"/>
                  <a:pt x="839649" y="2750335"/>
                </a:cubicBezTo>
                <a:cubicBezTo>
                  <a:pt x="839649" y="2670797"/>
                  <a:pt x="775171" y="2606319"/>
                  <a:pt x="695633" y="2606319"/>
                </a:cubicBezTo>
                <a:close/>
                <a:moveTo>
                  <a:pt x="286490" y="2606319"/>
                </a:moveTo>
                <a:cubicBezTo>
                  <a:pt x="206952" y="2606319"/>
                  <a:pt x="142474" y="2670797"/>
                  <a:pt x="142474" y="2750335"/>
                </a:cubicBezTo>
                <a:cubicBezTo>
                  <a:pt x="142474" y="2829873"/>
                  <a:pt x="206952" y="2894351"/>
                  <a:pt x="286490" y="2894351"/>
                </a:cubicBezTo>
                <a:cubicBezTo>
                  <a:pt x="366028" y="2894351"/>
                  <a:pt x="430506" y="2829873"/>
                  <a:pt x="430506" y="2750335"/>
                </a:cubicBezTo>
                <a:cubicBezTo>
                  <a:pt x="430506" y="2670797"/>
                  <a:pt x="366028" y="2606319"/>
                  <a:pt x="286490" y="2606319"/>
                </a:cubicBezTo>
                <a:close/>
                <a:moveTo>
                  <a:pt x="3968076" y="2191096"/>
                </a:moveTo>
                <a:cubicBezTo>
                  <a:pt x="3888538" y="2191096"/>
                  <a:pt x="3824060" y="2255574"/>
                  <a:pt x="3824060" y="2335112"/>
                </a:cubicBezTo>
                <a:cubicBezTo>
                  <a:pt x="3824060" y="2414650"/>
                  <a:pt x="3888538" y="2479128"/>
                  <a:pt x="3968076" y="2479128"/>
                </a:cubicBezTo>
                <a:cubicBezTo>
                  <a:pt x="4047614" y="2479128"/>
                  <a:pt x="4112092" y="2414650"/>
                  <a:pt x="4112092" y="2335112"/>
                </a:cubicBezTo>
                <a:cubicBezTo>
                  <a:pt x="4112092" y="2255574"/>
                  <a:pt x="4047614" y="2191096"/>
                  <a:pt x="3968076" y="2191096"/>
                </a:cubicBezTo>
                <a:close/>
                <a:moveTo>
                  <a:pt x="3558934" y="2191096"/>
                </a:moveTo>
                <a:cubicBezTo>
                  <a:pt x="3479396" y="2191096"/>
                  <a:pt x="3414918" y="2255574"/>
                  <a:pt x="3414918" y="2335112"/>
                </a:cubicBezTo>
                <a:cubicBezTo>
                  <a:pt x="3414918" y="2414650"/>
                  <a:pt x="3479396" y="2479128"/>
                  <a:pt x="3558934" y="2479128"/>
                </a:cubicBezTo>
                <a:cubicBezTo>
                  <a:pt x="3638472" y="2479128"/>
                  <a:pt x="3702950" y="2414650"/>
                  <a:pt x="3702950" y="2335112"/>
                </a:cubicBezTo>
                <a:cubicBezTo>
                  <a:pt x="3702950" y="2255574"/>
                  <a:pt x="3638472" y="2191096"/>
                  <a:pt x="3558934" y="2191096"/>
                </a:cubicBezTo>
                <a:close/>
                <a:moveTo>
                  <a:pt x="3149791" y="2191096"/>
                </a:moveTo>
                <a:cubicBezTo>
                  <a:pt x="3070253" y="2191096"/>
                  <a:pt x="3005775" y="2255574"/>
                  <a:pt x="3005775" y="2335112"/>
                </a:cubicBezTo>
                <a:cubicBezTo>
                  <a:pt x="3005775" y="2414650"/>
                  <a:pt x="3070253" y="2479128"/>
                  <a:pt x="3149791" y="2479128"/>
                </a:cubicBezTo>
                <a:cubicBezTo>
                  <a:pt x="3229329" y="2479128"/>
                  <a:pt x="3293807" y="2414650"/>
                  <a:pt x="3293807" y="2335112"/>
                </a:cubicBezTo>
                <a:cubicBezTo>
                  <a:pt x="3293807" y="2255574"/>
                  <a:pt x="3229329" y="2191096"/>
                  <a:pt x="3149791" y="2191096"/>
                </a:cubicBezTo>
                <a:close/>
                <a:moveTo>
                  <a:pt x="2740648" y="2191096"/>
                </a:moveTo>
                <a:cubicBezTo>
                  <a:pt x="2661110" y="2191096"/>
                  <a:pt x="2596632" y="2255574"/>
                  <a:pt x="2596632" y="2335112"/>
                </a:cubicBezTo>
                <a:cubicBezTo>
                  <a:pt x="2596632" y="2414650"/>
                  <a:pt x="2661110" y="2479128"/>
                  <a:pt x="2740648" y="2479128"/>
                </a:cubicBezTo>
                <a:cubicBezTo>
                  <a:pt x="2820186" y="2479128"/>
                  <a:pt x="2884664" y="2414650"/>
                  <a:pt x="2884664" y="2335112"/>
                </a:cubicBezTo>
                <a:cubicBezTo>
                  <a:pt x="2884664" y="2255574"/>
                  <a:pt x="2820186" y="2191096"/>
                  <a:pt x="2740648" y="2191096"/>
                </a:cubicBezTo>
                <a:close/>
                <a:moveTo>
                  <a:pt x="2331505" y="2191096"/>
                </a:moveTo>
                <a:cubicBezTo>
                  <a:pt x="2251967" y="2191096"/>
                  <a:pt x="2187489" y="2255574"/>
                  <a:pt x="2187489" y="2335112"/>
                </a:cubicBezTo>
                <a:cubicBezTo>
                  <a:pt x="2187489" y="2414650"/>
                  <a:pt x="2251967" y="2479128"/>
                  <a:pt x="2331505" y="2479128"/>
                </a:cubicBezTo>
                <a:cubicBezTo>
                  <a:pt x="2411043" y="2479128"/>
                  <a:pt x="2475521" y="2414650"/>
                  <a:pt x="2475521" y="2335112"/>
                </a:cubicBezTo>
                <a:cubicBezTo>
                  <a:pt x="2475521" y="2255574"/>
                  <a:pt x="2411043" y="2191096"/>
                  <a:pt x="2331505" y="2191096"/>
                </a:cubicBezTo>
                <a:close/>
                <a:moveTo>
                  <a:pt x="1922362" y="2191096"/>
                </a:moveTo>
                <a:cubicBezTo>
                  <a:pt x="1842824" y="2191096"/>
                  <a:pt x="1778346" y="2255574"/>
                  <a:pt x="1778346" y="2335112"/>
                </a:cubicBezTo>
                <a:cubicBezTo>
                  <a:pt x="1778346" y="2414650"/>
                  <a:pt x="1842824" y="2479128"/>
                  <a:pt x="1922362" y="2479128"/>
                </a:cubicBezTo>
                <a:cubicBezTo>
                  <a:pt x="2001900" y="2479128"/>
                  <a:pt x="2066378" y="2414650"/>
                  <a:pt x="2066378" y="2335112"/>
                </a:cubicBezTo>
                <a:cubicBezTo>
                  <a:pt x="2066378" y="2255574"/>
                  <a:pt x="2001900" y="2191096"/>
                  <a:pt x="1922362" y="2191096"/>
                </a:cubicBezTo>
                <a:close/>
                <a:moveTo>
                  <a:pt x="1513219" y="2191096"/>
                </a:moveTo>
                <a:cubicBezTo>
                  <a:pt x="1433681" y="2191096"/>
                  <a:pt x="1369203" y="2255574"/>
                  <a:pt x="1369203" y="2335112"/>
                </a:cubicBezTo>
                <a:cubicBezTo>
                  <a:pt x="1369203" y="2414650"/>
                  <a:pt x="1433681" y="2479128"/>
                  <a:pt x="1513219" y="2479128"/>
                </a:cubicBezTo>
                <a:cubicBezTo>
                  <a:pt x="1592757" y="2479128"/>
                  <a:pt x="1657235" y="2414650"/>
                  <a:pt x="1657235" y="2335112"/>
                </a:cubicBezTo>
                <a:cubicBezTo>
                  <a:pt x="1657235" y="2255574"/>
                  <a:pt x="1592757" y="2191096"/>
                  <a:pt x="1513219" y="2191096"/>
                </a:cubicBezTo>
                <a:close/>
                <a:moveTo>
                  <a:pt x="1104076" y="2191096"/>
                </a:moveTo>
                <a:cubicBezTo>
                  <a:pt x="1024538" y="2191096"/>
                  <a:pt x="960060" y="2255574"/>
                  <a:pt x="960060" y="2335112"/>
                </a:cubicBezTo>
                <a:cubicBezTo>
                  <a:pt x="960060" y="2414650"/>
                  <a:pt x="1024538" y="2479128"/>
                  <a:pt x="1104076" y="2479128"/>
                </a:cubicBezTo>
                <a:cubicBezTo>
                  <a:pt x="1183614" y="2479128"/>
                  <a:pt x="1248092" y="2414650"/>
                  <a:pt x="1248092" y="2335112"/>
                </a:cubicBezTo>
                <a:cubicBezTo>
                  <a:pt x="1248092" y="2255574"/>
                  <a:pt x="1183614" y="2191096"/>
                  <a:pt x="1104076" y="2191096"/>
                </a:cubicBezTo>
                <a:close/>
                <a:moveTo>
                  <a:pt x="694933" y="2191096"/>
                </a:moveTo>
                <a:cubicBezTo>
                  <a:pt x="615395" y="2191096"/>
                  <a:pt x="550917" y="2255574"/>
                  <a:pt x="550917" y="2335112"/>
                </a:cubicBezTo>
                <a:cubicBezTo>
                  <a:pt x="550917" y="2414650"/>
                  <a:pt x="615395" y="2479128"/>
                  <a:pt x="694933" y="2479128"/>
                </a:cubicBezTo>
                <a:cubicBezTo>
                  <a:pt x="774471" y="2479128"/>
                  <a:pt x="838949" y="2414650"/>
                  <a:pt x="838949" y="2335112"/>
                </a:cubicBezTo>
                <a:cubicBezTo>
                  <a:pt x="838949" y="2255574"/>
                  <a:pt x="774471" y="2191096"/>
                  <a:pt x="694933" y="2191096"/>
                </a:cubicBezTo>
                <a:close/>
                <a:moveTo>
                  <a:pt x="285790" y="2191096"/>
                </a:moveTo>
                <a:cubicBezTo>
                  <a:pt x="206252" y="2191096"/>
                  <a:pt x="141774" y="2255574"/>
                  <a:pt x="141774" y="2335112"/>
                </a:cubicBezTo>
                <a:cubicBezTo>
                  <a:pt x="141774" y="2414650"/>
                  <a:pt x="206252" y="2479128"/>
                  <a:pt x="285790" y="2479128"/>
                </a:cubicBezTo>
                <a:cubicBezTo>
                  <a:pt x="365328" y="2479128"/>
                  <a:pt x="429806" y="2414650"/>
                  <a:pt x="429806" y="2335112"/>
                </a:cubicBezTo>
                <a:cubicBezTo>
                  <a:pt x="429806" y="2255574"/>
                  <a:pt x="365328" y="2191096"/>
                  <a:pt x="285790" y="2191096"/>
                </a:cubicBezTo>
                <a:close/>
                <a:moveTo>
                  <a:pt x="3967376" y="1775873"/>
                </a:moveTo>
                <a:cubicBezTo>
                  <a:pt x="3887838" y="1775873"/>
                  <a:pt x="3823360" y="1840351"/>
                  <a:pt x="3823360" y="1919889"/>
                </a:cubicBezTo>
                <a:cubicBezTo>
                  <a:pt x="3823360" y="1999427"/>
                  <a:pt x="3887838" y="2063905"/>
                  <a:pt x="3967376" y="2063905"/>
                </a:cubicBezTo>
                <a:cubicBezTo>
                  <a:pt x="4046914" y="2063905"/>
                  <a:pt x="4111392" y="1999427"/>
                  <a:pt x="4111392" y="1919889"/>
                </a:cubicBezTo>
                <a:cubicBezTo>
                  <a:pt x="4111392" y="1840351"/>
                  <a:pt x="4046914" y="1775873"/>
                  <a:pt x="3967376" y="1775873"/>
                </a:cubicBezTo>
                <a:close/>
                <a:moveTo>
                  <a:pt x="3558234" y="1775873"/>
                </a:moveTo>
                <a:cubicBezTo>
                  <a:pt x="3478696" y="1775873"/>
                  <a:pt x="3414218" y="1840351"/>
                  <a:pt x="3414218" y="1919889"/>
                </a:cubicBezTo>
                <a:cubicBezTo>
                  <a:pt x="3414218" y="1999427"/>
                  <a:pt x="3478696" y="2063905"/>
                  <a:pt x="3558234" y="2063905"/>
                </a:cubicBezTo>
                <a:cubicBezTo>
                  <a:pt x="3637772" y="2063905"/>
                  <a:pt x="3702250" y="1999427"/>
                  <a:pt x="3702250" y="1919889"/>
                </a:cubicBezTo>
                <a:cubicBezTo>
                  <a:pt x="3702250" y="1840351"/>
                  <a:pt x="3637772" y="1775873"/>
                  <a:pt x="3558234" y="1775873"/>
                </a:cubicBezTo>
                <a:close/>
                <a:moveTo>
                  <a:pt x="3149091" y="1775873"/>
                </a:moveTo>
                <a:cubicBezTo>
                  <a:pt x="3069553" y="1775873"/>
                  <a:pt x="3005075" y="1840351"/>
                  <a:pt x="3005075" y="1919889"/>
                </a:cubicBezTo>
                <a:cubicBezTo>
                  <a:pt x="3005075" y="1999427"/>
                  <a:pt x="3069553" y="2063905"/>
                  <a:pt x="3149091" y="2063905"/>
                </a:cubicBezTo>
                <a:cubicBezTo>
                  <a:pt x="3228629" y="2063905"/>
                  <a:pt x="3293107" y="1999427"/>
                  <a:pt x="3293107" y="1919889"/>
                </a:cubicBezTo>
                <a:cubicBezTo>
                  <a:pt x="3293107" y="1840351"/>
                  <a:pt x="3228629" y="1775873"/>
                  <a:pt x="3149091" y="1775873"/>
                </a:cubicBezTo>
                <a:close/>
                <a:moveTo>
                  <a:pt x="2739948" y="1775873"/>
                </a:moveTo>
                <a:cubicBezTo>
                  <a:pt x="2660410" y="1775873"/>
                  <a:pt x="2595932" y="1840351"/>
                  <a:pt x="2595932" y="1919889"/>
                </a:cubicBezTo>
                <a:cubicBezTo>
                  <a:pt x="2595932" y="1999427"/>
                  <a:pt x="2660410" y="2063905"/>
                  <a:pt x="2739948" y="2063905"/>
                </a:cubicBezTo>
                <a:cubicBezTo>
                  <a:pt x="2819486" y="2063905"/>
                  <a:pt x="2883964" y="1999427"/>
                  <a:pt x="2883964" y="1919889"/>
                </a:cubicBezTo>
                <a:cubicBezTo>
                  <a:pt x="2883964" y="1840351"/>
                  <a:pt x="2819486" y="1775873"/>
                  <a:pt x="2739948" y="1775873"/>
                </a:cubicBezTo>
                <a:close/>
                <a:moveTo>
                  <a:pt x="2330805" y="1775873"/>
                </a:moveTo>
                <a:cubicBezTo>
                  <a:pt x="2251267" y="1775873"/>
                  <a:pt x="2186789" y="1840351"/>
                  <a:pt x="2186789" y="1919889"/>
                </a:cubicBezTo>
                <a:cubicBezTo>
                  <a:pt x="2186789" y="1999427"/>
                  <a:pt x="2251267" y="2063905"/>
                  <a:pt x="2330805" y="2063905"/>
                </a:cubicBezTo>
                <a:cubicBezTo>
                  <a:pt x="2410343" y="2063905"/>
                  <a:pt x="2474821" y="1999427"/>
                  <a:pt x="2474821" y="1919889"/>
                </a:cubicBezTo>
                <a:cubicBezTo>
                  <a:pt x="2474821" y="1840351"/>
                  <a:pt x="2410343" y="1775873"/>
                  <a:pt x="2330805" y="1775873"/>
                </a:cubicBezTo>
                <a:close/>
                <a:moveTo>
                  <a:pt x="1921662" y="1775873"/>
                </a:moveTo>
                <a:cubicBezTo>
                  <a:pt x="1842124" y="1775873"/>
                  <a:pt x="1777646" y="1840351"/>
                  <a:pt x="1777646" y="1919889"/>
                </a:cubicBezTo>
                <a:cubicBezTo>
                  <a:pt x="1777646" y="1999427"/>
                  <a:pt x="1842124" y="2063905"/>
                  <a:pt x="1921662" y="2063905"/>
                </a:cubicBezTo>
                <a:cubicBezTo>
                  <a:pt x="2001200" y="2063905"/>
                  <a:pt x="2065678" y="1999427"/>
                  <a:pt x="2065678" y="1919889"/>
                </a:cubicBezTo>
                <a:cubicBezTo>
                  <a:pt x="2065678" y="1840351"/>
                  <a:pt x="2001200" y="1775873"/>
                  <a:pt x="1921662" y="1775873"/>
                </a:cubicBezTo>
                <a:close/>
                <a:moveTo>
                  <a:pt x="1512519" y="1775873"/>
                </a:moveTo>
                <a:cubicBezTo>
                  <a:pt x="1432981" y="1775873"/>
                  <a:pt x="1368503" y="1840351"/>
                  <a:pt x="1368503" y="1919889"/>
                </a:cubicBezTo>
                <a:cubicBezTo>
                  <a:pt x="1368503" y="1999427"/>
                  <a:pt x="1432981" y="2063905"/>
                  <a:pt x="1512519" y="2063905"/>
                </a:cubicBezTo>
                <a:cubicBezTo>
                  <a:pt x="1592057" y="2063905"/>
                  <a:pt x="1656535" y="1999427"/>
                  <a:pt x="1656535" y="1919889"/>
                </a:cubicBezTo>
                <a:cubicBezTo>
                  <a:pt x="1656535" y="1840351"/>
                  <a:pt x="1592057" y="1775873"/>
                  <a:pt x="1512519" y="1775873"/>
                </a:cubicBezTo>
                <a:close/>
                <a:moveTo>
                  <a:pt x="1103376" y="1775873"/>
                </a:moveTo>
                <a:cubicBezTo>
                  <a:pt x="1023838" y="1775873"/>
                  <a:pt x="959360" y="1840351"/>
                  <a:pt x="959360" y="1919889"/>
                </a:cubicBezTo>
                <a:cubicBezTo>
                  <a:pt x="959360" y="1999427"/>
                  <a:pt x="1023838" y="2063905"/>
                  <a:pt x="1103376" y="2063905"/>
                </a:cubicBezTo>
                <a:cubicBezTo>
                  <a:pt x="1182914" y="2063905"/>
                  <a:pt x="1247392" y="1999427"/>
                  <a:pt x="1247392" y="1919889"/>
                </a:cubicBezTo>
                <a:cubicBezTo>
                  <a:pt x="1247392" y="1840351"/>
                  <a:pt x="1182914" y="1775873"/>
                  <a:pt x="1103376" y="1775873"/>
                </a:cubicBezTo>
                <a:close/>
                <a:moveTo>
                  <a:pt x="694233" y="1775873"/>
                </a:moveTo>
                <a:cubicBezTo>
                  <a:pt x="614695" y="1775873"/>
                  <a:pt x="550217" y="1840351"/>
                  <a:pt x="550217" y="1919889"/>
                </a:cubicBezTo>
                <a:cubicBezTo>
                  <a:pt x="550217" y="1999427"/>
                  <a:pt x="614695" y="2063905"/>
                  <a:pt x="694233" y="2063905"/>
                </a:cubicBezTo>
                <a:cubicBezTo>
                  <a:pt x="773771" y="2063905"/>
                  <a:pt x="838249" y="1999427"/>
                  <a:pt x="838249" y="1919889"/>
                </a:cubicBezTo>
                <a:cubicBezTo>
                  <a:pt x="838249" y="1840351"/>
                  <a:pt x="773771" y="1775873"/>
                  <a:pt x="694233" y="1775873"/>
                </a:cubicBezTo>
                <a:close/>
                <a:moveTo>
                  <a:pt x="285090" y="1775873"/>
                </a:moveTo>
                <a:cubicBezTo>
                  <a:pt x="205552" y="1775873"/>
                  <a:pt x="141074" y="1840351"/>
                  <a:pt x="141074" y="1919889"/>
                </a:cubicBezTo>
                <a:cubicBezTo>
                  <a:pt x="141074" y="1999427"/>
                  <a:pt x="205552" y="2063905"/>
                  <a:pt x="285090" y="2063905"/>
                </a:cubicBezTo>
                <a:cubicBezTo>
                  <a:pt x="364628" y="2063905"/>
                  <a:pt x="429106" y="1999427"/>
                  <a:pt x="429106" y="1919889"/>
                </a:cubicBezTo>
                <a:cubicBezTo>
                  <a:pt x="429106" y="1840351"/>
                  <a:pt x="364628" y="1775873"/>
                  <a:pt x="285090" y="1775873"/>
                </a:cubicBezTo>
                <a:close/>
                <a:moveTo>
                  <a:pt x="3966676" y="1360650"/>
                </a:moveTo>
                <a:cubicBezTo>
                  <a:pt x="3887138" y="1360650"/>
                  <a:pt x="3822660" y="1425128"/>
                  <a:pt x="3822660" y="1504666"/>
                </a:cubicBezTo>
                <a:cubicBezTo>
                  <a:pt x="3822660" y="1584204"/>
                  <a:pt x="3887138" y="1648682"/>
                  <a:pt x="3966676" y="1648682"/>
                </a:cubicBezTo>
                <a:cubicBezTo>
                  <a:pt x="4046214" y="1648682"/>
                  <a:pt x="4110692" y="1584204"/>
                  <a:pt x="4110692" y="1504666"/>
                </a:cubicBezTo>
                <a:cubicBezTo>
                  <a:pt x="4110692" y="1425128"/>
                  <a:pt x="4046214" y="1360650"/>
                  <a:pt x="3966676" y="1360650"/>
                </a:cubicBezTo>
                <a:close/>
                <a:moveTo>
                  <a:pt x="3557534" y="1360650"/>
                </a:moveTo>
                <a:cubicBezTo>
                  <a:pt x="3477996" y="1360650"/>
                  <a:pt x="3413518" y="1425128"/>
                  <a:pt x="3413518" y="1504666"/>
                </a:cubicBezTo>
                <a:cubicBezTo>
                  <a:pt x="3413518" y="1584204"/>
                  <a:pt x="3477996" y="1648682"/>
                  <a:pt x="3557534" y="1648682"/>
                </a:cubicBezTo>
                <a:cubicBezTo>
                  <a:pt x="3637072" y="1648682"/>
                  <a:pt x="3701550" y="1584204"/>
                  <a:pt x="3701550" y="1504666"/>
                </a:cubicBezTo>
                <a:cubicBezTo>
                  <a:pt x="3701550" y="1425128"/>
                  <a:pt x="3637072" y="1360650"/>
                  <a:pt x="3557534" y="1360650"/>
                </a:cubicBezTo>
                <a:close/>
                <a:moveTo>
                  <a:pt x="3148391" y="1360650"/>
                </a:moveTo>
                <a:cubicBezTo>
                  <a:pt x="3068853" y="1360650"/>
                  <a:pt x="3004375" y="1425128"/>
                  <a:pt x="3004375" y="1504666"/>
                </a:cubicBezTo>
                <a:cubicBezTo>
                  <a:pt x="3004375" y="1584204"/>
                  <a:pt x="3068853" y="1648682"/>
                  <a:pt x="3148391" y="1648682"/>
                </a:cubicBezTo>
                <a:cubicBezTo>
                  <a:pt x="3227929" y="1648682"/>
                  <a:pt x="3292407" y="1584204"/>
                  <a:pt x="3292407" y="1504666"/>
                </a:cubicBezTo>
                <a:cubicBezTo>
                  <a:pt x="3292407" y="1425128"/>
                  <a:pt x="3227929" y="1360650"/>
                  <a:pt x="3148391" y="1360650"/>
                </a:cubicBezTo>
                <a:close/>
                <a:moveTo>
                  <a:pt x="2739248" y="1360650"/>
                </a:moveTo>
                <a:cubicBezTo>
                  <a:pt x="2659710" y="1360650"/>
                  <a:pt x="2595232" y="1425128"/>
                  <a:pt x="2595232" y="1504666"/>
                </a:cubicBezTo>
                <a:cubicBezTo>
                  <a:pt x="2595232" y="1584204"/>
                  <a:pt x="2659710" y="1648682"/>
                  <a:pt x="2739248" y="1648682"/>
                </a:cubicBezTo>
                <a:cubicBezTo>
                  <a:pt x="2818786" y="1648682"/>
                  <a:pt x="2883264" y="1584204"/>
                  <a:pt x="2883264" y="1504666"/>
                </a:cubicBezTo>
                <a:cubicBezTo>
                  <a:pt x="2883264" y="1425128"/>
                  <a:pt x="2818786" y="1360650"/>
                  <a:pt x="2739248" y="1360650"/>
                </a:cubicBezTo>
                <a:close/>
                <a:moveTo>
                  <a:pt x="2330105" y="1360650"/>
                </a:moveTo>
                <a:cubicBezTo>
                  <a:pt x="2250567" y="1360650"/>
                  <a:pt x="2186089" y="1425128"/>
                  <a:pt x="2186089" y="1504666"/>
                </a:cubicBezTo>
                <a:cubicBezTo>
                  <a:pt x="2186089" y="1584204"/>
                  <a:pt x="2250567" y="1648682"/>
                  <a:pt x="2330105" y="1648682"/>
                </a:cubicBezTo>
                <a:cubicBezTo>
                  <a:pt x="2409643" y="1648682"/>
                  <a:pt x="2474121" y="1584204"/>
                  <a:pt x="2474121" y="1504666"/>
                </a:cubicBezTo>
                <a:cubicBezTo>
                  <a:pt x="2474121" y="1425128"/>
                  <a:pt x="2409643" y="1360650"/>
                  <a:pt x="2330105" y="1360650"/>
                </a:cubicBezTo>
                <a:close/>
                <a:moveTo>
                  <a:pt x="1920962" y="1360650"/>
                </a:moveTo>
                <a:cubicBezTo>
                  <a:pt x="1841424" y="1360650"/>
                  <a:pt x="1776946" y="1425128"/>
                  <a:pt x="1776946" y="1504666"/>
                </a:cubicBezTo>
                <a:cubicBezTo>
                  <a:pt x="1776946" y="1584204"/>
                  <a:pt x="1841424" y="1648682"/>
                  <a:pt x="1920962" y="1648682"/>
                </a:cubicBezTo>
                <a:cubicBezTo>
                  <a:pt x="2000500" y="1648682"/>
                  <a:pt x="2064978" y="1584204"/>
                  <a:pt x="2064978" y="1504666"/>
                </a:cubicBezTo>
                <a:cubicBezTo>
                  <a:pt x="2064978" y="1425128"/>
                  <a:pt x="2000500" y="1360650"/>
                  <a:pt x="1920962" y="1360650"/>
                </a:cubicBezTo>
                <a:close/>
                <a:moveTo>
                  <a:pt x="1511819" y="1360650"/>
                </a:moveTo>
                <a:cubicBezTo>
                  <a:pt x="1432281" y="1360650"/>
                  <a:pt x="1367803" y="1425128"/>
                  <a:pt x="1367803" y="1504666"/>
                </a:cubicBezTo>
                <a:cubicBezTo>
                  <a:pt x="1367803" y="1584204"/>
                  <a:pt x="1432281" y="1648682"/>
                  <a:pt x="1511819" y="1648682"/>
                </a:cubicBezTo>
                <a:cubicBezTo>
                  <a:pt x="1591357" y="1648682"/>
                  <a:pt x="1655835" y="1584204"/>
                  <a:pt x="1655835" y="1504666"/>
                </a:cubicBezTo>
                <a:cubicBezTo>
                  <a:pt x="1655835" y="1425128"/>
                  <a:pt x="1591357" y="1360650"/>
                  <a:pt x="1511819" y="1360650"/>
                </a:cubicBezTo>
                <a:close/>
                <a:moveTo>
                  <a:pt x="1102676" y="1360650"/>
                </a:moveTo>
                <a:cubicBezTo>
                  <a:pt x="1023138" y="1360650"/>
                  <a:pt x="958660" y="1425128"/>
                  <a:pt x="958660" y="1504666"/>
                </a:cubicBezTo>
                <a:cubicBezTo>
                  <a:pt x="958660" y="1584204"/>
                  <a:pt x="1023138" y="1648682"/>
                  <a:pt x="1102676" y="1648682"/>
                </a:cubicBezTo>
                <a:cubicBezTo>
                  <a:pt x="1182214" y="1648682"/>
                  <a:pt x="1246692" y="1584204"/>
                  <a:pt x="1246692" y="1504666"/>
                </a:cubicBezTo>
                <a:cubicBezTo>
                  <a:pt x="1246692" y="1425128"/>
                  <a:pt x="1182214" y="1360650"/>
                  <a:pt x="1102676" y="1360650"/>
                </a:cubicBezTo>
                <a:close/>
                <a:moveTo>
                  <a:pt x="693533" y="1360650"/>
                </a:moveTo>
                <a:cubicBezTo>
                  <a:pt x="613995" y="1360650"/>
                  <a:pt x="549517" y="1425128"/>
                  <a:pt x="549517" y="1504666"/>
                </a:cubicBezTo>
                <a:cubicBezTo>
                  <a:pt x="549517" y="1584204"/>
                  <a:pt x="613995" y="1648682"/>
                  <a:pt x="693533" y="1648682"/>
                </a:cubicBezTo>
                <a:cubicBezTo>
                  <a:pt x="773071" y="1648682"/>
                  <a:pt x="837549" y="1584204"/>
                  <a:pt x="837549" y="1504666"/>
                </a:cubicBezTo>
                <a:cubicBezTo>
                  <a:pt x="837549" y="1425128"/>
                  <a:pt x="773071" y="1360650"/>
                  <a:pt x="693533" y="1360650"/>
                </a:cubicBezTo>
                <a:close/>
                <a:moveTo>
                  <a:pt x="284390" y="1360650"/>
                </a:moveTo>
                <a:cubicBezTo>
                  <a:pt x="204852" y="1360650"/>
                  <a:pt x="140374" y="1425128"/>
                  <a:pt x="140374" y="1504666"/>
                </a:cubicBezTo>
                <a:cubicBezTo>
                  <a:pt x="140374" y="1584204"/>
                  <a:pt x="204852" y="1648682"/>
                  <a:pt x="284390" y="1648682"/>
                </a:cubicBezTo>
                <a:cubicBezTo>
                  <a:pt x="363928" y="1648682"/>
                  <a:pt x="428406" y="1584204"/>
                  <a:pt x="428406" y="1504666"/>
                </a:cubicBezTo>
                <a:cubicBezTo>
                  <a:pt x="428406" y="1425128"/>
                  <a:pt x="363928" y="1360650"/>
                  <a:pt x="284390" y="1360650"/>
                </a:cubicBezTo>
                <a:close/>
                <a:moveTo>
                  <a:pt x="3965976" y="945427"/>
                </a:moveTo>
                <a:cubicBezTo>
                  <a:pt x="3886438" y="945427"/>
                  <a:pt x="3821960" y="1009905"/>
                  <a:pt x="3821960" y="1089443"/>
                </a:cubicBezTo>
                <a:cubicBezTo>
                  <a:pt x="3821960" y="1168981"/>
                  <a:pt x="3886438" y="1233459"/>
                  <a:pt x="3965976" y="1233459"/>
                </a:cubicBezTo>
                <a:cubicBezTo>
                  <a:pt x="4045514" y="1233459"/>
                  <a:pt x="4109992" y="1168981"/>
                  <a:pt x="4109992" y="1089443"/>
                </a:cubicBezTo>
                <a:cubicBezTo>
                  <a:pt x="4109992" y="1009905"/>
                  <a:pt x="4045514" y="945427"/>
                  <a:pt x="3965976" y="945427"/>
                </a:cubicBezTo>
                <a:close/>
                <a:moveTo>
                  <a:pt x="3556834" y="945427"/>
                </a:moveTo>
                <a:cubicBezTo>
                  <a:pt x="3477296" y="945427"/>
                  <a:pt x="3412818" y="1009905"/>
                  <a:pt x="3412818" y="1089443"/>
                </a:cubicBezTo>
                <a:cubicBezTo>
                  <a:pt x="3412818" y="1168981"/>
                  <a:pt x="3477296" y="1233459"/>
                  <a:pt x="3556834" y="1233459"/>
                </a:cubicBezTo>
                <a:cubicBezTo>
                  <a:pt x="3636372" y="1233459"/>
                  <a:pt x="3700850" y="1168981"/>
                  <a:pt x="3700850" y="1089443"/>
                </a:cubicBezTo>
                <a:cubicBezTo>
                  <a:pt x="3700850" y="1009905"/>
                  <a:pt x="3636372" y="945427"/>
                  <a:pt x="3556834" y="945427"/>
                </a:cubicBezTo>
                <a:close/>
                <a:moveTo>
                  <a:pt x="3147691" y="945427"/>
                </a:moveTo>
                <a:cubicBezTo>
                  <a:pt x="3068153" y="945427"/>
                  <a:pt x="3003675" y="1009905"/>
                  <a:pt x="3003675" y="1089443"/>
                </a:cubicBezTo>
                <a:cubicBezTo>
                  <a:pt x="3003675" y="1168981"/>
                  <a:pt x="3068153" y="1233459"/>
                  <a:pt x="3147691" y="1233459"/>
                </a:cubicBezTo>
                <a:cubicBezTo>
                  <a:pt x="3227229" y="1233459"/>
                  <a:pt x="3291707" y="1168981"/>
                  <a:pt x="3291707" y="1089443"/>
                </a:cubicBezTo>
                <a:cubicBezTo>
                  <a:pt x="3291707" y="1009905"/>
                  <a:pt x="3227229" y="945427"/>
                  <a:pt x="3147691" y="945427"/>
                </a:cubicBezTo>
                <a:close/>
                <a:moveTo>
                  <a:pt x="2738548" y="945427"/>
                </a:moveTo>
                <a:cubicBezTo>
                  <a:pt x="2659010" y="945427"/>
                  <a:pt x="2594532" y="1009905"/>
                  <a:pt x="2594532" y="1089443"/>
                </a:cubicBezTo>
                <a:cubicBezTo>
                  <a:pt x="2594532" y="1168981"/>
                  <a:pt x="2659010" y="1233459"/>
                  <a:pt x="2738548" y="1233459"/>
                </a:cubicBezTo>
                <a:cubicBezTo>
                  <a:pt x="2818086" y="1233459"/>
                  <a:pt x="2882564" y="1168981"/>
                  <a:pt x="2882564" y="1089443"/>
                </a:cubicBezTo>
                <a:cubicBezTo>
                  <a:pt x="2882564" y="1009905"/>
                  <a:pt x="2818086" y="945427"/>
                  <a:pt x="2738548" y="945427"/>
                </a:cubicBezTo>
                <a:close/>
                <a:moveTo>
                  <a:pt x="2329405" y="945427"/>
                </a:moveTo>
                <a:cubicBezTo>
                  <a:pt x="2249867" y="945427"/>
                  <a:pt x="2185389" y="1009905"/>
                  <a:pt x="2185389" y="1089443"/>
                </a:cubicBezTo>
                <a:cubicBezTo>
                  <a:pt x="2185389" y="1168981"/>
                  <a:pt x="2249867" y="1233459"/>
                  <a:pt x="2329405" y="1233459"/>
                </a:cubicBezTo>
                <a:cubicBezTo>
                  <a:pt x="2408943" y="1233459"/>
                  <a:pt x="2473421" y="1168981"/>
                  <a:pt x="2473421" y="1089443"/>
                </a:cubicBezTo>
                <a:cubicBezTo>
                  <a:pt x="2473421" y="1009905"/>
                  <a:pt x="2408943" y="945427"/>
                  <a:pt x="2329405" y="945427"/>
                </a:cubicBezTo>
                <a:close/>
                <a:moveTo>
                  <a:pt x="1920262" y="945427"/>
                </a:moveTo>
                <a:cubicBezTo>
                  <a:pt x="1840724" y="945427"/>
                  <a:pt x="1776246" y="1009905"/>
                  <a:pt x="1776246" y="1089443"/>
                </a:cubicBezTo>
                <a:cubicBezTo>
                  <a:pt x="1776246" y="1168981"/>
                  <a:pt x="1840724" y="1233459"/>
                  <a:pt x="1920262" y="1233459"/>
                </a:cubicBezTo>
                <a:cubicBezTo>
                  <a:pt x="1999800" y="1233459"/>
                  <a:pt x="2064278" y="1168981"/>
                  <a:pt x="2064278" y="1089443"/>
                </a:cubicBezTo>
                <a:cubicBezTo>
                  <a:pt x="2064278" y="1009905"/>
                  <a:pt x="1999800" y="945427"/>
                  <a:pt x="1920262" y="945427"/>
                </a:cubicBezTo>
                <a:close/>
                <a:moveTo>
                  <a:pt x="1511119" y="945427"/>
                </a:moveTo>
                <a:cubicBezTo>
                  <a:pt x="1431581" y="945427"/>
                  <a:pt x="1367103" y="1009905"/>
                  <a:pt x="1367103" y="1089443"/>
                </a:cubicBezTo>
                <a:cubicBezTo>
                  <a:pt x="1367103" y="1168981"/>
                  <a:pt x="1431581" y="1233459"/>
                  <a:pt x="1511119" y="1233459"/>
                </a:cubicBezTo>
                <a:cubicBezTo>
                  <a:pt x="1590657" y="1233459"/>
                  <a:pt x="1655135" y="1168981"/>
                  <a:pt x="1655135" y="1089443"/>
                </a:cubicBezTo>
                <a:cubicBezTo>
                  <a:pt x="1655135" y="1009905"/>
                  <a:pt x="1590657" y="945427"/>
                  <a:pt x="1511119" y="945427"/>
                </a:cubicBezTo>
                <a:close/>
                <a:moveTo>
                  <a:pt x="1101976" y="945427"/>
                </a:moveTo>
                <a:cubicBezTo>
                  <a:pt x="1022438" y="945427"/>
                  <a:pt x="957960" y="1009905"/>
                  <a:pt x="957960" y="1089443"/>
                </a:cubicBezTo>
                <a:cubicBezTo>
                  <a:pt x="957960" y="1168981"/>
                  <a:pt x="1022438" y="1233459"/>
                  <a:pt x="1101976" y="1233459"/>
                </a:cubicBezTo>
                <a:cubicBezTo>
                  <a:pt x="1181514" y="1233459"/>
                  <a:pt x="1245992" y="1168981"/>
                  <a:pt x="1245992" y="1089443"/>
                </a:cubicBezTo>
                <a:cubicBezTo>
                  <a:pt x="1245992" y="1009905"/>
                  <a:pt x="1181514" y="945427"/>
                  <a:pt x="1101976" y="945427"/>
                </a:cubicBezTo>
                <a:close/>
                <a:moveTo>
                  <a:pt x="692833" y="945427"/>
                </a:moveTo>
                <a:cubicBezTo>
                  <a:pt x="613295" y="945427"/>
                  <a:pt x="548817" y="1009905"/>
                  <a:pt x="548817" y="1089443"/>
                </a:cubicBezTo>
                <a:cubicBezTo>
                  <a:pt x="548817" y="1168981"/>
                  <a:pt x="613295" y="1233459"/>
                  <a:pt x="692833" y="1233459"/>
                </a:cubicBezTo>
                <a:cubicBezTo>
                  <a:pt x="772371" y="1233459"/>
                  <a:pt x="836849" y="1168981"/>
                  <a:pt x="836849" y="1089443"/>
                </a:cubicBezTo>
                <a:cubicBezTo>
                  <a:pt x="836849" y="1009905"/>
                  <a:pt x="772371" y="945427"/>
                  <a:pt x="692833" y="945427"/>
                </a:cubicBezTo>
                <a:close/>
                <a:moveTo>
                  <a:pt x="283690" y="945427"/>
                </a:moveTo>
                <a:cubicBezTo>
                  <a:pt x="204152" y="945427"/>
                  <a:pt x="139674" y="1009905"/>
                  <a:pt x="139674" y="1089443"/>
                </a:cubicBezTo>
                <a:cubicBezTo>
                  <a:pt x="139674" y="1168981"/>
                  <a:pt x="204152" y="1233459"/>
                  <a:pt x="283690" y="1233459"/>
                </a:cubicBezTo>
                <a:cubicBezTo>
                  <a:pt x="363228" y="1233459"/>
                  <a:pt x="427706" y="1168981"/>
                  <a:pt x="427706" y="1089443"/>
                </a:cubicBezTo>
                <a:cubicBezTo>
                  <a:pt x="427706" y="1009905"/>
                  <a:pt x="363228" y="945427"/>
                  <a:pt x="283690" y="945427"/>
                </a:cubicBezTo>
                <a:close/>
                <a:moveTo>
                  <a:pt x="3965276" y="530204"/>
                </a:moveTo>
                <a:cubicBezTo>
                  <a:pt x="3885738" y="530204"/>
                  <a:pt x="3821260" y="594682"/>
                  <a:pt x="3821260" y="674220"/>
                </a:cubicBezTo>
                <a:cubicBezTo>
                  <a:pt x="3821260" y="753758"/>
                  <a:pt x="3885738" y="818236"/>
                  <a:pt x="3965276" y="818236"/>
                </a:cubicBezTo>
                <a:cubicBezTo>
                  <a:pt x="4044814" y="818236"/>
                  <a:pt x="4109292" y="753758"/>
                  <a:pt x="4109292" y="674220"/>
                </a:cubicBezTo>
                <a:cubicBezTo>
                  <a:pt x="4109292" y="594682"/>
                  <a:pt x="4044814" y="530204"/>
                  <a:pt x="3965276" y="530204"/>
                </a:cubicBezTo>
                <a:close/>
                <a:moveTo>
                  <a:pt x="3556134" y="530204"/>
                </a:moveTo>
                <a:cubicBezTo>
                  <a:pt x="3476596" y="530204"/>
                  <a:pt x="3412118" y="594682"/>
                  <a:pt x="3412118" y="674220"/>
                </a:cubicBezTo>
                <a:cubicBezTo>
                  <a:pt x="3412118" y="753758"/>
                  <a:pt x="3476596" y="818236"/>
                  <a:pt x="3556134" y="818236"/>
                </a:cubicBezTo>
                <a:cubicBezTo>
                  <a:pt x="3635672" y="818236"/>
                  <a:pt x="3700150" y="753758"/>
                  <a:pt x="3700150" y="674220"/>
                </a:cubicBezTo>
                <a:cubicBezTo>
                  <a:pt x="3700150" y="594682"/>
                  <a:pt x="3635672" y="530204"/>
                  <a:pt x="3556134" y="530204"/>
                </a:cubicBezTo>
                <a:close/>
                <a:moveTo>
                  <a:pt x="3146991" y="530204"/>
                </a:moveTo>
                <a:cubicBezTo>
                  <a:pt x="3067453" y="530204"/>
                  <a:pt x="3002975" y="594682"/>
                  <a:pt x="3002975" y="674220"/>
                </a:cubicBezTo>
                <a:cubicBezTo>
                  <a:pt x="3002975" y="753758"/>
                  <a:pt x="3067453" y="818236"/>
                  <a:pt x="3146991" y="818236"/>
                </a:cubicBezTo>
                <a:cubicBezTo>
                  <a:pt x="3226529" y="818236"/>
                  <a:pt x="3291007" y="753758"/>
                  <a:pt x="3291007" y="674220"/>
                </a:cubicBezTo>
                <a:cubicBezTo>
                  <a:pt x="3291007" y="594682"/>
                  <a:pt x="3226529" y="530204"/>
                  <a:pt x="3146991" y="530204"/>
                </a:cubicBezTo>
                <a:close/>
                <a:moveTo>
                  <a:pt x="2737848" y="530204"/>
                </a:moveTo>
                <a:cubicBezTo>
                  <a:pt x="2658310" y="530204"/>
                  <a:pt x="2593832" y="594682"/>
                  <a:pt x="2593832" y="674220"/>
                </a:cubicBezTo>
                <a:cubicBezTo>
                  <a:pt x="2593832" y="753758"/>
                  <a:pt x="2658310" y="818236"/>
                  <a:pt x="2737848" y="818236"/>
                </a:cubicBezTo>
                <a:cubicBezTo>
                  <a:pt x="2817386" y="818236"/>
                  <a:pt x="2881864" y="753758"/>
                  <a:pt x="2881864" y="674220"/>
                </a:cubicBezTo>
                <a:cubicBezTo>
                  <a:pt x="2881864" y="594682"/>
                  <a:pt x="2817386" y="530204"/>
                  <a:pt x="2737848" y="530204"/>
                </a:cubicBezTo>
                <a:close/>
                <a:moveTo>
                  <a:pt x="2328705" y="530204"/>
                </a:moveTo>
                <a:cubicBezTo>
                  <a:pt x="2249167" y="530204"/>
                  <a:pt x="2184689" y="594682"/>
                  <a:pt x="2184689" y="674220"/>
                </a:cubicBezTo>
                <a:cubicBezTo>
                  <a:pt x="2184689" y="753758"/>
                  <a:pt x="2249167" y="818236"/>
                  <a:pt x="2328705" y="818236"/>
                </a:cubicBezTo>
                <a:cubicBezTo>
                  <a:pt x="2408243" y="818236"/>
                  <a:pt x="2472721" y="753758"/>
                  <a:pt x="2472721" y="674220"/>
                </a:cubicBezTo>
                <a:cubicBezTo>
                  <a:pt x="2472721" y="594682"/>
                  <a:pt x="2408243" y="530204"/>
                  <a:pt x="2328705" y="530204"/>
                </a:cubicBezTo>
                <a:close/>
                <a:moveTo>
                  <a:pt x="1919562" y="530204"/>
                </a:moveTo>
                <a:cubicBezTo>
                  <a:pt x="1840024" y="530204"/>
                  <a:pt x="1775546" y="594682"/>
                  <a:pt x="1775546" y="674220"/>
                </a:cubicBezTo>
                <a:cubicBezTo>
                  <a:pt x="1775546" y="753758"/>
                  <a:pt x="1840024" y="818236"/>
                  <a:pt x="1919562" y="818236"/>
                </a:cubicBezTo>
                <a:cubicBezTo>
                  <a:pt x="1999100" y="818236"/>
                  <a:pt x="2063578" y="753758"/>
                  <a:pt x="2063578" y="674220"/>
                </a:cubicBezTo>
                <a:cubicBezTo>
                  <a:pt x="2063578" y="594682"/>
                  <a:pt x="1999100" y="530204"/>
                  <a:pt x="1919562" y="530204"/>
                </a:cubicBezTo>
                <a:close/>
                <a:moveTo>
                  <a:pt x="1510419" y="530204"/>
                </a:moveTo>
                <a:cubicBezTo>
                  <a:pt x="1430881" y="530204"/>
                  <a:pt x="1366403" y="594682"/>
                  <a:pt x="1366403" y="674220"/>
                </a:cubicBezTo>
                <a:cubicBezTo>
                  <a:pt x="1366403" y="753758"/>
                  <a:pt x="1430881" y="818236"/>
                  <a:pt x="1510419" y="818236"/>
                </a:cubicBezTo>
                <a:cubicBezTo>
                  <a:pt x="1589957" y="818236"/>
                  <a:pt x="1654435" y="753758"/>
                  <a:pt x="1654435" y="674220"/>
                </a:cubicBezTo>
                <a:cubicBezTo>
                  <a:pt x="1654435" y="594682"/>
                  <a:pt x="1589957" y="530204"/>
                  <a:pt x="1510419" y="530204"/>
                </a:cubicBezTo>
                <a:close/>
                <a:moveTo>
                  <a:pt x="1101276" y="530204"/>
                </a:moveTo>
                <a:cubicBezTo>
                  <a:pt x="1021738" y="530204"/>
                  <a:pt x="957260" y="594682"/>
                  <a:pt x="957260" y="674220"/>
                </a:cubicBezTo>
                <a:cubicBezTo>
                  <a:pt x="957260" y="753758"/>
                  <a:pt x="1021738" y="818236"/>
                  <a:pt x="1101276" y="818236"/>
                </a:cubicBezTo>
                <a:cubicBezTo>
                  <a:pt x="1180814" y="818236"/>
                  <a:pt x="1245292" y="753758"/>
                  <a:pt x="1245292" y="674220"/>
                </a:cubicBezTo>
                <a:cubicBezTo>
                  <a:pt x="1245292" y="594682"/>
                  <a:pt x="1180814" y="530204"/>
                  <a:pt x="1101276" y="530204"/>
                </a:cubicBezTo>
                <a:close/>
                <a:moveTo>
                  <a:pt x="692133" y="530204"/>
                </a:moveTo>
                <a:cubicBezTo>
                  <a:pt x="612595" y="530204"/>
                  <a:pt x="548117" y="594682"/>
                  <a:pt x="548117" y="674220"/>
                </a:cubicBezTo>
                <a:cubicBezTo>
                  <a:pt x="548117" y="753758"/>
                  <a:pt x="612595" y="818236"/>
                  <a:pt x="692133" y="818236"/>
                </a:cubicBezTo>
                <a:cubicBezTo>
                  <a:pt x="771671" y="818236"/>
                  <a:pt x="836149" y="753758"/>
                  <a:pt x="836149" y="674220"/>
                </a:cubicBezTo>
                <a:cubicBezTo>
                  <a:pt x="836149" y="594682"/>
                  <a:pt x="771671" y="530204"/>
                  <a:pt x="692133" y="530204"/>
                </a:cubicBezTo>
                <a:close/>
                <a:moveTo>
                  <a:pt x="282990" y="530204"/>
                </a:moveTo>
                <a:cubicBezTo>
                  <a:pt x="203452" y="530204"/>
                  <a:pt x="138974" y="594682"/>
                  <a:pt x="138974" y="674220"/>
                </a:cubicBezTo>
                <a:cubicBezTo>
                  <a:pt x="138974" y="753758"/>
                  <a:pt x="203452" y="818236"/>
                  <a:pt x="282990" y="818236"/>
                </a:cubicBezTo>
                <a:cubicBezTo>
                  <a:pt x="362528" y="818236"/>
                  <a:pt x="427006" y="753758"/>
                  <a:pt x="427006" y="674220"/>
                </a:cubicBezTo>
                <a:cubicBezTo>
                  <a:pt x="427006" y="594682"/>
                  <a:pt x="362528" y="530204"/>
                  <a:pt x="282990" y="530204"/>
                </a:cubicBezTo>
                <a:close/>
                <a:moveTo>
                  <a:pt x="3964576" y="114981"/>
                </a:moveTo>
                <a:cubicBezTo>
                  <a:pt x="3885038" y="114981"/>
                  <a:pt x="3820560" y="179459"/>
                  <a:pt x="3820560" y="258997"/>
                </a:cubicBezTo>
                <a:cubicBezTo>
                  <a:pt x="3820560" y="338535"/>
                  <a:pt x="3885038" y="403013"/>
                  <a:pt x="3964576" y="403013"/>
                </a:cubicBezTo>
                <a:cubicBezTo>
                  <a:pt x="4044114" y="403013"/>
                  <a:pt x="4108592" y="338535"/>
                  <a:pt x="4108592" y="258997"/>
                </a:cubicBezTo>
                <a:cubicBezTo>
                  <a:pt x="4108592" y="179459"/>
                  <a:pt x="4044114" y="114981"/>
                  <a:pt x="3964576" y="114981"/>
                </a:cubicBezTo>
                <a:close/>
                <a:moveTo>
                  <a:pt x="3555434" y="114981"/>
                </a:moveTo>
                <a:cubicBezTo>
                  <a:pt x="3475896" y="114981"/>
                  <a:pt x="3411418" y="179459"/>
                  <a:pt x="3411418" y="258997"/>
                </a:cubicBezTo>
                <a:cubicBezTo>
                  <a:pt x="3411418" y="338535"/>
                  <a:pt x="3475896" y="403013"/>
                  <a:pt x="3555434" y="403013"/>
                </a:cubicBezTo>
                <a:cubicBezTo>
                  <a:pt x="3634972" y="403013"/>
                  <a:pt x="3699450" y="338535"/>
                  <a:pt x="3699450" y="258997"/>
                </a:cubicBezTo>
                <a:cubicBezTo>
                  <a:pt x="3699450" y="179459"/>
                  <a:pt x="3634972" y="114981"/>
                  <a:pt x="3555434" y="114981"/>
                </a:cubicBezTo>
                <a:close/>
                <a:moveTo>
                  <a:pt x="3146291" y="114981"/>
                </a:moveTo>
                <a:cubicBezTo>
                  <a:pt x="3066753" y="114981"/>
                  <a:pt x="3002275" y="179459"/>
                  <a:pt x="3002275" y="258997"/>
                </a:cubicBezTo>
                <a:cubicBezTo>
                  <a:pt x="3002275" y="338535"/>
                  <a:pt x="3066753" y="403013"/>
                  <a:pt x="3146291" y="403013"/>
                </a:cubicBezTo>
                <a:cubicBezTo>
                  <a:pt x="3225829" y="403013"/>
                  <a:pt x="3290307" y="338535"/>
                  <a:pt x="3290307" y="258997"/>
                </a:cubicBezTo>
                <a:cubicBezTo>
                  <a:pt x="3290307" y="179459"/>
                  <a:pt x="3225829" y="114981"/>
                  <a:pt x="3146291" y="114981"/>
                </a:cubicBezTo>
                <a:close/>
                <a:moveTo>
                  <a:pt x="2737148" y="114981"/>
                </a:moveTo>
                <a:cubicBezTo>
                  <a:pt x="2657610" y="114981"/>
                  <a:pt x="2593132" y="179459"/>
                  <a:pt x="2593132" y="258997"/>
                </a:cubicBezTo>
                <a:cubicBezTo>
                  <a:pt x="2593132" y="338535"/>
                  <a:pt x="2657610" y="403013"/>
                  <a:pt x="2737148" y="403013"/>
                </a:cubicBezTo>
                <a:cubicBezTo>
                  <a:pt x="2816686" y="403013"/>
                  <a:pt x="2881164" y="338535"/>
                  <a:pt x="2881164" y="258997"/>
                </a:cubicBezTo>
                <a:cubicBezTo>
                  <a:pt x="2881164" y="179459"/>
                  <a:pt x="2816686" y="114981"/>
                  <a:pt x="2737148" y="114981"/>
                </a:cubicBezTo>
                <a:close/>
                <a:moveTo>
                  <a:pt x="2328005" y="114981"/>
                </a:moveTo>
                <a:cubicBezTo>
                  <a:pt x="2248467" y="114981"/>
                  <a:pt x="2183989" y="179459"/>
                  <a:pt x="2183989" y="258997"/>
                </a:cubicBezTo>
                <a:cubicBezTo>
                  <a:pt x="2183989" y="338535"/>
                  <a:pt x="2248467" y="403013"/>
                  <a:pt x="2328005" y="403013"/>
                </a:cubicBezTo>
                <a:cubicBezTo>
                  <a:pt x="2407543" y="403013"/>
                  <a:pt x="2472021" y="338535"/>
                  <a:pt x="2472021" y="258997"/>
                </a:cubicBezTo>
                <a:cubicBezTo>
                  <a:pt x="2472021" y="179459"/>
                  <a:pt x="2407543" y="114981"/>
                  <a:pt x="2328005" y="114981"/>
                </a:cubicBezTo>
                <a:close/>
                <a:moveTo>
                  <a:pt x="1918862" y="114981"/>
                </a:moveTo>
                <a:cubicBezTo>
                  <a:pt x="1839324" y="114981"/>
                  <a:pt x="1774846" y="179459"/>
                  <a:pt x="1774846" y="258997"/>
                </a:cubicBezTo>
                <a:cubicBezTo>
                  <a:pt x="1774846" y="338535"/>
                  <a:pt x="1839324" y="403013"/>
                  <a:pt x="1918862" y="403013"/>
                </a:cubicBezTo>
                <a:cubicBezTo>
                  <a:pt x="1998400" y="403013"/>
                  <a:pt x="2062878" y="338535"/>
                  <a:pt x="2062878" y="258997"/>
                </a:cubicBezTo>
                <a:cubicBezTo>
                  <a:pt x="2062878" y="179459"/>
                  <a:pt x="1998400" y="114981"/>
                  <a:pt x="1918862" y="114981"/>
                </a:cubicBezTo>
                <a:close/>
                <a:moveTo>
                  <a:pt x="1509719" y="114981"/>
                </a:moveTo>
                <a:cubicBezTo>
                  <a:pt x="1430181" y="114981"/>
                  <a:pt x="1365703" y="179459"/>
                  <a:pt x="1365703" y="258997"/>
                </a:cubicBezTo>
                <a:cubicBezTo>
                  <a:pt x="1365703" y="338535"/>
                  <a:pt x="1430181" y="403013"/>
                  <a:pt x="1509719" y="403013"/>
                </a:cubicBezTo>
                <a:cubicBezTo>
                  <a:pt x="1589257" y="403013"/>
                  <a:pt x="1653735" y="338535"/>
                  <a:pt x="1653735" y="258997"/>
                </a:cubicBezTo>
                <a:cubicBezTo>
                  <a:pt x="1653735" y="179459"/>
                  <a:pt x="1589257" y="114981"/>
                  <a:pt x="1509719" y="114981"/>
                </a:cubicBezTo>
                <a:close/>
                <a:moveTo>
                  <a:pt x="1100576" y="114981"/>
                </a:moveTo>
                <a:cubicBezTo>
                  <a:pt x="1021038" y="114981"/>
                  <a:pt x="956560" y="179459"/>
                  <a:pt x="956560" y="258997"/>
                </a:cubicBezTo>
                <a:cubicBezTo>
                  <a:pt x="956560" y="338535"/>
                  <a:pt x="1021038" y="403013"/>
                  <a:pt x="1100576" y="403013"/>
                </a:cubicBezTo>
                <a:cubicBezTo>
                  <a:pt x="1180114" y="403013"/>
                  <a:pt x="1244592" y="338535"/>
                  <a:pt x="1244592" y="258997"/>
                </a:cubicBezTo>
                <a:cubicBezTo>
                  <a:pt x="1244592" y="179459"/>
                  <a:pt x="1180114" y="114981"/>
                  <a:pt x="1100576" y="114981"/>
                </a:cubicBezTo>
                <a:close/>
                <a:moveTo>
                  <a:pt x="691433" y="114981"/>
                </a:moveTo>
                <a:cubicBezTo>
                  <a:pt x="611895" y="114981"/>
                  <a:pt x="547417" y="179459"/>
                  <a:pt x="547417" y="258997"/>
                </a:cubicBezTo>
                <a:cubicBezTo>
                  <a:pt x="547417" y="338535"/>
                  <a:pt x="611895" y="403013"/>
                  <a:pt x="691433" y="403013"/>
                </a:cubicBezTo>
                <a:cubicBezTo>
                  <a:pt x="770971" y="403013"/>
                  <a:pt x="835449" y="338535"/>
                  <a:pt x="835449" y="258997"/>
                </a:cubicBezTo>
                <a:cubicBezTo>
                  <a:pt x="835449" y="179459"/>
                  <a:pt x="770971" y="114981"/>
                  <a:pt x="691433" y="114981"/>
                </a:cubicBezTo>
                <a:close/>
                <a:moveTo>
                  <a:pt x="282290" y="114981"/>
                </a:moveTo>
                <a:cubicBezTo>
                  <a:pt x="202752" y="114981"/>
                  <a:pt x="138274" y="179459"/>
                  <a:pt x="138274" y="258997"/>
                </a:cubicBezTo>
                <a:cubicBezTo>
                  <a:pt x="138274" y="338535"/>
                  <a:pt x="202752" y="403013"/>
                  <a:pt x="282290" y="403013"/>
                </a:cubicBezTo>
                <a:cubicBezTo>
                  <a:pt x="361828" y="403013"/>
                  <a:pt x="426306" y="338535"/>
                  <a:pt x="426306" y="258997"/>
                </a:cubicBezTo>
                <a:cubicBezTo>
                  <a:pt x="426306" y="179459"/>
                  <a:pt x="361828" y="114981"/>
                  <a:pt x="282290" y="114981"/>
                </a:cubicBezTo>
                <a:close/>
                <a:moveTo>
                  <a:pt x="0" y="0"/>
                </a:moveTo>
                <a:lnTo>
                  <a:pt x="4248472" y="0"/>
                </a:lnTo>
                <a:lnTo>
                  <a:pt x="4248472" y="4248472"/>
                </a:lnTo>
                <a:lnTo>
                  <a:pt x="0" y="4248472"/>
                </a:lnTo>
                <a:close/>
              </a:path>
            </a:pathLst>
          </a:custGeom>
          <a:solidFill>
            <a:sysClr val="window" lastClr="FFFFFF"/>
          </a:solidFill>
          <a:ln w="25400" cap="flat" cmpd="sng" algn="ctr">
            <a:noFill/>
            <a:prstDash val="solid"/>
          </a:ln>
          <a:effectLst/>
        </p:spPr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defTabSz="924282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7" name="TextBox 10"/>
          <p:cNvSpPr txBox="1"/>
          <p:nvPr/>
        </p:nvSpPr>
        <p:spPr>
          <a:xfrm>
            <a:off x="973872" y="3028845"/>
            <a:ext cx="998490" cy="663202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indent="0" algn="ctr">
              <a:lnSpc>
                <a:spcPct val="90000"/>
              </a:lnSpc>
              <a:spcBef>
                <a:spcPts val="0"/>
              </a:spcBef>
              <a:buFont typeface="Arial" pitchFamily="34" charset="0"/>
              <a:buNone/>
              <a:defRPr sz="2000" b="1">
                <a:solidFill>
                  <a:schemeClr val="tx2"/>
                </a:solidFill>
                <a:latin typeface="+mj-lt"/>
                <a:cs typeface="Arial" panose="020B0604020202020204" pitchFamily="34" charset="0"/>
              </a:defRPr>
            </a:lvl1pPr>
            <a:lvl2pPr marL="180975" indent="-180975">
              <a:lnSpc>
                <a:spcPct val="90000"/>
              </a:lnSpc>
              <a:spcBef>
                <a:spcPts val="0"/>
              </a:spcBef>
              <a:buFont typeface="Arial" pitchFamily="34" charset="0"/>
              <a:buChar char="•"/>
              <a:defRPr sz="1200">
                <a:solidFill>
                  <a:schemeClr val="tx2"/>
                </a:solidFill>
              </a:defRPr>
            </a:lvl2pPr>
            <a:lvl3pPr marL="361950" indent="-171450">
              <a:lnSpc>
                <a:spcPct val="90000"/>
              </a:lnSpc>
              <a:spcBef>
                <a:spcPts val="0"/>
              </a:spcBef>
              <a:buFont typeface="Calibri" pitchFamily="34" charset="0"/>
              <a:buChar char="–"/>
              <a:defRPr sz="1200">
                <a:solidFill>
                  <a:schemeClr val="tx2"/>
                </a:solidFill>
              </a:defRPr>
            </a:lvl3pPr>
            <a:lvl4pPr marL="1825348" indent="-260764">
              <a:lnSpc>
                <a:spcPct val="90000"/>
              </a:lnSpc>
              <a:spcBef>
                <a:spcPts val="0"/>
              </a:spcBef>
              <a:buFont typeface="Arial" pitchFamily="34" charset="0"/>
              <a:buChar char="–"/>
              <a:defRPr sz="1200">
                <a:solidFill>
                  <a:schemeClr val="tx2"/>
                </a:solidFill>
              </a:defRPr>
            </a:lvl4pPr>
            <a:lvl5pPr marL="2346876" indent="-260764">
              <a:lnSpc>
                <a:spcPct val="90000"/>
              </a:lnSpc>
              <a:spcBef>
                <a:spcPts val="0"/>
              </a:spcBef>
              <a:buFont typeface="Arial" pitchFamily="34" charset="0"/>
              <a:buChar char="»"/>
              <a:defRPr sz="1200">
                <a:solidFill>
                  <a:schemeClr val="tx2"/>
                </a:solidFill>
              </a:defRPr>
            </a:lvl5pPr>
            <a:lvl6pPr marL="2868404" indent="-260764">
              <a:spcBef>
                <a:spcPct val="20000"/>
              </a:spcBef>
              <a:buFont typeface="Arial" pitchFamily="34" charset="0"/>
              <a:buChar char="•"/>
              <a:defRPr sz="2300"/>
            </a:lvl6pPr>
            <a:lvl7pPr marL="3389932" indent="-260764">
              <a:spcBef>
                <a:spcPct val="20000"/>
              </a:spcBef>
              <a:buFont typeface="Arial" pitchFamily="34" charset="0"/>
              <a:buChar char="•"/>
              <a:defRPr sz="2300"/>
            </a:lvl7pPr>
            <a:lvl8pPr marL="3911460" indent="-260764">
              <a:spcBef>
                <a:spcPct val="20000"/>
              </a:spcBef>
              <a:buFont typeface="Arial" pitchFamily="34" charset="0"/>
              <a:buChar char="•"/>
              <a:defRPr sz="2300"/>
            </a:lvl8pPr>
            <a:lvl9pPr marL="4432988" indent="-260764">
              <a:spcBef>
                <a:spcPct val="20000"/>
              </a:spcBef>
              <a:buFont typeface="Arial" pitchFamily="34" charset="0"/>
              <a:buChar char="•"/>
              <a:defRPr sz="2300"/>
            </a:lvl9pPr>
          </a:lstStyle>
          <a:p>
            <a:pPr marL="0" marR="0" lvl="0" indent="0" algn="ctr" defTabSz="924282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hu-HU" sz="2000" b="1" i="0" u="none" strike="noStrike" kern="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Calibri"/>
                <a:cs typeface="Arial" panose="020B0604020202020204" pitchFamily="34" charset="0"/>
              </a:rPr>
              <a:t>13%</a:t>
            </a:r>
            <a:endParaRPr kumimoji="0" lang="en-GB" sz="2000" b="1" i="0" u="none" strike="noStrike" kern="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Calibri"/>
              <a:cs typeface="Arial" panose="020B0604020202020204" pitchFamily="34" charset="0"/>
            </a:endParaRPr>
          </a:p>
          <a:p>
            <a:pPr lvl="0" defTabSz="924282">
              <a:defRPr/>
            </a:pPr>
            <a:r>
              <a:rPr lang="hu-HU" sz="950" b="0" kern="0" dirty="0">
                <a:solidFill>
                  <a:srgbClr val="222223">
                    <a:lumMod val="75000"/>
                    <a:lumOff val="25000"/>
                  </a:srgbClr>
                </a:solidFill>
              </a:rPr>
              <a:t>Zenei videóklipek</a:t>
            </a:r>
            <a:endParaRPr kumimoji="0" lang="en-GB" sz="950" b="0" i="0" u="none" strike="noStrike" kern="0" cap="none" spc="0" normalizeH="0" baseline="0" noProof="0" dirty="0">
              <a:ln>
                <a:noFill/>
              </a:ln>
              <a:solidFill>
                <a:srgbClr val="222223">
                  <a:lumMod val="75000"/>
                  <a:lumOff val="25000"/>
                </a:srgbClr>
              </a:solidFill>
              <a:effectLst/>
              <a:uLnTx/>
              <a:uFillTx/>
              <a:latin typeface="Calibri"/>
            </a:endParaRPr>
          </a:p>
        </p:txBody>
      </p:sp>
      <p:graphicFrame>
        <p:nvGraphicFramePr>
          <p:cNvPr id="78" name="Diagram 5"/>
          <p:cNvGraphicFramePr/>
          <p:nvPr>
            <p:extLst>
              <p:ext uri="{D42A27DB-BD31-4B8C-83A1-F6EECF244321}">
                <p14:modId xmlns:p14="http://schemas.microsoft.com/office/powerpoint/2010/main" val="2052196692"/>
              </p:ext>
            </p:extLst>
          </p:nvPr>
        </p:nvGraphicFramePr>
        <p:xfrm>
          <a:off x="976052" y="2145392"/>
          <a:ext cx="972353" cy="95072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  <p:sp>
        <p:nvSpPr>
          <p:cNvPr id="79" name="Rectangle 112"/>
          <p:cNvSpPr/>
          <p:nvPr/>
        </p:nvSpPr>
        <p:spPr bwMode="gray">
          <a:xfrm>
            <a:off x="1105884" y="2267325"/>
            <a:ext cx="712688" cy="706853"/>
          </a:xfrm>
          <a:custGeom>
            <a:avLst/>
            <a:gdLst/>
            <a:ahLst/>
            <a:cxnLst/>
            <a:rect l="l" t="t" r="r" b="b"/>
            <a:pathLst>
              <a:path w="4248472" h="4248472">
                <a:moveTo>
                  <a:pt x="3963192" y="3851992"/>
                </a:moveTo>
                <a:cubicBezTo>
                  <a:pt x="3883654" y="3851992"/>
                  <a:pt x="3819176" y="3916470"/>
                  <a:pt x="3819176" y="3996008"/>
                </a:cubicBezTo>
                <a:cubicBezTo>
                  <a:pt x="3819176" y="4075546"/>
                  <a:pt x="3883654" y="4140024"/>
                  <a:pt x="3963192" y="4140024"/>
                </a:cubicBezTo>
                <a:cubicBezTo>
                  <a:pt x="4042730" y="4140024"/>
                  <a:pt x="4107208" y="4075546"/>
                  <a:pt x="4107208" y="3996008"/>
                </a:cubicBezTo>
                <a:cubicBezTo>
                  <a:pt x="4107208" y="3916470"/>
                  <a:pt x="4042730" y="3851992"/>
                  <a:pt x="3963192" y="3851992"/>
                </a:cubicBezTo>
                <a:close/>
                <a:moveTo>
                  <a:pt x="3554050" y="3851992"/>
                </a:moveTo>
                <a:cubicBezTo>
                  <a:pt x="3474512" y="3851992"/>
                  <a:pt x="3410034" y="3916470"/>
                  <a:pt x="3410034" y="3996008"/>
                </a:cubicBezTo>
                <a:cubicBezTo>
                  <a:pt x="3410034" y="4075546"/>
                  <a:pt x="3474512" y="4140024"/>
                  <a:pt x="3554050" y="4140024"/>
                </a:cubicBezTo>
                <a:cubicBezTo>
                  <a:pt x="3633588" y="4140024"/>
                  <a:pt x="3698066" y="4075546"/>
                  <a:pt x="3698066" y="3996008"/>
                </a:cubicBezTo>
                <a:cubicBezTo>
                  <a:pt x="3698066" y="3916470"/>
                  <a:pt x="3633588" y="3851992"/>
                  <a:pt x="3554050" y="3851992"/>
                </a:cubicBezTo>
                <a:close/>
                <a:moveTo>
                  <a:pt x="3144907" y="3851992"/>
                </a:moveTo>
                <a:cubicBezTo>
                  <a:pt x="3065369" y="3851992"/>
                  <a:pt x="3000891" y="3916470"/>
                  <a:pt x="3000891" y="3996008"/>
                </a:cubicBezTo>
                <a:cubicBezTo>
                  <a:pt x="3000891" y="4075546"/>
                  <a:pt x="3065369" y="4140024"/>
                  <a:pt x="3144907" y="4140024"/>
                </a:cubicBezTo>
                <a:cubicBezTo>
                  <a:pt x="3224445" y="4140024"/>
                  <a:pt x="3288923" y="4075546"/>
                  <a:pt x="3288923" y="3996008"/>
                </a:cubicBezTo>
                <a:cubicBezTo>
                  <a:pt x="3288923" y="3916470"/>
                  <a:pt x="3224445" y="3851992"/>
                  <a:pt x="3144907" y="3851992"/>
                </a:cubicBezTo>
                <a:close/>
                <a:moveTo>
                  <a:pt x="2735764" y="3851992"/>
                </a:moveTo>
                <a:cubicBezTo>
                  <a:pt x="2656226" y="3851992"/>
                  <a:pt x="2591748" y="3916470"/>
                  <a:pt x="2591748" y="3996008"/>
                </a:cubicBezTo>
                <a:cubicBezTo>
                  <a:pt x="2591748" y="4075546"/>
                  <a:pt x="2656226" y="4140024"/>
                  <a:pt x="2735764" y="4140024"/>
                </a:cubicBezTo>
                <a:cubicBezTo>
                  <a:pt x="2815302" y="4140024"/>
                  <a:pt x="2879780" y="4075546"/>
                  <a:pt x="2879780" y="3996008"/>
                </a:cubicBezTo>
                <a:cubicBezTo>
                  <a:pt x="2879780" y="3916470"/>
                  <a:pt x="2815302" y="3851992"/>
                  <a:pt x="2735764" y="3851992"/>
                </a:cubicBezTo>
                <a:close/>
                <a:moveTo>
                  <a:pt x="2326621" y="3851992"/>
                </a:moveTo>
                <a:cubicBezTo>
                  <a:pt x="2247083" y="3851992"/>
                  <a:pt x="2182605" y="3916470"/>
                  <a:pt x="2182605" y="3996008"/>
                </a:cubicBezTo>
                <a:cubicBezTo>
                  <a:pt x="2182605" y="4075546"/>
                  <a:pt x="2247083" y="4140024"/>
                  <a:pt x="2326621" y="4140024"/>
                </a:cubicBezTo>
                <a:cubicBezTo>
                  <a:pt x="2406159" y="4140024"/>
                  <a:pt x="2470637" y="4075546"/>
                  <a:pt x="2470637" y="3996008"/>
                </a:cubicBezTo>
                <a:cubicBezTo>
                  <a:pt x="2470637" y="3916470"/>
                  <a:pt x="2406159" y="3851992"/>
                  <a:pt x="2326621" y="3851992"/>
                </a:cubicBezTo>
                <a:close/>
                <a:moveTo>
                  <a:pt x="1917478" y="3851992"/>
                </a:moveTo>
                <a:cubicBezTo>
                  <a:pt x="1837940" y="3851992"/>
                  <a:pt x="1773462" y="3916470"/>
                  <a:pt x="1773462" y="3996008"/>
                </a:cubicBezTo>
                <a:cubicBezTo>
                  <a:pt x="1773462" y="4075546"/>
                  <a:pt x="1837940" y="4140024"/>
                  <a:pt x="1917478" y="4140024"/>
                </a:cubicBezTo>
                <a:cubicBezTo>
                  <a:pt x="1997016" y="4140024"/>
                  <a:pt x="2061494" y="4075546"/>
                  <a:pt x="2061494" y="3996008"/>
                </a:cubicBezTo>
                <a:cubicBezTo>
                  <a:pt x="2061494" y="3916470"/>
                  <a:pt x="1997016" y="3851992"/>
                  <a:pt x="1917478" y="3851992"/>
                </a:cubicBezTo>
                <a:close/>
                <a:moveTo>
                  <a:pt x="1508335" y="3851992"/>
                </a:moveTo>
                <a:cubicBezTo>
                  <a:pt x="1428797" y="3851992"/>
                  <a:pt x="1364319" y="3916470"/>
                  <a:pt x="1364319" y="3996008"/>
                </a:cubicBezTo>
                <a:cubicBezTo>
                  <a:pt x="1364319" y="4075546"/>
                  <a:pt x="1428797" y="4140024"/>
                  <a:pt x="1508335" y="4140024"/>
                </a:cubicBezTo>
                <a:cubicBezTo>
                  <a:pt x="1587873" y="4140024"/>
                  <a:pt x="1652351" y="4075546"/>
                  <a:pt x="1652351" y="3996008"/>
                </a:cubicBezTo>
                <a:cubicBezTo>
                  <a:pt x="1652351" y="3916470"/>
                  <a:pt x="1587873" y="3851992"/>
                  <a:pt x="1508335" y="3851992"/>
                </a:cubicBezTo>
                <a:close/>
                <a:moveTo>
                  <a:pt x="1099192" y="3851992"/>
                </a:moveTo>
                <a:cubicBezTo>
                  <a:pt x="1019654" y="3851992"/>
                  <a:pt x="955176" y="3916470"/>
                  <a:pt x="955176" y="3996008"/>
                </a:cubicBezTo>
                <a:cubicBezTo>
                  <a:pt x="955176" y="4075546"/>
                  <a:pt x="1019654" y="4140024"/>
                  <a:pt x="1099192" y="4140024"/>
                </a:cubicBezTo>
                <a:cubicBezTo>
                  <a:pt x="1178730" y="4140024"/>
                  <a:pt x="1243208" y="4075546"/>
                  <a:pt x="1243208" y="3996008"/>
                </a:cubicBezTo>
                <a:cubicBezTo>
                  <a:pt x="1243208" y="3916470"/>
                  <a:pt x="1178730" y="3851992"/>
                  <a:pt x="1099192" y="3851992"/>
                </a:cubicBezTo>
                <a:close/>
                <a:moveTo>
                  <a:pt x="690049" y="3851992"/>
                </a:moveTo>
                <a:cubicBezTo>
                  <a:pt x="610511" y="3851992"/>
                  <a:pt x="546033" y="3916470"/>
                  <a:pt x="546033" y="3996008"/>
                </a:cubicBezTo>
                <a:cubicBezTo>
                  <a:pt x="546033" y="4075546"/>
                  <a:pt x="610511" y="4140024"/>
                  <a:pt x="690049" y="4140024"/>
                </a:cubicBezTo>
                <a:cubicBezTo>
                  <a:pt x="769587" y="4140024"/>
                  <a:pt x="834065" y="4075546"/>
                  <a:pt x="834065" y="3996008"/>
                </a:cubicBezTo>
                <a:cubicBezTo>
                  <a:pt x="834065" y="3916470"/>
                  <a:pt x="769587" y="3851992"/>
                  <a:pt x="690049" y="3851992"/>
                </a:cubicBezTo>
                <a:close/>
                <a:moveTo>
                  <a:pt x="280906" y="3851992"/>
                </a:moveTo>
                <a:cubicBezTo>
                  <a:pt x="201368" y="3851992"/>
                  <a:pt x="136890" y="3916470"/>
                  <a:pt x="136890" y="3996008"/>
                </a:cubicBezTo>
                <a:cubicBezTo>
                  <a:pt x="136890" y="4075546"/>
                  <a:pt x="201368" y="4140024"/>
                  <a:pt x="280906" y="4140024"/>
                </a:cubicBezTo>
                <a:cubicBezTo>
                  <a:pt x="360444" y="4140024"/>
                  <a:pt x="424922" y="4075546"/>
                  <a:pt x="424922" y="3996008"/>
                </a:cubicBezTo>
                <a:cubicBezTo>
                  <a:pt x="424922" y="3916470"/>
                  <a:pt x="360444" y="3851992"/>
                  <a:pt x="280906" y="3851992"/>
                </a:cubicBezTo>
                <a:close/>
                <a:moveTo>
                  <a:pt x="3970176" y="3436765"/>
                </a:moveTo>
                <a:cubicBezTo>
                  <a:pt x="3890638" y="3436765"/>
                  <a:pt x="3826160" y="3501243"/>
                  <a:pt x="3826160" y="3580781"/>
                </a:cubicBezTo>
                <a:cubicBezTo>
                  <a:pt x="3826160" y="3660319"/>
                  <a:pt x="3890638" y="3724797"/>
                  <a:pt x="3970176" y="3724797"/>
                </a:cubicBezTo>
                <a:cubicBezTo>
                  <a:pt x="4049714" y="3724797"/>
                  <a:pt x="4114192" y="3660319"/>
                  <a:pt x="4114192" y="3580781"/>
                </a:cubicBezTo>
                <a:cubicBezTo>
                  <a:pt x="4114192" y="3501243"/>
                  <a:pt x="4049714" y="3436765"/>
                  <a:pt x="3970176" y="3436765"/>
                </a:cubicBezTo>
                <a:close/>
                <a:moveTo>
                  <a:pt x="3561034" y="3436765"/>
                </a:moveTo>
                <a:cubicBezTo>
                  <a:pt x="3481496" y="3436765"/>
                  <a:pt x="3417018" y="3501243"/>
                  <a:pt x="3417018" y="3580781"/>
                </a:cubicBezTo>
                <a:cubicBezTo>
                  <a:pt x="3417018" y="3660319"/>
                  <a:pt x="3481496" y="3724797"/>
                  <a:pt x="3561034" y="3724797"/>
                </a:cubicBezTo>
                <a:cubicBezTo>
                  <a:pt x="3640572" y="3724797"/>
                  <a:pt x="3705050" y="3660319"/>
                  <a:pt x="3705050" y="3580781"/>
                </a:cubicBezTo>
                <a:cubicBezTo>
                  <a:pt x="3705050" y="3501243"/>
                  <a:pt x="3640572" y="3436765"/>
                  <a:pt x="3561034" y="3436765"/>
                </a:cubicBezTo>
                <a:close/>
                <a:moveTo>
                  <a:pt x="3151891" y="3436765"/>
                </a:moveTo>
                <a:cubicBezTo>
                  <a:pt x="3072353" y="3436765"/>
                  <a:pt x="3007875" y="3501243"/>
                  <a:pt x="3007875" y="3580781"/>
                </a:cubicBezTo>
                <a:cubicBezTo>
                  <a:pt x="3007875" y="3660319"/>
                  <a:pt x="3072353" y="3724797"/>
                  <a:pt x="3151891" y="3724797"/>
                </a:cubicBezTo>
                <a:cubicBezTo>
                  <a:pt x="3231429" y="3724797"/>
                  <a:pt x="3295907" y="3660319"/>
                  <a:pt x="3295907" y="3580781"/>
                </a:cubicBezTo>
                <a:cubicBezTo>
                  <a:pt x="3295907" y="3501243"/>
                  <a:pt x="3231429" y="3436765"/>
                  <a:pt x="3151891" y="3436765"/>
                </a:cubicBezTo>
                <a:close/>
                <a:moveTo>
                  <a:pt x="2742748" y="3436765"/>
                </a:moveTo>
                <a:cubicBezTo>
                  <a:pt x="2663210" y="3436765"/>
                  <a:pt x="2598732" y="3501243"/>
                  <a:pt x="2598732" y="3580781"/>
                </a:cubicBezTo>
                <a:cubicBezTo>
                  <a:pt x="2598732" y="3660319"/>
                  <a:pt x="2663210" y="3724797"/>
                  <a:pt x="2742748" y="3724797"/>
                </a:cubicBezTo>
                <a:cubicBezTo>
                  <a:pt x="2822286" y="3724797"/>
                  <a:pt x="2886764" y="3660319"/>
                  <a:pt x="2886764" y="3580781"/>
                </a:cubicBezTo>
                <a:cubicBezTo>
                  <a:pt x="2886764" y="3501243"/>
                  <a:pt x="2822286" y="3436765"/>
                  <a:pt x="2742748" y="3436765"/>
                </a:cubicBezTo>
                <a:close/>
                <a:moveTo>
                  <a:pt x="2333605" y="3436765"/>
                </a:moveTo>
                <a:cubicBezTo>
                  <a:pt x="2254067" y="3436765"/>
                  <a:pt x="2189589" y="3501243"/>
                  <a:pt x="2189589" y="3580781"/>
                </a:cubicBezTo>
                <a:cubicBezTo>
                  <a:pt x="2189589" y="3660319"/>
                  <a:pt x="2254067" y="3724797"/>
                  <a:pt x="2333605" y="3724797"/>
                </a:cubicBezTo>
                <a:cubicBezTo>
                  <a:pt x="2413143" y="3724797"/>
                  <a:pt x="2477621" y="3660319"/>
                  <a:pt x="2477621" y="3580781"/>
                </a:cubicBezTo>
                <a:cubicBezTo>
                  <a:pt x="2477621" y="3501243"/>
                  <a:pt x="2413143" y="3436765"/>
                  <a:pt x="2333605" y="3436765"/>
                </a:cubicBezTo>
                <a:close/>
                <a:moveTo>
                  <a:pt x="1924462" y="3436765"/>
                </a:moveTo>
                <a:cubicBezTo>
                  <a:pt x="1844924" y="3436765"/>
                  <a:pt x="1780446" y="3501243"/>
                  <a:pt x="1780446" y="3580781"/>
                </a:cubicBezTo>
                <a:cubicBezTo>
                  <a:pt x="1780446" y="3660319"/>
                  <a:pt x="1844924" y="3724797"/>
                  <a:pt x="1924462" y="3724797"/>
                </a:cubicBezTo>
                <a:cubicBezTo>
                  <a:pt x="2004000" y="3724797"/>
                  <a:pt x="2068478" y="3660319"/>
                  <a:pt x="2068478" y="3580781"/>
                </a:cubicBezTo>
                <a:cubicBezTo>
                  <a:pt x="2068478" y="3501243"/>
                  <a:pt x="2004000" y="3436765"/>
                  <a:pt x="1924462" y="3436765"/>
                </a:cubicBezTo>
                <a:close/>
                <a:moveTo>
                  <a:pt x="1515319" y="3436765"/>
                </a:moveTo>
                <a:cubicBezTo>
                  <a:pt x="1435781" y="3436765"/>
                  <a:pt x="1371303" y="3501243"/>
                  <a:pt x="1371303" y="3580781"/>
                </a:cubicBezTo>
                <a:cubicBezTo>
                  <a:pt x="1371303" y="3660319"/>
                  <a:pt x="1435781" y="3724797"/>
                  <a:pt x="1515319" y="3724797"/>
                </a:cubicBezTo>
                <a:cubicBezTo>
                  <a:pt x="1594857" y="3724797"/>
                  <a:pt x="1659335" y="3660319"/>
                  <a:pt x="1659335" y="3580781"/>
                </a:cubicBezTo>
                <a:cubicBezTo>
                  <a:pt x="1659335" y="3501243"/>
                  <a:pt x="1594857" y="3436765"/>
                  <a:pt x="1515319" y="3436765"/>
                </a:cubicBezTo>
                <a:close/>
                <a:moveTo>
                  <a:pt x="1106176" y="3436765"/>
                </a:moveTo>
                <a:cubicBezTo>
                  <a:pt x="1026638" y="3436765"/>
                  <a:pt x="962160" y="3501243"/>
                  <a:pt x="962160" y="3580781"/>
                </a:cubicBezTo>
                <a:cubicBezTo>
                  <a:pt x="962160" y="3660319"/>
                  <a:pt x="1026638" y="3724797"/>
                  <a:pt x="1106176" y="3724797"/>
                </a:cubicBezTo>
                <a:cubicBezTo>
                  <a:pt x="1185714" y="3724797"/>
                  <a:pt x="1250192" y="3660319"/>
                  <a:pt x="1250192" y="3580781"/>
                </a:cubicBezTo>
                <a:cubicBezTo>
                  <a:pt x="1250192" y="3501243"/>
                  <a:pt x="1185714" y="3436765"/>
                  <a:pt x="1106176" y="3436765"/>
                </a:cubicBezTo>
                <a:close/>
                <a:moveTo>
                  <a:pt x="697033" y="3436765"/>
                </a:moveTo>
                <a:cubicBezTo>
                  <a:pt x="617495" y="3436765"/>
                  <a:pt x="553017" y="3501243"/>
                  <a:pt x="553017" y="3580781"/>
                </a:cubicBezTo>
                <a:cubicBezTo>
                  <a:pt x="553017" y="3660319"/>
                  <a:pt x="617495" y="3724797"/>
                  <a:pt x="697033" y="3724797"/>
                </a:cubicBezTo>
                <a:cubicBezTo>
                  <a:pt x="776571" y="3724797"/>
                  <a:pt x="841049" y="3660319"/>
                  <a:pt x="841049" y="3580781"/>
                </a:cubicBezTo>
                <a:cubicBezTo>
                  <a:pt x="841049" y="3501243"/>
                  <a:pt x="776571" y="3436765"/>
                  <a:pt x="697033" y="3436765"/>
                </a:cubicBezTo>
                <a:close/>
                <a:moveTo>
                  <a:pt x="287890" y="3436765"/>
                </a:moveTo>
                <a:cubicBezTo>
                  <a:pt x="208352" y="3436765"/>
                  <a:pt x="143874" y="3501243"/>
                  <a:pt x="143874" y="3580781"/>
                </a:cubicBezTo>
                <a:cubicBezTo>
                  <a:pt x="143874" y="3660319"/>
                  <a:pt x="208352" y="3724797"/>
                  <a:pt x="287890" y="3724797"/>
                </a:cubicBezTo>
                <a:cubicBezTo>
                  <a:pt x="367428" y="3724797"/>
                  <a:pt x="431906" y="3660319"/>
                  <a:pt x="431906" y="3580781"/>
                </a:cubicBezTo>
                <a:cubicBezTo>
                  <a:pt x="431906" y="3501243"/>
                  <a:pt x="367428" y="3436765"/>
                  <a:pt x="287890" y="3436765"/>
                </a:cubicBezTo>
                <a:close/>
                <a:moveTo>
                  <a:pt x="3969476" y="3021542"/>
                </a:moveTo>
                <a:cubicBezTo>
                  <a:pt x="3889938" y="3021542"/>
                  <a:pt x="3825460" y="3086020"/>
                  <a:pt x="3825460" y="3165558"/>
                </a:cubicBezTo>
                <a:cubicBezTo>
                  <a:pt x="3825460" y="3245096"/>
                  <a:pt x="3889938" y="3309574"/>
                  <a:pt x="3969476" y="3309574"/>
                </a:cubicBezTo>
                <a:cubicBezTo>
                  <a:pt x="4049014" y="3309574"/>
                  <a:pt x="4113492" y="3245096"/>
                  <a:pt x="4113492" y="3165558"/>
                </a:cubicBezTo>
                <a:cubicBezTo>
                  <a:pt x="4113492" y="3086020"/>
                  <a:pt x="4049014" y="3021542"/>
                  <a:pt x="3969476" y="3021542"/>
                </a:cubicBezTo>
                <a:close/>
                <a:moveTo>
                  <a:pt x="3560334" y="3021542"/>
                </a:moveTo>
                <a:cubicBezTo>
                  <a:pt x="3480796" y="3021542"/>
                  <a:pt x="3416318" y="3086020"/>
                  <a:pt x="3416318" y="3165558"/>
                </a:cubicBezTo>
                <a:cubicBezTo>
                  <a:pt x="3416318" y="3245096"/>
                  <a:pt x="3480796" y="3309574"/>
                  <a:pt x="3560334" y="3309574"/>
                </a:cubicBezTo>
                <a:cubicBezTo>
                  <a:pt x="3639872" y="3309574"/>
                  <a:pt x="3704350" y="3245096"/>
                  <a:pt x="3704350" y="3165558"/>
                </a:cubicBezTo>
                <a:cubicBezTo>
                  <a:pt x="3704350" y="3086020"/>
                  <a:pt x="3639872" y="3021542"/>
                  <a:pt x="3560334" y="3021542"/>
                </a:cubicBezTo>
                <a:close/>
                <a:moveTo>
                  <a:pt x="3151191" y="3021542"/>
                </a:moveTo>
                <a:cubicBezTo>
                  <a:pt x="3071653" y="3021542"/>
                  <a:pt x="3007175" y="3086020"/>
                  <a:pt x="3007175" y="3165558"/>
                </a:cubicBezTo>
                <a:cubicBezTo>
                  <a:pt x="3007175" y="3245096"/>
                  <a:pt x="3071653" y="3309574"/>
                  <a:pt x="3151191" y="3309574"/>
                </a:cubicBezTo>
                <a:cubicBezTo>
                  <a:pt x="3230729" y="3309574"/>
                  <a:pt x="3295207" y="3245096"/>
                  <a:pt x="3295207" y="3165558"/>
                </a:cubicBezTo>
                <a:cubicBezTo>
                  <a:pt x="3295207" y="3086020"/>
                  <a:pt x="3230729" y="3021542"/>
                  <a:pt x="3151191" y="3021542"/>
                </a:cubicBezTo>
                <a:close/>
                <a:moveTo>
                  <a:pt x="2742048" y="3021542"/>
                </a:moveTo>
                <a:cubicBezTo>
                  <a:pt x="2662510" y="3021542"/>
                  <a:pt x="2598032" y="3086020"/>
                  <a:pt x="2598032" y="3165558"/>
                </a:cubicBezTo>
                <a:cubicBezTo>
                  <a:pt x="2598032" y="3245096"/>
                  <a:pt x="2662510" y="3309574"/>
                  <a:pt x="2742048" y="3309574"/>
                </a:cubicBezTo>
                <a:cubicBezTo>
                  <a:pt x="2821586" y="3309574"/>
                  <a:pt x="2886064" y="3245096"/>
                  <a:pt x="2886064" y="3165558"/>
                </a:cubicBezTo>
                <a:cubicBezTo>
                  <a:pt x="2886064" y="3086020"/>
                  <a:pt x="2821586" y="3021542"/>
                  <a:pt x="2742048" y="3021542"/>
                </a:cubicBezTo>
                <a:close/>
                <a:moveTo>
                  <a:pt x="2332905" y="3021542"/>
                </a:moveTo>
                <a:cubicBezTo>
                  <a:pt x="2253367" y="3021542"/>
                  <a:pt x="2188889" y="3086020"/>
                  <a:pt x="2188889" y="3165558"/>
                </a:cubicBezTo>
                <a:cubicBezTo>
                  <a:pt x="2188889" y="3245096"/>
                  <a:pt x="2253367" y="3309574"/>
                  <a:pt x="2332905" y="3309574"/>
                </a:cubicBezTo>
                <a:cubicBezTo>
                  <a:pt x="2412443" y="3309574"/>
                  <a:pt x="2476921" y="3245096"/>
                  <a:pt x="2476921" y="3165558"/>
                </a:cubicBezTo>
                <a:cubicBezTo>
                  <a:pt x="2476921" y="3086020"/>
                  <a:pt x="2412443" y="3021542"/>
                  <a:pt x="2332905" y="3021542"/>
                </a:cubicBezTo>
                <a:close/>
                <a:moveTo>
                  <a:pt x="1923762" y="3021542"/>
                </a:moveTo>
                <a:cubicBezTo>
                  <a:pt x="1844224" y="3021542"/>
                  <a:pt x="1779746" y="3086020"/>
                  <a:pt x="1779746" y="3165558"/>
                </a:cubicBezTo>
                <a:cubicBezTo>
                  <a:pt x="1779746" y="3245096"/>
                  <a:pt x="1844224" y="3309574"/>
                  <a:pt x="1923762" y="3309574"/>
                </a:cubicBezTo>
                <a:cubicBezTo>
                  <a:pt x="2003300" y="3309574"/>
                  <a:pt x="2067778" y="3245096"/>
                  <a:pt x="2067778" y="3165558"/>
                </a:cubicBezTo>
                <a:cubicBezTo>
                  <a:pt x="2067778" y="3086020"/>
                  <a:pt x="2003300" y="3021542"/>
                  <a:pt x="1923762" y="3021542"/>
                </a:cubicBezTo>
                <a:close/>
                <a:moveTo>
                  <a:pt x="1514619" y="3021542"/>
                </a:moveTo>
                <a:cubicBezTo>
                  <a:pt x="1435081" y="3021542"/>
                  <a:pt x="1370603" y="3086020"/>
                  <a:pt x="1370603" y="3165558"/>
                </a:cubicBezTo>
                <a:cubicBezTo>
                  <a:pt x="1370603" y="3245096"/>
                  <a:pt x="1435081" y="3309574"/>
                  <a:pt x="1514619" y="3309574"/>
                </a:cubicBezTo>
                <a:cubicBezTo>
                  <a:pt x="1594157" y="3309574"/>
                  <a:pt x="1658635" y="3245096"/>
                  <a:pt x="1658635" y="3165558"/>
                </a:cubicBezTo>
                <a:cubicBezTo>
                  <a:pt x="1658635" y="3086020"/>
                  <a:pt x="1594157" y="3021542"/>
                  <a:pt x="1514619" y="3021542"/>
                </a:cubicBezTo>
                <a:close/>
                <a:moveTo>
                  <a:pt x="1105476" y="3021542"/>
                </a:moveTo>
                <a:cubicBezTo>
                  <a:pt x="1025938" y="3021542"/>
                  <a:pt x="961460" y="3086020"/>
                  <a:pt x="961460" y="3165558"/>
                </a:cubicBezTo>
                <a:cubicBezTo>
                  <a:pt x="961460" y="3245096"/>
                  <a:pt x="1025938" y="3309574"/>
                  <a:pt x="1105476" y="3309574"/>
                </a:cubicBezTo>
                <a:cubicBezTo>
                  <a:pt x="1185014" y="3309574"/>
                  <a:pt x="1249492" y="3245096"/>
                  <a:pt x="1249492" y="3165558"/>
                </a:cubicBezTo>
                <a:cubicBezTo>
                  <a:pt x="1249492" y="3086020"/>
                  <a:pt x="1185014" y="3021542"/>
                  <a:pt x="1105476" y="3021542"/>
                </a:cubicBezTo>
                <a:close/>
                <a:moveTo>
                  <a:pt x="696333" y="3021542"/>
                </a:moveTo>
                <a:cubicBezTo>
                  <a:pt x="616795" y="3021542"/>
                  <a:pt x="552317" y="3086020"/>
                  <a:pt x="552317" y="3165558"/>
                </a:cubicBezTo>
                <a:cubicBezTo>
                  <a:pt x="552317" y="3245096"/>
                  <a:pt x="616795" y="3309574"/>
                  <a:pt x="696333" y="3309574"/>
                </a:cubicBezTo>
                <a:cubicBezTo>
                  <a:pt x="775871" y="3309574"/>
                  <a:pt x="840349" y="3245096"/>
                  <a:pt x="840349" y="3165558"/>
                </a:cubicBezTo>
                <a:cubicBezTo>
                  <a:pt x="840349" y="3086020"/>
                  <a:pt x="775871" y="3021542"/>
                  <a:pt x="696333" y="3021542"/>
                </a:cubicBezTo>
                <a:close/>
                <a:moveTo>
                  <a:pt x="287190" y="3021542"/>
                </a:moveTo>
                <a:cubicBezTo>
                  <a:pt x="207652" y="3021542"/>
                  <a:pt x="143174" y="3086020"/>
                  <a:pt x="143174" y="3165558"/>
                </a:cubicBezTo>
                <a:cubicBezTo>
                  <a:pt x="143174" y="3245096"/>
                  <a:pt x="207652" y="3309574"/>
                  <a:pt x="287190" y="3309574"/>
                </a:cubicBezTo>
                <a:cubicBezTo>
                  <a:pt x="366728" y="3309574"/>
                  <a:pt x="431206" y="3245096"/>
                  <a:pt x="431206" y="3165558"/>
                </a:cubicBezTo>
                <a:cubicBezTo>
                  <a:pt x="431206" y="3086020"/>
                  <a:pt x="366728" y="3021542"/>
                  <a:pt x="287190" y="3021542"/>
                </a:cubicBezTo>
                <a:close/>
                <a:moveTo>
                  <a:pt x="3968776" y="2606319"/>
                </a:moveTo>
                <a:cubicBezTo>
                  <a:pt x="3889238" y="2606319"/>
                  <a:pt x="3824760" y="2670797"/>
                  <a:pt x="3824760" y="2750335"/>
                </a:cubicBezTo>
                <a:cubicBezTo>
                  <a:pt x="3824760" y="2829873"/>
                  <a:pt x="3889238" y="2894351"/>
                  <a:pt x="3968776" y="2894351"/>
                </a:cubicBezTo>
                <a:cubicBezTo>
                  <a:pt x="4048314" y="2894351"/>
                  <a:pt x="4112792" y="2829873"/>
                  <a:pt x="4112792" y="2750335"/>
                </a:cubicBezTo>
                <a:cubicBezTo>
                  <a:pt x="4112792" y="2670797"/>
                  <a:pt x="4048314" y="2606319"/>
                  <a:pt x="3968776" y="2606319"/>
                </a:cubicBezTo>
                <a:close/>
                <a:moveTo>
                  <a:pt x="3559634" y="2606319"/>
                </a:moveTo>
                <a:cubicBezTo>
                  <a:pt x="3480096" y="2606319"/>
                  <a:pt x="3415618" y="2670797"/>
                  <a:pt x="3415618" y="2750335"/>
                </a:cubicBezTo>
                <a:cubicBezTo>
                  <a:pt x="3415618" y="2829873"/>
                  <a:pt x="3480096" y="2894351"/>
                  <a:pt x="3559634" y="2894351"/>
                </a:cubicBezTo>
                <a:cubicBezTo>
                  <a:pt x="3639172" y="2894351"/>
                  <a:pt x="3703650" y="2829873"/>
                  <a:pt x="3703650" y="2750335"/>
                </a:cubicBezTo>
                <a:cubicBezTo>
                  <a:pt x="3703650" y="2670797"/>
                  <a:pt x="3639172" y="2606319"/>
                  <a:pt x="3559634" y="2606319"/>
                </a:cubicBezTo>
                <a:close/>
                <a:moveTo>
                  <a:pt x="3150491" y="2606319"/>
                </a:moveTo>
                <a:cubicBezTo>
                  <a:pt x="3070953" y="2606319"/>
                  <a:pt x="3006475" y="2670797"/>
                  <a:pt x="3006475" y="2750335"/>
                </a:cubicBezTo>
                <a:cubicBezTo>
                  <a:pt x="3006475" y="2829873"/>
                  <a:pt x="3070953" y="2894351"/>
                  <a:pt x="3150491" y="2894351"/>
                </a:cubicBezTo>
                <a:cubicBezTo>
                  <a:pt x="3230029" y="2894351"/>
                  <a:pt x="3294507" y="2829873"/>
                  <a:pt x="3294507" y="2750335"/>
                </a:cubicBezTo>
                <a:cubicBezTo>
                  <a:pt x="3294507" y="2670797"/>
                  <a:pt x="3230029" y="2606319"/>
                  <a:pt x="3150491" y="2606319"/>
                </a:cubicBezTo>
                <a:close/>
                <a:moveTo>
                  <a:pt x="2741348" y="2606319"/>
                </a:moveTo>
                <a:cubicBezTo>
                  <a:pt x="2661810" y="2606319"/>
                  <a:pt x="2597332" y="2670797"/>
                  <a:pt x="2597332" y="2750335"/>
                </a:cubicBezTo>
                <a:cubicBezTo>
                  <a:pt x="2597332" y="2829873"/>
                  <a:pt x="2661810" y="2894351"/>
                  <a:pt x="2741348" y="2894351"/>
                </a:cubicBezTo>
                <a:cubicBezTo>
                  <a:pt x="2820886" y="2894351"/>
                  <a:pt x="2885364" y="2829873"/>
                  <a:pt x="2885364" y="2750335"/>
                </a:cubicBezTo>
                <a:cubicBezTo>
                  <a:pt x="2885364" y="2670797"/>
                  <a:pt x="2820886" y="2606319"/>
                  <a:pt x="2741348" y="2606319"/>
                </a:cubicBezTo>
                <a:close/>
                <a:moveTo>
                  <a:pt x="2332205" y="2606319"/>
                </a:moveTo>
                <a:cubicBezTo>
                  <a:pt x="2252667" y="2606319"/>
                  <a:pt x="2188189" y="2670797"/>
                  <a:pt x="2188189" y="2750335"/>
                </a:cubicBezTo>
                <a:cubicBezTo>
                  <a:pt x="2188189" y="2829873"/>
                  <a:pt x="2252667" y="2894351"/>
                  <a:pt x="2332205" y="2894351"/>
                </a:cubicBezTo>
                <a:cubicBezTo>
                  <a:pt x="2411743" y="2894351"/>
                  <a:pt x="2476221" y="2829873"/>
                  <a:pt x="2476221" y="2750335"/>
                </a:cubicBezTo>
                <a:cubicBezTo>
                  <a:pt x="2476221" y="2670797"/>
                  <a:pt x="2411743" y="2606319"/>
                  <a:pt x="2332205" y="2606319"/>
                </a:cubicBezTo>
                <a:close/>
                <a:moveTo>
                  <a:pt x="1923062" y="2606319"/>
                </a:moveTo>
                <a:cubicBezTo>
                  <a:pt x="1843524" y="2606319"/>
                  <a:pt x="1779046" y="2670797"/>
                  <a:pt x="1779046" y="2750335"/>
                </a:cubicBezTo>
                <a:cubicBezTo>
                  <a:pt x="1779046" y="2829873"/>
                  <a:pt x="1843524" y="2894351"/>
                  <a:pt x="1923062" y="2894351"/>
                </a:cubicBezTo>
                <a:cubicBezTo>
                  <a:pt x="2002600" y="2894351"/>
                  <a:pt x="2067078" y="2829873"/>
                  <a:pt x="2067078" y="2750335"/>
                </a:cubicBezTo>
                <a:cubicBezTo>
                  <a:pt x="2067078" y="2670797"/>
                  <a:pt x="2002600" y="2606319"/>
                  <a:pt x="1923062" y="2606319"/>
                </a:cubicBezTo>
                <a:close/>
                <a:moveTo>
                  <a:pt x="1513919" y="2606319"/>
                </a:moveTo>
                <a:cubicBezTo>
                  <a:pt x="1434381" y="2606319"/>
                  <a:pt x="1369903" y="2670797"/>
                  <a:pt x="1369903" y="2750335"/>
                </a:cubicBezTo>
                <a:cubicBezTo>
                  <a:pt x="1369903" y="2829873"/>
                  <a:pt x="1434381" y="2894351"/>
                  <a:pt x="1513919" y="2894351"/>
                </a:cubicBezTo>
                <a:cubicBezTo>
                  <a:pt x="1593457" y="2894351"/>
                  <a:pt x="1657935" y="2829873"/>
                  <a:pt x="1657935" y="2750335"/>
                </a:cubicBezTo>
                <a:cubicBezTo>
                  <a:pt x="1657935" y="2670797"/>
                  <a:pt x="1593457" y="2606319"/>
                  <a:pt x="1513919" y="2606319"/>
                </a:cubicBezTo>
                <a:close/>
                <a:moveTo>
                  <a:pt x="1104776" y="2606319"/>
                </a:moveTo>
                <a:cubicBezTo>
                  <a:pt x="1025238" y="2606319"/>
                  <a:pt x="960760" y="2670797"/>
                  <a:pt x="960760" y="2750335"/>
                </a:cubicBezTo>
                <a:cubicBezTo>
                  <a:pt x="960760" y="2829873"/>
                  <a:pt x="1025238" y="2894351"/>
                  <a:pt x="1104776" y="2894351"/>
                </a:cubicBezTo>
                <a:cubicBezTo>
                  <a:pt x="1184314" y="2894351"/>
                  <a:pt x="1248792" y="2829873"/>
                  <a:pt x="1248792" y="2750335"/>
                </a:cubicBezTo>
                <a:cubicBezTo>
                  <a:pt x="1248792" y="2670797"/>
                  <a:pt x="1184314" y="2606319"/>
                  <a:pt x="1104776" y="2606319"/>
                </a:cubicBezTo>
                <a:close/>
                <a:moveTo>
                  <a:pt x="695633" y="2606319"/>
                </a:moveTo>
                <a:cubicBezTo>
                  <a:pt x="616095" y="2606319"/>
                  <a:pt x="551617" y="2670797"/>
                  <a:pt x="551617" y="2750335"/>
                </a:cubicBezTo>
                <a:cubicBezTo>
                  <a:pt x="551617" y="2829873"/>
                  <a:pt x="616095" y="2894351"/>
                  <a:pt x="695633" y="2894351"/>
                </a:cubicBezTo>
                <a:cubicBezTo>
                  <a:pt x="775171" y="2894351"/>
                  <a:pt x="839649" y="2829873"/>
                  <a:pt x="839649" y="2750335"/>
                </a:cubicBezTo>
                <a:cubicBezTo>
                  <a:pt x="839649" y="2670797"/>
                  <a:pt x="775171" y="2606319"/>
                  <a:pt x="695633" y="2606319"/>
                </a:cubicBezTo>
                <a:close/>
                <a:moveTo>
                  <a:pt x="286490" y="2606319"/>
                </a:moveTo>
                <a:cubicBezTo>
                  <a:pt x="206952" y="2606319"/>
                  <a:pt x="142474" y="2670797"/>
                  <a:pt x="142474" y="2750335"/>
                </a:cubicBezTo>
                <a:cubicBezTo>
                  <a:pt x="142474" y="2829873"/>
                  <a:pt x="206952" y="2894351"/>
                  <a:pt x="286490" y="2894351"/>
                </a:cubicBezTo>
                <a:cubicBezTo>
                  <a:pt x="366028" y="2894351"/>
                  <a:pt x="430506" y="2829873"/>
                  <a:pt x="430506" y="2750335"/>
                </a:cubicBezTo>
                <a:cubicBezTo>
                  <a:pt x="430506" y="2670797"/>
                  <a:pt x="366028" y="2606319"/>
                  <a:pt x="286490" y="2606319"/>
                </a:cubicBezTo>
                <a:close/>
                <a:moveTo>
                  <a:pt x="3968076" y="2191096"/>
                </a:moveTo>
                <a:cubicBezTo>
                  <a:pt x="3888538" y="2191096"/>
                  <a:pt x="3824060" y="2255574"/>
                  <a:pt x="3824060" y="2335112"/>
                </a:cubicBezTo>
                <a:cubicBezTo>
                  <a:pt x="3824060" y="2414650"/>
                  <a:pt x="3888538" y="2479128"/>
                  <a:pt x="3968076" y="2479128"/>
                </a:cubicBezTo>
                <a:cubicBezTo>
                  <a:pt x="4047614" y="2479128"/>
                  <a:pt x="4112092" y="2414650"/>
                  <a:pt x="4112092" y="2335112"/>
                </a:cubicBezTo>
                <a:cubicBezTo>
                  <a:pt x="4112092" y="2255574"/>
                  <a:pt x="4047614" y="2191096"/>
                  <a:pt x="3968076" y="2191096"/>
                </a:cubicBezTo>
                <a:close/>
                <a:moveTo>
                  <a:pt x="3558934" y="2191096"/>
                </a:moveTo>
                <a:cubicBezTo>
                  <a:pt x="3479396" y="2191096"/>
                  <a:pt x="3414918" y="2255574"/>
                  <a:pt x="3414918" y="2335112"/>
                </a:cubicBezTo>
                <a:cubicBezTo>
                  <a:pt x="3414918" y="2414650"/>
                  <a:pt x="3479396" y="2479128"/>
                  <a:pt x="3558934" y="2479128"/>
                </a:cubicBezTo>
                <a:cubicBezTo>
                  <a:pt x="3638472" y="2479128"/>
                  <a:pt x="3702950" y="2414650"/>
                  <a:pt x="3702950" y="2335112"/>
                </a:cubicBezTo>
                <a:cubicBezTo>
                  <a:pt x="3702950" y="2255574"/>
                  <a:pt x="3638472" y="2191096"/>
                  <a:pt x="3558934" y="2191096"/>
                </a:cubicBezTo>
                <a:close/>
                <a:moveTo>
                  <a:pt x="3149791" y="2191096"/>
                </a:moveTo>
                <a:cubicBezTo>
                  <a:pt x="3070253" y="2191096"/>
                  <a:pt x="3005775" y="2255574"/>
                  <a:pt x="3005775" y="2335112"/>
                </a:cubicBezTo>
                <a:cubicBezTo>
                  <a:pt x="3005775" y="2414650"/>
                  <a:pt x="3070253" y="2479128"/>
                  <a:pt x="3149791" y="2479128"/>
                </a:cubicBezTo>
                <a:cubicBezTo>
                  <a:pt x="3229329" y="2479128"/>
                  <a:pt x="3293807" y="2414650"/>
                  <a:pt x="3293807" y="2335112"/>
                </a:cubicBezTo>
                <a:cubicBezTo>
                  <a:pt x="3293807" y="2255574"/>
                  <a:pt x="3229329" y="2191096"/>
                  <a:pt x="3149791" y="2191096"/>
                </a:cubicBezTo>
                <a:close/>
                <a:moveTo>
                  <a:pt x="2740648" y="2191096"/>
                </a:moveTo>
                <a:cubicBezTo>
                  <a:pt x="2661110" y="2191096"/>
                  <a:pt x="2596632" y="2255574"/>
                  <a:pt x="2596632" y="2335112"/>
                </a:cubicBezTo>
                <a:cubicBezTo>
                  <a:pt x="2596632" y="2414650"/>
                  <a:pt x="2661110" y="2479128"/>
                  <a:pt x="2740648" y="2479128"/>
                </a:cubicBezTo>
                <a:cubicBezTo>
                  <a:pt x="2820186" y="2479128"/>
                  <a:pt x="2884664" y="2414650"/>
                  <a:pt x="2884664" y="2335112"/>
                </a:cubicBezTo>
                <a:cubicBezTo>
                  <a:pt x="2884664" y="2255574"/>
                  <a:pt x="2820186" y="2191096"/>
                  <a:pt x="2740648" y="2191096"/>
                </a:cubicBezTo>
                <a:close/>
                <a:moveTo>
                  <a:pt x="2331505" y="2191096"/>
                </a:moveTo>
                <a:cubicBezTo>
                  <a:pt x="2251967" y="2191096"/>
                  <a:pt x="2187489" y="2255574"/>
                  <a:pt x="2187489" y="2335112"/>
                </a:cubicBezTo>
                <a:cubicBezTo>
                  <a:pt x="2187489" y="2414650"/>
                  <a:pt x="2251967" y="2479128"/>
                  <a:pt x="2331505" y="2479128"/>
                </a:cubicBezTo>
                <a:cubicBezTo>
                  <a:pt x="2411043" y="2479128"/>
                  <a:pt x="2475521" y="2414650"/>
                  <a:pt x="2475521" y="2335112"/>
                </a:cubicBezTo>
                <a:cubicBezTo>
                  <a:pt x="2475521" y="2255574"/>
                  <a:pt x="2411043" y="2191096"/>
                  <a:pt x="2331505" y="2191096"/>
                </a:cubicBezTo>
                <a:close/>
                <a:moveTo>
                  <a:pt x="1922362" y="2191096"/>
                </a:moveTo>
                <a:cubicBezTo>
                  <a:pt x="1842824" y="2191096"/>
                  <a:pt x="1778346" y="2255574"/>
                  <a:pt x="1778346" y="2335112"/>
                </a:cubicBezTo>
                <a:cubicBezTo>
                  <a:pt x="1778346" y="2414650"/>
                  <a:pt x="1842824" y="2479128"/>
                  <a:pt x="1922362" y="2479128"/>
                </a:cubicBezTo>
                <a:cubicBezTo>
                  <a:pt x="2001900" y="2479128"/>
                  <a:pt x="2066378" y="2414650"/>
                  <a:pt x="2066378" y="2335112"/>
                </a:cubicBezTo>
                <a:cubicBezTo>
                  <a:pt x="2066378" y="2255574"/>
                  <a:pt x="2001900" y="2191096"/>
                  <a:pt x="1922362" y="2191096"/>
                </a:cubicBezTo>
                <a:close/>
                <a:moveTo>
                  <a:pt x="1513219" y="2191096"/>
                </a:moveTo>
                <a:cubicBezTo>
                  <a:pt x="1433681" y="2191096"/>
                  <a:pt x="1369203" y="2255574"/>
                  <a:pt x="1369203" y="2335112"/>
                </a:cubicBezTo>
                <a:cubicBezTo>
                  <a:pt x="1369203" y="2414650"/>
                  <a:pt x="1433681" y="2479128"/>
                  <a:pt x="1513219" y="2479128"/>
                </a:cubicBezTo>
                <a:cubicBezTo>
                  <a:pt x="1592757" y="2479128"/>
                  <a:pt x="1657235" y="2414650"/>
                  <a:pt x="1657235" y="2335112"/>
                </a:cubicBezTo>
                <a:cubicBezTo>
                  <a:pt x="1657235" y="2255574"/>
                  <a:pt x="1592757" y="2191096"/>
                  <a:pt x="1513219" y="2191096"/>
                </a:cubicBezTo>
                <a:close/>
                <a:moveTo>
                  <a:pt x="1104076" y="2191096"/>
                </a:moveTo>
                <a:cubicBezTo>
                  <a:pt x="1024538" y="2191096"/>
                  <a:pt x="960060" y="2255574"/>
                  <a:pt x="960060" y="2335112"/>
                </a:cubicBezTo>
                <a:cubicBezTo>
                  <a:pt x="960060" y="2414650"/>
                  <a:pt x="1024538" y="2479128"/>
                  <a:pt x="1104076" y="2479128"/>
                </a:cubicBezTo>
                <a:cubicBezTo>
                  <a:pt x="1183614" y="2479128"/>
                  <a:pt x="1248092" y="2414650"/>
                  <a:pt x="1248092" y="2335112"/>
                </a:cubicBezTo>
                <a:cubicBezTo>
                  <a:pt x="1248092" y="2255574"/>
                  <a:pt x="1183614" y="2191096"/>
                  <a:pt x="1104076" y="2191096"/>
                </a:cubicBezTo>
                <a:close/>
                <a:moveTo>
                  <a:pt x="694933" y="2191096"/>
                </a:moveTo>
                <a:cubicBezTo>
                  <a:pt x="615395" y="2191096"/>
                  <a:pt x="550917" y="2255574"/>
                  <a:pt x="550917" y="2335112"/>
                </a:cubicBezTo>
                <a:cubicBezTo>
                  <a:pt x="550917" y="2414650"/>
                  <a:pt x="615395" y="2479128"/>
                  <a:pt x="694933" y="2479128"/>
                </a:cubicBezTo>
                <a:cubicBezTo>
                  <a:pt x="774471" y="2479128"/>
                  <a:pt x="838949" y="2414650"/>
                  <a:pt x="838949" y="2335112"/>
                </a:cubicBezTo>
                <a:cubicBezTo>
                  <a:pt x="838949" y="2255574"/>
                  <a:pt x="774471" y="2191096"/>
                  <a:pt x="694933" y="2191096"/>
                </a:cubicBezTo>
                <a:close/>
                <a:moveTo>
                  <a:pt x="285790" y="2191096"/>
                </a:moveTo>
                <a:cubicBezTo>
                  <a:pt x="206252" y="2191096"/>
                  <a:pt x="141774" y="2255574"/>
                  <a:pt x="141774" y="2335112"/>
                </a:cubicBezTo>
                <a:cubicBezTo>
                  <a:pt x="141774" y="2414650"/>
                  <a:pt x="206252" y="2479128"/>
                  <a:pt x="285790" y="2479128"/>
                </a:cubicBezTo>
                <a:cubicBezTo>
                  <a:pt x="365328" y="2479128"/>
                  <a:pt x="429806" y="2414650"/>
                  <a:pt x="429806" y="2335112"/>
                </a:cubicBezTo>
                <a:cubicBezTo>
                  <a:pt x="429806" y="2255574"/>
                  <a:pt x="365328" y="2191096"/>
                  <a:pt x="285790" y="2191096"/>
                </a:cubicBezTo>
                <a:close/>
                <a:moveTo>
                  <a:pt x="3967376" y="1775873"/>
                </a:moveTo>
                <a:cubicBezTo>
                  <a:pt x="3887838" y="1775873"/>
                  <a:pt x="3823360" y="1840351"/>
                  <a:pt x="3823360" y="1919889"/>
                </a:cubicBezTo>
                <a:cubicBezTo>
                  <a:pt x="3823360" y="1999427"/>
                  <a:pt x="3887838" y="2063905"/>
                  <a:pt x="3967376" y="2063905"/>
                </a:cubicBezTo>
                <a:cubicBezTo>
                  <a:pt x="4046914" y="2063905"/>
                  <a:pt x="4111392" y="1999427"/>
                  <a:pt x="4111392" y="1919889"/>
                </a:cubicBezTo>
                <a:cubicBezTo>
                  <a:pt x="4111392" y="1840351"/>
                  <a:pt x="4046914" y="1775873"/>
                  <a:pt x="3967376" y="1775873"/>
                </a:cubicBezTo>
                <a:close/>
                <a:moveTo>
                  <a:pt x="3558234" y="1775873"/>
                </a:moveTo>
                <a:cubicBezTo>
                  <a:pt x="3478696" y="1775873"/>
                  <a:pt x="3414218" y="1840351"/>
                  <a:pt x="3414218" y="1919889"/>
                </a:cubicBezTo>
                <a:cubicBezTo>
                  <a:pt x="3414218" y="1999427"/>
                  <a:pt x="3478696" y="2063905"/>
                  <a:pt x="3558234" y="2063905"/>
                </a:cubicBezTo>
                <a:cubicBezTo>
                  <a:pt x="3637772" y="2063905"/>
                  <a:pt x="3702250" y="1999427"/>
                  <a:pt x="3702250" y="1919889"/>
                </a:cubicBezTo>
                <a:cubicBezTo>
                  <a:pt x="3702250" y="1840351"/>
                  <a:pt x="3637772" y="1775873"/>
                  <a:pt x="3558234" y="1775873"/>
                </a:cubicBezTo>
                <a:close/>
                <a:moveTo>
                  <a:pt x="3149091" y="1775873"/>
                </a:moveTo>
                <a:cubicBezTo>
                  <a:pt x="3069553" y="1775873"/>
                  <a:pt x="3005075" y="1840351"/>
                  <a:pt x="3005075" y="1919889"/>
                </a:cubicBezTo>
                <a:cubicBezTo>
                  <a:pt x="3005075" y="1999427"/>
                  <a:pt x="3069553" y="2063905"/>
                  <a:pt x="3149091" y="2063905"/>
                </a:cubicBezTo>
                <a:cubicBezTo>
                  <a:pt x="3228629" y="2063905"/>
                  <a:pt x="3293107" y="1999427"/>
                  <a:pt x="3293107" y="1919889"/>
                </a:cubicBezTo>
                <a:cubicBezTo>
                  <a:pt x="3293107" y="1840351"/>
                  <a:pt x="3228629" y="1775873"/>
                  <a:pt x="3149091" y="1775873"/>
                </a:cubicBezTo>
                <a:close/>
                <a:moveTo>
                  <a:pt x="2739948" y="1775873"/>
                </a:moveTo>
                <a:cubicBezTo>
                  <a:pt x="2660410" y="1775873"/>
                  <a:pt x="2595932" y="1840351"/>
                  <a:pt x="2595932" y="1919889"/>
                </a:cubicBezTo>
                <a:cubicBezTo>
                  <a:pt x="2595932" y="1999427"/>
                  <a:pt x="2660410" y="2063905"/>
                  <a:pt x="2739948" y="2063905"/>
                </a:cubicBezTo>
                <a:cubicBezTo>
                  <a:pt x="2819486" y="2063905"/>
                  <a:pt x="2883964" y="1999427"/>
                  <a:pt x="2883964" y="1919889"/>
                </a:cubicBezTo>
                <a:cubicBezTo>
                  <a:pt x="2883964" y="1840351"/>
                  <a:pt x="2819486" y="1775873"/>
                  <a:pt x="2739948" y="1775873"/>
                </a:cubicBezTo>
                <a:close/>
                <a:moveTo>
                  <a:pt x="2330805" y="1775873"/>
                </a:moveTo>
                <a:cubicBezTo>
                  <a:pt x="2251267" y="1775873"/>
                  <a:pt x="2186789" y="1840351"/>
                  <a:pt x="2186789" y="1919889"/>
                </a:cubicBezTo>
                <a:cubicBezTo>
                  <a:pt x="2186789" y="1999427"/>
                  <a:pt x="2251267" y="2063905"/>
                  <a:pt x="2330805" y="2063905"/>
                </a:cubicBezTo>
                <a:cubicBezTo>
                  <a:pt x="2410343" y="2063905"/>
                  <a:pt x="2474821" y="1999427"/>
                  <a:pt x="2474821" y="1919889"/>
                </a:cubicBezTo>
                <a:cubicBezTo>
                  <a:pt x="2474821" y="1840351"/>
                  <a:pt x="2410343" y="1775873"/>
                  <a:pt x="2330805" y="1775873"/>
                </a:cubicBezTo>
                <a:close/>
                <a:moveTo>
                  <a:pt x="1921662" y="1775873"/>
                </a:moveTo>
                <a:cubicBezTo>
                  <a:pt x="1842124" y="1775873"/>
                  <a:pt x="1777646" y="1840351"/>
                  <a:pt x="1777646" y="1919889"/>
                </a:cubicBezTo>
                <a:cubicBezTo>
                  <a:pt x="1777646" y="1999427"/>
                  <a:pt x="1842124" y="2063905"/>
                  <a:pt x="1921662" y="2063905"/>
                </a:cubicBezTo>
                <a:cubicBezTo>
                  <a:pt x="2001200" y="2063905"/>
                  <a:pt x="2065678" y="1999427"/>
                  <a:pt x="2065678" y="1919889"/>
                </a:cubicBezTo>
                <a:cubicBezTo>
                  <a:pt x="2065678" y="1840351"/>
                  <a:pt x="2001200" y="1775873"/>
                  <a:pt x="1921662" y="1775873"/>
                </a:cubicBezTo>
                <a:close/>
                <a:moveTo>
                  <a:pt x="1512519" y="1775873"/>
                </a:moveTo>
                <a:cubicBezTo>
                  <a:pt x="1432981" y="1775873"/>
                  <a:pt x="1368503" y="1840351"/>
                  <a:pt x="1368503" y="1919889"/>
                </a:cubicBezTo>
                <a:cubicBezTo>
                  <a:pt x="1368503" y="1999427"/>
                  <a:pt x="1432981" y="2063905"/>
                  <a:pt x="1512519" y="2063905"/>
                </a:cubicBezTo>
                <a:cubicBezTo>
                  <a:pt x="1592057" y="2063905"/>
                  <a:pt x="1656535" y="1999427"/>
                  <a:pt x="1656535" y="1919889"/>
                </a:cubicBezTo>
                <a:cubicBezTo>
                  <a:pt x="1656535" y="1840351"/>
                  <a:pt x="1592057" y="1775873"/>
                  <a:pt x="1512519" y="1775873"/>
                </a:cubicBezTo>
                <a:close/>
                <a:moveTo>
                  <a:pt x="1103376" y="1775873"/>
                </a:moveTo>
                <a:cubicBezTo>
                  <a:pt x="1023838" y="1775873"/>
                  <a:pt x="959360" y="1840351"/>
                  <a:pt x="959360" y="1919889"/>
                </a:cubicBezTo>
                <a:cubicBezTo>
                  <a:pt x="959360" y="1999427"/>
                  <a:pt x="1023838" y="2063905"/>
                  <a:pt x="1103376" y="2063905"/>
                </a:cubicBezTo>
                <a:cubicBezTo>
                  <a:pt x="1182914" y="2063905"/>
                  <a:pt x="1247392" y="1999427"/>
                  <a:pt x="1247392" y="1919889"/>
                </a:cubicBezTo>
                <a:cubicBezTo>
                  <a:pt x="1247392" y="1840351"/>
                  <a:pt x="1182914" y="1775873"/>
                  <a:pt x="1103376" y="1775873"/>
                </a:cubicBezTo>
                <a:close/>
                <a:moveTo>
                  <a:pt x="694233" y="1775873"/>
                </a:moveTo>
                <a:cubicBezTo>
                  <a:pt x="614695" y="1775873"/>
                  <a:pt x="550217" y="1840351"/>
                  <a:pt x="550217" y="1919889"/>
                </a:cubicBezTo>
                <a:cubicBezTo>
                  <a:pt x="550217" y="1999427"/>
                  <a:pt x="614695" y="2063905"/>
                  <a:pt x="694233" y="2063905"/>
                </a:cubicBezTo>
                <a:cubicBezTo>
                  <a:pt x="773771" y="2063905"/>
                  <a:pt x="838249" y="1999427"/>
                  <a:pt x="838249" y="1919889"/>
                </a:cubicBezTo>
                <a:cubicBezTo>
                  <a:pt x="838249" y="1840351"/>
                  <a:pt x="773771" y="1775873"/>
                  <a:pt x="694233" y="1775873"/>
                </a:cubicBezTo>
                <a:close/>
                <a:moveTo>
                  <a:pt x="285090" y="1775873"/>
                </a:moveTo>
                <a:cubicBezTo>
                  <a:pt x="205552" y="1775873"/>
                  <a:pt x="141074" y="1840351"/>
                  <a:pt x="141074" y="1919889"/>
                </a:cubicBezTo>
                <a:cubicBezTo>
                  <a:pt x="141074" y="1999427"/>
                  <a:pt x="205552" y="2063905"/>
                  <a:pt x="285090" y="2063905"/>
                </a:cubicBezTo>
                <a:cubicBezTo>
                  <a:pt x="364628" y="2063905"/>
                  <a:pt x="429106" y="1999427"/>
                  <a:pt x="429106" y="1919889"/>
                </a:cubicBezTo>
                <a:cubicBezTo>
                  <a:pt x="429106" y="1840351"/>
                  <a:pt x="364628" y="1775873"/>
                  <a:pt x="285090" y="1775873"/>
                </a:cubicBezTo>
                <a:close/>
                <a:moveTo>
                  <a:pt x="3966676" y="1360650"/>
                </a:moveTo>
                <a:cubicBezTo>
                  <a:pt x="3887138" y="1360650"/>
                  <a:pt x="3822660" y="1425128"/>
                  <a:pt x="3822660" y="1504666"/>
                </a:cubicBezTo>
                <a:cubicBezTo>
                  <a:pt x="3822660" y="1584204"/>
                  <a:pt x="3887138" y="1648682"/>
                  <a:pt x="3966676" y="1648682"/>
                </a:cubicBezTo>
                <a:cubicBezTo>
                  <a:pt x="4046214" y="1648682"/>
                  <a:pt x="4110692" y="1584204"/>
                  <a:pt x="4110692" y="1504666"/>
                </a:cubicBezTo>
                <a:cubicBezTo>
                  <a:pt x="4110692" y="1425128"/>
                  <a:pt x="4046214" y="1360650"/>
                  <a:pt x="3966676" y="1360650"/>
                </a:cubicBezTo>
                <a:close/>
                <a:moveTo>
                  <a:pt x="3557534" y="1360650"/>
                </a:moveTo>
                <a:cubicBezTo>
                  <a:pt x="3477996" y="1360650"/>
                  <a:pt x="3413518" y="1425128"/>
                  <a:pt x="3413518" y="1504666"/>
                </a:cubicBezTo>
                <a:cubicBezTo>
                  <a:pt x="3413518" y="1584204"/>
                  <a:pt x="3477996" y="1648682"/>
                  <a:pt x="3557534" y="1648682"/>
                </a:cubicBezTo>
                <a:cubicBezTo>
                  <a:pt x="3637072" y="1648682"/>
                  <a:pt x="3701550" y="1584204"/>
                  <a:pt x="3701550" y="1504666"/>
                </a:cubicBezTo>
                <a:cubicBezTo>
                  <a:pt x="3701550" y="1425128"/>
                  <a:pt x="3637072" y="1360650"/>
                  <a:pt x="3557534" y="1360650"/>
                </a:cubicBezTo>
                <a:close/>
                <a:moveTo>
                  <a:pt x="3148391" y="1360650"/>
                </a:moveTo>
                <a:cubicBezTo>
                  <a:pt x="3068853" y="1360650"/>
                  <a:pt x="3004375" y="1425128"/>
                  <a:pt x="3004375" y="1504666"/>
                </a:cubicBezTo>
                <a:cubicBezTo>
                  <a:pt x="3004375" y="1584204"/>
                  <a:pt x="3068853" y="1648682"/>
                  <a:pt x="3148391" y="1648682"/>
                </a:cubicBezTo>
                <a:cubicBezTo>
                  <a:pt x="3227929" y="1648682"/>
                  <a:pt x="3292407" y="1584204"/>
                  <a:pt x="3292407" y="1504666"/>
                </a:cubicBezTo>
                <a:cubicBezTo>
                  <a:pt x="3292407" y="1425128"/>
                  <a:pt x="3227929" y="1360650"/>
                  <a:pt x="3148391" y="1360650"/>
                </a:cubicBezTo>
                <a:close/>
                <a:moveTo>
                  <a:pt x="2739248" y="1360650"/>
                </a:moveTo>
                <a:cubicBezTo>
                  <a:pt x="2659710" y="1360650"/>
                  <a:pt x="2595232" y="1425128"/>
                  <a:pt x="2595232" y="1504666"/>
                </a:cubicBezTo>
                <a:cubicBezTo>
                  <a:pt x="2595232" y="1584204"/>
                  <a:pt x="2659710" y="1648682"/>
                  <a:pt x="2739248" y="1648682"/>
                </a:cubicBezTo>
                <a:cubicBezTo>
                  <a:pt x="2818786" y="1648682"/>
                  <a:pt x="2883264" y="1584204"/>
                  <a:pt x="2883264" y="1504666"/>
                </a:cubicBezTo>
                <a:cubicBezTo>
                  <a:pt x="2883264" y="1425128"/>
                  <a:pt x="2818786" y="1360650"/>
                  <a:pt x="2739248" y="1360650"/>
                </a:cubicBezTo>
                <a:close/>
                <a:moveTo>
                  <a:pt x="2330105" y="1360650"/>
                </a:moveTo>
                <a:cubicBezTo>
                  <a:pt x="2250567" y="1360650"/>
                  <a:pt x="2186089" y="1425128"/>
                  <a:pt x="2186089" y="1504666"/>
                </a:cubicBezTo>
                <a:cubicBezTo>
                  <a:pt x="2186089" y="1584204"/>
                  <a:pt x="2250567" y="1648682"/>
                  <a:pt x="2330105" y="1648682"/>
                </a:cubicBezTo>
                <a:cubicBezTo>
                  <a:pt x="2409643" y="1648682"/>
                  <a:pt x="2474121" y="1584204"/>
                  <a:pt x="2474121" y="1504666"/>
                </a:cubicBezTo>
                <a:cubicBezTo>
                  <a:pt x="2474121" y="1425128"/>
                  <a:pt x="2409643" y="1360650"/>
                  <a:pt x="2330105" y="1360650"/>
                </a:cubicBezTo>
                <a:close/>
                <a:moveTo>
                  <a:pt x="1920962" y="1360650"/>
                </a:moveTo>
                <a:cubicBezTo>
                  <a:pt x="1841424" y="1360650"/>
                  <a:pt x="1776946" y="1425128"/>
                  <a:pt x="1776946" y="1504666"/>
                </a:cubicBezTo>
                <a:cubicBezTo>
                  <a:pt x="1776946" y="1584204"/>
                  <a:pt x="1841424" y="1648682"/>
                  <a:pt x="1920962" y="1648682"/>
                </a:cubicBezTo>
                <a:cubicBezTo>
                  <a:pt x="2000500" y="1648682"/>
                  <a:pt x="2064978" y="1584204"/>
                  <a:pt x="2064978" y="1504666"/>
                </a:cubicBezTo>
                <a:cubicBezTo>
                  <a:pt x="2064978" y="1425128"/>
                  <a:pt x="2000500" y="1360650"/>
                  <a:pt x="1920962" y="1360650"/>
                </a:cubicBezTo>
                <a:close/>
                <a:moveTo>
                  <a:pt x="1511819" y="1360650"/>
                </a:moveTo>
                <a:cubicBezTo>
                  <a:pt x="1432281" y="1360650"/>
                  <a:pt x="1367803" y="1425128"/>
                  <a:pt x="1367803" y="1504666"/>
                </a:cubicBezTo>
                <a:cubicBezTo>
                  <a:pt x="1367803" y="1584204"/>
                  <a:pt x="1432281" y="1648682"/>
                  <a:pt x="1511819" y="1648682"/>
                </a:cubicBezTo>
                <a:cubicBezTo>
                  <a:pt x="1591357" y="1648682"/>
                  <a:pt x="1655835" y="1584204"/>
                  <a:pt x="1655835" y="1504666"/>
                </a:cubicBezTo>
                <a:cubicBezTo>
                  <a:pt x="1655835" y="1425128"/>
                  <a:pt x="1591357" y="1360650"/>
                  <a:pt x="1511819" y="1360650"/>
                </a:cubicBezTo>
                <a:close/>
                <a:moveTo>
                  <a:pt x="1102676" y="1360650"/>
                </a:moveTo>
                <a:cubicBezTo>
                  <a:pt x="1023138" y="1360650"/>
                  <a:pt x="958660" y="1425128"/>
                  <a:pt x="958660" y="1504666"/>
                </a:cubicBezTo>
                <a:cubicBezTo>
                  <a:pt x="958660" y="1584204"/>
                  <a:pt x="1023138" y="1648682"/>
                  <a:pt x="1102676" y="1648682"/>
                </a:cubicBezTo>
                <a:cubicBezTo>
                  <a:pt x="1182214" y="1648682"/>
                  <a:pt x="1246692" y="1584204"/>
                  <a:pt x="1246692" y="1504666"/>
                </a:cubicBezTo>
                <a:cubicBezTo>
                  <a:pt x="1246692" y="1425128"/>
                  <a:pt x="1182214" y="1360650"/>
                  <a:pt x="1102676" y="1360650"/>
                </a:cubicBezTo>
                <a:close/>
                <a:moveTo>
                  <a:pt x="693533" y="1360650"/>
                </a:moveTo>
                <a:cubicBezTo>
                  <a:pt x="613995" y="1360650"/>
                  <a:pt x="549517" y="1425128"/>
                  <a:pt x="549517" y="1504666"/>
                </a:cubicBezTo>
                <a:cubicBezTo>
                  <a:pt x="549517" y="1584204"/>
                  <a:pt x="613995" y="1648682"/>
                  <a:pt x="693533" y="1648682"/>
                </a:cubicBezTo>
                <a:cubicBezTo>
                  <a:pt x="773071" y="1648682"/>
                  <a:pt x="837549" y="1584204"/>
                  <a:pt x="837549" y="1504666"/>
                </a:cubicBezTo>
                <a:cubicBezTo>
                  <a:pt x="837549" y="1425128"/>
                  <a:pt x="773071" y="1360650"/>
                  <a:pt x="693533" y="1360650"/>
                </a:cubicBezTo>
                <a:close/>
                <a:moveTo>
                  <a:pt x="284390" y="1360650"/>
                </a:moveTo>
                <a:cubicBezTo>
                  <a:pt x="204852" y="1360650"/>
                  <a:pt x="140374" y="1425128"/>
                  <a:pt x="140374" y="1504666"/>
                </a:cubicBezTo>
                <a:cubicBezTo>
                  <a:pt x="140374" y="1584204"/>
                  <a:pt x="204852" y="1648682"/>
                  <a:pt x="284390" y="1648682"/>
                </a:cubicBezTo>
                <a:cubicBezTo>
                  <a:pt x="363928" y="1648682"/>
                  <a:pt x="428406" y="1584204"/>
                  <a:pt x="428406" y="1504666"/>
                </a:cubicBezTo>
                <a:cubicBezTo>
                  <a:pt x="428406" y="1425128"/>
                  <a:pt x="363928" y="1360650"/>
                  <a:pt x="284390" y="1360650"/>
                </a:cubicBezTo>
                <a:close/>
                <a:moveTo>
                  <a:pt x="3965976" y="945427"/>
                </a:moveTo>
                <a:cubicBezTo>
                  <a:pt x="3886438" y="945427"/>
                  <a:pt x="3821960" y="1009905"/>
                  <a:pt x="3821960" y="1089443"/>
                </a:cubicBezTo>
                <a:cubicBezTo>
                  <a:pt x="3821960" y="1168981"/>
                  <a:pt x="3886438" y="1233459"/>
                  <a:pt x="3965976" y="1233459"/>
                </a:cubicBezTo>
                <a:cubicBezTo>
                  <a:pt x="4045514" y="1233459"/>
                  <a:pt x="4109992" y="1168981"/>
                  <a:pt x="4109992" y="1089443"/>
                </a:cubicBezTo>
                <a:cubicBezTo>
                  <a:pt x="4109992" y="1009905"/>
                  <a:pt x="4045514" y="945427"/>
                  <a:pt x="3965976" y="945427"/>
                </a:cubicBezTo>
                <a:close/>
                <a:moveTo>
                  <a:pt x="3556834" y="945427"/>
                </a:moveTo>
                <a:cubicBezTo>
                  <a:pt x="3477296" y="945427"/>
                  <a:pt x="3412818" y="1009905"/>
                  <a:pt x="3412818" y="1089443"/>
                </a:cubicBezTo>
                <a:cubicBezTo>
                  <a:pt x="3412818" y="1168981"/>
                  <a:pt x="3477296" y="1233459"/>
                  <a:pt x="3556834" y="1233459"/>
                </a:cubicBezTo>
                <a:cubicBezTo>
                  <a:pt x="3636372" y="1233459"/>
                  <a:pt x="3700850" y="1168981"/>
                  <a:pt x="3700850" y="1089443"/>
                </a:cubicBezTo>
                <a:cubicBezTo>
                  <a:pt x="3700850" y="1009905"/>
                  <a:pt x="3636372" y="945427"/>
                  <a:pt x="3556834" y="945427"/>
                </a:cubicBezTo>
                <a:close/>
                <a:moveTo>
                  <a:pt x="3147691" y="945427"/>
                </a:moveTo>
                <a:cubicBezTo>
                  <a:pt x="3068153" y="945427"/>
                  <a:pt x="3003675" y="1009905"/>
                  <a:pt x="3003675" y="1089443"/>
                </a:cubicBezTo>
                <a:cubicBezTo>
                  <a:pt x="3003675" y="1168981"/>
                  <a:pt x="3068153" y="1233459"/>
                  <a:pt x="3147691" y="1233459"/>
                </a:cubicBezTo>
                <a:cubicBezTo>
                  <a:pt x="3227229" y="1233459"/>
                  <a:pt x="3291707" y="1168981"/>
                  <a:pt x="3291707" y="1089443"/>
                </a:cubicBezTo>
                <a:cubicBezTo>
                  <a:pt x="3291707" y="1009905"/>
                  <a:pt x="3227229" y="945427"/>
                  <a:pt x="3147691" y="945427"/>
                </a:cubicBezTo>
                <a:close/>
                <a:moveTo>
                  <a:pt x="2738548" y="945427"/>
                </a:moveTo>
                <a:cubicBezTo>
                  <a:pt x="2659010" y="945427"/>
                  <a:pt x="2594532" y="1009905"/>
                  <a:pt x="2594532" y="1089443"/>
                </a:cubicBezTo>
                <a:cubicBezTo>
                  <a:pt x="2594532" y="1168981"/>
                  <a:pt x="2659010" y="1233459"/>
                  <a:pt x="2738548" y="1233459"/>
                </a:cubicBezTo>
                <a:cubicBezTo>
                  <a:pt x="2818086" y="1233459"/>
                  <a:pt x="2882564" y="1168981"/>
                  <a:pt x="2882564" y="1089443"/>
                </a:cubicBezTo>
                <a:cubicBezTo>
                  <a:pt x="2882564" y="1009905"/>
                  <a:pt x="2818086" y="945427"/>
                  <a:pt x="2738548" y="945427"/>
                </a:cubicBezTo>
                <a:close/>
                <a:moveTo>
                  <a:pt x="2329405" y="945427"/>
                </a:moveTo>
                <a:cubicBezTo>
                  <a:pt x="2249867" y="945427"/>
                  <a:pt x="2185389" y="1009905"/>
                  <a:pt x="2185389" y="1089443"/>
                </a:cubicBezTo>
                <a:cubicBezTo>
                  <a:pt x="2185389" y="1168981"/>
                  <a:pt x="2249867" y="1233459"/>
                  <a:pt x="2329405" y="1233459"/>
                </a:cubicBezTo>
                <a:cubicBezTo>
                  <a:pt x="2408943" y="1233459"/>
                  <a:pt x="2473421" y="1168981"/>
                  <a:pt x="2473421" y="1089443"/>
                </a:cubicBezTo>
                <a:cubicBezTo>
                  <a:pt x="2473421" y="1009905"/>
                  <a:pt x="2408943" y="945427"/>
                  <a:pt x="2329405" y="945427"/>
                </a:cubicBezTo>
                <a:close/>
                <a:moveTo>
                  <a:pt x="1920262" y="945427"/>
                </a:moveTo>
                <a:cubicBezTo>
                  <a:pt x="1840724" y="945427"/>
                  <a:pt x="1776246" y="1009905"/>
                  <a:pt x="1776246" y="1089443"/>
                </a:cubicBezTo>
                <a:cubicBezTo>
                  <a:pt x="1776246" y="1168981"/>
                  <a:pt x="1840724" y="1233459"/>
                  <a:pt x="1920262" y="1233459"/>
                </a:cubicBezTo>
                <a:cubicBezTo>
                  <a:pt x="1999800" y="1233459"/>
                  <a:pt x="2064278" y="1168981"/>
                  <a:pt x="2064278" y="1089443"/>
                </a:cubicBezTo>
                <a:cubicBezTo>
                  <a:pt x="2064278" y="1009905"/>
                  <a:pt x="1999800" y="945427"/>
                  <a:pt x="1920262" y="945427"/>
                </a:cubicBezTo>
                <a:close/>
                <a:moveTo>
                  <a:pt x="1511119" y="945427"/>
                </a:moveTo>
                <a:cubicBezTo>
                  <a:pt x="1431581" y="945427"/>
                  <a:pt x="1367103" y="1009905"/>
                  <a:pt x="1367103" y="1089443"/>
                </a:cubicBezTo>
                <a:cubicBezTo>
                  <a:pt x="1367103" y="1168981"/>
                  <a:pt x="1431581" y="1233459"/>
                  <a:pt x="1511119" y="1233459"/>
                </a:cubicBezTo>
                <a:cubicBezTo>
                  <a:pt x="1590657" y="1233459"/>
                  <a:pt x="1655135" y="1168981"/>
                  <a:pt x="1655135" y="1089443"/>
                </a:cubicBezTo>
                <a:cubicBezTo>
                  <a:pt x="1655135" y="1009905"/>
                  <a:pt x="1590657" y="945427"/>
                  <a:pt x="1511119" y="945427"/>
                </a:cubicBezTo>
                <a:close/>
                <a:moveTo>
                  <a:pt x="1101976" y="945427"/>
                </a:moveTo>
                <a:cubicBezTo>
                  <a:pt x="1022438" y="945427"/>
                  <a:pt x="957960" y="1009905"/>
                  <a:pt x="957960" y="1089443"/>
                </a:cubicBezTo>
                <a:cubicBezTo>
                  <a:pt x="957960" y="1168981"/>
                  <a:pt x="1022438" y="1233459"/>
                  <a:pt x="1101976" y="1233459"/>
                </a:cubicBezTo>
                <a:cubicBezTo>
                  <a:pt x="1181514" y="1233459"/>
                  <a:pt x="1245992" y="1168981"/>
                  <a:pt x="1245992" y="1089443"/>
                </a:cubicBezTo>
                <a:cubicBezTo>
                  <a:pt x="1245992" y="1009905"/>
                  <a:pt x="1181514" y="945427"/>
                  <a:pt x="1101976" y="945427"/>
                </a:cubicBezTo>
                <a:close/>
                <a:moveTo>
                  <a:pt x="692833" y="945427"/>
                </a:moveTo>
                <a:cubicBezTo>
                  <a:pt x="613295" y="945427"/>
                  <a:pt x="548817" y="1009905"/>
                  <a:pt x="548817" y="1089443"/>
                </a:cubicBezTo>
                <a:cubicBezTo>
                  <a:pt x="548817" y="1168981"/>
                  <a:pt x="613295" y="1233459"/>
                  <a:pt x="692833" y="1233459"/>
                </a:cubicBezTo>
                <a:cubicBezTo>
                  <a:pt x="772371" y="1233459"/>
                  <a:pt x="836849" y="1168981"/>
                  <a:pt x="836849" y="1089443"/>
                </a:cubicBezTo>
                <a:cubicBezTo>
                  <a:pt x="836849" y="1009905"/>
                  <a:pt x="772371" y="945427"/>
                  <a:pt x="692833" y="945427"/>
                </a:cubicBezTo>
                <a:close/>
                <a:moveTo>
                  <a:pt x="283690" y="945427"/>
                </a:moveTo>
                <a:cubicBezTo>
                  <a:pt x="204152" y="945427"/>
                  <a:pt x="139674" y="1009905"/>
                  <a:pt x="139674" y="1089443"/>
                </a:cubicBezTo>
                <a:cubicBezTo>
                  <a:pt x="139674" y="1168981"/>
                  <a:pt x="204152" y="1233459"/>
                  <a:pt x="283690" y="1233459"/>
                </a:cubicBezTo>
                <a:cubicBezTo>
                  <a:pt x="363228" y="1233459"/>
                  <a:pt x="427706" y="1168981"/>
                  <a:pt x="427706" y="1089443"/>
                </a:cubicBezTo>
                <a:cubicBezTo>
                  <a:pt x="427706" y="1009905"/>
                  <a:pt x="363228" y="945427"/>
                  <a:pt x="283690" y="945427"/>
                </a:cubicBezTo>
                <a:close/>
                <a:moveTo>
                  <a:pt x="3965276" y="530204"/>
                </a:moveTo>
                <a:cubicBezTo>
                  <a:pt x="3885738" y="530204"/>
                  <a:pt x="3821260" y="594682"/>
                  <a:pt x="3821260" y="674220"/>
                </a:cubicBezTo>
                <a:cubicBezTo>
                  <a:pt x="3821260" y="753758"/>
                  <a:pt x="3885738" y="818236"/>
                  <a:pt x="3965276" y="818236"/>
                </a:cubicBezTo>
                <a:cubicBezTo>
                  <a:pt x="4044814" y="818236"/>
                  <a:pt x="4109292" y="753758"/>
                  <a:pt x="4109292" y="674220"/>
                </a:cubicBezTo>
                <a:cubicBezTo>
                  <a:pt x="4109292" y="594682"/>
                  <a:pt x="4044814" y="530204"/>
                  <a:pt x="3965276" y="530204"/>
                </a:cubicBezTo>
                <a:close/>
                <a:moveTo>
                  <a:pt x="3556134" y="530204"/>
                </a:moveTo>
                <a:cubicBezTo>
                  <a:pt x="3476596" y="530204"/>
                  <a:pt x="3412118" y="594682"/>
                  <a:pt x="3412118" y="674220"/>
                </a:cubicBezTo>
                <a:cubicBezTo>
                  <a:pt x="3412118" y="753758"/>
                  <a:pt x="3476596" y="818236"/>
                  <a:pt x="3556134" y="818236"/>
                </a:cubicBezTo>
                <a:cubicBezTo>
                  <a:pt x="3635672" y="818236"/>
                  <a:pt x="3700150" y="753758"/>
                  <a:pt x="3700150" y="674220"/>
                </a:cubicBezTo>
                <a:cubicBezTo>
                  <a:pt x="3700150" y="594682"/>
                  <a:pt x="3635672" y="530204"/>
                  <a:pt x="3556134" y="530204"/>
                </a:cubicBezTo>
                <a:close/>
                <a:moveTo>
                  <a:pt x="3146991" y="530204"/>
                </a:moveTo>
                <a:cubicBezTo>
                  <a:pt x="3067453" y="530204"/>
                  <a:pt x="3002975" y="594682"/>
                  <a:pt x="3002975" y="674220"/>
                </a:cubicBezTo>
                <a:cubicBezTo>
                  <a:pt x="3002975" y="753758"/>
                  <a:pt x="3067453" y="818236"/>
                  <a:pt x="3146991" y="818236"/>
                </a:cubicBezTo>
                <a:cubicBezTo>
                  <a:pt x="3226529" y="818236"/>
                  <a:pt x="3291007" y="753758"/>
                  <a:pt x="3291007" y="674220"/>
                </a:cubicBezTo>
                <a:cubicBezTo>
                  <a:pt x="3291007" y="594682"/>
                  <a:pt x="3226529" y="530204"/>
                  <a:pt x="3146991" y="530204"/>
                </a:cubicBezTo>
                <a:close/>
                <a:moveTo>
                  <a:pt x="2737848" y="530204"/>
                </a:moveTo>
                <a:cubicBezTo>
                  <a:pt x="2658310" y="530204"/>
                  <a:pt x="2593832" y="594682"/>
                  <a:pt x="2593832" y="674220"/>
                </a:cubicBezTo>
                <a:cubicBezTo>
                  <a:pt x="2593832" y="753758"/>
                  <a:pt x="2658310" y="818236"/>
                  <a:pt x="2737848" y="818236"/>
                </a:cubicBezTo>
                <a:cubicBezTo>
                  <a:pt x="2817386" y="818236"/>
                  <a:pt x="2881864" y="753758"/>
                  <a:pt x="2881864" y="674220"/>
                </a:cubicBezTo>
                <a:cubicBezTo>
                  <a:pt x="2881864" y="594682"/>
                  <a:pt x="2817386" y="530204"/>
                  <a:pt x="2737848" y="530204"/>
                </a:cubicBezTo>
                <a:close/>
                <a:moveTo>
                  <a:pt x="2328705" y="530204"/>
                </a:moveTo>
                <a:cubicBezTo>
                  <a:pt x="2249167" y="530204"/>
                  <a:pt x="2184689" y="594682"/>
                  <a:pt x="2184689" y="674220"/>
                </a:cubicBezTo>
                <a:cubicBezTo>
                  <a:pt x="2184689" y="753758"/>
                  <a:pt x="2249167" y="818236"/>
                  <a:pt x="2328705" y="818236"/>
                </a:cubicBezTo>
                <a:cubicBezTo>
                  <a:pt x="2408243" y="818236"/>
                  <a:pt x="2472721" y="753758"/>
                  <a:pt x="2472721" y="674220"/>
                </a:cubicBezTo>
                <a:cubicBezTo>
                  <a:pt x="2472721" y="594682"/>
                  <a:pt x="2408243" y="530204"/>
                  <a:pt x="2328705" y="530204"/>
                </a:cubicBezTo>
                <a:close/>
                <a:moveTo>
                  <a:pt x="1919562" y="530204"/>
                </a:moveTo>
                <a:cubicBezTo>
                  <a:pt x="1840024" y="530204"/>
                  <a:pt x="1775546" y="594682"/>
                  <a:pt x="1775546" y="674220"/>
                </a:cubicBezTo>
                <a:cubicBezTo>
                  <a:pt x="1775546" y="753758"/>
                  <a:pt x="1840024" y="818236"/>
                  <a:pt x="1919562" y="818236"/>
                </a:cubicBezTo>
                <a:cubicBezTo>
                  <a:pt x="1999100" y="818236"/>
                  <a:pt x="2063578" y="753758"/>
                  <a:pt x="2063578" y="674220"/>
                </a:cubicBezTo>
                <a:cubicBezTo>
                  <a:pt x="2063578" y="594682"/>
                  <a:pt x="1999100" y="530204"/>
                  <a:pt x="1919562" y="530204"/>
                </a:cubicBezTo>
                <a:close/>
                <a:moveTo>
                  <a:pt x="1510419" y="530204"/>
                </a:moveTo>
                <a:cubicBezTo>
                  <a:pt x="1430881" y="530204"/>
                  <a:pt x="1366403" y="594682"/>
                  <a:pt x="1366403" y="674220"/>
                </a:cubicBezTo>
                <a:cubicBezTo>
                  <a:pt x="1366403" y="753758"/>
                  <a:pt x="1430881" y="818236"/>
                  <a:pt x="1510419" y="818236"/>
                </a:cubicBezTo>
                <a:cubicBezTo>
                  <a:pt x="1589957" y="818236"/>
                  <a:pt x="1654435" y="753758"/>
                  <a:pt x="1654435" y="674220"/>
                </a:cubicBezTo>
                <a:cubicBezTo>
                  <a:pt x="1654435" y="594682"/>
                  <a:pt x="1589957" y="530204"/>
                  <a:pt x="1510419" y="530204"/>
                </a:cubicBezTo>
                <a:close/>
                <a:moveTo>
                  <a:pt x="1101276" y="530204"/>
                </a:moveTo>
                <a:cubicBezTo>
                  <a:pt x="1021738" y="530204"/>
                  <a:pt x="957260" y="594682"/>
                  <a:pt x="957260" y="674220"/>
                </a:cubicBezTo>
                <a:cubicBezTo>
                  <a:pt x="957260" y="753758"/>
                  <a:pt x="1021738" y="818236"/>
                  <a:pt x="1101276" y="818236"/>
                </a:cubicBezTo>
                <a:cubicBezTo>
                  <a:pt x="1180814" y="818236"/>
                  <a:pt x="1245292" y="753758"/>
                  <a:pt x="1245292" y="674220"/>
                </a:cubicBezTo>
                <a:cubicBezTo>
                  <a:pt x="1245292" y="594682"/>
                  <a:pt x="1180814" y="530204"/>
                  <a:pt x="1101276" y="530204"/>
                </a:cubicBezTo>
                <a:close/>
                <a:moveTo>
                  <a:pt x="692133" y="530204"/>
                </a:moveTo>
                <a:cubicBezTo>
                  <a:pt x="612595" y="530204"/>
                  <a:pt x="548117" y="594682"/>
                  <a:pt x="548117" y="674220"/>
                </a:cubicBezTo>
                <a:cubicBezTo>
                  <a:pt x="548117" y="753758"/>
                  <a:pt x="612595" y="818236"/>
                  <a:pt x="692133" y="818236"/>
                </a:cubicBezTo>
                <a:cubicBezTo>
                  <a:pt x="771671" y="818236"/>
                  <a:pt x="836149" y="753758"/>
                  <a:pt x="836149" y="674220"/>
                </a:cubicBezTo>
                <a:cubicBezTo>
                  <a:pt x="836149" y="594682"/>
                  <a:pt x="771671" y="530204"/>
                  <a:pt x="692133" y="530204"/>
                </a:cubicBezTo>
                <a:close/>
                <a:moveTo>
                  <a:pt x="282990" y="530204"/>
                </a:moveTo>
                <a:cubicBezTo>
                  <a:pt x="203452" y="530204"/>
                  <a:pt x="138974" y="594682"/>
                  <a:pt x="138974" y="674220"/>
                </a:cubicBezTo>
                <a:cubicBezTo>
                  <a:pt x="138974" y="753758"/>
                  <a:pt x="203452" y="818236"/>
                  <a:pt x="282990" y="818236"/>
                </a:cubicBezTo>
                <a:cubicBezTo>
                  <a:pt x="362528" y="818236"/>
                  <a:pt x="427006" y="753758"/>
                  <a:pt x="427006" y="674220"/>
                </a:cubicBezTo>
                <a:cubicBezTo>
                  <a:pt x="427006" y="594682"/>
                  <a:pt x="362528" y="530204"/>
                  <a:pt x="282990" y="530204"/>
                </a:cubicBezTo>
                <a:close/>
                <a:moveTo>
                  <a:pt x="3964576" y="114981"/>
                </a:moveTo>
                <a:cubicBezTo>
                  <a:pt x="3885038" y="114981"/>
                  <a:pt x="3820560" y="179459"/>
                  <a:pt x="3820560" y="258997"/>
                </a:cubicBezTo>
                <a:cubicBezTo>
                  <a:pt x="3820560" y="338535"/>
                  <a:pt x="3885038" y="403013"/>
                  <a:pt x="3964576" y="403013"/>
                </a:cubicBezTo>
                <a:cubicBezTo>
                  <a:pt x="4044114" y="403013"/>
                  <a:pt x="4108592" y="338535"/>
                  <a:pt x="4108592" y="258997"/>
                </a:cubicBezTo>
                <a:cubicBezTo>
                  <a:pt x="4108592" y="179459"/>
                  <a:pt x="4044114" y="114981"/>
                  <a:pt x="3964576" y="114981"/>
                </a:cubicBezTo>
                <a:close/>
                <a:moveTo>
                  <a:pt x="3555434" y="114981"/>
                </a:moveTo>
                <a:cubicBezTo>
                  <a:pt x="3475896" y="114981"/>
                  <a:pt x="3411418" y="179459"/>
                  <a:pt x="3411418" y="258997"/>
                </a:cubicBezTo>
                <a:cubicBezTo>
                  <a:pt x="3411418" y="338535"/>
                  <a:pt x="3475896" y="403013"/>
                  <a:pt x="3555434" y="403013"/>
                </a:cubicBezTo>
                <a:cubicBezTo>
                  <a:pt x="3634972" y="403013"/>
                  <a:pt x="3699450" y="338535"/>
                  <a:pt x="3699450" y="258997"/>
                </a:cubicBezTo>
                <a:cubicBezTo>
                  <a:pt x="3699450" y="179459"/>
                  <a:pt x="3634972" y="114981"/>
                  <a:pt x="3555434" y="114981"/>
                </a:cubicBezTo>
                <a:close/>
                <a:moveTo>
                  <a:pt x="3146291" y="114981"/>
                </a:moveTo>
                <a:cubicBezTo>
                  <a:pt x="3066753" y="114981"/>
                  <a:pt x="3002275" y="179459"/>
                  <a:pt x="3002275" y="258997"/>
                </a:cubicBezTo>
                <a:cubicBezTo>
                  <a:pt x="3002275" y="338535"/>
                  <a:pt x="3066753" y="403013"/>
                  <a:pt x="3146291" y="403013"/>
                </a:cubicBezTo>
                <a:cubicBezTo>
                  <a:pt x="3225829" y="403013"/>
                  <a:pt x="3290307" y="338535"/>
                  <a:pt x="3290307" y="258997"/>
                </a:cubicBezTo>
                <a:cubicBezTo>
                  <a:pt x="3290307" y="179459"/>
                  <a:pt x="3225829" y="114981"/>
                  <a:pt x="3146291" y="114981"/>
                </a:cubicBezTo>
                <a:close/>
                <a:moveTo>
                  <a:pt x="2737148" y="114981"/>
                </a:moveTo>
                <a:cubicBezTo>
                  <a:pt x="2657610" y="114981"/>
                  <a:pt x="2593132" y="179459"/>
                  <a:pt x="2593132" y="258997"/>
                </a:cubicBezTo>
                <a:cubicBezTo>
                  <a:pt x="2593132" y="338535"/>
                  <a:pt x="2657610" y="403013"/>
                  <a:pt x="2737148" y="403013"/>
                </a:cubicBezTo>
                <a:cubicBezTo>
                  <a:pt x="2816686" y="403013"/>
                  <a:pt x="2881164" y="338535"/>
                  <a:pt x="2881164" y="258997"/>
                </a:cubicBezTo>
                <a:cubicBezTo>
                  <a:pt x="2881164" y="179459"/>
                  <a:pt x="2816686" y="114981"/>
                  <a:pt x="2737148" y="114981"/>
                </a:cubicBezTo>
                <a:close/>
                <a:moveTo>
                  <a:pt x="2328005" y="114981"/>
                </a:moveTo>
                <a:cubicBezTo>
                  <a:pt x="2248467" y="114981"/>
                  <a:pt x="2183989" y="179459"/>
                  <a:pt x="2183989" y="258997"/>
                </a:cubicBezTo>
                <a:cubicBezTo>
                  <a:pt x="2183989" y="338535"/>
                  <a:pt x="2248467" y="403013"/>
                  <a:pt x="2328005" y="403013"/>
                </a:cubicBezTo>
                <a:cubicBezTo>
                  <a:pt x="2407543" y="403013"/>
                  <a:pt x="2472021" y="338535"/>
                  <a:pt x="2472021" y="258997"/>
                </a:cubicBezTo>
                <a:cubicBezTo>
                  <a:pt x="2472021" y="179459"/>
                  <a:pt x="2407543" y="114981"/>
                  <a:pt x="2328005" y="114981"/>
                </a:cubicBezTo>
                <a:close/>
                <a:moveTo>
                  <a:pt x="1918862" y="114981"/>
                </a:moveTo>
                <a:cubicBezTo>
                  <a:pt x="1839324" y="114981"/>
                  <a:pt x="1774846" y="179459"/>
                  <a:pt x="1774846" y="258997"/>
                </a:cubicBezTo>
                <a:cubicBezTo>
                  <a:pt x="1774846" y="338535"/>
                  <a:pt x="1839324" y="403013"/>
                  <a:pt x="1918862" y="403013"/>
                </a:cubicBezTo>
                <a:cubicBezTo>
                  <a:pt x="1998400" y="403013"/>
                  <a:pt x="2062878" y="338535"/>
                  <a:pt x="2062878" y="258997"/>
                </a:cubicBezTo>
                <a:cubicBezTo>
                  <a:pt x="2062878" y="179459"/>
                  <a:pt x="1998400" y="114981"/>
                  <a:pt x="1918862" y="114981"/>
                </a:cubicBezTo>
                <a:close/>
                <a:moveTo>
                  <a:pt x="1509719" y="114981"/>
                </a:moveTo>
                <a:cubicBezTo>
                  <a:pt x="1430181" y="114981"/>
                  <a:pt x="1365703" y="179459"/>
                  <a:pt x="1365703" y="258997"/>
                </a:cubicBezTo>
                <a:cubicBezTo>
                  <a:pt x="1365703" y="338535"/>
                  <a:pt x="1430181" y="403013"/>
                  <a:pt x="1509719" y="403013"/>
                </a:cubicBezTo>
                <a:cubicBezTo>
                  <a:pt x="1589257" y="403013"/>
                  <a:pt x="1653735" y="338535"/>
                  <a:pt x="1653735" y="258997"/>
                </a:cubicBezTo>
                <a:cubicBezTo>
                  <a:pt x="1653735" y="179459"/>
                  <a:pt x="1589257" y="114981"/>
                  <a:pt x="1509719" y="114981"/>
                </a:cubicBezTo>
                <a:close/>
                <a:moveTo>
                  <a:pt x="1100576" y="114981"/>
                </a:moveTo>
                <a:cubicBezTo>
                  <a:pt x="1021038" y="114981"/>
                  <a:pt x="956560" y="179459"/>
                  <a:pt x="956560" y="258997"/>
                </a:cubicBezTo>
                <a:cubicBezTo>
                  <a:pt x="956560" y="338535"/>
                  <a:pt x="1021038" y="403013"/>
                  <a:pt x="1100576" y="403013"/>
                </a:cubicBezTo>
                <a:cubicBezTo>
                  <a:pt x="1180114" y="403013"/>
                  <a:pt x="1244592" y="338535"/>
                  <a:pt x="1244592" y="258997"/>
                </a:cubicBezTo>
                <a:cubicBezTo>
                  <a:pt x="1244592" y="179459"/>
                  <a:pt x="1180114" y="114981"/>
                  <a:pt x="1100576" y="114981"/>
                </a:cubicBezTo>
                <a:close/>
                <a:moveTo>
                  <a:pt x="691433" y="114981"/>
                </a:moveTo>
                <a:cubicBezTo>
                  <a:pt x="611895" y="114981"/>
                  <a:pt x="547417" y="179459"/>
                  <a:pt x="547417" y="258997"/>
                </a:cubicBezTo>
                <a:cubicBezTo>
                  <a:pt x="547417" y="338535"/>
                  <a:pt x="611895" y="403013"/>
                  <a:pt x="691433" y="403013"/>
                </a:cubicBezTo>
                <a:cubicBezTo>
                  <a:pt x="770971" y="403013"/>
                  <a:pt x="835449" y="338535"/>
                  <a:pt x="835449" y="258997"/>
                </a:cubicBezTo>
                <a:cubicBezTo>
                  <a:pt x="835449" y="179459"/>
                  <a:pt x="770971" y="114981"/>
                  <a:pt x="691433" y="114981"/>
                </a:cubicBezTo>
                <a:close/>
                <a:moveTo>
                  <a:pt x="282290" y="114981"/>
                </a:moveTo>
                <a:cubicBezTo>
                  <a:pt x="202752" y="114981"/>
                  <a:pt x="138274" y="179459"/>
                  <a:pt x="138274" y="258997"/>
                </a:cubicBezTo>
                <a:cubicBezTo>
                  <a:pt x="138274" y="338535"/>
                  <a:pt x="202752" y="403013"/>
                  <a:pt x="282290" y="403013"/>
                </a:cubicBezTo>
                <a:cubicBezTo>
                  <a:pt x="361828" y="403013"/>
                  <a:pt x="426306" y="338535"/>
                  <a:pt x="426306" y="258997"/>
                </a:cubicBezTo>
                <a:cubicBezTo>
                  <a:pt x="426306" y="179459"/>
                  <a:pt x="361828" y="114981"/>
                  <a:pt x="282290" y="114981"/>
                </a:cubicBezTo>
                <a:close/>
                <a:moveTo>
                  <a:pt x="0" y="0"/>
                </a:moveTo>
                <a:lnTo>
                  <a:pt x="4248472" y="0"/>
                </a:lnTo>
                <a:lnTo>
                  <a:pt x="4248472" y="4248472"/>
                </a:lnTo>
                <a:lnTo>
                  <a:pt x="0" y="4248472"/>
                </a:lnTo>
                <a:close/>
              </a:path>
            </a:pathLst>
          </a:custGeom>
          <a:solidFill>
            <a:sysClr val="window" lastClr="FFFFFF"/>
          </a:solidFill>
          <a:ln w="25400" cap="flat" cmpd="sng" algn="ctr">
            <a:noFill/>
            <a:prstDash val="solid"/>
          </a:ln>
          <a:effectLst/>
        </p:spPr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defTabSz="924282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0" name="TextBox 10"/>
          <p:cNvSpPr txBox="1"/>
          <p:nvPr/>
        </p:nvSpPr>
        <p:spPr>
          <a:xfrm>
            <a:off x="1976882" y="3028845"/>
            <a:ext cx="998490" cy="663202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indent="0" algn="ctr">
              <a:lnSpc>
                <a:spcPct val="90000"/>
              </a:lnSpc>
              <a:spcBef>
                <a:spcPts val="0"/>
              </a:spcBef>
              <a:buFont typeface="Arial" pitchFamily="34" charset="0"/>
              <a:buNone/>
              <a:defRPr sz="2000" b="1">
                <a:solidFill>
                  <a:schemeClr val="tx2"/>
                </a:solidFill>
                <a:latin typeface="+mj-lt"/>
                <a:cs typeface="Arial" panose="020B0604020202020204" pitchFamily="34" charset="0"/>
              </a:defRPr>
            </a:lvl1pPr>
            <a:lvl2pPr marL="180975" indent="-180975">
              <a:lnSpc>
                <a:spcPct val="90000"/>
              </a:lnSpc>
              <a:spcBef>
                <a:spcPts val="0"/>
              </a:spcBef>
              <a:buFont typeface="Arial" pitchFamily="34" charset="0"/>
              <a:buChar char="•"/>
              <a:defRPr sz="1200">
                <a:solidFill>
                  <a:schemeClr val="tx2"/>
                </a:solidFill>
              </a:defRPr>
            </a:lvl2pPr>
            <a:lvl3pPr marL="361950" indent="-171450">
              <a:lnSpc>
                <a:spcPct val="90000"/>
              </a:lnSpc>
              <a:spcBef>
                <a:spcPts val="0"/>
              </a:spcBef>
              <a:buFont typeface="Calibri" pitchFamily="34" charset="0"/>
              <a:buChar char="–"/>
              <a:defRPr sz="1200">
                <a:solidFill>
                  <a:schemeClr val="tx2"/>
                </a:solidFill>
              </a:defRPr>
            </a:lvl3pPr>
            <a:lvl4pPr marL="1825348" indent="-260764">
              <a:lnSpc>
                <a:spcPct val="90000"/>
              </a:lnSpc>
              <a:spcBef>
                <a:spcPts val="0"/>
              </a:spcBef>
              <a:buFont typeface="Arial" pitchFamily="34" charset="0"/>
              <a:buChar char="–"/>
              <a:defRPr sz="1200">
                <a:solidFill>
                  <a:schemeClr val="tx2"/>
                </a:solidFill>
              </a:defRPr>
            </a:lvl4pPr>
            <a:lvl5pPr marL="2346876" indent="-260764">
              <a:lnSpc>
                <a:spcPct val="90000"/>
              </a:lnSpc>
              <a:spcBef>
                <a:spcPts val="0"/>
              </a:spcBef>
              <a:buFont typeface="Arial" pitchFamily="34" charset="0"/>
              <a:buChar char="»"/>
              <a:defRPr sz="1200">
                <a:solidFill>
                  <a:schemeClr val="tx2"/>
                </a:solidFill>
              </a:defRPr>
            </a:lvl5pPr>
            <a:lvl6pPr marL="2868404" indent="-260764">
              <a:spcBef>
                <a:spcPct val="20000"/>
              </a:spcBef>
              <a:buFont typeface="Arial" pitchFamily="34" charset="0"/>
              <a:buChar char="•"/>
              <a:defRPr sz="2300"/>
            </a:lvl6pPr>
            <a:lvl7pPr marL="3389932" indent="-260764">
              <a:spcBef>
                <a:spcPct val="20000"/>
              </a:spcBef>
              <a:buFont typeface="Arial" pitchFamily="34" charset="0"/>
              <a:buChar char="•"/>
              <a:defRPr sz="2300"/>
            </a:lvl7pPr>
            <a:lvl8pPr marL="3911460" indent="-260764">
              <a:spcBef>
                <a:spcPct val="20000"/>
              </a:spcBef>
              <a:buFont typeface="Arial" pitchFamily="34" charset="0"/>
              <a:buChar char="•"/>
              <a:defRPr sz="2300"/>
            </a:lvl8pPr>
            <a:lvl9pPr marL="4432988" indent="-260764">
              <a:spcBef>
                <a:spcPct val="20000"/>
              </a:spcBef>
              <a:buFont typeface="Arial" pitchFamily="34" charset="0"/>
              <a:buChar char="•"/>
              <a:defRPr sz="2300"/>
            </a:lvl9pPr>
          </a:lstStyle>
          <a:p>
            <a:pPr marL="0" marR="0" lvl="0" indent="0" algn="ctr" defTabSz="924282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hu-HU" sz="2000" b="1" i="0" u="none" strike="noStrike" kern="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Calibri"/>
                <a:cs typeface="Arial" panose="020B0604020202020204" pitchFamily="34" charset="0"/>
              </a:rPr>
              <a:t>12%</a:t>
            </a:r>
            <a:endParaRPr kumimoji="0" lang="en-GB" sz="2000" b="1" i="0" u="none" strike="noStrike" kern="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Calibri"/>
              <a:cs typeface="Arial" panose="020B0604020202020204" pitchFamily="34" charset="0"/>
            </a:endParaRPr>
          </a:p>
          <a:p>
            <a:pPr lvl="0" defTabSz="924282">
              <a:defRPr/>
            </a:pPr>
            <a:r>
              <a:rPr lang="hu-HU" sz="950" b="0" kern="0" dirty="0">
                <a:solidFill>
                  <a:srgbClr val="222223">
                    <a:lumMod val="75000"/>
                    <a:lumOff val="25000"/>
                  </a:srgbClr>
                </a:solidFill>
              </a:rPr>
              <a:t>Hírműsor</a:t>
            </a:r>
            <a:endParaRPr kumimoji="0" lang="en-GB" sz="950" b="0" i="0" u="none" strike="noStrike" kern="0" cap="none" spc="0" normalizeH="0" baseline="0" noProof="0" dirty="0">
              <a:ln>
                <a:noFill/>
              </a:ln>
              <a:solidFill>
                <a:srgbClr val="222223">
                  <a:lumMod val="75000"/>
                  <a:lumOff val="25000"/>
                </a:srgbClr>
              </a:solidFill>
              <a:effectLst/>
              <a:uLnTx/>
              <a:uFillTx/>
              <a:latin typeface="Calibri"/>
            </a:endParaRPr>
          </a:p>
        </p:txBody>
      </p:sp>
      <p:graphicFrame>
        <p:nvGraphicFramePr>
          <p:cNvPr id="81" name="Diagram 5"/>
          <p:cNvGraphicFramePr/>
          <p:nvPr>
            <p:extLst>
              <p:ext uri="{D42A27DB-BD31-4B8C-83A1-F6EECF244321}">
                <p14:modId xmlns:p14="http://schemas.microsoft.com/office/powerpoint/2010/main" val="2003824887"/>
              </p:ext>
            </p:extLst>
          </p:nvPr>
        </p:nvGraphicFramePr>
        <p:xfrm>
          <a:off x="1979062" y="2145392"/>
          <a:ext cx="972353" cy="95072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0"/>
          </a:graphicData>
        </a:graphic>
      </p:graphicFrame>
      <p:sp>
        <p:nvSpPr>
          <p:cNvPr id="82" name="Rectangle 112"/>
          <p:cNvSpPr/>
          <p:nvPr/>
        </p:nvSpPr>
        <p:spPr bwMode="gray">
          <a:xfrm>
            <a:off x="2108894" y="2267325"/>
            <a:ext cx="712688" cy="706853"/>
          </a:xfrm>
          <a:custGeom>
            <a:avLst/>
            <a:gdLst/>
            <a:ahLst/>
            <a:cxnLst/>
            <a:rect l="l" t="t" r="r" b="b"/>
            <a:pathLst>
              <a:path w="4248472" h="4248472">
                <a:moveTo>
                  <a:pt x="3963192" y="3851992"/>
                </a:moveTo>
                <a:cubicBezTo>
                  <a:pt x="3883654" y="3851992"/>
                  <a:pt x="3819176" y="3916470"/>
                  <a:pt x="3819176" y="3996008"/>
                </a:cubicBezTo>
                <a:cubicBezTo>
                  <a:pt x="3819176" y="4075546"/>
                  <a:pt x="3883654" y="4140024"/>
                  <a:pt x="3963192" y="4140024"/>
                </a:cubicBezTo>
                <a:cubicBezTo>
                  <a:pt x="4042730" y="4140024"/>
                  <a:pt x="4107208" y="4075546"/>
                  <a:pt x="4107208" y="3996008"/>
                </a:cubicBezTo>
                <a:cubicBezTo>
                  <a:pt x="4107208" y="3916470"/>
                  <a:pt x="4042730" y="3851992"/>
                  <a:pt x="3963192" y="3851992"/>
                </a:cubicBezTo>
                <a:close/>
                <a:moveTo>
                  <a:pt x="3554050" y="3851992"/>
                </a:moveTo>
                <a:cubicBezTo>
                  <a:pt x="3474512" y="3851992"/>
                  <a:pt x="3410034" y="3916470"/>
                  <a:pt x="3410034" y="3996008"/>
                </a:cubicBezTo>
                <a:cubicBezTo>
                  <a:pt x="3410034" y="4075546"/>
                  <a:pt x="3474512" y="4140024"/>
                  <a:pt x="3554050" y="4140024"/>
                </a:cubicBezTo>
                <a:cubicBezTo>
                  <a:pt x="3633588" y="4140024"/>
                  <a:pt x="3698066" y="4075546"/>
                  <a:pt x="3698066" y="3996008"/>
                </a:cubicBezTo>
                <a:cubicBezTo>
                  <a:pt x="3698066" y="3916470"/>
                  <a:pt x="3633588" y="3851992"/>
                  <a:pt x="3554050" y="3851992"/>
                </a:cubicBezTo>
                <a:close/>
                <a:moveTo>
                  <a:pt x="3144907" y="3851992"/>
                </a:moveTo>
                <a:cubicBezTo>
                  <a:pt x="3065369" y="3851992"/>
                  <a:pt x="3000891" y="3916470"/>
                  <a:pt x="3000891" y="3996008"/>
                </a:cubicBezTo>
                <a:cubicBezTo>
                  <a:pt x="3000891" y="4075546"/>
                  <a:pt x="3065369" y="4140024"/>
                  <a:pt x="3144907" y="4140024"/>
                </a:cubicBezTo>
                <a:cubicBezTo>
                  <a:pt x="3224445" y="4140024"/>
                  <a:pt x="3288923" y="4075546"/>
                  <a:pt x="3288923" y="3996008"/>
                </a:cubicBezTo>
                <a:cubicBezTo>
                  <a:pt x="3288923" y="3916470"/>
                  <a:pt x="3224445" y="3851992"/>
                  <a:pt x="3144907" y="3851992"/>
                </a:cubicBezTo>
                <a:close/>
                <a:moveTo>
                  <a:pt x="2735764" y="3851992"/>
                </a:moveTo>
                <a:cubicBezTo>
                  <a:pt x="2656226" y="3851992"/>
                  <a:pt x="2591748" y="3916470"/>
                  <a:pt x="2591748" y="3996008"/>
                </a:cubicBezTo>
                <a:cubicBezTo>
                  <a:pt x="2591748" y="4075546"/>
                  <a:pt x="2656226" y="4140024"/>
                  <a:pt x="2735764" y="4140024"/>
                </a:cubicBezTo>
                <a:cubicBezTo>
                  <a:pt x="2815302" y="4140024"/>
                  <a:pt x="2879780" y="4075546"/>
                  <a:pt x="2879780" y="3996008"/>
                </a:cubicBezTo>
                <a:cubicBezTo>
                  <a:pt x="2879780" y="3916470"/>
                  <a:pt x="2815302" y="3851992"/>
                  <a:pt x="2735764" y="3851992"/>
                </a:cubicBezTo>
                <a:close/>
                <a:moveTo>
                  <a:pt x="2326621" y="3851992"/>
                </a:moveTo>
                <a:cubicBezTo>
                  <a:pt x="2247083" y="3851992"/>
                  <a:pt x="2182605" y="3916470"/>
                  <a:pt x="2182605" y="3996008"/>
                </a:cubicBezTo>
                <a:cubicBezTo>
                  <a:pt x="2182605" y="4075546"/>
                  <a:pt x="2247083" y="4140024"/>
                  <a:pt x="2326621" y="4140024"/>
                </a:cubicBezTo>
                <a:cubicBezTo>
                  <a:pt x="2406159" y="4140024"/>
                  <a:pt x="2470637" y="4075546"/>
                  <a:pt x="2470637" y="3996008"/>
                </a:cubicBezTo>
                <a:cubicBezTo>
                  <a:pt x="2470637" y="3916470"/>
                  <a:pt x="2406159" y="3851992"/>
                  <a:pt x="2326621" y="3851992"/>
                </a:cubicBezTo>
                <a:close/>
                <a:moveTo>
                  <a:pt x="1917478" y="3851992"/>
                </a:moveTo>
                <a:cubicBezTo>
                  <a:pt x="1837940" y="3851992"/>
                  <a:pt x="1773462" y="3916470"/>
                  <a:pt x="1773462" y="3996008"/>
                </a:cubicBezTo>
                <a:cubicBezTo>
                  <a:pt x="1773462" y="4075546"/>
                  <a:pt x="1837940" y="4140024"/>
                  <a:pt x="1917478" y="4140024"/>
                </a:cubicBezTo>
                <a:cubicBezTo>
                  <a:pt x="1997016" y="4140024"/>
                  <a:pt x="2061494" y="4075546"/>
                  <a:pt x="2061494" y="3996008"/>
                </a:cubicBezTo>
                <a:cubicBezTo>
                  <a:pt x="2061494" y="3916470"/>
                  <a:pt x="1997016" y="3851992"/>
                  <a:pt x="1917478" y="3851992"/>
                </a:cubicBezTo>
                <a:close/>
                <a:moveTo>
                  <a:pt x="1508335" y="3851992"/>
                </a:moveTo>
                <a:cubicBezTo>
                  <a:pt x="1428797" y="3851992"/>
                  <a:pt x="1364319" y="3916470"/>
                  <a:pt x="1364319" y="3996008"/>
                </a:cubicBezTo>
                <a:cubicBezTo>
                  <a:pt x="1364319" y="4075546"/>
                  <a:pt x="1428797" y="4140024"/>
                  <a:pt x="1508335" y="4140024"/>
                </a:cubicBezTo>
                <a:cubicBezTo>
                  <a:pt x="1587873" y="4140024"/>
                  <a:pt x="1652351" y="4075546"/>
                  <a:pt x="1652351" y="3996008"/>
                </a:cubicBezTo>
                <a:cubicBezTo>
                  <a:pt x="1652351" y="3916470"/>
                  <a:pt x="1587873" y="3851992"/>
                  <a:pt x="1508335" y="3851992"/>
                </a:cubicBezTo>
                <a:close/>
                <a:moveTo>
                  <a:pt x="1099192" y="3851992"/>
                </a:moveTo>
                <a:cubicBezTo>
                  <a:pt x="1019654" y="3851992"/>
                  <a:pt x="955176" y="3916470"/>
                  <a:pt x="955176" y="3996008"/>
                </a:cubicBezTo>
                <a:cubicBezTo>
                  <a:pt x="955176" y="4075546"/>
                  <a:pt x="1019654" y="4140024"/>
                  <a:pt x="1099192" y="4140024"/>
                </a:cubicBezTo>
                <a:cubicBezTo>
                  <a:pt x="1178730" y="4140024"/>
                  <a:pt x="1243208" y="4075546"/>
                  <a:pt x="1243208" y="3996008"/>
                </a:cubicBezTo>
                <a:cubicBezTo>
                  <a:pt x="1243208" y="3916470"/>
                  <a:pt x="1178730" y="3851992"/>
                  <a:pt x="1099192" y="3851992"/>
                </a:cubicBezTo>
                <a:close/>
                <a:moveTo>
                  <a:pt x="690049" y="3851992"/>
                </a:moveTo>
                <a:cubicBezTo>
                  <a:pt x="610511" y="3851992"/>
                  <a:pt x="546033" y="3916470"/>
                  <a:pt x="546033" y="3996008"/>
                </a:cubicBezTo>
                <a:cubicBezTo>
                  <a:pt x="546033" y="4075546"/>
                  <a:pt x="610511" y="4140024"/>
                  <a:pt x="690049" y="4140024"/>
                </a:cubicBezTo>
                <a:cubicBezTo>
                  <a:pt x="769587" y="4140024"/>
                  <a:pt x="834065" y="4075546"/>
                  <a:pt x="834065" y="3996008"/>
                </a:cubicBezTo>
                <a:cubicBezTo>
                  <a:pt x="834065" y="3916470"/>
                  <a:pt x="769587" y="3851992"/>
                  <a:pt x="690049" y="3851992"/>
                </a:cubicBezTo>
                <a:close/>
                <a:moveTo>
                  <a:pt x="280906" y="3851992"/>
                </a:moveTo>
                <a:cubicBezTo>
                  <a:pt x="201368" y="3851992"/>
                  <a:pt x="136890" y="3916470"/>
                  <a:pt x="136890" y="3996008"/>
                </a:cubicBezTo>
                <a:cubicBezTo>
                  <a:pt x="136890" y="4075546"/>
                  <a:pt x="201368" y="4140024"/>
                  <a:pt x="280906" y="4140024"/>
                </a:cubicBezTo>
                <a:cubicBezTo>
                  <a:pt x="360444" y="4140024"/>
                  <a:pt x="424922" y="4075546"/>
                  <a:pt x="424922" y="3996008"/>
                </a:cubicBezTo>
                <a:cubicBezTo>
                  <a:pt x="424922" y="3916470"/>
                  <a:pt x="360444" y="3851992"/>
                  <a:pt x="280906" y="3851992"/>
                </a:cubicBezTo>
                <a:close/>
                <a:moveTo>
                  <a:pt x="3970176" y="3436765"/>
                </a:moveTo>
                <a:cubicBezTo>
                  <a:pt x="3890638" y="3436765"/>
                  <a:pt x="3826160" y="3501243"/>
                  <a:pt x="3826160" y="3580781"/>
                </a:cubicBezTo>
                <a:cubicBezTo>
                  <a:pt x="3826160" y="3660319"/>
                  <a:pt x="3890638" y="3724797"/>
                  <a:pt x="3970176" y="3724797"/>
                </a:cubicBezTo>
                <a:cubicBezTo>
                  <a:pt x="4049714" y="3724797"/>
                  <a:pt x="4114192" y="3660319"/>
                  <a:pt x="4114192" y="3580781"/>
                </a:cubicBezTo>
                <a:cubicBezTo>
                  <a:pt x="4114192" y="3501243"/>
                  <a:pt x="4049714" y="3436765"/>
                  <a:pt x="3970176" y="3436765"/>
                </a:cubicBezTo>
                <a:close/>
                <a:moveTo>
                  <a:pt x="3561034" y="3436765"/>
                </a:moveTo>
                <a:cubicBezTo>
                  <a:pt x="3481496" y="3436765"/>
                  <a:pt x="3417018" y="3501243"/>
                  <a:pt x="3417018" y="3580781"/>
                </a:cubicBezTo>
                <a:cubicBezTo>
                  <a:pt x="3417018" y="3660319"/>
                  <a:pt x="3481496" y="3724797"/>
                  <a:pt x="3561034" y="3724797"/>
                </a:cubicBezTo>
                <a:cubicBezTo>
                  <a:pt x="3640572" y="3724797"/>
                  <a:pt x="3705050" y="3660319"/>
                  <a:pt x="3705050" y="3580781"/>
                </a:cubicBezTo>
                <a:cubicBezTo>
                  <a:pt x="3705050" y="3501243"/>
                  <a:pt x="3640572" y="3436765"/>
                  <a:pt x="3561034" y="3436765"/>
                </a:cubicBezTo>
                <a:close/>
                <a:moveTo>
                  <a:pt x="3151891" y="3436765"/>
                </a:moveTo>
                <a:cubicBezTo>
                  <a:pt x="3072353" y="3436765"/>
                  <a:pt x="3007875" y="3501243"/>
                  <a:pt x="3007875" y="3580781"/>
                </a:cubicBezTo>
                <a:cubicBezTo>
                  <a:pt x="3007875" y="3660319"/>
                  <a:pt x="3072353" y="3724797"/>
                  <a:pt x="3151891" y="3724797"/>
                </a:cubicBezTo>
                <a:cubicBezTo>
                  <a:pt x="3231429" y="3724797"/>
                  <a:pt x="3295907" y="3660319"/>
                  <a:pt x="3295907" y="3580781"/>
                </a:cubicBezTo>
                <a:cubicBezTo>
                  <a:pt x="3295907" y="3501243"/>
                  <a:pt x="3231429" y="3436765"/>
                  <a:pt x="3151891" y="3436765"/>
                </a:cubicBezTo>
                <a:close/>
                <a:moveTo>
                  <a:pt x="2742748" y="3436765"/>
                </a:moveTo>
                <a:cubicBezTo>
                  <a:pt x="2663210" y="3436765"/>
                  <a:pt x="2598732" y="3501243"/>
                  <a:pt x="2598732" y="3580781"/>
                </a:cubicBezTo>
                <a:cubicBezTo>
                  <a:pt x="2598732" y="3660319"/>
                  <a:pt x="2663210" y="3724797"/>
                  <a:pt x="2742748" y="3724797"/>
                </a:cubicBezTo>
                <a:cubicBezTo>
                  <a:pt x="2822286" y="3724797"/>
                  <a:pt x="2886764" y="3660319"/>
                  <a:pt x="2886764" y="3580781"/>
                </a:cubicBezTo>
                <a:cubicBezTo>
                  <a:pt x="2886764" y="3501243"/>
                  <a:pt x="2822286" y="3436765"/>
                  <a:pt x="2742748" y="3436765"/>
                </a:cubicBezTo>
                <a:close/>
                <a:moveTo>
                  <a:pt x="2333605" y="3436765"/>
                </a:moveTo>
                <a:cubicBezTo>
                  <a:pt x="2254067" y="3436765"/>
                  <a:pt x="2189589" y="3501243"/>
                  <a:pt x="2189589" y="3580781"/>
                </a:cubicBezTo>
                <a:cubicBezTo>
                  <a:pt x="2189589" y="3660319"/>
                  <a:pt x="2254067" y="3724797"/>
                  <a:pt x="2333605" y="3724797"/>
                </a:cubicBezTo>
                <a:cubicBezTo>
                  <a:pt x="2413143" y="3724797"/>
                  <a:pt x="2477621" y="3660319"/>
                  <a:pt x="2477621" y="3580781"/>
                </a:cubicBezTo>
                <a:cubicBezTo>
                  <a:pt x="2477621" y="3501243"/>
                  <a:pt x="2413143" y="3436765"/>
                  <a:pt x="2333605" y="3436765"/>
                </a:cubicBezTo>
                <a:close/>
                <a:moveTo>
                  <a:pt x="1924462" y="3436765"/>
                </a:moveTo>
                <a:cubicBezTo>
                  <a:pt x="1844924" y="3436765"/>
                  <a:pt x="1780446" y="3501243"/>
                  <a:pt x="1780446" y="3580781"/>
                </a:cubicBezTo>
                <a:cubicBezTo>
                  <a:pt x="1780446" y="3660319"/>
                  <a:pt x="1844924" y="3724797"/>
                  <a:pt x="1924462" y="3724797"/>
                </a:cubicBezTo>
                <a:cubicBezTo>
                  <a:pt x="2004000" y="3724797"/>
                  <a:pt x="2068478" y="3660319"/>
                  <a:pt x="2068478" y="3580781"/>
                </a:cubicBezTo>
                <a:cubicBezTo>
                  <a:pt x="2068478" y="3501243"/>
                  <a:pt x="2004000" y="3436765"/>
                  <a:pt x="1924462" y="3436765"/>
                </a:cubicBezTo>
                <a:close/>
                <a:moveTo>
                  <a:pt x="1515319" y="3436765"/>
                </a:moveTo>
                <a:cubicBezTo>
                  <a:pt x="1435781" y="3436765"/>
                  <a:pt x="1371303" y="3501243"/>
                  <a:pt x="1371303" y="3580781"/>
                </a:cubicBezTo>
                <a:cubicBezTo>
                  <a:pt x="1371303" y="3660319"/>
                  <a:pt x="1435781" y="3724797"/>
                  <a:pt x="1515319" y="3724797"/>
                </a:cubicBezTo>
                <a:cubicBezTo>
                  <a:pt x="1594857" y="3724797"/>
                  <a:pt x="1659335" y="3660319"/>
                  <a:pt x="1659335" y="3580781"/>
                </a:cubicBezTo>
                <a:cubicBezTo>
                  <a:pt x="1659335" y="3501243"/>
                  <a:pt x="1594857" y="3436765"/>
                  <a:pt x="1515319" y="3436765"/>
                </a:cubicBezTo>
                <a:close/>
                <a:moveTo>
                  <a:pt x="1106176" y="3436765"/>
                </a:moveTo>
                <a:cubicBezTo>
                  <a:pt x="1026638" y="3436765"/>
                  <a:pt x="962160" y="3501243"/>
                  <a:pt x="962160" y="3580781"/>
                </a:cubicBezTo>
                <a:cubicBezTo>
                  <a:pt x="962160" y="3660319"/>
                  <a:pt x="1026638" y="3724797"/>
                  <a:pt x="1106176" y="3724797"/>
                </a:cubicBezTo>
                <a:cubicBezTo>
                  <a:pt x="1185714" y="3724797"/>
                  <a:pt x="1250192" y="3660319"/>
                  <a:pt x="1250192" y="3580781"/>
                </a:cubicBezTo>
                <a:cubicBezTo>
                  <a:pt x="1250192" y="3501243"/>
                  <a:pt x="1185714" y="3436765"/>
                  <a:pt x="1106176" y="3436765"/>
                </a:cubicBezTo>
                <a:close/>
                <a:moveTo>
                  <a:pt x="697033" y="3436765"/>
                </a:moveTo>
                <a:cubicBezTo>
                  <a:pt x="617495" y="3436765"/>
                  <a:pt x="553017" y="3501243"/>
                  <a:pt x="553017" y="3580781"/>
                </a:cubicBezTo>
                <a:cubicBezTo>
                  <a:pt x="553017" y="3660319"/>
                  <a:pt x="617495" y="3724797"/>
                  <a:pt x="697033" y="3724797"/>
                </a:cubicBezTo>
                <a:cubicBezTo>
                  <a:pt x="776571" y="3724797"/>
                  <a:pt x="841049" y="3660319"/>
                  <a:pt x="841049" y="3580781"/>
                </a:cubicBezTo>
                <a:cubicBezTo>
                  <a:pt x="841049" y="3501243"/>
                  <a:pt x="776571" y="3436765"/>
                  <a:pt x="697033" y="3436765"/>
                </a:cubicBezTo>
                <a:close/>
                <a:moveTo>
                  <a:pt x="287890" y="3436765"/>
                </a:moveTo>
                <a:cubicBezTo>
                  <a:pt x="208352" y="3436765"/>
                  <a:pt x="143874" y="3501243"/>
                  <a:pt x="143874" y="3580781"/>
                </a:cubicBezTo>
                <a:cubicBezTo>
                  <a:pt x="143874" y="3660319"/>
                  <a:pt x="208352" y="3724797"/>
                  <a:pt x="287890" y="3724797"/>
                </a:cubicBezTo>
                <a:cubicBezTo>
                  <a:pt x="367428" y="3724797"/>
                  <a:pt x="431906" y="3660319"/>
                  <a:pt x="431906" y="3580781"/>
                </a:cubicBezTo>
                <a:cubicBezTo>
                  <a:pt x="431906" y="3501243"/>
                  <a:pt x="367428" y="3436765"/>
                  <a:pt x="287890" y="3436765"/>
                </a:cubicBezTo>
                <a:close/>
                <a:moveTo>
                  <a:pt x="3969476" y="3021542"/>
                </a:moveTo>
                <a:cubicBezTo>
                  <a:pt x="3889938" y="3021542"/>
                  <a:pt x="3825460" y="3086020"/>
                  <a:pt x="3825460" y="3165558"/>
                </a:cubicBezTo>
                <a:cubicBezTo>
                  <a:pt x="3825460" y="3245096"/>
                  <a:pt x="3889938" y="3309574"/>
                  <a:pt x="3969476" y="3309574"/>
                </a:cubicBezTo>
                <a:cubicBezTo>
                  <a:pt x="4049014" y="3309574"/>
                  <a:pt x="4113492" y="3245096"/>
                  <a:pt x="4113492" y="3165558"/>
                </a:cubicBezTo>
                <a:cubicBezTo>
                  <a:pt x="4113492" y="3086020"/>
                  <a:pt x="4049014" y="3021542"/>
                  <a:pt x="3969476" y="3021542"/>
                </a:cubicBezTo>
                <a:close/>
                <a:moveTo>
                  <a:pt x="3560334" y="3021542"/>
                </a:moveTo>
                <a:cubicBezTo>
                  <a:pt x="3480796" y="3021542"/>
                  <a:pt x="3416318" y="3086020"/>
                  <a:pt x="3416318" y="3165558"/>
                </a:cubicBezTo>
                <a:cubicBezTo>
                  <a:pt x="3416318" y="3245096"/>
                  <a:pt x="3480796" y="3309574"/>
                  <a:pt x="3560334" y="3309574"/>
                </a:cubicBezTo>
                <a:cubicBezTo>
                  <a:pt x="3639872" y="3309574"/>
                  <a:pt x="3704350" y="3245096"/>
                  <a:pt x="3704350" y="3165558"/>
                </a:cubicBezTo>
                <a:cubicBezTo>
                  <a:pt x="3704350" y="3086020"/>
                  <a:pt x="3639872" y="3021542"/>
                  <a:pt x="3560334" y="3021542"/>
                </a:cubicBezTo>
                <a:close/>
                <a:moveTo>
                  <a:pt x="3151191" y="3021542"/>
                </a:moveTo>
                <a:cubicBezTo>
                  <a:pt x="3071653" y="3021542"/>
                  <a:pt x="3007175" y="3086020"/>
                  <a:pt x="3007175" y="3165558"/>
                </a:cubicBezTo>
                <a:cubicBezTo>
                  <a:pt x="3007175" y="3245096"/>
                  <a:pt x="3071653" y="3309574"/>
                  <a:pt x="3151191" y="3309574"/>
                </a:cubicBezTo>
                <a:cubicBezTo>
                  <a:pt x="3230729" y="3309574"/>
                  <a:pt x="3295207" y="3245096"/>
                  <a:pt x="3295207" y="3165558"/>
                </a:cubicBezTo>
                <a:cubicBezTo>
                  <a:pt x="3295207" y="3086020"/>
                  <a:pt x="3230729" y="3021542"/>
                  <a:pt x="3151191" y="3021542"/>
                </a:cubicBezTo>
                <a:close/>
                <a:moveTo>
                  <a:pt x="2742048" y="3021542"/>
                </a:moveTo>
                <a:cubicBezTo>
                  <a:pt x="2662510" y="3021542"/>
                  <a:pt x="2598032" y="3086020"/>
                  <a:pt x="2598032" y="3165558"/>
                </a:cubicBezTo>
                <a:cubicBezTo>
                  <a:pt x="2598032" y="3245096"/>
                  <a:pt x="2662510" y="3309574"/>
                  <a:pt x="2742048" y="3309574"/>
                </a:cubicBezTo>
                <a:cubicBezTo>
                  <a:pt x="2821586" y="3309574"/>
                  <a:pt x="2886064" y="3245096"/>
                  <a:pt x="2886064" y="3165558"/>
                </a:cubicBezTo>
                <a:cubicBezTo>
                  <a:pt x="2886064" y="3086020"/>
                  <a:pt x="2821586" y="3021542"/>
                  <a:pt x="2742048" y="3021542"/>
                </a:cubicBezTo>
                <a:close/>
                <a:moveTo>
                  <a:pt x="2332905" y="3021542"/>
                </a:moveTo>
                <a:cubicBezTo>
                  <a:pt x="2253367" y="3021542"/>
                  <a:pt x="2188889" y="3086020"/>
                  <a:pt x="2188889" y="3165558"/>
                </a:cubicBezTo>
                <a:cubicBezTo>
                  <a:pt x="2188889" y="3245096"/>
                  <a:pt x="2253367" y="3309574"/>
                  <a:pt x="2332905" y="3309574"/>
                </a:cubicBezTo>
                <a:cubicBezTo>
                  <a:pt x="2412443" y="3309574"/>
                  <a:pt x="2476921" y="3245096"/>
                  <a:pt x="2476921" y="3165558"/>
                </a:cubicBezTo>
                <a:cubicBezTo>
                  <a:pt x="2476921" y="3086020"/>
                  <a:pt x="2412443" y="3021542"/>
                  <a:pt x="2332905" y="3021542"/>
                </a:cubicBezTo>
                <a:close/>
                <a:moveTo>
                  <a:pt x="1923762" y="3021542"/>
                </a:moveTo>
                <a:cubicBezTo>
                  <a:pt x="1844224" y="3021542"/>
                  <a:pt x="1779746" y="3086020"/>
                  <a:pt x="1779746" y="3165558"/>
                </a:cubicBezTo>
                <a:cubicBezTo>
                  <a:pt x="1779746" y="3245096"/>
                  <a:pt x="1844224" y="3309574"/>
                  <a:pt x="1923762" y="3309574"/>
                </a:cubicBezTo>
                <a:cubicBezTo>
                  <a:pt x="2003300" y="3309574"/>
                  <a:pt x="2067778" y="3245096"/>
                  <a:pt x="2067778" y="3165558"/>
                </a:cubicBezTo>
                <a:cubicBezTo>
                  <a:pt x="2067778" y="3086020"/>
                  <a:pt x="2003300" y="3021542"/>
                  <a:pt x="1923762" y="3021542"/>
                </a:cubicBezTo>
                <a:close/>
                <a:moveTo>
                  <a:pt x="1514619" y="3021542"/>
                </a:moveTo>
                <a:cubicBezTo>
                  <a:pt x="1435081" y="3021542"/>
                  <a:pt x="1370603" y="3086020"/>
                  <a:pt x="1370603" y="3165558"/>
                </a:cubicBezTo>
                <a:cubicBezTo>
                  <a:pt x="1370603" y="3245096"/>
                  <a:pt x="1435081" y="3309574"/>
                  <a:pt x="1514619" y="3309574"/>
                </a:cubicBezTo>
                <a:cubicBezTo>
                  <a:pt x="1594157" y="3309574"/>
                  <a:pt x="1658635" y="3245096"/>
                  <a:pt x="1658635" y="3165558"/>
                </a:cubicBezTo>
                <a:cubicBezTo>
                  <a:pt x="1658635" y="3086020"/>
                  <a:pt x="1594157" y="3021542"/>
                  <a:pt x="1514619" y="3021542"/>
                </a:cubicBezTo>
                <a:close/>
                <a:moveTo>
                  <a:pt x="1105476" y="3021542"/>
                </a:moveTo>
                <a:cubicBezTo>
                  <a:pt x="1025938" y="3021542"/>
                  <a:pt x="961460" y="3086020"/>
                  <a:pt x="961460" y="3165558"/>
                </a:cubicBezTo>
                <a:cubicBezTo>
                  <a:pt x="961460" y="3245096"/>
                  <a:pt x="1025938" y="3309574"/>
                  <a:pt x="1105476" y="3309574"/>
                </a:cubicBezTo>
                <a:cubicBezTo>
                  <a:pt x="1185014" y="3309574"/>
                  <a:pt x="1249492" y="3245096"/>
                  <a:pt x="1249492" y="3165558"/>
                </a:cubicBezTo>
                <a:cubicBezTo>
                  <a:pt x="1249492" y="3086020"/>
                  <a:pt x="1185014" y="3021542"/>
                  <a:pt x="1105476" y="3021542"/>
                </a:cubicBezTo>
                <a:close/>
                <a:moveTo>
                  <a:pt x="696333" y="3021542"/>
                </a:moveTo>
                <a:cubicBezTo>
                  <a:pt x="616795" y="3021542"/>
                  <a:pt x="552317" y="3086020"/>
                  <a:pt x="552317" y="3165558"/>
                </a:cubicBezTo>
                <a:cubicBezTo>
                  <a:pt x="552317" y="3245096"/>
                  <a:pt x="616795" y="3309574"/>
                  <a:pt x="696333" y="3309574"/>
                </a:cubicBezTo>
                <a:cubicBezTo>
                  <a:pt x="775871" y="3309574"/>
                  <a:pt x="840349" y="3245096"/>
                  <a:pt x="840349" y="3165558"/>
                </a:cubicBezTo>
                <a:cubicBezTo>
                  <a:pt x="840349" y="3086020"/>
                  <a:pt x="775871" y="3021542"/>
                  <a:pt x="696333" y="3021542"/>
                </a:cubicBezTo>
                <a:close/>
                <a:moveTo>
                  <a:pt x="287190" y="3021542"/>
                </a:moveTo>
                <a:cubicBezTo>
                  <a:pt x="207652" y="3021542"/>
                  <a:pt x="143174" y="3086020"/>
                  <a:pt x="143174" y="3165558"/>
                </a:cubicBezTo>
                <a:cubicBezTo>
                  <a:pt x="143174" y="3245096"/>
                  <a:pt x="207652" y="3309574"/>
                  <a:pt x="287190" y="3309574"/>
                </a:cubicBezTo>
                <a:cubicBezTo>
                  <a:pt x="366728" y="3309574"/>
                  <a:pt x="431206" y="3245096"/>
                  <a:pt x="431206" y="3165558"/>
                </a:cubicBezTo>
                <a:cubicBezTo>
                  <a:pt x="431206" y="3086020"/>
                  <a:pt x="366728" y="3021542"/>
                  <a:pt x="287190" y="3021542"/>
                </a:cubicBezTo>
                <a:close/>
                <a:moveTo>
                  <a:pt x="3968776" y="2606319"/>
                </a:moveTo>
                <a:cubicBezTo>
                  <a:pt x="3889238" y="2606319"/>
                  <a:pt x="3824760" y="2670797"/>
                  <a:pt x="3824760" y="2750335"/>
                </a:cubicBezTo>
                <a:cubicBezTo>
                  <a:pt x="3824760" y="2829873"/>
                  <a:pt x="3889238" y="2894351"/>
                  <a:pt x="3968776" y="2894351"/>
                </a:cubicBezTo>
                <a:cubicBezTo>
                  <a:pt x="4048314" y="2894351"/>
                  <a:pt x="4112792" y="2829873"/>
                  <a:pt x="4112792" y="2750335"/>
                </a:cubicBezTo>
                <a:cubicBezTo>
                  <a:pt x="4112792" y="2670797"/>
                  <a:pt x="4048314" y="2606319"/>
                  <a:pt x="3968776" y="2606319"/>
                </a:cubicBezTo>
                <a:close/>
                <a:moveTo>
                  <a:pt x="3559634" y="2606319"/>
                </a:moveTo>
                <a:cubicBezTo>
                  <a:pt x="3480096" y="2606319"/>
                  <a:pt x="3415618" y="2670797"/>
                  <a:pt x="3415618" y="2750335"/>
                </a:cubicBezTo>
                <a:cubicBezTo>
                  <a:pt x="3415618" y="2829873"/>
                  <a:pt x="3480096" y="2894351"/>
                  <a:pt x="3559634" y="2894351"/>
                </a:cubicBezTo>
                <a:cubicBezTo>
                  <a:pt x="3639172" y="2894351"/>
                  <a:pt x="3703650" y="2829873"/>
                  <a:pt x="3703650" y="2750335"/>
                </a:cubicBezTo>
                <a:cubicBezTo>
                  <a:pt x="3703650" y="2670797"/>
                  <a:pt x="3639172" y="2606319"/>
                  <a:pt x="3559634" y="2606319"/>
                </a:cubicBezTo>
                <a:close/>
                <a:moveTo>
                  <a:pt x="3150491" y="2606319"/>
                </a:moveTo>
                <a:cubicBezTo>
                  <a:pt x="3070953" y="2606319"/>
                  <a:pt x="3006475" y="2670797"/>
                  <a:pt x="3006475" y="2750335"/>
                </a:cubicBezTo>
                <a:cubicBezTo>
                  <a:pt x="3006475" y="2829873"/>
                  <a:pt x="3070953" y="2894351"/>
                  <a:pt x="3150491" y="2894351"/>
                </a:cubicBezTo>
                <a:cubicBezTo>
                  <a:pt x="3230029" y="2894351"/>
                  <a:pt x="3294507" y="2829873"/>
                  <a:pt x="3294507" y="2750335"/>
                </a:cubicBezTo>
                <a:cubicBezTo>
                  <a:pt x="3294507" y="2670797"/>
                  <a:pt x="3230029" y="2606319"/>
                  <a:pt x="3150491" y="2606319"/>
                </a:cubicBezTo>
                <a:close/>
                <a:moveTo>
                  <a:pt x="2741348" y="2606319"/>
                </a:moveTo>
                <a:cubicBezTo>
                  <a:pt x="2661810" y="2606319"/>
                  <a:pt x="2597332" y="2670797"/>
                  <a:pt x="2597332" y="2750335"/>
                </a:cubicBezTo>
                <a:cubicBezTo>
                  <a:pt x="2597332" y="2829873"/>
                  <a:pt x="2661810" y="2894351"/>
                  <a:pt x="2741348" y="2894351"/>
                </a:cubicBezTo>
                <a:cubicBezTo>
                  <a:pt x="2820886" y="2894351"/>
                  <a:pt x="2885364" y="2829873"/>
                  <a:pt x="2885364" y="2750335"/>
                </a:cubicBezTo>
                <a:cubicBezTo>
                  <a:pt x="2885364" y="2670797"/>
                  <a:pt x="2820886" y="2606319"/>
                  <a:pt x="2741348" y="2606319"/>
                </a:cubicBezTo>
                <a:close/>
                <a:moveTo>
                  <a:pt x="2332205" y="2606319"/>
                </a:moveTo>
                <a:cubicBezTo>
                  <a:pt x="2252667" y="2606319"/>
                  <a:pt x="2188189" y="2670797"/>
                  <a:pt x="2188189" y="2750335"/>
                </a:cubicBezTo>
                <a:cubicBezTo>
                  <a:pt x="2188189" y="2829873"/>
                  <a:pt x="2252667" y="2894351"/>
                  <a:pt x="2332205" y="2894351"/>
                </a:cubicBezTo>
                <a:cubicBezTo>
                  <a:pt x="2411743" y="2894351"/>
                  <a:pt x="2476221" y="2829873"/>
                  <a:pt x="2476221" y="2750335"/>
                </a:cubicBezTo>
                <a:cubicBezTo>
                  <a:pt x="2476221" y="2670797"/>
                  <a:pt x="2411743" y="2606319"/>
                  <a:pt x="2332205" y="2606319"/>
                </a:cubicBezTo>
                <a:close/>
                <a:moveTo>
                  <a:pt x="1923062" y="2606319"/>
                </a:moveTo>
                <a:cubicBezTo>
                  <a:pt x="1843524" y="2606319"/>
                  <a:pt x="1779046" y="2670797"/>
                  <a:pt x="1779046" y="2750335"/>
                </a:cubicBezTo>
                <a:cubicBezTo>
                  <a:pt x="1779046" y="2829873"/>
                  <a:pt x="1843524" y="2894351"/>
                  <a:pt x="1923062" y="2894351"/>
                </a:cubicBezTo>
                <a:cubicBezTo>
                  <a:pt x="2002600" y="2894351"/>
                  <a:pt x="2067078" y="2829873"/>
                  <a:pt x="2067078" y="2750335"/>
                </a:cubicBezTo>
                <a:cubicBezTo>
                  <a:pt x="2067078" y="2670797"/>
                  <a:pt x="2002600" y="2606319"/>
                  <a:pt x="1923062" y="2606319"/>
                </a:cubicBezTo>
                <a:close/>
                <a:moveTo>
                  <a:pt x="1513919" y="2606319"/>
                </a:moveTo>
                <a:cubicBezTo>
                  <a:pt x="1434381" y="2606319"/>
                  <a:pt x="1369903" y="2670797"/>
                  <a:pt x="1369903" y="2750335"/>
                </a:cubicBezTo>
                <a:cubicBezTo>
                  <a:pt x="1369903" y="2829873"/>
                  <a:pt x="1434381" y="2894351"/>
                  <a:pt x="1513919" y="2894351"/>
                </a:cubicBezTo>
                <a:cubicBezTo>
                  <a:pt x="1593457" y="2894351"/>
                  <a:pt x="1657935" y="2829873"/>
                  <a:pt x="1657935" y="2750335"/>
                </a:cubicBezTo>
                <a:cubicBezTo>
                  <a:pt x="1657935" y="2670797"/>
                  <a:pt x="1593457" y="2606319"/>
                  <a:pt x="1513919" y="2606319"/>
                </a:cubicBezTo>
                <a:close/>
                <a:moveTo>
                  <a:pt x="1104776" y="2606319"/>
                </a:moveTo>
                <a:cubicBezTo>
                  <a:pt x="1025238" y="2606319"/>
                  <a:pt x="960760" y="2670797"/>
                  <a:pt x="960760" y="2750335"/>
                </a:cubicBezTo>
                <a:cubicBezTo>
                  <a:pt x="960760" y="2829873"/>
                  <a:pt x="1025238" y="2894351"/>
                  <a:pt x="1104776" y="2894351"/>
                </a:cubicBezTo>
                <a:cubicBezTo>
                  <a:pt x="1184314" y="2894351"/>
                  <a:pt x="1248792" y="2829873"/>
                  <a:pt x="1248792" y="2750335"/>
                </a:cubicBezTo>
                <a:cubicBezTo>
                  <a:pt x="1248792" y="2670797"/>
                  <a:pt x="1184314" y="2606319"/>
                  <a:pt x="1104776" y="2606319"/>
                </a:cubicBezTo>
                <a:close/>
                <a:moveTo>
                  <a:pt x="695633" y="2606319"/>
                </a:moveTo>
                <a:cubicBezTo>
                  <a:pt x="616095" y="2606319"/>
                  <a:pt x="551617" y="2670797"/>
                  <a:pt x="551617" y="2750335"/>
                </a:cubicBezTo>
                <a:cubicBezTo>
                  <a:pt x="551617" y="2829873"/>
                  <a:pt x="616095" y="2894351"/>
                  <a:pt x="695633" y="2894351"/>
                </a:cubicBezTo>
                <a:cubicBezTo>
                  <a:pt x="775171" y="2894351"/>
                  <a:pt x="839649" y="2829873"/>
                  <a:pt x="839649" y="2750335"/>
                </a:cubicBezTo>
                <a:cubicBezTo>
                  <a:pt x="839649" y="2670797"/>
                  <a:pt x="775171" y="2606319"/>
                  <a:pt x="695633" y="2606319"/>
                </a:cubicBezTo>
                <a:close/>
                <a:moveTo>
                  <a:pt x="286490" y="2606319"/>
                </a:moveTo>
                <a:cubicBezTo>
                  <a:pt x="206952" y="2606319"/>
                  <a:pt x="142474" y="2670797"/>
                  <a:pt x="142474" y="2750335"/>
                </a:cubicBezTo>
                <a:cubicBezTo>
                  <a:pt x="142474" y="2829873"/>
                  <a:pt x="206952" y="2894351"/>
                  <a:pt x="286490" y="2894351"/>
                </a:cubicBezTo>
                <a:cubicBezTo>
                  <a:pt x="366028" y="2894351"/>
                  <a:pt x="430506" y="2829873"/>
                  <a:pt x="430506" y="2750335"/>
                </a:cubicBezTo>
                <a:cubicBezTo>
                  <a:pt x="430506" y="2670797"/>
                  <a:pt x="366028" y="2606319"/>
                  <a:pt x="286490" y="2606319"/>
                </a:cubicBezTo>
                <a:close/>
                <a:moveTo>
                  <a:pt x="3968076" y="2191096"/>
                </a:moveTo>
                <a:cubicBezTo>
                  <a:pt x="3888538" y="2191096"/>
                  <a:pt x="3824060" y="2255574"/>
                  <a:pt x="3824060" y="2335112"/>
                </a:cubicBezTo>
                <a:cubicBezTo>
                  <a:pt x="3824060" y="2414650"/>
                  <a:pt x="3888538" y="2479128"/>
                  <a:pt x="3968076" y="2479128"/>
                </a:cubicBezTo>
                <a:cubicBezTo>
                  <a:pt x="4047614" y="2479128"/>
                  <a:pt x="4112092" y="2414650"/>
                  <a:pt x="4112092" y="2335112"/>
                </a:cubicBezTo>
                <a:cubicBezTo>
                  <a:pt x="4112092" y="2255574"/>
                  <a:pt x="4047614" y="2191096"/>
                  <a:pt x="3968076" y="2191096"/>
                </a:cubicBezTo>
                <a:close/>
                <a:moveTo>
                  <a:pt x="3558934" y="2191096"/>
                </a:moveTo>
                <a:cubicBezTo>
                  <a:pt x="3479396" y="2191096"/>
                  <a:pt x="3414918" y="2255574"/>
                  <a:pt x="3414918" y="2335112"/>
                </a:cubicBezTo>
                <a:cubicBezTo>
                  <a:pt x="3414918" y="2414650"/>
                  <a:pt x="3479396" y="2479128"/>
                  <a:pt x="3558934" y="2479128"/>
                </a:cubicBezTo>
                <a:cubicBezTo>
                  <a:pt x="3638472" y="2479128"/>
                  <a:pt x="3702950" y="2414650"/>
                  <a:pt x="3702950" y="2335112"/>
                </a:cubicBezTo>
                <a:cubicBezTo>
                  <a:pt x="3702950" y="2255574"/>
                  <a:pt x="3638472" y="2191096"/>
                  <a:pt x="3558934" y="2191096"/>
                </a:cubicBezTo>
                <a:close/>
                <a:moveTo>
                  <a:pt x="3149791" y="2191096"/>
                </a:moveTo>
                <a:cubicBezTo>
                  <a:pt x="3070253" y="2191096"/>
                  <a:pt x="3005775" y="2255574"/>
                  <a:pt x="3005775" y="2335112"/>
                </a:cubicBezTo>
                <a:cubicBezTo>
                  <a:pt x="3005775" y="2414650"/>
                  <a:pt x="3070253" y="2479128"/>
                  <a:pt x="3149791" y="2479128"/>
                </a:cubicBezTo>
                <a:cubicBezTo>
                  <a:pt x="3229329" y="2479128"/>
                  <a:pt x="3293807" y="2414650"/>
                  <a:pt x="3293807" y="2335112"/>
                </a:cubicBezTo>
                <a:cubicBezTo>
                  <a:pt x="3293807" y="2255574"/>
                  <a:pt x="3229329" y="2191096"/>
                  <a:pt x="3149791" y="2191096"/>
                </a:cubicBezTo>
                <a:close/>
                <a:moveTo>
                  <a:pt x="2740648" y="2191096"/>
                </a:moveTo>
                <a:cubicBezTo>
                  <a:pt x="2661110" y="2191096"/>
                  <a:pt x="2596632" y="2255574"/>
                  <a:pt x="2596632" y="2335112"/>
                </a:cubicBezTo>
                <a:cubicBezTo>
                  <a:pt x="2596632" y="2414650"/>
                  <a:pt x="2661110" y="2479128"/>
                  <a:pt x="2740648" y="2479128"/>
                </a:cubicBezTo>
                <a:cubicBezTo>
                  <a:pt x="2820186" y="2479128"/>
                  <a:pt x="2884664" y="2414650"/>
                  <a:pt x="2884664" y="2335112"/>
                </a:cubicBezTo>
                <a:cubicBezTo>
                  <a:pt x="2884664" y="2255574"/>
                  <a:pt x="2820186" y="2191096"/>
                  <a:pt x="2740648" y="2191096"/>
                </a:cubicBezTo>
                <a:close/>
                <a:moveTo>
                  <a:pt x="2331505" y="2191096"/>
                </a:moveTo>
                <a:cubicBezTo>
                  <a:pt x="2251967" y="2191096"/>
                  <a:pt x="2187489" y="2255574"/>
                  <a:pt x="2187489" y="2335112"/>
                </a:cubicBezTo>
                <a:cubicBezTo>
                  <a:pt x="2187489" y="2414650"/>
                  <a:pt x="2251967" y="2479128"/>
                  <a:pt x="2331505" y="2479128"/>
                </a:cubicBezTo>
                <a:cubicBezTo>
                  <a:pt x="2411043" y="2479128"/>
                  <a:pt x="2475521" y="2414650"/>
                  <a:pt x="2475521" y="2335112"/>
                </a:cubicBezTo>
                <a:cubicBezTo>
                  <a:pt x="2475521" y="2255574"/>
                  <a:pt x="2411043" y="2191096"/>
                  <a:pt x="2331505" y="2191096"/>
                </a:cubicBezTo>
                <a:close/>
                <a:moveTo>
                  <a:pt x="1922362" y="2191096"/>
                </a:moveTo>
                <a:cubicBezTo>
                  <a:pt x="1842824" y="2191096"/>
                  <a:pt x="1778346" y="2255574"/>
                  <a:pt x="1778346" y="2335112"/>
                </a:cubicBezTo>
                <a:cubicBezTo>
                  <a:pt x="1778346" y="2414650"/>
                  <a:pt x="1842824" y="2479128"/>
                  <a:pt x="1922362" y="2479128"/>
                </a:cubicBezTo>
                <a:cubicBezTo>
                  <a:pt x="2001900" y="2479128"/>
                  <a:pt x="2066378" y="2414650"/>
                  <a:pt x="2066378" y="2335112"/>
                </a:cubicBezTo>
                <a:cubicBezTo>
                  <a:pt x="2066378" y="2255574"/>
                  <a:pt x="2001900" y="2191096"/>
                  <a:pt x="1922362" y="2191096"/>
                </a:cubicBezTo>
                <a:close/>
                <a:moveTo>
                  <a:pt x="1513219" y="2191096"/>
                </a:moveTo>
                <a:cubicBezTo>
                  <a:pt x="1433681" y="2191096"/>
                  <a:pt x="1369203" y="2255574"/>
                  <a:pt x="1369203" y="2335112"/>
                </a:cubicBezTo>
                <a:cubicBezTo>
                  <a:pt x="1369203" y="2414650"/>
                  <a:pt x="1433681" y="2479128"/>
                  <a:pt x="1513219" y="2479128"/>
                </a:cubicBezTo>
                <a:cubicBezTo>
                  <a:pt x="1592757" y="2479128"/>
                  <a:pt x="1657235" y="2414650"/>
                  <a:pt x="1657235" y="2335112"/>
                </a:cubicBezTo>
                <a:cubicBezTo>
                  <a:pt x="1657235" y="2255574"/>
                  <a:pt x="1592757" y="2191096"/>
                  <a:pt x="1513219" y="2191096"/>
                </a:cubicBezTo>
                <a:close/>
                <a:moveTo>
                  <a:pt x="1104076" y="2191096"/>
                </a:moveTo>
                <a:cubicBezTo>
                  <a:pt x="1024538" y="2191096"/>
                  <a:pt x="960060" y="2255574"/>
                  <a:pt x="960060" y="2335112"/>
                </a:cubicBezTo>
                <a:cubicBezTo>
                  <a:pt x="960060" y="2414650"/>
                  <a:pt x="1024538" y="2479128"/>
                  <a:pt x="1104076" y="2479128"/>
                </a:cubicBezTo>
                <a:cubicBezTo>
                  <a:pt x="1183614" y="2479128"/>
                  <a:pt x="1248092" y="2414650"/>
                  <a:pt x="1248092" y="2335112"/>
                </a:cubicBezTo>
                <a:cubicBezTo>
                  <a:pt x="1248092" y="2255574"/>
                  <a:pt x="1183614" y="2191096"/>
                  <a:pt x="1104076" y="2191096"/>
                </a:cubicBezTo>
                <a:close/>
                <a:moveTo>
                  <a:pt x="694933" y="2191096"/>
                </a:moveTo>
                <a:cubicBezTo>
                  <a:pt x="615395" y="2191096"/>
                  <a:pt x="550917" y="2255574"/>
                  <a:pt x="550917" y="2335112"/>
                </a:cubicBezTo>
                <a:cubicBezTo>
                  <a:pt x="550917" y="2414650"/>
                  <a:pt x="615395" y="2479128"/>
                  <a:pt x="694933" y="2479128"/>
                </a:cubicBezTo>
                <a:cubicBezTo>
                  <a:pt x="774471" y="2479128"/>
                  <a:pt x="838949" y="2414650"/>
                  <a:pt x="838949" y="2335112"/>
                </a:cubicBezTo>
                <a:cubicBezTo>
                  <a:pt x="838949" y="2255574"/>
                  <a:pt x="774471" y="2191096"/>
                  <a:pt x="694933" y="2191096"/>
                </a:cubicBezTo>
                <a:close/>
                <a:moveTo>
                  <a:pt x="285790" y="2191096"/>
                </a:moveTo>
                <a:cubicBezTo>
                  <a:pt x="206252" y="2191096"/>
                  <a:pt x="141774" y="2255574"/>
                  <a:pt x="141774" y="2335112"/>
                </a:cubicBezTo>
                <a:cubicBezTo>
                  <a:pt x="141774" y="2414650"/>
                  <a:pt x="206252" y="2479128"/>
                  <a:pt x="285790" y="2479128"/>
                </a:cubicBezTo>
                <a:cubicBezTo>
                  <a:pt x="365328" y="2479128"/>
                  <a:pt x="429806" y="2414650"/>
                  <a:pt x="429806" y="2335112"/>
                </a:cubicBezTo>
                <a:cubicBezTo>
                  <a:pt x="429806" y="2255574"/>
                  <a:pt x="365328" y="2191096"/>
                  <a:pt x="285790" y="2191096"/>
                </a:cubicBezTo>
                <a:close/>
                <a:moveTo>
                  <a:pt x="3967376" y="1775873"/>
                </a:moveTo>
                <a:cubicBezTo>
                  <a:pt x="3887838" y="1775873"/>
                  <a:pt x="3823360" y="1840351"/>
                  <a:pt x="3823360" y="1919889"/>
                </a:cubicBezTo>
                <a:cubicBezTo>
                  <a:pt x="3823360" y="1999427"/>
                  <a:pt x="3887838" y="2063905"/>
                  <a:pt x="3967376" y="2063905"/>
                </a:cubicBezTo>
                <a:cubicBezTo>
                  <a:pt x="4046914" y="2063905"/>
                  <a:pt x="4111392" y="1999427"/>
                  <a:pt x="4111392" y="1919889"/>
                </a:cubicBezTo>
                <a:cubicBezTo>
                  <a:pt x="4111392" y="1840351"/>
                  <a:pt x="4046914" y="1775873"/>
                  <a:pt x="3967376" y="1775873"/>
                </a:cubicBezTo>
                <a:close/>
                <a:moveTo>
                  <a:pt x="3558234" y="1775873"/>
                </a:moveTo>
                <a:cubicBezTo>
                  <a:pt x="3478696" y="1775873"/>
                  <a:pt x="3414218" y="1840351"/>
                  <a:pt x="3414218" y="1919889"/>
                </a:cubicBezTo>
                <a:cubicBezTo>
                  <a:pt x="3414218" y="1999427"/>
                  <a:pt x="3478696" y="2063905"/>
                  <a:pt x="3558234" y="2063905"/>
                </a:cubicBezTo>
                <a:cubicBezTo>
                  <a:pt x="3637772" y="2063905"/>
                  <a:pt x="3702250" y="1999427"/>
                  <a:pt x="3702250" y="1919889"/>
                </a:cubicBezTo>
                <a:cubicBezTo>
                  <a:pt x="3702250" y="1840351"/>
                  <a:pt x="3637772" y="1775873"/>
                  <a:pt x="3558234" y="1775873"/>
                </a:cubicBezTo>
                <a:close/>
                <a:moveTo>
                  <a:pt x="3149091" y="1775873"/>
                </a:moveTo>
                <a:cubicBezTo>
                  <a:pt x="3069553" y="1775873"/>
                  <a:pt x="3005075" y="1840351"/>
                  <a:pt x="3005075" y="1919889"/>
                </a:cubicBezTo>
                <a:cubicBezTo>
                  <a:pt x="3005075" y="1999427"/>
                  <a:pt x="3069553" y="2063905"/>
                  <a:pt x="3149091" y="2063905"/>
                </a:cubicBezTo>
                <a:cubicBezTo>
                  <a:pt x="3228629" y="2063905"/>
                  <a:pt x="3293107" y="1999427"/>
                  <a:pt x="3293107" y="1919889"/>
                </a:cubicBezTo>
                <a:cubicBezTo>
                  <a:pt x="3293107" y="1840351"/>
                  <a:pt x="3228629" y="1775873"/>
                  <a:pt x="3149091" y="1775873"/>
                </a:cubicBezTo>
                <a:close/>
                <a:moveTo>
                  <a:pt x="2739948" y="1775873"/>
                </a:moveTo>
                <a:cubicBezTo>
                  <a:pt x="2660410" y="1775873"/>
                  <a:pt x="2595932" y="1840351"/>
                  <a:pt x="2595932" y="1919889"/>
                </a:cubicBezTo>
                <a:cubicBezTo>
                  <a:pt x="2595932" y="1999427"/>
                  <a:pt x="2660410" y="2063905"/>
                  <a:pt x="2739948" y="2063905"/>
                </a:cubicBezTo>
                <a:cubicBezTo>
                  <a:pt x="2819486" y="2063905"/>
                  <a:pt x="2883964" y="1999427"/>
                  <a:pt x="2883964" y="1919889"/>
                </a:cubicBezTo>
                <a:cubicBezTo>
                  <a:pt x="2883964" y="1840351"/>
                  <a:pt x="2819486" y="1775873"/>
                  <a:pt x="2739948" y="1775873"/>
                </a:cubicBezTo>
                <a:close/>
                <a:moveTo>
                  <a:pt x="2330805" y="1775873"/>
                </a:moveTo>
                <a:cubicBezTo>
                  <a:pt x="2251267" y="1775873"/>
                  <a:pt x="2186789" y="1840351"/>
                  <a:pt x="2186789" y="1919889"/>
                </a:cubicBezTo>
                <a:cubicBezTo>
                  <a:pt x="2186789" y="1999427"/>
                  <a:pt x="2251267" y="2063905"/>
                  <a:pt x="2330805" y="2063905"/>
                </a:cubicBezTo>
                <a:cubicBezTo>
                  <a:pt x="2410343" y="2063905"/>
                  <a:pt x="2474821" y="1999427"/>
                  <a:pt x="2474821" y="1919889"/>
                </a:cubicBezTo>
                <a:cubicBezTo>
                  <a:pt x="2474821" y="1840351"/>
                  <a:pt x="2410343" y="1775873"/>
                  <a:pt x="2330805" y="1775873"/>
                </a:cubicBezTo>
                <a:close/>
                <a:moveTo>
                  <a:pt x="1921662" y="1775873"/>
                </a:moveTo>
                <a:cubicBezTo>
                  <a:pt x="1842124" y="1775873"/>
                  <a:pt x="1777646" y="1840351"/>
                  <a:pt x="1777646" y="1919889"/>
                </a:cubicBezTo>
                <a:cubicBezTo>
                  <a:pt x="1777646" y="1999427"/>
                  <a:pt x="1842124" y="2063905"/>
                  <a:pt x="1921662" y="2063905"/>
                </a:cubicBezTo>
                <a:cubicBezTo>
                  <a:pt x="2001200" y="2063905"/>
                  <a:pt x="2065678" y="1999427"/>
                  <a:pt x="2065678" y="1919889"/>
                </a:cubicBezTo>
                <a:cubicBezTo>
                  <a:pt x="2065678" y="1840351"/>
                  <a:pt x="2001200" y="1775873"/>
                  <a:pt x="1921662" y="1775873"/>
                </a:cubicBezTo>
                <a:close/>
                <a:moveTo>
                  <a:pt x="1512519" y="1775873"/>
                </a:moveTo>
                <a:cubicBezTo>
                  <a:pt x="1432981" y="1775873"/>
                  <a:pt x="1368503" y="1840351"/>
                  <a:pt x="1368503" y="1919889"/>
                </a:cubicBezTo>
                <a:cubicBezTo>
                  <a:pt x="1368503" y="1999427"/>
                  <a:pt x="1432981" y="2063905"/>
                  <a:pt x="1512519" y="2063905"/>
                </a:cubicBezTo>
                <a:cubicBezTo>
                  <a:pt x="1592057" y="2063905"/>
                  <a:pt x="1656535" y="1999427"/>
                  <a:pt x="1656535" y="1919889"/>
                </a:cubicBezTo>
                <a:cubicBezTo>
                  <a:pt x="1656535" y="1840351"/>
                  <a:pt x="1592057" y="1775873"/>
                  <a:pt x="1512519" y="1775873"/>
                </a:cubicBezTo>
                <a:close/>
                <a:moveTo>
                  <a:pt x="1103376" y="1775873"/>
                </a:moveTo>
                <a:cubicBezTo>
                  <a:pt x="1023838" y="1775873"/>
                  <a:pt x="959360" y="1840351"/>
                  <a:pt x="959360" y="1919889"/>
                </a:cubicBezTo>
                <a:cubicBezTo>
                  <a:pt x="959360" y="1999427"/>
                  <a:pt x="1023838" y="2063905"/>
                  <a:pt x="1103376" y="2063905"/>
                </a:cubicBezTo>
                <a:cubicBezTo>
                  <a:pt x="1182914" y="2063905"/>
                  <a:pt x="1247392" y="1999427"/>
                  <a:pt x="1247392" y="1919889"/>
                </a:cubicBezTo>
                <a:cubicBezTo>
                  <a:pt x="1247392" y="1840351"/>
                  <a:pt x="1182914" y="1775873"/>
                  <a:pt x="1103376" y="1775873"/>
                </a:cubicBezTo>
                <a:close/>
                <a:moveTo>
                  <a:pt x="694233" y="1775873"/>
                </a:moveTo>
                <a:cubicBezTo>
                  <a:pt x="614695" y="1775873"/>
                  <a:pt x="550217" y="1840351"/>
                  <a:pt x="550217" y="1919889"/>
                </a:cubicBezTo>
                <a:cubicBezTo>
                  <a:pt x="550217" y="1999427"/>
                  <a:pt x="614695" y="2063905"/>
                  <a:pt x="694233" y="2063905"/>
                </a:cubicBezTo>
                <a:cubicBezTo>
                  <a:pt x="773771" y="2063905"/>
                  <a:pt x="838249" y="1999427"/>
                  <a:pt x="838249" y="1919889"/>
                </a:cubicBezTo>
                <a:cubicBezTo>
                  <a:pt x="838249" y="1840351"/>
                  <a:pt x="773771" y="1775873"/>
                  <a:pt x="694233" y="1775873"/>
                </a:cubicBezTo>
                <a:close/>
                <a:moveTo>
                  <a:pt x="285090" y="1775873"/>
                </a:moveTo>
                <a:cubicBezTo>
                  <a:pt x="205552" y="1775873"/>
                  <a:pt x="141074" y="1840351"/>
                  <a:pt x="141074" y="1919889"/>
                </a:cubicBezTo>
                <a:cubicBezTo>
                  <a:pt x="141074" y="1999427"/>
                  <a:pt x="205552" y="2063905"/>
                  <a:pt x="285090" y="2063905"/>
                </a:cubicBezTo>
                <a:cubicBezTo>
                  <a:pt x="364628" y="2063905"/>
                  <a:pt x="429106" y="1999427"/>
                  <a:pt x="429106" y="1919889"/>
                </a:cubicBezTo>
                <a:cubicBezTo>
                  <a:pt x="429106" y="1840351"/>
                  <a:pt x="364628" y="1775873"/>
                  <a:pt x="285090" y="1775873"/>
                </a:cubicBezTo>
                <a:close/>
                <a:moveTo>
                  <a:pt x="3966676" y="1360650"/>
                </a:moveTo>
                <a:cubicBezTo>
                  <a:pt x="3887138" y="1360650"/>
                  <a:pt x="3822660" y="1425128"/>
                  <a:pt x="3822660" y="1504666"/>
                </a:cubicBezTo>
                <a:cubicBezTo>
                  <a:pt x="3822660" y="1584204"/>
                  <a:pt x="3887138" y="1648682"/>
                  <a:pt x="3966676" y="1648682"/>
                </a:cubicBezTo>
                <a:cubicBezTo>
                  <a:pt x="4046214" y="1648682"/>
                  <a:pt x="4110692" y="1584204"/>
                  <a:pt x="4110692" y="1504666"/>
                </a:cubicBezTo>
                <a:cubicBezTo>
                  <a:pt x="4110692" y="1425128"/>
                  <a:pt x="4046214" y="1360650"/>
                  <a:pt x="3966676" y="1360650"/>
                </a:cubicBezTo>
                <a:close/>
                <a:moveTo>
                  <a:pt x="3557534" y="1360650"/>
                </a:moveTo>
                <a:cubicBezTo>
                  <a:pt x="3477996" y="1360650"/>
                  <a:pt x="3413518" y="1425128"/>
                  <a:pt x="3413518" y="1504666"/>
                </a:cubicBezTo>
                <a:cubicBezTo>
                  <a:pt x="3413518" y="1584204"/>
                  <a:pt x="3477996" y="1648682"/>
                  <a:pt x="3557534" y="1648682"/>
                </a:cubicBezTo>
                <a:cubicBezTo>
                  <a:pt x="3637072" y="1648682"/>
                  <a:pt x="3701550" y="1584204"/>
                  <a:pt x="3701550" y="1504666"/>
                </a:cubicBezTo>
                <a:cubicBezTo>
                  <a:pt x="3701550" y="1425128"/>
                  <a:pt x="3637072" y="1360650"/>
                  <a:pt x="3557534" y="1360650"/>
                </a:cubicBezTo>
                <a:close/>
                <a:moveTo>
                  <a:pt x="3148391" y="1360650"/>
                </a:moveTo>
                <a:cubicBezTo>
                  <a:pt x="3068853" y="1360650"/>
                  <a:pt x="3004375" y="1425128"/>
                  <a:pt x="3004375" y="1504666"/>
                </a:cubicBezTo>
                <a:cubicBezTo>
                  <a:pt x="3004375" y="1584204"/>
                  <a:pt x="3068853" y="1648682"/>
                  <a:pt x="3148391" y="1648682"/>
                </a:cubicBezTo>
                <a:cubicBezTo>
                  <a:pt x="3227929" y="1648682"/>
                  <a:pt x="3292407" y="1584204"/>
                  <a:pt x="3292407" y="1504666"/>
                </a:cubicBezTo>
                <a:cubicBezTo>
                  <a:pt x="3292407" y="1425128"/>
                  <a:pt x="3227929" y="1360650"/>
                  <a:pt x="3148391" y="1360650"/>
                </a:cubicBezTo>
                <a:close/>
                <a:moveTo>
                  <a:pt x="2739248" y="1360650"/>
                </a:moveTo>
                <a:cubicBezTo>
                  <a:pt x="2659710" y="1360650"/>
                  <a:pt x="2595232" y="1425128"/>
                  <a:pt x="2595232" y="1504666"/>
                </a:cubicBezTo>
                <a:cubicBezTo>
                  <a:pt x="2595232" y="1584204"/>
                  <a:pt x="2659710" y="1648682"/>
                  <a:pt x="2739248" y="1648682"/>
                </a:cubicBezTo>
                <a:cubicBezTo>
                  <a:pt x="2818786" y="1648682"/>
                  <a:pt x="2883264" y="1584204"/>
                  <a:pt x="2883264" y="1504666"/>
                </a:cubicBezTo>
                <a:cubicBezTo>
                  <a:pt x="2883264" y="1425128"/>
                  <a:pt x="2818786" y="1360650"/>
                  <a:pt x="2739248" y="1360650"/>
                </a:cubicBezTo>
                <a:close/>
                <a:moveTo>
                  <a:pt x="2330105" y="1360650"/>
                </a:moveTo>
                <a:cubicBezTo>
                  <a:pt x="2250567" y="1360650"/>
                  <a:pt x="2186089" y="1425128"/>
                  <a:pt x="2186089" y="1504666"/>
                </a:cubicBezTo>
                <a:cubicBezTo>
                  <a:pt x="2186089" y="1584204"/>
                  <a:pt x="2250567" y="1648682"/>
                  <a:pt x="2330105" y="1648682"/>
                </a:cubicBezTo>
                <a:cubicBezTo>
                  <a:pt x="2409643" y="1648682"/>
                  <a:pt x="2474121" y="1584204"/>
                  <a:pt x="2474121" y="1504666"/>
                </a:cubicBezTo>
                <a:cubicBezTo>
                  <a:pt x="2474121" y="1425128"/>
                  <a:pt x="2409643" y="1360650"/>
                  <a:pt x="2330105" y="1360650"/>
                </a:cubicBezTo>
                <a:close/>
                <a:moveTo>
                  <a:pt x="1920962" y="1360650"/>
                </a:moveTo>
                <a:cubicBezTo>
                  <a:pt x="1841424" y="1360650"/>
                  <a:pt x="1776946" y="1425128"/>
                  <a:pt x="1776946" y="1504666"/>
                </a:cubicBezTo>
                <a:cubicBezTo>
                  <a:pt x="1776946" y="1584204"/>
                  <a:pt x="1841424" y="1648682"/>
                  <a:pt x="1920962" y="1648682"/>
                </a:cubicBezTo>
                <a:cubicBezTo>
                  <a:pt x="2000500" y="1648682"/>
                  <a:pt x="2064978" y="1584204"/>
                  <a:pt x="2064978" y="1504666"/>
                </a:cubicBezTo>
                <a:cubicBezTo>
                  <a:pt x="2064978" y="1425128"/>
                  <a:pt x="2000500" y="1360650"/>
                  <a:pt x="1920962" y="1360650"/>
                </a:cubicBezTo>
                <a:close/>
                <a:moveTo>
                  <a:pt x="1511819" y="1360650"/>
                </a:moveTo>
                <a:cubicBezTo>
                  <a:pt x="1432281" y="1360650"/>
                  <a:pt x="1367803" y="1425128"/>
                  <a:pt x="1367803" y="1504666"/>
                </a:cubicBezTo>
                <a:cubicBezTo>
                  <a:pt x="1367803" y="1584204"/>
                  <a:pt x="1432281" y="1648682"/>
                  <a:pt x="1511819" y="1648682"/>
                </a:cubicBezTo>
                <a:cubicBezTo>
                  <a:pt x="1591357" y="1648682"/>
                  <a:pt x="1655835" y="1584204"/>
                  <a:pt x="1655835" y="1504666"/>
                </a:cubicBezTo>
                <a:cubicBezTo>
                  <a:pt x="1655835" y="1425128"/>
                  <a:pt x="1591357" y="1360650"/>
                  <a:pt x="1511819" y="1360650"/>
                </a:cubicBezTo>
                <a:close/>
                <a:moveTo>
                  <a:pt x="1102676" y="1360650"/>
                </a:moveTo>
                <a:cubicBezTo>
                  <a:pt x="1023138" y="1360650"/>
                  <a:pt x="958660" y="1425128"/>
                  <a:pt x="958660" y="1504666"/>
                </a:cubicBezTo>
                <a:cubicBezTo>
                  <a:pt x="958660" y="1584204"/>
                  <a:pt x="1023138" y="1648682"/>
                  <a:pt x="1102676" y="1648682"/>
                </a:cubicBezTo>
                <a:cubicBezTo>
                  <a:pt x="1182214" y="1648682"/>
                  <a:pt x="1246692" y="1584204"/>
                  <a:pt x="1246692" y="1504666"/>
                </a:cubicBezTo>
                <a:cubicBezTo>
                  <a:pt x="1246692" y="1425128"/>
                  <a:pt x="1182214" y="1360650"/>
                  <a:pt x="1102676" y="1360650"/>
                </a:cubicBezTo>
                <a:close/>
                <a:moveTo>
                  <a:pt x="693533" y="1360650"/>
                </a:moveTo>
                <a:cubicBezTo>
                  <a:pt x="613995" y="1360650"/>
                  <a:pt x="549517" y="1425128"/>
                  <a:pt x="549517" y="1504666"/>
                </a:cubicBezTo>
                <a:cubicBezTo>
                  <a:pt x="549517" y="1584204"/>
                  <a:pt x="613995" y="1648682"/>
                  <a:pt x="693533" y="1648682"/>
                </a:cubicBezTo>
                <a:cubicBezTo>
                  <a:pt x="773071" y="1648682"/>
                  <a:pt x="837549" y="1584204"/>
                  <a:pt x="837549" y="1504666"/>
                </a:cubicBezTo>
                <a:cubicBezTo>
                  <a:pt x="837549" y="1425128"/>
                  <a:pt x="773071" y="1360650"/>
                  <a:pt x="693533" y="1360650"/>
                </a:cubicBezTo>
                <a:close/>
                <a:moveTo>
                  <a:pt x="284390" y="1360650"/>
                </a:moveTo>
                <a:cubicBezTo>
                  <a:pt x="204852" y="1360650"/>
                  <a:pt x="140374" y="1425128"/>
                  <a:pt x="140374" y="1504666"/>
                </a:cubicBezTo>
                <a:cubicBezTo>
                  <a:pt x="140374" y="1584204"/>
                  <a:pt x="204852" y="1648682"/>
                  <a:pt x="284390" y="1648682"/>
                </a:cubicBezTo>
                <a:cubicBezTo>
                  <a:pt x="363928" y="1648682"/>
                  <a:pt x="428406" y="1584204"/>
                  <a:pt x="428406" y="1504666"/>
                </a:cubicBezTo>
                <a:cubicBezTo>
                  <a:pt x="428406" y="1425128"/>
                  <a:pt x="363928" y="1360650"/>
                  <a:pt x="284390" y="1360650"/>
                </a:cubicBezTo>
                <a:close/>
                <a:moveTo>
                  <a:pt x="3965976" y="945427"/>
                </a:moveTo>
                <a:cubicBezTo>
                  <a:pt x="3886438" y="945427"/>
                  <a:pt x="3821960" y="1009905"/>
                  <a:pt x="3821960" y="1089443"/>
                </a:cubicBezTo>
                <a:cubicBezTo>
                  <a:pt x="3821960" y="1168981"/>
                  <a:pt x="3886438" y="1233459"/>
                  <a:pt x="3965976" y="1233459"/>
                </a:cubicBezTo>
                <a:cubicBezTo>
                  <a:pt x="4045514" y="1233459"/>
                  <a:pt x="4109992" y="1168981"/>
                  <a:pt x="4109992" y="1089443"/>
                </a:cubicBezTo>
                <a:cubicBezTo>
                  <a:pt x="4109992" y="1009905"/>
                  <a:pt x="4045514" y="945427"/>
                  <a:pt x="3965976" y="945427"/>
                </a:cubicBezTo>
                <a:close/>
                <a:moveTo>
                  <a:pt x="3556834" y="945427"/>
                </a:moveTo>
                <a:cubicBezTo>
                  <a:pt x="3477296" y="945427"/>
                  <a:pt x="3412818" y="1009905"/>
                  <a:pt x="3412818" y="1089443"/>
                </a:cubicBezTo>
                <a:cubicBezTo>
                  <a:pt x="3412818" y="1168981"/>
                  <a:pt x="3477296" y="1233459"/>
                  <a:pt x="3556834" y="1233459"/>
                </a:cubicBezTo>
                <a:cubicBezTo>
                  <a:pt x="3636372" y="1233459"/>
                  <a:pt x="3700850" y="1168981"/>
                  <a:pt x="3700850" y="1089443"/>
                </a:cubicBezTo>
                <a:cubicBezTo>
                  <a:pt x="3700850" y="1009905"/>
                  <a:pt x="3636372" y="945427"/>
                  <a:pt x="3556834" y="945427"/>
                </a:cubicBezTo>
                <a:close/>
                <a:moveTo>
                  <a:pt x="3147691" y="945427"/>
                </a:moveTo>
                <a:cubicBezTo>
                  <a:pt x="3068153" y="945427"/>
                  <a:pt x="3003675" y="1009905"/>
                  <a:pt x="3003675" y="1089443"/>
                </a:cubicBezTo>
                <a:cubicBezTo>
                  <a:pt x="3003675" y="1168981"/>
                  <a:pt x="3068153" y="1233459"/>
                  <a:pt x="3147691" y="1233459"/>
                </a:cubicBezTo>
                <a:cubicBezTo>
                  <a:pt x="3227229" y="1233459"/>
                  <a:pt x="3291707" y="1168981"/>
                  <a:pt x="3291707" y="1089443"/>
                </a:cubicBezTo>
                <a:cubicBezTo>
                  <a:pt x="3291707" y="1009905"/>
                  <a:pt x="3227229" y="945427"/>
                  <a:pt x="3147691" y="945427"/>
                </a:cubicBezTo>
                <a:close/>
                <a:moveTo>
                  <a:pt x="2738548" y="945427"/>
                </a:moveTo>
                <a:cubicBezTo>
                  <a:pt x="2659010" y="945427"/>
                  <a:pt x="2594532" y="1009905"/>
                  <a:pt x="2594532" y="1089443"/>
                </a:cubicBezTo>
                <a:cubicBezTo>
                  <a:pt x="2594532" y="1168981"/>
                  <a:pt x="2659010" y="1233459"/>
                  <a:pt x="2738548" y="1233459"/>
                </a:cubicBezTo>
                <a:cubicBezTo>
                  <a:pt x="2818086" y="1233459"/>
                  <a:pt x="2882564" y="1168981"/>
                  <a:pt x="2882564" y="1089443"/>
                </a:cubicBezTo>
                <a:cubicBezTo>
                  <a:pt x="2882564" y="1009905"/>
                  <a:pt x="2818086" y="945427"/>
                  <a:pt x="2738548" y="945427"/>
                </a:cubicBezTo>
                <a:close/>
                <a:moveTo>
                  <a:pt x="2329405" y="945427"/>
                </a:moveTo>
                <a:cubicBezTo>
                  <a:pt x="2249867" y="945427"/>
                  <a:pt x="2185389" y="1009905"/>
                  <a:pt x="2185389" y="1089443"/>
                </a:cubicBezTo>
                <a:cubicBezTo>
                  <a:pt x="2185389" y="1168981"/>
                  <a:pt x="2249867" y="1233459"/>
                  <a:pt x="2329405" y="1233459"/>
                </a:cubicBezTo>
                <a:cubicBezTo>
                  <a:pt x="2408943" y="1233459"/>
                  <a:pt x="2473421" y="1168981"/>
                  <a:pt x="2473421" y="1089443"/>
                </a:cubicBezTo>
                <a:cubicBezTo>
                  <a:pt x="2473421" y="1009905"/>
                  <a:pt x="2408943" y="945427"/>
                  <a:pt x="2329405" y="945427"/>
                </a:cubicBezTo>
                <a:close/>
                <a:moveTo>
                  <a:pt x="1920262" y="945427"/>
                </a:moveTo>
                <a:cubicBezTo>
                  <a:pt x="1840724" y="945427"/>
                  <a:pt x="1776246" y="1009905"/>
                  <a:pt x="1776246" y="1089443"/>
                </a:cubicBezTo>
                <a:cubicBezTo>
                  <a:pt x="1776246" y="1168981"/>
                  <a:pt x="1840724" y="1233459"/>
                  <a:pt x="1920262" y="1233459"/>
                </a:cubicBezTo>
                <a:cubicBezTo>
                  <a:pt x="1999800" y="1233459"/>
                  <a:pt x="2064278" y="1168981"/>
                  <a:pt x="2064278" y="1089443"/>
                </a:cubicBezTo>
                <a:cubicBezTo>
                  <a:pt x="2064278" y="1009905"/>
                  <a:pt x="1999800" y="945427"/>
                  <a:pt x="1920262" y="945427"/>
                </a:cubicBezTo>
                <a:close/>
                <a:moveTo>
                  <a:pt x="1511119" y="945427"/>
                </a:moveTo>
                <a:cubicBezTo>
                  <a:pt x="1431581" y="945427"/>
                  <a:pt x="1367103" y="1009905"/>
                  <a:pt x="1367103" y="1089443"/>
                </a:cubicBezTo>
                <a:cubicBezTo>
                  <a:pt x="1367103" y="1168981"/>
                  <a:pt x="1431581" y="1233459"/>
                  <a:pt x="1511119" y="1233459"/>
                </a:cubicBezTo>
                <a:cubicBezTo>
                  <a:pt x="1590657" y="1233459"/>
                  <a:pt x="1655135" y="1168981"/>
                  <a:pt x="1655135" y="1089443"/>
                </a:cubicBezTo>
                <a:cubicBezTo>
                  <a:pt x="1655135" y="1009905"/>
                  <a:pt x="1590657" y="945427"/>
                  <a:pt x="1511119" y="945427"/>
                </a:cubicBezTo>
                <a:close/>
                <a:moveTo>
                  <a:pt x="1101976" y="945427"/>
                </a:moveTo>
                <a:cubicBezTo>
                  <a:pt x="1022438" y="945427"/>
                  <a:pt x="957960" y="1009905"/>
                  <a:pt x="957960" y="1089443"/>
                </a:cubicBezTo>
                <a:cubicBezTo>
                  <a:pt x="957960" y="1168981"/>
                  <a:pt x="1022438" y="1233459"/>
                  <a:pt x="1101976" y="1233459"/>
                </a:cubicBezTo>
                <a:cubicBezTo>
                  <a:pt x="1181514" y="1233459"/>
                  <a:pt x="1245992" y="1168981"/>
                  <a:pt x="1245992" y="1089443"/>
                </a:cubicBezTo>
                <a:cubicBezTo>
                  <a:pt x="1245992" y="1009905"/>
                  <a:pt x="1181514" y="945427"/>
                  <a:pt x="1101976" y="945427"/>
                </a:cubicBezTo>
                <a:close/>
                <a:moveTo>
                  <a:pt x="692833" y="945427"/>
                </a:moveTo>
                <a:cubicBezTo>
                  <a:pt x="613295" y="945427"/>
                  <a:pt x="548817" y="1009905"/>
                  <a:pt x="548817" y="1089443"/>
                </a:cubicBezTo>
                <a:cubicBezTo>
                  <a:pt x="548817" y="1168981"/>
                  <a:pt x="613295" y="1233459"/>
                  <a:pt x="692833" y="1233459"/>
                </a:cubicBezTo>
                <a:cubicBezTo>
                  <a:pt x="772371" y="1233459"/>
                  <a:pt x="836849" y="1168981"/>
                  <a:pt x="836849" y="1089443"/>
                </a:cubicBezTo>
                <a:cubicBezTo>
                  <a:pt x="836849" y="1009905"/>
                  <a:pt x="772371" y="945427"/>
                  <a:pt x="692833" y="945427"/>
                </a:cubicBezTo>
                <a:close/>
                <a:moveTo>
                  <a:pt x="283690" y="945427"/>
                </a:moveTo>
                <a:cubicBezTo>
                  <a:pt x="204152" y="945427"/>
                  <a:pt x="139674" y="1009905"/>
                  <a:pt x="139674" y="1089443"/>
                </a:cubicBezTo>
                <a:cubicBezTo>
                  <a:pt x="139674" y="1168981"/>
                  <a:pt x="204152" y="1233459"/>
                  <a:pt x="283690" y="1233459"/>
                </a:cubicBezTo>
                <a:cubicBezTo>
                  <a:pt x="363228" y="1233459"/>
                  <a:pt x="427706" y="1168981"/>
                  <a:pt x="427706" y="1089443"/>
                </a:cubicBezTo>
                <a:cubicBezTo>
                  <a:pt x="427706" y="1009905"/>
                  <a:pt x="363228" y="945427"/>
                  <a:pt x="283690" y="945427"/>
                </a:cubicBezTo>
                <a:close/>
                <a:moveTo>
                  <a:pt x="3965276" y="530204"/>
                </a:moveTo>
                <a:cubicBezTo>
                  <a:pt x="3885738" y="530204"/>
                  <a:pt x="3821260" y="594682"/>
                  <a:pt x="3821260" y="674220"/>
                </a:cubicBezTo>
                <a:cubicBezTo>
                  <a:pt x="3821260" y="753758"/>
                  <a:pt x="3885738" y="818236"/>
                  <a:pt x="3965276" y="818236"/>
                </a:cubicBezTo>
                <a:cubicBezTo>
                  <a:pt x="4044814" y="818236"/>
                  <a:pt x="4109292" y="753758"/>
                  <a:pt x="4109292" y="674220"/>
                </a:cubicBezTo>
                <a:cubicBezTo>
                  <a:pt x="4109292" y="594682"/>
                  <a:pt x="4044814" y="530204"/>
                  <a:pt x="3965276" y="530204"/>
                </a:cubicBezTo>
                <a:close/>
                <a:moveTo>
                  <a:pt x="3556134" y="530204"/>
                </a:moveTo>
                <a:cubicBezTo>
                  <a:pt x="3476596" y="530204"/>
                  <a:pt x="3412118" y="594682"/>
                  <a:pt x="3412118" y="674220"/>
                </a:cubicBezTo>
                <a:cubicBezTo>
                  <a:pt x="3412118" y="753758"/>
                  <a:pt x="3476596" y="818236"/>
                  <a:pt x="3556134" y="818236"/>
                </a:cubicBezTo>
                <a:cubicBezTo>
                  <a:pt x="3635672" y="818236"/>
                  <a:pt x="3700150" y="753758"/>
                  <a:pt x="3700150" y="674220"/>
                </a:cubicBezTo>
                <a:cubicBezTo>
                  <a:pt x="3700150" y="594682"/>
                  <a:pt x="3635672" y="530204"/>
                  <a:pt x="3556134" y="530204"/>
                </a:cubicBezTo>
                <a:close/>
                <a:moveTo>
                  <a:pt x="3146991" y="530204"/>
                </a:moveTo>
                <a:cubicBezTo>
                  <a:pt x="3067453" y="530204"/>
                  <a:pt x="3002975" y="594682"/>
                  <a:pt x="3002975" y="674220"/>
                </a:cubicBezTo>
                <a:cubicBezTo>
                  <a:pt x="3002975" y="753758"/>
                  <a:pt x="3067453" y="818236"/>
                  <a:pt x="3146991" y="818236"/>
                </a:cubicBezTo>
                <a:cubicBezTo>
                  <a:pt x="3226529" y="818236"/>
                  <a:pt x="3291007" y="753758"/>
                  <a:pt x="3291007" y="674220"/>
                </a:cubicBezTo>
                <a:cubicBezTo>
                  <a:pt x="3291007" y="594682"/>
                  <a:pt x="3226529" y="530204"/>
                  <a:pt x="3146991" y="530204"/>
                </a:cubicBezTo>
                <a:close/>
                <a:moveTo>
                  <a:pt x="2737848" y="530204"/>
                </a:moveTo>
                <a:cubicBezTo>
                  <a:pt x="2658310" y="530204"/>
                  <a:pt x="2593832" y="594682"/>
                  <a:pt x="2593832" y="674220"/>
                </a:cubicBezTo>
                <a:cubicBezTo>
                  <a:pt x="2593832" y="753758"/>
                  <a:pt x="2658310" y="818236"/>
                  <a:pt x="2737848" y="818236"/>
                </a:cubicBezTo>
                <a:cubicBezTo>
                  <a:pt x="2817386" y="818236"/>
                  <a:pt x="2881864" y="753758"/>
                  <a:pt x="2881864" y="674220"/>
                </a:cubicBezTo>
                <a:cubicBezTo>
                  <a:pt x="2881864" y="594682"/>
                  <a:pt x="2817386" y="530204"/>
                  <a:pt x="2737848" y="530204"/>
                </a:cubicBezTo>
                <a:close/>
                <a:moveTo>
                  <a:pt x="2328705" y="530204"/>
                </a:moveTo>
                <a:cubicBezTo>
                  <a:pt x="2249167" y="530204"/>
                  <a:pt x="2184689" y="594682"/>
                  <a:pt x="2184689" y="674220"/>
                </a:cubicBezTo>
                <a:cubicBezTo>
                  <a:pt x="2184689" y="753758"/>
                  <a:pt x="2249167" y="818236"/>
                  <a:pt x="2328705" y="818236"/>
                </a:cubicBezTo>
                <a:cubicBezTo>
                  <a:pt x="2408243" y="818236"/>
                  <a:pt x="2472721" y="753758"/>
                  <a:pt x="2472721" y="674220"/>
                </a:cubicBezTo>
                <a:cubicBezTo>
                  <a:pt x="2472721" y="594682"/>
                  <a:pt x="2408243" y="530204"/>
                  <a:pt x="2328705" y="530204"/>
                </a:cubicBezTo>
                <a:close/>
                <a:moveTo>
                  <a:pt x="1919562" y="530204"/>
                </a:moveTo>
                <a:cubicBezTo>
                  <a:pt x="1840024" y="530204"/>
                  <a:pt x="1775546" y="594682"/>
                  <a:pt x="1775546" y="674220"/>
                </a:cubicBezTo>
                <a:cubicBezTo>
                  <a:pt x="1775546" y="753758"/>
                  <a:pt x="1840024" y="818236"/>
                  <a:pt x="1919562" y="818236"/>
                </a:cubicBezTo>
                <a:cubicBezTo>
                  <a:pt x="1999100" y="818236"/>
                  <a:pt x="2063578" y="753758"/>
                  <a:pt x="2063578" y="674220"/>
                </a:cubicBezTo>
                <a:cubicBezTo>
                  <a:pt x="2063578" y="594682"/>
                  <a:pt x="1999100" y="530204"/>
                  <a:pt x="1919562" y="530204"/>
                </a:cubicBezTo>
                <a:close/>
                <a:moveTo>
                  <a:pt x="1510419" y="530204"/>
                </a:moveTo>
                <a:cubicBezTo>
                  <a:pt x="1430881" y="530204"/>
                  <a:pt x="1366403" y="594682"/>
                  <a:pt x="1366403" y="674220"/>
                </a:cubicBezTo>
                <a:cubicBezTo>
                  <a:pt x="1366403" y="753758"/>
                  <a:pt x="1430881" y="818236"/>
                  <a:pt x="1510419" y="818236"/>
                </a:cubicBezTo>
                <a:cubicBezTo>
                  <a:pt x="1589957" y="818236"/>
                  <a:pt x="1654435" y="753758"/>
                  <a:pt x="1654435" y="674220"/>
                </a:cubicBezTo>
                <a:cubicBezTo>
                  <a:pt x="1654435" y="594682"/>
                  <a:pt x="1589957" y="530204"/>
                  <a:pt x="1510419" y="530204"/>
                </a:cubicBezTo>
                <a:close/>
                <a:moveTo>
                  <a:pt x="1101276" y="530204"/>
                </a:moveTo>
                <a:cubicBezTo>
                  <a:pt x="1021738" y="530204"/>
                  <a:pt x="957260" y="594682"/>
                  <a:pt x="957260" y="674220"/>
                </a:cubicBezTo>
                <a:cubicBezTo>
                  <a:pt x="957260" y="753758"/>
                  <a:pt x="1021738" y="818236"/>
                  <a:pt x="1101276" y="818236"/>
                </a:cubicBezTo>
                <a:cubicBezTo>
                  <a:pt x="1180814" y="818236"/>
                  <a:pt x="1245292" y="753758"/>
                  <a:pt x="1245292" y="674220"/>
                </a:cubicBezTo>
                <a:cubicBezTo>
                  <a:pt x="1245292" y="594682"/>
                  <a:pt x="1180814" y="530204"/>
                  <a:pt x="1101276" y="530204"/>
                </a:cubicBezTo>
                <a:close/>
                <a:moveTo>
                  <a:pt x="692133" y="530204"/>
                </a:moveTo>
                <a:cubicBezTo>
                  <a:pt x="612595" y="530204"/>
                  <a:pt x="548117" y="594682"/>
                  <a:pt x="548117" y="674220"/>
                </a:cubicBezTo>
                <a:cubicBezTo>
                  <a:pt x="548117" y="753758"/>
                  <a:pt x="612595" y="818236"/>
                  <a:pt x="692133" y="818236"/>
                </a:cubicBezTo>
                <a:cubicBezTo>
                  <a:pt x="771671" y="818236"/>
                  <a:pt x="836149" y="753758"/>
                  <a:pt x="836149" y="674220"/>
                </a:cubicBezTo>
                <a:cubicBezTo>
                  <a:pt x="836149" y="594682"/>
                  <a:pt x="771671" y="530204"/>
                  <a:pt x="692133" y="530204"/>
                </a:cubicBezTo>
                <a:close/>
                <a:moveTo>
                  <a:pt x="282990" y="530204"/>
                </a:moveTo>
                <a:cubicBezTo>
                  <a:pt x="203452" y="530204"/>
                  <a:pt x="138974" y="594682"/>
                  <a:pt x="138974" y="674220"/>
                </a:cubicBezTo>
                <a:cubicBezTo>
                  <a:pt x="138974" y="753758"/>
                  <a:pt x="203452" y="818236"/>
                  <a:pt x="282990" y="818236"/>
                </a:cubicBezTo>
                <a:cubicBezTo>
                  <a:pt x="362528" y="818236"/>
                  <a:pt x="427006" y="753758"/>
                  <a:pt x="427006" y="674220"/>
                </a:cubicBezTo>
                <a:cubicBezTo>
                  <a:pt x="427006" y="594682"/>
                  <a:pt x="362528" y="530204"/>
                  <a:pt x="282990" y="530204"/>
                </a:cubicBezTo>
                <a:close/>
                <a:moveTo>
                  <a:pt x="3964576" y="114981"/>
                </a:moveTo>
                <a:cubicBezTo>
                  <a:pt x="3885038" y="114981"/>
                  <a:pt x="3820560" y="179459"/>
                  <a:pt x="3820560" y="258997"/>
                </a:cubicBezTo>
                <a:cubicBezTo>
                  <a:pt x="3820560" y="338535"/>
                  <a:pt x="3885038" y="403013"/>
                  <a:pt x="3964576" y="403013"/>
                </a:cubicBezTo>
                <a:cubicBezTo>
                  <a:pt x="4044114" y="403013"/>
                  <a:pt x="4108592" y="338535"/>
                  <a:pt x="4108592" y="258997"/>
                </a:cubicBezTo>
                <a:cubicBezTo>
                  <a:pt x="4108592" y="179459"/>
                  <a:pt x="4044114" y="114981"/>
                  <a:pt x="3964576" y="114981"/>
                </a:cubicBezTo>
                <a:close/>
                <a:moveTo>
                  <a:pt x="3555434" y="114981"/>
                </a:moveTo>
                <a:cubicBezTo>
                  <a:pt x="3475896" y="114981"/>
                  <a:pt x="3411418" y="179459"/>
                  <a:pt x="3411418" y="258997"/>
                </a:cubicBezTo>
                <a:cubicBezTo>
                  <a:pt x="3411418" y="338535"/>
                  <a:pt x="3475896" y="403013"/>
                  <a:pt x="3555434" y="403013"/>
                </a:cubicBezTo>
                <a:cubicBezTo>
                  <a:pt x="3634972" y="403013"/>
                  <a:pt x="3699450" y="338535"/>
                  <a:pt x="3699450" y="258997"/>
                </a:cubicBezTo>
                <a:cubicBezTo>
                  <a:pt x="3699450" y="179459"/>
                  <a:pt x="3634972" y="114981"/>
                  <a:pt x="3555434" y="114981"/>
                </a:cubicBezTo>
                <a:close/>
                <a:moveTo>
                  <a:pt x="3146291" y="114981"/>
                </a:moveTo>
                <a:cubicBezTo>
                  <a:pt x="3066753" y="114981"/>
                  <a:pt x="3002275" y="179459"/>
                  <a:pt x="3002275" y="258997"/>
                </a:cubicBezTo>
                <a:cubicBezTo>
                  <a:pt x="3002275" y="338535"/>
                  <a:pt x="3066753" y="403013"/>
                  <a:pt x="3146291" y="403013"/>
                </a:cubicBezTo>
                <a:cubicBezTo>
                  <a:pt x="3225829" y="403013"/>
                  <a:pt x="3290307" y="338535"/>
                  <a:pt x="3290307" y="258997"/>
                </a:cubicBezTo>
                <a:cubicBezTo>
                  <a:pt x="3290307" y="179459"/>
                  <a:pt x="3225829" y="114981"/>
                  <a:pt x="3146291" y="114981"/>
                </a:cubicBezTo>
                <a:close/>
                <a:moveTo>
                  <a:pt x="2737148" y="114981"/>
                </a:moveTo>
                <a:cubicBezTo>
                  <a:pt x="2657610" y="114981"/>
                  <a:pt x="2593132" y="179459"/>
                  <a:pt x="2593132" y="258997"/>
                </a:cubicBezTo>
                <a:cubicBezTo>
                  <a:pt x="2593132" y="338535"/>
                  <a:pt x="2657610" y="403013"/>
                  <a:pt x="2737148" y="403013"/>
                </a:cubicBezTo>
                <a:cubicBezTo>
                  <a:pt x="2816686" y="403013"/>
                  <a:pt x="2881164" y="338535"/>
                  <a:pt x="2881164" y="258997"/>
                </a:cubicBezTo>
                <a:cubicBezTo>
                  <a:pt x="2881164" y="179459"/>
                  <a:pt x="2816686" y="114981"/>
                  <a:pt x="2737148" y="114981"/>
                </a:cubicBezTo>
                <a:close/>
                <a:moveTo>
                  <a:pt x="2328005" y="114981"/>
                </a:moveTo>
                <a:cubicBezTo>
                  <a:pt x="2248467" y="114981"/>
                  <a:pt x="2183989" y="179459"/>
                  <a:pt x="2183989" y="258997"/>
                </a:cubicBezTo>
                <a:cubicBezTo>
                  <a:pt x="2183989" y="338535"/>
                  <a:pt x="2248467" y="403013"/>
                  <a:pt x="2328005" y="403013"/>
                </a:cubicBezTo>
                <a:cubicBezTo>
                  <a:pt x="2407543" y="403013"/>
                  <a:pt x="2472021" y="338535"/>
                  <a:pt x="2472021" y="258997"/>
                </a:cubicBezTo>
                <a:cubicBezTo>
                  <a:pt x="2472021" y="179459"/>
                  <a:pt x="2407543" y="114981"/>
                  <a:pt x="2328005" y="114981"/>
                </a:cubicBezTo>
                <a:close/>
                <a:moveTo>
                  <a:pt x="1918862" y="114981"/>
                </a:moveTo>
                <a:cubicBezTo>
                  <a:pt x="1839324" y="114981"/>
                  <a:pt x="1774846" y="179459"/>
                  <a:pt x="1774846" y="258997"/>
                </a:cubicBezTo>
                <a:cubicBezTo>
                  <a:pt x="1774846" y="338535"/>
                  <a:pt x="1839324" y="403013"/>
                  <a:pt x="1918862" y="403013"/>
                </a:cubicBezTo>
                <a:cubicBezTo>
                  <a:pt x="1998400" y="403013"/>
                  <a:pt x="2062878" y="338535"/>
                  <a:pt x="2062878" y="258997"/>
                </a:cubicBezTo>
                <a:cubicBezTo>
                  <a:pt x="2062878" y="179459"/>
                  <a:pt x="1998400" y="114981"/>
                  <a:pt x="1918862" y="114981"/>
                </a:cubicBezTo>
                <a:close/>
                <a:moveTo>
                  <a:pt x="1509719" y="114981"/>
                </a:moveTo>
                <a:cubicBezTo>
                  <a:pt x="1430181" y="114981"/>
                  <a:pt x="1365703" y="179459"/>
                  <a:pt x="1365703" y="258997"/>
                </a:cubicBezTo>
                <a:cubicBezTo>
                  <a:pt x="1365703" y="338535"/>
                  <a:pt x="1430181" y="403013"/>
                  <a:pt x="1509719" y="403013"/>
                </a:cubicBezTo>
                <a:cubicBezTo>
                  <a:pt x="1589257" y="403013"/>
                  <a:pt x="1653735" y="338535"/>
                  <a:pt x="1653735" y="258997"/>
                </a:cubicBezTo>
                <a:cubicBezTo>
                  <a:pt x="1653735" y="179459"/>
                  <a:pt x="1589257" y="114981"/>
                  <a:pt x="1509719" y="114981"/>
                </a:cubicBezTo>
                <a:close/>
                <a:moveTo>
                  <a:pt x="1100576" y="114981"/>
                </a:moveTo>
                <a:cubicBezTo>
                  <a:pt x="1021038" y="114981"/>
                  <a:pt x="956560" y="179459"/>
                  <a:pt x="956560" y="258997"/>
                </a:cubicBezTo>
                <a:cubicBezTo>
                  <a:pt x="956560" y="338535"/>
                  <a:pt x="1021038" y="403013"/>
                  <a:pt x="1100576" y="403013"/>
                </a:cubicBezTo>
                <a:cubicBezTo>
                  <a:pt x="1180114" y="403013"/>
                  <a:pt x="1244592" y="338535"/>
                  <a:pt x="1244592" y="258997"/>
                </a:cubicBezTo>
                <a:cubicBezTo>
                  <a:pt x="1244592" y="179459"/>
                  <a:pt x="1180114" y="114981"/>
                  <a:pt x="1100576" y="114981"/>
                </a:cubicBezTo>
                <a:close/>
                <a:moveTo>
                  <a:pt x="691433" y="114981"/>
                </a:moveTo>
                <a:cubicBezTo>
                  <a:pt x="611895" y="114981"/>
                  <a:pt x="547417" y="179459"/>
                  <a:pt x="547417" y="258997"/>
                </a:cubicBezTo>
                <a:cubicBezTo>
                  <a:pt x="547417" y="338535"/>
                  <a:pt x="611895" y="403013"/>
                  <a:pt x="691433" y="403013"/>
                </a:cubicBezTo>
                <a:cubicBezTo>
                  <a:pt x="770971" y="403013"/>
                  <a:pt x="835449" y="338535"/>
                  <a:pt x="835449" y="258997"/>
                </a:cubicBezTo>
                <a:cubicBezTo>
                  <a:pt x="835449" y="179459"/>
                  <a:pt x="770971" y="114981"/>
                  <a:pt x="691433" y="114981"/>
                </a:cubicBezTo>
                <a:close/>
                <a:moveTo>
                  <a:pt x="282290" y="114981"/>
                </a:moveTo>
                <a:cubicBezTo>
                  <a:pt x="202752" y="114981"/>
                  <a:pt x="138274" y="179459"/>
                  <a:pt x="138274" y="258997"/>
                </a:cubicBezTo>
                <a:cubicBezTo>
                  <a:pt x="138274" y="338535"/>
                  <a:pt x="202752" y="403013"/>
                  <a:pt x="282290" y="403013"/>
                </a:cubicBezTo>
                <a:cubicBezTo>
                  <a:pt x="361828" y="403013"/>
                  <a:pt x="426306" y="338535"/>
                  <a:pt x="426306" y="258997"/>
                </a:cubicBezTo>
                <a:cubicBezTo>
                  <a:pt x="426306" y="179459"/>
                  <a:pt x="361828" y="114981"/>
                  <a:pt x="282290" y="114981"/>
                </a:cubicBezTo>
                <a:close/>
                <a:moveTo>
                  <a:pt x="0" y="0"/>
                </a:moveTo>
                <a:lnTo>
                  <a:pt x="4248472" y="0"/>
                </a:lnTo>
                <a:lnTo>
                  <a:pt x="4248472" y="4248472"/>
                </a:lnTo>
                <a:lnTo>
                  <a:pt x="0" y="4248472"/>
                </a:lnTo>
                <a:close/>
              </a:path>
            </a:pathLst>
          </a:custGeom>
          <a:solidFill>
            <a:sysClr val="window" lastClr="FFFFFF"/>
          </a:solidFill>
          <a:ln w="25400" cap="flat" cmpd="sng" algn="ctr">
            <a:noFill/>
            <a:prstDash val="solid"/>
          </a:ln>
          <a:effectLst/>
        </p:spPr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defTabSz="924282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3" name="TextBox 10"/>
          <p:cNvSpPr txBox="1"/>
          <p:nvPr/>
        </p:nvSpPr>
        <p:spPr>
          <a:xfrm>
            <a:off x="2984868" y="3023155"/>
            <a:ext cx="998490" cy="663202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indent="0" algn="ctr">
              <a:lnSpc>
                <a:spcPct val="90000"/>
              </a:lnSpc>
              <a:spcBef>
                <a:spcPts val="0"/>
              </a:spcBef>
              <a:buFont typeface="Arial" pitchFamily="34" charset="0"/>
              <a:buNone/>
              <a:defRPr sz="2000" b="1">
                <a:solidFill>
                  <a:schemeClr val="tx2"/>
                </a:solidFill>
                <a:latin typeface="+mj-lt"/>
                <a:cs typeface="Arial" panose="020B0604020202020204" pitchFamily="34" charset="0"/>
              </a:defRPr>
            </a:lvl1pPr>
            <a:lvl2pPr marL="180975" indent="-180975">
              <a:lnSpc>
                <a:spcPct val="90000"/>
              </a:lnSpc>
              <a:spcBef>
                <a:spcPts val="0"/>
              </a:spcBef>
              <a:buFont typeface="Arial" pitchFamily="34" charset="0"/>
              <a:buChar char="•"/>
              <a:defRPr sz="1200">
                <a:solidFill>
                  <a:schemeClr val="tx2"/>
                </a:solidFill>
              </a:defRPr>
            </a:lvl2pPr>
            <a:lvl3pPr marL="361950" indent="-171450">
              <a:lnSpc>
                <a:spcPct val="90000"/>
              </a:lnSpc>
              <a:spcBef>
                <a:spcPts val="0"/>
              </a:spcBef>
              <a:buFont typeface="Calibri" pitchFamily="34" charset="0"/>
              <a:buChar char="–"/>
              <a:defRPr sz="1200">
                <a:solidFill>
                  <a:schemeClr val="tx2"/>
                </a:solidFill>
              </a:defRPr>
            </a:lvl3pPr>
            <a:lvl4pPr marL="1825348" indent="-260764">
              <a:lnSpc>
                <a:spcPct val="90000"/>
              </a:lnSpc>
              <a:spcBef>
                <a:spcPts val="0"/>
              </a:spcBef>
              <a:buFont typeface="Arial" pitchFamily="34" charset="0"/>
              <a:buChar char="–"/>
              <a:defRPr sz="1200">
                <a:solidFill>
                  <a:schemeClr val="tx2"/>
                </a:solidFill>
              </a:defRPr>
            </a:lvl4pPr>
            <a:lvl5pPr marL="2346876" indent="-260764">
              <a:lnSpc>
                <a:spcPct val="90000"/>
              </a:lnSpc>
              <a:spcBef>
                <a:spcPts val="0"/>
              </a:spcBef>
              <a:buFont typeface="Arial" pitchFamily="34" charset="0"/>
              <a:buChar char="»"/>
              <a:defRPr sz="1200">
                <a:solidFill>
                  <a:schemeClr val="tx2"/>
                </a:solidFill>
              </a:defRPr>
            </a:lvl5pPr>
            <a:lvl6pPr marL="2868404" indent="-260764">
              <a:spcBef>
                <a:spcPct val="20000"/>
              </a:spcBef>
              <a:buFont typeface="Arial" pitchFamily="34" charset="0"/>
              <a:buChar char="•"/>
              <a:defRPr sz="2300"/>
            </a:lvl6pPr>
            <a:lvl7pPr marL="3389932" indent="-260764">
              <a:spcBef>
                <a:spcPct val="20000"/>
              </a:spcBef>
              <a:buFont typeface="Arial" pitchFamily="34" charset="0"/>
              <a:buChar char="•"/>
              <a:defRPr sz="2300"/>
            </a:lvl7pPr>
            <a:lvl8pPr marL="3911460" indent="-260764">
              <a:spcBef>
                <a:spcPct val="20000"/>
              </a:spcBef>
              <a:buFont typeface="Arial" pitchFamily="34" charset="0"/>
              <a:buChar char="•"/>
              <a:defRPr sz="2300"/>
            </a:lvl8pPr>
            <a:lvl9pPr marL="4432988" indent="-260764">
              <a:spcBef>
                <a:spcPct val="20000"/>
              </a:spcBef>
              <a:buFont typeface="Arial" pitchFamily="34" charset="0"/>
              <a:buChar char="•"/>
              <a:defRPr sz="2300"/>
            </a:lvl9pPr>
          </a:lstStyle>
          <a:p>
            <a:pPr marL="0" marR="0" lvl="0" indent="0" algn="ctr" defTabSz="924282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hu-HU" sz="2000" b="1" i="0" u="none" strike="noStrike" kern="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Calibri"/>
                <a:cs typeface="Arial" panose="020B0604020202020204" pitchFamily="34" charset="0"/>
              </a:rPr>
              <a:t>12%</a:t>
            </a:r>
            <a:endParaRPr kumimoji="0" lang="en-GB" sz="2000" b="1" i="0" u="none" strike="noStrike" kern="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Calibri"/>
              <a:cs typeface="Arial" panose="020B0604020202020204" pitchFamily="34" charset="0"/>
            </a:endParaRPr>
          </a:p>
          <a:p>
            <a:pPr lvl="0" defTabSz="924282">
              <a:defRPr/>
            </a:pPr>
            <a:r>
              <a:rPr lang="hu-HU" sz="950" b="0" kern="0" dirty="0">
                <a:solidFill>
                  <a:srgbClr val="222223">
                    <a:lumMod val="75000"/>
                    <a:lumOff val="25000"/>
                  </a:srgbClr>
                </a:solidFill>
              </a:rPr>
              <a:t>Felnőtt animáció</a:t>
            </a:r>
            <a:endParaRPr kumimoji="0" lang="en-GB" sz="950" b="0" i="0" u="none" strike="noStrike" kern="0" cap="none" spc="0" normalizeH="0" baseline="0" noProof="0" dirty="0">
              <a:ln>
                <a:noFill/>
              </a:ln>
              <a:solidFill>
                <a:srgbClr val="222223">
                  <a:lumMod val="75000"/>
                  <a:lumOff val="25000"/>
                </a:srgbClr>
              </a:solidFill>
              <a:effectLst/>
              <a:uLnTx/>
              <a:uFillTx/>
              <a:latin typeface="Calibri"/>
            </a:endParaRPr>
          </a:p>
        </p:txBody>
      </p:sp>
      <p:graphicFrame>
        <p:nvGraphicFramePr>
          <p:cNvPr id="84" name="Diagram 5"/>
          <p:cNvGraphicFramePr/>
          <p:nvPr>
            <p:extLst>
              <p:ext uri="{D42A27DB-BD31-4B8C-83A1-F6EECF244321}">
                <p14:modId xmlns:p14="http://schemas.microsoft.com/office/powerpoint/2010/main" val="3486736382"/>
              </p:ext>
            </p:extLst>
          </p:nvPr>
        </p:nvGraphicFramePr>
        <p:xfrm>
          <a:off x="2987048" y="2139702"/>
          <a:ext cx="972353" cy="95072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1"/>
          </a:graphicData>
        </a:graphic>
      </p:graphicFrame>
      <p:sp>
        <p:nvSpPr>
          <p:cNvPr id="85" name="Rectangle 112"/>
          <p:cNvSpPr/>
          <p:nvPr/>
        </p:nvSpPr>
        <p:spPr bwMode="gray">
          <a:xfrm>
            <a:off x="3116880" y="2261635"/>
            <a:ext cx="712688" cy="706853"/>
          </a:xfrm>
          <a:custGeom>
            <a:avLst/>
            <a:gdLst/>
            <a:ahLst/>
            <a:cxnLst/>
            <a:rect l="l" t="t" r="r" b="b"/>
            <a:pathLst>
              <a:path w="4248472" h="4248472">
                <a:moveTo>
                  <a:pt x="3963192" y="3851992"/>
                </a:moveTo>
                <a:cubicBezTo>
                  <a:pt x="3883654" y="3851992"/>
                  <a:pt x="3819176" y="3916470"/>
                  <a:pt x="3819176" y="3996008"/>
                </a:cubicBezTo>
                <a:cubicBezTo>
                  <a:pt x="3819176" y="4075546"/>
                  <a:pt x="3883654" y="4140024"/>
                  <a:pt x="3963192" y="4140024"/>
                </a:cubicBezTo>
                <a:cubicBezTo>
                  <a:pt x="4042730" y="4140024"/>
                  <a:pt x="4107208" y="4075546"/>
                  <a:pt x="4107208" y="3996008"/>
                </a:cubicBezTo>
                <a:cubicBezTo>
                  <a:pt x="4107208" y="3916470"/>
                  <a:pt x="4042730" y="3851992"/>
                  <a:pt x="3963192" y="3851992"/>
                </a:cubicBezTo>
                <a:close/>
                <a:moveTo>
                  <a:pt x="3554050" y="3851992"/>
                </a:moveTo>
                <a:cubicBezTo>
                  <a:pt x="3474512" y="3851992"/>
                  <a:pt x="3410034" y="3916470"/>
                  <a:pt x="3410034" y="3996008"/>
                </a:cubicBezTo>
                <a:cubicBezTo>
                  <a:pt x="3410034" y="4075546"/>
                  <a:pt x="3474512" y="4140024"/>
                  <a:pt x="3554050" y="4140024"/>
                </a:cubicBezTo>
                <a:cubicBezTo>
                  <a:pt x="3633588" y="4140024"/>
                  <a:pt x="3698066" y="4075546"/>
                  <a:pt x="3698066" y="3996008"/>
                </a:cubicBezTo>
                <a:cubicBezTo>
                  <a:pt x="3698066" y="3916470"/>
                  <a:pt x="3633588" y="3851992"/>
                  <a:pt x="3554050" y="3851992"/>
                </a:cubicBezTo>
                <a:close/>
                <a:moveTo>
                  <a:pt x="3144907" y="3851992"/>
                </a:moveTo>
                <a:cubicBezTo>
                  <a:pt x="3065369" y="3851992"/>
                  <a:pt x="3000891" y="3916470"/>
                  <a:pt x="3000891" y="3996008"/>
                </a:cubicBezTo>
                <a:cubicBezTo>
                  <a:pt x="3000891" y="4075546"/>
                  <a:pt x="3065369" y="4140024"/>
                  <a:pt x="3144907" y="4140024"/>
                </a:cubicBezTo>
                <a:cubicBezTo>
                  <a:pt x="3224445" y="4140024"/>
                  <a:pt x="3288923" y="4075546"/>
                  <a:pt x="3288923" y="3996008"/>
                </a:cubicBezTo>
                <a:cubicBezTo>
                  <a:pt x="3288923" y="3916470"/>
                  <a:pt x="3224445" y="3851992"/>
                  <a:pt x="3144907" y="3851992"/>
                </a:cubicBezTo>
                <a:close/>
                <a:moveTo>
                  <a:pt x="2735764" y="3851992"/>
                </a:moveTo>
                <a:cubicBezTo>
                  <a:pt x="2656226" y="3851992"/>
                  <a:pt x="2591748" y="3916470"/>
                  <a:pt x="2591748" y="3996008"/>
                </a:cubicBezTo>
                <a:cubicBezTo>
                  <a:pt x="2591748" y="4075546"/>
                  <a:pt x="2656226" y="4140024"/>
                  <a:pt x="2735764" y="4140024"/>
                </a:cubicBezTo>
                <a:cubicBezTo>
                  <a:pt x="2815302" y="4140024"/>
                  <a:pt x="2879780" y="4075546"/>
                  <a:pt x="2879780" y="3996008"/>
                </a:cubicBezTo>
                <a:cubicBezTo>
                  <a:pt x="2879780" y="3916470"/>
                  <a:pt x="2815302" y="3851992"/>
                  <a:pt x="2735764" y="3851992"/>
                </a:cubicBezTo>
                <a:close/>
                <a:moveTo>
                  <a:pt x="2326621" y="3851992"/>
                </a:moveTo>
                <a:cubicBezTo>
                  <a:pt x="2247083" y="3851992"/>
                  <a:pt x="2182605" y="3916470"/>
                  <a:pt x="2182605" y="3996008"/>
                </a:cubicBezTo>
                <a:cubicBezTo>
                  <a:pt x="2182605" y="4075546"/>
                  <a:pt x="2247083" y="4140024"/>
                  <a:pt x="2326621" y="4140024"/>
                </a:cubicBezTo>
                <a:cubicBezTo>
                  <a:pt x="2406159" y="4140024"/>
                  <a:pt x="2470637" y="4075546"/>
                  <a:pt x="2470637" y="3996008"/>
                </a:cubicBezTo>
                <a:cubicBezTo>
                  <a:pt x="2470637" y="3916470"/>
                  <a:pt x="2406159" y="3851992"/>
                  <a:pt x="2326621" y="3851992"/>
                </a:cubicBezTo>
                <a:close/>
                <a:moveTo>
                  <a:pt x="1917478" y="3851992"/>
                </a:moveTo>
                <a:cubicBezTo>
                  <a:pt x="1837940" y="3851992"/>
                  <a:pt x="1773462" y="3916470"/>
                  <a:pt x="1773462" y="3996008"/>
                </a:cubicBezTo>
                <a:cubicBezTo>
                  <a:pt x="1773462" y="4075546"/>
                  <a:pt x="1837940" y="4140024"/>
                  <a:pt x="1917478" y="4140024"/>
                </a:cubicBezTo>
                <a:cubicBezTo>
                  <a:pt x="1997016" y="4140024"/>
                  <a:pt x="2061494" y="4075546"/>
                  <a:pt x="2061494" y="3996008"/>
                </a:cubicBezTo>
                <a:cubicBezTo>
                  <a:pt x="2061494" y="3916470"/>
                  <a:pt x="1997016" y="3851992"/>
                  <a:pt x="1917478" y="3851992"/>
                </a:cubicBezTo>
                <a:close/>
                <a:moveTo>
                  <a:pt x="1508335" y="3851992"/>
                </a:moveTo>
                <a:cubicBezTo>
                  <a:pt x="1428797" y="3851992"/>
                  <a:pt x="1364319" y="3916470"/>
                  <a:pt x="1364319" y="3996008"/>
                </a:cubicBezTo>
                <a:cubicBezTo>
                  <a:pt x="1364319" y="4075546"/>
                  <a:pt x="1428797" y="4140024"/>
                  <a:pt x="1508335" y="4140024"/>
                </a:cubicBezTo>
                <a:cubicBezTo>
                  <a:pt x="1587873" y="4140024"/>
                  <a:pt x="1652351" y="4075546"/>
                  <a:pt x="1652351" y="3996008"/>
                </a:cubicBezTo>
                <a:cubicBezTo>
                  <a:pt x="1652351" y="3916470"/>
                  <a:pt x="1587873" y="3851992"/>
                  <a:pt x="1508335" y="3851992"/>
                </a:cubicBezTo>
                <a:close/>
                <a:moveTo>
                  <a:pt x="1099192" y="3851992"/>
                </a:moveTo>
                <a:cubicBezTo>
                  <a:pt x="1019654" y="3851992"/>
                  <a:pt x="955176" y="3916470"/>
                  <a:pt x="955176" y="3996008"/>
                </a:cubicBezTo>
                <a:cubicBezTo>
                  <a:pt x="955176" y="4075546"/>
                  <a:pt x="1019654" y="4140024"/>
                  <a:pt x="1099192" y="4140024"/>
                </a:cubicBezTo>
                <a:cubicBezTo>
                  <a:pt x="1178730" y="4140024"/>
                  <a:pt x="1243208" y="4075546"/>
                  <a:pt x="1243208" y="3996008"/>
                </a:cubicBezTo>
                <a:cubicBezTo>
                  <a:pt x="1243208" y="3916470"/>
                  <a:pt x="1178730" y="3851992"/>
                  <a:pt x="1099192" y="3851992"/>
                </a:cubicBezTo>
                <a:close/>
                <a:moveTo>
                  <a:pt x="690049" y="3851992"/>
                </a:moveTo>
                <a:cubicBezTo>
                  <a:pt x="610511" y="3851992"/>
                  <a:pt x="546033" y="3916470"/>
                  <a:pt x="546033" y="3996008"/>
                </a:cubicBezTo>
                <a:cubicBezTo>
                  <a:pt x="546033" y="4075546"/>
                  <a:pt x="610511" y="4140024"/>
                  <a:pt x="690049" y="4140024"/>
                </a:cubicBezTo>
                <a:cubicBezTo>
                  <a:pt x="769587" y="4140024"/>
                  <a:pt x="834065" y="4075546"/>
                  <a:pt x="834065" y="3996008"/>
                </a:cubicBezTo>
                <a:cubicBezTo>
                  <a:pt x="834065" y="3916470"/>
                  <a:pt x="769587" y="3851992"/>
                  <a:pt x="690049" y="3851992"/>
                </a:cubicBezTo>
                <a:close/>
                <a:moveTo>
                  <a:pt x="280906" y="3851992"/>
                </a:moveTo>
                <a:cubicBezTo>
                  <a:pt x="201368" y="3851992"/>
                  <a:pt x="136890" y="3916470"/>
                  <a:pt x="136890" y="3996008"/>
                </a:cubicBezTo>
                <a:cubicBezTo>
                  <a:pt x="136890" y="4075546"/>
                  <a:pt x="201368" y="4140024"/>
                  <a:pt x="280906" y="4140024"/>
                </a:cubicBezTo>
                <a:cubicBezTo>
                  <a:pt x="360444" y="4140024"/>
                  <a:pt x="424922" y="4075546"/>
                  <a:pt x="424922" y="3996008"/>
                </a:cubicBezTo>
                <a:cubicBezTo>
                  <a:pt x="424922" y="3916470"/>
                  <a:pt x="360444" y="3851992"/>
                  <a:pt x="280906" y="3851992"/>
                </a:cubicBezTo>
                <a:close/>
                <a:moveTo>
                  <a:pt x="3970176" y="3436765"/>
                </a:moveTo>
                <a:cubicBezTo>
                  <a:pt x="3890638" y="3436765"/>
                  <a:pt x="3826160" y="3501243"/>
                  <a:pt x="3826160" y="3580781"/>
                </a:cubicBezTo>
                <a:cubicBezTo>
                  <a:pt x="3826160" y="3660319"/>
                  <a:pt x="3890638" y="3724797"/>
                  <a:pt x="3970176" y="3724797"/>
                </a:cubicBezTo>
                <a:cubicBezTo>
                  <a:pt x="4049714" y="3724797"/>
                  <a:pt x="4114192" y="3660319"/>
                  <a:pt x="4114192" y="3580781"/>
                </a:cubicBezTo>
                <a:cubicBezTo>
                  <a:pt x="4114192" y="3501243"/>
                  <a:pt x="4049714" y="3436765"/>
                  <a:pt x="3970176" y="3436765"/>
                </a:cubicBezTo>
                <a:close/>
                <a:moveTo>
                  <a:pt x="3561034" y="3436765"/>
                </a:moveTo>
                <a:cubicBezTo>
                  <a:pt x="3481496" y="3436765"/>
                  <a:pt x="3417018" y="3501243"/>
                  <a:pt x="3417018" y="3580781"/>
                </a:cubicBezTo>
                <a:cubicBezTo>
                  <a:pt x="3417018" y="3660319"/>
                  <a:pt x="3481496" y="3724797"/>
                  <a:pt x="3561034" y="3724797"/>
                </a:cubicBezTo>
                <a:cubicBezTo>
                  <a:pt x="3640572" y="3724797"/>
                  <a:pt x="3705050" y="3660319"/>
                  <a:pt x="3705050" y="3580781"/>
                </a:cubicBezTo>
                <a:cubicBezTo>
                  <a:pt x="3705050" y="3501243"/>
                  <a:pt x="3640572" y="3436765"/>
                  <a:pt x="3561034" y="3436765"/>
                </a:cubicBezTo>
                <a:close/>
                <a:moveTo>
                  <a:pt x="3151891" y="3436765"/>
                </a:moveTo>
                <a:cubicBezTo>
                  <a:pt x="3072353" y="3436765"/>
                  <a:pt x="3007875" y="3501243"/>
                  <a:pt x="3007875" y="3580781"/>
                </a:cubicBezTo>
                <a:cubicBezTo>
                  <a:pt x="3007875" y="3660319"/>
                  <a:pt x="3072353" y="3724797"/>
                  <a:pt x="3151891" y="3724797"/>
                </a:cubicBezTo>
                <a:cubicBezTo>
                  <a:pt x="3231429" y="3724797"/>
                  <a:pt x="3295907" y="3660319"/>
                  <a:pt x="3295907" y="3580781"/>
                </a:cubicBezTo>
                <a:cubicBezTo>
                  <a:pt x="3295907" y="3501243"/>
                  <a:pt x="3231429" y="3436765"/>
                  <a:pt x="3151891" y="3436765"/>
                </a:cubicBezTo>
                <a:close/>
                <a:moveTo>
                  <a:pt x="2742748" y="3436765"/>
                </a:moveTo>
                <a:cubicBezTo>
                  <a:pt x="2663210" y="3436765"/>
                  <a:pt x="2598732" y="3501243"/>
                  <a:pt x="2598732" y="3580781"/>
                </a:cubicBezTo>
                <a:cubicBezTo>
                  <a:pt x="2598732" y="3660319"/>
                  <a:pt x="2663210" y="3724797"/>
                  <a:pt x="2742748" y="3724797"/>
                </a:cubicBezTo>
                <a:cubicBezTo>
                  <a:pt x="2822286" y="3724797"/>
                  <a:pt x="2886764" y="3660319"/>
                  <a:pt x="2886764" y="3580781"/>
                </a:cubicBezTo>
                <a:cubicBezTo>
                  <a:pt x="2886764" y="3501243"/>
                  <a:pt x="2822286" y="3436765"/>
                  <a:pt x="2742748" y="3436765"/>
                </a:cubicBezTo>
                <a:close/>
                <a:moveTo>
                  <a:pt x="2333605" y="3436765"/>
                </a:moveTo>
                <a:cubicBezTo>
                  <a:pt x="2254067" y="3436765"/>
                  <a:pt x="2189589" y="3501243"/>
                  <a:pt x="2189589" y="3580781"/>
                </a:cubicBezTo>
                <a:cubicBezTo>
                  <a:pt x="2189589" y="3660319"/>
                  <a:pt x="2254067" y="3724797"/>
                  <a:pt x="2333605" y="3724797"/>
                </a:cubicBezTo>
                <a:cubicBezTo>
                  <a:pt x="2413143" y="3724797"/>
                  <a:pt x="2477621" y="3660319"/>
                  <a:pt x="2477621" y="3580781"/>
                </a:cubicBezTo>
                <a:cubicBezTo>
                  <a:pt x="2477621" y="3501243"/>
                  <a:pt x="2413143" y="3436765"/>
                  <a:pt x="2333605" y="3436765"/>
                </a:cubicBezTo>
                <a:close/>
                <a:moveTo>
                  <a:pt x="1924462" y="3436765"/>
                </a:moveTo>
                <a:cubicBezTo>
                  <a:pt x="1844924" y="3436765"/>
                  <a:pt x="1780446" y="3501243"/>
                  <a:pt x="1780446" y="3580781"/>
                </a:cubicBezTo>
                <a:cubicBezTo>
                  <a:pt x="1780446" y="3660319"/>
                  <a:pt x="1844924" y="3724797"/>
                  <a:pt x="1924462" y="3724797"/>
                </a:cubicBezTo>
                <a:cubicBezTo>
                  <a:pt x="2004000" y="3724797"/>
                  <a:pt x="2068478" y="3660319"/>
                  <a:pt x="2068478" y="3580781"/>
                </a:cubicBezTo>
                <a:cubicBezTo>
                  <a:pt x="2068478" y="3501243"/>
                  <a:pt x="2004000" y="3436765"/>
                  <a:pt x="1924462" y="3436765"/>
                </a:cubicBezTo>
                <a:close/>
                <a:moveTo>
                  <a:pt x="1515319" y="3436765"/>
                </a:moveTo>
                <a:cubicBezTo>
                  <a:pt x="1435781" y="3436765"/>
                  <a:pt x="1371303" y="3501243"/>
                  <a:pt x="1371303" y="3580781"/>
                </a:cubicBezTo>
                <a:cubicBezTo>
                  <a:pt x="1371303" y="3660319"/>
                  <a:pt x="1435781" y="3724797"/>
                  <a:pt x="1515319" y="3724797"/>
                </a:cubicBezTo>
                <a:cubicBezTo>
                  <a:pt x="1594857" y="3724797"/>
                  <a:pt x="1659335" y="3660319"/>
                  <a:pt x="1659335" y="3580781"/>
                </a:cubicBezTo>
                <a:cubicBezTo>
                  <a:pt x="1659335" y="3501243"/>
                  <a:pt x="1594857" y="3436765"/>
                  <a:pt x="1515319" y="3436765"/>
                </a:cubicBezTo>
                <a:close/>
                <a:moveTo>
                  <a:pt x="1106176" y="3436765"/>
                </a:moveTo>
                <a:cubicBezTo>
                  <a:pt x="1026638" y="3436765"/>
                  <a:pt x="962160" y="3501243"/>
                  <a:pt x="962160" y="3580781"/>
                </a:cubicBezTo>
                <a:cubicBezTo>
                  <a:pt x="962160" y="3660319"/>
                  <a:pt x="1026638" y="3724797"/>
                  <a:pt x="1106176" y="3724797"/>
                </a:cubicBezTo>
                <a:cubicBezTo>
                  <a:pt x="1185714" y="3724797"/>
                  <a:pt x="1250192" y="3660319"/>
                  <a:pt x="1250192" y="3580781"/>
                </a:cubicBezTo>
                <a:cubicBezTo>
                  <a:pt x="1250192" y="3501243"/>
                  <a:pt x="1185714" y="3436765"/>
                  <a:pt x="1106176" y="3436765"/>
                </a:cubicBezTo>
                <a:close/>
                <a:moveTo>
                  <a:pt x="697033" y="3436765"/>
                </a:moveTo>
                <a:cubicBezTo>
                  <a:pt x="617495" y="3436765"/>
                  <a:pt x="553017" y="3501243"/>
                  <a:pt x="553017" y="3580781"/>
                </a:cubicBezTo>
                <a:cubicBezTo>
                  <a:pt x="553017" y="3660319"/>
                  <a:pt x="617495" y="3724797"/>
                  <a:pt x="697033" y="3724797"/>
                </a:cubicBezTo>
                <a:cubicBezTo>
                  <a:pt x="776571" y="3724797"/>
                  <a:pt x="841049" y="3660319"/>
                  <a:pt x="841049" y="3580781"/>
                </a:cubicBezTo>
                <a:cubicBezTo>
                  <a:pt x="841049" y="3501243"/>
                  <a:pt x="776571" y="3436765"/>
                  <a:pt x="697033" y="3436765"/>
                </a:cubicBezTo>
                <a:close/>
                <a:moveTo>
                  <a:pt x="287890" y="3436765"/>
                </a:moveTo>
                <a:cubicBezTo>
                  <a:pt x="208352" y="3436765"/>
                  <a:pt x="143874" y="3501243"/>
                  <a:pt x="143874" y="3580781"/>
                </a:cubicBezTo>
                <a:cubicBezTo>
                  <a:pt x="143874" y="3660319"/>
                  <a:pt x="208352" y="3724797"/>
                  <a:pt x="287890" y="3724797"/>
                </a:cubicBezTo>
                <a:cubicBezTo>
                  <a:pt x="367428" y="3724797"/>
                  <a:pt x="431906" y="3660319"/>
                  <a:pt x="431906" y="3580781"/>
                </a:cubicBezTo>
                <a:cubicBezTo>
                  <a:pt x="431906" y="3501243"/>
                  <a:pt x="367428" y="3436765"/>
                  <a:pt x="287890" y="3436765"/>
                </a:cubicBezTo>
                <a:close/>
                <a:moveTo>
                  <a:pt x="3969476" y="3021542"/>
                </a:moveTo>
                <a:cubicBezTo>
                  <a:pt x="3889938" y="3021542"/>
                  <a:pt x="3825460" y="3086020"/>
                  <a:pt x="3825460" y="3165558"/>
                </a:cubicBezTo>
                <a:cubicBezTo>
                  <a:pt x="3825460" y="3245096"/>
                  <a:pt x="3889938" y="3309574"/>
                  <a:pt x="3969476" y="3309574"/>
                </a:cubicBezTo>
                <a:cubicBezTo>
                  <a:pt x="4049014" y="3309574"/>
                  <a:pt x="4113492" y="3245096"/>
                  <a:pt x="4113492" y="3165558"/>
                </a:cubicBezTo>
                <a:cubicBezTo>
                  <a:pt x="4113492" y="3086020"/>
                  <a:pt x="4049014" y="3021542"/>
                  <a:pt x="3969476" y="3021542"/>
                </a:cubicBezTo>
                <a:close/>
                <a:moveTo>
                  <a:pt x="3560334" y="3021542"/>
                </a:moveTo>
                <a:cubicBezTo>
                  <a:pt x="3480796" y="3021542"/>
                  <a:pt x="3416318" y="3086020"/>
                  <a:pt x="3416318" y="3165558"/>
                </a:cubicBezTo>
                <a:cubicBezTo>
                  <a:pt x="3416318" y="3245096"/>
                  <a:pt x="3480796" y="3309574"/>
                  <a:pt x="3560334" y="3309574"/>
                </a:cubicBezTo>
                <a:cubicBezTo>
                  <a:pt x="3639872" y="3309574"/>
                  <a:pt x="3704350" y="3245096"/>
                  <a:pt x="3704350" y="3165558"/>
                </a:cubicBezTo>
                <a:cubicBezTo>
                  <a:pt x="3704350" y="3086020"/>
                  <a:pt x="3639872" y="3021542"/>
                  <a:pt x="3560334" y="3021542"/>
                </a:cubicBezTo>
                <a:close/>
                <a:moveTo>
                  <a:pt x="3151191" y="3021542"/>
                </a:moveTo>
                <a:cubicBezTo>
                  <a:pt x="3071653" y="3021542"/>
                  <a:pt x="3007175" y="3086020"/>
                  <a:pt x="3007175" y="3165558"/>
                </a:cubicBezTo>
                <a:cubicBezTo>
                  <a:pt x="3007175" y="3245096"/>
                  <a:pt x="3071653" y="3309574"/>
                  <a:pt x="3151191" y="3309574"/>
                </a:cubicBezTo>
                <a:cubicBezTo>
                  <a:pt x="3230729" y="3309574"/>
                  <a:pt x="3295207" y="3245096"/>
                  <a:pt x="3295207" y="3165558"/>
                </a:cubicBezTo>
                <a:cubicBezTo>
                  <a:pt x="3295207" y="3086020"/>
                  <a:pt x="3230729" y="3021542"/>
                  <a:pt x="3151191" y="3021542"/>
                </a:cubicBezTo>
                <a:close/>
                <a:moveTo>
                  <a:pt x="2742048" y="3021542"/>
                </a:moveTo>
                <a:cubicBezTo>
                  <a:pt x="2662510" y="3021542"/>
                  <a:pt x="2598032" y="3086020"/>
                  <a:pt x="2598032" y="3165558"/>
                </a:cubicBezTo>
                <a:cubicBezTo>
                  <a:pt x="2598032" y="3245096"/>
                  <a:pt x="2662510" y="3309574"/>
                  <a:pt x="2742048" y="3309574"/>
                </a:cubicBezTo>
                <a:cubicBezTo>
                  <a:pt x="2821586" y="3309574"/>
                  <a:pt x="2886064" y="3245096"/>
                  <a:pt x="2886064" y="3165558"/>
                </a:cubicBezTo>
                <a:cubicBezTo>
                  <a:pt x="2886064" y="3086020"/>
                  <a:pt x="2821586" y="3021542"/>
                  <a:pt x="2742048" y="3021542"/>
                </a:cubicBezTo>
                <a:close/>
                <a:moveTo>
                  <a:pt x="2332905" y="3021542"/>
                </a:moveTo>
                <a:cubicBezTo>
                  <a:pt x="2253367" y="3021542"/>
                  <a:pt x="2188889" y="3086020"/>
                  <a:pt x="2188889" y="3165558"/>
                </a:cubicBezTo>
                <a:cubicBezTo>
                  <a:pt x="2188889" y="3245096"/>
                  <a:pt x="2253367" y="3309574"/>
                  <a:pt x="2332905" y="3309574"/>
                </a:cubicBezTo>
                <a:cubicBezTo>
                  <a:pt x="2412443" y="3309574"/>
                  <a:pt x="2476921" y="3245096"/>
                  <a:pt x="2476921" y="3165558"/>
                </a:cubicBezTo>
                <a:cubicBezTo>
                  <a:pt x="2476921" y="3086020"/>
                  <a:pt x="2412443" y="3021542"/>
                  <a:pt x="2332905" y="3021542"/>
                </a:cubicBezTo>
                <a:close/>
                <a:moveTo>
                  <a:pt x="1923762" y="3021542"/>
                </a:moveTo>
                <a:cubicBezTo>
                  <a:pt x="1844224" y="3021542"/>
                  <a:pt x="1779746" y="3086020"/>
                  <a:pt x="1779746" y="3165558"/>
                </a:cubicBezTo>
                <a:cubicBezTo>
                  <a:pt x="1779746" y="3245096"/>
                  <a:pt x="1844224" y="3309574"/>
                  <a:pt x="1923762" y="3309574"/>
                </a:cubicBezTo>
                <a:cubicBezTo>
                  <a:pt x="2003300" y="3309574"/>
                  <a:pt x="2067778" y="3245096"/>
                  <a:pt x="2067778" y="3165558"/>
                </a:cubicBezTo>
                <a:cubicBezTo>
                  <a:pt x="2067778" y="3086020"/>
                  <a:pt x="2003300" y="3021542"/>
                  <a:pt x="1923762" y="3021542"/>
                </a:cubicBezTo>
                <a:close/>
                <a:moveTo>
                  <a:pt x="1514619" y="3021542"/>
                </a:moveTo>
                <a:cubicBezTo>
                  <a:pt x="1435081" y="3021542"/>
                  <a:pt x="1370603" y="3086020"/>
                  <a:pt x="1370603" y="3165558"/>
                </a:cubicBezTo>
                <a:cubicBezTo>
                  <a:pt x="1370603" y="3245096"/>
                  <a:pt x="1435081" y="3309574"/>
                  <a:pt x="1514619" y="3309574"/>
                </a:cubicBezTo>
                <a:cubicBezTo>
                  <a:pt x="1594157" y="3309574"/>
                  <a:pt x="1658635" y="3245096"/>
                  <a:pt x="1658635" y="3165558"/>
                </a:cubicBezTo>
                <a:cubicBezTo>
                  <a:pt x="1658635" y="3086020"/>
                  <a:pt x="1594157" y="3021542"/>
                  <a:pt x="1514619" y="3021542"/>
                </a:cubicBezTo>
                <a:close/>
                <a:moveTo>
                  <a:pt x="1105476" y="3021542"/>
                </a:moveTo>
                <a:cubicBezTo>
                  <a:pt x="1025938" y="3021542"/>
                  <a:pt x="961460" y="3086020"/>
                  <a:pt x="961460" y="3165558"/>
                </a:cubicBezTo>
                <a:cubicBezTo>
                  <a:pt x="961460" y="3245096"/>
                  <a:pt x="1025938" y="3309574"/>
                  <a:pt x="1105476" y="3309574"/>
                </a:cubicBezTo>
                <a:cubicBezTo>
                  <a:pt x="1185014" y="3309574"/>
                  <a:pt x="1249492" y="3245096"/>
                  <a:pt x="1249492" y="3165558"/>
                </a:cubicBezTo>
                <a:cubicBezTo>
                  <a:pt x="1249492" y="3086020"/>
                  <a:pt x="1185014" y="3021542"/>
                  <a:pt x="1105476" y="3021542"/>
                </a:cubicBezTo>
                <a:close/>
                <a:moveTo>
                  <a:pt x="696333" y="3021542"/>
                </a:moveTo>
                <a:cubicBezTo>
                  <a:pt x="616795" y="3021542"/>
                  <a:pt x="552317" y="3086020"/>
                  <a:pt x="552317" y="3165558"/>
                </a:cubicBezTo>
                <a:cubicBezTo>
                  <a:pt x="552317" y="3245096"/>
                  <a:pt x="616795" y="3309574"/>
                  <a:pt x="696333" y="3309574"/>
                </a:cubicBezTo>
                <a:cubicBezTo>
                  <a:pt x="775871" y="3309574"/>
                  <a:pt x="840349" y="3245096"/>
                  <a:pt x="840349" y="3165558"/>
                </a:cubicBezTo>
                <a:cubicBezTo>
                  <a:pt x="840349" y="3086020"/>
                  <a:pt x="775871" y="3021542"/>
                  <a:pt x="696333" y="3021542"/>
                </a:cubicBezTo>
                <a:close/>
                <a:moveTo>
                  <a:pt x="287190" y="3021542"/>
                </a:moveTo>
                <a:cubicBezTo>
                  <a:pt x="207652" y="3021542"/>
                  <a:pt x="143174" y="3086020"/>
                  <a:pt x="143174" y="3165558"/>
                </a:cubicBezTo>
                <a:cubicBezTo>
                  <a:pt x="143174" y="3245096"/>
                  <a:pt x="207652" y="3309574"/>
                  <a:pt x="287190" y="3309574"/>
                </a:cubicBezTo>
                <a:cubicBezTo>
                  <a:pt x="366728" y="3309574"/>
                  <a:pt x="431206" y="3245096"/>
                  <a:pt x="431206" y="3165558"/>
                </a:cubicBezTo>
                <a:cubicBezTo>
                  <a:pt x="431206" y="3086020"/>
                  <a:pt x="366728" y="3021542"/>
                  <a:pt x="287190" y="3021542"/>
                </a:cubicBezTo>
                <a:close/>
                <a:moveTo>
                  <a:pt x="3968776" y="2606319"/>
                </a:moveTo>
                <a:cubicBezTo>
                  <a:pt x="3889238" y="2606319"/>
                  <a:pt x="3824760" y="2670797"/>
                  <a:pt x="3824760" y="2750335"/>
                </a:cubicBezTo>
                <a:cubicBezTo>
                  <a:pt x="3824760" y="2829873"/>
                  <a:pt x="3889238" y="2894351"/>
                  <a:pt x="3968776" y="2894351"/>
                </a:cubicBezTo>
                <a:cubicBezTo>
                  <a:pt x="4048314" y="2894351"/>
                  <a:pt x="4112792" y="2829873"/>
                  <a:pt x="4112792" y="2750335"/>
                </a:cubicBezTo>
                <a:cubicBezTo>
                  <a:pt x="4112792" y="2670797"/>
                  <a:pt x="4048314" y="2606319"/>
                  <a:pt x="3968776" y="2606319"/>
                </a:cubicBezTo>
                <a:close/>
                <a:moveTo>
                  <a:pt x="3559634" y="2606319"/>
                </a:moveTo>
                <a:cubicBezTo>
                  <a:pt x="3480096" y="2606319"/>
                  <a:pt x="3415618" y="2670797"/>
                  <a:pt x="3415618" y="2750335"/>
                </a:cubicBezTo>
                <a:cubicBezTo>
                  <a:pt x="3415618" y="2829873"/>
                  <a:pt x="3480096" y="2894351"/>
                  <a:pt x="3559634" y="2894351"/>
                </a:cubicBezTo>
                <a:cubicBezTo>
                  <a:pt x="3639172" y="2894351"/>
                  <a:pt x="3703650" y="2829873"/>
                  <a:pt x="3703650" y="2750335"/>
                </a:cubicBezTo>
                <a:cubicBezTo>
                  <a:pt x="3703650" y="2670797"/>
                  <a:pt x="3639172" y="2606319"/>
                  <a:pt x="3559634" y="2606319"/>
                </a:cubicBezTo>
                <a:close/>
                <a:moveTo>
                  <a:pt x="3150491" y="2606319"/>
                </a:moveTo>
                <a:cubicBezTo>
                  <a:pt x="3070953" y="2606319"/>
                  <a:pt x="3006475" y="2670797"/>
                  <a:pt x="3006475" y="2750335"/>
                </a:cubicBezTo>
                <a:cubicBezTo>
                  <a:pt x="3006475" y="2829873"/>
                  <a:pt x="3070953" y="2894351"/>
                  <a:pt x="3150491" y="2894351"/>
                </a:cubicBezTo>
                <a:cubicBezTo>
                  <a:pt x="3230029" y="2894351"/>
                  <a:pt x="3294507" y="2829873"/>
                  <a:pt x="3294507" y="2750335"/>
                </a:cubicBezTo>
                <a:cubicBezTo>
                  <a:pt x="3294507" y="2670797"/>
                  <a:pt x="3230029" y="2606319"/>
                  <a:pt x="3150491" y="2606319"/>
                </a:cubicBezTo>
                <a:close/>
                <a:moveTo>
                  <a:pt x="2741348" y="2606319"/>
                </a:moveTo>
                <a:cubicBezTo>
                  <a:pt x="2661810" y="2606319"/>
                  <a:pt x="2597332" y="2670797"/>
                  <a:pt x="2597332" y="2750335"/>
                </a:cubicBezTo>
                <a:cubicBezTo>
                  <a:pt x="2597332" y="2829873"/>
                  <a:pt x="2661810" y="2894351"/>
                  <a:pt x="2741348" y="2894351"/>
                </a:cubicBezTo>
                <a:cubicBezTo>
                  <a:pt x="2820886" y="2894351"/>
                  <a:pt x="2885364" y="2829873"/>
                  <a:pt x="2885364" y="2750335"/>
                </a:cubicBezTo>
                <a:cubicBezTo>
                  <a:pt x="2885364" y="2670797"/>
                  <a:pt x="2820886" y="2606319"/>
                  <a:pt x="2741348" y="2606319"/>
                </a:cubicBezTo>
                <a:close/>
                <a:moveTo>
                  <a:pt x="2332205" y="2606319"/>
                </a:moveTo>
                <a:cubicBezTo>
                  <a:pt x="2252667" y="2606319"/>
                  <a:pt x="2188189" y="2670797"/>
                  <a:pt x="2188189" y="2750335"/>
                </a:cubicBezTo>
                <a:cubicBezTo>
                  <a:pt x="2188189" y="2829873"/>
                  <a:pt x="2252667" y="2894351"/>
                  <a:pt x="2332205" y="2894351"/>
                </a:cubicBezTo>
                <a:cubicBezTo>
                  <a:pt x="2411743" y="2894351"/>
                  <a:pt x="2476221" y="2829873"/>
                  <a:pt x="2476221" y="2750335"/>
                </a:cubicBezTo>
                <a:cubicBezTo>
                  <a:pt x="2476221" y="2670797"/>
                  <a:pt x="2411743" y="2606319"/>
                  <a:pt x="2332205" y="2606319"/>
                </a:cubicBezTo>
                <a:close/>
                <a:moveTo>
                  <a:pt x="1923062" y="2606319"/>
                </a:moveTo>
                <a:cubicBezTo>
                  <a:pt x="1843524" y="2606319"/>
                  <a:pt x="1779046" y="2670797"/>
                  <a:pt x="1779046" y="2750335"/>
                </a:cubicBezTo>
                <a:cubicBezTo>
                  <a:pt x="1779046" y="2829873"/>
                  <a:pt x="1843524" y="2894351"/>
                  <a:pt x="1923062" y="2894351"/>
                </a:cubicBezTo>
                <a:cubicBezTo>
                  <a:pt x="2002600" y="2894351"/>
                  <a:pt x="2067078" y="2829873"/>
                  <a:pt x="2067078" y="2750335"/>
                </a:cubicBezTo>
                <a:cubicBezTo>
                  <a:pt x="2067078" y="2670797"/>
                  <a:pt x="2002600" y="2606319"/>
                  <a:pt x="1923062" y="2606319"/>
                </a:cubicBezTo>
                <a:close/>
                <a:moveTo>
                  <a:pt x="1513919" y="2606319"/>
                </a:moveTo>
                <a:cubicBezTo>
                  <a:pt x="1434381" y="2606319"/>
                  <a:pt x="1369903" y="2670797"/>
                  <a:pt x="1369903" y="2750335"/>
                </a:cubicBezTo>
                <a:cubicBezTo>
                  <a:pt x="1369903" y="2829873"/>
                  <a:pt x="1434381" y="2894351"/>
                  <a:pt x="1513919" y="2894351"/>
                </a:cubicBezTo>
                <a:cubicBezTo>
                  <a:pt x="1593457" y="2894351"/>
                  <a:pt x="1657935" y="2829873"/>
                  <a:pt x="1657935" y="2750335"/>
                </a:cubicBezTo>
                <a:cubicBezTo>
                  <a:pt x="1657935" y="2670797"/>
                  <a:pt x="1593457" y="2606319"/>
                  <a:pt x="1513919" y="2606319"/>
                </a:cubicBezTo>
                <a:close/>
                <a:moveTo>
                  <a:pt x="1104776" y="2606319"/>
                </a:moveTo>
                <a:cubicBezTo>
                  <a:pt x="1025238" y="2606319"/>
                  <a:pt x="960760" y="2670797"/>
                  <a:pt x="960760" y="2750335"/>
                </a:cubicBezTo>
                <a:cubicBezTo>
                  <a:pt x="960760" y="2829873"/>
                  <a:pt x="1025238" y="2894351"/>
                  <a:pt x="1104776" y="2894351"/>
                </a:cubicBezTo>
                <a:cubicBezTo>
                  <a:pt x="1184314" y="2894351"/>
                  <a:pt x="1248792" y="2829873"/>
                  <a:pt x="1248792" y="2750335"/>
                </a:cubicBezTo>
                <a:cubicBezTo>
                  <a:pt x="1248792" y="2670797"/>
                  <a:pt x="1184314" y="2606319"/>
                  <a:pt x="1104776" y="2606319"/>
                </a:cubicBezTo>
                <a:close/>
                <a:moveTo>
                  <a:pt x="695633" y="2606319"/>
                </a:moveTo>
                <a:cubicBezTo>
                  <a:pt x="616095" y="2606319"/>
                  <a:pt x="551617" y="2670797"/>
                  <a:pt x="551617" y="2750335"/>
                </a:cubicBezTo>
                <a:cubicBezTo>
                  <a:pt x="551617" y="2829873"/>
                  <a:pt x="616095" y="2894351"/>
                  <a:pt x="695633" y="2894351"/>
                </a:cubicBezTo>
                <a:cubicBezTo>
                  <a:pt x="775171" y="2894351"/>
                  <a:pt x="839649" y="2829873"/>
                  <a:pt x="839649" y="2750335"/>
                </a:cubicBezTo>
                <a:cubicBezTo>
                  <a:pt x="839649" y="2670797"/>
                  <a:pt x="775171" y="2606319"/>
                  <a:pt x="695633" y="2606319"/>
                </a:cubicBezTo>
                <a:close/>
                <a:moveTo>
                  <a:pt x="286490" y="2606319"/>
                </a:moveTo>
                <a:cubicBezTo>
                  <a:pt x="206952" y="2606319"/>
                  <a:pt x="142474" y="2670797"/>
                  <a:pt x="142474" y="2750335"/>
                </a:cubicBezTo>
                <a:cubicBezTo>
                  <a:pt x="142474" y="2829873"/>
                  <a:pt x="206952" y="2894351"/>
                  <a:pt x="286490" y="2894351"/>
                </a:cubicBezTo>
                <a:cubicBezTo>
                  <a:pt x="366028" y="2894351"/>
                  <a:pt x="430506" y="2829873"/>
                  <a:pt x="430506" y="2750335"/>
                </a:cubicBezTo>
                <a:cubicBezTo>
                  <a:pt x="430506" y="2670797"/>
                  <a:pt x="366028" y="2606319"/>
                  <a:pt x="286490" y="2606319"/>
                </a:cubicBezTo>
                <a:close/>
                <a:moveTo>
                  <a:pt x="3968076" y="2191096"/>
                </a:moveTo>
                <a:cubicBezTo>
                  <a:pt x="3888538" y="2191096"/>
                  <a:pt x="3824060" y="2255574"/>
                  <a:pt x="3824060" y="2335112"/>
                </a:cubicBezTo>
                <a:cubicBezTo>
                  <a:pt x="3824060" y="2414650"/>
                  <a:pt x="3888538" y="2479128"/>
                  <a:pt x="3968076" y="2479128"/>
                </a:cubicBezTo>
                <a:cubicBezTo>
                  <a:pt x="4047614" y="2479128"/>
                  <a:pt x="4112092" y="2414650"/>
                  <a:pt x="4112092" y="2335112"/>
                </a:cubicBezTo>
                <a:cubicBezTo>
                  <a:pt x="4112092" y="2255574"/>
                  <a:pt x="4047614" y="2191096"/>
                  <a:pt x="3968076" y="2191096"/>
                </a:cubicBezTo>
                <a:close/>
                <a:moveTo>
                  <a:pt x="3558934" y="2191096"/>
                </a:moveTo>
                <a:cubicBezTo>
                  <a:pt x="3479396" y="2191096"/>
                  <a:pt x="3414918" y="2255574"/>
                  <a:pt x="3414918" y="2335112"/>
                </a:cubicBezTo>
                <a:cubicBezTo>
                  <a:pt x="3414918" y="2414650"/>
                  <a:pt x="3479396" y="2479128"/>
                  <a:pt x="3558934" y="2479128"/>
                </a:cubicBezTo>
                <a:cubicBezTo>
                  <a:pt x="3638472" y="2479128"/>
                  <a:pt x="3702950" y="2414650"/>
                  <a:pt x="3702950" y="2335112"/>
                </a:cubicBezTo>
                <a:cubicBezTo>
                  <a:pt x="3702950" y="2255574"/>
                  <a:pt x="3638472" y="2191096"/>
                  <a:pt x="3558934" y="2191096"/>
                </a:cubicBezTo>
                <a:close/>
                <a:moveTo>
                  <a:pt x="3149791" y="2191096"/>
                </a:moveTo>
                <a:cubicBezTo>
                  <a:pt x="3070253" y="2191096"/>
                  <a:pt x="3005775" y="2255574"/>
                  <a:pt x="3005775" y="2335112"/>
                </a:cubicBezTo>
                <a:cubicBezTo>
                  <a:pt x="3005775" y="2414650"/>
                  <a:pt x="3070253" y="2479128"/>
                  <a:pt x="3149791" y="2479128"/>
                </a:cubicBezTo>
                <a:cubicBezTo>
                  <a:pt x="3229329" y="2479128"/>
                  <a:pt x="3293807" y="2414650"/>
                  <a:pt x="3293807" y="2335112"/>
                </a:cubicBezTo>
                <a:cubicBezTo>
                  <a:pt x="3293807" y="2255574"/>
                  <a:pt x="3229329" y="2191096"/>
                  <a:pt x="3149791" y="2191096"/>
                </a:cubicBezTo>
                <a:close/>
                <a:moveTo>
                  <a:pt x="2740648" y="2191096"/>
                </a:moveTo>
                <a:cubicBezTo>
                  <a:pt x="2661110" y="2191096"/>
                  <a:pt x="2596632" y="2255574"/>
                  <a:pt x="2596632" y="2335112"/>
                </a:cubicBezTo>
                <a:cubicBezTo>
                  <a:pt x="2596632" y="2414650"/>
                  <a:pt x="2661110" y="2479128"/>
                  <a:pt x="2740648" y="2479128"/>
                </a:cubicBezTo>
                <a:cubicBezTo>
                  <a:pt x="2820186" y="2479128"/>
                  <a:pt x="2884664" y="2414650"/>
                  <a:pt x="2884664" y="2335112"/>
                </a:cubicBezTo>
                <a:cubicBezTo>
                  <a:pt x="2884664" y="2255574"/>
                  <a:pt x="2820186" y="2191096"/>
                  <a:pt x="2740648" y="2191096"/>
                </a:cubicBezTo>
                <a:close/>
                <a:moveTo>
                  <a:pt x="2331505" y="2191096"/>
                </a:moveTo>
                <a:cubicBezTo>
                  <a:pt x="2251967" y="2191096"/>
                  <a:pt x="2187489" y="2255574"/>
                  <a:pt x="2187489" y="2335112"/>
                </a:cubicBezTo>
                <a:cubicBezTo>
                  <a:pt x="2187489" y="2414650"/>
                  <a:pt x="2251967" y="2479128"/>
                  <a:pt x="2331505" y="2479128"/>
                </a:cubicBezTo>
                <a:cubicBezTo>
                  <a:pt x="2411043" y="2479128"/>
                  <a:pt x="2475521" y="2414650"/>
                  <a:pt x="2475521" y="2335112"/>
                </a:cubicBezTo>
                <a:cubicBezTo>
                  <a:pt x="2475521" y="2255574"/>
                  <a:pt x="2411043" y="2191096"/>
                  <a:pt x="2331505" y="2191096"/>
                </a:cubicBezTo>
                <a:close/>
                <a:moveTo>
                  <a:pt x="1922362" y="2191096"/>
                </a:moveTo>
                <a:cubicBezTo>
                  <a:pt x="1842824" y="2191096"/>
                  <a:pt x="1778346" y="2255574"/>
                  <a:pt x="1778346" y="2335112"/>
                </a:cubicBezTo>
                <a:cubicBezTo>
                  <a:pt x="1778346" y="2414650"/>
                  <a:pt x="1842824" y="2479128"/>
                  <a:pt x="1922362" y="2479128"/>
                </a:cubicBezTo>
                <a:cubicBezTo>
                  <a:pt x="2001900" y="2479128"/>
                  <a:pt x="2066378" y="2414650"/>
                  <a:pt x="2066378" y="2335112"/>
                </a:cubicBezTo>
                <a:cubicBezTo>
                  <a:pt x="2066378" y="2255574"/>
                  <a:pt x="2001900" y="2191096"/>
                  <a:pt x="1922362" y="2191096"/>
                </a:cubicBezTo>
                <a:close/>
                <a:moveTo>
                  <a:pt x="1513219" y="2191096"/>
                </a:moveTo>
                <a:cubicBezTo>
                  <a:pt x="1433681" y="2191096"/>
                  <a:pt x="1369203" y="2255574"/>
                  <a:pt x="1369203" y="2335112"/>
                </a:cubicBezTo>
                <a:cubicBezTo>
                  <a:pt x="1369203" y="2414650"/>
                  <a:pt x="1433681" y="2479128"/>
                  <a:pt x="1513219" y="2479128"/>
                </a:cubicBezTo>
                <a:cubicBezTo>
                  <a:pt x="1592757" y="2479128"/>
                  <a:pt x="1657235" y="2414650"/>
                  <a:pt x="1657235" y="2335112"/>
                </a:cubicBezTo>
                <a:cubicBezTo>
                  <a:pt x="1657235" y="2255574"/>
                  <a:pt x="1592757" y="2191096"/>
                  <a:pt x="1513219" y="2191096"/>
                </a:cubicBezTo>
                <a:close/>
                <a:moveTo>
                  <a:pt x="1104076" y="2191096"/>
                </a:moveTo>
                <a:cubicBezTo>
                  <a:pt x="1024538" y="2191096"/>
                  <a:pt x="960060" y="2255574"/>
                  <a:pt x="960060" y="2335112"/>
                </a:cubicBezTo>
                <a:cubicBezTo>
                  <a:pt x="960060" y="2414650"/>
                  <a:pt x="1024538" y="2479128"/>
                  <a:pt x="1104076" y="2479128"/>
                </a:cubicBezTo>
                <a:cubicBezTo>
                  <a:pt x="1183614" y="2479128"/>
                  <a:pt x="1248092" y="2414650"/>
                  <a:pt x="1248092" y="2335112"/>
                </a:cubicBezTo>
                <a:cubicBezTo>
                  <a:pt x="1248092" y="2255574"/>
                  <a:pt x="1183614" y="2191096"/>
                  <a:pt x="1104076" y="2191096"/>
                </a:cubicBezTo>
                <a:close/>
                <a:moveTo>
                  <a:pt x="694933" y="2191096"/>
                </a:moveTo>
                <a:cubicBezTo>
                  <a:pt x="615395" y="2191096"/>
                  <a:pt x="550917" y="2255574"/>
                  <a:pt x="550917" y="2335112"/>
                </a:cubicBezTo>
                <a:cubicBezTo>
                  <a:pt x="550917" y="2414650"/>
                  <a:pt x="615395" y="2479128"/>
                  <a:pt x="694933" y="2479128"/>
                </a:cubicBezTo>
                <a:cubicBezTo>
                  <a:pt x="774471" y="2479128"/>
                  <a:pt x="838949" y="2414650"/>
                  <a:pt x="838949" y="2335112"/>
                </a:cubicBezTo>
                <a:cubicBezTo>
                  <a:pt x="838949" y="2255574"/>
                  <a:pt x="774471" y="2191096"/>
                  <a:pt x="694933" y="2191096"/>
                </a:cubicBezTo>
                <a:close/>
                <a:moveTo>
                  <a:pt x="285790" y="2191096"/>
                </a:moveTo>
                <a:cubicBezTo>
                  <a:pt x="206252" y="2191096"/>
                  <a:pt x="141774" y="2255574"/>
                  <a:pt x="141774" y="2335112"/>
                </a:cubicBezTo>
                <a:cubicBezTo>
                  <a:pt x="141774" y="2414650"/>
                  <a:pt x="206252" y="2479128"/>
                  <a:pt x="285790" y="2479128"/>
                </a:cubicBezTo>
                <a:cubicBezTo>
                  <a:pt x="365328" y="2479128"/>
                  <a:pt x="429806" y="2414650"/>
                  <a:pt x="429806" y="2335112"/>
                </a:cubicBezTo>
                <a:cubicBezTo>
                  <a:pt x="429806" y="2255574"/>
                  <a:pt x="365328" y="2191096"/>
                  <a:pt x="285790" y="2191096"/>
                </a:cubicBezTo>
                <a:close/>
                <a:moveTo>
                  <a:pt x="3967376" y="1775873"/>
                </a:moveTo>
                <a:cubicBezTo>
                  <a:pt x="3887838" y="1775873"/>
                  <a:pt x="3823360" y="1840351"/>
                  <a:pt x="3823360" y="1919889"/>
                </a:cubicBezTo>
                <a:cubicBezTo>
                  <a:pt x="3823360" y="1999427"/>
                  <a:pt x="3887838" y="2063905"/>
                  <a:pt x="3967376" y="2063905"/>
                </a:cubicBezTo>
                <a:cubicBezTo>
                  <a:pt x="4046914" y="2063905"/>
                  <a:pt x="4111392" y="1999427"/>
                  <a:pt x="4111392" y="1919889"/>
                </a:cubicBezTo>
                <a:cubicBezTo>
                  <a:pt x="4111392" y="1840351"/>
                  <a:pt x="4046914" y="1775873"/>
                  <a:pt x="3967376" y="1775873"/>
                </a:cubicBezTo>
                <a:close/>
                <a:moveTo>
                  <a:pt x="3558234" y="1775873"/>
                </a:moveTo>
                <a:cubicBezTo>
                  <a:pt x="3478696" y="1775873"/>
                  <a:pt x="3414218" y="1840351"/>
                  <a:pt x="3414218" y="1919889"/>
                </a:cubicBezTo>
                <a:cubicBezTo>
                  <a:pt x="3414218" y="1999427"/>
                  <a:pt x="3478696" y="2063905"/>
                  <a:pt x="3558234" y="2063905"/>
                </a:cubicBezTo>
                <a:cubicBezTo>
                  <a:pt x="3637772" y="2063905"/>
                  <a:pt x="3702250" y="1999427"/>
                  <a:pt x="3702250" y="1919889"/>
                </a:cubicBezTo>
                <a:cubicBezTo>
                  <a:pt x="3702250" y="1840351"/>
                  <a:pt x="3637772" y="1775873"/>
                  <a:pt x="3558234" y="1775873"/>
                </a:cubicBezTo>
                <a:close/>
                <a:moveTo>
                  <a:pt x="3149091" y="1775873"/>
                </a:moveTo>
                <a:cubicBezTo>
                  <a:pt x="3069553" y="1775873"/>
                  <a:pt x="3005075" y="1840351"/>
                  <a:pt x="3005075" y="1919889"/>
                </a:cubicBezTo>
                <a:cubicBezTo>
                  <a:pt x="3005075" y="1999427"/>
                  <a:pt x="3069553" y="2063905"/>
                  <a:pt x="3149091" y="2063905"/>
                </a:cubicBezTo>
                <a:cubicBezTo>
                  <a:pt x="3228629" y="2063905"/>
                  <a:pt x="3293107" y="1999427"/>
                  <a:pt x="3293107" y="1919889"/>
                </a:cubicBezTo>
                <a:cubicBezTo>
                  <a:pt x="3293107" y="1840351"/>
                  <a:pt x="3228629" y="1775873"/>
                  <a:pt x="3149091" y="1775873"/>
                </a:cubicBezTo>
                <a:close/>
                <a:moveTo>
                  <a:pt x="2739948" y="1775873"/>
                </a:moveTo>
                <a:cubicBezTo>
                  <a:pt x="2660410" y="1775873"/>
                  <a:pt x="2595932" y="1840351"/>
                  <a:pt x="2595932" y="1919889"/>
                </a:cubicBezTo>
                <a:cubicBezTo>
                  <a:pt x="2595932" y="1999427"/>
                  <a:pt x="2660410" y="2063905"/>
                  <a:pt x="2739948" y="2063905"/>
                </a:cubicBezTo>
                <a:cubicBezTo>
                  <a:pt x="2819486" y="2063905"/>
                  <a:pt x="2883964" y="1999427"/>
                  <a:pt x="2883964" y="1919889"/>
                </a:cubicBezTo>
                <a:cubicBezTo>
                  <a:pt x="2883964" y="1840351"/>
                  <a:pt x="2819486" y="1775873"/>
                  <a:pt x="2739948" y="1775873"/>
                </a:cubicBezTo>
                <a:close/>
                <a:moveTo>
                  <a:pt x="2330805" y="1775873"/>
                </a:moveTo>
                <a:cubicBezTo>
                  <a:pt x="2251267" y="1775873"/>
                  <a:pt x="2186789" y="1840351"/>
                  <a:pt x="2186789" y="1919889"/>
                </a:cubicBezTo>
                <a:cubicBezTo>
                  <a:pt x="2186789" y="1999427"/>
                  <a:pt x="2251267" y="2063905"/>
                  <a:pt x="2330805" y="2063905"/>
                </a:cubicBezTo>
                <a:cubicBezTo>
                  <a:pt x="2410343" y="2063905"/>
                  <a:pt x="2474821" y="1999427"/>
                  <a:pt x="2474821" y="1919889"/>
                </a:cubicBezTo>
                <a:cubicBezTo>
                  <a:pt x="2474821" y="1840351"/>
                  <a:pt x="2410343" y="1775873"/>
                  <a:pt x="2330805" y="1775873"/>
                </a:cubicBezTo>
                <a:close/>
                <a:moveTo>
                  <a:pt x="1921662" y="1775873"/>
                </a:moveTo>
                <a:cubicBezTo>
                  <a:pt x="1842124" y="1775873"/>
                  <a:pt x="1777646" y="1840351"/>
                  <a:pt x="1777646" y="1919889"/>
                </a:cubicBezTo>
                <a:cubicBezTo>
                  <a:pt x="1777646" y="1999427"/>
                  <a:pt x="1842124" y="2063905"/>
                  <a:pt x="1921662" y="2063905"/>
                </a:cubicBezTo>
                <a:cubicBezTo>
                  <a:pt x="2001200" y="2063905"/>
                  <a:pt x="2065678" y="1999427"/>
                  <a:pt x="2065678" y="1919889"/>
                </a:cubicBezTo>
                <a:cubicBezTo>
                  <a:pt x="2065678" y="1840351"/>
                  <a:pt x="2001200" y="1775873"/>
                  <a:pt x="1921662" y="1775873"/>
                </a:cubicBezTo>
                <a:close/>
                <a:moveTo>
                  <a:pt x="1512519" y="1775873"/>
                </a:moveTo>
                <a:cubicBezTo>
                  <a:pt x="1432981" y="1775873"/>
                  <a:pt x="1368503" y="1840351"/>
                  <a:pt x="1368503" y="1919889"/>
                </a:cubicBezTo>
                <a:cubicBezTo>
                  <a:pt x="1368503" y="1999427"/>
                  <a:pt x="1432981" y="2063905"/>
                  <a:pt x="1512519" y="2063905"/>
                </a:cubicBezTo>
                <a:cubicBezTo>
                  <a:pt x="1592057" y="2063905"/>
                  <a:pt x="1656535" y="1999427"/>
                  <a:pt x="1656535" y="1919889"/>
                </a:cubicBezTo>
                <a:cubicBezTo>
                  <a:pt x="1656535" y="1840351"/>
                  <a:pt x="1592057" y="1775873"/>
                  <a:pt x="1512519" y="1775873"/>
                </a:cubicBezTo>
                <a:close/>
                <a:moveTo>
                  <a:pt x="1103376" y="1775873"/>
                </a:moveTo>
                <a:cubicBezTo>
                  <a:pt x="1023838" y="1775873"/>
                  <a:pt x="959360" y="1840351"/>
                  <a:pt x="959360" y="1919889"/>
                </a:cubicBezTo>
                <a:cubicBezTo>
                  <a:pt x="959360" y="1999427"/>
                  <a:pt x="1023838" y="2063905"/>
                  <a:pt x="1103376" y="2063905"/>
                </a:cubicBezTo>
                <a:cubicBezTo>
                  <a:pt x="1182914" y="2063905"/>
                  <a:pt x="1247392" y="1999427"/>
                  <a:pt x="1247392" y="1919889"/>
                </a:cubicBezTo>
                <a:cubicBezTo>
                  <a:pt x="1247392" y="1840351"/>
                  <a:pt x="1182914" y="1775873"/>
                  <a:pt x="1103376" y="1775873"/>
                </a:cubicBezTo>
                <a:close/>
                <a:moveTo>
                  <a:pt x="694233" y="1775873"/>
                </a:moveTo>
                <a:cubicBezTo>
                  <a:pt x="614695" y="1775873"/>
                  <a:pt x="550217" y="1840351"/>
                  <a:pt x="550217" y="1919889"/>
                </a:cubicBezTo>
                <a:cubicBezTo>
                  <a:pt x="550217" y="1999427"/>
                  <a:pt x="614695" y="2063905"/>
                  <a:pt x="694233" y="2063905"/>
                </a:cubicBezTo>
                <a:cubicBezTo>
                  <a:pt x="773771" y="2063905"/>
                  <a:pt x="838249" y="1999427"/>
                  <a:pt x="838249" y="1919889"/>
                </a:cubicBezTo>
                <a:cubicBezTo>
                  <a:pt x="838249" y="1840351"/>
                  <a:pt x="773771" y="1775873"/>
                  <a:pt x="694233" y="1775873"/>
                </a:cubicBezTo>
                <a:close/>
                <a:moveTo>
                  <a:pt x="285090" y="1775873"/>
                </a:moveTo>
                <a:cubicBezTo>
                  <a:pt x="205552" y="1775873"/>
                  <a:pt x="141074" y="1840351"/>
                  <a:pt x="141074" y="1919889"/>
                </a:cubicBezTo>
                <a:cubicBezTo>
                  <a:pt x="141074" y="1999427"/>
                  <a:pt x="205552" y="2063905"/>
                  <a:pt x="285090" y="2063905"/>
                </a:cubicBezTo>
                <a:cubicBezTo>
                  <a:pt x="364628" y="2063905"/>
                  <a:pt x="429106" y="1999427"/>
                  <a:pt x="429106" y="1919889"/>
                </a:cubicBezTo>
                <a:cubicBezTo>
                  <a:pt x="429106" y="1840351"/>
                  <a:pt x="364628" y="1775873"/>
                  <a:pt x="285090" y="1775873"/>
                </a:cubicBezTo>
                <a:close/>
                <a:moveTo>
                  <a:pt x="3966676" y="1360650"/>
                </a:moveTo>
                <a:cubicBezTo>
                  <a:pt x="3887138" y="1360650"/>
                  <a:pt x="3822660" y="1425128"/>
                  <a:pt x="3822660" y="1504666"/>
                </a:cubicBezTo>
                <a:cubicBezTo>
                  <a:pt x="3822660" y="1584204"/>
                  <a:pt x="3887138" y="1648682"/>
                  <a:pt x="3966676" y="1648682"/>
                </a:cubicBezTo>
                <a:cubicBezTo>
                  <a:pt x="4046214" y="1648682"/>
                  <a:pt x="4110692" y="1584204"/>
                  <a:pt x="4110692" y="1504666"/>
                </a:cubicBezTo>
                <a:cubicBezTo>
                  <a:pt x="4110692" y="1425128"/>
                  <a:pt x="4046214" y="1360650"/>
                  <a:pt x="3966676" y="1360650"/>
                </a:cubicBezTo>
                <a:close/>
                <a:moveTo>
                  <a:pt x="3557534" y="1360650"/>
                </a:moveTo>
                <a:cubicBezTo>
                  <a:pt x="3477996" y="1360650"/>
                  <a:pt x="3413518" y="1425128"/>
                  <a:pt x="3413518" y="1504666"/>
                </a:cubicBezTo>
                <a:cubicBezTo>
                  <a:pt x="3413518" y="1584204"/>
                  <a:pt x="3477996" y="1648682"/>
                  <a:pt x="3557534" y="1648682"/>
                </a:cubicBezTo>
                <a:cubicBezTo>
                  <a:pt x="3637072" y="1648682"/>
                  <a:pt x="3701550" y="1584204"/>
                  <a:pt x="3701550" y="1504666"/>
                </a:cubicBezTo>
                <a:cubicBezTo>
                  <a:pt x="3701550" y="1425128"/>
                  <a:pt x="3637072" y="1360650"/>
                  <a:pt x="3557534" y="1360650"/>
                </a:cubicBezTo>
                <a:close/>
                <a:moveTo>
                  <a:pt x="3148391" y="1360650"/>
                </a:moveTo>
                <a:cubicBezTo>
                  <a:pt x="3068853" y="1360650"/>
                  <a:pt x="3004375" y="1425128"/>
                  <a:pt x="3004375" y="1504666"/>
                </a:cubicBezTo>
                <a:cubicBezTo>
                  <a:pt x="3004375" y="1584204"/>
                  <a:pt x="3068853" y="1648682"/>
                  <a:pt x="3148391" y="1648682"/>
                </a:cubicBezTo>
                <a:cubicBezTo>
                  <a:pt x="3227929" y="1648682"/>
                  <a:pt x="3292407" y="1584204"/>
                  <a:pt x="3292407" y="1504666"/>
                </a:cubicBezTo>
                <a:cubicBezTo>
                  <a:pt x="3292407" y="1425128"/>
                  <a:pt x="3227929" y="1360650"/>
                  <a:pt x="3148391" y="1360650"/>
                </a:cubicBezTo>
                <a:close/>
                <a:moveTo>
                  <a:pt x="2739248" y="1360650"/>
                </a:moveTo>
                <a:cubicBezTo>
                  <a:pt x="2659710" y="1360650"/>
                  <a:pt x="2595232" y="1425128"/>
                  <a:pt x="2595232" y="1504666"/>
                </a:cubicBezTo>
                <a:cubicBezTo>
                  <a:pt x="2595232" y="1584204"/>
                  <a:pt x="2659710" y="1648682"/>
                  <a:pt x="2739248" y="1648682"/>
                </a:cubicBezTo>
                <a:cubicBezTo>
                  <a:pt x="2818786" y="1648682"/>
                  <a:pt x="2883264" y="1584204"/>
                  <a:pt x="2883264" y="1504666"/>
                </a:cubicBezTo>
                <a:cubicBezTo>
                  <a:pt x="2883264" y="1425128"/>
                  <a:pt x="2818786" y="1360650"/>
                  <a:pt x="2739248" y="1360650"/>
                </a:cubicBezTo>
                <a:close/>
                <a:moveTo>
                  <a:pt x="2330105" y="1360650"/>
                </a:moveTo>
                <a:cubicBezTo>
                  <a:pt x="2250567" y="1360650"/>
                  <a:pt x="2186089" y="1425128"/>
                  <a:pt x="2186089" y="1504666"/>
                </a:cubicBezTo>
                <a:cubicBezTo>
                  <a:pt x="2186089" y="1584204"/>
                  <a:pt x="2250567" y="1648682"/>
                  <a:pt x="2330105" y="1648682"/>
                </a:cubicBezTo>
                <a:cubicBezTo>
                  <a:pt x="2409643" y="1648682"/>
                  <a:pt x="2474121" y="1584204"/>
                  <a:pt x="2474121" y="1504666"/>
                </a:cubicBezTo>
                <a:cubicBezTo>
                  <a:pt x="2474121" y="1425128"/>
                  <a:pt x="2409643" y="1360650"/>
                  <a:pt x="2330105" y="1360650"/>
                </a:cubicBezTo>
                <a:close/>
                <a:moveTo>
                  <a:pt x="1920962" y="1360650"/>
                </a:moveTo>
                <a:cubicBezTo>
                  <a:pt x="1841424" y="1360650"/>
                  <a:pt x="1776946" y="1425128"/>
                  <a:pt x="1776946" y="1504666"/>
                </a:cubicBezTo>
                <a:cubicBezTo>
                  <a:pt x="1776946" y="1584204"/>
                  <a:pt x="1841424" y="1648682"/>
                  <a:pt x="1920962" y="1648682"/>
                </a:cubicBezTo>
                <a:cubicBezTo>
                  <a:pt x="2000500" y="1648682"/>
                  <a:pt x="2064978" y="1584204"/>
                  <a:pt x="2064978" y="1504666"/>
                </a:cubicBezTo>
                <a:cubicBezTo>
                  <a:pt x="2064978" y="1425128"/>
                  <a:pt x="2000500" y="1360650"/>
                  <a:pt x="1920962" y="1360650"/>
                </a:cubicBezTo>
                <a:close/>
                <a:moveTo>
                  <a:pt x="1511819" y="1360650"/>
                </a:moveTo>
                <a:cubicBezTo>
                  <a:pt x="1432281" y="1360650"/>
                  <a:pt x="1367803" y="1425128"/>
                  <a:pt x="1367803" y="1504666"/>
                </a:cubicBezTo>
                <a:cubicBezTo>
                  <a:pt x="1367803" y="1584204"/>
                  <a:pt x="1432281" y="1648682"/>
                  <a:pt x="1511819" y="1648682"/>
                </a:cubicBezTo>
                <a:cubicBezTo>
                  <a:pt x="1591357" y="1648682"/>
                  <a:pt x="1655835" y="1584204"/>
                  <a:pt x="1655835" y="1504666"/>
                </a:cubicBezTo>
                <a:cubicBezTo>
                  <a:pt x="1655835" y="1425128"/>
                  <a:pt x="1591357" y="1360650"/>
                  <a:pt x="1511819" y="1360650"/>
                </a:cubicBezTo>
                <a:close/>
                <a:moveTo>
                  <a:pt x="1102676" y="1360650"/>
                </a:moveTo>
                <a:cubicBezTo>
                  <a:pt x="1023138" y="1360650"/>
                  <a:pt x="958660" y="1425128"/>
                  <a:pt x="958660" y="1504666"/>
                </a:cubicBezTo>
                <a:cubicBezTo>
                  <a:pt x="958660" y="1584204"/>
                  <a:pt x="1023138" y="1648682"/>
                  <a:pt x="1102676" y="1648682"/>
                </a:cubicBezTo>
                <a:cubicBezTo>
                  <a:pt x="1182214" y="1648682"/>
                  <a:pt x="1246692" y="1584204"/>
                  <a:pt x="1246692" y="1504666"/>
                </a:cubicBezTo>
                <a:cubicBezTo>
                  <a:pt x="1246692" y="1425128"/>
                  <a:pt x="1182214" y="1360650"/>
                  <a:pt x="1102676" y="1360650"/>
                </a:cubicBezTo>
                <a:close/>
                <a:moveTo>
                  <a:pt x="693533" y="1360650"/>
                </a:moveTo>
                <a:cubicBezTo>
                  <a:pt x="613995" y="1360650"/>
                  <a:pt x="549517" y="1425128"/>
                  <a:pt x="549517" y="1504666"/>
                </a:cubicBezTo>
                <a:cubicBezTo>
                  <a:pt x="549517" y="1584204"/>
                  <a:pt x="613995" y="1648682"/>
                  <a:pt x="693533" y="1648682"/>
                </a:cubicBezTo>
                <a:cubicBezTo>
                  <a:pt x="773071" y="1648682"/>
                  <a:pt x="837549" y="1584204"/>
                  <a:pt x="837549" y="1504666"/>
                </a:cubicBezTo>
                <a:cubicBezTo>
                  <a:pt x="837549" y="1425128"/>
                  <a:pt x="773071" y="1360650"/>
                  <a:pt x="693533" y="1360650"/>
                </a:cubicBezTo>
                <a:close/>
                <a:moveTo>
                  <a:pt x="284390" y="1360650"/>
                </a:moveTo>
                <a:cubicBezTo>
                  <a:pt x="204852" y="1360650"/>
                  <a:pt x="140374" y="1425128"/>
                  <a:pt x="140374" y="1504666"/>
                </a:cubicBezTo>
                <a:cubicBezTo>
                  <a:pt x="140374" y="1584204"/>
                  <a:pt x="204852" y="1648682"/>
                  <a:pt x="284390" y="1648682"/>
                </a:cubicBezTo>
                <a:cubicBezTo>
                  <a:pt x="363928" y="1648682"/>
                  <a:pt x="428406" y="1584204"/>
                  <a:pt x="428406" y="1504666"/>
                </a:cubicBezTo>
                <a:cubicBezTo>
                  <a:pt x="428406" y="1425128"/>
                  <a:pt x="363928" y="1360650"/>
                  <a:pt x="284390" y="1360650"/>
                </a:cubicBezTo>
                <a:close/>
                <a:moveTo>
                  <a:pt x="3965976" y="945427"/>
                </a:moveTo>
                <a:cubicBezTo>
                  <a:pt x="3886438" y="945427"/>
                  <a:pt x="3821960" y="1009905"/>
                  <a:pt x="3821960" y="1089443"/>
                </a:cubicBezTo>
                <a:cubicBezTo>
                  <a:pt x="3821960" y="1168981"/>
                  <a:pt x="3886438" y="1233459"/>
                  <a:pt x="3965976" y="1233459"/>
                </a:cubicBezTo>
                <a:cubicBezTo>
                  <a:pt x="4045514" y="1233459"/>
                  <a:pt x="4109992" y="1168981"/>
                  <a:pt x="4109992" y="1089443"/>
                </a:cubicBezTo>
                <a:cubicBezTo>
                  <a:pt x="4109992" y="1009905"/>
                  <a:pt x="4045514" y="945427"/>
                  <a:pt x="3965976" y="945427"/>
                </a:cubicBezTo>
                <a:close/>
                <a:moveTo>
                  <a:pt x="3556834" y="945427"/>
                </a:moveTo>
                <a:cubicBezTo>
                  <a:pt x="3477296" y="945427"/>
                  <a:pt x="3412818" y="1009905"/>
                  <a:pt x="3412818" y="1089443"/>
                </a:cubicBezTo>
                <a:cubicBezTo>
                  <a:pt x="3412818" y="1168981"/>
                  <a:pt x="3477296" y="1233459"/>
                  <a:pt x="3556834" y="1233459"/>
                </a:cubicBezTo>
                <a:cubicBezTo>
                  <a:pt x="3636372" y="1233459"/>
                  <a:pt x="3700850" y="1168981"/>
                  <a:pt x="3700850" y="1089443"/>
                </a:cubicBezTo>
                <a:cubicBezTo>
                  <a:pt x="3700850" y="1009905"/>
                  <a:pt x="3636372" y="945427"/>
                  <a:pt x="3556834" y="945427"/>
                </a:cubicBezTo>
                <a:close/>
                <a:moveTo>
                  <a:pt x="3147691" y="945427"/>
                </a:moveTo>
                <a:cubicBezTo>
                  <a:pt x="3068153" y="945427"/>
                  <a:pt x="3003675" y="1009905"/>
                  <a:pt x="3003675" y="1089443"/>
                </a:cubicBezTo>
                <a:cubicBezTo>
                  <a:pt x="3003675" y="1168981"/>
                  <a:pt x="3068153" y="1233459"/>
                  <a:pt x="3147691" y="1233459"/>
                </a:cubicBezTo>
                <a:cubicBezTo>
                  <a:pt x="3227229" y="1233459"/>
                  <a:pt x="3291707" y="1168981"/>
                  <a:pt x="3291707" y="1089443"/>
                </a:cubicBezTo>
                <a:cubicBezTo>
                  <a:pt x="3291707" y="1009905"/>
                  <a:pt x="3227229" y="945427"/>
                  <a:pt x="3147691" y="945427"/>
                </a:cubicBezTo>
                <a:close/>
                <a:moveTo>
                  <a:pt x="2738548" y="945427"/>
                </a:moveTo>
                <a:cubicBezTo>
                  <a:pt x="2659010" y="945427"/>
                  <a:pt x="2594532" y="1009905"/>
                  <a:pt x="2594532" y="1089443"/>
                </a:cubicBezTo>
                <a:cubicBezTo>
                  <a:pt x="2594532" y="1168981"/>
                  <a:pt x="2659010" y="1233459"/>
                  <a:pt x="2738548" y="1233459"/>
                </a:cubicBezTo>
                <a:cubicBezTo>
                  <a:pt x="2818086" y="1233459"/>
                  <a:pt x="2882564" y="1168981"/>
                  <a:pt x="2882564" y="1089443"/>
                </a:cubicBezTo>
                <a:cubicBezTo>
                  <a:pt x="2882564" y="1009905"/>
                  <a:pt x="2818086" y="945427"/>
                  <a:pt x="2738548" y="945427"/>
                </a:cubicBezTo>
                <a:close/>
                <a:moveTo>
                  <a:pt x="2329405" y="945427"/>
                </a:moveTo>
                <a:cubicBezTo>
                  <a:pt x="2249867" y="945427"/>
                  <a:pt x="2185389" y="1009905"/>
                  <a:pt x="2185389" y="1089443"/>
                </a:cubicBezTo>
                <a:cubicBezTo>
                  <a:pt x="2185389" y="1168981"/>
                  <a:pt x="2249867" y="1233459"/>
                  <a:pt x="2329405" y="1233459"/>
                </a:cubicBezTo>
                <a:cubicBezTo>
                  <a:pt x="2408943" y="1233459"/>
                  <a:pt x="2473421" y="1168981"/>
                  <a:pt x="2473421" y="1089443"/>
                </a:cubicBezTo>
                <a:cubicBezTo>
                  <a:pt x="2473421" y="1009905"/>
                  <a:pt x="2408943" y="945427"/>
                  <a:pt x="2329405" y="945427"/>
                </a:cubicBezTo>
                <a:close/>
                <a:moveTo>
                  <a:pt x="1920262" y="945427"/>
                </a:moveTo>
                <a:cubicBezTo>
                  <a:pt x="1840724" y="945427"/>
                  <a:pt x="1776246" y="1009905"/>
                  <a:pt x="1776246" y="1089443"/>
                </a:cubicBezTo>
                <a:cubicBezTo>
                  <a:pt x="1776246" y="1168981"/>
                  <a:pt x="1840724" y="1233459"/>
                  <a:pt x="1920262" y="1233459"/>
                </a:cubicBezTo>
                <a:cubicBezTo>
                  <a:pt x="1999800" y="1233459"/>
                  <a:pt x="2064278" y="1168981"/>
                  <a:pt x="2064278" y="1089443"/>
                </a:cubicBezTo>
                <a:cubicBezTo>
                  <a:pt x="2064278" y="1009905"/>
                  <a:pt x="1999800" y="945427"/>
                  <a:pt x="1920262" y="945427"/>
                </a:cubicBezTo>
                <a:close/>
                <a:moveTo>
                  <a:pt x="1511119" y="945427"/>
                </a:moveTo>
                <a:cubicBezTo>
                  <a:pt x="1431581" y="945427"/>
                  <a:pt x="1367103" y="1009905"/>
                  <a:pt x="1367103" y="1089443"/>
                </a:cubicBezTo>
                <a:cubicBezTo>
                  <a:pt x="1367103" y="1168981"/>
                  <a:pt x="1431581" y="1233459"/>
                  <a:pt x="1511119" y="1233459"/>
                </a:cubicBezTo>
                <a:cubicBezTo>
                  <a:pt x="1590657" y="1233459"/>
                  <a:pt x="1655135" y="1168981"/>
                  <a:pt x="1655135" y="1089443"/>
                </a:cubicBezTo>
                <a:cubicBezTo>
                  <a:pt x="1655135" y="1009905"/>
                  <a:pt x="1590657" y="945427"/>
                  <a:pt x="1511119" y="945427"/>
                </a:cubicBezTo>
                <a:close/>
                <a:moveTo>
                  <a:pt x="1101976" y="945427"/>
                </a:moveTo>
                <a:cubicBezTo>
                  <a:pt x="1022438" y="945427"/>
                  <a:pt x="957960" y="1009905"/>
                  <a:pt x="957960" y="1089443"/>
                </a:cubicBezTo>
                <a:cubicBezTo>
                  <a:pt x="957960" y="1168981"/>
                  <a:pt x="1022438" y="1233459"/>
                  <a:pt x="1101976" y="1233459"/>
                </a:cubicBezTo>
                <a:cubicBezTo>
                  <a:pt x="1181514" y="1233459"/>
                  <a:pt x="1245992" y="1168981"/>
                  <a:pt x="1245992" y="1089443"/>
                </a:cubicBezTo>
                <a:cubicBezTo>
                  <a:pt x="1245992" y="1009905"/>
                  <a:pt x="1181514" y="945427"/>
                  <a:pt x="1101976" y="945427"/>
                </a:cubicBezTo>
                <a:close/>
                <a:moveTo>
                  <a:pt x="692833" y="945427"/>
                </a:moveTo>
                <a:cubicBezTo>
                  <a:pt x="613295" y="945427"/>
                  <a:pt x="548817" y="1009905"/>
                  <a:pt x="548817" y="1089443"/>
                </a:cubicBezTo>
                <a:cubicBezTo>
                  <a:pt x="548817" y="1168981"/>
                  <a:pt x="613295" y="1233459"/>
                  <a:pt x="692833" y="1233459"/>
                </a:cubicBezTo>
                <a:cubicBezTo>
                  <a:pt x="772371" y="1233459"/>
                  <a:pt x="836849" y="1168981"/>
                  <a:pt x="836849" y="1089443"/>
                </a:cubicBezTo>
                <a:cubicBezTo>
                  <a:pt x="836849" y="1009905"/>
                  <a:pt x="772371" y="945427"/>
                  <a:pt x="692833" y="945427"/>
                </a:cubicBezTo>
                <a:close/>
                <a:moveTo>
                  <a:pt x="283690" y="945427"/>
                </a:moveTo>
                <a:cubicBezTo>
                  <a:pt x="204152" y="945427"/>
                  <a:pt x="139674" y="1009905"/>
                  <a:pt x="139674" y="1089443"/>
                </a:cubicBezTo>
                <a:cubicBezTo>
                  <a:pt x="139674" y="1168981"/>
                  <a:pt x="204152" y="1233459"/>
                  <a:pt x="283690" y="1233459"/>
                </a:cubicBezTo>
                <a:cubicBezTo>
                  <a:pt x="363228" y="1233459"/>
                  <a:pt x="427706" y="1168981"/>
                  <a:pt x="427706" y="1089443"/>
                </a:cubicBezTo>
                <a:cubicBezTo>
                  <a:pt x="427706" y="1009905"/>
                  <a:pt x="363228" y="945427"/>
                  <a:pt x="283690" y="945427"/>
                </a:cubicBezTo>
                <a:close/>
                <a:moveTo>
                  <a:pt x="3965276" y="530204"/>
                </a:moveTo>
                <a:cubicBezTo>
                  <a:pt x="3885738" y="530204"/>
                  <a:pt x="3821260" y="594682"/>
                  <a:pt x="3821260" y="674220"/>
                </a:cubicBezTo>
                <a:cubicBezTo>
                  <a:pt x="3821260" y="753758"/>
                  <a:pt x="3885738" y="818236"/>
                  <a:pt x="3965276" y="818236"/>
                </a:cubicBezTo>
                <a:cubicBezTo>
                  <a:pt x="4044814" y="818236"/>
                  <a:pt x="4109292" y="753758"/>
                  <a:pt x="4109292" y="674220"/>
                </a:cubicBezTo>
                <a:cubicBezTo>
                  <a:pt x="4109292" y="594682"/>
                  <a:pt x="4044814" y="530204"/>
                  <a:pt x="3965276" y="530204"/>
                </a:cubicBezTo>
                <a:close/>
                <a:moveTo>
                  <a:pt x="3556134" y="530204"/>
                </a:moveTo>
                <a:cubicBezTo>
                  <a:pt x="3476596" y="530204"/>
                  <a:pt x="3412118" y="594682"/>
                  <a:pt x="3412118" y="674220"/>
                </a:cubicBezTo>
                <a:cubicBezTo>
                  <a:pt x="3412118" y="753758"/>
                  <a:pt x="3476596" y="818236"/>
                  <a:pt x="3556134" y="818236"/>
                </a:cubicBezTo>
                <a:cubicBezTo>
                  <a:pt x="3635672" y="818236"/>
                  <a:pt x="3700150" y="753758"/>
                  <a:pt x="3700150" y="674220"/>
                </a:cubicBezTo>
                <a:cubicBezTo>
                  <a:pt x="3700150" y="594682"/>
                  <a:pt x="3635672" y="530204"/>
                  <a:pt x="3556134" y="530204"/>
                </a:cubicBezTo>
                <a:close/>
                <a:moveTo>
                  <a:pt x="3146991" y="530204"/>
                </a:moveTo>
                <a:cubicBezTo>
                  <a:pt x="3067453" y="530204"/>
                  <a:pt x="3002975" y="594682"/>
                  <a:pt x="3002975" y="674220"/>
                </a:cubicBezTo>
                <a:cubicBezTo>
                  <a:pt x="3002975" y="753758"/>
                  <a:pt x="3067453" y="818236"/>
                  <a:pt x="3146991" y="818236"/>
                </a:cubicBezTo>
                <a:cubicBezTo>
                  <a:pt x="3226529" y="818236"/>
                  <a:pt x="3291007" y="753758"/>
                  <a:pt x="3291007" y="674220"/>
                </a:cubicBezTo>
                <a:cubicBezTo>
                  <a:pt x="3291007" y="594682"/>
                  <a:pt x="3226529" y="530204"/>
                  <a:pt x="3146991" y="530204"/>
                </a:cubicBezTo>
                <a:close/>
                <a:moveTo>
                  <a:pt x="2737848" y="530204"/>
                </a:moveTo>
                <a:cubicBezTo>
                  <a:pt x="2658310" y="530204"/>
                  <a:pt x="2593832" y="594682"/>
                  <a:pt x="2593832" y="674220"/>
                </a:cubicBezTo>
                <a:cubicBezTo>
                  <a:pt x="2593832" y="753758"/>
                  <a:pt x="2658310" y="818236"/>
                  <a:pt x="2737848" y="818236"/>
                </a:cubicBezTo>
                <a:cubicBezTo>
                  <a:pt x="2817386" y="818236"/>
                  <a:pt x="2881864" y="753758"/>
                  <a:pt x="2881864" y="674220"/>
                </a:cubicBezTo>
                <a:cubicBezTo>
                  <a:pt x="2881864" y="594682"/>
                  <a:pt x="2817386" y="530204"/>
                  <a:pt x="2737848" y="530204"/>
                </a:cubicBezTo>
                <a:close/>
                <a:moveTo>
                  <a:pt x="2328705" y="530204"/>
                </a:moveTo>
                <a:cubicBezTo>
                  <a:pt x="2249167" y="530204"/>
                  <a:pt x="2184689" y="594682"/>
                  <a:pt x="2184689" y="674220"/>
                </a:cubicBezTo>
                <a:cubicBezTo>
                  <a:pt x="2184689" y="753758"/>
                  <a:pt x="2249167" y="818236"/>
                  <a:pt x="2328705" y="818236"/>
                </a:cubicBezTo>
                <a:cubicBezTo>
                  <a:pt x="2408243" y="818236"/>
                  <a:pt x="2472721" y="753758"/>
                  <a:pt x="2472721" y="674220"/>
                </a:cubicBezTo>
                <a:cubicBezTo>
                  <a:pt x="2472721" y="594682"/>
                  <a:pt x="2408243" y="530204"/>
                  <a:pt x="2328705" y="530204"/>
                </a:cubicBezTo>
                <a:close/>
                <a:moveTo>
                  <a:pt x="1919562" y="530204"/>
                </a:moveTo>
                <a:cubicBezTo>
                  <a:pt x="1840024" y="530204"/>
                  <a:pt x="1775546" y="594682"/>
                  <a:pt x="1775546" y="674220"/>
                </a:cubicBezTo>
                <a:cubicBezTo>
                  <a:pt x="1775546" y="753758"/>
                  <a:pt x="1840024" y="818236"/>
                  <a:pt x="1919562" y="818236"/>
                </a:cubicBezTo>
                <a:cubicBezTo>
                  <a:pt x="1999100" y="818236"/>
                  <a:pt x="2063578" y="753758"/>
                  <a:pt x="2063578" y="674220"/>
                </a:cubicBezTo>
                <a:cubicBezTo>
                  <a:pt x="2063578" y="594682"/>
                  <a:pt x="1999100" y="530204"/>
                  <a:pt x="1919562" y="530204"/>
                </a:cubicBezTo>
                <a:close/>
                <a:moveTo>
                  <a:pt x="1510419" y="530204"/>
                </a:moveTo>
                <a:cubicBezTo>
                  <a:pt x="1430881" y="530204"/>
                  <a:pt x="1366403" y="594682"/>
                  <a:pt x="1366403" y="674220"/>
                </a:cubicBezTo>
                <a:cubicBezTo>
                  <a:pt x="1366403" y="753758"/>
                  <a:pt x="1430881" y="818236"/>
                  <a:pt x="1510419" y="818236"/>
                </a:cubicBezTo>
                <a:cubicBezTo>
                  <a:pt x="1589957" y="818236"/>
                  <a:pt x="1654435" y="753758"/>
                  <a:pt x="1654435" y="674220"/>
                </a:cubicBezTo>
                <a:cubicBezTo>
                  <a:pt x="1654435" y="594682"/>
                  <a:pt x="1589957" y="530204"/>
                  <a:pt x="1510419" y="530204"/>
                </a:cubicBezTo>
                <a:close/>
                <a:moveTo>
                  <a:pt x="1101276" y="530204"/>
                </a:moveTo>
                <a:cubicBezTo>
                  <a:pt x="1021738" y="530204"/>
                  <a:pt x="957260" y="594682"/>
                  <a:pt x="957260" y="674220"/>
                </a:cubicBezTo>
                <a:cubicBezTo>
                  <a:pt x="957260" y="753758"/>
                  <a:pt x="1021738" y="818236"/>
                  <a:pt x="1101276" y="818236"/>
                </a:cubicBezTo>
                <a:cubicBezTo>
                  <a:pt x="1180814" y="818236"/>
                  <a:pt x="1245292" y="753758"/>
                  <a:pt x="1245292" y="674220"/>
                </a:cubicBezTo>
                <a:cubicBezTo>
                  <a:pt x="1245292" y="594682"/>
                  <a:pt x="1180814" y="530204"/>
                  <a:pt x="1101276" y="530204"/>
                </a:cubicBezTo>
                <a:close/>
                <a:moveTo>
                  <a:pt x="692133" y="530204"/>
                </a:moveTo>
                <a:cubicBezTo>
                  <a:pt x="612595" y="530204"/>
                  <a:pt x="548117" y="594682"/>
                  <a:pt x="548117" y="674220"/>
                </a:cubicBezTo>
                <a:cubicBezTo>
                  <a:pt x="548117" y="753758"/>
                  <a:pt x="612595" y="818236"/>
                  <a:pt x="692133" y="818236"/>
                </a:cubicBezTo>
                <a:cubicBezTo>
                  <a:pt x="771671" y="818236"/>
                  <a:pt x="836149" y="753758"/>
                  <a:pt x="836149" y="674220"/>
                </a:cubicBezTo>
                <a:cubicBezTo>
                  <a:pt x="836149" y="594682"/>
                  <a:pt x="771671" y="530204"/>
                  <a:pt x="692133" y="530204"/>
                </a:cubicBezTo>
                <a:close/>
                <a:moveTo>
                  <a:pt x="282990" y="530204"/>
                </a:moveTo>
                <a:cubicBezTo>
                  <a:pt x="203452" y="530204"/>
                  <a:pt x="138974" y="594682"/>
                  <a:pt x="138974" y="674220"/>
                </a:cubicBezTo>
                <a:cubicBezTo>
                  <a:pt x="138974" y="753758"/>
                  <a:pt x="203452" y="818236"/>
                  <a:pt x="282990" y="818236"/>
                </a:cubicBezTo>
                <a:cubicBezTo>
                  <a:pt x="362528" y="818236"/>
                  <a:pt x="427006" y="753758"/>
                  <a:pt x="427006" y="674220"/>
                </a:cubicBezTo>
                <a:cubicBezTo>
                  <a:pt x="427006" y="594682"/>
                  <a:pt x="362528" y="530204"/>
                  <a:pt x="282990" y="530204"/>
                </a:cubicBezTo>
                <a:close/>
                <a:moveTo>
                  <a:pt x="3964576" y="114981"/>
                </a:moveTo>
                <a:cubicBezTo>
                  <a:pt x="3885038" y="114981"/>
                  <a:pt x="3820560" y="179459"/>
                  <a:pt x="3820560" y="258997"/>
                </a:cubicBezTo>
                <a:cubicBezTo>
                  <a:pt x="3820560" y="338535"/>
                  <a:pt x="3885038" y="403013"/>
                  <a:pt x="3964576" y="403013"/>
                </a:cubicBezTo>
                <a:cubicBezTo>
                  <a:pt x="4044114" y="403013"/>
                  <a:pt x="4108592" y="338535"/>
                  <a:pt x="4108592" y="258997"/>
                </a:cubicBezTo>
                <a:cubicBezTo>
                  <a:pt x="4108592" y="179459"/>
                  <a:pt x="4044114" y="114981"/>
                  <a:pt x="3964576" y="114981"/>
                </a:cubicBezTo>
                <a:close/>
                <a:moveTo>
                  <a:pt x="3555434" y="114981"/>
                </a:moveTo>
                <a:cubicBezTo>
                  <a:pt x="3475896" y="114981"/>
                  <a:pt x="3411418" y="179459"/>
                  <a:pt x="3411418" y="258997"/>
                </a:cubicBezTo>
                <a:cubicBezTo>
                  <a:pt x="3411418" y="338535"/>
                  <a:pt x="3475896" y="403013"/>
                  <a:pt x="3555434" y="403013"/>
                </a:cubicBezTo>
                <a:cubicBezTo>
                  <a:pt x="3634972" y="403013"/>
                  <a:pt x="3699450" y="338535"/>
                  <a:pt x="3699450" y="258997"/>
                </a:cubicBezTo>
                <a:cubicBezTo>
                  <a:pt x="3699450" y="179459"/>
                  <a:pt x="3634972" y="114981"/>
                  <a:pt x="3555434" y="114981"/>
                </a:cubicBezTo>
                <a:close/>
                <a:moveTo>
                  <a:pt x="3146291" y="114981"/>
                </a:moveTo>
                <a:cubicBezTo>
                  <a:pt x="3066753" y="114981"/>
                  <a:pt x="3002275" y="179459"/>
                  <a:pt x="3002275" y="258997"/>
                </a:cubicBezTo>
                <a:cubicBezTo>
                  <a:pt x="3002275" y="338535"/>
                  <a:pt x="3066753" y="403013"/>
                  <a:pt x="3146291" y="403013"/>
                </a:cubicBezTo>
                <a:cubicBezTo>
                  <a:pt x="3225829" y="403013"/>
                  <a:pt x="3290307" y="338535"/>
                  <a:pt x="3290307" y="258997"/>
                </a:cubicBezTo>
                <a:cubicBezTo>
                  <a:pt x="3290307" y="179459"/>
                  <a:pt x="3225829" y="114981"/>
                  <a:pt x="3146291" y="114981"/>
                </a:cubicBezTo>
                <a:close/>
                <a:moveTo>
                  <a:pt x="2737148" y="114981"/>
                </a:moveTo>
                <a:cubicBezTo>
                  <a:pt x="2657610" y="114981"/>
                  <a:pt x="2593132" y="179459"/>
                  <a:pt x="2593132" y="258997"/>
                </a:cubicBezTo>
                <a:cubicBezTo>
                  <a:pt x="2593132" y="338535"/>
                  <a:pt x="2657610" y="403013"/>
                  <a:pt x="2737148" y="403013"/>
                </a:cubicBezTo>
                <a:cubicBezTo>
                  <a:pt x="2816686" y="403013"/>
                  <a:pt x="2881164" y="338535"/>
                  <a:pt x="2881164" y="258997"/>
                </a:cubicBezTo>
                <a:cubicBezTo>
                  <a:pt x="2881164" y="179459"/>
                  <a:pt x="2816686" y="114981"/>
                  <a:pt x="2737148" y="114981"/>
                </a:cubicBezTo>
                <a:close/>
                <a:moveTo>
                  <a:pt x="2328005" y="114981"/>
                </a:moveTo>
                <a:cubicBezTo>
                  <a:pt x="2248467" y="114981"/>
                  <a:pt x="2183989" y="179459"/>
                  <a:pt x="2183989" y="258997"/>
                </a:cubicBezTo>
                <a:cubicBezTo>
                  <a:pt x="2183989" y="338535"/>
                  <a:pt x="2248467" y="403013"/>
                  <a:pt x="2328005" y="403013"/>
                </a:cubicBezTo>
                <a:cubicBezTo>
                  <a:pt x="2407543" y="403013"/>
                  <a:pt x="2472021" y="338535"/>
                  <a:pt x="2472021" y="258997"/>
                </a:cubicBezTo>
                <a:cubicBezTo>
                  <a:pt x="2472021" y="179459"/>
                  <a:pt x="2407543" y="114981"/>
                  <a:pt x="2328005" y="114981"/>
                </a:cubicBezTo>
                <a:close/>
                <a:moveTo>
                  <a:pt x="1918862" y="114981"/>
                </a:moveTo>
                <a:cubicBezTo>
                  <a:pt x="1839324" y="114981"/>
                  <a:pt x="1774846" y="179459"/>
                  <a:pt x="1774846" y="258997"/>
                </a:cubicBezTo>
                <a:cubicBezTo>
                  <a:pt x="1774846" y="338535"/>
                  <a:pt x="1839324" y="403013"/>
                  <a:pt x="1918862" y="403013"/>
                </a:cubicBezTo>
                <a:cubicBezTo>
                  <a:pt x="1998400" y="403013"/>
                  <a:pt x="2062878" y="338535"/>
                  <a:pt x="2062878" y="258997"/>
                </a:cubicBezTo>
                <a:cubicBezTo>
                  <a:pt x="2062878" y="179459"/>
                  <a:pt x="1998400" y="114981"/>
                  <a:pt x="1918862" y="114981"/>
                </a:cubicBezTo>
                <a:close/>
                <a:moveTo>
                  <a:pt x="1509719" y="114981"/>
                </a:moveTo>
                <a:cubicBezTo>
                  <a:pt x="1430181" y="114981"/>
                  <a:pt x="1365703" y="179459"/>
                  <a:pt x="1365703" y="258997"/>
                </a:cubicBezTo>
                <a:cubicBezTo>
                  <a:pt x="1365703" y="338535"/>
                  <a:pt x="1430181" y="403013"/>
                  <a:pt x="1509719" y="403013"/>
                </a:cubicBezTo>
                <a:cubicBezTo>
                  <a:pt x="1589257" y="403013"/>
                  <a:pt x="1653735" y="338535"/>
                  <a:pt x="1653735" y="258997"/>
                </a:cubicBezTo>
                <a:cubicBezTo>
                  <a:pt x="1653735" y="179459"/>
                  <a:pt x="1589257" y="114981"/>
                  <a:pt x="1509719" y="114981"/>
                </a:cubicBezTo>
                <a:close/>
                <a:moveTo>
                  <a:pt x="1100576" y="114981"/>
                </a:moveTo>
                <a:cubicBezTo>
                  <a:pt x="1021038" y="114981"/>
                  <a:pt x="956560" y="179459"/>
                  <a:pt x="956560" y="258997"/>
                </a:cubicBezTo>
                <a:cubicBezTo>
                  <a:pt x="956560" y="338535"/>
                  <a:pt x="1021038" y="403013"/>
                  <a:pt x="1100576" y="403013"/>
                </a:cubicBezTo>
                <a:cubicBezTo>
                  <a:pt x="1180114" y="403013"/>
                  <a:pt x="1244592" y="338535"/>
                  <a:pt x="1244592" y="258997"/>
                </a:cubicBezTo>
                <a:cubicBezTo>
                  <a:pt x="1244592" y="179459"/>
                  <a:pt x="1180114" y="114981"/>
                  <a:pt x="1100576" y="114981"/>
                </a:cubicBezTo>
                <a:close/>
                <a:moveTo>
                  <a:pt x="691433" y="114981"/>
                </a:moveTo>
                <a:cubicBezTo>
                  <a:pt x="611895" y="114981"/>
                  <a:pt x="547417" y="179459"/>
                  <a:pt x="547417" y="258997"/>
                </a:cubicBezTo>
                <a:cubicBezTo>
                  <a:pt x="547417" y="338535"/>
                  <a:pt x="611895" y="403013"/>
                  <a:pt x="691433" y="403013"/>
                </a:cubicBezTo>
                <a:cubicBezTo>
                  <a:pt x="770971" y="403013"/>
                  <a:pt x="835449" y="338535"/>
                  <a:pt x="835449" y="258997"/>
                </a:cubicBezTo>
                <a:cubicBezTo>
                  <a:pt x="835449" y="179459"/>
                  <a:pt x="770971" y="114981"/>
                  <a:pt x="691433" y="114981"/>
                </a:cubicBezTo>
                <a:close/>
                <a:moveTo>
                  <a:pt x="282290" y="114981"/>
                </a:moveTo>
                <a:cubicBezTo>
                  <a:pt x="202752" y="114981"/>
                  <a:pt x="138274" y="179459"/>
                  <a:pt x="138274" y="258997"/>
                </a:cubicBezTo>
                <a:cubicBezTo>
                  <a:pt x="138274" y="338535"/>
                  <a:pt x="202752" y="403013"/>
                  <a:pt x="282290" y="403013"/>
                </a:cubicBezTo>
                <a:cubicBezTo>
                  <a:pt x="361828" y="403013"/>
                  <a:pt x="426306" y="338535"/>
                  <a:pt x="426306" y="258997"/>
                </a:cubicBezTo>
                <a:cubicBezTo>
                  <a:pt x="426306" y="179459"/>
                  <a:pt x="361828" y="114981"/>
                  <a:pt x="282290" y="114981"/>
                </a:cubicBezTo>
                <a:close/>
                <a:moveTo>
                  <a:pt x="0" y="0"/>
                </a:moveTo>
                <a:lnTo>
                  <a:pt x="4248472" y="0"/>
                </a:lnTo>
                <a:lnTo>
                  <a:pt x="4248472" y="4248472"/>
                </a:lnTo>
                <a:lnTo>
                  <a:pt x="0" y="4248472"/>
                </a:lnTo>
                <a:close/>
              </a:path>
            </a:pathLst>
          </a:custGeom>
          <a:solidFill>
            <a:sysClr val="window" lastClr="FFFFFF"/>
          </a:solidFill>
          <a:ln w="25400" cap="flat" cmpd="sng" algn="ctr">
            <a:noFill/>
            <a:prstDash val="solid"/>
          </a:ln>
          <a:effectLst/>
        </p:spPr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defTabSz="924282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6" name="TextBox 10"/>
          <p:cNvSpPr txBox="1"/>
          <p:nvPr/>
        </p:nvSpPr>
        <p:spPr>
          <a:xfrm>
            <a:off x="3987878" y="3023155"/>
            <a:ext cx="998490" cy="663202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indent="0" algn="ctr">
              <a:lnSpc>
                <a:spcPct val="90000"/>
              </a:lnSpc>
              <a:spcBef>
                <a:spcPts val="0"/>
              </a:spcBef>
              <a:buFont typeface="Arial" pitchFamily="34" charset="0"/>
              <a:buNone/>
              <a:defRPr sz="2000" b="1">
                <a:solidFill>
                  <a:schemeClr val="tx2"/>
                </a:solidFill>
                <a:latin typeface="+mj-lt"/>
                <a:cs typeface="Arial" panose="020B0604020202020204" pitchFamily="34" charset="0"/>
              </a:defRPr>
            </a:lvl1pPr>
            <a:lvl2pPr marL="180975" indent="-180975">
              <a:lnSpc>
                <a:spcPct val="90000"/>
              </a:lnSpc>
              <a:spcBef>
                <a:spcPts val="0"/>
              </a:spcBef>
              <a:buFont typeface="Arial" pitchFamily="34" charset="0"/>
              <a:buChar char="•"/>
              <a:defRPr sz="1200">
                <a:solidFill>
                  <a:schemeClr val="tx2"/>
                </a:solidFill>
              </a:defRPr>
            </a:lvl2pPr>
            <a:lvl3pPr marL="361950" indent="-171450">
              <a:lnSpc>
                <a:spcPct val="90000"/>
              </a:lnSpc>
              <a:spcBef>
                <a:spcPts val="0"/>
              </a:spcBef>
              <a:buFont typeface="Calibri" pitchFamily="34" charset="0"/>
              <a:buChar char="–"/>
              <a:defRPr sz="1200">
                <a:solidFill>
                  <a:schemeClr val="tx2"/>
                </a:solidFill>
              </a:defRPr>
            </a:lvl3pPr>
            <a:lvl4pPr marL="1825348" indent="-260764">
              <a:lnSpc>
                <a:spcPct val="90000"/>
              </a:lnSpc>
              <a:spcBef>
                <a:spcPts val="0"/>
              </a:spcBef>
              <a:buFont typeface="Arial" pitchFamily="34" charset="0"/>
              <a:buChar char="–"/>
              <a:defRPr sz="1200">
                <a:solidFill>
                  <a:schemeClr val="tx2"/>
                </a:solidFill>
              </a:defRPr>
            </a:lvl4pPr>
            <a:lvl5pPr marL="2346876" indent="-260764">
              <a:lnSpc>
                <a:spcPct val="90000"/>
              </a:lnSpc>
              <a:spcBef>
                <a:spcPts val="0"/>
              </a:spcBef>
              <a:buFont typeface="Arial" pitchFamily="34" charset="0"/>
              <a:buChar char="»"/>
              <a:defRPr sz="1200">
                <a:solidFill>
                  <a:schemeClr val="tx2"/>
                </a:solidFill>
              </a:defRPr>
            </a:lvl5pPr>
            <a:lvl6pPr marL="2868404" indent="-260764">
              <a:spcBef>
                <a:spcPct val="20000"/>
              </a:spcBef>
              <a:buFont typeface="Arial" pitchFamily="34" charset="0"/>
              <a:buChar char="•"/>
              <a:defRPr sz="2300"/>
            </a:lvl6pPr>
            <a:lvl7pPr marL="3389932" indent="-260764">
              <a:spcBef>
                <a:spcPct val="20000"/>
              </a:spcBef>
              <a:buFont typeface="Arial" pitchFamily="34" charset="0"/>
              <a:buChar char="•"/>
              <a:defRPr sz="2300"/>
            </a:lvl7pPr>
            <a:lvl8pPr marL="3911460" indent="-260764">
              <a:spcBef>
                <a:spcPct val="20000"/>
              </a:spcBef>
              <a:buFont typeface="Arial" pitchFamily="34" charset="0"/>
              <a:buChar char="•"/>
              <a:defRPr sz="2300"/>
            </a:lvl8pPr>
            <a:lvl9pPr marL="4432988" indent="-260764">
              <a:spcBef>
                <a:spcPct val="20000"/>
              </a:spcBef>
              <a:buFont typeface="Arial" pitchFamily="34" charset="0"/>
              <a:buChar char="•"/>
              <a:defRPr sz="2300"/>
            </a:lvl9pPr>
          </a:lstStyle>
          <a:p>
            <a:pPr marL="0" marR="0" lvl="0" indent="0" algn="ctr" defTabSz="924282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hu-HU" sz="2000" b="1" i="0" u="none" strike="noStrike" kern="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Calibri"/>
                <a:cs typeface="Arial" panose="020B0604020202020204" pitchFamily="34" charset="0"/>
              </a:rPr>
              <a:t>10%</a:t>
            </a:r>
            <a:endParaRPr kumimoji="0" lang="en-GB" sz="2000" b="1" i="0" u="none" strike="noStrike" kern="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Calibri"/>
              <a:cs typeface="Arial" panose="020B0604020202020204" pitchFamily="34" charset="0"/>
            </a:endParaRPr>
          </a:p>
          <a:p>
            <a:pPr lvl="0" defTabSz="924282">
              <a:defRPr/>
            </a:pPr>
            <a:r>
              <a:rPr lang="hu-HU" sz="950" b="0" kern="0" dirty="0">
                <a:solidFill>
                  <a:srgbClr val="222223">
                    <a:lumMod val="75000"/>
                    <a:lumOff val="25000"/>
                  </a:srgbClr>
                </a:solidFill>
              </a:rPr>
              <a:t>Gyerek animáció</a:t>
            </a:r>
            <a:endParaRPr kumimoji="0" lang="en-GB" sz="950" b="0" i="0" u="none" strike="noStrike" kern="0" cap="none" spc="0" normalizeH="0" baseline="0" noProof="0" dirty="0">
              <a:ln>
                <a:noFill/>
              </a:ln>
              <a:solidFill>
                <a:srgbClr val="222223">
                  <a:lumMod val="75000"/>
                  <a:lumOff val="25000"/>
                </a:srgbClr>
              </a:solidFill>
              <a:effectLst/>
              <a:uLnTx/>
              <a:uFillTx/>
              <a:latin typeface="Calibri"/>
            </a:endParaRPr>
          </a:p>
        </p:txBody>
      </p:sp>
      <p:graphicFrame>
        <p:nvGraphicFramePr>
          <p:cNvPr id="87" name="Diagram 5"/>
          <p:cNvGraphicFramePr/>
          <p:nvPr>
            <p:extLst>
              <p:ext uri="{D42A27DB-BD31-4B8C-83A1-F6EECF244321}">
                <p14:modId xmlns:p14="http://schemas.microsoft.com/office/powerpoint/2010/main" val="4087435032"/>
              </p:ext>
            </p:extLst>
          </p:nvPr>
        </p:nvGraphicFramePr>
        <p:xfrm>
          <a:off x="3990058" y="2139702"/>
          <a:ext cx="972353" cy="95072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2"/>
          </a:graphicData>
        </a:graphic>
      </p:graphicFrame>
      <p:sp>
        <p:nvSpPr>
          <p:cNvPr id="88" name="Rectangle 112"/>
          <p:cNvSpPr/>
          <p:nvPr/>
        </p:nvSpPr>
        <p:spPr bwMode="gray">
          <a:xfrm>
            <a:off x="4119890" y="2261635"/>
            <a:ext cx="712688" cy="706853"/>
          </a:xfrm>
          <a:custGeom>
            <a:avLst/>
            <a:gdLst/>
            <a:ahLst/>
            <a:cxnLst/>
            <a:rect l="l" t="t" r="r" b="b"/>
            <a:pathLst>
              <a:path w="4248472" h="4248472">
                <a:moveTo>
                  <a:pt x="3963192" y="3851992"/>
                </a:moveTo>
                <a:cubicBezTo>
                  <a:pt x="3883654" y="3851992"/>
                  <a:pt x="3819176" y="3916470"/>
                  <a:pt x="3819176" y="3996008"/>
                </a:cubicBezTo>
                <a:cubicBezTo>
                  <a:pt x="3819176" y="4075546"/>
                  <a:pt x="3883654" y="4140024"/>
                  <a:pt x="3963192" y="4140024"/>
                </a:cubicBezTo>
                <a:cubicBezTo>
                  <a:pt x="4042730" y="4140024"/>
                  <a:pt x="4107208" y="4075546"/>
                  <a:pt x="4107208" y="3996008"/>
                </a:cubicBezTo>
                <a:cubicBezTo>
                  <a:pt x="4107208" y="3916470"/>
                  <a:pt x="4042730" y="3851992"/>
                  <a:pt x="3963192" y="3851992"/>
                </a:cubicBezTo>
                <a:close/>
                <a:moveTo>
                  <a:pt x="3554050" y="3851992"/>
                </a:moveTo>
                <a:cubicBezTo>
                  <a:pt x="3474512" y="3851992"/>
                  <a:pt x="3410034" y="3916470"/>
                  <a:pt x="3410034" y="3996008"/>
                </a:cubicBezTo>
                <a:cubicBezTo>
                  <a:pt x="3410034" y="4075546"/>
                  <a:pt x="3474512" y="4140024"/>
                  <a:pt x="3554050" y="4140024"/>
                </a:cubicBezTo>
                <a:cubicBezTo>
                  <a:pt x="3633588" y="4140024"/>
                  <a:pt x="3698066" y="4075546"/>
                  <a:pt x="3698066" y="3996008"/>
                </a:cubicBezTo>
                <a:cubicBezTo>
                  <a:pt x="3698066" y="3916470"/>
                  <a:pt x="3633588" y="3851992"/>
                  <a:pt x="3554050" y="3851992"/>
                </a:cubicBezTo>
                <a:close/>
                <a:moveTo>
                  <a:pt x="3144907" y="3851992"/>
                </a:moveTo>
                <a:cubicBezTo>
                  <a:pt x="3065369" y="3851992"/>
                  <a:pt x="3000891" y="3916470"/>
                  <a:pt x="3000891" y="3996008"/>
                </a:cubicBezTo>
                <a:cubicBezTo>
                  <a:pt x="3000891" y="4075546"/>
                  <a:pt x="3065369" y="4140024"/>
                  <a:pt x="3144907" y="4140024"/>
                </a:cubicBezTo>
                <a:cubicBezTo>
                  <a:pt x="3224445" y="4140024"/>
                  <a:pt x="3288923" y="4075546"/>
                  <a:pt x="3288923" y="3996008"/>
                </a:cubicBezTo>
                <a:cubicBezTo>
                  <a:pt x="3288923" y="3916470"/>
                  <a:pt x="3224445" y="3851992"/>
                  <a:pt x="3144907" y="3851992"/>
                </a:cubicBezTo>
                <a:close/>
                <a:moveTo>
                  <a:pt x="2735764" y="3851992"/>
                </a:moveTo>
                <a:cubicBezTo>
                  <a:pt x="2656226" y="3851992"/>
                  <a:pt x="2591748" y="3916470"/>
                  <a:pt x="2591748" y="3996008"/>
                </a:cubicBezTo>
                <a:cubicBezTo>
                  <a:pt x="2591748" y="4075546"/>
                  <a:pt x="2656226" y="4140024"/>
                  <a:pt x="2735764" y="4140024"/>
                </a:cubicBezTo>
                <a:cubicBezTo>
                  <a:pt x="2815302" y="4140024"/>
                  <a:pt x="2879780" y="4075546"/>
                  <a:pt x="2879780" y="3996008"/>
                </a:cubicBezTo>
                <a:cubicBezTo>
                  <a:pt x="2879780" y="3916470"/>
                  <a:pt x="2815302" y="3851992"/>
                  <a:pt x="2735764" y="3851992"/>
                </a:cubicBezTo>
                <a:close/>
                <a:moveTo>
                  <a:pt x="2326621" y="3851992"/>
                </a:moveTo>
                <a:cubicBezTo>
                  <a:pt x="2247083" y="3851992"/>
                  <a:pt x="2182605" y="3916470"/>
                  <a:pt x="2182605" y="3996008"/>
                </a:cubicBezTo>
                <a:cubicBezTo>
                  <a:pt x="2182605" y="4075546"/>
                  <a:pt x="2247083" y="4140024"/>
                  <a:pt x="2326621" y="4140024"/>
                </a:cubicBezTo>
                <a:cubicBezTo>
                  <a:pt x="2406159" y="4140024"/>
                  <a:pt x="2470637" y="4075546"/>
                  <a:pt x="2470637" y="3996008"/>
                </a:cubicBezTo>
                <a:cubicBezTo>
                  <a:pt x="2470637" y="3916470"/>
                  <a:pt x="2406159" y="3851992"/>
                  <a:pt x="2326621" y="3851992"/>
                </a:cubicBezTo>
                <a:close/>
                <a:moveTo>
                  <a:pt x="1917478" y="3851992"/>
                </a:moveTo>
                <a:cubicBezTo>
                  <a:pt x="1837940" y="3851992"/>
                  <a:pt x="1773462" y="3916470"/>
                  <a:pt x="1773462" y="3996008"/>
                </a:cubicBezTo>
                <a:cubicBezTo>
                  <a:pt x="1773462" y="4075546"/>
                  <a:pt x="1837940" y="4140024"/>
                  <a:pt x="1917478" y="4140024"/>
                </a:cubicBezTo>
                <a:cubicBezTo>
                  <a:pt x="1997016" y="4140024"/>
                  <a:pt x="2061494" y="4075546"/>
                  <a:pt x="2061494" y="3996008"/>
                </a:cubicBezTo>
                <a:cubicBezTo>
                  <a:pt x="2061494" y="3916470"/>
                  <a:pt x="1997016" y="3851992"/>
                  <a:pt x="1917478" y="3851992"/>
                </a:cubicBezTo>
                <a:close/>
                <a:moveTo>
                  <a:pt x="1508335" y="3851992"/>
                </a:moveTo>
                <a:cubicBezTo>
                  <a:pt x="1428797" y="3851992"/>
                  <a:pt x="1364319" y="3916470"/>
                  <a:pt x="1364319" y="3996008"/>
                </a:cubicBezTo>
                <a:cubicBezTo>
                  <a:pt x="1364319" y="4075546"/>
                  <a:pt x="1428797" y="4140024"/>
                  <a:pt x="1508335" y="4140024"/>
                </a:cubicBezTo>
                <a:cubicBezTo>
                  <a:pt x="1587873" y="4140024"/>
                  <a:pt x="1652351" y="4075546"/>
                  <a:pt x="1652351" y="3996008"/>
                </a:cubicBezTo>
                <a:cubicBezTo>
                  <a:pt x="1652351" y="3916470"/>
                  <a:pt x="1587873" y="3851992"/>
                  <a:pt x="1508335" y="3851992"/>
                </a:cubicBezTo>
                <a:close/>
                <a:moveTo>
                  <a:pt x="1099192" y="3851992"/>
                </a:moveTo>
                <a:cubicBezTo>
                  <a:pt x="1019654" y="3851992"/>
                  <a:pt x="955176" y="3916470"/>
                  <a:pt x="955176" y="3996008"/>
                </a:cubicBezTo>
                <a:cubicBezTo>
                  <a:pt x="955176" y="4075546"/>
                  <a:pt x="1019654" y="4140024"/>
                  <a:pt x="1099192" y="4140024"/>
                </a:cubicBezTo>
                <a:cubicBezTo>
                  <a:pt x="1178730" y="4140024"/>
                  <a:pt x="1243208" y="4075546"/>
                  <a:pt x="1243208" y="3996008"/>
                </a:cubicBezTo>
                <a:cubicBezTo>
                  <a:pt x="1243208" y="3916470"/>
                  <a:pt x="1178730" y="3851992"/>
                  <a:pt x="1099192" y="3851992"/>
                </a:cubicBezTo>
                <a:close/>
                <a:moveTo>
                  <a:pt x="690049" y="3851992"/>
                </a:moveTo>
                <a:cubicBezTo>
                  <a:pt x="610511" y="3851992"/>
                  <a:pt x="546033" y="3916470"/>
                  <a:pt x="546033" y="3996008"/>
                </a:cubicBezTo>
                <a:cubicBezTo>
                  <a:pt x="546033" y="4075546"/>
                  <a:pt x="610511" y="4140024"/>
                  <a:pt x="690049" y="4140024"/>
                </a:cubicBezTo>
                <a:cubicBezTo>
                  <a:pt x="769587" y="4140024"/>
                  <a:pt x="834065" y="4075546"/>
                  <a:pt x="834065" y="3996008"/>
                </a:cubicBezTo>
                <a:cubicBezTo>
                  <a:pt x="834065" y="3916470"/>
                  <a:pt x="769587" y="3851992"/>
                  <a:pt x="690049" y="3851992"/>
                </a:cubicBezTo>
                <a:close/>
                <a:moveTo>
                  <a:pt x="280906" y="3851992"/>
                </a:moveTo>
                <a:cubicBezTo>
                  <a:pt x="201368" y="3851992"/>
                  <a:pt x="136890" y="3916470"/>
                  <a:pt x="136890" y="3996008"/>
                </a:cubicBezTo>
                <a:cubicBezTo>
                  <a:pt x="136890" y="4075546"/>
                  <a:pt x="201368" y="4140024"/>
                  <a:pt x="280906" y="4140024"/>
                </a:cubicBezTo>
                <a:cubicBezTo>
                  <a:pt x="360444" y="4140024"/>
                  <a:pt x="424922" y="4075546"/>
                  <a:pt x="424922" y="3996008"/>
                </a:cubicBezTo>
                <a:cubicBezTo>
                  <a:pt x="424922" y="3916470"/>
                  <a:pt x="360444" y="3851992"/>
                  <a:pt x="280906" y="3851992"/>
                </a:cubicBezTo>
                <a:close/>
                <a:moveTo>
                  <a:pt x="3970176" y="3436765"/>
                </a:moveTo>
                <a:cubicBezTo>
                  <a:pt x="3890638" y="3436765"/>
                  <a:pt x="3826160" y="3501243"/>
                  <a:pt x="3826160" y="3580781"/>
                </a:cubicBezTo>
                <a:cubicBezTo>
                  <a:pt x="3826160" y="3660319"/>
                  <a:pt x="3890638" y="3724797"/>
                  <a:pt x="3970176" y="3724797"/>
                </a:cubicBezTo>
                <a:cubicBezTo>
                  <a:pt x="4049714" y="3724797"/>
                  <a:pt x="4114192" y="3660319"/>
                  <a:pt x="4114192" y="3580781"/>
                </a:cubicBezTo>
                <a:cubicBezTo>
                  <a:pt x="4114192" y="3501243"/>
                  <a:pt x="4049714" y="3436765"/>
                  <a:pt x="3970176" y="3436765"/>
                </a:cubicBezTo>
                <a:close/>
                <a:moveTo>
                  <a:pt x="3561034" y="3436765"/>
                </a:moveTo>
                <a:cubicBezTo>
                  <a:pt x="3481496" y="3436765"/>
                  <a:pt x="3417018" y="3501243"/>
                  <a:pt x="3417018" y="3580781"/>
                </a:cubicBezTo>
                <a:cubicBezTo>
                  <a:pt x="3417018" y="3660319"/>
                  <a:pt x="3481496" y="3724797"/>
                  <a:pt x="3561034" y="3724797"/>
                </a:cubicBezTo>
                <a:cubicBezTo>
                  <a:pt x="3640572" y="3724797"/>
                  <a:pt x="3705050" y="3660319"/>
                  <a:pt x="3705050" y="3580781"/>
                </a:cubicBezTo>
                <a:cubicBezTo>
                  <a:pt x="3705050" y="3501243"/>
                  <a:pt x="3640572" y="3436765"/>
                  <a:pt x="3561034" y="3436765"/>
                </a:cubicBezTo>
                <a:close/>
                <a:moveTo>
                  <a:pt x="3151891" y="3436765"/>
                </a:moveTo>
                <a:cubicBezTo>
                  <a:pt x="3072353" y="3436765"/>
                  <a:pt x="3007875" y="3501243"/>
                  <a:pt x="3007875" y="3580781"/>
                </a:cubicBezTo>
                <a:cubicBezTo>
                  <a:pt x="3007875" y="3660319"/>
                  <a:pt x="3072353" y="3724797"/>
                  <a:pt x="3151891" y="3724797"/>
                </a:cubicBezTo>
                <a:cubicBezTo>
                  <a:pt x="3231429" y="3724797"/>
                  <a:pt x="3295907" y="3660319"/>
                  <a:pt x="3295907" y="3580781"/>
                </a:cubicBezTo>
                <a:cubicBezTo>
                  <a:pt x="3295907" y="3501243"/>
                  <a:pt x="3231429" y="3436765"/>
                  <a:pt x="3151891" y="3436765"/>
                </a:cubicBezTo>
                <a:close/>
                <a:moveTo>
                  <a:pt x="2742748" y="3436765"/>
                </a:moveTo>
                <a:cubicBezTo>
                  <a:pt x="2663210" y="3436765"/>
                  <a:pt x="2598732" y="3501243"/>
                  <a:pt x="2598732" y="3580781"/>
                </a:cubicBezTo>
                <a:cubicBezTo>
                  <a:pt x="2598732" y="3660319"/>
                  <a:pt x="2663210" y="3724797"/>
                  <a:pt x="2742748" y="3724797"/>
                </a:cubicBezTo>
                <a:cubicBezTo>
                  <a:pt x="2822286" y="3724797"/>
                  <a:pt x="2886764" y="3660319"/>
                  <a:pt x="2886764" y="3580781"/>
                </a:cubicBezTo>
                <a:cubicBezTo>
                  <a:pt x="2886764" y="3501243"/>
                  <a:pt x="2822286" y="3436765"/>
                  <a:pt x="2742748" y="3436765"/>
                </a:cubicBezTo>
                <a:close/>
                <a:moveTo>
                  <a:pt x="2333605" y="3436765"/>
                </a:moveTo>
                <a:cubicBezTo>
                  <a:pt x="2254067" y="3436765"/>
                  <a:pt x="2189589" y="3501243"/>
                  <a:pt x="2189589" y="3580781"/>
                </a:cubicBezTo>
                <a:cubicBezTo>
                  <a:pt x="2189589" y="3660319"/>
                  <a:pt x="2254067" y="3724797"/>
                  <a:pt x="2333605" y="3724797"/>
                </a:cubicBezTo>
                <a:cubicBezTo>
                  <a:pt x="2413143" y="3724797"/>
                  <a:pt x="2477621" y="3660319"/>
                  <a:pt x="2477621" y="3580781"/>
                </a:cubicBezTo>
                <a:cubicBezTo>
                  <a:pt x="2477621" y="3501243"/>
                  <a:pt x="2413143" y="3436765"/>
                  <a:pt x="2333605" y="3436765"/>
                </a:cubicBezTo>
                <a:close/>
                <a:moveTo>
                  <a:pt x="1924462" y="3436765"/>
                </a:moveTo>
                <a:cubicBezTo>
                  <a:pt x="1844924" y="3436765"/>
                  <a:pt x="1780446" y="3501243"/>
                  <a:pt x="1780446" y="3580781"/>
                </a:cubicBezTo>
                <a:cubicBezTo>
                  <a:pt x="1780446" y="3660319"/>
                  <a:pt x="1844924" y="3724797"/>
                  <a:pt x="1924462" y="3724797"/>
                </a:cubicBezTo>
                <a:cubicBezTo>
                  <a:pt x="2004000" y="3724797"/>
                  <a:pt x="2068478" y="3660319"/>
                  <a:pt x="2068478" y="3580781"/>
                </a:cubicBezTo>
                <a:cubicBezTo>
                  <a:pt x="2068478" y="3501243"/>
                  <a:pt x="2004000" y="3436765"/>
                  <a:pt x="1924462" y="3436765"/>
                </a:cubicBezTo>
                <a:close/>
                <a:moveTo>
                  <a:pt x="1515319" y="3436765"/>
                </a:moveTo>
                <a:cubicBezTo>
                  <a:pt x="1435781" y="3436765"/>
                  <a:pt x="1371303" y="3501243"/>
                  <a:pt x="1371303" y="3580781"/>
                </a:cubicBezTo>
                <a:cubicBezTo>
                  <a:pt x="1371303" y="3660319"/>
                  <a:pt x="1435781" y="3724797"/>
                  <a:pt x="1515319" y="3724797"/>
                </a:cubicBezTo>
                <a:cubicBezTo>
                  <a:pt x="1594857" y="3724797"/>
                  <a:pt x="1659335" y="3660319"/>
                  <a:pt x="1659335" y="3580781"/>
                </a:cubicBezTo>
                <a:cubicBezTo>
                  <a:pt x="1659335" y="3501243"/>
                  <a:pt x="1594857" y="3436765"/>
                  <a:pt x="1515319" y="3436765"/>
                </a:cubicBezTo>
                <a:close/>
                <a:moveTo>
                  <a:pt x="1106176" y="3436765"/>
                </a:moveTo>
                <a:cubicBezTo>
                  <a:pt x="1026638" y="3436765"/>
                  <a:pt x="962160" y="3501243"/>
                  <a:pt x="962160" y="3580781"/>
                </a:cubicBezTo>
                <a:cubicBezTo>
                  <a:pt x="962160" y="3660319"/>
                  <a:pt x="1026638" y="3724797"/>
                  <a:pt x="1106176" y="3724797"/>
                </a:cubicBezTo>
                <a:cubicBezTo>
                  <a:pt x="1185714" y="3724797"/>
                  <a:pt x="1250192" y="3660319"/>
                  <a:pt x="1250192" y="3580781"/>
                </a:cubicBezTo>
                <a:cubicBezTo>
                  <a:pt x="1250192" y="3501243"/>
                  <a:pt x="1185714" y="3436765"/>
                  <a:pt x="1106176" y="3436765"/>
                </a:cubicBezTo>
                <a:close/>
                <a:moveTo>
                  <a:pt x="697033" y="3436765"/>
                </a:moveTo>
                <a:cubicBezTo>
                  <a:pt x="617495" y="3436765"/>
                  <a:pt x="553017" y="3501243"/>
                  <a:pt x="553017" y="3580781"/>
                </a:cubicBezTo>
                <a:cubicBezTo>
                  <a:pt x="553017" y="3660319"/>
                  <a:pt x="617495" y="3724797"/>
                  <a:pt x="697033" y="3724797"/>
                </a:cubicBezTo>
                <a:cubicBezTo>
                  <a:pt x="776571" y="3724797"/>
                  <a:pt x="841049" y="3660319"/>
                  <a:pt x="841049" y="3580781"/>
                </a:cubicBezTo>
                <a:cubicBezTo>
                  <a:pt x="841049" y="3501243"/>
                  <a:pt x="776571" y="3436765"/>
                  <a:pt x="697033" y="3436765"/>
                </a:cubicBezTo>
                <a:close/>
                <a:moveTo>
                  <a:pt x="287890" y="3436765"/>
                </a:moveTo>
                <a:cubicBezTo>
                  <a:pt x="208352" y="3436765"/>
                  <a:pt x="143874" y="3501243"/>
                  <a:pt x="143874" y="3580781"/>
                </a:cubicBezTo>
                <a:cubicBezTo>
                  <a:pt x="143874" y="3660319"/>
                  <a:pt x="208352" y="3724797"/>
                  <a:pt x="287890" y="3724797"/>
                </a:cubicBezTo>
                <a:cubicBezTo>
                  <a:pt x="367428" y="3724797"/>
                  <a:pt x="431906" y="3660319"/>
                  <a:pt x="431906" y="3580781"/>
                </a:cubicBezTo>
                <a:cubicBezTo>
                  <a:pt x="431906" y="3501243"/>
                  <a:pt x="367428" y="3436765"/>
                  <a:pt x="287890" y="3436765"/>
                </a:cubicBezTo>
                <a:close/>
                <a:moveTo>
                  <a:pt x="3969476" y="3021542"/>
                </a:moveTo>
                <a:cubicBezTo>
                  <a:pt x="3889938" y="3021542"/>
                  <a:pt x="3825460" y="3086020"/>
                  <a:pt x="3825460" y="3165558"/>
                </a:cubicBezTo>
                <a:cubicBezTo>
                  <a:pt x="3825460" y="3245096"/>
                  <a:pt x="3889938" y="3309574"/>
                  <a:pt x="3969476" y="3309574"/>
                </a:cubicBezTo>
                <a:cubicBezTo>
                  <a:pt x="4049014" y="3309574"/>
                  <a:pt x="4113492" y="3245096"/>
                  <a:pt x="4113492" y="3165558"/>
                </a:cubicBezTo>
                <a:cubicBezTo>
                  <a:pt x="4113492" y="3086020"/>
                  <a:pt x="4049014" y="3021542"/>
                  <a:pt x="3969476" y="3021542"/>
                </a:cubicBezTo>
                <a:close/>
                <a:moveTo>
                  <a:pt x="3560334" y="3021542"/>
                </a:moveTo>
                <a:cubicBezTo>
                  <a:pt x="3480796" y="3021542"/>
                  <a:pt x="3416318" y="3086020"/>
                  <a:pt x="3416318" y="3165558"/>
                </a:cubicBezTo>
                <a:cubicBezTo>
                  <a:pt x="3416318" y="3245096"/>
                  <a:pt x="3480796" y="3309574"/>
                  <a:pt x="3560334" y="3309574"/>
                </a:cubicBezTo>
                <a:cubicBezTo>
                  <a:pt x="3639872" y="3309574"/>
                  <a:pt x="3704350" y="3245096"/>
                  <a:pt x="3704350" y="3165558"/>
                </a:cubicBezTo>
                <a:cubicBezTo>
                  <a:pt x="3704350" y="3086020"/>
                  <a:pt x="3639872" y="3021542"/>
                  <a:pt x="3560334" y="3021542"/>
                </a:cubicBezTo>
                <a:close/>
                <a:moveTo>
                  <a:pt x="3151191" y="3021542"/>
                </a:moveTo>
                <a:cubicBezTo>
                  <a:pt x="3071653" y="3021542"/>
                  <a:pt x="3007175" y="3086020"/>
                  <a:pt x="3007175" y="3165558"/>
                </a:cubicBezTo>
                <a:cubicBezTo>
                  <a:pt x="3007175" y="3245096"/>
                  <a:pt x="3071653" y="3309574"/>
                  <a:pt x="3151191" y="3309574"/>
                </a:cubicBezTo>
                <a:cubicBezTo>
                  <a:pt x="3230729" y="3309574"/>
                  <a:pt x="3295207" y="3245096"/>
                  <a:pt x="3295207" y="3165558"/>
                </a:cubicBezTo>
                <a:cubicBezTo>
                  <a:pt x="3295207" y="3086020"/>
                  <a:pt x="3230729" y="3021542"/>
                  <a:pt x="3151191" y="3021542"/>
                </a:cubicBezTo>
                <a:close/>
                <a:moveTo>
                  <a:pt x="2742048" y="3021542"/>
                </a:moveTo>
                <a:cubicBezTo>
                  <a:pt x="2662510" y="3021542"/>
                  <a:pt x="2598032" y="3086020"/>
                  <a:pt x="2598032" y="3165558"/>
                </a:cubicBezTo>
                <a:cubicBezTo>
                  <a:pt x="2598032" y="3245096"/>
                  <a:pt x="2662510" y="3309574"/>
                  <a:pt x="2742048" y="3309574"/>
                </a:cubicBezTo>
                <a:cubicBezTo>
                  <a:pt x="2821586" y="3309574"/>
                  <a:pt x="2886064" y="3245096"/>
                  <a:pt x="2886064" y="3165558"/>
                </a:cubicBezTo>
                <a:cubicBezTo>
                  <a:pt x="2886064" y="3086020"/>
                  <a:pt x="2821586" y="3021542"/>
                  <a:pt x="2742048" y="3021542"/>
                </a:cubicBezTo>
                <a:close/>
                <a:moveTo>
                  <a:pt x="2332905" y="3021542"/>
                </a:moveTo>
                <a:cubicBezTo>
                  <a:pt x="2253367" y="3021542"/>
                  <a:pt x="2188889" y="3086020"/>
                  <a:pt x="2188889" y="3165558"/>
                </a:cubicBezTo>
                <a:cubicBezTo>
                  <a:pt x="2188889" y="3245096"/>
                  <a:pt x="2253367" y="3309574"/>
                  <a:pt x="2332905" y="3309574"/>
                </a:cubicBezTo>
                <a:cubicBezTo>
                  <a:pt x="2412443" y="3309574"/>
                  <a:pt x="2476921" y="3245096"/>
                  <a:pt x="2476921" y="3165558"/>
                </a:cubicBezTo>
                <a:cubicBezTo>
                  <a:pt x="2476921" y="3086020"/>
                  <a:pt x="2412443" y="3021542"/>
                  <a:pt x="2332905" y="3021542"/>
                </a:cubicBezTo>
                <a:close/>
                <a:moveTo>
                  <a:pt x="1923762" y="3021542"/>
                </a:moveTo>
                <a:cubicBezTo>
                  <a:pt x="1844224" y="3021542"/>
                  <a:pt x="1779746" y="3086020"/>
                  <a:pt x="1779746" y="3165558"/>
                </a:cubicBezTo>
                <a:cubicBezTo>
                  <a:pt x="1779746" y="3245096"/>
                  <a:pt x="1844224" y="3309574"/>
                  <a:pt x="1923762" y="3309574"/>
                </a:cubicBezTo>
                <a:cubicBezTo>
                  <a:pt x="2003300" y="3309574"/>
                  <a:pt x="2067778" y="3245096"/>
                  <a:pt x="2067778" y="3165558"/>
                </a:cubicBezTo>
                <a:cubicBezTo>
                  <a:pt x="2067778" y="3086020"/>
                  <a:pt x="2003300" y="3021542"/>
                  <a:pt x="1923762" y="3021542"/>
                </a:cubicBezTo>
                <a:close/>
                <a:moveTo>
                  <a:pt x="1514619" y="3021542"/>
                </a:moveTo>
                <a:cubicBezTo>
                  <a:pt x="1435081" y="3021542"/>
                  <a:pt x="1370603" y="3086020"/>
                  <a:pt x="1370603" y="3165558"/>
                </a:cubicBezTo>
                <a:cubicBezTo>
                  <a:pt x="1370603" y="3245096"/>
                  <a:pt x="1435081" y="3309574"/>
                  <a:pt x="1514619" y="3309574"/>
                </a:cubicBezTo>
                <a:cubicBezTo>
                  <a:pt x="1594157" y="3309574"/>
                  <a:pt x="1658635" y="3245096"/>
                  <a:pt x="1658635" y="3165558"/>
                </a:cubicBezTo>
                <a:cubicBezTo>
                  <a:pt x="1658635" y="3086020"/>
                  <a:pt x="1594157" y="3021542"/>
                  <a:pt x="1514619" y="3021542"/>
                </a:cubicBezTo>
                <a:close/>
                <a:moveTo>
                  <a:pt x="1105476" y="3021542"/>
                </a:moveTo>
                <a:cubicBezTo>
                  <a:pt x="1025938" y="3021542"/>
                  <a:pt x="961460" y="3086020"/>
                  <a:pt x="961460" y="3165558"/>
                </a:cubicBezTo>
                <a:cubicBezTo>
                  <a:pt x="961460" y="3245096"/>
                  <a:pt x="1025938" y="3309574"/>
                  <a:pt x="1105476" y="3309574"/>
                </a:cubicBezTo>
                <a:cubicBezTo>
                  <a:pt x="1185014" y="3309574"/>
                  <a:pt x="1249492" y="3245096"/>
                  <a:pt x="1249492" y="3165558"/>
                </a:cubicBezTo>
                <a:cubicBezTo>
                  <a:pt x="1249492" y="3086020"/>
                  <a:pt x="1185014" y="3021542"/>
                  <a:pt x="1105476" y="3021542"/>
                </a:cubicBezTo>
                <a:close/>
                <a:moveTo>
                  <a:pt x="696333" y="3021542"/>
                </a:moveTo>
                <a:cubicBezTo>
                  <a:pt x="616795" y="3021542"/>
                  <a:pt x="552317" y="3086020"/>
                  <a:pt x="552317" y="3165558"/>
                </a:cubicBezTo>
                <a:cubicBezTo>
                  <a:pt x="552317" y="3245096"/>
                  <a:pt x="616795" y="3309574"/>
                  <a:pt x="696333" y="3309574"/>
                </a:cubicBezTo>
                <a:cubicBezTo>
                  <a:pt x="775871" y="3309574"/>
                  <a:pt x="840349" y="3245096"/>
                  <a:pt x="840349" y="3165558"/>
                </a:cubicBezTo>
                <a:cubicBezTo>
                  <a:pt x="840349" y="3086020"/>
                  <a:pt x="775871" y="3021542"/>
                  <a:pt x="696333" y="3021542"/>
                </a:cubicBezTo>
                <a:close/>
                <a:moveTo>
                  <a:pt x="287190" y="3021542"/>
                </a:moveTo>
                <a:cubicBezTo>
                  <a:pt x="207652" y="3021542"/>
                  <a:pt x="143174" y="3086020"/>
                  <a:pt x="143174" y="3165558"/>
                </a:cubicBezTo>
                <a:cubicBezTo>
                  <a:pt x="143174" y="3245096"/>
                  <a:pt x="207652" y="3309574"/>
                  <a:pt x="287190" y="3309574"/>
                </a:cubicBezTo>
                <a:cubicBezTo>
                  <a:pt x="366728" y="3309574"/>
                  <a:pt x="431206" y="3245096"/>
                  <a:pt x="431206" y="3165558"/>
                </a:cubicBezTo>
                <a:cubicBezTo>
                  <a:pt x="431206" y="3086020"/>
                  <a:pt x="366728" y="3021542"/>
                  <a:pt x="287190" y="3021542"/>
                </a:cubicBezTo>
                <a:close/>
                <a:moveTo>
                  <a:pt x="3968776" y="2606319"/>
                </a:moveTo>
                <a:cubicBezTo>
                  <a:pt x="3889238" y="2606319"/>
                  <a:pt x="3824760" y="2670797"/>
                  <a:pt x="3824760" y="2750335"/>
                </a:cubicBezTo>
                <a:cubicBezTo>
                  <a:pt x="3824760" y="2829873"/>
                  <a:pt x="3889238" y="2894351"/>
                  <a:pt x="3968776" y="2894351"/>
                </a:cubicBezTo>
                <a:cubicBezTo>
                  <a:pt x="4048314" y="2894351"/>
                  <a:pt x="4112792" y="2829873"/>
                  <a:pt x="4112792" y="2750335"/>
                </a:cubicBezTo>
                <a:cubicBezTo>
                  <a:pt x="4112792" y="2670797"/>
                  <a:pt x="4048314" y="2606319"/>
                  <a:pt x="3968776" y="2606319"/>
                </a:cubicBezTo>
                <a:close/>
                <a:moveTo>
                  <a:pt x="3559634" y="2606319"/>
                </a:moveTo>
                <a:cubicBezTo>
                  <a:pt x="3480096" y="2606319"/>
                  <a:pt x="3415618" y="2670797"/>
                  <a:pt x="3415618" y="2750335"/>
                </a:cubicBezTo>
                <a:cubicBezTo>
                  <a:pt x="3415618" y="2829873"/>
                  <a:pt x="3480096" y="2894351"/>
                  <a:pt x="3559634" y="2894351"/>
                </a:cubicBezTo>
                <a:cubicBezTo>
                  <a:pt x="3639172" y="2894351"/>
                  <a:pt x="3703650" y="2829873"/>
                  <a:pt x="3703650" y="2750335"/>
                </a:cubicBezTo>
                <a:cubicBezTo>
                  <a:pt x="3703650" y="2670797"/>
                  <a:pt x="3639172" y="2606319"/>
                  <a:pt x="3559634" y="2606319"/>
                </a:cubicBezTo>
                <a:close/>
                <a:moveTo>
                  <a:pt x="3150491" y="2606319"/>
                </a:moveTo>
                <a:cubicBezTo>
                  <a:pt x="3070953" y="2606319"/>
                  <a:pt x="3006475" y="2670797"/>
                  <a:pt x="3006475" y="2750335"/>
                </a:cubicBezTo>
                <a:cubicBezTo>
                  <a:pt x="3006475" y="2829873"/>
                  <a:pt x="3070953" y="2894351"/>
                  <a:pt x="3150491" y="2894351"/>
                </a:cubicBezTo>
                <a:cubicBezTo>
                  <a:pt x="3230029" y="2894351"/>
                  <a:pt x="3294507" y="2829873"/>
                  <a:pt x="3294507" y="2750335"/>
                </a:cubicBezTo>
                <a:cubicBezTo>
                  <a:pt x="3294507" y="2670797"/>
                  <a:pt x="3230029" y="2606319"/>
                  <a:pt x="3150491" y="2606319"/>
                </a:cubicBezTo>
                <a:close/>
                <a:moveTo>
                  <a:pt x="2741348" y="2606319"/>
                </a:moveTo>
                <a:cubicBezTo>
                  <a:pt x="2661810" y="2606319"/>
                  <a:pt x="2597332" y="2670797"/>
                  <a:pt x="2597332" y="2750335"/>
                </a:cubicBezTo>
                <a:cubicBezTo>
                  <a:pt x="2597332" y="2829873"/>
                  <a:pt x="2661810" y="2894351"/>
                  <a:pt x="2741348" y="2894351"/>
                </a:cubicBezTo>
                <a:cubicBezTo>
                  <a:pt x="2820886" y="2894351"/>
                  <a:pt x="2885364" y="2829873"/>
                  <a:pt x="2885364" y="2750335"/>
                </a:cubicBezTo>
                <a:cubicBezTo>
                  <a:pt x="2885364" y="2670797"/>
                  <a:pt x="2820886" y="2606319"/>
                  <a:pt x="2741348" y="2606319"/>
                </a:cubicBezTo>
                <a:close/>
                <a:moveTo>
                  <a:pt x="2332205" y="2606319"/>
                </a:moveTo>
                <a:cubicBezTo>
                  <a:pt x="2252667" y="2606319"/>
                  <a:pt x="2188189" y="2670797"/>
                  <a:pt x="2188189" y="2750335"/>
                </a:cubicBezTo>
                <a:cubicBezTo>
                  <a:pt x="2188189" y="2829873"/>
                  <a:pt x="2252667" y="2894351"/>
                  <a:pt x="2332205" y="2894351"/>
                </a:cubicBezTo>
                <a:cubicBezTo>
                  <a:pt x="2411743" y="2894351"/>
                  <a:pt x="2476221" y="2829873"/>
                  <a:pt x="2476221" y="2750335"/>
                </a:cubicBezTo>
                <a:cubicBezTo>
                  <a:pt x="2476221" y="2670797"/>
                  <a:pt x="2411743" y="2606319"/>
                  <a:pt x="2332205" y="2606319"/>
                </a:cubicBezTo>
                <a:close/>
                <a:moveTo>
                  <a:pt x="1923062" y="2606319"/>
                </a:moveTo>
                <a:cubicBezTo>
                  <a:pt x="1843524" y="2606319"/>
                  <a:pt x="1779046" y="2670797"/>
                  <a:pt x="1779046" y="2750335"/>
                </a:cubicBezTo>
                <a:cubicBezTo>
                  <a:pt x="1779046" y="2829873"/>
                  <a:pt x="1843524" y="2894351"/>
                  <a:pt x="1923062" y="2894351"/>
                </a:cubicBezTo>
                <a:cubicBezTo>
                  <a:pt x="2002600" y="2894351"/>
                  <a:pt x="2067078" y="2829873"/>
                  <a:pt x="2067078" y="2750335"/>
                </a:cubicBezTo>
                <a:cubicBezTo>
                  <a:pt x="2067078" y="2670797"/>
                  <a:pt x="2002600" y="2606319"/>
                  <a:pt x="1923062" y="2606319"/>
                </a:cubicBezTo>
                <a:close/>
                <a:moveTo>
                  <a:pt x="1513919" y="2606319"/>
                </a:moveTo>
                <a:cubicBezTo>
                  <a:pt x="1434381" y="2606319"/>
                  <a:pt x="1369903" y="2670797"/>
                  <a:pt x="1369903" y="2750335"/>
                </a:cubicBezTo>
                <a:cubicBezTo>
                  <a:pt x="1369903" y="2829873"/>
                  <a:pt x="1434381" y="2894351"/>
                  <a:pt x="1513919" y="2894351"/>
                </a:cubicBezTo>
                <a:cubicBezTo>
                  <a:pt x="1593457" y="2894351"/>
                  <a:pt x="1657935" y="2829873"/>
                  <a:pt x="1657935" y="2750335"/>
                </a:cubicBezTo>
                <a:cubicBezTo>
                  <a:pt x="1657935" y="2670797"/>
                  <a:pt x="1593457" y="2606319"/>
                  <a:pt x="1513919" y="2606319"/>
                </a:cubicBezTo>
                <a:close/>
                <a:moveTo>
                  <a:pt x="1104776" y="2606319"/>
                </a:moveTo>
                <a:cubicBezTo>
                  <a:pt x="1025238" y="2606319"/>
                  <a:pt x="960760" y="2670797"/>
                  <a:pt x="960760" y="2750335"/>
                </a:cubicBezTo>
                <a:cubicBezTo>
                  <a:pt x="960760" y="2829873"/>
                  <a:pt x="1025238" y="2894351"/>
                  <a:pt x="1104776" y="2894351"/>
                </a:cubicBezTo>
                <a:cubicBezTo>
                  <a:pt x="1184314" y="2894351"/>
                  <a:pt x="1248792" y="2829873"/>
                  <a:pt x="1248792" y="2750335"/>
                </a:cubicBezTo>
                <a:cubicBezTo>
                  <a:pt x="1248792" y="2670797"/>
                  <a:pt x="1184314" y="2606319"/>
                  <a:pt x="1104776" y="2606319"/>
                </a:cubicBezTo>
                <a:close/>
                <a:moveTo>
                  <a:pt x="695633" y="2606319"/>
                </a:moveTo>
                <a:cubicBezTo>
                  <a:pt x="616095" y="2606319"/>
                  <a:pt x="551617" y="2670797"/>
                  <a:pt x="551617" y="2750335"/>
                </a:cubicBezTo>
                <a:cubicBezTo>
                  <a:pt x="551617" y="2829873"/>
                  <a:pt x="616095" y="2894351"/>
                  <a:pt x="695633" y="2894351"/>
                </a:cubicBezTo>
                <a:cubicBezTo>
                  <a:pt x="775171" y="2894351"/>
                  <a:pt x="839649" y="2829873"/>
                  <a:pt x="839649" y="2750335"/>
                </a:cubicBezTo>
                <a:cubicBezTo>
                  <a:pt x="839649" y="2670797"/>
                  <a:pt x="775171" y="2606319"/>
                  <a:pt x="695633" y="2606319"/>
                </a:cubicBezTo>
                <a:close/>
                <a:moveTo>
                  <a:pt x="286490" y="2606319"/>
                </a:moveTo>
                <a:cubicBezTo>
                  <a:pt x="206952" y="2606319"/>
                  <a:pt x="142474" y="2670797"/>
                  <a:pt x="142474" y="2750335"/>
                </a:cubicBezTo>
                <a:cubicBezTo>
                  <a:pt x="142474" y="2829873"/>
                  <a:pt x="206952" y="2894351"/>
                  <a:pt x="286490" y="2894351"/>
                </a:cubicBezTo>
                <a:cubicBezTo>
                  <a:pt x="366028" y="2894351"/>
                  <a:pt x="430506" y="2829873"/>
                  <a:pt x="430506" y="2750335"/>
                </a:cubicBezTo>
                <a:cubicBezTo>
                  <a:pt x="430506" y="2670797"/>
                  <a:pt x="366028" y="2606319"/>
                  <a:pt x="286490" y="2606319"/>
                </a:cubicBezTo>
                <a:close/>
                <a:moveTo>
                  <a:pt x="3968076" y="2191096"/>
                </a:moveTo>
                <a:cubicBezTo>
                  <a:pt x="3888538" y="2191096"/>
                  <a:pt x="3824060" y="2255574"/>
                  <a:pt x="3824060" y="2335112"/>
                </a:cubicBezTo>
                <a:cubicBezTo>
                  <a:pt x="3824060" y="2414650"/>
                  <a:pt x="3888538" y="2479128"/>
                  <a:pt x="3968076" y="2479128"/>
                </a:cubicBezTo>
                <a:cubicBezTo>
                  <a:pt x="4047614" y="2479128"/>
                  <a:pt x="4112092" y="2414650"/>
                  <a:pt x="4112092" y="2335112"/>
                </a:cubicBezTo>
                <a:cubicBezTo>
                  <a:pt x="4112092" y="2255574"/>
                  <a:pt x="4047614" y="2191096"/>
                  <a:pt x="3968076" y="2191096"/>
                </a:cubicBezTo>
                <a:close/>
                <a:moveTo>
                  <a:pt x="3558934" y="2191096"/>
                </a:moveTo>
                <a:cubicBezTo>
                  <a:pt x="3479396" y="2191096"/>
                  <a:pt x="3414918" y="2255574"/>
                  <a:pt x="3414918" y="2335112"/>
                </a:cubicBezTo>
                <a:cubicBezTo>
                  <a:pt x="3414918" y="2414650"/>
                  <a:pt x="3479396" y="2479128"/>
                  <a:pt x="3558934" y="2479128"/>
                </a:cubicBezTo>
                <a:cubicBezTo>
                  <a:pt x="3638472" y="2479128"/>
                  <a:pt x="3702950" y="2414650"/>
                  <a:pt x="3702950" y="2335112"/>
                </a:cubicBezTo>
                <a:cubicBezTo>
                  <a:pt x="3702950" y="2255574"/>
                  <a:pt x="3638472" y="2191096"/>
                  <a:pt x="3558934" y="2191096"/>
                </a:cubicBezTo>
                <a:close/>
                <a:moveTo>
                  <a:pt x="3149791" y="2191096"/>
                </a:moveTo>
                <a:cubicBezTo>
                  <a:pt x="3070253" y="2191096"/>
                  <a:pt x="3005775" y="2255574"/>
                  <a:pt x="3005775" y="2335112"/>
                </a:cubicBezTo>
                <a:cubicBezTo>
                  <a:pt x="3005775" y="2414650"/>
                  <a:pt x="3070253" y="2479128"/>
                  <a:pt x="3149791" y="2479128"/>
                </a:cubicBezTo>
                <a:cubicBezTo>
                  <a:pt x="3229329" y="2479128"/>
                  <a:pt x="3293807" y="2414650"/>
                  <a:pt x="3293807" y="2335112"/>
                </a:cubicBezTo>
                <a:cubicBezTo>
                  <a:pt x="3293807" y="2255574"/>
                  <a:pt x="3229329" y="2191096"/>
                  <a:pt x="3149791" y="2191096"/>
                </a:cubicBezTo>
                <a:close/>
                <a:moveTo>
                  <a:pt x="2740648" y="2191096"/>
                </a:moveTo>
                <a:cubicBezTo>
                  <a:pt x="2661110" y="2191096"/>
                  <a:pt x="2596632" y="2255574"/>
                  <a:pt x="2596632" y="2335112"/>
                </a:cubicBezTo>
                <a:cubicBezTo>
                  <a:pt x="2596632" y="2414650"/>
                  <a:pt x="2661110" y="2479128"/>
                  <a:pt x="2740648" y="2479128"/>
                </a:cubicBezTo>
                <a:cubicBezTo>
                  <a:pt x="2820186" y="2479128"/>
                  <a:pt x="2884664" y="2414650"/>
                  <a:pt x="2884664" y="2335112"/>
                </a:cubicBezTo>
                <a:cubicBezTo>
                  <a:pt x="2884664" y="2255574"/>
                  <a:pt x="2820186" y="2191096"/>
                  <a:pt x="2740648" y="2191096"/>
                </a:cubicBezTo>
                <a:close/>
                <a:moveTo>
                  <a:pt x="2331505" y="2191096"/>
                </a:moveTo>
                <a:cubicBezTo>
                  <a:pt x="2251967" y="2191096"/>
                  <a:pt x="2187489" y="2255574"/>
                  <a:pt x="2187489" y="2335112"/>
                </a:cubicBezTo>
                <a:cubicBezTo>
                  <a:pt x="2187489" y="2414650"/>
                  <a:pt x="2251967" y="2479128"/>
                  <a:pt x="2331505" y="2479128"/>
                </a:cubicBezTo>
                <a:cubicBezTo>
                  <a:pt x="2411043" y="2479128"/>
                  <a:pt x="2475521" y="2414650"/>
                  <a:pt x="2475521" y="2335112"/>
                </a:cubicBezTo>
                <a:cubicBezTo>
                  <a:pt x="2475521" y="2255574"/>
                  <a:pt x="2411043" y="2191096"/>
                  <a:pt x="2331505" y="2191096"/>
                </a:cubicBezTo>
                <a:close/>
                <a:moveTo>
                  <a:pt x="1922362" y="2191096"/>
                </a:moveTo>
                <a:cubicBezTo>
                  <a:pt x="1842824" y="2191096"/>
                  <a:pt x="1778346" y="2255574"/>
                  <a:pt x="1778346" y="2335112"/>
                </a:cubicBezTo>
                <a:cubicBezTo>
                  <a:pt x="1778346" y="2414650"/>
                  <a:pt x="1842824" y="2479128"/>
                  <a:pt x="1922362" y="2479128"/>
                </a:cubicBezTo>
                <a:cubicBezTo>
                  <a:pt x="2001900" y="2479128"/>
                  <a:pt x="2066378" y="2414650"/>
                  <a:pt x="2066378" y="2335112"/>
                </a:cubicBezTo>
                <a:cubicBezTo>
                  <a:pt x="2066378" y="2255574"/>
                  <a:pt x="2001900" y="2191096"/>
                  <a:pt x="1922362" y="2191096"/>
                </a:cubicBezTo>
                <a:close/>
                <a:moveTo>
                  <a:pt x="1513219" y="2191096"/>
                </a:moveTo>
                <a:cubicBezTo>
                  <a:pt x="1433681" y="2191096"/>
                  <a:pt x="1369203" y="2255574"/>
                  <a:pt x="1369203" y="2335112"/>
                </a:cubicBezTo>
                <a:cubicBezTo>
                  <a:pt x="1369203" y="2414650"/>
                  <a:pt x="1433681" y="2479128"/>
                  <a:pt x="1513219" y="2479128"/>
                </a:cubicBezTo>
                <a:cubicBezTo>
                  <a:pt x="1592757" y="2479128"/>
                  <a:pt x="1657235" y="2414650"/>
                  <a:pt x="1657235" y="2335112"/>
                </a:cubicBezTo>
                <a:cubicBezTo>
                  <a:pt x="1657235" y="2255574"/>
                  <a:pt x="1592757" y="2191096"/>
                  <a:pt x="1513219" y="2191096"/>
                </a:cubicBezTo>
                <a:close/>
                <a:moveTo>
                  <a:pt x="1104076" y="2191096"/>
                </a:moveTo>
                <a:cubicBezTo>
                  <a:pt x="1024538" y="2191096"/>
                  <a:pt x="960060" y="2255574"/>
                  <a:pt x="960060" y="2335112"/>
                </a:cubicBezTo>
                <a:cubicBezTo>
                  <a:pt x="960060" y="2414650"/>
                  <a:pt x="1024538" y="2479128"/>
                  <a:pt x="1104076" y="2479128"/>
                </a:cubicBezTo>
                <a:cubicBezTo>
                  <a:pt x="1183614" y="2479128"/>
                  <a:pt x="1248092" y="2414650"/>
                  <a:pt x="1248092" y="2335112"/>
                </a:cubicBezTo>
                <a:cubicBezTo>
                  <a:pt x="1248092" y="2255574"/>
                  <a:pt x="1183614" y="2191096"/>
                  <a:pt x="1104076" y="2191096"/>
                </a:cubicBezTo>
                <a:close/>
                <a:moveTo>
                  <a:pt x="694933" y="2191096"/>
                </a:moveTo>
                <a:cubicBezTo>
                  <a:pt x="615395" y="2191096"/>
                  <a:pt x="550917" y="2255574"/>
                  <a:pt x="550917" y="2335112"/>
                </a:cubicBezTo>
                <a:cubicBezTo>
                  <a:pt x="550917" y="2414650"/>
                  <a:pt x="615395" y="2479128"/>
                  <a:pt x="694933" y="2479128"/>
                </a:cubicBezTo>
                <a:cubicBezTo>
                  <a:pt x="774471" y="2479128"/>
                  <a:pt x="838949" y="2414650"/>
                  <a:pt x="838949" y="2335112"/>
                </a:cubicBezTo>
                <a:cubicBezTo>
                  <a:pt x="838949" y="2255574"/>
                  <a:pt x="774471" y="2191096"/>
                  <a:pt x="694933" y="2191096"/>
                </a:cubicBezTo>
                <a:close/>
                <a:moveTo>
                  <a:pt x="285790" y="2191096"/>
                </a:moveTo>
                <a:cubicBezTo>
                  <a:pt x="206252" y="2191096"/>
                  <a:pt x="141774" y="2255574"/>
                  <a:pt x="141774" y="2335112"/>
                </a:cubicBezTo>
                <a:cubicBezTo>
                  <a:pt x="141774" y="2414650"/>
                  <a:pt x="206252" y="2479128"/>
                  <a:pt x="285790" y="2479128"/>
                </a:cubicBezTo>
                <a:cubicBezTo>
                  <a:pt x="365328" y="2479128"/>
                  <a:pt x="429806" y="2414650"/>
                  <a:pt x="429806" y="2335112"/>
                </a:cubicBezTo>
                <a:cubicBezTo>
                  <a:pt x="429806" y="2255574"/>
                  <a:pt x="365328" y="2191096"/>
                  <a:pt x="285790" y="2191096"/>
                </a:cubicBezTo>
                <a:close/>
                <a:moveTo>
                  <a:pt x="3967376" y="1775873"/>
                </a:moveTo>
                <a:cubicBezTo>
                  <a:pt x="3887838" y="1775873"/>
                  <a:pt x="3823360" y="1840351"/>
                  <a:pt x="3823360" y="1919889"/>
                </a:cubicBezTo>
                <a:cubicBezTo>
                  <a:pt x="3823360" y="1999427"/>
                  <a:pt x="3887838" y="2063905"/>
                  <a:pt x="3967376" y="2063905"/>
                </a:cubicBezTo>
                <a:cubicBezTo>
                  <a:pt x="4046914" y="2063905"/>
                  <a:pt x="4111392" y="1999427"/>
                  <a:pt x="4111392" y="1919889"/>
                </a:cubicBezTo>
                <a:cubicBezTo>
                  <a:pt x="4111392" y="1840351"/>
                  <a:pt x="4046914" y="1775873"/>
                  <a:pt x="3967376" y="1775873"/>
                </a:cubicBezTo>
                <a:close/>
                <a:moveTo>
                  <a:pt x="3558234" y="1775873"/>
                </a:moveTo>
                <a:cubicBezTo>
                  <a:pt x="3478696" y="1775873"/>
                  <a:pt x="3414218" y="1840351"/>
                  <a:pt x="3414218" y="1919889"/>
                </a:cubicBezTo>
                <a:cubicBezTo>
                  <a:pt x="3414218" y="1999427"/>
                  <a:pt x="3478696" y="2063905"/>
                  <a:pt x="3558234" y="2063905"/>
                </a:cubicBezTo>
                <a:cubicBezTo>
                  <a:pt x="3637772" y="2063905"/>
                  <a:pt x="3702250" y="1999427"/>
                  <a:pt x="3702250" y="1919889"/>
                </a:cubicBezTo>
                <a:cubicBezTo>
                  <a:pt x="3702250" y="1840351"/>
                  <a:pt x="3637772" y="1775873"/>
                  <a:pt x="3558234" y="1775873"/>
                </a:cubicBezTo>
                <a:close/>
                <a:moveTo>
                  <a:pt x="3149091" y="1775873"/>
                </a:moveTo>
                <a:cubicBezTo>
                  <a:pt x="3069553" y="1775873"/>
                  <a:pt x="3005075" y="1840351"/>
                  <a:pt x="3005075" y="1919889"/>
                </a:cubicBezTo>
                <a:cubicBezTo>
                  <a:pt x="3005075" y="1999427"/>
                  <a:pt x="3069553" y="2063905"/>
                  <a:pt x="3149091" y="2063905"/>
                </a:cubicBezTo>
                <a:cubicBezTo>
                  <a:pt x="3228629" y="2063905"/>
                  <a:pt x="3293107" y="1999427"/>
                  <a:pt x="3293107" y="1919889"/>
                </a:cubicBezTo>
                <a:cubicBezTo>
                  <a:pt x="3293107" y="1840351"/>
                  <a:pt x="3228629" y="1775873"/>
                  <a:pt x="3149091" y="1775873"/>
                </a:cubicBezTo>
                <a:close/>
                <a:moveTo>
                  <a:pt x="2739948" y="1775873"/>
                </a:moveTo>
                <a:cubicBezTo>
                  <a:pt x="2660410" y="1775873"/>
                  <a:pt x="2595932" y="1840351"/>
                  <a:pt x="2595932" y="1919889"/>
                </a:cubicBezTo>
                <a:cubicBezTo>
                  <a:pt x="2595932" y="1999427"/>
                  <a:pt x="2660410" y="2063905"/>
                  <a:pt x="2739948" y="2063905"/>
                </a:cubicBezTo>
                <a:cubicBezTo>
                  <a:pt x="2819486" y="2063905"/>
                  <a:pt x="2883964" y="1999427"/>
                  <a:pt x="2883964" y="1919889"/>
                </a:cubicBezTo>
                <a:cubicBezTo>
                  <a:pt x="2883964" y="1840351"/>
                  <a:pt x="2819486" y="1775873"/>
                  <a:pt x="2739948" y="1775873"/>
                </a:cubicBezTo>
                <a:close/>
                <a:moveTo>
                  <a:pt x="2330805" y="1775873"/>
                </a:moveTo>
                <a:cubicBezTo>
                  <a:pt x="2251267" y="1775873"/>
                  <a:pt x="2186789" y="1840351"/>
                  <a:pt x="2186789" y="1919889"/>
                </a:cubicBezTo>
                <a:cubicBezTo>
                  <a:pt x="2186789" y="1999427"/>
                  <a:pt x="2251267" y="2063905"/>
                  <a:pt x="2330805" y="2063905"/>
                </a:cubicBezTo>
                <a:cubicBezTo>
                  <a:pt x="2410343" y="2063905"/>
                  <a:pt x="2474821" y="1999427"/>
                  <a:pt x="2474821" y="1919889"/>
                </a:cubicBezTo>
                <a:cubicBezTo>
                  <a:pt x="2474821" y="1840351"/>
                  <a:pt x="2410343" y="1775873"/>
                  <a:pt x="2330805" y="1775873"/>
                </a:cubicBezTo>
                <a:close/>
                <a:moveTo>
                  <a:pt x="1921662" y="1775873"/>
                </a:moveTo>
                <a:cubicBezTo>
                  <a:pt x="1842124" y="1775873"/>
                  <a:pt x="1777646" y="1840351"/>
                  <a:pt x="1777646" y="1919889"/>
                </a:cubicBezTo>
                <a:cubicBezTo>
                  <a:pt x="1777646" y="1999427"/>
                  <a:pt x="1842124" y="2063905"/>
                  <a:pt x="1921662" y="2063905"/>
                </a:cubicBezTo>
                <a:cubicBezTo>
                  <a:pt x="2001200" y="2063905"/>
                  <a:pt x="2065678" y="1999427"/>
                  <a:pt x="2065678" y="1919889"/>
                </a:cubicBezTo>
                <a:cubicBezTo>
                  <a:pt x="2065678" y="1840351"/>
                  <a:pt x="2001200" y="1775873"/>
                  <a:pt x="1921662" y="1775873"/>
                </a:cubicBezTo>
                <a:close/>
                <a:moveTo>
                  <a:pt x="1512519" y="1775873"/>
                </a:moveTo>
                <a:cubicBezTo>
                  <a:pt x="1432981" y="1775873"/>
                  <a:pt x="1368503" y="1840351"/>
                  <a:pt x="1368503" y="1919889"/>
                </a:cubicBezTo>
                <a:cubicBezTo>
                  <a:pt x="1368503" y="1999427"/>
                  <a:pt x="1432981" y="2063905"/>
                  <a:pt x="1512519" y="2063905"/>
                </a:cubicBezTo>
                <a:cubicBezTo>
                  <a:pt x="1592057" y="2063905"/>
                  <a:pt x="1656535" y="1999427"/>
                  <a:pt x="1656535" y="1919889"/>
                </a:cubicBezTo>
                <a:cubicBezTo>
                  <a:pt x="1656535" y="1840351"/>
                  <a:pt x="1592057" y="1775873"/>
                  <a:pt x="1512519" y="1775873"/>
                </a:cubicBezTo>
                <a:close/>
                <a:moveTo>
                  <a:pt x="1103376" y="1775873"/>
                </a:moveTo>
                <a:cubicBezTo>
                  <a:pt x="1023838" y="1775873"/>
                  <a:pt x="959360" y="1840351"/>
                  <a:pt x="959360" y="1919889"/>
                </a:cubicBezTo>
                <a:cubicBezTo>
                  <a:pt x="959360" y="1999427"/>
                  <a:pt x="1023838" y="2063905"/>
                  <a:pt x="1103376" y="2063905"/>
                </a:cubicBezTo>
                <a:cubicBezTo>
                  <a:pt x="1182914" y="2063905"/>
                  <a:pt x="1247392" y="1999427"/>
                  <a:pt x="1247392" y="1919889"/>
                </a:cubicBezTo>
                <a:cubicBezTo>
                  <a:pt x="1247392" y="1840351"/>
                  <a:pt x="1182914" y="1775873"/>
                  <a:pt x="1103376" y="1775873"/>
                </a:cubicBezTo>
                <a:close/>
                <a:moveTo>
                  <a:pt x="694233" y="1775873"/>
                </a:moveTo>
                <a:cubicBezTo>
                  <a:pt x="614695" y="1775873"/>
                  <a:pt x="550217" y="1840351"/>
                  <a:pt x="550217" y="1919889"/>
                </a:cubicBezTo>
                <a:cubicBezTo>
                  <a:pt x="550217" y="1999427"/>
                  <a:pt x="614695" y="2063905"/>
                  <a:pt x="694233" y="2063905"/>
                </a:cubicBezTo>
                <a:cubicBezTo>
                  <a:pt x="773771" y="2063905"/>
                  <a:pt x="838249" y="1999427"/>
                  <a:pt x="838249" y="1919889"/>
                </a:cubicBezTo>
                <a:cubicBezTo>
                  <a:pt x="838249" y="1840351"/>
                  <a:pt x="773771" y="1775873"/>
                  <a:pt x="694233" y="1775873"/>
                </a:cubicBezTo>
                <a:close/>
                <a:moveTo>
                  <a:pt x="285090" y="1775873"/>
                </a:moveTo>
                <a:cubicBezTo>
                  <a:pt x="205552" y="1775873"/>
                  <a:pt x="141074" y="1840351"/>
                  <a:pt x="141074" y="1919889"/>
                </a:cubicBezTo>
                <a:cubicBezTo>
                  <a:pt x="141074" y="1999427"/>
                  <a:pt x="205552" y="2063905"/>
                  <a:pt x="285090" y="2063905"/>
                </a:cubicBezTo>
                <a:cubicBezTo>
                  <a:pt x="364628" y="2063905"/>
                  <a:pt x="429106" y="1999427"/>
                  <a:pt x="429106" y="1919889"/>
                </a:cubicBezTo>
                <a:cubicBezTo>
                  <a:pt x="429106" y="1840351"/>
                  <a:pt x="364628" y="1775873"/>
                  <a:pt x="285090" y="1775873"/>
                </a:cubicBezTo>
                <a:close/>
                <a:moveTo>
                  <a:pt x="3966676" y="1360650"/>
                </a:moveTo>
                <a:cubicBezTo>
                  <a:pt x="3887138" y="1360650"/>
                  <a:pt x="3822660" y="1425128"/>
                  <a:pt x="3822660" y="1504666"/>
                </a:cubicBezTo>
                <a:cubicBezTo>
                  <a:pt x="3822660" y="1584204"/>
                  <a:pt x="3887138" y="1648682"/>
                  <a:pt x="3966676" y="1648682"/>
                </a:cubicBezTo>
                <a:cubicBezTo>
                  <a:pt x="4046214" y="1648682"/>
                  <a:pt x="4110692" y="1584204"/>
                  <a:pt x="4110692" y="1504666"/>
                </a:cubicBezTo>
                <a:cubicBezTo>
                  <a:pt x="4110692" y="1425128"/>
                  <a:pt x="4046214" y="1360650"/>
                  <a:pt x="3966676" y="1360650"/>
                </a:cubicBezTo>
                <a:close/>
                <a:moveTo>
                  <a:pt x="3557534" y="1360650"/>
                </a:moveTo>
                <a:cubicBezTo>
                  <a:pt x="3477996" y="1360650"/>
                  <a:pt x="3413518" y="1425128"/>
                  <a:pt x="3413518" y="1504666"/>
                </a:cubicBezTo>
                <a:cubicBezTo>
                  <a:pt x="3413518" y="1584204"/>
                  <a:pt x="3477996" y="1648682"/>
                  <a:pt x="3557534" y="1648682"/>
                </a:cubicBezTo>
                <a:cubicBezTo>
                  <a:pt x="3637072" y="1648682"/>
                  <a:pt x="3701550" y="1584204"/>
                  <a:pt x="3701550" y="1504666"/>
                </a:cubicBezTo>
                <a:cubicBezTo>
                  <a:pt x="3701550" y="1425128"/>
                  <a:pt x="3637072" y="1360650"/>
                  <a:pt x="3557534" y="1360650"/>
                </a:cubicBezTo>
                <a:close/>
                <a:moveTo>
                  <a:pt x="3148391" y="1360650"/>
                </a:moveTo>
                <a:cubicBezTo>
                  <a:pt x="3068853" y="1360650"/>
                  <a:pt x="3004375" y="1425128"/>
                  <a:pt x="3004375" y="1504666"/>
                </a:cubicBezTo>
                <a:cubicBezTo>
                  <a:pt x="3004375" y="1584204"/>
                  <a:pt x="3068853" y="1648682"/>
                  <a:pt x="3148391" y="1648682"/>
                </a:cubicBezTo>
                <a:cubicBezTo>
                  <a:pt x="3227929" y="1648682"/>
                  <a:pt x="3292407" y="1584204"/>
                  <a:pt x="3292407" y="1504666"/>
                </a:cubicBezTo>
                <a:cubicBezTo>
                  <a:pt x="3292407" y="1425128"/>
                  <a:pt x="3227929" y="1360650"/>
                  <a:pt x="3148391" y="1360650"/>
                </a:cubicBezTo>
                <a:close/>
                <a:moveTo>
                  <a:pt x="2739248" y="1360650"/>
                </a:moveTo>
                <a:cubicBezTo>
                  <a:pt x="2659710" y="1360650"/>
                  <a:pt x="2595232" y="1425128"/>
                  <a:pt x="2595232" y="1504666"/>
                </a:cubicBezTo>
                <a:cubicBezTo>
                  <a:pt x="2595232" y="1584204"/>
                  <a:pt x="2659710" y="1648682"/>
                  <a:pt x="2739248" y="1648682"/>
                </a:cubicBezTo>
                <a:cubicBezTo>
                  <a:pt x="2818786" y="1648682"/>
                  <a:pt x="2883264" y="1584204"/>
                  <a:pt x="2883264" y="1504666"/>
                </a:cubicBezTo>
                <a:cubicBezTo>
                  <a:pt x="2883264" y="1425128"/>
                  <a:pt x="2818786" y="1360650"/>
                  <a:pt x="2739248" y="1360650"/>
                </a:cubicBezTo>
                <a:close/>
                <a:moveTo>
                  <a:pt x="2330105" y="1360650"/>
                </a:moveTo>
                <a:cubicBezTo>
                  <a:pt x="2250567" y="1360650"/>
                  <a:pt x="2186089" y="1425128"/>
                  <a:pt x="2186089" y="1504666"/>
                </a:cubicBezTo>
                <a:cubicBezTo>
                  <a:pt x="2186089" y="1584204"/>
                  <a:pt x="2250567" y="1648682"/>
                  <a:pt x="2330105" y="1648682"/>
                </a:cubicBezTo>
                <a:cubicBezTo>
                  <a:pt x="2409643" y="1648682"/>
                  <a:pt x="2474121" y="1584204"/>
                  <a:pt x="2474121" y="1504666"/>
                </a:cubicBezTo>
                <a:cubicBezTo>
                  <a:pt x="2474121" y="1425128"/>
                  <a:pt x="2409643" y="1360650"/>
                  <a:pt x="2330105" y="1360650"/>
                </a:cubicBezTo>
                <a:close/>
                <a:moveTo>
                  <a:pt x="1920962" y="1360650"/>
                </a:moveTo>
                <a:cubicBezTo>
                  <a:pt x="1841424" y="1360650"/>
                  <a:pt x="1776946" y="1425128"/>
                  <a:pt x="1776946" y="1504666"/>
                </a:cubicBezTo>
                <a:cubicBezTo>
                  <a:pt x="1776946" y="1584204"/>
                  <a:pt x="1841424" y="1648682"/>
                  <a:pt x="1920962" y="1648682"/>
                </a:cubicBezTo>
                <a:cubicBezTo>
                  <a:pt x="2000500" y="1648682"/>
                  <a:pt x="2064978" y="1584204"/>
                  <a:pt x="2064978" y="1504666"/>
                </a:cubicBezTo>
                <a:cubicBezTo>
                  <a:pt x="2064978" y="1425128"/>
                  <a:pt x="2000500" y="1360650"/>
                  <a:pt x="1920962" y="1360650"/>
                </a:cubicBezTo>
                <a:close/>
                <a:moveTo>
                  <a:pt x="1511819" y="1360650"/>
                </a:moveTo>
                <a:cubicBezTo>
                  <a:pt x="1432281" y="1360650"/>
                  <a:pt x="1367803" y="1425128"/>
                  <a:pt x="1367803" y="1504666"/>
                </a:cubicBezTo>
                <a:cubicBezTo>
                  <a:pt x="1367803" y="1584204"/>
                  <a:pt x="1432281" y="1648682"/>
                  <a:pt x="1511819" y="1648682"/>
                </a:cubicBezTo>
                <a:cubicBezTo>
                  <a:pt x="1591357" y="1648682"/>
                  <a:pt x="1655835" y="1584204"/>
                  <a:pt x="1655835" y="1504666"/>
                </a:cubicBezTo>
                <a:cubicBezTo>
                  <a:pt x="1655835" y="1425128"/>
                  <a:pt x="1591357" y="1360650"/>
                  <a:pt x="1511819" y="1360650"/>
                </a:cubicBezTo>
                <a:close/>
                <a:moveTo>
                  <a:pt x="1102676" y="1360650"/>
                </a:moveTo>
                <a:cubicBezTo>
                  <a:pt x="1023138" y="1360650"/>
                  <a:pt x="958660" y="1425128"/>
                  <a:pt x="958660" y="1504666"/>
                </a:cubicBezTo>
                <a:cubicBezTo>
                  <a:pt x="958660" y="1584204"/>
                  <a:pt x="1023138" y="1648682"/>
                  <a:pt x="1102676" y="1648682"/>
                </a:cubicBezTo>
                <a:cubicBezTo>
                  <a:pt x="1182214" y="1648682"/>
                  <a:pt x="1246692" y="1584204"/>
                  <a:pt x="1246692" y="1504666"/>
                </a:cubicBezTo>
                <a:cubicBezTo>
                  <a:pt x="1246692" y="1425128"/>
                  <a:pt x="1182214" y="1360650"/>
                  <a:pt x="1102676" y="1360650"/>
                </a:cubicBezTo>
                <a:close/>
                <a:moveTo>
                  <a:pt x="693533" y="1360650"/>
                </a:moveTo>
                <a:cubicBezTo>
                  <a:pt x="613995" y="1360650"/>
                  <a:pt x="549517" y="1425128"/>
                  <a:pt x="549517" y="1504666"/>
                </a:cubicBezTo>
                <a:cubicBezTo>
                  <a:pt x="549517" y="1584204"/>
                  <a:pt x="613995" y="1648682"/>
                  <a:pt x="693533" y="1648682"/>
                </a:cubicBezTo>
                <a:cubicBezTo>
                  <a:pt x="773071" y="1648682"/>
                  <a:pt x="837549" y="1584204"/>
                  <a:pt x="837549" y="1504666"/>
                </a:cubicBezTo>
                <a:cubicBezTo>
                  <a:pt x="837549" y="1425128"/>
                  <a:pt x="773071" y="1360650"/>
                  <a:pt x="693533" y="1360650"/>
                </a:cubicBezTo>
                <a:close/>
                <a:moveTo>
                  <a:pt x="284390" y="1360650"/>
                </a:moveTo>
                <a:cubicBezTo>
                  <a:pt x="204852" y="1360650"/>
                  <a:pt x="140374" y="1425128"/>
                  <a:pt x="140374" y="1504666"/>
                </a:cubicBezTo>
                <a:cubicBezTo>
                  <a:pt x="140374" y="1584204"/>
                  <a:pt x="204852" y="1648682"/>
                  <a:pt x="284390" y="1648682"/>
                </a:cubicBezTo>
                <a:cubicBezTo>
                  <a:pt x="363928" y="1648682"/>
                  <a:pt x="428406" y="1584204"/>
                  <a:pt x="428406" y="1504666"/>
                </a:cubicBezTo>
                <a:cubicBezTo>
                  <a:pt x="428406" y="1425128"/>
                  <a:pt x="363928" y="1360650"/>
                  <a:pt x="284390" y="1360650"/>
                </a:cubicBezTo>
                <a:close/>
                <a:moveTo>
                  <a:pt x="3965976" y="945427"/>
                </a:moveTo>
                <a:cubicBezTo>
                  <a:pt x="3886438" y="945427"/>
                  <a:pt x="3821960" y="1009905"/>
                  <a:pt x="3821960" y="1089443"/>
                </a:cubicBezTo>
                <a:cubicBezTo>
                  <a:pt x="3821960" y="1168981"/>
                  <a:pt x="3886438" y="1233459"/>
                  <a:pt x="3965976" y="1233459"/>
                </a:cubicBezTo>
                <a:cubicBezTo>
                  <a:pt x="4045514" y="1233459"/>
                  <a:pt x="4109992" y="1168981"/>
                  <a:pt x="4109992" y="1089443"/>
                </a:cubicBezTo>
                <a:cubicBezTo>
                  <a:pt x="4109992" y="1009905"/>
                  <a:pt x="4045514" y="945427"/>
                  <a:pt x="3965976" y="945427"/>
                </a:cubicBezTo>
                <a:close/>
                <a:moveTo>
                  <a:pt x="3556834" y="945427"/>
                </a:moveTo>
                <a:cubicBezTo>
                  <a:pt x="3477296" y="945427"/>
                  <a:pt x="3412818" y="1009905"/>
                  <a:pt x="3412818" y="1089443"/>
                </a:cubicBezTo>
                <a:cubicBezTo>
                  <a:pt x="3412818" y="1168981"/>
                  <a:pt x="3477296" y="1233459"/>
                  <a:pt x="3556834" y="1233459"/>
                </a:cubicBezTo>
                <a:cubicBezTo>
                  <a:pt x="3636372" y="1233459"/>
                  <a:pt x="3700850" y="1168981"/>
                  <a:pt x="3700850" y="1089443"/>
                </a:cubicBezTo>
                <a:cubicBezTo>
                  <a:pt x="3700850" y="1009905"/>
                  <a:pt x="3636372" y="945427"/>
                  <a:pt x="3556834" y="945427"/>
                </a:cubicBezTo>
                <a:close/>
                <a:moveTo>
                  <a:pt x="3147691" y="945427"/>
                </a:moveTo>
                <a:cubicBezTo>
                  <a:pt x="3068153" y="945427"/>
                  <a:pt x="3003675" y="1009905"/>
                  <a:pt x="3003675" y="1089443"/>
                </a:cubicBezTo>
                <a:cubicBezTo>
                  <a:pt x="3003675" y="1168981"/>
                  <a:pt x="3068153" y="1233459"/>
                  <a:pt x="3147691" y="1233459"/>
                </a:cubicBezTo>
                <a:cubicBezTo>
                  <a:pt x="3227229" y="1233459"/>
                  <a:pt x="3291707" y="1168981"/>
                  <a:pt x="3291707" y="1089443"/>
                </a:cubicBezTo>
                <a:cubicBezTo>
                  <a:pt x="3291707" y="1009905"/>
                  <a:pt x="3227229" y="945427"/>
                  <a:pt x="3147691" y="945427"/>
                </a:cubicBezTo>
                <a:close/>
                <a:moveTo>
                  <a:pt x="2738548" y="945427"/>
                </a:moveTo>
                <a:cubicBezTo>
                  <a:pt x="2659010" y="945427"/>
                  <a:pt x="2594532" y="1009905"/>
                  <a:pt x="2594532" y="1089443"/>
                </a:cubicBezTo>
                <a:cubicBezTo>
                  <a:pt x="2594532" y="1168981"/>
                  <a:pt x="2659010" y="1233459"/>
                  <a:pt x="2738548" y="1233459"/>
                </a:cubicBezTo>
                <a:cubicBezTo>
                  <a:pt x="2818086" y="1233459"/>
                  <a:pt x="2882564" y="1168981"/>
                  <a:pt x="2882564" y="1089443"/>
                </a:cubicBezTo>
                <a:cubicBezTo>
                  <a:pt x="2882564" y="1009905"/>
                  <a:pt x="2818086" y="945427"/>
                  <a:pt x="2738548" y="945427"/>
                </a:cubicBezTo>
                <a:close/>
                <a:moveTo>
                  <a:pt x="2329405" y="945427"/>
                </a:moveTo>
                <a:cubicBezTo>
                  <a:pt x="2249867" y="945427"/>
                  <a:pt x="2185389" y="1009905"/>
                  <a:pt x="2185389" y="1089443"/>
                </a:cubicBezTo>
                <a:cubicBezTo>
                  <a:pt x="2185389" y="1168981"/>
                  <a:pt x="2249867" y="1233459"/>
                  <a:pt x="2329405" y="1233459"/>
                </a:cubicBezTo>
                <a:cubicBezTo>
                  <a:pt x="2408943" y="1233459"/>
                  <a:pt x="2473421" y="1168981"/>
                  <a:pt x="2473421" y="1089443"/>
                </a:cubicBezTo>
                <a:cubicBezTo>
                  <a:pt x="2473421" y="1009905"/>
                  <a:pt x="2408943" y="945427"/>
                  <a:pt x="2329405" y="945427"/>
                </a:cubicBezTo>
                <a:close/>
                <a:moveTo>
                  <a:pt x="1920262" y="945427"/>
                </a:moveTo>
                <a:cubicBezTo>
                  <a:pt x="1840724" y="945427"/>
                  <a:pt x="1776246" y="1009905"/>
                  <a:pt x="1776246" y="1089443"/>
                </a:cubicBezTo>
                <a:cubicBezTo>
                  <a:pt x="1776246" y="1168981"/>
                  <a:pt x="1840724" y="1233459"/>
                  <a:pt x="1920262" y="1233459"/>
                </a:cubicBezTo>
                <a:cubicBezTo>
                  <a:pt x="1999800" y="1233459"/>
                  <a:pt x="2064278" y="1168981"/>
                  <a:pt x="2064278" y="1089443"/>
                </a:cubicBezTo>
                <a:cubicBezTo>
                  <a:pt x="2064278" y="1009905"/>
                  <a:pt x="1999800" y="945427"/>
                  <a:pt x="1920262" y="945427"/>
                </a:cubicBezTo>
                <a:close/>
                <a:moveTo>
                  <a:pt x="1511119" y="945427"/>
                </a:moveTo>
                <a:cubicBezTo>
                  <a:pt x="1431581" y="945427"/>
                  <a:pt x="1367103" y="1009905"/>
                  <a:pt x="1367103" y="1089443"/>
                </a:cubicBezTo>
                <a:cubicBezTo>
                  <a:pt x="1367103" y="1168981"/>
                  <a:pt x="1431581" y="1233459"/>
                  <a:pt x="1511119" y="1233459"/>
                </a:cubicBezTo>
                <a:cubicBezTo>
                  <a:pt x="1590657" y="1233459"/>
                  <a:pt x="1655135" y="1168981"/>
                  <a:pt x="1655135" y="1089443"/>
                </a:cubicBezTo>
                <a:cubicBezTo>
                  <a:pt x="1655135" y="1009905"/>
                  <a:pt x="1590657" y="945427"/>
                  <a:pt x="1511119" y="945427"/>
                </a:cubicBezTo>
                <a:close/>
                <a:moveTo>
                  <a:pt x="1101976" y="945427"/>
                </a:moveTo>
                <a:cubicBezTo>
                  <a:pt x="1022438" y="945427"/>
                  <a:pt x="957960" y="1009905"/>
                  <a:pt x="957960" y="1089443"/>
                </a:cubicBezTo>
                <a:cubicBezTo>
                  <a:pt x="957960" y="1168981"/>
                  <a:pt x="1022438" y="1233459"/>
                  <a:pt x="1101976" y="1233459"/>
                </a:cubicBezTo>
                <a:cubicBezTo>
                  <a:pt x="1181514" y="1233459"/>
                  <a:pt x="1245992" y="1168981"/>
                  <a:pt x="1245992" y="1089443"/>
                </a:cubicBezTo>
                <a:cubicBezTo>
                  <a:pt x="1245992" y="1009905"/>
                  <a:pt x="1181514" y="945427"/>
                  <a:pt x="1101976" y="945427"/>
                </a:cubicBezTo>
                <a:close/>
                <a:moveTo>
                  <a:pt x="692833" y="945427"/>
                </a:moveTo>
                <a:cubicBezTo>
                  <a:pt x="613295" y="945427"/>
                  <a:pt x="548817" y="1009905"/>
                  <a:pt x="548817" y="1089443"/>
                </a:cubicBezTo>
                <a:cubicBezTo>
                  <a:pt x="548817" y="1168981"/>
                  <a:pt x="613295" y="1233459"/>
                  <a:pt x="692833" y="1233459"/>
                </a:cubicBezTo>
                <a:cubicBezTo>
                  <a:pt x="772371" y="1233459"/>
                  <a:pt x="836849" y="1168981"/>
                  <a:pt x="836849" y="1089443"/>
                </a:cubicBezTo>
                <a:cubicBezTo>
                  <a:pt x="836849" y="1009905"/>
                  <a:pt x="772371" y="945427"/>
                  <a:pt x="692833" y="945427"/>
                </a:cubicBezTo>
                <a:close/>
                <a:moveTo>
                  <a:pt x="283690" y="945427"/>
                </a:moveTo>
                <a:cubicBezTo>
                  <a:pt x="204152" y="945427"/>
                  <a:pt x="139674" y="1009905"/>
                  <a:pt x="139674" y="1089443"/>
                </a:cubicBezTo>
                <a:cubicBezTo>
                  <a:pt x="139674" y="1168981"/>
                  <a:pt x="204152" y="1233459"/>
                  <a:pt x="283690" y="1233459"/>
                </a:cubicBezTo>
                <a:cubicBezTo>
                  <a:pt x="363228" y="1233459"/>
                  <a:pt x="427706" y="1168981"/>
                  <a:pt x="427706" y="1089443"/>
                </a:cubicBezTo>
                <a:cubicBezTo>
                  <a:pt x="427706" y="1009905"/>
                  <a:pt x="363228" y="945427"/>
                  <a:pt x="283690" y="945427"/>
                </a:cubicBezTo>
                <a:close/>
                <a:moveTo>
                  <a:pt x="3965276" y="530204"/>
                </a:moveTo>
                <a:cubicBezTo>
                  <a:pt x="3885738" y="530204"/>
                  <a:pt x="3821260" y="594682"/>
                  <a:pt x="3821260" y="674220"/>
                </a:cubicBezTo>
                <a:cubicBezTo>
                  <a:pt x="3821260" y="753758"/>
                  <a:pt x="3885738" y="818236"/>
                  <a:pt x="3965276" y="818236"/>
                </a:cubicBezTo>
                <a:cubicBezTo>
                  <a:pt x="4044814" y="818236"/>
                  <a:pt x="4109292" y="753758"/>
                  <a:pt x="4109292" y="674220"/>
                </a:cubicBezTo>
                <a:cubicBezTo>
                  <a:pt x="4109292" y="594682"/>
                  <a:pt x="4044814" y="530204"/>
                  <a:pt x="3965276" y="530204"/>
                </a:cubicBezTo>
                <a:close/>
                <a:moveTo>
                  <a:pt x="3556134" y="530204"/>
                </a:moveTo>
                <a:cubicBezTo>
                  <a:pt x="3476596" y="530204"/>
                  <a:pt x="3412118" y="594682"/>
                  <a:pt x="3412118" y="674220"/>
                </a:cubicBezTo>
                <a:cubicBezTo>
                  <a:pt x="3412118" y="753758"/>
                  <a:pt x="3476596" y="818236"/>
                  <a:pt x="3556134" y="818236"/>
                </a:cubicBezTo>
                <a:cubicBezTo>
                  <a:pt x="3635672" y="818236"/>
                  <a:pt x="3700150" y="753758"/>
                  <a:pt x="3700150" y="674220"/>
                </a:cubicBezTo>
                <a:cubicBezTo>
                  <a:pt x="3700150" y="594682"/>
                  <a:pt x="3635672" y="530204"/>
                  <a:pt x="3556134" y="530204"/>
                </a:cubicBezTo>
                <a:close/>
                <a:moveTo>
                  <a:pt x="3146991" y="530204"/>
                </a:moveTo>
                <a:cubicBezTo>
                  <a:pt x="3067453" y="530204"/>
                  <a:pt x="3002975" y="594682"/>
                  <a:pt x="3002975" y="674220"/>
                </a:cubicBezTo>
                <a:cubicBezTo>
                  <a:pt x="3002975" y="753758"/>
                  <a:pt x="3067453" y="818236"/>
                  <a:pt x="3146991" y="818236"/>
                </a:cubicBezTo>
                <a:cubicBezTo>
                  <a:pt x="3226529" y="818236"/>
                  <a:pt x="3291007" y="753758"/>
                  <a:pt x="3291007" y="674220"/>
                </a:cubicBezTo>
                <a:cubicBezTo>
                  <a:pt x="3291007" y="594682"/>
                  <a:pt x="3226529" y="530204"/>
                  <a:pt x="3146991" y="530204"/>
                </a:cubicBezTo>
                <a:close/>
                <a:moveTo>
                  <a:pt x="2737848" y="530204"/>
                </a:moveTo>
                <a:cubicBezTo>
                  <a:pt x="2658310" y="530204"/>
                  <a:pt x="2593832" y="594682"/>
                  <a:pt x="2593832" y="674220"/>
                </a:cubicBezTo>
                <a:cubicBezTo>
                  <a:pt x="2593832" y="753758"/>
                  <a:pt x="2658310" y="818236"/>
                  <a:pt x="2737848" y="818236"/>
                </a:cubicBezTo>
                <a:cubicBezTo>
                  <a:pt x="2817386" y="818236"/>
                  <a:pt x="2881864" y="753758"/>
                  <a:pt x="2881864" y="674220"/>
                </a:cubicBezTo>
                <a:cubicBezTo>
                  <a:pt x="2881864" y="594682"/>
                  <a:pt x="2817386" y="530204"/>
                  <a:pt x="2737848" y="530204"/>
                </a:cubicBezTo>
                <a:close/>
                <a:moveTo>
                  <a:pt x="2328705" y="530204"/>
                </a:moveTo>
                <a:cubicBezTo>
                  <a:pt x="2249167" y="530204"/>
                  <a:pt x="2184689" y="594682"/>
                  <a:pt x="2184689" y="674220"/>
                </a:cubicBezTo>
                <a:cubicBezTo>
                  <a:pt x="2184689" y="753758"/>
                  <a:pt x="2249167" y="818236"/>
                  <a:pt x="2328705" y="818236"/>
                </a:cubicBezTo>
                <a:cubicBezTo>
                  <a:pt x="2408243" y="818236"/>
                  <a:pt x="2472721" y="753758"/>
                  <a:pt x="2472721" y="674220"/>
                </a:cubicBezTo>
                <a:cubicBezTo>
                  <a:pt x="2472721" y="594682"/>
                  <a:pt x="2408243" y="530204"/>
                  <a:pt x="2328705" y="530204"/>
                </a:cubicBezTo>
                <a:close/>
                <a:moveTo>
                  <a:pt x="1919562" y="530204"/>
                </a:moveTo>
                <a:cubicBezTo>
                  <a:pt x="1840024" y="530204"/>
                  <a:pt x="1775546" y="594682"/>
                  <a:pt x="1775546" y="674220"/>
                </a:cubicBezTo>
                <a:cubicBezTo>
                  <a:pt x="1775546" y="753758"/>
                  <a:pt x="1840024" y="818236"/>
                  <a:pt x="1919562" y="818236"/>
                </a:cubicBezTo>
                <a:cubicBezTo>
                  <a:pt x="1999100" y="818236"/>
                  <a:pt x="2063578" y="753758"/>
                  <a:pt x="2063578" y="674220"/>
                </a:cubicBezTo>
                <a:cubicBezTo>
                  <a:pt x="2063578" y="594682"/>
                  <a:pt x="1999100" y="530204"/>
                  <a:pt x="1919562" y="530204"/>
                </a:cubicBezTo>
                <a:close/>
                <a:moveTo>
                  <a:pt x="1510419" y="530204"/>
                </a:moveTo>
                <a:cubicBezTo>
                  <a:pt x="1430881" y="530204"/>
                  <a:pt x="1366403" y="594682"/>
                  <a:pt x="1366403" y="674220"/>
                </a:cubicBezTo>
                <a:cubicBezTo>
                  <a:pt x="1366403" y="753758"/>
                  <a:pt x="1430881" y="818236"/>
                  <a:pt x="1510419" y="818236"/>
                </a:cubicBezTo>
                <a:cubicBezTo>
                  <a:pt x="1589957" y="818236"/>
                  <a:pt x="1654435" y="753758"/>
                  <a:pt x="1654435" y="674220"/>
                </a:cubicBezTo>
                <a:cubicBezTo>
                  <a:pt x="1654435" y="594682"/>
                  <a:pt x="1589957" y="530204"/>
                  <a:pt x="1510419" y="530204"/>
                </a:cubicBezTo>
                <a:close/>
                <a:moveTo>
                  <a:pt x="1101276" y="530204"/>
                </a:moveTo>
                <a:cubicBezTo>
                  <a:pt x="1021738" y="530204"/>
                  <a:pt x="957260" y="594682"/>
                  <a:pt x="957260" y="674220"/>
                </a:cubicBezTo>
                <a:cubicBezTo>
                  <a:pt x="957260" y="753758"/>
                  <a:pt x="1021738" y="818236"/>
                  <a:pt x="1101276" y="818236"/>
                </a:cubicBezTo>
                <a:cubicBezTo>
                  <a:pt x="1180814" y="818236"/>
                  <a:pt x="1245292" y="753758"/>
                  <a:pt x="1245292" y="674220"/>
                </a:cubicBezTo>
                <a:cubicBezTo>
                  <a:pt x="1245292" y="594682"/>
                  <a:pt x="1180814" y="530204"/>
                  <a:pt x="1101276" y="530204"/>
                </a:cubicBezTo>
                <a:close/>
                <a:moveTo>
                  <a:pt x="692133" y="530204"/>
                </a:moveTo>
                <a:cubicBezTo>
                  <a:pt x="612595" y="530204"/>
                  <a:pt x="548117" y="594682"/>
                  <a:pt x="548117" y="674220"/>
                </a:cubicBezTo>
                <a:cubicBezTo>
                  <a:pt x="548117" y="753758"/>
                  <a:pt x="612595" y="818236"/>
                  <a:pt x="692133" y="818236"/>
                </a:cubicBezTo>
                <a:cubicBezTo>
                  <a:pt x="771671" y="818236"/>
                  <a:pt x="836149" y="753758"/>
                  <a:pt x="836149" y="674220"/>
                </a:cubicBezTo>
                <a:cubicBezTo>
                  <a:pt x="836149" y="594682"/>
                  <a:pt x="771671" y="530204"/>
                  <a:pt x="692133" y="530204"/>
                </a:cubicBezTo>
                <a:close/>
                <a:moveTo>
                  <a:pt x="282990" y="530204"/>
                </a:moveTo>
                <a:cubicBezTo>
                  <a:pt x="203452" y="530204"/>
                  <a:pt x="138974" y="594682"/>
                  <a:pt x="138974" y="674220"/>
                </a:cubicBezTo>
                <a:cubicBezTo>
                  <a:pt x="138974" y="753758"/>
                  <a:pt x="203452" y="818236"/>
                  <a:pt x="282990" y="818236"/>
                </a:cubicBezTo>
                <a:cubicBezTo>
                  <a:pt x="362528" y="818236"/>
                  <a:pt x="427006" y="753758"/>
                  <a:pt x="427006" y="674220"/>
                </a:cubicBezTo>
                <a:cubicBezTo>
                  <a:pt x="427006" y="594682"/>
                  <a:pt x="362528" y="530204"/>
                  <a:pt x="282990" y="530204"/>
                </a:cubicBezTo>
                <a:close/>
                <a:moveTo>
                  <a:pt x="3964576" y="114981"/>
                </a:moveTo>
                <a:cubicBezTo>
                  <a:pt x="3885038" y="114981"/>
                  <a:pt x="3820560" y="179459"/>
                  <a:pt x="3820560" y="258997"/>
                </a:cubicBezTo>
                <a:cubicBezTo>
                  <a:pt x="3820560" y="338535"/>
                  <a:pt x="3885038" y="403013"/>
                  <a:pt x="3964576" y="403013"/>
                </a:cubicBezTo>
                <a:cubicBezTo>
                  <a:pt x="4044114" y="403013"/>
                  <a:pt x="4108592" y="338535"/>
                  <a:pt x="4108592" y="258997"/>
                </a:cubicBezTo>
                <a:cubicBezTo>
                  <a:pt x="4108592" y="179459"/>
                  <a:pt x="4044114" y="114981"/>
                  <a:pt x="3964576" y="114981"/>
                </a:cubicBezTo>
                <a:close/>
                <a:moveTo>
                  <a:pt x="3555434" y="114981"/>
                </a:moveTo>
                <a:cubicBezTo>
                  <a:pt x="3475896" y="114981"/>
                  <a:pt x="3411418" y="179459"/>
                  <a:pt x="3411418" y="258997"/>
                </a:cubicBezTo>
                <a:cubicBezTo>
                  <a:pt x="3411418" y="338535"/>
                  <a:pt x="3475896" y="403013"/>
                  <a:pt x="3555434" y="403013"/>
                </a:cubicBezTo>
                <a:cubicBezTo>
                  <a:pt x="3634972" y="403013"/>
                  <a:pt x="3699450" y="338535"/>
                  <a:pt x="3699450" y="258997"/>
                </a:cubicBezTo>
                <a:cubicBezTo>
                  <a:pt x="3699450" y="179459"/>
                  <a:pt x="3634972" y="114981"/>
                  <a:pt x="3555434" y="114981"/>
                </a:cubicBezTo>
                <a:close/>
                <a:moveTo>
                  <a:pt x="3146291" y="114981"/>
                </a:moveTo>
                <a:cubicBezTo>
                  <a:pt x="3066753" y="114981"/>
                  <a:pt x="3002275" y="179459"/>
                  <a:pt x="3002275" y="258997"/>
                </a:cubicBezTo>
                <a:cubicBezTo>
                  <a:pt x="3002275" y="338535"/>
                  <a:pt x="3066753" y="403013"/>
                  <a:pt x="3146291" y="403013"/>
                </a:cubicBezTo>
                <a:cubicBezTo>
                  <a:pt x="3225829" y="403013"/>
                  <a:pt x="3290307" y="338535"/>
                  <a:pt x="3290307" y="258997"/>
                </a:cubicBezTo>
                <a:cubicBezTo>
                  <a:pt x="3290307" y="179459"/>
                  <a:pt x="3225829" y="114981"/>
                  <a:pt x="3146291" y="114981"/>
                </a:cubicBezTo>
                <a:close/>
                <a:moveTo>
                  <a:pt x="2737148" y="114981"/>
                </a:moveTo>
                <a:cubicBezTo>
                  <a:pt x="2657610" y="114981"/>
                  <a:pt x="2593132" y="179459"/>
                  <a:pt x="2593132" y="258997"/>
                </a:cubicBezTo>
                <a:cubicBezTo>
                  <a:pt x="2593132" y="338535"/>
                  <a:pt x="2657610" y="403013"/>
                  <a:pt x="2737148" y="403013"/>
                </a:cubicBezTo>
                <a:cubicBezTo>
                  <a:pt x="2816686" y="403013"/>
                  <a:pt x="2881164" y="338535"/>
                  <a:pt x="2881164" y="258997"/>
                </a:cubicBezTo>
                <a:cubicBezTo>
                  <a:pt x="2881164" y="179459"/>
                  <a:pt x="2816686" y="114981"/>
                  <a:pt x="2737148" y="114981"/>
                </a:cubicBezTo>
                <a:close/>
                <a:moveTo>
                  <a:pt x="2328005" y="114981"/>
                </a:moveTo>
                <a:cubicBezTo>
                  <a:pt x="2248467" y="114981"/>
                  <a:pt x="2183989" y="179459"/>
                  <a:pt x="2183989" y="258997"/>
                </a:cubicBezTo>
                <a:cubicBezTo>
                  <a:pt x="2183989" y="338535"/>
                  <a:pt x="2248467" y="403013"/>
                  <a:pt x="2328005" y="403013"/>
                </a:cubicBezTo>
                <a:cubicBezTo>
                  <a:pt x="2407543" y="403013"/>
                  <a:pt x="2472021" y="338535"/>
                  <a:pt x="2472021" y="258997"/>
                </a:cubicBezTo>
                <a:cubicBezTo>
                  <a:pt x="2472021" y="179459"/>
                  <a:pt x="2407543" y="114981"/>
                  <a:pt x="2328005" y="114981"/>
                </a:cubicBezTo>
                <a:close/>
                <a:moveTo>
                  <a:pt x="1918862" y="114981"/>
                </a:moveTo>
                <a:cubicBezTo>
                  <a:pt x="1839324" y="114981"/>
                  <a:pt x="1774846" y="179459"/>
                  <a:pt x="1774846" y="258997"/>
                </a:cubicBezTo>
                <a:cubicBezTo>
                  <a:pt x="1774846" y="338535"/>
                  <a:pt x="1839324" y="403013"/>
                  <a:pt x="1918862" y="403013"/>
                </a:cubicBezTo>
                <a:cubicBezTo>
                  <a:pt x="1998400" y="403013"/>
                  <a:pt x="2062878" y="338535"/>
                  <a:pt x="2062878" y="258997"/>
                </a:cubicBezTo>
                <a:cubicBezTo>
                  <a:pt x="2062878" y="179459"/>
                  <a:pt x="1998400" y="114981"/>
                  <a:pt x="1918862" y="114981"/>
                </a:cubicBezTo>
                <a:close/>
                <a:moveTo>
                  <a:pt x="1509719" y="114981"/>
                </a:moveTo>
                <a:cubicBezTo>
                  <a:pt x="1430181" y="114981"/>
                  <a:pt x="1365703" y="179459"/>
                  <a:pt x="1365703" y="258997"/>
                </a:cubicBezTo>
                <a:cubicBezTo>
                  <a:pt x="1365703" y="338535"/>
                  <a:pt x="1430181" y="403013"/>
                  <a:pt x="1509719" y="403013"/>
                </a:cubicBezTo>
                <a:cubicBezTo>
                  <a:pt x="1589257" y="403013"/>
                  <a:pt x="1653735" y="338535"/>
                  <a:pt x="1653735" y="258997"/>
                </a:cubicBezTo>
                <a:cubicBezTo>
                  <a:pt x="1653735" y="179459"/>
                  <a:pt x="1589257" y="114981"/>
                  <a:pt x="1509719" y="114981"/>
                </a:cubicBezTo>
                <a:close/>
                <a:moveTo>
                  <a:pt x="1100576" y="114981"/>
                </a:moveTo>
                <a:cubicBezTo>
                  <a:pt x="1021038" y="114981"/>
                  <a:pt x="956560" y="179459"/>
                  <a:pt x="956560" y="258997"/>
                </a:cubicBezTo>
                <a:cubicBezTo>
                  <a:pt x="956560" y="338535"/>
                  <a:pt x="1021038" y="403013"/>
                  <a:pt x="1100576" y="403013"/>
                </a:cubicBezTo>
                <a:cubicBezTo>
                  <a:pt x="1180114" y="403013"/>
                  <a:pt x="1244592" y="338535"/>
                  <a:pt x="1244592" y="258997"/>
                </a:cubicBezTo>
                <a:cubicBezTo>
                  <a:pt x="1244592" y="179459"/>
                  <a:pt x="1180114" y="114981"/>
                  <a:pt x="1100576" y="114981"/>
                </a:cubicBezTo>
                <a:close/>
                <a:moveTo>
                  <a:pt x="691433" y="114981"/>
                </a:moveTo>
                <a:cubicBezTo>
                  <a:pt x="611895" y="114981"/>
                  <a:pt x="547417" y="179459"/>
                  <a:pt x="547417" y="258997"/>
                </a:cubicBezTo>
                <a:cubicBezTo>
                  <a:pt x="547417" y="338535"/>
                  <a:pt x="611895" y="403013"/>
                  <a:pt x="691433" y="403013"/>
                </a:cubicBezTo>
                <a:cubicBezTo>
                  <a:pt x="770971" y="403013"/>
                  <a:pt x="835449" y="338535"/>
                  <a:pt x="835449" y="258997"/>
                </a:cubicBezTo>
                <a:cubicBezTo>
                  <a:pt x="835449" y="179459"/>
                  <a:pt x="770971" y="114981"/>
                  <a:pt x="691433" y="114981"/>
                </a:cubicBezTo>
                <a:close/>
                <a:moveTo>
                  <a:pt x="282290" y="114981"/>
                </a:moveTo>
                <a:cubicBezTo>
                  <a:pt x="202752" y="114981"/>
                  <a:pt x="138274" y="179459"/>
                  <a:pt x="138274" y="258997"/>
                </a:cubicBezTo>
                <a:cubicBezTo>
                  <a:pt x="138274" y="338535"/>
                  <a:pt x="202752" y="403013"/>
                  <a:pt x="282290" y="403013"/>
                </a:cubicBezTo>
                <a:cubicBezTo>
                  <a:pt x="361828" y="403013"/>
                  <a:pt x="426306" y="338535"/>
                  <a:pt x="426306" y="258997"/>
                </a:cubicBezTo>
                <a:cubicBezTo>
                  <a:pt x="426306" y="179459"/>
                  <a:pt x="361828" y="114981"/>
                  <a:pt x="282290" y="114981"/>
                </a:cubicBezTo>
                <a:close/>
                <a:moveTo>
                  <a:pt x="0" y="0"/>
                </a:moveTo>
                <a:lnTo>
                  <a:pt x="4248472" y="0"/>
                </a:lnTo>
                <a:lnTo>
                  <a:pt x="4248472" y="4248472"/>
                </a:lnTo>
                <a:lnTo>
                  <a:pt x="0" y="4248472"/>
                </a:lnTo>
                <a:close/>
              </a:path>
            </a:pathLst>
          </a:custGeom>
          <a:solidFill>
            <a:sysClr val="window" lastClr="FFFFFF"/>
          </a:solidFill>
          <a:ln w="25400" cap="flat" cmpd="sng" algn="ctr">
            <a:noFill/>
            <a:prstDash val="solid"/>
          </a:ln>
          <a:effectLst/>
        </p:spPr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defTabSz="924282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9" name="TextBox 10"/>
          <p:cNvSpPr txBox="1"/>
          <p:nvPr/>
        </p:nvSpPr>
        <p:spPr>
          <a:xfrm>
            <a:off x="4987292" y="3024609"/>
            <a:ext cx="998490" cy="663202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indent="0" algn="ctr">
              <a:lnSpc>
                <a:spcPct val="90000"/>
              </a:lnSpc>
              <a:spcBef>
                <a:spcPts val="0"/>
              </a:spcBef>
              <a:buFont typeface="Arial" pitchFamily="34" charset="0"/>
              <a:buNone/>
              <a:defRPr sz="2000" b="1">
                <a:solidFill>
                  <a:schemeClr val="tx2"/>
                </a:solidFill>
                <a:latin typeface="+mj-lt"/>
                <a:cs typeface="Arial" panose="020B0604020202020204" pitchFamily="34" charset="0"/>
              </a:defRPr>
            </a:lvl1pPr>
            <a:lvl2pPr marL="180975" indent="-180975">
              <a:lnSpc>
                <a:spcPct val="90000"/>
              </a:lnSpc>
              <a:spcBef>
                <a:spcPts val="0"/>
              </a:spcBef>
              <a:buFont typeface="Arial" pitchFamily="34" charset="0"/>
              <a:buChar char="•"/>
              <a:defRPr sz="1200">
                <a:solidFill>
                  <a:schemeClr val="tx2"/>
                </a:solidFill>
              </a:defRPr>
            </a:lvl2pPr>
            <a:lvl3pPr marL="361950" indent="-171450">
              <a:lnSpc>
                <a:spcPct val="90000"/>
              </a:lnSpc>
              <a:spcBef>
                <a:spcPts val="0"/>
              </a:spcBef>
              <a:buFont typeface="Calibri" pitchFamily="34" charset="0"/>
              <a:buChar char="–"/>
              <a:defRPr sz="1200">
                <a:solidFill>
                  <a:schemeClr val="tx2"/>
                </a:solidFill>
              </a:defRPr>
            </a:lvl3pPr>
            <a:lvl4pPr marL="1825348" indent="-260764">
              <a:lnSpc>
                <a:spcPct val="90000"/>
              </a:lnSpc>
              <a:spcBef>
                <a:spcPts val="0"/>
              </a:spcBef>
              <a:buFont typeface="Arial" pitchFamily="34" charset="0"/>
              <a:buChar char="–"/>
              <a:defRPr sz="1200">
                <a:solidFill>
                  <a:schemeClr val="tx2"/>
                </a:solidFill>
              </a:defRPr>
            </a:lvl4pPr>
            <a:lvl5pPr marL="2346876" indent="-260764">
              <a:lnSpc>
                <a:spcPct val="90000"/>
              </a:lnSpc>
              <a:spcBef>
                <a:spcPts val="0"/>
              </a:spcBef>
              <a:buFont typeface="Arial" pitchFamily="34" charset="0"/>
              <a:buChar char="»"/>
              <a:defRPr sz="1200">
                <a:solidFill>
                  <a:schemeClr val="tx2"/>
                </a:solidFill>
              </a:defRPr>
            </a:lvl5pPr>
            <a:lvl6pPr marL="2868404" indent="-260764">
              <a:spcBef>
                <a:spcPct val="20000"/>
              </a:spcBef>
              <a:buFont typeface="Arial" pitchFamily="34" charset="0"/>
              <a:buChar char="•"/>
              <a:defRPr sz="2300"/>
            </a:lvl6pPr>
            <a:lvl7pPr marL="3389932" indent="-260764">
              <a:spcBef>
                <a:spcPct val="20000"/>
              </a:spcBef>
              <a:buFont typeface="Arial" pitchFamily="34" charset="0"/>
              <a:buChar char="•"/>
              <a:defRPr sz="2300"/>
            </a:lvl7pPr>
            <a:lvl8pPr marL="3911460" indent="-260764">
              <a:spcBef>
                <a:spcPct val="20000"/>
              </a:spcBef>
              <a:buFont typeface="Arial" pitchFamily="34" charset="0"/>
              <a:buChar char="•"/>
              <a:defRPr sz="2300"/>
            </a:lvl8pPr>
            <a:lvl9pPr marL="4432988" indent="-260764">
              <a:spcBef>
                <a:spcPct val="20000"/>
              </a:spcBef>
              <a:buFont typeface="Arial" pitchFamily="34" charset="0"/>
              <a:buChar char="•"/>
              <a:defRPr sz="2300"/>
            </a:lvl9pPr>
          </a:lstStyle>
          <a:p>
            <a:pPr marL="0" marR="0" lvl="0" indent="0" algn="ctr" defTabSz="924282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hu-HU" sz="2000" b="1" i="0" u="none" strike="noStrike" kern="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Calibri"/>
                <a:cs typeface="Arial" panose="020B0604020202020204" pitchFamily="34" charset="0"/>
              </a:rPr>
              <a:t>9%</a:t>
            </a:r>
            <a:endParaRPr kumimoji="0" lang="en-GB" sz="2000" b="1" i="0" u="none" strike="noStrike" kern="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Calibri"/>
              <a:cs typeface="Arial" panose="020B0604020202020204" pitchFamily="34" charset="0"/>
            </a:endParaRPr>
          </a:p>
          <a:p>
            <a:pPr lvl="0" defTabSz="924282">
              <a:defRPr/>
            </a:pPr>
            <a:r>
              <a:rPr lang="hu-HU" sz="950" b="0" kern="0" dirty="0">
                <a:solidFill>
                  <a:srgbClr val="222223">
                    <a:lumMod val="75000"/>
                    <a:lumOff val="25000"/>
                  </a:srgbClr>
                </a:solidFill>
              </a:rPr>
              <a:t>Valóság show</a:t>
            </a:r>
            <a:endParaRPr kumimoji="0" lang="en-GB" sz="950" b="0" i="0" u="none" strike="noStrike" kern="0" cap="none" spc="0" normalizeH="0" baseline="0" noProof="0" dirty="0">
              <a:ln>
                <a:noFill/>
              </a:ln>
              <a:solidFill>
                <a:srgbClr val="222223">
                  <a:lumMod val="75000"/>
                  <a:lumOff val="25000"/>
                </a:srgbClr>
              </a:solidFill>
              <a:effectLst/>
              <a:uLnTx/>
              <a:uFillTx/>
              <a:latin typeface="Calibri"/>
            </a:endParaRPr>
          </a:p>
        </p:txBody>
      </p:sp>
      <p:graphicFrame>
        <p:nvGraphicFramePr>
          <p:cNvPr id="90" name="Diagram 5"/>
          <p:cNvGraphicFramePr/>
          <p:nvPr>
            <p:extLst>
              <p:ext uri="{D42A27DB-BD31-4B8C-83A1-F6EECF244321}">
                <p14:modId xmlns:p14="http://schemas.microsoft.com/office/powerpoint/2010/main" val="766143096"/>
              </p:ext>
            </p:extLst>
          </p:nvPr>
        </p:nvGraphicFramePr>
        <p:xfrm>
          <a:off x="4989472" y="2141156"/>
          <a:ext cx="972353" cy="95072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3"/>
          </a:graphicData>
        </a:graphic>
      </p:graphicFrame>
      <p:sp>
        <p:nvSpPr>
          <p:cNvPr id="91" name="Rectangle 112"/>
          <p:cNvSpPr/>
          <p:nvPr/>
        </p:nvSpPr>
        <p:spPr bwMode="gray">
          <a:xfrm>
            <a:off x="5119304" y="2263089"/>
            <a:ext cx="712688" cy="706853"/>
          </a:xfrm>
          <a:custGeom>
            <a:avLst/>
            <a:gdLst/>
            <a:ahLst/>
            <a:cxnLst/>
            <a:rect l="l" t="t" r="r" b="b"/>
            <a:pathLst>
              <a:path w="4248472" h="4248472">
                <a:moveTo>
                  <a:pt x="3963192" y="3851992"/>
                </a:moveTo>
                <a:cubicBezTo>
                  <a:pt x="3883654" y="3851992"/>
                  <a:pt x="3819176" y="3916470"/>
                  <a:pt x="3819176" y="3996008"/>
                </a:cubicBezTo>
                <a:cubicBezTo>
                  <a:pt x="3819176" y="4075546"/>
                  <a:pt x="3883654" y="4140024"/>
                  <a:pt x="3963192" y="4140024"/>
                </a:cubicBezTo>
                <a:cubicBezTo>
                  <a:pt x="4042730" y="4140024"/>
                  <a:pt x="4107208" y="4075546"/>
                  <a:pt x="4107208" y="3996008"/>
                </a:cubicBezTo>
                <a:cubicBezTo>
                  <a:pt x="4107208" y="3916470"/>
                  <a:pt x="4042730" y="3851992"/>
                  <a:pt x="3963192" y="3851992"/>
                </a:cubicBezTo>
                <a:close/>
                <a:moveTo>
                  <a:pt x="3554050" y="3851992"/>
                </a:moveTo>
                <a:cubicBezTo>
                  <a:pt x="3474512" y="3851992"/>
                  <a:pt x="3410034" y="3916470"/>
                  <a:pt x="3410034" y="3996008"/>
                </a:cubicBezTo>
                <a:cubicBezTo>
                  <a:pt x="3410034" y="4075546"/>
                  <a:pt x="3474512" y="4140024"/>
                  <a:pt x="3554050" y="4140024"/>
                </a:cubicBezTo>
                <a:cubicBezTo>
                  <a:pt x="3633588" y="4140024"/>
                  <a:pt x="3698066" y="4075546"/>
                  <a:pt x="3698066" y="3996008"/>
                </a:cubicBezTo>
                <a:cubicBezTo>
                  <a:pt x="3698066" y="3916470"/>
                  <a:pt x="3633588" y="3851992"/>
                  <a:pt x="3554050" y="3851992"/>
                </a:cubicBezTo>
                <a:close/>
                <a:moveTo>
                  <a:pt x="3144907" y="3851992"/>
                </a:moveTo>
                <a:cubicBezTo>
                  <a:pt x="3065369" y="3851992"/>
                  <a:pt x="3000891" y="3916470"/>
                  <a:pt x="3000891" y="3996008"/>
                </a:cubicBezTo>
                <a:cubicBezTo>
                  <a:pt x="3000891" y="4075546"/>
                  <a:pt x="3065369" y="4140024"/>
                  <a:pt x="3144907" y="4140024"/>
                </a:cubicBezTo>
                <a:cubicBezTo>
                  <a:pt x="3224445" y="4140024"/>
                  <a:pt x="3288923" y="4075546"/>
                  <a:pt x="3288923" y="3996008"/>
                </a:cubicBezTo>
                <a:cubicBezTo>
                  <a:pt x="3288923" y="3916470"/>
                  <a:pt x="3224445" y="3851992"/>
                  <a:pt x="3144907" y="3851992"/>
                </a:cubicBezTo>
                <a:close/>
                <a:moveTo>
                  <a:pt x="2735764" y="3851992"/>
                </a:moveTo>
                <a:cubicBezTo>
                  <a:pt x="2656226" y="3851992"/>
                  <a:pt x="2591748" y="3916470"/>
                  <a:pt x="2591748" y="3996008"/>
                </a:cubicBezTo>
                <a:cubicBezTo>
                  <a:pt x="2591748" y="4075546"/>
                  <a:pt x="2656226" y="4140024"/>
                  <a:pt x="2735764" y="4140024"/>
                </a:cubicBezTo>
                <a:cubicBezTo>
                  <a:pt x="2815302" y="4140024"/>
                  <a:pt x="2879780" y="4075546"/>
                  <a:pt x="2879780" y="3996008"/>
                </a:cubicBezTo>
                <a:cubicBezTo>
                  <a:pt x="2879780" y="3916470"/>
                  <a:pt x="2815302" y="3851992"/>
                  <a:pt x="2735764" y="3851992"/>
                </a:cubicBezTo>
                <a:close/>
                <a:moveTo>
                  <a:pt x="2326621" y="3851992"/>
                </a:moveTo>
                <a:cubicBezTo>
                  <a:pt x="2247083" y="3851992"/>
                  <a:pt x="2182605" y="3916470"/>
                  <a:pt x="2182605" y="3996008"/>
                </a:cubicBezTo>
                <a:cubicBezTo>
                  <a:pt x="2182605" y="4075546"/>
                  <a:pt x="2247083" y="4140024"/>
                  <a:pt x="2326621" y="4140024"/>
                </a:cubicBezTo>
                <a:cubicBezTo>
                  <a:pt x="2406159" y="4140024"/>
                  <a:pt x="2470637" y="4075546"/>
                  <a:pt x="2470637" y="3996008"/>
                </a:cubicBezTo>
                <a:cubicBezTo>
                  <a:pt x="2470637" y="3916470"/>
                  <a:pt x="2406159" y="3851992"/>
                  <a:pt x="2326621" y="3851992"/>
                </a:cubicBezTo>
                <a:close/>
                <a:moveTo>
                  <a:pt x="1917478" y="3851992"/>
                </a:moveTo>
                <a:cubicBezTo>
                  <a:pt x="1837940" y="3851992"/>
                  <a:pt x="1773462" y="3916470"/>
                  <a:pt x="1773462" y="3996008"/>
                </a:cubicBezTo>
                <a:cubicBezTo>
                  <a:pt x="1773462" y="4075546"/>
                  <a:pt x="1837940" y="4140024"/>
                  <a:pt x="1917478" y="4140024"/>
                </a:cubicBezTo>
                <a:cubicBezTo>
                  <a:pt x="1997016" y="4140024"/>
                  <a:pt x="2061494" y="4075546"/>
                  <a:pt x="2061494" y="3996008"/>
                </a:cubicBezTo>
                <a:cubicBezTo>
                  <a:pt x="2061494" y="3916470"/>
                  <a:pt x="1997016" y="3851992"/>
                  <a:pt x="1917478" y="3851992"/>
                </a:cubicBezTo>
                <a:close/>
                <a:moveTo>
                  <a:pt x="1508335" y="3851992"/>
                </a:moveTo>
                <a:cubicBezTo>
                  <a:pt x="1428797" y="3851992"/>
                  <a:pt x="1364319" y="3916470"/>
                  <a:pt x="1364319" y="3996008"/>
                </a:cubicBezTo>
                <a:cubicBezTo>
                  <a:pt x="1364319" y="4075546"/>
                  <a:pt x="1428797" y="4140024"/>
                  <a:pt x="1508335" y="4140024"/>
                </a:cubicBezTo>
                <a:cubicBezTo>
                  <a:pt x="1587873" y="4140024"/>
                  <a:pt x="1652351" y="4075546"/>
                  <a:pt x="1652351" y="3996008"/>
                </a:cubicBezTo>
                <a:cubicBezTo>
                  <a:pt x="1652351" y="3916470"/>
                  <a:pt x="1587873" y="3851992"/>
                  <a:pt x="1508335" y="3851992"/>
                </a:cubicBezTo>
                <a:close/>
                <a:moveTo>
                  <a:pt x="1099192" y="3851992"/>
                </a:moveTo>
                <a:cubicBezTo>
                  <a:pt x="1019654" y="3851992"/>
                  <a:pt x="955176" y="3916470"/>
                  <a:pt x="955176" y="3996008"/>
                </a:cubicBezTo>
                <a:cubicBezTo>
                  <a:pt x="955176" y="4075546"/>
                  <a:pt x="1019654" y="4140024"/>
                  <a:pt x="1099192" y="4140024"/>
                </a:cubicBezTo>
                <a:cubicBezTo>
                  <a:pt x="1178730" y="4140024"/>
                  <a:pt x="1243208" y="4075546"/>
                  <a:pt x="1243208" y="3996008"/>
                </a:cubicBezTo>
                <a:cubicBezTo>
                  <a:pt x="1243208" y="3916470"/>
                  <a:pt x="1178730" y="3851992"/>
                  <a:pt x="1099192" y="3851992"/>
                </a:cubicBezTo>
                <a:close/>
                <a:moveTo>
                  <a:pt x="690049" y="3851992"/>
                </a:moveTo>
                <a:cubicBezTo>
                  <a:pt x="610511" y="3851992"/>
                  <a:pt x="546033" y="3916470"/>
                  <a:pt x="546033" y="3996008"/>
                </a:cubicBezTo>
                <a:cubicBezTo>
                  <a:pt x="546033" y="4075546"/>
                  <a:pt x="610511" y="4140024"/>
                  <a:pt x="690049" y="4140024"/>
                </a:cubicBezTo>
                <a:cubicBezTo>
                  <a:pt x="769587" y="4140024"/>
                  <a:pt x="834065" y="4075546"/>
                  <a:pt x="834065" y="3996008"/>
                </a:cubicBezTo>
                <a:cubicBezTo>
                  <a:pt x="834065" y="3916470"/>
                  <a:pt x="769587" y="3851992"/>
                  <a:pt x="690049" y="3851992"/>
                </a:cubicBezTo>
                <a:close/>
                <a:moveTo>
                  <a:pt x="280906" y="3851992"/>
                </a:moveTo>
                <a:cubicBezTo>
                  <a:pt x="201368" y="3851992"/>
                  <a:pt x="136890" y="3916470"/>
                  <a:pt x="136890" y="3996008"/>
                </a:cubicBezTo>
                <a:cubicBezTo>
                  <a:pt x="136890" y="4075546"/>
                  <a:pt x="201368" y="4140024"/>
                  <a:pt x="280906" y="4140024"/>
                </a:cubicBezTo>
                <a:cubicBezTo>
                  <a:pt x="360444" y="4140024"/>
                  <a:pt x="424922" y="4075546"/>
                  <a:pt x="424922" y="3996008"/>
                </a:cubicBezTo>
                <a:cubicBezTo>
                  <a:pt x="424922" y="3916470"/>
                  <a:pt x="360444" y="3851992"/>
                  <a:pt x="280906" y="3851992"/>
                </a:cubicBezTo>
                <a:close/>
                <a:moveTo>
                  <a:pt x="3970176" y="3436765"/>
                </a:moveTo>
                <a:cubicBezTo>
                  <a:pt x="3890638" y="3436765"/>
                  <a:pt x="3826160" y="3501243"/>
                  <a:pt x="3826160" y="3580781"/>
                </a:cubicBezTo>
                <a:cubicBezTo>
                  <a:pt x="3826160" y="3660319"/>
                  <a:pt x="3890638" y="3724797"/>
                  <a:pt x="3970176" y="3724797"/>
                </a:cubicBezTo>
                <a:cubicBezTo>
                  <a:pt x="4049714" y="3724797"/>
                  <a:pt x="4114192" y="3660319"/>
                  <a:pt x="4114192" y="3580781"/>
                </a:cubicBezTo>
                <a:cubicBezTo>
                  <a:pt x="4114192" y="3501243"/>
                  <a:pt x="4049714" y="3436765"/>
                  <a:pt x="3970176" y="3436765"/>
                </a:cubicBezTo>
                <a:close/>
                <a:moveTo>
                  <a:pt x="3561034" y="3436765"/>
                </a:moveTo>
                <a:cubicBezTo>
                  <a:pt x="3481496" y="3436765"/>
                  <a:pt x="3417018" y="3501243"/>
                  <a:pt x="3417018" y="3580781"/>
                </a:cubicBezTo>
                <a:cubicBezTo>
                  <a:pt x="3417018" y="3660319"/>
                  <a:pt x="3481496" y="3724797"/>
                  <a:pt x="3561034" y="3724797"/>
                </a:cubicBezTo>
                <a:cubicBezTo>
                  <a:pt x="3640572" y="3724797"/>
                  <a:pt x="3705050" y="3660319"/>
                  <a:pt x="3705050" y="3580781"/>
                </a:cubicBezTo>
                <a:cubicBezTo>
                  <a:pt x="3705050" y="3501243"/>
                  <a:pt x="3640572" y="3436765"/>
                  <a:pt x="3561034" y="3436765"/>
                </a:cubicBezTo>
                <a:close/>
                <a:moveTo>
                  <a:pt x="3151891" y="3436765"/>
                </a:moveTo>
                <a:cubicBezTo>
                  <a:pt x="3072353" y="3436765"/>
                  <a:pt x="3007875" y="3501243"/>
                  <a:pt x="3007875" y="3580781"/>
                </a:cubicBezTo>
                <a:cubicBezTo>
                  <a:pt x="3007875" y="3660319"/>
                  <a:pt x="3072353" y="3724797"/>
                  <a:pt x="3151891" y="3724797"/>
                </a:cubicBezTo>
                <a:cubicBezTo>
                  <a:pt x="3231429" y="3724797"/>
                  <a:pt x="3295907" y="3660319"/>
                  <a:pt x="3295907" y="3580781"/>
                </a:cubicBezTo>
                <a:cubicBezTo>
                  <a:pt x="3295907" y="3501243"/>
                  <a:pt x="3231429" y="3436765"/>
                  <a:pt x="3151891" y="3436765"/>
                </a:cubicBezTo>
                <a:close/>
                <a:moveTo>
                  <a:pt x="2742748" y="3436765"/>
                </a:moveTo>
                <a:cubicBezTo>
                  <a:pt x="2663210" y="3436765"/>
                  <a:pt x="2598732" y="3501243"/>
                  <a:pt x="2598732" y="3580781"/>
                </a:cubicBezTo>
                <a:cubicBezTo>
                  <a:pt x="2598732" y="3660319"/>
                  <a:pt x="2663210" y="3724797"/>
                  <a:pt x="2742748" y="3724797"/>
                </a:cubicBezTo>
                <a:cubicBezTo>
                  <a:pt x="2822286" y="3724797"/>
                  <a:pt x="2886764" y="3660319"/>
                  <a:pt x="2886764" y="3580781"/>
                </a:cubicBezTo>
                <a:cubicBezTo>
                  <a:pt x="2886764" y="3501243"/>
                  <a:pt x="2822286" y="3436765"/>
                  <a:pt x="2742748" y="3436765"/>
                </a:cubicBezTo>
                <a:close/>
                <a:moveTo>
                  <a:pt x="2333605" y="3436765"/>
                </a:moveTo>
                <a:cubicBezTo>
                  <a:pt x="2254067" y="3436765"/>
                  <a:pt x="2189589" y="3501243"/>
                  <a:pt x="2189589" y="3580781"/>
                </a:cubicBezTo>
                <a:cubicBezTo>
                  <a:pt x="2189589" y="3660319"/>
                  <a:pt x="2254067" y="3724797"/>
                  <a:pt x="2333605" y="3724797"/>
                </a:cubicBezTo>
                <a:cubicBezTo>
                  <a:pt x="2413143" y="3724797"/>
                  <a:pt x="2477621" y="3660319"/>
                  <a:pt x="2477621" y="3580781"/>
                </a:cubicBezTo>
                <a:cubicBezTo>
                  <a:pt x="2477621" y="3501243"/>
                  <a:pt x="2413143" y="3436765"/>
                  <a:pt x="2333605" y="3436765"/>
                </a:cubicBezTo>
                <a:close/>
                <a:moveTo>
                  <a:pt x="1924462" y="3436765"/>
                </a:moveTo>
                <a:cubicBezTo>
                  <a:pt x="1844924" y="3436765"/>
                  <a:pt x="1780446" y="3501243"/>
                  <a:pt x="1780446" y="3580781"/>
                </a:cubicBezTo>
                <a:cubicBezTo>
                  <a:pt x="1780446" y="3660319"/>
                  <a:pt x="1844924" y="3724797"/>
                  <a:pt x="1924462" y="3724797"/>
                </a:cubicBezTo>
                <a:cubicBezTo>
                  <a:pt x="2004000" y="3724797"/>
                  <a:pt x="2068478" y="3660319"/>
                  <a:pt x="2068478" y="3580781"/>
                </a:cubicBezTo>
                <a:cubicBezTo>
                  <a:pt x="2068478" y="3501243"/>
                  <a:pt x="2004000" y="3436765"/>
                  <a:pt x="1924462" y="3436765"/>
                </a:cubicBezTo>
                <a:close/>
                <a:moveTo>
                  <a:pt x="1515319" y="3436765"/>
                </a:moveTo>
                <a:cubicBezTo>
                  <a:pt x="1435781" y="3436765"/>
                  <a:pt x="1371303" y="3501243"/>
                  <a:pt x="1371303" y="3580781"/>
                </a:cubicBezTo>
                <a:cubicBezTo>
                  <a:pt x="1371303" y="3660319"/>
                  <a:pt x="1435781" y="3724797"/>
                  <a:pt x="1515319" y="3724797"/>
                </a:cubicBezTo>
                <a:cubicBezTo>
                  <a:pt x="1594857" y="3724797"/>
                  <a:pt x="1659335" y="3660319"/>
                  <a:pt x="1659335" y="3580781"/>
                </a:cubicBezTo>
                <a:cubicBezTo>
                  <a:pt x="1659335" y="3501243"/>
                  <a:pt x="1594857" y="3436765"/>
                  <a:pt x="1515319" y="3436765"/>
                </a:cubicBezTo>
                <a:close/>
                <a:moveTo>
                  <a:pt x="1106176" y="3436765"/>
                </a:moveTo>
                <a:cubicBezTo>
                  <a:pt x="1026638" y="3436765"/>
                  <a:pt x="962160" y="3501243"/>
                  <a:pt x="962160" y="3580781"/>
                </a:cubicBezTo>
                <a:cubicBezTo>
                  <a:pt x="962160" y="3660319"/>
                  <a:pt x="1026638" y="3724797"/>
                  <a:pt x="1106176" y="3724797"/>
                </a:cubicBezTo>
                <a:cubicBezTo>
                  <a:pt x="1185714" y="3724797"/>
                  <a:pt x="1250192" y="3660319"/>
                  <a:pt x="1250192" y="3580781"/>
                </a:cubicBezTo>
                <a:cubicBezTo>
                  <a:pt x="1250192" y="3501243"/>
                  <a:pt x="1185714" y="3436765"/>
                  <a:pt x="1106176" y="3436765"/>
                </a:cubicBezTo>
                <a:close/>
                <a:moveTo>
                  <a:pt x="697033" y="3436765"/>
                </a:moveTo>
                <a:cubicBezTo>
                  <a:pt x="617495" y="3436765"/>
                  <a:pt x="553017" y="3501243"/>
                  <a:pt x="553017" y="3580781"/>
                </a:cubicBezTo>
                <a:cubicBezTo>
                  <a:pt x="553017" y="3660319"/>
                  <a:pt x="617495" y="3724797"/>
                  <a:pt x="697033" y="3724797"/>
                </a:cubicBezTo>
                <a:cubicBezTo>
                  <a:pt x="776571" y="3724797"/>
                  <a:pt x="841049" y="3660319"/>
                  <a:pt x="841049" y="3580781"/>
                </a:cubicBezTo>
                <a:cubicBezTo>
                  <a:pt x="841049" y="3501243"/>
                  <a:pt x="776571" y="3436765"/>
                  <a:pt x="697033" y="3436765"/>
                </a:cubicBezTo>
                <a:close/>
                <a:moveTo>
                  <a:pt x="287890" y="3436765"/>
                </a:moveTo>
                <a:cubicBezTo>
                  <a:pt x="208352" y="3436765"/>
                  <a:pt x="143874" y="3501243"/>
                  <a:pt x="143874" y="3580781"/>
                </a:cubicBezTo>
                <a:cubicBezTo>
                  <a:pt x="143874" y="3660319"/>
                  <a:pt x="208352" y="3724797"/>
                  <a:pt x="287890" y="3724797"/>
                </a:cubicBezTo>
                <a:cubicBezTo>
                  <a:pt x="367428" y="3724797"/>
                  <a:pt x="431906" y="3660319"/>
                  <a:pt x="431906" y="3580781"/>
                </a:cubicBezTo>
                <a:cubicBezTo>
                  <a:pt x="431906" y="3501243"/>
                  <a:pt x="367428" y="3436765"/>
                  <a:pt x="287890" y="3436765"/>
                </a:cubicBezTo>
                <a:close/>
                <a:moveTo>
                  <a:pt x="3969476" y="3021542"/>
                </a:moveTo>
                <a:cubicBezTo>
                  <a:pt x="3889938" y="3021542"/>
                  <a:pt x="3825460" y="3086020"/>
                  <a:pt x="3825460" y="3165558"/>
                </a:cubicBezTo>
                <a:cubicBezTo>
                  <a:pt x="3825460" y="3245096"/>
                  <a:pt x="3889938" y="3309574"/>
                  <a:pt x="3969476" y="3309574"/>
                </a:cubicBezTo>
                <a:cubicBezTo>
                  <a:pt x="4049014" y="3309574"/>
                  <a:pt x="4113492" y="3245096"/>
                  <a:pt x="4113492" y="3165558"/>
                </a:cubicBezTo>
                <a:cubicBezTo>
                  <a:pt x="4113492" y="3086020"/>
                  <a:pt x="4049014" y="3021542"/>
                  <a:pt x="3969476" y="3021542"/>
                </a:cubicBezTo>
                <a:close/>
                <a:moveTo>
                  <a:pt x="3560334" y="3021542"/>
                </a:moveTo>
                <a:cubicBezTo>
                  <a:pt x="3480796" y="3021542"/>
                  <a:pt x="3416318" y="3086020"/>
                  <a:pt x="3416318" y="3165558"/>
                </a:cubicBezTo>
                <a:cubicBezTo>
                  <a:pt x="3416318" y="3245096"/>
                  <a:pt x="3480796" y="3309574"/>
                  <a:pt x="3560334" y="3309574"/>
                </a:cubicBezTo>
                <a:cubicBezTo>
                  <a:pt x="3639872" y="3309574"/>
                  <a:pt x="3704350" y="3245096"/>
                  <a:pt x="3704350" y="3165558"/>
                </a:cubicBezTo>
                <a:cubicBezTo>
                  <a:pt x="3704350" y="3086020"/>
                  <a:pt x="3639872" y="3021542"/>
                  <a:pt x="3560334" y="3021542"/>
                </a:cubicBezTo>
                <a:close/>
                <a:moveTo>
                  <a:pt x="3151191" y="3021542"/>
                </a:moveTo>
                <a:cubicBezTo>
                  <a:pt x="3071653" y="3021542"/>
                  <a:pt x="3007175" y="3086020"/>
                  <a:pt x="3007175" y="3165558"/>
                </a:cubicBezTo>
                <a:cubicBezTo>
                  <a:pt x="3007175" y="3245096"/>
                  <a:pt x="3071653" y="3309574"/>
                  <a:pt x="3151191" y="3309574"/>
                </a:cubicBezTo>
                <a:cubicBezTo>
                  <a:pt x="3230729" y="3309574"/>
                  <a:pt x="3295207" y="3245096"/>
                  <a:pt x="3295207" y="3165558"/>
                </a:cubicBezTo>
                <a:cubicBezTo>
                  <a:pt x="3295207" y="3086020"/>
                  <a:pt x="3230729" y="3021542"/>
                  <a:pt x="3151191" y="3021542"/>
                </a:cubicBezTo>
                <a:close/>
                <a:moveTo>
                  <a:pt x="2742048" y="3021542"/>
                </a:moveTo>
                <a:cubicBezTo>
                  <a:pt x="2662510" y="3021542"/>
                  <a:pt x="2598032" y="3086020"/>
                  <a:pt x="2598032" y="3165558"/>
                </a:cubicBezTo>
                <a:cubicBezTo>
                  <a:pt x="2598032" y="3245096"/>
                  <a:pt x="2662510" y="3309574"/>
                  <a:pt x="2742048" y="3309574"/>
                </a:cubicBezTo>
                <a:cubicBezTo>
                  <a:pt x="2821586" y="3309574"/>
                  <a:pt x="2886064" y="3245096"/>
                  <a:pt x="2886064" y="3165558"/>
                </a:cubicBezTo>
                <a:cubicBezTo>
                  <a:pt x="2886064" y="3086020"/>
                  <a:pt x="2821586" y="3021542"/>
                  <a:pt x="2742048" y="3021542"/>
                </a:cubicBezTo>
                <a:close/>
                <a:moveTo>
                  <a:pt x="2332905" y="3021542"/>
                </a:moveTo>
                <a:cubicBezTo>
                  <a:pt x="2253367" y="3021542"/>
                  <a:pt x="2188889" y="3086020"/>
                  <a:pt x="2188889" y="3165558"/>
                </a:cubicBezTo>
                <a:cubicBezTo>
                  <a:pt x="2188889" y="3245096"/>
                  <a:pt x="2253367" y="3309574"/>
                  <a:pt x="2332905" y="3309574"/>
                </a:cubicBezTo>
                <a:cubicBezTo>
                  <a:pt x="2412443" y="3309574"/>
                  <a:pt x="2476921" y="3245096"/>
                  <a:pt x="2476921" y="3165558"/>
                </a:cubicBezTo>
                <a:cubicBezTo>
                  <a:pt x="2476921" y="3086020"/>
                  <a:pt x="2412443" y="3021542"/>
                  <a:pt x="2332905" y="3021542"/>
                </a:cubicBezTo>
                <a:close/>
                <a:moveTo>
                  <a:pt x="1923762" y="3021542"/>
                </a:moveTo>
                <a:cubicBezTo>
                  <a:pt x="1844224" y="3021542"/>
                  <a:pt x="1779746" y="3086020"/>
                  <a:pt x="1779746" y="3165558"/>
                </a:cubicBezTo>
                <a:cubicBezTo>
                  <a:pt x="1779746" y="3245096"/>
                  <a:pt x="1844224" y="3309574"/>
                  <a:pt x="1923762" y="3309574"/>
                </a:cubicBezTo>
                <a:cubicBezTo>
                  <a:pt x="2003300" y="3309574"/>
                  <a:pt x="2067778" y="3245096"/>
                  <a:pt x="2067778" y="3165558"/>
                </a:cubicBezTo>
                <a:cubicBezTo>
                  <a:pt x="2067778" y="3086020"/>
                  <a:pt x="2003300" y="3021542"/>
                  <a:pt x="1923762" y="3021542"/>
                </a:cubicBezTo>
                <a:close/>
                <a:moveTo>
                  <a:pt x="1514619" y="3021542"/>
                </a:moveTo>
                <a:cubicBezTo>
                  <a:pt x="1435081" y="3021542"/>
                  <a:pt x="1370603" y="3086020"/>
                  <a:pt x="1370603" y="3165558"/>
                </a:cubicBezTo>
                <a:cubicBezTo>
                  <a:pt x="1370603" y="3245096"/>
                  <a:pt x="1435081" y="3309574"/>
                  <a:pt x="1514619" y="3309574"/>
                </a:cubicBezTo>
                <a:cubicBezTo>
                  <a:pt x="1594157" y="3309574"/>
                  <a:pt x="1658635" y="3245096"/>
                  <a:pt x="1658635" y="3165558"/>
                </a:cubicBezTo>
                <a:cubicBezTo>
                  <a:pt x="1658635" y="3086020"/>
                  <a:pt x="1594157" y="3021542"/>
                  <a:pt x="1514619" y="3021542"/>
                </a:cubicBezTo>
                <a:close/>
                <a:moveTo>
                  <a:pt x="1105476" y="3021542"/>
                </a:moveTo>
                <a:cubicBezTo>
                  <a:pt x="1025938" y="3021542"/>
                  <a:pt x="961460" y="3086020"/>
                  <a:pt x="961460" y="3165558"/>
                </a:cubicBezTo>
                <a:cubicBezTo>
                  <a:pt x="961460" y="3245096"/>
                  <a:pt x="1025938" y="3309574"/>
                  <a:pt x="1105476" y="3309574"/>
                </a:cubicBezTo>
                <a:cubicBezTo>
                  <a:pt x="1185014" y="3309574"/>
                  <a:pt x="1249492" y="3245096"/>
                  <a:pt x="1249492" y="3165558"/>
                </a:cubicBezTo>
                <a:cubicBezTo>
                  <a:pt x="1249492" y="3086020"/>
                  <a:pt x="1185014" y="3021542"/>
                  <a:pt x="1105476" y="3021542"/>
                </a:cubicBezTo>
                <a:close/>
                <a:moveTo>
                  <a:pt x="696333" y="3021542"/>
                </a:moveTo>
                <a:cubicBezTo>
                  <a:pt x="616795" y="3021542"/>
                  <a:pt x="552317" y="3086020"/>
                  <a:pt x="552317" y="3165558"/>
                </a:cubicBezTo>
                <a:cubicBezTo>
                  <a:pt x="552317" y="3245096"/>
                  <a:pt x="616795" y="3309574"/>
                  <a:pt x="696333" y="3309574"/>
                </a:cubicBezTo>
                <a:cubicBezTo>
                  <a:pt x="775871" y="3309574"/>
                  <a:pt x="840349" y="3245096"/>
                  <a:pt x="840349" y="3165558"/>
                </a:cubicBezTo>
                <a:cubicBezTo>
                  <a:pt x="840349" y="3086020"/>
                  <a:pt x="775871" y="3021542"/>
                  <a:pt x="696333" y="3021542"/>
                </a:cubicBezTo>
                <a:close/>
                <a:moveTo>
                  <a:pt x="287190" y="3021542"/>
                </a:moveTo>
                <a:cubicBezTo>
                  <a:pt x="207652" y="3021542"/>
                  <a:pt x="143174" y="3086020"/>
                  <a:pt x="143174" y="3165558"/>
                </a:cubicBezTo>
                <a:cubicBezTo>
                  <a:pt x="143174" y="3245096"/>
                  <a:pt x="207652" y="3309574"/>
                  <a:pt x="287190" y="3309574"/>
                </a:cubicBezTo>
                <a:cubicBezTo>
                  <a:pt x="366728" y="3309574"/>
                  <a:pt x="431206" y="3245096"/>
                  <a:pt x="431206" y="3165558"/>
                </a:cubicBezTo>
                <a:cubicBezTo>
                  <a:pt x="431206" y="3086020"/>
                  <a:pt x="366728" y="3021542"/>
                  <a:pt x="287190" y="3021542"/>
                </a:cubicBezTo>
                <a:close/>
                <a:moveTo>
                  <a:pt x="3968776" y="2606319"/>
                </a:moveTo>
                <a:cubicBezTo>
                  <a:pt x="3889238" y="2606319"/>
                  <a:pt x="3824760" y="2670797"/>
                  <a:pt x="3824760" y="2750335"/>
                </a:cubicBezTo>
                <a:cubicBezTo>
                  <a:pt x="3824760" y="2829873"/>
                  <a:pt x="3889238" y="2894351"/>
                  <a:pt x="3968776" y="2894351"/>
                </a:cubicBezTo>
                <a:cubicBezTo>
                  <a:pt x="4048314" y="2894351"/>
                  <a:pt x="4112792" y="2829873"/>
                  <a:pt x="4112792" y="2750335"/>
                </a:cubicBezTo>
                <a:cubicBezTo>
                  <a:pt x="4112792" y="2670797"/>
                  <a:pt x="4048314" y="2606319"/>
                  <a:pt x="3968776" y="2606319"/>
                </a:cubicBezTo>
                <a:close/>
                <a:moveTo>
                  <a:pt x="3559634" y="2606319"/>
                </a:moveTo>
                <a:cubicBezTo>
                  <a:pt x="3480096" y="2606319"/>
                  <a:pt x="3415618" y="2670797"/>
                  <a:pt x="3415618" y="2750335"/>
                </a:cubicBezTo>
                <a:cubicBezTo>
                  <a:pt x="3415618" y="2829873"/>
                  <a:pt x="3480096" y="2894351"/>
                  <a:pt x="3559634" y="2894351"/>
                </a:cubicBezTo>
                <a:cubicBezTo>
                  <a:pt x="3639172" y="2894351"/>
                  <a:pt x="3703650" y="2829873"/>
                  <a:pt x="3703650" y="2750335"/>
                </a:cubicBezTo>
                <a:cubicBezTo>
                  <a:pt x="3703650" y="2670797"/>
                  <a:pt x="3639172" y="2606319"/>
                  <a:pt x="3559634" y="2606319"/>
                </a:cubicBezTo>
                <a:close/>
                <a:moveTo>
                  <a:pt x="3150491" y="2606319"/>
                </a:moveTo>
                <a:cubicBezTo>
                  <a:pt x="3070953" y="2606319"/>
                  <a:pt x="3006475" y="2670797"/>
                  <a:pt x="3006475" y="2750335"/>
                </a:cubicBezTo>
                <a:cubicBezTo>
                  <a:pt x="3006475" y="2829873"/>
                  <a:pt x="3070953" y="2894351"/>
                  <a:pt x="3150491" y="2894351"/>
                </a:cubicBezTo>
                <a:cubicBezTo>
                  <a:pt x="3230029" y="2894351"/>
                  <a:pt x="3294507" y="2829873"/>
                  <a:pt x="3294507" y="2750335"/>
                </a:cubicBezTo>
                <a:cubicBezTo>
                  <a:pt x="3294507" y="2670797"/>
                  <a:pt x="3230029" y="2606319"/>
                  <a:pt x="3150491" y="2606319"/>
                </a:cubicBezTo>
                <a:close/>
                <a:moveTo>
                  <a:pt x="2741348" y="2606319"/>
                </a:moveTo>
                <a:cubicBezTo>
                  <a:pt x="2661810" y="2606319"/>
                  <a:pt x="2597332" y="2670797"/>
                  <a:pt x="2597332" y="2750335"/>
                </a:cubicBezTo>
                <a:cubicBezTo>
                  <a:pt x="2597332" y="2829873"/>
                  <a:pt x="2661810" y="2894351"/>
                  <a:pt x="2741348" y="2894351"/>
                </a:cubicBezTo>
                <a:cubicBezTo>
                  <a:pt x="2820886" y="2894351"/>
                  <a:pt x="2885364" y="2829873"/>
                  <a:pt x="2885364" y="2750335"/>
                </a:cubicBezTo>
                <a:cubicBezTo>
                  <a:pt x="2885364" y="2670797"/>
                  <a:pt x="2820886" y="2606319"/>
                  <a:pt x="2741348" y="2606319"/>
                </a:cubicBezTo>
                <a:close/>
                <a:moveTo>
                  <a:pt x="2332205" y="2606319"/>
                </a:moveTo>
                <a:cubicBezTo>
                  <a:pt x="2252667" y="2606319"/>
                  <a:pt x="2188189" y="2670797"/>
                  <a:pt x="2188189" y="2750335"/>
                </a:cubicBezTo>
                <a:cubicBezTo>
                  <a:pt x="2188189" y="2829873"/>
                  <a:pt x="2252667" y="2894351"/>
                  <a:pt x="2332205" y="2894351"/>
                </a:cubicBezTo>
                <a:cubicBezTo>
                  <a:pt x="2411743" y="2894351"/>
                  <a:pt x="2476221" y="2829873"/>
                  <a:pt x="2476221" y="2750335"/>
                </a:cubicBezTo>
                <a:cubicBezTo>
                  <a:pt x="2476221" y="2670797"/>
                  <a:pt x="2411743" y="2606319"/>
                  <a:pt x="2332205" y="2606319"/>
                </a:cubicBezTo>
                <a:close/>
                <a:moveTo>
                  <a:pt x="1923062" y="2606319"/>
                </a:moveTo>
                <a:cubicBezTo>
                  <a:pt x="1843524" y="2606319"/>
                  <a:pt x="1779046" y="2670797"/>
                  <a:pt x="1779046" y="2750335"/>
                </a:cubicBezTo>
                <a:cubicBezTo>
                  <a:pt x="1779046" y="2829873"/>
                  <a:pt x="1843524" y="2894351"/>
                  <a:pt x="1923062" y="2894351"/>
                </a:cubicBezTo>
                <a:cubicBezTo>
                  <a:pt x="2002600" y="2894351"/>
                  <a:pt x="2067078" y="2829873"/>
                  <a:pt x="2067078" y="2750335"/>
                </a:cubicBezTo>
                <a:cubicBezTo>
                  <a:pt x="2067078" y="2670797"/>
                  <a:pt x="2002600" y="2606319"/>
                  <a:pt x="1923062" y="2606319"/>
                </a:cubicBezTo>
                <a:close/>
                <a:moveTo>
                  <a:pt x="1513919" y="2606319"/>
                </a:moveTo>
                <a:cubicBezTo>
                  <a:pt x="1434381" y="2606319"/>
                  <a:pt x="1369903" y="2670797"/>
                  <a:pt x="1369903" y="2750335"/>
                </a:cubicBezTo>
                <a:cubicBezTo>
                  <a:pt x="1369903" y="2829873"/>
                  <a:pt x="1434381" y="2894351"/>
                  <a:pt x="1513919" y="2894351"/>
                </a:cubicBezTo>
                <a:cubicBezTo>
                  <a:pt x="1593457" y="2894351"/>
                  <a:pt x="1657935" y="2829873"/>
                  <a:pt x="1657935" y="2750335"/>
                </a:cubicBezTo>
                <a:cubicBezTo>
                  <a:pt x="1657935" y="2670797"/>
                  <a:pt x="1593457" y="2606319"/>
                  <a:pt x="1513919" y="2606319"/>
                </a:cubicBezTo>
                <a:close/>
                <a:moveTo>
                  <a:pt x="1104776" y="2606319"/>
                </a:moveTo>
                <a:cubicBezTo>
                  <a:pt x="1025238" y="2606319"/>
                  <a:pt x="960760" y="2670797"/>
                  <a:pt x="960760" y="2750335"/>
                </a:cubicBezTo>
                <a:cubicBezTo>
                  <a:pt x="960760" y="2829873"/>
                  <a:pt x="1025238" y="2894351"/>
                  <a:pt x="1104776" y="2894351"/>
                </a:cubicBezTo>
                <a:cubicBezTo>
                  <a:pt x="1184314" y="2894351"/>
                  <a:pt x="1248792" y="2829873"/>
                  <a:pt x="1248792" y="2750335"/>
                </a:cubicBezTo>
                <a:cubicBezTo>
                  <a:pt x="1248792" y="2670797"/>
                  <a:pt x="1184314" y="2606319"/>
                  <a:pt x="1104776" y="2606319"/>
                </a:cubicBezTo>
                <a:close/>
                <a:moveTo>
                  <a:pt x="695633" y="2606319"/>
                </a:moveTo>
                <a:cubicBezTo>
                  <a:pt x="616095" y="2606319"/>
                  <a:pt x="551617" y="2670797"/>
                  <a:pt x="551617" y="2750335"/>
                </a:cubicBezTo>
                <a:cubicBezTo>
                  <a:pt x="551617" y="2829873"/>
                  <a:pt x="616095" y="2894351"/>
                  <a:pt x="695633" y="2894351"/>
                </a:cubicBezTo>
                <a:cubicBezTo>
                  <a:pt x="775171" y="2894351"/>
                  <a:pt x="839649" y="2829873"/>
                  <a:pt x="839649" y="2750335"/>
                </a:cubicBezTo>
                <a:cubicBezTo>
                  <a:pt x="839649" y="2670797"/>
                  <a:pt x="775171" y="2606319"/>
                  <a:pt x="695633" y="2606319"/>
                </a:cubicBezTo>
                <a:close/>
                <a:moveTo>
                  <a:pt x="286490" y="2606319"/>
                </a:moveTo>
                <a:cubicBezTo>
                  <a:pt x="206952" y="2606319"/>
                  <a:pt x="142474" y="2670797"/>
                  <a:pt x="142474" y="2750335"/>
                </a:cubicBezTo>
                <a:cubicBezTo>
                  <a:pt x="142474" y="2829873"/>
                  <a:pt x="206952" y="2894351"/>
                  <a:pt x="286490" y="2894351"/>
                </a:cubicBezTo>
                <a:cubicBezTo>
                  <a:pt x="366028" y="2894351"/>
                  <a:pt x="430506" y="2829873"/>
                  <a:pt x="430506" y="2750335"/>
                </a:cubicBezTo>
                <a:cubicBezTo>
                  <a:pt x="430506" y="2670797"/>
                  <a:pt x="366028" y="2606319"/>
                  <a:pt x="286490" y="2606319"/>
                </a:cubicBezTo>
                <a:close/>
                <a:moveTo>
                  <a:pt x="3968076" y="2191096"/>
                </a:moveTo>
                <a:cubicBezTo>
                  <a:pt x="3888538" y="2191096"/>
                  <a:pt x="3824060" y="2255574"/>
                  <a:pt x="3824060" y="2335112"/>
                </a:cubicBezTo>
                <a:cubicBezTo>
                  <a:pt x="3824060" y="2414650"/>
                  <a:pt x="3888538" y="2479128"/>
                  <a:pt x="3968076" y="2479128"/>
                </a:cubicBezTo>
                <a:cubicBezTo>
                  <a:pt x="4047614" y="2479128"/>
                  <a:pt x="4112092" y="2414650"/>
                  <a:pt x="4112092" y="2335112"/>
                </a:cubicBezTo>
                <a:cubicBezTo>
                  <a:pt x="4112092" y="2255574"/>
                  <a:pt x="4047614" y="2191096"/>
                  <a:pt x="3968076" y="2191096"/>
                </a:cubicBezTo>
                <a:close/>
                <a:moveTo>
                  <a:pt x="3558934" y="2191096"/>
                </a:moveTo>
                <a:cubicBezTo>
                  <a:pt x="3479396" y="2191096"/>
                  <a:pt x="3414918" y="2255574"/>
                  <a:pt x="3414918" y="2335112"/>
                </a:cubicBezTo>
                <a:cubicBezTo>
                  <a:pt x="3414918" y="2414650"/>
                  <a:pt x="3479396" y="2479128"/>
                  <a:pt x="3558934" y="2479128"/>
                </a:cubicBezTo>
                <a:cubicBezTo>
                  <a:pt x="3638472" y="2479128"/>
                  <a:pt x="3702950" y="2414650"/>
                  <a:pt x="3702950" y="2335112"/>
                </a:cubicBezTo>
                <a:cubicBezTo>
                  <a:pt x="3702950" y="2255574"/>
                  <a:pt x="3638472" y="2191096"/>
                  <a:pt x="3558934" y="2191096"/>
                </a:cubicBezTo>
                <a:close/>
                <a:moveTo>
                  <a:pt x="3149791" y="2191096"/>
                </a:moveTo>
                <a:cubicBezTo>
                  <a:pt x="3070253" y="2191096"/>
                  <a:pt x="3005775" y="2255574"/>
                  <a:pt x="3005775" y="2335112"/>
                </a:cubicBezTo>
                <a:cubicBezTo>
                  <a:pt x="3005775" y="2414650"/>
                  <a:pt x="3070253" y="2479128"/>
                  <a:pt x="3149791" y="2479128"/>
                </a:cubicBezTo>
                <a:cubicBezTo>
                  <a:pt x="3229329" y="2479128"/>
                  <a:pt x="3293807" y="2414650"/>
                  <a:pt x="3293807" y="2335112"/>
                </a:cubicBezTo>
                <a:cubicBezTo>
                  <a:pt x="3293807" y="2255574"/>
                  <a:pt x="3229329" y="2191096"/>
                  <a:pt x="3149791" y="2191096"/>
                </a:cubicBezTo>
                <a:close/>
                <a:moveTo>
                  <a:pt x="2740648" y="2191096"/>
                </a:moveTo>
                <a:cubicBezTo>
                  <a:pt x="2661110" y="2191096"/>
                  <a:pt x="2596632" y="2255574"/>
                  <a:pt x="2596632" y="2335112"/>
                </a:cubicBezTo>
                <a:cubicBezTo>
                  <a:pt x="2596632" y="2414650"/>
                  <a:pt x="2661110" y="2479128"/>
                  <a:pt x="2740648" y="2479128"/>
                </a:cubicBezTo>
                <a:cubicBezTo>
                  <a:pt x="2820186" y="2479128"/>
                  <a:pt x="2884664" y="2414650"/>
                  <a:pt x="2884664" y="2335112"/>
                </a:cubicBezTo>
                <a:cubicBezTo>
                  <a:pt x="2884664" y="2255574"/>
                  <a:pt x="2820186" y="2191096"/>
                  <a:pt x="2740648" y="2191096"/>
                </a:cubicBezTo>
                <a:close/>
                <a:moveTo>
                  <a:pt x="2331505" y="2191096"/>
                </a:moveTo>
                <a:cubicBezTo>
                  <a:pt x="2251967" y="2191096"/>
                  <a:pt x="2187489" y="2255574"/>
                  <a:pt x="2187489" y="2335112"/>
                </a:cubicBezTo>
                <a:cubicBezTo>
                  <a:pt x="2187489" y="2414650"/>
                  <a:pt x="2251967" y="2479128"/>
                  <a:pt x="2331505" y="2479128"/>
                </a:cubicBezTo>
                <a:cubicBezTo>
                  <a:pt x="2411043" y="2479128"/>
                  <a:pt x="2475521" y="2414650"/>
                  <a:pt x="2475521" y="2335112"/>
                </a:cubicBezTo>
                <a:cubicBezTo>
                  <a:pt x="2475521" y="2255574"/>
                  <a:pt x="2411043" y="2191096"/>
                  <a:pt x="2331505" y="2191096"/>
                </a:cubicBezTo>
                <a:close/>
                <a:moveTo>
                  <a:pt x="1922362" y="2191096"/>
                </a:moveTo>
                <a:cubicBezTo>
                  <a:pt x="1842824" y="2191096"/>
                  <a:pt x="1778346" y="2255574"/>
                  <a:pt x="1778346" y="2335112"/>
                </a:cubicBezTo>
                <a:cubicBezTo>
                  <a:pt x="1778346" y="2414650"/>
                  <a:pt x="1842824" y="2479128"/>
                  <a:pt x="1922362" y="2479128"/>
                </a:cubicBezTo>
                <a:cubicBezTo>
                  <a:pt x="2001900" y="2479128"/>
                  <a:pt x="2066378" y="2414650"/>
                  <a:pt x="2066378" y="2335112"/>
                </a:cubicBezTo>
                <a:cubicBezTo>
                  <a:pt x="2066378" y="2255574"/>
                  <a:pt x="2001900" y="2191096"/>
                  <a:pt x="1922362" y="2191096"/>
                </a:cubicBezTo>
                <a:close/>
                <a:moveTo>
                  <a:pt x="1513219" y="2191096"/>
                </a:moveTo>
                <a:cubicBezTo>
                  <a:pt x="1433681" y="2191096"/>
                  <a:pt x="1369203" y="2255574"/>
                  <a:pt x="1369203" y="2335112"/>
                </a:cubicBezTo>
                <a:cubicBezTo>
                  <a:pt x="1369203" y="2414650"/>
                  <a:pt x="1433681" y="2479128"/>
                  <a:pt x="1513219" y="2479128"/>
                </a:cubicBezTo>
                <a:cubicBezTo>
                  <a:pt x="1592757" y="2479128"/>
                  <a:pt x="1657235" y="2414650"/>
                  <a:pt x="1657235" y="2335112"/>
                </a:cubicBezTo>
                <a:cubicBezTo>
                  <a:pt x="1657235" y="2255574"/>
                  <a:pt x="1592757" y="2191096"/>
                  <a:pt x="1513219" y="2191096"/>
                </a:cubicBezTo>
                <a:close/>
                <a:moveTo>
                  <a:pt x="1104076" y="2191096"/>
                </a:moveTo>
                <a:cubicBezTo>
                  <a:pt x="1024538" y="2191096"/>
                  <a:pt x="960060" y="2255574"/>
                  <a:pt x="960060" y="2335112"/>
                </a:cubicBezTo>
                <a:cubicBezTo>
                  <a:pt x="960060" y="2414650"/>
                  <a:pt x="1024538" y="2479128"/>
                  <a:pt x="1104076" y="2479128"/>
                </a:cubicBezTo>
                <a:cubicBezTo>
                  <a:pt x="1183614" y="2479128"/>
                  <a:pt x="1248092" y="2414650"/>
                  <a:pt x="1248092" y="2335112"/>
                </a:cubicBezTo>
                <a:cubicBezTo>
                  <a:pt x="1248092" y="2255574"/>
                  <a:pt x="1183614" y="2191096"/>
                  <a:pt x="1104076" y="2191096"/>
                </a:cubicBezTo>
                <a:close/>
                <a:moveTo>
                  <a:pt x="694933" y="2191096"/>
                </a:moveTo>
                <a:cubicBezTo>
                  <a:pt x="615395" y="2191096"/>
                  <a:pt x="550917" y="2255574"/>
                  <a:pt x="550917" y="2335112"/>
                </a:cubicBezTo>
                <a:cubicBezTo>
                  <a:pt x="550917" y="2414650"/>
                  <a:pt x="615395" y="2479128"/>
                  <a:pt x="694933" y="2479128"/>
                </a:cubicBezTo>
                <a:cubicBezTo>
                  <a:pt x="774471" y="2479128"/>
                  <a:pt x="838949" y="2414650"/>
                  <a:pt x="838949" y="2335112"/>
                </a:cubicBezTo>
                <a:cubicBezTo>
                  <a:pt x="838949" y="2255574"/>
                  <a:pt x="774471" y="2191096"/>
                  <a:pt x="694933" y="2191096"/>
                </a:cubicBezTo>
                <a:close/>
                <a:moveTo>
                  <a:pt x="285790" y="2191096"/>
                </a:moveTo>
                <a:cubicBezTo>
                  <a:pt x="206252" y="2191096"/>
                  <a:pt x="141774" y="2255574"/>
                  <a:pt x="141774" y="2335112"/>
                </a:cubicBezTo>
                <a:cubicBezTo>
                  <a:pt x="141774" y="2414650"/>
                  <a:pt x="206252" y="2479128"/>
                  <a:pt x="285790" y="2479128"/>
                </a:cubicBezTo>
                <a:cubicBezTo>
                  <a:pt x="365328" y="2479128"/>
                  <a:pt x="429806" y="2414650"/>
                  <a:pt x="429806" y="2335112"/>
                </a:cubicBezTo>
                <a:cubicBezTo>
                  <a:pt x="429806" y="2255574"/>
                  <a:pt x="365328" y="2191096"/>
                  <a:pt x="285790" y="2191096"/>
                </a:cubicBezTo>
                <a:close/>
                <a:moveTo>
                  <a:pt x="3967376" y="1775873"/>
                </a:moveTo>
                <a:cubicBezTo>
                  <a:pt x="3887838" y="1775873"/>
                  <a:pt x="3823360" y="1840351"/>
                  <a:pt x="3823360" y="1919889"/>
                </a:cubicBezTo>
                <a:cubicBezTo>
                  <a:pt x="3823360" y="1999427"/>
                  <a:pt x="3887838" y="2063905"/>
                  <a:pt x="3967376" y="2063905"/>
                </a:cubicBezTo>
                <a:cubicBezTo>
                  <a:pt x="4046914" y="2063905"/>
                  <a:pt x="4111392" y="1999427"/>
                  <a:pt x="4111392" y="1919889"/>
                </a:cubicBezTo>
                <a:cubicBezTo>
                  <a:pt x="4111392" y="1840351"/>
                  <a:pt x="4046914" y="1775873"/>
                  <a:pt x="3967376" y="1775873"/>
                </a:cubicBezTo>
                <a:close/>
                <a:moveTo>
                  <a:pt x="3558234" y="1775873"/>
                </a:moveTo>
                <a:cubicBezTo>
                  <a:pt x="3478696" y="1775873"/>
                  <a:pt x="3414218" y="1840351"/>
                  <a:pt x="3414218" y="1919889"/>
                </a:cubicBezTo>
                <a:cubicBezTo>
                  <a:pt x="3414218" y="1999427"/>
                  <a:pt x="3478696" y="2063905"/>
                  <a:pt x="3558234" y="2063905"/>
                </a:cubicBezTo>
                <a:cubicBezTo>
                  <a:pt x="3637772" y="2063905"/>
                  <a:pt x="3702250" y="1999427"/>
                  <a:pt x="3702250" y="1919889"/>
                </a:cubicBezTo>
                <a:cubicBezTo>
                  <a:pt x="3702250" y="1840351"/>
                  <a:pt x="3637772" y="1775873"/>
                  <a:pt x="3558234" y="1775873"/>
                </a:cubicBezTo>
                <a:close/>
                <a:moveTo>
                  <a:pt x="3149091" y="1775873"/>
                </a:moveTo>
                <a:cubicBezTo>
                  <a:pt x="3069553" y="1775873"/>
                  <a:pt x="3005075" y="1840351"/>
                  <a:pt x="3005075" y="1919889"/>
                </a:cubicBezTo>
                <a:cubicBezTo>
                  <a:pt x="3005075" y="1999427"/>
                  <a:pt x="3069553" y="2063905"/>
                  <a:pt x="3149091" y="2063905"/>
                </a:cubicBezTo>
                <a:cubicBezTo>
                  <a:pt x="3228629" y="2063905"/>
                  <a:pt x="3293107" y="1999427"/>
                  <a:pt x="3293107" y="1919889"/>
                </a:cubicBezTo>
                <a:cubicBezTo>
                  <a:pt x="3293107" y="1840351"/>
                  <a:pt x="3228629" y="1775873"/>
                  <a:pt x="3149091" y="1775873"/>
                </a:cubicBezTo>
                <a:close/>
                <a:moveTo>
                  <a:pt x="2739948" y="1775873"/>
                </a:moveTo>
                <a:cubicBezTo>
                  <a:pt x="2660410" y="1775873"/>
                  <a:pt x="2595932" y="1840351"/>
                  <a:pt x="2595932" y="1919889"/>
                </a:cubicBezTo>
                <a:cubicBezTo>
                  <a:pt x="2595932" y="1999427"/>
                  <a:pt x="2660410" y="2063905"/>
                  <a:pt x="2739948" y="2063905"/>
                </a:cubicBezTo>
                <a:cubicBezTo>
                  <a:pt x="2819486" y="2063905"/>
                  <a:pt x="2883964" y="1999427"/>
                  <a:pt x="2883964" y="1919889"/>
                </a:cubicBezTo>
                <a:cubicBezTo>
                  <a:pt x="2883964" y="1840351"/>
                  <a:pt x="2819486" y="1775873"/>
                  <a:pt x="2739948" y="1775873"/>
                </a:cubicBezTo>
                <a:close/>
                <a:moveTo>
                  <a:pt x="2330805" y="1775873"/>
                </a:moveTo>
                <a:cubicBezTo>
                  <a:pt x="2251267" y="1775873"/>
                  <a:pt x="2186789" y="1840351"/>
                  <a:pt x="2186789" y="1919889"/>
                </a:cubicBezTo>
                <a:cubicBezTo>
                  <a:pt x="2186789" y="1999427"/>
                  <a:pt x="2251267" y="2063905"/>
                  <a:pt x="2330805" y="2063905"/>
                </a:cubicBezTo>
                <a:cubicBezTo>
                  <a:pt x="2410343" y="2063905"/>
                  <a:pt x="2474821" y="1999427"/>
                  <a:pt x="2474821" y="1919889"/>
                </a:cubicBezTo>
                <a:cubicBezTo>
                  <a:pt x="2474821" y="1840351"/>
                  <a:pt x="2410343" y="1775873"/>
                  <a:pt x="2330805" y="1775873"/>
                </a:cubicBezTo>
                <a:close/>
                <a:moveTo>
                  <a:pt x="1921662" y="1775873"/>
                </a:moveTo>
                <a:cubicBezTo>
                  <a:pt x="1842124" y="1775873"/>
                  <a:pt x="1777646" y="1840351"/>
                  <a:pt x="1777646" y="1919889"/>
                </a:cubicBezTo>
                <a:cubicBezTo>
                  <a:pt x="1777646" y="1999427"/>
                  <a:pt x="1842124" y="2063905"/>
                  <a:pt x="1921662" y="2063905"/>
                </a:cubicBezTo>
                <a:cubicBezTo>
                  <a:pt x="2001200" y="2063905"/>
                  <a:pt x="2065678" y="1999427"/>
                  <a:pt x="2065678" y="1919889"/>
                </a:cubicBezTo>
                <a:cubicBezTo>
                  <a:pt x="2065678" y="1840351"/>
                  <a:pt x="2001200" y="1775873"/>
                  <a:pt x="1921662" y="1775873"/>
                </a:cubicBezTo>
                <a:close/>
                <a:moveTo>
                  <a:pt x="1512519" y="1775873"/>
                </a:moveTo>
                <a:cubicBezTo>
                  <a:pt x="1432981" y="1775873"/>
                  <a:pt x="1368503" y="1840351"/>
                  <a:pt x="1368503" y="1919889"/>
                </a:cubicBezTo>
                <a:cubicBezTo>
                  <a:pt x="1368503" y="1999427"/>
                  <a:pt x="1432981" y="2063905"/>
                  <a:pt x="1512519" y="2063905"/>
                </a:cubicBezTo>
                <a:cubicBezTo>
                  <a:pt x="1592057" y="2063905"/>
                  <a:pt x="1656535" y="1999427"/>
                  <a:pt x="1656535" y="1919889"/>
                </a:cubicBezTo>
                <a:cubicBezTo>
                  <a:pt x="1656535" y="1840351"/>
                  <a:pt x="1592057" y="1775873"/>
                  <a:pt x="1512519" y="1775873"/>
                </a:cubicBezTo>
                <a:close/>
                <a:moveTo>
                  <a:pt x="1103376" y="1775873"/>
                </a:moveTo>
                <a:cubicBezTo>
                  <a:pt x="1023838" y="1775873"/>
                  <a:pt x="959360" y="1840351"/>
                  <a:pt x="959360" y="1919889"/>
                </a:cubicBezTo>
                <a:cubicBezTo>
                  <a:pt x="959360" y="1999427"/>
                  <a:pt x="1023838" y="2063905"/>
                  <a:pt x="1103376" y="2063905"/>
                </a:cubicBezTo>
                <a:cubicBezTo>
                  <a:pt x="1182914" y="2063905"/>
                  <a:pt x="1247392" y="1999427"/>
                  <a:pt x="1247392" y="1919889"/>
                </a:cubicBezTo>
                <a:cubicBezTo>
                  <a:pt x="1247392" y="1840351"/>
                  <a:pt x="1182914" y="1775873"/>
                  <a:pt x="1103376" y="1775873"/>
                </a:cubicBezTo>
                <a:close/>
                <a:moveTo>
                  <a:pt x="694233" y="1775873"/>
                </a:moveTo>
                <a:cubicBezTo>
                  <a:pt x="614695" y="1775873"/>
                  <a:pt x="550217" y="1840351"/>
                  <a:pt x="550217" y="1919889"/>
                </a:cubicBezTo>
                <a:cubicBezTo>
                  <a:pt x="550217" y="1999427"/>
                  <a:pt x="614695" y="2063905"/>
                  <a:pt x="694233" y="2063905"/>
                </a:cubicBezTo>
                <a:cubicBezTo>
                  <a:pt x="773771" y="2063905"/>
                  <a:pt x="838249" y="1999427"/>
                  <a:pt x="838249" y="1919889"/>
                </a:cubicBezTo>
                <a:cubicBezTo>
                  <a:pt x="838249" y="1840351"/>
                  <a:pt x="773771" y="1775873"/>
                  <a:pt x="694233" y="1775873"/>
                </a:cubicBezTo>
                <a:close/>
                <a:moveTo>
                  <a:pt x="285090" y="1775873"/>
                </a:moveTo>
                <a:cubicBezTo>
                  <a:pt x="205552" y="1775873"/>
                  <a:pt x="141074" y="1840351"/>
                  <a:pt x="141074" y="1919889"/>
                </a:cubicBezTo>
                <a:cubicBezTo>
                  <a:pt x="141074" y="1999427"/>
                  <a:pt x="205552" y="2063905"/>
                  <a:pt x="285090" y="2063905"/>
                </a:cubicBezTo>
                <a:cubicBezTo>
                  <a:pt x="364628" y="2063905"/>
                  <a:pt x="429106" y="1999427"/>
                  <a:pt x="429106" y="1919889"/>
                </a:cubicBezTo>
                <a:cubicBezTo>
                  <a:pt x="429106" y="1840351"/>
                  <a:pt x="364628" y="1775873"/>
                  <a:pt x="285090" y="1775873"/>
                </a:cubicBezTo>
                <a:close/>
                <a:moveTo>
                  <a:pt x="3966676" y="1360650"/>
                </a:moveTo>
                <a:cubicBezTo>
                  <a:pt x="3887138" y="1360650"/>
                  <a:pt x="3822660" y="1425128"/>
                  <a:pt x="3822660" y="1504666"/>
                </a:cubicBezTo>
                <a:cubicBezTo>
                  <a:pt x="3822660" y="1584204"/>
                  <a:pt x="3887138" y="1648682"/>
                  <a:pt x="3966676" y="1648682"/>
                </a:cubicBezTo>
                <a:cubicBezTo>
                  <a:pt x="4046214" y="1648682"/>
                  <a:pt x="4110692" y="1584204"/>
                  <a:pt x="4110692" y="1504666"/>
                </a:cubicBezTo>
                <a:cubicBezTo>
                  <a:pt x="4110692" y="1425128"/>
                  <a:pt x="4046214" y="1360650"/>
                  <a:pt x="3966676" y="1360650"/>
                </a:cubicBezTo>
                <a:close/>
                <a:moveTo>
                  <a:pt x="3557534" y="1360650"/>
                </a:moveTo>
                <a:cubicBezTo>
                  <a:pt x="3477996" y="1360650"/>
                  <a:pt x="3413518" y="1425128"/>
                  <a:pt x="3413518" y="1504666"/>
                </a:cubicBezTo>
                <a:cubicBezTo>
                  <a:pt x="3413518" y="1584204"/>
                  <a:pt x="3477996" y="1648682"/>
                  <a:pt x="3557534" y="1648682"/>
                </a:cubicBezTo>
                <a:cubicBezTo>
                  <a:pt x="3637072" y="1648682"/>
                  <a:pt x="3701550" y="1584204"/>
                  <a:pt x="3701550" y="1504666"/>
                </a:cubicBezTo>
                <a:cubicBezTo>
                  <a:pt x="3701550" y="1425128"/>
                  <a:pt x="3637072" y="1360650"/>
                  <a:pt x="3557534" y="1360650"/>
                </a:cubicBezTo>
                <a:close/>
                <a:moveTo>
                  <a:pt x="3148391" y="1360650"/>
                </a:moveTo>
                <a:cubicBezTo>
                  <a:pt x="3068853" y="1360650"/>
                  <a:pt x="3004375" y="1425128"/>
                  <a:pt x="3004375" y="1504666"/>
                </a:cubicBezTo>
                <a:cubicBezTo>
                  <a:pt x="3004375" y="1584204"/>
                  <a:pt x="3068853" y="1648682"/>
                  <a:pt x="3148391" y="1648682"/>
                </a:cubicBezTo>
                <a:cubicBezTo>
                  <a:pt x="3227929" y="1648682"/>
                  <a:pt x="3292407" y="1584204"/>
                  <a:pt x="3292407" y="1504666"/>
                </a:cubicBezTo>
                <a:cubicBezTo>
                  <a:pt x="3292407" y="1425128"/>
                  <a:pt x="3227929" y="1360650"/>
                  <a:pt x="3148391" y="1360650"/>
                </a:cubicBezTo>
                <a:close/>
                <a:moveTo>
                  <a:pt x="2739248" y="1360650"/>
                </a:moveTo>
                <a:cubicBezTo>
                  <a:pt x="2659710" y="1360650"/>
                  <a:pt x="2595232" y="1425128"/>
                  <a:pt x="2595232" y="1504666"/>
                </a:cubicBezTo>
                <a:cubicBezTo>
                  <a:pt x="2595232" y="1584204"/>
                  <a:pt x="2659710" y="1648682"/>
                  <a:pt x="2739248" y="1648682"/>
                </a:cubicBezTo>
                <a:cubicBezTo>
                  <a:pt x="2818786" y="1648682"/>
                  <a:pt x="2883264" y="1584204"/>
                  <a:pt x="2883264" y="1504666"/>
                </a:cubicBezTo>
                <a:cubicBezTo>
                  <a:pt x="2883264" y="1425128"/>
                  <a:pt x="2818786" y="1360650"/>
                  <a:pt x="2739248" y="1360650"/>
                </a:cubicBezTo>
                <a:close/>
                <a:moveTo>
                  <a:pt x="2330105" y="1360650"/>
                </a:moveTo>
                <a:cubicBezTo>
                  <a:pt x="2250567" y="1360650"/>
                  <a:pt x="2186089" y="1425128"/>
                  <a:pt x="2186089" y="1504666"/>
                </a:cubicBezTo>
                <a:cubicBezTo>
                  <a:pt x="2186089" y="1584204"/>
                  <a:pt x="2250567" y="1648682"/>
                  <a:pt x="2330105" y="1648682"/>
                </a:cubicBezTo>
                <a:cubicBezTo>
                  <a:pt x="2409643" y="1648682"/>
                  <a:pt x="2474121" y="1584204"/>
                  <a:pt x="2474121" y="1504666"/>
                </a:cubicBezTo>
                <a:cubicBezTo>
                  <a:pt x="2474121" y="1425128"/>
                  <a:pt x="2409643" y="1360650"/>
                  <a:pt x="2330105" y="1360650"/>
                </a:cubicBezTo>
                <a:close/>
                <a:moveTo>
                  <a:pt x="1920962" y="1360650"/>
                </a:moveTo>
                <a:cubicBezTo>
                  <a:pt x="1841424" y="1360650"/>
                  <a:pt x="1776946" y="1425128"/>
                  <a:pt x="1776946" y="1504666"/>
                </a:cubicBezTo>
                <a:cubicBezTo>
                  <a:pt x="1776946" y="1584204"/>
                  <a:pt x="1841424" y="1648682"/>
                  <a:pt x="1920962" y="1648682"/>
                </a:cubicBezTo>
                <a:cubicBezTo>
                  <a:pt x="2000500" y="1648682"/>
                  <a:pt x="2064978" y="1584204"/>
                  <a:pt x="2064978" y="1504666"/>
                </a:cubicBezTo>
                <a:cubicBezTo>
                  <a:pt x="2064978" y="1425128"/>
                  <a:pt x="2000500" y="1360650"/>
                  <a:pt x="1920962" y="1360650"/>
                </a:cubicBezTo>
                <a:close/>
                <a:moveTo>
                  <a:pt x="1511819" y="1360650"/>
                </a:moveTo>
                <a:cubicBezTo>
                  <a:pt x="1432281" y="1360650"/>
                  <a:pt x="1367803" y="1425128"/>
                  <a:pt x="1367803" y="1504666"/>
                </a:cubicBezTo>
                <a:cubicBezTo>
                  <a:pt x="1367803" y="1584204"/>
                  <a:pt x="1432281" y="1648682"/>
                  <a:pt x="1511819" y="1648682"/>
                </a:cubicBezTo>
                <a:cubicBezTo>
                  <a:pt x="1591357" y="1648682"/>
                  <a:pt x="1655835" y="1584204"/>
                  <a:pt x="1655835" y="1504666"/>
                </a:cubicBezTo>
                <a:cubicBezTo>
                  <a:pt x="1655835" y="1425128"/>
                  <a:pt x="1591357" y="1360650"/>
                  <a:pt x="1511819" y="1360650"/>
                </a:cubicBezTo>
                <a:close/>
                <a:moveTo>
                  <a:pt x="1102676" y="1360650"/>
                </a:moveTo>
                <a:cubicBezTo>
                  <a:pt x="1023138" y="1360650"/>
                  <a:pt x="958660" y="1425128"/>
                  <a:pt x="958660" y="1504666"/>
                </a:cubicBezTo>
                <a:cubicBezTo>
                  <a:pt x="958660" y="1584204"/>
                  <a:pt x="1023138" y="1648682"/>
                  <a:pt x="1102676" y="1648682"/>
                </a:cubicBezTo>
                <a:cubicBezTo>
                  <a:pt x="1182214" y="1648682"/>
                  <a:pt x="1246692" y="1584204"/>
                  <a:pt x="1246692" y="1504666"/>
                </a:cubicBezTo>
                <a:cubicBezTo>
                  <a:pt x="1246692" y="1425128"/>
                  <a:pt x="1182214" y="1360650"/>
                  <a:pt x="1102676" y="1360650"/>
                </a:cubicBezTo>
                <a:close/>
                <a:moveTo>
                  <a:pt x="693533" y="1360650"/>
                </a:moveTo>
                <a:cubicBezTo>
                  <a:pt x="613995" y="1360650"/>
                  <a:pt x="549517" y="1425128"/>
                  <a:pt x="549517" y="1504666"/>
                </a:cubicBezTo>
                <a:cubicBezTo>
                  <a:pt x="549517" y="1584204"/>
                  <a:pt x="613995" y="1648682"/>
                  <a:pt x="693533" y="1648682"/>
                </a:cubicBezTo>
                <a:cubicBezTo>
                  <a:pt x="773071" y="1648682"/>
                  <a:pt x="837549" y="1584204"/>
                  <a:pt x="837549" y="1504666"/>
                </a:cubicBezTo>
                <a:cubicBezTo>
                  <a:pt x="837549" y="1425128"/>
                  <a:pt x="773071" y="1360650"/>
                  <a:pt x="693533" y="1360650"/>
                </a:cubicBezTo>
                <a:close/>
                <a:moveTo>
                  <a:pt x="284390" y="1360650"/>
                </a:moveTo>
                <a:cubicBezTo>
                  <a:pt x="204852" y="1360650"/>
                  <a:pt x="140374" y="1425128"/>
                  <a:pt x="140374" y="1504666"/>
                </a:cubicBezTo>
                <a:cubicBezTo>
                  <a:pt x="140374" y="1584204"/>
                  <a:pt x="204852" y="1648682"/>
                  <a:pt x="284390" y="1648682"/>
                </a:cubicBezTo>
                <a:cubicBezTo>
                  <a:pt x="363928" y="1648682"/>
                  <a:pt x="428406" y="1584204"/>
                  <a:pt x="428406" y="1504666"/>
                </a:cubicBezTo>
                <a:cubicBezTo>
                  <a:pt x="428406" y="1425128"/>
                  <a:pt x="363928" y="1360650"/>
                  <a:pt x="284390" y="1360650"/>
                </a:cubicBezTo>
                <a:close/>
                <a:moveTo>
                  <a:pt x="3965976" y="945427"/>
                </a:moveTo>
                <a:cubicBezTo>
                  <a:pt x="3886438" y="945427"/>
                  <a:pt x="3821960" y="1009905"/>
                  <a:pt x="3821960" y="1089443"/>
                </a:cubicBezTo>
                <a:cubicBezTo>
                  <a:pt x="3821960" y="1168981"/>
                  <a:pt x="3886438" y="1233459"/>
                  <a:pt x="3965976" y="1233459"/>
                </a:cubicBezTo>
                <a:cubicBezTo>
                  <a:pt x="4045514" y="1233459"/>
                  <a:pt x="4109992" y="1168981"/>
                  <a:pt x="4109992" y="1089443"/>
                </a:cubicBezTo>
                <a:cubicBezTo>
                  <a:pt x="4109992" y="1009905"/>
                  <a:pt x="4045514" y="945427"/>
                  <a:pt x="3965976" y="945427"/>
                </a:cubicBezTo>
                <a:close/>
                <a:moveTo>
                  <a:pt x="3556834" y="945427"/>
                </a:moveTo>
                <a:cubicBezTo>
                  <a:pt x="3477296" y="945427"/>
                  <a:pt x="3412818" y="1009905"/>
                  <a:pt x="3412818" y="1089443"/>
                </a:cubicBezTo>
                <a:cubicBezTo>
                  <a:pt x="3412818" y="1168981"/>
                  <a:pt x="3477296" y="1233459"/>
                  <a:pt x="3556834" y="1233459"/>
                </a:cubicBezTo>
                <a:cubicBezTo>
                  <a:pt x="3636372" y="1233459"/>
                  <a:pt x="3700850" y="1168981"/>
                  <a:pt x="3700850" y="1089443"/>
                </a:cubicBezTo>
                <a:cubicBezTo>
                  <a:pt x="3700850" y="1009905"/>
                  <a:pt x="3636372" y="945427"/>
                  <a:pt x="3556834" y="945427"/>
                </a:cubicBezTo>
                <a:close/>
                <a:moveTo>
                  <a:pt x="3147691" y="945427"/>
                </a:moveTo>
                <a:cubicBezTo>
                  <a:pt x="3068153" y="945427"/>
                  <a:pt x="3003675" y="1009905"/>
                  <a:pt x="3003675" y="1089443"/>
                </a:cubicBezTo>
                <a:cubicBezTo>
                  <a:pt x="3003675" y="1168981"/>
                  <a:pt x="3068153" y="1233459"/>
                  <a:pt x="3147691" y="1233459"/>
                </a:cubicBezTo>
                <a:cubicBezTo>
                  <a:pt x="3227229" y="1233459"/>
                  <a:pt x="3291707" y="1168981"/>
                  <a:pt x="3291707" y="1089443"/>
                </a:cubicBezTo>
                <a:cubicBezTo>
                  <a:pt x="3291707" y="1009905"/>
                  <a:pt x="3227229" y="945427"/>
                  <a:pt x="3147691" y="945427"/>
                </a:cubicBezTo>
                <a:close/>
                <a:moveTo>
                  <a:pt x="2738548" y="945427"/>
                </a:moveTo>
                <a:cubicBezTo>
                  <a:pt x="2659010" y="945427"/>
                  <a:pt x="2594532" y="1009905"/>
                  <a:pt x="2594532" y="1089443"/>
                </a:cubicBezTo>
                <a:cubicBezTo>
                  <a:pt x="2594532" y="1168981"/>
                  <a:pt x="2659010" y="1233459"/>
                  <a:pt x="2738548" y="1233459"/>
                </a:cubicBezTo>
                <a:cubicBezTo>
                  <a:pt x="2818086" y="1233459"/>
                  <a:pt x="2882564" y="1168981"/>
                  <a:pt x="2882564" y="1089443"/>
                </a:cubicBezTo>
                <a:cubicBezTo>
                  <a:pt x="2882564" y="1009905"/>
                  <a:pt x="2818086" y="945427"/>
                  <a:pt x="2738548" y="945427"/>
                </a:cubicBezTo>
                <a:close/>
                <a:moveTo>
                  <a:pt x="2329405" y="945427"/>
                </a:moveTo>
                <a:cubicBezTo>
                  <a:pt x="2249867" y="945427"/>
                  <a:pt x="2185389" y="1009905"/>
                  <a:pt x="2185389" y="1089443"/>
                </a:cubicBezTo>
                <a:cubicBezTo>
                  <a:pt x="2185389" y="1168981"/>
                  <a:pt x="2249867" y="1233459"/>
                  <a:pt x="2329405" y="1233459"/>
                </a:cubicBezTo>
                <a:cubicBezTo>
                  <a:pt x="2408943" y="1233459"/>
                  <a:pt x="2473421" y="1168981"/>
                  <a:pt x="2473421" y="1089443"/>
                </a:cubicBezTo>
                <a:cubicBezTo>
                  <a:pt x="2473421" y="1009905"/>
                  <a:pt x="2408943" y="945427"/>
                  <a:pt x="2329405" y="945427"/>
                </a:cubicBezTo>
                <a:close/>
                <a:moveTo>
                  <a:pt x="1920262" y="945427"/>
                </a:moveTo>
                <a:cubicBezTo>
                  <a:pt x="1840724" y="945427"/>
                  <a:pt x="1776246" y="1009905"/>
                  <a:pt x="1776246" y="1089443"/>
                </a:cubicBezTo>
                <a:cubicBezTo>
                  <a:pt x="1776246" y="1168981"/>
                  <a:pt x="1840724" y="1233459"/>
                  <a:pt x="1920262" y="1233459"/>
                </a:cubicBezTo>
                <a:cubicBezTo>
                  <a:pt x="1999800" y="1233459"/>
                  <a:pt x="2064278" y="1168981"/>
                  <a:pt x="2064278" y="1089443"/>
                </a:cubicBezTo>
                <a:cubicBezTo>
                  <a:pt x="2064278" y="1009905"/>
                  <a:pt x="1999800" y="945427"/>
                  <a:pt x="1920262" y="945427"/>
                </a:cubicBezTo>
                <a:close/>
                <a:moveTo>
                  <a:pt x="1511119" y="945427"/>
                </a:moveTo>
                <a:cubicBezTo>
                  <a:pt x="1431581" y="945427"/>
                  <a:pt x="1367103" y="1009905"/>
                  <a:pt x="1367103" y="1089443"/>
                </a:cubicBezTo>
                <a:cubicBezTo>
                  <a:pt x="1367103" y="1168981"/>
                  <a:pt x="1431581" y="1233459"/>
                  <a:pt x="1511119" y="1233459"/>
                </a:cubicBezTo>
                <a:cubicBezTo>
                  <a:pt x="1590657" y="1233459"/>
                  <a:pt x="1655135" y="1168981"/>
                  <a:pt x="1655135" y="1089443"/>
                </a:cubicBezTo>
                <a:cubicBezTo>
                  <a:pt x="1655135" y="1009905"/>
                  <a:pt x="1590657" y="945427"/>
                  <a:pt x="1511119" y="945427"/>
                </a:cubicBezTo>
                <a:close/>
                <a:moveTo>
                  <a:pt x="1101976" y="945427"/>
                </a:moveTo>
                <a:cubicBezTo>
                  <a:pt x="1022438" y="945427"/>
                  <a:pt x="957960" y="1009905"/>
                  <a:pt x="957960" y="1089443"/>
                </a:cubicBezTo>
                <a:cubicBezTo>
                  <a:pt x="957960" y="1168981"/>
                  <a:pt x="1022438" y="1233459"/>
                  <a:pt x="1101976" y="1233459"/>
                </a:cubicBezTo>
                <a:cubicBezTo>
                  <a:pt x="1181514" y="1233459"/>
                  <a:pt x="1245992" y="1168981"/>
                  <a:pt x="1245992" y="1089443"/>
                </a:cubicBezTo>
                <a:cubicBezTo>
                  <a:pt x="1245992" y="1009905"/>
                  <a:pt x="1181514" y="945427"/>
                  <a:pt x="1101976" y="945427"/>
                </a:cubicBezTo>
                <a:close/>
                <a:moveTo>
                  <a:pt x="692833" y="945427"/>
                </a:moveTo>
                <a:cubicBezTo>
                  <a:pt x="613295" y="945427"/>
                  <a:pt x="548817" y="1009905"/>
                  <a:pt x="548817" y="1089443"/>
                </a:cubicBezTo>
                <a:cubicBezTo>
                  <a:pt x="548817" y="1168981"/>
                  <a:pt x="613295" y="1233459"/>
                  <a:pt x="692833" y="1233459"/>
                </a:cubicBezTo>
                <a:cubicBezTo>
                  <a:pt x="772371" y="1233459"/>
                  <a:pt x="836849" y="1168981"/>
                  <a:pt x="836849" y="1089443"/>
                </a:cubicBezTo>
                <a:cubicBezTo>
                  <a:pt x="836849" y="1009905"/>
                  <a:pt x="772371" y="945427"/>
                  <a:pt x="692833" y="945427"/>
                </a:cubicBezTo>
                <a:close/>
                <a:moveTo>
                  <a:pt x="283690" y="945427"/>
                </a:moveTo>
                <a:cubicBezTo>
                  <a:pt x="204152" y="945427"/>
                  <a:pt x="139674" y="1009905"/>
                  <a:pt x="139674" y="1089443"/>
                </a:cubicBezTo>
                <a:cubicBezTo>
                  <a:pt x="139674" y="1168981"/>
                  <a:pt x="204152" y="1233459"/>
                  <a:pt x="283690" y="1233459"/>
                </a:cubicBezTo>
                <a:cubicBezTo>
                  <a:pt x="363228" y="1233459"/>
                  <a:pt x="427706" y="1168981"/>
                  <a:pt x="427706" y="1089443"/>
                </a:cubicBezTo>
                <a:cubicBezTo>
                  <a:pt x="427706" y="1009905"/>
                  <a:pt x="363228" y="945427"/>
                  <a:pt x="283690" y="945427"/>
                </a:cubicBezTo>
                <a:close/>
                <a:moveTo>
                  <a:pt x="3965276" y="530204"/>
                </a:moveTo>
                <a:cubicBezTo>
                  <a:pt x="3885738" y="530204"/>
                  <a:pt x="3821260" y="594682"/>
                  <a:pt x="3821260" y="674220"/>
                </a:cubicBezTo>
                <a:cubicBezTo>
                  <a:pt x="3821260" y="753758"/>
                  <a:pt x="3885738" y="818236"/>
                  <a:pt x="3965276" y="818236"/>
                </a:cubicBezTo>
                <a:cubicBezTo>
                  <a:pt x="4044814" y="818236"/>
                  <a:pt x="4109292" y="753758"/>
                  <a:pt x="4109292" y="674220"/>
                </a:cubicBezTo>
                <a:cubicBezTo>
                  <a:pt x="4109292" y="594682"/>
                  <a:pt x="4044814" y="530204"/>
                  <a:pt x="3965276" y="530204"/>
                </a:cubicBezTo>
                <a:close/>
                <a:moveTo>
                  <a:pt x="3556134" y="530204"/>
                </a:moveTo>
                <a:cubicBezTo>
                  <a:pt x="3476596" y="530204"/>
                  <a:pt x="3412118" y="594682"/>
                  <a:pt x="3412118" y="674220"/>
                </a:cubicBezTo>
                <a:cubicBezTo>
                  <a:pt x="3412118" y="753758"/>
                  <a:pt x="3476596" y="818236"/>
                  <a:pt x="3556134" y="818236"/>
                </a:cubicBezTo>
                <a:cubicBezTo>
                  <a:pt x="3635672" y="818236"/>
                  <a:pt x="3700150" y="753758"/>
                  <a:pt x="3700150" y="674220"/>
                </a:cubicBezTo>
                <a:cubicBezTo>
                  <a:pt x="3700150" y="594682"/>
                  <a:pt x="3635672" y="530204"/>
                  <a:pt x="3556134" y="530204"/>
                </a:cubicBezTo>
                <a:close/>
                <a:moveTo>
                  <a:pt x="3146991" y="530204"/>
                </a:moveTo>
                <a:cubicBezTo>
                  <a:pt x="3067453" y="530204"/>
                  <a:pt x="3002975" y="594682"/>
                  <a:pt x="3002975" y="674220"/>
                </a:cubicBezTo>
                <a:cubicBezTo>
                  <a:pt x="3002975" y="753758"/>
                  <a:pt x="3067453" y="818236"/>
                  <a:pt x="3146991" y="818236"/>
                </a:cubicBezTo>
                <a:cubicBezTo>
                  <a:pt x="3226529" y="818236"/>
                  <a:pt x="3291007" y="753758"/>
                  <a:pt x="3291007" y="674220"/>
                </a:cubicBezTo>
                <a:cubicBezTo>
                  <a:pt x="3291007" y="594682"/>
                  <a:pt x="3226529" y="530204"/>
                  <a:pt x="3146991" y="530204"/>
                </a:cubicBezTo>
                <a:close/>
                <a:moveTo>
                  <a:pt x="2737848" y="530204"/>
                </a:moveTo>
                <a:cubicBezTo>
                  <a:pt x="2658310" y="530204"/>
                  <a:pt x="2593832" y="594682"/>
                  <a:pt x="2593832" y="674220"/>
                </a:cubicBezTo>
                <a:cubicBezTo>
                  <a:pt x="2593832" y="753758"/>
                  <a:pt x="2658310" y="818236"/>
                  <a:pt x="2737848" y="818236"/>
                </a:cubicBezTo>
                <a:cubicBezTo>
                  <a:pt x="2817386" y="818236"/>
                  <a:pt x="2881864" y="753758"/>
                  <a:pt x="2881864" y="674220"/>
                </a:cubicBezTo>
                <a:cubicBezTo>
                  <a:pt x="2881864" y="594682"/>
                  <a:pt x="2817386" y="530204"/>
                  <a:pt x="2737848" y="530204"/>
                </a:cubicBezTo>
                <a:close/>
                <a:moveTo>
                  <a:pt x="2328705" y="530204"/>
                </a:moveTo>
                <a:cubicBezTo>
                  <a:pt x="2249167" y="530204"/>
                  <a:pt x="2184689" y="594682"/>
                  <a:pt x="2184689" y="674220"/>
                </a:cubicBezTo>
                <a:cubicBezTo>
                  <a:pt x="2184689" y="753758"/>
                  <a:pt x="2249167" y="818236"/>
                  <a:pt x="2328705" y="818236"/>
                </a:cubicBezTo>
                <a:cubicBezTo>
                  <a:pt x="2408243" y="818236"/>
                  <a:pt x="2472721" y="753758"/>
                  <a:pt x="2472721" y="674220"/>
                </a:cubicBezTo>
                <a:cubicBezTo>
                  <a:pt x="2472721" y="594682"/>
                  <a:pt x="2408243" y="530204"/>
                  <a:pt x="2328705" y="530204"/>
                </a:cubicBezTo>
                <a:close/>
                <a:moveTo>
                  <a:pt x="1919562" y="530204"/>
                </a:moveTo>
                <a:cubicBezTo>
                  <a:pt x="1840024" y="530204"/>
                  <a:pt x="1775546" y="594682"/>
                  <a:pt x="1775546" y="674220"/>
                </a:cubicBezTo>
                <a:cubicBezTo>
                  <a:pt x="1775546" y="753758"/>
                  <a:pt x="1840024" y="818236"/>
                  <a:pt x="1919562" y="818236"/>
                </a:cubicBezTo>
                <a:cubicBezTo>
                  <a:pt x="1999100" y="818236"/>
                  <a:pt x="2063578" y="753758"/>
                  <a:pt x="2063578" y="674220"/>
                </a:cubicBezTo>
                <a:cubicBezTo>
                  <a:pt x="2063578" y="594682"/>
                  <a:pt x="1999100" y="530204"/>
                  <a:pt x="1919562" y="530204"/>
                </a:cubicBezTo>
                <a:close/>
                <a:moveTo>
                  <a:pt x="1510419" y="530204"/>
                </a:moveTo>
                <a:cubicBezTo>
                  <a:pt x="1430881" y="530204"/>
                  <a:pt x="1366403" y="594682"/>
                  <a:pt x="1366403" y="674220"/>
                </a:cubicBezTo>
                <a:cubicBezTo>
                  <a:pt x="1366403" y="753758"/>
                  <a:pt x="1430881" y="818236"/>
                  <a:pt x="1510419" y="818236"/>
                </a:cubicBezTo>
                <a:cubicBezTo>
                  <a:pt x="1589957" y="818236"/>
                  <a:pt x="1654435" y="753758"/>
                  <a:pt x="1654435" y="674220"/>
                </a:cubicBezTo>
                <a:cubicBezTo>
                  <a:pt x="1654435" y="594682"/>
                  <a:pt x="1589957" y="530204"/>
                  <a:pt x="1510419" y="530204"/>
                </a:cubicBezTo>
                <a:close/>
                <a:moveTo>
                  <a:pt x="1101276" y="530204"/>
                </a:moveTo>
                <a:cubicBezTo>
                  <a:pt x="1021738" y="530204"/>
                  <a:pt x="957260" y="594682"/>
                  <a:pt x="957260" y="674220"/>
                </a:cubicBezTo>
                <a:cubicBezTo>
                  <a:pt x="957260" y="753758"/>
                  <a:pt x="1021738" y="818236"/>
                  <a:pt x="1101276" y="818236"/>
                </a:cubicBezTo>
                <a:cubicBezTo>
                  <a:pt x="1180814" y="818236"/>
                  <a:pt x="1245292" y="753758"/>
                  <a:pt x="1245292" y="674220"/>
                </a:cubicBezTo>
                <a:cubicBezTo>
                  <a:pt x="1245292" y="594682"/>
                  <a:pt x="1180814" y="530204"/>
                  <a:pt x="1101276" y="530204"/>
                </a:cubicBezTo>
                <a:close/>
                <a:moveTo>
                  <a:pt x="692133" y="530204"/>
                </a:moveTo>
                <a:cubicBezTo>
                  <a:pt x="612595" y="530204"/>
                  <a:pt x="548117" y="594682"/>
                  <a:pt x="548117" y="674220"/>
                </a:cubicBezTo>
                <a:cubicBezTo>
                  <a:pt x="548117" y="753758"/>
                  <a:pt x="612595" y="818236"/>
                  <a:pt x="692133" y="818236"/>
                </a:cubicBezTo>
                <a:cubicBezTo>
                  <a:pt x="771671" y="818236"/>
                  <a:pt x="836149" y="753758"/>
                  <a:pt x="836149" y="674220"/>
                </a:cubicBezTo>
                <a:cubicBezTo>
                  <a:pt x="836149" y="594682"/>
                  <a:pt x="771671" y="530204"/>
                  <a:pt x="692133" y="530204"/>
                </a:cubicBezTo>
                <a:close/>
                <a:moveTo>
                  <a:pt x="282990" y="530204"/>
                </a:moveTo>
                <a:cubicBezTo>
                  <a:pt x="203452" y="530204"/>
                  <a:pt x="138974" y="594682"/>
                  <a:pt x="138974" y="674220"/>
                </a:cubicBezTo>
                <a:cubicBezTo>
                  <a:pt x="138974" y="753758"/>
                  <a:pt x="203452" y="818236"/>
                  <a:pt x="282990" y="818236"/>
                </a:cubicBezTo>
                <a:cubicBezTo>
                  <a:pt x="362528" y="818236"/>
                  <a:pt x="427006" y="753758"/>
                  <a:pt x="427006" y="674220"/>
                </a:cubicBezTo>
                <a:cubicBezTo>
                  <a:pt x="427006" y="594682"/>
                  <a:pt x="362528" y="530204"/>
                  <a:pt x="282990" y="530204"/>
                </a:cubicBezTo>
                <a:close/>
                <a:moveTo>
                  <a:pt x="3964576" y="114981"/>
                </a:moveTo>
                <a:cubicBezTo>
                  <a:pt x="3885038" y="114981"/>
                  <a:pt x="3820560" y="179459"/>
                  <a:pt x="3820560" y="258997"/>
                </a:cubicBezTo>
                <a:cubicBezTo>
                  <a:pt x="3820560" y="338535"/>
                  <a:pt x="3885038" y="403013"/>
                  <a:pt x="3964576" y="403013"/>
                </a:cubicBezTo>
                <a:cubicBezTo>
                  <a:pt x="4044114" y="403013"/>
                  <a:pt x="4108592" y="338535"/>
                  <a:pt x="4108592" y="258997"/>
                </a:cubicBezTo>
                <a:cubicBezTo>
                  <a:pt x="4108592" y="179459"/>
                  <a:pt x="4044114" y="114981"/>
                  <a:pt x="3964576" y="114981"/>
                </a:cubicBezTo>
                <a:close/>
                <a:moveTo>
                  <a:pt x="3555434" y="114981"/>
                </a:moveTo>
                <a:cubicBezTo>
                  <a:pt x="3475896" y="114981"/>
                  <a:pt x="3411418" y="179459"/>
                  <a:pt x="3411418" y="258997"/>
                </a:cubicBezTo>
                <a:cubicBezTo>
                  <a:pt x="3411418" y="338535"/>
                  <a:pt x="3475896" y="403013"/>
                  <a:pt x="3555434" y="403013"/>
                </a:cubicBezTo>
                <a:cubicBezTo>
                  <a:pt x="3634972" y="403013"/>
                  <a:pt x="3699450" y="338535"/>
                  <a:pt x="3699450" y="258997"/>
                </a:cubicBezTo>
                <a:cubicBezTo>
                  <a:pt x="3699450" y="179459"/>
                  <a:pt x="3634972" y="114981"/>
                  <a:pt x="3555434" y="114981"/>
                </a:cubicBezTo>
                <a:close/>
                <a:moveTo>
                  <a:pt x="3146291" y="114981"/>
                </a:moveTo>
                <a:cubicBezTo>
                  <a:pt x="3066753" y="114981"/>
                  <a:pt x="3002275" y="179459"/>
                  <a:pt x="3002275" y="258997"/>
                </a:cubicBezTo>
                <a:cubicBezTo>
                  <a:pt x="3002275" y="338535"/>
                  <a:pt x="3066753" y="403013"/>
                  <a:pt x="3146291" y="403013"/>
                </a:cubicBezTo>
                <a:cubicBezTo>
                  <a:pt x="3225829" y="403013"/>
                  <a:pt x="3290307" y="338535"/>
                  <a:pt x="3290307" y="258997"/>
                </a:cubicBezTo>
                <a:cubicBezTo>
                  <a:pt x="3290307" y="179459"/>
                  <a:pt x="3225829" y="114981"/>
                  <a:pt x="3146291" y="114981"/>
                </a:cubicBezTo>
                <a:close/>
                <a:moveTo>
                  <a:pt x="2737148" y="114981"/>
                </a:moveTo>
                <a:cubicBezTo>
                  <a:pt x="2657610" y="114981"/>
                  <a:pt x="2593132" y="179459"/>
                  <a:pt x="2593132" y="258997"/>
                </a:cubicBezTo>
                <a:cubicBezTo>
                  <a:pt x="2593132" y="338535"/>
                  <a:pt x="2657610" y="403013"/>
                  <a:pt x="2737148" y="403013"/>
                </a:cubicBezTo>
                <a:cubicBezTo>
                  <a:pt x="2816686" y="403013"/>
                  <a:pt x="2881164" y="338535"/>
                  <a:pt x="2881164" y="258997"/>
                </a:cubicBezTo>
                <a:cubicBezTo>
                  <a:pt x="2881164" y="179459"/>
                  <a:pt x="2816686" y="114981"/>
                  <a:pt x="2737148" y="114981"/>
                </a:cubicBezTo>
                <a:close/>
                <a:moveTo>
                  <a:pt x="2328005" y="114981"/>
                </a:moveTo>
                <a:cubicBezTo>
                  <a:pt x="2248467" y="114981"/>
                  <a:pt x="2183989" y="179459"/>
                  <a:pt x="2183989" y="258997"/>
                </a:cubicBezTo>
                <a:cubicBezTo>
                  <a:pt x="2183989" y="338535"/>
                  <a:pt x="2248467" y="403013"/>
                  <a:pt x="2328005" y="403013"/>
                </a:cubicBezTo>
                <a:cubicBezTo>
                  <a:pt x="2407543" y="403013"/>
                  <a:pt x="2472021" y="338535"/>
                  <a:pt x="2472021" y="258997"/>
                </a:cubicBezTo>
                <a:cubicBezTo>
                  <a:pt x="2472021" y="179459"/>
                  <a:pt x="2407543" y="114981"/>
                  <a:pt x="2328005" y="114981"/>
                </a:cubicBezTo>
                <a:close/>
                <a:moveTo>
                  <a:pt x="1918862" y="114981"/>
                </a:moveTo>
                <a:cubicBezTo>
                  <a:pt x="1839324" y="114981"/>
                  <a:pt x="1774846" y="179459"/>
                  <a:pt x="1774846" y="258997"/>
                </a:cubicBezTo>
                <a:cubicBezTo>
                  <a:pt x="1774846" y="338535"/>
                  <a:pt x="1839324" y="403013"/>
                  <a:pt x="1918862" y="403013"/>
                </a:cubicBezTo>
                <a:cubicBezTo>
                  <a:pt x="1998400" y="403013"/>
                  <a:pt x="2062878" y="338535"/>
                  <a:pt x="2062878" y="258997"/>
                </a:cubicBezTo>
                <a:cubicBezTo>
                  <a:pt x="2062878" y="179459"/>
                  <a:pt x="1998400" y="114981"/>
                  <a:pt x="1918862" y="114981"/>
                </a:cubicBezTo>
                <a:close/>
                <a:moveTo>
                  <a:pt x="1509719" y="114981"/>
                </a:moveTo>
                <a:cubicBezTo>
                  <a:pt x="1430181" y="114981"/>
                  <a:pt x="1365703" y="179459"/>
                  <a:pt x="1365703" y="258997"/>
                </a:cubicBezTo>
                <a:cubicBezTo>
                  <a:pt x="1365703" y="338535"/>
                  <a:pt x="1430181" y="403013"/>
                  <a:pt x="1509719" y="403013"/>
                </a:cubicBezTo>
                <a:cubicBezTo>
                  <a:pt x="1589257" y="403013"/>
                  <a:pt x="1653735" y="338535"/>
                  <a:pt x="1653735" y="258997"/>
                </a:cubicBezTo>
                <a:cubicBezTo>
                  <a:pt x="1653735" y="179459"/>
                  <a:pt x="1589257" y="114981"/>
                  <a:pt x="1509719" y="114981"/>
                </a:cubicBezTo>
                <a:close/>
                <a:moveTo>
                  <a:pt x="1100576" y="114981"/>
                </a:moveTo>
                <a:cubicBezTo>
                  <a:pt x="1021038" y="114981"/>
                  <a:pt x="956560" y="179459"/>
                  <a:pt x="956560" y="258997"/>
                </a:cubicBezTo>
                <a:cubicBezTo>
                  <a:pt x="956560" y="338535"/>
                  <a:pt x="1021038" y="403013"/>
                  <a:pt x="1100576" y="403013"/>
                </a:cubicBezTo>
                <a:cubicBezTo>
                  <a:pt x="1180114" y="403013"/>
                  <a:pt x="1244592" y="338535"/>
                  <a:pt x="1244592" y="258997"/>
                </a:cubicBezTo>
                <a:cubicBezTo>
                  <a:pt x="1244592" y="179459"/>
                  <a:pt x="1180114" y="114981"/>
                  <a:pt x="1100576" y="114981"/>
                </a:cubicBezTo>
                <a:close/>
                <a:moveTo>
                  <a:pt x="691433" y="114981"/>
                </a:moveTo>
                <a:cubicBezTo>
                  <a:pt x="611895" y="114981"/>
                  <a:pt x="547417" y="179459"/>
                  <a:pt x="547417" y="258997"/>
                </a:cubicBezTo>
                <a:cubicBezTo>
                  <a:pt x="547417" y="338535"/>
                  <a:pt x="611895" y="403013"/>
                  <a:pt x="691433" y="403013"/>
                </a:cubicBezTo>
                <a:cubicBezTo>
                  <a:pt x="770971" y="403013"/>
                  <a:pt x="835449" y="338535"/>
                  <a:pt x="835449" y="258997"/>
                </a:cubicBezTo>
                <a:cubicBezTo>
                  <a:pt x="835449" y="179459"/>
                  <a:pt x="770971" y="114981"/>
                  <a:pt x="691433" y="114981"/>
                </a:cubicBezTo>
                <a:close/>
                <a:moveTo>
                  <a:pt x="282290" y="114981"/>
                </a:moveTo>
                <a:cubicBezTo>
                  <a:pt x="202752" y="114981"/>
                  <a:pt x="138274" y="179459"/>
                  <a:pt x="138274" y="258997"/>
                </a:cubicBezTo>
                <a:cubicBezTo>
                  <a:pt x="138274" y="338535"/>
                  <a:pt x="202752" y="403013"/>
                  <a:pt x="282290" y="403013"/>
                </a:cubicBezTo>
                <a:cubicBezTo>
                  <a:pt x="361828" y="403013"/>
                  <a:pt x="426306" y="338535"/>
                  <a:pt x="426306" y="258997"/>
                </a:cubicBezTo>
                <a:cubicBezTo>
                  <a:pt x="426306" y="179459"/>
                  <a:pt x="361828" y="114981"/>
                  <a:pt x="282290" y="114981"/>
                </a:cubicBezTo>
                <a:close/>
                <a:moveTo>
                  <a:pt x="0" y="0"/>
                </a:moveTo>
                <a:lnTo>
                  <a:pt x="4248472" y="0"/>
                </a:lnTo>
                <a:lnTo>
                  <a:pt x="4248472" y="4248472"/>
                </a:lnTo>
                <a:lnTo>
                  <a:pt x="0" y="4248472"/>
                </a:lnTo>
                <a:close/>
              </a:path>
            </a:pathLst>
          </a:custGeom>
          <a:solidFill>
            <a:sysClr val="window" lastClr="FFFFFF"/>
          </a:solidFill>
          <a:ln w="25400" cap="flat" cmpd="sng" algn="ctr">
            <a:noFill/>
            <a:prstDash val="solid"/>
          </a:ln>
          <a:effectLst/>
        </p:spPr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defTabSz="924282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2" name="TextBox 10"/>
          <p:cNvSpPr txBox="1"/>
          <p:nvPr/>
        </p:nvSpPr>
        <p:spPr>
          <a:xfrm>
            <a:off x="5990302" y="3024609"/>
            <a:ext cx="998490" cy="663202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indent="0" algn="ctr">
              <a:lnSpc>
                <a:spcPct val="90000"/>
              </a:lnSpc>
              <a:spcBef>
                <a:spcPts val="0"/>
              </a:spcBef>
              <a:buFont typeface="Arial" pitchFamily="34" charset="0"/>
              <a:buNone/>
              <a:defRPr sz="2000" b="1">
                <a:solidFill>
                  <a:schemeClr val="tx2"/>
                </a:solidFill>
                <a:latin typeface="+mj-lt"/>
                <a:cs typeface="Arial" panose="020B0604020202020204" pitchFamily="34" charset="0"/>
              </a:defRPr>
            </a:lvl1pPr>
            <a:lvl2pPr marL="180975" indent="-180975">
              <a:lnSpc>
                <a:spcPct val="90000"/>
              </a:lnSpc>
              <a:spcBef>
                <a:spcPts val="0"/>
              </a:spcBef>
              <a:buFont typeface="Arial" pitchFamily="34" charset="0"/>
              <a:buChar char="•"/>
              <a:defRPr sz="1200">
                <a:solidFill>
                  <a:schemeClr val="tx2"/>
                </a:solidFill>
              </a:defRPr>
            </a:lvl2pPr>
            <a:lvl3pPr marL="361950" indent="-171450">
              <a:lnSpc>
                <a:spcPct val="90000"/>
              </a:lnSpc>
              <a:spcBef>
                <a:spcPts val="0"/>
              </a:spcBef>
              <a:buFont typeface="Calibri" pitchFamily="34" charset="0"/>
              <a:buChar char="–"/>
              <a:defRPr sz="1200">
                <a:solidFill>
                  <a:schemeClr val="tx2"/>
                </a:solidFill>
              </a:defRPr>
            </a:lvl3pPr>
            <a:lvl4pPr marL="1825348" indent="-260764">
              <a:lnSpc>
                <a:spcPct val="90000"/>
              </a:lnSpc>
              <a:spcBef>
                <a:spcPts val="0"/>
              </a:spcBef>
              <a:buFont typeface="Arial" pitchFamily="34" charset="0"/>
              <a:buChar char="–"/>
              <a:defRPr sz="1200">
                <a:solidFill>
                  <a:schemeClr val="tx2"/>
                </a:solidFill>
              </a:defRPr>
            </a:lvl4pPr>
            <a:lvl5pPr marL="2346876" indent="-260764">
              <a:lnSpc>
                <a:spcPct val="90000"/>
              </a:lnSpc>
              <a:spcBef>
                <a:spcPts val="0"/>
              </a:spcBef>
              <a:buFont typeface="Arial" pitchFamily="34" charset="0"/>
              <a:buChar char="»"/>
              <a:defRPr sz="1200">
                <a:solidFill>
                  <a:schemeClr val="tx2"/>
                </a:solidFill>
              </a:defRPr>
            </a:lvl5pPr>
            <a:lvl6pPr marL="2868404" indent="-260764">
              <a:spcBef>
                <a:spcPct val="20000"/>
              </a:spcBef>
              <a:buFont typeface="Arial" pitchFamily="34" charset="0"/>
              <a:buChar char="•"/>
              <a:defRPr sz="2300"/>
            </a:lvl6pPr>
            <a:lvl7pPr marL="3389932" indent="-260764">
              <a:spcBef>
                <a:spcPct val="20000"/>
              </a:spcBef>
              <a:buFont typeface="Arial" pitchFamily="34" charset="0"/>
              <a:buChar char="•"/>
              <a:defRPr sz="2300"/>
            </a:lvl7pPr>
            <a:lvl8pPr marL="3911460" indent="-260764">
              <a:spcBef>
                <a:spcPct val="20000"/>
              </a:spcBef>
              <a:buFont typeface="Arial" pitchFamily="34" charset="0"/>
              <a:buChar char="•"/>
              <a:defRPr sz="2300"/>
            </a:lvl8pPr>
            <a:lvl9pPr marL="4432988" indent="-260764">
              <a:spcBef>
                <a:spcPct val="20000"/>
              </a:spcBef>
              <a:buFont typeface="Arial" pitchFamily="34" charset="0"/>
              <a:buChar char="•"/>
              <a:defRPr sz="2300"/>
            </a:lvl9pPr>
          </a:lstStyle>
          <a:p>
            <a:pPr marL="0" marR="0" lvl="0" indent="0" algn="ctr" defTabSz="924282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hu-HU" sz="2000" b="1" i="0" u="none" strike="noStrike" kern="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Calibri"/>
                <a:cs typeface="Arial" panose="020B0604020202020204" pitchFamily="34" charset="0"/>
              </a:rPr>
              <a:t>3%</a:t>
            </a:r>
            <a:endParaRPr kumimoji="0" lang="en-GB" sz="2000" b="1" i="0" u="none" strike="noStrike" kern="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Calibri"/>
              <a:cs typeface="Arial" panose="020B0604020202020204" pitchFamily="34" charset="0"/>
            </a:endParaRPr>
          </a:p>
          <a:p>
            <a:pPr lvl="0" defTabSz="924282">
              <a:defRPr/>
            </a:pPr>
            <a:r>
              <a:rPr lang="hu-HU" sz="950" b="0" kern="0" dirty="0">
                <a:solidFill>
                  <a:srgbClr val="222223">
                    <a:lumMod val="75000"/>
                    <a:lumOff val="25000"/>
                  </a:srgbClr>
                </a:solidFill>
              </a:rPr>
              <a:t>Reggeli műsor</a:t>
            </a:r>
            <a:endParaRPr kumimoji="0" lang="en-GB" sz="950" b="0" i="0" u="none" strike="noStrike" kern="0" cap="none" spc="0" normalizeH="0" baseline="0" noProof="0" dirty="0">
              <a:ln>
                <a:noFill/>
              </a:ln>
              <a:solidFill>
                <a:srgbClr val="222223">
                  <a:lumMod val="75000"/>
                  <a:lumOff val="25000"/>
                </a:srgbClr>
              </a:solidFill>
              <a:effectLst/>
              <a:uLnTx/>
              <a:uFillTx/>
              <a:latin typeface="Calibri"/>
            </a:endParaRPr>
          </a:p>
        </p:txBody>
      </p:sp>
      <p:graphicFrame>
        <p:nvGraphicFramePr>
          <p:cNvPr id="93" name="Diagram 5"/>
          <p:cNvGraphicFramePr/>
          <p:nvPr>
            <p:extLst>
              <p:ext uri="{D42A27DB-BD31-4B8C-83A1-F6EECF244321}">
                <p14:modId xmlns:p14="http://schemas.microsoft.com/office/powerpoint/2010/main" val="1239766866"/>
              </p:ext>
            </p:extLst>
          </p:nvPr>
        </p:nvGraphicFramePr>
        <p:xfrm>
          <a:off x="5992482" y="2141156"/>
          <a:ext cx="972353" cy="95072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4"/>
          </a:graphicData>
        </a:graphic>
      </p:graphicFrame>
      <p:sp>
        <p:nvSpPr>
          <p:cNvPr id="94" name="Rectangle 112"/>
          <p:cNvSpPr/>
          <p:nvPr/>
        </p:nvSpPr>
        <p:spPr bwMode="gray">
          <a:xfrm>
            <a:off x="6122314" y="2263089"/>
            <a:ext cx="712688" cy="706853"/>
          </a:xfrm>
          <a:custGeom>
            <a:avLst/>
            <a:gdLst/>
            <a:ahLst/>
            <a:cxnLst/>
            <a:rect l="l" t="t" r="r" b="b"/>
            <a:pathLst>
              <a:path w="4248472" h="4248472">
                <a:moveTo>
                  <a:pt x="3963192" y="3851992"/>
                </a:moveTo>
                <a:cubicBezTo>
                  <a:pt x="3883654" y="3851992"/>
                  <a:pt x="3819176" y="3916470"/>
                  <a:pt x="3819176" y="3996008"/>
                </a:cubicBezTo>
                <a:cubicBezTo>
                  <a:pt x="3819176" y="4075546"/>
                  <a:pt x="3883654" y="4140024"/>
                  <a:pt x="3963192" y="4140024"/>
                </a:cubicBezTo>
                <a:cubicBezTo>
                  <a:pt x="4042730" y="4140024"/>
                  <a:pt x="4107208" y="4075546"/>
                  <a:pt x="4107208" y="3996008"/>
                </a:cubicBezTo>
                <a:cubicBezTo>
                  <a:pt x="4107208" y="3916470"/>
                  <a:pt x="4042730" y="3851992"/>
                  <a:pt x="3963192" y="3851992"/>
                </a:cubicBezTo>
                <a:close/>
                <a:moveTo>
                  <a:pt x="3554050" y="3851992"/>
                </a:moveTo>
                <a:cubicBezTo>
                  <a:pt x="3474512" y="3851992"/>
                  <a:pt x="3410034" y="3916470"/>
                  <a:pt x="3410034" y="3996008"/>
                </a:cubicBezTo>
                <a:cubicBezTo>
                  <a:pt x="3410034" y="4075546"/>
                  <a:pt x="3474512" y="4140024"/>
                  <a:pt x="3554050" y="4140024"/>
                </a:cubicBezTo>
                <a:cubicBezTo>
                  <a:pt x="3633588" y="4140024"/>
                  <a:pt x="3698066" y="4075546"/>
                  <a:pt x="3698066" y="3996008"/>
                </a:cubicBezTo>
                <a:cubicBezTo>
                  <a:pt x="3698066" y="3916470"/>
                  <a:pt x="3633588" y="3851992"/>
                  <a:pt x="3554050" y="3851992"/>
                </a:cubicBezTo>
                <a:close/>
                <a:moveTo>
                  <a:pt x="3144907" y="3851992"/>
                </a:moveTo>
                <a:cubicBezTo>
                  <a:pt x="3065369" y="3851992"/>
                  <a:pt x="3000891" y="3916470"/>
                  <a:pt x="3000891" y="3996008"/>
                </a:cubicBezTo>
                <a:cubicBezTo>
                  <a:pt x="3000891" y="4075546"/>
                  <a:pt x="3065369" y="4140024"/>
                  <a:pt x="3144907" y="4140024"/>
                </a:cubicBezTo>
                <a:cubicBezTo>
                  <a:pt x="3224445" y="4140024"/>
                  <a:pt x="3288923" y="4075546"/>
                  <a:pt x="3288923" y="3996008"/>
                </a:cubicBezTo>
                <a:cubicBezTo>
                  <a:pt x="3288923" y="3916470"/>
                  <a:pt x="3224445" y="3851992"/>
                  <a:pt x="3144907" y="3851992"/>
                </a:cubicBezTo>
                <a:close/>
                <a:moveTo>
                  <a:pt x="2735764" y="3851992"/>
                </a:moveTo>
                <a:cubicBezTo>
                  <a:pt x="2656226" y="3851992"/>
                  <a:pt x="2591748" y="3916470"/>
                  <a:pt x="2591748" y="3996008"/>
                </a:cubicBezTo>
                <a:cubicBezTo>
                  <a:pt x="2591748" y="4075546"/>
                  <a:pt x="2656226" y="4140024"/>
                  <a:pt x="2735764" y="4140024"/>
                </a:cubicBezTo>
                <a:cubicBezTo>
                  <a:pt x="2815302" y="4140024"/>
                  <a:pt x="2879780" y="4075546"/>
                  <a:pt x="2879780" y="3996008"/>
                </a:cubicBezTo>
                <a:cubicBezTo>
                  <a:pt x="2879780" y="3916470"/>
                  <a:pt x="2815302" y="3851992"/>
                  <a:pt x="2735764" y="3851992"/>
                </a:cubicBezTo>
                <a:close/>
                <a:moveTo>
                  <a:pt x="2326621" y="3851992"/>
                </a:moveTo>
                <a:cubicBezTo>
                  <a:pt x="2247083" y="3851992"/>
                  <a:pt x="2182605" y="3916470"/>
                  <a:pt x="2182605" y="3996008"/>
                </a:cubicBezTo>
                <a:cubicBezTo>
                  <a:pt x="2182605" y="4075546"/>
                  <a:pt x="2247083" y="4140024"/>
                  <a:pt x="2326621" y="4140024"/>
                </a:cubicBezTo>
                <a:cubicBezTo>
                  <a:pt x="2406159" y="4140024"/>
                  <a:pt x="2470637" y="4075546"/>
                  <a:pt x="2470637" y="3996008"/>
                </a:cubicBezTo>
                <a:cubicBezTo>
                  <a:pt x="2470637" y="3916470"/>
                  <a:pt x="2406159" y="3851992"/>
                  <a:pt x="2326621" y="3851992"/>
                </a:cubicBezTo>
                <a:close/>
                <a:moveTo>
                  <a:pt x="1917478" y="3851992"/>
                </a:moveTo>
                <a:cubicBezTo>
                  <a:pt x="1837940" y="3851992"/>
                  <a:pt x="1773462" y="3916470"/>
                  <a:pt x="1773462" y="3996008"/>
                </a:cubicBezTo>
                <a:cubicBezTo>
                  <a:pt x="1773462" y="4075546"/>
                  <a:pt x="1837940" y="4140024"/>
                  <a:pt x="1917478" y="4140024"/>
                </a:cubicBezTo>
                <a:cubicBezTo>
                  <a:pt x="1997016" y="4140024"/>
                  <a:pt x="2061494" y="4075546"/>
                  <a:pt x="2061494" y="3996008"/>
                </a:cubicBezTo>
                <a:cubicBezTo>
                  <a:pt x="2061494" y="3916470"/>
                  <a:pt x="1997016" y="3851992"/>
                  <a:pt x="1917478" y="3851992"/>
                </a:cubicBezTo>
                <a:close/>
                <a:moveTo>
                  <a:pt x="1508335" y="3851992"/>
                </a:moveTo>
                <a:cubicBezTo>
                  <a:pt x="1428797" y="3851992"/>
                  <a:pt x="1364319" y="3916470"/>
                  <a:pt x="1364319" y="3996008"/>
                </a:cubicBezTo>
                <a:cubicBezTo>
                  <a:pt x="1364319" y="4075546"/>
                  <a:pt x="1428797" y="4140024"/>
                  <a:pt x="1508335" y="4140024"/>
                </a:cubicBezTo>
                <a:cubicBezTo>
                  <a:pt x="1587873" y="4140024"/>
                  <a:pt x="1652351" y="4075546"/>
                  <a:pt x="1652351" y="3996008"/>
                </a:cubicBezTo>
                <a:cubicBezTo>
                  <a:pt x="1652351" y="3916470"/>
                  <a:pt x="1587873" y="3851992"/>
                  <a:pt x="1508335" y="3851992"/>
                </a:cubicBezTo>
                <a:close/>
                <a:moveTo>
                  <a:pt x="1099192" y="3851992"/>
                </a:moveTo>
                <a:cubicBezTo>
                  <a:pt x="1019654" y="3851992"/>
                  <a:pt x="955176" y="3916470"/>
                  <a:pt x="955176" y="3996008"/>
                </a:cubicBezTo>
                <a:cubicBezTo>
                  <a:pt x="955176" y="4075546"/>
                  <a:pt x="1019654" y="4140024"/>
                  <a:pt x="1099192" y="4140024"/>
                </a:cubicBezTo>
                <a:cubicBezTo>
                  <a:pt x="1178730" y="4140024"/>
                  <a:pt x="1243208" y="4075546"/>
                  <a:pt x="1243208" y="3996008"/>
                </a:cubicBezTo>
                <a:cubicBezTo>
                  <a:pt x="1243208" y="3916470"/>
                  <a:pt x="1178730" y="3851992"/>
                  <a:pt x="1099192" y="3851992"/>
                </a:cubicBezTo>
                <a:close/>
                <a:moveTo>
                  <a:pt x="690049" y="3851992"/>
                </a:moveTo>
                <a:cubicBezTo>
                  <a:pt x="610511" y="3851992"/>
                  <a:pt x="546033" y="3916470"/>
                  <a:pt x="546033" y="3996008"/>
                </a:cubicBezTo>
                <a:cubicBezTo>
                  <a:pt x="546033" y="4075546"/>
                  <a:pt x="610511" y="4140024"/>
                  <a:pt x="690049" y="4140024"/>
                </a:cubicBezTo>
                <a:cubicBezTo>
                  <a:pt x="769587" y="4140024"/>
                  <a:pt x="834065" y="4075546"/>
                  <a:pt x="834065" y="3996008"/>
                </a:cubicBezTo>
                <a:cubicBezTo>
                  <a:pt x="834065" y="3916470"/>
                  <a:pt x="769587" y="3851992"/>
                  <a:pt x="690049" y="3851992"/>
                </a:cubicBezTo>
                <a:close/>
                <a:moveTo>
                  <a:pt x="280906" y="3851992"/>
                </a:moveTo>
                <a:cubicBezTo>
                  <a:pt x="201368" y="3851992"/>
                  <a:pt x="136890" y="3916470"/>
                  <a:pt x="136890" y="3996008"/>
                </a:cubicBezTo>
                <a:cubicBezTo>
                  <a:pt x="136890" y="4075546"/>
                  <a:pt x="201368" y="4140024"/>
                  <a:pt x="280906" y="4140024"/>
                </a:cubicBezTo>
                <a:cubicBezTo>
                  <a:pt x="360444" y="4140024"/>
                  <a:pt x="424922" y="4075546"/>
                  <a:pt x="424922" y="3996008"/>
                </a:cubicBezTo>
                <a:cubicBezTo>
                  <a:pt x="424922" y="3916470"/>
                  <a:pt x="360444" y="3851992"/>
                  <a:pt x="280906" y="3851992"/>
                </a:cubicBezTo>
                <a:close/>
                <a:moveTo>
                  <a:pt x="3970176" y="3436765"/>
                </a:moveTo>
                <a:cubicBezTo>
                  <a:pt x="3890638" y="3436765"/>
                  <a:pt x="3826160" y="3501243"/>
                  <a:pt x="3826160" y="3580781"/>
                </a:cubicBezTo>
                <a:cubicBezTo>
                  <a:pt x="3826160" y="3660319"/>
                  <a:pt x="3890638" y="3724797"/>
                  <a:pt x="3970176" y="3724797"/>
                </a:cubicBezTo>
                <a:cubicBezTo>
                  <a:pt x="4049714" y="3724797"/>
                  <a:pt x="4114192" y="3660319"/>
                  <a:pt x="4114192" y="3580781"/>
                </a:cubicBezTo>
                <a:cubicBezTo>
                  <a:pt x="4114192" y="3501243"/>
                  <a:pt x="4049714" y="3436765"/>
                  <a:pt x="3970176" y="3436765"/>
                </a:cubicBezTo>
                <a:close/>
                <a:moveTo>
                  <a:pt x="3561034" y="3436765"/>
                </a:moveTo>
                <a:cubicBezTo>
                  <a:pt x="3481496" y="3436765"/>
                  <a:pt x="3417018" y="3501243"/>
                  <a:pt x="3417018" y="3580781"/>
                </a:cubicBezTo>
                <a:cubicBezTo>
                  <a:pt x="3417018" y="3660319"/>
                  <a:pt x="3481496" y="3724797"/>
                  <a:pt x="3561034" y="3724797"/>
                </a:cubicBezTo>
                <a:cubicBezTo>
                  <a:pt x="3640572" y="3724797"/>
                  <a:pt x="3705050" y="3660319"/>
                  <a:pt x="3705050" y="3580781"/>
                </a:cubicBezTo>
                <a:cubicBezTo>
                  <a:pt x="3705050" y="3501243"/>
                  <a:pt x="3640572" y="3436765"/>
                  <a:pt x="3561034" y="3436765"/>
                </a:cubicBezTo>
                <a:close/>
                <a:moveTo>
                  <a:pt x="3151891" y="3436765"/>
                </a:moveTo>
                <a:cubicBezTo>
                  <a:pt x="3072353" y="3436765"/>
                  <a:pt x="3007875" y="3501243"/>
                  <a:pt x="3007875" y="3580781"/>
                </a:cubicBezTo>
                <a:cubicBezTo>
                  <a:pt x="3007875" y="3660319"/>
                  <a:pt x="3072353" y="3724797"/>
                  <a:pt x="3151891" y="3724797"/>
                </a:cubicBezTo>
                <a:cubicBezTo>
                  <a:pt x="3231429" y="3724797"/>
                  <a:pt x="3295907" y="3660319"/>
                  <a:pt x="3295907" y="3580781"/>
                </a:cubicBezTo>
                <a:cubicBezTo>
                  <a:pt x="3295907" y="3501243"/>
                  <a:pt x="3231429" y="3436765"/>
                  <a:pt x="3151891" y="3436765"/>
                </a:cubicBezTo>
                <a:close/>
                <a:moveTo>
                  <a:pt x="2742748" y="3436765"/>
                </a:moveTo>
                <a:cubicBezTo>
                  <a:pt x="2663210" y="3436765"/>
                  <a:pt x="2598732" y="3501243"/>
                  <a:pt x="2598732" y="3580781"/>
                </a:cubicBezTo>
                <a:cubicBezTo>
                  <a:pt x="2598732" y="3660319"/>
                  <a:pt x="2663210" y="3724797"/>
                  <a:pt x="2742748" y="3724797"/>
                </a:cubicBezTo>
                <a:cubicBezTo>
                  <a:pt x="2822286" y="3724797"/>
                  <a:pt x="2886764" y="3660319"/>
                  <a:pt x="2886764" y="3580781"/>
                </a:cubicBezTo>
                <a:cubicBezTo>
                  <a:pt x="2886764" y="3501243"/>
                  <a:pt x="2822286" y="3436765"/>
                  <a:pt x="2742748" y="3436765"/>
                </a:cubicBezTo>
                <a:close/>
                <a:moveTo>
                  <a:pt x="2333605" y="3436765"/>
                </a:moveTo>
                <a:cubicBezTo>
                  <a:pt x="2254067" y="3436765"/>
                  <a:pt x="2189589" y="3501243"/>
                  <a:pt x="2189589" y="3580781"/>
                </a:cubicBezTo>
                <a:cubicBezTo>
                  <a:pt x="2189589" y="3660319"/>
                  <a:pt x="2254067" y="3724797"/>
                  <a:pt x="2333605" y="3724797"/>
                </a:cubicBezTo>
                <a:cubicBezTo>
                  <a:pt x="2413143" y="3724797"/>
                  <a:pt x="2477621" y="3660319"/>
                  <a:pt x="2477621" y="3580781"/>
                </a:cubicBezTo>
                <a:cubicBezTo>
                  <a:pt x="2477621" y="3501243"/>
                  <a:pt x="2413143" y="3436765"/>
                  <a:pt x="2333605" y="3436765"/>
                </a:cubicBezTo>
                <a:close/>
                <a:moveTo>
                  <a:pt x="1924462" y="3436765"/>
                </a:moveTo>
                <a:cubicBezTo>
                  <a:pt x="1844924" y="3436765"/>
                  <a:pt x="1780446" y="3501243"/>
                  <a:pt x="1780446" y="3580781"/>
                </a:cubicBezTo>
                <a:cubicBezTo>
                  <a:pt x="1780446" y="3660319"/>
                  <a:pt x="1844924" y="3724797"/>
                  <a:pt x="1924462" y="3724797"/>
                </a:cubicBezTo>
                <a:cubicBezTo>
                  <a:pt x="2004000" y="3724797"/>
                  <a:pt x="2068478" y="3660319"/>
                  <a:pt x="2068478" y="3580781"/>
                </a:cubicBezTo>
                <a:cubicBezTo>
                  <a:pt x="2068478" y="3501243"/>
                  <a:pt x="2004000" y="3436765"/>
                  <a:pt x="1924462" y="3436765"/>
                </a:cubicBezTo>
                <a:close/>
                <a:moveTo>
                  <a:pt x="1515319" y="3436765"/>
                </a:moveTo>
                <a:cubicBezTo>
                  <a:pt x="1435781" y="3436765"/>
                  <a:pt x="1371303" y="3501243"/>
                  <a:pt x="1371303" y="3580781"/>
                </a:cubicBezTo>
                <a:cubicBezTo>
                  <a:pt x="1371303" y="3660319"/>
                  <a:pt x="1435781" y="3724797"/>
                  <a:pt x="1515319" y="3724797"/>
                </a:cubicBezTo>
                <a:cubicBezTo>
                  <a:pt x="1594857" y="3724797"/>
                  <a:pt x="1659335" y="3660319"/>
                  <a:pt x="1659335" y="3580781"/>
                </a:cubicBezTo>
                <a:cubicBezTo>
                  <a:pt x="1659335" y="3501243"/>
                  <a:pt x="1594857" y="3436765"/>
                  <a:pt x="1515319" y="3436765"/>
                </a:cubicBezTo>
                <a:close/>
                <a:moveTo>
                  <a:pt x="1106176" y="3436765"/>
                </a:moveTo>
                <a:cubicBezTo>
                  <a:pt x="1026638" y="3436765"/>
                  <a:pt x="962160" y="3501243"/>
                  <a:pt x="962160" y="3580781"/>
                </a:cubicBezTo>
                <a:cubicBezTo>
                  <a:pt x="962160" y="3660319"/>
                  <a:pt x="1026638" y="3724797"/>
                  <a:pt x="1106176" y="3724797"/>
                </a:cubicBezTo>
                <a:cubicBezTo>
                  <a:pt x="1185714" y="3724797"/>
                  <a:pt x="1250192" y="3660319"/>
                  <a:pt x="1250192" y="3580781"/>
                </a:cubicBezTo>
                <a:cubicBezTo>
                  <a:pt x="1250192" y="3501243"/>
                  <a:pt x="1185714" y="3436765"/>
                  <a:pt x="1106176" y="3436765"/>
                </a:cubicBezTo>
                <a:close/>
                <a:moveTo>
                  <a:pt x="697033" y="3436765"/>
                </a:moveTo>
                <a:cubicBezTo>
                  <a:pt x="617495" y="3436765"/>
                  <a:pt x="553017" y="3501243"/>
                  <a:pt x="553017" y="3580781"/>
                </a:cubicBezTo>
                <a:cubicBezTo>
                  <a:pt x="553017" y="3660319"/>
                  <a:pt x="617495" y="3724797"/>
                  <a:pt x="697033" y="3724797"/>
                </a:cubicBezTo>
                <a:cubicBezTo>
                  <a:pt x="776571" y="3724797"/>
                  <a:pt x="841049" y="3660319"/>
                  <a:pt x="841049" y="3580781"/>
                </a:cubicBezTo>
                <a:cubicBezTo>
                  <a:pt x="841049" y="3501243"/>
                  <a:pt x="776571" y="3436765"/>
                  <a:pt x="697033" y="3436765"/>
                </a:cubicBezTo>
                <a:close/>
                <a:moveTo>
                  <a:pt x="287890" y="3436765"/>
                </a:moveTo>
                <a:cubicBezTo>
                  <a:pt x="208352" y="3436765"/>
                  <a:pt x="143874" y="3501243"/>
                  <a:pt x="143874" y="3580781"/>
                </a:cubicBezTo>
                <a:cubicBezTo>
                  <a:pt x="143874" y="3660319"/>
                  <a:pt x="208352" y="3724797"/>
                  <a:pt x="287890" y="3724797"/>
                </a:cubicBezTo>
                <a:cubicBezTo>
                  <a:pt x="367428" y="3724797"/>
                  <a:pt x="431906" y="3660319"/>
                  <a:pt x="431906" y="3580781"/>
                </a:cubicBezTo>
                <a:cubicBezTo>
                  <a:pt x="431906" y="3501243"/>
                  <a:pt x="367428" y="3436765"/>
                  <a:pt x="287890" y="3436765"/>
                </a:cubicBezTo>
                <a:close/>
                <a:moveTo>
                  <a:pt x="3969476" y="3021542"/>
                </a:moveTo>
                <a:cubicBezTo>
                  <a:pt x="3889938" y="3021542"/>
                  <a:pt x="3825460" y="3086020"/>
                  <a:pt x="3825460" y="3165558"/>
                </a:cubicBezTo>
                <a:cubicBezTo>
                  <a:pt x="3825460" y="3245096"/>
                  <a:pt x="3889938" y="3309574"/>
                  <a:pt x="3969476" y="3309574"/>
                </a:cubicBezTo>
                <a:cubicBezTo>
                  <a:pt x="4049014" y="3309574"/>
                  <a:pt x="4113492" y="3245096"/>
                  <a:pt x="4113492" y="3165558"/>
                </a:cubicBezTo>
                <a:cubicBezTo>
                  <a:pt x="4113492" y="3086020"/>
                  <a:pt x="4049014" y="3021542"/>
                  <a:pt x="3969476" y="3021542"/>
                </a:cubicBezTo>
                <a:close/>
                <a:moveTo>
                  <a:pt x="3560334" y="3021542"/>
                </a:moveTo>
                <a:cubicBezTo>
                  <a:pt x="3480796" y="3021542"/>
                  <a:pt x="3416318" y="3086020"/>
                  <a:pt x="3416318" y="3165558"/>
                </a:cubicBezTo>
                <a:cubicBezTo>
                  <a:pt x="3416318" y="3245096"/>
                  <a:pt x="3480796" y="3309574"/>
                  <a:pt x="3560334" y="3309574"/>
                </a:cubicBezTo>
                <a:cubicBezTo>
                  <a:pt x="3639872" y="3309574"/>
                  <a:pt x="3704350" y="3245096"/>
                  <a:pt x="3704350" y="3165558"/>
                </a:cubicBezTo>
                <a:cubicBezTo>
                  <a:pt x="3704350" y="3086020"/>
                  <a:pt x="3639872" y="3021542"/>
                  <a:pt x="3560334" y="3021542"/>
                </a:cubicBezTo>
                <a:close/>
                <a:moveTo>
                  <a:pt x="3151191" y="3021542"/>
                </a:moveTo>
                <a:cubicBezTo>
                  <a:pt x="3071653" y="3021542"/>
                  <a:pt x="3007175" y="3086020"/>
                  <a:pt x="3007175" y="3165558"/>
                </a:cubicBezTo>
                <a:cubicBezTo>
                  <a:pt x="3007175" y="3245096"/>
                  <a:pt x="3071653" y="3309574"/>
                  <a:pt x="3151191" y="3309574"/>
                </a:cubicBezTo>
                <a:cubicBezTo>
                  <a:pt x="3230729" y="3309574"/>
                  <a:pt x="3295207" y="3245096"/>
                  <a:pt x="3295207" y="3165558"/>
                </a:cubicBezTo>
                <a:cubicBezTo>
                  <a:pt x="3295207" y="3086020"/>
                  <a:pt x="3230729" y="3021542"/>
                  <a:pt x="3151191" y="3021542"/>
                </a:cubicBezTo>
                <a:close/>
                <a:moveTo>
                  <a:pt x="2742048" y="3021542"/>
                </a:moveTo>
                <a:cubicBezTo>
                  <a:pt x="2662510" y="3021542"/>
                  <a:pt x="2598032" y="3086020"/>
                  <a:pt x="2598032" y="3165558"/>
                </a:cubicBezTo>
                <a:cubicBezTo>
                  <a:pt x="2598032" y="3245096"/>
                  <a:pt x="2662510" y="3309574"/>
                  <a:pt x="2742048" y="3309574"/>
                </a:cubicBezTo>
                <a:cubicBezTo>
                  <a:pt x="2821586" y="3309574"/>
                  <a:pt x="2886064" y="3245096"/>
                  <a:pt x="2886064" y="3165558"/>
                </a:cubicBezTo>
                <a:cubicBezTo>
                  <a:pt x="2886064" y="3086020"/>
                  <a:pt x="2821586" y="3021542"/>
                  <a:pt x="2742048" y="3021542"/>
                </a:cubicBezTo>
                <a:close/>
                <a:moveTo>
                  <a:pt x="2332905" y="3021542"/>
                </a:moveTo>
                <a:cubicBezTo>
                  <a:pt x="2253367" y="3021542"/>
                  <a:pt x="2188889" y="3086020"/>
                  <a:pt x="2188889" y="3165558"/>
                </a:cubicBezTo>
                <a:cubicBezTo>
                  <a:pt x="2188889" y="3245096"/>
                  <a:pt x="2253367" y="3309574"/>
                  <a:pt x="2332905" y="3309574"/>
                </a:cubicBezTo>
                <a:cubicBezTo>
                  <a:pt x="2412443" y="3309574"/>
                  <a:pt x="2476921" y="3245096"/>
                  <a:pt x="2476921" y="3165558"/>
                </a:cubicBezTo>
                <a:cubicBezTo>
                  <a:pt x="2476921" y="3086020"/>
                  <a:pt x="2412443" y="3021542"/>
                  <a:pt x="2332905" y="3021542"/>
                </a:cubicBezTo>
                <a:close/>
                <a:moveTo>
                  <a:pt x="1923762" y="3021542"/>
                </a:moveTo>
                <a:cubicBezTo>
                  <a:pt x="1844224" y="3021542"/>
                  <a:pt x="1779746" y="3086020"/>
                  <a:pt x="1779746" y="3165558"/>
                </a:cubicBezTo>
                <a:cubicBezTo>
                  <a:pt x="1779746" y="3245096"/>
                  <a:pt x="1844224" y="3309574"/>
                  <a:pt x="1923762" y="3309574"/>
                </a:cubicBezTo>
                <a:cubicBezTo>
                  <a:pt x="2003300" y="3309574"/>
                  <a:pt x="2067778" y="3245096"/>
                  <a:pt x="2067778" y="3165558"/>
                </a:cubicBezTo>
                <a:cubicBezTo>
                  <a:pt x="2067778" y="3086020"/>
                  <a:pt x="2003300" y="3021542"/>
                  <a:pt x="1923762" y="3021542"/>
                </a:cubicBezTo>
                <a:close/>
                <a:moveTo>
                  <a:pt x="1514619" y="3021542"/>
                </a:moveTo>
                <a:cubicBezTo>
                  <a:pt x="1435081" y="3021542"/>
                  <a:pt x="1370603" y="3086020"/>
                  <a:pt x="1370603" y="3165558"/>
                </a:cubicBezTo>
                <a:cubicBezTo>
                  <a:pt x="1370603" y="3245096"/>
                  <a:pt x="1435081" y="3309574"/>
                  <a:pt x="1514619" y="3309574"/>
                </a:cubicBezTo>
                <a:cubicBezTo>
                  <a:pt x="1594157" y="3309574"/>
                  <a:pt x="1658635" y="3245096"/>
                  <a:pt x="1658635" y="3165558"/>
                </a:cubicBezTo>
                <a:cubicBezTo>
                  <a:pt x="1658635" y="3086020"/>
                  <a:pt x="1594157" y="3021542"/>
                  <a:pt x="1514619" y="3021542"/>
                </a:cubicBezTo>
                <a:close/>
                <a:moveTo>
                  <a:pt x="1105476" y="3021542"/>
                </a:moveTo>
                <a:cubicBezTo>
                  <a:pt x="1025938" y="3021542"/>
                  <a:pt x="961460" y="3086020"/>
                  <a:pt x="961460" y="3165558"/>
                </a:cubicBezTo>
                <a:cubicBezTo>
                  <a:pt x="961460" y="3245096"/>
                  <a:pt x="1025938" y="3309574"/>
                  <a:pt x="1105476" y="3309574"/>
                </a:cubicBezTo>
                <a:cubicBezTo>
                  <a:pt x="1185014" y="3309574"/>
                  <a:pt x="1249492" y="3245096"/>
                  <a:pt x="1249492" y="3165558"/>
                </a:cubicBezTo>
                <a:cubicBezTo>
                  <a:pt x="1249492" y="3086020"/>
                  <a:pt x="1185014" y="3021542"/>
                  <a:pt x="1105476" y="3021542"/>
                </a:cubicBezTo>
                <a:close/>
                <a:moveTo>
                  <a:pt x="696333" y="3021542"/>
                </a:moveTo>
                <a:cubicBezTo>
                  <a:pt x="616795" y="3021542"/>
                  <a:pt x="552317" y="3086020"/>
                  <a:pt x="552317" y="3165558"/>
                </a:cubicBezTo>
                <a:cubicBezTo>
                  <a:pt x="552317" y="3245096"/>
                  <a:pt x="616795" y="3309574"/>
                  <a:pt x="696333" y="3309574"/>
                </a:cubicBezTo>
                <a:cubicBezTo>
                  <a:pt x="775871" y="3309574"/>
                  <a:pt x="840349" y="3245096"/>
                  <a:pt x="840349" y="3165558"/>
                </a:cubicBezTo>
                <a:cubicBezTo>
                  <a:pt x="840349" y="3086020"/>
                  <a:pt x="775871" y="3021542"/>
                  <a:pt x="696333" y="3021542"/>
                </a:cubicBezTo>
                <a:close/>
                <a:moveTo>
                  <a:pt x="287190" y="3021542"/>
                </a:moveTo>
                <a:cubicBezTo>
                  <a:pt x="207652" y="3021542"/>
                  <a:pt x="143174" y="3086020"/>
                  <a:pt x="143174" y="3165558"/>
                </a:cubicBezTo>
                <a:cubicBezTo>
                  <a:pt x="143174" y="3245096"/>
                  <a:pt x="207652" y="3309574"/>
                  <a:pt x="287190" y="3309574"/>
                </a:cubicBezTo>
                <a:cubicBezTo>
                  <a:pt x="366728" y="3309574"/>
                  <a:pt x="431206" y="3245096"/>
                  <a:pt x="431206" y="3165558"/>
                </a:cubicBezTo>
                <a:cubicBezTo>
                  <a:pt x="431206" y="3086020"/>
                  <a:pt x="366728" y="3021542"/>
                  <a:pt x="287190" y="3021542"/>
                </a:cubicBezTo>
                <a:close/>
                <a:moveTo>
                  <a:pt x="3968776" y="2606319"/>
                </a:moveTo>
                <a:cubicBezTo>
                  <a:pt x="3889238" y="2606319"/>
                  <a:pt x="3824760" y="2670797"/>
                  <a:pt x="3824760" y="2750335"/>
                </a:cubicBezTo>
                <a:cubicBezTo>
                  <a:pt x="3824760" y="2829873"/>
                  <a:pt x="3889238" y="2894351"/>
                  <a:pt x="3968776" y="2894351"/>
                </a:cubicBezTo>
                <a:cubicBezTo>
                  <a:pt x="4048314" y="2894351"/>
                  <a:pt x="4112792" y="2829873"/>
                  <a:pt x="4112792" y="2750335"/>
                </a:cubicBezTo>
                <a:cubicBezTo>
                  <a:pt x="4112792" y="2670797"/>
                  <a:pt x="4048314" y="2606319"/>
                  <a:pt x="3968776" y="2606319"/>
                </a:cubicBezTo>
                <a:close/>
                <a:moveTo>
                  <a:pt x="3559634" y="2606319"/>
                </a:moveTo>
                <a:cubicBezTo>
                  <a:pt x="3480096" y="2606319"/>
                  <a:pt x="3415618" y="2670797"/>
                  <a:pt x="3415618" y="2750335"/>
                </a:cubicBezTo>
                <a:cubicBezTo>
                  <a:pt x="3415618" y="2829873"/>
                  <a:pt x="3480096" y="2894351"/>
                  <a:pt x="3559634" y="2894351"/>
                </a:cubicBezTo>
                <a:cubicBezTo>
                  <a:pt x="3639172" y="2894351"/>
                  <a:pt x="3703650" y="2829873"/>
                  <a:pt x="3703650" y="2750335"/>
                </a:cubicBezTo>
                <a:cubicBezTo>
                  <a:pt x="3703650" y="2670797"/>
                  <a:pt x="3639172" y="2606319"/>
                  <a:pt x="3559634" y="2606319"/>
                </a:cubicBezTo>
                <a:close/>
                <a:moveTo>
                  <a:pt x="3150491" y="2606319"/>
                </a:moveTo>
                <a:cubicBezTo>
                  <a:pt x="3070953" y="2606319"/>
                  <a:pt x="3006475" y="2670797"/>
                  <a:pt x="3006475" y="2750335"/>
                </a:cubicBezTo>
                <a:cubicBezTo>
                  <a:pt x="3006475" y="2829873"/>
                  <a:pt x="3070953" y="2894351"/>
                  <a:pt x="3150491" y="2894351"/>
                </a:cubicBezTo>
                <a:cubicBezTo>
                  <a:pt x="3230029" y="2894351"/>
                  <a:pt x="3294507" y="2829873"/>
                  <a:pt x="3294507" y="2750335"/>
                </a:cubicBezTo>
                <a:cubicBezTo>
                  <a:pt x="3294507" y="2670797"/>
                  <a:pt x="3230029" y="2606319"/>
                  <a:pt x="3150491" y="2606319"/>
                </a:cubicBezTo>
                <a:close/>
                <a:moveTo>
                  <a:pt x="2741348" y="2606319"/>
                </a:moveTo>
                <a:cubicBezTo>
                  <a:pt x="2661810" y="2606319"/>
                  <a:pt x="2597332" y="2670797"/>
                  <a:pt x="2597332" y="2750335"/>
                </a:cubicBezTo>
                <a:cubicBezTo>
                  <a:pt x="2597332" y="2829873"/>
                  <a:pt x="2661810" y="2894351"/>
                  <a:pt x="2741348" y="2894351"/>
                </a:cubicBezTo>
                <a:cubicBezTo>
                  <a:pt x="2820886" y="2894351"/>
                  <a:pt x="2885364" y="2829873"/>
                  <a:pt x="2885364" y="2750335"/>
                </a:cubicBezTo>
                <a:cubicBezTo>
                  <a:pt x="2885364" y="2670797"/>
                  <a:pt x="2820886" y="2606319"/>
                  <a:pt x="2741348" y="2606319"/>
                </a:cubicBezTo>
                <a:close/>
                <a:moveTo>
                  <a:pt x="2332205" y="2606319"/>
                </a:moveTo>
                <a:cubicBezTo>
                  <a:pt x="2252667" y="2606319"/>
                  <a:pt x="2188189" y="2670797"/>
                  <a:pt x="2188189" y="2750335"/>
                </a:cubicBezTo>
                <a:cubicBezTo>
                  <a:pt x="2188189" y="2829873"/>
                  <a:pt x="2252667" y="2894351"/>
                  <a:pt x="2332205" y="2894351"/>
                </a:cubicBezTo>
                <a:cubicBezTo>
                  <a:pt x="2411743" y="2894351"/>
                  <a:pt x="2476221" y="2829873"/>
                  <a:pt x="2476221" y="2750335"/>
                </a:cubicBezTo>
                <a:cubicBezTo>
                  <a:pt x="2476221" y="2670797"/>
                  <a:pt x="2411743" y="2606319"/>
                  <a:pt x="2332205" y="2606319"/>
                </a:cubicBezTo>
                <a:close/>
                <a:moveTo>
                  <a:pt x="1923062" y="2606319"/>
                </a:moveTo>
                <a:cubicBezTo>
                  <a:pt x="1843524" y="2606319"/>
                  <a:pt x="1779046" y="2670797"/>
                  <a:pt x="1779046" y="2750335"/>
                </a:cubicBezTo>
                <a:cubicBezTo>
                  <a:pt x="1779046" y="2829873"/>
                  <a:pt x="1843524" y="2894351"/>
                  <a:pt x="1923062" y="2894351"/>
                </a:cubicBezTo>
                <a:cubicBezTo>
                  <a:pt x="2002600" y="2894351"/>
                  <a:pt x="2067078" y="2829873"/>
                  <a:pt x="2067078" y="2750335"/>
                </a:cubicBezTo>
                <a:cubicBezTo>
                  <a:pt x="2067078" y="2670797"/>
                  <a:pt x="2002600" y="2606319"/>
                  <a:pt x="1923062" y="2606319"/>
                </a:cubicBezTo>
                <a:close/>
                <a:moveTo>
                  <a:pt x="1513919" y="2606319"/>
                </a:moveTo>
                <a:cubicBezTo>
                  <a:pt x="1434381" y="2606319"/>
                  <a:pt x="1369903" y="2670797"/>
                  <a:pt x="1369903" y="2750335"/>
                </a:cubicBezTo>
                <a:cubicBezTo>
                  <a:pt x="1369903" y="2829873"/>
                  <a:pt x="1434381" y="2894351"/>
                  <a:pt x="1513919" y="2894351"/>
                </a:cubicBezTo>
                <a:cubicBezTo>
                  <a:pt x="1593457" y="2894351"/>
                  <a:pt x="1657935" y="2829873"/>
                  <a:pt x="1657935" y="2750335"/>
                </a:cubicBezTo>
                <a:cubicBezTo>
                  <a:pt x="1657935" y="2670797"/>
                  <a:pt x="1593457" y="2606319"/>
                  <a:pt x="1513919" y="2606319"/>
                </a:cubicBezTo>
                <a:close/>
                <a:moveTo>
                  <a:pt x="1104776" y="2606319"/>
                </a:moveTo>
                <a:cubicBezTo>
                  <a:pt x="1025238" y="2606319"/>
                  <a:pt x="960760" y="2670797"/>
                  <a:pt x="960760" y="2750335"/>
                </a:cubicBezTo>
                <a:cubicBezTo>
                  <a:pt x="960760" y="2829873"/>
                  <a:pt x="1025238" y="2894351"/>
                  <a:pt x="1104776" y="2894351"/>
                </a:cubicBezTo>
                <a:cubicBezTo>
                  <a:pt x="1184314" y="2894351"/>
                  <a:pt x="1248792" y="2829873"/>
                  <a:pt x="1248792" y="2750335"/>
                </a:cubicBezTo>
                <a:cubicBezTo>
                  <a:pt x="1248792" y="2670797"/>
                  <a:pt x="1184314" y="2606319"/>
                  <a:pt x="1104776" y="2606319"/>
                </a:cubicBezTo>
                <a:close/>
                <a:moveTo>
                  <a:pt x="695633" y="2606319"/>
                </a:moveTo>
                <a:cubicBezTo>
                  <a:pt x="616095" y="2606319"/>
                  <a:pt x="551617" y="2670797"/>
                  <a:pt x="551617" y="2750335"/>
                </a:cubicBezTo>
                <a:cubicBezTo>
                  <a:pt x="551617" y="2829873"/>
                  <a:pt x="616095" y="2894351"/>
                  <a:pt x="695633" y="2894351"/>
                </a:cubicBezTo>
                <a:cubicBezTo>
                  <a:pt x="775171" y="2894351"/>
                  <a:pt x="839649" y="2829873"/>
                  <a:pt x="839649" y="2750335"/>
                </a:cubicBezTo>
                <a:cubicBezTo>
                  <a:pt x="839649" y="2670797"/>
                  <a:pt x="775171" y="2606319"/>
                  <a:pt x="695633" y="2606319"/>
                </a:cubicBezTo>
                <a:close/>
                <a:moveTo>
                  <a:pt x="286490" y="2606319"/>
                </a:moveTo>
                <a:cubicBezTo>
                  <a:pt x="206952" y="2606319"/>
                  <a:pt x="142474" y="2670797"/>
                  <a:pt x="142474" y="2750335"/>
                </a:cubicBezTo>
                <a:cubicBezTo>
                  <a:pt x="142474" y="2829873"/>
                  <a:pt x="206952" y="2894351"/>
                  <a:pt x="286490" y="2894351"/>
                </a:cubicBezTo>
                <a:cubicBezTo>
                  <a:pt x="366028" y="2894351"/>
                  <a:pt x="430506" y="2829873"/>
                  <a:pt x="430506" y="2750335"/>
                </a:cubicBezTo>
                <a:cubicBezTo>
                  <a:pt x="430506" y="2670797"/>
                  <a:pt x="366028" y="2606319"/>
                  <a:pt x="286490" y="2606319"/>
                </a:cubicBezTo>
                <a:close/>
                <a:moveTo>
                  <a:pt x="3968076" y="2191096"/>
                </a:moveTo>
                <a:cubicBezTo>
                  <a:pt x="3888538" y="2191096"/>
                  <a:pt x="3824060" y="2255574"/>
                  <a:pt x="3824060" y="2335112"/>
                </a:cubicBezTo>
                <a:cubicBezTo>
                  <a:pt x="3824060" y="2414650"/>
                  <a:pt x="3888538" y="2479128"/>
                  <a:pt x="3968076" y="2479128"/>
                </a:cubicBezTo>
                <a:cubicBezTo>
                  <a:pt x="4047614" y="2479128"/>
                  <a:pt x="4112092" y="2414650"/>
                  <a:pt x="4112092" y="2335112"/>
                </a:cubicBezTo>
                <a:cubicBezTo>
                  <a:pt x="4112092" y="2255574"/>
                  <a:pt x="4047614" y="2191096"/>
                  <a:pt x="3968076" y="2191096"/>
                </a:cubicBezTo>
                <a:close/>
                <a:moveTo>
                  <a:pt x="3558934" y="2191096"/>
                </a:moveTo>
                <a:cubicBezTo>
                  <a:pt x="3479396" y="2191096"/>
                  <a:pt x="3414918" y="2255574"/>
                  <a:pt x="3414918" y="2335112"/>
                </a:cubicBezTo>
                <a:cubicBezTo>
                  <a:pt x="3414918" y="2414650"/>
                  <a:pt x="3479396" y="2479128"/>
                  <a:pt x="3558934" y="2479128"/>
                </a:cubicBezTo>
                <a:cubicBezTo>
                  <a:pt x="3638472" y="2479128"/>
                  <a:pt x="3702950" y="2414650"/>
                  <a:pt x="3702950" y="2335112"/>
                </a:cubicBezTo>
                <a:cubicBezTo>
                  <a:pt x="3702950" y="2255574"/>
                  <a:pt x="3638472" y="2191096"/>
                  <a:pt x="3558934" y="2191096"/>
                </a:cubicBezTo>
                <a:close/>
                <a:moveTo>
                  <a:pt x="3149791" y="2191096"/>
                </a:moveTo>
                <a:cubicBezTo>
                  <a:pt x="3070253" y="2191096"/>
                  <a:pt x="3005775" y="2255574"/>
                  <a:pt x="3005775" y="2335112"/>
                </a:cubicBezTo>
                <a:cubicBezTo>
                  <a:pt x="3005775" y="2414650"/>
                  <a:pt x="3070253" y="2479128"/>
                  <a:pt x="3149791" y="2479128"/>
                </a:cubicBezTo>
                <a:cubicBezTo>
                  <a:pt x="3229329" y="2479128"/>
                  <a:pt x="3293807" y="2414650"/>
                  <a:pt x="3293807" y="2335112"/>
                </a:cubicBezTo>
                <a:cubicBezTo>
                  <a:pt x="3293807" y="2255574"/>
                  <a:pt x="3229329" y="2191096"/>
                  <a:pt x="3149791" y="2191096"/>
                </a:cubicBezTo>
                <a:close/>
                <a:moveTo>
                  <a:pt x="2740648" y="2191096"/>
                </a:moveTo>
                <a:cubicBezTo>
                  <a:pt x="2661110" y="2191096"/>
                  <a:pt x="2596632" y="2255574"/>
                  <a:pt x="2596632" y="2335112"/>
                </a:cubicBezTo>
                <a:cubicBezTo>
                  <a:pt x="2596632" y="2414650"/>
                  <a:pt x="2661110" y="2479128"/>
                  <a:pt x="2740648" y="2479128"/>
                </a:cubicBezTo>
                <a:cubicBezTo>
                  <a:pt x="2820186" y="2479128"/>
                  <a:pt x="2884664" y="2414650"/>
                  <a:pt x="2884664" y="2335112"/>
                </a:cubicBezTo>
                <a:cubicBezTo>
                  <a:pt x="2884664" y="2255574"/>
                  <a:pt x="2820186" y="2191096"/>
                  <a:pt x="2740648" y="2191096"/>
                </a:cubicBezTo>
                <a:close/>
                <a:moveTo>
                  <a:pt x="2331505" y="2191096"/>
                </a:moveTo>
                <a:cubicBezTo>
                  <a:pt x="2251967" y="2191096"/>
                  <a:pt x="2187489" y="2255574"/>
                  <a:pt x="2187489" y="2335112"/>
                </a:cubicBezTo>
                <a:cubicBezTo>
                  <a:pt x="2187489" y="2414650"/>
                  <a:pt x="2251967" y="2479128"/>
                  <a:pt x="2331505" y="2479128"/>
                </a:cubicBezTo>
                <a:cubicBezTo>
                  <a:pt x="2411043" y="2479128"/>
                  <a:pt x="2475521" y="2414650"/>
                  <a:pt x="2475521" y="2335112"/>
                </a:cubicBezTo>
                <a:cubicBezTo>
                  <a:pt x="2475521" y="2255574"/>
                  <a:pt x="2411043" y="2191096"/>
                  <a:pt x="2331505" y="2191096"/>
                </a:cubicBezTo>
                <a:close/>
                <a:moveTo>
                  <a:pt x="1922362" y="2191096"/>
                </a:moveTo>
                <a:cubicBezTo>
                  <a:pt x="1842824" y="2191096"/>
                  <a:pt x="1778346" y="2255574"/>
                  <a:pt x="1778346" y="2335112"/>
                </a:cubicBezTo>
                <a:cubicBezTo>
                  <a:pt x="1778346" y="2414650"/>
                  <a:pt x="1842824" y="2479128"/>
                  <a:pt x="1922362" y="2479128"/>
                </a:cubicBezTo>
                <a:cubicBezTo>
                  <a:pt x="2001900" y="2479128"/>
                  <a:pt x="2066378" y="2414650"/>
                  <a:pt x="2066378" y="2335112"/>
                </a:cubicBezTo>
                <a:cubicBezTo>
                  <a:pt x="2066378" y="2255574"/>
                  <a:pt x="2001900" y="2191096"/>
                  <a:pt x="1922362" y="2191096"/>
                </a:cubicBezTo>
                <a:close/>
                <a:moveTo>
                  <a:pt x="1513219" y="2191096"/>
                </a:moveTo>
                <a:cubicBezTo>
                  <a:pt x="1433681" y="2191096"/>
                  <a:pt x="1369203" y="2255574"/>
                  <a:pt x="1369203" y="2335112"/>
                </a:cubicBezTo>
                <a:cubicBezTo>
                  <a:pt x="1369203" y="2414650"/>
                  <a:pt x="1433681" y="2479128"/>
                  <a:pt x="1513219" y="2479128"/>
                </a:cubicBezTo>
                <a:cubicBezTo>
                  <a:pt x="1592757" y="2479128"/>
                  <a:pt x="1657235" y="2414650"/>
                  <a:pt x="1657235" y="2335112"/>
                </a:cubicBezTo>
                <a:cubicBezTo>
                  <a:pt x="1657235" y="2255574"/>
                  <a:pt x="1592757" y="2191096"/>
                  <a:pt x="1513219" y="2191096"/>
                </a:cubicBezTo>
                <a:close/>
                <a:moveTo>
                  <a:pt x="1104076" y="2191096"/>
                </a:moveTo>
                <a:cubicBezTo>
                  <a:pt x="1024538" y="2191096"/>
                  <a:pt x="960060" y="2255574"/>
                  <a:pt x="960060" y="2335112"/>
                </a:cubicBezTo>
                <a:cubicBezTo>
                  <a:pt x="960060" y="2414650"/>
                  <a:pt x="1024538" y="2479128"/>
                  <a:pt x="1104076" y="2479128"/>
                </a:cubicBezTo>
                <a:cubicBezTo>
                  <a:pt x="1183614" y="2479128"/>
                  <a:pt x="1248092" y="2414650"/>
                  <a:pt x="1248092" y="2335112"/>
                </a:cubicBezTo>
                <a:cubicBezTo>
                  <a:pt x="1248092" y="2255574"/>
                  <a:pt x="1183614" y="2191096"/>
                  <a:pt x="1104076" y="2191096"/>
                </a:cubicBezTo>
                <a:close/>
                <a:moveTo>
                  <a:pt x="694933" y="2191096"/>
                </a:moveTo>
                <a:cubicBezTo>
                  <a:pt x="615395" y="2191096"/>
                  <a:pt x="550917" y="2255574"/>
                  <a:pt x="550917" y="2335112"/>
                </a:cubicBezTo>
                <a:cubicBezTo>
                  <a:pt x="550917" y="2414650"/>
                  <a:pt x="615395" y="2479128"/>
                  <a:pt x="694933" y="2479128"/>
                </a:cubicBezTo>
                <a:cubicBezTo>
                  <a:pt x="774471" y="2479128"/>
                  <a:pt x="838949" y="2414650"/>
                  <a:pt x="838949" y="2335112"/>
                </a:cubicBezTo>
                <a:cubicBezTo>
                  <a:pt x="838949" y="2255574"/>
                  <a:pt x="774471" y="2191096"/>
                  <a:pt x="694933" y="2191096"/>
                </a:cubicBezTo>
                <a:close/>
                <a:moveTo>
                  <a:pt x="285790" y="2191096"/>
                </a:moveTo>
                <a:cubicBezTo>
                  <a:pt x="206252" y="2191096"/>
                  <a:pt x="141774" y="2255574"/>
                  <a:pt x="141774" y="2335112"/>
                </a:cubicBezTo>
                <a:cubicBezTo>
                  <a:pt x="141774" y="2414650"/>
                  <a:pt x="206252" y="2479128"/>
                  <a:pt x="285790" y="2479128"/>
                </a:cubicBezTo>
                <a:cubicBezTo>
                  <a:pt x="365328" y="2479128"/>
                  <a:pt x="429806" y="2414650"/>
                  <a:pt x="429806" y="2335112"/>
                </a:cubicBezTo>
                <a:cubicBezTo>
                  <a:pt x="429806" y="2255574"/>
                  <a:pt x="365328" y="2191096"/>
                  <a:pt x="285790" y="2191096"/>
                </a:cubicBezTo>
                <a:close/>
                <a:moveTo>
                  <a:pt x="3967376" y="1775873"/>
                </a:moveTo>
                <a:cubicBezTo>
                  <a:pt x="3887838" y="1775873"/>
                  <a:pt x="3823360" y="1840351"/>
                  <a:pt x="3823360" y="1919889"/>
                </a:cubicBezTo>
                <a:cubicBezTo>
                  <a:pt x="3823360" y="1999427"/>
                  <a:pt x="3887838" y="2063905"/>
                  <a:pt x="3967376" y="2063905"/>
                </a:cubicBezTo>
                <a:cubicBezTo>
                  <a:pt x="4046914" y="2063905"/>
                  <a:pt x="4111392" y="1999427"/>
                  <a:pt x="4111392" y="1919889"/>
                </a:cubicBezTo>
                <a:cubicBezTo>
                  <a:pt x="4111392" y="1840351"/>
                  <a:pt x="4046914" y="1775873"/>
                  <a:pt x="3967376" y="1775873"/>
                </a:cubicBezTo>
                <a:close/>
                <a:moveTo>
                  <a:pt x="3558234" y="1775873"/>
                </a:moveTo>
                <a:cubicBezTo>
                  <a:pt x="3478696" y="1775873"/>
                  <a:pt x="3414218" y="1840351"/>
                  <a:pt x="3414218" y="1919889"/>
                </a:cubicBezTo>
                <a:cubicBezTo>
                  <a:pt x="3414218" y="1999427"/>
                  <a:pt x="3478696" y="2063905"/>
                  <a:pt x="3558234" y="2063905"/>
                </a:cubicBezTo>
                <a:cubicBezTo>
                  <a:pt x="3637772" y="2063905"/>
                  <a:pt x="3702250" y="1999427"/>
                  <a:pt x="3702250" y="1919889"/>
                </a:cubicBezTo>
                <a:cubicBezTo>
                  <a:pt x="3702250" y="1840351"/>
                  <a:pt x="3637772" y="1775873"/>
                  <a:pt x="3558234" y="1775873"/>
                </a:cubicBezTo>
                <a:close/>
                <a:moveTo>
                  <a:pt x="3149091" y="1775873"/>
                </a:moveTo>
                <a:cubicBezTo>
                  <a:pt x="3069553" y="1775873"/>
                  <a:pt x="3005075" y="1840351"/>
                  <a:pt x="3005075" y="1919889"/>
                </a:cubicBezTo>
                <a:cubicBezTo>
                  <a:pt x="3005075" y="1999427"/>
                  <a:pt x="3069553" y="2063905"/>
                  <a:pt x="3149091" y="2063905"/>
                </a:cubicBezTo>
                <a:cubicBezTo>
                  <a:pt x="3228629" y="2063905"/>
                  <a:pt x="3293107" y="1999427"/>
                  <a:pt x="3293107" y="1919889"/>
                </a:cubicBezTo>
                <a:cubicBezTo>
                  <a:pt x="3293107" y="1840351"/>
                  <a:pt x="3228629" y="1775873"/>
                  <a:pt x="3149091" y="1775873"/>
                </a:cubicBezTo>
                <a:close/>
                <a:moveTo>
                  <a:pt x="2739948" y="1775873"/>
                </a:moveTo>
                <a:cubicBezTo>
                  <a:pt x="2660410" y="1775873"/>
                  <a:pt x="2595932" y="1840351"/>
                  <a:pt x="2595932" y="1919889"/>
                </a:cubicBezTo>
                <a:cubicBezTo>
                  <a:pt x="2595932" y="1999427"/>
                  <a:pt x="2660410" y="2063905"/>
                  <a:pt x="2739948" y="2063905"/>
                </a:cubicBezTo>
                <a:cubicBezTo>
                  <a:pt x="2819486" y="2063905"/>
                  <a:pt x="2883964" y="1999427"/>
                  <a:pt x="2883964" y="1919889"/>
                </a:cubicBezTo>
                <a:cubicBezTo>
                  <a:pt x="2883964" y="1840351"/>
                  <a:pt x="2819486" y="1775873"/>
                  <a:pt x="2739948" y="1775873"/>
                </a:cubicBezTo>
                <a:close/>
                <a:moveTo>
                  <a:pt x="2330805" y="1775873"/>
                </a:moveTo>
                <a:cubicBezTo>
                  <a:pt x="2251267" y="1775873"/>
                  <a:pt x="2186789" y="1840351"/>
                  <a:pt x="2186789" y="1919889"/>
                </a:cubicBezTo>
                <a:cubicBezTo>
                  <a:pt x="2186789" y="1999427"/>
                  <a:pt x="2251267" y="2063905"/>
                  <a:pt x="2330805" y="2063905"/>
                </a:cubicBezTo>
                <a:cubicBezTo>
                  <a:pt x="2410343" y="2063905"/>
                  <a:pt x="2474821" y="1999427"/>
                  <a:pt x="2474821" y="1919889"/>
                </a:cubicBezTo>
                <a:cubicBezTo>
                  <a:pt x="2474821" y="1840351"/>
                  <a:pt x="2410343" y="1775873"/>
                  <a:pt x="2330805" y="1775873"/>
                </a:cubicBezTo>
                <a:close/>
                <a:moveTo>
                  <a:pt x="1921662" y="1775873"/>
                </a:moveTo>
                <a:cubicBezTo>
                  <a:pt x="1842124" y="1775873"/>
                  <a:pt x="1777646" y="1840351"/>
                  <a:pt x="1777646" y="1919889"/>
                </a:cubicBezTo>
                <a:cubicBezTo>
                  <a:pt x="1777646" y="1999427"/>
                  <a:pt x="1842124" y="2063905"/>
                  <a:pt x="1921662" y="2063905"/>
                </a:cubicBezTo>
                <a:cubicBezTo>
                  <a:pt x="2001200" y="2063905"/>
                  <a:pt x="2065678" y="1999427"/>
                  <a:pt x="2065678" y="1919889"/>
                </a:cubicBezTo>
                <a:cubicBezTo>
                  <a:pt x="2065678" y="1840351"/>
                  <a:pt x="2001200" y="1775873"/>
                  <a:pt x="1921662" y="1775873"/>
                </a:cubicBezTo>
                <a:close/>
                <a:moveTo>
                  <a:pt x="1512519" y="1775873"/>
                </a:moveTo>
                <a:cubicBezTo>
                  <a:pt x="1432981" y="1775873"/>
                  <a:pt x="1368503" y="1840351"/>
                  <a:pt x="1368503" y="1919889"/>
                </a:cubicBezTo>
                <a:cubicBezTo>
                  <a:pt x="1368503" y="1999427"/>
                  <a:pt x="1432981" y="2063905"/>
                  <a:pt x="1512519" y="2063905"/>
                </a:cubicBezTo>
                <a:cubicBezTo>
                  <a:pt x="1592057" y="2063905"/>
                  <a:pt x="1656535" y="1999427"/>
                  <a:pt x="1656535" y="1919889"/>
                </a:cubicBezTo>
                <a:cubicBezTo>
                  <a:pt x="1656535" y="1840351"/>
                  <a:pt x="1592057" y="1775873"/>
                  <a:pt x="1512519" y="1775873"/>
                </a:cubicBezTo>
                <a:close/>
                <a:moveTo>
                  <a:pt x="1103376" y="1775873"/>
                </a:moveTo>
                <a:cubicBezTo>
                  <a:pt x="1023838" y="1775873"/>
                  <a:pt x="959360" y="1840351"/>
                  <a:pt x="959360" y="1919889"/>
                </a:cubicBezTo>
                <a:cubicBezTo>
                  <a:pt x="959360" y="1999427"/>
                  <a:pt x="1023838" y="2063905"/>
                  <a:pt x="1103376" y="2063905"/>
                </a:cubicBezTo>
                <a:cubicBezTo>
                  <a:pt x="1182914" y="2063905"/>
                  <a:pt x="1247392" y="1999427"/>
                  <a:pt x="1247392" y="1919889"/>
                </a:cubicBezTo>
                <a:cubicBezTo>
                  <a:pt x="1247392" y="1840351"/>
                  <a:pt x="1182914" y="1775873"/>
                  <a:pt x="1103376" y="1775873"/>
                </a:cubicBezTo>
                <a:close/>
                <a:moveTo>
                  <a:pt x="694233" y="1775873"/>
                </a:moveTo>
                <a:cubicBezTo>
                  <a:pt x="614695" y="1775873"/>
                  <a:pt x="550217" y="1840351"/>
                  <a:pt x="550217" y="1919889"/>
                </a:cubicBezTo>
                <a:cubicBezTo>
                  <a:pt x="550217" y="1999427"/>
                  <a:pt x="614695" y="2063905"/>
                  <a:pt x="694233" y="2063905"/>
                </a:cubicBezTo>
                <a:cubicBezTo>
                  <a:pt x="773771" y="2063905"/>
                  <a:pt x="838249" y="1999427"/>
                  <a:pt x="838249" y="1919889"/>
                </a:cubicBezTo>
                <a:cubicBezTo>
                  <a:pt x="838249" y="1840351"/>
                  <a:pt x="773771" y="1775873"/>
                  <a:pt x="694233" y="1775873"/>
                </a:cubicBezTo>
                <a:close/>
                <a:moveTo>
                  <a:pt x="285090" y="1775873"/>
                </a:moveTo>
                <a:cubicBezTo>
                  <a:pt x="205552" y="1775873"/>
                  <a:pt x="141074" y="1840351"/>
                  <a:pt x="141074" y="1919889"/>
                </a:cubicBezTo>
                <a:cubicBezTo>
                  <a:pt x="141074" y="1999427"/>
                  <a:pt x="205552" y="2063905"/>
                  <a:pt x="285090" y="2063905"/>
                </a:cubicBezTo>
                <a:cubicBezTo>
                  <a:pt x="364628" y="2063905"/>
                  <a:pt x="429106" y="1999427"/>
                  <a:pt x="429106" y="1919889"/>
                </a:cubicBezTo>
                <a:cubicBezTo>
                  <a:pt x="429106" y="1840351"/>
                  <a:pt x="364628" y="1775873"/>
                  <a:pt x="285090" y="1775873"/>
                </a:cubicBezTo>
                <a:close/>
                <a:moveTo>
                  <a:pt x="3966676" y="1360650"/>
                </a:moveTo>
                <a:cubicBezTo>
                  <a:pt x="3887138" y="1360650"/>
                  <a:pt x="3822660" y="1425128"/>
                  <a:pt x="3822660" y="1504666"/>
                </a:cubicBezTo>
                <a:cubicBezTo>
                  <a:pt x="3822660" y="1584204"/>
                  <a:pt x="3887138" y="1648682"/>
                  <a:pt x="3966676" y="1648682"/>
                </a:cubicBezTo>
                <a:cubicBezTo>
                  <a:pt x="4046214" y="1648682"/>
                  <a:pt x="4110692" y="1584204"/>
                  <a:pt x="4110692" y="1504666"/>
                </a:cubicBezTo>
                <a:cubicBezTo>
                  <a:pt x="4110692" y="1425128"/>
                  <a:pt x="4046214" y="1360650"/>
                  <a:pt x="3966676" y="1360650"/>
                </a:cubicBezTo>
                <a:close/>
                <a:moveTo>
                  <a:pt x="3557534" y="1360650"/>
                </a:moveTo>
                <a:cubicBezTo>
                  <a:pt x="3477996" y="1360650"/>
                  <a:pt x="3413518" y="1425128"/>
                  <a:pt x="3413518" y="1504666"/>
                </a:cubicBezTo>
                <a:cubicBezTo>
                  <a:pt x="3413518" y="1584204"/>
                  <a:pt x="3477996" y="1648682"/>
                  <a:pt x="3557534" y="1648682"/>
                </a:cubicBezTo>
                <a:cubicBezTo>
                  <a:pt x="3637072" y="1648682"/>
                  <a:pt x="3701550" y="1584204"/>
                  <a:pt x="3701550" y="1504666"/>
                </a:cubicBezTo>
                <a:cubicBezTo>
                  <a:pt x="3701550" y="1425128"/>
                  <a:pt x="3637072" y="1360650"/>
                  <a:pt x="3557534" y="1360650"/>
                </a:cubicBezTo>
                <a:close/>
                <a:moveTo>
                  <a:pt x="3148391" y="1360650"/>
                </a:moveTo>
                <a:cubicBezTo>
                  <a:pt x="3068853" y="1360650"/>
                  <a:pt x="3004375" y="1425128"/>
                  <a:pt x="3004375" y="1504666"/>
                </a:cubicBezTo>
                <a:cubicBezTo>
                  <a:pt x="3004375" y="1584204"/>
                  <a:pt x="3068853" y="1648682"/>
                  <a:pt x="3148391" y="1648682"/>
                </a:cubicBezTo>
                <a:cubicBezTo>
                  <a:pt x="3227929" y="1648682"/>
                  <a:pt x="3292407" y="1584204"/>
                  <a:pt x="3292407" y="1504666"/>
                </a:cubicBezTo>
                <a:cubicBezTo>
                  <a:pt x="3292407" y="1425128"/>
                  <a:pt x="3227929" y="1360650"/>
                  <a:pt x="3148391" y="1360650"/>
                </a:cubicBezTo>
                <a:close/>
                <a:moveTo>
                  <a:pt x="2739248" y="1360650"/>
                </a:moveTo>
                <a:cubicBezTo>
                  <a:pt x="2659710" y="1360650"/>
                  <a:pt x="2595232" y="1425128"/>
                  <a:pt x="2595232" y="1504666"/>
                </a:cubicBezTo>
                <a:cubicBezTo>
                  <a:pt x="2595232" y="1584204"/>
                  <a:pt x="2659710" y="1648682"/>
                  <a:pt x="2739248" y="1648682"/>
                </a:cubicBezTo>
                <a:cubicBezTo>
                  <a:pt x="2818786" y="1648682"/>
                  <a:pt x="2883264" y="1584204"/>
                  <a:pt x="2883264" y="1504666"/>
                </a:cubicBezTo>
                <a:cubicBezTo>
                  <a:pt x="2883264" y="1425128"/>
                  <a:pt x="2818786" y="1360650"/>
                  <a:pt x="2739248" y="1360650"/>
                </a:cubicBezTo>
                <a:close/>
                <a:moveTo>
                  <a:pt x="2330105" y="1360650"/>
                </a:moveTo>
                <a:cubicBezTo>
                  <a:pt x="2250567" y="1360650"/>
                  <a:pt x="2186089" y="1425128"/>
                  <a:pt x="2186089" y="1504666"/>
                </a:cubicBezTo>
                <a:cubicBezTo>
                  <a:pt x="2186089" y="1584204"/>
                  <a:pt x="2250567" y="1648682"/>
                  <a:pt x="2330105" y="1648682"/>
                </a:cubicBezTo>
                <a:cubicBezTo>
                  <a:pt x="2409643" y="1648682"/>
                  <a:pt x="2474121" y="1584204"/>
                  <a:pt x="2474121" y="1504666"/>
                </a:cubicBezTo>
                <a:cubicBezTo>
                  <a:pt x="2474121" y="1425128"/>
                  <a:pt x="2409643" y="1360650"/>
                  <a:pt x="2330105" y="1360650"/>
                </a:cubicBezTo>
                <a:close/>
                <a:moveTo>
                  <a:pt x="1920962" y="1360650"/>
                </a:moveTo>
                <a:cubicBezTo>
                  <a:pt x="1841424" y="1360650"/>
                  <a:pt x="1776946" y="1425128"/>
                  <a:pt x="1776946" y="1504666"/>
                </a:cubicBezTo>
                <a:cubicBezTo>
                  <a:pt x="1776946" y="1584204"/>
                  <a:pt x="1841424" y="1648682"/>
                  <a:pt x="1920962" y="1648682"/>
                </a:cubicBezTo>
                <a:cubicBezTo>
                  <a:pt x="2000500" y="1648682"/>
                  <a:pt x="2064978" y="1584204"/>
                  <a:pt x="2064978" y="1504666"/>
                </a:cubicBezTo>
                <a:cubicBezTo>
                  <a:pt x="2064978" y="1425128"/>
                  <a:pt x="2000500" y="1360650"/>
                  <a:pt x="1920962" y="1360650"/>
                </a:cubicBezTo>
                <a:close/>
                <a:moveTo>
                  <a:pt x="1511819" y="1360650"/>
                </a:moveTo>
                <a:cubicBezTo>
                  <a:pt x="1432281" y="1360650"/>
                  <a:pt x="1367803" y="1425128"/>
                  <a:pt x="1367803" y="1504666"/>
                </a:cubicBezTo>
                <a:cubicBezTo>
                  <a:pt x="1367803" y="1584204"/>
                  <a:pt x="1432281" y="1648682"/>
                  <a:pt x="1511819" y="1648682"/>
                </a:cubicBezTo>
                <a:cubicBezTo>
                  <a:pt x="1591357" y="1648682"/>
                  <a:pt x="1655835" y="1584204"/>
                  <a:pt x="1655835" y="1504666"/>
                </a:cubicBezTo>
                <a:cubicBezTo>
                  <a:pt x="1655835" y="1425128"/>
                  <a:pt x="1591357" y="1360650"/>
                  <a:pt x="1511819" y="1360650"/>
                </a:cubicBezTo>
                <a:close/>
                <a:moveTo>
                  <a:pt x="1102676" y="1360650"/>
                </a:moveTo>
                <a:cubicBezTo>
                  <a:pt x="1023138" y="1360650"/>
                  <a:pt x="958660" y="1425128"/>
                  <a:pt x="958660" y="1504666"/>
                </a:cubicBezTo>
                <a:cubicBezTo>
                  <a:pt x="958660" y="1584204"/>
                  <a:pt x="1023138" y="1648682"/>
                  <a:pt x="1102676" y="1648682"/>
                </a:cubicBezTo>
                <a:cubicBezTo>
                  <a:pt x="1182214" y="1648682"/>
                  <a:pt x="1246692" y="1584204"/>
                  <a:pt x="1246692" y="1504666"/>
                </a:cubicBezTo>
                <a:cubicBezTo>
                  <a:pt x="1246692" y="1425128"/>
                  <a:pt x="1182214" y="1360650"/>
                  <a:pt x="1102676" y="1360650"/>
                </a:cubicBezTo>
                <a:close/>
                <a:moveTo>
                  <a:pt x="693533" y="1360650"/>
                </a:moveTo>
                <a:cubicBezTo>
                  <a:pt x="613995" y="1360650"/>
                  <a:pt x="549517" y="1425128"/>
                  <a:pt x="549517" y="1504666"/>
                </a:cubicBezTo>
                <a:cubicBezTo>
                  <a:pt x="549517" y="1584204"/>
                  <a:pt x="613995" y="1648682"/>
                  <a:pt x="693533" y="1648682"/>
                </a:cubicBezTo>
                <a:cubicBezTo>
                  <a:pt x="773071" y="1648682"/>
                  <a:pt x="837549" y="1584204"/>
                  <a:pt x="837549" y="1504666"/>
                </a:cubicBezTo>
                <a:cubicBezTo>
                  <a:pt x="837549" y="1425128"/>
                  <a:pt x="773071" y="1360650"/>
                  <a:pt x="693533" y="1360650"/>
                </a:cubicBezTo>
                <a:close/>
                <a:moveTo>
                  <a:pt x="284390" y="1360650"/>
                </a:moveTo>
                <a:cubicBezTo>
                  <a:pt x="204852" y="1360650"/>
                  <a:pt x="140374" y="1425128"/>
                  <a:pt x="140374" y="1504666"/>
                </a:cubicBezTo>
                <a:cubicBezTo>
                  <a:pt x="140374" y="1584204"/>
                  <a:pt x="204852" y="1648682"/>
                  <a:pt x="284390" y="1648682"/>
                </a:cubicBezTo>
                <a:cubicBezTo>
                  <a:pt x="363928" y="1648682"/>
                  <a:pt x="428406" y="1584204"/>
                  <a:pt x="428406" y="1504666"/>
                </a:cubicBezTo>
                <a:cubicBezTo>
                  <a:pt x="428406" y="1425128"/>
                  <a:pt x="363928" y="1360650"/>
                  <a:pt x="284390" y="1360650"/>
                </a:cubicBezTo>
                <a:close/>
                <a:moveTo>
                  <a:pt x="3965976" y="945427"/>
                </a:moveTo>
                <a:cubicBezTo>
                  <a:pt x="3886438" y="945427"/>
                  <a:pt x="3821960" y="1009905"/>
                  <a:pt x="3821960" y="1089443"/>
                </a:cubicBezTo>
                <a:cubicBezTo>
                  <a:pt x="3821960" y="1168981"/>
                  <a:pt x="3886438" y="1233459"/>
                  <a:pt x="3965976" y="1233459"/>
                </a:cubicBezTo>
                <a:cubicBezTo>
                  <a:pt x="4045514" y="1233459"/>
                  <a:pt x="4109992" y="1168981"/>
                  <a:pt x="4109992" y="1089443"/>
                </a:cubicBezTo>
                <a:cubicBezTo>
                  <a:pt x="4109992" y="1009905"/>
                  <a:pt x="4045514" y="945427"/>
                  <a:pt x="3965976" y="945427"/>
                </a:cubicBezTo>
                <a:close/>
                <a:moveTo>
                  <a:pt x="3556834" y="945427"/>
                </a:moveTo>
                <a:cubicBezTo>
                  <a:pt x="3477296" y="945427"/>
                  <a:pt x="3412818" y="1009905"/>
                  <a:pt x="3412818" y="1089443"/>
                </a:cubicBezTo>
                <a:cubicBezTo>
                  <a:pt x="3412818" y="1168981"/>
                  <a:pt x="3477296" y="1233459"/>
                  <a:pt x="3556834" y="1233459"/>
                </a:cubicBezTo>
                <a:cubicBezTo>
                  <a:pt x="3636372" y="1233459"/>
                  <a:pt x="3700850" y="1168981"/>
                  <a:pt x="3700850" y="1089443"/>
                </a:cubicBezTo>
                <a:cubicBezTo>
                  <a:pt x="3700850" y="1009905"/>
                  <a:pt x="3636372" y="945427"/>
                  <a:pt x="3556834" y="945427"/>
                </a:cubicBezTo>
                <a:close/>
                <a:moveTo>
                  <a:pt x="3147691" y="945427"/>
                </a:moveTo>
                <a:cubicBezTo>
                  <a:pt x="3068153" y="945427"/>
                  <a:pt x="3003675" y="1009905"/>
                  <a:pt x="3003675" y="1089443"/>
                </a:cubicBezTo>
                <a:cubicBezTo>
                  <a:pt x="3003675" y="1168981"/>
                  <a:pt x="3068153" y="1233459"/>
                  <a:pt x="3147691" y="1233459"/>
                </a:cubicBezTo>
                <a:cubicBezTo>
                  <a:pt x="3227229" y="1233459"/>
                  <a:pt x="3291707" y="1168981"/>
                  <a:pt x="3291707" y="1089443"/>
                </a:cubicBezTo>
                <a:cubicBezTo>
                  <a:pt x="3291707" y="1009905"/>
                  <a:pt x="3227229" y="945427"/>
                  <a:pt x="3147691" y="945427"/>
                </a:cubicBezTo>
                <a:close/>
                <a:moveTo>
                  <a:pt x="2738548" y="945427"/>
                </a:moveTo>
                <a:cubicBezTo>
                  <a:pt x="2659010" y="945427"/>
                  <a:pt x="2594532" y="1009905"/>
                  <a:pt x="2594532" y="1089443"/>
                </a:cubicBezTo>
                <a:cubicBezTo>
                  <a:pt x="2594532" y="1168981"/>
                  <a:pt x="2659010" y="1233459"/>
                  <a:pt x="2738548" y="1233459"/>
                </a:cubicBezTo>
                <a:cubicBezTo>
                  <a:pt x="2818086" y="1233459"/>
                  <a:pt x="2882564" y="1168981"/>
                  <a:pt x="2882564" y="1089443"/>
                </a:cubicBezTo>
                <a:cubicBezTo>
                  <a:pt x="2882564" y="1009905"/>
                  <a:pt x="2818086" y="945427"/>
                  <a:pt x="2738548" y="945427"/>
                </a:cubicBezTo>
                <a:close/>
                <a:moveTo>
                  <a:pt x="2329405" y="945427"/>
                </a:moveTo>
                <a:cubicBezTo>
                  <a:pt x="2249867" y="945427"/>
                  <a:pt x="2185389" y="1009905"/>
                  <a:pt x="2185389" y="1089443"/>
                </a:cubicBezTo>
                <a:cubicBezTo>
                  <a:pt x="2185389" y="1168981"/>
                  <a:pt x="2249867" y="1233459"/>
                  <a:pt x="2329405" y="1233459"/>
                </a:cubicBezTo>
                <a:cubicBezTo>
                  <a:pt x="2408943" y="1233459"/>
                  <a:pt x="2473421" y="1168981"/>
                  <a:pt x="2473421" y="1089443"/>
                </a:cubicBezTo>
                <a:cubicBezTo>
                  <a:pt x="2473421" y="1009905"/>
                  <a:pt x="2408943" y="945427"/>
                  <a:pt x="2329405" y="945427"/>
                </a:cubicBezTo>
                <a:close/>
                <a:moveTo>
                  <a:pt x="1920262" y="945427"/>
                </a:moveTo>
                <a:cubicBezTo>
                  <a:pt x="1840724" y="945427"/>
                  <a:pt x="1776246" y="1009905"/>
                  <a:pt x="1776246" y="1089443"/>
                </a:cubicBezTo>
                <a:cubicBezTo>
                  <a:pt x="1776246" y="1168981"/>
                  <a:pt x="1840724" y="1233459"/>
                  <a:pt x="1920262" y="1233459"/>
                </a:cubicBezTo>
                <a:cubicBezTo>
                  <a:pt x="1999800" y="1233459"/>
                  <a:pt x="2064278" y="1168981"/>
                  <a:pt x="2064278" y="1089443"/>
                </a:cubicBezTo>
                <a:cubicBezTo>
                  <a:pt x="2064278" y="1009905"/>
                  <a:pt x="1999800" y="945427"/>
                  <a:pt x="1920262" y="945427"/>
                </a:cubicBezTo>
                <a:close/>
                <a:moveTo>
                  <a:pt x="1511119" y="945427"/>
                </a:moveTo>
                <a:cubicBezTo>
                  <a:pt x="1431581" y="945427"/>
                  <a:pt x="1367103" y="1009905"/>
                  <a:pt x="1367103" y="1089443"/>
                </a:cubicBezTo>
                <a:cubicBezTo>
                  <a:pt x="1367103" y="1168981"/>
                  <a:pt x="1431581" y="1233459"/>
                  <a:pt x="1511119" y="1233459"/>
                </a:cubicBezTo>
                <a:cubicBezTo>
                  <a:pt x="1590657" y="1233459"/>
                  <a:pt x="1655135" y="1168981"/>
                  <a:pt x="1655135" y="1089443"/>
                </a:cubicBezTo>
                <a:cubicBezTo>
                  <a:pt x="1655135" y="1009905"/>
                  <a:pt x="1590657" y="945427"/>
                  <a:pt x="1511119" y="945427"/>
                </a:cubicBezTo>
                <a:close/>
                <a:moveTo>
                  <a:pt x="1101976" y="945427"/>
                </a:moveTo>
                <a:cubicBezTo>
                  <a:pt x="1022438" y="945427"/>
                  <a:pt x="957960" y="1009905"/>
                  <a:pt x="957960" y="1089443"/>
                </a:cubicBezTo>
                <a:cubicBezTo>
                  <a:pt x="957960" y="1168981"/>
                  <a:pt x="1022438" y="1233459"/>
                  <a:pt x="1101976" y="1233459"/>
                </a:cubicBezTo>
                <a:cubicBezTo>
                  <a:pt x="1181514" y="1233459"/>
                  <a:pt x="1245992" y="1168981"/>
                  <a:pt x="1245992" y="1089443"/>
                </a:cubicBezTo>
                <a:cubicBezTo>
                  <a:pt x="1245992" y="1009905"/>
                  <a:pt x="1181514" y="945427"/>
                  <a:pt x="1101976" y="945427"/>
                </a:cubicBezTo>
                <a:close/>
                <a:moveTo>
                  <a:pt x="692833" y="945427"/>
                </a:moveTo>
                <a:cubicBezTo>
                  <a:pt x="613295" y="945427"/>
                  <a:pt x="548817" y="1009905"/>
                  <a:pt x="548817" y="1089443"/>
                </a:cubicBezTo>
                <a:cubicBezTo>
                  <a:pt x="548817" y="1168981"/>
                  <a:pt x="613295" y="1233459"/>
                  <a:pt x="692833" y="1233459"/>
                </a:cubicBezTo>
                <a:cubicBezTo>
                  <a:pt x="772371" y="1233459"/>
                  <a:pt x="836849" y="1168981"/>
                  <a:pt x="836849" y="1089443"/>
                </a:cubicBezTo>
                <a:cubicBezTo>
                  <a:pt x="836849" y="1009905"/>
                  <a:pt x="772371" y="945427"/>
                  <a:pt x="692833" y="945427"/>
                </a:cubicBezTo>
                <a:close/>
                <a:moveTo>
                  <a:pt x="283690" y="945427"/>
                </a:moveTo>
                <a:cubicBezTo>
                  <a:pt x="204152" y="945427"/>
                  <a:pt x="139674" y="1009905"/>
                  <a:pt x="139674" y="1089443"/>
                </a:cubicBezTo>
                <a:cubicBezTo>
                  <a:pt x="139674" y="1168981"/>
                  <a:pt x="204152" y="1233459"/>
                  <a:pt x="283690" y="1233459"/>
                </a:cubicBezTo>
                <a:cubicBezTo>
                  <a:pt x="363228" y="1233459"/>
                  <a:pt x="427706" y="1168981"/>
                  <a:pt x="427706" y="1089443"/>
                </a:cubicBezTo>
                <a:cubicBezTo>
                  <a:pt x="427706" y="1009905"/>
                  <a:pt x="363228" y="945427"/>
                  <a:pt x="283690" y="945427"/>
                </a:cubicBezTo>
                <a:close/>
                <a:moveTo>
                  <a:pt x="3965276" y="530204"/>
                </a:moveTo>
                <a:cubicBezTo>
                  <a:pt x="3885738" y="530204"/>
                  <a:pt x="3821260" y="594682"/>
                  <a:pt x="3821260" y="674220"/>
                </a:cubicBezTo>
                <a:cubicBezTo>
                  <a:pt x="3821260" y="753758"/>
                  <a:pt x="3885738" y="818236"/>
                  <a:pt x="3965276" y="818236"/>
                </a:cubicBezTo>
                <a:cubicBezTo>
                  <a:pt x="4044814" y="818236"/>
                  <a:pt x="4109292" y="753758"/>
                  <a:pt x="4109292" y="674220"/>
                </a:cubicBezTo>
                <a:cubicBezTo>
                  <a:pt x="4109292" y="594682"/>
                  <a:pt x="4044814" y="530204"/>
                  <a:pt x="3965276" y="530204"/>
                </a:cubicBezTo>
                <a:close/>
                <a:moveTo>
                  <a:pt x="3556134" y="530204"/>
                </a:moveTo>
                <a:cubicBezTo>
                  <a:pt x="3476596" y="530204"/>
                  <a:pt x="3412118" y="594682"/>
                  <a:pt x="3412118" y="674220"/>
                </a:cubicBezTo>
                <a:cubicBezTo>
                  <a:pt x="3412118" y="753758"/>
                  <a:pt x="3476596" y="818236"/>
                  <a:pt x="3556134" y="818236"/>
                </a:cubicBezTo>
                <a:cubicBezTo>
                  <a:pt x="3635672" y="818236"/>
                  <a:pt x="3700150" y="753758"/>
                  <a:pt x="3700150" y="674220"/>
                </a:cubicBezTo>
                <a:cubicBezTo>
                  <a:pt x="3700150" y="594682"/>
                  <a:pt x="3635672" y="530204"/>
                  <a:pt x="3556134" y="530204"/>
                </a:cubicBezTo>
                <a:close/>
                <a:moveTo>
                  <a:pt x="3146991" y="530204"/>
                </a:moveTo>
                <a:cubicBezTo>
                  <a:pt x="3067453" y="530204"/>
                  <a:pt x="3002975" y="594682"/>
                  <a:pt x="3002975" y="674220"/>
                </a:cubicBezTo>
                <a:cubicBezTo>
                  <a:pt x="3002975" y="753758"/>
                  <a:pt x="3067453" y="818236"/>
                  <a:pt x="3146991" y="818236"/>
                </a:cubicBezTo>
                <a:cubicBezTo>
                  <a:pt x="3226529" y="818236"/>
                  <a:pt x="3291007" y="753758"/>
                  <a:pt x="3291007" y="674220"/>
                </a:cubicBezTo>
                <a:cubicBezTo>
                  <a:pt x="3291007" y="594682"/>
                  <a:pt x="3226529" y="530204"/>
                  <a:pt x="3146991" y="530204"/>
                </a:cubicBezTo>
                <a:close/>
                <a:moveTo>
                  <a:pt x="2737848" y="530204"/>
                </a:moveTo>
                <a:cubicBezTo>
                  <a:pt x="2658310" y="530204"/>
                  <a:pt x="2593832" y="594682"/>
                  <a:pt x="2593832" y="674220"/>
                </a:cubicBezTo>
                <a:cubicBezTo>
                  <a:pt x="2593832" y="753758"/>
                  <a:pt x="2658310" y="818236"/>
                  <a:pt x="2737848" y="818236"/>
                </a:cubicBezTo>
                <a:cubicBezTo>
                  <a:pt x="2817386" y="818236"/>
                  <a:pt x="2881864" y="753758"/>
                  <a:pt x="2881864" y="674220"/>
                </a:cubicBezTo>
                <a:cubicBezTo>
                  <a:pt x="2881864" y="594682"/>
                  <a:pt x="2817386" y="530204"/>
                  <a:pt x="2737848" y="530204"/>
                </a:cubicBezTo>
                <a:close/>
                <a:moveTo>
                  <a:pt x="2328705" y="530204"/>
                </a:moveTo>
                <a:cubicBezTo>
                  <a:pt x="2249167" y="530204"/>
                  <a:pt x="2184689" y="594682"/>
                  <a:pt x="2184689" y="674220"/>
                </a:cubicBezTo>
                <a:cubicBezTo>
                  <a:pt x="2184689" y="753758"/>
                  <a:pt x="2249167" y="818236"/>
                  <a:pt x="2328705" y="818236"/>
                </a:cubicBezTo>
                <a:cubicBezTo>
                  <a:pt x="2408243" y="818236"/>
                  <a:pt x="2472721" y="753758"/>
                  <a:pt x="2472721" y="674220"/>
                </a:cubicBezTo>
                <a:cubicBezTo>
                  <a:pt x="2472721" y="594682"/>
                  <a:pt x="2408243" y="530204"/>
                  <a:pt x="2328705" y="530204"/>
                </a:cubicBezTo>
                <a:close/>
                <a:moveTo>
                  <a:pt x="1919562" y="530204"/>
                </a:moveTo>
                <a:cubicBezTo>
                  <a:pt x="1840024" y="530204"/>
                  <a:pt x="1775546" y="594682"/>
                  <a:pt x="1775546" y="674220"/>
                </a:cubicBezTo>
                <a:cubicBezTo>
                  <a:pt x="1775546" y="753758"/>
                  <a:pt x="1840024" y="818236"/>
                  <a:pt x="1919562" y="818236"/>
                </a:cubicBezTo>
                <a:cubicBezTo>
                  <a:pt x="1999100" y="818236"/>
                  <a:pt x="2063578" y="753758"/>
                  <a:pt x="2063578" y="674220"/>
                </a:cubicBezTo>
                <a:cubicBezTo>
                  <a:pt x="2063578" y="594682"/>
                  <a:pt x="1999100" y="530204"/>
                  <a:pt x="1919562" y="530204"/>
                </a:cubicBezTo>
                <a:close/>
                <a:moveTo>
                  <a:pt x="1510419" y="530204"/>
                </a:moveTo>
                <a:cubicBezTo>
                  <a:pt x="1430881" y="530204"/>
                  <a:pt x="1366403" y="594682"/>
                  <a:pt x="1366403" y="674220"/>
                </a:cubicBezTo>
                <a:cubicBezTo>
                  <a:pt x="1366403" y="753758"/>
                  <a:pt x="1430881" y="818236"/>
                  <a:pt x="1510419" y="818236"/>
                </a:cubicBezTo>
                <a:cubicBezTo>
                  <a:pt x="1589957" y="818236"/>
                  <a:pt x="1654435" y="753758"/>
                  <a:pt x="1654435" y="674220"/>
                </a:cubicBezTo>
                <a:cubicBezTo>
                  <a:pt x="1654435" y="594682"/>
                  <a:pt x="1589957" y="530204"/>
                  <a:pt x="1510419" y="530204"/>
                </a:cubicBezTo>
                <a:close/>
                <a:moveTo>
                  <a:pt x="1101276" y="530204"/>
                </a:moveTo>
                <a:cubicBezTo>
                  <a:pt x="1021738" y="530204"/>
                  <a:pt x="957260" y="594682"/>
                  <a:pt x="957260" y="674220"/>
                </a:cubicBezTo>
                <a:cubicBezTo>
                  <a:pt x="957260" y="753758"/>
                  <a:pt x="1021738" y="818236"/>
                  <a:pt x="1101276" y="818236"/>
                </a:cubicBezTo>
                <a:cubicBezTo>
                  <a:pt x="1180814" y="818236"/>
                  <a:pt x="1245292" y="753758"/>
                  <a:pt x="1245292" y="674220"/>
                </a:cubicBezTo>
                <a:cubicBezTo>
                  <a:pt x="1245292" y="594682"/>
                  <a:pt x="1180814" y="530204"/>
                  <a:pt x="1101276" y="530204"/>
                </a:cubicBezTo>
                <a:close/>
                <a:moveTo>
                  <a:pt x="692133" y="530204"/>
                </a:moveTo>
                <a:cubicBezTo>
                  <a:pt x="612595" y="530204"/>
                  <a:pt x="548117" y="594682"/>
                  <a:pt x="548117" y="674220"/>
                </a:cubicBezTo>
                <a:cubicBezTo>
                  <a:pt x="548117" y="753758"/>
                  <a:pt x="612595" y="818236"/>
                  <a:pt x="692133" y="818236"/>
                </a:cubicBezTo>
                <a:cubicBezTo>
                  <a:pt x="771671" y="818236"/>
                  <a:pt x="836149" y="753758"/>
                  <a:pt x="836149" y="674220"/>
                </a:cubicBezTo>
                <a:cubicBezTo>
                  <a:pt x="836149" y="594682"/>
                  <a:pt x="771671" y="530204"/>
                  <a:pt x="692133" y="530204"/>
                </a:cubicBezTo>
                <a:close/>
                <a:moveTo>
                  <a:pt x="282990" y="530204"/>
                </a:moveTo>
                <a:cubicBezTo>
                  <a:pt x="203452" y="530204"/>
                  <a:pt x="138974" y="594682"/>
                  <a:pt x="138974" y="674220"/>
                </a:cubicBezTo>
                <a:cubicBezTo>
                  <a:pt x="138974" y="753758"/>
                  <a:pt x="203452" y="818236"/>
                  <a:pt x="282990" y="818236"/>
                </a:cubicBezTo>
                <a:cubicBezTo>
                  <a:pt x="362528" y="818236"/>
                  <a:pt x="427006" y="753758"/>
                  <a:pt x="427006" y="674220"/>
                </a:cubicBezTo>
                <a:cubicBezTo>
                  <a:pt x="427006" y="594682"/>
                  <a:pt x="362528" y="530204"/>
                  <a:pt x="282990" y="530204"/>
                </a:cubicBezTo>
                <a:close/>
                <a:moveTo>
                  <a:pt x="3964576" y="114981"/>
                </a:moveTo>
                <a:cubicBezTo>
                  <a:pt x="3885038" y="114981"/>
                  <a:pt x="3820560" y="179459"/>
                  <a:pt x="3820560" y="258997"/>
                </a:cubicBezTo>
                <a:cubicBezTo>
                  <a:pt x="3820560" y="338535"/>
                  <a:pt x="3885038" y="403013"/>
                  <a:pt x="3964576" y="403013"/>
                </a:cubicBezTo>
                <a:cubicBezTo>
                  <a:pt x="4044114" y="403013"/>
                  <a:pt x="4108592" y="338535"/>
                  <a:pt x="4108592" y="258997"/>
                </a:cubicBezTo>
                <a:cubicBezTo>
                  <a:pt x="4108592" y="179459"/>
                  <a:pt x="4044114" y="114981"/>
                  <a:pt x="3964576" y="114981"/>
                </a:cubicBezTo>
                <a:close/>
                <a:moveTo>
                  <a:pt x="3555434" y="114981"/>
                </a:moveTo>
                <a:cubicBezTo>
                  <a:pt x="3475896" y="114981"/>
                  <a:pt x="3411418" y="179459"/>
                  <a:pt x="3411418" y="258997"/>
                </a:cubicBezTo>
                <a:cubicBezTo>
                  <a:pt x="3411418" y="338535"/>
                  <a:pt x="3475896" y="403013"/>
                  <a:pt x="3555434" y="403013"/>
                </a:cubicBezTo>
                <a:cubicBezTo>
                  <a:pt x="3634972" y="403013"/>
                  <a:pt x="3699450" y="338535"/>
                  <a:pt x="3699450" y="258997"/>
                </a:cubicBezTo>
                <a:cubicBezTo>
                  <a:pt x="3699450" y="179459"/>
                  <a:pt x="3634972" y="114981"/>
                  <a:pt x="3555434" y="114981"/>
                </a:cubicBezTo>
                <a:close/>
                <a:moveTo>
                  <a:pt x="3146291" y="114981"/>
                </a:moveTo>
                <a:cubicBezTo>
                  <a:pt x="3066753" y="114981"/>
                  <a:pt x="3002275" y="179459"/>
                  <a:pt x="3002275" y="258997"/>
                </a:cubicBezTo>
                <a:cubicBezTo>
                  <a:pt x="3002275" y="338535"/>
                  <a:pt x="3066753" y="403013"/>
                  <a:pt x="3146291" y="403013"/>
                </a:cubicBezTo>
                <a:cubicBezTo>
                  <a:pt x="3225829" y="403013"/>
                  <a:pt x="3290307" y="338535"/>
                  <a:pt x="3290307" y="258997"/>
                </a:cubicBezTo>
                <a:cubicBezTo>
                  <a:pt x="3290307" y="179459"/>
                  <a:pt x="3225829" y="114981"/>
                  <a:pt x="3146291" y="114981"/>
                </a:cubicBezTo>
                <a:close/>
                <a:moveTo>
                  <a:pt x="2737148" y="114981"/>
                </a:moveTo>
                <a:cubicBezTo>
                  <a:pt x="2657610" y="114981"/>
                  <a:pt x="2593132" y="179459"/>
                  <a:pt x="2593132" y="258997"/>
                </a:cubicBezTo>
                <a:cubicBezTo>
                  <a:pt x="2593132" y="338535"/>
                  <a:pt x="2657610" y="403013"/>
                  <a:pt x="2737148" y="403013"/>
                </a:cubicBezTo>
                <a:cubicBezTo>
                  <a:pt x="2816686" y="403013"/>
                  <a:pt x="2881164" y="338535"/>
                  <a:pt x="2881164" y="258997"/>
                </a:cubicBezTo>
                <a:cubicBezTo>
                  <a:pt x="2881164" y="179459"/>
                  <a:pt x="2816686" y="114981"/>
                  <a:pt x="2737148" y="114981"/>
                </a:cubicBezTo>
                <a:close/>
                <a:moveTo>
                  <a:pt x="2328005" y="114981"/>
                </a:moveTo>
                <a:cubicBezTo>
                  <a:pt x="2248467" y="114981"/>
                  <a:pt x="2183989" y="179459"/>
                  <a:pt x="2183989" y="258997"/>
                </a:cubicBezTo>
                <a:cubicBezTo>
                  <a:pt x="2183989" y="338535"/>
                  <a:pt x="2248467" y="403013"/>
                  <a:pt x="2328005" y="403013"/>
                </a:cubicBezTo>
                <a:cubicBezTo>
                  <a:pt x="2407543" y="403013"/>
                  <a:pt x="2472021" y="338535"/>
                  <a:pt x="2472021" y="258997"/>
                </a:cubicBezTo>
                <a:cubicBezTo>
                  <a:pt x="2472021" y="179459"/>
                  <a:pt x="2407543" y="114981"/>
                  <a:pt x="2328005" y="114981"/>
                </a:cubicBezTo>
                <a:close/>
                <a:moveTo>
                  <a:pt x="1918862" y="114981"/>
                </a:moveTo>
                <a:cubicBezTo>
                  <a:pt x="1839324" y="114981"/>
                  <a:pt x="1774846" y="179459"/>
                  <a:pt x="1774846" y="258997"/>
                </a:cubicBezTo>
                <a:cubicBezTo>
                  <a:pt x="1774846" y="338535"/>
                  <a:pt x="1839324" y="403013"/>
                  <a:pt x="1918862" y="403013"/>
                </a:cubicBezTo>
                <a:cubicBezTo>
                  <a:pt x="1998400" y="403013"/>
                  <a:pt x="2062878" y="338535"/>
                  <a:pt x="2062878" y="258997"/>
                </a:cubicBezTo>
                <a:cubicBezTo>
                  <a:pt x="2062878" y="179459"/>
                  <a:pt x="1998400" y="114981"/>
                  <a:pt x="1918862" y="114981"/>
                </a:cubicBezTo>
                <a:close/>
                <a:moveTo>
                  <a:pt x="1509719" y="114981"/>
                </a:moveTo>
                <a:cubicBezTo>
                  <a:pt x="1430181" y="114981"/>
                  <a:pt x="1365703" y="179459"/>
                  <a:pt x="1365703" y="258997"/>
                </a:cubicBezTo>
                <a:cubicBezTo>
                  <a:pt x="1365703" y="338535"/>
                  <a:pt x="1430181" y="403013"/>
                  <a:pt x="1509719" y="403013"/>
                </a:cubicBezTo>
                <a:cubicBezTo>
                  <a:pt x="1589257" y="403013"/>
                  <a:pt x="1653735" y="338535"/>
                  <a:pt x="1653735" y="258997"/>
                </a:cubicBezTo>
                <a:cubicBezTo>
                  <a:pt x="1653735" y="179459"/>
                  <a:pt x="1589257" y="114981"/>
                  <a:pt x="1509719" y="114981"/>
                </a:cubicBezTo>
                <a:close/>
                <a:moveTo>
                  <a:pt x="1100576" y="114981"/>
                </a:moveTo>
                <a:cubicBezTo>
                  <a:pt x="1021038" y="114981"/>
                  <a:pt x="956560" y="179459"/>
                  <a:pt x="956560" y="258997"/>
                </a:cubicBezTo>
                <a:cubicBezTo>
                  <a:pt x="956560" y="338535"/>
                  <a:pt x="1021038" y="403013"/>
                  <a:pt x="1100576" y="403013"/>
                </a:cubicBezTo>
                <a:cubicBezTo>
                  <a:pt x="1180114" y="403013"/>
                  <a:pt x="1244592" y="338535"/>
                  <a:pt x="1244592" y="258997"/>
                </a:cubicBezTo>
                <a:cubicBezTo>
                  <a:pt x="1244592" y="179459"/>
                  <a:pt x="1180114" y="114981"/>
                  <a:pt x="1100576" y="114981"/>
                </a:cubicBezTo>
                <a:close/>
                <a:moveTo>
                  <a:pt x="691433" y="114981"/>
                </a:moveTo>
                <a:cubicBezTo>
                  <a:pt x="611895" y="114981"/>
                  <a:pt x="547417" y="179459"/>
                  <a:pt x="547417" y="258997"/>
                </a:cubicBezTo>
                <a:cubicBezTo>
                  <a:pt x="547417" y="338535"/>
                  <a:pt x="611895" y="403013"/>
                  <a:pt x="691433" y="403013"/>
                </a:cubicBezTo>
                <a:cubicBezTo>
                  <a:pt x="770971" y="403013"/>
                  <a:pt x="835449" y="338535"/>
                  <a:pt x="835449" y="258997"/>
                </a:cubicBezTo>
                <a:cubicBezTo>
                  <a:pt x="835449" y="179459"/>
                  <a:pt x="770971" y="114981"/>
                  <a:pt x="691433" y="114981"/>
                </a:cubicBezTo>
                <a:close/>
                <a:moveTo>
                  <a:pt x="282290" y="114981"/>
                </a:moveTo>
                <a:cubicBezTo>
                  <a:pt x="202752" y="114981"/>
                  <a:pt x="138274" y="179459"/>
                  <a:pt x="138274" y="258997"/>
                </a:cubicBezTo>
                <a:cubicBezTo>
                  <a:pt x="138274" y="338535"/>
                  <a:pt x="202752" y="403013"/>
                  <a:pt x="282290" y="403013"/>
                </a:cubicBezTo>
                <a:cubicBezTo>
                  <a:pt x="361828" y="403013"/>
                  <a:pt x="426306" y="338535"/>
                  <a:pt x="426306" y="258997"/>
                </a:cubicBezTo>
                <a:cubicBezTo>
                  <a:pt x="426306" y="179459"/>
                  <a:pt x="361828" y="114981"/>
                  <a:pt x="282290" y="114981"/>
                </a:cubicBezTo>
                <a:close/>
                <a:moveTo>
                  <a:pt x="0" y="0"/>
                </a:moveTo>
                <a:lnTo>
                  <a:pt x="4248472" y="0"/>
                </a:lnTo>
                <a:lnTo>
                  <a:pt x="4248472" y="4248472"/>
                </a:lnTo>
                <a:lnTo>
                  <a:pt x="0" y="4248472"/>
                </a:lnTo>
                <a:close/>
              </a:path>
            </a:pathLst>
          </a:custGeom>
          <a:solidFill>
            <a:sysClr val="window" lastClr="FFFFFF"/>
          </a:solidFill>
          <a:ln w="25400" cap="flat" cmpd="sng" algn="ctr">
            <a:noFill/>
            <a:prstDash val="solid"/>
          </a:ln>
          <a:effectLst/>
        </p:spPr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defTabSz="924282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5" name="TextBox 10"/>
          <p:cNvSpPr txBox="1"/>
          <p:nvPr/>
        </p:nvSpPr>
        <p:spPr>
          <a:xfrm>
            <a:off x="7017269" y="3023155"/>
            <a:ext cx="998490" cy="663202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indent="0" algn="ctr">
              <a:lnSpc>
                <a:spcPct val="90000"/>
              </a:lnSpc>
              <a:spcBef>
                <a:spcPts val="0"/>
              </a:spcBef>
              <a:buFont typeface="Arial" pitchFamily="34" charset="0"/>
              <a:buNone/>
              <a:defRPr sz="2000" b="1">
                <a:solidFill>
                  <a:schemeClr val="tx2"/>
                </a:solidFill>
                <a:latin typeface="+mj-lt"/>
                <a:cs typeface="Arial" panose="020B0604020202020204" pitchFamily="34" charset="0"/>
              </a:defRPr>
            </a:lvl1pPr>
            <a:lvl2pPr marL="180975" indent="-180975">
              <a:lnSpc>
                <a:spcPct val="90000"/>
              </a:lnSpc>
              <a:spcBef>
                <a:spcPts val="0"/>
              </a:spcBef>
              <a:buFont typeface="Arial" pitchFamily="34" charset="0"/>
              <a:buChar char="•"/>
              <a:defRPr sz="1200">
                <a:solidFill>
                  <a:schemeClr val="tx2"/>
                </a:solidFill>
              </a:defRPr>
            </a:lvl2pPr>
            <a:lvl3pPr marL="361950" indent="-171450">
              <a:lnSpc>
                <a:spcPct val="90000"/>
              </a:lnSpc>
              <a:spcBef>
                <a:spcPts val="0"/>
              </a:spcBef>
              <a:buFont typeface="Calibri" pitchFamily="34" charset="0"/>
              <a:buChar char="–"/>
              <a:defRPr sz="1200">
                <a:solidFill>
                  <a:schemeClr val="tx2"/>
                </a:solidFill>
              </a:defRPr>
            </a:lvl3pPr>
            <a:lvl4pPr marL="1825348" indent="-260764">
              <a:lnSpc>
                <a:spcPct val="90000"/>
              </a:lnSpc>
              <a:spcBef>
                <a:spcPts val="0"/>
              </a:spcBef>
              <a:buFont typeface="Arial" pitchFamily="34" charset="0"/>
              <a:buChar char="–"/>
              <a:defRPr sz="1200">
                <a:solidFill>
                  <a:schemeClr val="tx2"/>
                </a:solidFill>
              </a:defRPr>
            </a:lvl4pPr>
            <a:lvl5pPr marL="2346876" indent="-260764">
              <a:lnSpc>
                <a:spcPct val="90000"/>
              </a:lnSpc>
              <a:spcBef>
                <a:spcPts val="0"/>
              </a:spcBef>
              <a:buFont typeface="Arial" pitchFamily="34" charset="0"/>
              <a:buChar char="»"/>
              <a:defRPr sz="1200">
                <a:solidFill>
                  <a:schemeClr val="tx2"/>
                </a:solidFill>
              </a:defRPr>
            </a:lvl5pPr>
            <a:lvl6pPr marL="2868404" indent="-260764">
              <a:spcBef>
                <a:spcPct val="20000"/>
              </a:spcBef>
              <a:buFont typeface="Arial" pitchFamily="34" charset="0"/>
              <a:buChar char="•"/>
              <a:defRPr sz="2300"/>
            </a:lvl6pPr>
            <a:lvl7pPr marL="3389932" indent="-260764">
              <a:spcBef>
                <a:spcPct val="20000"/>
              </a:spcBef>
              <a:buFont typeface="Arial" pitchFamily="34" charset="0"/>
              <a:buChar char="•"/>
              <a:defRPr sz="2300"/>
            </a:lvl7pPr>
            <a:lvl8pPr marL="3911460" indent="-260764">
              <a:spcBef>
                <a:spcPct val="20000"/>
              </a:spcBef>
              <a:buFont typeface="Arial" pitchFamily="34" charset="0"/>
              <a:buChar char="•"/>
              <a:defRPr sz="2300"/>
            </a:lvl8pPr>
            <a:lvl9pPr marL="4432988" indent="-260764">
              <a:spcBef>
                <a:spcPct val="20000"/>
              </a:spcBef>
              <a:buFont typeface="Arial" pitchFamily="34" charset="0"/>
              <a:buChar char="•"/>
              <a:defRPr sz="2300"/>
            </a:lvl9pPr>
          </a:lstStyle>
          <a:p>
            <a:pPr marL="0" marR="0" lvl="0" indent="0" algn="ctr" defTabSz="924282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hu-HU" sz="2000" b="1" i="0" u="none" strike="noStrike" kern="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Calibri"/>
                <a:cs typeface="Arial" panose="020B0604020202020204" pitchFamily="34" charset="0"/>
              </a:rPr>
              <a:t>3%</a:t>
            </a:r>
            <a:endParaRPr kumimoji="0" lang="en-GB" sz="2000" b="1" i="0" u="none" strike="noStrike" kern="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Calibri"/>
              <a:cs typeface="Arial" panose="020B0604020202020204" pitchFamily="34" charset="0"/>
            </a:endParaRPr>
          </a:p>
          <a:p>
            <a:pPr lvl="0" defTabSz="924282">
              <a:defRPr/>
            </a:pPr>
            <a:r>
              <a:rPr lang="hu-HU" sz="950" b="0" kern="0" dirty="0">
                <a:solidFill>
                  <a:srgbClr val="222223">
                    <a:lumMod val="75000"/>
                    <a:lumOff val="25000"/>
                  </a:srgbClr>
                </a:solidFill>
              </a:rPr>
              <a:t>Napi szappanopera</a:t>
            </a:r>
            <a:endParaRPr kumimoji="0" lang="en-GB" sz="950" b="0" i="0" u="none" strike="noStrike" kern="0" cap="none" spc="0" normalizeH="0" baseline="0" noProof="0" dirty="0">
              <a:ln>
                <a:noFill/>
              </a:ln>
              <a:solidFill>
                <a:srgbClr val="222223">
                  <a:lumMod val="75000"/>
                  <a:lumOff val="25000"/>
                </a:srgbClr>
              </a:solidFill>
              <a:effectLst/>
              <a:uLnTx/>
              <a:uFillTx/>
              <a:latin typeface="Calibri"/>
            </a:endParaRPr>
          </a:p>
        </p:txBody>
      </p:sp>
      <p:graphicFrame>
        <p:nvGraphicFramePr>
          <p:cNvPr id="96" name="Diagram 5"/>
          <p:cNvGraphicFramePr/>
          <p:nvPr>
            <p:extLst>
              <p:ext uri="{D42A27DB-BD31-4B8C-83A1-F6EECF244321}">
                <p14:modId xmlns:p14="http://schemas.microsoft.com/office/powerpoint/2010/main" val="522699472"/>
              </p:ext>
            </p:extLst>
          </p:nvPr>
        </p:nvGraphicFramePr>
        <p:xfrm>
          <a:off x="7019449" y="2139702"/>
          <a:ext cx="972353" cy="95072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5"/>
          </a:graphicData>
        </a:graphic>
      </p:graphicFrame>
      <p:sp>
        <p:nvSpPr>
          <p:cNvPr id="97" name="Rectangle 112"/>
          <p:cNvSpPr/>
          <p:nvPr/>
        </p:nvSpPr>
        <p:spPr bwMode="gray">
          <a:xfrm>
            <a:off x="7149281" y="2261635"/>
            <a:ext cx="712688" cy="706853"/>
          </a:xfrm>
          <a:custGeom>
            <a:avLst/>
            <a:gdLst/>
            <a:ahLst/>
            <a:cxnLst/>
            <a:rect l="l" t="t" r="r" b="b"/>
            <a:pathLst>
              <a:path w="4248472" h="4248472">
                <a:moveTo>
                  <a:pt x="3963192" y="3851992"/>
                </a:moveTo>
                <a:cubicBezTo>
                  <a:pt x="3883654" y="3851992"/>
                  <a:pt x="3819176" y="3916470"/>
                  <a:pt x="3819176" y="3996008"/>
                </a:cubicBezTo>
                <a:cubicBezTo>
                  <a:pt x="3819176" y="4075546"/>
                  <a:pt x="3883654" y="4140024"/>
                  <a:pt x="3963192" y="4140024"/>
                </a:cubicBezTo>
                <a:cubicBezTo>
                  <a:pt x="4042730" y="4140024"/>
                  <a:pt x="4107208" y="4075546"/>
                  <a:pt x="4107208" y="3996008"/>
                </a:cubicBezTo>
                <a:cubicBezTo>
                  <a:pt x="4107208" y="3916470"/>
                  <a:pt x="4042730" y="3851992"/>
                  <a:pt x="3963192" y="3851992"/>
                </a:cubicBezTo>
                <a:close/>
                <a:moveTo>
                  <a:pt x="3554050" y="3851992"/>
                </a:moveTo>
                <a:cubicBezTo>
                  <a:pt x="3474512" y="3851992"/>
                  <a:pt x="3410034" y="3916470"/>
                  <a:pt x="3410034" y="3996008"/>
                </a:cubicBezTo>
                <a:cubicBezTo>
                  <a:pt x="3410034" y="4075546"/>
                  <a:pt x="3474512" y="4140024"/>
                  <a:pt x="3554050" y="4140024"/>
                </a:cubicBezTo>
                <a:cubicBezTo>
                  <a:pt x="3633588" y="4140024"/>
                  <a:pt x="3698066" y="4075546"/>
                  <a:pt x="3698066" y="3996008"/>
                </a:cubicBezTo>
                <a:cubicBezTo>
                  <a:pt x="3698066" y="3916470"/>
                  <a:pt x="3633588" y="3851992"/>
                  <a:pt x="3554050" y="3851992"/>
                </a:cubicBezTo>
                <a:close/>
                <a:moveTo>
                  <a:pt x="3144907" y="3851992"/>
                </a:moveTo>
                <a:cubicBezTo>
                  <a:pt x="3065369" y="3851992"/>
                  <a:pt x="3000891" y="3916470"/>
                  <a:pt x="3000891" y="3996008"/>
                </a:cubicBezTo>
                <a:cubicBezTo>
                  <a:pt x="3000891" y="4075546"/>
                  <a:pt x="3065369" y="4140024"/>
                  <a:pt x="3144907" y="4140024"/>
                </a:cubicBezTo>
                <a:cubicBezTo>
                  <a:pt x="3224445" y="4140024"/>
                  <a:pt x="3288923" y="4075546"/>
                  <a:pt x="3288923" y="3996008"/>
                </a:cubicBezTo>
                <a:cubicBezTo>
                  <a:pt x="3288923" y="3916470"/>
                  <a:pt x="3224445" y="3851992"/>
                  <a:pt x="3144907" y="3851992"/>
                </a:cubicBezTo>
                <a:close/>
                <a:moveTo>
                  <a:pt x="2735764" y="3851992"/>
                </a:moveTo>
                <a:cubicBezTo>
                  <a:pt x="2656226" y="3851992"/>
                  <a:pt x="2591748" y="3916470"/>
                  <a:pt x="2591748" y="3996008"/>
                </a:cubicBezTo>
                <a:cubicBezTo>
                  <a:pt x="2591748" y="4075546"/>
                  <a:pt x="2656226" y="4140024"/>
                  <a:pt x="2735764" y="4140024"/>
                </a:cubicBezTo>
                <a:cubicBezTo>
                  <a:pt x="2815302" y="4140024"/>
                  <a:pt x="2879780" y="4075546"/>
                  <a:pt x="2879780" y="3996008"/>
                </a:cubicBezTo>
                <a:cubicBezTo>
                  <a:pt x="2879780" y="3916470"/>
                  <a:pt x="2815302" y="3851992"/>
                  <a:pt x="2735764" y="3851992"/>
                </a:cubicBezTo>
                <a:close/>
                <a:moveTo>
                  <a:pt x="2326621" y="3851992"/>
                </a:moveTo>
                <a:cubicBezTo>
                  <a:pt x="2247083" y="3851992"/>
                  <a:pt x="2182605" y="3916470"/>
                  <a:pt x="2182605" y="3996008"/>
                </a:cubicBezTo>
                <a:cubicBezTo>
                  <a:pt x="2182605" y="4075546"/>
                  <a:pt x="2247083" y="4140024"/>
                  <a:pt x="2326621" y="4140024"/>
                </a:cubicBezTo>
                <a:cubicBezTo>
                  <a:pt x="2406159" y="4140024"/>
                  <a:pt x="2470637" y="4075546"/>
                  <a:pt x="2470637" y="3996008"/>
                </a:cubicBezTo>
                <a:cubicBezTo>
                  <a:pt x="2470637" y="3916470"/>
                  <a:pt x="2406159" y="3851992"/>
                  <a:pt x="2326621" y="3851992"/>
                </a:cubicBezTo>
                <a:close/>
                <a:moveTo>
                  <a:pt x="1917478" y="3851992"/>
                </a:moveTo>
                <a:cubicBezTo>
                  <a:pt x="1837940" y="3851992"/>
                  <a:pt x="1773462" y="3916470"/>
                  <a:pt x="1773462" y="3996008"/>
                </a:cubicBezTo>
                <a:cubicBezTo>
                  <a:pt x="1773462" y="4075546"/>
                  <a:pt x="1837940" y="4140024"/>
                  <a:pt x="1917478" y="4140024"/>
                </a:cubicBezTo>
                <a:cubicBezTo>
                  <a:pt x="1997016" y="4140024"/>
                  <a:pt x="2061494" y="4075546"/>
                  <a:pt x="2061494" y="3996008"/>
                </a:cubicBezTo>
                <a:cubicBezTo>
                  <a:pt x="2061494" y="3916470"/>
                  <a:pt x="1997016" y="3851992"/>
                  <a:pt x="1917478" y="3851992"/>
                </a:cubicBezTo>
                <a:close/>
                <a:moveTo>
                  <a:pt x="1508335" y="3851992"/>
                </a:moveTo>
                <a:cubicBezTo>
                  <a:pt x="1428797" y="3851992"/>
                  <a:pt x="1364319" y="3916470"/>
                  <a:pt x="1364319" y="3996008"/>
                </a:cubicBezTo>
                <a:cubicBezTo>
                  <a:pt x="1364319" y="4075546"/>
                  <a:pt x="1428797" y="4140024"/>
                  <a:pt x="1508335" y="4140024"/>
                </a:cubicBezTo>
                <a:cubicBezTo>
                  <a:pt x="1587873" y="4140024"/>
                  <a:pt x="1652351" y="4075546"/>
                  <a:pt x="1652351" y="3996008"/>
                </a:cubicBezTo>
                <a:cubicBezTo>
                  <a:pt x="1652351" y="3916470"/>
                  <a:pt x="1587873" y="3851992"/>
                  <a:pt x="1508335" y="3851992"/>
                </a:cubicBezTo>
                <a:close/>
                <a:moveTo>
                  <a:pt x="1099192" y="3851992"/>
                </a:moveTo>
                <a:cubicBezTo>
                  <a:pt x="1019654" y="3851992"/>
                  <a:pt x="955176" y="3916470"/>
                  <a:pt x="955176" y="3996008"/>
                </a:cubicBezTo>
                <a:cubicBezTo>
                  <a:pt x="955176" y="4075546"/>
                  <a:pt x="1019654" y="4140024"/>
                  <a:pt x="1099192" y="4140024"/>
                </a:cubicBezTo>
                <a:cubicBezTo>
                  <a:pt x="1178730" y="4140024"/>
                  <a:pt x="1243208" y="4075546"/>
                  <a:pt x="1243208" y="3996008"/>
                </a:cubicBezTo>
                <a:cubicBezTo>
                  <a:pt x="1243208" y="3916470"/>
                  <a:pt x="1178730" y="3851992"/>
                  <a:pt x="1099192" y="3851992"/>
                </a:cubicBezTo>
                <a:close/>
                <a:moveTo>
                  <a:pt x="690049" y="3851992"/>
                </a:moveTo>
                <a:cubicBezTo>
                  <a:pt x="610511" y="3851992"/>
                  <a:pt x="546033" y="3916470"/>
                  <a:pt x="546033" y="3996008"/>
                </a:cubicBezTo>
                <a:cubicBezTo>
                  <a:pt x="546033" y="4075546"/>
                  <a:pt x="610511" y="4140024"/>
                  <a:pt x="690049" y="4140024"/>
                </a:cubicBezTo>
                <a:cubicBezTo>
                  <a:pt x="769587" y="4140024"/>
                  <a:pt x="834065" y="4075546"/>
                  <a:pt x="834065" y="3996008"/>
                </a:cubicBezTo>
                <a:cubicBezTo>
                  <a:pt x="834065" y="3916470"/>
                  <a:pt x="769587" y="3851992"/>
                  <a:pt x="690049" y="3851992"/>
                </a:cubicBezTo>
                <a:close/>
                <a:moveTo>
                  <a:pt x="280906" y="3851992"/>
                </a:moveTo>
                <a:cubicBezTo>
                  <a:pt x="201368" y="3851992"/>
                  <a:pt x="136890" y="3916470"/>
                  <a:pt x="136890" y="3996008"/>
                </a:cubicBezTo>
                <a:cubicBezTo>
                  <a:pt x="136890" y="4075546"/>
                  <a:pt x="201368" y="4140024"/>
                  <a:pt x="280906" y="4140024"/>
                </a:cubicBezTo>
                <a:cubicBezTo>
                  <a:pt x="360444" y="4140024"/>
                  <a:pt x="424922" y="4075546"/>
                  <a:pt x="424922" y="3996008"/>
                </a:cubicBezTo>
                <a:cubicBezTo>
                  <a:pt x="424922" y="3916470"/>
                  <a:pt x="360444" y="3851992"/>
                  <a:pt x="280906" y="3851992"/>
                </a:cubicBezTo>
                <a:close/>
                <a:moveTo>
                  <a:pt x="3970176" y="3436765"/>
                </a:moveTo>
                <a:cubicBezTo>
                  <a:pt x="3890638" y="3436765"/>
                  <a:pt x="3826160" y="3501243"/>
                  <a:pt x="3826160" y="3580781"/>
                </a:cubicBezTo>
                <a:cubicBezTo>
                  <a:pt x="3826160" y="3660319"/>
                  <a:pt x="3890638" y="3724797"/>
                  <a:pt x="3970176" y="3724797"/>
                </a:cubicBezTo>
                <a:cubicBezTo>
                  <a:pt x="4049714" y="3724797"/>
                  <a:pt x="4114192" y="3660319"/>
                  <a:pt x="4114192" y="3580781"/>
                </a:cubicBezTo>
                <a:cubicBezTo>
                  <a:pt x="4114192" y="3501243"/>
                  <a:pt x="4049714" y="3436765"/>
                  <a:pt x="3970176" y="3436765"/>
                </a:cubicBezTo>
                <a:close/>
                <a:moveTo>
                  <a:pt x="3561034" y="3436765"/>
                </a:moveTo>
                <a:cubicBezTo>
                  <a:pt x="3481496" y="3436765"/>
                  <a:pt x="3417018" y="3501243"/>
                  <a:pt x="3417018" y="3580781"/>
                </a:cubicBezTo>
                <a:cubicBezTo>
                  <a:pt x="3417018" y="3660319"/>
                  <a:pt x="3481496" y="3724797"/>
                  <a:pt x="3561034" y="3724797"/>
                </a:cubicBezTo>
                <a:cubicBezTo>
                  <a:pt x="3640572" y="3724797"/>
                  <a:pt x="3705050" y="3660319"/>
                  <a:pt x="3705050" y="3580781"/>
                </a:cubicBezTo>
                <a:cubicBezTo>
                  <a:pt x="3705050" y="3501243"/>
                  <a:pt x="3640572" y="3436765"/>
                  <a:pt x="3561034" y="3436765"/>
                </a:cubicBezTo>
                <a:close/>
                <a:moveTo>
                  <a:pt x="3151891" y="3436765"/>
                </a:moveTo>
                <a:cubicBezTo>
                  <a:pt x="3072353" y="3436765"/>
                  <a:pt x="3007875" y="3501243"/>
                  <a:pt x="3007875" y="3580781"/>
                </a:cubicBezTo>
                <a:cubicBezTo>
                  <a:pt x="3007875" y="3660319"/>
                  <a:pt x="3072353" y="3724797"/>
                  <a:pt x="3151891" y="3724797"/>
                </a:cubicBezTo>
                <a:cubicBezTo>
                  <a:pt x="3231429" y="3724797"/>
                  <a:pt x="3295907" y="3660319"/>
                  <a:pt x="3295907" y="3580781"/>
                </a:cubicBezTo>
                <a:cubicBezTo>
                  <a:pt x="3295907" y="3501243"/>
                  <a:pt x="3231429" y="3436765"/>
                  <a:pt x="3151891" y="3436765"/>
                </a:cubicBezTo>
                <a:close/>
                <a:moveTo>
                  <a:pt x="2742748" y="3436765"/>
                </a:moveTo>
                <a:cubicBezTo>
                  <a:pt x="2663210" y="3436765"/>
                  <a:pt x="2598732" y="3501243"/>
                  <a:pt x="2598732" y="3580781"/>
                </a:cubicBezTo>
                <a:cubicBezTo>
                  <a:pt x="2598732" y="3660319"/>
                  <a:pt x="2663210" y="3724797"/>
                  <a:pt x="2742748" y="3724797"/>
                </a:cubicBezTo>
                <a:cubicBezTo>
                  <a:pt x="2822286" y="3724797"/>
                  <a:pt x="2886764" y="3660319"/>
                  <a:pt x="2886764" y="3580781"/>
                </a:cubicBezTo>
                <a:cubicBezTo>
                  <a:pt x="2886764" y="3501243"/>
                  <a:pt x="2822286" y="3436765"/>
                  <a:pt x="2742748" y="3436765"/>
                </a:cubicBezTo>
                <a:close/>
                <a:moveTo>
                  <a:pt x="2333605" y="3436765"/>
                </a:moveTo>
                <a:cubicBezTo>
                  <a:pt x="2254067" y="3436765"/>
                  <a:pt x="2189589" y="3501243"/>
                  <a:pt x="2189589" y="3580781"/>
                </a:cubicBezTo>
                <a:cubicBezTo>
                  <a:pt x="2189589" y="3660319"/>
                  <a:pt x="2254067" y="3724797"/>
                  <a:pt x="2333605" y="3724797"/>
                </a:cubicBezTo>
                <a:cubicBezTo>
                  <a:pt x="2413143" y="3724797"/>
                  <a:pt x="2477621" y="3660319"/>
                  <a:pt x="2477621" y="3580781"/>
                </a:cubicBezTo>
                <a:cubicBezTo>
                  <a:pt x="2477621" y="3501243"/>
                  <a:pt x="2413143" y="3436765"/>
                  <a:pt x="2333605" y="3436765"/>
                </a:cubicBezTo>
                <a:close/>
                <a:moveTo>
                  <a:pt x="1924462" y="3436765"/>
                </a:moveTo>
                <a:cubicBezTo>
                  <a:pt x="1844924" y="3436765"/>
                  <a:pt x="1780446" y="3501243"/>
                  <a:pt x="1780446" y="3580781"/>
                </a:cubicBezTo>
                <a:cubicBezTo>
                  <a:pt x="1780446" y="3660319"/>
                  <a:pt x="1844924" y="3724797"/>
                  <a:pt x="1924462" y="3724797"/>
                </a:cubicBezTo>
                <a:cubicBezTo>
                  <a:pt x="2004000" y="3724797"/>
                  <a:pt x="2068478" y="3660319"/>
                  <a:pt x="2068478" y="3580781"/>
                </a:cubicBezTo>
                <a:cubicBezTo>
                  <a:pt x="2068478" y="3501243"/>
                  <a:pt x="2004000" y="3436765"/>
                  <a:pt x="1924462" y="3436765"/>
                </a:cubicBezTo>
                <a:close/>
                <a:moveTo>
                  <a:pt x="1515319" y="3436765"/>
                </a:moveTo>
                <a:cubicBezTo>
                  <a:pt x="1435781" y="3436765"/>
                  <a:pt x="1371303" y="3501243"/>
                  <a:pt x="1371303" y="3580781"/>
                </a:cubicBezTo>
                <a:cubicBezTo>
                  <a:pt x="1371303" y="3660319"/>
                  <a:pt x="1435781" y="3724797"/>
                  <a:pt x="1515319" y="3724797"/>
                </a:cubicBezTo>
                <a:cubicBezTo>
                  <a:pt x="1594857" y="3724797"/>
                  <a:pt x="1659335" y="3660319"/>
                  <a:pt x="1659335" y="3580781"/>
                </a:cubicBezTo>
                <a:cubicBezTo>
                  <a:pt x="1659335" y="3501243"/>
                  <a:pt x="1594857" y="3436765"/>
                  <a:pt x="1515319" y="3436765"/>
                </a:cubicBezTo>
                <a:close/>
                <a:moveTo>
                  <a:pt x="1106176" y="3436765"/>
                </a:moveTo>
                <a:cubicBezTo>
                  <a:pt x="1026638" y="3436765"/>
                  <a:pt x="962160" y="3501243"/>
                  <a:pt x="962160" y="3580781"/>
                </a:cubicBezTo>
                <a:cubicBezTo>
                  <a:pt x="962160" y="3660319"/>
                  <a:pt x="1026638" y="3724797"/>
                  <a:pt x="1106176" y="3724797"/>
                </a:cubicBezTo>
                <a:cubicBezTo>
                  <a:pt x="1185714" y="3724797"/>
                  <a:pt x="1250192" y="3660319"/>
                  <a:pt x="1250192" y="3580781"/>
                </a:cubicBezTo>
                <a:cubicBezTo>
                  <a:pt x="1250192" y="3501243"/>
                  <a:pt x="1185714" y="3436765"/>
                  <a:pt x="1106176" y="3436765"/>
                </a:cubicBezTo>
                <a:close/>
                <a:moveTo>
                  <a:pt x="697033" y="3436765"/>
                </a:moveTo>
                <a:cubicBezTo>
                  <a:pt x="617495" y="3436765"/>
                  <a:pt x="553017" y="3501243"/>
                  <a:pt x="553017" y="3580781"/>
                </a:cubicBezTo>
                <a:cubicBezTo>
                  <a:pt x="553017" y="3660319"/>
                  <a:pt x="617495" y="3724797"/>
                  <a:pt x="697033" y="3724797"/>
                </a:cubicBezTo>
                <a:cubicBezTo>
                  <a:pt x="776571" y="3724797"/>
                  <a:pt x="841049" y="3660319"/>
                  <a:pt x="841049" y="3580781"/>
                </a:cubicBezTo>
                <a:cubicBezTo>
                  <a:pt x="841049" y="3501243"/>
                  <a:pt x="776571" y="3436765"/>
                  <a:pt x="697033" y="3436765"/>
                </a:cubicBezTo>
                <a:close/>
                <a:moveTo>
                  <a:pt x="287890" y="3436765"/>
                </a:moveTo>
                <a:cubicBezTo>
                  <a:pt x="208352" y="3436765"/>
                  <a:pt x="143874" y="3501243"/>
                  <a:pt x="143874" y="3580781"/>
                </a:cubicBezTo>
                <a:cubicBezTo>
                  <a:pt x="143874" y="3660319"/>
                  <a:pt x="208352" y="3724797"/>
                  <a:pt x="287890" y="3724797"/>
                </a:cubicBezTo>
                <a:cubicBezTo>
                  <a:pt x="367428" y="3724797"/>
                  <a:pt x="431906" y="3660319"/>
                  <a:pt x="431906" y="3580781"/>
                </a:cubicBezTo>
                <a:cubicBezTo>
                  <a:pt x="431906" y="3501243"/>
                  <a:pt x="367428" y="3436765"/>
                  <a:pt x="287890" y="3436765"/>
                </a:cubicBezTo>
                <a:close/>
                <a:moveTo>
                  <a:pt x="3969476" y="3021542"/>
                </a:moveTo>
                <a:cubicBezTo>
                  <a:pt x="3889938" y="3021542"/>
                  <a:pt x="3825460" y="3086020"/>
                  <a:pt x="3825460" y="3165558"/>
                </a:cubicBezTo>
                <a:cubicBezTo>
                  <a:pt x="3825460" y="3245096"/>
                  <a:pt x="3889938" y="3309574"/>
                  <a:pt x="3969476" y="3309574"/>
                </a:cubicBezTo>
                <a:cubicBezTo>
                  <a:pt x="4049014" y="3309574"/>
                  <a:pt x="4113492" y="3245096"/>
                  <a:pt x="4113492" y="3165558"/>
                </a:cubicBezTo>
                <a:cubicBezTo>
                  <a:pt x="4113492" y="3086020"/>
                  <a:pt x="4049014" y="3021542"/>
                  <a:pt x="3969476" y="3021542"/>
                </a:cubicBezTo>
                <a:close/>
                <a:moveTo>
                  <a:pt x="3560334" y="3021542"/>
                </a:moveTo>
                <a:cubicBezTo>
                  <a:pt x="3480796" y="3021542"/>
                  <a:pt x="3416318" y="3086020"/>
                  <a:pt x="3416318" y="3165558"/>
                </a:cubicBezTo>
                <a:cubicBezTo>
                  <a:pt x="3416318" y="3245096"/>
                  <a:pt x="3480796" y="3309574"/>
                  <a:pt x="3560334" y="3309574"/>
                </a:cubicBezTo>
                <a:cubicBezTo>
                  <a:pt x="3639872" y="3309574"/>
                  <a:pt x="3704350" y="3245096"/>
                  <a:pt x="3704350" y="3165558"/>
                </a:cubicBezTo>
                <a:cubicBezTo>
                  <a:pt x="3704350" y="3086020"/>
                  <a:pt x="3639872" y="3021542"/>
                  <a:pt x="3560334" y="3021542"/>
                </a:cubicBezTo>
                <a:close/>
                <a:moveTo>
                  <a:pt x="3151191" y="3021542"/>
                </a:moveTo>
                <a:cubicBezTo>
                  <a:pt x="3071653" y="3021542"/>
                  <a:pt x="3007175" y="3086020"/>
                  <a:pt x="3007175" y="3165558"/>
                </a:cubicBezTo>
                <a:cubicBezTo>
                  <a:pt x="3007175" y="3245096"/>
                  <a:pt x="3071653" y="3309574"/>
                  <a:pt x="3151191" y="3309574"/>
                </a:cubicBezTo>
                <a:cubicBezTo>
                  <a:pt x="3230729" y="3309574"/>
                  <a:pt x="3295207" y="3245096"/>
                  <a:pt x="3295207" y="3165558"/>
                </a:cubicBezTo>
                <a:cubicBezTo>
                  <a:pt x="3295207" y="3086020"/>
                  <a:pt x="3230729" y="3021542"/>
                  <a:pt x="3151191" y="3021542"/>
                </a:cubicBezTo>
                <a:close/>
                <a:moveTo>
                  <a:pt x="2742048" y="3021542"/>
                </a:moveTo>
                <a:cubicBezTo>
                  <a:pt x="2662510" y="3021542"/>
                  <a:pt x="2598032" y="3086020"/>
                  <a:pt x="2598032" y="3165558"/>
                </a:cubicBezTo>
                <a:cubicBezTo>
                  <a:pt x="2598032" y="3245096"/>
                  <a:pt x="2662510" y="3309574"/>
                  <a:pt x="2742048" y="3309574"/>
                </a:cubicBezTo>
                <a:cubicBezTo>
                  <a:pt x="2821586" y="3309574"/>
                  <a:pt x="2886064" y="3245096"/>
                  <a:pt x="2886064" y="3165558"/>
                </a:cubicBezTo>
                <a:cubicBezTo>
                  <a:pt x="2886064" y="3086020"/>
                  <a:pt x="2821586" y="3021542"/>
                  <a:pt x="2742048" y="3021542"/>
                </a:cubicBezTo>
                <a:close/>
                <a:moveTo>
                  <a:pt x="2332905" y="3021542"/>
                </a:moveTo>
                <a:cubicBezTo>
                  <a:pt x="2253367" y="3021542"/>
                  <a:pt x="2188889" y="3086020"/>
                  <a:pt x="2188889" y="3165558"/>
                </a:cubicBezTo>
                <a:cubicBezTo>
                  <a:pt x="2188889" y="3245096"/>
                  <a:pt x="2253367" y="3309574"/>
                  <a:pt x="2332905" y="3309574"/>
                </a:cubicBezTo>
                <a:cubicBezTo>
                  <a:pt x="2412443" y="3309574"/>
                  <a:pt x="2476921" y="3245096"/>
                  <a:pt x="2476921" y="3165558"/>
                </a:cubicBezTo>
                <a:cubicBezTo>
                  <a:pt x="2476921" y="3086020"/>
                  <a:pt x="2412443" y="3021542"/>
                  <a:pt x="2332905" y="3021542"/>
                </a:cubicBezTo>
                <a:close/>
                <a:moveTo>
                  <a:pt x="1923762" y="3021542"/>
                </a:moveTo>
                <a:cubicBezTo>
                  <a:pt x="1844224" y="3021542"/>
                  <a:pt x="1779746" y="3086020"/>
                  <a:pt x="1779746" y="3165558"/>
                </a:cubicBezTo>
                <a:cubicBezTo>
                  <a:pt x="1779746" y="3245096"/>
                  <a:pt x="1844224" y="3309574"/>
                  <a:pt x="1923762" y="3309574"/>
                </a:cubicBezTo>
                <a:cubicBezTo>
                  <a:pt x="2003300" y="3309574"/>
                  <a:pt x="2067778" y="3245096"/>
                  <a:pt x="2067778" y="3165558"/>
                </a:cubicBezTo>
                <a:cubicBezTo>
                  <a:pt x="2067778" y="3086020"/>
                  <a:pt x="2003300" y="3021542"/>
                  <a:pt x="1923762" y="3021542"/>
                </a:cubicBezTo>
                <a:close/>
                <a:moveTo>
                  <a:pt x="1514619" y="3021542"/>
                </a:moveTo>
                <a:cubicBezTo>
                  <a:pt x="1435081" y="3021542"/>
                  <a:pt x="1370603" y="3086020"/>
                  <a:pt x="1370603" y="3165558"/>
                </a:cubicBezTo>
                <a:cubicBezTo>
                  <a:pt x="1370603" y="3245096"/>
                  <a:pt x="1435081" y="3309574"/>
                  <a:pt x="1514619" y="3309574"/>
                </a:cubicBezTo>
                <a:cubicBezTo>
                  <a:pt x="1594157" y="3309574"/>
                  <a:pt x="1658635" y="3245096"/>
                  <a:pt x="1658635" y="3165558"/>
                </a:cubicBezTo>
                <a:cubicBezTo>
                  <a:pt x="1658635" y="3086020"/>
                  <a:pt x="1594157" y="3021542"/>
                  <a:pt x="1514619" y="3021542"/>
                </a:cubicBezTo>
                <a:close/>
                <a:moveTo>
                  <a:pt x="1105476" y="3021542"/>
                </a:moveTo>
                <a:cubicBezTo>
                  <a:pt x="1025938" y="3021542"/>
                  <a:pt x="961460" y="3086020"/>
                  <a:pt x="961460" y="3165558"/>
                </a:cubicBezTo>
                <a:cubicBezTo>
                  <a:pt x="961460" y="3245096"/>
                  <a:pt x="1025938" y="3309574"/>
                  <a:pt x="1105476" y="3309574"/>
                </a:cubicBezTo>
                <a:cubicBezTo>
                  <a:pt x="1185014" y="3309574"/>
                  <a:pt x="1249492" y="3245096"/>
                  <a:pt x="1249492" y="3165558"/>
                </a:cubicBezTo>
                <a:cubicBezTo>
                  <a:pt x="1249492" y="3086020"/>
                  <a:pt x="1185014" y="3021542"/>
                  <a:pt x="1105476" y="3021542"/>
                </a:cubicBezTo>
                <a:close/>
                <a:moveTo>
                  <a:pt x="696333" y="3021542"/>
                </a:moveTo>
                <a:cubicBezTo>
                  <a:pt x="616795" y="3021542"/>
                  <a:pt x="552317" y="3086020"/>
                  <a:pt x="552317" y="3165558"/>
                </a:cubicBezTo>
                <a:cubicBezTo>
                  <a:pt x="552317" y="3245096"/>
                  <a:pt x="616795" y="3309574"/>
                  <a:pt x="696333" y="3309574"/>
                </a:cubicBezTo>
                <a:cubicBezTo>
                  <a:pt x="775871" y="3309574"/>
                  <a:pt x="840349" y="3245096"/>
                  <a:pt x="840349" y="3165558"/>
                </a:cubicBezTo>
                <a:cubicBezTo>
                  <a:pt x="840349" y="3086020"/>
                  <a:pt x="775871" y="3021542"/>
                  <a:pt x="696333" y="3021542"/>
                </a:cubicBezTo>
                <a:close/>
                <a:moveTo>
                  <a:pt x="287190" y="3021542"/>
                </a:moveTo>
                <a:cubicBezTo>
                  <a:pt x="207652" y="3021542"/>
                  <a:pt x="143174" y="3086020"/>
                  <a:pt x="143174" y="3165558"/>
                </a:cubicBezTo>
                <a:cubicBezTo>
                  <a:pt x="143174" y="3245096"/>
                  <a:pt x="207652" y="3309574"/>
                  <a:pt x="287190" y="3309574"/>
                </a:cubicBezTo>
                <a:cubicBezTo>
                  <a:pt x="366728" y="3309574"/>
                  <a:pt x="431206" y="3245096"/>
                  <a:pt x="431206" y="3165558"/>
                </a:cubicBezTo>
                <a:cubicBezTo>
                  <a:pt x="431206" y="3086020"/>
                  <a:pt x="366728" y="3021542"/>
                  <a:pt x="287190" y="3021542"/>
                </a:cubicBezTo>
                <a:close/>
                <a:moveTo>
                  <a:pt x="3968776" y="2606319"/>
                </a:moveTo>
                <a:cubicBezTo>
                  <a:pt x="3889238" y="2606319"/>
                  <a:pt x="3824760" y="2670797"/>
                  <a:pt x="3824760" y="2750335"/>
                </a:cubicBezTo>
                <a:cubicBezTo>
                  <a:pt x="3824760" y="2829873"/>
                  <a:pt x="3889238" y="2894351"/>
                  <a:pt x="3968776" y="2894351"/>
                </a:cubicBezTo>
                <a:cubicBezTo>
                  <a:pt x="4048314" y="2894351"/>
                  <a:pt x="4112792" y="2829873"/>
                  <a:pt x="4112792" y="2750335"/>
                </a:cubicBezTo>
                <a:cubicBezTo>
                  <a:pt x="4112792" y="2670797"/>
                  <a:pt x="4048314" y="2606319"/>
                  <a:pt x="3968776" y="2606319"/>
                </a:cubicBezTo>
                <a:close/>
                <a:moveTo>
                  <a:pt x="3559634" y="2606319"/>
                </a:moveTo>
                <a:cubicBezTo>
                  <a:pt x="3480096" y="2606319"/>
                  <a:pt x="3415618" y="2670797"/>
                  <a:pt x="3415618" y="2750335"/>
                </a:cubicBezTo>
                <a:cubicBezTo>
                  <a:pt x="3415618" y="2829873"/>
                  <a:pt x="3480096" y="2894351"/>
                  <a:pt x="3559634" y="2894351"/>
                </a:cubicBezTo>
                <a:cubicBezTo>
                  <a:pt x="3639172" y="2894351"/>
                  <a:pt x="3703650" y="2829873"/>
                  <a:pt x="3703650" y="2750335"/>
                </a:cubicBezTo>
                <a:cubicBezTo>
                  <a:pt x="3703650" y="2670797"/>
                  <a:pt x="3639172" y="2606319"/>
                  <a:pt x="3559634" y="2606319"/>
                </a:cubicBezTo>
                <a:close/>
                <a:moveTo>
                  <a:pt x="3150491" y="2606319"/>
                </a:moveTo>
                <a:cubicBezTo>
                  <a:pt x="3070953" y="2606319"/>
                  <a:pt x="3006475" y="2670797"/>
                  <a:pt x="3006475" y="2750335"/>
                </a:cubicBezTo>
                <a:cubicBezTo>
                  <a:pt x="3006475" y="2829873"/>
                  <a:pt x="3070953" y="2894351"/>
                  <a:pt x="3150491" y="2894351"/>
                </a:cubicBezTo>
                <a:cubicBezTo>
                  <a:pt x="3230029" y="2894351"/>
                  <a:pt x="3294507" y="2829873"/>
                  <a:pt x="3294507" y="2750335"/>
                </a:cubicBezTo>
                <a:cubicBezTo>
                  <a:pt x="3294507" y="2670797"/>
                  <a:pt x="3230029" y="2606319"/>
                  <a:pt x="3150491" y="2606319"/>
                </a:cubicBezTo>
                <a:close/>
                <a:moveTo>
                  <a:pt x="2741348" y="2606319"/>
                </a:moveTo>
                <a:cubicBezTo>
                  <a:pt x="2661810" y="2606319"/>
                  <a:pt x="2597332" y="2670797"/>
                  <a:pt x="2597332" y="2750335"/>
                </a:cubicBezTo>
                <a:cubicBezTo>
                  <a:pt x="2597332" y="2829873"/>
                  <a:pt x="2661810" y="2894351"/>
                  <a:pt x="2741348" y="2894351"/>
                </a:cubicBezTo>
                <a:cubicBezTo>
                  <a:pt x="2820886" y="2894351"/>
                  <a:pt x="2885364" y="2829873"/>
                  <a:pt x="2885364" y="2750335"/>
                </a:cubicBezTo>
                <a:cubicBezTo>
                  <a:pt x="2885364" y="2670797"/>
                  <a:pt x="2820886" y="2606319"/>
                  <a:pt x="2741348" y="2606319"/>
                </a:cubicBezTo>
                <a:close/>
                <a:moveTo>
                  <a:pt x="2332205" y="2606319"/>
                </a:moveTo>
                <a:cubicBezTo>
                  <a:pt x="2252667" y="2606319"/>
                  <a:pt x="2188189" y="2670797"/>
                  <a:pt x="2188189" y="2750335"/>
                </a:cubicBezTo>
                <a:cubicBezTo>
                  <a:pt x="2188189" y="2829873"/>
                  <a:pt x="2252667" y="2894351"/>
                  <a:pt x="2332205" y="2894351"/>
                </a:cubicBezTo>
                <a:cubicBezTo>
                  <a:pt x="2411743" y="2894351"/>
                  <a:pt x="2476221" y="2829873"/>
                  <a:pt x="2476221" y="2750335"/>
                </a:cubicBezTo>
                <a:cubicBezTo>
                  <a:pt x="2476221" y="2670797"/>
                  <a:pt x="2411743" y="2606319"/>
                  <a:pt x="2332205" y="2606319"/>
                </a:cubicBezTo>
                <a:close/>
                <a:moveTo>
                  <a:pt x="1923062" y="2606319"/>
                </a:moveTo>
                <a:cubicBezTo>
                  <a:pt x="1843524" y="2606319"/>
                  <a:pt x="1779046" y="2670797"/>
                  <a:pt x="1779046" y="2750335"/>
                </a:cubicBezTo>
                <a:cubicBezTo>
                  <a:pt x="1779046" y="2829873"/>
                  <a:pt x="1843524" y="2894351"/>
                  <a:pt x="1923062" y="2894351"/>
                </a:cubicBezTo>
                <a:cubicBezTo>
                  <a:pt x="2002600" y="2894351"/>
                  <a:pt x="2067078" y="2829873"/>
                  <a:pt x="2067078" y="2750335"/>
                </a:cubicBezTo>
                <a:cubicBezTo>
                  <a:pt x="2067078" y="2670797"/>
                  <a:pt x="2002600" y="2606319"/>
                  <a:pt x="1923062" y="2606319"/>
                </a:cubicBezTo>
                <a:close/>
                <a:moveTo>
                  <a:pt x="1513919" y="2606319"/>
                </a:moveTo>
                <a:cubicBezTo>
                  <a:pt x="1434381" y="2606319"/>
                  <a:pt x="1369903" y="2670797"/>
                  <a:pt x="1369903" y="2750335"/>
                </a:cubicBezTo>
                <a:cubicBezTo>
                  <a:pt x="1369903" y="2829873"/>
                  <a:pt x="1434381" y="2894351"/>
                  <a:pt x="1513919" y="2894351"/>
                </a:cubicBezTo>
                <a:cubicBezTo>
                  <a:pt x="1593457" y="2894351"/>
                  <a:pt x="1657935" y="2829873"/>
                  <a:pt x="1657935" y="2750335"/>
                </a:cubicBezTo>
                <a:cubicBezTo>
                  <a:pt x="1657935" y="2670797"/>
                  <a:pt x="1593457" y="2606319"/>
                  <a:pt x="1513919" y="2606319"/>
                </a:cubicBezTo>
                <a:close/>
                <a:moveTo>
                  <a:pt x="1104776" y="2606319"/>
                </a:moveTo>
                <a:cubicBezTo>
                  <a:pt x="1025238" y="2606319"/>
                  <a:pt x="960760" y="2670797"/>
                  <a:pt x="960760" y="2750335"/>
                </a:cubicBezTo>
                <a:cubicBezTo>
                  <a:pt x="960760" y="2829873"/>
                  <a:pt x="1025238" y="2894351"/>
                  <a:pt x="1104776" y="2894351"/>
                </a:cubicBezTo>
                <a:cubicBezTo>
                  <a:pt x="1184314" y="2894351"/>
                  <a:pt x="1248792" y="2829873"/>
                  <a:pt x="1248792" y="2750335"/>
                </a:cubicBezTo>
                <a:cubicBezTo>
                  <a:pt x="1248792" y="2670797"/>
                  <a:pt x="1184314" y="2606319"/>
                  <a:pt x="1104776" y="2606319"/>
                </a:cubicBezTo>
                <a:close/>
                <a:moveTo>
                  <a:pt x="695633" y="2606319"/>
                </a:moveTo>
                <a:cubicBezTo>
                  <a:pt x="616095" y="2606319"/>
                  <a:pt x="551617" y="2670797"/>
                  <a:pt x="551617" y="2750335"/>
                </a:cubicBezTo>
                <a:cubicBezTo>
                  <a:pt x="551617" y="2829873"/>
                  <a:pt x="616095" y="2894351"/>
                  <a:pt x="695633" y="2894351"/>
                </a:cubicBezTo>
                <a:cubicBezTo>
                  <a:pt x="775171" y="2894351"/>
                  <a:pt x="839649" y="2829873"/>
                  <a:pt x="839649" y="2750335"/>
                </a:cubicBezTo>
                <a:cubicBezTo>
                  <a:pt x="839649" y="2670797"/>
                  <a:pt x="775171" y="2606319"/>
                  <a:pt x="695633" y="2606319"/>
                </a:cubicBezTo>
                <a:close/>
                <a:moveTo>
                  <a:pt x="286490" y="2606319"/>
                </a:moveTo>
                <a:cubicBezTo>
                  <a:pt x="206952" y="2606319"/>
                  <a:pt x="142474" y="2670797"/>
                  <a:pt x="142474" y="2750335"/>
                </a:cubicBezTo>
                <a:cubicBezTo>
                  <a:pt x="142474" y="2829873"/>
                  <a:pt x="206952" y="2894351"/>
                  <a:pt x="286490" y="2894351"/>
                </a:cubicBezTo>
                <a:cubicBezTo>
                  <a:pt x="366028" y="2894351"/>
                  <a:pt x="430506" y="2829873"/>
                  <a:pt x="430506" y="2750335"/>
                </a:cubicBezTo>
                <a:cubicBezTo>
                  <a:pt x="430506" y="2670797"/>
                  <a:pt x="366028" y="2606319"/>
                  <a:pt x="286490" y="2606319"/>
                </a:cubicBezTo>
                <a:close/>
                <a:moveTo>
                  <a:pt x="3968076" y="2191096"/>
                </a:moveTo>
                <a:cubicBezTo>
                  <a:pt x="3888538" y="2191096"/>
                  <a:pt x="3824060" y="2255574"/>
                  <a:pt x="3824060" y="2335112"/>
                </a:cubicBezTo>
                <a:cubicBezTo>
                  <a:pt x="3824060" y="2414650"/>
                  <a:pt x="3888538" y="2479128"/>
                  <a:pt x="3968076" y="2479128"/>
                </a:cubicBezTo>
                <a:cubicBezTo>
                  <a:pt x="4047614" y="2479128"/>
                  <a:pt x="4112092" y="2414650"/>
                  <a:pt x="4112092" y="2335112"/>
                </a:cubicBezTo>
                <a:cubicBezTo>
                  <a:pt x="4112092" y="2255574"/>
                  <a:pt x="4047614" y="2191096"/>
                  <a:pt x="3968076" y="2191096"/>
                </a:cubicBezTo>
                <a:close/>
                <a:moveTo>
                  <a:pt x="3558934" y="2191096"/>
                </a:moveTo>
                <a:cubicBezTo>
                  <a:pt x="3479396" y="2191096"/>
                  <a:pt x="3414918" y="2255574"/>
                  <a:pt x="3414918" y="2335112"/>
                </a:cubicBezTo>
                <a:cubicBezTo>
                  <a:pt x="3414918" y="2414650"/>
                  <a:pt x="3479396" y="2479128"/>
                  <a:pt x="3558934" y="2479128"/>
                </a:cubicBezTo>
                <a:cubicBezTo>
                  <a:pt x="3638472" y="2479128"/>
                  <a:pt x="3702950" y="2414650"/>
                  <a:pt x="3702950" y="2335112"/>
                </a:cubicBezTo>
                <a:cubicBezTo>
                  <a:pt x="3702950" y="2255574"/>
                  <a:pt x="3638472" y="2191096"/>
                  <a:pt x="3558934" y="2191096"/>
                </a:cubicBezTo>
                <a:close/>
                <a:moveTo>
                  <a:pt x="3149791" y="2191096"/>
                </a:moveTo>
                <a:cubicBezTo>
                  <a:pt x="3070253" y="2191096"/>
                  <a:pt x="3005775" y="2255574"/>
                  <a:pt x="3005775" y="2335112"/>
                </a:cubicBezTo>
                <a:cubicBezTo>
                  <a:pt x="3005775" y="2414650"/>
                  <a:pt x="3070253" y="2479128"/>
                  <a:pt x="3149791" y="2479128"/>
                </a:cubicBezTo>
                <a:cubicBezTo>
                  <a:pt x="3229329" y="2479128"/>
                  <a:pt x="3293807" y="2414650"/>
                  <a:pt x="3293807" y="2335112"/>
                </a:cubicBezTo>
                <a:cubicBezTo>
                  <a:pt x="3293807" y="2255574"/>
                  <a:pt x="3229329" y="2191096"/>
                  <a:pt x="3149791" y="2191096"/>
                </a:cubicBezTo>
                <a:close/>
                <a:moveTo>
                  <a:pt x="2740648" y="2191096"/>
                </a:moveTo>
                <a:cubicBezTo>
                  <a:pt x="2661110" y="2191096"/>
                  <a:pt x="2596632" y="2255574"/>
                  <a:pt x="2596632" y="2335112"/>
                </a:cubicBezTo>
                <a:cubicBezTo>
                  <a:pt x="2596632" y="2414650"/>
                  <a:pt x="2661110" y="2479128"/>
                  <a:pt x="2740648" y="2479128"/>
                </a:cubicBezTo>
                <a:cubicBezTo>
                  <a:pt x="2820186" y="2479128"/>
                  <a:pt x="2884664" y="2414650"/>
                  <a:pt x="2884664" y="2335112"/>
                </a:cubicBezTo>
                <a:cubicBezTo>
                  <a:pt x="2884664" y="2255574"/>
                  <a:pt x="2820186" y="2191096"/>
                  <a:pt x="2740648" y="2191096"/>
                </a:cubicBezTo>
                <a:close/>
                <a:moveTo>
                  <a:pt x="2331505" y="2191096"/>
                </a:moveTo>
                <a:cubicBezTo>
                  <a:pt x="2251967" y="2191096"/>
                  <a:pt x="2187489" y="2255574"/>
                  <a:pt x="2187489" y="2335112"/>
                </a:cubicBezTo>
                <a:cubicBezTo>
                  <a:pt x="2187489" y="2414650"/>
                  <a:pt x="2251967" y="2479128"/>
                  <a:pt x="2331505" y="2479128"/>
                </a:cubicBezTo>
                <a:cubicBezTo>
                  <a:pt x="2411043" y="2479128"/>
                  <a:pt x="2475521" y="2414650"/>
                  <a:pt x="2475521" y="2335112"/>
                </a:cubicBezTo>
                <a:cubicBezTo>
                  <a:pt x="2475521" y="2255574"/>
                  <a:pt x="2411043" y="2191096"/>
                  <a:pt x="2331505" y="2191096"/>
                </a:cubicBezTo>
                <a:close/>
                <a:moveTo>
                  <a:pt x="1922362" y="2191096"/>
                </a:moveTo>
                <a:cubicBezTo>
                  <a:pt x="1842824" y="2191096"/>
                  <a:pt x="1778346" y="2255574"/>
                  <a:pt x="1778346" y="2335112"/>
                </a:cubicBezTo>
                <a:cubicBezTo>
                  <a:pt x="1778346" y="2414650"/>
                  <a:pt x="1842824" y="2479128"/>
                  <a:pt x="1922362" y="2479128"/>
                </a:cubicBezTo>
                <a:cubicBezTo>
                  <a:pt x="2001900" y="2479128"/>
                  <a:pt x="2066378" y="2414650"/>
                  <a:pt x="2066378" y="2335112"/>
                </a:cubicBezTo>
                <a:cubicBezTo>
                  <a:pt x="2066378" y="2255574"/>
                  <a:pt x="2001900" y="2191096"/>
                  <a:pt x="1922362" y="2191096"/>
                </a:cubicBezTo>
                <a:close/>
                <a:moveTo>
                  <a:pt x="1513219" y="2191096"/>
                </a:moveTo>
                <a:cubicBezTo>
                  <a:pt x="1433681" y="2191096"/>
                  <a:pt x="1369203" y="2255574"/>
                  <a:pt x="1369203" y="2335112"/>
                </a:cubicBezTo>
                <a:cubicBezTo>
                  <a:pt x="1369203" y="2414650"/>
                  <a:pt x="1433681" y="2479128"/>
                  <a:pt x="1513219" y="2479128"/>
                </a:cubicBezTo>
                <a:cubicBezTo>
                  <a:pt x="1592757" y="2479128"/>
                  <a:pt x="1657235" y="2414650"/>
                  <a:pt x="1657235" y="2335112"/>
                </a:cubicBezTo>
                <a:cubicBezTo>
                  <a:pt x="1657235" y="2255574"/>
                  <a:pt x="1592757" y="2191096"/>
                  <a:pt x="1513219" y="2191096"/>
                </a:cubicBezTo>
                <a:close/>
                <a:moveTo>
                  <a:pt x="1104076" y="2191096"/>
                </a:moveTo>
                <a:cubicBezTo>
                  <a:pt x="1024538" y="2191096"/>
                  <a:pt x="960060" y="2255574"/>
                  <a:pt x="960060" y="2335112"/>
                </a:cubicBezTo>
                <a:cubicBezTo>
                  <a:pt x="960060" y="2414650"/>
                  <a:pt x="1024538" y="2479128"/>
                  <a:pt x="1104076" y="2479128"/>
                </a:cubicBezTo>
                <a:cubicBezTo>
                  <a:pt x="1183614" y="2479128"/>
                  <a:pt x="1248092" y="2414650"/>
                  <a:pt x="1248092" y="2335112"/>
                </a:cubicBezTo>
                <a:cubicBezTo>
                  <a:pt x="1248092" y="2255574"/>
                  <a:pt x="1183614" y="2191096"/>
                  <a:pt x="1104076" y="2191096"/>
                </a:cubicBezTo>
                <a:close/>
                <a:moveTo>
                  <a:pt x="694933" y="2191096"/>
                </a:moveTo>
                <a:cubicBezTo>
                  <a:pt x="615395" y="2191096"/>
                  <a:pt x="550917" y="2255574"/>
                  <a:pt x="550917" y="2335112"/>
                </a:cubicBezTo>
                <a:cubicBezTo>
                  <a:pt x="550917" y="2414650"/>
                  <a:pt x="615395" y="2479128"/>
                  <a:pt x="694933" y="2479128"/>
                </a:cubicBezTo>
                <a:cubicBezTo>
                  <a:pt x="774471" y="2479128"/>
                  <a:pt x="838949" y="2414650"/>
                  <a:pt x="838949" y="2335112"/>
                </a:cubicBezTo>
                <a:cubicBezTo>
                  <a:pt x="838949" y="2255574"/>
                  <a:pt x="774471" y="2191096"/>
                  <a:pt x="694933" y="2191096"/>
                </a:cubicBezTo>
                <a:close/>
                <a:moveTo>
                  <a:pt x="285790" y="2191096"/>
                </a:moveTo>
                <a:cubicBezTo>
                  <a:pt x="206252" y="2191096"/>
                  <a:pt x="141774" y="2255574"/>
                  <a:pt x="141774" y="2335112"/>
                </a:cubicBezTo>
                <a:cubicBezTo>
                  <a:pt x="141774" y="2414650"/>
                  <a:pt x="206252" y="2479128"/>
                  <a:pt x="285790" y="2479128"/>
                </a:cubicBezTo>
                <a:cubicBezTo>
                  <a:pt x="365328" y="2479128"/>
                  <a:pt x="429806" y="2414650"/>
                  <a:pt x="429806" y="2335112"/>
                </a:cubicBezTo>
                <a:cubicBezTo>
                  <a:pt x="429806" y="2255574"/>
                  <a:pt x="365328" y="2191096"/>
                  <a:pt x="285790" y="2191096"/>
                </a:cubicBezTo>
                <a:close/>
                <a:moveTo>
                  <a:pt x="3967376" y="1775873"/>
                </a:moveTo>
                <a:cubicBezTo>
                  <a:pt x="3887838" y="1775873"/>
                  <a:pt x="3823360" y="1840351"/>
                  <a:pt x="3823360" y="1919889"/>
                </a:cubicBezTo>
                <a:cubicBezTo>
                  <a:pt x="3823360" y="1999427"/>
                  <a:pt x="3887838" y="2063905"/>
                  <a:pt x="3967376" y="2063905"/>
                </a:cubicBezTo>
                <a:cubicBezTo>
                  <a:pt x="4046914" y="2063905"/>
                  <a:pt x="4111392" y="1999427"/>
                  <a:pt x="4111392" y="1919889"/>
                </a:cubicBezTo>
                <a:cubicBezTo>
                  <a:pt x="4111392" y="1840351"/>
                  <a:pt x="4046914" y="1775873"/>
                  <a:pt x="3967376" y="1775873"/>
                </a:cubicBezTo>
                <a:close/>
                <a:moveTo>
                  <a:pt x="3558234" y="1775873"/>
                </a:moveTo>
                <a:cubicBezTo>
                  <a:pt x="3478696" y="1775873"/>
                  <a:pt x="3414218" y="1840351"/>
                  <a:pt x="3414218" y="1919889"/>
                </a:cubicBezTo>
                <a:cubicBezTo>
                  <a:pt x="3414218" y="1999427"/>
                  <a:pt x="3478696" y="2063905"/>
                  <a:pt x="3558234" y="2063905"/>
                </a:cubicBezTo>
                <a:cubicBezTo>
                  <a:pt x="3637772" y="2063905"/>
                  <a:pt x="3702250" y="1999427"/>
                  <a:pt x="3702250" y="1919889"/>
                </a:cubicBezTo>
                <a:cubicBezTo>
                  <a:pt x="3702250" y="1840351"/>
                  <a:pt x="3637772" y="1775873"/>
                  <a:pt x="3558234" y="1775873"/>
                </a:cubicBezTo>
                <a:close/>
                <a:moveTo>
                  <a:pt x="3149091" y="1775873"/>
                </a:moveTo>
                <a:cubicBezTo>
                  <a:pt x="3069553" y="1775873"/>
                  <a:pt x="3005075" y="1840351"/>
                  <a:pt x="3005075" y="1919889"/>
                </a:cubicBezTo>
                <a:cubicBezTo>
                  <a:pt x="3005075" y="1999427"/>
                  <a:pt x="3069553" y="2063905"/>
                  <a:pt x="3149091" y="2063905"/>
                </a:cubicBezTo>
                <a:cubicBezTo>
                  <a:pt x="3228629" y="2063905"/>
                  <a:pt x="3293107" y="1999427"/>
                  <a:pt x="3293107" y="1919889"/>
                </a:cubicBezTo>
                <a:cubicBezTo>
                  <a:pt x="3293107" y="1840351"/>
                  <a:pt x="3228629" y="1775873"/>
                  <a:pt x="3149091" y="1775873"/>
                </a:cubicBezTo>
                <a:close/>
                <a:moveTo>
                  <a:pt x="2739948" y="1775873"/>
                </a:moveTo>
                <a:cubicBezTo>
                  <a:pt x="2660410" y="1775873"/>
                  <a:pt x="2595932" y="1840351"/>
                  <a:pt x="2595932" y="1919889"/>
                </a:cubicBezTo>
                <a:cubicBezTo>
                  <a:pt x="2595932" y="1999427"/>
                  <a:pt x="2660410" y="2063905"/>
                  <a:pt x="2739948" y="2063905"/>
                </a:cubicBezTo>
                <a:cubicBezTo>
                  <a:pt x="2819486" y="2063905"/>
                  <a:pt x="2883964" y="1999427"/>
                  <a:pt x="2883964" y="1919889"/>
                </a:cubicBezTo>
                <a:cubicBezTo>
                  <a:pt x="2883964" y="1840351"/>
                  <a:pt x="2819486" y="1775873"/>
                  <a:pt x="2739948" y="1775873"/>
                </a:cubicBezTo>
                <a:close/>
                <a:moveTo>
                  <a:pt x="2330805" y="1775873"/>
                </a:moveTo>
                <a:cubicBezTo>
                  <a:pt x="2251267" y="1775873"/>
                  <a:pt x="2186789" y="1840351"/>
                  <a:pt x="2186789" y="1919889"/>
                </a:cubicBezTo>
                <a:cubicBezTo>
                  <a:pt x="2186789" y="1999427"/>
                  <a:pt x="2251267" y="2063905"/>
                  <a:pt x="2330805" y="2063905"/>
                </a:cubicBezTo>
                <a:cubicBezTo>
                  <a:pt x="2410343" y="2063905"/>
                  <a:pt x="2474821" y="1999427"/>
                  <a:pt x="2474821" y="1919889"/>
                </a:cubicBezTo>
                <a:cubicBezTo>
                  <a:pt x="2474821" y="1840351"/>
                  <a:pt x="2410343" y="1775873"/>
                  <a:pt x="2330805" y="1775873"/>
                </a:cubicBezTo>
                <a:close/>
                <a:moveTo>
                  <a:pt x="1921662" y="1775873"/>
                </a:moveTo>
                <a:cubicBezTo>
                  <a:pt x="1842124" y="1775873"/>
                  <a:pt x="1777646" y="1840351"/>
                  <a:pt x="1777646" y="1919889"/>
                </a:cubicBezTo>
                <a:cubicBezTo>
                  <a:pt x="1777646" y="1999427"/>
                  <a:pt x="1842124" y="2063905"/>
                  <a:pt x="1921662" y="2063905"/>
                </a:cubicBezTo>
                <a:cubicBezTo>
                  <a:pt x="2001200" y="2063905"/>
                  <a:pt x="2065678" y="1999427"/>
                  <a:pt x="2065678" y="1919889"/>
                </a:cubicBezTo>
                <a:cubicBezTo>
                  <a:pt x="2065678" y="1840351"/>
                  <a:pt x="2001200" y="1775873"/>
                  <a:pt x="1921662" y="1775873"/>
                </a:cubicBezTo>
                <a:close/>
                <a:moveTo>
                  <a:pt x="1512519" y="1775873"/>
                </a:moveTo>
                <a:cubicBezTo>
                  <a:pt x="1432981" y="1775873"/>
                  <a:pt x="1368503" y="1840351"/>
                  <a:pt x="1368503" y="1919889"/>
                </a:cubicBezTo>
                <a:cubicBezTo>
                  <a:pt x="1368503" y="1999427"/>
                  <a:pt x="1432981" y="2063905"/>
                  <a:pt x="1512519" y="2063905"/>
                </a:cubicBezTo>
                <a:cubicBezTo>
                  <a:pt x="1592057" y="2063905"/>
                  <a:pt x="1656535" y="1999427"/>
                  <a:pt x="1656535" y="1919889"/>
                </a:cubicBezTo>
                <a:cubicBezTo>
                  <a:pt x="1656535" y="1840351"/>
                  <a:pt x="1592057" y="1775873"/>
                  <a:pt x="1512519" y="1775873"/>
                </a:cubicBezTo>
                <a:close/>
                <a:moveTo>
                  <a:pt x="1103376" y="1775873"/>
                </a:moveTo>
                <a:cubicBezTo>
                  <a:pt x="1023838" y="1775873"/>
                  <a:pt x="959360" y="1840351"/>
                  <a:pt x="959360" y="1919889"/>
                </a:cubicBezTo>
                <a:cubicBezTo>
                  <a:pt x="959360" y="1999427"/>
                  <a:pt x="1023838" y="2063905"/>
                  <a:pt x="1103376" y="2063905"/>
                </a:cubicBezTo>
                <a:cubicBezTo>
                  <a:pt x="1182914" y="2063905"/>
                  <a:pt x="1247392" y="1999427"/>
                  <a:pt x="1247392" y="1919889"/>
                </a:cubicBezTo>
                <a:cubicBezTo>
                  <a:pt x="1247392" y="1840351"/>
                  <a:pt x="1182914" y="1775873"/>
                  <a:pt x="1103376" y="1775873"/>
                </a:cubicBezTo>
                <a:close/>
                <a:moveTo>
                  <a:pt x="694233" y="1775873"/>
                </a:moveTo>
                <a:cubicBezTo>
                  <a:pt x="614695" y="1775873"/>
                  <a:pt x="550217" y="1840351"/>
                  <a:pt x="550217" y="1919889"/>
                </a:cubicBezTo>
                <a:cubicBezTo>
                  <a:pt x="550217" y="1999427"/>
                  <a:pt x="614695" y="2063905"/>
                  <a:pt x="694233" y="2063905"/>
                </a:cubicBezTo>
                <a:cubicBezTo>
                  <a:pt x="773771" y="2063905"/>
                  <a:pt x="838249" y="1999427"/>
                  <a:pt x="838249" y="1919889"/>
                </a:cubicBezTo>
                <a:cubicBezTo>
                  <a:pt x="838249" y="1840351"/>
                  <a:pt x="773771" y="1775873"/>
                  <a:pt x="694233" y="1775873"/>
                </a:cubicBezTo>
                <a:close/>
                <a:moveTo>
                  <a:pt x="285090" y="1775873"/>
                </a:moveTo>
                <a:cubicBezTo>
                  <a:pt x="205552" y="1775873"/>
                  <a:pt x="141074" y="1840351"/>
                  <a:pt x="141074" y="1919889"/>
                </a:cubicBezTo>
                <a:cubicBezTo>
                  <a:pt x="141074" y="1999427"/>
                  <a:pt x="205552" y="2063905"/>
                  <a:pt x="285090" y="2063905"/>
                </a:cubicBezTo>
                <a:cubicBezTo>
                  <a:pt x="364628" y="2063905"/>
                  <a:pt x="429106" y="1999427"/>
                  <a:pt x="429106" y="1919889"/>
                </a:cubicBezTo>
                <a:cubicBezTo>
                  <a:pt x="429106" y="1840351"/>
                  <a:pt x="364628" y="1775873"/>
                  <a:pt x="285090" y="1775873"/>
                </a:cubicBezTo>
                <a:close/>
                <a:moveTo>
                  <a:pt x="3966676" y="1360650"/>
                </a:moveTo>
                <a:cubicBezTo>
                  <a:pt x="3887138" y="1360650"/>
                  <a:pt x="3822660" y="1425128"/>
                  <a:pt x="3822660" y="1504666"/>
                </a:cubicBezTo>
                <a:cubicBezTo>
                  <a:pt x="3822660" y="1584204"/>
                  <a:pt x="3887138" y="1648682"/>
                  <a:pt x="3966676" y="1648682"/>
                </a:cubicBezTo>
                <a:cubicBezTo>
                  <a:pt x="4046214" y="1648682"/>
                  <a:pt x="4110692" y="1584204"/>
                  <a:pt x="4110692" y="1504666"/>
                </a:cubicBezTo>
                <a:cubicBezTo>
                  <a:pt x="4110692" y="1425128"/>
                  <a:pt x="4046214" y="1360650"/>
                  <a:pt x="3966676" y="1360650"/>
                </a:cubicBezTo>
                <a:close/>
                <a:moveTo>
                  <a:pt x="3557534" y="1360650"/>
                </a:moveTo>
                <a:cubicBezTo>
                  <a:pt x="3477996" y="1360650"/>
                  <a:pt x="3413518" y="1425128"/>
                  <a:pt x="3413518" y="1504666"/>
                </a:cubicBezTo>
                <a:cubicBezTo>
                  <a:pt x="3413518" y="1584204"/>
                  <a:pt x="3477996" y="1648682"/>
                  <a:pt x="3557534" y="1648682"/>
                </a:cubicBezTo>
                <a:cubicBezTo>
                  <a:pt x="3637072" y="1648682"/>
                  <a:pt x="3701550" y="1584204"/>
                  <a:pt x="3701550" y="1504666"/>
                </a:cubicBezTo>
                <a:cubicBezTo>
                  <a:pt x="3701550" y="1425128"/>
                  <a:pt x="3637072" y="1360650"/>
                  <a:pt x="3557534" y="1360650"/>
                </a:cubicBezTo>
                <a:close/>
                <a:moveTo>
                  <a:pt x="3148391" y="1360650"/>
                </a:moveTo>
                <a:cubicBezTo>
                  <a:pt x="3068853" y="1360650"/>
                  <a:pt x="3004375" y="1425128"/>
                  <a:pt x="3004375" y="1504666"/>
                </a:cubicBezTo>
                <a:cubicBezTo>
                  <a:pt x="3004375" y="1584204"/>
                  <a:pt x="3068853" y="1648682"/>
                  <a:pt x="3148391" y="1648682"/>
                </a:cubicBezTo>
                <a:cubicBezTo>
                  <a:pt x="3227929" y="1648682"/>
                  <a:pt x="3292407" y="1584204"/>
                  <a:pt x="3292407" y="1504666"/>
                </a:cubicBezTo>
                <a:cubicBezTo>
                  <a:pt x="3292407" y="1425128"/>
                  <a:pt x="3227929" y="1360650"/>
                  <a:pt x="3148391" y="1360650"/>
                </a:cubicBezTo>
                <a:close/>
                <a:moveTo>
                  <a:pt x="2739248" y="1360650"/>
                </a:moveTo>
                <a:cubicBezTo>
                  <a:pt x="2659710" y="1360650"/>
                  <a:pt x="2595232" y="1425128"/>
                  <a:pt x="2595232" y="1504666"/>
                </a:cubicBezTo>
                <a:cubicBezTo>
                  <a:pt x="2595232" y="1584204"/>
                  <a:pt x="2659710" y="1648682"/>
                  <a:pt x="2739248" y="1648682"/>
                </a:cubicBezTo>
                <a:cubicBezTo>
                  <a:pt x="2818786" y="1648682"/>
                  <a:pt x="2883264" y="1584204"/>
                  <a:pt x="2883264" y="1504666"/>
                </a:cubicBezTo>
                <a:cubicBezTo>
                  <a:pt x="2883264" y="1425128"/>
                  <a:pt x="2818786" y="1360650"/>
                  <a:pt x="2739248" y="1360650"/>
                </a:cubicBezTo>
                <a:close/>
                <a:moveTo>
                  <a:pt x="2330105" y="1360650"/>
                </a:moveTo>
                <a:cubicBezTo>
                  <a:pt x="2250567" y="1360650"/>
                  <a:pt x="2186089" y="1425128"/>
                  <a:pt x="2186089" y="1504666"/>
                </a:cubicBezTo>
                <a:cubicBezTo>
                  <a:pt x="2186089" y="1584204"/>
                  <a:pt x="2250567" y="1648682"/>
                  <a:pt x="2330105" y="1648682"/>
                </a:cubicBezTo>
                <a:cubicBezTo>
                  <a:pt x="2409643" y="1648682"/>
                  <a:pt x="2474121" y="1584204"/>
                  <a:pt x="2474121" y="1504666"/>
                </a:cubicBezTo>
                <a:cubicBezTo>
                  <a:pt x="2474121" y="1425128"/>
                  <a:pt x="2409643" y="1360650"/>
                  <a:pt x="2330105" y="1360650"/>
                </a:cubicBezTo>
                <a:close/>
                <a:moveTo>
                  <a:pt x="1920962" y="1360650"/>
                </a:moveTo>
                <a:cubicBezTo>
                  <a:pt x="1841424" y="1360650"/>
                  <a:pt x="1776946" y="1425128"/>
                  <a:pt x="1776946" y="1504666"/>
                </a:cubicBezTo>
                <a:cubicBezTo>
                  <a:pt x="1776946" y="1584204"/>
                  <a:pt x="1841424" y="1648682"/>
                  <a:pt x="1920962" y="1648682"/>
                </a:cubicBezTo>
                <a:cubicBezTo>
                  <a:pt x="2000500" y="1648682"/>
                  <a:pt x="2064978" y="1584204"/>
                  <a:pt x="2064978" y="1504666"/>
                </a:cubicBezTo>
                <a:cubicBezTo>
                  <a:pt x="2064978" y="1425128"/>
                  <a:pt x="2000500" y="1360650"/>
                  <a:pt x="1920962" y="1360650"/>
                </a:cubicBezTo>
                <a:close/>
                <a:moveTo>
                  <a:pt x="1511819" y="1360650"/>
                </a:moveTo>
                <a:cubicBezTo>
                  <a:pt x="1432281" y="1360650"/>
                  <a:pt x="1367803" y="1425128"/>
                  <a:pt x="1367803" y="1504666"/>
                </a:cubicBezTo>
                <a:cubicBezTo>
                  <a:pt x="1367803" y="1584204"/>
                  <a:pt x="1432281" y="1648682"/>
                  <a:pt x="1511819" y="1648682"/>
                </a:cubicBezTo>
                <a:cubicBezTo>
                  <a:pt x="1591357" y="1648682"/>
                  <a:pt x="1655835" y="1584204"/>
                  <a:pt x="1655835" y="1504666"/>
                </a:cubicBezTo>
                <a:cubicBezTo>
                  <a:pt x="1655835" y="1425128"/>
                  <a:pt x="1591357" y="1360650"/>
                  <a:pt x="1511819" y="1360650"/>
                </a:cubicBezTo>
                <a:close/>
                <a:moveTo>
                  <a:pt x="1102676" y="1360650"/>
                </a:moveTo>
                <a:cubicBezTo>
                  <a:pt x="1023138" y="1360650"/>
                  <a:pt x="958660" y="1425128"/>
                  <a:pt x="958660" y="1504666"/>
                </a:cubicBezTo>
                <a:cubicBezTo>
                  <a:pt x="958660" y="1584204"/>
                  <a:pt x="1023138" y="1648682"/>
                  <a:pt x="1102676" y="1648682"/>
                </a:cubicBezTo>
                <a:cubicBezTo>
                  <a:pt x="1182214" y="1648682"/>
                  <a:pt x="1246692" y="1584204"/>
                  <a:pt x="1246692" y="1504666"/>
                </a:cubicBezTo>
                <a:cubicBezTo>
                  <a:pt x="1246692" y="1425128"/>
                  <a:pt x="1182214" y="1360650"/>
                  <a:pt x="1102676" y="1360650"/>
                </a:cubicBezTo>
                <a:close/>
                <a:moveTo>
                  <a:pt x="693533" y="1360650"/>
                </a:moveTo>
                <a:cubicBezTo>
                  <a:pt x="613995" y="1360650"/>
                  <a:pt x="549517" y="1425128"/>
                  <a:pt x="549517" y="1504666"/>
                </a:cubicBezTo>
                <a:cubicBezTo>
                  <a:pt x="549517" y="1584204"/>
                  <a:pt x="613995" y="1648682"/>
                  <a:pt x="693533" y="1648682"/>
                </a:cubicBezTo>
                <a:cubicBezTo>
                  <a:pt x="773071" y="1648682"/>
                  <a:pt x="837549" y="1584204"/>
                  <a:pt x="837549" y="1504666"/>
                </a:cubicBezTo>
                <a:cubicBezTo>
                  <a:pt x="837549" y="1425128"/>
                  <a:pt x="773071" y="1360650"/>
                  <a:pt x="693533" y="1360650"/>
                </a:cubicBezTo>
                <a:close/>
                <a:moveTo>
                  <a:pt x="284390" y="1360650"/>
                </a:moveTo>
                <a:cubicBezTo>
                  <a:pt x="204852" y="1360650"/>
                  <a:pt x="140374" y="1425128"/>
                  <a:pt x="140374" y="1504666"/>
                </a:cubicBezTo>
                <a:cubicBezTo>
                  <a:pt x="140374" y="1584204"/>
                  <a:pt x="204852" y="1648682"/>
                  <a:pt x="284390" y="1648682"/>
                </a:cubicBezTo>
                <a:cubicBezTo>
                  <a:pt x="363928" y="1648682"/>
                  <a:pt x="428406" y="1584204"/>
                  <a:pt x="428406" y="1504666"/>
                </a:cubicBezTo>
                <a:cubicBezTo>
                  <a:pt x="428406" y="1425128"/>
                  <a:pt x="363928" y="1360650"/>
                  <a:pt x="284390" y="1360650"/>
                </a:cubicBezTo>
                <a:close/>
                <a:moveTo>
                  <a:pt x="3965976" y="945427"/>
                </a:moveTo>
                <a:cubicBezTo>
                  <a:pt x="3886438" y="945427"/>
                  <a:pt x="3821960" y="1009905"/>
                  <a:pt x="3821960" y="1089443"/>
                </a:cubicBezTo>
                <a:cubicBezTo>
                  <a:pt x="3821960" y="1168981"/>
                  <a:pt x="3886438" y="1233459"/>
                  <a:pt x="3965976" y="1233459"/>
                </a:cubicBezTo>
                <a:cubicBezTo>
                  <a:pt x="4045514" y="1233459"/>
                  <a:pt x="4109992" y="1168981"/>
                  <a:pt x="4109992" y="1089443"/>
                </a:cubicBezTo>
                <a:cubicBezTo>
                  <a:pt x="4109992" y="1009905"/>
                  <a:pt x="4045514" y="945427"/>
                  <a:pt x="3965976" y="945427"/>
                </a:cubicBezTo>
                <a:close/>
                <a:moveTo>
                  <a:pt x="3556834" y="945427"/>
                </a:moveTo>
                <a:cubicBezTo>
                  <a:pt x="3477296" y="945427"/>
                  <a:pt x="3412818" y="1009905"/>
                  <a:pt x="3412818" y="1089443"/>
                </a:cubicBezTo>
                <a:cubicBezTo>
                  <a:pt x="3412818" y="1168981"/>
                  <a:pt x="3477296" y="1233459"/>
                  <a:pt x="3556834" y="1233459"/>
                </a:cubicBezTo>
                <a:cubicBezTo>
                  <a:pt x="3636372" y="1233459"/>
                  <a:pt x="3700850" y="1168981"/>
                  <a:pt x="3700850" y="1089443"/>
                </a:cubicBezTo>
                <a:cubicBezTo>
                  <a:pt x="3700850" y="1009905"/>
                  <a:pt x="3636372" y="945427"/>
                  <a:pt x="3556834" y="945427"/>
                </a:cubicBezTo>
                <a:close/>
                <a:moveTo>
                  <a:pt x="3147691" y="945427"/>
                </a:moveTo>
                <a:cubicBezTo>
                  <a:pt x="3068153" y="945427"/>
                  <a:pt x="3003675" y="1009905"/>
                  <a:pt x="3003675" y="1089443"/>
                </a:cubicBezTo>
                <a:cubicBezTo>
                  <a:pt x="3003675" y="1168981"/>
                  <a:pt x="3068153" y="1233459"/>
                  <a:pt x="3147691" y="1233459"/>
                </a:cubicBezTo>
                <a:cubicBezTo>
                  <a:pt x="3227229" y="1233459"/>
                  <a:pt x="3291707" y="1168981"/>
                  <a:pt x="3291707" y="1089443"/>
                </a:cubicBezTo>
                <a:cubicBezTo>
                  <a:pt x="3291707" y="1009905"/>
                  <a:pt x="3227229" y="945427"/>
                  <a:pt x="3147691" y="945427"/>
                </a:cubicBezTo>
                <a:close/>
                <a:moveTo>
                  <a:pt x="2738548" y="945427"/>
                </a:moveTo>
                <a:cubicBezTo>
                  <a:pt x="2659010" y="945427"/>
                  <a:pt x="2594532" y="1009905"/>
                  <a:pt x="2594532" y="1089443"/>
                </a:cubicBezTo>
                <a:cubicBezTo>
                  <a:pt x="2594532" y="1168981"/>
                  <a:pt x="2659010" y="1233459"/>
                  <a:pt x="2738548" y="1233459"/>
                </a:cubicBezTo>
                <a:cubicBezTo>
                  <a:pt x="2818086" y="1233459"/>
                  <a:pt x="2882564" y="1168981"/>
                  <a:pt x="2882564" y="1089443"/>
                </a:cubicBezTo>
                <a:cubicBezTo>
                  <a:pt x="2882564" y="1009905"/>
                  <a:pt x="2818086" y="945427"/>
                  <a:pt x="2738548" y="945427"/>
                </a:cubicBezTo>
                <a:close/>
                <a:moveTo>
                  <a:pt x="2329405" y="945427"/>
                </a:moveTo>
                <a:cubicBezTo>
                  <a:pt x="2249867" y="945427"/>
                  <a:pt x="2185389" y="1009905"/>
                  <a:pt x="2185389" y="1089443"/>
                </a:cubicBezTo>
                <a:cubicBezTo>
                  <a:pt x="2185389" y="1168981"/>
                  <a:pt x="2249867" y="1233459"/>
                  <a:pt x="2329405" y="1233459"/>
                </a:cubicBezTo>
                <a:cubicBezTo>
                  <a:pt x="2408943" y="1233459"/>
                  <a:pt x="2473421" y="1168981"/>
                  <a:pt x="2473421" y="1089443"/>
                </a:cubicBezTo>
                <a:cubicBezTo>
                  <a:pt x="2473421" y="1009905"/>
                  <a:pt x="2408943" y="945427"/>
                  <a:pt x="2329405" y="945427"/>
                </a:cubicBezTo>
                <a:close/>
                <a:moveTo>
                  <a:pt x="1920262" y="945427"/>
                </a:moveTo>
                <a:cubicBezTo>
                  <a:pt x="1840724" y="945427"/>
                  <a:pt x="1776246" y="1009905"/>
                  <a:pt x="1776246" y="1089443"/>
                </a:cubicBezTo>
                <a:cubicBezTo>
                  <a:pt x="1776246" y="1168981"/>
                  <a:pt x="1840724" y="1233459"/>
                  <a:pt x="1920262" y="1233459"/>
                </a:cubicBezTo>
                <a:cubicBezTo>
                  <a:pt x="1999800" y="1233459"/>
                  <a:pt x="2064278" y="1168981"/>
                  <a:pt x="2064278" y="1089443"/>
                </a:cubicBezTo>
                <a:cubicBezTo>
                  <a:pt x="2064278" y="1009905"/>
                  <a:pt x="1999800" y="945427"/>
                  <a:pt x="1920262" y="945427"/>
                </a:cubicBezTo>
                <a:close/>
                <a:moveTo>
                  <a:pt x="1511119" y="945427"/>
                </a:moveTo>
                <a:cubicBezTo>
                  <a:pt x="1431581" y="945427"/>
                  <a:pt x="1367103" y="1009905"/>
                  <a:pt x="1367103" y="1089443"/>
                </a:cubicBezTo>
                <a:cubicBezTo>
                  <a:pt x="1367103" y="1168981"/>
                  <a:pt x="1431581" y="1233459"/>
                  <a:pt x="1511119" y="1233459"/>
                </a:cubicBezTo>
                <a:cubicBezTo>
                  <a:pt x="1590657" y="1233459"/>
                  <a:pt x="1655135" y="1168981"/>
                  <a:pt x="1655135" y="1089443"/>
                </a:cubicBezTo>
                <a:cubicBezTo>
                  <a:pt x="1655135" y="1009905"/>
                  <a:pt x="1590657" y="945427"/>
                  <a:pt x="1511119" y="945427"/>
                </a:cubicBezTo>
                <a:close/>
                <a:moveTo>
                  <a:pt x="1101976" y="945427"/>
                </a:moveTo>
                <a:cubicBezTo>
                  <a:pt x="1022438" y="945427"/>
                  <a:pt x="957960" y="1009905"/>
                  <a:pt x="957960" y="1089443"/>
                </a:cubicBezTo>
                <a:cubicBezTo>
                  <a:pt x="957960" y="1168981"/>
                  <a:pt x="1022438" y="1233459"/>
                  <a:pt x="1101976" y="1233459"/>
                </a:cubicBezTo>
                <a:cubicBezTo>
                  <a:pt x="1181514" y="1233459"/>
                  <a:pt x="1245992" y="1168981"/>
                  <a:pt x="1245992" y="1089443"/>
                </a:cubicBezTo>
                <a:cubicBezTo>
                  <a:pt x="1245992" y="1009905"/>
                  <a:pt x="1181514" y="945427"/>
                  <a:pt x="1101976" y="945427"/>
                </a:cubicBezTo>
                <a:close/>
                <a:moveTo>
                  <a:pt x="692833" y="945427"/>
                </a:moveTo>
                <a:cubicBezTo>
                  <a:pt x="613295" y="945427"/>
                  <a:pt x="548817" y="1009905"/>
                  <a:pt x="548817" y="1089443"/>
                </a:cubicBezTo>
                <a:cubicBezTo>
                  <a:pt x="548817" y="1168981"/>
                  <a:pt x="613295" y="1233459"/>
                  <a:pt x="692833" y="1233459"/>
                </a:cubicBezTo>
                <a:cubicBezTo>
                  <a:pt x="772371" y="1233459"/>
                  <a:pt x="836849" y="1168981"/>
                  <a:pt x="836849" y="1089443"/>
                </a:cubicBezTo>
                <a:cubicBezTo>
                  <a:pt x="836849" y="1009905"/>
                  <a:pt x="772371" y="945427"/>
                  <a:pt x="692833" y="945427"/>
                </a:cubicBezTo>
                <a:close/>
                <a:moveTo>
                  <a:pt x="283690" y="945427"/>
                </a:moveTo>
                <a:cubicBezTo>
                  <a:pt x="204152" y="945427"/>
                  <a:pt x="139674" y="1009905"/>
                  <a:pt x="139674" y="1089443"/>
                </a:cubicBezTo>
                <a:cubicBezTo>
                  <a:pt x="139674" y="1168981"/>
                  <a:pt x="204152" y="1233459"/>
                  <a:pt x="283690" y="1233459"/>
                </a:cubicBezTo>
                <a:cubicBezTo>
                  <a:pt x="363228" y="1233459"/>
                  <a:pt x="427706" y="1168981"/>
                  <a:pt x="427706" y="1089443"/>
                </a:cubicBezTo>
                <a:cubicBezTo>
                  <a:pt x="427706" y="1009905"/>
                  <a:pt x="363228" y="945427"/>
                  <a:pt x="283690" y="945427"/>
                </a:cubicBezTo>
                <a:close/>
                <a:moveTo>
                  <a:pt x="3965276" y="530204"/>
                </a:moveTo>
                <a:cubicBezTo>
                  <a:pt x="3885738" y="530204"/>
                  <a:pt x="3821260" y="594682"/>
                  <a:pt x="3821260" y="674220"/>
                </a:cubicBezTo>
                <a:cubicBezTo>
                  <a:pt x="3821260" y="753758"/>
                  <a:pt x="3885738" y="818236"/>
                  <a:pt x="3965276" y="818236"/>
                </a:cubicBezTo>
                <a:cubicBezTo>
                  <a:pt x="4044814" y="818236"/>
                  <a:pt x="4109292" y="753758"/>
                  <a:pt x="4109292" y="674220"/>
                </a:cubicBezTo>
                <a:cubicBezTo>
                  <a:pt x="4109292" y="594682"/>
                  <a:pt x="4044814" y="530204"/>
                  <a:pt x="3965276" y="530204"/>
                </a:cubicBezTo>
                <a:close/>
                <a:moveTo>
                  <a:pt x="3556134" y="530204"/>
                </a:moveTo>
                <a:cubicBezTo>
                  <a:pt x="3476596" y="530204"/>
                  <a:pt x="3412118" y="594682"/>
                  <a:pt x="3412118" y="674220"/>
                </a:cubicBezTo>
                <a:cubicBezTo>
                  <a:pt x="3412118" y="753758"/>
                  <a:pt x="3476596" y="818236"/>
                  <a:pt x="3556134" y="818236"/>
                </a:cubicBezTo>
                <a:cubicBezTo>
                  <a:pt x="3635672" y="818236"/>
                  <a:pt x="3700150" y="753758"/>
                  <a:pt x="3700150" y="674220"/>
                </a:cubicBezTo>
                <a:cubicBezTo>
                  <a:pt x="3700150" y="594682"/>
                  <a:pt x="3635672" y="530204"/>
                  <a:pt x="3556134" y="530204"/>
                </a:cubicBezTo>
                <a:close/>
                <a:moveTo>
                  <a:pt x="3146991" y="530204"/>
                </a:moveTo>
                <a:cubicBezTo>
                  <a:pt x="3067453" y="530204"/>
                  <a:pt x="3002975" y="594682"/>
                  <a:pt x="3002975" y="674220"/>
                </a:cubicBezTo>
                <a:cubicBezTo>
                  <a:pt x="3002975" y="753758"/>
                  <a:pt x="3067453" y="818236"/>
                  <a:pt x="3146991" y="818236"/>
                </a:cubicBezTo>
                <a:cubicBezTo>
                  <a:pt x="3226529" y="818236"/>
                  <a:pt x="3291007" y="753758"/>
                  <a:pt x="3291007" y="674220"/>
                </a:cubicBezTo>
                <a:cubicBezTo>
                  <a:pt x="3291007" y="594682"/>
                  <a:pt x="3226529" y="530204"/>
                  <a:pt x="3146991" y="530204"/>
                </a:cubicBezTo>
                <a:close/>
                <a:moveTo>
                  <a:pt x="2737848" y="530204"/>
                </a:moveTo>
                <a:cubicBezTo>
                  <a:pt x="2658310" y="530204"/>
                  <a:pt x="2593832" y="594682"/>
                  <a:pt x="2593832" y="674220"/>
                </a:cubicBezTo>
                <a:cubicBezTo>
                  <a:pt x="2593832" y="753758"/>
                  <a:pt x="2658310" y="818236"/>
                  <a:pt x="2737848" y="818236"/>
                </a:cubicBezTo>
                <a:cubicBezTo>
                  <a:pt x="2817386" y="818236"/>
                  <a:pt x="2881864" y="753758"/>
                  <a:pt x="2881864" y="674220"/>
                </a:cubicBezTo>
                <a:cubicBezTo>
                  <a:pt x="2881864" y="594682"/>
                  <a:pt x="2817386" y="530204"/>
                  <a:pt x="2737848" y="530204"/>
                </a:cubicBezTo>
                <a:close/>
                <a:moveTo>
                  <a:pt x="2328705" y="530204"/>
                </a:moveTo>
                <a:cubicBezTo>
                  <a:pt x="2249167" y="530204"/>
                  <a:pt x="2184689" y="594682"/>
                  <a:pt x="2184689" y="674220"/>
                </a:cubicBezTo>
                <a:cubicBezTo>
                  <a:pt x="2184689" y="753758"/>
                  <a:pt x="2249167" y="818236"/>
                  <a:pt x="2328705" y="818236"/>
                </a:cubicBezTo>
                <a:cubicBezTo>
                  <a:pt x="2408243" y="818236"/>
                  <a:pt x="2472721" y="753758"/>
                  <a:pt x="2472721" y="674220"/>
                </a:cubicBezTo>
                <a:cubicBezTo>
                  <a:pt x="2472721" y="594682"/>
                  <a:pt x="2408243" y="530204"/>
                  <a:pt x="2328705" y="530204"/>
                </a:cubicBezTo>
                <a:close/>
                <a:moveTo>
                  <a:pt x="1919562" y="530204"/>
                </a:moveTo>
                <a:cubicBezTo>
                  <a:pt x="1840024" y="530204"/>
                  <a:pt x="1775546" y="594682"/>
                  <a:pt x="1775546" y="674220"/>
                </a:cubicBezTo>
                <a:cubicBezTo>
                  <a:pt x="1775546" y="753758"/>
                  <a:pt x="1840024" y="818236"/>
                  <a:pt x="1919562" y="818236"/>
                </a:cubicBezTo>
                <a:cubicBezTo>
                  <a:pt x="1999100" y="818236"/>
                  <a:pt x="2063578" y="753758"/>
                  <a:pt x="2063578" y="674220"/>
                </a:cubicBezTo>
                <a:cubicBezTo>
                  <a:pt x="2063578" y="594682"/>
                  <a:pt x="1999100" y="530204"/>
                  <a:pt x="1919562" y="530204"/>
                </a:cubicBezTo>
                <a:close/>
                <a:moveTo>
                  <a:pt x="1510419" y="530204"/>
                </a:moveTo>
                <a:cubicBezTo>
                  <a:pt x="1430881" y="530204"/>
                  <a:pt x="1366403" y="594682"/>
                  <a:pt x="1366403" y="674220"/>
                </a:cubicBezTo>
                <a:cubicBezTo>
                  <a:pt x="1366403" y="753758"/>
                  <a:pt x="1430881" y="818236"/>
                  <a:pt x="1510419" y="818236"/>
                </a:cubicBezTo>
                <a:cubicBezTo>
                  <a:pt x="1589957" y="818236"/>
                  <a:pt x="1654435" y="753758"/>
                  <a:pt x="1654435" y="674220"/>
                </a:cubicBezTo>
                <a:cubicBezTo>
                  <a:pt x="1654435" y="594682"/>
                  <a:pt x="1589957" y="530204"/>
                  <a:pt x="1510419" y="530204"/>
                </a:cubicBezTo>
                <a:close/>
                <a:moveTo>
                  <a:pt x="1101276" y="530204"/>
                </a:moveTo>
                <a:cubicBezTo>
                  <a:pt x="1021738" y="530204"/>
                  <a:pt x="957260" y="594682"/>
                  <a:pt x="957260" y="674220"/>
                </a:cubicBezTo>
                <a:cubicBezTo>
                  <a:pt x="957260" y="753758"/>
                  <a:pt x="1021738" y="818236"/>
                  <a:pt x="1101276" y="818236"/>
                </a:cubicBezTo>
                <a:cubicBezTo>
                  <a:pt x="1180814" y="818236"/>
                  <a:pt x="1245292" y="753758"/>
                  <a:pt x="1245292" y="674220"/>
                </a:cubicBezTo>
                <a:cubicBezTo>
                  <a:pt x="1245292" y="594682"/>
                  <a:pt x="1180814" y="530204"/>
                  <a:pt x="1101276" y="530204"/>
                </a:cubicBezTo>
                <a:close/>
                <a:moveTo>
                  <a:pt x="692133" y="530204"/>
                </a:moveTo>
                <a:cubicBezTo>
                  <a:pt x="612595" y="530204"/>
                  <a:pt x="548117" y="594682"/>
                  <a:pt x="548117" y="674220"/>
                </a:cubicBezTo>
                <a:cubicBezTo>
                  <a:pt x="548117" y="753758"/>
                  <a:pt x="612595" y="818236"/>
                  <a:pt x="692133" y="818236"/>
                </a:cubicBezTo>
                <a:cubicBezTo>
                  <a:pt x="771671" y="818236"/>
                  <a:pt x="836149" y="753758"/>
                  <a:pt x="836149" y="674220"/>
                </a:cubicBezTo>
                <a:cubicBezTo>
                  <a:pt x="836149" y="594682"/>
                  <a:pt x="771671" y="530204"/>
                  <a:pt x="692133" y="530204"/>
                </a:cubicBezTo>
                <a:close/>
                <a:moveTo>
                  <a:pt x="282990" y="530204"/>
                </a:moveTo>
                <a:cubicBezTo>
                  <a:pt x="203452" y="530204"/>
                  <a:pt x="138974" y="594682"/>
                  <a:pt x="138974" y="674220"/>
                </a:cubicBezTo>
                <a:cubicBezTo>
                  <a:pt x="138974" y="753758"/>
                  <a:pt x="203452" y="818236"/>
                  <a:pt x="282990" y="818236"/>
                </a:cubicBezTo>
                <a:cubicBezTo>
                  <a:pt x="362528" y="818236"/>
                  <a:pt x="427006" y="753758"/>
                  <a:pt x="427006" y="674220"/>
                </a:cubicBezTo>
                <a:cubicBezTo>
                  <a:pt x="427006" y="594682"/>
                  <a:pt x="362528" y="530204"/>
                  <a:pt x="282990" y="530204"/>
                </a:cubicBezTo>
                <a:close/>
                <a:moveTo>
                  <a:pt x="3964576" y="114981"/>
                </a:moveTo>
                <a:cubicBezTo>
                  <a:pt x="3885038" y="114981"/>
                  <a:pt x="3820560" y="179459"/>
                  <a:pt x="3820560" y="258997"/>
                </a:cubicBezTo>
                <a:cubicBezTo>
                  <a:pt x="3820560" y="338535"/>
                  <a:pt x="3885038" y="403013"/>
                  <a:pt x="3964576" y="403013"/>
                </a:cubicBezTo>
                <a:cubicBezTo>
                  <a:pt x="4044114" y="403013"/>
                  <a:pt x="4108592" y="338535"/>
                  <a:pt x="4108592" y="258997"/>
                </a:cubicBezTo>
                <a:cubicBezTo>
                  <a:pt x="4108592" y="179459"/>
                  <a:pt x="4044114" y="114981"/>
                  <a:pt x="3964576" y="114981"/>
                </a:cubicBezTo>
                <a:close/>
                <a:moveTo>
                  <a:pt x="3555434" y="114981"/>
                </a:moveTo>
                <a:cubicBezTo>
                  <a:pt x="3475896" y="114981"/>
                  <a:pt x="3411418" y="179459"/>
                  <a:pt x="3411418" y="258997"/>
                </a:cubicBezTo>
                <a:cubicBezTo>
                  <a:pt x="3411418" y="338535"/>
                  <a:pt x="3475896" y="403013"/>
                  <a:pt x="3555434" y="403013"/>
                </a:cubicBezTo>
                <a:cubicBezTo>
                  <a:pt x="3634972" y="403013"/>
                  <a:pt x="3699450" y="338535"/>
                  <a:pt x="3699450" y="258997"/>
                </a:cubicBezTo>
                <a:cubicBezTo>
                  <a:pt x="3699450" y="179459"/>
                  <a:pt x="3634972" y="114981"/>
                  <a:pt x="3555434" y="114981"/>
                </a:cubicBezTo>
                <a:close/>
                <a:moveTo>
                  <a:pt x="3146291" y="114981"/>
                </a:moveTo>
                <a:cubicBezTo>
                  <a:pt x="3066753" y="114981"/>
                  <a:pt x="3002275" y="179459"/>
                  <a:pt x="3002275" y="258997"/>
                </a:cubicBezTo>
                <a:cubicBezTo>
                  <a:pt x="3002275" y="338535"/>
                  <a:pt x="3066753" y="403013"/>
                  <a:pt x="3146291" y="403013"/>
                </a:cubicBezTo>
                <a:cubicBezTo>
                  <a:pt x="3225829" y="403013"/>
                  <a:pt x="3290307" y="338535"/>
                  <a:pt x="3290307" y="258997"/>
                </a:cubicBezTo>
                <a:cubicBezTo>
                  <a:pt x="3290307" y="179459"/>
                  <a:pt x="3225829" y="114981"/>
                  <a:pt x="3146291" y="114981"/>
                </a:cubicBezTo>
                <a:close/>
                <a:moveTo>
                  <a:pt x="2737148" y="114981"/>
                </a:moveTo>
                <a:cubicBezTo>
                  <a:pt x="2657610" y="114981"/>
                  <a:pt x="2593132" y="179459"/>
                  <a:pt x="2593132" y="258997"/>
                </a:cubicBezTo>
                <a:cubicBezTo>
                  <a:pt x="2593132" y="338535"/>
                  <a:pt x="2657610" y="403013"/>
                  <a:pt x="2737148" y="403013"/>
                </a:cubicBezTo>
                <a:cubicBezTo>
                  <a:pt x="2816686" y="403013"/>
                  <a:pt x="2881164" y="338535"/>
                  <a:pt x="2881164" y="258997"/>
                </a:cubicBezTo>
                <a:cubicBezTo>
                  <a:pt x="2881164" y="179459"/>
                  <a:pt x="2816686" y="114981"/>
                  <a:pt x="2737148" y="114981"/>
                </a:cubicBezTo>
                <a:close/>
                <a:moveTo>
                  <a:pt x="2328005" y="114981"/>
                </a:moveTo>
                <a:cubicBezTo>
                  <a:pt x="2248467" y="114981"/>
                  <a:pt x="2183989" y="179459"/>
                  <a:pt x="2183989" y="258997"/>
                </a:cubicBezTo>
                <a:cubicBezTo>
                  <a:pt x="2183989" y="338535"/>
                  <a:pt x="2248467" y="403013"/>
                  <a:pt x="2328005" y="403013"/>
                </a:cubicBezTo>
                <a:cubicBezTo>
                  <a:pt x="2407543" y="403013"/>
                  <a:pt x="2472021" y="338535"/>
                  <a:pt x="2472021" y="258997"/>
                </a:cubicBezTo>
                <a:cubicBezTo>
                  <a:pt x="2472021" y="179459"/>
                  <a:pt x="2407543" y="114981"/>
                  <a:pt x="2328005" y="114981"/>
                </a:cubicBezTo>
                <a:close/>
                <a:moveTo>
                  <a:pt x="1918862" y="114981"/>
                </a:moveTo>
                <a:cubicBezTo>
                  <a:pt x="1839324" y="114981"/>
                  <a:pt x="1774846" y="179459"/>
                  <a:pt x="1774846" y="258997"/>
                </a:cubicBezTo>
                <a:cubicBezTo>
                  <a:pt x="1774846" y="338535"/>
                  <a:pt x="1839324" y="403013"/>
                  <a:pt x="1918862" y="403013"/>
                </a:cubicBezTo>
                <a:cubicBezTo>
                  <a:pt x="1998400" y="403013"/>
                  <a:pt x="2062878" y="338535"/>
                  <a:pt x="2062878" y="258997"/>
                </a:cubicBezTo>
                <a:cubicBezTo>
                  <a:pt x="2062878" y="179459"/>
                  <a:pt x="1998400" y="114981"/>
                  <a:pt x="1918862" y="114981"/>
                </a:cubicBezTo>
                <a:close/>
                <a:moveTo>
                  <a:pt x="1509719" y="114981"/>
                </a:moveTo>
                <a:cubicBezTo>
                  <a:pt x="1430181" y="114981"/>
                  <a:pt x="1365703" y="179459"/>
                  <a:pt x="1365703" y="258997"/>
                </a:cubicBezTo>
                <a:cubicBezTo>
                  <a:pt x="1365703" y="338535"/>
                  <a:pt x="1430181" y="403013"/>
                  <a:pt x="1509719" y="403013"/>
                </a:cubicBezTo>
                <a:cubicBezTo>
                  <a:pt x="1589257" y="403013"/>
                  <a:pt x="1653735" y="338535"/>
                  <a:pt x="1653735" y="258997"/>
                </a:cubicBezTo>
                <a:cubicBezTo>
                  <a:pt x="1653735" y="179459"/>
                  <a:pt x="1589257" y="114981"/>
                  <a:pt x="1509719" y="114981"/>
                </a:cubicBezTo>
                <a:close/>
                <a:moveTo>
                  <a:pt x="1100576" y="114981"/>
                </a:moveTo>
                <a:cubicBezTo>
                  <a:pt x="1021038" y="114981"/>
                  <a:pt x="956560" y="179459"/>
                  <a:pt x="956560" y="258997"/>
                </a:cubicBezTo>
                <a:cubicBezTo>
                  <a:pt x="956560" y="338535"/>
                  <a:pt x="1021038" y="403013"/>
                  <a:pt x="1100576" y="403013"/>
                </a:cubicBezTo>
                <a:cubicBezTo>
                  <a:pt x="1180114" y="403013"/>
                  <a:pt x="1244592" y="338535"/>
                  <a:pt x="1244592" y="258997"/>
                </a:cubicBezTo>
                <a:cubicBezTo>
                  <a:pt x="1244592" y="179459"/>
                  <a:pt x="1180114" y="114981"/>
                  <a:pt x="1100576" y="114981"/>
                </a:cubicBezTo>
                <a:close/>
                <a:moveTo>
                  <a:pt x="691433" y="114981"/>
                </a:moveTo>
                <a:cubicBezTo>
                  <a:pt x="611895" y="114981"/>
                  <a:pt x="547417" y="179459"/>
                  <a:pt x="547417" y="258997"/>
                </a:cubicBezTo>
                <a:cubicBezTo>
                  <a:pt x="547417" y="338535"/>
                  <a:pt x="611895" y="403013"/>
                  <a:pt x="691433" y="403013"/>
                </a:cubicBezTo>
                <a:cubicBezTo>
                  <a:pt x="770971" y="403013"/>
                  <a:pt x="835449" y="338535"/>
                  <a:pt x="835449" y="258997"/>
                </a:cubicBezTo>
                <a:cubicBezTo>
                  <a:pt x="835449" y="179459"/>
                  <a:pt x="770971" y="114981"/>
                  <a:pt x="691433" y="114981"/>
                </a:cubicBezTo>
                <a:close/>
                <a:moveTo>
                  <a:pt x="282290" y="114981"/>
                </a:moveTo>
                <a:cubicBezTo>
                  <a:pt x="202752" y="114981"/>
                  <a:pt x="138274" y="179459"/>
                  <a:pt x="138274" y="258997"/>
                </a:cubicBezTo>
                <a:cubicBezTo>
                  <a:pt x="138274" y="338535"/>
                  <a:pt x="202752" y="403013"/>
                  <a:pt x="282290" y="403013"/>
                </a:cubicBezTo>
                <a:cubicBezTo>
                  <a:pt x="361828" y="403013"/>
                  <a:pt x="426306" y="338535"/>
                  <a:pt x="426306" y="258997"/>
                </a:cubicBezTo>
                <a:cubicBezTo>
                  <a:pt x="426306" y="179459"/>
                  <a:pt x="361828" y="114981"/>
                  <a:pt x="282290" y="114981"/>
                </a:cubicBezTo>
                <a:close/>
                <a:moveTo>
                  <a:pt x="0" y="0"/>
                </a:moveTo>
                <a:lnTo>
                  <a:pt x="4248472" y="0"/>
                </a:lnTo>
                <a:lnTo>
                  <a:pt x="4248472" y="4248472"/>
                </a:lnTo>
                <a:lnTo>
                  <a:pt x="0" y="4248472"/>
                </a:lnTo>
                <a:close/>
              </a:path>
            </a:pathLst>
          </a:custGeom>
          <a:solidFill>
            <a:sysClr val="window" lastClr="FFFFFF"/>
          </a:solidFill>
          <a:ln w="25400" cap="flat" cmpd="sng" algn="ctr">
            <a:noFill/>
            <a:prstDash val="solid"/>
          </a:ln>
          <a:effectLst/>
        </p:spPr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defTabSz="924282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7" name="Szövegdoboz 30"/>
          <p:cNvSpPr txBox="1"/>
          <p:nvPr/>
        </p:nvSpPr>
        <p:spPr>
          <a:xfrm>
            <a:off x="179984" y="3580586"/>
            <a:ext cx="8500752" cy="12234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u-HU" sz="1050" kern="0" dirty="0">
                <a:solidFill>
                  <a:srgbClr val="58595B"/>
                </a:solidFill>
                <a:latin typeface="Calibri"/>
              </a:rPr>
              <a:t>A fiatalok többsége mozifilmet és sorozatot néz legszívesebben. Az alacsony iskolai végzettségűek a rajzfilmeket nevezték meg átlagosnál gyakrabban (17%) és ez nincs összefüggésben a válaszadó korával. Az egyetemi vagy főiskolai diplomával rendelkezők a hírműsorokat (18%) és főzőműsorokat (24%) jobban preferálják. Ugyanez mondható el az értelmiségi pozíciót betöltőkről. Az egyedül élők 34%-a választotta a sportot kedvencének, míg a párjukkal élők 26%-a </a:t>
            </a:r>
            <a:r>
              <a:rPr lang="hu-HU" sz="1050" kern="0" dirty="0" err="1">
                <a:solidFill>
                  <a:srgbClr val="58595B"/>
                </a:solidFill>
                <a:latin typeface="Calibri"/>
              </a:rPr>
              <a:t>a</a:t>
            </a:r>
            <a:r>
              <a:rPr lang="hu-HU" sz="1050" kern="0" dirty="0">
                <a:solidFill>
                  <a:srgbClr val="58595B"/>
                </a:solidFill>
                <a:latin typeface="Calibri"/>
              </a:rPr>
              <a:t> </a:t>
            </a:r>
            <a:r>
              <a:rPr lang="hu-HU" sz="1050" kern="0" dirty="0" err="1">
                <a:solidFill>
                  <a:srgbClr val="58595B"/>
                </a:solidFill>
                <a:latin typeface="Calibri"/>
              </a:rPr>
              <a:t>gasztro</a:t>
            </a:r>
            <a:r>
              <a:rPr lang="hu-HU" sz="1050" kern="0" dirty="0">
                <a:solidFill>
                  <a:srgbClr val="58595B"/>
                </a:solidFill>
                <a:latin typeface="Calibri"/>
              </a:rPr>
              <a:t> műsorokat említette, a gyermekes családokban pedig nem meglepő módon a rajzfilmek említése átlagon felüli (30%). 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u-HU" sz="1050" kern="0" dirty="0">
                <a:solidFill>
                  <a:srgbClr val="58595B"/>
                </a:solidFill>
                <a:latin typeface="Calibri"/>
              </a:rPr>
              <a:t>A napi többször </a:t>
            </a:r>
            <a:r>
              <a:rPr lang="hu-HU" sz="1050" kern="0" dirty="0" err="1">
                <a:solidFill>
                  <a:srgbClr val="58595B"/>
                </a:solidFill>
                <a:latin typeface="Calibri"/>
              </a:rPr>
              <a:t>tévézők</a:t>
            </a:r>
            <a:r>
              <a:rPr lang="hu-HU" sz="1050" kern="0" dirty="0">
                <a:solidFill>
                  <a:srgbClr val="58595B"/>
                </a:solidFill>
                <a:latin typeface="Calibri"/>
              </a:rPr>
              <a:t>, illetve filmrajongók körében valamivel népszerűbbek a valóság show-k (17% és 12%). A tévés tartalmat online fogyasztók pedig elsősorban a sorozatok iránt érdeklődnek (61%), illetve a felnőtt animációt is gyakrabban említették (18%). A sorozatok azoknál is első helyen szerepelnek, akik használnak reklámblokkolót valamelyik eszközükön (59%).</a:t>
            </a:r>
            <a:endParaRPr lang="hu-HU" sz="1050" kern="0" baseline="0" dirty="0">
              <a:solidFill>
                <a:srgbClr val="58595B"/>
              </a:solidFill>
              <a:latin typeface="Calibri"/>
            </a:endParaRPr>
          </a:p>
        </p:txBody>
      </p:sp>
      <p:pic>
        <p:nvPicPr>
          <p:cNvPr id="48" name="Picture 47">
            <a:extLst>
              <a:ext uri="{FF2B5EF4-FFF2-40B4-BE49-F238E27FC236}">
                <a16:creationId xmlns:a16="http://schemas.microsoft.com/office/drawing/2014/main" xmlns="" id="{ADC9619E-68A0-43F3-85CA-3AB7481BAB5F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6376" y="4633691"/>
            <a:ext cx="600901" cy="600901"/>
          </a:xfrm>
          <a:prstGeom prst="rect">
            <a:avLst/>
          </a:prstGeom>
        </p:spPr>
      </p:pic>
      <p:pic>
        <p:nvPicPr>
          <p:cNvPr id="49" name="Picture 48">
            <a:extLst>
              <a:ext uri="{FF2B5EF4-FFF2-40B4-BE49-F238E27FC236}">
                <a16:creationId xmlns:a16="http://schemas.microsoft.com/office/drawing/2014/main" xmlns="" id="{B0D43D2B-E600-4CBC-BDBA-73072D863E0B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9618" y="4905062"/>
            <a:ext cx="725425" cy="137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2011505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24"/>
          <p:cNvSpPr/>
          <p:nvPr/>
        </p:nvSpPr>
        <p:spPr>
          <a:xfrm>
            <a:off x="1187624" y="1528129"/>
            <a:ext cx="1077182" cy="150567"/>
          </a:xfrm>
          <a:prstGeom prst="rect">
            <a:avLst/>
          </a:prstGeom>
          <a:solidFill>
            <a:schemeClr val="accent2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2000" dirty="0" err="1">
              <a:solidFill>
                <a:srgbClr val="003399"/>
              </a:solidFill>
              <a:latin typeface="Calibri" pitchFamily="34" charset="0"/>
            </a:endParaRPr>
          </a:p>
        </p:txBody>
      </p:sp>
      <p:sp>
        <p:nvSpPr>
          <p:cNvPr id="10" name="Rectangle 24"/>
          <p:cNvSpPr/>
          <p:nvPr/>
        </p:nvSpPr>
        <p:spPr>
          <a:xfrm>
            <a:off x="4497659" y="985966"/>
            <a:ext cx="404765" cy="149076"/>
          </a:xfrm>
          <a:prstGeom prst="rect">
            <a:avLst/>
          </a:prstGeom>
          <a:solidFill>
            <a:schemeClr val="accent2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2000" dirty="0" err="1">
              <a:solidFill>
                <a:srgbClr val="003399"/>
              </a:solidFill>
              <a:latin typeface="Calibri" pitchFamily="34" charset="0"/>
            </a:endParaRPr>
          </a:p>
        </p:txBody>
      </p:sp>
      <p:sp>
        <p:nvSpPr>
          <p:cNvPr id="14" name="Rectangle 24"/>
          <p:cNvSpPr/>
          <p:nvPr/>
        </p:nvSpPr>
        <p:spPr>
          <a:xfrm>
            <a:off x="1403648" y="3886472"/>
            <a:ext cx="861158" cy="149076"/>
          </a:xfrm>
          <a:prstGeom prst="rect">
            <a:avLst/>
          </a:prstGeom>
          <a:solidFill>
            <a:schemeClr val="accent2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2000" dirty="0" err="1">
              <a:solidFill>
                <a:srgbClr val="003399"/>
              </a:solidFill>
              <a:latin typeface="Calibri" pitchFamily="34" charset="0"/>
            </a:endParaRPr>
          </a:p>
        </p:txBody>
      </p:sp>
      <p:sp>
        <p:nvSpPr>
          <p:cNvPr id="16" name="Rectangle 24"/>
          <p:cNvSpPr/>
          <p:nvPr/>
        </p:nvSpPr>
        <p:spPr>
          <a:xfrm>
            <a:off x="3131840" y="4686046"/>
            <a:ext cx="1152128" cy="149076"/>
          </a:xfrm>
          <a:prstGeom prst="rect">
            <a:avLst/>
          </a:prstGeom>
          <a:solidFill>
            <a:schemeClr val="accent2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2000" dirty="0" err="1">
              <a:solidFill>
                <a:srgbClr val="003399"/>
              </a:solidFill>
              <a:latin typeface="Calibri" pitchFamily="34" charset="0"/>
            </a:endParaRPr>
          </a:p>
        </p:txBody>
      </p:sp>
      <p:sp>
        <p:nvSpPr>
          <p:cNvPr id="20" name="Rectangle 24"/>
          <p:cNvSpPr/>
          <p:nvPr/>
        </p:nvSpPr>
        <p:spPr>
          <a:xfrm>
            <a:off x="5173569" y="3886472"/>
            <a:ext cx="838591" cy="149076"/>
          </a:xfrm>
          <a:prstGeom prst="rect">
            <a:avLst/>
          </a:prstGeom>
          <a:solidFill>
            <a:schemeClr val="accent2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2000" dirty="0" err="1">
              <a:solidFill>
                <a:srgbClr val="003399"/>
              </a:solidFill>
              <a:latin typeface="Calibri" pitchFamily="34" charset="0"/>
            </a:endParaRPr>
          </a:p>
        </p:txBody>
      </p:sp>
      <p:sp>
        <p:nvSpPr>
          <p:cNvPr id="26" name="Rectangle 24"/>
          <p:cNvSpPr/>
          <p:nvPr/>
        </p:nvSpPr>
        <p:spPr>
          <a:xfrm>
            <a:off x="5508105" y="3125605"/>
            <a:ext cx="360040" cy="149076"/>
          </a:xfrm>
          <a:prstGeom prst="rect">
            <a:avLst/>
          </a:prstGeom>
          <a:solidFill>
            <a:schemeClr val="accent2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2000" dirty="0" err="1">
              <a:solidFill>
                <a:srgbClr val="003399"/>
              </a:solidFill>
              <a:latin typeface="Calibri" pitchFamily="34" charset="0"/>
            </a:endParaRPr>
          </a:p>
        </p:txBody>
      </p:sp>
      <p:sp>
        <p:nvSpPr>
          <p:cNvPr id="33" name="Rectangle 24"/>
          <p:cNvSpPr/>
          <p:nvPr/>
        </p:nvSpPr>
        <p:spPr>
          <a:xfrm>
            <a:off x="4497659" y="4403228"/>
            <a:ext cx="722413" cy="149076"/>
          </a:xfrm>
          <a:prstGeom prst="rect">
            <a:avLst/>
          </a:prstGeom>
          <a:solidFill>
            <a:schemeClr val="accent2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2000" dirty="0" err="1">
              <a:solidFill>
                <a:srgbClr val="003399"/>
              </a:solidFill>
              <a:latin typeface="Calibri" pitchFamily="34" charset="0"/>
            </a:endParaRPr>
          </a:p>
        </p:txBody>
      </p:sp>
      <p:sp>
        <p:nvSpPr>
          <p:cNvPr id="28" name="Rectangle 24"/>
          <p:cNvSpPr/>
          <p:nvPr/>
        </p:nvSpPr>
        <p:spPr>
          <a:xfrm>
            <a:off x="5508105" y="2285568"/>
            <a:ext cx="544786" cy="149076"/>
          </a:xfrm>
          <a:prstGeom prst="rect">
            <a:avLst/>
          </a:prstGeom>
          <a:solidFill>
            <a:schemeClr val="accent2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2000" dirty="0" err="1">
              <a:solidFill>
                <a:srgbClr val="003399"/>
              </a:solidFill>
              <a:latin typeface="Calibri" pitchFamily="34" charset="0"/>
            </a:endParaRPr>
          </a:p>
        </p:txBody>
      </p:sp>
      <p:sp>
        <p:nvSpPr>
          <p:cNvPr id="30" name="Rectangle 24"/>
          <p:cNvSpPr/>
          <p:nvPr/>
        </p:nvSpPr>
        <p:spPr>
          <a:xfrm>
            <a:off x="2051719" y="985966"/>
            <a:ext cx="859689" cy="150567"/>
          </a:xfrm>
          <a:prstGeom prst="rect">
            <a:avLst/>
          </a:prstGeom>
          <a:solidFill>
            <a:schemeClr val="accent2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2000" dirty="0" err="1">
              <a:solidFill>
                <a:srgbClr val="003399"/>
              </a:solidFill>
              <a:latin typeface="Calibri" pitchFamily="34" charset="0"/>
            </a:endParaRPr>
          </a:p>
        </p:txBody>
      </p:sp>
      <p:sp>
        <p:nvSpPr>
          <p:cNvPr id="169" name="Szövegdoboz 135"/>
          <p:cNvSpPr txBox="1"/>
          <p:nvPr/>
        </p:nvSpPr>
        <p:spPr>
          <a:xfrm>
            <a:off x="376088" y="4968864"/>
            <a:ext cx="8084344" cy="1384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763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7981950" algn="r"/>
              </a:tabLst>
              <a:defRPr/>
            </a:pPr>
            <a:r>
              <a:rPr kumimoji="0" lang="hu-HU" sz="900" b="0" i="0" u="none" strike="noStrike" kern="0" cap="none" spc="0" normalizeH="0" baseline="0" noProof="0" dirty="0">
                <a:ln>
                  <a:noFill/>
                </a:ln>
                <a:solidFill>
                  <a:srgbClr val="222223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N=1005 | Bázis: teljes minta</a:t>
            </a:r>
          </a:p>
        </p:txBody>
      </p:sp>
      <p:sp>
        <p:nvSpPr>
          <p:cNvPr id="170" name="Title 3"/>
          <p:cNvSpPr>
            <a:spLocks noGrp="1"/>
          </p:cNvSpPr>
          <p:nvPr>
            <p:ph type="title"/>
          </p:nvPr>
        </p:nvSpPr>
        <p:spPr>
          <a:xfrm>
            <a:off x="179984" y="-19088"/>
            <a:ext cx="8680422" cy="469722"/>
          </a:xfrm>
        </p:spPr>
        <p:txBody>
          <a:bodyPr>
            <a:noAutofit/>
          </a:bodyPr>
          <a:lstStyle/>
          <a:p>
            <a:r>
              <a:rPr lang="hu-HU" sz="2900" dirty="0"/>
              <a:t>Műfajpreferencia nem szerint</a:t>
            </a:r>
          </a:p>
        </p:txBody>
      </p:sp>
      <p:graphicFrame>
        <p:nvGraphicFramePr>
          <p:cNvPr id="13" name="Chart 44"/>
          <p:cNvGraphicFramePr/>
          <p:nvPr>
            <p:extLst>
              <p:ext uri="{D42A27DB-BD31-4B8C-83A1-F6EECF244321}">
                <p14:modId xmlns:p14="http://schemas.microsoft.com/office/powerpoint/2010/main" val="377408453"/>
              </p:ext>
            </p:extLst>
          </p:nvPr>
        </p:nvGraphicFramePr>
        <p:xfrm>
          <a:off x="179512" y="563932"/>
          <a:ext cx="7056784" cy="443239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179984" y="450634"/>
            <a:ext cx="1243584" cy="523220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hu-HU" sz="1400" b="1" dirty="0">
                <a:solidFill>
                  <a:srgbClr val="00B7C0"/>
                </a:solidFill>
                <a:latin typeface="Calibri" pitchFamily="34" charset="0"/>
                <a:cs typeface="Arial" pitchFamily="34" charset="0"/>
              </a:rPr>
              <a:t>Férfi</a:t>
            </a:r>
          </a:p>
          <a:p>
            <a:r>
              <a:rPr lang="hu-HU" sz="1400" b="1" dirty="0">
                <a:solidFill>
                  <a:srgbClr val="FF4343"/>
                </a:solidFill>
                <a:latin typeface="Calibri" pitchFamily="34" charset="0"/>
                <a:cs typeface="Arial" pitchFamily="34" charset="0"/>
              </a:rPr>
              <a:t>Nő</a:t>
            </a:r>
          </a:p>
        </p:txBody>
      </p:sp>
      <p:sp>
        <p:nvSpPr>
          <p:cNvPr id="17" name="Szövegdoboz 26"/>
          <p:cNvSpPr txBox="1"/>
          <p:nvPr/>
        </p:nvSpPr>
        <p:spPr>
          <a:xfrm>
            <a:off x="7140061" y="3473572"/>
            <a:ext cx="1561456" cy="113107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763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050" b="0" i="0" u="none" strike="noStrike" kern="0" cap="none" spc="0" normalizeH="0" baseline="0" noProof="0" dirty="0">
                <a:ln>
                  <a:noFill/>
                </a:ln>
                <a:solidFill>
                  <a:srgbClr val="58595B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 mozifilmek és sorozatok </a:t>
            </a:r>
            <a:r>
              <a:rPr kumimoji="0" lang="hu-HU" sz="1050" b="0" i="0" u="none" strike="noStrike" kern="0" cap="none" spc="0" normalizeH="0" noProof="0" dirty="0">
                <a:ln>
                  <a:noFill/>
                </a:ln>
                <a:solidFill>
                  <a:srgbClr val="58595B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mindkét nem számára kiemelkedő fontosságúak. Ezek mellett leginkább a sport tud hasonló rajongást kiváltani, de kizárólag a férfi nézők körében.</a:t>
            </a:r>
            <a:endParaRPr kumimoji="0" lang="hu-HU" sz="1050" b="0" i="0" u="none" strike="noStrike" kern="0" cap="none" spc="0" normalizeH="0" baseline="0" noProof="0" dirty="0">
              <a:ln>
                <a:noFill/>
              </a:ln>
              <a:solidFill>
                <a:srgbClr val="58595B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xmlns="" id="{08D81DB5-1CC5-4CF9-BC12-A804B5F3BF2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6376" y="4633691"/>
            <a:ext cx="600901" cy="600901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xmlns="" id="{23948F8A-AAC1-498A-A3FC-4DCA5971EA1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9618" y="4905062"/>
            <a:ext cx="725425" cy="137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5885340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24"/>
          <p:cNvSpPr/>
          <p:nvPr/>
        </p:nvSpPr>
        <p:spPr>
          <a:xfrm>
            <a:off x="3131840" y="4686046"/>
            <a:ext cx="1152128" cy="149076"/>
          </a:xfrm>
          <a:prstGeom prst="rect">
            <a:avLst/>
          </a:prstGeom>
          <a:solidFill>
            <a:schemeClr val="accent2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2000" dirty="0" err="1">
              <a:solidFill>
                <a:srgbClr val="003399"/>
              </a:solidFill>
              <a:latin typeface="Calibri" pitchFamily="34" charset="0"/>
            </a:endParaRPr>
          </a:p>
        </p:txBody>
      </p:sp>
      <p:sp>
        <p:nvSpPr>
          <p:cNvPr id="21" name="Rectangle 24"/>
          <p:cNvSpPr/>
          <p:nvPr/>
        </p:nvSpPr>
        <p:spPr>
          <a:xfrm>
            <a:off x="5173569" y="3886472"/>
            <a:ext cx="838591" cy="149076"/>
          </a:xfrm>
          <a:prstGeom prst="rect">
            <a:avLst/>
          </a:prstGeom>
          <a:solidFill>
            <a:schemeClr val="accent2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2000" dirty="0" err="1">
              <a:solidFill>
                <a:srgbClr val="003399"/>
              </a:solidFill>
              <a:latin typeface="Calibri" pitchFamily="34" charset="0"/>
            </a:endParaRPr>
          </a:p>
        </p:txBody>
      </p:sp>
      <p:sp>
        <p:nvSpPr>
          <p:cNvPr id="7" name="Rectangle 24"/>
          <p:cNvSpPr/>
          <p:nvPr/>
        </p:nvSpPr>
        <p:spPr>
          <a:xfrm>
            <a:off x="5508104" y="3122217"/>
            <a:ext cx="360040" cy="149076"/>
          </a:xfrm>
          <a:prstGeom prst="rect">
            <a:avLst/>
          </a:prstGeom>
          <a:solidFill>
            <a:schemeClr val="accent2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2000" b="0" i="0" u="none" strike="noStrike" kern="1200" cap="none" spc="0" normalizeH="0" baseline="0" noProof="0" dirty="0" err="1">
              <a:ln>
                <a:noFill/>
              </a:ln>
              <a:solidFill>
                <a:srgbClr val="003399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</p:txBody>
      </p:sp>
      <p:sp>
        <p:nvSpPr>
          <p:cNvPr id="9" name="Rectangle 24"/>
          <p:cNvSpPr/>
          <p:nvPr/>
        </p:nvSpPr>
        <p:spPr>
          <a:xfrm>
            <a:off x="5508104" y="2283294"/>
            <a:ext cx="576064" cy="149076"/>
          </a:xfrm>
          <a:prstGeom prst="rect">
            <a:avLst/>
          </a:prstGeom>
          <a:solidFill>
            <a:schemeClr val="accent2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2000" b="0" i="0" u="none" strike="noStrike" kern="1200" cap="none" spc="0" normalizeH="0" baseline="0" noProof="0" dirty="0" err="1">
              <a:ln>
                <a:noFill/>
              </a:ln>
              <a:solidFill>
                <a:srgbClr val="003399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</p:txBody>
      </p:sp>
      <p:sp>
        <p:nvSpPr>
          <p:cNvPr id="14" name="Rectangle 24"/>
          <p:cNvSpPr/>
          <p:nvPr/>
        </p:nvSpPr>
        <p:spPr>
          <a:xfrm>
            <a:off x="1457488" y="3890409"/>
            <a:ext cx="792088" cy="149076"/>
          </a:xfrm>
          <a:prstGeom prst="rect">
            <a:avLst/>
          </a:prstGeom>
          <a:solidFill>
            <a:schemeClr val="accent2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2000" b="0" i="0" u="none" strike="noStrike" kern="1200" cap="none" spc="0" normalizeH="0" baseline="0" noProof="0" dirty="0" err="1">
              <a:ln>
                <a:noFill/>
              </a:ln>
              <a:solidFill>
                <a:srgbClr val="003399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</p:txBody>
      </p:sp>
      <p:sp>
        <p:nvSpPr>
          <p:cNvPr id="17" name="Rectangle 24"/>
          <p:cNvSpPr/>
          <p:nvPr/>
        </p:nvSpPr>
        <p:spPr>
          <a:xfrm>
            <a:off x="4446152" y="4413498"/>
            <a:ext cx="792088" cy="144860"/>
          </a:xfrm>
          <a:prstGeom prst="rect">
            <a:avLst/>
          </a:prstGeom>
          <a:solidFill>
            <a:schemeClr val="accent2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2000" b="0" i="0" u="none" strike="noStrike" kern="1200" cap="none" spc="0" normalizeH="0" baseline="0" noProof="0" dirty="0" err="1">
              <a:ln>
                <a:noFill/>
              </a:ln>
              <a:solidFill>
                <a:srgbClr val="003399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</p:txBody>
      </p:sp>
      <p:sp>
        <p:nvSpPr>
          <p:cNvPr id="18" name="Rectangle 24"/>
          <p:cNvSpPr/>
          <p:nvPr/>
        </p:nvSpPr>
        <p:spPr>
          <a:xfrm>
            <a:off x="1193680" y="1526755"/>
            <a:ext cx="1061952" cy="149076"/>
          </a:xfrm>
          <a:prstGeom prst="rect">
            <a:avLst/>
          </a:prstGeom>
          <a:solidFill>
            <a:schemeClr val="accent2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2000" b="0" i="0" u="none" strike="noStrike" kern="1200" cap="none" spc="0" normalizeH="0" baseline="0" noProof="0" dirty="0" err="1">
              <a:ln>
                <a:noFill/>
              </a:ln>
              <a:solidFill>
                <a:srgbClr val="003399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</p:txBody>
      </p:sp>
      <p:sp>
        <p:nvSpPr>
          <p:cNvPr id="19" name="Rectangle 24"/>
          <p:cNvSpPr/>
          <p:nvPr/>
        </p:nvSpPr>
        <p:spPr>
          <a:xfrm>
            <a:off x="2051720" y="987528"/>
            <a:ext cx="864096" cy="149076"/>
          </a:xfrm>
          <a:prstGeom prst="rect">
            <a:avLst/>
          </a:prstGeom>
          <a:solidFill>
            <a:schemeClr val="accent2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2000" b="0" i="0" u="none" strike="noStrike" kern="1200" cap="none" spc="0" normalizeH="0" baseline="0" noProof="0" dirty="0" err="1">
              <a:ln>
                <a:noFill/>
              </a:ln>
              <a:solidFill>
                <a:srgbClr val="003399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</p:txBody>
      </p:sp>
      <p:sp>
        <p:nvSpPr>
          <p:cNvPr id="20" name="Rectangle 24"/>
          <p:cNvSpPr/>
          <p:nvPr/>
        </p:nvSpPr>
        <p:spPr>
          <a:xfrm>
            <a:off x="4470376" y="987528"/>
            <a:ext cx="485888" cy="149076"/>
          </a:xfrm>
          <a:prstGeom prst="rect">
            <a:avLst/>
          </a:prstGeom>
          <a:solidFill>
            <a:schemeClr val="accent2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2000" b="0" i="0" u="none" strike="noStrike" kern="1200" cap="none" spc="0" normalizeH="0" baseline="0" noProof="0" dirty="0" err="1">
              <a:ln>
                <a:noFill/>
              </a:ln>
              <a:solidFill>
                <a:srgbClr val="003399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</p:txBody>
      </p:sp>
      <p:sp>
        <p:nvSpPr>
          <p:cNvPr id="169" name="Szövegdoboz 135"/>
          <p:cNvSpPr txBox="1"/>
          <p:nvPr/>
        </p:nvSpPr>
        <p:spPr>
          <a:xfrm>
            <a:off x="376088" y="4968864"/>
            <a:ext cx="8084344" cy="1384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763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7981950" algn="r"/>
              </a:tabLst>
              <a:defRPr/>
            </a:pPr>
            <a:r>
              <a:rPr kumimoji="0" lang="hu-HU" sz="900" b="0" i="0" u="none" strike="noStrike" kern="0" cap="none" spc="0" normalizeH="0" baseline="0" noProof="0" dirty="0">
                <a:ln>
                  <a:noFill/>
                </a:ln>
                <a:solidFill>
                  <a:srgbClr val="222223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N=1005 | Bázis: teljes minta</a:t>
            </a:r>
          </a:p>
        </p:txBody>
      </p:sp>
      <p:sp>
        <p:nvSpPr>
          <p:cNvPr id="170" name="Title 3"/>
          <p:cNvSpPr>
            <a:spLocks noGrp="1"/>
          </p:cNvSpPr>
          <p:nvPr>
            <p:ph type="title"/>
          </p:nvPr>
        </p:nvSpPr>
        <p:spPr>
          <a:xfrm>
            <a:off x="179984" y="-19088"/>
            <a:ext cx="8680422" cy="469722"/>
          </a:xfrm>
        </p:spPr>
        <p:txBody>
          <a:bodyPr>
            <a:noAutofit/>
          </a:bodyPr>
          <a:lstStyle/>
          <a:p>
            <a:r>
              <a:rPr lang="hu-HU" sz="2900" dirty="0"/>
              <a:t>Műfajpreferencia kor szerint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79984" y="450634"/>
            <a:ext cx="1243584" cy="523220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marL="0" marR="0" lvl="0" indent="0" algn="l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400" b="1" i="0" u="none" strike="noStrike" kern="1200" cap="none" spc="0" normalizeH="0" baseline="0" noProof="0" dirty="0">
                <a:ln>
                  <a:noFill/>
                </a:ln>
                <a:solidFill>
                  <a:srgbClr val="00B7C0"/>
                </a:solidFill>
                <a:effectLst/>
                <a:uLnTx/>
                <a:uFillTx/>
                <a:latin typeface="Calibri" pitchFamily="34" charset="0"/>
                <a:ea typeface="+mn-ea"/>
                <a:cs typeface="Arial" pitchFamily="34" charset="0"/>
              </a:rPr>
              <a:t>15-21</a:t>
            </a:r>
          </a:p>
          <a:p>
            <a:pPr marL="0" marR="0" lvl="0" indent="0" algn="l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400" b="1" i="0" u="none" strike="noStrike" kern="1200" cap="none" spc="0" normalizeH="0" baseline="0" noProof="0" dirty="0">
                <a:ln>
                  <a:noFill/>
                </a:ln>
                <a:solidFill>
                  <a:srgbClr val="FF4343"/>
                </a:solidFill>
                <a:effectLst/>
                <a:uLnTx/>
                <a:uFillTx/>
                <a:latin typeface="Calibri" pitchFamily="34" charset="0"/>
                <a:ea typeface="+mn-ea"/>
                <a:cs typeface="Arial" pitchFamily="34" charset="0"/>
              </a:rPr>
              <a:t>22-29</a:t>
            </a:r>
          </a:p>
        </p:txBody>
      </p:sp>
      <p:graphicFrame>
        <p:nvGraphicFramePr>
          <p:cNvPr id="13" name="Chart 44"/>
          <p:cNvGraphicFramePr/>
          <p:nvPr>
            <p:extLst>
              <p:ext uri="{D42A27DB-BD31-4B8C-83A1-F6EECF244321}">
                <p14:modId xmlns:p14="http://schemas.microsoft.com/office/powerpoint/2010/main" val="762763538"/>
              </p:ext>
            </p:extLst>
          </p:nvPr>
        </p:nvGraphicFramePr>
        <p:xfrm>
          <a:off x="179512" y="563932"/>
          <a:ext cx="7056784" cy="443239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2" name="Szövegdoboz 26"/>
          <p:cNvSpPr txBox="1"/>
          <p:nvPr/>
        </p:nvSpPr>
        <p:spPr>
          <a:xfrm>
            <a:off x="7140061" y="3075806"/>
            <a:ext cx="1561456" cy="129266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763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050" b="0" i="0" u="none" strike="noStrike" kern="0" cap="none" spc="0" normalizeH="0" baseline="0" noProof="0" dirty="0">
                <a:ln>
                  <a:noFill/>
                </a:ln>
                <a:solidFill>
                  <a:srgbClr val="58595B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 korcsoportokat tekintve még egyoldalúbbnak és </a:t>
            </a:r>
            <a:r>
              <a:rPr lang="hu-HU" sz="1050" kern="0" dirty="0">
                <a:solidFill>
                  <a:srgbClr val="58595B"/>
                </a:solidFill>
                <a:latin typeface="Calibri"/>
              </a:rPr>
              <a:t>egyszerűbbnek látszik a keresleti oldal, ami a nézettségi adatokkal összevetve a némi megfelelési törekvést is sejtet a háttérben.</a:t>
            </a:r>
            <a:endParaRPr kumimoji="0" lang="hu-HU" sz="1050" b="0" i="0" u="none" strike="noStrike" kern="0" cap="none" spc="0" normalizeH="0" baseline="0" noProof="0" dirty="0">
              <a:ln>
                <a:noFill/>
              </a:ln>
              <a:solidFill>
                <a:srgbClr val="58595B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xmlns="" id="{E58F813A-EECE-4BB0-A0A1-8F96382FD76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6376" y="4633691"/>
            <a:ext cx="600901" cy="600901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xmlns="" id="{94EB7879-3731-4167-99A8-E0BA5395363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9618" y="4905062"/>
            <a:ext cx="725425" cy="137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4016833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Szövegdoboz 135"/>
          <p:cNvSpPr txBox="1"/>
          <p:nvPr/>
        </p:nvSpPr>
        <p:spPr>
          <a:xfrm>
            <a:off x="376088" y="4968864"/>
            <a:ext cx="8084344" cy="1384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763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7978775" algn="r"/>
                <a:tab pos="7981950" algn="r"/>
              </a:tabLst>
              <a:defRPr/>
            </a:pPr>
            <a:r>
              <a:rPr kumimoji="0" lang="hu-HU" sz="900" b="0" i="0" u="none" strike="noStrike" kern="0" cap="none" spc="0" normalizeH="0" baseline="0" noProof="0" dirty="0">
                <a:ln>
                  <a:noFill/>
                </a:ln>
                <a:solidFill>
                  <a:srgbClr val="222223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N=1005 | Bázis: teljes minta	A „napi szappanopera” és „reggeli információs műsor”</a:t>
            </a:r>
            <a:r>
              <a:rPr kumimoji="0" lang="hu-HU" sz="900" b="0" i="0" u="none" strike="noStrike" kern="0" cap="none" spc="0" normalizeH="0" noProof="0" dirty="0">
                <a:ln>
                  <a:noFill/>
                </a:ln>
                <a:solidFill>
                  <a:srgbClr val="222223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említése 5% alatti, ezért nézői profilja nem elemezhető</a:t>
            </a:r>
            <a:endParaRPr kumimoji="0" lang="hu-HU" sz="900" b="0" i="0" u="none" strike="noStrike" kern="0" cap="none" spc="0" normalizeH="0" baseline="0" noProof="0" dirty="0">
              <a:ln>
                <a:noFill/>
              </a:ln>
              <a:solidFill>
                <a:srgbClr val="222223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70" name="Title 3"/>
          <p:cNvSpPr>
            <a:spLocks noGrp="1"/>
          </p:cNvSpPr>
          <p:nvPr>
            <p:ph type="title"/>
          </p:nvPr>
        </p:nvSpPr>
        <p:spPr>
          <a:xfrm>
            <a:off x="179984" y="-19088"/>
            <a:ext cx="8680422" cy="469722"/>
          </a:xfrm>
        </p:spPr>
        <p:txBody>
          <a:bodyPr>
            <a:noAutofit/>
          </a:bodyPr>
          <a:lstStyle/>
          <a:p>
            <a:r>
              <a:rPr lang="hu-HU" sz="2900" dirty="0"/>
              <a:t>Affinitási mutatók: életkor és nem</a:t>
            </a:r>
          </a:p>
        </p:txBody>
      </p:sp>
      <p:graphicFrame>
        <p:nvGraphicFramePr>
          <p:cNvPr id="13" name="Chart 44"/>
          <p:cNvGraphicFramePr/>
          <p:nvPr>
            <p:extLst>
              <p:ext uri="{D42A27DB-BD31-4B8C-83A1-F6EECF244321}">
                <p14:modId xmlns:p14="http://schemas.microsoft.com/office/powerpoint/2010/main" val="570431974"/>
              </p:ext>
            </p:extLst>
          </p:nvPr>
        </p:nvGraphicFramePr>
        <p:xfrm>
          <a:off x="252222" y="479145"/>
          <a:ext cx="3960440" cy="443239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2195736" y="598992"/>
            <a:ext cx="648072" cy="523220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marL="0" marR="0" lvl="0" indent="0" algn="ct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400" b="1" i="0" u="none" strike="noStrike" kern="1200" cap="none" spc="0" normalizeH="0" baseline="0" noProof="0" dirty="0">
                <a:ln>
                  <a:noFill/>
                </a:ln>
                <a:solidFill>
                  <a:srgbClr val="00B7C0"/>
                </a:solidFill>
                <a:effectLst/>
                <a:uLnTx/>
                <a:uFillTx/>
                <a:latin typeface="Calibri" pitchFamily="34" charset="0"/>
                <a:ea typeface="+mn-ea"/>
                <a:cs typeface="Arial" pitchFamily="34" charset="0"/>
              </a:rPr>
              <a:t>Férfi</a:t>
            </a:r>
          </a:p>
          <a:p>
            <a:pPr marL="0" marR="0" lvl="0" indent="0" algn="ct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400" b="1" i="0" u="none" strike="noStrike" kern="1200" cap="none" spc="0" normalizeH="0" baseline="0" noProof="0" dirty="0">
                <a:ln>
                  <a:noFill/>
                </a:ln>
                <a:solidFill>
                  <a:srgbClr val="FF4343"/>
                </a:solidFill>
                <a:effectLst/>
                <a:uLnTx/>
                <a:uFillTx/>
                <a:latin typeface="Calibri" pitchFamily="34" charset="0"/>
                <a:ea typeface="+mn-ea"/>
                <a:cs typeface="Arial" pitchFamily="34" charset="0"/>
              </a:rPr>
              <a:t>Nő</a:t>
            </a:r>
          </a:p>
        </p:txBody>
      </p:sp>
      <p:graphicFrame>
        <p:nvGraphicFramePr>
          <p:cNvPr id="24" name="Chart 44"/>
          <p:cNvGraphicFramePr/>
          <p:nvPr>
            <p:extLst>
              <p:ext uri="{D42A27DB-BD31-4B8C-83A1-F6EECF244321}">
                <p14:modId xmlns:p14="http://schemas.microsoft.com/office/powerpoint/2010/main" val="3253555750"/>
              </p:ext>
            </p:extLst>
          </p:nvPr>
        </p:nvGraphicFramePr>
        <p:xfrm>
          <a:off x="4860032" y="482260"/>
          <a:ext cx="3960440" cy="443239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5" name="TextBox 24"/>
          <p:cNvSpPr txBox="1"/>
          <p:nvPr/>
        </p:nvSpPr>
        <p:spPr>
          <a:xfrm>
            <a:off x="6300192" y="603853"/>
            <a:ext cx="648072" cy="523220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marL="0" marR="0" lvl="0" indent="0" algn="ct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400" b="1" i="0" u="none" strike="noStrike" kern="1200" cap="none" spc="0" normalizeH="0" baseline="0" noProof="0" dirty="0">
                <a:ln>
                  <a:noFill/>
                </a:ln>
                <a:solidFill>
                  <a:srgbClr val="00B7C0"/>
                </a:solidFill>
                <a:effectLst/>
                <a:uLnTx/>
                <a:uFillTx/>
                <a:latin typeface="Calibri" pitchFamily="34" charset="0"/>
                <a:ea typeface="+mn-ea"/>
                <a:cs typeface="Arial" pitchFamily="34" charset="0"/>
              </a:rPr>
              <a:t>15-21</a:t>
            </a:r>
          </a:p>
          <a:p>
            <a:pPr marL="0" marR="0" lvl="0" indent="0" algn="ct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400" b="1" i="0" u="none" strike="noStrike" kern="1200" cap="none" spc="0" normalizeH="0" baseline="0" noProof="0" dirty="0">
                <a:ln>
                  <a:noFill/>
                </a:ln>
                <a:solidFill>
                  <a:srgbClr val="FF4343"/>
                </a:solidFill>
                <a:effectLst/>
                <a:uLnTx/>
                <a:uFillTx/>
                <a:latin typeface="Calibri" pitchFamily="34" charset="0"/>
                <a:ea typeface="+mn-ea"/>
                <a:cs typeface="Arial" pitchFamily="34" charset="0"/>
              </a:rPr>
              <a:t>22-29</a:t>
            </a:r>
          </a:p>
        </p:txBody>
      </p:sp>
      <p:sp>
        <p:nvSpPr>
          <p:cNvPr id="2" name="TextBox 1"/>
          <p:cNvSpPr txBox="1">
            <a:spLocks/>
          </p:cNvSpPr>
          <p:nvPr/>
        </p:nvSpPr>
        <p:spPr>
          <a:xfrm>
            <a:off x="647115" y="583809"/>
            <a:ext cx="1131582" cy="4276578"/>
          </a:xfrm>
          <a:prstGeom prst="rect">
            <a:avLst/>
          </a:prstGeom>
          <a:solidFill>
            <a:srgbClr val="FF4343">
              <a:alpha val="5000"/>
            </a:srgbClr>
          </a:solidFill>
        </p:spPr>
        <p:txBody>
          <a:bodyPr wrap="square" rtlCol="0">
            <a:noAutofit/>
          </a:bodyPr>
          <a:lstStyle/>
          <a:p>
            <a:pPr marL="0" marR="0" lvl="0" indent="0" algn="l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900" b="0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 pitchFamily="34" charset="0"/>
                <a:ea typeface="+mn-ea"/>
                <a:cs typeface="Arial" pitchFamily="34" charset="0"/>
              </a:rPr>
              <a:t>Női témák</a:t>
            </a:r>
          </a:p>
        </p:txBody>
      </p:sp>
      <p:sp>
        <p:nvSpPr>
          <p:cNvPr id="27" name="TextBox 26"/>
          <p:cNvSpPr txBox="1">
            <a:spLocks/>
          </p:cNvSpPr>
          <p:nvPr/>
        </p:nvSpPr>
        <p:spPr>
          <a:xfrm>
            <a:off x="3203848" y="583808"/>
            <a:ext cx="870883" cy="4276579"/>
          </a:xfrm>
          <a:prstGeom prst="rect">
            <a:avLst/>
          </a:prstGeom>
          <a:solidFill>
            <a:srgbClr val="00B7C0">
              <a:alpha val="5000"/>
            </a:srgbClr>
          </a:solidFill>
        </p:spPr>
        <p:txBody>
          <a:bodyPr wrap="square" rtlCol="0">
            <a:noAutofit/>
          </a:bodyPr>
          <a:lstStyle/>
          <a:p>
            <a:pPr marL="0" marR="0" lvl="0" indent="0" algn="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900" b="0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 pitchFamily="34" charset="0"/>
                <a:ea typeface="+mn-ea"/>
                <a:cs typeface="Arial" pitchFamily="34" charset="0"/>
              </a:rPr>
              <a:t>Férfi témák</a:t>
            </a:r>
          </a:p>
        </p:txBody>
      </p:sp>
      <p:sp>
        <p:nvSpPr>
          <p:cNvPr id="28" name="TextBox 27"/>
          <p:cNvSpPr txBox="1">
            <a:spLocks/>
          </p:cNvSpPr>
          <p:nvPr/>
        </p:nvSpPr>
        <p:spPr>
          <a:xfrm>
            <a:off x="5263696" y="598993"/>
            <a:ext cx="285334" cy="4276578"/>
          </a:xfrm>
          <a:prstGeom prst="rect">
            <a:avLst/>
          </a:prstGeom>
          <a:solidFill>
            <a:srgbClr val="00B7C0">
              <a:alpha val="5000"/>
            </a:srgbClr>
          </a:solidFill>
        </p:spPr>
        <p:txBody>
          <a:bodyPr wrap="square" rtlCol="0">
            <a:noAutofit/>
          </a:bodyPr>
          <a:lstStyle/>
          <a:p>
            <a:pPr marL="0" marR="0" lvl="0" indent="0" algn="l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900" b="0" i="0" u="none" strike="noStrike" kern="1200" cap="none" spc="0" normalizeH="0" baseline="0" noProof="0" dirty="0">
              <a:ln>
                <a:noFill/>
              </a:ln>
              <a:solidFill>
                <a:srgbClr val="404040"/>
              </a:solidFill>
              <a:effectLst/>
              <a:uLnTx/>
              <a:uFillTx/>
              <a:latin typeface="Calibri" pitchFamily="34" charset="0"/>
              <a:ea typeface="+mn-ea"/>
              <a:cs typeface="Arial" pitchFamily="34" charset="0"/>
            </a:endParaRPr>
          </a:p>
        </p:txBody>
      </p:sp>
      <p:sp>
        <p:nvSpPr>
          <p:cNvPr id="29" name="TextBox 28"/>
          <p:cNvSpPr txBox="1">
            <a:spLocks/>
          </p:cNvSpPr>
          <p:nvPr/>
        </p:nvSpPr>
        <p:spPr>
          <a:xfrm>
            <a:off x="7866345" y="598992"/>
            <a:ext cx="810111" cy="4276579"/>
          </a:xfrm>
          <a:prstGeom prst="rect">
            <a:avLst/>
          </a:prstGeom>
          <a:solidFill>
            <a:srgbClr val="FF4343">
              <a:alpha val="5000"/>
            </a:srgbClr>
          </a:solidFill>
        </p:spPr>
        <p:txBody>
          <a:bodyPr wrap="square" rtlCol="0">
            <a:noAutofit/>
          </a:bodyPr>
          <a:lstStyle/>
          <a:p>
            <a:pPr marL="0" marR="0" lvl="0" indent="0" algn="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900" b="0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 pitchFamily="34" charset="0"/>
                <a:ea typeface="+mn-ea"/>
                <a:cs typeface="Arial" pitchFamily="34" charset="0"/>
              </a:rPr>
              <a:t> Y témák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A66F68F0-0A18-4A69-B386-770487C2A20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6376" y="4515966"/>
            <a:ext cx="600901" cy="600901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DC0F304A-0D1D-49DE-9E81-8690622955A2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9618" y="4787337"/>
            <a:ext cx="725425" cy="137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03565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Szövegdoboz 81"/>
          <p:cNvSpPr txBox="1"/>
          <p:nvPr/>
        </p:nvSpPr>
        <p:spPr>
          <a:xfrm>
            <a:off x="6858989" y="2141812"/>
            <a:ext cx="1601443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u-HU" sz="1400" b="1" kern="0" dirty="0">
                <a:solidFill>
                  <a:srgbClr val="FBB040"/>
                </a:solidFill>
              </a:rPr>
              <a:t>11</a:t>
            </a:r>
            <a:r>
              <a:rPr kumimoji="0" lang="en-GB" sz="1400" b="1" i="0" u="none" strike="noStrike" kern="0" cap="none" spc="0" normalizeH="0" baseline="0" noProof="0" dirty="0">
                <a:ln>
                  <a:noFill/>
                </a:ln>
                <a:solidFill>
                  <a:srgbClr val="FBB040"/>
                </a:solidFill>
                <a:effectLst/>
                <a:uLnTx/>
                <a:uFillTx/>
              </a:rPr>
              <a:t>%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050" b="0" i="0" u="none" strike="noStrike" kern="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</a:rPr>
              <a:t>Középfokú szakmai</a:t>
            </a:r>
            <a:endParaRPr kumimoji="0" lang="en-GB" sz="1050" b="0" i="0" u="none" strike="noStrike" kern="0" cap="none" spc="0" normalizeH="0" baseline="0" noProof="0" dirty="0">
              <a:ln>
                <a:noFill/>
              </a:ln>
              <a:solidFill>
                <a:srgbClr val="404040"/>
              </a:solidFill>
              <a:effectLst/>
              <a:uLnTx/>
              <a:uFillTx/>
            </a:endParaRPr>
          </a:p>
        </p:txBody>
      </p:sp>
      <p:sp>
        <p:nvSpPr>
          <p:cNvPr id="45" name="Szövegdoboz 81"/>
          <p:cNvSpPr txBox="1"/>
          <p:nvPr/>
        </p:nvSpPr>
        <p:spPr>
          <a:xfrm>
            <a:off x="6930809" y="3882652"/>
            <a:ext cx="1449338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u-HU" sz="1400" b="1" kern="0" dirty="0">
                <a:solidFill>
                  <a:srgbClr val="FBB040"/>
                </a:solidFill>
              </a:rPr>
              <a:t>26</a:t>
            </a:r>
            <a:r>
              <a:rPr kumimoji="0" lang="en-GB" sz="1400" b="1" i="0" u="none" strike="noStrike" kern="0" cap="none" spc="0" normalizeH="0" baseline="0" noProof="0" dirty="0">
                <a:ln>
                  <a:noFill/>
                </a:ln>
                <a:solidFill>
                  <a:srgbClr val="FBB040"/>
                </a:solidFill>
                <a:effectLst/>
                <a:uLnTx/>
                <a:uFillTx/>
              </a:rPr>
              <a:t>%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050" b="0" i="0" u="none" strike="noStrike" kern="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</a:rPr>
              <a:t>Felsőfokú iskola</a:t>
            </a:r>
            <a:endParaRPr kumimoji="0" lang="en-GB" sz="1000" b="0" i="0" u="none" strike="noStrike" kern="0" cap="none" spc="0" normalizeH="0" baseline="0" noProof="0" dirty="0">
              <a:ln>
                <a:noFill/>
              </a:ln>
              <a:solidFill>
                <a:srgbClr val="404040"/>
              </a:solidFill>
              <a:effectLst/>
              <a:uLnTx/>
              <a:uFillTx/>
            </a:endParaRPr>
          </a:p>
        </p:txBody>
      </p:sp>
      <p:grpSp>
        <p:nvGrpSpPr>
          <p:cNvPr id="67" name="Group 62"/>
          <p:cNvGrpSpPr>
            <a:grpSpLocks noChangeAspect="1"/>
          </p:cNvGrpSpPr>
          <p:nvPr/>
        </p:nvGrpSpPr>
        <p:grpSpPr>
          <a:xfrm>
            <a:off x="6431406" y="2315368"/>
            <a:ext cx="278918" cy="263602"/>
            <a:chOff x="2866951" y="5108408"/>
            <a:chExt cx="488440" cy="461619"/>
          </a:xfrm>
          <a:solidFill>
            <a:srgbClr val="FBB040"/>
          </a:solidFill>
        </p:grpSpPr>
        <p:sp>
          <p:nvSpPr>
            <p:cNvPr id="68" name="Freeform 34"/>
            <p:cNvSpPr>
              <a:spLocks noEditPoints="1"/>
            </p:cNvSpPr>
            <p:nvPr/>
          </p:nvSpPr>
          <p:spPr bwMode="auto">
            <a:xfrm>
              <a:off x="3187788" y="5117021"/>
              <a:ext cx="167603" cy="453006"/>
            </a:xfrm>
            <a:custGeom>
              <a:avLst/>
              <a:gdLst/>
              <a:ahLst/>
              <a:cxnLst>
                <a:cxn ang="0">
                  <a:pos x="61" y="0"/>
                </a:cxn>
                <a:cxn ang="0">
                  <a:pos x="70" y="4"/>
                </a:cxn>
                <a:cxn ang="0">
                  <a:pos x="70" y="4"/>
                </a:cxn>
                <a:cxn ang="0">
                  <a:pos x="74" y="186"/>
                </a:cxn>
                <a:cxn ang="0">
                  <a:pos x="61" y="200"/>
                </a:cxn>
                <a:cxn ang="0">
                  <a:pos x="4" y="196"/>
                </a:cxn>
                <a:cxn ang="0">
                  <a:pos x="0" y="186"/>
                </a:cxn>
                <a:cxn ang="0">
                  <a:pos x="4" y="4"/>
                </a:cxn>
                <a:cxn ang="0">
                  <a:pos x="4" y="4"/>
                </a:cxn>
                <a:cxn ang="0">
                  <a:pos x="39" y="126"/>
                </a:cxn>
                <a:cxn ang="0">
                  <a:pos x="45" y="126"/>
                </a:cxn>
                <a:cxn ang="0">
                  <a:pos x="42" y="146"/>
                </a:cxn>
                <a:cxn ang="0">
                  <a:pos x="39" y="126"/>
                </a:cxn>
                <a:cxn ang="0">
                  <a:pos x="32" y="123"/>
                </a:cxn>
                <a:cxn ang="0">
                  <a:pos x="35" y="143"/>
                </a:cxn>
                <a:cxn ang="0">
                  <a:pos x="29" y="143"/>
                </a:cxn>
                <a:cxn ang="0">
                  <a:pos x="28" y="157"/>
                </a:cxn>
                <a:cxn ang="0">
                  <a:pos x="63" y="93"/>
                </a:cxn>
                <a:cxn ang="0">
                  <a:pos x="28" y="75"/>
                </a:cxn>
                <a:cxn ang="0">
                  <a:pos x="22" y="70"/>
                </a:cxn>
                <a:cxn ang="0">
                  <a:pos x="63" y="63"/>
                </a:cxn>
                <a:cxn ang="0">
                  <a:pos x="22" y="46"/>
                </a:cxn>
                <a:cxn ang="0">
                  <a:pos x="28" y="35"/>
                </a:cxn>
                <a:cxn ang="0">
                  <a:pos x="63" y="14"/>
                </a:cxn>
                <a:cxn ang="0">
                  <a:pos x="62" y="12"/>
                </a:cxn>
                <a:cxn ang="0">
                  <a:pos x="13" y="12"/>
                </a:cxn>
                <a:cxn ang="0">
                  <a:pos x="12" y="12"/>
                </a:cxn>
                <a:cxn ang="0">
                  <a:pos x="11" y="186"/>
                </a:cxn>
                <a:cxn ang="0">
                  <a:pos x="12" y="188"/>
                </a:cxn>
                <a:cxn ang="0">
                  <a:pos x="61" y="188"/>
                </a:cxn>
                <a:cxn ang="0">
                  <a:pos x="63" y="186"/>
                </a:cxn>
                <a:cxn ang="0">
                  <a:pos x="28" y="169"/>
                </a:cxn>
                <a:cxn ang="0">
                  <a:pos x="22" y="164"/>
                </a:cxn>
              </a:cxnLst>
              <a:rect l="0" t="0" r="r" b="b"/>
              <a:pathLst>
                <a:path w="74" h="200">
                  <a:moveTo>
                    <a:pt x="13" y="0"/>
                  </a:moveTo>
                  <a:cubicBezTo>
                    <a:pt x="61" y="0"/>
                    <a:pt x="61" y="0"/>
                    <a:pt x="61" y="0"/>
                  </a:cubicBezTo>
                  <a:cubicBezTo>
                    <a:pt x="64" y="0"/>
                    <a:pt x="68" y="2"/>
                    <a:pt x="70" y="4"/>
                  </a:cubicBezTo>
                  <a:cubicBezTo>
                    <a:pt x="70" y="4"/>
                    <a:pt x="70" y="4"/>
                    <a:pt x="70" y="4"/>
                  </a:cubicBezTo>
                  <a:cubicBezTo>
                    <a:pt x="70" y="4"/>
                    <a:pt x="70" y="4"/>
                    <a:pt x="70" y="4"/>
                  </a:cubicBezTo>
                  <a:cubicBezTo>
                    <a:pt x="70" y="4"/>
                    <a:pt x="70" y="4"/>
                    <a:pt x="70" y="4"/>
                  </a:cubicBezTo>
                  <a:cubicBezTo>
                    <a:pt x="73" y="7"/>
                    <a:pt x="74" y="10"/>
                    <a:pt x="74" y="14"/>
                  </a:cubicBezTo>
                  <a:cubicBezTo>
                    <a:pt x="74" y="186"/>
                    <a:pt x="74" y="186"/>
                    <a:pt x="74" y="186"/>
                  </a:cubicBezTo>
                  <a:cubicBezTo>
                    <a:pt x="74" y="190"/>
                    <a:pt x="73" y="193"/>
                    <a:pt x="70" y="196"/>
                  </a:cubicBezTo>
                  <a:cubicBezTo>
                    <a:pt x="68" y="198"/>
                    <a:pt x="64" y="200"/>
                    <a:pt x="61" y="200"/>
                  </a:cubicBezTo>
                  <a:cubicBezTo>
                    <a:pt x="13" y="200"/>
                    <a:pt x="13" y="200"/>
                    <a:pt x="13" y="200"/>
                  </a:cubicBezTo>
                  <a:cubicBezTo>
                    <a:pt x="10" y="200"/>
                    <a:pt x="6" y="198"/>
                    <a:pt x="4" y="196"/>
                  </a:cubicBezTo>
                  <a:cubicBezTo>
                    <a:pt x="4" y="195"/>
                    <a:pt x="4" y="195"/>
                    <a:pt x="4" y="195"/>
                  </a:cubicBezTo>
                  <a:cubicBezTo>
                    <a:pt x="1" y="193"/>
                    <a:pt x="0" y="190"/>
                    <a:pt x="0" y="186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0" y="10"/>
                    <a:pt x="1" y="7"/>
                    <a:pt x="4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6" y="2"/>
                    <a:pt x="10" y="0"/>
                    <a:pt x="13" y="0"/>
                  </a:cubicBezTo>
                  <a:close/>
                  <a:moveTo>
                    <a:pt x="39" y="126"/>
                  </a:moveTo>
                  <a:cubicBezTo>
                    <a:pt x="39" y="124"/>
                    <a:pt x="41" y="123"/>
                    <a:pt x="42" y="123"/>
                  </a:cubicBezTo>
                  <a:cubicBezTo>
                    <a:pt x="44" y="123"/>
                    <a:pt x="45" y="124"/>
                    <a:pt x="45" y="126"/>
                  </a:cubicBezTo>
                  <a:cubicBezTo>
                    <a:pt x="45" y="143"/>
                    <a:pt x="45" y="143"/>
                    <a:pt x="45" y="143"/>
                  </a:cubicBezTo>
                  <a:cubicBezTo>
                    <a:pt x="45" y="145"/>
                    <a:pt x="44" y="146"/>
                    <a:pt x="42" y="146"/>
                  </a:cubicBezTo>
                  <a:cubicBezTo>
                    <a:pt x="41" y="146"/>
                    <a:pt x="39" y="145"/>
                    <a:pt x="39" y="143"/>
                  </a:cubicBezTo>
                  <a:cubicBezTo>
                    <a:pt x="39" y="126"/>
                    <a:pt x="39" y="126"/>
                    <a:pt x="39" y="126"/>
                  </a:cubicBezTo>
                  <a:close/>
                  <a:moveTo>
                    <a:pt x="29" y="126"/>
                  </a:moveTo>
                  <a:cubicBezTo>
                    <a:pt x="29" y="124"/>
                    <a:pt x="30" y="123"/>
                    <a:pt x="32" y="123"/>
                  </a:cubicBezTo>
                  <a:cubicBezTo>
                    <a:pt x="34" y="123"/>
                    <a:pt x="35" y="124"/>
                    <a:pt x="35" y="126"/>
                  </a:cubicBezTo>
                  <a:cubicBezTo>
                    <a:pt x="35" y="143"/>
                    <a:pt x="35" y="143"/>
                    <a:pt x="35" y="143"/>
                  </a:cubicBezTo>
                  <a:cubicBezTo>
                    <a:pt x="35" y="145"/>
                    <a:pt x="34" y="146"/>
                    <a:pt x="32" y="146"/>
                  </a:cubicBezTo>
                  <a:cubicBezTo>
                    <a:pt x="30" y="146"/>
                    <a:pt x="29" y="145"/>
                    <a:pt x="29" y="143"/>
                  </a:cubicBezTo>
                  <a:cubicBezTo>
                    <a:pt x="29" y="126"/>
                    <a:pt x="29" y="126"/>
                    <a:pt x="29" y="126"/>
                  </a:cubicBezTo>
                  <a:close/>
                  <a:moveTo>
                    <a:pt x="28" y="157"/>
                  </a:moveTo>
                  <a:cubicBezTo>
                    <a:pt x="63" y="157"/>
                    <a:pt x="63" y="157"/>
                    <a:pt x="63" y="157"/>
                  </a:cubicBezTo>
                  <a:cubicBezTo>
                    <a:pt x="63" y="93"/>
                    <a:pt x="63" y="93"/>
                    <a:pt x="63" y="93"/>
                  </a:cubicBezTo>
                  <a:cubicBezTo>
                    <a:pt x="63" y="93"/>
                    <a:pt x="63" y="93"/>
                    <a:pt x="63" y="93"/>
                  </a:cubicBezTo>
                  <a:cubicBezTo>
                    <a:pt x="62" y="83"/>
                    <a:pt x="47" y="75"/>
                    <a:pt x="28" y="75"/>
                  </a:cubicBezTo>
                  <a:cubicBezTo>
                    <a:pt x="22" y="75"/>
                    <a:pt x="22" y="75"/>
                    <a:pt x="22" y="75"/>
                  </a:cubicBezTo>
                  <a:cubicBezTo>
                    <a:pt x="22" y="70"/>
                    <a:pt x="22" y="70"/>
                    <a:pt x="22" y="70"/>
                  </a:cubicBezTo>
                  <a:cubicBezTo>
                    <a:pt x="22" y="66"/>
                    <a:pt x="25" y="63"/>
                    <a:pt x="28" y="63"/>
                  </a:cubicBezTo>
                  <a:cubicBezTo>
                    <a:pt x="63" y="63"/>
                    <a:pt x="63" y="63"/>
                    <a:pt x="63" y="63"/>
                  </a:cubicBezTo>
                  <a:cubicBezTo>
                    <a:pt x="62" y="54"/>
                    <a:pt x="47" y="46"/>
                    <a:pt x="28" y="46"/>
                  </a:cubicBezTo>
                  <a:cubicBezTo>
                    <a:pt x="22" y="46"/>
                    <a:pt x="22" y="46"/>
                    <a:pt x="22" y="46"/>
                  </a:cubicBezTo>
                  <a:cubicBezTo>
                    <a:pt x="22" y="41"/>
                    <a:pt x="22" y="41"/>
                    <a:pt x="22" y="41"/>
                  </a:cubicBezTo>
                  <a:cubicBezTo>
                    <a:pt x="22" y="38"/>
                    <a:pt x="25" y="35"/>
                    <a:pt x="28" y="35"/>
                  </a:cubicBezTo>
                  <a:cubicBezTo>
                    <a:pt x="63" y="35"/>
                    <a:pt x="63" y="35"/>
                    <a:pt x="63" y="35"/>
                  </a:cubicBezTo>
                  <a:cubicBezTo>
                    <a:pt x="63" y="14"/>
                    <a:pt x="63" y="14"/>
                    <a:pt x="63" y="14"/>
                  </a:cubicBezTo>
                  <a:cubicBezTo>
                    <a:pt x="63" y="13"/>
                    <a:pt x="63" y="13"/>
                    <a:pt x="62" y="12"/>
                  </a:cubicBezTo>
                  <a:cubicBezTo>
                    <a:pt x="62" y="12"/>
                    <a:pt x="62" y="12"/>
                    <a:pt x="62" y="12"/>
                  </a:cubicBezTo>
                  <a:cubicBezTo>
                    <a:pt x="62" y="12"/>
                    <a:pt x="61" y="12"/>
                    <a:pt x="61" y="12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3" y="12"/>
                    <a:pt x="12" y="12"/>
                    <a:pt x="12" y="12"/>
                  </a:cubicBezTo>
                  <a:cubicBezTo>
                    <a:pt x="12" y="12"/>
                    <a:pt x="12" y="12"/>
                    <a:pt x="12" y="12"/>
                  </a:cubicBezTo>
                  <a:cubicBezTo>
                    <a:pt x="12" y="13"/>
                    <a:pt x="11" y="13"/>
                    <a:pt x="11" y="14"/>
                  </a:cubicBezTo>
                  <a:cubicBezTo>
                    <a:pt x="11" y="186"/>
                    <a:pt x="11" y="186"/>
                    <a:pt x="11" y="186"/>
                  </a:cubicBezTo>
                  <a:cubicBezTo>
                    <a:pt x="11" y="187"/>
                    <a:pt x="11" y="187"/>
                    <a:pt x="12" y="187"/>
                  </a:cubicBezTo>
                  <a:cubicBezTo>
                    <a:pt x="12" y="188"/>
                    <a:pt x="12" y="188"/>
                    <a:pt x="12" y="188"/>
                  </a:cubicBezTo>
                  <a:cubicBezTo>
                    <a:pt x="12" y="188"/>
                    <a:pt x="13" y="188"/>
                    <a:pt x="13" y="188"/>
                  </a:cubicBezTo>
                  <a:cubicBezTo>
                    <a:pt x="61" y="188"/>
                    <a:pt x="61" y="188"/>
                    <a:pt x="61" y="188"/>
                  </a:cubicBezTo>
                  <a:cubicBezTo>
                    <a:pt x="61" y="188"/>
                    <a:pt x="62" y="188"/>
                    <a:pt x="62" y="188"/>
                  </a:cubicBezTo>
                  <a:cubicBezTo>
                    <a:pt x="63" y="187"/>
                    <a:pt x="63" y="187"/>
                    <a:pt x="63" y="186"/>
                  </a:cubicBezTo>
                  <a:cubicBezTo>
                    <a:pt x="63" y="186"/>
                    <a:pt x="63" y="186"/>
                    <a:pt x="63" y="186"/>
                  </a:cubicBezTo>
                  <a:cubicBezTo>
                    <a:pt x="62" y="177"/>
                    <a:pt x="47" y="168"/>
                    <a:pt x="28" y="169"/>
                  </a:cubicBezTo>
                  <a:cubicBezTo>
                    <a:pt x="22" y="169"/>
                    <a:pt x="22" y="169"/>
                    <a:pt x="22" y="169"/>
                  </a:cubicBezTo>
                  <a:cubicBezTo>
                    <a:pt x="22" y="164"/>
                    <a:pt x="22" y="164"/>
                    <a:pt x="22" y="164"/>
                  </a:cubicBezTo>
                  <a:cubicBezTo>
                    <a:pt x="22" y="160"/>
                    <a:pt x="25" y="157"/>
                    <a:pt x="28" y="157"/>
                  </a:cubicBezTo>
                  <a:close/>
                </a:path>
              </a:pathLst>
            </a:custGeom>
            <a:grpFill/>
            <a:ln w="9525">
              <a:solidFill>
                <a:srgbClr val="FBB04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9" name="Freeform 35"/>
            <p:cNvSpPr>
              <a:spLocks noEditPoints="1"/>
            </p:cNvSpPr>
            <p:nvPr/>
          </p:nvSpPr>
          <p:spPr bwMode="auto">
            <a:xfrm>
              <a:off x="2866951" y="5108408"/>
              <a:ext cx="192504" cy="456837"/>
            </a:xfrm>
            <a:custGeom>
              <a:avLst/>
              <a:gdLst/>
              <a:ahLst/>
              <a:cxnLst>
                <a:cxn ang="0">
                  <a:pos x="39" y="1"/>
                </a:cxn>
                <a:cxn ang="0">
                  <a:pos x="79" y="8"/>
                </a:cxn>
                <a:cxn ang="0">
                  <a:pos x="84" y="10"/>
                </a:cxn>
                <a:cxn ang="0">
                  <a:pos x="85" y="15"/>
                </a:cxn>
                <a:cxn ang="0">
                  <a:pos x="55" y="196"/>
                </a:cxn>
                <a:cxn ang="0">
                  <a:pos x="52" y="201"/>
                </a:cxn>
                <a:cxn ang="0">
                  <a:pos x="47" y="202"/>
                </a:cxn>
                <a:cxn ang="0">
                  <a:pos x="7" y="195"/>
                </a:cxn>
                <a:cxn ang="0">
                  <a:pos x="6" y="195"/>
                </a:cxn>
                <a:cxn ang="0">
                  <a:pos x="2" y="192"/>
                </a:cxn>
                <a:cxn ang="0">
                  <a:pos x="2" y="192"/>
                </a:cxn>
                <a:cxn ang="0">
                  <a:pos x="1" y="188"/>
                </a:cxn>
                <a:cxn ang="0">
                  <a:pos x="1" y="187"/>
                </a:cxn>
                <a:cxn ang="0">
                  <a:pos x="31" y="6"/>
                </a:cxn>
                <a:cxn ang="0">
                  <a:pos x="34" y="2"/>
                </a:cxn>
                <a:cxn ang="0">
                  <a:pos x="39" y="1"/>
                </a:cxn>
                <a:cxn ang="0">
                  <a:pos x="26" y="165"/>
                </a:cxn>
                <a:cxn ang="0">
                  <a:pos x="33" y="160"/>
                </a:cxn>
                <a:cxn ang="0">
                  <a:pos x="38" y="166"/>
                </a:cxn>
                <a:cxn ang="0">
                  <a:pos x="37" y="167"/>
                </a:cxn>
                <a:cxn ang="0">
                  <a:pos x="31" y="172"/>
                </a:cxn>
                <a:cxn ang="0">
                  <a:pos x="26" y="166"/>
                </a:cxn>
                <a:cxn ang="0">
                  <a:pos x="26" y="165"/>
                </a:cxn>
                <a:cxn ang="0">
                  <a:pos x="49" y="32"/>
                </a:cxn>
                <a:cxn ang="0">
                  <a:pos x="55" y="28"/>
                </a:cxn>
                <a:cxn ang="0">
                  <a:pos x="60" y="34"/>
                </a:cxn>
                <a:cxn ang="0">
                  <a:pos x="47" y="109"/>
                </a:cxn>
                <a:cxn ang="0">
                  <a:pos x="41" y="113"/>
                </a:cxn>
                <a:cxn ang="0">
                  <a:pos x="36" y="107"/>
                </a:cxn>
                <a:cxn ang="0">
                  <a:pos x="49" y="32"/>
                </a:cxn>
                <a:cxn ang="0">
                  <a:pos x="76" y="16"/>
                </a:cxn>
                <a:cxn ang="0">
                  <a:pos x="39" y="10"/>
                </a:cxn>
                <a:cxn ang="0">
                  <a:pos x="10" y="186"/>
                </a:cxn>
                <a:cxn ang="0">
                  <a:pos x="46" y="193"/>
                </a:cxn>
                <a:cxn ang="0">
                  <a:pos x="76" y="16"/>
                </a:cxn>
              </a:cxnLst>
              <a:rect l="0" t="0" r="r" b="b"/>
              <a:pathLst>
                <a:path w="85" h="202">
                  <a:moveTo>
                    <a:pt x="39" y="1"/>
                  </a:moveTo>
                  <a:cubicBezTo>
                    <a:pt x="79" y="8"/>
                    <a:pt x="79" y="8"/>
                    <a:pt x="79" y="8"/>
                  </a:cubicBezTo>
                  <a:cubicBezTo>
                    <a:pt x="81" y="8"/>
                    <a:pt x="83" y="9"/>
                    <a:pt x="84" y="10"/>
                  </a:cubicBezTo>
                  <a:cubicBezTo>
                    <a:pt x="85" y="12"/>
                    <a:pt x="85" y="13"/>
                    <a:pt x="85" y="15"/>
                  </a:cubicBezTo>
                  <a:cubicBezTo>
                    <a:pt x="55" y="196"/>
                    <a:pt x="55" y="196"/>
                    <a:pt x="55" y="196"/>
                  </a:cubicBezTo>
                  <a:cubicBezTo>
                    <a:pt x="54" y="198"/>
                    <a:pt x="53" y="200"/>
                    <a:pt x="52" y="201"/>
                  </a:cubicBezTo>
                  <a:cubicBezTo>
                    <a:pt x="51" y="202"/>
                    <a:pt x="49" y="202"/>
                    <a:pt x="47" y="202"/>
                  </a:cubicBezTo>
                  <a:cubicBezTo>
                    <a:pt x="7" y="195"/>
                    <a:pt x="7" y="195"/>
                    <a:pt x="7" y="195"/>
                  </a:cubicBezTo>
                  <a:cubicBezTo>
                    <a:pt x="6" y="195"/>
                    <a:pt x="6" y="195"/>
                    <a:pt x="6" y="195"/>
                  </a:cubicBezTo>
                  <a:cubicBezTo>
                    <a:pt x="4" y="195"/>
                    <a:pt x="3" y="194"/>
                    <a:pt x="2" y="192"/>
                  </a:cubicBezTo>
                  <a:cubicBezTo>
                    <a:pt x="2" y="192"/>
                    <a:pt x="2" y="192"/>
                    <a:pt x="2" y="192"/>
                  </a:cubicBezTo>
                  <a:cubicBezTo>
                    <a:pt x="1" y="191"/>
                    <a:pt x="0" y="189"/>
                    <a:pt x="1" y="188"/>
                  </a:cubicBezTo>
                  <a:cubicBezTo>
                    <a:pt x="1" y="187"/>
                    <a:pt x="1" y="187"/>
                    <a:pt x="1" y="187"/>
                  </a:cubicBezTo>
                  <a:cubicBezTo>
                    <a:pt x="31" y="6"/>
                    <a:pt x="31" y="6"/>
                    <a:pt x="31" y="6"/>
                  </a:cubicBezTo>
                  <a:cubicBezTo>
                    <a:pt x="31" y="4"/>
                    <a:pt x="32" y="3"/>
                    <a:pt x="34" y="2"/>
                  </a:cubicBezTo>
                  <a:cubicBezTo>
                    <a:pt x="35" y="1"/>
                    <a:pt x="37" y="0"/>
                    <a:pt x="39" y="1"/>
                  </a:cubicBezTo>
                  <a:close/>
                  <a:moveTo>
                    <a:pt x="26" y="165"/>
                  </a:moveTo>
                  <a:cubicBezTo>
                    <a:pt x="27" y="162"/>
                    <a:pt x="30" y="159"/>
                    <a:pt x="33" y="160"/>
                  </a:cubicBezTo>
                  <a:cubicBezTo>
                    <a:pt x="36" y="160"/>
                    <a:pt x="38" y="163"/>
                    <a:pt x="38" y="166"/>
                  </a:cubicBezTo>
                  <a:cubicBezTo>
                    <a:pt x="37" y="167"/>
                    <a:pt x="37" y="167"/>
                    <a:pt x="37" y="167"/>
                  </a:cubicBezTo>
                  <a:cubicBezTo>
                    <a:pt x="37" y="171"/>
                    <a:pt x="34" y="173"/>
                    <a:pt x="31" y="172"/>
                  </a:cubicBezTo>
                  <a:cubicBezTo>
                    <a:pt x="28" y="172"/>
                    <a:pt x="26" y="169"/>
                    <a:pt x="26" y="166"/>
                  </a:cubicBezTo>
                  <a:cubicBezTo>
                    <a:pt x="26" y="165"/>
                    <a:pt x="26" y="165"/>
                    <a:pt x="26" y="165"/>
                  </a:cubicBezTo>
                  <a:close/>
                  <a:moveTo>
                    <a:pt x="49" y="32"/>
                  </a:moveTo>
                  <a:cubicBezTo>
                    <a:pt x="49" y="29"/>
                    <a:pt x="52" y="27"/>
                    <a:pt x="55" y="28"/>
                  </a:cubicBezTo>
                  <a:cubicBezTo>
                    <a:pt x="58" y="28"/>
                    <a:pt x="60" y="31"/>
                    <a:pt x="60" y="34"/>
                  </a:cubicBezTo>
                  <a:cubicBezTo>
                    <a:pt x="47" y="109"/>
                    <a:pt x="47" y="109"/>
                    <a:pt x="47" y="109"/>
                  </a:cubicBezTo>
                  <a:cubicBezTo>
                    <a:pt x="47" y="112"/>
                    <a:pt x="44" y="114"/>
                    <a:pt x="41" y="113"/>
                  </a:cubicBezTo>
                  <a:cubicBezTo>
                    <a:pt x="38" y="113"/>
                    <a:pt x="36" y="110"/>
                    <a:pt x="36" y="107"/>
                  </a:cubicBezTo>
                  <a:cubicBezTo>
                    <a:pt x="49" y="32"/>
                    <a:pt x="49" y="32"/>
                    <a:pt x="49" y="32"/>
                  </a:cubicBezTo>
                  <a:close/>
                  <a:moveTo>
                    <a:pt x="76" y="16"/>
                  </a:moveTo>
                  <a:cubicBezTo>
                    <a:pt x="39" y="10"/>
                    <a:pt x="39" y="10"/>
                    <a:pt x="39" y="10"/>
                  </a:cubicBezTo>
                  <a:cubicBezTo>
                    <a:pt x="10" y="186"/>
                    <a:pt x="10" y="186"/>
                    <a:pt x="10" y="186"/>
                  </a:cubicBezTo>
                  <a:cubicBezTo>
                    <a:pt x="46" y="193"/>
                    <a:pt x="46" y="193"/>
                    <a:pt x="46" y="193"/>
                  </a:cubicBezTo>
                  <a:cubicBezTo>
                    <a:pt x="76" y="16"/>
                    <a:pt x="76" y="16"/>
                    <a:pt x="76" y="16"/>
                  </a:cubicBezTo>
                  <a:close/>
                </a:path>
              </a:pathLst>
            </a:custGeom>
            <a:grpFill/>
            <a:ln w="9525">
              <a:solidFill>
                <a:srgbClr val="FBB04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0" name="Freeform 36"/>
            <p:cNvSpPr>
              <a:spLocks noEditPoints="1"/>
            </p:cNvSpPr>
            <p:nvPr/>
          </p:nvSpPr>
          <p:spPr bwMode="auto">
            <a:xfrm>
              <a:off x="3054666" y="5119901"/>
              <a:ext cx="124505" cy="445344"/>
            </a:xfrm>
            <a:custGeom>
              <a:avLst/>
              <a:gdLst/>
              <a:ahLst/>
              <a:cxnLst>
                <a:cxn ang="0">
                  <a:pos x="7" y="0"/>
                </a:cxn>
                <a:cxn ang="0">
                  <a:pos x="48" y="0"/>
                </a:cxn>
                <a:cxn ang="0">
                  <a:pos x="53" y="2"/>
                </a:cxn>
                <a:cxn ang="0">
                  <a:pos x="55" y="7"/>
                </a:cxn>
                <a:cxn ang="0">
                  <a:pos x="55" y="191"/>
                </a:cxn>
                <a:cxn ang="0">
                  <a:pos x="53" y="195"/>
                </a:cxn>
                <a:cxn ang="0">
                  <a:pos x="48" y="197"/>
                </a:cxn>
                <a:cxn ang="0">
                  <a:pos x="7" y="197"/>
                </a:cxn>
                <a:cxn ang="0">
                  <a:pos x="2" y="195"/>
                </a:cxn>
                <a:cxn ang="0">
                  <a:pos x="0" y="191"/>
                </a:cxn>
                <a:cxn ang="0">
                  <a:pos x="0" y="7"/>
                </a:cxn>
                <a:cxn ang="0">
                  <a:pos x="2" y="2"/>
                </a:cxn>
                <a:cxn ang="0">
                  <a:pos x="7" y="0"/>
                </a:cxn>
                <a:cxn ang="0">
                  <a:pos x="45" y="153"/>
                </a:cxn>
                <a:cxn ang="0">
                  <a:pos x="9" y="153"/>
                </a:cxn>
                <a:cxn ang="0">
                  <a:pos x="9" y="9"/>
                </a:cxn>
                <a:cxn ang="0">
                  <a:pos x="45" y="9"/>
                </a:cxn>
                <a:cxn ang="0">
                  <a:pos x="45" y="153"/>
                </a:cxn>
                <a:cxn ang="0">
                  <a:pos x="9" y="180"/>
                </a:cxn>
                <a:cxn ang="0">
                  <a:pos x="45" y="180"/>
                </a:cxn>
                <a:cxn ang="0">
                  <a:pos x="45" y="188"/>
                </a:cxn>
                <a:cxn ang="0">
                  <a:pos x="9" y="188"/>
                </a:cxn>
                <a:cxn ang="0">
                  <a:pos x="9" y="180"/>
                </a:cxn>
                <a:cxn ang="0">
                  <a:pos x="21" y="72"/>
                </a:cxn>
                <a:cxn ang="0">
                  <a:pos x="27" y="66"/>
                </a:cxn>
                <a:cxn ang="0">
                  <a:pos x="33" y="72"/>
                </a:cxn>
                <a:cxn ang="0">
                  <a:pos x="33" y="122"/>
                </a:cxn>
                <a:cxn ang="0">
                  <a:pos x="27" y="128"/>
                </a:cxn>
                <a:cxn ang="0">
                  <a:pos x="21" y="122"/>
                </a:cxn>
                <a:cxn ang="0">
                  <a:pos x="21" y="72"/>
                </a:cxn>
                <a:cxn ang="0">
                  <a:pos x="18" y="40"/>
                </a:cxn>
                <a:cxn ang="0">
                  <a:pos x="12" y="35"/>
                </a:cxn>
                <a:cxn ang="0">
                  <a:pos x="18" y="29"/>
                </a:cxn>
                <a:cxn ang="0">
                  <a:pos x="36" y="29"/>
                </a:cxn>
                <a:cxn ang="0">
                  <a:pos x="42" y="35"/>
                </a:cxn>
                <a:cxn ang="0">
                  <a:pos x="36" y="40"/>
                </a:cxn>
                <a:cxn ang="0">
                  <a:pos x="18" y="40"/>
                </a:cxn>
              </a:cxnLst>
              <a:rect l="0" t="0" r="r" b="b"/>
              <a:pathLst>
                <a:path w="55" h="197">
                  <a:moveTo>
                    <a:pt x="7" y="0"/>
                  </a:moveTo>
                  <a:cubicBezTo>
                    <a:pt x="48" y="0"/>
                    <a:pt x="48" y="0"/>
                    <a:pt x="48" y="0"/>
                  </a:cubicBezTo>
                  <a:cubicBezTo>
                    <a:pt x="50" y="0"/>
                    <a:pt x="51" y="1"/>
                    <a:pt x="53" y="2"/>
                  </a:cubicBezTo>
                  <a:cubicBezTo>
                    <a:pt x="54" y="4"/>
                    <a:pt x="55" y="5"/>
                    <a:pt x="55" y="7"/>
                  </a:cubicBezTo>
                  <a:cubicBezTo>
                    <a:pt x="55" y="191"/>
                    <a:pt x="55" y="191"/>
                    <a:pt x="55" y="191"/>
                  </a:cubicBezTo>
                  <a:cubicBezTo>
                    <a:pt x="55" y="193"/>
                    <a:pt x="54" y="194"/>
                    <a:pt x="53" y="195"/>
                  </a:cubicBezTo>
                  <a:cubicBezTo>
                    <a:pt x="51" y="197"/>
                    <a:pt x="50" y="197"/>
                    <a:pt x="48" y="197"/>
                  </a:cubicBezTo>
                  <a:cubicBezTo>
                    <a:pt x="7" y="197"/>
                    <a:pt x="7" y="197"/>
                    <a:pt x="7" y="197"/>
                  </a:cubicBezTo>
                  <a:cubicBezTo>
                    <a:pt x="5" y="197"/>
                    <a:pt x="3" y="197"/>
                    <a:pt x="2" y="195"/>
                  </a:cubicBezTo>
                  <a:cubicBezTo>
                    <a:pt x="1" y="194"/>
                    <a:pt x="0" y="193"/>
                    <a:pt x="0" y="191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5"/>
                    <a:pt x="1" y="4"/>
                    <a:pt x="2" y="2"/>
                  </a:cubicBezTo>
                  <a:cubicBezTo>
                    <a:pt x="3" y="1"/>
                    <a:pt x="5" y="0"/>
                    <a:pt x="7" y="0"/>
                  </a:cubicBezTo>
                  <a:close/>
                  <a:moveTo>
                    <a:pt x="45" y="153"/>
                  </a:moveTo>
                  <a:cubicBezTo>
                    <a:pt x="9" y="153"/>
                    <a:pt x="9" y="153"/>
                    <a:pt x="9" y="153"/>
                  </a:cubicBezTo>
                  <a:cubicBezTo>
                    <a:pt x="9" y="9"/>
                    <a:pt x="9" y="9"/>
                    <a:pt x="9" y="9"/>
                  </a:cubicBezTo>
                  <a:cubicBezTo>
                    <a:pt x="45" y="9"/>
                    <a:pt x="45" y="9"/>
                    <a:pt x="45" y="9"/>
                  </a:cubicBezTo>
                  <a:cubicBezTo>
                    <a:pt x="45" y="153"/>
                    <a:pt x="45" y="153"/>
                    <a:pt x="45" y="153"/>
                  </a:cubicBezTo>
                  <a:close/>
                  <a:moveTo>
                    <a:pt x="9" y="180"/>
                  </a:moveTo>
                  <a:cubicBezTo>
                    <a:pt x="45" y="180"/>
                    <a:pt x="45" y="180"/>
                    <a:pt x="45" y="180"/>
                  </a:cubicBezTo>
                  <a:cubicBezTo>
                    <a:pt x="45" y="188"/>
                    <a:pt x="45" y="188"/>
                    <a:pt x="45" y="188"/>
                  </a:cubicBezTo>
                  <a:cubicBezTo>
                    <a:pt x="9" y="188"/>
                    <a:pt x="9" y="188"/>
                    <a:pt x="9" y="188"/>
                  </a:cubicBezTo>
                  <a:cubicBezTo>
                    <a:pt x="9" y="180"/>
                    <a:pt x="9" y="180"/>
                    <a:pt x="9" y="180"/>
                  </a:cubicBezTo>
                  <a:close/>
                  <a:moveTo>
                    <a:pt x="21" y="72"/>
                  </a:moveTo>
                  <a:cubicBezTo>
                    <a:pt x="21" y="69"/>
                    <a:pt x="24" y="66"/>
                    <a:pt x="27" y="66"/>
                  </a:cubicBezTo>
                  <a:cubicBezTo>
                    <a:pt x="30" y="66"/>
                    <a:pt x="33" y="69"/>
                    <a:pt x="33" y="72"/>
                  </a:cubicBezTo>
                  <a:cubicBezTo>
                    <a:pt x="33" y="122"/>
                    <a:pt x="33" y="122"/>
                    <a:pt x="33" y="122"/>
                  </a:cubicBezTo>
                  <a:cubicBezTo>
                    <a:pt x="33" y="125"/>
                    <a:pt x="30" y="128"/>
                    <a:pt x="27" y="128"/>
                  </a:cubicBezTo>
                  <a:cubicBezTo>
                    <a:pt x="24" y="128"/>
                    <a:pt x="21" y="125"/>
                    <a:pt x="21" y="122"/>
                  </a:cubicBezTo>
                  <a:cubicBezTo>
                    <a:pt x="21" y="72"/>
                    <a:pt x="21" y="72"/>
                    <a:pt x="21" y="72"/>
                  </a:cubicBezTo>
                  <a:close/>
                  <a:moveTo>
                    <a:pt x="18" y="40"/>
                  </a:moveTo>
                  <a:cubicBezTo>
                    <a:pt x="15" y="40"/>
                    <a:pt x="12" y="38"/>
                    <a:pt x="12" y="35"/>
                  </a:cubicBezTo>
                  <a:cubicBezTo>
                    <a:pt x="12" y="32"/>
                    <a:pt x="15" y="29"/>
                    <a:pt x="18" y="29"/>
                  </a:cubicBezTo>
                  <a:cubicBezTo>
                    <a:pt x="36" y="29"/>
                    <a:pt x="36" y="29"/>
                    <a:pt x="36" y="29"/>
                  </a:cubicBezTo>
                  <a:cubicBezTo>
                    <a:pt x="39" y="29"/>
                    <a:pt x="42" y="32"/>
                    <a:pt x="42" y="35"/>
                  </a:cubicBezTo>
                  <a:cubicBezTo>
                    <a:pt x="42" y="38"/>
                    <a:pt x="39" y="40"/>
                    <a:pt x="36" y="40"/>
                  </a:cubicBezTo>
                  <a:cubicBezTo>
                    <a:pt x="18" y="40"/>
                    <a:pt x="18" y="40"/>
                    <a:pt x="18" y="40"/>
                  </a:cubicBezTo>
                  <a:close/>
                </a:path>
              </a:pathLst>
            </a:custGeom>
            <a:grpFill/>
            <a:ln w="9525">
              <a:solidFill>
                <a:srgbClr val="FBB04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115" name="Freeform 26"/>
          <p:cNvSpPr>
            <a:spLocks noChangeAspect="1" noEditPoints="1"/>
          </p:cNvSpPr>
          <p:nvPr/>
        </p:nvSpPr>
        <p:spPr bwMode="auto">
          <a:xfrm>
            <a:off x="1099308" y="3741928"/>
            <a:ext cx="568486" cy="368297"/>
          </a:xfrm>
          <a:custGeom>
            <a:avLst/>
            <a:gdLst/>
            <a:ahLst/>
            <a:cxnLst>
              <a:cxn ang="0">
                <a:pos x="267" y="66"/>
              </a:cxn>
              <a:cxn ang="0">
                <a:pos x="235" y="23"/>
              </a:cxn>
              <a:cxn ang="0">
                <a:pos x="284" y="23"/>
              </a:cxn>
              <a:cxn ang="0">
                <a:pos x="216" y="89"/>
              </a:cxn>
              <a:cxn ang="0">
                <a:pos x="193" y="67"/>
              </a:cxn>
              <a:cxn ang="0">
                <a:pos x="332" y="277"/>
              </a:cxn>
              <a:cxn ang="0">
                <a:pos x="367" y="288"/>
              </a:cxn>
              <a:cxn ang="0">
                <a:pos x="374" y="288"/>
              </a:cxn>
              <a:cxn ang="0">
                <a:pos x="409" y="277"/>
              </a:cxn>
              <a:cxn ang="0">
                <a:pos x="437" y="277"/>
              </a:cxn>
              <a:cxn ang="0">
                <a:pos x="437" y="270"/>
              </a:cxn>
              <a:cxn ang="0">
                <a:pos x="446" y="247"/>
              </a:cxn>
              <a:cxn ang="0">
                <a:pos x="423" y="214"/>
              </a:cxn>
              <a:cxn ang="0">
                <a:pos x="402" y="247"/>
              </a:cxn>
              <a:cxn ang="0">
                <a:pos x="374" y="234"/>
              </a:cxn>
              <a:cxn ang="0">
                <a:pos x="367" y="234"/>
              </a:cxn>
              <a:cxn ang="0">
                <a:pos x="339" y="247"/>
              </a:cxn>
              <a:cxn ang="0">
                <a:pos x="318" y="214"/>
              </a:cxn>
              <a:cxn ang="0">
                <a:pos x="297" y="247"/>
              </a:cxn>
              <a:cxn ang="0">
                <a:pos x="304" y="270"/>
              </a:cxn>
              <a:cxn ang="0">
                <a:pos x="304" y="277"/>
              </a:cxn>
              <a:cxn ang="0">
                <a:pos x="226" y="243"/>
              </a:cxn>
              <a:cxn ang="0">
                <a:pos x="226" y="188"/>
              </a:cxn>
              <a:cxn ang="0">
                <a:pos x="164" y="243"/>
              </a:cxn>
              <a:cxn ang="0">
                <a:pos x="293" y="168"/>
              </a:cxn>
              <a:cxn ang="0">
                <a:pos x="267" y="78"/>
              </a:cxn>
              <a:cxn ang="0">
                <a:pos x="184" y="9"/>
              </a:cxn>
              <a:cxn ang="0">
                <a:pos x="64" y="168"/>
              </a:cxn>
              <a:cxn ang="0">
                <a:pos x="93" y="288"/>
              </a:cxn>
              <a:cxn ang="0">
                <a:pos x="293" y="288"/>
              </a:cxn>
              <a:cxn ang="0">
                <a:pos x="110" y="168"/>
              </a:cxn>
              <a:cxn ang="0">
                <a:pos x="275" y="168"/>
              </a:cxn>
              <a:cxn ang="0">
                <a:pos x="332" y="270"/>
              </a:cxn>
              <a:cxn ang="0">
                <a:pos x="339" y="270"/>
              </a:cxn>
              <a:cxn ang="0">
                <a:pos x="367" y="254"/>
              </a:cxn>
              <a:cxn ang="0">
                <a:pos x="367" y="270"/>
              </a:cxn>
              <a:cxn ang="0">
                <a:pos x="409" y="254"/>
              </a:cxn>
              <a:cxn ang="0">
                <a:pos x="0" y="270"/>
              </a:cxn>
              <a:cxn ang="0">
                <a:pos x="0" y="254"/>
              </a:cxn>
              <a:cxn ang="0">
                <a:pos x="12" y="234"/>
              </a:cxn>
              <a:cxn ang="0">
                <a:pos x="41" y="247"/>
              </a:cxn>
              <a:cxn ang="0">
                <a:pos x="62" y="214"/>
              </a:cxn>
              <a:cxn ang="0">
                <a:pos x="89" y="247"/>
              </a:cxn>
              <a:cxn ang="0">
                <a:pos x="76" y="270"/>
              </a:cxn>
              <a:cxn ang="0">
                <a:pos x="76" y="277"/>
              </a:cxn>
              <a:cxn ang="0">
                <a:pos x="47" y="277"/>
              </a:cxn>
              <a:cxn ang="0">
                <a:pos x="12" y="288"/>
              </a:cxn>
              <a:cxn ang="0">
                <a:pos x="0" y="270"/>
              </a:cxn>
              <a:cxn ang="0">
                <a:pos x="47" y="254"/>
              </a:cxn>
            </a:cxnLst>
            <a:rect l="0" t="0" r="r" b="b"/>
            <a:pathLst>
              <a:path w="446" h="288">
                <a:moveTo>
                  <a:pt x="275" y="23"/>
                </a:moveTo>
                <a:cubicBezTo>
                  <a:pt x="275" y="75"/>
                  <a:pt x="275" y="75"/>
                  <a:pt x="275" y="75"/>
                </a:cubicBezTo>
                <a:cubicBezTo>
                  <a:pt x="267" y="66"/>
                  <a:pt x="267" y="66"/>
                  <a:pt x="267" y="66"/>
                </a:cubicBezTo>
                <a:cubicBezTo>
                  <a:pt x="243" y="41"/>
                  <a:pt x="243" y="41"/>
                  <a:pt x="243" y="41"/>
                </a:cubicBezTo>
                <a:cubicBezTo>
                  <a:pt x="243" y="23"/>
                  <a:pt x="243" y="23"/>
                  <a:pt x="243" y="23"/>
                </a:cubicBezTo>
                <a:cubicBezTo>
                  <a:pt x="235" y="23"/>
                  <a:pt x="235" y="23"/>
                  <a:pt x="235" y="23"/>
                </a:cubicBezTo>
                <a:cubicBezTo>
                  <a:pt x="235" y="6"/>
                  <a:pt x="235" y="6"/>
                  <a:pt x="235" y="6"/>
                </a:cubicBezTo>
                <a:cubicBezTo>
                  <a:pt x="284" y="6"/>
                  <a:pt x="284" y="6"/>
                  <a:pt x="284" y="6"/>
                </a:cubicBezTo>
                <a:cubicBezTo>
                  <a:pt x="284" y="23"/>
                  <a:pt x="284" y="23"/>
                  <a:pt x="284" y="23"/>
                </a:cubicBezTo>
                <a:cubicBezTo>
                  <a:pt x="275" y="23"/>
                  <a:pt x="275" y="23"/>
                  <a:pt x="275" y="23"/>
                </a:cubicBezTo>
                <a:close/>
                <a:moveTo>
                  <a:pt x="193" y="67"/>
                </a:moveTo>
                <a:cubicBezTo>
                  <a:pt x="205" y="67"/>
                  <a:pt x="216" y="77"/>
                  <a:pt x="216" y="89"/>
                </a:cubicBezTo>
                <a:cubicBezTo>
                  <a:pt x="216" y="101"/>
                  <a:pt x="205" y="111"/>
                  <a:pt x="193" y="111"/>
                </a:cubicBezTo>
                <a:cubicBezTo>
                  <a:pt x="181" y="111"/>
                  <a:pt x="171" y="101"/>
                  <a:pt x="171" y="89"/>
                </a:cubicBezTo>
                <a:cubicBezTo>
                  <a:pt x="171" y="77"/>
                  <a:pt x="181" y="67"/>
                  <a:pt x="193" y="67"/>
                </a:cubicBezTo>
                <a:close/>
                <a:moveTo>
                  <a:pt x="304" y="288"/>
                </a:moveTo>
                <a:cubicBezTo>
                  <a:pt x="332" y="288"/>
                  <a:pt x="332" y="288"/>
                  <a:pt x="332" y="288"/>
                </a:cubicBezTo>
                <a:cubicBezTo>
                  <a:pt x="332" y="277"/>
                  <a:pt x="332" y="277"/>
                  <a:pt x="332" y="277"/>
                </a:cubicBezTo>
                <a:cubicBezTo>
                  <a:pt x="339" y="277"/>
                  <a:pt x="339" y="277"/>
                  <a:pt x="339" y="277"/>
                </a:cubicBezTo>
                <a:cubicBezTo>
                  <a:pt x="339" y="288"/>
                  <a:pt x="339" y="288"/>
                  <a:pt x="339" y="288"/>
                </a:cubicBezTo>
                <a:cubicBezTo>
                  <a:pt x="367" y="288"/>
                  <a:pt x="367" y="288"/>
                  <a:pt x="367" y="288"/>
                </a:cubicBezTo>
                <a:cubicBezTo>
                  <a:pt x="367" y="277"/>
                  <a:pt x="367" y="277"/>
                  <a:pt x="367" y="277"/>
                </a:cubicBezTo>
                <a:cubicBezTo>
                  <a:pt x="374" y="277"/>
                  <a:pt x="374" y="277"/>
                  <a:pt x="374" y="277"/>
                </a:cubicBezTo>
                <a:cubicBezTo>
                  <a:pt x="374" y="288"/>
                  <a:pt x="374" y="288"/>
                  <a:pt x="374" y="288"/>
                </a:cubicBezTo>
                <a:cubicBezTo>
                  <a:pt x="402" y="288"/>
                  <a:pt x="402" y="288"/>
                  <a:pt x="402" y="288"/>
                </a:cubicBezTo>
                <a:cubicBezTo>
                  <a:pt x="402" y="277"/>
                  <a:pt x="402" y="277"/>
                  <a:pt x="402" y="277"/>
                </a:cubicBezTo>
                <a:cubicBezTo>
                  <a:pt x="409" y="277"/>
                  <a:pt x="409" y="277"/>
                  <a:pt x="409" y="277"/>
                </a:cubicBezTo>
                <a:cubicBezTo>
                  <a:pt x="409" y="288"/>
                  <a:pt x="409" y="288"/>
                  <a:pt x="409" y="288"/>
                </a:cubicBezTo>
                <a:cubicBezTo>
                  <a:pt x="437" y="288"/>
                  <a:pt x="437" y="288"/>
                  <a:pt x="437" y="288"/>
                </a:cubicBezTo>
                <a:cubicBezTo>
                  <a:pt x="437" y="277"/>
                  <a:pt x="437" y="277"/>
                  <a:pt x="437" y="277"/>
                </a:cubicBezTo>
                <a:cubicBezTo>
                  <a:pt x="446" y="277"/>
                  <a:pt x="446" y="277"/>
                  <a:pt x="446" y="277"/>
                </a:cubicBezTo>
                <a:cubicBezTo>
                  <a:pt x="446" y="270"/>
                  <a:pt x="446" y="270"/>
                  <a:pt x="446" y="270"/>
                </a:cubicBezTo>
                <a:cubicBezTo>
                  <a:pt x="437" y="270"/>
                  <a:pt x="437" y="270"/>
                  <a:pt x="437" y="270"/>
                </a:cubicBezTo>
                <a:cubicBezTo>
                  <a:pt x="437" y="254"/>
                  <a:pt x="437" y="254"/>
                  <a:pt x="437" y="254"/>
                </a:cubicBezTo>
                <a:cubicBezTo>
                  <a:pt x="446" y="254"/>
                  <a:pt x="446" y="254"/>
                  <a:pt x="446" y="254"/>
                </a:cubicBezTo>
                <a:cubicBezTo>
                  <a:pt x="446" y="247"/>
                  <a:pt x="446" y="247"/>
                  <a:pt x="446" y="247"/>
                </a:cubicBezTo>
                <a:cubicBezTo>
                  <a:pt x="437" y="247"/>
                  <a:pt x="437" y="247"/>
                  <a:pt x="437" y="247"/>
                </a:cubicBezTo>
                <a:cubicBezTo>
                  <a:pt x="437" y="234"/>
                  <a:pt x="437" y="234"/>
                  <a:pt x="437" y="234"/>
                </a:cubicBezTo>
                <a:cubicBezTo>
                  <a:pt x="423" y="214"/>
                  <a:pt x="423" y="214"/>
                  <a:pt x="423" y="214"/>
                </a:cubicBezTo>
                <a:cubicBezTo>
                  <a:pt x="409" y="234"/>
                  <a:pt x="409" y="234"/>
                  <a:pt x="409" y="234"/>
                </a:cubicBezTo>
                <a:cubicBezTo>
                  <a:pt x="409" y="247"/>
                  <a:pt x="409" y="247"/>
                  <a:pt x="409" y="247"/>
                </a:cubicBezTo>
                <a:cubicBezTo>
                  <a:pt x="402" y="247"/>
                  <a:pt x="402" y="247"/>
                  <a:pt x="402" y="247"/>
                </a:cubicBezTo>
                <a:cubicBezTo>
                  <a:pt x="402" y="234"/>
                  <a:pt x="402" y="234"/>
                  <a:pt x="402" y="234"/>
                </a:cubicBezTo>
                <a:cubicBezTo>
                  <a:pt x="388" y="214"/>
                  <a:pt x="388" y="214"/>
                  <a:pt x="388" y="214"/>
                </a:cubicBezTo>
                <a:cubicBezTo>
                  <a:pt x="374" y="234"/>
                  <a:pt x="374" y="234"/>
                  <a:pt x="374" y="234"/>
                </a:cubicBezTo>
                <a:cubicBezTo>
                  <a:pt x="374" y="247"/>
                  <a:pt x="374" y="247"/>
                  <a:pt x="374" y="247"/>
                </a:cubicBezTo>
                <a:cubicBezTo>
                  <a:pt x="367" y="247"/>
                  <a:pt x="367" y="247"/>
                  <a:pt x="367" y="247"/>
                </a:cubicBezTo>
                <a:cubicBezTo>
                  <a:pt x="367" y="234"/>
                  <a:pt x="367" y="234"/>
                  <a:pt x="367" y="234"/>
                </a:cubicBezTo>
                <a:cubicBezTo>
                  <a:pt x="353" y="214"/>
                  <a:pt x="353" y="214"/>
                  <a:pt x="353" y="214"/>
                </a:cubicBezTo>
                <a:cubicBezTo>
                  <a:pt x="339" y="234"/>
                  <a:pt x="339" y="234"/>
                  <a:pt x="339" y="234"/>
                </a:cubicBezTo>
                <a:cubicBezTo>
                  <a:pt x="339" y="247"/>
                  <a:pt x="339" y="247"/>
                  <a:pt x="339" y="247"/>
                </a:cubicBezTo>
                <a:cubicBezTo>
                  <a:pt x="332" y="247"/>
                  <a:pt x="332" y="247"/>
                  <a:pt x="332" y="247"/>
                </a:cubicBezTo>
                <a:cubicBezTo>
                  <a:pt x="332" y="234"/>
                  <a:pt x="332" y="234"/>
                  <a:pt x="332" y="234"/>
                </a:cubicBezTo>
                <a:cubicBezTo>
                  <a:pt x="318" y="214"/>
                  <a:pt x="318" y="214"/>
                  <a:pt x="318" y="214"/>
                </a:cubicBezTo>
                <a:cubicBezTo>
                  <a:pt x="304" y="234"/>
                  <a:pt x="304" y="234"/>
                  <a:pt x="304" y="234"/>
                </a:cubicBezTo>
                <a:cubicBezTo>
                  <a:pt x="304" y="247"/>
                  <a:pt x="304" y="247"/>
                  <a:pt x="304" y="247"/>
                </a:cubicBezTo>
                <a:cubicBezTo>
                  <a:pt x="297" y="247"/>
                  <a:pt x="297" y="247"/>
                  <a:pt x="297" y="247"/>
                </a:cubicBezTo>
                <a:cubicBezTo>
                  <a:pt x="297" y="254"/>
                  <a:pt x="297" y="254"/>
                  <a:pt x="297" y="254"/>
                </a:cubicBezTo>
                <a:cubicBezTo>
                  <a:pt x="304" y="254"/>
                  <a:pt x="304" y="254"/>
                  <a:pt x="304" y="254"/>
                </a:cubicBezTo>
                <a:cubicBezTo>
                  <a:pt x="304" y="270"/>
                  <a:pt x="304" y="270"/>
                  <a:pt x="304" y="270"/>
                </a:cubicBezTo>
                <a:cubicBezTo>
                  <a:pt x="297" y="270"/>
                  <a:pt x="297" y="270"/>
                  <a:pt x="297" y="270"/>
                </a:cubicBezTo>
                <a:cubicBezTo>
                  <a:pt x="297" y="277"/>
                  <a:pt x="297" y="277"/>
                  <a:pt x="297" y="277"/>
                </a:cubicBezTo>
                <a:cubicBezTo>
                  <a:pt x="304" y="277"/>
                  <a:pt x="304" y="277"/>
                  <a:pt x="304" y="277"/>
                </a:cubicBezTo>
                <a:cubicBezTo>
                  <a:pt x="304" y="288"/>
                  <a:pt x="304" y="288"/>
                  <a:pt x="304" y="288"/>
                </a:cubicBezTo>
                <a:close/>
                <a:moveTo>
                  <a:pt x="226" y="188"/>
                </a:moveTo>
                <a:cubicBezTo>
                  <a:pt x="226" y="243"/>
                  <a:pt x="226" y="243"/>
                  <a:pt x="226" y="243"/>
                </a:cubicBezTo>
                <a:cubicBezTo>
                  <a:pt x="201" y="243"/>
                  <a:pt x="201" y="243"/>
                  <a:pt x="201" y="243"/>
                </a:cubicBezTo>
                <a:cubicBezTo>
                  <a:pt x="201" y="188"/>
                  <a:pt x="201" y="188"/>
                  <a:pt x="201" y="188"/>
                </a:cubicBezTo>
                <a:cubicBezTo>
                  <a:pt x="226" y="188"/>
                  <a:pt x="226" y="188"/>
                  <a:pt x="226" y="188"/>
                </a:cubicBezTo>
                <a:close/>
                <a:moveTo>
                  <a:pt x="190" y="188"/>
                </a:moveTo>
                <a:cubicBezTo>
                  <a:pt x="190" y="243"/>
                  <a:pt x="190" y="243"/>
                  <a:pt x="190" y="243"/>
                </a:cubicBezTo>
                <a:cubicBezTo>
                  <a:pt x="164" y="243"/>
                  <a:pt x="164" y="243"/>
                  <a:pt x="164" y="243"/>
                </a:cubicBezTo>
                <a:cubicBezTo>
                  <a:pt x="164" y="188"/>
                  <a:pt x="164" y="188"/>
                  <a:pt x="164" y="188"/>
                </a:cubicBezTo>
                <a:cubicBezTo>
                  <a:pt x="190" y="188"/>
                  <a:pt x="190" y="188"/>
                  <a:pt x="190" y="188"/>
                </a:cubicBezTo>
                <a:close/>
                <a:moveTo>
                  <a:pt x="293" y="168"/>
                </a:moveTo>
                <a:cubicBezTo>
                  <a:pt x="322" y="168"/>
                  <a:pt x="322" y="168"/>
                  <a:pt x="322" y="168"/>
                </a:cubicBezTo>
                <a:cubicBezTo>
                  <a:pt x="331" y="147"/>
                  <a:pt x="331" y="147"/>
                  <a:pt x="331" y="147"/>
                </a:cubicBezTo>
                <a:cubicBezTo>
                  <a:pt x="267" y="78"/>
                  <a:pt x="267" y="78"/>
                  <a:pt x="267" y="78"/>
                </a:cubicBezTo>
                <a:cubicBezTo>
                  <a:pt x="202" y="9"/>
                  <a:pt x="202" y="9"/>
                  <a:pt x="202" y="9"/>
                </a:cubicBezTo>
                <a:cubicBezTo>
                  <a:pt x="193" y="0"/>
                  <a:pt x="193" y="0"/>
                  <a:pt x="193" y="0"/>
                </a:cubicBezTo>
                <a:cubicBezTo>
                  <a:pt x="184" y="9"/>
                  <a:pt x="184" y="9"/>
                  <a:pt x="184" y="9"/>
                </a:cubicBezTo>
                <a:cubicBezTo>
                  <a:pt x="119" y="78"/>
                  <a:pt x="119" y="78"/>
                  <a:pt x="119" y="78"/>
                </a:cubicBezTo>
                <a:cubicBezTo>
                  <a:pt x="55" y="147"/>
                  <a:pt x="55" y="147"/>
                  <a:pt x="55" y="147"/>
                </a:cubicBezTo>
                <a:cubicBezTo>
                  <a:pt x="64" y="168"/>
                  <a:pt x="64" y="168"/>
                  <a:pt x="64" y="168"/>
                </a:cubicBezTo>
                <a:cubicBezTo>
                  <a:pt x="93" y="168"/>
                  <a:pt x="93" y="168"/>
                  <a:pt x="93" y="168"/>
                </a:cubicBezTo>
                <a:cubicBezTo>
                  <a:pt x="93" y="279"/>
                  <a:pt x="93" y="279"/>
                  <a:pt x="93" y="279"/>
                </a:cubicBezTo>
                <a:cubicBezTo>
                  <a:pt x="93" y="288"/>
                  <a:pt x="93" y="288"/>
                  <a:pt x="93" y="288"/>
                </a:cubicBezTo>
                <a:cubicBezTo>
                  <a:pt x="101" y="288"/>
                  <a:pt x="101" y="288"/>
                  <a:pt x="101" y="288"/>
                </a:cubicBezTo>
                <a:cubicBezTo>
                  <a:pt x="284" y="288"/>
                  <a:pt x="284" y="288"/>
                  <a:pt x="284" y="288"/>
                </a:cubicBezTo>
                <a:cubicBezTo>
                  <a:pt x="293" y="288"/>
                  <a:pt x="293" y="288"/>
                  <a:pt x="293" y="288"/>
                </a:cubicBezTo>
                <a:cubicBezTo>
                  <a:pt x="293" y="279"/>
                  <a:pt x="293" y="279"/>
                  <a:pt x="293" y="279"/>
                </a:cubicBezTo>
                <a:cubicBezTo>
                  <a:pt x="293" y="168"/>
                  <a:pt x="293" y="168"/>
                  <a:pt x="293" y="168"/>
                </a:cubicBezTo>
                <a:close/>
                <a:moveTo>
                  <a:pt x="110" y="168"/>
                </a:moveTo>
                <a:cubicBezTo>
                  <a:pt x="110" y="270"/>
                  <a:pt x="110" y="270"/>
                  <a:pt x="110" y="270"/>
                </a:cubicBezTo>
                <a:cubicBezTo>
                  <a:pt x="275" y="270"/>
                  <a:pt x="275" y="270"/>
                  <a:pt x="275" y="270"/>
                </a:cubicBezTo>
                <a:cubicBezTo>
                  <a:pt x="275" y="168"/>
                  <a:pt x="275" y="168"/>
                  <a:pt x="275" y="168"/>
                </a:cubicBezTo>
                <a:cubicBezTo>
                  <a:pt x="193" y="168"/>
                  <a:pt x="193" y="168"/>
                  <a:pt x="193" y="168"/>
                </a:cubicBezTo>
                <a:cubicBezTo>
                  <a:pt x="110" y="168"/>
                  <a:pt x="110" y="168"/>
                  <a:pt x="110" y="168"/>
                </a:cubicBezTo>
                <a:close/>
                <a:moveTo>
                  <a:pt x="332" y="270"/>
                </a:moveTo>
                <a:cubicBezTo>
                  <a:pt x="332" y="254"/>
                  <a:pt x="332" y="254"/>
                  <a:pt x="332" y="254"/>
                </a:cubicBezTo>
                <a:cubicBezTo>
                  <a:pt x="339" y="254"/>
                  <a:pt x="339" y="254"/>
                  <a:pt x="339" y="254"/>
                </a:cubicBezTo>
                <a:cubicBezTo>
                  <a:pt x="339" y="270"/>
                  <a:pt x="339" y="270"/>
                  <a:pt x="339" y="270"/>
                </a:cubicBezTo>
                <a:cubicBezTo>
                  <a:pt x="332" y="270"/>
                  <a:pt x="332" y="270"/>
                  <a:pt x="332" y="270"/>
                </a:cubicBezTo>
                <a:close/>
                <a:moveTo>
                  <a:pt x="367" y="270"/>
                </a:moveTo>
                <a:cubicBezTo>
                  <a:pt x="367" y="254"/>
                  <a:pt x="367" y="254"/>
                  <a:pt x="367" y="254"/>
                </a:cubicBezTo>
                <a:cubicBezTo>
                  <a:pt x="374" y="254"/>
                  <a:pt x="374" y="254"/>
                  <a:pt x="374" y="254"/>
                </a:cubicBezTo>
                <a:cubicBezTo>
                  <a:pt x="374" y="270"/>
                  <a:pt x="374" y="270"/>
                  <a:pt x="374" y="270"/>
                </a:cubicBezTo>
                <a:cubicBezTo>
                  <a:pt x="367" y="270"/>
                  <a:pt x="367" y="270"/>
                  <a:pt x="367" y="270"/>
                </a:cubicBezTo>
                <a:close/>
                <a:moveTo>
                  <a:pt x="402" y="270"/>
                </a:moveTo>
                <a:cubicBezTo>
                  <a:pt x="402" y="254"/>
                  <a:pt x="402" y="254"/>
                  <a:pt x="402" y="254"/>
                </a:cubicBezTo>
                <a:cubicBezTo>
                  <a:pt x="409" y="254"/>
                  <a:pt x="409" y="254"/>
                  <a:pt x="409" y="254"/>
                </a:cubicBezTo>
                <a:cubicBezTo>
                  <a:pt x="409" y="270"/>
                  <a:pt x="409" y="270"/>
                  <a:pt x="409" y="270"/>
                </a:cubicBezTo>
                <a:cubicBezTo>
                  <a:pt x="402" y="270"/>
                  <a:pt x="402" y="270"/>
                  <a:pt x="402" y="270"/>
                </a:cubicBezTo>
                <a:close/>
                <a:moveTo>
                  <a:pt x="0" y="270"/>
                </a:moveTo>
                <a:cubicBezTo>
                  <a:pt x="12" y="270"/>
                  <a:pt x="12" y="270"/>
                  <a:pt x="12" y="270"/>
                </a:cubicBezTo>
                <a:cubicBezTo>
                  <a:pt x="12" y="254"/>
                  <a:pt x="12" y="254"/>
                  <a:pt x="12" y="254"/>
                </a:cubicBezTo>
                <a:cubicBezTo>
                  <a:pt x="0" y="254"/>
                  <a:pt x="0" y="254"/>
                  <a:pt x="0" y="254"/>
                </a:cubicBezTo>
                <a:cubicBezTo>
                  <a:pt x="0" y="247"/>
                  <a:pt x="0" y="247"/>
                  <a:pt x="0" y="247"/>
                </a:cubicBezTo>
                <a:cubicBezTo>
                  <a:pt x="12" y="247"/>
                  <a:pt x="12" y="247"/>
                  <a:pt x="12" y="247"/>
                </a:cubicBezTo>
                <a:cubicBezTo>
                  <a:pt x="12" y="234"/>
                  <a:pt x="12" y="234"/>
                  <a:pt x="12" y="234"/>
                </a:cubicBezTo>
                <a:cubicBezTo>
                  <a:pt x="27" y="214"/>
                  <a:pt x="27" y="214"/>
                  <a:pt x="27" y="214"/>
                </a:cubicBezTo>
                <a:cubicBezTo>
                  <a:pt x="41" y="234"/>
                  <a:pt x="41" y="234"/>
                  <a:pt x="41" y="234"/>
                </a:cubicBezTo>
                <a:cubicBezTo>
                  <a:pt x="41" y="247"/>
                  <a:pt x="41" y="247"/>
                  <a:pt x="41" y="247"/>
                </a:cubicBezTo>
                <a:cubicBezTo>
                  <a:pt x="47" y="247"/>
                  <a:pt x="47" y="247"/>
                  <a:pt x="47" y="247"/>
                </a:cubicBezTo>
                <a:cubicBezTo>
                  <a:pt x="47" y="234"/>
                  <a:pt x="47" y="234"/>
                  <a:pt x="47" y="234"/>
                </a:cubicBezTo>
                <a:cubicBezTo>
                  <a:pt x="62" y="214"/>
                  <a:pt x="62" y="214"/>
                  <a:pt x="62" y="214"/>
                </a:cubicBezTo>
                <a:cubicBezTo>
                  <a:pt x="76" y="234"/>
                  <a:pt x="76" y="234"/>
                  <a:pt x="76" y="234"/>
                </a:cubicBezTo>
                <a:cubicBezTo>
                  <a:pt x="76" y="247"/>
                  <a:pt x="76" y="247"/>
                  <a:pt x="76" y="247"/>
                </a:cubicBezTo>
                <a:cubicBezTo>
                  <a:pt x="89" y="247"/>
                  <a:pt x="89" y="247"/>
                  <a:pt x="89" y="247"/>
                </a:cubicBezTo>
                <a:cubicBezTo>
                  <a:pt x="89" y="254"/>
                  <a:pt x="89" y="254"/>
                  <a:pt x="89" y="254"/>
                </a:cubicBezTo>
                <a:cubicBezTo>
                  <a:pt x="76" y="254"/>
                  <a:pt x="76" y="254"/>
                  <a:pt x="76" y="254"/>
                </a:cubicBezTo>
                <a:cubicBezTo>
                  <a:pt x="76" y="270"/>
                  <a:pt x="76" y="270"/>
                  <a:pt x="76" y="270"/>
                </a:cubicBezTo>
                <a:cubicBezTo>
                  <a:pt x="89" y="270"/>
                  <a:pt x="89" y="270"/>
                  <a:pt x="89" y="270"/>
                </a:cubicBezTo>
                <a:cubicBezTo>
                  <a:pt x="89" y="277"/>
                  <a:pt x="89" y="277"/>
                  <a:pt x="89" y="277"/>
                </a:cubicBezTo>
                <a:cubicBezTo>
                  <a:pt x="76" y="277"/>
                  <a:pt x="76" y="277"/>
                  <a:pt x="76" y="277"/>
                </a:cubicBezTo>
                <a:cubicBezTo>
                  <a:pt x="76" y="288"/>
                  <a:pt x="76" y="288"/>
                  <a:pt x="76" y="288"/>
                </a:cubicBezTo>
                <a:cubicBezTo>
                  <a:pt x="47" y="288"/>
                  <a:pt x="47" y="288"/>
                  <a:pt x="47" y="288"/>
                </a:cubicBezTo>
                <a:cubicBezTo>
                  <a:pt x="47" y="277"/>
                  <a:pt x="47" y="277"/>
                  <a:pt x="47" y="277"/>
                </a:cubicBezTo>
                <a:cubicBezTo>
                  <a:pt x="41" y="277"/>
                  <a:pt x="41" y="277"/>
                  <a:pt x="41" y="277"/>
                </a:cubicBezTo>
                <a:cubicBezTo>
                  <a:pt x="41" y="288"/>
                  <a:pt x="41" y="288"/>
                  <a:pt x="41" y="288"/>
                </a:cubicBezTo>
                <a:cubicBezTo>
                  <a:pt x="12" y="288"/>
                  <a:pt x="12" y="288"/>
                  <a:pt x="12" y="288"/>
                </a:cubicBezTo>
                <a:cubicBezTo>
                  <a:pt x="12" y="277"/>
                  <a:pt x="12" y="277"/>
                  <a:pt x="12" y="277"/>
                </a:cubicBezTo>
                <a:cubicBezTo>
                  <a:pt x="0" y="277"/>
                  <a:pt x="0" y="277"/>
                  <a:pt x="0" y="277"/>
                </a:cubicBezTo>
                <a:cubicBezTo>
                  <a:pt x="0" y="270"/>
                  <a:pt x="0" y="270"/>
                  <a:pt x="0" y="270"/>
                </a:cubicBezTo>
                <a:close/>
                <a:moveTo>
                  <a:pt x="41" y="270"/>
                </a:moveTo>
                <a:cubicBezTo>
                  <a:pt x="47" y="270"/>
                  <a:pt x="47" y="270"/>
                  <a:pt x="47" y="270"/>
                </a:cubicBezTo>
                <a:cubicBezTo>
                  <a:pt x="47" y="254"/>
                  <a:pt x="47" y="254"/>
                  <a:pt x="47" y="254"/>
                </a:cubicBezTo>
                <a:cubicBezTo>
                  <a:pt x="41" y="254"/>
                  <a:pt x="41" y="254"/>
                  <a:pt x="41" y="254"/>
                </a:cubicBezTo>
                <a:lnTo>
                  <a:pt x="41" y="270"/>
                </a:lnTo>
                <a:close/>
              </a:path>
            </a:pathLst>
          </a:custGeom>
          <a:solidFill>
            <a:schemeClr val="bg2">
              <a:lumMod val="75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>
              <a:solidFill>
                <a:srgbClr val="222223"/>
              </a:solidFill>
            </a:endParaRPr>
          </a:p>
        </p:txBody>
      </p:sp>
      <p:pic>
        <p:nvPicPr>
          <p:cNvPr id="116" name="Kép 1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9559" y="3462265"/>
            <a:ext cx="724455" cy="689773"/>
          </a:xfrm>
          <a:prstGeom prst="rect">
            <a:avLst/>
          </a:prstGeom>
        </p:spPr>
      </p:pic>
      <p:sp>
        <p:nvSpPr>
          <p:cNvPr id="117" name="Freeform 589"/>
          <p:cNvSpPr>
            <a:spLocks noChangeAspect="1" noEditPoints="1"/>
          </p:cNvSpPr>
          <p:nvPr/>
        </p:nvSpPr>
        <p:spPr bwMode="auto">
          <a:xfrm>
            <a:off x="3160110" y="3579913"/>
            <a:ext cx="870491" cy="541799"/>
          </a:xfrm>
          <a:custGeom>
            <a:avLst/>
            <a:gdLst/>
            <a:ahLst/>
            <a:cxnLst>
              <a:cxn ang="0">
                <a:pos x="964" y="600"/>
              </a:cxn>
              <a:cxn ang="0">
                <a:pos x="0" y="558"/>
              </a:cxn>
              <a:cxn ang="0">
                <a:pos x="52" y="154"/>
              </a:cxn>
              <a:cxn ang="0">
                <a:pos x="2" y="142"/>
              </a:cxn>
              <a:cxn ang="0">
                <a:pos x="243" y="0"/>
              </a:cxn>
              <a:cxn ang="0">
                <a:pos x="718" y="0"/>
              </a:cxn>
              <a:cxn ang="0">
                <a:pos x="959" y="142"/>
              </a:cxn>
              <a:cxn ang="0">
                <a:pos x="912" y="154"/>
              </a:cxn>
              <a:cxn ang="0">
                <a:pos x="964" y="558"/>
              </a:cxn>
              <a:cxn ang="0">
                <a:pos x="116" y="192"/>
              </a:cxn>
              <a:cxn ang="0">
                <a:pos x="184" y="317"/>
              </a:cxn>
              <a:cxn ang="0">
                <a:pos x="316" y="192"/>
              </a:cxn>
              <a:cxn ang="0">
                <a:pos x="248" y="317"/>
              </a:cxn>
              <a:cxn ang="0">
                <a:pos x="316" y="192"/>
              </a:cxn>
              <a:cxn ang="0">
                <a:pos x="380" y="192"/>
              </a:cxn>
              <a:cxn ang="0">
                <a:pos x="449" y="317"/>
              </a:cxn>
              <a:cxn ang="0">
                <a:pos x="581" y="192"/>
              </a:cxn>
              <a:cxn ang="0">
                <a:pos x="515" y="317"/>
              </a:cxn>
              <a:cxn ang="0">
                <a:pos x="581" y="192"/>
              </a:cxn>
              <a:cxn ang="0">
                <a:pos x="647" y="192"/>
              </a:cxn>
              <a:cxn ang="0">
                <a:pos x="713" y="317"/>
              </a:cxn>
              <a:cxn ang="0">
                <a:pos x="848" y="192"/>
              </a:cxn>
              <a:cxn ang="0">
                <a:pos x="779" y="317"/>
              </a:cxn>
              <a:cxn ang="0">
                <a:pos x="848" y="192"/>
              </a:cxn>
              <a:cxn ang="0">
                <a:pos x="380" y="388"/>
              </a:cxn>
              <a:cxn ang="0">
                <a:pos x="470" y="558"/>
              </a:cxn>
              <a:cxn ang="0">
                <a:pos x="581" y="388"/>
              </a:cxn>
              <a:cxn ang="0">
                <a:pos x="491" y="558"/>
              </a:cxn>
              <a:cxn ang="0">
                <a:pos x="581" y="388"/>
              </a:cxn>
              <a:cxn ang="0">
                <a:pos x="116" y="388"/>
              </a:cxn>
              <a:cxn ang="0">
                <a:pos x="184" y="513"/>
              </a:cxn>
              <a:cxn ang="0">
                <a:pos x="316" y="388"/>
              </a:cxn>
              <a:cxn ang="0">
                <a:pos x="248" y="513"/>
              </a:cxn>
              <a:cxn ang="0">
                <a:pos x="316" y="388"/>
              </a:cxn>
              <a:cxn ang="0">
                <a:pos x="647" y="388"/>
              </a:cxn>
              <a:cxn ang="0">
                <a:pos x="713" y="513"/>
              </a:cxn>
              <a:cxn ang="0">
                <a:pos x="848" y="388"/>
              </a:cxn>
              <a:cxn ang="0">
                <a:pos x="779" y="513"/>
              </a:cxn>
              <a:cxn ang="0">
                <a:pos x="848" y="388"/>
              </a:cxn>
              <a:cxn ang="0">
                <a:pos x="116" y="154"/>
              </a:cxn>
              <a:cxn ang="0">
                <a:pos x="331" y="159"/>
              </a:cxn>
              <a:cxn ang="0">
                <a:pos x="848" y="154"/>
              </a:cxn>
              <a:cxn ang="0">
                <a:pos x="633" y="159"/>
              </a:cxn>
              <a:cxn ang="0">
                <a:pos x="848" y="154"/>
              </a:cxn>
            </a:cxnLst>
            <a:rect l="0" t="0" r="r" b="b"/>
            <a:pathLst>
              <a:path w="964" h="600">
                <a:moveTo>
                  <a:pt x="964" y="558"/>
                </a:moveTo>
                <a:lnTo>
                  <a:pt x="964" y="600"/>
                </a:lnTo>
                <a:lnTo>
                  <a:pt x="0" y="600"/>
                </a:lnTo>
                <a:lnTo>
                  <a:pt x="0" y="558"/>
                </a:lnTo>
                <a:lnTo>
                  <a:pt x="52" y="558"/>
                </a:lnTo>
                <a:lnTo>
                  <a:pt x="52" y="154"/>
                </a:lnTo>
                <a:lnTo>
                  <a:pt x="2" y="154"/>
                </a:lnTo>
                <a:lnTo>
                  <a:pt x="2" y="142"/>
                </a:lnTo>
                <a:lnTo>
                  <a:pt x="5" y="142"/>
                </a:lnTo>
                <a:lnTo>
                  <a:pt x="243" y="0"/>
                </a:lnTo>
                <a:lnTo>
                  <a:pt x="482" y="45"/>
                </a:lnTo>
                <a:lnTo>
                  <a:pt x="718" y="0"/>
                </a:lnTo>
                <a:lnTo>
                  <a:pt x="959" y="142"/>
                </a:lnTo>
                <a:lnTo>
                  <a:pt x="959" y="142"/>
                </a:lnTo>
                <a:lnTo>
                  <a:pt x="959" y="154"/>
                </a:lnTo>
                <a:lnTo>
                  <a:pt x="912" y="154"/>
                </a:lnTo>
                <a:lnTo>
                  <a:pt x="912" y="558"/>
                </a:lnTo>
                <a:lnTo>
                  <a:pt x="964" y="558"/>
                </a:lnTo>
                <a:close/>
                <a:moveTo>
                  <a:pt x="184" y="192"/>
                </a:moveTo>
                <a:lnTo>
                  <a:pt x="116" y="192"/>
                </a:lnTo>
                <a:lnTo>
                  <a:pt x="116" y="317"/>
                </a:lnTo>
                <a:lnTo>
                  <a:pt x="184" y="317"/>
                </a:lnTo>
                <a:lnTo>
                  <a:pt x="184" y="192"/>
                </a:lnTo>
                <a:close/>
                <a:moveTo>
                  <a:pt x="316" y="192"/>
                </a:moveTo>
                <a:lnTo>
                  <a:pt x="248" y="192"/>
                </a:lnTo>
                <a:lnTo>
                  <a:pt x="248" y="317"/>
                </a:lnTo>
                <a:lnTo>
                  <a:pt x="316" y="317"/>
                </a:lnTo>
                <a:lnTo>
                  <a:pt x="316" y="192"/>
                </a:lnTo>
                <a:close/>
                <a:moveTo>
                  <a:pt x="449" y="192"/>
                </a:moveTo>
                <a:lnTo>
                  <a:pt x="380" y="192"/>
                </a:lnTo>
                <a:lnTo>
                  <a:pt x="380" y="317"/>
                </a:lnTo>
                <a:lnTo>
                  <a:pt x="449" y="317"/>
                </a:lnTo>
                <a:lnTo>
                  <a:pt x="449" y="192"/>
                </a:lnTo>
                <a:close/>
                <a:moveTo>
                  <a:pt x="581" y="192"/>
                </a:moveTo>
                <a:lnTo>
                  <a:pt x="515" y="192"/>
                </a:lnTo>
                <a:lnTo>
                  <a:pt x="515" y="317"/>
                </a:lnTo>
                <a:lnTo>
                  <a:pt x="581" y="317"/>
                </a:lnTo>
                <a:lnTo>
                  <a:pt x="581" y="192"/>
                </a:lnTo>
                <a:close/>
                <a:moveTo>
                  <a:pt x="713" y="192"/>
                </a:moveTo>
                <a:lnTo>
                  <a:pt x="647" y="192"/>
                </a:lnTo>
                <a:lnTo>
                  <a:pt x="647" y="317"/>
                </a:lnTo>
                <a:lnTo>
                  <a:pt x="713" y="317"/>
                </a:lnTo>
                <a:lnTo>
                  <a:pt x="713" y="192"/>
                </a:lnTo>
                <a:close/>
                <a:moveTo>
                  <a:pt x="848" y="192"/>
                </a:moveTo>
                <a:lnTo>
                  <a:pt x="779" y="192"/>
                </a:lnTo>
                <a:lnTo>
                  <a:pt x="779" y="317"/>
                </a:lnTo>
                <a:lnTo>
                  <a:pt x="848" y="317"/>
                </a:lnTo>
                <a:lnTo>
                  <a:pt x="848" y="192"/>
                </a:lnTo>
                <a:close/>
                <a:moveTo>
                  <a:pt x="470" y="388"/>
                </a:moveTo>
                <a:lnTo>
                  <a:pt x="380" y="388"/>
                </a:lnTo>
                <a:lnTo>
                  <a:pt x="380" y="558"/>
                </a:lnTo>
                <a:lnTo>
                  <a:pt x="470" y="558"/>
                </a:lnTo>
                <a:lnTo>
                  <a:pt x="470" y="388"/>
                </a:lnTo>
                <a:close/>
                <a:moveTo>
                  <a:pt x="581" y="388"/>
                </a:moveTo>
                <a:lnTo>
                  <a:pt x="491" y="388"/>
                </a:lnTo>
                <a:lnTo>
                  <a:pt x="491" y="558"/>
                </a:lnTo>
                <a:lnTo>
                  <a:pt x="581" y="558"/>
                </a:lnTo>
                <a:lnTo>
                  <a:pt x="581" y="388"/>
                </a:lnTo>
                <a:close/>
                <a:moveTo>
                  <a:pt x="184" y="388"/>
                </a:moveTo>
                <a:lnTo>
                  <a:pt x="116" y="388"/>
                </a:lnTo>
                <a:lnTo>
                  <a:pt x="116" y="513"/>
                </a:lnTo>
                <a:lnTo>
                  <a:pt x="184" y="513"/>
                </a:lnTo>
                <a:lnTo>
                  <a:pt x="184" y="388"/>
                </a:lnTo>
                <a:close/>
                <a:moveTo>
                  <a:pt x="316" y="388"/>
                </a:moveTo>
                <a:lnTo>
                  <a:pt x="248" y="388"/>
                </a:lnTo>
                <a:lnTo>
                  <a:pt x="248" y="513"/>
                </a:lnTo>
                <a:lnTo>
                  <a:pt x="316" y="513"/>
                </a:lnTo>
                <a:lnTo>
                  <a:pt x="316" y="388"/>
                </a:lnTo>
                <a:close/>
                <a:moveTo>
                  <a:pt x="713" y="388"/>
                </a:moveTo>
                <a:lnTo>
                  <a:pt x="647" y="388"/>
                </a:lnTo>
                <a:lnTo>
                  <a:pt x="647" y="513"/>
                </a:lnTo>
                <a:lnTo>
                  <a:pt x="713" y="513"/>
                </a:lnTo>
                <a:lnTo>
                  <a:pt x="713" y="388"/>
                </a:lnTo>
                <a:close/>
                <a:moveTo>
                  <a:pt x="848" y="388"/>
                </a:moveTo>
                <a:lnTo>
                  <a:pt x="779" y="388"/>
                </a:lnTo>
                <a:lnTo>
                  <a:pt x="779" y="513"/>
                </a:lnTo>
                <a:lnTo>
                  <a:pt x="848" y="513"/>
                </a:lnTo>
                <a:lnTo>
                  <a:pt x="848" y="388"/>
                </a:lnTo>
                <a:close/>
                <a:moveTo>
                  <a:pt x="331" y="154"/>
                </a:moveTo>
                <a:lnTo>
                  <a:pt x="116" y="154"/>
                </a:lnTo>
                <a:lnTo>
                  <a:pt x="116" y="159"/>
                </a:lnTo>
                <a:lnTo>
                  <a:pt x="331" y="159"/>
                </a:lnTo>
                <a:lnTo>
                  <a:pt x="331" y="154"/>
                </a:lnTo>
                <a:close/>
                <a:moveTo>
                  <a:pt x="848" y="154"/>
                </a:moveTo>
                <a:lnTo>
                  <a:pt x="633" y="154"/>
                </a:lnTo>
                <a:lnTo>
                  <a:pt x="633" y="159"/>
                </a:lnTo>
                <a:lnTo>
                  <a:pt x="848" y="159"/>
                </a:lnTo>
                <a:lnTo>
                  <a:pt x="848" y="154"/>
                </a:lnTo>
                <a:close/>
              </a:path>
            </a:pathLst>
          </a:custGeom>
          <a:solidFill>
            <a:schemeClr val="bg2">
              <a:lumMod val="75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>
              <a:solidFill>
                <a:srgbClr val="222223"/>
              </a:solidFill>
            </a:endParaRPr>
          </a:p>
        </p:txBody>
      </p:sp>
      <p:grpSp>
        <p:nvGrpSpPr>
          <p:cNvPr id="118" name="Group 175"/>
          <p:cNvGrpSpPr>
            <a:grpSpLocks noChangeAspect="1"/>
          </p:cNvGrpSpPr>
          <p:nvPr/>
        </p:nvGrpSpPr>
        <p:grpSpPr>
          <a:xfrm>
            <a:off x="2123433" y="3652393"/>
            <a:ext cx="525628" cy="478153"/>
            <a:chOff x="3395663" y="2381251"/>
            <a:chExt cx="246063" cy="223838"/>
          </a:xfrm>
        </p:grpSpPr>
        <p:sp>
          <p:nvSpPr>
            <p:cNvPr id="119" name="Freeform 114"/>
            <p:cNvSpPr>
              <a:spLocks/>
            </p:cNvSpPr>
            <p:nvPr/>
          </p:nvSpPr>
          <p:spPr bwMode="auto">
            <a:xfrm>
              <a:off x="3395663" y="2381251"/>
              <a:ext cx="246063" cy="223838"/>
            </a:xfrm>
            <a:custGeom>
              <a:avLst/>
              <a:gdLst/>
              <a:ahLst/>
              <a:cxnLst>
                <a:cxn ang="0">
                  <a:pos x="155" y="73"/>
                </a:cxn>
                <a:cxn ang="0">
                  <a:pos x="129" y="49"/>
                </a:cxn>
                <a:cxn ang="0">
                  <a:pos x="129" y="10"/>
                </a:cxn>
                <a:cxn ang="0">
                  <a:pos x="114" y="10"/>
                </a:cxn>
                <a:cxn ang="0">
                  <a:pos x="114" y="34"/>
                </a:cxn>
                <a:cxn ang="0">
                  <a:pos x="77" y="0"/>
                </a:cxn>
                <a:cxn ang="0">
                  <a:pos x="0" y="73"/>
                </a:cxn>
                <a:cxn ang="0">
                  <a:pos x="18" y="73"/>
                </a:cxn>
                <a:cxn ang="0">
                  <a:pos x="18" y="141"/>
                </a:cxn>
                <a:cxn ang="0">
                  <a:pos x="137" y="141"/>
                </a:cxn>
                <a:cxn ang="0">
                  <a:pos x="137" y="73"/>
                </a:cxn>
                <a:cxn ang="0">
                  <a:pos x="155" y="73"/>
                </a:cxn>
              </a:cxnLst>
              <a:rect l="0" t="0" r="r" b="b"/>
              <a:pathLst>
                <a:path w="155" h="141">
                  <a:moveTo>
                    <a:pt x="155" y="73"/>
                  </a:moveTo>
                  <a:lnTo>
                    <a:pt x="129" y="49"/>
                  </a:lnTo>
                  <a:lnTo>
                    <a:pt x="129" y="10"/>
                  </a:lnTo>
                  <a:lnTo>
                    <a:pt x="114" y="10"/>
                  </a:lnTo>
                  <a:lnTo>
                    <a:pt x="114" y="34"/>
                  </a:lnTo>
                  <a:lnTo>
                    <a:pt x="77" y="0"/>
                  </a:lnTo>
                  <a:lnTo>
                    <a:pt x="0" y="73"/>
                  </a:lnTo>
                  <a:lnTo>
                    <a:pt x="18" y="73"/>
                  </a:lnTo>
                  <a:lnTo>
                    <a:pt x="18" y="141"/>
                  </a:lnTo>
                  <a:lnTo>
                    <a:pt x="137" y="141"/>
                  </a:lnTo>
                  <a:lnTo>
                    <a:pt x="137" y="73"/>
                  </a:lnTo>
                  <a:lnTo>
                    <a:pt x="155" y="73"/>
                  </a:lnTo>
                  <a:close/>
                </a:path>
              </a:pathLst>
            </a:custGeom>
            <a:solidFill>
              <a:schemeClr val="bg2">
                <a:lumMod val="75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222223"/>
                </a:solidFill>
              </a:endParaRPr>
            </a:p>
          </p:txBody>
        </p:sp>
        <p:sp>
          <p:nvSpPr>
            <p:cNvPr id="120" name="Rectangle 115"/>
            <p:cNvSpPr>
              <a:spLocks noChangeArrowheads="1"/>
            </p:cNvSpPr>
            <p:nvPr/>
          </p:nvSpPr>
          <p:spPr bwMode="auto">
            <a:xfrm>
              <a:off x="3462338" y="2505076"/>
              <a:ext cx="114300" cy="68263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222223"/>
                </a:solidFill>
              </a:endParaRPr>
            </a:p>
          </p:txBody>
        </p:sp>
        <p:sp>
          <p:nvSpPr>
            <p:cNvPr id="121" name="Rectangle 116"/>
            <p:cNvSpPr>
              <a:spLocks noChangeArrowheads="1"/>
            </p:cNvSpPr>
            <p:nvPr/>
          </p:nvSpPr>
          <p:spPr bwMode="auto">
            <a:xfrm>
              <a:off x="3533775" y="2505076"/>
              <a:ext cx="7938" cy="68263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222223"/>
                </a:solidFill>
              </a:endParaRPr>
            </a:p>
          </p:txBody>
        </p:sp>
        <p:sp>
          <p:nvSpPr>
            <p:cNvPr id="122" name="Rectangle 117"/>
            <p:cNvSpPr>
              <a:spLocks noChangeArrowheads="1"/>
            </p:cNvSpPr>
            <p:nvPr/>
          </p:nvSpPr>
          <p:spPr bwMode="auto">
            <a:xfrm>
              <a:off x="3495675" y="2505076"/>
              <a:ext cx="7938" cy="68263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222223"/>
                </a:solidFill>
              </a:endParaRPr>
            </a:p>
          </p:txBody>
        </p:sp>
        <p:sp>
          <p:nvSpPr>
            <p:cNvPr id="123" name="Rectangle 118"/>
            <p:cNvSpPr>
              <a:spLocks noChangeArrowheads="1"/>
            </p:cNvSpPr>
            <p:nvPr/>
          </p:nvSpPr>
          <p:spPr bwMode="auto">
            <a:xfrm>
              <a:off x="3462338" y="2535238"/>
              <a:ext cx="114300" cy="7938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  <a:ln w="9525">
              <a:solidFill>
                <a:schemeClr val="bg2">
                  <a:lumMod val="75000"/>
                </a:schemeClr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222223"/>
                </a:solidFill>
              </a:endParaRPr>
            </a:p>
          </p:txBody>
        </p:sp>
      </p:grpSp>
      <p:cxnSp>
        <p:nvCxnSpPr>
          <p:cNvPr id="126" name="Straight Connector 44"/>
          <p:cNvCxnSpPr/>
          <p:nvPr/>
        </p:nvCxnSpPr>
        <p:spPr>
          <a:xfrm>
            <a:off x="376088" y="2787774"/>
            <a:ext cx="5440062" cy="0"/>
          </a:xfrm>
          <a:prstGeom prst="line">
            <a:avLst/>
          </a:prstGeom>
          <a:ln w="635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92" name="Group 148"/>
          <p:cNvGrpSpPr>
            <a:grpSpLocks noChangeAspect="1"/>
          </p:cNvGrpSpPr>
          <p:nvPr/>
        </p:nvGrpSpPr>
        <p:grpSpPr>
          <a:xfrm>
            <a:off x="6275825" y="1331486"/>
            <a:ext cx="617931" cy="558830"/>
            <a:chOff x="3465059" y="5272078"/>
            <a:chExt cx="1126541" cy="1018796"/>
          </a:xfrm>
          <a:solidFill>
            <a:srgbClr val="FBB040"/>
          </a:solidFill>
        </p:grpSpPr>
        <p:sp>
          <p:nvSpPr>
            <p:cNvPr id="193" name="Freeform 42"/>
            <p:cNvSpPr>
              <a:spLocks/>
            </p:cNvSpPr>
            <p:nvPr/>
          </p:nvSpPr>
          <p:spPr bwMode="auto">
            <a:xfrm>
              <a:off x="4006971" y="5674369"/>
              <a:ext cx="6375" cy="7651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4" y="5"/>
                </a:cxn>
                <a:cxn ang="0">
                  <a:pos x="4" y="3"/>
                </a:cxn>
                <a:cxn ang="0">
                  <a:pos x="4" y="1"/>
                </a:cxn>
                <a:cxn ang="0">
                  <a:pos x="0" y="2"/>
                </a:cxn>
              </a:cxnLst>
              <a:rect l="0" t="0" r="r" b="b"/>
              <a:pathLst>
                <a:path w="4" h="5">
                  <a:moveTo>
                    <a:pt x="0" y="2"/>
                  </a:moveTo>
                  <a:cubicBezTo>
                    <a:pt x="2" y="2"/>
                    <a:pt x="3" y="5"/>
                    <a:pt x="4" y="5"/>
                  </a:cubicBezTo>
                  <a:cubicBezTo>
                    <a:pt x="4" y="4"/>
                    <a:pt x="4" y="4"/>
                    <a:pt x="4" y="3"/>
                  </a:cubicBezTo>
                  <a:cubicBezTo>
                    <a:pt x="3" y="3"/>
                    <a:pt x="4" y="2"/>
                    <a:pt x="4" y="1"/>
                  </a:cubicBezTo>
                  <a:cubicBezTo>
                    <a:pt x="2" y="2"/>
                    <a:pt x="1" y="0"/>
                    <a:pt x="0" y="2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94" name="Freeform 43"/>
            <p:cNvSpPr>
              <a:spLocks/>
            </p:cNvSpPr>
            <p:nvPr/>
          </p:nvSpPr>
          <p:spPr bwMode="auto">
            <a:xfrm>
              <a:off x="4013347" y="5674369"/>
              <a:ext cx="7013" cy="7651"/>
            </a:xfrm>
            <a:custGeom>
              <a:avLst/>
              <a:gdLst/>
              <a:ahLst/>
              <a:cxnLst>
                <a:cxn ang="0">
                  <a:pos x="1" y="4"/>
                </a:cxn>
                <a:cxn ang="0">
                  <a:pos x="5" y="3"/>
                </a:cxn>
                <a:cxn ang="0">
                  <a:pos x="4" y="0"/>
                </a:cxn>
                <a:cxn ang="0">
                  <a:pos x="1" y="4"/>
                </a:cxn>
              </a:cxnLst>
              <a:rect l="0" t="0" r="r" b="b"/>
              <a:pathLst>
                <a:path w="5" h="5">
                  <a:moveTo>
                    <a:pt x="1" y="4"/>
                  </a:moveTo>
                  <a:cubicBezTo>
                    <a:pt x="3" y="4"/>
                    <a:pt x="3" y="5"/>
                    <a:pt x="5" y="3"/>
                  </a:cubicBezTo>
                  <a:cubicBezTo>
                    <a:pt x="5" y="2"/>
                    <a:pt x="4" y="2"/>
                    <a:pt x="4" y="0"/>
                  </a:cubicBezTo>
                  <a:cubicBezTo>
                    <a:pt x="2" y="1"/>
                    <a:pt x="0" y="3"/>
                    <a:pt x="1" y="4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95" name="Freeform 44"/>
            <p:cNvSpPr>
              <a:spLocks/>
            </p:cNvSpPr>
            <p:nvPr/>
          </p:nvSpPr>
          <p:spPr bwMode="auto">
            <a:xfrm>
              <a:off x="4006971" y="5682019"/>
              <a:ext cx="6375" cy="6375"/>
            </a:xfrm>
            <a:custGeom>
              <a:avLst/>
              <a:gdLst/>
              <a:ahLst/>
              <a:cxnLst>
                <a:cxn ang="0">
                  <a:pos x="4" y="2"/>
                </a:cxn>
                <a:cxn ang="0">
                  <a:pos x="0" y="2"/>
                </a:cxn>
                <a:cxn ang="0">
                  <a:pos x="4" y="2"/>
                </a:cxn>
              </a:cxnLst>
              <a:rect l="0" t="0" r="r" b="b"/>
              <a:pathLst>
                <a:path w="4" h="4">
                  <a:moveTo>
                    <a:pt x="4" y="2"/>
                  </a:moveTo>
                  <a:cubicBezTo>
                    <a:pt x="4" y="0"/>
                    <a:pt x="2" y="1"/>
                    <a:pt x="0" y="2"/>
                  </a:cubicBezTo>
                  <a:cubicBezTo>
                    <a:pt x="1" y="4"/>
                    <a:pt x="3" y="2"/>
                    <a:pt x="4" y="2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96" name="Freeform 45"/>
            <p:cNvSpPr>
              <a:spLocks/>
            </p:cNvSpPr>
            <p:nvPr/>
          </p:nvSpPr>
          <p:spPr bwMode="auto">
            <a:xfrm>
              <a:off x="3980194" y="5783389"/>
              <a:ext cx="5738" cy="7013"/>
            </a:xfrm>
            <a:custGeom>
              <a:avLst/>
              <a:gdLst/>
              <a:ahLst/>
              <a:cxnLst>
                <a:cxn ang="0">
                  <a:pos x="1" y="2"/>
                </a:cxn>
                <a:cxn ang="0">
                  <a:pos x="0" y="5"/>
                </a:cxn>
                <a:cxn ang="0">
                  <a:pos x="1" y="4"/>
                </a:cxn>
                <a:cxn ang="0">
                  <a:pos x="2" y="5"/>
                </a:cxn>
                <a:cxn ang="0">
                  <a:pos x="2" y="3"/>
                </a:cxn>
                <a:cxn ang="0">
                  <a:pos x="4" y="5"/>
                </a:cxn>
                <a:cxn ang="0">
                  <a:pos x="4" y="1"/>
                </a:cxn>
                <a:cxn ang="0">
                  <a:pos x="1" y="2"/>
                </a:cxn>
              </a:cxnLst>
              <a:rect l="0" t="0" r="r" b="b"/>
              <a:pathLst>
                <a:path w="4" h="5">
                  <a:moveTo>
                    <a:pt x="1" y="2"/>
                  </a:moveTo>
                  <a:cubicBezTo>
                    <a:pt x="1" y="3"/>
                    <a:pt x="1" y="4"/>
                    <a:pt x="0" y="5"/>
                  </a:cubicBezTo>
                  <a:cubicBezTo>
                    <a:pt x="1" y="5"/>
                    <a:pt x="1" y="4"/>
                    <a:pt x="1" y="4"/>
                  </a:cubicBezTo>
                  <a:cubicBezTo>
                    <a:pt x="1" y="4"/>
                    <a:pt x="2" y="5"/>
                    <a:pt x="2" y="5"/>
                  </a:cubicBezTo>
                  <a:cubicBezTo>
                    <a:pt x="2" y="4"/>
                    <a:pt x="1" y="3"/>
                    <a:pt x="2" y="3"/>
                  </a:cubicBezTo>
                  <a:cubicBezTo>
                    <a:pt x="3" y="4"/>
                    <a:pt x="4" y="5"/>
                    <a:pt x="4" y="5"/>
                  </a:cubicBezTo>
                  <a:cubicBezTo>
                    <a:pt x="4" y="3"/>
                    <a:pt x="4" y="2"/>
                    <a:pt x="4" y="1"/>
                  </a:cubicBezTo>
                  <a:cubicBezTo>
                    <a:pt x="2" y="0"/>
                    <a:pt x="2" y="2"/>
                    <a:pt x="1" y="2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97" name="Freeform 46"/>
            <p:cNvSpPr>
              <a:spLocks/>
            </p:cNvSpPr>
            <p:nvPr/>
          </p:nvSpPr>
          <p:spPr bwMode="auto">
            <a:xfrm>
              <a:off x="4020360" y="5777013"/>
              <a:ext cx="14026" cy="6375"/>
            </a:xfrm>
            <a:custGeom>
              <a:avLst/>
              <a:gdLst/>
              <a:ahLst/>
              <a:cxnLst>
                <a:cxn ang="0">
                  <a:pos x="8" y="1"/>
                </a:cxn>
                <a:cxn ang="0">
                  <a:pos x="6" y="0"/>
                </a:cxn>
                <a:cxn ang="0">
                  <a:pos x="5" y="1"/>
                </a:cxn>
                <a:cxn ang="0">
                  <a:pos x="5" y="4"/>
                </a:cxn>
                <a:cxn ang="0">
                  <a:pos x="4" y="2"/>
                </a:cxn>
                <a:cxn ang="0">
                  <a:pos x="8" y="2"/>
                </a:cxn>
                <a:cxn ang="0">
                  <a:pos x="8" y="1"/>
                </a:cxn>
              </a:cxnLst>
              <a:rect l="0" t="0" r="r" b="b"/>
              <a:pathLst>
                <a:path w="9" h="4">
                  <a:moveTo>
                    <a:pt x="8" y="1"/>
                  </a:moveTo>
                  <a:cubicBezTo>
                    <a:pt x="7" y="0"/>
                    <a:pt x="6" y="0"/>
                    <a:pt x="6" y="0"/>
                  </a:cubicBezTo>
                  <a:cubicBezTo>
                    <a:pt x="5" y="0"/>
                    <a:pt x="5" y="1"/>
                    <a:pt x="5" y="1"/>
                  </a:cubicBezTo>
                  <a:cubicBezTo>
                    <a:pt x="0" y="1"/>
                    <a:pt x="3" y="4"/>
                    <a:pt x="5" y="4"/>
                  </a:cubicBezTo>
                  <a:cubicBezTo>
                    <a:pt x="4" y="3"/>
                    <a:pt x="4" y="3"/>
                    <a:pt x="4" y="2"/>
                  </a:cubicBezTo>
                  <a:cubicBezTo>
                    <a:pt x="5" y="3"/>
                    <a:pt x="6" y="3"/>
                    <a:pt x="8" y="2"/>
                  </a:cubicBezTo>
                  <a:cubicBezTo>
                    <a:pt x="9" y="1"/>
                    <a:pt x="6" y="1"/>
                    <a:pt x="8" y="1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98" name="Freeform 47"/>
            <p:cNvSpPr>
              <a:spLocks/>
            </p:cNvSpPr>
            <p:nvPr/>
          </p:nvSpPr>
          <p:spPr bwMode="auto">
            <a:xfrm>
              <a:off x="3952780" y="5924923"/>
              <a:ext cx="6375" cy="13389"/>
            </a:xfrm>
            <a:custGeom>
              <a:avLst/>
              <a:gdLst/>
              <a:ahLst/>
              <a:cxnLst>
                <a:cxn ang="0">
                  <a:pos x="1" y="9"/>
                </a:cxn>
                <a:cxn ang="0">
                  <a:pos x="4" y="5"/>
                </a:cxn>
                <a:cxn ang="0">
                  <a:pos x="2" y="2"/>
                </a:cxn>
                <a:cxn ang="0">
                  <a:pos x="0" y="6"/>
                </a:cxn>
                <a:cxn ang="0">
                  <a:pos x="1" y="9"/>
                </a:cxn>
              </a:cxnLst>
              <a:rect l="0" t="0" r="r" b="b"/>
              <a:pathLst>
                <a:path w="4" h="9">
                  <a:moveTo>
                    <a:pt x="1" y="9"/>
                  </a:moveTo>
                  <a:cubicBezTo>
                    <a:pt x="2" y="8"/>
                    <a:pt x="4" y="7"/>
                    <a:pt x="4" y="5"/>
                  </a:cubicBezTo>
                  <a:cubicBezTo>
                    <a:pt x="4" y="2"/>
                    <a:pt x="3" y="0"/>
                    <a:pt x="2" y="2"/>
                  </a:cubicBezTo>
                  <a:cubicBezTo>
                    <a:pt x="3" y="6"/>
                    <a:pt x="1" y="7"/>
                    <a:pt x="0" y="6"/>
                  </a:cubicBezTo>
                  <a:cubicBezTo>
                    <a:pt x="0" y="8"/>
                    <a:pt x="1" y="8"/>
                    <a:pt x="1" y="9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99" name="Freeform 48"/>
            <p:cNvSpPr>
              <a:spLocks/>
            </p:cNvSpPr>
            <p:nvPr/>
          </p:nvSpPr>
          <p:spPr bwMode="auto">
            <a:xfrm>
              <a:off x="4006971" y="5924923"/>
              <a:ext cx="6375" cy="7013"/>
            </a:xfrm>
            <a:custGeom>
              <a:avLst/>
              <a:gdLst/>
              <a:ahLst/>
              <a:cxnLst>
                <a:cxn ang="0">
                  <a:pos x="1" y="1"/>
                </a:cxn>
                <a:cxn ang="0">
                  <a:pos x="1" y="3"/>
                </a:cxn>
                <a:cxn ang="0">
                  <a:pos x="2" y="5"/>
                </a:cxn>
                <a:cxn ang="0">
                  <a:pos x="4" y="4"/>
                </a:cxn>
                <a:cxn ang="0">
                  <a:pos x="1" y="1"/>
                </a:cxn>
              </a:cxnLst>
              <a:rect l="0" t="0" r="r" b="b"/>
              <a:pathLst>
                <a:path w="4" h="5">
                  <a:moveTo>
                    <a:pt x="1" y="1"/>
                  </a:moveTo>
                  <a:cubicBezTo>
                    <a:pt x="1" y="2"/>
                    <a:pt x="0" y="2"/>
                    <a:pt x="1" y="3"/>
                  </a:cubicBezTo>
                  <a:cubicBezTo>
                    <a:pt x="3" y="2"/>
                    <a:pt x="1" y="4"/>
                    <a:pt x="2" y="5"/>
                  </a:cubicBezTo>
                  <a:cubicBezTo>
                    <a:pt x="3" y="5"/>
                    <a:pt x="4" y="4"/>
                    <a:pt x="4" y="4"/>
                  </a:cubicBezTo>
                  <a:cubicBezTo>
                    <a:pt x="4" y="2"/>
                    <a:pt x="3" y="0"/>
                    <a:pt x="1" y="1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00" name="Freeform 49"/>
            <p:cNvSpPr>
              <a:spLocks/>
            </p:cNvSpPr>
            <p:nvPr/>
          </p:nvSpPr>
          <p:spPr bwMode="auto">
            <a:xfrm>
              <a:off x="4061163" y="5897509"/>
              <a:ext cx="6375" cy="7651"/>
            </a:xfrm>
            <a:custGeom>
              <a:avLst/>
              <a:gdLst/>
              <a:ahLst/>
              <a:cxnLst>
                <a:cxn ang="0">
                  <a:pos x="4" y="5"/>
                </a:cxn>
                <a:cxn ang="0">
                  <a:pos x="4" y="3"/>
                </a:cxn>
                <a:cxn ang="0">
                  <a:pos x="4" y="2"/>
                </a:cxn>
                <a:cxn ang="0">
                  <a:pos x="4" y="2"/>
                </a:cxn>
                <a:cxn ang="0">
                  <a:pos x="4" y="1"/>
                </a:cxn>
                <a:cxn ang="0">
                  <a:pos x="3" y="1"/>
                </a:cxn>
                <a:cxn ang="0">
                  <a:pos x="1" y="4"/>
                </a:cxn>
                <a:cxn ang="0">
                  <a:pos x="4" y="5"/>
                </a:cxn>
              </a:cxnLst>
              <a:rect l="0" t="0" r="r" b="b"/>
              <a:pathLst>
                <a:path w="4" h="5">
                  <a:moveTo>
                    <a:pt x="4" y="5"/>
                  </a:moveTo>
                  <a:cubicBezTo>
                    <a:pt x="3" y="4"/>
                    <a:pt x="4" y="4"/>
                    <a:pt x="4" y="3"/>
                  </a:cubicBezTo>
                  <a:cubicBezTo>
                    <a:pt x="4" y="3"/>
                    <a:pt x="3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3" y="0"/>
                    <a:pt x="3" y="1"/>
                  </a:cubicBezTo>
                  <a:cubicBezTo>
                    <a:pt x="4" y="3"/>
                    <a:pt x="0" y="2"/>
                    <a:pt x="1" y="4"/>
                  </a:cubicBezTo>
                  <a:cubicBezTo>
                    <a:pt x="3" y="3"/>
                    <a:pt x="3" y="5"/>
                    <a:pt x="4" y="5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01" name="Freeform 50"/>
            <p:cNvSpPr>
              <a:spLocks/>
            </p:cNvSpPr>
            <p:nvPr/>
          </p:nvSpPr>
          <p:spPr bwMode="auto">
            <a:xfrm>
              <a:off x="4013347" y="5945963"/>
              <a:ext cx="7013" cy="5738"/>
            </a:xfrm>
            <a:custGeom>
              <a:avLst/>
              <a:gdLst/>
              <a:ahLst/>
              <a:cxnLst>
                <a:cxn ang="0">
                  <a:pos x="5" y="1"/>
                </a:cxn>
                <a:cxn ang="0">
                  <a:pos x="0" y="3"/>
                </a:cxn>
                <a:cxn ang="0">
                  <a:pos x="5" y="1"/>
                </a:cxn>
              </a:cxnLst>
              <a:rect l="0" t="0" r="r" b="b"/>
              <a:pathLst>
                <a:path w="5" h="4">
                  <a:moveTo>
                    <a:pt x="5" y="1"/>
                  </a:moveTo>
                  <a:cubicBezTo>
                    <a:pt x="4" y="0"/>
                    <a:pt x="2" y="2"/>
                    <a:pt x="0" y="3"/>
                  </a:cubicBezTo>
                  <a:cubicBezTo>
                    <a:pt x="2" y="4"/>
                    <a:pt x="4" y="2"/>
                    <a:pt x="5" y="1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02" name="Freeform 51"/>
            <p:cNvSpPr>
              <a:spLocks/>
            </p:cNvSpPr>
            <p:nvPr/>
          </p:nvSpPr>
          <p:spPr bwMode="auto">
            <a:xfrm>
              <a:off x="4020360" y="5951700"/>
              <a:ext cx="6375" cy="7651"/>
            </a:xfrm>
            <a:custGeom>
              <a:avLst/>
              <a:gdLst/>
              <a:ahLst/>
              <a:cxnLst>
                <a:cxn ang="0">
                  <a:pos x="0" y="3"/>
                </a:cxn>
                <a:cxn ang="0">
                  <a:pos x="1" y="5"/>
                </a:cxn>
                <a:cxn ang="0">
                  <a:pos x="4" y="4"/>
                </a:cxn>
                <a:cxn ang="0">
                  <a:pos x="2" y="0"/>
                </a:cxn>
                <a:cxn ang="0">
                  <a:pos x="0" y="3"/>
                </a:cxn>
              </a:cxnLst>
              <a:rect l="0" t="0" r="r" b="b"/>
              <a:pathLst>
                <a:path w="4" h="5">
                  <a:moveTo>
                    <a:pt x="0" y="3"/>
                  </a:moveTo>
                  <a:cubicBezTo>
                    <a:pt x="1" y="4"/>
                    <a:pt x="1" y="4"/>
                    <a:pt x="1" y="5"/>
                  </a:cubicBezTo>
                  <a:cubicBezTo>
                    <a:pt x="2" y="4"/>
                    <a:pt x="4" y="4"/>
                    <a:pt x="4" y="4"/>
                  </a:cubicBezTo>
                  <a:cubicBezTo>
                    <a:pt x="3" y="2"/>
                    <a:pt x="3" y="1"/>
                    <a:pt x="2" y="0"/>
                  </a:cubicBezTo>
                  <a:cubicBezTo>
                    <a:pt x="3" y="2"/>
                    <a:pt x="1" y="2"/>
                    <a:pt x="0" y="3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03" name="Freeform 52"/>
            <p:cNvSpPr>
              <a:spLocks/>
            </p:cNvSpPr>
            <p:nvPr/>
          </p:nvSpPr>
          <p:spPr bwMode="auto">
            <a:xfrm>
              <a:off x="4177196" y="5891771"/>
              <a:ext cx="13389" cy="5738"/>
            </a:xfrm>
            <a:custGeom>
              <a:avLst/>
              <a:gdLst/>
              <a:ahLst/>
              <a:cxnLst>
                <a:cxn ang="0">
                  <a:pos x="0" y="1"/>
                </a:cxn>
                <a:cxn ang="0">
                  <a:pos x="7" y="4"/>
                </a:cxn>
                <a:cxn ang="0">
                  <a:pos x="7" y="0"/>
                </a:cxn>
                <a:cxn ang="0">
                  <a:pos x="0" y="1"/>
                </a:cxn>
              </a:cxnLst>
              <a:rect l="0" t="0" r="r" b="b"/>
              <a:pathLst>
                <a:path w="9" h="4">
                  <a:moveTo>
                    <a:pt x="0" y="1"/>
                  </a:moveTo>
                  <a:cubicBezTo>
                    <a:pt x="2" y="3"/>
                    <a:pt x="5" y="3"/>
                    <a:pt x="7" y="4"/>
                  </a:cubicBezTo>
                  <a:cubicBezTo>
                    <a:pt x="7" y="2"/>
                    <a:pt x="9" y="2"/>
                    <a:pt x="7" y="0"/>
                  </a:cubicBezTo>
                  <a:cubicBezTo>
                    <a:pt x="4" y="3"/>
                    <a:pt x="3" y="0"/>
                    <a:pt x="0" y="1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04" name="Freeform 53"/>
            <p:cNvSpPr>
              <a:spLocks/>
            </p:cNvSpPr>
            <p:nvPr/>
          </p:nvSpPr>
          <p:spPr bwMode="auto">
            <a:xfrm>
              <a:off x="4182934" y="5897509"/>
              <a:ext cx="7651" cy="7651"/>
            </a:xfrm>
            <a:custGeom>
              <a:avLst/>
              <a:gdLst/>
              <a:ahLst/>
              <a:cxnLst>
                <a:cxn ang="0">
                  <a:pos x="1" y="0"/>
                </a:cxn>
                <a:cxn ang="0">
                  <a:pos x="0" y="2"/>
                </a:cxn>
                <a:cxn ang="0">
                  <a:pos x="2" y="5"/>
                </a:cxn>
                <a:cxn ang="0">
                  <a:pos x="5" y="4"/>
                </a:cxn>
                <a:cxn ang="0">
                  <a:pos x="1" y="0"/>
                </a:cxn>
              </a:cxnLst>
              <a:rect l="0" t="0" r="r" b="b"/>
              <a:pathLst>
                <a:path w="5" h="5">
                  <a:moveTo>
                    <a:pt x="1" y="0"/>
                  </a:moveTo>
                  <a:cubicBezTo>
                    <a:pt x="1" y="1"/>
                    <a:pt x="0" y="2"/>
                    <a:pt x="0" y="2"/>
                  </a:cubicBezTo>
                  <a:cubicBezTo>
                    <a:pt x="1" y="3"/>
                    <a:pt x="2" y="3"/>
                    <a:pt x="2" y="5"/>
                  </a:cubicBezTo>
                  <a:cubicBezTo>
                    <a:pt x="2" y="4"/>
                    <a:pt x="4" y="5"/>
                    <a:pt x="5" y="4"/>
                  </a:cubicBezTo>
                  <a:cubicBezTo>
                    <a:pt x="3" y="3"/>
                    <a:pt x="2" y="1"/>
                    <a:pt x="1" y="0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05" name="Freeform 54"/>
            <p:cNvSpPr>
              <a:spLocks/>
            </p:cNvSpPr>
            <p:nvPr/>
          </p:nvSpPr>
          <p:spPr bwMode="auto">
            <a:xfrm>
              <a:off x="4026735" y="5965089"/>
              <a:ext cx="7651" cy="7651"/>
            </a:xfrm>
            <a:custGeom>
              <a:avLst/>
              <a:gdLst/>
              <a:ahLst/>
              <a:cxnLst>
                <a:cxn ang="0">
                  <a:pos x="4" y="3"/>
                </a:cxn>
                <a:cxn ang="0">
                  <a:pos x="2" y="0"/>
                </a:cxn>
                <a:cxn ang="0">
                  <a:pos x="2" y="2"/>
                </a:cxn>
                <a:cxn ang="0">
                  <a:pos x="1" y="1"/>
                </a:cxn>
                <a:cxn ang="0">
                  <a:pos x="0" y="2"/>
                </a:cxn>
                <a:cxn ang="0">
                  <a:pos x="4" y="4"/>
                </a:cxn>
                <a:cxn ang="0">
                  <a:pos x="4" y="3"/>
                </a:cxn>
              </a:cxnLst>
              <a:rect l="0" t="0" r="r" b="b"/>
              <a:pathLst>
                <a:path w="5" h="5">
                  <a:moveTo>
                    <a:pt x="4" y="3"/>
                  </a:moveTo>
                  <a:cubicBezTo>
                    <a:pt x="5" y="2"/>
                    <a:pt x="4" y="0"/>
                    <a:pt x="2" y="0"/>
                  </a:cubicBezTo>
                  <a:cubicBezTo>
                    <a:pt x="2" y="1"/>
                    <a:pt x="3" y="1"/>
                    <a:pt x="2" y="2"/>
                  </a:cubicBezTo>
                  <a:cubicBezTo>
                    <a:pt x="2" y="1"/>
                    <a:pt x="2" y="0"/>
                    <a:pt x="1" y="1"/>
                  </a:cubicBezTo>
                  <a:cubicBezTo>
                    <a:pt x="1" y="1"/>
                    <a:pt x="1" y="2"/>
                    <a:pt x="0" y="2"/>
                  </a:cubicBezTo>
                  <a:cubicBezTo>
                    <a:pt x="1" y="4"/>
                    <a:pt x="2" y="5"/>
                    <a:pt x="4" y="4"/>
                  </a:cubicBezTo>
                  <a:cubicBezTo>
                    <a:pt x="2" y="2"/>
                    <a:pt x="3" y="3"/>
                    <a:pt x="4" y="3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06" name="Freeform 55"/>
            <p:cNvSpPr>
              <a:spLocks noEditPoints="1"/>
            </p:cNvSpPr>
            <p:nvPr/>
          </p:nvSpPr>
          <p:spPr bwMode="auto">
            <a:xfrm>
              <a:off x="3993583" y="5587025"/>
              <a:ext cx="61842" cy="189988"/>
            </a:xfrm>
            <a:custGeom>
              <a:avLst/>
              <a:gdLst/>
              <a:ahLst/>
              <a:cxnLst>
                <a:cxn ang="0">
                  <a:pos x="19" y="105"/>
                </a:cxn>
                <a:cxn ang="0">
                  <a:pos x="17" y="107"/>
                </a:cxn>
                <a:cxn ang="0">
                  <a:pos x="19" y="81"/>
                </a:cxn>
                <a:cxn ang="0">
                  <a:pos x="21" y="64"/>
                </a:cxn>
                <a:cxn ang="0">
                  <a:pos x="2" y="15"/>
                </a:cxn>
                <a:cxn ang="0">
                  <a:pos x="16" y="25"/>
                </a:cxn>
                <a:cxn ang="0">
                  <a:pos x="15" y="23"/>
                </a:cxn>
                <a:cxn ang="0">
                  <a:pos x="10" y="19"/>
                </a:cxn>
                <a:cxn ang="0">
                  <a:pos x="16" y="19"/>
                </a:cxn>
                <a:cxn ang="0">
                  <a:pos x="13" y="22"/>
                </a:cxn>
                <a:cxn ang="0">
                  <a:pos x="15" y="14"/>
                </a:cxn>
                <a:cxn ang="0">
                  <a:pos x="18" y="28"/>
                </a:cxn>
                <a:cxn ang="0">
                  <a:pos x="37" y="118"/>
                </a:cxn>
                <a:cxn ang="0">
                  <a:pos x="37" y="101"/>
                </a:cxn>
                <a:cxn ang="0">
                  <a:pos x="36" y="100"/>
                </a:cxn>
                <a:cxn ang="0">
                  <a:pos x="16" y="117"/>
                </a:cxn>
                <a:cxn ang="0">
                  <a:pos x="18" y="123"/>
                </a:cxn>
                <a:cxn ang="0">
                  <a:pos x="24" y="120"/>
                </a:cxn>
                <a:cxn ang="0">
                  <a:pos x="33" y="118"/>
                </a:cxn>
                <a:cxn ang="0">
                  <a:pos x="35" y="121"/>
                </a:cxn>
                <a:cxn ang="0">
                  <a:pos x="37" y="116"/>
                </a:cxn>
                <a:cxn ang="0">
                  <a:pos x="40" y="112"/>
                </a:cxn>
                <a:cxn ang="0">
                  <a:pos x="34" y="106"/>
                </a:cxn>
                <a:cxn ang="0">
                  <a:pos x="40" y="104"/>
                </a:cxn>
                <a:cxn ang="0">
                  <a:pos x="39" y="102"/>
                </a:cxn>
                <a:cxn ang="0">
                  <a:pos x="40" y="96"/>
                </a:cxn>
                <a:cxn ang="0">
                  <a:pos x="34" y="91"/>
                </a:cxn>
                <a:cxn ang="0">
                  <a:pos x="35" y="89"/>
                </a:cxn>
                <a:cxn ang="0">
                  <a:pos x="37" y="83"/>
                </a:cxn>
                <a:cxn ang="0">
                  <a:pos x="28" y="82"/>
                </a:cxn>
                <a:cxn ang="0">
                  <a:pos x="27" y="80"/>
                </a:cxn>
                <a:cxn ang="0">
                  <a:pos x="36" y="79"/>
                </a:cxn>
                <a:cxn ang="0">
                  <a:pos x="38" y="75"/>
                </a:cxn>
                <a:cxn ang="0">
                  <a:pos x="37" y="67"/>
                </a:cxn>
                <a:cxn ang="0">
                  <a:pos x="35" y="64"/>
                </a:cxn>
                <a:cxn ang="0">
                  <a:pos x="33" y="57"/>
                </a:cxn>
                <a:cxn ang="0">
                  <a:pos x="32" y="50"/>
                </a:cxn>
                <a:cxn ang="0">
                  <a:pos x="26" y="46"/>
                </a:cxn>
                <a:cxn ang="0">
                  <a:pos x="32" y="26"/>
                </a:cxn>
                <a:cxn ang="0">
                  <a:pos x="23" y="3"/>
                </a:cxn>
                <a:cxn ang="0">
                  <a:pos x="15" y="7"/>
                </a:cxn>
                <a:cxn ang="0">
                  <a:pos x="13" y="1"/>
                </a:cxn>
                <a:cxn ang="0">
                  <a:pos x="1" y="14"/>
                </a:cxn>
                <a:cxn ang="0">
                  <a:pos x="4" y="31"/>
                </a:cxn>
                <a:cxn ang="0">
                  <a:pos x="4" y="34"/>
                </a:cxn>
                <a:cxn ang="0">
                  <a:pos x="9" y="52"/>
                </a:cxn>
                <a:cxn ang="0">
                  <a:pos x="20" y="51"/>
                </a:cxn>
                <a:cxn ang="0">
                  <a:pos x="13" y="62"/>
                </a:cxn>
                <a:cxn ang="0">
                  <a:pos x="14" y="66"/>
                </a:cxn>
                <a:cxn ang="0">
                  <a:pos x="12" y="68"/>
                </a:cxn>
                <a:cxn ang="0">
                  <a:pos x="13" y="73"/>
                </a:cxn>
                <a:cxn ang="0">
                  <a:pos x="13" y="74"/>
                </a:cxn>
                <a:cxn ang="0">
                  <a:pos x="16" y="76"/>
                </a:cxn>
                <a:cxn ang="0">
                  <a:pos x="15" y="79"/>
                </a:cxn>
                <a:cxn ang="0">
                  <a:pos x="13" y="82"/>
                </a:cxn>
                <a:cxn ang="0">
                  <a:pos x="15" y="91"/>
                </a:cxn>
                <a:cxn ang="0">
                  <a:pos x="16" y="97"/>
                </a:cxn>
                <a:cxn ang="0">
                  <a:pos x="16" y="103"/>
                </a:cxn>
                <a:cxn ang="0">
                  <a:pos x="15" y="113"/>
                </a:cxn>
              </a:cxnLst>
              <a:rect l="0" t="0" r="r" b="b"/>
              <a:pathLst>
                <a:path w="41" h="126">
                  <a:moveTo>
                    <a:pt x="16" y="112"/>
                  </a:moveTo>
                  <a:cubicBezTo>
                    <a:pt x="16" y="111"/>
                    <a:pt x="17" y="111"/>
                    <a:pt x="17" y="110"/>
                  </a:cubicBezTo>
                  <a:cubicBezTo>
                    <a:pt x="18" y="109"/>
                    <a:pt x="17" y="111"/>
                    <a:pt x="18" y="111"/>
                  </a:cubicBezTo>
                  <a:cubicBezTo>
                    <a:pt x="18" y="112"/>
                    <a:pt x="17" y="112"/>
                    <a:pt x="16" y="112"/>
                  </a:cubicBezTo>
                  <a:close/>
                  <a:moveTo>
                    <a:pt x="17" y="107"/>
                  </a:moveTo>
                  <a:cubicBezTo>
                    <a:pt x="17" y="105"/>
                    <a:pt x="18" y="106"/>
                    <a:pt x="19" y="105"/>
                  </a:cubicBezTo>
                  <a:cubicBezTo>
                    <a:pt x="18" y="104"/>
                    <a:pt x="18" y="105"/>
                    <a:pt x="17" y="106"/>
                  </a:cubicBezTo>
                  <a:cubicBezTo>
                    <a:pt x="17" y="104"/>
                    <a:pt x="19" y="105"/>
                    <a:pt x="19" y="105"/>
                  </a:cubicBezTo>
                  <a:cubicBezTo>
                    <a:pt x="20" y="105"/>
                    <a:pt x="20" y="105"/>
                    <a:pt x="20" y="104"/>
                  </a:cubicBezTo>
                  <a:cubicBezTo>
                    <a:pt x="21" y="104"/>
                    <a:pt x="19" y="105"/>
                    <a:pt x="20" y="106"/>
                  </a:cubicBezTo>
                  <a:cubicBezTo>
                    <a:pt x="19" y="106"/>
                    <a:pt x="18" y="107"/>
                    <a:pt x="20" y="107"/>
                  </a:cubicBezTo>
                  <a:cubicBezTo>
                    <a:pt x="19" y="109"/>
                    <a:pt x="17" y="107"/>
                    <a:pt x="17" y="107"/>
                  </a:cubicBezTo>
                  <a:close/>
                  <a:moveTo>
                    <a:pt x="33" y="112"/>
                  </a:moveTo>
                  <a:cubicBezTo>
                    <a:pt x="33" y="113"/>
                    <a:pt x="33" y="114"/>
                    <a:pt x="32" y="114"/>
                  </a:cubicBezTo>
                  <a:cubicBezTo>
                    <a:pt x="32" y="114"/>
                    <a:pt x="31" y="114"/>
                    <a:pt x="31" y="114"/>
                  </a:cubicBezTo>
                  <a:cubicBezTo>
                    <a:pt x="31" y="114"/>
                    <a:pt x="31" y="114"/>
                    <a:pt x="31" y="114"/>
                  </a:cubicBezTo>
                  <a:cubicBezTo>
                    <a:pt x="30" y="115"/>
                    <a:pt x="31" y="112"/>
                    <a:pt x="33" y="112"/>
                  </a:cubicBezTo>
                  <a:close/>
                  <a:moveTo>
                    <a:pt x="19" y="81"/>
                  </a:moveTo>
                  <a:cubicBezTo>
                    <a:pt x="20" y="80"/>
                    <a:pt x="20" y="81"/>
                    <a:pt x="21" y="80"/>
                  </a:cubicBezTo>
                  <a:cubicBezTo>
                    <a:pt x="21" y="81"/>
                    <a:pt x="19" y="82"/>
                    <a:pt x="19" y="81"/>
                  </a:cubicBezTo>
                  <a:close/>
                  <a:moveTo>
                    <a:pt x="13" y="71"/>
                  </a:moveTo>
                  <a:cubicBezTo>
                    <a:pt x="11" y="70"/>
                    <a:pt x="13" y="69"/>
                    <a:pt x="14" y="69"/>
                  </a:cubicBezTo>
                  <a:cubicBezTo>
                    <a:pt x="14" y="70"/>
                    <a:pt x="13" y="70"/>
                    <a:pt x="13" y="71"/>
                  </a:cubicBezTo>
                  <a:close/>
                  <a:moveTo>
                    <a:pt x="21" y="64"/>
                  </a:moveTo>
                  <a:cubicBezTo>
                    <a:pt x="22" y="64"/>
                    <a:pt x="22" y="64"/>
                    <a:pt x="23" y="63"/>
                  </a:cubicBezTo>
                  <a:cubicBezTo>
                    <a:pt x="23" y="65"/>
                    <a:pt x="20" y="65"/>
                    <a:pt x="21" y="66"/>
                  </a:cubicBezTo>
                  <a:cubicBezTo>
                    <a:pt x="20" y="66"/>
                    <a:pt x="22" y="65"/>
                    <a:pt x="21" y="64"/>
                  </a:cubicBezTo>
                  <a:close/>
                  <a:moveTo>
                    <a:pt x="3" y="16"/>
                  </a:moveTo>
                  <a:cubicBezTo>
                    <a:pt x="2" y="17"/>
                    <a:pt x="2" y="16"/>
                    <a:pt x="2" y="16"/>
                  </a:cubicBezTo>
                  <a:cubicBezTo>
                    <a:pt x="1" y="16"/>
                    <a:pt x="1" y="15"/>
                    <a:pt x="2" y="15"/>
                  </a:cubicBezTo>
                  <a:cubicBezTo>
                    <a:pt x="2" y="15"/>
                    <a:pt x="2" y="16"/>
                    <a:pt x="2" y="16"/>
                  </a:cubicBezTo>
                  <a:cubicBezTo>
                    <a:pt x="2" y="16"/>
                    <a:pt x="3" y="16"/>
                    <a:pt x="3" y="16"/>
                  </a:cubicBezTo>
                  <a:close/>
                  <a:moveTo>
                    <a:pt x="16" y="23"/>
                  </a:moveTo>
                  <a:cubicBezTo>
                    <a:pt x="16" y="24"/>
                    <a:pt x="15" y="24"/>
                    <a:pt x="16" y="25"/>
                  </a:cubicBezTo>
                  <a:cubicBezTo>
                    <a:pt x="15" y="26"/>
                    <a:pt x="15" y="25"/>
                    <a:pt x="15" y="25"/>
                  </a:cubicBezTo>
                  <a:cubicBezTo>
                    <a:pt x="15" y="27"/>
                    <a:pt x="15" y="25"/>
                    <a:pt x="16" y="25"/>
                  </a:cubicBezTo>
                  <a:cubicBezTo>
                    <a:pt x="16" y="26"/>
                    <a:pt x="16" y="27"/>
                    <a:pt x="17" y="27"/>
                  </a:cubicBezTo>
                  <a:cubicBezTo>
                    <a:pt x="16" y="27"/>
                    <a:pt x="15" y="27"/>
                    <a:pt x="15" y="26"/>
                  </a:cubicBezTo>
                  <a:cubicBezTo>
                    <a:pt x="15" y="28"/>
                    <a:pt x="17" y="29"/>
                    <a:pt x="17" y="30"/>
                  </a:cubicBezTo>
                  <a:cubicBezTo>
                    <a:pt x="15" y="29"/>
                    <a:pt x="14" y="27"/>
                    <a:pt x="14" y="25"/>
                  </a:cubicBezTo>
                  <a:cubicBezTo>
                    <a:pt x="15" y="24"/>
                    <a:pt x="15" y="25"/>
                    <a:pt x="16" y="24"/>
                  </a:cubicBezTo>
                  <a:cubicBezTo>
                    <a:pt x="15" y="24"/>
                    <a:pt x="16" y="23"/>
                    <a:pt x="15" y="23"/>
                  </a:cubicBezTo>
                  <a:cubicBezTo>
                    <a:pt x="14" y="24"/>
                    <a:pt x="13" y="25"/>
                    <a:pt x="13" y="27"/>
                  </a:cubicBezTo>
                  <a:cubicBezTo>
                    <a:pt x="13" y="25"/>
                    <a:pt x="14" y="22"/>
                    <a:pt x="16" y="23"/>
                  </a:cubicBezTo>
                  <a:close/>
                  <a:moveTo>
                    <a:pt x="14" y="19"/>
                  </a:moveTo>
                  <a:cubicBezTo>
                    <a:pt x="13" y="19"/>
                    <a:pt x="11" y="19"/>
                    <a:pt x="13" y="18"/>
                  </a:cubicBezTo>
                  <a:cubicBezTo>
                    <a:pt x="13" y="18"/>
                    <a:pt x="12" y="19"/>
                    <a:pt x="12" y="18"/>
                  </a:cubicBezTo>
                  <a:cubicBezTo>
                    <a:pt x="11" y="18"/>
                    <a:pt x="11" y="19"/>
                    <a:pt x="10" y="19"/>
                  </a:cubicBezTo>
                  <a:cubicBezTo>
                    <a:pt x="10" y="18"/>
                    <a:pt x="13" y="16"/>
                    <a:pt x="13" y="18"/>
                  </a:cubicBezTo>
                  <a:cubicBezTo>
                    <a:pt x="14" y="17"/>
                    <a:pt x="13" y="16"/>
                    <a:pt x="13" y="17"/>
                  </a:cubicBezTo>
                  <a:cubicBezTo>
                    <a:pt x="13" y="16"/>
                    <a:pt x="15" y="16"/>
                    <a:pt x="15" y="17"/>
                  </a:cubicBezTo>
                  <a:cubicBezTo>
                    <a:pt x="14" y="17"/>
                    <a:pt x="15" y="18"/>
                    <a:pt x="15" y="18"/>
                  </a:cubicBezTo>
                  <a:cubicBezTo>
                    <a:pt x="15" y="18"/>
                    <a:pt x="15" y="18"/>
                    <a:pt x="14" y="18"/>
                  </a:cubicBezTo>
                  <a:cubicBezTo>
                    <a:pt x="15" y="18"/>
                    <a:pt x="15" y="19"/>
                    <a:pt x="16" y="19"/>
                  </a:cubicBezTo>
                  <a:cubicBezTo>
                    <a:pt x="16" y="20"/>
                    <a:pt x="15" y="19"/>
                    <a:pt x="14" y="19"/>
                  </a:cubicBezTo>
                  <a:cubicBezTo>
                    <a:pt x="15" y="20"/>
                    <a:pt x="16" y="20"/>
                    <a:pt x="17" y="21"/>
                  </a:cubicBezTo>
                  <a:cubicBezTo>
                    <a:pt x="16" y="21"/>
                    <a:pt x="16" y="21"/>
                    <a:pt x="15" y="22"/>
                  </a:cubicBezTo>
                  <a:cubicBezTo>
                    <a:pt x="15" y="21"/>
                    <a:pt x="15" y="20"/>
                    <a:pt x="14" y="20"/>
                  </a:cubicBezTo>
                  <a:cubicBezTo>
                    <a:pt x="14" y="20"/>
                    <a:pt x="14" y="21"/>
                    <a:pt x="15" y="22"/>
                  </a:cubicBezTo>
                  <a:cubicBezTo>
                    <a:pt x="14" y="22"/>
                    <a:pt x="13" y="22"/>
                    <a:pt x="13" y="22"/>
                  </a:cubicBezTo>
                  <a:cubicBezTo>
                    <a:pt x="13" y="22"/>
                    <a:pt x="14" y="21"/>
                    <a:pt x="13" y="20"/>
                  </a:cubicBezTo>
                  <a:cubicBezTo>
                    <a:pt x="11" y="23"/>
                    <a:pt x="11" y="21"/>
                    <a:pt x="14" y="19"/>
                  </a:cubicBezTo>
                  <a:close/>
                  <a:moveTo>
                    <a:pt x="13" y="15"/>
                  </a:moveTo>
                  <a:cubicBezTo>
                    <a:pt x="13" y="15"/>
                    <a:pt x="14" y="14"/>
                    <a:pt x="14" y="15"/>
                  </a:cubicBezTo>
                  <a:cubicBezTo>
                    <a:pt x="14" y="14"/>
                    <a:pt x="14" y="13"/>
                    <a:pt x="16" y="13"/>
                  </a:cubicBezTo>
                  <a:cubicBezTo>
                    <a:pt x="15" y="13"/>
                    <a:pt x="15" y="13"/>
                    <a:pt x="15" y="14"/>
                  </a:cubicBezTo>
                  <a:cubicBezTo>
                    <a:pt x="15" y="15"/>
                    <a:pt x="16" y="15"/>
                    <a:pt x="16" y="16"/>
                  </a:cubicBezTo>
                  <a:cubicBezTo>
                    <a:pt x="14" y="15"/>
                    <a:pt x="12" y="15"/>
                    <a:pt x="15" y="16"/>
                  </a:cubicBezTo>
                  <a:cubicBezTo>
                    <a:pt x="14" y="17"/>
                    <a:pt x="13" y="15"/>
                    <a:pt x="11" y="16"/>
                  </a:cubicBezTo>
                  <a:cubicBezTo>
                    <a:pt x="11" y="15"/>
                    <a:pt x="13" y="16"/>
                    <a:pt x="13" y="15"/>
                  </a:cubicBezTo>
                  <a:close/>
                  <a:moveTo>
                    <a:pt x="18" y="30"/>
                  </a:moveTo>
                  <a:cubicBezTo>
                    <a:pt x="17" y="30"/>
                    <a:pt x="18" y="29"/>
                    <a:pt x="18" y="28"/>
                  </a:cubicBezTo>
                  <a:cubicBezTo>
                    <a:pt x="19" y="28"/>
                    <a:pt x="19" y="30"/>
                    <a:pt x="18" y="30"/>
                  </a:cubicBezTo>
                  <a:close/>
                  <a:moveTo>
                    <a:pt x="17" y="34"/>
                  </a:moveTo>
                  <a:cubicBezTo>
                    <a:pt x="17" y="34"/>
                    <a:pt x="16" y="34"/>
                    <a:pt x="16" y="33"/>
                  </a:cubicBezTo>
                  <a:cubicBezTo>
                    <a:pt x="17" y="32"/>
                    <a:pt x="17" y="32"/>
                    <a:pt x="17" y="32"/>
                  </a:cubicBezTo>
                  <a:cubicBezTo>
                    <a:pt x="17" y="32"/>
                    <a:pt x="17" y="33"/>
                    <a:pt x="17" y="34"/>
                  </a:cubicBezTo>
                  <a:close/>
                  <a:moveTo>
                    <a:pt x="37" y="118"/>
                  </a:moveTo>
                  <a:cubicBezTo>
                    <a:pt x="38" y="117"/>
                    <a:pt x="38" y="118"/>
                    <a:pt x="38" y="118"/>
                  </a:cubicBezTo>
                  <a:cubicBezTo>
                    <a:pt x="38" y="119"/>
                    <a:pt x="37" y="119"/>
                    <a:pt x="37" y="119"/>
                  </a:cubicBezTo>
                  <a:cubicBezTo>
                    <a:pt x="37" y="119"/>
                    <a:pt x="37" y="118"/>
                    <a:pt x="37" y="118"/>
                  </a:cubicBezTo>
                  <a:close/>
                  <a:moveTo>
                    <a:pt x="37" y="101"/>
                  </a:moveTo>
                  <a:cubicBezTo>
                    <a:pt x="38" y="102"/>
                    <a:pt x="36" y="102"/>
                    <a:pt x="35" y="102"/>
                  </a:cubicBezTo>
                  <a:cubicBezTo>
                    <a:pt x="35" y="101"/>
                    <a:pt x="37" y="102"/>
                    <a:pt x="37" y="101"/>
                  </a:cubicBezTo>
                  <a:close/>
                  <a:moveTo>
                    <a:pt x="35" y="95"/>
                  </a:moveTo>
                  <a:cubicBezTo>
                    <a:pt x="34" y="94"/>
                    <a:pt x="33" y="94"/>
                    <a:pt x="33" y="94"/>
                  </a:cubicBezTo>
                  <a:cubicBezTo>
                    <a:pt x="33" y="94"/>
                    <a:pt x="35" y="93"/>
                    <a:pt x="35" y="95"/>
                  </a:cubicBezTo>
                  <a:close/>
                  <a:moveTo>
                    <a:pt x="37" y="98"/>
                  </a:moveTo>
                  <a:cubicBezTo>
                    <a:pt x="37" y="99"/>
                    <a:pt x="37" y="99"/>
                    <a:pt x="38" y="99"/>
                  </a:cubicBezTo>
                  <a:cubicBezTo>
                    <a:pt x="37" y="100"/>
                    <a:pt x="37" y="99"/>
                    <a:pt x="36" y="100"/>
                  </a:cubicBezTo>
                  <a:cubicBezTo>
                    <a:pt x="36" y="99"/>
                    <a:pt x="37" y="99"/>
                    <a:pt x="37" y="98"/>
                  </a:cubicBezTo>
                  <a:close/>
                  <a:moveTo>
                    <a:pt x="19" y="115"/>
                  </a:moveTo>
                  <a:cubicBezTo>
                    <a:pt x="18" y="115"/>
                    <a:pt x="17" y="115"/>
                    <a:pt x="17" y="116"/>
                  </a:cubicBezTo>
                  <a:cubicBezTo>
                    <a:pt x="18" y="116"/>
                    <a:pt x="19" y="117"/>
                    <a:pt x="19" y="118"/>
                  </a:cubicBezTo>
                  <a:cubicBezTo>
                    <a:pt x="18" y="118"/>
                    <a:pt x="17" y="117"/>
                    <a:pt x="16" y="117"/>
                  </a:cubicBezTo>
                  <a:cubicBezTo>
                    <a:pt x="17" y="117"/>
                    <a:pt x="17" y="117"/>
                    <a:pt x="16" y="117"/>
                  </a:cubicBezTo>
                  <a:cubicBezTo>
                    <a:pt x="16" y="117"/>
                    <a:pt x="16" y="118"/>
                    <a:pt x="16" y="118"/>
                  </a:cubicBezTo>
                  <a:cubicBezTo>
                    <a:pt x="17" y="118"/>
                    <a:pt x="17" y="118"/>
                    <a:pt x="17" y="119"/>
                  </a:cubicBezTo>
                  <a:cubicBezTo>
                    <a:pt x="17" y="119"/>
                    <a:pt x="19" y="118"/>
                    <a:pt x="19" y="119"/>
                  </a:cubicBezTo>
                  <a:cubicBezTo>
                    <a:pt x="18" y="120"/>
                    <a:pt x="17" y="119"/>
                    <a:pt x="17" y="120"/>
                  </a:cubicBezTo>
                  <a:cubicBezTo>
                    <a:pt x="18" y="120"/>
                    <a:pt x="19" y="120"/>
                    <a:pt x="20" y="121"/>
                  </a:cubicBezTo>
                  <a:cubicBezTo>
                    <a:pt x="19" y="122"/>
                    <a:pt x="19" y="122"/>
                    <a:pt x="18" y="123"/>
                  </a:cubicBezTo>
                  <a:cubicBezTo>
                    <a:pt x="19" y="123"/>
                    <a:pt x="19" y="124"/>
                    <a:pt x="20" y="125"/>
                  </a:cubicBezTo>
                  <a:cubicBezTo>
                    <a:pt x="21" y="124"/>
                    <a:pt x="22" y="126"/>
                    <a:pt x="22" y="124"/>
                  </a:cubicBezTo>
                  <a:cubicBezTo>
                    <a:pt x="21" y="124"/>
                    <a:pt x="22" y="123"/>
                    <a:pt x="23" y="123"/>
                  </a:cubicBezTo>
                  <a:cubicBezTo>
                    <a:pt x="23" y="122"/>
                    <a:pt x="23" y="122"/>
                    <a:pt x="23" y="121"/>
                  </a:cubicBezTo>
                  <a:cubicBezTo>
                    <a:pt x="23" y="122"/>
                    <a:pt x="24" y="122"/>
                    <a:pt x="24" y="122"/>
                  </a:cubicBezTo>
                  <a:cubicBezTo>
                    <a:pt x="24" y="121"/>
                    <a:pt x="24" y="120"/>
                    <a:pt x="24" y="120"/>
                  </a:cubicBezTo>
                  <a:cubicBezTo>
                    <a:pt x="25" y="120"/>
                    <a:pt x="25" y="121"/>
                    <a:pt x="26" y="122"/>
                  </a:cubicBezTo>
                  <a:cubicBezTo>
                    <a:pt x="26" y="122"/>
                    <a:pt x="28" y="123"/>
                    <a:pt x="28" y="122"/>
                  </a:cubicBezTo>
                  <a:cubicBezTo>
                    <a:pt x="26" y="122"/>
                    <a:pt x="28" y="120"/>
                    <a:pt x="26" y="119"/>
                  </a:cubicBezTo>
                  <a:cubicBezTo>
                    <a:pt x="28" y="118"/>
                    <a:pt x="28" y="119"/>
                    <a:pt x="29" y="119"/>
                  </a:cubicBezTo>
                  <a:cubicBezTo>
                    <a:pt x="30" y="117"/>
                    <a:pt x="31" y="117"/>
                    <a:pt x="32" y="116"/>
                  </a:cubicBezTo>
                  <a:cubicBezTo>
                    <a:pt x="32" y="117"/>
                    <a:pt x="32" y="117"/>
                    <a:pt x="33" y="118"/>
                  </a:cubicBezTo>
                  <a:cubicBezTo>
                    <a:pt x="32" y="117"/>
                    <a:pt x="31" y="119"/>
                    <a:pt x="32" y="118"/>
                  </a:cubicBezTo>
                  <a:cubicBezTo>
                    <a:pt x="32" y="118"/>
                    <a:pt x="33" y="118"/>
                    <a:pt x="34" y="117"/>
                  </a:cubicBezTo>
                  <a:cubicBezTo>
                    <a:pt x="34" y="117"/>
                    <a:pt x="33" y="116"/>
                    <a:pt x="34" y="116"/>
                  </a:cubicBezTo>
                  <a:cubicBezTo>
                    <a:pt x="36" y="116"/>
                    <a:pt x="34" y="117"/>
                    <a:pt x="36" y="118"/>
                  </a:cubicBezTo>
                  <a:cubicBezTo>
                    <a:pt x="35" y="119"/>
                    <a:pt x="35" y="119"/>
                    <a:pt x="35" y="119"/>
                  </a:cubicBezTo>
                  <a:cubicBezTo>
                    <a:pt x="35" y="120"/>
                    <a:pt x="35" y="120"/>
                    <a:pt x="35" y="121"/>
                  </a:cubicBezTo>
                  <a:cubicBezTo>
                    <a:pt x="37" y="120"/>
                    <a:pt x="37" y="120"/>
                    <a:pt x="38" y="120"/>
                  </a:cubicBezTo>
                  <a:cubicBezTo>
                    <a:pt x="38" y="120"/>
                    <a:pt x="37" y="120"/>
                    <a:pt x="37" y="120"/>
                  </a:cubicBezTo>
                  <a:cubicBezTo>
                    <a:pt x="38" y="120"/>
                    <a:pt x="38" y="122"/>
                    <a:pt x="39" y="121"/>
                  </a:cubicBezTo>
                  <a:cubicBezTo>
                    <a:pt x="39" y="119"/>
                    <a:pt x="39" y="118"/>
                    <a:pt x="39" y="116"/>
                  </a:cubicBezTo>
                  <a:cubicBezTo>
                    <a:pt x="39" y="116"/>
                    <a:pt x="37" y="117"/>
                    <a:pt x="37" y="116"/>
                  </a:cubicBezTo>
                  <a:cubicBezTo>
                    <a:pt x="37" y="116"/>
                    <a:pt x="37" y="116"/>
                    <a:pt x="37" y="116"/>
                  </a:cubicBezTo>
                  <a:cubicBezTo>
                    <a:pt x="38" y="116"/>
                    <a:pt x="38" y="115"/>
                    <a:pt x="38" y="114"/>
                  </a:cubicBezTo>
                  <a:cubicBezTo>
                    <a:pt x="39" y="115"/>
                    <a:pt x="40" y="114"/>
                    <a:pt x="40" y="113"/>
                  </a:cubicBezTo>
                  <a:cubicBezTo>
                    <a:pt x="38" y="113"/>
                    <a:pt x="36" y="114"/>
                    <a:pt x="35" y="113"/>
                  </a:cubicBezTo>
                  <a:cubicBezTo>
                    <a:pt x="35" y="113"/>
                    <a:pt x="35" y="112"/>
                    <a:pt x="35" y="112"/>
                  </a:cubicBezTo>
                  <a:cubicBezTo>
                    <a:pt x="37" y="113"/>
                    <a:pt x="37" y="111"/>
                    <a:pt x="39" y="111"/>
                  </a:cubicBezTo>
                  <a:cubicBezTo>
                    <a:pt x="39" y="111"/>
                    <a:pt x="39" y="112"/>
                    <a:pt x="40" y="112"/>
                  </a:cubicBezTo>
                  <a:cubicBezTo>
                    <a:pt x="39" y="110"/>
                    <a:pt x="38" y="111"/>
                    <a:pt x="38" y="110"/>
                  </a:cubicBezTo>
                  <a:cubicBezTo>
                    <a:pt x="37" y="110"/>
                    <a:pt x="37" y="111"/>
                    <a:pt x="36" y="111"/>
                  </a:cubicBezTo>
                  <a:cubicBezTo>
                    <a:pt x="37" y="109"/>
                    <a:pt x="34" y="109"/>
                    <a:pt x="34" y="108"/>
                  </a:cubicBezTo>
                  <a:cubicBezTo>
                    <a:pt x="35" y="108"/>
                    <a:pt x="35" y="108"/>
                    <a:pt x="36" y="108"/>
                  </a:cubicBezTo>
                  <a:cubicBezTo>
                    <a:pt x="35" y="107"/>
                    <a:pt x="35" y="106"/>
                    <a:pt x="35" y="106"/>
                  </a:cubicBezTo>
                  <a:cubicBezTo>
                    <a:pt x="35" y="106"/>
                    <a:pt x="34" y="106"/>
                    <a:pt x="34" y="106"/>
                  </a:cubicBezTo>
                  <a:cubicBezTo>
                    <a:pt x="36" y="105"/>
                    <a:pt x="33" y="105"/>
                    <a:pt x="34" y="104"/>
                  </a:cubicBezTo>
                  <a:cubicBezTo>
                    <a:pt x="35" y="104"/>
                    <a:pt x="36" y="106"/>
                    <a:pt x="36" y="107"/>
                  </a:cubicBezTo>
                  <a:cubicBezTo>
                    <a:pt x="38" y="106"/>
                    <a:pt x="39" y="109"/>
                    <a:pt x="40" y="108"/>
                  </a:cubicBezTo>
                  <a:cubicBezTo>
                    <a:pt x="39" y="107"/>
                    <a:pt x="39" y="107"/>
                    <a:pt x="38" y="106"/>
                  </a:cubicBezTo>
                  <a:cubicBezTo>
                    <a:pt x="39" y="105"/>
                    <a:pt x="39" y="106"/>
                    <a:pt x="41" y="106"/>
                  </a:cubicBezTo>
                  <a:cubicBezTo>
                    <a:pt x="41" y="105"/>
                    <a:pt x="40" y="104"/>
                    <a:pt x="40" y="104"/>
                  </a:cubicBezTo>
                  <a:cubicBezTo>
                    <a:pt x="39" y="106"/>
                    <a:pt x="38" y="105"/>
                    <a:pt x="36" y="105"/>
                  </a:cubicBezTo>
                  <a:cubicBezTo>
                    <a:pt x="36" y="105"/>
                    <a:pt x="37" y="104"/>
                    <a:pt x="37" y="104"/>
                  </a:cubicBezTo>
                  <a:cubicBezTo>
                    <a:pt x="38" y="103"/>
                    <a:pt x="39" y="105"/>
                    <a:pt x="39" y="104"/>
                  </a:cubicBezTo>
                  <a:cubicBezTo>
                    <a:pt x="38" y="104"/>
                    <a:pt x="38" y="104"/>
                    <a:pt x="37" y="103"/>
                  </a:cubicBezTo>
                  <a:cubicBezTo>
                    <a:pt x="38" y="102"/>
                    <a:pt x="40" y="104"/>
                    <a:pt x="40" y="103"/>
                  </a:cubicBezTo>
                  <a:cubicBezTo>
                    <a:pt x="39" y="103"/>
                    <a:pt x="41" y="102"/>
                    <a:pt x="39" y="102"/>
                  </a:cubicBezTo>
                  <a:cubicBezTo>
                    <a:pt x="39" y="102"/>
                    <a:pt x="39" y="102"/>
                    <a:pt x="39" y="103"/>
                  </a:cubicBezTo>
                  <a:cubicBezTo>
                    <a:pt x="39" y="101"/>
                    <a:pt x="38" y="102"/>
                    <a:pt x="38" y="101"/>
                  </a:cubicBezTo>
                  <a:cubicBezTo>
                    <a:pt x="38" y="100"/>
                    <a:pt x="36" y="102"/>
                    <a:pt x="36" y="100"/>
                  </a:cubicBezTo>
                  <a:cubicBezTo>
                    <a:pt x="37" y="100"/>
                    <a:pt x="40" y="100"/>
                    <a:pt x="41" y="99"/>
                  </a:cubicBezTo>
                  <a:cubicBezTo>
                    <a:pt x="40" y="99"/>
                    <a:pt x="39" y="100"/>
                    <a:pt x="38" y="98"/>
                  </a:cubicBezTo>
                  <a:cubicBezTo>
                    <a:pt x="39" y="97"/>
                    <a:pt x="41" y="96"/>
                    <a:pt x="40" y="96"/>
                  </a:cubicBezTo>
                  <a:cubicBezTo>
                    <a:pt x="39" y="97"/>
                    <a:pt x="38" y="97"/>
                    <a:pt x="38" y="96"/>
                  </a:cubicBezTo>
                  <a:cubicBezTo>
                    <a:pt x="38" y="96"/>
                    <a:pt x="39" y="96"/>
                    <a:pt x="39" y="95"/>
                  </a:cubicBezTo>
                  <a:cubicBezTo>
                    <a:pt x="39" y="95"/>
                    <a:pt x="37" y="96"/>
                    <a:pt x="37" y="95"/>
                  </a:cubicBezTo>
                  <a:cubicBezTo>
                    <a:pt x="38" y="95"/>
                    <a:pt x="38" y="95"/>
                    <a:pt x="39" y="95"/>
                  </a:cubicBezTo>
                  <a:cubicBezTo>
                    <a:pt x="37" y="94"/>
                    <a:pt x="35" y="93"/>
                    <a:pt x="36" y="92"/>
                  </a:cubicBezTo>
                  <a:cubicBezTo>
                    <a:pt x="35" y="93"/>
                    <a:pt x="34" y="92"/>
                    <a:pt x="34" y="91"/>
                  </a:cubicBezTo>
                  <a:cubicBezTo>
                    <a:pt x="35" y="91"/>
                    <a:pt x="35" y="89"/>
                    <a:pt x="34" y="89"/>
                  </a:cubicBezTo>
                  <a:cubicBezTo>
                    <a:pt x="35" y="90"/>
                    <a:pt x="33" y="91"/>
                    <a:pt x="33" y="90"/>
                  </a:cubicBezTo>
                  <a:cubicBezTo>
                    <a:pt x="33" y="90"/>
                    <a:pt x="33" y="90"/>
                    <a:pt x="33" y="89"/>
                  </a:cubicBezTo>
                  <a:cubicBezTo>
                    <a:pt x="34" y="89"/>
                    <a:pt x="33" y="88"/>
                    <a:pt x="33" y="88"/>
                  </a:cubicBezTo>
                  <a:cubicBezTo>
                    <a:pt x="34" y="88"/>
                    <a:pt x="33" y="87"/>
                    <a:pt x="34" y="87"/>
                  </a:cubicBezTo>
                  <a:cubicBezTo>
                    <a:pt x="34" y="88"/>
                    <a:pt x="33" y="89"/>
                    <a:pt x="35" y="89"/>
                  </a:cubicBezTo>
                  <a:cubicBezTo>
                    <a:pt x="35" y="88"/>
                    <a:pt x="37" y="89"/>
                    <a:pt x="36" y="87"/>
                  </a:cubicBezTo>
                  <a:cubicBezTo>
                    <a:pt x="35" y="86"/>
                    <a:pt x="34" y="88"/>
                    <a:pt x="34" y="86"/>
                  </a:cubicBezTo>
                  <a:cubicBezTo>
                    <a:pt x="35" y="86"/>
                    <a:pt x="35" y="86"/>
                    <a:pt x="36" y="85"/>
                  </a:cubicBezTo>
                  <a:cubicBezTo>
                    <a:pt x="36" y="86"/>
                    <a:pt x="37" y="86"/>
                    <a:pt x="38" y="86"/>
                  </a:cubicBezTo>
                  <a:cubicBezTo>
                    <a:pt x="38" y="84"/>
                    <a:pt x="37" y="84"/>
                    <a:pt x="38" y="83"/>
                  </a:cubicBezTo>
                  <a:cubicBezTo>
                    <a:pt x="37" y="84"/>
                    <a:pt x="37" y="83"/>
                    <a:pt x="37" y="83"/>
                  </a:cubicBezTo>
                  <a:cubicBezTo>
                    <a:pt x="35" y="84"/>
                    <a:pt x="33" y="85"/>
                    <a:pt x="31" y="84"/>
                  </a:cubicBezTo>
                  <a:cubicBezTo>
                    <a:pt x="31" y="83"/>
                    <a:pt x="31" y="83"/>
                    <a:pt x="32" y="82"/>
                  </a:cubicBezTo>
                  <a:cubicBezTo>
                    <a:pt x="32" y="82"/>
                    <a:pt x="32" y="83"/>
                    <a:pt x="33" y="82"/>
                  </a:cubicBezTo>
                  <a:cubicBezTo>
                    <a:pt x="32" y="81"/>
                    <a:pt x="30" y="82"/>
                    <a:pt x="31" y="83"/>
                  </a:cubicBezTo>
                  <a:cubicBezTo>
                    <a:pt x="30" y="83"/>
                    <a:pt x="30" y="84"/>
                    <a:pt x="29" y="83"/>
                  </a:cubicBezTo>
                  <a:cubicBezTo>
                    <a:pt x="30" y="83"/>
                    <a:pt x="28" y="81"/>
                    <a:pt x="28" y="82"/>
                  </a:cubicBezTo>
                  <a:cubicBezTo>
                    <a:pt x="28" y="82"/>
                    <a:pt x="28" y="83"/>
                    <a:pt x="28" y="83"/>
                  </a:cubicBezTo>
                  <a:cubicBezTo>
                    <a:pt x="26" y="83"/>
                    <a:pt x="23" y="83"/>
                    <a:pt x="21" y="83"/>
                  </a:cubicBezTo>
                  <a:cubicBezTo>
                    <a:pt x="21" y="81"/>
                    <a:pt x="23" y="79"/>
                    <a:pt x="24" y="79"/>
                  </a:cubicBezTo>
                  <a:cubicBezTo>
                    <a:pt x="24" y="80"/>
                    <a:pt x="23" y="80"/>
                    <a:pt x="23" y="81"/>
                  </a:cubicBezTo>
                  <a:cubicBezTo>
                    <a:pt x="24" y="80"/>
                    <a:pt x="24" y="81"/>
                    <a:pt x="26" y="81"/>
                  </a:cubicBezTo>
                  <a:cubicBezTo>
                    <a:pt x="26" y="80"/>
                    <a:pt x="26" y="81"/>
                    <a:pt x="27" y="80"/>
                  </a:cubicBezTo>
                  <a:cubicBezTo>
                    <a:pt x="28" y="81"/>
                    <a:pt x="26" y="81"/>
                    <a:pt x="26" y="82"/>
                  </a:cubicBezTo>
                  <a:cubicBezTo>
                    <a:pt x="27" y="81"/>
                    <a:pt x="27" y="82"/>
                    <a:pt x="28" y="83"/>
                  </a:cubicBezTo>
                  <a:cubicBezTo>
                    <a:pt x="28" y="80"/>
                    <a:pt x="31" y="83"/>
                    <a:pt x="32" y="79"/>
                  </a:cubicBezTo>
                  <a:cubicBezTo>
                    <a:pt x="32" y="81"/>
                    <a:pt x="33" y="81"/>
                    <a:pt x="33" y="83"/>
                  </a:cubicBezTo>
                  <a:cubicBezTo>
                    <a:pt x="35" y="81"/>
                    <a:pt x="35" y="82"/>
                    <a:pt x="37" y="81"/>
                  </a:cubicBezTo>
                  <a:cubicBezTo>
                    <a:pt x="37" y="80"/>
                    <a:pt x="37" y="80"/>
                    <a:pt x="36" y="79"/>
                  </a:cubicBezTo>
                  <a:cubicBezTo>
                    <a:pt x="37" y="79"/>
                    <a:pt x="37" y="79"/>
                    <a:pt x="37" y="78"/>
                  </a:cubicBezTo>
                  <a:cubicBezTo>
                    <a:pt x="36" y="78"/>
                    <a:pt x="38" y="77"/>
                    <a:pt x="37" y="77"/>
                  </a:cubicBezTo>
                  <a:cubicBezTo>
                    <a:pt x="37" y="78"/>
                    <a:pt x="35" y="78"/>
                    <a:pt x="35" y="78"/>
                  </a:cubicBezTo>
                  <a:cubicBezTo>
                    <a:pt x="35" y="78"/>
                    <a:pt x="37" y="76"/>
                    <a:pt x="38" y="76"/>
                  </a:cubicBezTo>
                  <a:cubicBezTo>
                    <a:pt x="38" y="75"/>
                    <a:pt x="37" y="76"/>
                    <a:pt x="37" y="75"/>
                  </a:cubicBezTo>
                  <a:cubicBezTo>
                    <a:pt x="37" y="75"/>
                    <a:pt x="37" y="75"/>
                    <a:pt x="38" y="75"/>
                  </a:cubicBezTo>
                  <a:cubicBezTo>
                    <a:pt x="37" y="74"/>
                    <a:pt x="36" y="74"/>
                    <a:pt x="36" y="73"/>
                  </a:cubicBezTo>
                  <a:cubicBezTo>
                    <a:pt x="36" y="72"/>
                    <a:pt x="37" y="74"/>
                    <a:pt x="37" y="72"/>
                  </a:cubicBezTo>
                  <a:cubicBezTo>
                    <a:pt x="36" y="73"/>
                    <a:pt x="37" y="72"/>
                    <a:pt x="36" y="71"/>
                  </a:cubicBezTo>
                  <a:cubicBezTo>
                    <a:pt x="36" y="71"/>
                    <a:pt x="36" y="71"/>
                    <a:pt x="37" y="71"/>
                  </a:cubicBezTo>
                  <a:cubicBezTo>
                    <a:pt x="37" y="70"/>
                    <a:pt x="36" y="71"/>
                    <a:pt x="35" y="70"/>
                  </a:cubicBezTo>
                  <a:cubicBezTo>
                    <a:pt x="36" y="69"/>
                    <a:pt x="36" y="67"/>
                    <a:pt x="37" y="67"/>
                  </a:cubicBezTo>
                  <a:cubicBezTo>
                    <a:pt x="35" y="67"/>
                    <a:pt x="36" y="67"/>
                    <a:pt x="36" y="66"/>
                  </a:cubicBezTo>
                  <a:cubicBezTo>
                    <a:pt x="35" y="65"/>
                    <a:pt x="35" y="67"/>
                    <a:pt x="34" y="66"/>
                  </a:cubicBezTo>
                  <a:cubicBezTo>
                    <a:pt x="34" y="66"/>
                    <a:pt x="34" y="65"/>
                    <a:pt x="34" y="65"/>
                  </a:cubicBezTo>
                  <a:cubicBezTo>
                    <a:pt x="35" y="65"/>
                    <a:pt x="35" y="65"/>
                    <a:pt x="36" y="65"/>
                  </a:cubicBezTo>
                  <a:cubicBezTo>
                    <a:pt x="36" y="64"/>
                    <a:pt x="36" y="63"/>
                    <a:pt x="35" y="63"/>
                  </a:cubicBezTo>
                  <a:cubicBezTo>
                    <a:pt x="35" y="64"/>
                    <a:pt x="35" y="64"/>
                    <a:pt x="35" y="64"/>
                  </a:cubicBezTo>
                  <a:cubicBezTo>
                    <a:pt x="35" y="64"/>
                    <a:pt x="34" y="63"/>
                    <a:pt x="34" y="62"/>
                  </a:cubicBezTo>
                  <a:cubicBezTo>
                    <a:pt x="35" y="62"/>
                    <a:pt x="35" y="63"/>
                    <a:pt x="35" y="62"/>
                  </a:cubicBezTo>
                  <a:cubicBezTo>
                    <a:pt x="35" y="60"/>
                    <a:pt x="34" y="61"/>
                    <a:pt x="33" y="61"/>
                  </a:cubicBezTo>
                  <a:cubicBezTo>
                    <a:pt x="33" y="60"/>
                    <a:pt x="35" y="60"/>
                    <a:pt x="34" y="59"/>
                  </a:cubicBezTo>
                  <a:cubicBezTo>
                    <a:pt x="34" y="58"/>
                    <a:pt x="33" y="59"/>
                    <a:pt x="33" y="58"/>
                  </a:cubicBezTo>
                  <a:cubicBezTo>
                    <a:pt x="33" y="58"/>
                    <a:pt x="33" y="57"/>
                    <a:pt x="33" y="57"/>
                  </a:cubicBezTo>
                  <a:cubicBezTo>
                    <a:pt x="33" y="57"/>
                    <a:pt x="34" y="58"/>
                    <a:pt x="34" y="58"/>
                  </a:cubicBezTo>
                  <a:cubicBezTo>
                    <a:pt x="34" y="57"/>
                    <a:pt x="35" y="56"/>
                    <a:pt x="34" y="55"/>
                  </a:cubicBezTo>
                  <a:cubicBezTo>
                    <a:pt x="33" y="55"/>
                    <a:pt x="33" y="55"/>
                    <a:pt x="32" y="54"/>
                  </a:cubicBezTo>
                  <a:cubicBezTo>
                    <a:pt x="34" y="53"/>
                    <a:pt x="32" y="54"/>
                    <a:pt x="32" y="53"/>
                  </a:cubicBezTo>
                  <a:cubicBezTo>
                    <a:pt x="32" y="53"/>
                    <a:pt x="33" y="52"/>
                    <a:pt x="33" y="52"/>
                  </a:cubicBezTo>
                  <a:cubicBezTo>
                    <a:pt x="33" y="50"/>
                    <a:pt x="31" y="51"/>
                    <a:pt x="32" y="50"/>
                  </a:cubicBezTo>
                  <a:cubicBezTo>
                    <a:pt x="32" y="49"/>
                    <a:pt x="33" y="50"/>
                    <a:pt x="33" y="50"/>
                  </a:cubicBezTo>
                  <a:cubicBezTo>
                    <a:pt x="33" y="49"/>
                    <a:pt x="33" y="48"/>
                    <a:pt x="32" y="48"/>
                  </a:cubicBezTo>
                  <a:cubicBezTo>
                    <a:pt x="32" y="48"/>
                    <a:pt x="31" y="49"/>
                    <a:pt x="30" y="47"/>
                  </a:cubicBezTo>
                  <a:cubicBezTo>
                    <a:pt x="30" y="47"/>
                    <a:pt x="31" y="48"/>
                    <a:pt x="29" y="49"/>
                  </a:cubicBezTo>
                  <a:cubicBezTo>
                    <a:pt x="29" y="48"/>
                    <a:pt x="30" y="47"/>
                    <a:pt x="29" y="46"/>
                  </a:cubicBezTo>
                  <a:cubicBezTo>
                    <a:pt x="28" y="47"/>
                    <a:pt x="27" y="46"/>
                    <a:pt x="26" y="46"/>
                  </a:cubicBezTo>
                  <a:cubicBezTo>
                    <a:pt x="27" y="45"/>
                    <a:pt x="27" y="44"/>
                    <a:pt x="28" y="43"/>
                  </a:cubicBezTo>
                  <a:cubicBezTo>
                    <a:pt x="28" y="44"/>
                    <a:pt x="30" y="44"/>
                    <a:pt x="30" y="44"/>
                  </a:cubicBezTo>
                  <a:cubicBezTo>
                    <a:pt x="28" y="43"/>
                    <a:pt x="31" y="42"/>
                    <a:pt x="32" y="43"/>
                  </a:cubicBezTo>
                  <a:cubicBezTo>
                    <a:pt x="33" y="39"/>
                    <a:pt x="32" y="33"/>
                    <a:pt x="31" y="29"/>
                  </a:cubicBezTo>
                  <a:cubicBezTo>
                    <a:pt x="31" y="29"/>
                    <a:pt x="32" y="28"/>
                    <a:pt x="32" y="28"/>
                  </a:cubicBezTo>
                  <a:cubicBezTo>
                    <a:pt x="30" y="28"/>
                    <a:pt x="31" y="26"/>
                    <a:pt x="32" y="26"/>
                  </a:cubicBezTo>
                  <a:cubicBezTo>
                    <a:pt x="31" y="26"/>
                    <a:pt x="31" y="25"/>
                    <a:pt x="31" y="25"/>
                  </a:cubicBezTo>
                  <a:cubicBezTo>
                    <a:pt x="31" y="25"/>
                    <a:pt x="32" y="25"/>
                    <a:pt x="32" y="24"/>
                  </a:cubicBezTo>
                  <a:cubicBezTo>
                    <a:pt x="31" y="24"/>
                    <a:pt x="31" y="24"/>
                    <a:pt x="31" y="24"/>
                  </a:cubicBezTo>
                  <a:cubicBezTo>
                    <a:pt x="32" y="20"/>
                    <a:pt x="31" y="17"/>
                    <a:pt x="29" y="13"/>
                  </a:cubicBezTo>
                  <a:cubicBezTo>
                    <a:pt x="29" y="10"/>
                    <a:pt x="27" y="1"/>
                    <a:pt x="22" y="2"/>
                  </a:cubicBezTo>
                  <a:cubicBezTo>
                    <a:pt x="22" y="2"/>
                    <a:pt x="22" y="3"/>
                    <a:pt x="23" y="3"/>
                  </a:cubicBezTo>
                  <a:cubicBezTo>
                    <a:pt x="22" y="4"/>
                    <a:pt x="22" y="3"/>
                    <a:pt x="21" y="4"/>
                  </a:cubicBezTo>
                  <a:cubicBezTo>
                    <a:pt x="21" y="5"/>
                    <a:pt x="22" y="4"/>
                    <a:pt x="22" y="5"/>
                  </a:cubicBezTo>
                  <a:cubicBezTo>
                    <a:pt x="21" y="5"/>
                    <a:pt x="21" y="4"/>
                    <a:pt x="20" y="4"/>
                  </a:cubicBezTo>
                  <a:cubicBezTo>
                    <a:pt x="20" y="5"/>
                    <a:pt x="22" y="5"/>
                    <a:pt x="21" y="6"/>
                  </a:cubicBezTo>
                  <a:cubicBezTo>
                    <a:pt x="21" y="5"/>
                    <a:pt x="20" y="4"/>
                    <a:pt x="19" y="4"/>
                  </a:cubicBezTo>
                  <a:cubicBezTo>
                    <a:pt x="18" y="4"/>
                    <a:pt x="15" y="4"/>
                    <a:pt x="15" y="7"/>
                  </a:cubicBezTo>
                  <a:cubicBezTo>
                    <a:pt x="14" y="6"/>
                    <a:pt x="13" y="5"/>
                    <a:pt x="12" y="5"/>
                  </a:cubicBezTo>
                  <a:cubicBezTo>
                    <a:pt x="12" y="4"/>
                    <a:pt x="13" y="5"/>
                    <a:pt x="13" y="4"/>
                  </a:cubicBezTo>
                  <a:cubicBezTo>
                    <a:pt x="12" y="4"/>
                    <a:pt x="12" y="4"/>
                    <a:pt x="11" y="4"/>
                  </a:cubicBezTo>
                  <a:cubicBezTo>
                    <a:pt x="12" y="3"/>
                    <a:pt x="13" y="4"/>
                    <a:pt x="13" y="3"/>
                  </a:cubicBezTo>
                  <a:cubicBezTo>
                    <a:pt x="12" y="3"/>
                    <a:pt x="12" y="3"/>
                    <a:pt x="11" y="3"/>
                  </a:cubicBezTo>
                  <a:cubicBezTo>
                    <a:pt x="13" y="3"/>
                    <a:pt x="13" y="2"/>
                    <a:pt x="13" y="1"/>
                  </a:cubicBezTo>
                  <a:cubicBezTo>
                    <a:pt x="12" y="2"/>
                    <a:pt x="11" y="2"/>
                    <a:pt x="11" y="0"/>
                  </a:cubicBezTo>
                  <a:cubicBezTo>
                    <a:pt x="8" y="1"/>
                    <a:pt x="6" y="3"/>
                    <a:pt x="4" y="4"/>
                  </a:cubicBezTo>
                  <a:cubicBezTo>
                    <a:pt x="5" y="6"/>
                    <a:pt x="3" y="7"/>
                    <a:pt x="2" y="8"/>
                  </a:cubicBezTo>
                  <a:cubicBezTo>
                    <a:pt x="4" y="9"/>
                    <a:pt x="2" y="10"/>
                    <a:pt x="1" y="9"/>
                  </a:cubicBezTo>
                  <a:cubicBezTo>
                    <a:pt x="1" y="10"/>
                    <a:pt x="1" y="12"/>
                    <a:pt x="2" y="12"/>
                  </a:cubicBezTo>
                  <a:cubicBezTo>
                    <a:pt x="1" y="11"/>
                    <a:pt x="1" y="13"/>
                    <a:pt x="1" y="14"/>
                  </a:cubicBezTo>
                  <a:cubicBezTo>
                    <a:pt x="1" y="14"/>
                    <a:pt x="1" y="13"/>
                    <a:pt x="1" y="14"/>
                  </a:cubicBezTo>
                  <a:cubicBezTo>
                    <a:pt x="0" y="15"/>
                    <a:pt x="1" y="16"/>
                    <a:pt x="1" y="17"/>
                  </a:cubicBezTo>
                  <a:cubicBezTo>
                    <a:pt x="1" y="18"/>
                    <a:pt x="2" y="18"/>
                    <a:pt x="2" y="19"/>
                  </a:cubicBezTo>
                  <a:cubicBezTo>
                    <a:pt x="1" y="20"/>
                    <a:pt x="3" y="22"/>
                    <a:pt x="1" y="21"/>
                  </a:cubicBezTo>
                  <a:cubicBezTo>
                    <a:pt x="3" y="23"/>
                    <a:pt x="1" y="29"/>
                    <a:pt x="4" y="28"/>
                  </a:cubicBezTo>
                  <a:cubicBezTo>
                    <a:pt x="3" y="29"/>
                    <a:pt x="4" y="30"/>
                    <a:pt x="4" y="31"/>
                  </a:cubicBezTo>
                  <a:cubicBezTo>
                    <a:pt x="4" y="31"/>
                    <a:pt x="4" y="30"/>
                    <a:pt x="5" y="31"/>
                  </a:cubicBezTo>
                  <a:cubicBezTo>
                    <a:pt x="4" y="31"/>
                    <a:pt x="4" y="32"/>
                    <a:pt x="4" y="32"/>
                  </a:cubicBezTo>
                  <a:cubicBezTo>
                    <a:pt x="5" y="32"/>
                    <a:pt x="4" y="30"/>
                    <a:pt x="6" y="31"/>
                  </a:cubicBezTo>
                  <a:cubicBezTo>
                    <a:pt x="4" y="32"/>
                    <a:pt x="6" y="32"/>
                    <a:pt x="6" y="33"/>
                  </a:cubicBezTo>
                  <a:cubicBezTo>
                    <a:pt x="6" y="34"/>
                    <a:pt x="5" y="34"/>
                    <a:pt x="5" y="34"/>
                  </a:cubicBezTo>
                  <a:cubicBezTo>
                    <a:pt x="5" y="34"/>
                    <a:pt x="5" y="34"/>
                    <a:pt x="4" y="34"/>
                  </a:cubicBezTo>
                  <a:cubicBezTo>
                    <a:pt x="4" y="36"/>
                    <a:pt x="6" y="34"/>
                    <a:pt x="6" y="36"/>
                  </a:cubicBezTo>
                  <a:cubicBezTo>
                    <a:pt x="5" y="37"/>
                    <a:pt x="5" y="39"/>
                    <a:pt x="6" y="40"/>
                  </a:cubicBezTo>
                  <a:cubicBezTo>
                    <a:pt x="4" y="41"/>
                    <a:pt x="5" y="43"/>
                    <a:pt x="5" y="45"/>
                  </a:cubicBezTo>
                  <a:cubicBezTo>
                    <a:pt x="6" y="45"/>
                    <a:pt x="8" y="46"/>
                    <a:pt x="9" y="48"/>
                  </a:cubicBezTo>
                  <a:cubicBezTo>
                    <a:pt x="9" y="49"/>
                    <a:pt x="8" y="51"/>
                    <a:pt x="10" y="51"/>
                  </a:cubicBezTo>
                  <a:cubicBezTo>
                    <a:pt x="9" y="52"/>
                    <a:pt x="8" y="51"/>
                    <a:pt x="9" y="52"/>
                  </a:cubicBezTo>
                  <a:cubicBezTo>
                    <a:pt x="9" y="52"/>
                    <a:pt x="10" y="52"/>
                    <a:pt x="11" y="51"/>
                  </a:cubicBezTo>
                  <a:cubicBezTo>
                    <a:pt x="10" y="50"/>
                    <a:pt x="13" y="50"/>
                    <a:pt x="13" y="50"/>
                  </a:cubicBezTo>
                  <a:cubicBezTo>
                    <a:pt x="13" y="50"/>
                    <a:pt x="13" y="50"/>
                    <a:pt x="13" y="51"/>
                  </a:cubicBezTo>
                  <a:cubicBezTo>
                    <a:pt x="13" y="50"/>
                    <a:pt x="14" y="51"/>
                    <a:pt x="14" y="51"/>
                  </a:cubicBezTo>
                  <a:cubicBezTo>
                    <a:pt x="15" y="51"/>
                    <a:pt x="14" y="50"/>
                    <a:pt x="16" y="50"/>
                  </a:cubicBezTo>
                  <a:cubicBezTo>
                    <a:pt x="16" y="51"/>
                    <a:pt x="19" y="53"/>
                    <a:pt x="20" y="51"/>
                  </a:cubicBezTo>
                  <a:cubicBezTo>
                    <a:pt x="21" y="52"/>
                    <a:pt x="22" y="53"/>
                    <a:pt x="20" y="54"/>
                  </a:cubicBezTo>
                  <a:cubicBezTo>
                    <a:pt x="19" y="54"/>
                    <a:pt x="20" y="55"/>
                    <a:pt x="20" y="56"/>
                  </a:cubicBezTo>
                  <a:cubicBezTo>
                    <a:pt x="20" y="56"/>
                    <a:pt x="19" y="56"/>
                    <a:pt x="20" y="56"/>
                  </a:cubicBezTo>
                  <a:cubicBezTo>
                    <a:pt x="21" y="55"/>
                    <a:pt x="22" y="55"/>
                    <a:pt x="23" y="56"/>
                  </a:cubicBezTo>
                  <a:cubicBezTo>
                    <a:pt x="22" y="56"/>
                    <a:pt x="23" y="57"/>
                    <a:pt x="22" y="57"/>
                  </a:cubicBezTo>
                  <a:cubicBezTo>
                    <a:pt x="20" y="58"/>
                    <a:pt x="18" y="61"/>
                    <a:pt x="13" y="62"/>
                  </a:cubicBezTo>
                  <a:cubicBezTo>
                    <a:pt x="15" y="64"/>
                    <a:pt x="12" y="64"/>
                    <a:pt x="13" y="65"/>
                  </a:cubicBezTo>
                  <a:cubicBezTo>
                    <a:pt x="14" y="64"/>
                    <a:pt x="15" y="64"/>
                    <a:pt x="15" y="65"/>
                  </a:cubicBezTo>
                  <a:cubicBezTo>
                    <a:pt x="15" y="65"/>
                    <a:pt x="15" y="65"/>
                    <a:pt x="14" y="66"/>
                  </a:cubicBezTo>
                  <a:cubicBezTo>
                    <a:pt x="15" y="65"/>
                    <a:pt x="14" y="65"/>
                    <a:pt x="14" y="65"/>
                  </a:cubicBezTo>
                  <a:cubicBezTo>
                    <a:pt x="14" y="65"/>
                    <a:pt x="13" y="65"/>
                    <a:pt x="13" y="65"/>
                  </a:cubicBezTo>
                  <a:cubicBezTo>
                    <a:pt x="13" y="66"/>
                    <a:pt x="13" y="66"/>
                    <a:pt x="14" y="66"/>
                  </a:cubicBezTo>
                  <a:cubicBezTo>
                    <a:pt x="13" y="66"/>
                    <a:pt x="13" y="66"/>
                    <a:pt x="12" y="66"/>
                  </a:cubicBezTo>
                  <a:cubicBezTo>
                    <a:pt x="12" y="66"/>
                    <a:pt x="13" y="66"/>
                    <a:pt x="12" y="65"/>
                  </a:cubicBezTo>
                  <a:cubicBezTo>
                    <a:pt x="11" y="66"/>
                    <a:pt x="10" y="65"/>
                    <a:pt x="10" y="66"/>
                  </a:cubicBezTo>
                  <a:cubicBezTo>
                    <a:pt x="11" y="67"/>
                    <a:pt x="12" y="66"/>
                    <a:pt x="12" y="66"/>
                  </a:cubicBezTo>
                  <a:cubicBezTo>
                    <a:pt x="11" y="67"/>
                    <a:pt x="10" y="67"/>
                    <a:pt x="11" y="67"/>
                  </a:cubicBezTo>
                  <a:cubicBezTo>
                    <a:pt x="11" y="67"/>
                    <a:pt x="12" y="67"/>
                    <a:pt x="12" y="68"/>
                  </a:cubicBezTo>
                  <a:cubicBezTo>
                    <a:pt x="12" y="68"/>
                    <a:pt x="10" y="69"/>
                    <a:pt x="11" y="69"/>
                  </a:cubicBezTo>
                  <a:cubicBezTo>
                    <a:pt x="12" y="69"/>
                    <a:pt x="13" y="67"/>
                    <a:pt x="14" y="68"/>
                  </a:cubicBezTo>
                  <a:cubicBezTo>
                    <a:pt x="14" y="69"/>
                    <a:pt x="10" y="69"/>
                    <a:pt x="10" y="71"/>
                  </a:cubicBezTo>
                  <a:cubicBezTo>
                    <a:pt x="11" y="70"/>
                    <a:pt x="11" y="71"/>
                    <a:pt x="11" y="71"/>
                  </a:cubicBezTo>
                  <a:cubicBezTo>
                    <a:pt x="12" y="71"/>
                    <a:pt x="13" y="71"/>
                    <a:pt x="13" y="71"/>
                  </a:cubicBezTo>
                  <a:cubicBezTo>
                    <a:pt x="13" y="72"/>
                    <a:pt x="12" y="72"/>
                    <a:pt x="13" y="73"/>
                  </a:cubicBezTo>
                  <a:cubicBezTo>
                    <a:pt x="13" y="73"/>
                    <a:pt x="15" y="72"/>
                    <a:pt x="15" y="73"/>
                  </a:cubicBezTo>
                  <a:cubicBezTo>
                    <a:pt x="14" y="73"/>
                    <a:pt x="13" y="75"/>
                    <a:pt x="14" y="74"/>
                  </a:cubicBezTo>
                  <a:cubicBezTo>
                    <a:pt x="15" y="74"/>
                    <a:pt x="15" y="73"/>
                    <a:pt x="15" y="72"/>
                  </a:cubicBezTo>
                  <a:cubicBezTo>
                    <a:pt x="16" y="73"/>
                    <a:pt x="17" y="72"/>
                    <a:pt x="17" y="73"/>
                  </a:cubicBezTo>
                  <a:cubicBezTo>
                    <a:pt x="16" y="74"/>
                    <a:pt x="17" y="74"/>
                    <a:pt x="17" y="74"/>
                  </a:cubicBezTo>
                  <a:cubicBezTo>
                    <a:pt x="15" y="73"/>
                    <a:pt x="13" y="77"/>
                    <a:pt x="13" y="74"/>
                  </a:cubicBezTo>
                  <a:cubicBezTo>
                    <a:pt x="12" y="74"/>
                    <a:pt x="12" y="74"/>
                    <a:pt x="11" y="74"/>
                  </a:cubicBezTo>
                  <a:cubicBezTo>
                    <a:pt x="12" y="75"/>
                    <a:pt x="11" y="77"/>
                    <a:pt x="13" y="77"/>
                  </a:cubicBezTo>
                  <a:cubicBezTo>
                    <a:pt x="12" y="76"/>
                    <a:pt x="14" y="76"/>
                    <a:pt x="15" y="76"/>
                  </a:cubicBezTo>
                  <a:cubicBezTo>
                    <a:pt x="15" y="77"/>
                    <a:pt x="13" y="77"/>
                    <a:pt x="13" y="78"/>
                  </a:cubicBezTo>
                  <a:cubicBezTo>
                    <a:pt x="15" y="76"/>
                    <a:pt x="15" y="79"/>
                    <a:pt x="16" y="77"/>
                  </a:cubicBezTo>
                  <a:cubicBezTo>
                    <a:pt x="15" y="78"/>
                    <a:pt x="15" y="76"/>
                    <a:pt x="16" y="76"/>
                  </a:cubicBezTo>
                  <a:cubicBezTo>
                    <a:pt x="17" y="77"/>
                    <a:pt x="16" y="77"/>
                    <a:pt x="17" y="77"/>
                  </a:cubicBezTo>
                  <a:cubicBezTo>
                    <a:pt x="17" y="78"/>
                    <a:pt x="15" y="78"/>
                    <a:pt x="15" y="78"/>
                  </a:cubicBezTo>
                  <a:cubicBezTo>
                    <a:pt x="17" y="79"/>
                    <a:pt x="17" y="78"/>
                    <a:pt x="17" y="78"/>
                  </a:cubicBezTo>
                  <a:cubicBezTo>
                    <a:pt x="17" y="78"/>
                    <a:pt x="18" y="79"/>
                    <a:pt x="17" y="79"/>
                  </a:cubicBezTo>
                  <a:cubicBezTo>
                    <a:pt x="16" y="79"/>
                    <a:pt x="15" y="79"/>
                    <a:pt x="15" y="79"/>
                  </a:cubicBezTo>
                  <a:cubicBezTo>
                    <a:pt x="15" y="79"/>
                    <a:pt x="15" y="79"/>
                    <a:pt x="15" y="79"/>
                  </a:cubicBezTo>
                  <a:cubicBezTo>
                    <a:pt x="15" y="80"/>
                    <a:pt x="15" y="80"/>
                    <a:pt x="15" y="80"/>
                  </a:cubicBezTo>
                  <a:cubicBezTo>
                    <a:pt x="15" y="79"/>
                    <a:pt x="16" y="80"/>
                    <a:pt x="17" y="80"/>
                  </a:cubicBezTo>
                  <a:cubicBezTo>
                    <a:pt x="17" y="80"/>
                    <a:pt x="17" y="80"/>
                    <a:pt x="17" y="80"/>
                  </a:cubicBezTo>
                  <a:cubicBezTo>
                    <a:pt x="16" y="81"/>
                    <a:pt x="16" y="81"/>
                    <a:pt x="15" y="81"/>
                  </a:cubicBezTo>
                  <a:cubicBezTo>
                    <a:pt x="15" y="80"/>
                    <a:pt x="14" y="80"/>
                    <a:pt x="13" y="80"/>
                  </a:cubicBezTo>
                  <a:cubicBezTo>
                    <a:pt x="13" y="81"/>
                    <a:pt x="13" y="81"/>
                    <a:pt x="13" y="82"/>
                  </a:cubicBezTo>
                  <a:cubicBezTo>
                    <a:pt x="14" y="81"/>
                    <a:pt x="15" y="81"/>
                    <a:pt x="15" y="81"/>
                  </a:cubicBezTo>
                  <a:cubicBezTo>
                    <a:pt x="14" y="82"/>
                    <a:pt x="14" y="82"/>
                    <a:pt x="14" y="82"/>
                  </a:cubicBezTo>
                  <a:cubicBezTo>
                    <a:pt x="15" y="83"/>
                    <a:pt x="18" y="81"/>
                    <a:pt x="19" y="82"/>
                  </a:cubicBezTo>
                  <a:cubicBezTo>
                    <a:pt x="19" y="83"/>
                    <a:pt x="19" y="83"/>
                    <a:pt x="20" y="84"/>
                  </a:cubicBezTo>
                  <a:cubicBezTo>
                    <a:pt x="17" y="86"/>
                    <a:pt x="14" y="88"/>
                    <a:pt x="14" y="92"/>
                  </a:cubicBezTo>
                  <a:cubicBezTo>
                    <a:pt x="15" y="92"/>
                    <a:pt x="15" y="92"/>
                    <a:pt x="15" y="91"/>
                  </a:cubicBezTo>
                  <a:cubicBezTo>
                    <a:pt x="15" y="92"/>
                    <a:pt x="15" y="92"/>
                    <a:pt x="15" y="91"/>
                  </a:cubicBezTo>
                  <a:cubicBezTo>
                    <a:pt x="15" y="93"/>
                    <a:pt x="15" y="93"/>
                    <a:pt x="16" y="93"/>
                  </a:cubicBezTo>
                  <a:cubicBezTo>
                    <a:pt x="15" y="94"/>
                    <a:pt x="15" y="95"/>
                    <a:pt x="14" y="96"/>
                  </a:cubicBezTo>
                  <a:cubicBezTo>
                    <a:pt x="15" y="95"/>
                    <a:pt x="15" y="97"/>
                    <a:pt x="16" y="96"/>
                  </a:cubicBezTo>
                  <a:cubicBezTo>
                    <a:pt x="16" y="96"/>
                    <a:pt x="16" y="95"/>
                    <a:pt x="16" y="95"/>
                  </a:cubicBezTo>
                  <a:cubicBezTo>
                    <a:pt x="17" y="95"/>
                    <a:pt x="17" y="96"/>
                    <a:pt x="16" y="97"/>
                  </a:cubicBezTo>
                  <a:cubicBezTo>
                    <a:pt x="15" y="97"/>
                    <a:pt x="14" y="97"/>
                    <a:pt x="13" y="98"/>
                  </a:cubicBezTo>
                  <a:cubicBezTo>
                    <a:pt x="14" y="99"/>
                    <a:pt x="13" y="100"/>
                    <a:pt x="14" y="100"/>
                  </a:cubicBezTo>
                  <a:cubicBezTo>
                    <a:pt x="13" y="101"/>
                    <a:pt x="14" y="100"/>
                    <a:pt x="15" y="101"/>
                  </a:cubicBezTo>
                  <a:cubicBezTo>
                    <a:pt x="15" y="101"/>
                    <a:pt x="13" y="101"/>
                    <a:pt x="13" y="102"/>
                  </a:cubicBezTo>
                  <a:cubicBezTo>
                    <a:pt x="14" y="102"/>
                    <a:pt x="14" y="103"/>
                    <a:pt x="14" y="103"/>
                  </a:cubicBezTo>
                  <a:cubicBezTo>
                    <a:pt x="15" y="103"/>
                    <a:pt x="15" y="103"/>
                    <a:pt x="16" y="103"/>
                  </a:cubicBezTo>
                  <a:cubicBezTo>
                    <a:pt x="15" y="104"/>
                    <a:pt x="15" y="104"/>
                    <a:pt x="16" y="104"/>
                  </a:cubicBezTo>
                  <a:cubicBezTo>
                    <a:pt x="16" y="105"/>
                    <a:pt x="15" y="106"/>
                    <a:pt x="14" y="106"/>
                  </a:cubicBezTo>
                  <a:cubicBezTo>
                    <a:pt x="15" y="107"/>
                    <a:pt x="15" y="108"/>
                    <a:pt x="14" y="109"/>
                  </a:cubicBezTo>
                  <a:cubicBezTo>
                    <a:pt x="15" y="109"/>
                    <a:pt x="15" y="108"/>
                    <a:pt x="16" y="108"/>
                  </a:cubicBezTo>
                  <a:cubicBezTo>
                    <a:pt x="16" y="109"/>
                    <a:pt x="15" y="109"/>
                    <a:pt x="14" y="110"/>
                  </a:cubicBezTo>
                  <a:cubicBezTo>
                    <a:pt x="16" y="111"/>
                    <a:pt x="15" y="113"/>
                    <a:pt x="15" y="113"/>
                  </a:cubicBezTo>
                  <a:cubicBezTo>
                    <a:pt x="15" y="113"/>
                    <a:pt x="17" y="113"/>
                    <a:pt x="17" y="113"/>
                  </a:cubicBezTo>
                  <a:cubicBezTo>
                    <a:pt x="17" y="115"/>
                    <a:pt x="14" y="114"/>
                    <a:pt x="15" y="116"/>
                  </a:cubicBezTo>
                  <a:cubicBezTo>
                    <a:pt x="16" y="115"/>
                    <a:pt x="17" y="113"/>
                    <a:pt x="19" y="115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07" name="Freeform 56"/>
            <p:cNvSpPr>
              <a:spLocks noEditPoints="1"/>
            </p:cNvSpPr>
            <p:nvPr/>
          </p:nvSpPr>
          <p:spPr bwMode="auto">
            <a:xfrm>
              <a:off x="3890938" y="5641216"/>
              <a:ext cx="386990" cy="459670"/>
            </a:xfrm>
            <a:custGeom>
              <a:avLst/>
              <a:gdLst/>
              <a:ahLst/>
              <a:cxnLst>
                <a:cxn ang="0">
                  <a:pos x="161" y="127"/>
                </a:cxn>
                <a:cxn ang="0">
                  <a:pos x="195" y="205"/>
                </a:cxn>
                <a:cxn ang="0">
                  <a:pos x="129" y="117"/>
                </a:cxn>
                <a:cxn ang="0">
                  <a:pos x="157" y="202"/>
                </a:cxn>
                <a:cxn ang="0">
                  <a:pos x="132" y="191"/>
                </a:cxn>
                <a:cxn ang="0">
                  <a:pos x="127" y="205"/>
                </a:cxn>
                <a:cxn ang="0">
                  <a:pos x="123" y="218"/>
                </a:cxn>
                <a:cxn ang="0">
                  <a:pos x="116" y="213"/>
                </a:cxn>
                <a:cxn ang="0">
                  <a:pos x="113" y="217"/>
                </a:cxn>
                <a:cxn ang="0">
                  <a:pos x="108" y="226"/>
                </a:cxn>
                <a:cxn ang="0">
                  <a:pos x="94" y="226"/>
                </a:cxn>
                <a:cxn ang="0">
                  <a:pos x="97" y="216"/>
                </a:cxn>
                <a:cxn ang="0">
                  <a:pos x="77" y="217"/>
                </a:cxn>
                <a:cxn ang="0">
                  <a:pos x="75" y="212"/>
                </a:cxn>
                <a:cxn ang="0">
                  <a:pos x="65" y="213"/>
                </a:cxn>
                <a:cxn ang="0">
                  <a:pos x="61" y="189"/>
                </a:cxn>
                <a:cxn ang="0">
                  <a:pos x="63" y="183"/>
                </a:cxn>
                <a:cxn ang="0">
                  <a:pos x="80" y="179"/>
                </a:cxn>
                <a:cxn ang="0">
                  <a:pos x="76" y="197"/>
                </a:cxn>
                <a:cxn ang="0">
                  <a:pos x="86" y="193"/>
                </a:cxn>
                <a:cxn ang="0">
                  <a:pos x="91" y="212"/>
                </a:cxn>
                <a:cxn ang="0">
                  <a:pos x="83" y="185"/>
                </a:cxn>
                <a:cxn ang="0">
                  <a:pos x="30" y="48"/>
                </a:cxn>
                <a:cxn ang="0">
                  <a:pos x="94" y="177"/>
                </a:cxn>
                <a:cxn ang="0">
                  <a:pos x="95" y="190"/>
                </a:cxn>
                <a:cxn ang="0">
                  <a:pos x="104" y="196"/>
                </a:cxn>
                <a:cxn ang="0">
                  <a:pos x="110" y="196"/>
                </a:cxn>
                <a:cxn ang="0">
                  <a:pos x="120" y="207"/>
                </a:cxn>
                <a:cxn ang="0">
                  <a:pos x="110" y="184"/>
                </a:cxn>
                <a:cxn ang="0">
                  <a:pos x="112" y="157"/>
                </a:cxn>
                <a:cxn ang="0">
                  <a:pos x="119" y="178"/>
                </a:cxn>
                <a:cxn ang="0">
                  <a:pos x="109" y="118"/>
                </a:cxn>
                <a:cxn ang="0">
                  <a:pos x="142" y="177"/>
                </a:cxn>
                <a:cxn ang="0">
                  <a:pos x="17" y="5"/>
                </a:cxn>
                <a:cxn ang="0">
                  <a:pos x="42" y="51"/>
                </a:cxn>
                <a:cxn ang="0">
                  <a:pos x="232" y="70"/>
                </a:cxn>
                <a:cxn ang="0">
                  <a:pos x="214" y="99"/>
                </a:cxn>
                <a:cxn ang="0">
                  <a:pos x="196" y="128"/>
                </a:cxn>
                <a:cxn ang="0">
                  <a:pos x="173" y="137"/>
                </a:cxn>
                <a:cxn ang="0">
                  <a:pos x="148" y="119"/>
                </a:cxn>
                <a:cxn ang="0">
                  <a:pos x="143" y="116"/>
                </a:cxn>
                <a:cxn ang="0">
                  <a:pos x="109" y="114"/>
                </a:cxn>
                <a:cxn ang="0">
                  <a:pos x="61" y="89"/>
                </a:cxn>
                <a:cxn ang="0">
                  <a:pos x="51" y="64"/>
                </a:cxn>
                <a:cxn ang="0">
                  <a:pos x="25" y="9"/>
                </a:cxn>
                <a:cxn ang="0">
                  <a:pos x="5" y="24"/>
                </a:cxn>
                <a:cxn ang="0">
                  <a:pos x="25" y="59"/>
                </a:cxn>
                <a:cxn ang="0">
                  <a:pos x="34" y="83"/>
                </a:cxn>
                <a:cxn ang="0">
                  <a:pos x="44" y="110"/>
                </a:cxn>
                <a:cxn ang="0">
                  <a:pos x="57" y="169"/>
                </a:cxn>
                <a:cxn ang="0">
                  <a:pos x="56" y="184"/>
                </a:cxn>
                <a:cxn ang="0">
                  <a:pos x="45" y="200"/>
                </a:cxn>
                <a:cxn ang="0">
                  <a:pos x="14" y="221"/>
                </a:cxn>
                <a:cxn ang="0">
                  <a:pos x="6" y="231"/>
                </a:cxn>
                <a:cxn ang="0">
                  <a:pos x="112" y="296"/>
                </a:cxn>
                <a:cxn ang="0">
                  <a:pos x="154" y="293"/>
                </a:cxn>
                <a:cxn ang="0">
                  <a:pos x="174" y="273"/>
                </a:cxn>
                <a:cxn ang="0">
                  <a:pos x="189" y="226"/>
                </a:cxn>
                <a:cxn ang="0">
                  <a:pos x="196" y="201"/>
                </a:cxn>
                <a:cxn ang="0">
                  <a:pos x="194" y="176"/>
                </a:cxn>
                <a:cxn ang="0">
                  <a:pos x="201" y="163"/>
                </a:cxn>
                <a:cxn ang="0">
                  <a:pos x="241" y="98"/>
                </a:cxn>
              </a:cxnLst>
              <a:rect l="0" t="0" r="r" b="b"/>
              <a:pathLst>
                <a:path w="257" h="305">
                  <a:moveTo>
                    <a:pt x="241" y="88"/>
                  </a:moveTo>
                  <a:cubicBezTo>
                    <a:pt x="240" y="88"/>
                    <a:pt x="239" y="87"/>
                    <a:pt x="239" y="86"/>
                  </a:cubicBezTo>
                  <a:cubicBezTo>
                    <a:pt x="241" y="86"/>
                    <a:pt x="241" y="87"/>
                    <a:pt x="241" y="88"/>
                  </a:cubicBezTo>
                  <a:close/>
                  <a:moveTo>
                    <a:pt x="214" y="105"/>
                  </a:moveTo>
                  <a:cubicBezTo>
                    <a:pt x="214" y="103"/>
                    <a:pt x="214" y="103"/>
                    <a:pt x="213" y="104"/>
                  </a:cubicBezTo>
                  <a:cubicBezTo>
                    <a:pt x="213" y="103"/>
                    <a:pt x="213" y="103"/>
                    <a:pt x="213" y="102"/>
                  </a:cubicBezTo>
                  <a:cubicBezTo>
                    <a:pt x="213" y="102"/>
                    <a:pt x="214" y="102"/>
                    <a:pt x="214" y="102"/>
                  </a:cubicBezTo>
                  <a:cubicBezTo>
                    <a:pt x="213" y="102"/>
                    <a:pt x="213" y="102"/>
                    <a:pt x="213" y="102"/>
                  </a:cubicBezTo>
                  <a:cubicBezTo>
                    <a:pt x="215" y="101"/>
                    <a:pt x="215" y="104"/>
                    <a:pt x="214" y="105"/>
                  </a:cubicBezTo>
                  <a:close/>
                  <a:moveTo>
                    <a:pt x="212" y="105"/>
                  </a:moveTo>
                  <a:cubicBezTo>
                    <a:pt x="211" y="105"/>
                    <a:pt x="210" y="104"/>
                    <a:pt x="211" y="103"/>
                  </a:cubicBezTo>
                  <a:cubicBezTo>
                    <a:pt x="212" y="103"/>
                    <a:pt x="212" y="105"/>
                    <a:pt x="212" y="105"/>
                  </a:cubicBezTo>
                  <a:close/>
                  <a:moveTo>
                    <a:pt x="208" y="107"/>
                  </a:moveTo>
                  <a:cubicBezTo>
                    <a:pt x="207" y="105"/>
                    <a:pt x="208" y="105"/>
                    <a:pt x="209" y="104"/>
                  </a:cubicBezTo>
                  <a:cubicBezTo>
                    <a:pt x="210" y="105"/>
                    <a:pt x="211" y="109"/>
                    <a:pt x="208" y="107"/>
                  </a:cubicBezTo>
                  <a:close/>
                  <a:moveTo>
                    <a:pt x="196" y="142"/>
                  </a:moveTo>
                  <a:cubicBezTo>
                    <a:pt x="194" y="143"/>
                    <a:pt x="194" y="141"/>
                    <a:pt x="194" y="141"/>
                  </a:cubicBezTo>
                  <a:cubicBezTo>
                    <a:pt x="195" y="140"/>
                    <a:pt x="196" y="142"/>
                    <a:pt x="196" y="142"/>
                  </a:cubicBezTo>
                  <a:close/>
                  <a:moveTo>
                    <a:pt x="193" y="168"/>
                  </a:moveTo>
                  <a:cubicBezTo>
                    <a:pt x="193" y="167"/>
                    <a:pt x="192" y="168"/>
                    <a:pt x="191" y="167"/>
                  </a:cubicBezTo>
                  <a:cubicBezTo>
                    <a:pt x="191" y="166"/>
                    <a:pt x="195" y="167"/>
                    <a:pt x="193" y="168"/>
                  </a:cubicBezTo>
                  <a:close/>
                  <a:moveTo>
                    <a:pt x="163" y="128"/>
                  </a:moveTo>
                  <a:cubicBezTo>
                    <a:pt x="163" y="128"/>
                    <a:pt x="162" y="128"/>
                    <a:pt x="161" y="127"/>
                  </a:cubicBezTo>
                  <a:cubicBezTo>
                    <a:pt x="162" y="128"/>
                    <a:pt x="163" y="126"/>
                    <a:pt x="163" y="128"/>
                  </a:cubicBezTo>
                  <a:close/>
                  <a:moveTo>
                    <a:pt x="155" y="123"/>
                  </a:moveTo>
                  <a:cubicBezTo>
                    <a:pt x="154" y="124"/>
                    <a:pt x="155" y="122"/>
                    <a:pt x="154" y="122"/>
                  </a:cubicBezTo>
                  <a:cubicBezTo>
                    <a:pt x="154" y="121"/>
                    <a:pt x="155" y="122"/>
                    <a:pt x="156" y="122"/>
                  </a:cubicBezTo>
                  <a:cubicBezTo>
                    <a:pt x="156" y="123"/>
                    <a:pt x="155" y="123"/>
                    <a:pt x="155" y="123"/>
                  </a:cubicBezTo>
                  <a:close/>
                  <a:moveTo>
                    <a:pt x="189" y="201"/>
                  </a:moveTo>
                  <a:cubicBezTo>
                    <a:pt x="189" y="201"/>
                    <a:pt x="189" y="201"/>
                    <a:pt x="188" y="202"/>
                  </a:cubicBezTo>
                  <a:cubicBezTo>
                    <a:pt x="188" y="201"/>
                    <a:pt x="188" y="201"/>
                    <a:pt x="188" y="200"/>
                  </a:cubicBezTo>
                  <a:cubicBezTo>
                    <a:pt x="189" y="200"/>
                    <a:pt x="189" y="201"/>
                    <a:pt x="189" y="201"/>
                  </a:cubicBezTo>
                  <a:close/>
                  <a:moveTo>
                    <a:pt x="189" y="204"/>
                  </a:moveTo>
                  <a:cubicBezTo>
                    <a:pt x="189" y="205"/>
                    <a:pt x="189" y="205"/>
                    <a:pt x="189" y="205"/>
                  </a:cubicBezTo>
                  <a:cubicBezTo>
                    <a:pt x="189" y="205"/>
                    <a:pt x="190" y="205"/>
                    <a:pt x="190" y="205"/>
                  </a:cubicBezTo>
                  <a:cubicBezTo>
                    <a:pt x="191" y="207"/>
                    <a:pt x="187" y="205"/>
                    <a:pt x="189" y="204"/>
                  </a:cubicBezTo>
                  <a:close/>
                  <a:moveTo>
                    <a:pt x="187" y="211"/>
                  </a:moveTo>
                  <a:cubicBezTo>
                    <a:pt x="187" y="210"/>
                    <a:pt x="190" y="211"/>
                    <a:pt x="189" y="210"/>
                  </a:cubicBezTo>
                  <a:cubicBezTo>
                    <a:pt x="190" y="210"/>
                    <a:pt x="189" y="210"/>
                    <a:pt x="191" y="211"/>
                  </a:cubicBezTo>
                  <a:cubicBezTo>
                    <a:pt x="190" y="211"/>
                    <a:pt x="188" y="214"/>
                    <a:pt x="187" y="211"/>
                  </a:cubicBezTo>
                  <a:close/>
                  <a:moveTo>
                    <a:pt x="150" y="126"/>
                  </a:moveTo>
                  <a:cubicBezTo>
                    <a:pt x="150" y="125"/>
                    <a:pt x="151" y="125"/>
                    <a:pt x="150" y="124"/>
                  </a:cubicBezTo>
                  <a:cubicBezTo>
                    <a:pt x="150" y="124"/>
                    <a:pt x="151" y="123"/>
                    <a:pt x="151" y="123"/>
                  </a:cubicBezTo>
                  <a:cubicBezTo>
                    <a:pt x="151" y="124"/>
                    <a:pt x="151" y="124"/>
                    <a:pt x="152" y="124"/>
                  </a:cubicBezTo>
                  <a:cubicBezTo>
                    <a:pt x="150" y="124"/>
                    <a:pt x="152" y="125"/>
                    <a:pt x="150" y="126"/>
                  </a:cubicBezTo>
                  <a:close/>
                  <a:moveTo>
                    <a:pt x="195" y="205"/>
                  </a:moveTo>
                  <a:cubicBezTo>
                    <a:pt x="194" y="206"/>
                    <a:pt x="194" y="207"/>
                    <a:pt x="193" y="206"/>
                  </a:cubicBezTo>
                  <a:cubicBezTo>
                    <a:pt x="192" y="205"/>
                    <a:pt x="194" y="205"/>
                    <a:pt x="195" y="205"/>
                  </a:cubicBezTo>
                  <a:close/>
                  <a:moveTo>
                    <a:pt x="193" y="200"/>
                  </a:moveTo>
                  <a:cubicBezTo>
                    <a:pt x="192" y="199"/>
                    <a:pt x="191" y="199"/>
                    <a:pt x="190" y="198"/>
                  </a:cubicBezTo>
                  <a:cubicBezTo>
                    <a:pt x="191" y="198"/>
                    <a:pt x="192" y="198"/>
                    <a:pt x="193" y="200"/>
                  </a:cubicBezTo>
                  <a:close/>
                  <a:moveTo>
                    <a:pt x="186" y="185"/>
                  </a:moveTo>
                  <a:cubicBezTo>
                    <a:pt x="187" y="185"/>
                    <a:pt x="188" y="185"/>
                    <a:pt x="189" y="185"/>
                  </a:cubicBezTo>
                  <a:cubicBezTo>
                    <a:pt x="189" y="186"/>
                    <a:pt x="186" y="187"/>
                    <a:pt x="186" y="185"/>
                  </a:cubicBezTo>
                  <a:close/>
                  <a:moveTo>
                    <a:pt x="195" y="189"/>
                  </a:moveTo>
                  <a:cubicBezTo>
                    <a:pt x="194" y="189"/>
                    <a:pt x="192" y="188"/>
                    <a:pt x="191" y="187"/>
                  </a:cubicBezTo>
                  <a:cubicBezTo>
                    <a:pt x="193" y="187"/>
                    <a:pt x="194" y="187"/>
                    <a:pt x="195" y="189"/>
                  </a:cubicBezTo>
                  <a:close/>
                  <a:moveTo>
                    <a:pt x="188" y="230"/>
                  </a:moveTo>
                  <a:cubicBezTo>
                    <a:pt x="188" y="229"/>
                    <a:pt x="188" y="228"/>
                    <a:pt x="188" y="228"/>
                  </a:cubicBezTo>
                  <a:cubicBezTo>
                    <a:pt x="189" y="228"/>
                    <a:pt x="189" y="229"/>
                    <a:pt x="190" y="229"/>
                  </a:cubicBezTo>
                  <a:cubicBezTo>
                    <a:pt x="190" y="230"/>
                    <a:pt x="189" y="229"/>
                    <a:pt x="188" y="230"/>
                  </a:cubicBezTo>
                  <a:close/>
                  <a:moveTo>
                    <a:pt x="186" y="222"/>
                  </a:moveTo>
                  <a:cubicBezTo>
                    <a:pt x="186" y="221"/>
                    <a:pt x="188" y="224"/>
                    <a:pt x="187" y="224"/>
                  </a:cubicBezTo>
                  <a:cubicBezTo>
                    <a:pt x="186" y="223"/>
                    <a:pt x="187" y="222"/>
                    <a:pt x="186" y="222"/>
                  </a:cubicBezTo>
                  <a:close/>
                  <a:moveTo>
                    <a:pt x="157" y="179"/>
                  </a:moveTo>
                  <a:cubicBezTo>
                    <a:pt x="158" y="179"/>
                    <a:pt x="161" y="178"/>
                    <a:pt x="161" y="179"/>
                  </a:cubicBezTo>
                  <a:cubicBezTo>
                    <a:pt x="160" y="180"/>
                    <a:pt x="158" y="180"/>
                    <a:pt x="157" y="179"/>
                  </a:cubicBezTo>
                  <a:close/>
                  <a:moveTo>
                    <a:pt x="130" y="120"/>
                  </a:moveTo>
                  <a:cubicBezTo>
                    <a:pt x="128" y="120"/>
                    <a:pt x="129" y="118"/>
                    <a:pt x="129" y="117"/>
                  </a:cubicBezTo>
                  <a:cubicBezTo>
                    <a:pt x="130" y="117"/>
                    <a:pt x="130" y="119"/>
                    <a:pt x="130" y="120"/>
                  </a:cubicBezTo>
                  <a:close/>
                  <a:moveTo>
                    <a:pt x="162" y="195"/>
                  </a:moveTo>
                  <a:cubicBezTo>
                    <a:pt x="161" y="196"/>
                    <a:pt x="161" y="194"/>
                    <a:pt x="160" y="194"/>
                  </a:cubicBezTo>
                  <a:cubicBezTo>
                    <a:pt x="160" y="193"/>
                    <a:pt x="162" y="194"/>
                    <a:pt x="162" y="195"/>
                  </a:cubicBezTo>
                  <a:close/>
                  <a:moveTo>
                    <a:pt x="163" y="199"/>
                  </a:moveTo>
                  <a:cubicBezTo>
                    <a:pt x="163" y="199"/>
                    <a:pt x="161" y="198"/>
                    <a:pt x="162" y="199"/>
                  </a:cubicBezTo>
                  <a:cubicBezTo>
                    <a:pt x="162" y="200"/>
                    <a:pt x="161" y="199"/>
                    <a:pt x="161" y="199"/>
                  </a:cubicBezTo>
                  <a:cubicBezTo>
                    <a:pt x="162" y="198"/>
                    <a:pt x="161" y="197"/>
                    <a:pt x="161" y="196"/>
                  </a:cubicBezTo>
                  <a:cubicBezTo>
                    <a:pt x="161" y="196"/>
                    <a:pt x="161" y="195"/>
                    <a:pt x="160" y="195"/>
                  </a:cubicBezTo>
                  <a:cubicBezTo>
                    <a:pt x="162" y="194"/>
                    <a:pt x="161" y="198"/>
                    <a:pt x="163" y="199"/>
                  </a:cubicBezTo>
                  <a:cubicBezTo>
                    <a:pt x="163" y="199"/>
                    <a:pt x="163" y="199"/>
                    <a:pt x="163" y="199"/>
                  </a:cubicBezTo>
                  <a:cubicBezTo>
                    <a:pt x="163" y="199"/>
                    <a:pt x="163" y="199"/>
                    <a:pt x="163" y="199"/>
                  </a:cubicBezTo>
                  <a:close/>
                  <a:moveTo>
                    <a:pt x="152" y="182"/>
                  </a:moveTo>
                  <a:cubicBezTo>
                    <a:pt x="152" y="181"/>
                    <a:pt x="150" y="182"/>
                    <a:pt x="150" y="181"/>
                  </a:cubicBezTo>
                  <a:cubicBezTo>
                    <a:pt x="151" y="181"/>
                    <a:pt x="152" y="180"/>
                    <a:pt x="152" y="181"/>
                  </a:cubicBezTo>
                  <a:cubicBezTo>
                    <a:pt x="152" y="181"/>
                    <a:pt x="152" y="180"/>
                    <a:pt x="153" y="180"/>
                  </a:cubicBezTo>
                  <a:cubicBezTo>
                    <a:pt x="152" y="180"/>
                    <a:pt x="150" y="179"/>
                    <a:pt x="150" y="180"/>
                  </a:cubicBezTo>
                  <a:cubicBezTo>
                    <a:pt x="148" y="180"/>
                    <a:pt x="148" y="179"/>
                    <a:pt x="147" y="179"/>
                  </a:cubicBezTo>
                  <a:cubicBezTo>
                    <a:pt x="147" y="179"/>
                    <a:pt x="148" y="179"/>
                    <a:pt x="148" y="178"/>
                  </a:cubicBezTo>
                  <a:cubicBezTo>
                    <a:pt x="150" y="179"/>
                    <a:pt x="154" y="178"/>
                    <a:pt x="156" y="180"/>
                  </a:cubicBezTo>
                  <a:cubicBezTo>
                    <a:pt x="154" y="180"/>
                    <a:pt x="151" y="183"/>
                    <a:pt x="152" y="182"/>
                  </a:cubicBezTo>
                  <a:close/>
                  <a:moveTo>
                    <a:pt x="156" y="202"/>
                  </a:moveTo>
                  <a:cubicBezTo>
                    <a:pt x="156" y="202"/>
                    <a:pt x="157" y="202"/>
                    <a:pt x="157" y="202"/>
                  </a:cubicBezTo>
                  <a:cubicBezTo>
                    <a:pt x="155" y="199"/>
                    <a:pt x="153" y="202"/>
                    <a:pt x="151" y="202"/>
                  </a:cubicBezTo>
                  <a:cubicBezTo>
                    <a:pt x="152" y="200"/>
                    <a:pt x="154" y="200"/>
                    <a:pt x="156" y="199"/>
                  </a:cubicBezTo>
                  <a:cubicBezTo>
                    <a:pt x="156" y="200"/>
                    <a:pt x="156" y="200"/>
                    <a:pt x="157" y="201"/>
                  </a:cubicBezTo>
                  <a:cubicBezTo>
                    <a:pt x="158" y="201"/>
                    <a:pt x="157" y="200"/>
                    <a:pt x="158" y="200"/>
                  </a:cubicBezTo>
                  <a:cubicBezTo>
                    <a:pt x="158" y="201"/>
                    <a:pt x="157" y="202"/>
                    <a:pt x="156" y="202"/>
                  </a:cubicBezTo>
                  <a:close/>
                  <a:moveTo>
                    <a:pt x="155" y="208"/>
                  </a:moveTo>
                  <a:cubicBezTo>
                    <a:pt x="155" y="207"/>
                    <a:pt x="156" y="207"/>
                    <a:pt x="156" y="206"/>
                  </a:cubicBezTo>
                  <a:cubicBezTo>
                    <a:pt x="157" y="206"/>
                    <a:pt x="156" y="208"/>
                    <a:pt x="155" y="208"/>
                  </a:cubicBezTo>
                  <a:close/>
                  <a:moveTo>
                    <a:pt x="147" y="194"/>
                  </a:moveTo>
                  <a:cubicBezTo>
                    <a:pt x="145" y="192"/>
                    <a:pt x="148" y="192"/>
                    <a:pt x="148" y="191"/>
                  </a:cubicBezTo>
                  <a:cubicBezTo>
                    <a:pt x="148" y="192"/>
                    <a:pt x="147" y="193"/>
                    <a:pt x="147" y="194"/>
                  </a:cubicBezTo>
                  <a:close/>
                  <a:moveTo>
                    <a:pt x="138" y="186"/>
                  </a:moveTo>
                  <a:cubicBezTo>
                    <a:pt x="139" y="185"/>
                    <a:pt x="141" y="184"/>
                    <a:pt x="143" y="185"/>
                  </a:cubicBezTo>
                  <a:cubicBezTo>
                    <a:pt x="141" y="186"/>
                    <a:pt x="140" y="186"/>
                    <a:pt x="138" y="186"/>
                  </a:cubicBezTo>
                  <a:close/>
                  <a:moveTo>
                    <a:pt x="128" y="173"/>
                  </a:moveTo>
                  <a:cubicBezTo>
                    <a:pt x="128" y="172"/>
                    <a:pt x="130" y="171"/>
                    <a:pt x="130" y="170"/>
                  </a:cubicBezTo>
                  <a:cubicBezTo>
                    <a:pt x="131" y="170"/>
                    <a:pt x="132" y="170"/>
                    <a:pt x="132" y="171"/>
                  </a:cubicBezTo>
                  <a:cubicBezTo>
                    <a:pt x="133" y="169"/>
                    <a:pt x="135" y="170"/>
                    <a:pt x="136" y="172"/>
                  </a:cubicBezTo>
                  <a:cubicBezTo>
                    <a:pt x="134" y="174"/>
                    <a:pt x="131" y="171"/>
                    <a:pt x="128" y="173"/>
                  </a:cubicBezTo>
                  <a:close/>
                  <a:moveTo>
                    <a:pt x="148" y="210"/>
                  </a:moveTo>
                  <a:cubicBezTo>
                    <a:pt x="147" y="210"/>
                    <a:pt x="146" y="209"/>
                    <a:pt x="145" y="208"/>
                  </a:cubicBezTo>
                  <a:cubicBezTo>
                    <a:pt x="146" y="208"/>
                    <a:pt x="147" y="208"/>
                    <a:pt x="148" y="210"/>
                  </a:cubicBezTo>
                  <a:close/>
                  <a:moveTo>
                    <a:pt x="132" y="191"/>
                  </a:moveTo>
                  <a:cubicBezTo>
                    <a:pt x="132" y="189"/>
                    <a:pt x="134" y="189"/>
                    <a:pt x="135" y="188"/>
                  </a:cubicBezTo>
                  <a:cubicBezTo>
                    <a:pt x="135" y="189"/>
                    <a:pt x="134" y="190"/>
                    <a:pt x="132" y="191"/>
                  </a:cubicBezTo>
                  <a:close/>
                  <a:moveTo>
                    <a:pt x="124" y="176"/>
                  </a:moveTo>
                  <a:cubicBezTo>
                    <a:pt x="123" y="175"/>
                    <a:pt x="128" y="173"/>
                    <a:pt x="126" y="175"/>
                  </a:cubicBezTo>
                  <a:cubicBezTo>
                    <a:pt x="125" y="175"/>
                    <a:pt x="125" y="177"/>
                    <a:pt x="124" y="176"/>
                  </a:cubicBezTo>
                  <a:close/>
                  <a:moveTo>
                    <a:pt x="130" y="194"/>
                  </a:moveTo>
                  <a:cubicBezTo>
                    <a:pt x="131" y="195"/>
                    <a:pt x="131" y="195"/>
                    <a:pt x="131" y="196"/>
                  </a:cubicBezTo>
                  <a:cubicBezTo>
                    <a:pt x="131" y="197"/>
                    <a:pt x="131" y="196"/>
                    <a:pt x="131" y="195"/>
                  </a:cubicBezTo>
                  <a:cubicBezTo>
                    <a:pt x="130" y="195"/>
                    <a:pt x="130" y="195"/>
                    <a:pt x="129" y="196"/>
                  </a:cubicBezTo>
                  <a:cubicBezTo>
                    <a:pt x="130" y="194"/>
                    <a:pt x="132" y="192"/>
                    <a:pt x="130" y="191"/>
                  </a:cubicBezTo>
                  <a:cubicBezTo>
                    <a:pt x="132" y="190"/>
                    <a:pt x="131" y="194"/>
                    <a:pt x="130" y="194"/>
                  </a:cubicBezTo>
                  <a:close/>
                  <a:moveTo>
                    <a:pt x="131" y="202"/>
                  </a:moveTo>
                  <a:cubicBezTo>
                    <a:pt x="131" y="202"/>
                    <a:pt x="131" y="202"/>
                    <a:pt x="131" y="202"/>
                  </a:cubicBezTo>
                  <a:cubicBezTo>
                    <a:pt x="131" y="201"/>
                    <a:pt x="131" y="201"/>
                    <a:pt x="130" y="201"/>
                  </a:cubicBezTo>
                  <a:cubicBezTo>
                    <a:pt x="131" y="201"/>
                    <a:pt x="132" y="200"/>
                    <a:pt x="131" y="199"/>
                  </a:cubicBezTo>
                  <a:cubicBezTo>
                    <a:pt x="132" y="199"/>
                    <a:pt x="132" y="200"/>
                    <a:pt x="133" y="200"/>
                  </a:cubicBezTo>
                  <a:cubicBezTo>
                    <a:pt x="133" y="201"/>
                    <a:pt x="132" y="201"/>
                    <a:pt x="131" y="202"/>
                  </a:cubicBezTo>
                  <a:close/>
                  <a:moveTo>
                    <a:pt x="127" y="208"/>
                  </a:moveTo>
                  <a:cubicBezTo>
                    <a:pt x="127" y="209"/>
                    <a:pt x="127" y="212"/>
                    <a:pt x="128" y="210"/>
                  </a:cubicBezTo>
                  <a:cubicBezTo>
                    <a:pt x="128" y="210"/>
                    <a:pt x="127" y="212"/>
                    <a:pt x="127" y="212"/>
                  </a:cubicBezTo>
                  <a:cubicBezTo>
                    <a:pt x="127" y="210"/>
                    <a:pt x="125" y="209"/>
                    <a:pt x="126" y="208"/>
                  </a:cubicBezTo>
                  <a:cubicBezTo>
                    <a:pt x="127" y="208"/>
                    <a:pt x="127" y="208"/>
                    <a:pt x="128" y="207"/>
                  </a:cubicBezTo>
                  <a:cubicBezTo>
                    <a:pt x="128" y="206"/>
                    <a:pt x="127" y="206"/>
                    <a:pt x="127" y="205"/>
                  </a:cubicBezTo>
                  <a:cubicBezTo>
                    <a:pt x="127" y="205"/>
                    <a:pt x="127" y="205"/>
                    <a:pt x="128" y="204"/>
                  </a:cubicBezTo>
                  <a:cubicBezTo>
                    <a:pt x="128" y="205"/>
                    <a:pt x="128" y="205"/>
                    <a:pt x="128" y="206"/>
                  </a:cubicBezTo>
                  <a:cubicBezTo>
                    <a:pt x="130" y="206"/>
                    <a:pt x="131" y="203"/>
                    <a:pt x="132" y="203"/>
                  </a:cubicBezTo>
                  <a:cubicBezTo>
                    <a:pt x="131" y="205"/>
                    <a:pt x="130" y="207"/>
                    <a:pt x="127" y="208"/>
                  </a:cubicBezTo>
                  <a:close/>
                  <a:moveTo>
                    <a:pt x="132" y="215"/>
                  </a:moveTo>
                  <a:cubicBezTo>
                    <a:pt x="132" y="215"/>
                    <a:pt x="134" y="214"/>
                    <a:pt x="135" y="214"/>
                  </a:cubicBezTo>
                  <a:cubicBezTo>
                    <a:pt x="134" y="214"/>
                    <a:pt x="134" y="215"/>
                    <a:pt x="132" y="215"/>
                  </a:cubicBezTo>
                  <a:close/>
                  <a:moveTo>
                    <a:pt x="127" y="212"/>
                  </a:moveTo>
                  <a:cubicBezTo>
                    <a:pt x="128" y="211"/>
                    <a:pt x="128" y="213"/>
                    <a:pt x="128" y="213"/>
                  </a:cubicBezTo>
                  <a:cubicBezTo>
                    <a:pt x="127" y="214"/>
                    <a:pt x="128" y="213"/>
                    <a:pt x="127" y="212"/>
                  </a:cubicBezTo>
                  <a:close/>
                  <a:moveTo>
                    <a:pt x="162" y="284"/>
                  </a:moveTo>
                  <a:cubicBezTo>
                    <a:pt x="161" y="284"/>
                    <a:pt x="159" y="283"/>
                    <a:pt x="161" y="282"/>
                  </a:cubicBezTo>
                  <a:cubicBezTo>
                    <a:pt x="159" y="282"/>
                    <a:pt x="159" y="284"/>
                    <a:pt x="158" y="284"/>
                  </a:cubicBezTo>
                  <a:cubicBezTo>
                    <a:pt x="159" y="283"/>
                    <a:pt x="157" y="283"/>
                    <a:pt x="156" y="283"/>
                  </a:cubicBezTo>
                  <a:cubicBezTo>
                    <a:pt x="156" y="283"/>
                    <a:pt x="157" y="282"/>
                    <a:pt x="156" y="281"/>
                  </a:cubicBezTo>
                  <a:cubicBezTo>
                    <a:pt x="157" y="282"/>
                    <a:pt x="157" y="283"/>
                    <a:pt x="159" y="283"/>
                  </a:cubicBezTo>
                  <a:cubicBezTo>
                    <a:pt x="159" y="281"/>
                    <a:pt x="161" y="282"/>
                    <a:pt x="163" y="281"/>
                  </a:cubicBezTo>
                  <a:cubicBezTo>
                    <a:pt x="163" y="283"/>
                    <a:pt x="160" y="282"/>
                    <a:pt x="162" y="284"/>
                  </a:cubicBezTo>
                  <a:close/>
                  <a:moveTo>
                    <a:pt x="128" y="221"/>
                  </a:moveTo>
                  <a:cubicBezTo>
                    <a:pt x="127" y="221"/>
                    <a:pt x="126" y="222"/>
                    <a:pt x="126" y="224"/>
                  </a:cubicBezTo>
                  <a:cubicBezTo>
                    <a:pt x="125" y="222"/>
                    <a:pt x="128" y="220"/>
                    <a:pt x="129" y="219"/>
                  </a:cubicBezTo>
                  <a:cubicBezTo>
                    <a:pt x="130" y="220"/>
                    <a:pt x="128" y="220"/>
                    <a:pt x="128" y="221"/>
                  </a:cubicBezTo>
                  <a:close/>
                  <a:moveTo>
                    <a:pt x="123" y="218"/>
                  </a:moveTo>
                  <a:cubicBezTo>
                    <a:pt x="122" y="218"/>
                    <a:pt x="122" y="216"/>
                    <a:pt x="123" y="216"/>
                  </a:cubicBezTo>
                  <a:cubicBezTo>
                    <a:pt x="123" y="215"/>
                    <a:pt x="122" y="215"/>
                    <a:pt x="122" y="215"/>
                  </a:cubicBezTo>
                  <a:cubicBezTo>
                    <a:pt x="121" y="215"/>
                    <a:pt x="120" y="216"/>
                    <a:pt x="121" y="217"/>
                  </a:cubicBezTo>
                  <a:cubicBezTo>
                    <a:pt x="120" y="215"/>
                    <a:pt x="123" y="213"/>
                    <a:pt x="124" y="212"/>
                  </a:cubicBezTo>
                  <a:cubicBezTo>
                    <a:pt x="124" y="213"/>
                    <a:pt x="124" y="214"/>
                    <a:pt x="123" y="215"/>
                  </a:cubicBezTo>
                  <a:cubicBezTo>
                    <a:pt x="124" y="215"/>
                    <a:pt x="125" y="215"/>
                    <a:pt x="126" y="216"/>
                  </a:cubicBezTo>
                  <a:cubicBezTo>
                    <a:pt x="126" y="215"/>
                    <a:pt x="126" y="215"/>
                    <a:pt x="125" y="214"/>
                  </a:cubicBezTo>
                  <a:cubicBezTo>
                    <a:pt x="126" y="214"/>
                    <a:pt x="127" y="214"/>
                    <a:pt x="127" y="215"/>
                  </a:cubicBezTo>
                  <a:cubicBezTo>
                    <a:pt x="127" y="215"/>
                    <a:pt x="127" y="214"/>
                    <a:pt x="127" y="215"/>
                  </a:cubicBezTo>
                  <a:cubicBezTo>
                    <a:pt x="126" y="215"/>
                    <a:pt x="126" y="217"/>
                    <a:pt x="125" y="217"/>
                  </a:cubicBezTo>
                  <a:cubicBezTo>
                    <a:pt x="125" y="217"/>
                    <a:pt x="125" y="216"/>
                    <a:pt x="125" y="216"/>
                  </a:cubicBezTo>
                  <a:cubicBezTo>
                    <a:pt x="124" y="216"/>
                    <a:pt x="123" y="216"/>
                    <a:pt x="123" y="217"/>
                  </a:cubicBezTo>
                  <a:cubicBezTo>
                    <a:pt x="123" y="218"/>
                    <a:pt x="124" y="217"/>
                    <a:pt x="125" y="218"/>
                  </a:cubicBezTo>
                  <a:cubicBezTo>
                    <a:pt x="124" y="218"/>
                    <a:pt x="123" y="217"/>
                    <a:pt x="123" y="218"/>
                  </a:cubicBezTo>
                  <a:close/>
                  <a:moveTo>
                    <a:pt x="117" y="213"/>
                  </a:moveTo>
                  <a:cubicBezTo>
                    <a:pt x="118" y="213"/>
                    <a:pt x="119" y="214"/>
                    <a:pt x="119" y="214"/>
                  </a:cubicBezTo>
                  <a:cubicBezTo>
                    <a:pt x="120" y="214"/>
                    <a:pt x="119" y="213"/>
                    <a:pt x="119" y="212"/>
                  </a:cubicBezTo>
                  <a:cubicBezTo>
                    <a:pt x="120" y="212"/>
                    <a:pt x="120" y="212"/>
                    <a:pt x="121" y="212"/>
                  </a:cubicBezTo>
                  <a:cubicBezTo>
                    <a:pt x="121" y="213"/>
                    <a:pt x="120" y="213"/>
                    <a:pt x="120" y="214"/>
                  </a:cubicBezTo>
                  <a:cubicBezTo>
                    <a:pt x="119" y="215"/>
                    <a:pt x="117" y="214"/>
                    <a:pt x="117" y="213"/>
                  </a:cubicBezTo>
                  <a:close/>
                  <a:moveTo>
                    <a:pt x="116" y="213"/>
                  </a:moveTo>
                  <a:cubicBezTo>
                    <a:pt x="116" y="212"/>
                    <a:pt x="118" y="212"/>
                    <a:pt x="119" y="211"/>
                  </a:cubicBezTo>
                  <a:cubicBezTo>
                    <a:pt x="119" y="213"/>
                    <a:pt x="117" y="212"/>
                    <a:pt x="116" y="213"/>
                  </a:cubicBezTo>
                  <a:close/>
                  <a:moveTo>
                    <a:pt x="113" y="206"/>
                  </a:moveTo>
                  <a:cubicBezTo>
                    <a:pt x="113" y="206"/>
                    <a:pt x="112" y="206"/>
                    <a:pt x="112" y="205"/>
                  </a:cubicBezTo>
                  <a:cubicBezTo>
                    <a:pt x="114" y="206"/>
                    <a:pt x="115" y="204"/>
                    <a:pt x="115" y="203"/>
                  </a:cubicBezTo>
                  <a:cubicBezTo>
                    <a:pt x="116" y="204"/>
                    <a:pt x="116" y="205"/>
                    <a:pt x="116" y="205"/>
                  </a:cubicBezTo>
                  <a:cubicBezTo>
                    <a:pt x="116" y="206"/>
                    <a:pt x="115" y="205"/>
                    <a:pt x="114" y="206"/>
                  </a:cubicBezTo>
                  <a:cubicBezTo>
                    <a:pt x="113" y="207"/>
                    <a:pt x="116" y="207"/>
                    <a:pt x="115" y="208"/>
                  </a:cubicBezTo>
                  <a:cubicBezTo>
                    <a:pt x="113" y="208"/>
                    <a:pt x="114" y="205"/>
                    <a:pt x="113" y="206"/>
                  </a:cubicBezTo>
                  <a:close/>
                  <a:moveTo>
                    <a:pt x="109" y="204"/>
                  </a:moveTo>
                  <a:cubicBezTo>
                    <a:pt x="107" y="204"/>
                    <a:pt x="110" y="202"/>
                    <a:pt x="110" y="201"/>
                  </a:cubicBezTo>
                  <a:cubicBezTo>
                    <a:pt x="109" y="201"/>
                    <a:pt x="108" y="201"/>
                    <a:pt x="107" y="201"/>
                  </a:cubicBezTo>
                  <a:cubicBezTo>
                    <a:pt x="107" y="200"/>
                    <a:pt x="107" y="200"/>
                    <a:pt x="106" y="198"/>
                  </a:cubicBezTo>
                  <a:cubicBezTo>
                    <a:pt x="104" y="199"/>
                    <a:pt x="105" y="201"/>
                    <a:pt x="104" y="202"/>
                  </a:cubicBezTo>
                  <a:cubicBezTo>
                    <a:pt x="104" y="200"/>
                    <a:pt x="105" y="199"/>
                    <a:pt x="105" y="197"/>
                  </a:cubicBezTo>
                  <a:cubicBezTo>
                    <a:pt x="106" y="198"/>
                    <a:pt x="107" y="198"/>
                    <a:pt x="108" y="199"/>
                  </a:cubicBezTo>
                  <a:cubicBezTo>
                    <a:pt x="106" y="199"/>
                    <a:pt x="109" y="201"/>
                    <a:pt x="110" y="200"/>
                  </a:cubicBezTo>
                  <a:cubicBezTo>
                    <a:pt x="110" y="202"/>
                    <a:pt x="109" y="203"/>
                    <a:pt x="109" y="204"/>
                  </a:cubicBezTo>
                  <a:close/>
                  <a:moveTo>
                    <a:pt x="119" y="228"/>
                  </a:moveTo>
                  <a:cubicBezTo>
                    <a:pt x="118" y="228"/>
                    <a:pt x="118" y="228"/>
                    <a:pt x="117" y="228"/>
                  </a:cubicBezTo>
                  <a:cubicBezTo>
                    <a:pt x="117" y="227"/>
                    <a:pt x="117" y="226"/>
                    <a:pt x="119" y="226"/>
                  </a:cubicBezTo>
                  <a:cubicBezTo>
                    <a:pt x="119" y="226"/>
                    <a:pt x="118" y="227"/>
                    <a:pt x="119" y="228"/>
                  </a:cubicBezTo>
                  <a:close/>
                  <a:moveTo>
                    <a:pt x="113" y="217"/>
                  </a:moveTo>
                  <a:cubicBezTo>
                    <a:pt x="113" y="218"/>
                    <a:pt x="114" y="218"/>
                    <a:pt x="115" y="219"/>
                  </a:cubicBezTo>
                  <a:cubicBezTo>
                    <a:pt x="114" y="219"/>
                    <a:pt x="113" y="219"/>
                    <a:pt x="113" y="217"/>
                  </a:cubicBezTo>
                  <a:close/>
                  <a:moveTo>
                    <a:pt x="111" y="217"/>
                  </a:moveTo>
                  <a:cubicBezTo>
                    <a:pt x="111" y="217"/>
                    <a:pt x="111" y="216"/>
                    <a:pt x="110" y="216"/>
                  </a:cubicBezTo>
                  <a:cubicBezTo>
                    <a:pt x="111" y="215"/>
                    <a:pt x="112" y="216"/>
                    <a:pt x="111" y="215"/>
                  </a:cubicBezTo>
                  <a:cubicBezTo>
                    <a:pt x="112" y="214"/>
                    <a:pt x="113" y="215"/>
                    <a:pt x="112" y="214"/>
                  </a:cubicBezTo>
                  <a:cubicBezTo>
                    <a:pt x="113" y="214"/>
                    <a:pt x="113" y="214"/>
                    <a:pt x="113" y="215"/>
                  </a:cubicBezTo>
                  <a:cubicBezTo>
                    <a:pt x="113" y="215"/>
                    <a:pt x="113" y="215"/>
                    <a:pt x="113" y="216"/>
                  </a:cubicBezTo>
                  <a:cubicBezTo>
                    <a:pt x="112" y="215"/>
                    <a:pt x="112" y="216"/>
                    <a:pt x="111" y="217"/>
                  </a:cubicBezTo>
                  <a:close/>
                  <a:moveTo>
                    <a:pt x="112" y="212"/>
                  </a:moveTo>
                  <a:cubicBezTo>
                    <a:pt x="112" y="213"/>
                    <a:pt x="110" y="213"/>
                    <a:pt x="110" y="214"/>
                  </a:cubicBezTo>
                  <a:cubicBezTo>
                    <a:pt x="110" y="213"/>
                    <a:pt x="111" y="212"/>
                    <a:pt x="112" y="212"/>
                  </a:cubicBezTo>
                  <a:close/>
                  <a:moveTo>
                    <a:pt x="107" y="208"/>
                  </a:moveTo>
                  <a:cubicBezTo>
                    <a:pt x="107" y="209"/>
                    <a:pt x="109" y="209"/>
                    <a:pt x="108" y="208"/>
                  </a:cubicBezTo>
                  <a:cubicBezTo>
                    <a:pt x="108" y="208"/>
                    <a:pt x="109" y="208"/>
                    <a:pt x="109" y="209"/>
                  </a:cubicBezTo>
                  <a:cubicBezTo>
                    <a:pt x="108" y="209"/>
                    <a:pt x="108" y="210"/>
                    <a:pt x="108" y="211"/>
                  </a:cubicBezTo>
                  <a:cubicBezTo>
                    <a:pt x="107" y="211"/>
                    <a:pt x="107" y="209"/>
                    <a:pt x="107" y="208"/>
                  </a:cubicBezTo>
                  <a:close/>
                  <a:moveTo>
                    <a:pt x="110" y="216"/>
                  </a:moveTo>
                  <a:cubicBezTo>
                    <a:pt x="109" y="215"/>
                    <a:pt x="108" y="216"/>
                    <a:pt x="108" y="216"/>
                  </a:cubicBezTo>
                  <a:cubicBezTo>
                    <a:pt x="108" y="215"/>
                    <a:pt x="110" y="215"/>
                    <a:pt x="110" y="216"/>
                  </a:cubicBezTo>
                  <a:close/>
                  <a:moveTo>
                    <a:pt x="105" y="211"/>
                  </a:moveTo>
                  <a:cubicBezTo>
                    <a:pt x="104" y="211"/>
                    <a:pt x="104" y="211"/>
                    <a:pt x="103" y="212"/>
                  </a:cubicBezTo>
                  <a:cubicBezTo>
                    <a:pt x="103" y="210"/>
                    <a:pt x="104" y="209"/>
                    <a:pt x="105" y="211"/>
                  </a:cubicBezTo>
                  <a:close/>
                  <a:moveTo>
                    <a:pt x="110" y="225"/>
                  </a:moveTo>
                  <a:cubicBezTo>
                    <a:pt x="109" y="225"/>
                    <a:pt x="109" y="225"/>
                    <a:pt x="108" y="226"/>
                  </a:cubicBezTo>
                  <a:cubicBezTo>
                    <a:pt x="107" y="224"/>
                    <a:pt x="109" y="225"/>
                    <a:pt x="109" y="224"/>
                  </a:cubicBezTo>
                  <a:cubicBezTo>
                    <a:pt x="109" y="224"/>
                    <a:pt x="110" y="224"/>
                    <a:pt x="110" y="225"/>
                  </a:cubicBezTo>
                  <a:close/>
                  <a:moveTo>
                    <a:pt x="89" y="187"/>
                  </a:moveTo>
                  <a:cubicBezTo>
                    <a:pt x="91" y="186"/>
                    <a:pt x="90" y="185"/>
                    <a:pt x="90" y="183"/>
                  </a:cubicBezTo>
                  <a:cubicBezTo>
                    <a:pt x="89" y="183"/>
                    <a:pt x="88" y="185"/>
                    <a:pt x="87" y="185"/>
                  </a:cubicBezTo>
                  <a:cubicBezTo>
                    <a:pt x="86" y="184"/>
                    <a:pt x="85" y="183"/>
                    <a:pt x="85" y="182"/>
                  </a:cubicBezTo>
                  <a:cubicBezTo>
                    <a:pt x="85" y="181"/>
                    <a:pt x="87" y="182"/>
                    <a:pt x="87" y="181"/>
                  </a:cubicBezTo>
                  <a:cubicBezTo>
                    <a:pt x="88" y="182"/>
                    <a:pt x="87" y="182"/>
                    <a:pt x="86" y="182"/>
                  </a:cubicBezTo>
                  <a:cubicBezTo>
                    <a:pt x="88" y="185"/>
                    <a:pt x="90" y="182"/>
                    <a:pt x="92" y="182"/>
                  </a:cubicBezTo>
                  <a:cubicBezTo>
                    <a:pt x="91" y="183"/>
                    <a:pt x="90" y="187"/>
                    <a:pt x="92" y="187"/>
                  </a:cubicBezTo>
                  <a:cubicBezTo>
                    <a:pt x="92" y="189"/>
                    <a:pt x="89" y="189"/>
                    <a:pt x="89" y="187"/>
                  </a:cubicBezTo>
                  <a:close/>
                  <a:moveTo>
                    <a:pt x="105" y="226"/>
                  </a:moveTo>
                  <a:cubicBezTo>
                    <a:pt x="104" y="227"/>
                    <a:pt x="105" y="224"/>
                    <a:pt x="107" y="224"/>
                  </a:cubicBezTo>
                  <a:cubicBezTo>
                    <a:pt x="107" y="226"/>
                    <a:pt x="105" y="225"/>
                    <a:pt x="105" y="226"/>
                  </a:cubicBezTo>
                  <a:close/>
                  <a:moveTo>
                    <a:pt x="99" y="225"/>
                  </a:moveTo>
                  <a:cubicBezTo>
                    <a:pt x="99" y="224"/>
                    <a:pt x="98" y="224"/>
                    <a:pt x="98" y="224"/>
                  </a:cubicBezTo>
                  <a:cubicBezTo>
                    <a:pt x="98" y="224"/>
                    <a:pt x="99" y="224"/>
                    <a:pt x="99" y="223"/>
                  </a:cubicBezTo>
                  <a:cubicBezTo>
                    <a:pt x="101" y="223"/>
                    <a:pt x="101" y="222"/>
                    <a:pt x="102" y="221"/>
                  </a:cubicBezTo>
                  <a:cubicBezTo>
                    <a:pt x="102" y="223"/>
                    <a:pt x="100" y="224"/>
                    <a:pt x="99" y="225"/>
                  </a:cubicBezTo>
                  <a:close/>
                  <a:moveTo>
                    <a:pt x="95" y="223"/>
                  </a:moveTo>
                  <a:cubicBezTo>
                    <a:pt x="95" y="224"/>
                    <a:pt x="96" y="225"/>
                    <a:pt x="94" y="224"/>
                  </a:cubicBezTo>
                  <a:cubicBezTo>
                    <a:pt x="94" y="225"/>
                    <a:pt x="96" y="227"/>
                    <a:pt x="94" y="227"/>
                  </a:cubicBezTo>
                  <a:cubicBezTo>
                    <a:pt x="94" y="226"/>
                    <a:pt x="94" y="226"/>
                    <a:pt x="94" y="226"/>
                  </a:cubicBezTo>
                  <a:cubicBezTo>
                    <a:pt x="94" y="225"/>
                    <a:pt x="93" y="226"/>
                    <a:pt x="93" y="224"/>
                  </a:cubicBezTo>
                  <a:cubicBezTo>
                    <a:pt x="93" y="224"/>
                    <a:pt x="94" y="224"/>
                    <a:pt x="94" y="223"/>
                  </a:cubicBezTo>
                  <a:cubicBezTo>
                    <a:pt x="94" y="222"/>
                    <a:pt x="93" y="220"/>
                    <a:pt x="92" y="220"/>
                  </a:cubicBezTo>
                  <a:cubicBezTo>
                    <a:pt x="91" y="220"/>
                    <a:pt x="91" y="221"/>
                    <a:pt x="91" y="222"/>
                  </a:cubicBezTo>
                  <a:cubicBezTo>
                    <a:pt x="90" y="222"/>
                    <a:pt x="90" y="221"/>
                    <a:pt x="89" y="220"/>
                  </a:cubicBezTo>
                  <a:cubicBezTo>
                    <a:pt x="90" y="220"/>
                    <a:pt x="92" y="219"/>
                    <a:pt x="92" y="220"/>
                  </a:cubicBezTo>
                  <a:cubicBezTo>
                    <a:pt x="93" y="219"/>
                    <a:pt x="91" y="217"/>
                    <a:pt x="90" y="217"/>
                  </a:cubicBezTo>
                  <a:cubicBezTo>
                    <a:pt x="90" y="217"/>
                    <a:pt x="92" y="217"/>
                    <a:pt x="91" y="216"/>
                  </a:cubicBezTo>
                  <a:cubicBezTo>
                    <a:pt x="90" y="215"/>
                    <a:pt x="90" y="215"/>
                    <a:pt x="90" y="214"/>
                  </a:cubicBezTo>
                  <a:cubicBezTo>
                    <a:pt x="89" y="215"/>
                    <a:pt x="89" y="217"/>
                    <a:pt x="88" y="216"/>
                  </a:cubicBezTo>
                  <a:cubicBezTo>
                    <a:pt x="87" y="217"/>
                    <a:pt x="89" y="217"/>
                    <a:pt x="89" y="219"/>
                  </a:cubicBezTo>
                  <a:cubicBezTo>
                    <a:pt x="88" y="220"/>
                    <a:pt x="88" y="218"/>
                    <a:pt x="87" y="219"/>
                  </a:cubicBezTo>
                  <a:cubicBezTo>
                    <a:pt x="88" y="218"/>
                    <a:pt x="88" y="217"/>
                    <a:pt x="87" y="215"/>
                  </a:cubicBezTo>
                  <a:cubicBezTo>
                    <a:pt x="87" y="215"/>
                    <a:pt x="88" y="214"/>
                    <a:pt x="87" y="213"/>
                  </a:cubicBezTo>
                  <a:cubicBezTo>
                    <a:pt x="88" y="212"/>
                    <a:pt x="89" y="212"/>
                    <a:pt x="90" y="212"/>
                  </a:cubicBezTo>
                  <a:cubicBezTo>
                    <a:pt x="90" y="213"/>
                    <a:pt x="89" y="213"/>
                    <a:pt x="88" y="213"/>
                  </a:cubicBezTo>
                  <a:cubicBezTo>
                    <a:pt x="88" y="214"/>
                    <a:pt x="88" y="214"/>
                    <a:pt x="89" y="215"/>
                  </a:cubicBezTo>
                  <a:cubicBezTo>
                    <a:pt x="89" y="215"/>
                    <a:pt x="90" y="214"/>
                    <a:pt x="91" y="214"/>
                  </a:cubicBezTo>
                  <a:cubicBezTo>
                    <a:pt x="91" y="215"/>
                    <a:pt x="91" y="216"/>
                    <a:pt x="92" y="216"/>
                  </a:cubicBezTo>
                  <a:cubicBezTo>
                    <a:pt x="93" y="215"/>
                    <a:pt x="91" y="214"/>
                    <a:pt x="91" y="214"/>
                  </a:cubicBezTo>
                  <a:cubicBezTo>
                    <a:pt x="91" y="213"/>
                    <a:pt x="91" y="213"/>
                    <a:pt x="92" y="213"/>
                  </a:cubicBezTo>
                  <a:cubicBezTo>
                    <a:pt x="93" y="213"/>
                    <a:pt x="92" y="214"/>
                    <a:pt x="93" y="215"/>
                  </a:cubicBezTo>
                  <a:cubicBezTo>
                    <a:pt x="94" y="216"/>
                    <a:pt x="96" y="214"/>
                    <a:pt x="97" y="216"/>
                  </a:cubicBezTo>
                  <a:cubicBezTo>
                    <a:pt x="98" y="215"/>
                    <a:pt x="99" y="216"/>
                    <a:pt x="100" y="217"/>
                  </a:cubicBezTo>
                  <a:cubicBezTo>
                    <a:pt x="101" y="216"/>
                    <a:pt x="100" y="215"/>
                    <a:pt x="99" y="215"/>
                  </a:cubicBezTo>
                  <a:cubicBezTo>
                    <a:pt x="99" y="214"/>
                    <a:pt x="101" y="215"/>
                    <a:pt x="102" y="216"/>
                  </a:cubicBezTo>
                  <a:cubicBezTo>
                    <a:pt x="101" y="216"/>
                    <a:pt x="101" y="217"/>
                    <a:pt x="101" y="217"/>
                  </a:cubicBezTo>
                  <a:cubicBezTo>
                    <a:pt x="100" y="217"/>
                    <a:pt x="99" y="219"/>
                    <a:pt x="98" y="217"/>
                  </a:cubicBezTo>
                  <a:cubicBezTo>
                    <a:pt x="98" y="218"/>
                    <a:pt x="98" y="219"/>
                    <a:pt x="97" y="221"/>
                  </a:cubicBezTo>
                  <a:cubicBezTo>
                    <a:pt x="99" y="221"/>
                    <a:pt x="100" y="218"/>
                    <a:pt x="102" y="219"/>
                  </a:cubicBezTo>
                  <a:cubicBezTo>
                    <a:pt x="101" y="221"/>
                    <a:pt x="97" y="221"/>
                    <a:pt x="95" y="223"/>
                  </a:cubicBezTo>
                  <a:close/>
                  <a:moveTo>
                    <a:pt x="81" y="213"/>
                  </a:moveTo>
                  <a:cubicBezTo>
                    <a:pt x="81" y="212"/>
                    <a:pt x="83" y="211"/>
                    <a:pt x="81" y="209"/>
                  </a:cubicBezTo>
                  <a:cubicBezTo>
                    <a:pt x="83" y="209"/>
                    <a:pt x="83" y="211"/>
                    <a:pt x="84" y="212"/>
                  </a:cubicBezTo>
                  <a:cubicBezTo>
                    <a:pt x="82" y="212"/>
                    <a:pt x="82" y="214"/>
                    <a:pt x="81" y="213"/>
                  </a:cubicBezTo>
                  <a:close/>
                  <a:moveTo>
                    <a:pt x="83" y="219"/>
                  </a:moveTo>
                  <a:cubicBezTo>
                    <a:pt x="82" y="221"/>
                    <a:pt x="81" y="218"/>
                    <a:pt x="80" y="217"/>
                  </a:cubicBezTo>
                  <a:cubicBezTo>
                    <a:pt x="79" y="218"/>
                    <a:pt x="79" y="219"/>
                    <a:pt x="78" y="219"/>
                  </a:cubicBezTo>
                  <a:cubicBezTo>
                    <a:pt x="78" y="217"/>
                    <a:pt x="81" y="217"/>
                    <a:pt x="81" y="217"/>
                  </a:cubicBezTo>
                  <a:cubicBezTo>
                    <a:pt x="82" y="216"/>
                    <a:pt x="82" y="218"/>
                    <a:pt x="83" y="217"/>
                  </a:cubicBezTo>
                  <a:cubicBezTo>
                    <a:pt x="83" y="218"/>
                    <a:pt x="82" y="219"/>
                    <a:pt x="83" y="219"/>
                  </a:cubicBezTo>
                  <a:close/>
                  <a:moveTo>
                    <a:pt x="77" y="217"/>
                  </a:moveTo>
                  <a:cubicBezTo>
                    <a:pt x="77" y="216"/>
                    <a:pt x="78" y="215"/>
                    <a:pt x="76" y="215"/>
                  </a:cubicBezTo>
                  <a:cubicBezTo>
                    <a:pt x="77" y="214"/>
                    <a:pt x="79" y="214"/>
                    <a:pt x="79" y="213"/>
                  </a:cubicBezTo>
                  <a:cubicBezTo>
                    <a:pt x="80" y="215"/>
                    <a:pt x="78" y="214"/>
                    <a:pt x="78" y="216"/>
                  </a:cubicBezTo>
                  <a:cubicBezTo>
                    <a:pt x="78" y="216"/>
                    <a:pt x="78" y="217"/>
                    <a:pt x="77" y="217"/>
                  </a:cubicBezTo>
                  <a:close/>
                  <a:moveTo>
                    <a:pt x="74" y="217"/>
                  </a:moveTo>
                  <a:cubicBezTo>
                    <a:pt x="74" y="216"/>
                    <a:pt x="74" y="216"/>
                    <a:pt x="74" y="215"/>
                  </a:cubicBezTo>
                  <a:cubicBezTo>
                    <a:pt x="75" y="215"/>
                    <a:pt x="75" y="217"/>
                    <a:pt x="76" y="216"/>
                  </a:cubicBezTo>
                  <a:cubicBezTo>
                    <a:pt x="76" y="216"/>
                    <a:pt x="76" y="216"/>
                    <a:pt x="76" y="216"/>
                  </a:cubicBezTo>
                  <a:cubicBezTo>
                    <a:pt x="76" y="215"/>
                    <a:pt x="76" y="215"/>
                    <a:pt x="76" y="216"/>
                  </a:cubicBezTo>
                  <a:cubicBezTo>
                    <a:pt x="76" y="217"/>
                    <a:pt x="75" y="217"/>
                    <a:pt x="74" y="217"/>
                  </a:cubicBezTo>
                  <a:close/>
                  <a:moveTo>
                    <a:pt x="72" y="213"/>
                  </a:moveTo>
                  <a:cubicBezTo>
                    <a:pt x="71" y="213"/>
                    <a:pt x="71" y="212"/>
                    <a:pt x="70" y="213"/>
                  </a:cubicBezTo>
                  <a:cubicBezTo>
                    <a:pt x="70" y="212"/>
                    <a:pt x="71" y="212"/>
                    <a:pt x="72" y="212"/>
                  </a:cubicBezTo>
                  <a:cubicBezTo>
                    <a:pt x="72" y="212"/>
                    <a:pt x="72" y="213"/>
                    <a:pt x="72" y="213"/>
                  </a:cubicBezTo>
                  <a:close/>
                  <a:moveTo>
                    <a:pt x="71" y="207"/>
                  </a:moveTo>
                  <a:cubicBezTo>
                    <a:pt x="70" y="207"/>
                    <a:pt x="70" y="207"/>
                    <a:pt x="69" y="206"/>
                  </a:cubicBezTo>
                  <a:cubicBezTo>
                    <a:pt x="69" y="206"/>
                    <a:pt x="70" y="204"/>
                    <a:pt x="71" y="204"/>
                  </a:cubicBezTo>
                  <a:cubicBezTo>
                    <a:pt x="72" y="205"/>
                    <a:pt x="70" y="207"/>
                    <a:pt x="72" y="206"/>
                  </a:cubicBezTo>
                  <a:cubicBezTo>
                    <a:pt x="72" y="207"/>
                    <a:pt x="72" y="208"/>
                    <a:pt x="72" y="209"/>
                  </a:cubicBezTo>
                  <a:cubicBezTo>
                    <a:pt x="71" y="209"/>
                    <a:pt x="69" y="210"/>
                    <a:pt x="67" y="210"/>
                  </a:cubicBezTo>
                  <a:cubicBezTo>
                    <a:pt x="68" y="208"/>
                    <a:pt x="70" y="208"/>
                    <a:pt x="71" y="207"/>
                  </a:cubicBezTo>
                  <a:close/>
                  <a:moveTo>
                    <a:pt x="72" y="210"/>
                  </a:moveTo>
                  <a:cubicBezTo>
                    <a:pt x="73" y="209"/>
                    <a:pt x="75" y="211"/>
                    <a:pt x="74" y="212"/>
                  </a:cubicBezTo>
                  <a:cubicBezTo>
                    <a:pt x="73" y="211"/>
                    <a:pt x="72" y="212"/>
                    <a:pt x="72" y="210"/>
                  </a:cubicBezTo>
                  <a:close/>
                  <a:moveTo>
                    <a:pt x="75" y="212"/>
                  </a:moveTo>
                  <a:cubicBezTo>
                    <a:pt x="76" y="213"/>
                    <a:pt x="74" y="213"/>
                    <a:pt x="74" y="214"/>
                  </a:cubicBezTo>
                  <a:cubicBezTo>
                    <a:pt x="74" y="213"/>
                    <a:pt x="74" y="212"/>
                    <a:pt x="75" y="212"/>
                  </a:cubicBezTo>
                  <a:close/>
                  <a:moveTo>
                    <a:pt x="65" y="204"/>
                  </a:moveTo>
                  <a:cubicBezTo>
                    <a:pt x="65" y="204"/>
                    <a:pt x="66" y="204"/>
                    <a:pt x="67" y="203"/>
                  </a:cubicBezTo>
                  <a:cubicBezTo>
                    <a:pt x="67" y="203"/>
                    <a:pt x="66" y="202"/>
                    <a:pt x="65" y="202"/>
                  </a:cubicBezTo>
                  <a:cubicBezTo>
                    <a:pt x="65" y="201"/>
                    <a:pt x="67" y="201"/>
                    <a:pt x="67" y="200"/>
                  </a:cubicBezTo>
                  <a:cubicBezTo>
                    <a:pt x="67" y="201"/>
                    <a:pt x="68" y="202"/>
                    <a:pt x="69" y="202"/>
                  </a:cubicBezTo>
                  <a:cubicBezTo>
                    <a:pt x="71" y="202"/>
                    <a:pt x="70" y="201"/>
                    <a:pt x="71" y="201"/>
                  </a:cubicBezTo>
                  <a:cubicBezTo>
                    <a:pt x="70" y="200"/>
                    <a:pt x="69" y="199"/>
                    <a:pt x="68" y="200"/>
                  </a:cubicBezTo>
                  <a:cubicBezTo>
                    <a:pt x="68" y="198"/>
                    <a:pt x="70" y="199"/>
                    <a:pt x="71" y="198"/>
                  </a:cubicBezTo>
                  <a:cubicBezTo>
                    <a:pt x="71" y="198"/>
                    <a:pt x="72" y="199"/>
                    <a:pt x="72" y="200"/>
                  </a:cubicBezTo>
                  <a:cubicBezTo>
                    <a:pt x="74" y="198"/>
                    <a:pt x="74" y="200"/>
                    <a:pt x="75" y="199"/>
                  </a:cubicBezTo>
                  <a:cubicBezTo>
                    <a:pt x="74" y="200"/>
                    <a:pt x="71" y="200"/>
                    <a:pt x="72" y="203"/>
                  </a:cubicBezTo>
                  <a:cubicBezTo>
                    <a:pt x="70" y="202"/>
                    <a:pt x="69" y="204"/>
                    <a:pt x="67" y="203"/>
                  </a:cubicBezTo>
                  <a:cubicBezTo>
                    <a:pt x="67" y="204"/>
                    <a:pt x="65" y="205"/>
                    <a:pt x="65" y="204"/>
                  </a:cubicBezTo>
                  <a:close/>
                  <a:moveTo>
                    <a:pt x="59" y="193"/>
                  </a:moveTo>
                  <a:cubicBezTo>
                    <a:pt x="60" y="192"/>
                    <a:pt x="60" y="192"/>
                    <a:pt x="60" y="191"/>
                  </a:cubicBezTo>
                  <a:cubicBezTo>
                    <a:pt x="61" y="191"/>
                    <a:pt x="61" y="192"/>
                    <a:pt x="61" y="193"/>
                  </a:cubicBezTo>
                  <a:cubicBezTo>
                    <a:pt x="60" y="193"/>
                    <a:pt x="60" y="194"/>
                    <a:pt x="59" y="193"/>
                  </a:cubicBezTo>
                  <a:close/>
                  <a:moveTo>
                    <a:pt x="56" y="191"/>
                  </a:moveTo>
                  <a:cubicBezTo>
                    <a:pt x="58" y="190"/>
                    <a:pt x="58" y="192"/>
                    <a:pt x="59" y="191"/>
                  </a:cubicBezTo>
                  <a:cubicBezTo>
                    <a:pt x="59" y="193"/>
                    <a:pt x="56" y="192"/>
                    <a:pt x="56" y="191"/>
                  </a:cubicBezTo>
                  <a:close/>
                  <a:moveTo>
                    <a:pt x="65" y="213"/>
                  </a:moveTo>
                  <a:cubicBezTo>
                    <a:pt x="65" y="212"/>
                    <a:pt x="63" y="213"/>
                    <a:pt x="64" y="212"/>
                  </a:cubicBezTo>
                  <a:cubicBezTo>
                    <a:pt x="65" y="212"/>
                    <a:pt x="69" y="212"/>
                    <a:pt x="65" y="213"/>
                  </a:cubicBezTo>
                  <a:close/>
                  <a:moveTo>
                    <a:pt x="70" y="223"/>
                  </a:moveTo>
                  <a:cubicBezTo>
                    <a:pt x="68" y="224"/>
                    <a:pt x="69" y="221"/>
                    <a:pt x="68" y="221"/>
                  </a:cubicBezTo>
                  <a:cubicBezTo>
                    <a:pt x="69" y="219"/>
                    <a:pt x="70" y="223"/>
                    <a:pt x="70" y="223"/>
                  </a:cubicBezTo>
                  <a:close/>
                  <a:moveTo>
                    <a:pt x="62" y="209"/>
                  </a:moveTo>
                  <a:cubicBezTo>
                    <a:pt x="62" y="212"/>
                    <a:pt x="60" y="211"/>
                    <a:pt x="58" y="212"/>
                  </a:cubicBezTo>
                  <a:cubicBezTo>
                    <a:pt x="58" y="211"/>
                    <a:pt x="59" y="210"/>
                    <a:pt x="58" y="209"/>
                  </a:cubicBezTo>
                  <a:cubicBezTo>
                    <a:pt x="61" y="209"/>
                    <a:pt x="61" y="208"/>
                    <a:pt x="63" y="207"/>
                  </a:cubicBezTo>
                  <a:cubicBezTo>
                    <a:pt x="65" y="208"/>
                    <a:pt x="63" y="211"/>
                    <a:pt x="65" y="210"/>
                  </a:cubicBezTo>
                  <a:cubicBezTo>
                    <a:pt x="66" y="211"/>
                    <a:pt x="64" y="210"/>
                    <a:pt x="64" y="211"/>
                  </a:cubicBezTo>
                  <a:cubicBezTo>
                    <a:pt x="63" y="210"/>
                    <a:pt x="62" y="210"/>
                    <a:pt x="62" y="209"/>
                  </a:cubicBezTo>
                  <a:close/>
                  <a:moveTo>
                    <a:pt x="56" y="191"/>
                  </a:moveTo>
                  <a:cubicBezTo>
                    <a:pt x="56" y="193"/>
                    <a:pt x="55" y="193"/>
                    <a:pt x="53" y="194"/>
                  </a:cubicBezTo>
                  <a:cubicBezTo>
                    <a:pt x="54" y="193"/>
                    <a:pt x="55" y="193"/>
                    <a:pt x="56" y="191"/>
                  </a:cubicBezTo>
                  <a:close/>
                  <a:moveTo>
                    <a:pt x="52" y="187"/>
                  </a:moveTo>
                  <a:cubicBezTo>
                    <a:pt x="52" y="188"/>
                    <a:pt x="52" y="189"/>
                    <a:pt x="53" y="189"/>
                  </a:cubicBezTo>
                  <a:cubicBezTo>
                    <a:pt x="53" y="189"/>
                    <a:pt x="53" y="188"/>
                    <a:pt x="54" y="188"/>
                  </a:cubicBezTo>
                  <a:cubicBezTo>
                    <a:pt x="55" y="189"/>
                    <a:pt x="53" y="189"/>
                    <a:pt x="53" y="190"/>
                  </a:cubicBezTo>
                  <a:cubicBezTo>
                    <a:pt x="52" y="190"/>
                    <a:pt x="52" y="188"/>
                    <a:pt x="50" y="188"/>
                  </a:cubicBezTo>
                  <a:cubicBezTo>
                    <a:pt x="50" y="188"/>
                    <a:pt x="51" y="188"/>
                    <a:pt x="52" y="187"/>
                  </a:cubicBezTo>
                  <a:close/>
                  <a:moveTo>
                    <a:pt x="58" y="186"/>
                  </a:moveTo>
                  <a:cubicBezTo>
                    <a:pt x="56" y="186"/>
                    <a:pt x="55" y="185"/>
                    <a:pt x="53" y="187"/>
                  </a:cubicBezTo>
                  <a:cubicBezTo>
                    <a:pt x="53" y="184"/>
                    <a:pt x="57" y="184"/>
                    <a:pt x="58" y="186"/>
                  </a:cubicBezTo>
                  <a:close/>
                  <a:moveTo>
                    <a:pt x="61" y="189"/>
                  </a:moveTo>
                  <a:cubicBezTo>
                    <a:pt x="61" y="190"/>
                    <a:pt x="60" y="191"/>
                    <a:pt x="59" y="190"/>
                  </a:cubicBezTo>
                  <a:cubicBezTo>
                    <a:pt x="60" y="189"/>
                    <a:pt x="61" y="189"/>
                    <a:pt x="61" y="189"/>
                  </a:cubicBezTo>
                  <a:close/>
                  <a:moveTo>
                    <a:pt x="71" y="197"/>
                  </a:moveTo>
                  <a:cubicBezTo>
                    <a:pt x="71" y="198"/>
                    <a:pt x="71" y="198"/>
                    <a:pt x="71" y="198"/>
                  </a:cubicBezTo>
                  <a:cubicBezTo>
                    <a:pt x="71" y="198"/>
                    <a:pt x="71" y="198"/>
                    <a:pt x="71" y="197"/>
                  </a:cubicBezTo>
                  <a:close/>
                  <a:moveTo>
                    <a:pt x="66" y="198"/>
                  </a:moveTo>
                  <a:cubicBezTo>
                    <a:pt x="68" y="196"/>
                    <a:pt x="67" y="194"/>
                    <a:pt x="67" y="193"/>
                  </a:cubicBezTo>
                  <a:cubicBezTo>
                    <a:pt x="67" y="193"/>
                    <a:pt x="67" y="192"/>
                    <a:pt x="68" y="192"/>
                  </a:cubicBezTo>
                  <a:cubicBezTo>
                    <a:pt x="69" y="193"/>
                    <a:pt x="70" y="193"/>
                    <a:pt x="71" y="195"/>
                  </a:cubicBezTo>
                  <a:cubicBezTo>
                    <a:pt x="69" y="197"/>
                    <a:pt x="65" y="198"/>
                    <a:pt x="63" y="199"/>
                  </a:cubicBezTo>
                  <a:cubicBezTo>
                    <a:pt x="63" y="199"/>
                    <a:pt x="64" y="198"/>
                    <a:pt x="64" y="198"/>
                  </a:cubicBezTo>
                  <a:cubicBezTo>
                    <a:pt x="64" y="197"/>
                    <a:pt x="62" y="198"/>
                    <a:pt x="62" y="197"/>
                  </a:cubicBezTo>
                  <a:cubicBezTo>
                    <a:pt x="63" y="196"/>
                    <a:pt x="65" y="198"/>
                    <a:pt x="66" y="198"/>
                  </a:cubicBezTo>
                  <a:close/>
                  <a:moveTo>
                    <a:pt x="61" y="183"/>
                  </a:moveTo>
                  <a:cubicBezTo>
                    <a:pt x="61" y="181"/>
                    <a:pt x="65" y="181"/>
                    <a:pt x="67" y="180"/>
                  </a:cubicBezTo>
                  <a:cubicBezTo>
                    <a:pt x="69" y="179"/>
                    <a:pt x="69" y="176"/>
                    <a:pt x="71" y="176"/>
                  </a:cubicBezTo>
                  <a:cubicBezTo>
                    <a:pt x="70" y="177"/>
                    <a:pt x="70" y="178"/>
                    <a:pt x="72" y="178"/>
                  </a:cubicBezTo>
                  <a:cubicBezTo>
                    <a:pt x="72" y="179"/>
                    <a:pt x="71" y="178"/>
                    <a:pt x="70" y="179"/>
                  </a:cubicBezTo>
                  <a:cubicBezTo>
                    <a:pt x="70" y="179"/>
                    <a:pt x="70" y="179"/>
                    <a:pt x="69" y="179"/>
                  </a:cubicBezTo>
                  <a:cubicBezTo>
                    <a:pt x="69" y="181"/>
                    <a:pt x="65" y="182"/>
                    <a:pt x="63" y="184"/>
                  </a:cubicBezTo>
                  <a:cubicBezTo>
                    <a:pt x="63" y="185"/>
                    <a:pt x="65" y="183"/>
                    <a:pt x="65" y="185"/>
                  </a:cubicBezTo>
                  <a:cubicBezTo>
                    <a:pt x="63" y="185"/>
                    <a:pt x="63" y="187"/>
                    <a:pt x="62" y="186"/>
                  </a:cubicBezTo>
                  <a:cubicBezTo>
                    <a:pt x="63" y="185"/>
                    <a:pt x="63" y="184"/>
                    <a:pt x="63" y="183"/>
                  </a:cubicBezTo>
                  <a:cubicBezTo>
                    <a:pt x="63" y="182"/>
                    <a:pt x="61" y="183"/>
                    <a:pt x="61" y="183"/>
                  </a:cubicBezTo>
                  <a:close/>
                  <a:moveTo>
                    <a:pt x="63" y="177"/>
                  </a:moveTo>
                  <a:cubicBezTo>
                    <a:pt x="64" y="177"/>
                    <a:pt x="65" y="178"/>
                    <a:pt x="65" y="179"/>
                  </a:cubicBezTo>
                  <a:cubicBezTo>
                    <a:pt x="64" y="180"/>
                    <a:pt x="64" y="179"/>
                    <a:pt x="63" y="179"/>
                  </a:cubicBezTo>
                  <a:cubicBezTo>
                    <a:pt x="63" y="178"/>
                    <a:pt x="64" y="178"/>
                    <a:pt x="63" y="177"/>
                  </a:cubicBezTo>
                  <a:close/>
                  <a:moveTo>
                    <a:pt x="76" y="176"/>
                  </a:moveTo>
                  <a:cubicBezTo>
                    <a:pt x="78" y="175"/>
                    <a:pt x="78" y="177"/>
                    <a:pt x="79" y="177"/>
                  </a:cubicBezTo>
                  <a:cubicBezTo>
                    <a:pt x="79" y="179"/>
                    <a:pt x="78" y="177"/>
                    <a:pt x="77" y="177"/>
                  </a:cubicBezTo>
                  <a:cubicBezTo>
                    <a:pt x="77" y="177"/>
                    <a:pt x="77" y="178"/>
                    <a:pt x="76" y="178"/>
                  </a:cubicBezTo>
                  <a:cubicBezTo>
                    <a:pt x="77" y="178"/>
                    <a:pt x="77" y="178"/>
                    <a:pt x="77" y="179"/>
                  </a:cubicBezTo>
                  <a:cubicBezTo>
                    <a:pt x="76" y="178"/>
                    <a:pt x="74" y="180"/>
                    <a:pt x="73" y="179"/>
                  </a:cubicBezTo>
                  <a:cubicBezTo>
                    <a:pt x="72" y="180"/>
                    <a:pt x="72" y="180"/>
                    <a:pt x="71" y="181"/>
                  </a:cubicBezTo>
                  <a:cubicBezTo>
                    <a:pt x="72" y="179"/>
                    <a:pt x="73" y="179"/>
                    <a:pt x="74" y="178"/>
                  </a:cubicBezTo>
                  <a:cubicBezTo>
                    <a:pt x="74" y="178"/>
                    <a:pt x="73" y="178"/>
                    <a:pt x="72" y="178"/>
                  </a:cubicBezTo>
                  <a:cubicBezTo>
                    <a:pt x="73" y="177"/>
                    <a:pt x="77" y="178"/>
                    <a:pt x="76" y="176"/>
                  </a:cubicBezTo>
                  <a:close/>
                  <a:moveTo>
                    <a:pt x="79" y="181"/>
                  </a:moveTo>
                  <a:cubicBezTo>
                    <a:pt x="78" y="180"/>
                    <a:pt x="78" y="182"/>
                    <a:pt x="77" y="182"/>
                  </a:cubicBezTo>
                  <a:cubicBezTo>
                    <a:pt x="77" y="183"/>
                    <a:pt x="78" y="182"/>
                    <a:pt x="78" y="182"/>
                  </a:cubicBezTo>
                  <a:cubicBezTo>
                    <a:pt x="78" y="184"/>
                    <a:pt x="76" y="183"/>
                    <a:pt x="76" y="182"/>
                  </a:cubicBezTo>
                  <a:cubicBezTo>
                    <a:pt x="75" y="183"/>
                    <a:pt x="72" y="184"/>
                    <a:pt x="74" y="186"/>
                  </a:cubicBezTo>
                  <a:cubicBezTo>
                    <a:pt x="73" y="187"/>
                    <a:pt x="73" y="185"/>
                    <a:pt x="72" y="186"/>
                  </a:cubicBezTo>
                  <a:cubicBezTo>
                    <a:pt x="73" y="183"/>
                    <a:pt x="77" y="180"/>
                    <a:pt x="78" y="180"/>
                  </a:cubicBezTo>
                  <a:cubicBezTo>
                    <a:pt x="78" y="179"/>
                    <a:pt x="79" y="180"/>
                    <a:pt x="80" y="179"/>
                  </a:cubicBezTo>
                  <a:cubicBezTo>
                    <a:pt x="80" y="180"/>
                    <a:pt x="78" y="180"/>
                    <a:pt x="79" y="181"/>
                  </a:cubicBezTo>
                  <a:close/>
                  <a:moveTo>
                    <a:pt x="82" y="183"/>
                  </a:moveTo>
                  <a:cubicBezTo>
                    <a:pt x="82" y="184"/>
                    <a:pt x="81" y="185"/>
                    <a:pt x="81" y="185"/>
                  </a:cubicBezTo>
                  <a:cubicBezTo>
                    <a:pt x="80" y="184"/>
                    <a:pt x="81" y="183"/>
                    <a:pt x="79" y="184"/>
                  </a:cubicBezTo>
                  <a:cubicBezTo>
                    <a:pt x="79" y="183"/>
                    <a:pt x="80" y="182"/>
                    <a:pt x="79" y="182"/>
                  </a:cubicBezTo>
                  <a:cubicBezTo>
                    <a:pt x="81" y="180"/>
                    <a:pt x="80" y="184"/>
                    <a:pt x="82" y="183"/>
                  </a:cubicBezTo>
                  <a:close/>
                  <a:moveTo>
                    <a:pt x="77" y="185"/>
                  </a:moveTo>
                  <a:cubicBezTo>
                    <a:pt x="77" y="185"/>
                    <a:pt x="78" y="186"/>
                    <a:pt x="78" y="187"/>
                  </a:cubicBezTo>
                  <a:cubicBezTo>
                    <a:pt x="76" y="187"/>
                    <a:pt x="76" y="186"/>
                    <a:pt x="77" y="185"/>
                  </a:cubicBezTo>
                  <a:close/>
                  <a:moveTo>
                    <a:pt x="76" y="202"/>
                  </a:moveTo>
                  <a:cubicBezTo>
                    <a:pt x="76" y="202"/>
                    <a:pt x="75" y="203"/>
                    <a:pt x="74" y="203"/>
                  </a:cubicBezTo>
                  <a:cubicBezTo>
                    <a:pt x="74" y="203"/>
                    <a:pt x="75" y="203"/>
                    <a:pt x="75" y="202"/>
                  </a:cubicBezTo>
                  <a:cubicBezTo>
                    <a:pt x="75" y="202"/>
                    <a:pt x="75" y="202"/>
                    <a:pt x="74" y="201"/>
                  </a:cubicBezTo>
                  <a:cubicBezTo>
                    <a:pt x="76" y="201"/>
                    <a:pt x="76" y="201"/>
                    <a:pt x="76" y="202"/>
                  </a:cubicBezTo>
                  <a:close/>
                  <a:moveTo>
                    <a:pt x="74" y="194"/>
                  </a:moveTo>
                  <a:cubicBezTo>
                    <a:pt x="75" y="194"/>
                    <a:pt x="75" y="195"/>
                    <a:pt x="74" y="195"/>
                  </a:cubicBezTo>
                  <a:cubicBezTo>
                    <a:pt x="75" y="197"/>
                    <a:pt x="76" y="195"/>
                    <a:pt x="77" y="195"/>
                  </a:cubicBezTo>
                  <a:cubicBezTo>
                    <a:pt x="77" y="197"/>
                    <a:pt x="77" y="197"/>
                    <a:pt x="78" y="196"/>
                  </a:cubicBezTo>
                  <a:cubicBezTo>
                    <a:pt x="78" y="197"/>
                    <a:pt x="78" y="198"/>
                    <a:pt x="79" y="199"/>
                  </a:cubicBezTo>
                  <a:cubicBezTo>
                    <a:pt x="79" y="199"/>
                    <a:pt x="79" y="199"/>
                    <a:pt x="79" y="199"/>
                  </a:cubicBezTo>
                  <a:cubicBezTo>
                    <a:pt x="78" y="199"/>
                    <a:pt x="79" y="198"/>
                    <a:pt x="78" y="197"/>
                  </a:cubicBezTo>
                  <a:cubicBezTo>
                    <a:pt x="77" y="198"/>
                    <a:pt x="76" y="198"/>
                    <a:pt x="76" y="199"/>
                  </a:cubicBezTo>
                  <a:cubicBezTo>
                    <a:pt x="75" y="199"/>
                    <a:pt x="76" y="197"/>
                    <a:pt x="76" y="197"/>
                  </a:cubicBezTo>
                  <a:cubicBezTo>
                    <a:pt x="75" y="196"/>
                    <a:pt x="74" y="197"/>
                    <a:pt x="74" y="198"/>
                  </a:cubicBezTo>
                  <a:cubicBezTo>
                    <a:pt x="73" y="197"/>
                    <a:pt x="73" y="197"/>
                    <a:pt x="72" y="197"/>
                  </a:cubicBezTo>
                  <a:cubicBezTo>
                    <a:pt x="73" y="196"/>
                    <a:pt x="74" y="195"/>
                    <a:pt x="74" y="194"/>
                  </a:cubicBezTo>
                  <a:close/>
                  <a:moveTo>
                    <a:pt x="67" y="185"/>
                  </a:moveTo>
                  <a:cubicBezTo>
                    <a:pt x="68" y="183"/>
                    <a:pt x="69" y="182"/>
                    <a:pt x="71" y="181"/>
                  </a:cubicBezTo>
                  <a:cubicBezTo>
                    <a:pt x="71" y="183"/>
                    <a:pt x="68" y="184"/>
                    <a:pt x="67" y="185"/>
                  </a:cubicBezTo>
                  <a:close/>
                  <a:moveTo>
                    <a:pt x="76" y="190"/>
                  </a:moveTo>
                  <a:cubicBezTo>
                    <a:pt x="76" y="191"/>
                    <a:pt x="77" y="191"/>
                    <a:pt x="78" y="192"/>
                  </a:cubicBezTo>
                  <a:cubicBezTo>
                    <a:pt x="78" y="193"/>
                    <a:pt x="76" y="193"/>
                    <a:pt x="75" y="194"/>
                  </a:cubicBezTo>
                  <a:cubicBezTo>
                    <a:pt x="75" y="193"/>
                    <a:pt x="76" y="193"/>
                    <a:pt x="76" y="192"/>
                  </a:cubicBezTo>
                  <a:cubicBezTo>
                    <a:pt x="75" y="191"/>
                    <a:pt x="74" y="193"/>
                    <a:pt x="72" y="193"/>
                  </a:cubicBezTo>
                  <a:cubicBezTo>
                    <a:pt x="72" y="193"/>
                    <a:pt x="72" y="192"/>
                    <a:pt x="71" y="192"/>
                  </a:cubicBezTo>
                  <a:cubicBezTo>
                    <a:pt x="71" y="192"/>
                    <a:pt x="72" y="191"/>
                    <a:pt x="71" y="191"/>
                  </a:cubicBezTo>
                  <a:cubicBezTo>
                    <a:pt x="72" y="190"/>
                    <a:pt x="73" y="191"/>
                    <a:pt x="72" y="192"/>
                  </a:cubicBezTo>
                  <a:cubicBezTo>
                    <a:pt x="73" y="192"/>
                    <a:pt x="74" y="191"/>
                    <a:pt x="76" y="190"/>
                  </a:cubicBezTo>
                  <a:close/>
                  <a:moveTo>
                    <a:pt x="95" y="213"/>
                  </a:moveTo>
                  <a:cubicBezTo>
                    <a:pt x="96" y="215"/>
                    <a:pt x="94" y="214"/>
                    <a:pt x="93" y="214"/>
                  </a:cubicBezTo>
                  <a:cubicBezTo>
                    <a:pt x="93" y="214"/>
                    <a:pt x="93" y="213"/>
                    <a:pt x="93" y="213"/>
                  </a:cubicBezTo>
                  <a:cubicBezTo>
                    <a:pt x="94" y="212"/>
                    <a:pt x="93" y="215"/>
                    <a:pt x="95" y="213"/>
                  </a:cubicBezTo>
                  <a:close/>
                  <a:moveTo>
                    <a:pt x="84" y="191"/>
                  </a:moveTo>
                  <a:cubicBezTo>
                    <a:pt x="84" y="193"/>
                    <a:pt x="82" y="193"/>
                    <a:pt x="80" y="193"/>
                  </a:cubicBezTo>
                  <a:cubicBezTo>
                    <a:pt x="81" y="195"/>
                    <a:pt x="81" y="195"/>
                    <a:pt x="83" y="195"/>
                  </a:cubicBezTo>
                  <a:cubicBezTo>
                    <a:pt x="83" y="194"/>
                    <a:pt x="84" y="193"/>
                    <a:pt x="86" y="193"/>
                  </a:cubicBezTo>
                  <a:cubicBezTo>
                    <a:pt x="85" y="194"/>
                    <a:pt x="83" y="194"/>
                    <a:pt x="83" y="196"/>
                  </a:cubicBezTo>
                  <a:cubicBezTo>
                    <a:pt x="85" y="196"/>
                    <a:pt x="86" y="196"/>
                    <a:pt x="88" y="195"/>
                  </a:cubicBezTo>
                  <a:cubicBezTo>
                    <a:pt x="88" y="196"/>
                    <a:pt x="87" y="196"/>
                    <a:pt x="87" y="197"/>
                  </a:cubicBezTo>
                  <a:cubicBezTo>
                    <a:pt x="87" y="198"/>
                    <a:pt x="86" y="196"/>
                    <a:pt x="86" y="196"/>
                  </a:cubicBezTo>
                  <a:cubicBezTo>
                    <a:pt x="83" y="197"/>
                    <a:pt x="84" y="198"/>
                    <a:pt x="82" y="199"/>
                  </a:cubicBezTo>
                  <a:cubicBezTo>
                    <a:pt x="83" y="203"/>
                    <a:pt x="86" y="197"/>
                    <a:pt x="88" y="198"/>
                  </a:cubicBezTo>
                  <a:cubicBezTo>
                    <a:pt x="89" y="198"/>
                    <a:pt x="89" y="199"/>
                    <a:pt x="89" y="200"/>
                  </a:cubicBezTo>
                  <a:cubicBezTo>
                    <a:pt x="88" y="200"/>
                    <a:pt x="87" y="200"/>
                    <a:pt x="87" y="199"/>
                  </a:cubicBezTo>
                  <a:cubicBezTo>
                    <a:pt x="86" y="200"/>
                    <a:pt x="86" y="201"/>
                    <a:pt x="85" y="202"/>
                  </a:cubicBezTo>
                  <a:cubicBezTo>
                    <a:pt x="84" y="203"/>
                    <a:pt x="84" y="202"/>
                    <a:pt x="83" y="203"/>
                  </a:cubicBezTo>
                  <a:cubicBezTo>
                    <a:pt x="83" y="202"/>
                    <a:pt x="85" y="202"/>
                    <a:pt x="84" y="201"/>
                  </a:cubicBezTo>
                  <a:cubicBezTo>
                    <a:pt x="83" y="200"/>
                    <a:pt x="83" y="203"/>
                    <a:pt x="82" y="201"/>
                  </a:cubicBezTo>
                  <a:cubicBezTo>
                    <a:pt x="81" y="202"/>
                    <a:pt x="82" y="203"/>
                    <a:pt x="83" y="204"/>
                  </a:cubicBezTo>
                  <a:cubicBezTo>
                    <a:pt x="86" y="202"/>
                    <a:pt x="89" y="202"/>
                    <a:pt x="91" y="201"/>
                  </a:cubicBezTo>
                  <a:cubicBezTo>
                    <a:pt x="92" y="202"/>
                    <a:pt x="90" y="202"/>
                    <a:pt x="90" y="203"/>
                  </a:cubicBezTo>
                  <a:cubicBezTo>
                    <a:pt x="90" y="204"/>
                    <a:pt x="91" y="203"/>
                    <a:pt x="91" y="204"/>
                  </a:cubicBezTo>
                  <a:cubicBezTo>
                    <a:pt x="90" y="204"/>
                    <a:pt x="89" y="205"/>
                    <a:pt x="88" y="205"/>
                  </a:cubicBezTo>
                  <a:cubicBezTo>
                    <a:pt x="88" y="207"/>
                    <a:pt x="90" y="206"/>
                    <a:pt x="91" y="206"/>
                  </a:cubicBezTo>
                  <a:cubicBezTo>
                    <a:pt x="92" y="205"/>
                    <a:pt x="92" y="203"/>
                    <a:pt x="94" y="205"/>
                  </a:cubicBezTo>
                  <a:cubicBezTo>
                    <a:pt x="92" y="205"/>
                    <a:pt x="92" y="206"/>
                    <a:pt x="90" y="207"/>
                  </a:cubicBezTo>
                  <a:cubicBezTo>
                    <a:pt x="90" y="207"/>
                    <a:pt x="90" y="208"/>
                    <a:pt x="90" y="208"/>
                  </a:cubicBezTo>
                  <a:cubicBezTo>
                    <a:pt x="92" y="209"/>
                    <a:pt x="91" y="210"/>
                    <a:pt x="92" y="211"/>
                  </a:cubicBezTo>
                  <a:cubicBezTo>
                    <a:pt x="92" y="211"/>
                    <a:pt x="91" y="212"/>
                    <a:pt x="91" y="212"/>
                  </a:cubicBezTo>
                  <a:cubicBezTo>
                    <a:pt x="91" y="211"/>
                    <a:pt x="92" y="211"/>
                    <a:pt x="91" y="210"/>
                  </a:cubicBezTo>
                  <a:cubicBezTo>
                    <a:pt x="89" y="210"/>
                    <a:pt x="87" y="211"/>
                    <a:pt x="86" y="211"/>
                  </a:cubicBezTo>
                  <a:cubicBezTo>
                    <a:pt x="86" y="210"/>
                    <a:pt x="86" y="209"/>
                    <a:pt x="85" y="209"/>
                  </a:cubicBezTo>
                  <a:cubicBezTo>
                    <a:pt x="85" y="209"/>
                    <a:pt x="85" y="208"/>
                    <a:pt x="86" y="208"/>
                  </a:cubicBezTo>
                  <a:cubicBezTo>
                    <a:pt x="85" y="205"/>
                    <a:pt x="82" y="208"/>
                    <a:pt x="81" y="208"/>
                  </a:cubicBezTo>
                  <a:cubicBezTo>
                    <a:pt x="81" y="209"/>
                    <a:pt x="81" y="207"/>
                    <a:pt x="82" y="207"/>
                  </a:cubicBezTo>
                  <a:cubicBezTo>
                    <a:pt x="81" y="206"/>
                    <a:pt x="81" y="204"/>
                    <a:pt x="79" y="203"/>
                  </a:cubicBezTo>
                  <a:cubicBezTo>
                    <a:pt x="78" y="204"/>
                    <a:pt x="78" y="206"/>
                    <a:pt x="79" y="207"/>
                  </a:cubicBezTo>
                  <a:cubicBezTo>
                    <a:pt x="77" y="207"/>
                    <a:pt x="76" y="207"/>
                    <a:pt x="74" y="208"/>
                  </a:cubicBezTo>
                  <a:cubicBezTo>
                    <a:pt x="74" y="208"/>
                    <a:pt x="76" y="205"/>
                    <a:pt x="74" y="205"/>
                  </a:cubicBezTo>
                  <a:cubicBezTo>
                    <a:pt x="74" y="203"/>
                    <a:pt x="77" y="205"/>
                    <a:pt x="78" y="205"/>
                  </a:cubicBezTo>
                  <a:cubicBezTo>
                    <a:pt x="77" y="204"/>
                    <a:pt x="78" y="203"/>
                    <a:pt x="79" y="202"/>
                  </a:cubicBezTo>
                  <a:cubicBezTo>
                    <a:pt x="79" y="201"/>
                    <a:pt x="78" y="201"/>
                    <a:pt x="78" y="200"/>
                  </a:cubicBezTo>
                  <a:cubicBezTo>
                    <a:pt x="79" y="199"/>
                    <a:pt x="79" y="201"/>
                    <a:pt x="81" y="201"/>
                  </a:cubicBezTo>
                  <a:cubicBezTo>
                    <a:pt x="81" y="200"/>
                    <a:pt x="79" y="199"/>
                    <a:pt x="81" y="199"/>
                  </a:cubicBezTo>
                  <a:cubicBezTo>
                    <a:pt x="79" y="198"/>
                    <a:pt x="81" y="195"/>
                    <a:pt x="79" y="194"/>
                  </a:cubicBezTo>
                  <a:cubicBezTo>
                    <a:pt x="80" y="194"/>
                    <a:pt x="78" y="192"/>
                    <a:pt x="79" y="191"/>
                  </a:cubicBezTo>
                  <a:cubicBezTo>
                    <a:pt x="79" y="190"/>
                    <a:pt x="78" y="191"/>
                    <a:pt x="78" y="189"/>
                  </a:cubicBezTo>
                  <a:cubicBezTo>
                    <a:pt x="79" y="189"/>
                    <a:pt x="79" y="189"/>
                    <a:pt x="79" y="187"/>
                  </a:cubicBezTo>
                  <a:cubicBezTo>
                    <a:pt x="79" y="187"/>
                    <a:pt x="80" y="187"/>
                    <a:pt x="80" y="187"/>
                  </a:cubicBezTo>
                  <a:cubicBezTo>
                    <a:pt x="81" y="186"/>
                    <a:pt x="80" y="188"/>
                    <a:pt x="79" y="188"/>
                  </a:cubicBezTo>
                  <a:cubicBezTo>
                    <a:pt x="79" y="188"/>
                    <a:pt x="79" y="189"/>
                    <a:pt x="80" y="189"/>
                  </a:cubicBezTo>
                  <a:cubicBezTo>
                    <a:pt x="82" y="188"/>
                    <a:pt x="83" y="187"/>
                    <a:pt x="83" y="185"/>
                  </a:cubicBezTo>
                  <a:cubicBezTo>
                    <a:pt x="83" y="186"/>
                    <a:pt x="84" y="186"/>
                    <a:pt x="85" y="187"/>
                  </a:cubicBezTo>
                  <a:cubicBezTo>
                    <a:pt x="83" y="187"/>
                    <a:pt x="83" y="187"/>
                    <a:pt x="82" y="188"/>
                  </a:cubicBezTo>
                  <a:cubicBezTo>
                    <a:pt x="85" y="189"/>
                    <a:pt x="82" y="191"/>
                    <a:pt x="84" y="191"/>
                  </a:cubicBezTo>
                  <a:close/>
                  <a:moveTo>
                    <a:pt x="49" y="102"/>
                  </a:moveTo>
                  <a:cubicBezTo>
                    <a:pt x="48" y="102"/>
                    <a:pt x="48" y="101"/>
                    <a:pt x="47" y="101"/>
                  </a:cubicBezTo>
                  <a:cubicBezTo>
                    <a:pt x="48" y="100"/>
                    <a:pt x="50" y="100"/>
                    <a:pt x="49" y="99"/>
                  </a:cubicBezTo>
                  <a:cubicBezTo>
                    <a:pt x="50" y="100"/>
                    <a:pt x="48" y="101"/>
                    <a:pt x="49" y="102"/>
                  </a:cubicBezTo>
                  <a:close/>
                  <a:moveTo>
                    <a:pt x="50" y="105"/>
                  </a:moveTo>
                  <a:cubicBezTo>
                    <a:pt x="49" y="105"/>
                    <a:pt x="47" y="106"/>
                    <a:pt x="46" y="105"/>
                  </a:cubicBezTo>
                  <a:cubicBezTo>
                    <a:pt x="47" y="104"/>
                    <a:pt x="48" y="103"/>
                    <a:pt x="49" y="102"/>
                  </a:cubicBezTo>
                  <a:cubicBezTo>
                    <a:pt x="50" y="102"/>
                    <a:pt x="49" y="104"/>
                    <a:pt x="50" y="105"/>
                  </a:cubicBezTo>
                  <a:close/>
                  <a:moveTo>
                    <a:pt x="40" y="94"/>
                  </a:moveTo>
                  <a:cubicBezTo>
                    <a:pt x="40" y="93"/>
                    <a:pt x="40" y="93"/>
                    <a:pt x="41" y="92"/>
                  </a:cubicBezTo>
                  <a:cubicBezTo>
                    <a:pt x="42" y="93"/>
                    <a:pt x="41" y="94"/>
                    <a:pt x="40" y="94"/>
                  </a:cubicBezTo>
                  <a:close/>
                  <a:moveTo>
                    <a:pt x="39" y="77"/>
                  </a:moveTo>
                  <a:cubicBezTo>
                    <a:pt x="40" y="77"/>
                    <a:pt x="40" y="77"/>
                    <a:pt x="41" y="77"/>
                  </a:cubicBezTo>
                  <a:cubicBezTo>
                    <a:pt x="40" y="78"/>
                    <a:pt x="39" y="78"/>
                    <a:pt x="39" y="77"/>
                  </a:cubicBezTo>
                  <a:close/>
                  <a:moveTo>
                    <a:pt x="30" y="48"/>
                  </a:moveTo>
                  <a:cubicBezTo>
                    <a:pt x="31" y="48"/>
                    <a:pt x="30" y="47"/>
                    <a:pt x="30" y="47"/>
                  </a:cubicBezTo>
                  <a:cubicBezTo>
                    <a:pt x="31" y="46"/>
                    <a:pt x="31" y="48"/>
                    <a:pt x="32" y="48"/>
                  </a:cubicBezTo>
                  <a:cubicBezTo>
                    <a:pt x="33" y="49"/>
                    <a:pt x="31" y="49"/>
                    <a:pt x="31" y="49"/>
                  </a:cubicBezTo>
                  <a:cubicBezTo>
                    <a:pt x="30" y="48"/>
                    <a:pt x="28" y="49"/>
                    <a:pt x="27" y="48"/>
                  </a:cubicBezTo>
                  <a:cubicBezTo>
                    <a:pt x="28" y="47"/>
                    <a:pt x="29" y="47"/>
                    <a:pt x="30" y="48"/>
                  </a:cubicBezTo>
                  <a:close/>
                  <a:moveTo>
                    <a:pt x="30" y="40"/>
                  </a:moveTo>
                  <a:cubicBezTo>
                    <a:pt x="30" y="41"/>
                    <a:pt x="31" y="41"/>
                    <a:pt x="31" y="42"/>
                  </a:cubicBezTo>
                  <a:cubicBezTo>
                    <a:pt x="29" y="43"/>
                    <a:pt x="30" y="41"/>
                    <a:pt x="29" y="41"/>
                  </a:cubicBezTo>
                  <a:cubicBezTo>
                    <a:pt x="29" y="41"/>
                    <a:pt x="30" y="41"/>
                    <a:pt x="30" y="40"/>
                  </a:cubicBezTo>
                  <a:close/>
                  <a:moveTo>
                    <a:pt x="31" y="54"/>
                  </a:moveTo>
                  <a:cubicBezTo>
                    <a:pt x="30" y="53"/>
                    <a:pt x="32" y="52"/>
                    <a:pt x="32" y="52"/>
                  </a:cubicBezTo>
                  <a:cubicBezTo>
                    <a:pt x="33" y="54"/>
                    <a:pt x="32" y="54"/>
                    <a:pt x="31" y="54"/>
                  </a:cubicBezTo>
                  <a:close/>
                  <a:moveTo>
                    <a:pt x="49" y="98"/>
                  </a:moveTo>
                  <a:cubicBezTo>
                    <a:pt x="49" y="96"/>
                    <a:pt x="50" y="94"/>
                    <a:pt x="51" y="95"/>
                  </a:cubicBezTo>
                  <a:cubicBezTo>
                    <a:pt x="51" y="96"/>
                    <a:pt x="50" y="97"/>
                    <a:pt x="49" y="98"/>
                  </a:cubicBezTo>
                  <a:close/>
                  <a:moveTo>
                    <a:pt x="85" y="176"/>
                  </a:moveTo>
                  <a:cubicBezTo>
                    <a:pt x="84" y="175"/>
                    <a:pt x="83" y="175"/>
                    <a:pt x="83" y="174"/>
                  </a:cubicBezTo>
                  <a:cubicBezTo>
                    <a:pt x="85" y="173"/>
                    <a:pt x="85" y="176"/>
                    <a:pt x="87" y="174"/>
                  </a:cubicBezTo>
                  <a:cubicBezTo>
                    <a:pt x="87" y="175"/>
                    <a:pt x="86" y="177"/>
                    <a:pt x="88" y="179"/>
                  </a:cubicBezTo>
                  <a:cubicBezTo>
                    <a:pt x="88" y="177"/>
                    <a:pt x="88" y="177"/>
                    <a:pt x="90" y="176"/>
                  </a:cubicBezTo>
                  <a:cubicBezTo>
                    <a:pt x="90" y="178"/>
                    <a:pt x="91" y="176"/>
                    <a:pt x="92" y="176"/>
                  </a:cubicBezTo>
                  <a:cubicBezTo>
                    <a:pt x="93" y="178"/>
                    <a:pt x="91" y="177"/>
                    <a:pt x="90" y="178"/>
                  </a:cubicBezTo>
                  <a:cubicBezTo>
                    <a:pt x="91" y="178"/>
                    <a:pt x="92" y="178"/>
                    <a:pt x="92" y="179"/>
                  </a:cubicBezTo>
                  <a:cubicBezTo>
                    <a:pt x="89" y="179"/>
                    <a:pt x="86" y="178"/>
                    <a:pt x="83" y="177"/>
                  </a:cubicBezTo>
                  <a:cubicBezTo>
                    <a:pt x="82" y="176"/>
                    <a:pt x="83" y="177"/>
                    <a:pt x="85" y="176"/>
                  </a:cubicBezTo>
                  <a:close/>
                  <a:moveTo>
                    <a:pt x="93" y="175"/>
                  </a:moveTo>
                  <a:cubicBezTo>
                    <a:pt x="94" y="175"/>
                    <a:pt x="94" y="175"/>
                    <a:pt x="94" y="175"/>
                  </a:cubicBezTo>
                  <a:cubicBezTo>
                    <a:pt x="94" y="176"/>
                    <a:pt x="93" y="176"/>
                    <a:pt x="94" y="177"/>
                  </a:cubicBezTo>
                  <a:cubicBezTo>
                    <a:pt x="93" y="177"/>
                    <a:pt x="93" y="176"/>
                    <a:pt x="92" y="175"/>
                  </a:cubicBezTo>
                  <a:cubicBezTo>
                    <a:pt x="93" y="175"/>
                    <a:pt x="93" y="175"/>
                    <a:pt x="93" y="175"/>
                  </a:cubicBezTo>
                  <a:close/>
                  <a:moveTo>
                    <a:pt x="94" y="175"/>
                  </a:moveTo>
                  <a:cubicBezTo>
                    <a:pt x="94" y="175"/>
                    <a:pt x="95" y="174"/>
                    <a:pt x="96" y="174"/>
                  </a:cubicBezTo>
                  <a:cubicBezTo>
                    <a:pt x="95" y="177"/>
                    <a:pt x="97" y="177"/>
                    <a:pt x="99" y="177"/>
                  </a:cubicBezTo>
                  <a:cubicBezTo>
                    <a:pt x="99" y="178"/>
                    <a:pt x="98" y="178"/>
                    <a:pt x="98" y="179"/>
                  </a:cubicBezTo>
                  <a:cubicBezTo>
                    <a:pt x="98" y="177"/>
                    <a:pt x="97" y="177"/>
                    <a:pt x="96" y="178"/>
                  </a:cubicBezTo>
                  <a:cubicBezTo>
                    <a:pt x="96" y="176"/>
                    <a:pt x="94" y="176"/>
                    <a:pt x="94" y="175"/>
                  </a:cubicBezTo>
                  <a:close/>
                  <a:moveTo>
                    <a:pt x="97" y="174"/>
                  </a:moveTo>
                  <a:cubicBezTo>
                    <a:pt x="98" y="174"/>
                    <a:pt x="98" y="175"/>
                    <a:pt x="99" y="175"/>
                  </a:cubicBezTo>
                  <a:cubicBezTo>
                    <a:pt x="98" y="175"/>
                    <a:pt x="98" y="175"/>
                    <a:pt x="97" y="176"/>
                  </a:cubicBezTo>
                  <a:cubicBezTo>
                    <a:pt x="97" y="175"/>
                    <a:pt x="97" y="175"/>
                    <a:pt x="97" y="174"/>
                  </a:cubicBezTo>
                  <a:close/>
                  <a:moveTo>
                    <a:pt x="89" y="181"/>
                  </a:moveTo>
                  <a:cubicBezTo>
                    <a:pt x="90" y="181"/>
                    <a:pt x="92" y="180"/>
                    <a:pt x="93" y="180"/>
                  </a:cubicBezTo>
                  <a:cubicBezTo>
                    <a:pt x="93" y="179"/>
                    <a:pt x="97" y="177"/>
                    <a:pt x="97" y="179"/>
                  </a:cubicBezTo>
                  <a:cubicBezTo>
                    <a:pt x="95" y="180"/>
                    <a:pt x="91" y="182"/>
                    <a:pt x="89" y="181"/>
                  </a:cubicBezTo>
                  <a:close/>
                  <a:moveTo>
                    <a:pt x="97" y="190"/>
                  </a:moveTo>
                  <a:cubicBezTo>
                    <a:pt x="98" y="191"/>
                    <a:pt x="97" y="191"/>
                    <a:pt x="98" y="193"/>
                  </a:cubicBezTo>
                  <a:cubicBezTo>
                    <a:pt x="97" y="192"/>
                    <a:pt x="96" y="191"/>
                    <a:pt x="94" y="192"/>
                  </a:cubicBezTo>
                  <a:cubicBezTo>
                    <a:pt x="94" y="191"/>
                    <a:pt x="96" y="191"/>
                    <a:pt x="97" y="190"/>
                  </a:cubicBezTo>
                  <a:close/>
                  <a:moveTo>
                    <a:pt x="93" y="186"/>
                  </a:moveTo>
                  <a:cubicBezTo>
                    <a:pt x="92" y="186"/>
                    <a:pt x="93" y="184"/>
                    <a:pt x="94" y="184"/>
                  </a:cubicBezTo>
                  <a:cubicBezTo>
                    <a:pt x="95" y="186"/>
                    <a:pt x="94" y="188"/>
                    <a:pt x="95" y="190"/>
                  </a:cubicBezTo>
                  <a:cubicBezTo>
                    <a:pt x="95" y="190"/>
                    <a:pt x="95" y="190"/>
                    <a:pt x="95" y="191"/>
                  </a:cubicBezTo>
                  <a:cubicBezTo>
                    <a:pt x="94" y="191"/>
                    <a:pt x="95" y="189"/>
                    <a:pt x="94" y="189"/>
                  </a:cubicBezTo>
                  <a:cubicBezTo>
                    <a:pt x="94" y="188"/>
                    <a:pt x="94" y="187"/>
                    <a:pt x="94" y="186"/>
                  </a:cubicBezTo>
                  <a:cubicBezTo>
                    <a:pt x="94" y="185"/>
                    <a:pt x="93" y="186"/>
                    <a:pt x="93" y="186"/>
                  </a:cubicBezTo>
                  <a:close/>
                  <a:moveTo>
                    <a:pt x="102" y="195"/>
                  </a:moveTo>
                  <a:cubicBezTo>
                    <a:pt x="101" y="196"/>
                    <a:pt x="98" y="197"/>
                    <a:pt x="98" y="195"/>
                  </a:cubicBezTo>
                  <a:cubicBezTo>
                    <a:pt x="98" y="195"/>
                    <a:pt x="99" y="195"/>
                    <a:pt x="99" y="194"/>
                  </a:cubicBezTo>
                  <a:cubicBezTo>
                    <a:pt x="99" y="194"/>
                    <a:pt x="99" y="194"/>
                    <a:pt x="98" y="194"/>
                  </a:cubicBezTo>
                  <a:cubicBezTo>
                    <a:pt x="98" y="193"/>
                    <a:pt x="98" y="193"/>
                    <a:pt x="99" y="193"/>
                  </a:cubicBezTo>
                  <a:cubicBezTo>
                    <a:pt x="99" y="193"/>
                    <a:pt x="99" y="193"/>
                    <a:pt x="99" y="193"/>
                  </a:cubicBezTo>
                  <a:cubicBezTo>
                    <a:pt x="100" y="194"/>
                    <a:pt x="99" y="194"/>
                    <a:pt x="99" y="196"/>
                  </a:cubicBezTo>
                  <a:cubicBezTo>
                    <a:pt x="99" y="196"/>
                    <a:pt x="102" y="195"/>
                    <a:pt x="101" y="194"/>
                  </a:cubicBezTo>
                  <a:cubicBezTo>
                    <a:pt x="102" y="194"/>
                    <a:pt x="103" y="194"/>
                    <a:pt x="103" y="196"/>
                  </a:cubicBezTo>
                  <a:cubicBezTo>
                    <a:pt x="102" y="197"/>
                    <a:pt x="102" y="196"/>
                    <a:pt x="102" y="195"/>
                  </a:cubicBezTo>
                  <a:close/>
                  <a:moveTo>
                    <a:pt x="105" y="206"/>
                  </a:moveTo>
                  <a:cubicBezTo>
                    <a:pt x="105" y="206"/>
                    <a:pt x="104" y="206"/>
                    <a:pt x="104" y="207"/>
                  </a:cubicBezTo>
                  <a:cubicBezTo>
                    <a:pt x="103" y="205"/>
                    <a:pt x="104" y="204"/>
                    <a:pt x="105" y="204"/>
                  </a:cubicBezTo>
                  <a:cubicBezTo>
                    <a:pt x="105" y="204"/>
                    <a:pt x="103" y="205"/>
                    <a:pt x="105" y="206"/>
                  </a:cubicBezTo>
                  <a:close/>
                  <a:moveTo>
                    <a:pt x="103" y="200"/>
                  </a:moveTo>
                  <a:cubicBezTo>
                    <a:pt x="103" y="201"/>
                    <a:pt x="101" y="200"/>
                    <a:pt x="100" y="200"/>
                  </a:cubicBezTo>
                  <a:cubicBezTo>
                    <a:pt x="101" y="199"/>
                    <a:pt x="103" y="200"/>
                    <a:pt x="103" y="198"/>
                  </a:cubicBezTo>
                  <a:cubicBezTo>
                    <a:pt x="105" y="198"/>
                    <a:pt x="102" y="200"/>
                    <a:pt x="103" y="200"/>
                  </a:cubicBezTo>
                  <a:close/>
                  <a:moveTo>
                    <a:pt x="104" y="196"/>
                  </a:moveTo>
                  <a:cubicBezTo>
                    <a:pt x="103" y="196"/>
                    <a:pt x="103" y="195"/>
                    <a:pt x="103" y="194"/>
                  </a:cubicBezTo>
                  <a:cubicBezTo>
                    <a:pt x="103" y="194"/>
                    <a:pt x="104" y="194"/>
                    <a:pt x="104" y="194"/>
                  </a:cubicBezTo>
                  <a:cubicBezTo>
                    <a:pt x="104" y="195"/>
                    <a:pt x="104" y="195"/>
                    <a:pt x="104" y="196"/>
                  </a:cubicBezTo>
                  <a:close/>
                  <a:moveTo>
                    <a:pt x="105" y="195"/>
                  </a:moveTo>
                  <a:cubicBezTo>
                    <a:pt x="104" y="195"/>
                    <a:pt x="105" y="194"/>
                    <a:pt x="105" y="193"/>
                  </a:cubicBezTo>
                  <a:cubicBezTo>
                    <a:pt x="106" y="193"/>
                    <a:pt x="106" y="194"/>
                    <a:pt x="107" y="194"/>
                  </a:cubicBezTo>
                  <a:cubicBezTo>
                    <a:pt x="106" y="196"/>
                    <a:pt x="105" y="193"/>
                    <a:pt x="105" y="195"/>
                  </a:cubicBezTo>
                  <a:close/>
                  <a:moveTo>
                    <a:pt x="107" y="196"/>
                  </a:moveTo>
                  <a:cubicBezTo>
                    <a:pt x="107" y="195"/>
                    <a:pt x="108" y="195"/>
                    <a:pt x="107" y="194"/>
                  </a:cubicBezTo>
                  <a:cubicBezTo>
                    <a:pt x="107" y="193"/>
                    <a:pt x="108" y="194"/>
                    <a:pt x="108" y="193"/>
                  </a:cubicBezTo>
                  <a:cubicBezTo>
                    <a:pt x="109" y="195"/>
                    <a:pt x="108" y="196"/>
                    <a:pt x="110" y="198"/>
                  </a:cubicBezTo>
                  <a:cubicBezTo>
                    <a:pt x="110" y="198"/>
                    <a:pt x="109" y="198"/>
                    <a:pt x="109" y="198"/>
                  </a:cubicBezTo>
                  <a:cubicBezTo>
                    <a:pt x="109" y="197"/>
                    <a:pt x="108" y="196"/>
                    <a:pt x="107" y="196"/>
                  </a:cubicBezTo>
                  <a:close/>
                  <a:moveTo>
                    <a:pt x="103" y="181"/>
                  </a:moveTo>
                  <a:cubicBezTo>
                    <a:pt x="102" y="181"/>
                    <a:pt x="100" y="183"/>
                    <a:pt x="99" y="182"/>
                  </a:cubicBezTo>
                  <a:cubicBezTo>
                    <a:pt x="98" y="182"/>
                    <a:pt x="100" y="181"/>
                    <a:pt x="99" y="181"/>
                  </a:cubicBezTo>
                  <a:cubicBezTo>
                    <a:pt x="99" y="181"/>
                    <a:pt x="99" y="181"/>
                    <a:pt x="98" y="181"/>
                  </a:cubicBezTo>
                  <a:cubicBezTo>
                    <a:pt x="99" y="181"/>
                    <a:pt x="99" y="181"/>
                    <a:pt x="99" y="181"/>
                  </a:cubicBezTo>
                  <a:cubicBezTo>
                    <a:pt x="99" y="181"/>
                    <a:pt x="103" y="180"/>
                    <a:pt x="103" y="181"/>
                  </a:cubicBezTo>
                  <a:close/>
                  <a:moveTo>
                    <a:pt x="102" y="175"/>
                  </a:moveTo>
                  <a:cubicBezTo>
                    <a:pt x="102" y="175"/>
                    <a:pt x="103" y="176"/>
                    <a:pt x="101" y="177"/>
                  </a:cubicBezTo>
                  <a:cubicBezTo>
                    <a:pt x="101" y="176"/>
                    <a:pt x="101" y="175"/>
                    <a:pt x="102" y="175"/>
                  </a:cubicBezTo>
                  <a:close/>
                  <a:moveTo>
                    <a:pt x="110" y="196"/>
                  </a:moveTo>
                  <a:cubicBezTo>
                    <a:pt x="109" y="196"/>
                    <a:pt x="109" y="194"/>
                    <a:pt x="110" y="194"/>
                  </a:cubicBezTo>
                  <a:cubicBezTo>
                    <a:pt x="110" y="193"/>
                    <a:pt x="109" y="194"/>
                    <a:pt x="109" y="193"/>
                  </a:cubicBezTo>
                  <a:cubicBezTo>
                    <a:pt x="111" y="193"/>
                    <a:pt x="111" y="195"/>
                    <a:pt x="110" y="196"/>
                  </a:cubicBezTo>
                  <a:close/>
                  <a:moveTo>
                    <a:pt x="112" y="195"/>
                  </a:moveTo>
                  <a:cubicBezTo>
                    <a:pt x="112" y="195"/>
                    <a:pt x="113" y="195"/>
                    <a:pt x="114" y="195"/>
                  </a:cubicBezTo>
                  <a:cubicBezTo>
                    <a:pt x="113" y="196"/>
                    <a:pt x="112" y="197"/>
                    <a:pt x="112" y="198"/>
                  </a:cubicBezTo>
                  <a:cubicBezTo>
                    <a:pt x="113" y="198"/>
                    <a:pt x="113" y="198"/>
                    <a:pt x="114" y="198"/>
                  </a:cubicBezTo>
                  <a:cubicBezTo>
                    <a:pt x="114" y="199"/>
                    <a:pt x="112" y="198"/>
                    <a:pt x="113" y="199"/>
                  </a:cubicBezTo>
                  <a:cubicBezTo>
                    <a:pt x="112" y="199"/>
                    <a:pt x="112" y="198"/>
                    <a:pt x="111" y="197"/>
                  </a:cubicBezTo>
                  <a:cubicBezTo>
                    <a:pt x="114" y="196"/>
                    <a:pt x="111" y="196"/>
                    <a:pt x="112" y="195"/>
                  </a:cubicBezTo>
                  <a:close/>
                  <a:moveTo>
                    <a:pt x="103" y="173"/>
                  </a:moveTo>
                  <a:cubicBezTo>
                    <a:pt x="104" y="174"/>
                    <a:pt x="105" y="176"/>
                    <a:pt x="103" y="176"/>
                  </a:cubicBezTo>
                  <a:cubicBezTo>
                    <a:pt x="103" y="175"/>
                    <a:pt x="104" y="175"/>
                    <a:pt x="103" y="173"/>
                  </a:cubicBezTo>
                  <a:close/>
                  <a:moveTo>
                    <a:pt x="122" y="205"/>
                  </a:moveTo>
                  <a:cubicBezTo>
                    <a:pt x="121" y="206"/>
                    <a:pt x="120" y="207"/>
                    <a:pt x="121" y="208"/>
                  </a:cubicBezTo>
                  <a:cubicBezTo>
                    <a:pt x="122" y="209"/>
                    <a:pt x="122" y="208"/>
                    <a:pt x="123" y="208"/>
                  </a:cubicBezTo>
                  <a:cubicBezTo>
                    <a:pt x="124" y="209"/>
                    <a:pt x="122" y="208"/>
                    <a:pt x="123" y="209"/>
                  </a:cubicBezTo>
                  <a:cubicBezTo>
                    <a:pt x="123" y="210"/>
                    <a:pt x="123" y="208"/>
                    <a:pt x="124" y="210"/>
                  </a:cubicBezTo>
                  <a:cubicBezTo>
                    <a:pt x="124" y="210"/>
                    <a:pt x="124" y="210"/>
                    <a:pt x="124" y="209"/>
                  </a:cubicBezTo>
                  <a:cubicBezTo>
                    <a:pt x="125" y="209"/>
                    <a:pt x="125" y="210"/>
                    <a:pt x="125" y="211"/>
                  </a:cubicBezTo>
                  <a:cubicBezTo>
                    <a:pt x="124" y="211"/>
                    <a:pt x="123" y="211"/>
                    <a:pt x="122" y="210"/>
                  </a:cubicBezTo>
                  <a:cubicBezTo>
                    <a:pt x="121" y="210"/>
                    <a:pt x="122" y="211"/>
                    <a:pt x="122" y="212"/>
                  </a:cubicBezTo>
                  <a:cubicBezTo>
                    <a:pt x="120" y="210"/>
                    <a:pt x="122" y="209"/>
                    <a:pt x="120" y="207"/>
                  </a:cubicBezTo>
                  <a:cubicBezTo>
                    <a:pt x="119" y="207"/>
                    <a:pt x="120" y="207"/>
                    <a:pt x="120" y="208"/>
                  </a:cubicBezTo>
                  <a:cubicBezTo>
                    <a:pt x="118" y="207"/>
                    <a:pt x="121" y="205"/>
                    <a:pt x="122" y="205"/>
                  </a:cubicBezTo>
                  <a:close/>
                  <a:moveTo>
                    <a:pt x="126" y="207"/>
                  </a:moveTo>
                  <a:cubicBezTo>
                    <a:pt x="125" y="207"/>
                    <a:pt x="125" y="205"/>
                    <a:pt x="124" y="207"/>
                  </a:cubicBezTo>
                  <a:cubicBezTo>
                    <a:pt x="125" y="205"/>
                    <a:pt x="125" y="205"/>
                    <a:pt x="124" y="204"/>
                  </a:cubicBezTo>
                  <a:cubicBezTo>
                    <a:pt x="125" y="204"/>
                    <a:pt x="125" y="204"/>
                    <a:pt x="126" y="203"/>
                  </a:cubicBezTo>
                  <a:cubicBezTo>
                    <a:pt x="126" y="205"/>
                    <a:pt x="125" y="205"/>
                    <a:pt x="126" y="207"/>
                  </a:cubicBezTo>
                  <a:close/>
                  <a:moveTo>
                    <a:pt x="123" y="186"/>
                  </a:moveTo>
                  <a:cubicBezTo>
                    <a:pt x="124" y="186"/>
                    <a:pt x="125" y="186"/>
                    <a:pt x="125" y="186"/>
                  </a:cubicBezTo>
                  <a:cubicBezTo>
                    <a:pt x="125" y="186"/>
                    <a:pt x="125" y="185"/>
                    <a:pt x="125" y="185"/>
                  </a:cubicBezTo>
                  <a:cubicBezTo>
                    <a:pt x="126" y="184"/>
                    <a:pt x="126" y="186"/>
                    <a:pt x="126" y="187"/>
                  </a:cubicBezTo>
                  <a:cubicBezTo>
                    <a:pt x="124" y="187"/>
                    <a:pt x="123" y="187"/>
                    <a:pt x="122" y="186"/>
                  </a:cubicBezTo>
                  <a:cubicBezTo>
                    <a:pt x="123" y="186"/>
                    <a:pt x="122" y="186"/>
                    <a:pt x="122" y="185"/>
                  </a:cubicBezTo>
                  <a:cubicBezTo>
                    <a:pt x="123" y="185"/>
                    <a:pt x="123" y="186"/>
                    <a:pt x="123" y="186"/>
                  </a:cubicBezTo>
                  <a:close/>
                  <a:moveTo>
                    <a:pt x="122" y="177"/>
                  </a:moveTo>
                  <a:cubicBezTo>
                    <a:pt x="123" y="178"/>
                    <a:pt x="121" y="178"/>
                    <a:pt x="120" y="179"/>
                  </a:cubicBezTo>
                  <a:cubicBezTo>
                    <a:pt x="119" y="178"/>
                    <a:pt x="121" y="177"/>
                    <a:pt x="122" y="177"/>
                  </a:cubicBezTo>
                  <a:close/>
                  <a:moveTo>
                    <a:pt x="122" y="179"/>
                  </a:moveTo>
                  <a:cubicBezTo>
                    <a:pt x="122" y="180"/>
                    <a:pt x="122" y="181"/>
                    <a:pt x="121" y="181"/>
                  </a:cubicBezTo>
                  <a:cubicBezTo>
                    <a:pt x="121" y="180"/>
                    <a:pt x="120" y="180"/>
                    <a:pt x="120" y="179"/>
                  </a:cubicBezTo>
                  <a:cubicBezTo>
                    <a:pt x="120" y="179"/>
                    <a:pt x="120" y="179"/>
                    <a:pt x="120" y="179"/>
                  </a:cubicBezTo>
                  <a:cubicBezTo>
                    <a:pt x="120" y="180"/>
                    <a:pt x="121" y="179"/>
                    <a:pt x="122" y="179"/>
                  </a:cubicBezTo>
                  <a:close/>
                  <a:moveTo>
                    <a:pt x="110" y="184"/>
                  </a:moveTo>
                  <a:cubicBezTo>
                    <a:pt x="112" y="185"/>
                    <a:pt x="113" y="183"/>
                    <a:pt x="115" y="183"/>
                  </a:cubicBezTo>
                  <a:cubicBezTo>
                    <a:pt x="114" y="182"/>
                    <a:pt x="112" y="183"/>
                    <a:pt x="112" y="181"/>
                  </a:cubicBezTo>
                  <a:cubicBezTo>
                    <a:pt x="113" y="180"/>
                    <a:pt x="114" y="179"/>
                    <a:pt x="113" y="178"/>
                  </a:cubicBezTo>
                  <a:cubicBezTo>
                    <a:pt x="113" y="177"/>
                    <a:pt x="112" y="178"/>
                    <a:pt x="112" y="178"/>
                  </a:cubicBezTo>
                  <a:cubicBezTo>
                    <a:pt x="111" y="178"/>
                    <a:pt x="112" y="178"/>
                    <a:pt x="112" y="179"/>
                  </a:cubicBezTo>
                  <a:cubicBezTo>
                    <a:pt x="110" y="178"/>
                    <a:pt x="110" y="176"/>
                    <a:pt x="110" y="175"/>
                  </a:cubicBezTo>
                  <a:cubicBezTo>
                    <a:pt x="110" y="175"/>
                    <a:pt x="109" y="174"/>
                    <a:pt x="109" y="173"/>
                  </a:cubicBezTo>
                  <a:cubicBezTo>
                    <a:pt x="108" y="174"/>
                    <a:pt x="109" y="175"/>
                    <a:pt x="108" y="175"/>
                  </a:cubicBezTo>
                  <a:cubicBezTo>
                    <a:pt x="107" y="176"/>
                    <a:pt x="109" y="173"/>
                    <a:pt x="107" y="172"/>
                  </a:cubicBezTo>
                  <a:cubicBezTo>
                    <a:pt x="108" y="172"/>
                    <a:pt x="108" y="173"/>
                    <a:pt x="108" y="173"/>
                  </a:cubicBezTo>
                  <a:cubicBezTo>
                    <a:pt x="108" y="173"/>
                    <a:pt x="109" y="172"/>
                    <a:pt x="110" y="172"/>
                  </a:cubicBezTo>
                  <a:cubicBezTo>
                    <a:pt x="110" y="172"/>
                    <a:pt x="109" y="171"/>
                    <a:pt x="110" y="172"/>
                  </a:cubicBezTo>
                  <a:cubicBezTo>
                    <a:pt x="111" y="171"/>
                    <a:pt x="108" y="170"/>
                    <a:pt x="110" y="169"/>
                  </a:cubicBezTo>
                  <a:cubicBezTo>
                    <a:pt x="110" y="171"/>
                    <a:pt x="111" y="171"/>
                    <a:pt x="112" y="172"/>
                  </a:cubicBezTo>
                  <a:cubicBezTo>
                    <a:pt x="112" y="171"/>
                    <a:pt x="112" y="169"/>
                    <a:pt x="111" y="167"/>
                  </a:cubicBezTo>
                  <a:cubicBezTo>
                    <a:pt x="112" y="167"/>
                    <a:pt x="112" y="167"/>
                    <a:pt x="112" y="167"/>
                  </a:cubicBezTo>
                  <a:cubicBezTo>
                    <a:pt x="111" y="166"/>
                    <a:pt x="112" y="165"/>
                    <a:pt x="111" y="164"/>
                  </a:cubicBezTo>
                  <a:cubicBezTo>
                    <a:pt x="112" y="164"/>
                    <a:pt x="113" y="167"/>
                    <a:pt x="112" y="167"/>
                  </a:cubicBezTo>
                  <a:cubicBezTo>
                    <a:pt x="113" y="168"/>
                    <a:pt x="113" y="166"/>
                    <a:pt x="114" y="167"/>
                  </a:cubicBezTo>
                  <a:cubicBezTo>
                    <a:pt x="114" y="166"/>
                    <a:pt x="112" y="165"/>
                    <a:pt x="113" y="165"/>
                  </a:cubicBezTo>
                  <a:cubicBezTo>
                    <a:pt x="111" y="164"/>
                    <a:pt x="112" y="162"/>
                    <a:pt x="113" y="161"/>
                  </a:cubicBezTo>
                  <a:cubicBezTo>
                    <a:pt x="112" y="160"/>
                    <a:pt x="112" y="162"/>
                    <a:pt x="111" y="161"/>
                  </a:cubicBezTo>
                  <a:cubicBezTo>
                    <a:pt x="110" y="159"/>
                    <a:pt x="114" y="158"/>
                    <a:pt x="112" y="157"/>
                  </a:cubicBezTo>
                  <a:cubicBezTo>
                    <a:pt x="113" y="156"/>
                    <a:pt x="113" y="158"/>
                    <a:pt x="114" y="158"/>
                  </a:cubicBezTo>
                  <a:cubicBezTo>
                    <a:pt x="113" y="159"/>
                    <a:pt x="116" y="160"/>
                    <a:pt x="116" y="162"/>
                  </a:cubicBezTo>
                  <a:cubicBezTo>
                    <a:pt x="117" y="160"/>
                    <a:pt x="116" y="161"/>
                    <a:pt x="118" y="161"/>
                  </a:cubicBezTo>
                  <a:cubicBezTo>
                    <a:pt x="118" y="161"/>
                    <a:pt x="117" y="160"/>
                    <a:pt x="117" y="159"/>
                  </a:cubicBezTo>
                  <a:cubicBezTo>
                    <a:pt x="117" y="158"/>
                    <a:pt x="117" y="160"/>
                    <a:pt x="116" y="159"/>
                  </a:cubicBezTo>
                  <a:cubicBezTo>
                    <a:pt x="114" y="157"/>
                    <a:pt x="112" y="155"/>
                    <a:pt x="112" y="152"/>
                  </a:cubicBezTo>
                  <a:cubicBezTo>
                    <a:pt x="116" y="154"/>
                    <a:pt x="120" y="155"/>
                    <a:pt x="120" y="160"/>
                  </a:cubicBezTo>
                  <a:cubicBezTo>
                    <a:pt x="120" y="160"/>
                    <a:pt x="122" y="160"/>
                    <a:pt x="123" y="161"/>
                  </a:cubicBezTo>
                  <a:cubicBezTo>
                    <a:pt x="123" y="162"/>
                    <a:pt x="124" y="163"/>
                    <a:pt x="122" y="164"/>
                  </a:cubicBezTo>
                  <a:cubicBezTo>
                    <a:pt x="123" y="165"/>
                    <a:pt x="123" y="165"/>
                    <a:pt x="123" y="166"/>
                  </a:cubicBezTo>
                  <a:cubicBezTo>
                    <a:pt x="123" y="166"/>
                    <a:pt x="124" y="166"/>
                    <a:pt x="125" y="166"/>
                  </a:cubicBezTo>
                  <a:cubicBezTo>
                    <a:pt x="126" y="167"/>
                    <a:pt x="125" y="167"/>
                    <a:pt x="125" y="168"/>
                  </a:cubicBezTo>
                  <a:cubicBezTo>
                    <a:pt x="125" y="168"/>
                    <a:pt x="127" y="168"/>
                    <a:pt x="127" y="168"/>
                  </a:cubicBezTo>
                  <a:cubicBezTo>
                    <a:pt x="127" y="170"/>
                    <a:pt x="127" y="170"/>
                    <a:pt x="129" y="170"/>
                  </a:cubicBezTo>
                  <a:cubicBezTo>
                    <a:pt x="128" y="171"/>
                    <a:pt x="127" y="171"/>
                    <a:pt x="127" y="171"/>
                  </a:cubicBezTo>
                  <a:cubicBezTo>
                    <a:pt x="126" y="170"/>
                    <a:pt x="125" y="171"/>
                    <a:pt x="124" y="171"/>
                  </a:cubicBezTo>
                  <a:cubicBezTo>
                    <a:pt x="124" y="169"/>
                    <a:pt x="126" y="170"/>
                    <a:pt x="126" y="169"/>
                  </a:cubicBezTo>
                  <a:cubicBezTo>
                    <a:pt x="126" y="168"/>
                    <a:pt x="123" y="169"/>
                    <a:pt x="122" y="170"/>
                  </a:cubicBezTo>
                  <a:cubicBezTo>
                    <a:pt x="122" y="171"/>
                    <a:pt x="123" y="172"/>
                    <a:pt x="121" y="173"/>
                  </a:cubicBezTo>
                  <a:cubicBezTo>
                    <a:pt x="122" y="174"/>
                    <a:pt x="122" y="173"/>
                    <a:pt x="123" y="173"/>
                  </a:cubicBezTo>
                  <a:cubicBezTo>
                    <a:pt x="122" y="175"/>
                    <a:pt x="120" y="176"/>
                    <a:pt x="118" y="176"/>
                  </a:cubicBezTo>
                  <a:cubicBezTo>
                    <a:pt x="118" y="177"/>
                    <a:pt x="118" y="177"/>
                    <a:pt x="117" y="177"/>
                  </a:cubicBezTo>
                  <a:cubicBezTo>
                    <a:pt x="118" y="178"/>
                    <a:pt x="118" y="179"/>
                    <a:pt x="119" y="178"/>
                  </a:cubicBezTo>
                  <a:cubicBezTo>
                    <a:pt x="119" y="179"/>
                    <a:pt x="118" y="180"/>
                    <a:pt x="117" y="179"/>
                  </a:cubicBezTo>
                  <a:cubicBezTo>
                    <a:pt x="116" y="181"/>
                    <a:pt x="116" y="184"/>
                    <a:pt x="115" y="186"/>
                  </a:cubicBezTo>
                  <a:cubicBezTo>
                    <a:pt x="115" y="185"/>
                    <a:pt x="114" y="184"/>
                    <a:pt x="114" y="184"/>
                  </a:cubicBezTo>
                  <a:cubicBezTo>
                    <a:pt x="113" y="185"/>
                    <a:pt x="115" y="185"/>
                    <a:pt x="115" y="186"/>
                  </a:cubicBezTo>
                  <a:cubicBezTo>
                    <a:pt x="114" y="187"/>
                    <a:pt x="114" y="187"/>
                    <a:pt x="114" y="188"/>
                  </a:cubicBezTo>
                  <a:cubicBezTo>
                    <a:pt x="113" y="187"/>
                    <a:pt x="113" y="186"/>
                    <a:pt x="113" y="185"/>
                  </a:cubicBezTo>
                  <a:cubicBezTo>
                    <a:pt x="112" y="184"/>
                    <a:pt x="110" y="186"/>
                    <a:pt x="110" y="184"/>
                  </a:cubicBezTo>
                  <a:close/>
                  <a:moveTo>
                    <a:pt x="104" y="132"/>
                  </a:moveTo>
                  <a:cubicBezTo>
                    <a:pt x="105" y="131"/>
                    <a:pt x="105" y="131"/>
                    <a:pt x="104" y="130"/>
                  </a:cubicBezTo>
                  <a:cubicBezTo>
                    <a:pt x="105" y="130"/>
                    <a:pt x="105" y="130"/>
                    <a:pt x="105" y="129"/>
                  </a:cubicBezTo>
                  <a:cubicBezTo>
                    <a:pt x="105" y="131"/>
                    <a:pt x="107" y="133"/>
                    <a:pt x="105" y="133"/>
                  </a:cubicBezTo>
                  <a:cubicBezTo>
                    <a:pt x="105" y="133"/>
                    <a:pt x="105" y="133"/>
                    <a:pt x="105" y="133"/>
                  </a:cubicBezTo>
                  <a:cubicBezTo>
                    <a:pt x="105" y="132"/>
                    <a:pt x="105" y="132"/>
                    <a:pt x="104" y="132"/>
                  </a:cubicBezTo>
                  <a:close/>
                  <a:moveTo>
                    <a:pt x="117" y="136"/>
                  </a:moveTo>
                  <a:cubicBezTo>
                    <a:pt x="116" y="135"/>
                    <a:pt x="116" y="133"/>
                    <a:pt x="116" y="132"/>
                  </a:cubicBezTo>
                  <a:cubicBezTo>
                    <a:pt x="117" y="132"/>
                    <a:pt x="117" y="135"/>
                    <a:pt x="117" y="136"/>
                  </a:cubicBezTo>
                  <a:close/>
                  <a:moveTo>
                    <a:pt x="106" y="118"/>
                  </a:moveTo>
                  <a:cubicBezTo>
                    <a:pt x="107" y="117"/>
                    <a:pt x="105" y="117"/>
                    <a:pt x="104" y="117"/>
                  </a:cubicBezTo>
                  <a:cubicBezTo>
                    <a:pt x="106" y="115"/>
                    <a:pt x="108" y="117"/>
                    <a:pt x="111" y="116"/>
                  </a:cubicBezTo>
                  <a:cubicBezTo>
                    <a:pt x="110" y="116"/>
                    <a:pt x="110" y="117"/>
                    <a:pt x="111" y="117"/>
                  </a:cubicBezTo>
                  <a:cubicBezTo>
                    <a:pt x="109" y="118"/>
                    <a:pt x="109" y="116"/>
                    <a:pt x="107" y="117"/>
                  </a:cubicBezTo>
                  <a:cubicBezTo>
                    <a:pt x="109" y="117"/>
                    <a:pt x="110" y="118"/>
                    <a:pt x="110" y="119"/>
                  </a:cubicBezTo>
                  <a:cubicBezTo>
                    <a:pt x="110" y="120"/>
                    <a:pt x="106" y="118"/>
                    <a:pt x="109" y="118"/>
                  </a:cubicBezTo>
                  <a:cubicBezTo>
                    <a:pt x="107" y="117"/>
                    <a:pt x="104" y="120"/>
                    <a:pt x="103" y="117"/>
                  </a:cubicBezTo>
                  <a:cubicBezTo>
                    <a:pt x="104" y="117"/>
                    <a:pt x="105" y="118"/>
                    <a:pt x="106" y="118"/>
                  </a:cubicBezTo>
                  <a:close/>
                  <a:moveTo>
                    <a:pt x="114" y="114"/>
                  </a:moveTo>
                  <a:cubicBezTo>
                    <a:pt x="113" y="116"/>
                    <a:pt x="110" y="116"/>
                    <a:pt x="108" y="115"/>
                  </a:cubicBezTo>
                  <a:cubicBezTo>
                    <a:pt x="109" y="115"/>
                    <a:pt x="112" y="115"/>
                    <a:pt x="114" y="114"/>
                  </a:cubicBezTo>
                  <a:close/>
                  <a:moveTo>
                    <a:pt x="116" y="117"/>
                  </a:moveTo>
                  <a:cubicBezTo>
                    <a:pt x="116" y="119"/>
                    <a:pt x="114" y="117"/>
                    <a:pt x="113" y="119"/>
                  </a:cubicBezTo>
                  <a:cubicBezTo>
                    <a:pt x="117" y="119"/>
                    <a:pt x="112" y="121"/>
                    <a:pt x="112" y="119"/>
                  </a:cubicBezTo>
                  <a:cubicBezTo>
                    <a:pt x="114" y="119"/>
                    <a:pt x="114" y="117"/>
                    <a:pt x="115" y="117"/>
                  </a:cubicBezTo>
                  <a:cubicBezTo>
                    <a:pt x="112" y="117"/>
                    <a:pt x="115" y="116"/>
                    <a:pt x="114" y="115"/>
                  </a:cubicBezTo>
                  <a:cubicBezTo>
                    <a:pt x="115" y="115"/>
                    <a:pt x="114" y="117"/>
                    <a:pt x="116" y="117"/>
                  </a:cubicBezTo>
                  <a:close/>
                  <a:moveTo>
                    <a:pt x="142" y="175"/>
                  </a:moveTo>
                  <a:cubicBezTo>
                    <a:pt x="141" y="176"/>
                    <a:pt x="139" y="176"/>
                    <a:pt x="138" y="177"/>
                  </a:cubicBezTo>
                  <a:cubicBezTo>
                    <a:pt x="138" y="176"/>
                    <a:pt x="137" y="174"/>
                    <a:pt x="135" y="176"/>
                  </a:cubicBezTo>
                  <a:cubicBezTo>
                    <a:pt x="135" y="175"/>
                    <a:pt x="134" y="175"/>
                    <a:pt x="134" y="175"/>
                  </a:cubicBezTo>
                  <a:cubicBezTo>
                    <a:pt x="135" y="171"/>
                    <a:pt x="140" y="173"/>
                    <a:pt x="142" y="175"/>
                  </a:cubicBezTo>
                  <a:close/>
                  <a:moveTo>
                    <a:pt x="146" y="183"/>
                  </a:moveTo>
                  <a:cubicBezTo>
                    <a:pt x="146" y="183"/>
                    <a:pt x="146" y="183"/>
                    <a:pt x="147" y="184"/>
                  </a:cubicBezTo>
                  <a:cubicBezTo>
                    <a:pt x="146" y="184"/>
                    <a:pt x="145" y="184"/>
                    <a:pt x="144" y="184"/>
                  </a:cubicBezTo>
                  <a:cubicBezTo>
                    <a:pt x="144" y="184"/>
                    <a:pt x="144" y="184"/>
                    <a:pt x="144" y="184"/>
                  </a:cubicBezTo>
                  <a:cubicBezTo>
                    <a:pt x="145" y="184"/>
                    <a:pt x="145" y="183"/>
                    <a:pt x="146" y="183"/>
                  </a:cubicBezTo>
                  <a:close/>
                  <a:moveTo>
                    <a:pt x="147" y="177"/>
                  </a:moveTo>
                  <a:cubicBezTo>
                    <a:pt x="145" y="178"/>
                    <a:pt x="143" y="178"/>
                    <a:pt x="142" y="177"/>
                  </a:cubicBezTo>
                  <a:cubicBezTo>
                    <a:pt x="143" y="176"/>
                    <a:pt x="145" y="177"/>
                    <a:pt x="147" y="177"/>
                  </a:cubicBezTo>
                  <a:close/>
                  <a:moveTo>
                    <a:pt x="51" y="199"/>
                  </a:moveTo>
                  <a:cubicBezTo>
                    <a:pt x="50" y="200"/>
                    <a:pt x="50" y="198"/>
                    <a:pt x="49" y="198"/>
                  </a:cubicBezTo>
                  <a:cubicBezTo>
                    <a:pt x="49" y="197"/>
                    <a:pt x="50" y="197"/>
                    <a:pt x="51" y="197"/>
                  </a:cubicBezTo>
                  <a:cubicBezTo>
                    <a:pt x="50" y="198"/>
                    <a:pt x="50" y="198"/>
                    <a:pt x="51" y="199"/>
                  </a:cubicBezTo>
                  <a:close/>
                  <a:moveTo>
                    <a:pt x="52" y="214"/>
                  </a:moveTo>
                  <a:cubicBezTo>
                    <a:pt x="53" y="212"/>
                    <a:pt x="54" y="211"/>
                    <a:pt x="56" y="212"/>
                  </a:cubicBezTo>
                  <a:cubicBezTo>
                    <a:pt x="56" y="212"/>
                    <a:pt x="54" y="213"/>
                    <a:pt x="52" y="214"/>
                  </a:cubicBezTo>
                  <a:close/>
                  <a:moveTo>
                    <a:pt x="54" y="208"/>
                  </a:moveTo>
                  <a:cubicBezTo>
                    <a:pt x="54" y="207"/>
                    <a:pt x="52" y="208"/>
                    <a:pt x="53" y="207"/>
                  </a:cubicBezTo>
                  <a:cubicBezTo>
                    <a:pt x="54" y="207"/>
                    <a:pt x="55" y="209"/>
                    <a:pt x="53" y="210"/>
                  </a:cubicBezTo>
                  <a:cubicBezTo>
                    <a:pt x="53" y="209"/>
                    <a:pt x="54" y="208"/>
                    <a:pt x="54" y="208"/>
                  </a:cubicBezTo>
                  <a:close/>
                  <a:moveTo>
                    <a:pt x="41" y="104"/>
                  </a:moveTo>
                  <a:cubicBezTo>
                    <a:pt x="40" y="104"/>
                    <a:pt x="41" y="103"/>
                    <a:pt x="40" y="102"/>
                  </a:cubicBezTo>
                  <a:cubicBezTo>
                    <a:pt x="41" y="102"/>
                    <a:pt x="41" y="104"/>
                    <a:pt x="41" y="104"/>
                  </a:cubicBezTo>
                  <a:close/>
                  <a:moveTo>
                    <a:pt x="37" y="99"/>
                  </a:moveTo>
                  <a:cubicBezTo>
                    <a:pt x="37" y="99"/>
                    <a:pt x="36" y="97"/>
                    <a:pt x="37" y="96"/>
                  </a:cubicBezTo>
                  <a:cubicBezTo>
                    <a:pt x="37" y="97"/>
                    <a:pt x="37" y="97"/>
                    <a:pt x="38" y="98"/>
                  </a:cubicBezTo>
                  <a:cubicBezTo>
                    <a:pt x="38" y="97"/>
                    <a:pt x="37" y="96"/>
                    <a:pt x="38" y="96"/>
                  </a:cubicBezTo>
                  <a:cubicBezTo>
                    <a:pt x="39" y="97"/>
                    <a:pt x="38" y="98"/>
                    <a:pt x="37" y="99"/>
                  </a:cubicBezTo>
                  <a:close/>
                  <a:moveTo>
                    <a:pt x="16" y="4"/>
                  </a:moveTo>
                  <a:cubicBezTo>
                    <a:pt x="17" y="4"/>
                    <a:pt x="18" y="5"/>
                    <a:pt x="18" y="5"/>
                  </a:cubicBezTo>
                  <a:cubicBezTo>
                    <a:pt x="18" y="6"/>
                    <a:pt x="17" y="5"/>
                    <a:pt x="17" y="5"/>
                  </a:cubicBezTo>
                  <a:cubicBezTo>
                    <a:pt x="17" y="5"/>
                    <a:pt x="16" y="5"/>
                    <a:pt x="16" y="5"/>
                  </a:cubicBezTo>
                  <a:cubicBezTo>
                    <a:pt x="16" y="5"/>
                    <a:pt x="16" y="6"/>
                    <a:pt x="17" y="5"/>
                  </a:cubicBezTo>
                  <a:cubicBezTo>
                    <a:pt x="17" y="7"/>
                    <a:pt x="16" y="5"/>
                    <a:pt x="16" y="6"/>
                  </a:cubicBezTo>
                  <a:cubicBezTo>
                    <a:pt x="16" y="5"/>
                    <a:pt x="16" y="5"/>
                    <a:pt x="16" y="4"/>
                  </a:cubicBezTo>
                  <a:close/>
                  <a:moveTo>
                    <a:pt x="59" y="95"/>
                  </a:moveTo>
                  <a:cubicBezTo>
                    <a:pt x="58" y="97"/>
                    <a:pt x="56" y="96"/>
                    <a:pt x="56" y="97"/>
                  </a:cubicBezTo>
                  <a:cubicBezTo>
                    <a:pt x="55" y="97"/>
                    <a:pt x="55" y="95"/>
                    <a:pt x="55" y="94"/>
                  </a:cubicBezTo>
                  <a:cubicBezTo>
                    <a:pt x="56" y="94"/>
                    <a:pt x="56" y="98"/>
                    <a:pt x="59" y="95"/>
                  </a:cubicBezTo>
                  <a:close/>
                  <a:moveTo>
                    <a:pt x="43" y="48"/>
                  </a:moveTo>
                  <a:cubicBezTo>
                    <a:pt x="43" y="51"/>
                    <a:pt x="38" y="50"/>
                    <a:pt x="37" y="51"/>
                  </a:cubicBezTo>
                  <a:cubicBezTo>
                    <a:pt x="37" y="49"/>
                    <a:pt x="41" y="50"/>
                    <a:pt x="43" y="48"/>
                  </a:cubicBezTo>
                  <a:close/>
                  <a:moveTo>
                    <a:pt x="39" y="42"/>
                  </a:moveTo>
                  <a:cubicBezTo>
                    <a:pt x="38" y="43"/>
                    <a:pt x="40" y="44"/>
                    <a:pt x="39" y="45"/>
                  </a:cubicBezTo>
                  <a:cubicBezTo>
                    <a:pt x="38" y="45"/>
                    <a:pt x="38" y="45"/>
                    <a:pt x="37" y="43"/>
                  </a:cubicBezTo>
                  <a:cubicBezTo>
                    <a:pt x="38" y="43"/>
                    <a:pt x="38" y="42"/>
                    <a:pt x="39" y="42"/>
                  </a:cubicBezTo>
                  <a:close/>
                  <a:moveTo>
                    <a:pt x="36" y="40"/>
                  </a:moveTo>
                  <a:cubicBezTo>
                    <a:pt x="37" y="40"/>
                    <a:pt x="37" y="40"/>
                    <a:pt x="38" y="40"/>
                  </a:cubicBezTo>
                  <a:cubicBezTo>
                    <a:pt x="38" y="41"/>
                    <a:pt x="39" y="41"/>
                    <a:pt x="38" y="42"/>
                  </a:cubicBezTo>
                  <a:cubicBezTo>
                    <a:pt x="37" y="41"/>
                    <a:pt x="37" y="41"/>
                    <a:pt x="36" y="40"/>
                  </a:cubicBezTo>
                  <a:close/>
                  <a:moveTo>
                    <a:pt x="42" y="51"/>
                  </a:moveTo>
                  <a:cubicBezTo>
                    <a:pt x="43" y="51"/>
                    <a:pt x="43" y="51"/>
                    <a:pt x="43" y="51"/>
                  </a:cubicBezTo>
                  <a:cubicBezTo>
                    <a:pt x="44" y="53"/>
                    <a:pt x="44" y="52"/>
                    <a:pt x="45" y="53"/>
                  </a:cubicBezTo>
                  <a:cubicBezTo>
                    <a:pt x="43" y="55"/>
                    <a:pt x="43" y="52"/>
                    <a:pt x="42" y="51"/>
                  </a:cubicBezTo>
                  <a:close/>
                  <a:moveTo>
                    <a:pt x="54" y="82"/>
                  </a:moveTo>
                  <a:cubicBezTo>
                    <a:pt x="56" y="82"/>
                    <a:pt x="56" y="82"/>
                    <a:pt x="56" y="84"/>
                  </a:cubicBezTo>
                  <a:cubicBezTo>
                    <a:pt x="55" y="84"/>
                    <a:pt x="54" y="82"/>
                    <a:pt x="54" y="82"/>
                  </a:cubicBezTo>
                  <a:close/>
                  <a:moveTo>
                    <a:pt x="255" y="71"/>
                  </a:moveTo>
                  <a:cubicBezTo>
                    <a:pt x="254" y="71"/>
                    <a:pt x="254" y="72"/>
                    <a:pt x="253" y="71"/>
                  </a:cubicBezTo>
                  <a:cubicBezTo>
                    <a:pt x="252" y="71"/>
                    <a:pt x="252" y="72"/>
                    <a:pt x="251" y="72"/>
                  </a:cubicBezTo>
                  <a:cubicBezTo>
                    <a:pt x="251" y="72"/>
                    <a:pt x="251" y="71"/>
                    <a:pt x="251" y="70"/>
                  </a:cubicBezTo>
                  <a:cubicBezTo>
                    <a:pt x="252" y="70"/>
                    <a:pt x="252" y="69"/>
                    <a:pt x="253" y="69"/>
                  </a:cubicBezTo>
                  <a:cubicBezTo>
                    <a:pt x="252" y="68"/>
                    <a:pt x="250" y="66"/>
                    <a:pt x="249" y="67"/>
                  </a:cubicBezTo>
                  <a:cubicBezTo>
                    <a:pt x="249" y="66"/>
                    <a:pt x="250" y="66"/>
                    <a:pt x="251" y="66"/>
                  </a:cubicBezTo>
                  <a:cubicBezTo>
                    <a:pt x="250" y="66"/>
                    <a:pt x="250" y="65"/>
                    <a:pt x="250" y="65"/>
                  </a:cubicBezTo>
                  <a:cubicBezTo>
                    <a:pt x="249" y="66"/>
                    <a:pt x="247" y="67"/>
                    <a:pt x="246" y="69"/>
                  </a:cubicBezTo>
                  <a:cubicBezTo>
                    <a:pt x="246" y="68"/>
                    <a:pt x="246" y="68"/>
                    <a:pt x="246" y="68"/>
                  </a:cubicBezTo>
                  <a:cubicBezTo>
                    <a:pt x="246" y="66"/>
                    <a:pt x="244" y="67"/>
                    <a:pt x="245" y="66"/>
                  </a:cubicBezTo>
                  <a:cubicBezTo>
                    <a:pt x="243" y="65"/>
                    <a:pt x="243" y="67"/>
                    <a:pt x="242" y="67"/>
                  </a:cubicBezTo>
                  <a:cubicBezTo>
                    <a:pt x="242" y="66"/>
                    <a:pt x="242" y="64"/>
                    <a:pt x="241" y="65"/>
                  </a:cubicBezTo>
                  <a:cubicBezTo>
                    <a:pt x="241" y="66"/>
                    <a:pt x="240" y="66"/>
                    <a:pt x="240" y="68"/>
                  </a:cubicBezTo>
                  <a:cubicBezTo>
                    <a:pt x="239" y="67"/>
                    <a:pt x="239" y="67"/>
                    <a:pt x="238" y="66"/>
                  </a:cubicBezTo>
                  <a:cubicBezTo>
                    <a:pt x="237" y="68"/>
                    <a:pt x="236" y="68"/>
                    <a:pt x="235" y="70"/>
                  </a:cubicBezTo>
                  <a:cubicBezTo>
                    <a:pt x="234" y="68"/>
                    <a:pt x="234" y="68"/>
                    <a:pt x="235" y="69"/>
                  </a:cubicBezTo>
                  <a:cubicBezTo>
                    <a:pt x="235" y="68"/>
                    <a:pt x="235" y="67"/>
                    <a:pt x="235" y="67"/>
                  </a:cubicBezTo>
                  <a:cubicBezTo>
                    <a:pt x="234" y="68"/>
                    <a:pt x="233" y="69"/>
                    <a:pt x="231" y="69"/>
                  </a:cubicBezTo>
                  <a:cubicBezTo>
                    <a:pt x="231" y="70"/>
                    <a:pt x="233" y="70"/>
                    <a:pt x="232" y="70"/>
                  </a:cubicBezTo>
                  <a:cubicBezTo>
                    <a:pt x="232" y="69"/>
                    <a:pt x="231" y="71"/>
                    <a:pt x="231" y="70"/>
                  </a:cubicBezTo>
                  <a:cubicBezTo>
                    <a:pt x="230" y="70"/>
                    <a:pt x="231" y="68"/>
                    <a:pt x="230" y="69"/>
                  </a:cubicBezTo>
                  <a:cubicBezTo>
                    <a:pt x="230" y="69"/>
                    <a:pt x="230" y="70"/>
                    <a:pt x="229" y="70"/>
                  </a:cubicBezTo>
                  <a:cubicBezTo>
                    <a:pt x="229" y="70"/>
                    <a:pt x="231" y="70"/>
                    <a:pt x="230" y="71"/>
                  </a:cubicBezTo>
                  <a:cubicBezTo>
                    <a:pt x="229" y="70"/>
                    <a:pt x="228" y="71"/>
                    <a:pt x="227" y="71"/>
                  </a:cubicBezTo>
                  <a:cubicBezTo>
                    <a:pt x="226" y="72"/>
                    <a:pt x="228" y="73"/>
                    <a:pt x="227" y="74"/>
                  </a:cubicBezTo>
                  <a:cubicBezTo>
                    <a:pt x="227" y="74"/>
                    <a:pt x="227" y="73"/>
                    <a:pt x="226" y="73"/>
                  </a:cubicBezTo>
                  <a:cubicBezTo>
                    <a:pt x="225" y="75"/>
                    <a:pt x="228" y="77"/>
                    <a:pt x="226" y="76"/>
                  </a:cubicBezTo>
                  <a:cubicBezTo>
                    <a:pt x="226" y="77"/>
                    <a:pt x="226" y="77"/>
                    <a:pt x="225" y="78"/>
                  </a:cubicBezTo>
                  <a:cubicBezTo>
                    <a:pt x="226" y="78"/>
                    <a:pt x="228" y="79"/>
                    <a:pt x="226" y="80"/>
                  </a:cubicBezTo>
                  <a:cubicBezTo>
                    <a:pt x="226" y="80"/>
                    <a:pt x="225" y="79"/>
                    <a:pt x="226" y="80"/>
                  </a:cubicBezTo>
                  <a:cubicBezTo>
                    <a:pt x="226" y="80"/>
                    <a:pt x="226" y="81"/>
                    <a:pt x="227" y="82"/>
                  </a:cubicBezTo>
                  <a:cubicBezTo>
                    <a:pt x="226" y="82"/>
                    <a:pt x="226" y="83"/>
                    <a:pt x="226" y="83"/>
                  </a:cubicBezTo>
                  <a:cubicBezTo>
                    <a:pt x="222" y="85"/>
                    <a:pt x="217" y="89"/>
                    <a:pt x="219" y="95"/>
                  </a:cubicBezTo>
                  <a:cubicBezTo>
                    <a:pt x="218" y="92"/>
                    <a:pt x="219" y="94"/>
                    <a:pt x="219" y="95"/>
                  </a:cubicBezTo>
                  <a:cubicBezTo>
                    <a:pt x="218" y="96"/>
                    <a:pt x="217" y="96"/>
                    <a:pt x="217" y="95"/>
                  </a:cubicBezTo>
                  <a:cubicBezTo>
                    <a:pt x="216" y="96"/>
                    <a:pt x="215" y="95"/>
                    <a:pt x="215" y="96"/>
                  </a:cubicBezTo>
                  <a:cubicBezTo>
                    <a:pt x="217" y="95"/>
                    <a:pt x="217" y="95"/>
                    <a:pt x="218" y="97"/>
                  </a:cubicBezTo>
                  <a:cubicBezTo>
                    <a:pt x="217" y="97"/>
                    <a:pt x="217" y="97"/>
                    <a:pt x="217" y="98"/>
                  </a:cubicBezTo>
                  <a:cubicBezTo>
                    <a:pt x="216" y="96"/>
                    <a:pt x="216" y="98"/>
                    <a:pt x="216" y="98"/>
                  </a:cubicBezTo>
                  <a:cubicBezTo>
                    <a:pt x="216" y="97"/>
                    <a:pt x="214" y="97"/>
                    <a:pt x="215" y="98"/>
                  </a:cubicBezTo>
                  <a:cubicBezTo>
                    <a:pt x="215" y="98"/>
                    <a:pt x="216" y="98"/>
                    <a:pt x="216" y="99"/>
                  </a:cubicBezTo>
                  <a:cubicBezTo>
                    <a:pt x="215" y="98"/>
                    <a:pt x="215" y="99"/>
                    <a:pt x="214" y="99"/>
                  </a:cubicBezTo>
                  <a:cubicBezTo>
                    <a:pt x="214" y="101"/>
                    <a:pt x="212" y="101"/>
                    <a:pt x="212" y="102"/>
                  </a:cubicBezTo>
                  <a:cubicBezTo>
                    <a:pt x="211" y="102"/>
                    <a:pt x="212" y="103"/>
                    <a:pt x="211" y="103"/>
                  </a:cubicBezTo>
                  <a:cubicBezTo>
                    <a:pt x="211" y="101"/>
                    <a:pt x="212" y="101"/>
                    <a:pt x="212" y="100"/>
                  </a:cubicBezTo>
                  <a:cubicBezTo>
                    <a:pt x="211" y="98"/>
                    <a:pt x="210" y="102"/>
                    <a:pt x="209" y="102"/>
                  </a:cubicBezTo>
                  <a:cubicBezTo>
                    <a:pt x="209" y="101"/>
                    <a:pt x="210" y="100"/>
                    <a:pt x="210" y="100"/>
                  </a:cubicBezTo>
                  <a:cubicBezTo>
                    <a:pt x="208" y="100"/>
                    <a:pt x="208" y="101"/>
                    <a:pt x="207" y="101"/>
                  </a:cubicBezTo>
                  <a:cubicBezTo>
                    <a:pt x="205" y="102"/>
                    <a:pt x="207" y="101"/>
                    <a:pt x="206" y="100"/>
                  </a:cubicBezTo>
                  <a:cubicBezTo>
                    <a:pt x="206" y="102"/>
                    <a:pt x="205" y="102"/>
                    <a:pt x="205" y="103"/>
                  </a:cubicBezTo>
                  <a:cubicBezTo>
                    <a:pt x="205" y="103"/>
                    <a:pt x="205" y="103"/>
                    <a:pt x="206" y="103"/>
                  </a:cubicBezTo>
                  <a:cubicBezTo>
                    <a:pt x="206" y="104"/>
                    <a:pt x="206" y="106"/>
                    <a:pt x="206" y="107"/>
                  </a:cubicBezTo>
                  <a:cubicBezTo>
                    <a:pt x="206" y="107"/>
                    <a:pt x="205" y="107"/>
                    <a:pt x="205" y="106"/>
                  </a:cubicBezTo>
                  <a:cubicBezTo>
                    <a:pt x="205" y="106"/>
                    <a:pt x="206" y="105"/>
                    <a:pt x="205" y="105"/>
                  </a:cubicBezTo>
                  <a:cubicBezTo>
                    <a:pt x="205" y="105"/>
                    <a:pt x="204" y="107"/>
                    <a:pt x="205" y="108"/>
                  </a:cubicBezTo>
                  <a:cubicBezTo>
                    <a:pt x="205" y="113"/>
                    <a:pt x="200" y="114"/>
                    <a:pt x="198" y="118"/>
                  </a:cubicBezTo>
                  <a:cubicBezTo>
                    <a:pt x="198" y="117"/>
                    <a:pt x="197" y="118"/>
                    <a:pt x="196" y="117"/>
                  </a:cubicBezTo>
                  <a:cubicBezTo>
                    <a:pt x="197" y="120"/>
                    <a:pt x="197" y="121"/>
                    <a:pt x="198" y="120"/>
                  </a:cubicBezTo>
                  <a:cubicBezTo>
                    <a:pt x="199" y="121"/>
                    <a:pt x="197" y="122"/>
                    <a:pt x="199" y="123"/>
                  </a:cubicBezTo>
                  <a:cubicBezTo>
                    <a:pt x="198" y="123"/>
                    <a:pt x="197" y="122"/>
                    <a:pt x="197" y="122"/>
                  </a:cubicBezTo>
                  <a:cubicBezTo>
                    <a:pt x="197" y="124"/>
                    <a:pt x="198" y="123"/>
                    <a:pt x="198" y="124"/>
                  </a:cubicBezTo>
                  <a:cubicBezTo>
                    <a:pt x="196" y="125"/>
                    <a:pt x="199" y="127"/>
                    <a:pt x="197" y="127"/>
                  </a:cubicBezTo>
                  <a:cubicBezTo>
                    <a:pt x="197" y="126"/>
                    <a:pt x="195" y="126"/>
                    <a:pt x="196" y="126"/>
                  </a:cubicBezTo>
                  <a:cubicBezTo>
                    <a:pt x="196" y="128"/>
                    <a:pt x="198" y="128"/>
                    <a:pt x="197" y="129"/>
                  </a:cubicBezTo>
                  <a:cubicBezTo>
                    <a:pt x="196" y="129"/>
                    <a:pt x="197" y="128"/>
                    <a:pt x="196" y="128"/>
                  </a:cubicBezTo>
                  <a:cubicBezTo>
                    <a:pt x="195" y="129"/>
                    <a:pt x="197" y="130"/>
                    <a:pt x="197" y="131"/>
                  </a:cubicBezTo>
                  <a:cubicBezTo>
                    <a:pt x="196" y="133"/>
                    <a:pt x="195" y="135"/>
                    <a:pt x="194" y="136"/>
                  </a:cubicBezTo>
                  <a:cubicBezTo>
                    <a:pt x="195" y="136"/>
                    <a:pt x="195" y="135"/>
                    <a:pt x="196" y="135"/>
                  </a:cubicBezTo>
                  <a:cubicBezTo>
                    <a:pt x="196" y="136"/>
                    <a:pt x="198" y="136"/>
                    <a:pt x="197" y="137"/>
                  </a:cubicBezTo>
                  <a:cubicBezTo>
                    <a:pt x="196" y="136"/>
                    <a:pt x="194" y="137"/>
                    <a:pt x="193" y="138"/>
                  </a:cubicBezTo>
                  <a:cubicBezTo>
                    <a:pt x="192" y="137"/>
                    <a:pt x="192" y="137"/>
                    <a:pt x="191" y="137"/>
                  </a:cubicBezTo>
                  <a:cubicBezTo>
                    <a:pt x="190" y="140"/>
                    <a:pt x="193" y="141"/>
                    <a:pt x="191" y="142"/>
                  </a:cubicBezTo>
                  <a:cubicBezTo>
                    <a:pt x="190" y="142"/>
                    <a:pt x="191" y="141"/>
                    <a:pt x="191" y="141"/>
                  </a:cubicBezTo>
                  <a:cubicBezTo>
                    <a:pt x="189" y="141"/>
                    <a:pt x="191" y="142"/>
                    <a:pt x="190" y="142"/>
                  </a:cubicBezTo>
                  <a:cubicBezTo>
                    <a:pt x="188" y="141"/>
                    <a:pt x="190" y="140"/>
                    <a:pt x="188" y="138"/>
                  </a:cubicBezTo>
                  <a:cubicBezTo>
                    <a:pt x="187" y="138"/>
                    <a:pt x="188" y="139"/>
                    <a:pt x="187" y="140"/>
                  </a:cubicBezTo>
                  <a:cubicBezTo>
                    <a:pt x="187" y="139"/>
                    <a:pt x="186" y="139"/>
                    <a:pt x="186" y="139"/>
                  </a:cubicBezTo>
                  <a:cubicBezTo>
                    <a:pt x="186" y="141"/>
                    <a:pt x="185" y="140"/>
                    <a:pt x="185" y="141"/>
                  </a:cubicBezTo>
                  <a:cubicBezTo>
                    <a:pt x="183" y="140"/>
                    <a:pt x="184" y="141"/>
                    <a:pt x="183" y="142"/>
                  </a:cubicBezTo>
                  <a:cubicBezTo>
                    <a:pt x="183" y="141"/>
                    <a:pt x="183" y="141"/>
                    <a:pt x="182" y="141"/>
                  </a:cubicBezTo>
                  <a:cubicBezTo>
                    <a:pt x="183" y="142"/>
                    <a:pt x="183" y="142"/>
                    <a:pt x="182" y="143"/>
                  </a:cubicBezTo>
                  <a:cubicBezTo>
                    <a:pt x="182" y="142"/>
                    <a:pt x="182" y="142"/>
                    <a:pt x="181" y="142"/>
                  </a:cubicBezTo>
                  <a:cubicBezTo>
                    <a:pt x="181" y="142"/>
                    <a:pt x="182" y="143"/>
                    <a:pt x="181" y="143"/>
                  </a:cubicBezTo>
                  <a:cubicBezTo>
                    <a:pt x="181" y="142"/>
                    <a:pt x="180" y="142"/>
                    <a:pt x="179" y="143"/>
                  </a:cubicBezTo>
                  <a:cubicBezTo>
                    <a:pt x="179" y="142"/>
                    <a:pt x="178" y="142"/>
                    <a:pt x="177" y="141"/>
                  </a:cubicBezTo>
                  <a:cubicBezTo>
                    <a:pt x="177" y="140"/>
                    <a:pt x="177" y="138"/>
                    <a:pt x="176" y="138"/>
                  </a:cubicBezTo>
                  <a:cubicBezTo>
                    <a:pt x="176" y="139"/>
                    <a:pt x="177" y="139"/>
                    <a:pt x="176" y="140"/>
                  </a:cubicBezTo>
                  <a:cubicBezTo>
                    <a:pt x="175" y="138"/>
                    <a:pt x="174" y="138"/>
                    <a:pt x="173" y="137"/>
                  </a:cubicBezTo>
                  <a:cubicBezTo>
                    <a:pt x="174" y="137"/>
                    <a:pt x="174" y="137"/>
                    <a:pt x="175" y="137"/>
                  </a:cubicBezTo>
                  <a:cubicBezTo>
                    <a:pt x="173" y="136"/>
                    <a:pt x="170" y="134"/>
                    <a:pt x="168" y="132"/>
                  </a:cubicBezTo>
                  <a:cubicBezTo>
                    <a:pt x="169" y="130"/>
                    <a:pt x="168" y="129"/>
                    <a:pt x="167" y="128"/>
                  </a:cubicBezTo>
                  <a:cubicBezTo>
                    <a:pt x="168" y="127"/>
                    <a:pt x="168" y="125"/>
                    <a:pt x="166" y="126"/>
                  </a:cubicBezTo>
                  <a:cubicBezTo>
                    <a:pt x="166" y="126"/>
                    <a:pt x="167" y="126"/>
                    <a:pt x="167" y="127"/>
                  </a:cubicBezTo>
                  <a:cubicBezTo>
                    <a:pt x="166" y="128"/>
                    <a:pt x="166" y="128"/>
                    <a:pt x="165" y="129"/>
                  </a:cubicBezTo>
                  <a:cubicBezTo>
                    <a:pt x="165" y="128"/>
                    <a:pt x="166" y="128"/>
                    <a:pt x="166" y="127"/>
                  </a:cubicBezTo>
                  <a:cubicBezTo>
                    <a:pt x="165" y="127"/>
                    <a:pt x="165" y="129"/>
                    <a:pt x="165" y="128"/>
                  </a:cubicBezTo>
                  <a:cubicBezTo>
                    <a:pt x="165" y="127"/>
                    <a:pt x="164" y="126"/>
                    <a:pt x="164" y="125"/>
                  </a:cubicBezTo>
                  <a:cubicBezTo>
                    <a:pt x="162" y="126"/>
                    <a:pt x="163" y="123"/>
                    <a:pt x="161" y="124"/>
                  </a:cubicBezTo>
                  <a:cubicBezTo>
                    <a:pt x="161" y="124"/>
                    <a:pt x="161" y="124"/>
                    <a:pt x="162" y="124"/>
                  </a:cubicBezTo>
                  <a:cubicBezTo>
                    <a:pt x="162" y="124"/>
                    <a:pt x="161" y="125"/>
                    <a:pt x="161" y="125"/>
                  </a:cubicBezTo>
                  <a:cubicBezTo>
                    <a:pt x="162" y="124"/>
                    <a:pt x="163" y="126"/>
                    <a:pt x="163" y="126"/>
                  </a:cubicBezTo>
                  <a:cubicBezTo>
                    <a:pt x="162" y="126"/>
                    <a:pt x="161" y="126"/>
                    <a:pt x="161" y="125"/>
                  </a:cubicBezTo>
                  <a:cubicBezTo>
                    <a:pt x="161" y="124"/>
                    <a:pt x="160" y="123"/>
                    <a:pt x="160" y="122"/>
                  </a:cubicBezTo>
                  <a:cubicBezTo>
                    <a:pt x="160" y="122"/>
                    <a:pt x="158" y="122"/>
                    <a:pt x="158" y="122"/>
                  </a:cubicBezTo>
                  <a:cubicBezTo>
                    <a:pt x="158" y="122"/>
                    <a:pt x="157" y="122"/>
                    <a:pt x="158" y="121"/>
                  </a:cubicBezTo>
                  <a:cubicBezTo>
                    <a:pt x="157" y="121"/>
                    <a:pt x="157" y="122"/>
                    <a:pt x="156" y="122"/>
                  </a:cubicBezTo>
                  <a:cubicBezTo>
                    <a:pt x="156" y="121"/>
                    <a:pt x="156" y="122"/>
                    <a:pt x="156" y="121"/>
                  </a:cubicBezTo>
                  <a:cubicBezTo>
                    <a:pt x="155" y="121"/>
                    <a:pt x="155" y="121"/>
                    <a:pt x="154" y="119"/>
                  </a:cubicBezTo>
                  <a:cubicBezTo>
                    <a:pt x="153" y="121"/>
                    <a:pt x="152" y="119"/>
                    <a:pt x="152" y="121"/>
                  </a:cubicBezTo>
                  <a:cubicBezTo>
                    <a:pt x="151" y="119"/>
                    <a:pt x="149" y="120"/>
                    <a:pt x="149" y="118"/>
                  </a:cubicBezTo>
                  <a:cubicBezTo>
                    <a:pt x="148" y="119"/>
                    <a:pt x="148" y="118"/>
                    <a:pt x="148" y="119"/>
                  </a:cubicBezTo>
                  <a:cubicBezTo>
                    <a:pt x="148" y="119"/>
                    <a:pt x="148" y="119"/>
                    <a:pt x="148" y="120"/>
                  </a:cubicBezTo>
                  <a:cubicBezTo>
                    <a:pt x="147" y="119"/>
                    <a:pt x="147" y="119"/>
                    <a:pt x="147" y="119"/>
                  </a:cubicBezTo>
                  <a:cubicBezTo>
                    <a:pt x="148" y="118"/>
                    <a:pt x="147" y="117"/>
                    <a:pt x="147" y="116"/>
                  </a:cubicBezTo>
                  <a:cubicBezTo>
                    <a:pt x="147" y="117"/>
                    <a:pt x="145" y="116"/>
                    <a:pt x="146" y="117"/>
                  </a:cubicBezTo>
                  <a:cubicBezTo>
                    <a:pt x="146" y="117"/>
                    <a:pt x="146" y="117"/>
                    <a:pt x="147" y="117"/>
                  </a:cubicBezTo>
                  <a:cubicBezTo>
                    <a:pt x="145" y="118"/>
                    <a:pt x="145" y="118"/>
                    <a:pt x="144" y="119"/>
                  </a:cubicBezTo>
                  <a:cubicBezTo>
                    <a:pt x="145" y="118"/>
                    <a:pt x="142" y="118"/>
                    <a:pt x="142" y="118"/>
                  </a:cubicBezTo>
                  <a:cubicBezTo>
                    <a:pt x="142" y="117"/>
                    <a:pt x="143" y="117"/>
                    <a:pt x="144" y="117"/>
                  </a:cubicBezTo>
                  <a:cubicBezTo>
                    <a:pt x="144" y="117"/>
                    <a:pt x="145" y="118"/>
                    <a:pt x="145" y="118"/>
                  </a:cubicBezTo>
                  <a:cubicBezTo>
                    <a:pt x="145" y="116"/>
                    <a:pt x="145" y="115"/>
                    <a:pt x="145" y="113"/>
                  </a:cubicBezTo>
                  <a:cubicBezTo>
                    <a:pt x="146" y="113"/>
                    <a:pt x="146" y="114"/>
                    <a:pt x="147" y="114"/>
                  </a:cubicBezTo>
                  <a:cubicBezTo>
                    <a:pt x="146" y="113"/>
                    <a:pt x="147" y="111"/>
                    <a:pt x="145" y="112"/>
                  </a:cubicBezTo>
                  <a:cubicBezTo>
                    <a:pt x="144" y="111"/>
                    <a:pt x="146" y="110"/>
                    <a:pt x="144" y="110"/>
                  </a:cubicBezTo>
                  <a:cubicBezTo>
                    <a:pt x="145" y="110"/>
                    <a:pt x="145" y="109"/>
                    <a:pt x="145" y="109"/>
                  </a:cubicBezTo>
                  <a:cubicBezTo>
                    <a:pt x="144" y="108"/>
                    <a:pt x="143" y="107"/>
                    <a:pt x="142" y="106"/>
                  </a:cubicBezTo>
                  <a:cubicBezTo>
                    <a:pt x="141" y="108"/>
                    <a:pt x="141" y="106"/>
                    <a:pt x="140" y="107"/>
                  </a:cubicBezTo>
                  <a:cubicBezTo>
                    <a:pt x="141" y="108"/>
                    <a:pt x="140" y="108"/>
                    <a:pt x="141" y="110"/>
                  </a:cubicBezTo>
                  <a:cubicBezTo>
                    <a:pt x="141" y="111"/>
                    <a:pt x="142" y="110"/>
                    <a:pt x="143" y="111"/>
                  </a:cubicBezTo>
                  <a:cubicBezTo>
                    <a:pt x="142" y="112"/>
                    <a:pt x="141" y="112"/>
                    <a:pt x="141" y="111"/>
                  </a:cubicBezTo>
                  <a:cubicBezTo>
                    <a:pt x="140" y="111"/>
                    <a:pt x="141" y="112"/>
                    <a:pt x="140" y="112"/>
                  </a:cubicBezTo>
                  <a:cubicBezTo>
                    <a:pt x="140" y="112"/>
                    <a:pt x="140" y="111"/>
                    <a:pt x="139" y="111"/>
                  </a:cubicBezTo>
                  <a:cubicBezTo>
                    <a:pt x="140" y="113"/>
                    <a:pt x="141" y="114"/>
                    <a:pt x="142" y="114"/>
                  </a:cubicBezTo>
                  <a:cubicBezTo>
                    <a:pt x="142" y="115"/>
                    <a:pt x="143" y="115"/>
                    <a:pt x="143" y="116"/>
                  </a:cubicBezTo>
                  <a:cubicBezTo>
                    <a:pt x="142" y="116"/>
                    <a:pt x="142" y="115"/>
                    <a:pt x="141" y="115"/>
                  </a:cubicBezTo>
                  <a:cubicBezTo>
                    <a:pt x="142" y="116"/>
                    <a:pt x="140" y="116"/>
                    <a:pt x="140" y="116"/>
                  </a:cubicBezTo>
                  <a:cubicBezTo>
                    <a:pt x="139" y="117"/>
                    <a:pt x="141" y="118"/>
                    <a:pt x="139" y="119"/>
                  </a:cubicBezTo>
                  <a:cubicBezTo>
                    <a:pt x="139" y="117"/>
                    <a:pt x="139" y="118"/>
                    <a:pt x="138" y="118"/>
                  </a:cubicBezTo>
                  <a:cubicBezTo>
                    <a:pt x="139" y="118"/>
                    <a:pt x="139" y="117"/>
                    <a:pt x="139" y="117"/>
                  </a:cubicBezTo>
                  <a:cubicBezTo>
                    <a:pt x="141" y="119"/>
                    <a:pt x="139" y="115"/>
                    <a:pt x="140" y="115"/>
                  </a:cubicBezTo>
                  <a:cubicBezTo>
                    <a:pt x="138" y="114"/>
                    <a:pt x="134" y="116"/>
                    <a:pt x="133" y="117"/>
                  </a:cubicBezTo>
                  <a:cubicBezTo>
                    <a:pt x="134" y="117"/>
                    <a:pt x="134" y="119"/>
                    <a:pt x="134" y="120"/>
                  </a:cubicBezTo>
                  <a:cubicBezTo>
                    <a:pt x="132" y="119"/>
                    <a:pt x="133" y="117"/>
                    <a:pt x="132" y="116"/>
                  </a:cubicBezTo>
                  <a:cubicBezTo>
                    <a:pt x="132" y="117"/>
                    <a:pt x="131" y="115"/>
                    <a:pt x="130" y="116"/>
                  </a:cubicBezTo>
                  <a:cubicBezTo>
                    <a:pt x="130" y="117"/>
                    <a:pt x="130" y="117"/>
                    <a:pt x="130" y="118"/>
                  </a:cubicBezTo>
                  <a:cubicBezTo>
                    <a:pt x="129" y="116"/>
                    <a:pt x="128" y="117"/>
                    <a:pt x="126" y="117"/>
                  </a:cubicBezTo>
                  <a:cubicBezTo>
                    <a:pt x="126" y="117"/>
                    <a:pt x="127" y="117"/>
                    <a:pt x="126" y="117"/>
                  </a:cubicBezTo>
                  <a:cubicBezTo>
                    <a:pt x="126" y="117"/>
                    <a:pt x="124" y="117"/>
                    <a:pt x="123" y="117"/>
                  </a:cubicBezTo>
                  <a:cubicBezTo>
                    <a:pt x="122" y="118"/>
                    <a:pt x="119" y="119"/>
                    <a:pt x="118" y="117"/>
                  </a:cubicBezTo>
                  <a:cubicBezTo>
                    <a:pt x="118" y="118"/>
                    <a:pt x="118" y="119"/>
                    <a:pt x="117" y="118"/>
                  </a:cubicBezTo>
                  <a:cubicBezTo>
                    <a:pt x="117" y="117"/>
                    <a:pt x="118" y="117"/>
                    <a:pt x="117" y="115"/>
                  </a:cubicBezTo>
                  <a:cubicBezTo>
                    <a:pt x="116" y="116"/>
                    <a:pt x="115" y="115"/>
                    <a:pt x="114" y="115"/>
                  </a:cubicBezTo>
                  <a:cubicBezTo>
                    <a:pt x="115" y="114"/>
                    <a:pt x="115" y="114"/>
                    <a:pt x="115" y="114"/>
                  </a:cubicBezTo>
                  <a:cubicBezTo>
                    <a:pt x="114" y="112"/>
                    <a:pt x="113" y="114"/>
                    <a:pt x="112" y="114"/>
                  </a:cubicBezTo>
                  <a:cubicBezTo>
                    <a:pt x="112" y="114"/>
                    <a:pt x="112" y="113"/>
                    <a:pt x="112" y="113"/>
                  </a:cubicBezTo>
                  <a:cubicBezTo>
                    <a:pt x="110" y="115"/>
                    <a:pt x="106" y="112"/>
                    <a:pt x="105" y="112"/>
                  </a:cubicBezTo>
                  <a:cubicBezTo>
                    <a:pt x="104" y="112"/>
                    <a:pt x="109" y="114"/>
                    <a:pt x="109" y="114"/>
                  </a:cubicBezTo>
                  <a:cubicBezTo>
                    <a:pt x="107" y="115"/>
                    <a:pt x="105" y="113"/>
                    <a:pt x="103" y="113"/>
                  </a:cubicBezTo>
                  <a:cubicBezTo>
                    <a:pt x="103" y="114"/>
                    <a:pt x="104" y="114"/>
                    <a:pt x="105" y="115"/>
                  </a:cubicBezTo>
                  <a:cubicBezTo>
                    <a:pt x="104" y="114"/>
                    <a:pt x="103" y="114"/>
                    <a:pt x="103" y="115"/>
                  </a:cubicBezTo>
                  <a:cubicBezTo>
                    <a:pt x="101" y="115"/>
                    <a:pt x="99" y="115"/>
                    <a:pt x="97" y="115"/>
                  </a:cubicBezTo>
                  <a:cubicBezTo>
                    <a:pt x="92" y="115"/>
                    <a:pt x="84" y="113"/>
                    <a:pt x="78" y="116"/>
                  </a:cubicBezTo>
                  <a:cubicBezTo>
                    <a:pt x="72" y="112"/>
                    <a:pt x="62" y="120"/>
                    <a:pt x="57" y="118"/>
                  </a:cubicBezTo>
                  <a:cubicBezTo>
                    <a:pt x="58" y="117"/>
                    <a:pt x="58" y="115"/>
                    <a:pt x="57" y="114"/>
                  </a:cubicBezTo>
                  <a:cubicBezTo>
                    <a:pt x="56" y="114"/>
                    <a:pt x="56" y="114"/>
                    <a:pt x="55" y="114"/>
                  </a:cubicBezTo>
                  <a:cubicBezTo>
                    <a:pt x="56" y="112"/>
                    <a:pt x="54" y="110"/>
                    <a:pt x="56" y="110"/>
                  </a:cubicBezTo>
                  <a:cubicBezTo>
                    <a:pt x="56" y="109"/>
                    <a:pt x="56" y="108"/>
                    <a:pt x="56" y="108"/>
                  </a:cubicBezTo>
                  <a:cubicBezTo>
                    <a:pt x="56" y="108"/>
                    <a:pt x="57" y="109"/>
                    <a:pt x="57" y="109"/>
                  </a:cubicBezTo>
                  <a:cubicBezTo>
                    <a:pt x="58" y="107"/>
                    <a:pt x="55" y="106"/>
                    <a:pt x="56" y="105"/>
                  </a:cubicBezTo>
                  <a:cubicBezTo>
                    <a:pt x="58" y="105"/>
                    <a:pt x="57" y="108"/>
                    <a:pt x="59" y="107"/>
                  </a:cubicBezTo>
                  <a:cubicBezTo>
                    <a:pt x="58" y="105"/>
                    <a:pt x="57" y="103"/>
                    <a:pt x="59" y="103"/>
                  </a:cubicBezTo>
                  <a:cubicBezTo>
                    <a:pt x="59" y="103"/>
                    <a:pt x="60" y="105"/>
                    <a:pt x="60" y="104"/>
                  </a:cubicBezTo>
                  <a:cubicBezTo>
                    <a:pt x="60" y="103"/>
                    <a:pt x="58" y="102"/>
                    <a:pt x="60" y="101"/>
                  </a:cubicBezTo>
                  <a:cubicBezTo>
                    <a:pt x="60" y="103"/>
                    <a:pt x="62" y="103"/>
                    <a:pt x="61" y="102"/>
                  </a:cubicBezTo>
                  <a:cubicBezTo>
                    <a:pt x="60" y="102"/>
                    <a:pt x="61" y="101"/>
                    <a:pt x="61" y="100"/>
                  </a:cubicBezTo>
                  <a:cubicBezTo>
                    <a:pt x="60" y="100"/>
                    <a:pt x="60" y="101"/>
                    <a:pt x="59" y="101"/>
                  </a:cubicBezTo>
                  <a:cubicBezTo>
                    <a:pt x="59" y="100"/>
                    <a:pt x="58" y="99"/>
                    <a:pt x="58" y="99"/>
                  </a:cubicBezTo>
                  <a:cubicBezTo>
                    <a:pt x="61" y="100"/>
                    <a:pt x="59" y="94"/>
                    <a:pt x="60" y="93"/>
                  </a:cubicBezTo>
                  <a:cubicBezTo>
                    <a:pt x="60" y="94"/>
                    <a:pt x="60" y="95"/>
                    <a:pt x="61" y="94"/>
                  </a:cubicBezTo>
                  <a:cubicBezTo>
                    <a:pt x="61" y="93"/>
                    <a:pt x="61" y="91"/>
                    <a:pt x="61" y="89"/>
                  </a:cubicBezTo>
                  <a:cubicBezTo>
                    <a:pt x="60" y="89"/>
                    <a:pt x="61" y="89"/>
                    <a:pt x="60" y="89"/>
                  </a:cubicBezTo>
                  <a:cubicBezTo>
                    <a:pt x="59" y="91"/>
                    <a:pt x="60" y="91"/>
                    <a:pt x="60" y="92"/>
                  </a:cubicBezTo>
                  <a:cubicBezTo>
                    <a:pt x="58" y="93"/>
                    <a:pt x="58" y="93"/>
                    <a:pt x="57" y="92"/>
                  </a:cubicBezTo>
                  <a:cubicBezTo>
                    <a:pt x="60" y="91"/>
                    <a:pt x="57" y="88"/>
                    <a:pt x="58" y="87"/>
                  </a:cubicBezTo>
                  <a:cubicBezTo>
                    <a:pt x="59" y="88"/>
                    <a:pt x="61" y="89"/>
                    <a:pt x="61" y="88"/>
                  </a:cubicBezTo>
                  <a:cubicBezTo>
                    <a:pt x="61" y="87"/>
                    <a:pt x="60" y="87"/>
                    <a:pt x="59" y="86"/>
                  </a:cubicBezTo>
                  <a:cubicBezTo>
                    <a:pt x="59" y="86"/>
                    <a:pt x="57" y="86"/>
                    <a:pt x="58" y="87"/>
                  </a:cubicBezTo>
                  <a:cubicBezTo>
                    <a:pt x="56" y="87"/>
                    <a:pt x="58" y="84"/>
                    <a:pt x="59" y="86"/>
                  </a:cubicBezTo>
                  <a:cubicBezTo>
                    <a:pt x="60" y="85"/>
                    <a:pt x="60" y="84"/>
                    <a:pt x="60" y="84"/>
                  </a:cubicBezTo>
                  <a:cubicBezTo>
                    <a:pt x="60" y="84"/>
                    <a:pt x="59" y="84"/>
                    <a:pt x="58" y="83"/>
                  </a:cubicBezTo>
                  <a:cubicBezTo>
                    <a:pt x="59" y="83"/>
                    <a:pt x="60" y="82"/>
                    <a:pt x="60" y="81"/>
                  </a:cubicBezTo>
                  <a:cubicBezTo>
                    <a:pt x="58" y="82"/>
                    <a:pt x="59" y="82"/>
                    <a:pt x="58" y="83"/>
                  </a:cubicBezTo>
                  <a:cubicBezTo>
                    <a:pt x="58" y="82"/>
                    <a:pt x="57" y="82"/>
                    <a:pt x="58" y="81"/>
                  </a:cubicBezTo>
                  <a:cubicBezTo>
                    <a:pt x="58" y="81"/>
                    <a:pt x="58" y="82"/>
                    <a:pt x="59" y="82"/>
                  </a:cubicBezTo>
                  <a:cubicBezTo>
                    <a:pt x="59" y="80"/>
                    <a:pt x="57" y="81"/>
                    <a:pt x="56" y="81"/>
                  </a:cubicBezTo>
                  <a:cubicBezTo>
                    <a:pt x="57" y="80"/>
                    <a:pt x="56" y="79"/>
                    <a:pt x="57" y="79"/>
                  </a:cubicBezTo>
                  <a:cubicBezTo>
                    <a:pt x="57" y="80"/>
                    <a:pt x="58" y="80"/>
                    <a:pt x="58" y="79"/>
                  </a:cubicBezTo>
                  <a:cubicBezTo>
                    <a:pt x="58" y="78"/>
                    <a:pt x="56" y="78"/>
                    <a:pt x="56" y="78"/>
                  </a:cubicBezTo>
                  <a:cubicBezTo>
                    <a:pt x="56" y="77"/>
                    <a:pt x="57" y="77"/>
                    <a:pt x="56" y="76"/>
                  </a:cubicBezTo>
                  <a:cubicBezTo>
                    <a:pt x="55" y="77"/>
                    <a:pt x="54" y="75"/>
                    <a:pt x="53" y="75"/>
                  </a:cubicBezTo>
                  <a:cubicBezTo>
                    <a:pt x="49" y="77"/>
                    <a:pt x="53" y="70"/>
                    <a:pt x="51" y="68"/>
                  </a:cubicBezTo>
                  <a:cubicBezTo>
                    <a:pt x="52" y="68"/>
                    <a:pt x="50" y="66"/>
                    <a:pt x="52" y="65"/>
                  </a:cubicBezTo>
                  <a:cubicBezTo>
                    <a:pt x="52" y="65"/>
                    <a:pt x="52" y="64"/>
                    <a:pt x="51" y="64"/>
                  </a:cubicBezTo>
                  <a:cubicBezTo>
                    <a:pt x="52" y="65"/>
                    <a:pt x="50" y="66"/>
                    <a:pt x="50" y="66"/>
                  </a:cubicBezTo>
                  <a:cubicBezTo>
                    <a:pt x="51" y="65"/>
                    <a:pt x="50" y="64"/>
                    <a:pt x="49" y="63"/>
                  </a:cubicBezTo>
                  <a:cubicBezTo>
                    <a:pt x="51" y="62"/>
                    <a:pt x="50" y="61"/>
                    <a:pt x="49" y="61"/>
                  </a:cubicBezTo>
                  <a:cubicBezTo>
                    <a:pt x="50" y="59"/>
                    <a:pt x="49" y="58"/>
                    <a:pt x="49" y="57"/>
                  </a:cubicBezTo>
                  <a:cubicBezTo>
                    <a:pt x="49" y="60"/>
                    <a:pt x="47" y="58"/>
                    <a:pt x="47" y="60"/>
                  </a:cubicBezTo>
                  <a:cubicBezTo>
                    <a:pt x="47" y="59"/>
                    <a:pt x="47" y="58"/>
                    <a:pt x="47" y="57"/>
                  </a:cubicBezTo>
                  <a:cubicBezTo>
                    <a:pt x="47" y="57"/>
                    <a:pt x="47" y="58"/>
                    <a:pt x="48" y="58"/>
                  </a:cubicBezTo>
                  <a:cubicBezTo>
                    <a:pt x="48" y="57"/>
                    <a:pt x="48" y="54"/>
                    <a:pt x="46" y="56"/>
                  </a:cubicBezTo>
                  <a:cubicBezTo>
                    <a:pt x="45" y="54"/>
                    <a:pt x="45" y="50"/>
                    <a:pt x="43" y="50"/>
                  </a:cubicBezTo>
                  <a:cubicBezTo>
                    <a:pt x="43" y="49"/>
                    <a:pt x="43" y="48"/>
                    <a:pt x="43" y="47"/>
                  </a:cubicBezTo>
                  <a:cubicBezTo>
                    <a:pt x="42" y="47"/>
                    <a:pt x="42" y="48"/>
                    <a:pt x="41" y="48"/>
                  </a:cubicBezTo>
                  <a:cubicBezTo>
                    <a:pt x="41" y="47"/>
                    <a:pt x="40" y="47"/>
                    <a:pt x="40" y="47"/>
                  </a:cubicBezTo>
                  <a:cubicBezTo>
                    <a:pt x="41" y="46"/>
                    <a:pt x="41" y="42"/>
                    <a:pt x="39" y="42"/>
                  </a:cubicBezTo>
                  <a:cubicBezTo>
                    <a:pt x="39" y="41"/>
                    <a:pt x="39" y="40"/>
                    <a:pt x="40" y="40"/>
                  </a:cubicBezTo>
                  <a:cubicBezTo>
                    <a:pt x="40" y="40"/>
                    <a:pt x="40" y="40"/>
                    <a:pt x="41" y="40"/>
                  </a:cubicBezTo>
                  <a:cubicBezTo>
                    <a:pt x="41" y="40"/>
                    <a:pt x="40" y="39"/>
                    <a:pt x="40" y="39"/>
                  </a:cubicBezTo>
                  <a:cubicBezTo>
                    <a:pt x="39" y="39"/>
                    <a:pt x="38" y="39"/>
                    <a:pt x="36" y="40"/>
                  </a:cubicBezTo>
                  <a:cubicBezTo>
                    <a:pt x="36" y="40"/>
                    <a:pt x="35" y="40"/>
                    <a:pt x="35" y="39"/>
                  </a:cubicBezTo>
                  <a:cubicBezTo>
                    <a:pt x="39" y="37"/>
                    <a:pt x="41" y="33"/>
                    <a:pt x="39" y="29"/>
                  </a:cubicBezTo>
                  <a:cubicBezTo>
                    <a:pt x="35" y="22"/>
                    <a:pt x="33" y="12"/>
                    <a:pt x="29" y="8"/>
                  </a:cubicBezTo>
                  <a:cubicBezTo>
                    <a:pt x="27" y="8"/>
                    <a:pt x="27" y="9"/>
                    <a:pt x="26" y="9"/>
                  </a:cubicBezTo>
                  <a:cubicBezTo>
                    <a:pt x="26" y="9"/>
                    <a:pt x="28" y="9"/>
                    <a:pt x="27" y="10"/>
                  </a:cubicBezTo>
                  <a:cubicBezTo>
                    <a:pt x="26" y="10"/>
                    <a:pt x="25" y="10"/>
                    <a:pt x="25" y="9"/>
                  </a:cubicBezTo>
                  <a:cubicBezTo>
                    <a:pt x="24" y="9"/>
                    <a:pt x="25" y="10"/>
                    <a:pt x="24" y="10"/>
                  </a:cubicBezTo>
                  <a:cubicBezTo>
                    <a:pt x="23" y="9"/>
                    <a:pt x="24" y="7"/>
                    <a:pt x="22" y="8"/>
                  </a:cubicBezTo>
                  <a:cubicBezTo>
                    <a:pt x="24" y="8"/>
                    <a:pt x="21" y="8"/>
                    <a:pt x="22" y="9"/>
                  </a:cubicBezTo>
                  <a:cubicBezTo>
                    <a:pt x="23" y="9"/>
                    <a:pt x="24" y="11"/>
                    <a:pt x="25" y="9"/>
                  </a:cubicBezTo>
                  <a:cubicBezTo>
                    <a:pt x="25" y="11"/>
                    <a:pt x="27" y="10"/>
                    <a:pt x="27" y="11"/>
                  </a:cubicBezTo>
                  <a:cubicBezTo>
                    <a:pt x="24" y="11"/>
                    <a:pt x="22" y="9"/>
                    <a:pt x="20" y="8"/>
                  </a:cubicBezTo>
                  <a:cubicBezTo>
                    <a:pt x="20" y="8"/>
                    <a:pt x="20" y="8"/>
                    <a:pt x="20" y="8"/>
                  </a:cubicBezTo>
                  <a:cubicBezTo>
                    <a:pt x="19" y="7"/>
                    <a:pt x="18" y="7"/>
                    <a:pt x="18" y="6"/>
                  </a:cubicBezTo>
                  <a:cubicBezTo>
                    <a:pt x="19" y="6"/>
                    <a:pt x="20" y="6"/>
                    <a:pt x="22" y="7"/>
                  </a:cubicBezTo>
                  <a:cubicBezTo>
                    <a:pt x="20" y="5"/>
                    <a:pt x="17" y="4"/>
                    <a:pt x="14" y="3"/>
                  </a:cubicBezTo>
                  <a:cubicBezTo>
                    <a:pt x="15" y="3"/>
                    <a:pt x="15" y="4"/>
                    <a:pt x="16" y="3"/>
                  </a:cubicBezTo>
                  <a:cubicBezTo>
                    <a:pt x="15" y="2"/>
                    <a:pt x="16" y="2"/>
                    <a:pt x="18" y="2"/>
                  </a:cubicBezTo>
                  <a:cubicBezTo>
                    <a:pt x="17" y="1"/>
                    <a:pt x="16" y="1"/>
                    <a:pt x="15" y="0"/>
                  </a:cubicBezTo>
                  <a:cubicBezTo>
                    <a:pt x="13" y="1"/>
                    <a:pt x="13" y="2"/>
                    <a:pt x="12" y="1"/>
                  </a:cubicBezTo>
                  <a:cubicBezTo>
                    <a:pt x="12" y="2"/>
                    <a:pt x="12" y="2"/>
                    <a:pt x="12" y="3"/>
                  </a:cubicBezTo>
                  <a:cubicBezTo>
                    <a:pt x="11" y="2"/>
                    <a:pt x="11" y="3"/>
                    <a:pt x="10" y="2"/>
                  </a:cubicBezTo>
                  <a:cubicBezTo>
                    <a:pt x="10" y="3"/>
                    <a:pt x="11" y="3"/>
                    <a:pt x="11" y="3"/>
                  </a:cubicBezTo>
                  <a:cubicBezTo>
                    <a:pt x="10" y="2"/>
                    <a:pt x="7" y="3"/>
                    <a:pt x="7" y="5"/>
                  </a:cubicBezTo>
                  <a:cubicBezTo>
                    <a:pt x="7" y="5"/>
                    <a:pt x="7" y="4"/>
                    <a:pt x="6" y="5"/>
                  </a:cubicBezTo>
                  <a:cubicBezTo>
                    <a:pt x="5" y="5"/>
                    <a:pt x="4" y="8"/>
                    <a:pt x="3" y="10"/>
                  </a:cubicBezTo>
                  <a:cubicBezTo>
                    <a:pt x="3" y="14"/>
                    <a:pt x="3" y="20"/>
                    <a:pt x="5" y="22"/>
                  </a:cubicBezTo>
                  <a:cubicBezTo>
                    <a:pt x="5" y="23"/>
                    <a:pt x="4" y="25"/>
                    <a:pt x="5" y="25"/>
                  </a:cubicBezTo>
                  <a:cubicBezTo>
                    <a:pt x="5" y="24"/>
                    <a:pt x="5" y="24"/>
                    <a:pt x="5" y="24"/>
                  </a:cubicBezTo>
                  <a:cubicBezTo>
                    <a:pt x="5" y="26"/>
                    <a:pt x="5" y="27"/>
                    <a:pt x="6" y="26"/>
                  </a:cubicBezTo>
                  <a:cubicBezTo>
                    <a:pt x="5" y="27"/>
                    <a:pt x="6" y="28"/>
                    <a:pt x="7" y="28"/>
                  </a:cubicBezTo>
                  <a:cubicBezTo>
                    <a:pt x="7" y="28"/>
                    <a:pt x="7" y="29"/>
                    <a:pt x="6" y="29"/>
                  </a:cubicBezTo>
                  <a:cubicBezTo>
                    <a:pt x="8" y="30"/>
                    <a:pt x="8" y="32"/>
                    <a:pt x="9" y="31"/>
                  </a:cubicBezTo>
                  <a:cubicBezTo>
                    <a:pt x="9" y="31"/>
                    <a:pt x="8" y="33"/>
                    <a:pt x="9" y="33"/>
                  </a:cubicBezTo>
                  <a:cubicBezTo>
                    <a:pt x="9" y="32"/>
                    <a:pt x="9" y="32"/>
                    <a:pt x="10" y="32"/>
                  </a:cubicBezTo>
                  <a:cubicBezTo>
                    <a:pt x="10" y="35"/>
                    <a:pt x="11" y="35"/>
                    <a:pt x="12" y="35"/>
                  </a:cubicBezTo>
                  <a:cubicBezTo>
                    <a:pt x="11" y="35"/>
                    <a:pt x="12" y="36"/>
                    <a:pt x="11" y="36"/>
                  </a:cubicBezTo>
                  <a:cubicBezTo>
                    <a:pt x="13" y="36"/>
                    <a:pt x="12" y="38"/>
                    <a:pt x="13" y="37"/>
                  </a:cubicBezTo>
                  <a:cubicBezTo>
                    <a:pt x="12" y="39"/>
                    <a:pt x="15" y="42"/>
                    <a:pt x="16" y="44"/>
                  </a:cubicBezTo>
                  <a:cubicBezTo>
                    <a:pt x="19" y="44"/>
                    <a:pt x="22" y="44"/>
                    <a:pt x="24" y="44"/>
                  </a:cubicBezTo>
                  <a:cubicBezTo>
                    <a:pt x="22" y="44"/>
                    <a:pt x="21" y="47"/>
                    <a:pt x="21" y="47"/>
                  </a:cubicBezTo>
                  <a:cubicBezTo>
                    <a:pt x="22" y="47"/>
                    <a:pt x="22" y="46"/>
                    <a:pt x="22" y="47"/>
                  </a:cubicBezTo>
                  <a:cubicBezTo>
                    <a:pt x="23" y="48"/>
                    <a:pt x="21" y="47"/>
                    <a:pt x="21" y="48"/>
                  </a:cubicBezTo>
                  <a:cubicBezTo>
                    <a:pt x="22" y="48"/>
                    <a:pt x="23" y="47"/>
                    <a:pt x="23" y="48"/>
                  </a:cubicBezTo>
                  <a:cubicBezTo>
                    <a:pt x="22" y="48"/>
                    <a:pt x="23" y="49"/>
                    <a:pt x="24" y="49"/>
                  </a:cubicBezTo>
                  <a:cubicBezTo>
                    <a:pt x="23" y="50"/>
                    <a:pt x="22" y="49"/>
                    <a:pt x="21" y="49"/>
                  </a:cubicBezTo>
                  <a:cubicBezTo>
                    <a:pt x="21" y="50"/>
                    <a:pt x="23" y="51"/>
                    <a:pt x="24" y="51"/>
                  </a:cubicBezTo>
                  <a:cubicBezTo>
                    <a:pt x="22" y="52"/>
                    <a:pt x="25" y="53"/>
                    <a:pt x="23" y="55"/>
                  </a:cubicBezTo>
                  <a:cubicBezTo>
                    <a:pt x="24" y="54"/>
                    <a:pt x="24" y="56"/>
                    <a:pt x="25" y="57"/>
                  </a:cubicBezTo>
                  <a:cubicBezTo>
                    <a:pt x="26" y="57"/>
                    <a:pt x="26" y="56"/>
                    <a:pt x="26" y="57"/>
                  </a:cubicBezTo>
                  <a:cubicBezTo>
                    <a:pt x="25" y="57"/>
                    <a:pt x="27" y="58"/>
                    <a:pt x="26" y="58"/>
                  </a:cubicBezTo>
                  <a:cubicBezTo>
                    <a:pt x="26" y="58"/>
                    <a:pt x="25" y="57"/>
                    <a:pt x="25" y="59"/>
                  </a:cubicBezTo>
                  <a:cubicBezTo>
                    <a:pt x="25" y="58"/>
                    <a:pt x="25" y="59"/>
                    <a:pt x="25" y="59"/>
                  </a:cubicBezTo>
                  <a:cubicBezTo>
                    <a:pt x="27" y="59"/>
                    <a:pt x="27" y="58"/>
                    <a:pt x="28" y="57"/>
                  </a:cubicBezTo>
                  <a:cubicBezTo>
                    <a:pt x="28" y="59"/>
                    <a:pt x="29" y="57"/>
                    <a:pt x="30" y="58"/>
                  </a:cubicBezTo>
                  <a:cubicBezTo>
                    <a:pt x="30" y="58"/>
                    <a:pt x="30" y="58"/>
                    <a:pt x="30" y="59"/>
                  </a:cubicBezTo>
                  <a:cubicBezTo>
                    <a:pt x="29" y="59"/>
                    <a:pt x="28" y="59"/>
                    <a:pt x="27" y="60"/>
                  </a:cubicBezTo>
                  <a:cubicBezTo>
                    <a:pt x="28" y="61"/>
                    <a:pt x="29" y="62"/>
                    <a:pt x="30" y="62"/>
                  </a:cubicBezTo>
                  <a:cubicBezTo>
                    <a:pt x="29" y="61"/>
                    <a:pt x="29" y="61"/>
                    <a:pt x="30" y="60"/>
                  </a:cubicBezTo>
                  <a:cubicBezTo>
                    <a:pt x="31" y="61"/>
                    <a:pt x="31" y="59"/>
                    <a:pt x="32" y="61"/>
                  </a:cubicBezTo>
                  <a:cubicBezTo>
                    <a:pt x="31" y="61"/>
                    <a:pt x="31" y="61"/>
                    <a:pt x="30" y="62"/>
                  </a:cubicBezTo>
                  <a:cubicBezTo>
                    <a:pt x="32" y="63"/>
                    <a:pt x="30" y="63"/>
                    <a:pt x="31" y="65"/>
                  </a:cubicBezTo>
                  <a:cubicBezTo>
                    <a:pt x="32" y="64"/>
                    <a:pt x="32" y="65"/>
                    <a:pt x="32" y="65"/>
                  </a:cubicBezTo>
                  <a:cubicBezTo>
                    <a:pt x="32" y="66"/>
                    <a:pt x="31" y="66"/>
                    <a:pt x="31" y="67"/>
                  </a:cubicBezTo>
                  <a:cubicBezTo>
                    <a:pt x="31" y="67"/>
                    <a:pt x="32" y="66"/>
                    <a:pt x="32" y="67"/>
                  </a:cubicBezTo>
                  <a:cubicBezTo>
                    <a:pt x="31" y="68"/>
                    <a:pt x="32" y="69"/>
                    <a:pt x="31" y="70"/>
                  </a:cubicBezTo>
                  <a:cubicBezTo>
                    <a:pt x="30" y="69"/>
                    <a:pt x="29" y="70"/>
                    <a:pt x="29" y="72"/>
                  </a:cubicBezTo>
                  <a:cubicBezTo>
                    <a:pt x="31" y="71"/>
                    <a:pt x="30" y="74"/>
                    <a:pt x="32" y="75"/>
                  </a:cubicBezTo>
                  <a:cubicBezTo>
                    <a:pt x="32" y="75"/>
                    <a:pt x="32" y="75"/>
                    <a:pt x="32" y="76"/>
                  </a:cubicBezTo>
                  <a:cubicBezTo>
                    <a:pt x="31" y="75"/>
                    <a:pt x="32" y="75"/>
                    <a:pt x="32" y="74"/>
                  </a:cubicBezTo>
                  <a:cubicBezTo>
                    <a:pt x="31" y="75"/>
                    <a:pt x="30" y="76"/>
                    <a:pt x="31" y="77"/>
                  </a:cubicBezTo>
                  <a:cubicBezTo>
                    <a:pt x="31" y="76"/>
                    <a:pt x="32" y="76"/>
                    <a:pt x="32" y="77"/>
                  </a:cubicBezTo>
                  <a:cubicBezTo>
                    <a:pt x="32" y="78"/>
                    <a:pt x="33" y="80"/>
                    <a:pt x="32" y="81"/>
                  </a:cubicBezTo>
                  <a:cubicBezTo>
                    <a:pt x="33" y="81"/>
                    <a:pt x="34" y="81"/>
                    <a:pt x="34" y="82"/>
                  </a:cubicBezTo>
                  <a:cubicBezTo>
                    <a:pt x="35" y="82"/>
                    <a:pt x="34" y="82"/>
                    <a:pt x="34" y="83"/>
                  </a:cubicBezTo>
                  <a:cubicBezTo>
                    <a:pt x="35" y="82"/>
                    <a:pt x="35" y="83"/>
                    <a:pt x="36" y="83"/>
                  </a:cubicBezTo>
                  <a:cubicBezTo>
                    <a:pt x="36" y="85"/>
                    <a:pt x="36" y="86"/>
                    <a:pt x="35" y="86"/>
                  </a:cubicBezTo>
                  <a:cubicBezTo>
                    <a:pt x="35" y="87"/>
                    <a:pt x="36" y="87"/>
                    <a:pt x="36" y="87"/>
                  </a:cubicBezTo>
                  <a:cubicBezTo>
                    <a:pt x="35" y="88"/>
                    <a:pt x="36" y="91"/>
                    <a:pt x="35" y="91"/>
                  </a:cubicBezTo>
                  <a:cubicBezTo>
                    <a:pt x="35" y="92"/>
                    <a:pt x="35" y="92"/>
                    <a:pt x="36" y="92"/>
                  </a:cubicBezTo>
                  <a:cubicBezTo>
                    <a:pt x="34" y="92"/>
                    <a:pt x="35" y="94"/>
                    <a:pt x="34" y="94"/>
                  </a:cubicBezTo>
                  <a:cubicBezTo>
                    <a:pt x="34" y="95"/>
                    <a:pt x="36" y="96"/>
                    <a:pt x="35" y="98"/>
                  </a:cubicBezTo>
                  <a:cubicBezTo>
                    <a:pt x="36" y="98"/>
                    <a:pt x="36" y="99"/>
                    <a:pt x="37" y="101"/>
                  </a:cubicBezTo>
                  <a:cubicBezTo>
                    <a:pt x="38" y="100"/>
                    <a:pt x="39" y="99"/>
                    <a:pt x="39" y="98"/>
                  </a:cubicBezTo>
                  <a:cubicBezTo>
                    <a:pt x="40" y="99"/>
                    <a:pt x="40" y="100"/>
                    <a:pt x="40" y="101"/>
                  </a:cubicBezTo>
                  <a:cubicBezTo>
                    <a:pt x="39" y="101"/>
                    <a:pt x="39" y="100"/>
                    <a:pt x="38" y="100"/>
                  </a:cubicBezTo>
                  <a:cubicBezTo>
                    <a:pt x="38" y="101"/>
                    <a:pt x="39" y="101"/>
                    <a:pt x="39" y="102"/>
                  </a:cubicBezTo>
                  <a:cubicBezTo>
                    <a:pt x="37" y="103"/>
                    <a:pt x="38" y="101"/>
                    <a:pt x="37" y="101"/>
                  </a:cubicBezTo>
                  <a:cubicBezTo>
                    <a:pt x="37" y="101"/>
                    <a:pt x="36" y="101"/>
                    <a:pt x="36" y="102"/>
                  </a:cubicBezTo>
                  <a:cubicBezTo>
                    <a:pt x="37" y="104"/>
                    <a:pt x="41" y="105"/>
                    <a:pt x="41" y="107"/>
                  </a:cubicBezTo>
                  <a:cubicBezTo>
                    <a:pt x="40" y="107"/>
                    <a:pt x="40" y="106"/>
                    <a:pt x="39" y="107"/>
                  </a:cubicBezTo>
                  <a:cubicBezTo>
                    <a:pt x="39" y="108"/>
                    <a:pt x="41" y="107"/>
                    <a:pt x="40" y="109"/>
                  </a:cubicBezTo>
                  <a:cubicBezTo>
                    <a:pt x="42" y="109"/>
                    <a:pt x="41" y="108"/>
                    <a:pt x="42" y="107"/>
                  </a:cubicBezTo>
                  <a:cubicBezTo>
                    <a:pt x="42" y="110"/>
                    <a:pt x="44" y="107"/>
                    <a:pt x="45" y="109"/>
                  </a:cubicBezTo>
                  <a:cubicBezTo>
                    <a:pt x="43" y="110"/>
                    <a:pt x="42" y="108"/>
                    <a:pt x="41" y="110"/>
                  </a:cubicBezTo>
                  <a:cubicBezTo>
                    <a:pt x="41" y="111"/>
                    <a:pt x="41" y="112"/>
                    <a:pt x="42" y="112"/>
                  </a:cubicBezTo>
                  <a:cubicBezTo>
                    <a:pt x="42" y="111"/>
                    <a:pt x="41" y="110"/>
                    <a:pt x="42" y="110"/>
                  </a:cubicBezTo>
                  <a:cubicBezTo>
                    <a:pt x="43" y="111"/>
                    <a:pt x="43" y="110"/>
                    <a:pt x="44" y="110"/>
                  </a:cubicBezTo>
                  <a:cubicBezTo>
                    <a:pt x="44" y="111"/>
                    <a:pt x="45" y="110"/>
                    <a:pt x="45" y="111"/>
                  </a:cubicBezTo>
                  <a:cubicBezTo>
                    <a:pt x="45" y="110"/>
                    <a:pt x="46" y="109"/>
                    <a:pt x="47" y="110"/>
                  </a:cubicBezTo>
                  <a:cubicBezTo>
                    <a:pt x="45" y="110"/>
                    <a:pt x="47" y="111"/>
                    <a:pt x="46" y="112"/>
                  </a:cubicBezTo>
                  <a:cubicBezTo>
                    <a:pt x="45" y="112"/>
                    <a:pt x="43" y="112"/>
                    <a:pt x="42" y="112"/>
                  </a:cubicBezTo>
                  <a:cubicBezTo>
                    <a:pt x="43" y="113"/>
                    <a:pt x="45" y="113"/>
                    <a:pt x="44" y="115"/>
                  </a:cubicBezTo>
                  <a:cubicBezTo>
                    <a:pt x="46" y="114"/>
                    <a:pt x="48" y="114"/>
                    <a:pt x="50" y="115"/>
                  </a:cubicBezTo>
                  <a:cubicBezTo>
                    <a:pt x="48" y="115"/>
                    <a:pt x="47" y="115"/>
                    <a:pt x="45" y="116"/>
                  </a:cubicBezTo>
                  <a:cubicBezTo>
                    <a:pt x="47" y="118"/>
                    <a:pt x="47" y="115"/>
                    <a:pt x="49" y="116"/>
                  </a:cubicBezTo>
                  <a:cubicBezTo>
                    <a:pt x="50" y="117"/>
                    <a:pt x="49" y="117"/>
                    <a:pt x="50" y="118"/>
                  </a:cubicBezTo>
                  <a:cubicBezTo>
                    <a:pt x="50" y="118"/>
                    <a:pt x="50" y="118"/>
                    <a:pt x="50" y="119"/>
                  </a:cubicBezTo>
                  <a:cubicBezTo>
                    <a:pt x="52" y="117"/>
                    <a:pt x="54" y="120"/>
                    <a:pt x="57" y="119"/>
                  </a:cubicBezTo>
                  <a:cubicBezTo>
                    <a:pt x="56" y="119"/>
                    <a:pt x="56" y="120"/>
                    <a:pt x="56" y="120"/>
                  </a:cubicBezTo>
                  <a:cubicBezTo>
                    <a:pt x="57" y="120"/>
                    <a:pt x="57" y="120"/>
                    <a:pt x="57" y="121"/>
                  </a:cubicBezTo>
                  <a:cubicBezTo>
                    <a:pt x="57" y="123"/>
                    <a:pt x="54" y="124"/>
                    <a:pt x="52" y="125"/>
                  </a:cubicBezTo>
                  <a:cubicBezTo>
                    <a:pt x="43" y="131"/>
                    <a:pt x="45" y="145"/>
                    <a:pt x="50" y="156"/>
                  </a:cubicBezTo>
                  <a:cubicBezTo>
                    <a:pt x="53" y="159"/>
                    <a:pt x="56" y="163"/>
                    <a:pt x="60" y="165"/>
                  </a:cubicBezTo>
                  <a:cubicBezTo>
                    <a:pt x="60" y="166"/>
                    <a:pt x="59" y="166"/>
                    <a:pt x="60" y="167"/>
                  </a:cubicBezTo>
                  <a:cubicBezTo>
                    <a:pt x="62" y="168"/>
                    <a:pt x="66" y="168"/>
                    <a:pt x="67" y="170"/>
                  </a:cubicBezTo>
                  <a:cubicBezTo>
                    <a:pt x="65" y="170"/>
                    <a:pt x="62" y="168"/>
                    <a:pt x="61" y="170"/>
                  </a:cubicBezTo>
                  <a:cubicBezTo>
                    <a:pt x="61" y="169"/>
                    <a:pt x="60" y="170"/>
                    <a:pt x="60" y="169"/>
                  </a:cubicBezTo>
                  <a:cubicBezTo>
                    <a:pt x="59" y="169"/>
                    <a:pt x="59" y="169"/>
                    <a:pt x="59" y="170"/>
                  </a:cubicBezTo>
                  <a:cubicBezTo>
                    <a:pt x="58" y="169"/>
                    <a:pt x="59" y="169"/>
                    <a:pt x="58" y="168"/>
                  </a:cubicBezTo>
                  <a:cubicBezTo>
                    <a:pt x="57" y="168"/>
                    <a:pt x="57" y="167"/>
                    <a:pt x="57" y="169"/>
                  </a:cubicBezTo>
                  <a:cubicBezTo>
                    <a:pt x="56" y="168"/>
                    <a:pt x="54" y="166"/>
                    <a:pt x="53" y="167"/>
                  </a:cubicBezTo>
                  <a:cubicBezTo>
                    <a:pt x="55" y="167"/>
                    <a:pt x="52" y="168"/>
                    <a:pt x="53" y="168"/>
                  </a:cubicBezTo>
                  <a:cubicBezTo>
                    <a:pt x="55" y="168"/>
                    <a:pt x="56" y="168"/>
                    <a:pt x="56" y="169"/>
                  </a:cubicBezTo>
                  <a:cubicBezTo>
                    <a:pt x="56" y="169"/>
                    <a:pt x="55" y="169"/>
                    <a:pt x="55" y="169"/>
                  </a:cubicBezTo>
                  <a:cubicBezTo>
                    <a:pt x="56" y="172"/>
                    <a:pt x="59" y="169"/>
                    <a:pt x="60" y="171"/>
                  </a:cubicBezTo>
                  <a:cubicBezTo>
                    <a:pt x="59" y="172"/>
                    <a:pt x="59" y="171"/>
                    <a:pt x="58" y="172"/>
                  </a:cubicBezTo>
                  <a:cubicBezTo>
                    <a:pt x="58" y="172"/>
                    <a:pt x="60" y="173"/>
                    <a:pt x="61" y="172"/>
                  </a:cubicBezTo>
                  <a:cubicBezTo>
                    <a:pt x="61" y="172"/>
                    <a:pt x="61" y="171"/>
                    <a:pt x="61" y="171"/>
                  </a:cubicBezTo>
                  <a:cubicBezTo>
                    <a:pt x="63" y="174"/>
                    <a:pt x="70" y="171"/>
                    <a:pt x="74" y="173"/>
                  </a:cubicBezTo>
                  <a:cubicBezTo>
                    <a:pt x="73" y="174"/>
                    <a:pt x="75" y="175"/>
                    <a:pt x="74" y="176"/>
                  </a:cubicBezTo>
                  <a:cubicBezTo>
                    <a:pt x="73" y="173"/>
                    <a:pt x="71" y="172"/>
                    <a:pt x="68" y="173"/>
                  </a:cubicBezTo>
                  <a:cubicBezTo>
                    <a:pt x="69" y="174"/>
                    <a:pt x="69" y="175"/>
                    <a:pt x="68" y="175"/>
                  </a:cubicBezTo>
                  <a:cubicBezTo>
                    <a:pt x="67" y="174"/>
                    <a:pt x="68" y="173"/>
                    <a:pt x="66" y="173"/>
                  </a:cubicBezTo>
                  <a:cubicBezTo>
                    <a:pt x="67" y="174"/>
                    <a:pt x="66" y="176"/>
                    <a:pt x="65" y="175"/>
                  </a:cubicBezTo>
                  <a:cubicBezTo>
                    <a:pt x="64" y="174"/>
                    <a:pt x="66" y="174"/>
                    <a:pt x="66" y="173"/>
                  </a:cubicBezTo>
                  <a:cubicBezTo>
                    <a:pt x="65" y="173"/>
                    <a:pt x="63" y="173"/>
                    <a:pt x="62" y="173"/>
                  </a:cubicBezTo>
                  <a:cubicBezTo>
                    <a:pt x="62" y="175"/>
                    <a:pt x="64" y="175"/>
                    <a:pt x="64" y="176"/>
                  </a:cubicBezTo>
                  <a:cubicBezTo>
                    <a:pt x="63" y="177"/>
                    <a:pt x="63" y="175"/>
                    <a:pt x="62" y="176"/>
                  </a:cubicBezTo>
                  <a:cubicBezTo>
                    <a:pt x="61" y="177"/>
                    <a:pt x="61" y="178"/>
                    <a:pt x="60" y="178"/>
                  </a:cubicBezTo>
                  <a:cubicBezTo>
                    <a:pt x="61" y="179"/>
                    <a:pt x="62" y="179"/>
                    <a:pt x="62" y="180"/>
                  </a:cubicBezTo>
                  <a:cubicBezTo>
                    <a:pt x="60" y="180"/>
                    <a:pt x="61" y="181"/>
                    <a:pt x="61" y="182"/>
                  </a:cubicBezTo>
                  <a:cubicBezTo>
                    <a:pt x="60" y="182"/>
                    <a:pt x="60" y="181"/>
                    <a:pt x="59" y="181"/>
                  </a:cubicBezTo>
                  <a:cubicBezTo>
                    <a:pt x="59" y="183"/>
                    <a:pt x="57" y="182"/>
                    <a:pt x="56" y="184"/>
                  </a:cubicBezTo>
                  <a:cubicBezTo>
                    <a:pt x="55" y="184"/>
                    <a:pt x="56" y="182"/>
                    <a:pt x="56" y="182"/>
                  </a:cubicBezTo>
                  <a:cubicBezTo>
                    <a:pt x="56" y="182"/>
                    <a:pt x="56" y="182"/>
                    <a:pt x="57" y="182"/>
                  </a:cubicBezTo>
                  <a:cubicBezTo>
                    <a:pt x="56" y="180"/>
                    <a:pt x="61" y="180"/>
                    <a:pt x="59" y="178"/>
                  </a:cubicBezTo>
                  <a:cubicBezTo>
                    <a:pt x="58" y="178"/>
                    <a:pt x="58" y="178"/>
                    <a:pt x="57" y="178"/>
                  </a:cubicBezTo>
                  <a:cubicBezTo>
                    <a:pt x="57" y="180"/>
                    <a:pt x="56" y="181"/>
                    <a:pt x="54" y="183"/>
                  </a:cubicBezTo>
                  <a:cubicBezTo>
                    <a:pt x="54" y="183"/>
                    <a:pt x="53" y="182"/>
                    <a:pt x="52" y="182"/>
                  </a:cubicBezTo>
                  <a:cubicBezTo>
                    <a:pt x="53" y="183"/>
                    <a:pt x="54" y="183"/>
                    <a:pt x="53" y="184"/>
                  </a:cubicBezTo>
                  <a:cubicBezTo>
                    <a:pt x="52" y="184"/>
                    <a:pt x="51" y="186"/>
                    <a:pt x="51" y="187"/>
                  </a:cubicBezTo>
                  <a:cubicBezTo>
                    <a:pt x="51" y="186"/>
                    <a:pt x="50" y="186"/>
                    <a:pt x="49" y="186"/>
                  </a:cubicBezTo>
                  <a:cubicBezTo>
                    <a:pt x="51" y="187"/>
                    <a:pt x="48" y="187"/>
                    <a:pt x="47" y="188"/>
                  </a:cubicBezTo>
                  <a:cubicBezTo>
                    <a:pt x="47" y="189"/>
                    <a:pt x="47" y="190"/>
                    <a:pt x="48" y="190"/>
                  </a:cubicBezTo>
                  <a:cubicBezTo>
                    <a:pt x="48" y="189"/>
                    <a:pt x="48" y="189"/>
                    <a:pt x="49" y="189"/>
                  </a:cubicBezTo>
                  <a:cubicBezTo>
                    <a:pt x="49" y="189"/>
                    <a:pt x="48" y="190"/>
                    <a:pt x="49" y="190"/>
                  </a:cubicBezTo>
                  <a:cubicBezTo>
                    <a:pt x="49" y="190"/>
                    <a:pt x="49" y="189"/>
                    <a:pt x="49" y="190"/>
                  </a:cubicBezTo>
                  <a:cubicBezTo>
                    <a:pt x="49" y="190"/>
                    <a:pt x="49" y="191"/>
                    <a:pt x="48" y="191"/>
                  </a:cubicBezTo>
                  <a:cubicBezTo>
                    <a:pt x="48" y="191"/>
                    <a:pt x="48" y="190"/>
                    <a:pt x="47" y="190"/>
                  </a:cubicBezTo>
                  <a:cubicBezTo>
                    <a:pt x="48" y="191"/>
                    <a:pt x="46" y="193"/>
                    <a:pt x="48" y="194"/>
                  </a:cubicBezTo>
                  <a:cubicBezTo>
                    <a:pt x="47" y="194"/>
                    <a:pt x="47" y="195"/>
                    <a:pt x="46" y="196"/>
                  </a:cubicBezTo>
                  <a:cubicBezTo>
                    <a:pt x="47" y="197"/>
                    <a:pt x="47" y="198"/>
                    <a:pt x="49" y="198"/>
                  </a:cubicBezTo>
                  <a:cubicBezTo>
                    <a:pt x="47" y="198"/>
                    <a:pt x="46" y="200"/>
                    <a:pt x="46" y="199"/>
                  </a:cubicBezTo>
                  <a:cubicBezTo>
                    <a:pt x="46" y="198"/>
                    <a:pt x="47" y="198"/>
                    <a:pt x="46" y="197"/>
                  </a:cubicBezTo>
                  <a:cubicBezTo>
                    <a:pt x="45" y="197"/>
                    <a:pt x="45" y="197"/>
                    <a:pt x="44" y="197"/>
                  </a:cubicBezTo>
                  <a:cubicBezTo>
                    <a:pt x="44" y="198"/>
                    <a:pt x="46" y="199"/>
                    <a:pt x="45" y="200"/>
                  </a:cubicBezTo>
                  <a:cubicBezTo>
                    <a:pt x="43" y="201"/>
                    <a:pt x="42" y="201"/>
                    <a:pt x="40" y="201"/>
                  </a:cubicBezTo>
                  <a:cubicBezTo>
                    <a:pt x="40" y="201"/>
                    <a:pt x="40" y="199"/>
                    <a:pt x="39" y="200"/>
                  </a:cubicBezTo>
                  <a:cubicBezTo>
                    <a:pt x="39" y="201"/>
                    <a:pt x="40" y="203"/>
                    <a:pt x="39" y="204"/>
                  </a:cubicBezTo>
                  <a:cubicBezTo>
                    <a:pt x="40" y="205"/>
                    <a:pt x="41" y="203"/>
                    <a:pt x="42" y="203"/>
                  </a:cubicBezTo>
                  <a:cubicBezTo>
                    <a:pt x="42" y="204"/>
                    <a:pt x="43" y="203"/>
                    <a:pt x="43" y="203"/>
                  </a:cubicBezTo>
                  <a:cubicBezTo>
                    <a:pt x="43" y="204"/>
                    <a:pt x="41" y="204"/>
                    <a:pt x="40" y="205"/>
                  </a:cubicBezTo>
                  <a:cubicBezTo>
                    <a:pt x="40" y="205"/>
                    <a:pt x="41" y="206"/>
                    <a:pt x="41" y="207"/>
                  </a:cubicBezTo>
                  <a:cubicBezTo>
                    <a:pt x="41" y="207"/>
                    <a:pt x="42" y="206"/>
                    <a:pt x="43" y="207"/>
                  </a:cubicBezTo>
                  <a:cubicBezTo>
                    <a:pt x="43" y="207"/>
                    <a:pt x="42" y="208"/>
                    <a:pt x="42" y="208"/>
                  </a:cubicBezTo>
                  <a:cubicBezTo>
                    <a:pt x="41" y="208"/>
                    <a:pt x="39" y="207"/>
                    <a:pt x="38" y="208"/>
                  </a:cubicBezTo>
                  <a:cubicBezTo>
                    <a:pt x="38" y="207"/>
                    <a:pt x="37" y="207"/>
                    <a:pt x="37" y="205"/>
                  </a:cubicBezTo>
                  <a:cubicBezTo>
                    <a:pt x="35" y="206"/>
                    <a:pt x="36" y="207"/>
                    <a:pt x="36" y="208"/>
                  </a:cubicBezTo>
                  <a:cubicBezTo>
                    <a:pt x="33" y="207"/>
                    <a:pt x="32" y="211"/>
                    <a:pt x="30" y="212"/>
                  </a:cubicBezTo>
                  <a:cubicBezTo>
                    <a:pt x="26" y="213"/>
                    <a:pt x="20" y="212"/>
                    <a:pt x="19" y="215"/>
                  </a:cubicBezTo>
                  <a:cubicBezTo>
                    <a:pt x="18" y="214"/>
                    <a:pt x="17" y="214"/>
                    <a:pt x="16" y="214"/>
                  </a:cubicBezTo>
                  <a:cubicBezTo>
                    <a:pt x="16" y="214"/>
                    <a:pt x="17" y="215"/>
                    <a:pt x="16" y="216"/>
                  </a:cubicBezTo>
                  <a:cubicBezTo>
                    <a:pt x="16" y="215"/>
                    <a:pt x="15" y="215"/>
                    <a:pt x="14" y="216"/>
                  </a:cubicBezTo>
                  <a:cubicBezTo>
                    <a:pt x="14" y="215"/>
                    <a:pt x="14" y="215"/>
                    <a:pt x="14" y="215"/>
                  </a:cubicBezTo>
                  <a:cubicBezTo>
                    <a:pt x="12" y="215"/>
                    <a:pt x="15" y="218"/>
                    <a:pt x="14" y="219"/>
                  </a:cubicBezTo>
                  <a:cubicBezTo>
                    <a:pt x="14" y="219"/>
                    <a:pt x="15" y="220"/>
                    <a:pt x="16" y="219"/>
                  </a:cubicBezTo>
                  <a:cubicBezTo>
                    <a:pt x="16" y="219"/>
                    <a:pt x="16" y="218"/>
                    <a:pt x="16" y="218"/>
                  </a:cubicBezTo>
                  <a:cubicBezTo>
                    <a:pt x="17" y="219"/>
                    <a:pt x="17" y="219"/>
                    <a:pt x="16" y="220"/>
                  </a:cubicBezTo>
                  <a:cubicBezTo>
                    <a:pt x="15" y="221"/>
                    <a:pt x="15" y="220"/>
                    <a:pt x="14" y="221"/>
                  </a:cubicBezTo>
                  <a:cubicBezTo>
                    <a:pt x="14" y="222"/>
                    <a:pt x="16" y="220"/>
                    <a:pt x="16" y="221"/>
                  </a:cubicBezTo>
                  <a:cubicBezTo>
                    <a:pt x="15" y="222"/>
                    <a:pt x="14" y="222"/>
                    <a:pt x="13" y="222"/>
                  </a:cubicBezTo>
                  <a:cubicBezTo>
                    <a:pt x="14" y="225"/>
                    <a:pt x="11" y="224"/>
                    <a:pt x="10" y="224"/>
                  </a:cubicBezTo>
                  <a:cubicBezTo>
                    <a:pt x="10" y="224"/>
                    <a:pt x="11" y="224"/>
                    <a:pt x="12" y="224"/>
                  </a:cubicBezTo>
                  <a:cubicBezTo>
                    <a:pt x="11" y="222"/>
                    <a:pt x="10" y="223"/>
                    <a:pt x="10" y="222"/>
                  </a:cubicBezTo>
                  <a:cubicBezTo>
                    <a:pt x="10" y="221"/>
                    <a:pt x="14" y="221"/>
                    <a:pt x="12" y="219"/>
                  </a:cubicBezTo>
                  <a:cubicBezTo>
                    <a:pt x="11" y="220"/>
                    <a:pt x="10" y="220"/>
                    <a:pt x="8" y="218"/>
                  </a:cubicBezTo>
                  <a:cubicBezTo>
                    <a:pt x="9" y="218"/>
                    <a:pt x="10" y="218"/>
                    <a:pt x="10" y="219"/>
                  </a:cubicBezTo>
                  <a:cubicBezTo>
                    <a:pt x="11" y="219"/>
                    <a:pt x="11" y="218"/>
                    <a:pt x="11" y="218"/>
                  </a:cubicBezTo>
                  <a:cubicBezTo>
                    <a:pt x="11" y="216"/>
                    <a:pt x="10" y="216"/>
                    <a:pt x="9" y="216"/>
                  </a:cubicBezTo>
                  <a:cubicBezTo>
                    <a:pt x="9" y="215"/>
                    <a:pt x="8" y="214"/>
                    <a:pt x="9" y="214"/>
                  </a:cubicBezTo>
                  <a:cubicBezTo>
                    <a:pt x="10" y="214"/>
                    <a:pt x="10" y="215"/>
                    <a:pt x="11" y="214"/>
                  </a:cubicBezTo>
                  <a:cubicBezTo>
                    <a:pt x="12" y="214"/>
                    <a:pt x="12" y="214"/>
                    <a:pt x="11" y="213"/>
                  </a:cubicBezTo>
                  <a:cubicBezTo>
                    <a:pt x="11" y="212"/>
                    <a:pt x="10" y="212"/>
                    <a:pt x="9" y="212"/>
                  </a:cubicBezTo>
                  <a:cubicBezTo>
                    <a:pt x="9" y="211"/>
                    <a:pt x="9" y="210"/>
                    <a:pt x="8" y="209"/>
                  </a:cubicBezTo>
                  <a:cubicBezTo>
                    <a:pt x="8" y="210"/>
                    <a:pt x="8" y="212"/>
                    <a:pt x="5" y="212"/>
                  </a:cubicBezTo>
                  <a:cubicBezTo>
                    <a:pt x="5" y="213"/>
                    <a:pt x="5" y="214"/>
                    <a:pt x="5" y="215"/>
                  </a:cubicBezTo>
                  <a:cubicBezTo>
                    <a:pt x="3" y="217"/>
                    <a:pt x="4" y="221"/>
                    <a:pt x="1" y="222"/>
                  </a:cubicBezTo>
                  <a:cubicBezTo>
                    <a:pt x="0" y="224"/>
                    <a:pt x="3" y="224"/>
                    <a:pt x="4" y="226"/>
                  </a:cubicBezTo>
                  <a:cubicBezTo>
                    <a:pt x="5" y="226"/>
                    <a:pt x="2" y="227"/>
                    <a:pt x="4" y="228"/>
                  </a:cubicBezTo>
                  <a:cubicBezTo>
                    <a:pt x="4" y="227"/>
                    <a:pt x="4" y="227"/>
                    <a:pt x="4" y="227"/>
                  </a:cubicBezTo>
                  <a:cubicBezTo>
                    <a:pt x="5" y="228"/>
                    <a:pt x="5" y="230"/>
                    <a:pt x="8" y="230"/>
                  </a:cubicBezTo>
                  <a:cubicBezTo>
                    <a:pt x="7" y="231"/>
                    <a:pt x="6" y="231"/>
                    <a:pt x="6" y="231"/>
                  </a:cubicBezTo>
                  <a:cubicBezTo>
                    <a:pt x="8" y="231"/>
                    <a:pt x="7" y="232"/>
                    <a:pt x="7" y="233"/>
                  </a:cubicBezTo>
                  <a:cubicBezTo>
                    <a:pt x="8" y="233"/>
                    <a:pt x="9" y="232"/>
                    <a:pt x="9" y="233"/>
                  </a:cubicBezTo>
                  <a:cubicBezTo>
                    <a:pt x="8" y="233"/>
                    <a:pt x="8" y="234"/>
                    <a:pt x="7" y="234"/>
                  </a:cubicBezTo>
                  <a:cubicBezTo>
                    <a:pt x="7" y="235"/>
                    <a:pt x="8" y="235"/>
                    <a:pt x="8" y="236"/>
                  </a:cubicBezTo>
                  <a:cubicBezTo>
                    <a:pt x="9" y="236"/>
                    <a:pt x="8" y="235"/>
                    <a:pt x="9" y="235"/>
                  </a:cubicBezTo>
                  <a:cubicBezTo>
                    <a:pt x="10" y="235"/>
                    <a:pt x="9" y="237"/>
                    <a:pt x="9" y="237"/>
                  </a:cubicBezTo>
                  <a:cubicBezTo>
                    <a:pt x="9" y="237"/>
                    <a:pt x="9" y="236"/>
                    <a:pt x="8" y="236"/>
                  </a:cubicBezTo>
                  <a:cubicBezTo>
                    <a:pt x="8" y="238"/>
                    <a:pt x="9" y="238"/>
                    <a:pt x="9" y="240"/>
                  </a:cubicBezTo>
                  <a:cubicBezTo>
                    <a:pt x="10" y="240"/>
                    <a:pt x="11" y="240"/>
                    <a:pt x="11" y="241"/>
                  </a:cubicBezTo>
                  <a:cubicBezTo>
                    <a:pt x="13" y="248"/>
                    <a:pt x="21" y="251"/>
                    <a:pt x="26" y="254"/>
                  </a:cubicBezTo>
                  <a:cubicBezTo>
                    <a:pt x="26" y="254"/>
                    <a:pt x="26" y="254"/>
                    <a:pt x="27" y="254"/>
                  </a:cubicBezTo>
                  <a:cubicBezTo>
                    <a:pt x="33" y="261"/>
                    <a:pt x="39" y="269"/>
                    <a:pt x="46" y="275"/>
                  </a:cubicBezTo>
                  <a:cubicBezTo>
                    <a:pt x="51" y="279"/>
                    <a:pt x="56" y="284"/>
                    <a:pt x="61" y="287"/>
                  </a:cubicBezTo>
                  <a:cubicBezTo>
                    <a:pt x="71" y="294"/>
                    <a:pt x="84" y="295"/>
                    <a:pt x="98" y="294"/>
                  </a:cubicBezTo>
                  <a:cubicBezTo>
                    <a:pt x="98" y="294"/>
                    <a:pt x="99" y="295"/>
                    <a:pt x="99" y="295"/>
                  </a:cubicBezTo>
                  <a:cubicBezTo>
                    <a:pt x="99" y="294"/>
                    <a:pt x="100" y="294"/>
                    <a:pt x="100" y="294"/>
                  </a:cubicBezTo>
                  <a:cubicBezTo>
                    <a:pt x="100" y="296"/>
                    <a:pt x="101" y="294"/>
                    <a:pt x="101" y="294"/>
                  </a:cubicBezTo>
                  <a:cubicBezTo>
                    <a:pt x="102" y="295"/>
                    <a:pt x="102" y="295"/>
                    <a:pt x="101" y="295"/>
                  </a:cubicBezTo>
                  <a:cubicBezTo>
                    <a:pt x="103" y="296"/>
                    <a:pt x="105" y="294"/>
                    <a:pt x="105" y="294"/>
                  </a:cubicBezTo>
                  <a:cubicBezTo>
                    <a:pt x="105" y="295"/>
                    <a:pt x="106" y="294"/>
                    <a:pt x="107" y="294"/>
                  </a:cubicBezTo>
                  <a:cubicBezTo>
                    <a:pt x="108" y="295"/>
                    <a:pt x="108" y="295"/>
                    <a:pt x="109" y="296"/>
                  </a:cubicBezTo>
                  <a:cubicBezTo>
                    <a:pt x="110" y="296"/>
                    <a:pt x="108" y="294"/>
                    <a:pt x="109" y="294"/>
                  </a:cubicBezTo>
                  <a:cubicBezTo>
                    <a:pt x="110" y="296"/>
                    <a:pt x="111" y="296"/>
                    <a:pt x="112" y="296"/>
                  </a:cubicBezTo>
                  <a:cubicBezTo>
                    <a:pt x="113" y="296"/>
                    <a:pt x="112" y="294"/>
                    <a:pt x="112" y="294"/>
                  </a:cubicBezTo>
                  <a:cubicBezTo>
                    <a:pt x="114" y="294"/>
                    <a:pt x="113" y="295"/>
                    <a:pt x="113" y="296"/>
                  </a:cubicBezTo>
                  <a:cubicBezTo>
                    <a:pt x="114" y="296"/>
                    <a:pt x="116" y="295"/>
                    <a:pt x="116" y="295"/>
                  </a:cubicBezTo>
                  <a:cubicBezTo>
                    <a:pt x="119" y="296"/>
                    <a:pt x="120" y="298"/>
                    <a:pt x="123" y="300"/>
                  </a:cubicBezTo>
                  <a:cubicBezTo>
                    <a:pt x="126" y="301"/>
                    <a:pt x="129" y="302"/>
                    <a:pt x="131" y="303"/>
                  </a:cubicBezTo>
                  <a:cubicBezTo>
                    <a:pt x="131" y="303"/>
                    <a:pt x="131" y="303"/>
                    <a:pt x="131" y="303"/>
                  </a:cubicBezTo>
                  <a:cubicBezTo>
                    <a:pt x="131" y="303"/>
                    <a:pt x="131" y="303"/>
                    <a:pt x="131" y="303"/>
                  </a:cubicBezTo>
                  <a:cubicBezTo>
                    <a:pt x="129" y="302"/>
                    <a:pt x="133" y="305"/>
                    <a:pt x="134" y="304"/>
                  </a:cubicBezTo>
                  <a:cubicBezTo>
                    <a:pt x="138" y="301"/>
                    <a:pt x="142" y="302"/>
                    <a:pt x="147" y="301"/>
                  </a:cubicBezTo>
                  <a:cubicBezTo>
                    <a:pt x="147" y="299"/>
                    <a:pt x="149" y="300"/>
                    <a:pt x="150" y="300"/>
                  </a:cubicBezTo>
                  <a:cubicBezTo>
                    <a:pt x="149" y="299"/>
                    <a:pt x="150" y="299"/>
                    <a:pt x="150" y="298"/>
                  </a:cubicBezTo>
                  <a:cubicBezTo>
                    <a:pt x="151" y="298"/>
                    <a:pt x="151" y="299"/>
                    <a:pt x="152" y="299"/>
                  </a:cubicBezTo>
                  <a:cubicBezTo>
                    <a:pt x="151" y="298"/>
                    <a:pt x="152" y="298"/>
                    <a:pt x="152" y="297"/>
                  </a:cubicBezTo>
                  <a:cubicBezTo>
                    <a:pt x="152" y="299"/>
                    <a:pt x="154" y="296"/>
                    <a:pt x="153" y="298"/>
                  </a:cubicBezTo>
                  <a:cubicBezTo>
                    <a:pt x="154" y="297"/>
                    <a:pt x="155" y="297"/>
                    <a:pt x="156" y="296"/>
                  </a:cubicBezTo>
                  <a:cubicBezTo>
                    <a:pt x="156" y="298"/>
                    <a:pt x="157" y="298"/>
                    <a:pt x="157" y="298"/>
                  </a:cubicBezTo>
                  <a:cubicBezTo>
                    <a:pt x="158" y="298"/>
                    <a:pt x="158" y="298"/>
                    <a:pt x="158" y="297"/>
                  </a:cubicBezTo>
                  <a:cubicBezTo>
                    <a:pt x="156" y="297"/>
                    <a:pt x="157" y="296"/>
                    <a:pt x="158" y="296"/>
                  </a:cubicBezTo>
                  <a:cubicBezTo>
                    <a:pt x="156" y="296"/>
                    <a:pt x="156" y="296"/>
                    <a:pt x="155" y="295"/>
                  </a:cubicBezTo>
                  <a:cubicBezTo>
                    <a:pt x="156" y="294"/>
                    <a:pt x="157" y="295"/>
                    <a:pt x="157" y="294"/>
                  </a:cubicBezTo>
                  <a:cubicBezTo>
                    <a:pt x="156" y="294"/>
                    <a:pt x="156" y="292"/>
                    <a:pt x="155" y="293"/>
                  </a:cubicBezTo>
                  <a:cubicBezTo>
                    <a:pt x="155" y="293"/>
                    <a:pt x="155" y="293"/>
                    <a:pt x="155" y="294"/>
                  </a:cubicBezTo>
                  <a:cubicBezTo>
                    <a:pt x="155" y="293"/>
                    <a:pt x="154" y="293"/>
                    <a:pt x="154" y="293"/>
                  </a:cubicBezTo>
                  <a:cubicBezTo>
                    <a:pt x="155" y="292"/>
                    <a:pt x="156" y="293"/>
                    <a:pt x="157" y="292"/>
                  </a:cubicBezTo>
                  <a:cubicBezTo>
                    <a:pt x="158" y="293"/>
                    <a:pt x="159" y="292"/>
                    <a:pt x="161" y="293"/>
                  </a:cubicBezTo>
                  <a:cubicBezTo>
                    <a:pt x="160" y="293"/>
                    <a:pt x="158" y="293"/>
                    <a:pt x="159" y="294"/>
                  </a:cubicBezTo>
                  <a:cubicBezTo>
                    <a:pt x="160" y="293"/>
                    <a:pt x="160" y="293"/>
                    <a:pt x="161" y="293"/>
                  </a:cubicBezTo>
                  <a:cubicBezTo>
                    <a:pt x="160" y="292"/>
                    <a:pt x="162" y="291"/>
                    <a:pt x="162" y="290"/>
                  </a:cubicBezTo>
                  <a:cubicBezTo>
                    <a:pt x="163" y="293"/>
                    <a:pt x="166" y="289"/>
                    <a:pt x="170" y="291"/>
                  </a:cubicBezTo>
                  <a:cubicBezTo>
                    <a:pt x="170" y="290"/>
                    <a:pt x="168" y="290"/>
                    <a:pt x="169" y="289"/>
                  </a:cubicBezTo>
                  <a:cubicBezTo>
                    <a:pt x="170" y="289"/>
                    <a:pt x="170" y="289"/>
                    <a:pt x="171" y="289"/>
                  </a:cubicBezTo>
                  <a:cubicBezTo>
                    <a:pt x="170" y="289"/>
                    <a:pt x="171" y="290"/>
                    <a:pt x="172" y="290"/>
                  </a:cubicBezTo>
                  <a:cubicBezTo>
                    <a:pt x="171" y="289"/>
                    <a:pt x="172" y="289"/>
                    <a:pt x="172" y="289"/>
                  </a:cubicBezTo>
                  <a:cubicBezTo>
                    <a:pt x="171" y="287"/>
                    <a:pt x="170" y="287"/>
                    <a:pt x="169" y="286"/>
                  </a:cubicBezTo>
                  <a:cubicBezTo>
                    <a:pt x="169" y="286"/>
                    <a:pt x="171" y="287"/>
                    <a:pt x="171" y="286"/>
                  </a:cubicBezTo>
                  <a:cubicBezTo>
                    <a:pt x="169" y="287"/>
                    <a:pt x="171" y="286"/>
                    <a:pt x="171" y="285"/>
                  </a:cubicBezTo>
                  <a:cubicBezTo>
                    <a:pt x="170" y="285"/>
                    <a:pt x="169" y="285"/>
                    <a:pt x="168" y="287"/>
                  </a:cubicBezTo>
                  <a:cubicBezTo>
                    <a:pt x="168" y="286"/>
                    <a:pt x="168" y="285"/>
                    <a:pt x="168" y="284"/>
                  </a:cubicBezTo>
                  <a:cubicBezTo>
                    <a:pt x="169" y="286"/>
                    <a:pt x="172" y="284"/>
                    <a:pt x="172" y="285"/>
                  </a:cubicBezTo>
                  <a:cubicBezTo>
                    <a:pt x="173" y="284"/>
                    <a:pt x="174" y="283"/>
                    <a:pt x="175" y="283"/>
                  </a:cubicBezTo>
                  <a:cubicBezTo>
                    <a:pt x="174" y="281"/>
                    <a:pt x="173" y="281"/>
                    <a:pt x="172" y="281"/>
                  </a:cubicBezTo>
                  <a:cubicBezTo>
                    <a:pt x="173" y="280"/>
                    <a:pt x="172" y="280"/>
                    <a:pt x="172" y="280"/>
                  </a:cubicBezTo>
                  <a:cubicBezTo>
                    <a:pt x="172" y="279"/>
                    <a:pt x="173" y="279"/>
                    <a:pt x="173" y="279"/>
                  </a:cubicBezTo>
                  <a:cubicBezTo>
                    <a:pt x="172" y="278"/>
                    <a:pt x="174" y="276"/>
                    <a:pt x="172" y="275"/>
                  </a:cubicBezTo>
                  <a:cubicBezTo>
                    <a:pt x="173" y="274"/>
                    <a:pt x="176" y="274"/>
                    <a:pt x="176" y="273"/>
                  </a:cubicBezTo>
                  <a:cubicBezTo>
                    <a:pt x="175" y="273"/>
                    <a:pt x="174" y="273"/>
                    <a:pt x="174" y="273"/>
                  </a:cubicBezTo>
                  <a:cubicBezTo>
                    <a:pt x="175" y="271"/>
                    <a:pt x="178" y="272"/>
                    <a:pt x="179" y="271"/>
                  </a:cubicBezTo>
                  <a:cubicBezTo>
                    <a:pt x="179" y="272"/>
                    <a:pt x="180" y="271"/>
                    <a:pt x="180" y="272"/>
                  </a:cubicBezTo>
                  <a:cubicBezTo>
                    <a:pt x="180" y="272"/>
                    <a:pt x="180" y="272"/>
                    <a:pt x="180" y="273"/>
                  </a:cubicBezTo>
                  <a:cubicBezTo>
                    <a:pt x="181" y="273"/>
                    <a:pt x="181" y="272"/>
                    <a:pt x="181" y="274"/>
                  </a:cubicBezTo>
                  <a:cubicBezTo>
                    <a:pt x="183" y="273"/>
                    <a:pt x="182" y="270"/>
                    <a:pt x="183" y="272"/>
                  </a:cubicBezTo>
                  <a:cubicBezTo>
                    <a:pt x="183" y="271"/>
                    <a:pt x="183" y="270"/>
                    <a:pt x="183" y="270"/>
                  </a:cubicBezTo>
                  <a:cubicBezTo>
                    <a:pt x="181" y="270"/>
                    <a:pt x="179" y="271"/>
                    <a:pt x="177" y="270"/>
                  </a:cubicBezTo>
                  <a:cubicBezTo>
                    <a:pt x="178" y="269"/>
                    <a:pt x="179" y="270"/>
                    <a:pt x="180" y="269"/>
                  </a:cubicBezTo>
                  <a:cubicBezTo>
                    <a:pt x="180" y="268"/>
                    <a:pt x="179" y="268"/>
                    <a:pt x="179" y="269"/>
                  </a:cubicBezTo>
                  <a:cubicBezTo>
                    <a:pt x="179" y="269"/>
                    <a:pt x="179" y="269"/>
                    <a:pt x="179" y="269"/>
                  </a:cubicBezTo>
                  <a:cubicBezTo>
                    <a:pt x="179" y="269"/>
                    <a:pt x="179" y="269"/>
                    <a:pt x="179" y="269"/>
                  </a:cubicBezTo>
                  <a:cubicBezTo>
                    <a:pt x="179" y="265"/>
                    <a:pt x="183" y="263"/>
                    <a:pt x="181" y="258"/>
                  </a:cubicBezTo>
                  <a:cubicBezTo>
                    <a:pt x="183" y="257"/>
                    <a:pt x="185" y="254"/>
                    <a:pt x="186" y="253"/>
                  </a:cubicBezTo>
                  <a:cubicBezTo>
                    <a:pt x="186" y="252"/>
                    <a:pt x="185" y="253"/>
                    <a:pt x="185" y="252"/>
                  </a:cubicBezTo>
                  <a:cubicBezTo>
                    <a:pt x="186" y="246"/>
                    <a:pt x="188" y="240"/>
                    <a:pt x="188" y="234"/>
                  </a:cubicBezTo>
                  <a:cubicBezTo>
                    <a:pt x="189" y="235"/>
                    <a:pt x="189" y="233"/>
                    <a:pt x="189" y="234"/>
                  </a:cubicBezTo>
                  <a:cubicBezTo>
                    <a:pt x="190" y="235"/>
                    <a:pt x="189" y="235"/>
                    <a:pt x="189" y="235"/>
                  </a:cubicBezTo>
                  <a:cubicBezTo>
                    <a:pt x="190" y="235"/>
                    <a:pt x="190" y="235"/>
                    <a:pt x="191" y="235"/>
                  </a:cubicBezTo>
                  <a:cubicBezTo>
                    <a:pt x="190" y="233"/>
                    <a:pt x="190" y="231"/>
                    <a:pt x="192" y="232"/>
                  </a:cubicBezTo>
                  <a:cubicBezTo>
                    <a:pt x="191" y="230"/>
                    <a:pt x="190" y="231"/>
                    <a:pt x="190" y="230"/>
                  </a:cubicBezTo>
                  <a:cubicBezTo>
                    <a:pt x="191" y="230"/>
                    <a:pt x="193" y="228"/>
                    <a:pt x="190" y="227"/>
                  </a:cubicBezTo>
                  <a:cubicBezTo>
                    <a:pt x="191" y="226"/>
                    <a:pt x="192" y="227"/>
                    <a:pt x="192" y="226"/>
                  </a:cubicBezTo>
                  <a:cubicBezTo>
                    <a:pt x="191" y="226"/>
                    <a:pt x="190" y="226"/>
                    <a:pt x="189" y="226"/>
                  </a:cubicBezTo>
                  <a:cubicBezTo>
                    <a:pt x="189" y="225"/>
                    <a:pt x="190" y="225"/>
                    <a:pt x="190" y="224"/>
                  </a:cubicBezTo>
                  <a:cubicBezTo>
                    <a:pt x="190" y="224"/>
                    <a:pt x="191" y="225"/>
                    <a:pt x="192" y="225"/>
                  </a:cubicBezTo>
                  <a:cubicBezTo>
                    <a:pt x="190" y="224"/>
                    <a:pt x="192" y="223"/>
                    <a:pt x="192" y="222"/>
                  </a:cubicBezTo>
                  <a:cubicBezTo>
                    <a:pt x="191" y="222"/>
                    <a:pt x="190" y="222"/>
                    <a:pt x="190" y="221"/>
                  </a:cubicBezTo>
                  <a:cubicBezTo>
                    <a:pt x="190" y="221"/>
                    <a:pt x="191" y="221"/>
                    <a:pt x="192" y="221"/>
                  </a:cubicBezTo>
                  <a:cubicBezTo>
                    <a:pt x="192" y="220"/>
                    <a:pt x="192" y="220"/>
                    <a:pt x="192" y="220"/>
                  </a:cubicBezTo>
                  <a:cubicBezTo>
                    <a:pt x="191" y="218"/>
                    <a:pt x="192" y="217"/>
                    <a:pt x="190" y="217"/>
                  </a:cubicBezTo>
                  <a:cubicBezTo>
                    <a:pt x="192" y="215"/>
                    <a:pt x="192" y="214"/>
                    <a:pt x="193" y="214"/>
                  </a:cubicBezTo>
                  <a:cubicBezTo>
                    <a:pt x="192" y="212"/>
                    <a:pt x="191" y="214"/>
                    <a:pt x="190" y="214"/>
                  </a:cubicBezTo>
                  <a:cubicBezTo>
                    <a:pt x="190" y="213"/>
                    <a:pt x="192" y="213"/>
                    <a:pt x="192" y="212"/>
                  </a:cubicBezTo>
                  <a:cubicBezTo>
                    <a:pt x="192" y="211"/>
                    <a:pt x="191" y="211"/>
                    <a:pt x="192" y="210"/>
                  </a:cubicBezTo>
                  <a:cubicBezTo>
                    <a:pt x="192" y="210"/>
                    <a:pt x="192" y="210"/>
                    <a:pt x="193" y="210"/>
                  </a:cubicBezTo>
                  <a:cubicBezTo>
                    <a:pt x="192" y="208"/>
                    <a:pt x="194" y="210"/>
                    <a:pt x="193" y="208"/>
                  </a:cubicBezTo>
                  <a:cubicBezTo>
                    <a:pt x="192" y="207"/>
                    <a:pt x="192" y="210"/>
                    <a:pt x="192" y="209"/>
                  </a:cubicBezTo>
                  <a:cubicBezTo>
                    <a:pt x="191" y="208"/>
                    <a:pt x="192" y="207"/>
                    <a:pt x="191" y="207"/>
                  </a:cubicBezTo>
                  <a:cubicBezTo>
                    <a:pt x="192" y="207"/>
                    <a:pt x="192" y="207"/>
                    <a:pt x="192" y="206"/>
                  </a:cubicBezTo>
                  <a:cubicBezTo>
                    <a:pt x="193" y="206"/>
                    <a:pt x="193" y="207"/>
                    <a:pt x="194" y="207"/>
                  </a:cubicBezTo>
                  <a:cubicBezTo>
                    <a:pt x="194" y="207"/>
                    <a:pt x="194" y="206"/>
                    <a:pt x="195" y="207"/>
                  </a:cubicBezTo>
                  <a:cubicBezTo>
                    <a:pt x="195" y="206"/>
                    <a:pt x="195" y="205"/>
                    <a:pt x="195" y="204"/>
                  </a:cubicBezTo>
                  <a:cubicBezTo>
                    <a:pt x="194" y="204"/>
                    <a:pt x="192" y="205"/>
                    <a:pt x="192" y="204"/>
                  </a:cubicBezTo>
                  <a:cubicBezTo>
                    <a:pt x="192" y="203"/>
                    <a:pt x="192" y="204"/>
                    <a:pt x="193" y="204"/>
                  </a:cubicBezTo>
                  <a:cubicBezTo>
                    <a:pt x="192" y="203"/>
                    <a:pt x="194" y="202"/>
                    <a:pt x="194" y="202"/>
                  </a:cubicBezTo>
                  <a:cubicBezTo>
                    <a:pt x="194" y="202"/>
                    <a:pt x="194" y="202"/>
                    <a:pt x="196" y="201"/>
                  </a:cubicBezTo>
                  <a:cubicBezTo>
                    <a:pt x="196" y="200"/>
                    <a:pt x="194" y="202"/>
                    <a:pt x="194" y="201"/>
                  </a:cubicBezTo>
                  <a:cubicBezTo>
                    <a:pt x="195" y="200"/>
                    <a:pt x="195" y="199"/>
                    <a:pt x="196" y="200"/>
                  </a:cubicBezTo>
                  <a:cubicBezTo>
                    <a:pt x="196" y="198"/>
                    <a:pt x="193" y="198"/>
                    <a:pt x="194" y="197"/>
                  </a:cubicBezTo>
                  <a:cubicBezTo>
                    <a:pt x="195" y="197"/>
                    <a:pt x="196" y="200"/>
                    <a:pt x="197" y="198"/>
                  </a:cubicBezTo>
                  <a:cubicBezTo>
                    <a:pt x="197" y="198"/>
                    <a:pt x="196" y="198"/>
                    <a:pt x="196" y="198"/>
                  </a:cubicBezTo>
                  <a:cubicBezTo>
                    <a:pt x="197" y="198"/>
                    <a:pt x="197" y="197"/>
                    <a:pt x="196" y="196"/>
                  </a:cubicBezTo>
                  <a:cubicBezTo>
                    <a:pt x="196" y="196"/>
                    <a:pt x="196" y="198"/>
                    <a:pt x="195" y="197"/>
                  </a:cubicBezTo>
                  <a:cubicBezTo>
                    <a:pt x="195" y="196"/>
                    <a:pt x="196" y="194"/>
                    <a:pt x="197" y="195"/>
                  </a:cubicBezTo>
                  <a:cubicBezTo>
                    <a:pt x="196" y="194"/>
                    <a:pt x="196" y="194"/>
                    <a:pt x="197" y="193"/>
                  </a:cubicBezTo>
                  <a:cubicBezTo>
                    <a:pt x="197" y="192"/>
                    <a:pt x="195" y="193"/>
                    <a:pt x="195" y="192"/>
                  </a:cubicBezTo>
                  <a:cubicBezTo>
                    <a:pt x="196" y="192"/>
                    <a:pt x="196" y="192"/>
                    <a:pt x="197" y="192"/>
                  </a:cubicBezTo>
                  <a:cubicBezTo>
                    <a:pt x="196" y="191"/>
                    <a:pt x="196" y="192"/>
                    <a:pt x="196" y="191"/>
                  </a:cubicBezTo>
                  <a:cubicBezTo>
                    <a:pt x="195" y="190"/>
                    <a:pt x="197" y="190"/>
                    <a:pt x="197" y="189"/>
                  </a:cubicBezTo>
                  <a:cubicBezTo>
                    <a:pt x="196" y="189"/>
                    <a:pt x="196" y="187"/>
                    <a:pt x="195" y="187"/>
                  </a:cubicBezTo>
                  <a:cubicBezTo>
                    <a:pt x="195" y="186"/>
                    <a:pt x="195" y="186"/>
                    <a:pt x="196" y="186"/>
                  </a:cubicBezTo>
                  <a:cubicBezTo>
                    <a:pt x="196" y="185"/>
                    <a:pt x="194" y="186"/>
                    <a:pt x="194" y="186"/>
                  </a:cubicBezTo>
                  <a:cubicBezTo>
                    <a:pt x="192" y="180"/>
                    <a:pt x="186" y="186"/>
                    <a:pt x="182" y="184"/>
                  </a:cubicBezTo>
                  <a:cubicBezTo>
                    <a:pt x="185" y="183"/>
                    <a:pt x="190" y="182"/>
                    <a:pt x="192" y="182"/>
                  </a:cubicBezTo>
                  <a:cubicBezTo>
                    <a:pt x="192" y="181"/>
                    <a:pt x="192" y="180"/>
                    <a:pt x="192" y="180"/>
                  </a:cubicBezTo>
                  <a:cubicBezTo>
                    <a:pt x="192" y="180"/>
                    <a:pt x="192" y="180"/>
                    <a:pt x="192" y="180"/>
                  </a:cubicBezTo>
                  <a:cubicBezTo>
                    <a:pt x="193" y="181"/>
                    <a:pt x="196" y="180"/>
                    <a:pt x="195" y="179"/>
                  </a:cubicBezTo>
                  <a:cubicBezTo>
                    <a:pt x="194" y="178"/>
                    <a:pt x="194" y="178"/>
                    <a:pt x="193" y="178"/>
                  </a:cubicBezTo>
                  <a:cubicBezTo>
                    <a:pt x="194" y="178"/>
                    <a:pt x="194" y="178"/>
                    <a:pt x="194" y="176"/>
                  </a:cubicBezTo>
                  <a:cubicBezTo>
                    <a:pt x="193" y="176"/>
                    <a:pt x="192" y="178"/>
                    <a:pt x="192" y="177"/>
                  </a:cubicBezTo>
                  <a:cubicBezTo>
                    <a:pt x="192" y="176"/>
                    <a:pt x="192" y="176"/>
                    <a:pt x="193" y="175"/>
                  </a:cubicBezTo>
                  <a:cubicBezTo>
                    <a:pt x="193" y="174"/>
                    <a:pt x="192" y="175"/>
                    <a:pt x="192" y="175"/>
                  </a:cubicBezTo>
                  <a:cubicBezTo>
                    <a:pt x="192" y="174"/>
                    <a:pt x="192" y="174"/>
                    <a:pt x="192" y="174"/>
                  </a:cubicBezTo>
                  <a:cubicBezTo>
                    <a:pt x="193" y="175"/>
                    <a:pt x="194" y="175"/>
                    <a:pt x="194" y="176"/>
                  </a:cubicBezTo>
                  <a:cubicBezTo>
                    <a:pt x="195" y="176"/>
                    <a:pt x="195" y="175"/>
                    <a:pt x="195" y="175"/>
                  </a:cubicBezTo>
                  <a:cubicBezTo>
                    <a:pt x="196" y="176"/>
                    <a:pt x="197" y="177"/>
                    <a:pt x="198" y="177"/>
                  </a:cubicBezTo>
                  <a:cubicBezTo>
                    <a:pt x="196" y="177"/>
                    <a:pt x="197" y="176"/>
                    <a:pt x="198" y="175"/>
                  </a:cubicBezTo>
                  <a:cubicBezTo>
                    <a:pt x="195" y="175"/>
                    <a:pt x="194" y="174"/>
                    <a:pt x="193" y="173"/>
                  </a:cubicBezTo>
                  <a:cubicBezTo>
                    <a:pt x="193" y="172"/>
                    <a:pt x="195" y="172"/>
                    <a:pt x="194" y="171"/>
                  </a:cubicBezTo>
                  <a:cubicBezTo>
                    <a:pt x="193" y="172"/>
                    <a:pt x="194" y="171"/>
                    <a:pt x="194" y="170"/>
                  </a:cubicBezTo>
                  <a:cubicBezTo>
                    <a:pt x="193" y="170"/>
                    <a:pt x="192" y="170"/>
                    <a:pt x="191" y="169"/>
                  </a:cubicBezTo>
                  <a:cubicBezTo>
                    <a:pt x="192" y="170"/>
                    <a:pt x="193" y="168"/>
                    <a:pt x="195" y="169"/>
                  </a:cubicBezTo>
                  <a:cubicBezTo>
                    <a:pt x="195" y="167"/>
                    <a:pt x="195" y="167"/>
                    <a:pt x="194" y="167"/>
                  </a:cubicBezTo>
                  <a:cubicBezTo>
                    <a:pt x="196" y="167"/>
                    <a:pt x="197" y="168"/>
                    <a:pt x="197" y="168"/>
                  </a:cubicBezTo>
                  <a:cubicBezTo>
                    <a:pt x="197" y="167"/>
                    <a:pt x="197" y="166"/>
                    <a:pt x="198" y="166"/>
                  </a:cubicBezTo>
                  <a:cubicBezTo>
                    <a:pt x="197" y="165"/>
                    <a:pt x="197" y="165"/>
                    <a:pt x="196" y="165"/>
                  </a:cubicBezTo>
                  <a:cubicBezTo>
                    <a:pt x="196" y="165"/>
                    <a:pt x="196" y="165"/>
                    <a:pt x="196" y="165"/>
                  </a:cubicBezTo>
                  <a:cubicBezTo>
                    <a:pt x="194" y="163"/>
                    <a:pt x="191" y="167"/>
                    <a:pt x="190" y="163"/>
                  </a:cubicBezTo>
                  <a:cubicBezTo>
                    <a:pt x="194" y="163"/>
                    <a:pt x="197" y="163"/>
                    <a:pt x="200" y="165"/>
                  </a:cubicBezTo>
                  <a:cubicBezTo>
                    <a:pt x="199" y="163"/>
                    <a:pt x="200" y="165"/>
                    <a:pt x="201" y="165"/>
                  </a:cubicBezTo>
                  <a:cubicBezTo>
                    <a:pt x="201" y="163"/>
                    <a:pt x="199" y="163"/>
                    <a:pt x="199" y="163"/>
                  </a:cubicBezTo>
                  <a:cubicBezTo>
                    <a:pt x="200" y="162"/>
                    <a:pt x="201" y="163"/>
                    <a:pt x="201" y="163"/>
                  </a:cubicBezTo>
                  <a:cubicBezTo>
                    <a:pt x="201" y="162"/>
                    <a:pt x="200" y="161"/>
                    <a:pt x="201" y="161"/>
                  </a:cubicBezTo>
                  <a:cubicBezTo>
                    <a:pt x="201" y="160"/>
                    <a:pt x="201" y="160"/>
                    <a:pt x="200" y="159"/>
                  </a:cubicBezTo>
                  <a:cubicBezTo>
                    <a:pt x="201" y="159"/>
                    <a:pt x="201" y="160"/>
                    <a:pt x="202" y="159"/>
                  </a:cubicBezTo>
                  <a:cubicBezTo>
                    <a:pt x="201" y="158"/>
                    <a:pt x="202" y="157"/>
                    <a:pt x="201" y="156"/>
                  </a:cubicBezTo>
                  <a:cubicBezTo>
                    <a:pt x="203" y="157"/>
                    <a:pt x="201" y="154"/>
                    <a:pt x="202" y="153"/>
                  </a:cubicBezTo>
                  <a:cubicBezTo>
                    <a:pt x="202" y="152"/>
                    <a:pt x="201" y="153"/>
                    <a:pt x="201" y="152"/>
                  </a:cubicBezTo>
                  <a:cubicBezTo>
                    <a:pt x="201" y="152"/>
                    <a:pt x="202" y="152"/>
                    <a:pt x="203" y="152"/>
                  </a:cubicBezTo>
                  <a:cubicBezTo>
                    <a:pt x="201" y="151"/>
                    <a:pt x="202" y="151"/>
                    <a:pt x="202" y="149"/>
                  </a:cubicBezTo>
                  <a:cubicBezTo>
                    <a:pt x="201" y="149"/>
                    <a:pt x="200" y="150"/>
                    <a:pt x="200" y="149"/>
                  </a:cubicBezTo>
                  <a:cubicBezTo>
                    <a:pt x="202" y="147"/>
                    <a:pt x="198" y="144"/>
                    <a:pt x="197" y="143"/>
                  </a:cubicBezTo>
                  <a:cubicBezTo>
                    <a:pt x="199" y="143"/>
                    <a:pt x="200" y="143"/>
                    <a:pt x="201" y="143"/>
                  </a:cubicBezTo>
                  <a:cubicBezTo>
                    <a:pt x="201" y="143"/>
                    <a:pt x="201" y="142"/>
                    <a:pt x="200" y="142"/>
                  </a:cubicBezTo>
                  <a:cubicBezTo>
                    <a:pt x="199" y="142"/>
                    <a:pt x="197" y="142"/>
                    <a:pt x="198" y="141"/>
                  </a:cubicBezTo>
                  <a:cubicBezTo>
                    <a:pt x="202" y="142"/>
                    <a:pt x="205" y="141"/>
                    <a:pt x="207" y="138"/>
                  </a:cubicBezTo>
                  <a:cubicBezTo>
                    <a:pt x="207" y="137"/>
                    <a:pt x="206" y="134"/>
                    <a:pt x="208" y="133"/>
                  </a:cubicBezTo>
                  <a:cubicBezTo>
                    <a:pt x="208" y="130"/>
                    <a:pt x="210" y="128"/>
                    <a:pt x="211" y="125"/>
                  </a:cubicBezTo>
                  <a:cubicBezTo>
                    <a:pt x="215" y="123"/>
                    <a:pt x="220" y="119"/>
                    <a:pt x="221" y="115"/>
                  </a:cubicBezTo>
                  <a:cubicBezTo>
                    <a:pt x="221" y="114"/>
                    <a:pt x="222" y="114"/>
                    <a:pt x="222" y="114"/>
                  </a:cubicBezTo>
                  <a:cubicBezTo>
                    <a:pt x="223" y="116"/>
                    <a:pt x="224" y="113"/>
                    <a:pt x="225" y="114"/>
                  </a:cubicBezTo>
                  <a:cubicBezTo>
                    <a:pt x="225" y="114"/>
                    <a:pt x="224" y="112"/>
                    <a:pt x="225" y="112"/>
                  </a:cubicBezTo>
                  <a:cubicBezTo>
                    <a:pt x="230" y="115"/>
                    <a:pt x="232" y="108"/>
                    <a:pt x="235" y="105"/>
                  </a:cubicBezTo>
                  <a:cubicBezTo>
                    <a:pt x="238" y="104"/>
                    <a:pt x="238" y="101"/>
                    <a:pt x="241" y="99"/>
                  </a:cubicBezTo>
                  <a:cubicBezTo>
                    <a:pt x="241" y="99"/>
                    <a:pt x="240" y="98"/>
                    <a:pt x="241" y="98"/>
                  </a:cubicBezTo>
                  <a:cubicBezTo>
                    <a:pt x="242" y="98"/>
                    <a:pt x="245" y="92"/>
                    <a:pt x="242" y="91"/>
                  </a:cubicBezTo>
                  <a:cubicBezTo>
                    <a:pt x="243" y="90"/>
                    <a:pt x="242" y="89"/>
                    <a:pt x="243" y="89"/>
                  </a:cubicBezTo>
                  <a:cubicBezTo>
                    <a:pt x="243" y="89"/>
                    <a:pt x="243" y="90"/>
                    <a:pt x="244" y="90"/>
                  </a:cubicBezTo>
                  <a:cubicBezTo>
                    <a:pt x="245" y="89"/>
                    <a:pt x="243" y="88"/>
                    <a:pt x="244" y="87"/>
                  </a:cubicBezTo>
                  <a:cubicBezTo>
                    <a:pt x="246" y="92"/>
                    <a:pt x="251" y="86"/>
                    <a:pt x="253" y="83"/>
                  </a:cubicBezTo>
                  <a:cubicBezTo>
                    <a:pt x="255" y="79"/>
                    <a:pt x="256" y="76"/>
                    <a:pt x="257" y="73"/>
                  </a:cubicBezTo>
                  <a:cubicBezTo>
                    <a:pt x="257" y="72"/>
                    <a:pt x="255" y="73"/>
                    <a:pt x="255" y="71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08" name="Freeform 57"/>
            <p:cNvSpPr>
              <a:spLocks/>
            </p:cNvSpPr>
            <p:nvPr/>
          </p:nvSpPr>
          <p:spPr bwMode="auto">
            <a:xfrm>
              <a:off x="4150419" y="6046695"/>
              <a:ext cx="5738" cy="5738"/>
            </a:xfrm>
            <a:custGeom>
              <a:avLst/>
              <a:gdLst/>
              <a:ahLst/>
              <a:cxnLst>
                <a:cxn ang="0">
                  <a:pos x="3" y="1"/>
                </a:cxn>
                <a:cxn ang="0">
                  <a:pos x="1" y="1"/>
                </a:cxn>
                <a:cxn ang="0">
                  <a:pos x="1" y="4"/>
                </a:cxn>
                <a:cxn ang="0">
                  <a:pos x="0" y="3"/>
                </a:cxn>
                <a:cxn ang="0">
                  <a:pos x="0" y="4"/>
                </a:cxn>
                <a:cxn ang="0">
                  <a:pos x="2" y="4"/>
                </a:cxn>
                <a:cxn ang="0">
                  <a:pos x="4" y="2"/>
                </a:cxn>
                <a:cxn ang="0">
                  <a:pos x="3" y="1"/>
                </a:cxn>
              </a:cxnLst>
              <a:rect l="0" t="0" r="r" b="b"/>
              <a:pathLst>
                <a:path w="4" h="4">
                  <a:moveTo>
                    <a:pt x="3" y="1"/>
                  </a:moveTo>
                  <a:cubicBezTo>
                    <a:pt x="3" y="3"/>
                    <a:pt x="2" y="1"/>
                    <a:pt x="1" y="1"/>
                  </a:cubicBezTo>
                  <a:cubicBezTo>
                    <a:pt x="2" y="3"/>
                    <a:pt x="2" y="3"/>
                    <a:pt x="1" y="4"/>
                  </a:cubicBezTo>
                  <a:cubicBezTo>
                    <a:pt x="1" y="4"/>
                    <a:pt x="1" y="2"/>
                    <a:pt x="0" y="3"/>
                  </a:cubicBezTo>
                  <a:cubicBezTo>
                    <a:pt x="0" y="3"/>
                    <a:pt x="0" y="4"/>
                    <a:pt x="0" y="4"/>
                  </a:cubicBezTo>
                  <a:cubicBezTo>
                    <a:pt x="1" y="3"/>
                    <a:pt x="1" y="4"/>
                    <a:pt x="2" y="4"/>
                  </a:cubicBezTo>
                  <a:cubicBezTo>
                    <a:pt x="3" y="4"/>
                    <a:pt x="4" y="3"/>
                    <a:pt x="4" y="2"/>
                  </a:cubicBezTo>
                  <a:cubicBezTo>
                    <a:pt x="4" y="3"/>
                    <a:pt x="4" y="0"/>
                    <a:pt x="3" y="1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09" name="Freeform 58"/>
            <p:cNvSpPr>
              <a:spLocks/>
            </p:cNvSpPr>
            <p:nvPr/>
          </p:nvSpPr>
          <p:spPr bwMode="auto">
            <a:xfrm>
              <a:off x="4047774" y="5804428"/>
              <a:ext cx="7651" cy="5738"/>
            </a:xfrm>
            <a:custGeom>
              <a:avLst/>
              <a:gdLst/>
              <a:ahLst/>
              <a:cxnLst>
                <a:cxn ang="0">
                  <a:pos x="1" y="3"/>
                </a:cxn>
                <a:cxn ang="0">
                  <a:pos x="5" y="3"/>
                </a:cxn>
                <a:cxn ang="0">
                  <a:pos x="0" y="1"/>
                </a:cxn>
                <a:cxn ang="0">
                  <a:pos x="1" y="3"/>
                </a:cxn>
              </a:cxnLst>
              <a:rect l="0" t="0" r="r" b="b"/>
              <a:pathLst>
                <a:path w="5" h="4">
                  <a:moveTo>
                    <a:pt x="1" y="3"/>
                  </a:moveTo>
                  <a:cubicBezTo>
                    <a:pt x="2" y="2"/>
                    <a:pt x="4" y="4"/>
                    <a:pt x="5" y="3"/>
                  </a:cubicBezTo>
                  <a:cubicBezTo>
                    <a:pt x="3" y="3"/>
                    <a:pt x="1" y="0"/>
                    <a:pt x="0" y="1"/>
                  </a:cubicBezTo>
                  <a:cubicBezTo>
                    <a:pt x="1" y="1"/>
                    <a:pt x="1" y="2"/>
                    <a:pt x="1" y="3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0" name="Freeform 59"/>
            <p:cNvSpPr>
              <a:spLocks noEditPoints="1"/>
            </p:cNvSpPr>
            <p:nvPr/>
          </p:nvSpPr>
          <p:spPr bwMode="auto">
            <a:xfrm>
              <a:off x="4095590" y="5614439"/>
              <a:ext cx="54829" cy="182338"/>
            </a:xfrm>
            <a:custGeom>
              <a:avLst/>
              <a:gdLst/>
              <a:ahLst/>
              <a:cxnLst>
                <a:cxn ang="0">
                  <a:pos x="25" y="88"/>
                </a:cxn>
                <a:cxn ang="0">
                  <a:pos x="23" y="88"/>
                </a:cxn>
                <a:cxn ang="0">
                  <a:pos x="23" y="87"/>
                </a:cxn>
                <a:cxn ang="0">
                  <a:pos x="30" y="87"/>
                </a:cxn>
                <a:cxn ang="0">
                  <a:pos x="29" y="88"/>
                </a:cxn>
                <a:cxn ang="0">
                  <a:pos x="29" y="54"/>
                </a:cxn>
                <a:cxn ang="0">
                  <a:pos x="29" y="54"/>
                </a:cxn>
                <a:cxn ang="0">
                  <a:pos x="0" y="104"/>
                </a:cxn>
                <a:cxn ang="0">
                  <a:pos x="1" y="113"/>
                </a:cxn>
                <a:cxn ang="0">
                  <a:pos x="6" y="119"/>
                </a:cxn>
                <a:cxn ang="0">
                  <a:pos x="9" y="119"/>
                </a:cxn>
                <a:cxn ang="0">
                  <a:pos x="22" y="119"/>
                </a:cxn>
                <a:cxn ang="0">
                  <a:pos x="22" y="121"/>
                </a:cxn>
                <a:cxn ang="0">
                  <a:pos x="27" y="113"/>
                </a:cxn>
                <a:cxn ang="0">
                  <a:pos x="31" y="107"/>
                </a:cxn>
                <a:cxn ang="0">
                  <a:pos x="31" y="91"/>
                </a:cxn>
                <a:cxn ang="0">
                  <a:pos x="31" y="88"/>
                </a:cxn>
                <a:cxn ang="0">
                  <a:pos x="32" y="77"/>
                </a:cxn>
                <a:cxn ang="0">
                  <a:pos x="31" y="59"/>
                </a:cxn>
                <a:cxn ang="0">
                  <a:pos x="32" y="58"/>
                </a:cxn>
                <a:cxn ang="0">
                  <a:pos x="32" y="56"/>
                </a:cxn>
                <a:cxn ang="0">
                  <a:pos x="31" y="54"/>
                </a:cxn>
                <a:cxn ang="0">
                  <a:pos x="31" y="53"/>
                </a:cxn>
                <a:cxn ang="0">
                  <a:pos x="32" y="51"/>
                </a:cxn>
                <a:cxn ang="0">
                  <a:pos x="27" y="47"/>
                </a:cxn>
                <a:cxn ang="0">
                  <a:pos x="29" y="47"/>
                </a:cxn>
                <a:cxn ang="0">
                  <a:pos x="36" y="35"/>
                </a:cxn>
                <a:cxn ang="0">
                  <a:pos x="30" y="21"/>
                </a:cxn>
                <a:cxn ang="0">
                  <a:pos x="28" y="18"/>
                </a:cxn>
                <a:cxn ang="0">
                  <a:pos x="27" y="9"/>
                </a:cxn>
                <a:cxn ang="0">
                  <a:pos x="26" y="6"/>
                </a:cxn>
                <a:cxn ang="0">
                  <a:pos x="29" y="4"/>
                </a:cxn>
                <a:cxn ang="0">
                  <a:pos x="26" y="3"/>
                </a:cxn>
                <a:cxn ang="0">
                  <a:pos x="25" y="1"/>
                </a:cxn>
                <a:cxn ang="0">
                  <a:pos x="22" y="0"/>
                </a:cxn>
                <a:cxn ang="0">
                  <a:pos x="18" y="1"/>
                </a:cxn>
                <a:cxn ang="0">
                  <a:pos x="14" y="5"/>
                </a:cxn>
                <a:cxn ang="0">
                  <a:pos x="8" y="11"/>
                </a:cxn>
                <a:cxn ang="0">
                  <a:pos x="7" y="13"/>
                </a:cxn>
                <a:cxn ang="0">
                  <a:pos x="9" y="14"/>
                </a:cxn>
                <a:cxn ang="0">
                  <a:pos x="6" y="23"/>
                </a:cxn>
                <a:cxn ang="0">
                  <a:pos x="6" y="23"/>
                </a:cxn>
                <a:cxn ang="0">
                  <a:pos x="7" y="24"/>
                </a:cxn>
                <a:cxn ang="0">
                  <a:pos x="8" y="25"/>
                </a:cxn>
                <a:cxn ang="0">
                  <a:pos x="7" y="28"/>
                </a:cxn>
                <a:cxn ang="0">
                  <a:pos x="4" y="31"/>
                </a:cxn>
                <a:cxn ang="0">
                  <a:pos x="5" y="35"/>
                </a:cxn>
                <a:cxn ang="0">
                  <a:pos x="7" y="44"/>
                </a:cxn>
                <a:cxn ang="0">
                  <a:pos x="9" y="44"/>
                </a:cxn>
                <a:cxn ang="0">
                  <a:pos x="9" y="45"/>
                </a:cxn>
                <a:cxn ang="0">
                  <a:pos x="7" y="47"/>
                </a:cxn>
                <a:cxn ang="0">
                  <a:pos x="8" y="73"/>
                </a:cxn>
                <a:cxn ang="0">
                  <a:pos x="10" y="81"/>
                </a:cxn>
                <a:cxn ang="0">
                  <a:pos x="9" y="84"/>
                </a:cxn>
                <a:cxn ang="0">
                  <a:pos x="7" y="86"/>
                </a:cxn>
              </a:cxnLst>
              <a:rect l="0" t="0" r="r" b="b"/>
              <a:pathLst>
                <a:path w="36" h="121">
                  <a:moveTo>
                    <a:pt x="23" y="87"/>
                  </a:moveTo>
                  <a:cubicBezTo>
                    <a:pt x="24" y="86"/>
                    <a:pt x="24" y="89"/>
                    <a:pt x="25" y="88"/>
                  </a:cubicBezTo>
                  <a:cubicBezTo>
                    <a:pt x="26" y="88"/>
                    <a:pt x="25" y="88"/>
                    <a:pt x="25" y="89"/>
                  </a:cubicBezTo>
                  <a:cubicBezTo>
                    <a:pt x="25" y="89"/>
                    <a:pt x="23" y="87"/>
                    <a:pt x="23" y="88"/>
                  </a:cubicBezTo>
                  <a:cubicBezTo>
                    <a:pt x="23" y="88"/>
                    <a:pt x="23" y="88"/>
                    <a:pt x="23" y="88"/>
                  </a:cubicBezTo>
                  <a:cubicBezTo>
                    <a:pt x="23" y="87"/>
                    <a:pt x="23" y="87"/>
                    <a:pt x="23" y="87"/>
                  </a:cubicBezTo>
                  <a:close/>
                  <a:moveTo>
                    <a:pt x="28" y="87"/>
                  </a:moveTo>
                  <a:cubicBezTo>
                    <a:pt x="29" y="87"/>
                    <a:pt x="30" y="86"/>
                    <a:pt x="30" y="87"/>
                  </a:cubicBezTo>
                  <a:cubicBezTo>
                    <a:pt x="29" y="87"/>
                    <a:pt x="29" y="87"/>
                    <a:pt x="29" y="87"/>
                  </a:cubicBezTo>
                  <a:cubicBezTo>
                    <a:pt x="29" y="88"/>
                    <a:pt x="29" y="88"/>
                    <a:pt x="29" y="88"/>
                  </a:cubicBezTo>
                  <a:cubicBezTo>
                    <a:pt x="30" y="88"/>
                    <a:pt x="28" y="88"/>
                    <a:pt x="28" y="87"/>
                  </a:cubicBezTo>
                  <a:close/>
                  <a:moveTo>
                    <a:pt x="29" y="54"/>
                  </a:moveTo>
                  <a:cubicBezTo>
                    <a:pt x="30" y="54"/>
                    <a:pt x="30" y="55"/>
                    <a:pt x="29" y="56"/>
                  </a:cubicBezTo>
                  <a:cubicBezTo>
                    <a:pt x="29" y="55"/>
                    <a:pt x="29" y="54"/>
                    <a:pt x="29" y="54"/>
                  </a:cubicBezTo>
                  <a:close/>
                  <a:moveTo>
                    <a:pt x="1" y="103"/>
                  </a:moveTo>
                  <a:cubicBezTo>
                    <a:pt x="1" y="104"/>
                    <a:pt x="1" y="104"/>
                    <a:pt x="0" y="104"/>
                  </a:cubicBezTo>
                  <a:cubicBezTo>
                    <a:pt x="3" y="105"/>
                    <a:pt x="1" y="110"/>
                    <a:pt x="3" y="112"/>
                  </a:cubicBezTo>
                  <a:cubicBezTo>
                    <a:pt x="2" y="113"/>
                    <a:pt x="2" y="112"/>
                    <a:pt x="1" y="113"/>
                  </a:cubicBezTo>
                  <a:cubicBezTo>
                    <a:pt x="2" y="115"/>
                    <a:pt x="3" y="116"/>
                    <a:pt x="3" y="118"/>
                  </a:cubicBezTo>
                  <a:cubicBezTo>
                    <a:pt x="4" y="118"/>
                    <a:pt x="5" y="119"/>
                    <a:pt x="6" y="119"/>
                  </a:cubicBezTo>
                  <a:cubicBezTo>
                    <a:pt x="6" y="118"/>
                    <a:pt x="6" y="118"/>
                    <a:pt x="6" y="118"/>
                  </a:cubicBezTo>
                  <a:cubicBezTo>
                    <a:pt x="7" y="117"/>
                    <a:pt x="8" y="117"/>
                    <a:pt x="9" y="119"/>
                  </a:cubicBezTo>
                  <a:cubicBezTo>
                    <a:pt x="13" y="119"/>
                    <a:pt x="17" y="120"/>
                    <a:pt x="21" y="120"/>
                  </a:cubicBezTo>
                  <a:cubicBezTo>
                    <a:pt x="21" y="120"/>
                    <a:pt x="21" y="119"/>
                    <a:pt x="22" y="119"/>
                  </a:cubicBezTo>
                  <a:cubicBezTo>
                    <a:pt x="22" y="119"/>
                    <a:pt x="22" y="119"/>
                    <a:pt x="22" y="119"/>
                  </a:cubicBezTo>
                  <a:cubicBezTo>
                    <a:pt x="22" y="120"/>
                    <a:pt x="21" y="120"/>
                    <a:pt x="22" y="121"/>
                  </a:cubicBezTo>
                  <a:cubicBezTo>
                    <a:pt x="23" y="121"/>
                    <a:pt x="23" y="120"/>
                    <a:pt x="26" y="120"/>
                  </a:cubicBezTo>
                  <a:cubicBezTo>
                    <a:pt x="27" y="118"/>
                    <a:pt x="27" y="115"/>
                    <a:pt x="27" y="113"/>
                  </a:cubicBezTo>
                  <a:cubicBezTo>
                    <a:pt x="27" y="113"/>
                    <a:pt x="27" y="114"/>
                    <a:pt x="27" y="113"/>
                  </a:cubicBezTo>
                  <a:cubicBezTo>
                    <a:pt x="28" y="111"/>
                    <a:pt x="28" y="109"/>
                    <a:pt x="31" y="107"/>
                  </a:cubicBezTo>
                  <a:cubicBezTo>
                    <a:pt x="32" y="104"/>
                    <a:pt x="35" y="96"/>
                    <a:pt x="32" y="92"/>
                  </a:cubicBezTo>
                  <a:cubicBezTo>
                    <a:pt x="32" y="91"/>
                    <a:pt x="31" y="91"/>
                    <a:pt x="31" y="91"/>
                  </a:cubicBezTo>
                  <a:cubicBezTo>
                    <a:pt x="31" y="90"/>
                    <a:pt x="32" y="90"/>
                    <a:pt x="32" y="90"/>
                  </a:cubicBezTo>
                  <a:cubicBezTo>
                    <a:pt x="33" y="89"/>
                    <a:pt x="32" y="89"/>
                    <a:pt x="31" y="88"/>
                  </a:cubicBezTo>
                  <a:cubicBezTo>
                    <a:pt x="32" y="87"/>
                    <a:pt x="32" y="86"/>
                    <a:pt x="31" y="84"/>
                  </a:cubicBezTo>
                  <a:cubicBezTo>
                    <a:pt x="32" y="82"/>
                    <a:pt x="34" y="79"/>
                    <a:pt x="32" y="77"/>
                  </a:cubicBezTo>
                  <a:cubicBezTo>
                    <a:pt x="34" y="72"/>
                    <a:pt x="31" y="64"/>
                    <a:pt x="33" y="60"/>
                  </a:cubicBezTo>
                  <a:cubicBezTo>
                    <a:pt x="32" y="60"/>
                    <a:pt x="31" y="60"/>
                    <a:pt x="31" y="59"/>
                  </a:cubicBezTo>
                  <a:cubicBezTo>
                    <a:pt x="32" y="58"/>
                    <a:pt x="32" y="59"/>
                    <a:pt x="32" y="59"/>
                  </a:cubicBezTo>
                  <a:cubicBezTo>
                    <a:pt x="32" y="58"/>
                    <a:pt x="32" y="58"/>
                    <a:pt x="32" y="58"/>
                  </a:cubicBezTo>
                  <a:cubicBezTo>
                    <a:pt x="32" y="56"/>
                    <a:pt x="31" y="58"/>
                    <a:pt x="31" y="57"/>
                  </a:cubicBezTo>
                  <a:cubicBezTo>
                    <a:pt x="31" y="56"/>
                    <a:pt x="32" y="56"/>
                    <a:pt x="32" y="56"/>
                  </a:cubicBezTo>
                  <a:cubicBezTo>
                    <a:pt x="32" y="55"/>
                    <a:pt x="31" y="56"/>
                    <a:pt x="30" y="54"/>
                  </a:cubicBezTo>
                  <a:cubicBezTo>
                    <a:pt x="31" y="54"/>
                    <a:pt x="30" y="54"/>
                    <a:pt x="31" y="54"/>
                  </a:cubicBezTo>
                  <a:cubicBezTo>
                    <a:pt x="31" y="54"/>
                    <a:pt x="32" y="54"/>
                    <a:pt x="32" y="54"/>
                  </a:cubicBezTo>
                  <a:cubicBezTo>
                    <a:pt x="33" y="53"/>
                    <a:pt x="30" y="53"/>
                    <a:pt x="31" y="53"/>
                  </a:cubicBezTo>
                  <a:cubicBezTo>
                    <a:pt x="31" y="52"/>
                    <a:pt x="32" y="53"/>
                    <a:pt x="32" y="53"/>
                  </a:cubicBezTo>
                  <a:cubicBezTo>
                    <a:pt x="32" y="52"/>
                    <a:pt x="32" y="51"/>
                    <a:pt x="32" y="51"/>
                  </a:cubicBezTo>
                  <a:cubicBezTo>
                    <a:pt x="30" y="51"/>
                    <a:pt x="29" y="49"/>
                    <a:pt x="27" y="49"/>
                  </a:cubicBezTo>
                  <a:cubicBezTo>
                    <a:pt x="27" y="49"/>
                    <a:pt x="27" y="48"/>
                    <a:pt x="27" y="47"/>
                  </a:cubicBezTo>
                  <a:cubicBezTo>
                    <a:pt x="28" y="47"/>
                    <a:pt x="28" y="47"/>
                    <a:pt x="29" y="47"/>
                  </a:cubicBezTo>
                  <a:cubicBezTo>
                    <a:pt x="28" y="48"/>
                    <a:pt x="29" y="48"/>
                    <a:pt x="29" y="47"/>
                  </a:cubicBezTo>
                  <a:cubicBezTo>
                    <a:pt x="32" y="50"/>
                    <a:pt x="34" y="46"/>
                    <a:pt x="35" y="44"/>
                  </a:cubicBezTo>
                  <a:cubicBezTo>
                    <a:pt x="35" y="42"/>
                    <a:pt x="34" y="37"/>
                    <a:pt x="36" y="35"/>
                  </a:cubicBezTo>
                  <a:cubicBezTo>
                    <a:pt x="35" y="29"/>
                    <a:pt x="35" y="25"/>
                    <a:pt x="32" y="22"/>
                  </a:cubicBezTo>
                  <a:cubicBezTo>
                    <a:pt x="31" y="22"/>
                    <a:pt x="31" y="22"/>
                    <a:pt x="30" y="21"/>
                  </a:cubicBezTo>
                  <a:cubicBezTo>
                    <a:pt x="29" y="23"/>
                    <a:pt x="28" y="25"/>
                    <a:pt x="26" y="24"/>
                  </a:cubicBezTo>
                  <a:cubicBezTo>
                    <a:pt x="26" y="22"/>
                    <a:pt x="26" y="20"/>
                    <a:pt x="28" y="18"/>
                  </a:cubicBezTo>
                  <a:cubicBezTo>
                    <a:pt x="27" y="16"/>
                    <a:pt x="27" y="14"/>
                    <a:pt x="28" y="12"/>
                  </a:cubicBezTo>
                  <a:cubicBezTo>
                    <a:pt x="28" y="11"/>
                    <a:pt x="27" y="10"/>
                    <a:pt x="27" y="9"/>
                  </a:cubicBezTo>
                  <a:cubicBezTo>
                    <a:pt x="27" y="10"/>
                    <a:pt x="27" y="10"/>
                    <a:pt x="28" y="10"/>
                  </a:cubicBezTo>
                  <a:cubicBezTo>
                    <a:pt x="27" y="8"/>
                    <a:pt x="27" y="7"/>
                    <a:pt x="26" y="6"/>
                  </a:cubicBezTo>
                  <a:cubicBezTo>
                    <a:pt x="27" y="6"/>
                    <a:pt x="27" y="5"/>
                    <a:pt x="28" y="5"/>
                  </a:cubicBezTo>
                  <a:cubicBezTo>
                    <a:pt x="27" y="4"/>
                    <a:pt x="28" y="5"/>
                    <a:pt x="29" y="4"/>
                  </a:cubicBezTo>
                  <a:cubicBezTo>
                    <a:pt x="28" y="3"/>
                    <a:pt x="27" y="3"/>
                    <a:pt x="27" y="2"/>
                  </a:cubicBezTo>
                  <a:cubicBezTo>
                    <a:pt x="27" y="2"/>
                    <a:pt x="27" y="3"/>
                    <a:pt x="26" y="3"/>
                  </a:cubicBezTo>
                  <a:cubicBezTo>
                    <a:pt x="26" y="2"/>
                    <a:pt x="25" y="2"/>
                    <a:pt x="25" y="2"/>
                  </a:cubicBezTo>
                  <a:cubicBezTo>
                    <a:pt x="25" y="2"/>
                    <a:pt x="25" y="2"/>
                    <a:pt x="25" y="1"/>
                  </a:cubicBezTo>
                  <a:cubicBezTo>
                    <a:pt x="25" y="2"/>
                    <a:pt x="24" y="1"/>
                    <a:pt x="24" y="0"/>
                  </a:cubicBezTo>
                  <a:cubicBezTo>
                    <a:pt x="23" y="2"/>
                    <a:pt x="23" y="0"/>
                    <a:pt x="22" y="0"/>
                  </a:cubicBezTo>
                  <a:cubicBezTo>
                    <a:pt x="21" y="1"/>
                    <a:pt x="20" y="3"/>
                    <a:pt x="18" y="2"/>
                  </a:cubicBezTo>
                  <a:cubicBezTo>
                    <a:pt x="18" y="2"/>
                    <a:pt x="18" y="2"/>
                    <a:pt x="18" y="1"/>
                  </a:cubicBezTo>
                  <a:cubicBezTo>
                    <a:pt x="16" y="2"/>
                    <a:pt x="12" y="2"/>
                    <a:pt x="12" y="5"/>
                  </a:cubicBezTo>
                  <a:cubicBezTo>
                    <a:pt x="13" y="5"/>
                    <a:pt x="14" y="4"/>
                    <a:pt x="14" y="5"/>
                  </a:cubicBezTo>
                  <a:cubicBezTo>
                    <a:pt x="11" y="6"/>
                    <a:pt x="11" y="8"/>
                    <a:pt x="8" y="9"/>
                  </a:cubicBezTo>
                  <a:cubicBezTo>
                    <a:pt x="9" y="10"/>
                    <a:pt x="6" y="11"/>
                    <a:pt x="8" y="11"/>
                  </a:cubicBezTo>
                  <a:cubicBezTo>
                    <a:pt x="8" y="12"/>
                    <a:pt x="7" y="11"/>
                    <a:pt x="7" y="12"/>
                  </a:cubicBezTo>
                  <a:cubicBezTo>
                    <a:pt x="8" y="12"/>
                    <a:pt x="6" y="12"/>
                    <a:pt x="7" y="13"/>
                  </a:cubicBezTo>
                  <a:cubicBezTo>
                    <a:pt x="7" y="14"/>
                    <a:pt x="8" y="11"/>
                    <a:pt x="9" y="12"/>
                  </a:cubicBezTo>
                  <a:cubicBezTo>
                    <a:pt x="8" y="12"/>
                    <a:pt x="8" y="13"/>
                    <a:pt x="9" y="14"/>
                  </a:cubicBezTo>
                  <a:cubicBezTo>
                    <a:pt x="7" y="15"/>
                    <a:pt x="5" y="17"/>
                    <a:pt x="7" y="16"/>
                  </a:cubicBezTo>
                  <a:cubicBezTo>
                    <a:pt x="6" y="18"/>
                    <a:pt x="4" y="20"/>
                    <a:pt x="6" y="23"/>
                  </a:cubicBezTo>
                  <a:cubicBezTo>
                    <a:pt x="6" y="22"/>
                    <a:pt x="6" y="21"/>
                    <a:pt x="7" y="21"/>
                  </a:cubicBezTo>
                  <a:cubicBezTo>
                    <a:pt x="7" y="22"/>
                    <a:pt x="6" y="23"/>
                    <a:pt x="6" y="23"/>
                  </a:cubicBezTo>
                  <a:cubicBezTo>
                    <a:pt x="7" y="23"/>
                    <a:pt x="7" y="22"/>
                    <a:pt x="7" y="23"/>
                  </a:cubicBezTo>
                  <a:cubicBezTo>
                    <a:pt x="7" y="23"/>
                    <a:pt x="7" y="24"/>
                    <a:pt x="7" y="24"/>
                  </a:cubicBezTo>
                  <a:cubicBezTo>
                    <a:pt x="7" y="24"/>
                    <a:pt x="6" y="24"/>
                    <a:pt x="6" y="25"/>
                  </a:cubicBezTo>
                  <a:cubicBezTo>
                    <a:pt x="7" y="25"/>
                    <a:pt x="7" y="25"/>
                    <a:pt x="8" y="25"/>
                  </a:cubicBezTo>
                  <a:cubicBezTo>
                    <a:pt x="7" y="26"/>
                    <a:pt x="5" y="28"/>
                    <a:pt x="6" y="28"/>
                  </a:cubicBezTo>
                  <a:cubicBezTo>
                    <a:pt x="6" y="28"/>
                    <a:pt x="7" y="27"/>
                    <a:pt x="7" y="28"/>
                  </a:cubicBezTo>
                  <a:cubicBezTo>
                    <a:pt x="7" y="29"/>
                    <a:pt x="4" y="30"/>
                    <a:pt x="6" y="30"/>
                  </a:cubicBezTo>
                  <a:cubicBezTo>
                    <a:pt x="6" y="31"/>
                    <a:pt x="5" y="31"/>
                    <a:pt x="4" y="31"/>
                  </a:cubicBezTo>
                  <a:cubicBezTo>
                    <a:pt x="5" y="32"/>
                    <a:pt x="5" y="32"/>
                    <a:pt x="6" y="32"/>
                  </a:cubicBezTo>
                  <a:cubicBezTo>
                    <a:pt x="5" y="33"/>
                    <a:pt x="6" y="35"/>
                    <a:pt x="5" y="35"/>
                  </a:cubicBezTo>
                  <a:cubicBezTo>
                    <a:pt x="6" y="39"/>
                    <a:pt x="5" y="42"/>
                    <a:pt x="6" y="44"/>
                  </a:cubicBezTo>
                  <a:cubicBezTo>
                    <a:pt x="6" y="43"/>
                    <a:pt x="7" y="45"/>
                    <a:pt x="7" y="44"/>
                  </a:cubicBezTo>
                  <a:cubicBezTo>
                    <a:pt x="6" y="44"/>
                    <a:pt x="7" y="42"/>
                    <a:pt x="7" y="42"/>
                  </a:cubicBezTo>
                  <a:cubicBezTo>
                    <a:pt x="8" y="44"/>
                    <a:pt x="9" y="43"/>
                    <a:pt x="9" y="44"/>
                  </a:cubicBezTo>
                  <a:cubicBezTo>
                    <a:pt x="9" y="45"/>
                    <a:pt x="8" y="44"/>
                    <a:pt x="8" y="45"/>
                  </a:cubicBezTo>
                  <a:cubicBezTo>
                    <a:pt x="9" y="45"/>
                    <a:pt x="9" y="45"/>
                    <a:pt x="9" y="45"/>
                  </a:cubicBezTo>
                  <a:cubicBezTo>
                    <a:pt x="9" y="46"/>
                    <a:pt x="9" y="47"/>
                    <a:pt x="9" y="47"/>
                  </a:cubicBezTo>
                  <a:cubicBezTo>
                    <a:pt x="8" y="47"/>
                    <a:pt x="8" y="46"/>
                    <a:pt x="7" y="47"/>
                  </a:cubicBezTo>
                  <a:cubicBezTo>
                    <a:pt x="7" y="47"/>
                    <a:pt x="8" y="47"/>
                    <a:pt x="8" y="49"/>
                  </a:cubicBezTo>
                  <a:cubicBezTo>
                    <a:pt x="6" y="56"/>
                    <a:pt x="2" y="65"/>
                    <a:pt x="8" y="73"/>
                  </a:cubicBezTo>
                  <a:cubicBezTo>
                    <a:pt x="10" y="75"/>
                    <a:pt x="12" y="78"/>
                    <a:pt x="12" y="80"/>
                  </a:cubicBezTo>
                  <a:cubicBezTo>
                    <a:pt x="11" y="81"/>
                    <a:pt x="11" y="80"/>
                    <a:pt x="10" y="81"/>
                  </a:cubicBezTo>
                  <a:cubicBezTo>
                    <a:pt x="10" y="81"/>
                    <a:pt x="11" y="84"/>
                    <a:pt x="9" y="83"/>
                  </a:cubicBezTo>
                  <a:cubicBezTo>
                    <a:pt x="9" y="83"/>
                    <a:pt x="10" y="84"/>
                    <a:pt x="9" y="84"/>
                  </a:cubicBezTo>
                  <a:cubicBezTo>
                    <a:pt x="9" y="84"/>
                    <a:pt x="8" y="84"/>
                    <a:pt x="8" y="84"/>
                  </a:cubicBezTo>
                  <a:cubicBezTo>
                    <a:pt x="8" y="85"/>
                    <a:pt x="8" y="85"/>
                    <a:pt x="7" y="86"/>
                  </a:cubicBezTo>
                  <a:cubicBezTo>
                    <a:pt x="1" y="87"/>
                    <a:pt x="0" y="97"/>
                    <a:pt x="1" y="103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1" name="Freeform 60"/>
            <p:cNvSpPr>
              <a:spLocks/>
            </p:cNvSpPr>
            <p:nvPr/>
          </p:nvSpPr>
          <p:spPr bwMode="auto">
            <a:xfrm>
              <a:off x="4047774" y="5750236"/>
              <a:ext cx="7651" cy="5738"/>
            </a:xfrm>
            <a:custGeom>
              <a:avLst/>
              <a:gdLst/>
              <a:ahLst/>
              <a:cxnLst>
                <a:cxn ang="0">
                  <a:pos x="1" y="0"/>
                </a:cxn>
                <a:cxn ang="0">
                  <a:pos x="1" y="2"/>
                </a:cxn>
                <a:cxn ang="0">
                  <a:pos x="4" y="1"/>
                </a:cxn>
                <a:cxn ang="0">
                  <a:pos x="2" y="0"/>
                </a:cxn>
                <a:cxn ang="0">
                  <a:pos x="1" y="0"/>
                </a:cxn>
              </a:cxnLst>
              <a:rect l="0" t="0" r="r" b="b"/>
              <a:pathLst>
                <a:path w="5" h="4">
                  <a:moveTo>
                    <a:pt x="1" y="0"/>
                  </a:moveTo>
                  <a:cubicBezTo>
                    <a:pt x="0" y="0"/>
                    <a:pt x="0" y="1"/>
                    <a:pt x="1" y="2"/>
                  </a:cubicBezTo>
                  <a:cubicBezTo>
                    <a:pt x="2" y="1"/>
                    <a:pt x="5" y="4"/>
                    <a:pt x="4" y="1"/>
                  </a:cubicBezTo>
                  <a:cubicBezTo>
                    <a:pt x="2" y="3"/>
                    <a:pt x="3" y="1"/>
                    <a:pt x="2" y="0"/>
                  </a:cubicBezTo>
                  <a:cubicBezTo>
                    <a:pt x="2" y="0"/>
                    <a:pt x="1" y="0"/>
                    <a:pt x="1" y="0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2" name="Freeform 61"/>
            <p:cNvSpPr>
              <a:spLocks noEditPoints="1"/>
            </p:cNvSpPr>
            <p:nvPr/>
          </p:nvSpPr>
          <p:spPr bwMode="auto">
            <a:xfrm>
              <a:off x="3776818" y="5877745"/>
              <a:ext cx="121771" cy="94994"/>
            </a:xfrm>
            <a:custGeom>
              <a:avLst/>
              <a:gdLst/>
              <a:ahLst/>
              <a:cxnLst>
                <a:cxn ang="0">
                  <a:pos x="57" y="47"/>
                </a:cxn>
                <a:cxn ang="0">
                  <a:pos x="58" y="47"/>
                </a:cxn>
                <a:cxn ang="0">
                  <a:pos x="40" y="55"/>
                </a:cxn>
                <a:cxn ang="0">
                  <a:pos x="41" y="56"/>
                </a:cxn>
                <a:cxn ang="0">
                  <a:pos x="73" y="50"/>
                </a:cxn>
                <a:cxn ang="0">
                  <a:pos x="70" y="51"/>
                </a:cxn>
                <a:cxn ang="0">
                  <a:pos x="76" y="58"/>
                </a:cxn>
                <a:cxn ang="0">
                  <a:pos x="81" y="52"/>
                </a:cxn>
                <a:cxn ang="0">
                  <a:pos x="78" y="49"/>
                </a:cxn>
                <a:cxn ang="0">
                  <a:pos x="75" y="51"/>
                </a:cxn>
                <a:cxn ang="0">
                  <a:pos x="73" y="46"/>
                </a:cxn>
                <a:cxn ang="0">
                  <a:pos x="74" y="43"/>
                </a:cxn>
                <a:cxn ang="0">
                  <a:pos x="74" y="40"/>
                </a:cxn>
                <a:cxn ang="0">
                  <a:pos x="71" y="37"/>
                </a:cxn>
                <a:cxn ang="0">
                  <a:pos x="66" y="38"/>
                </a:cxn>
                <a:cxn ang="0">
                  <a:pos x="65" y="34"/>
                </a:cxn>
                <a:cxn ang="0">
                  <a:pos x="69" y="29"/>
                </a:cxn>
                <a:cxn ang="0">
                  <a:pos x="63" y="28"/>
                </a:cxn>
                <a:cxn ang="0">
                  <a:pos x="51" y="25"/>
                </a:cxn>
                <a:cxn ang="0">
                  <a:pos x="46" y="15"/>
                </a:cxn>
                <a:cxn ang="0">
                  <a:pos x="39" y="8"/>
                </a:cxn>
                <a:cxn ang="0">
                  <a:pos x="3" y="7"/>
                </a:cxn>
                <a:cxn ang="0">
                  <a:pos x="1" y="16"/>
                </a:cxn>
                <a:cxn ang="0">
                  <a:pos x="4" y="11"/>
                </a:cxn>
                <a:cxn ang="0">
                  <a:pos x="5" y="11"/>
                </a:cxn>
                <a:cxn ang="0">
                  <a:pos x="4" y="12"/>
                </a:cxn>
                <a:cxn ang="0">
                  <a:pos x="5" y="13"/>
                </a:cxn>
                <a:cxn ang="0">
                  <a:pos x="6" y="13"/>
                </a:cxn>
                <a:cxn ang="0">
                  <a:pos x="7" y="15"/>
                </a:cxn>
                <a:cxn ang="0">
                  <a:pos x="8" y="14"/>
                </a:cxn>
                <a:cxn ang="0">
                  <a:pos x="9" y="14"/>
                </a:cxn>
                <a:cxn ang="0">
                  <a:pos x="11" y="21"/>
                </a:cxn>
                <a:cxn ang="0">
                  <a:pos x="22" y="36"/>
                </a:cxn>
                <a:cxn ang="0">
                  <a:pos x="22" y="39"/>
                </a:cxn>
                <a:cxn ang="0">
                  <a:pos x="32" y="50"/>
                </a:cxn>
                <a:cxn ang="0">
                  <a:pos x="35" y="51"/>
                </a:cxn>
                <a:cxn ang="0">
                  <a:pos x="36" y="55"/>
                </a:cxn>
                <a:cxn ang="0">
                  <a:pos x="38" y="54"/>
                </a:cxn>
                <a:cxn ang="0">
                  <a:pos x="40" y="56"/>
                </a:cxn>
                <a:cxn ang="0">
                  <a:pos x="43" y="57"/>
                </a:cxn>
                <a:cxn ang="0">
                  <a:pos x="42" y="60"/>
                </a:cxn>
                <a:cxn ang="0">
                  <a:pos x="46" y="58"/>
                </a:cxn>
                <a:cxn ang="0">
                  <a:pos x="50" y="58"/>
                </a:cxn>
                <a:cxn ang="0">
                  <a:pos x="50" y="59"/>
                </a:cxn>
                <a:cxn ang="0">
                  <a:pos x="60" y="55"/>
                </a:cxn>
                <a:cxn ang="0">
                  <a:pos x="61" y="57"/>
                </a:cxn>
                <a:cxn ang="0">
                  <a:pos x="65" y="55"/>
                </a:cxn>
                <a:cxn ang="0">
                  <a:pos x="70" y="58"/>
                </a:cxn>
                <a:cxn ang="0">
                  <a:pos x="77" y="60"/>
                </a:cxn>
              </a:cxnLst>
              <a:rect l="0" t="0" r="r" b="b"/>
              <a:pathLst>
                <a:path w="81" h="63">
                  <a:moveTo>
                    <a:pt x="58" y="47"/>
                  </a:moveTo>
                  <a:cubicBezTo>
                    <a:pt x="58" y="46"/>
                    <a:pt x="58" y="47"/>
                    <a:pt x="57" y="47"/>
                  </a:cubicBezTo>
                  <a:cubicBezTo>
                    <a:pt x="57" y="46"/>
                    <a:pt x="57" y="45"/>
                    <a:pt x="57" y="44"/>
                  </a:cubicBezTo>
                  <a:cubicBezTo>
                    <a:pt x="58" y="45"/>
                    <a:pt x="60" y="46"/>
                    <a:pt x="58" y="47"/>
                  </a:cubicBezTo>
                  <a:close/>
                  <a:moveTo>
                    <a:pt x="41" y="56"/>
                  </a:moveTo>
                  <a:cubicBezTo>
                    <a:pt x="41" y="57"/>
                    <a:pt x="40" y="55"/>
                    <a:pt x="40" y="55"/>
                  </a:cubicBezTo>
                  <a:cubicBezTo>
                    <a:pt x="40" y="55"/>
                    <a:pt x="39" y="55"/>
                    <a:pt x="39" y="56"/>
                  </a:cubicBezTo>
                  <a:cubicBezTo>
                    <a:pt x="38" y="55"/>
                    <a:pt x="41" y="54"/>
                    <a:pt x="41" y="56"/>
                  </a:cubicBezTo>
                  <a:close/>
                  <a:moveTo>
                    <a:pt x="70" y="51"/>
                  </a:moveTo>
                  <a:cubicBezTo>
                    <a:pt x="71" y="51"/>
                    <a:pt x="72" y="51"/>
                    <a:pt x="73" y="50"/>
                  </a:cubicBezTo>
                  <a:cubicBezTo>
                    <a:pt x="72" y="51"/>
                    <a:pt x="72" y="52"/>
                    <a:pt x="71" y="53"/>
                  </a:cubicBezTo>
                  <a:cubicBezTo>
                    <a:pt x="70" y="52"/>
                    <a:pt x="70" y="52"/>
                    <a:pt x="70" y="51"/>
                  </a:cubicBezTo>
                  <a:close/>
                  <a:moveTo>
                    <a:pt x="77" y="60"/>
                  </a:moveTo>
                  <a:cubicBezTo>
                    <a:pt x="76" y="59"/>
                    <a:pt x="76" y="59"/>
                    <a:pt x="76" y="58"/>
                  </a:cubicBezTo>
                  <a:cubicBezTo>
                    <a:pt x="78" y="59"/>
                    <a:pt x="79" y="56"/>
                    <a:pt x="78" y="55"/>
                  </a:cubicBezTo>
                  <a:cubicBezTo>
                    <a:pt x="79" y="54"/>
                    <a:pt x="79" y="53"/>
                    <a:pt x="81" y="52"/>
                  </a:cubicBezTo>
                  <a:cubicBezTo>
                    <a:pt x="81" y="51"/>
                    <a:pt x="79" y="51"/>
                    <a:pt x="78" y="51"/>
                  </a:cubicBezTo>
                  <a:cubicBezTo>
                    <a:pt x="78" y="50"/>
                    <a:pt x="77" y="50"/>
                    <a:pt x="78" y="49"/>
                  </a:cubicBezTo>
                  <a:cubicBezTo>
                    <a:pt x="77" y="49"/>
                    <a:pt x="76" y="49"/>
                    <a:pt x="76" y="49"/>
                  </a:cubicBezTo>
                  <a:cubicBezTo>
                    <a:pt x="75" y="50"/>
                    <a:pt x="76" y="51"/>
                    <a:pt x="75" y="51"/>
                  </a:cubicBezTo>
                  <a:cubicBezTo>
                    <a:pt x="74" y="50"/>
                    <a:pt x="76" y="49"/>
                    <a:pt x="75" y="47"/>
                  </a:cubicBezTo>
                  <a:cubicBezTo>
                    <a:pt x="74" y="47"/>
                    <a:pt x="74" y="46"/>
                    <a:pt x="73" y="46"/>
                  </a:cubicBezTo>
                  <a:cubicBezTo>
                    <a:pt x="74" y="45"/>
                    <a:pt x="74" y="44"/>
                    <a:pt x="73" y="44"/>
                  </a:cubicBezTo>
                  <a:cubicBezTo>
                    <a:pt x="73" y="44"/>
                    <a:pt x="74" y="44"/>
                    <a:pt x="74" y="43"/>
                  </a:cubicBezTo>
                  <a:cubicBezTo>
                    <a:pt x="74" y="43"/>
                    <a:pt x="73" y="42"/>
                    <a:pt x="72" y="41"/>
                  </a:cubicBezTo>
                  <a:cubicBezTo>
                    <a:pt x="73" y="40"/>
                    <a:pt x="74" y="41"/>
                    <a:pt x="74" y="40"/>
                  </a:cubicBezTo>
                  <a:cubicBezTo>
                    <a:pt x="73" y="40"/>
                    <a:pt x="72" y="41"/>
                    <a:pt x="72" y="41"/>
                  </a:cubicBezTo>
                  <a:cubicBezTo>
                    <a:pt x="72" y="39"/>
                    <a:pt x="72" y="39"/>
                    <a:pt x="71" y="37"/>
                  </a:cubicBezTo>
                  <a:cubicBezTo>
                    <a:pt x="68" y="38"/>
                    <a:pt x="68" y="36"/>
                    <a:pt x="67" y="35"/>
                  </a:cubicBezTo>
                  <a:cubicBezTo>
                    <a:pt x="67" y="36"/>
                    <a:pt x="67" y="37"/>
                    <a:pt x="66" y="38"/>
                  </a:cubicBezTo>
                  <a:cubicBezTo>
                    <a:pt x="66" y="38"/>
                    <a:pt x="66" y="38"/>
                    <a:pt x="66" y="38"/>
                  </a:cubicBezTo>
                  <a:cubicBezTo>
                    <a:pt x="67" y="37"/>
                    <a:pt x="64" y="35"/>
                    <a:pt x="65" y="34"/>
                  </a:cubicBezTo>
                  <a:cubicBezTo>
                    <a:pt x="67" y="33"/>
                    <a:pt x="70" y="32"/>
                    <a:pt x="70" y="31"/>
                  </a:cubicBezTo>
                  <a:cubicBezTo>
                    <a:pt x="69" y="31"/>
                    <a:pt x="70" y="30"/>
                    <a:pt x="69" y="29"/>
                  </a:cubicBezTo>
                  <a:cubicBezTo>
                    <a:pt x="67" y="29"/>
                    <a:pt x="66" y="29"/>
                    <a:pt x="64" y="30"/>
                  </a:cubicBezTo>
                  <a:cubicBezTo>
                    <a:pt x="64" y="29"/>
                    <a:pt x="64" y="28"/>
                    <a:pt x="63" y="28"/>
                  </a:cubicBezTo>
                  <a:cubicBezTo>
                    <a:pt x="61" y="29"/>
                    <a:pt x="62" y="30"/>
                    <a:pt x="61" y="30"/>
                  </a:cubicBezTo>
                  <a:cubicBezTo>
                    <a:pt x="59" y="25"/>
                    <a:pt x="55" y="24"/>
                    <a:pt x="51" y="25"/>
                  </a:cubicBezTo>
                  <a:cubicBezTo>
                    <a:pt x="52" y="23"/>
                    <a:pt x="50" y="20"/>
                    <a:pt x="49" y="20"/>
                  </a:cubicBezTo>
                  <a:cubicBezTo>
                    <a:pt x="49" y="18"/>
                    <a:pt x="47" y="16"/>
                    <a:pt x="46" y="15"/>
                  </a:cubicBezTo>
                  <a:cubicBezTo>
                    <a:pt x="45" y="14"/>
                    <a:pt x="45" y="13"/>
                    <a:pt x="45" y="12"/>
                  </a:cubicBezTo>
                  <a:cubicBezTo>
                    <a:pt x="44" y="11"/>
                    <a:pt x="41" y="9"/>
                    <a:pt x="39" y="8"/>
                  </a:cubicBezTo>
                  <a:cubicBezTo>
                    <a:pt x="32" y="2"/>
                    <a:pt x="23" y="0"/>
                    <a:pt x="14" y="3"/>
                  </a:cubicBezTo>
                  <a:cubicBezTo>
                    <a:pt x="8" y="4"/>
                    <a:pt x="8" y="6"/>
                    <a:pt x="3" y="7"/>
                  </a:cubicBezTo>
                  <a:cubicBezTo>
                    <a:pt x="5" y="10"/>
                    <a:pt x="0" y="13"/>
                    <a:pt x="0" y="17"/>
                  </a:cubicBezTo>
                  <a:cubicBezTo>
                    <a:pt x="1" y="17"/>
                    <a:pt x="1" y="15"/>
                    <a:pt x="1" y="16"/>
                  </a:cubicBezTo>
                  <a:cubicBezTo>
                    <a:pt x="2" y="17"/>
                    <a:pt x="1" y="19"/>
                    <a:pt x="3" y="20"/>
                  </a:cubicBezTo>
                  <a:cubicBezTo>
                    <a:pt x="2" y="15"/>
                    <a:pt x="0" y="14"/>
                    <a:pt x="4" y="11"/>
                  </a:cubicBezTo>
                  <a:cubicBezTo>
                    <a:pt x="3" y="10"/>
                    <a:pt x="3" y="10"/>
                    <a:pt x="3" y="9"/>
                  </a:cubicBezTo>
                  <a:cubicBezTo>
                    <a:pt x="4" y="10"/>
                    <a:pt x="4" y="11"/>
                    <a:pt x="5" y="11"/>
                  </a:cubicBezTo>
                  <a:cubicBezTo>
                    <a:pt x="3" y="11"/>
                    <a:pt x="2" y="14"/>
                    <a:pt x="3" y="14"/>
                  </a:cubicBezTo>
                  <a:cubicBezTo>
                    <a:pt x="3" y="13"/>
                    <a:pt x="3" y="13"/>
                    <a:pt x="4" y="12"/>
                  </a:cubicBezTo>
                  <a:cubicBezTo>
                    <a:pt x="4" y="13"/>
                    <a:pt x="3" y="15"/>
                    <a:pt x="3" y="15"/>
                  </a:cubicBezTo>
                  <a:cubicBezTo>
                    <a:pt x="4" y="14"/>
                    <a:pt x="4" y="12"/>
                    <a:pt x="5" y="13"/>
                  </a:cubicBezTo>
                  <a:cubicBezTo>
                    <a:pt x="5" y="13"/>
                    <a:pt x="4" y="15"/>
                    <a:pt x="5" y="16"/>
                  </a:cubicBezTo>
                  <a:cubicBezTo>
                    <a:pt x="5" y="15"/>
                    <a:pt x="5" y="13"/>
                    <a:pt x="6" y="13"/>
                  </a:cubicBezTo>
                  <a:cubicBezTo>
                    <a:pt x="6" y="14"/>
                    <a:pt x="5" y="16"/>
                    <a:pt x="6" y="17"/>
                  </a:cubicBezTo>
                  <a:cubicBezTo>
                    <a:pt x="6" y="16"/>
                    <a:pt x="6" y="14"/>
                    <a:pt x="7" y="15"/>
                  </a:cubicBezTo>
                  <a:cubicBezTo>
                    <a:pt x="7" y="15"/>
                    <a:pt x="7" y="18"/>
                    <a:pt x="8" y="19"/>
                  </a:cubicBezTo>
                  <a:cubicBezTo>
                    <a:pt x="8" y="17"/>
                    <a:pt x="7" y="15"/>
                    <a:pt x="8" y="14"/>
                  </a:cubicBezTo>
                  <a:cubicBezTo>
                    <a:pt x="8" y="16"/>
                    <a:pt x="8" y="19"/>
                    <a:pt x="9" y="20"/>
                  </a:cubicBezTo>
                  <a:cubicBezTo>
                    <a:pt x="9" y="18"/>
                    <a:pt x="8" y="16"/>
                    <a:pt x="9" y="14"/>
                  </a:cubicBezTo>
                  <a:cubicBezTo>
                    <a:pt x="9" y="17"/>
                    <a:pt x="10" y="24"/>
                    <a:pt x="10" y="17"/>
                  </a:cubicBezTo>
                  <a:cubicBezTo>
                    <a:pt x="10" y="19"/>
                    <a:pt x="10" y="20"/>
                    <a:pt x="11" y="21"/>
                  </a:cubicBezTo>
                  <a:cubicBezTo>
                    <a:pt x="12" y="20"/>
                    <a:pt x="16" y="33"/>
                    <a:pt x="16" y="28"/>
                  </a:cubicBezTo>
                  <a:cubicBezTo>
                    <a:pt x="18" y="31"/>
                    <a:pt x="21" y="34"/>
                    <a:pt x="22" y="36"/>
                  </a:cubicBezTo>
                  <a:cubicBezTo>
                    <a:pt x="23" y="37"/>
                    <a:pt x="23" y="37"/>
                    <a:pt x="23" y="38"/>
                  </a:cubicBezTo>
                  <a:cubicBezTo>
                    <a:pt x="23" y="38"/>
                    <a:pt x="22" y="38"/>
                    <a:pt x="22" y="39"/>
                  </a:cubicBezTo>
                  <a:cubicBezTo>
                    <a:pt x="24" y="42"/>
                    <a:pt x="27" y="44"/>
                    <a:pt x="31" y="48"/>
                  </a:cubicBezTo>
                  <a:cubicBezTo>
                    <a:pt x="32" y="49"/>
                    <a:pt x="30" y="50"/>
                    <a:pt x="32" y="50"/>
                  </a:cubicBezTo>
                  <a:cubicBezTo>
                    <a:pt x="32" y="49"/>
                    <a:pt x="32" y="49"/>
                    <a:pt x="32" y="49"/>
                  </a:cubicBezTo>
                  <a:cubicBezTo>
                    <a:pt x="33" y="50"/>
                    <a:pt x="34" y="50"/>
                    <a:pt x="35" y="51"/>
                  </a:cubicBezTo>
                  <a:cubicBezTo>
                    <a:pt x="35" y="52"/>
                    <a:pt x="33" y="54"/>
                    <a:pt x="34" y="54"/>
                  </a:cubicBezTo>
                  <a:cubicBezTo>
                    <a:pt x="35" y="52"/>
                    <a:pt x="35" y="55"/>
                    <a:pt x="36" y="55"/>
                  </a:cubicBezTo>
                  <a:cubicBezTo>
                    <a:pt x="36" y="54"/>
                    <a:pt x="37" y="54"/>
                    <a:pt x="37" y="53"/>
                  </a:cubicBezTo>
                  <a:cubicBezTo>
                    <a:pt x="38" y="54"/>
                    <a:pt x="38" y="53"/>
                    <a:pt x="38" y="54"/>
                  </a:cubicBezTo>
                  <a:cubicBezTo>
                    <a:pt x="38" y="55"/>
                    <a:pt x="39" y="57"/>
                    <a:pt x="40" y="57"/>
                  </a:cubicBezTo>
                  <a:cubicBezTo>
                    <a:pt x="40" y="57"/>
                    <a:pt x="39" y="56"/>
                    <a:pt x="40" y="56"/>
                  </a:cubicBezTo>
                  <a:cubicBezTo>
                    <a:pt x="41" y="57"/>
                    <a:pt x="43" y="56"/>
                    <a:pt x="43" y="55"/>
                  </a:cubicBezTo>
                  <a:cubicBezTo>
                    <a:pt x="43" y="56"/>
                    <a:pt x="43" y="57"/>
                    <a:pt x="43" y="57"/>
                  </a:cubicBezTo>
                  <a:cubicBezTo>
                    <a:pt x="42" y="57"/>
                    <a:pt x="42" y="57"/>
                    <a:pt x="41" y="57"/>
                  </a:cubicBezTo>
                  <a:cubicBezTo>
                    <a:pt x="42" y="58"/>
                    <a:pt x="43" y="59"/>
                    <a:pt x="42" y="60"/>
                  </a:cubicBezTo>
                  <a:cubicBezTo>
                    <a:pt x="44" y="59"/>
                    <a:pt x="43" y="58"/>
                    <a:pt x="44" y="57"/>
                  </a:cubicBezTo>
                  <a:cubicBezTo>
                    <a:pt x="44" y="59"/>
                    <a:pt x="45" y="57"/>
                    <a:pt x="46" y="58"/>
                  </a:cubicBezTo>
                  <a:cubicBezTo>
                    <a:pt x="45" y="58"/>
                    <a:pt x="46" y="59"/>
                    <a:pt x="46" y="60"/>
                  </a:cubicBezTo>
                  <a:cubicBezTo>
                    <a:pt x="47" y="58"/>
                    <a:pt x="48" y="57"/>
                    <a:pt x="50" y="58"/>
                  </a:cubicBezTo>
                  <a:cubicBezTo>
                    <a:pt x="49" y="57"/>
                    <a:pt x="50" y="55"/>
                    <a:pt x="51" y="56"/>
                  </a:cubicBezTo>
                  <a:cubicBezTo>
                    <a:pt x="51" y="57"/>
                    <a:pt x="50" y="58"/>
                    <a:pt x="50" y="59"/>
                  </a:cubicBezTo>
                  <a:cubicBezTo>
                    <a:pt x="51" y="59"/>
                    <a:pt x="52" y="57"/>
                    <a:pt x="54" y="56"/>
                  </a:cubicBezTo>
                  <a:cubicBezTo>
                    <a:pt x="56" y="57"/>
                    <a:pt x="58" y="57"/>
                    <a:pt x="60" y="55"/>
                  </a:cubicBezTo>
                  <a:cubicBezTo>
                    <a:pt x="60" y="56"/>
                    <a:pt x="59" y="56"/>
                    <a:pt x="59" y="57"/>
                  </a:cubicBezTo>
                  <a:cubicBezTo>
                    <a:pt x="60" y="57"/>
                    <a:pt x="60" y="58"/>
                    <a:pt x="61" y="57"/>
                  </a:cubicBezTo>
                  <a:cubicBezTo>
                    <a:pt x="61" y="56"/>
                    <a:pt x="61" y="55"/>
                    <a:pt x="63" y="55"/>
                  </a:cubicBezTo>
                  <a:cubicBezTo>
                    <a:pt x="63" y="56"/>
                    <a:pt x="65" y="55"/>
                    <a:pt x="65" y="55"/>
                  </a:cubicBezTo>
                  <a:cubicBezTo>
                    <a:pt x="64" y="56"/>
                    <a:pt x="63" y="55"/>
                    <a:pt x="62" y="57"/>
                  </a:cubicBezTo>
                  <a:cubicBezTo>
                    <a:pt x="64" y="58"/>
                    <a:pt x="69" y="60"/>
                    <a:pt x="70" y="58"/>
                  </a:cubicBezTo>
                  <a:cubicBezTo>
                    <a:pt x="72" y="58"/>
                    <a:pt x="71" y="61"/>
                    <a:pt x="69" y="61"/>
                  </a:cubicBezTo>
                  <a:cubicBezTo>
                    <a:pt x="71" y="63"/>
                    <a:pt x="73" y="61"/>
                    <a:pt x="77" y="6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3" name="Freeform 62"/>
            <p:cNvSpPr>
              <a:spLocks/>
            </p:cNvSpPr>
            <p:nvPr/>
          </p:nvSpPr>
          <p:spPr bwMode="auto">
            <a:xfrm>
              <a:off x="3823359" y="5951700"/>
              <a:ext cx="7651" cy="7651"/>
            </a:xfrm>
            <a:custGeom>
              <a:avLst/>
              <a:gdLst/>
              <a:ahLst/>
              <a:cxnLst>
                <a:cxn ang="0">
                  <a:pos x="3" y="1"/>
                </a:cxn>
                <a:cxn ang="0">
                  <a:pos x="2" y="4"/>
                </a:cxn>
                <a:cxn ang="0">
                  <a:pos x="5" y="4"/>
                </a:cxn>
                <a:cxn ang="0">
                  <a:pos x="3" y="1"/>
                </a:cxn>
              </a:cxnLst>
              <a:rect l="0" t="0" r="r" b="b"/>
              <a:pathLst>
                <a:path w="5" h="5">
                  <a:moveTo>
                    <a:pt x="3" y="1"/>
                  </a:moveTo>
                  <a:cubicBezTo>
                    <a:pt x="3" y="2"/>
                    <a:pt x="0" y="2"/>
                    <a:pt x="2" y="4"/>
                  </a:cubicBezTo>
                  <a:cubicBezTo>
                    <a:pt x="3" y="4"/>
                    <a:pt x="3" y="5"/>
                    <a:pt x="5" y="4"/>
                  </a:cubicBezTo>
                  <a:cubicBezTo>
                    <a:pt x="3" y="3"/>
                    <a:pt x="5" y="0"/>
                    <a:pt x="3" y="1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4" name="Freeform 63"/>
            <p:cNvSpPr>
              <a:spLocks/>
            </p:cNvSpPr>
            <p:nvPr/>
          </p:nvSpPr>
          <p:spPr bwMode="auto">
            <a:xfrm>
              <a:off x="3959156" y="5905160"/>
              <a:ext cx="13389" cy="5738"/>
            </a:xfrm>
            <a:custGeom>
              <a:avLst/>
              <a:gdLst/>
              <a:ahLst/>
              <a:cxnLst>
                <a:cxn ang="0">
                  <a:pos x="2" y="3"/>
                </a:cxn>
                <a:cxn ang="0">
                  <a:pos x="3" y="4"/>
                </a:cxn>
                <a:cxn ang="0">
                  <a:pos x="7" y="3"/>
                </a:cxn>
                <a:cxn ang="0">
                  <a:pos x="6" y="4"/>
                </a:cxn>
                <a:cxn ang="0">
                  <a:pos x="9" y="0"/>
                </a:cxn>
                <a:cxn ang="0">
                  <a:pos x="7" y="1"/>
                </a:cxn>
                <a:cxn ang="0">
                  <a:pos x="8" y="2"/>
                </a:cxn>
                <a:cxn ang="0">
                  <a:pos x="7" y="2"/>
                </a:cxn>
                <a:cxn ang="0">
                  <a:pos x="4" y="1"/>
                </a:cxn>
                <a:cxn ang="0">
                  <a:pos x="5" y="2"/>
                </a:cxn>
                <a:cxn ang="0">
                  <a:pos x="2" y="1"/>
                </a:cxn>
                <a:cxn ang="0">
                  <a:pos x="3" y="2"/>
                </a:cxn>
                <a:cxn ang="0">
                  <a:pos x="1" y="2"/>
                </a:cxn>
                <a:cxn ang="0">
                  <a:pos x="2" y="2"/>
                </a:cxn>
                <a:cxn ang="0">
                  <a:pos x="1" y="2"/>
                </a:cxn>
                <a:cxn ang="0">
                  <a:pos x="2" y="3"/>
                </a:cxn>
              </a:cxnLst>
              <a:rect l="0" t="0" r="r" b="b"/>
              <a:pathLst>
                <a:path w="9" h="4">
                  <a:moveTo>
                    <a:pt x="2" y="3"/>
                  </a:moveTo>
                  <a:cubicBezTo>
                    <a:pt x="2" y="4"/>
                    <a:pt x="3" y="4"/>
                    <a:pt x="3" y="4"/>
                  </a:cubicBezTo>
                  <a:cubicBezTo>
                    <a:pt x="5" y="4"/>
                    <a:pt x="5" y="3"/>
                    <a:pt x="7" y="3"/>
                  </a:cubicBezTo>
                  <a:cubicBezTo>
                    <a:pt x="7" y="4"/>
                    <a:pt x="6" y="4"/>
                    <a:pt x="6" y="4"/>
                  </a:cubicBezTo>
                  <a:cubicBezTo>
                    <a:pt x="9" y="4"/>
                    <a:pt x="9" y="1"/>
                    <a:pt x="9" y="0"/>
                  </a:cubicBezTo>
                  <a:cubicBezTo>
                    <a:pt x="8" y="0"/>
                    <a:pt x="8" y="1"/>
                    <a:pt x="7" y="1"/>
                  </a:cubicBezTo>
                  <a:cubicBezTo>
                    <a:pt x="8" y="1"/>
                    <a:pt x="8" y="1"/>
                    <a:pt x="8" y="2"/>
                  </a:cubicBezTo>
                  <a:cubicBezTo>
                    <a:pt x="8" y="1"/>
                    <a:pt x="7" y="2"/>
                    <a:pt x="7" y="2"/>
                  </a:cubicBezTo>
                  <a:cubicBezTo>
                    <a:pt x="6" y="2"/>
                    <a:pt x="5" y="1"/>
                    <a:pt x="4" y="1"/>
                  </a:cubicBezTo>
                  <a:cubicBezTo>
                    <a:pt x="4" y="2"/>
                    <a:pt x="6" y="1"/>
                    <a:pt x="5" y="2"/>
                  </a:cubicBezTo>
                  <a:cubicBezTo>
                    <a:pt x="4" y="2"/>
                    <a:pt x="4" y="1"/>
                    <a:pt x="2" y="1"/>
                  </a:cubicBezTo>
                  <a:cubicBezTo>
                    <a:pt x="2" y="2"/>
                    <a:pt x="4" y="2"/>
                    <a:pt x="3" y="2"/>
                  </a:cubicBezTo>
                  <a:cubicBezTo>
                    <a:pt x="2" y="2"/>
                    <a:pt x="2" y="2"/>
                    <a:pt x="1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1" y="2"/>
                    <a:pt x="0" y="2"/>
                    <a:pt x="1" y="2"/>
                  </a:cubicBezTo>
                  <a:cubicBezTo>
                    <a:pt x="1" y="3"/>
                    <a:pt x="2" y="2"/>
                    <a:pt x="2" y="3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5" name="Freeform 85"/>
            <p:cNvSpPr>
              <a:spLocks noEditPoints="1"/>
            </p:cNvSpPr>
            <p:nvPr/>
          </p:nvSpPr>
          <p:spPr bwMode="auto">
            <a:xfrm>
              <a:off x="3581092" y="5395762"/>
              <a:ext cx="894475" cy="895112"/>
            </a:xfrm>
            <a:custGeom>
              <a:avLst/>
              <a:gdLst/>
              <a:ahLst/>
              <a:cxnLst>
                <a:cxn ang="0">
                  <a:pos x="297" y="594"/>
                </a:cxn>
                <a:cxn ang="0">
                  <a:pos x="0" y="297"/>
                </a:cxn>
                <a:cxn ang="0">
                  <a:pos x="297" y="0"/>
                </a:cxn>
                <a:cxn ang="0">
                  <a:pos x="594" y="297"/>
                </a:cxn>
                <a:cxn ang="0">
                  <a:pos x="297" y="594"/>
                </a:cxn>
                <a:cxn ang="0">
                  <a:pos x="297" y="40"/>
                </a:cxn>
                <a:cxn ang="0">
                  <a:pos x="40" y="297"/>
                </a:cxn>
                <a:cxn ang="0">
                  <a:pos x="297" y="554"/>
                </a:cxn>
                <a:cxn ang="0">
                  <a:pos x="554" y="297"/>
                </a:cxn>
                <a:cxn ang="0">
                  <a:pos x="297" y="40"/>
                </a:cxn>
              </a:cxnLst>
              <a:rect l="0" t="0" r="r" b="b"/>
              <a:pathLst>
                <a:path w="594" h="594">
                  <a:moveTo>
                    <a:pt x="297" y="594"/>
                  </a:moveTo>
                  <a:cubicBezTo>
                    <a:pt x="133" y="594"/>
                    <a:pt x="0" y="461"/>
                    <a:pt x="0" y="297"/>
                  </a:cubicBezTo>
                  <a:cubicBezTo>
                    <a:pt x="0" y="134"/>
                    <a:pt x="133" y="0"/>
                    <a:pt x="297" y="0"/>
                  </a:cubicBezTo>
                  <a:cubicBezTo>
                    <a:pt x="460" y="0"/>
                    <a:pt x="594" y="134"/>
                    <a:pt x="594" y="297"/>
                  </a:cubicBezTo>
                  <a:cubicBezTo>
                    <a:pt x="594" y="461"/>
                    <a:pt x="460" y="594"/>
                    <a:pt x="297" y="594"/>
                  </a:cubicBezTo>
                  <a:close/>
                  <a:moveTo>
                    <a:pt x="297" y="40"/>
                  </a:moveTo>
                  <a:cubicBezTo>
                    <a:pt x="155" y="40"/>
                    <a:pt x="40" y="156"/>
                    <a:pt x="40" y="297"/>
                  </a:cubicBezTo>
                  <a:cubicBezTo>
                    <a:pt x="40" y="439"/>
                    <a:pt x="155" y="554"/>
                    <a:pt x="297" y="554"/>
                  </a:cubicBezTo>
                  <a:cubicBezTo>
                    <a:pt x="438" y="554"/>
                    <a:pt x="554" y="439"/>
                    <a:pt x="554" y="297"/>
                  </a:cubicBezTo>
                  <a:cubicBezTo>
                    <a:pt x="554" y="156"/>
                    <a:pt x="438" y="40"/>
                    <a:pt x="297" y="4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6" name="Freeform 87"/>
            <p:cNvSpPr>
              <a:spLocks noEditPoints="1"/>
            </p:cNvSpPr>
            <p:nvPr/>
          </p:nvSpPr>
          <p:spPr bwMode="auto">
            <a:xfrm>
              <a:off x="3465059" y="5683932"/>
              <a:ext cx="105195" cy="88619"/>
            </a:xfrm>
            <a:custGeom>
              <a:avLst/>
              <a:gdLst/>
              <a:ahLst/>
              <a:cxnLst>
                <a:cxn ang="0">
                  <a:pos x="70" y="43"/>
                </a:cxn>
                <a:cxn ang="0">
                  <a:pos x="66" y="59"/>
                </a:cxn>
                <a:cxn ang="0">
                  <a:pos x="0" y="44"/>
                </a:cxn>
                <a:cxn ang="0">
                  <a:pos x="5" y="22"/>
                </a:cxn>
                <a:cxn ang="0">
                  <a:pos x="8" y="12"/>
                </a:cxn>
                <a:cxn ang="0">
                  <a:pos x="12" y="6"/>
                </a:cxn>
                <a:cxn ang="0">
                  <a:pos x="22" y="1"/>
                </a:cxn>
                <a:cxn ang="0">
                  <a:pos x="33" y="1"/>
                </a:cxn>
                <a:cxn ang="0">
                  <a:pos x="44" y="7"/>
                </a:cxn>
                <a:cxn ang="0">
                  <a:pos x="50" y="17"/>
                </a:cxn>
                <a:cxn ang="0">
                  <a:pos x="51" y="23"/>
                </a:cxn>
                <a:cxn ang="0">
                  <a:pos x="50" y="34"/>
                </a:cxn>
                <a:cxn ang="0">
                  <a:pos x="49" y="38"/>
                </a:cxn>
                <a:cxn ang="0">
                  <a:pos x="70" y="43"/>
                </a:cxn>
                <a:cxn ang="0">
                  <a:pos x="34" y="35"/>
                </a:cxn>
                <a:cxn ang="0">
                  <a:pos x="35" y="32"/>
                </a:cxn>
                <a:cxn ang="0">
                  <a:pos x="35" y="22"/>
                </a:cxn>
                <a:cxn ang="0">
                  <a:pos x="30" y="18"/>
                </a:cxn>
                <a:cxn ang="0">
                  <a:pos x="23" y="19"/>
                </a:cxn>
                <a:cxn ang="0">
                  <a:pos x="19" y="27"/>
                </a:cxn>
                <a:cxn ang="0">
                  <a:pos x="18" y="31"/>
                </a:cxn>
                <a:cxn ang="0">
                  <a:pos x="34" y="35"/>
                </a:cxn>
              </a:cxnLst>
              <a:rect l="0" t="0" r="r" b="b"/>
              <a:pathLst>
                <a:path w="70" h="59">
                  <a:moveTo>
                    <a:pt x="70" y="43"/>
                  </a:moveTo>
                  <a:cubicBezTo>
                    <a:pt x="66" y="59"/>
                    <a:pt x="66" y="59"/>
                    <a:pt x="66" y="59"/>
                  </a:cubicBezTo>
                  <a:cubicBezTo>
                    <a:pt x="0" y="44"/>
                    <a:pt x="0" y="44"/>
                    <a:pt x="0" y="44"/>
                  </a:cubicBezTo>
                  <a:cubicBezTo>
                    <a:pt x="5" y="22"/>
                    <a:pt x="5" y="22"/>
                    <a:pt x="5" y="22"/>
                  </a:cubicBezTo>
                  <a:cubicBezTo>
                    <a:pt x="6" y="18"/>
                    <a:pt x="7" y="14"/>
                    <a:pt x="8" y="12"/>
                  </a:cubicBezTo>
                  <a:cubicBezTo>
                    <a:pt x="9" y="10"/>
                    <a:pt x="11" y="8"/>
                    <a:pt x="12" y="6"/>
                  </a:cubicBezTo>
                  <a:cubicBezTo>
                    <a:pt x="15" y="4"/>
                    <a:pt x="18" y="2"/>
                    <a:pt x="22" y="1"/>
                  </a:cubicBezTo>
                  <a:cubicBezTo>
                    <a:pt x="25" y="0"/>
                    <a:pt x="29" y="0"/>
                    <a:pt x="33" y="1"/>
                  </a:cubicBezTo>
                  <a:cubicBezTo>
                    <a:pt x="37" y="2"/>
                    <a:pt x="41" y="4"/>
                    <a:pt x="44" y="7"/>
                  </a:cubicBezTo>
                  <a:cubicBezTo>
                    <a:pt x="47" y="9"/>
                    <a:pt x="49" y="13"/>
                    <a:pt x="50" y="17"/>
                  </a:cubicBezTo>
                  <a:cubicBezTo>
                    <a:pt x="51" y="19"/>
                    <a:pt x="51" y="21"/>
                    <a:pt x="51" y="23"/>
                  </a:cubicBezTo>
                  <a:cubicBezTo>
                    <a:pt x="51" y="26"/>
                    <a:pt x="51" y="29"/>
                    <a:pt x="50" y="34"/>
                  </a:cubicBezTo>
                  <a:cubicBezTo>
                    <a:pt x="49" y="38"/>
                    <a:pt x="49" y="38"/>
                    <a:pt x="49" y="38"/>
                  </a:cubicBezTo>
                  <a:lnTo>
                    <a:pt x="70" y="43"/>
                  </a:lnTo>
                  <a:close/>
                  <a:moveTo>
                    <a:pt x="34" y="35"/>
                  </a:moveTo>
                  <a:cubicBezTo>
                    <a:pt x="35" y="32"/>
                    <a:pt x="35" y="32"/>
                    <a:pt x="35" y="32"/>
                  </a:cubicBezTo>
                  <a:cubicBezTo>
                    <a:pt x="36" y="27"/>
                    <a:pt x="36" y="24"/>
                    <a:pt x="35" y="22"/>
                  </a:cubicBezTo>
                  <a:cubicBezTo>
                    <a:pt x="34" y="20"/>
                    <a:pt x="33" y="19"/>
                    <a:pt x="30" y="18"/>
                  </a:cubicBezTo>
                  <a:cubicBezTo>
                    <a:pt x="27" y="17"/>
                    <a:pt x="25" y="18"/>
                    <a:pt x="23" y="19"/>
                  </a:cubicBezTo>
                  <a:cubicBezTo>
                    <a:pt x="22" y="21"/>
                    <a:pt x="20" y="23"/>
                    <a:pt x="19" y="27"/>
                  </a:cubicBezTo>
                  <a:cubicBezTo>
                    <a:pt x="18" y="31"/>
                    <a:pt x="18" y="31"/>
                    <a:pt x="18" y="31"/>
                  </a:cubicBezTo>
                  <a:lnTo>
                    <a:pt x="34" y="35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7" name="Freeform 88"/>
            <p:cNvSpPr>
              <a:spLocks noEditPoints="1"/>
            </p:cNvSpPr>
            <p:nvPr/>
          </p:nvSpPr>
          <p:spPr bwMode="auto">
            <a:xfrm>
              <a:off x="3490560" y="5594675"/>
              <a:ext cx="123684" cy="98182"/>
            </a:xfrm>
            <a:custGeom>
              <a:avLst/>
              <a:gdLst/>
              <a:ahLst/>
              <a:cxnLst>
                <a:cxn ang="0">
                  <a:pos x="69" y="50"/>
                </a:cxn>
                <a:cxn ang="0">
                  <a:pos x="62" y="65"/>
                </a:cxn>
                <a:cxn ang="0">
                  <a:pos x="0" y="38"/>
                </a:cxn>
                <a:cxn ang="0">
                  <a:pos x="8" y="17"/>
                </a:cxn>
                <a:cxn ang="0">
                  <a:pos x="13" y="8"/>
                </a:cxn>
                <a:cxn ang="0">
                  <a:pos x="19" y="3"/>
                </a:cxn>
                <a:cxn ang="0">
                  <a:pos x="29" y="0"/>
                </a:cxn>
                <a:cxn ang="0">
                  <a:pos x="40" y="2"/>
                </a:cxn>
                <a:cxn ang="0">
                  <a:pos x="51" y="11"/>
                </a:cxn>
                <a:cxn ang="0">
                  <a:pos x="54" y="25"/>
                </a:cxn>
                <a:cxn ang="0">
                  <a:pos x="82" y="19"/>
                </a:cxn>
                <a:cxn ang="0">
                  <a:pos x="74" y="38"/>
                </a:cxn>
                <a:cxn ang="0">
                  <a:pos x="49" y="41"/>
                </a:cxn>
                <a:cxn ang="0">
                  <a:pos x="69" y="50"/>
                </a:cxn>
                <a:cxn ang="0">
                  <a:pos x="35" y="35"/>
                </a:cxn>
                <a:cxn ang="0">
                  <a:pos x="36" y="32"/>
                </a:cxn>
                <a:cxn ang="0">
                  <a:pos x="38" y="23"/>
                </a:cxn>
                <a:cxn ang="0">
                  <a:pos x="34" y="18"/>
                </a:cxn>
                <a:cxn ang="0">
                  <a:pos x="27" y="18"/>
                </a:cxn>
                <a:cxn ang="0">
                  <a:pos x="22" y="25"/>
                </a:cxn>
                <a:cxn ang="0">
                  <a:pos x="20" y="29"/>
                </a:cxn>
                <a:cxn ang="0">
                  <a:pos x="35" y="35"/>
                </a:cxn>
              </a:cxnLst>
              <a:rect l="0" t="0" r="r" b="b"/>
              <a:pathLst>
                <a:path w="82" h="65">
                  <a:moveTo>
                    <a:pt x="69" y="50"/>
                  </a:moveTo>
                  <a:cubicBezTo>
                    <a:pt x="62" y="65"/>
                    <a:pt x="62" y="65"/>
                    <a:pt x="62" y="65"/>
                  </a:cubicBezTo>
                  <a:cubicBezTo>
                    <a:pt x="0" y="38"/>
                    <a:pt x="0" y="38"/>
                    <a:pt x="0" y="38"/>
                  </a:cubicBezTo>
                  <a:cubicBezTo>
                    <a:pt x="8" y="17"/>
                    <a:pt x="8" y="17"/>
                    <a:pt x="8" y="17"/>
                  </a:cubicBezTo>
                  <a:cubicBezTo>
                    <a:pt x="10" y="13"/>
                    <a:pt x="12" y="10"/>
                    <a:pt x="13" y="8"/>
                  </a:cubicBezTo>
                  <a:cubicBezTo>
                    <a:pt x="15" y="6"/>
                    <a:pt x="17" y="4"/>
                    <a:pt x="19" y="3"/>
                  </a:cubicBezTo>
                  <a:cubicBezTo>
                    <a:pt x="22" y="1"/>
                    <a:pt x="25" y="0"/>
                    <a:pt x="29" y="0"/>
                  </a:cubicBezTo>
                  <a:cubicBezTo>
                    <a:pt x="32" y="0"/>
                    <a:pt x="36" y="0"/>
                    <a:pt x="40" y="2"/>
                  </a:cubicBezTo>
                  <a:cubicBezTo>
                    <a:pt x="45" y="4"/>
                    <a:pt x="49" y="7"/>
                    <a:pt x="51" y="11"/>
                  </a:cubicBezTo>
                  <a:cubicBezTo>
                    <a:pt x="54" y="15"/>
                    <a:pt x="55" y="20"/>
                    <a:pt x="54" y="25"/>
                  </a:cubicBezTo>
                  <a:cubicBezTo>
                    <a:pt x="82" y="19"/>
                    <a:pt x="82" y="19"/>
                    <a:pt x="82" y="19"/>
                  </a:cubicBezTo>
                  <a:cubicBezTo>
                    <a:pt x="74" y="38"/>
                    <a:pt x="74" y="38"/>
                    <a:pt x="74" y="38"/>
                  </a:cubicBezTo>
                  <a:cubicBezTo>
                    <a:pt x="49" y="41"/>
                    <a:pt x="49" y="41"/>
                    <a:pt x="49" y="41"/>
                  </a:cubicBezTo>
                  <a:lnTo>
                    <a:pt x="69" y="50"/>
                  </a:lnTo>
                  <a:close/>
                  <a:moveTo>
                    <a:pt x="35" y="35"/>
                  </a:moveTo>
                  <a:cubicBezTo>
                    <a:pt x="36" y="32"/>
                    <a:pt x="36" y="32"/>
                    <a:pt x="36" y="32"/>
                  </a:cubicBezTo>
                  <a:cubicBezTo>
                    <a:pt x="38" y="28"/>
                    <a:pt x="39" y="25"/>
                    <a:pt x="38" y="23"/>
                  </a:cubicBezTo>
                  <a:cubicBezTo>
                    <a:pt x="38" y="21"/>
                    <a:pt x="36" y="19"/>
                    <a:pt x="34" y="18"/>
                  </a:cubicBezTo>
                  <a:cubicBezTo>
                    <a:pt x="31" y="17"/>
                    <a:pt x="29" y="17"/>
                    <a:pt x="27" y="18"/>
                  </a:cubicBezTo>
                  <a:cubicBezTo>
                    <a:pt x="25" y="19"/>
                    <a:pt x="23" y="21"/>
                    <a:pt x="22" y="25"/>
                  </a:cubicBezTo>
                  <a:cubicBezTo>
                    <a:pt x="20" y="29"/>
                    <a:pt x="20" y="29"/>
                    <a:pt x="20" y="29"/>
                  </a:cubicBezTo>
                  <a:lnTo>
                    <a:pt x="35" y="35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8" name="Freeform 89"/>
            <p:cNvSpPr>
              <a:spLocks/>
            </p:cNvSpPr>
            <p:nvPr/>
          </p:nvSpPr>
          <p:spPr bwMode="auto">
            <a:xfrm>
              <a:off x="3531363" y="5541759"/>
              <a:ext cx="100732" cy="73955"/>
            </a:xfrm>
            <a:custGeom>
              <a:avLst/>
              <a:gdLst/>
              <a:ahLst/>
              <a:cxnLst>
                <a:cxn ang="0">
                  <a:pos x="158" y="83"/>
                </a:cxn>
                <a:cxn ang="0">
                  <a:pos x="139" y="116"/>
                </a:cxn>
                <a:cxn ang="0">
                  <a:pos x="0" y="34"/>
                </a:cxn>
                <a:cxn ang="0">
                  <a:pos x="21" y="0"/>
                </a:cxn>
                <a:cxn ang="0">
                  <a:pos x="158" y="83"/>
                </a:cxn>
              </a:cxnLst>
              <a:rect l="0" t="0" r="r" b="b"/>
              <a:pathLst>
                <a:path w="158" h="116">
                  <a:moveTo>
                    <a:pt x="158" y="83"/>
                  </a:moveTo>
                  <a:lnTo>
                    <a:pt x="139" y="116"/>
                  </a:lnTo>
                  <a:lnTo>
                    <a:pt x="0" y="34"/>
                  </a:lnTo>
                  <a:lnTo>
                    <a:pt x="21" y="0"/>
                  </a:lnTo>
                  <a:lnTo>
                    <a:pt x="158" y="8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9" name="Freeform 90"/>
            <p:cNvSpPr>
              <a:spLocks/>
            </p:cNvSpPr>
            <p:nvPr/>
          </p:nvSpPr>
          <p:spPr bwMode="auto">
            <a:xfrm>
              <a:off x="3558140" y="5433377"/>
              <a:ext cx="149185" cy="149185"/>
            </a:xfrm>
            <a:custGeom>
              <a:avLst/>
              <a:gdLst/>
              <a:ahLst/>
              <a:cxnLst>
                <a:cxn ang="0">
                  <a:pos x="147" y="206"/>
                </a:cxn>
                <a:cxn ang="0">
                  <a:pos x="123" y="234"/>
                </a:cxn>
                <a:cxn ang="0">
                  <a:pos x="0" y="130"/>
                </a:cxn>
                <a:cxn ang="0">
                  <a:pos x="36" y="90"/>
                </a:cxn>
                <a:cxn ang="0">
                  <a:pos x="130" y="130"/>
                </a:cxn>
                <a:cxn ang="0">
                  <a:pos x="76" y="43"/>
                </a:cxn>
                <a:cxn ang="0">
                  <a:pos x="111" y="0"/>
                </a:cxn>
                <a:cxn ang="0">
                  <a:pos x="234" y="104"/>
                </a:cxn>
                <a:cxn ang="0">
                  <a:pos x="208" y="135"/>
                </a:cxn>
                <a:cxn ang="0">
                  <a:pos x="128" y="64"/>
                </a:cxn>
                <a:cxn ang="0">
                  <a:pos x="187" y="159"/>
                </a:cxn>
                <a:cxn ang="0">
                  <a:pos x="168" y="180"/>
                </a:cxn>
                <a:cxn ang="0">
                  <a:pos x="66" y="137"/>
                </a:cxn>
                <a:cxn ang="0">
                  <a:pos x="147" y="206"/>
                </a:cxn>
              </a:cxnLst>
              <a:rect l="0" t="0" r="r" b="b"/>
              <a:pathLst>
                <a:path w="234" h="234">
                  <a:moveTo>
                    <a:pt x="147" y="206"/>
                  </a:moveTo>
                  <a:lnTo>
                    <a:pt x="123" y="234"/>
                  </a:lnTo>
                  <a:lnTo>
                    <a:pt x="0" y="130"/>
                  </a:lnTo>
                  <a:lnTo>
                    <a:pt x="36" y="90"/>
                  </a:lnTo>
                  <a:lnTo>
                    <a:pt x="130" y="130"/>
                  </a:lnTo>
                  <a:lnTo>
                    <a:pt x="76" y="43"/>
                  </a:lnTo>
                  <a:lnTo>
                    <a:pt x="111" y="0"/>
                  </a:lnTo>
                  <a:lnTo>
                    <a:pt x="234" y="104"/>
                  </a:lnTo>
                  <a:lnTo>
                    <a:pt x="208" y="135"/>
                  </a:lnTo>
                  <a:lnTo>
                    <a:pt x="128" y="64"/>
                  </a:lnTo>
                  <a:lnTo>
                    <a:pt x="187" y="159"/>
                  </a:lnTo>
                  <a:lnTo>
                    <a:pt x="168" y="180"/>
                  </a:lnTo>
                  <a:lnTo>
                    <a:pt x="66" y="137"/>
                  </a:lnTo>
                  <a:lnTo>
                    <a:pt x="147" y="20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20" name="Freeform 91"/>
            <p:cNvSpPr>
              <a:spLocks noEditPoints="1"/>
            </p:cNvSpPr>
            <p:nvPr/>
          </p:nvSpPr>
          <p:spPr bwMode="auto">
            <a:xfrm>
              <a:off x="3674173" y="5385561"/>
              <a:ext cx="109658" cy="117308"/>
            </a:xfrm>
            <a:custGeom>
              <a:avLst/>
              <a:gdLst/>
              <a:ahLst/>
              <a:cxnLst>
                <a:cxn ang="0">
                  <a:pos x="73" y="134"/>
                </a:cxn>
                <a:cxn ang="0">
                  <a:pos x="83" y="158"/>
                </a:cxn>
                <a:cxn ang="0">
                  <a:pos x="47" y="184"/>
                </a:cxn>
                <a:cxn ang="0">
                  <a:pos x="0" y="19"/>
                </a:cxn>
                <a:cxn ang="0">
                  <a:pos x="24" y="0"/>
                </a:cxn>
                <a:cxn ang="0">
                  <a:pos x="172" y="89"/>
                </a:cxn>
                <a:cxn ang="0">
                  <a:pos x="137" y="115"/>
                </a:cxn>
                <a:cxn ang="0">
                  <a:pos x="116" y="101"/>
                </a:cxn>
                <a:cxn ang="0">
                  <a:pos x="73" y="134"/>
                </a:cxn>
                <a:cxn ang="0">
                  <a:pos x="87" y="82"/>
                </a:cxn>
                <a:cxn ang="0">
                  <a:pos x="45" y="52"/>
                </a:cxn>
                <a:cxn ang="0">
                  <a:pos x="61" y="101"/>
                </a:cxn>
                <a:cxn ang="0">
                  <a:pos x="87" y="82"/>
                </a:cxn>
              </a:cxnLst>
              <a:rect l="0" t="0" r="r" b="b"/>
              <a:pathLst>
                <a:path w="172" h="184">
                  <a:moveTo>
                    <a:pt x="73" y="134"/>
                  </a:moveTo>
                  <a:lnTo>
                    <a:pt x="83" y="158"/>
                  </a:lnTo>
                  <a:lnTo>
                    <a:pt x="47" y="184"/>
                  </a:lnTo>
                  <a:lnTo>
                    <a:pt x="0" y="19"/>
                  </a:lnTo>
                  <a:lnTo>
                    <a:pt x="24" y="0"/>
                  </a:lnTo>
                  <a:lnTo>
                    <a:pt x="172" y="89"/>
                  </a:lnTo>
                  <a:lnTo>
                    <a:pt x="137" y="115"/>
                  </a:lnTo>
                  <a:lnTo>
                    <a:pt x="116" y="101"/>
                  </a:lnTo>
                  <a:lnTo>
                    <a:pt x="73" y="134"/>
                  </a:lnTo>
                  <a:close/>
                  <a:moveTo>
                    <a:pt x="87" y="82"/>
                  </a:moveTo>
                  <a:lnTo>
                    <a:pt x="45" y="52"/>
                  </a:lnTo>
                  <a:lnTo>
                    <a:pt x="61" y="101"/>
                  </a:lnTo>
                  <a:lnTo>
                    <a:pt x="87" y="8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21" name="Freeform 92"/>
            <p:cNvSpPr>
              <a:spLocks noEditPoints="1"/>
            </p:cNvSpPr>
            <p:nvPr/>
          </p:nvSpPr>
          <p:spPr bwMode="auto">
            <a:xfrm>
              <a:off x="3736015" y="5329457"/>
              <a:ext cx="114121" cy="114758"/>
            </a:xfrm>
            <a:custGeom>
              <a:avLst/>
              <a:gdLst/>
              <a:ahLst/>
              <a:cxnLst>
                <a:cxn ang="0">
                  <a:pos x="46" y="69"/>
                </a:cxn>
                <a:cxn ang="0">
                  <a:pos x="31" y="76"/>
                </a:cxn>
                <a:cxn ang="0">
                  <a:pos x="0" y="16"/>
                </a:cxn>
                <a:cxn ang="0">
                  <a:pos x="20" y="5"/>
                </a:cxn>
                <a:cxn ang="0">
                  <a:pos x="30" y="1"/>
                </a:cxn>
                <a:cxn ang="0">
                  <a:pos x="37" y="1"/>
                </a:cxn>
                <a:cxn ang="0">
                  <a:pos x="47" y="5"/>
                </a:cxn>
                <a:cxn ang="0">
                  <a:pos x="54" y="14"/>
                </a:cxn>
                <a:cxn ang="0">
                  <a:pos x="57" y="28"/>
                </a:cxn>
                <a:cxn ang="0">
                  <a:pos x="50" y="40"/>
                </a:cxn>
                <a:cxn ang="0">
                  <a:pos x="76" y="53"/>
                </a:cxn>
                <a:cxn ang="0">
                  <a:pos x="57" y="63"/>
                </a:cxn>
                <a:cxn ang="0">
                  <a:pos x="36" y="49"/>
                </a:cxn>
                <a:cxn ang="0">
                  <a:pos x="46" y="69"/>
                </a:cxn>
                <a:cxn ang="0">
                  <a:pos x="29" y="36"/>
                </a:cxn>
                <a:cxn ang="0">
                  <a:pos x="32" y="35"/>
                </a:cxn>
                <a:cxn ang="0">
                  <a:pos x="39" y="29"/>
                </a:cxn>
                <a:cxn ang="0">
                  <a:pos x="39" y="22"/>
                </a:cxn>
                <a:cxn ang="0">
                  <a:pos x="34" y="17"/>
                </a:cxn>
                <a:cxn ang="0">
                  <a:pos x="26" y="20"/>
                </a:cxn>
                <a:cxn ang="0">
                  <a:pos x="21" y="22"/>
                </a:cxn>
                <a:cxn ang="0">
                  <a:pos x="29" y="36"/>
                </a:cxn>
              </a:cxnLst>
              <a:rect l="0" t="0" r="r" b="b"/>
              <a:pathLst>
                <a:path w="76" h="76">
                  <a:moveTo>
                    <a:pt x="46" y="69"/>
                  </a:moveTo>
                  <a:cubicBezTo>
                    <a:pt x="31" y="76"/>
                    <a:pt x="31" y="76"/>
                    <a:pt x="31" y="76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20" y="5"/>
                    <a:pt x="20" y="5"/>
                    <a:pt x="20" y="5"/>
                  </a:cubicBezTo>
                  <a:cubicBezTo>
                    <a:pt x="24" y="3"/>
                    <a:pt x="27" y="2"/>
                    <a:pt x="30" y="1"/>
                  </a:cubicBezTo>
                  <a:cubicBezTo>
                    <a:pt x="32" y="1"/>
                    <a:pt x="35" y="0"/>
                    <a:pt x="37" y="1"/>
                  </a:cubicBezTo>
                  <a:cubicBezTo>
                    <a:pt x="41" y="1"/>
                    <a:pt x="44" y="3"/>
                    <a:pt x="47" y="5"/>
                  </a:cubicBezTo>
                  <a:cubicBezTo>
                    <a:pt x="49" y="7"/>
                    <a:pt x="52" y="10"/>
                    <a:pt x="54" y="14"/>
                  </a:cubicBezTo>
                  <a:cubicBezTo>
                    <a:pt x="56" y="18"/>
                    <a:pt x="57" y="23"/>
                    <a:pt x="57" y="28"/>
                  </a:cubicBezTo>
                  <a:cubicBezTo>
                    <a:pt x="56" y="33"/>
                    <a:pt x="54" y="37"/>
                    <a:pt x="50" y="40"/>
                  </a:cubicBezTo>
                  <a:cubicBezTo>
                    <a:pt x="76" y="53"/>
                    <a:pt x="76" y="53"/>
                    <a:pt x="76" y="53"/>
                  </a:cubicBezTo>
                  <a:cubicBezTo>
                    <a:pt x="57" y="63"/>
                    <a:pt x="57" y="63"/>
                    <a:pt x="57" y="63"/>
                  </a:cubicBezTo>
                  <a:cubicBezTo>
                    <a:pt x="36" y="49"/>
                    <a:pt x="36" y="49"/>
                    <a:pt x="36" y="49"/>
                  </a:cubicBezTo>
                  <a:lnTo>
                    <a:pt x="46" y="69"/>
                  </a:lnTo>
                  <a:close/>
                  <a:moveTo>
                    <a:pt x="29" y="36"/>
                  </a:moveTo>
                  <a:cubicBezTo>
                    <a:pt x="32" y="35"/>
                    <a:pt x="32" y="35"/>
                    <a:pt x="32" y="35"/>
                  </a:cubicBezTo>
                  <a:cubicBezTo>
                    <a:pt x="36" y="33"/>
                    <a:pt x="38" y="31"/>
                    <a:pt x="39" y="29"/>
                  </a:cubicBezTo>
                  <a:cubicBezTo>
                    <a:pt x="40" y="27"/>
                    <a:pt x="40" y="24"/>
                    <a:pt x="39" y="22"/>
                  </a:cubicBezTo>
                  <a:cubicBezTo>
                    <a:pt x="38" y="19"/>
                    <a:pt x="36" y="18"/>
                    <a:pt x="34" y="17"/>
                  </a:cubicBezTo>
                  <a:cubicBezTo>
                    <a:pt x="32" y="17"/>
                    <a:pt x="29" y="18"/>
                    <a:pt x="26" y="20"/>
                  </a:cubicBezTo>
                  <a:cubicBezTo>
                    <a:pt x="21" y="22"/>
                    <a:pt x="21" y="22"/>
                    <a:pt x="21" y="22"/>
                  </a:cubicBezTo>
                  <a:lnTo>
                    <a:pt x="29" y="3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22" name="Freeform 93"/>
            <p:cNvSpPr>
              <a:spLocks/>
            </p:cNvSpPr>
            <p:nvPr/>
          </p:nvSpPr>
          <p:spPr bwMode="auto">
            <a:xfrm>
              <a:off x="3809970" y="5288654"/>
              <a:ext cx="84156" cy="114758"/>
            </a:xfrm>
            <a:custGeom>
              <a:avLst/>
              <a:gdLst/>
              <a:ahLst/>
              <a:cxnLst>
                <a:cxn ang="0">
                  <a:pos x="132" y="168"/>
                </a:cxn>
                <a:cxn ang="0">
                  <a:pos x="94" y="180"/>
                </a:cxn>
                <a:cxn ang="0">
                  <a:pos x="75" y="123"/>
                </a:cxn>
                <a:cxn ang="0">
                  <a:pos x="0" y="41"/>
                </a:cxn>
                <a:cxn ang="0">
                  <a:pos x="42" y="29"/>
                </a:cxn>
                <a:cxn ang="0">
                  <a:pos x="82" y="76"/>
                </a:cxn>
                <a:cxn ang="0">
                  <a:pos x="87" y="12"/>
                </a:cxn>
                <a:cxn ang="0">
                  <a:pos x="127" y="0"/>
                </a:cxn>
                <a:cxn ang="0">
                  <a:pos x="113" y="112"/>
                </a:cxn>
                <a:cxn ang="0">
                  <a:pos x="132" y="168"/>
                </a:cxn>
              </a:cxnLst>
              <a:rect l="0" t="0" r="r" b="b"/>
              <a:pathLst>
                <a:path w="132" h="180">
                  <a:moveTo>
                    <a:pt x="132" y="168"/>
                  </a:moveTo>
                  <a:lnTo>
                    <a:pt x="94" y="180"/>
                  </a:lnTo>
                  <a:lnTo>
                    <a:pt x="75" y="123"/>
                  </a:lnTo>
                  <a:lnTo>
                    <a:pt x="0" y="41"/>
                  </a:lnTo>
                  <a:lnTo>
                    <a:pt x="42" y="29"/>
                  </a:lnTo>
                  <a:lnTo>
                    <a:pt x="82" y="76"/>
                  </a:lnTo>
                  <a:lnTo>
                    <a:pt x="87" y="12"/>
                  </a:lnTo>
                  <a:lnTo>
                    <a:pt x="127" y="0"/>
                  </a:lnTo>
                  <a:lnTo>
                    <a:pt x="113" y="112"/>
                  </a:lnTo>
                  <a:lnTo>
                    <a:pt x="132" y="16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23" name="Freeform 94"/>
            <p:cNvSpPr>
              <a:spLocks/>
            </p:cNvSpPr>
            <p:nvPr/>
          </p:nvSpPr>
          <p:spPr bwMode="auto">
            <a:xfrm>
              <a:off x="3954055" y="5273991"/>
              <a:ext cx="63754" cy="107107"/>
            </a:xfrm>
            <a:custGeom>
              <a:avLst/>
              <a:gdLst/>
              <a:ahLst/>
              <a:cxnLst>
                <a:cxn ang="0">
                  <a:pos x="100" y="161"/>
                </a:cxn>
                <a:cxn ang="0">
                  <a:pos x="12" y="168"/>
                </a:cxn>
                <a:cxn ang="0">
                  <a:pos x="0" y="7"/>
                </a:cxn>
                <a:cxn ang="0">
                  <a:pos x="88" y="0"/>
                </a:cxn>
                <a:cxn ang="0">
                  <a:pos x="90" y="35"/>
                </a:cxn>
                <a:cxn ang="0">
                  <a:pos x="43" y="38"/>
                </a:cxn>
                <a:cxn ang="0">
                  <a:pos x="45" y="64"/>
                </a:cxn>
                <a:cxn ang="0">
                  <a:pos x="93" y="61"/>
                </a:cxn>
                <a:cxn ang="0">
                  <a:pos x="95" y="97"/>
                </a:cxn>
                <a:cxn ang="0">
                  <a:pos x="48" y="101"/>
                </a:cxn>
                <a:cxn ang="0">
                  <a:pos x="50" y="127"/>
                </a:cxn>
                <a:cxn ang="0">
                  <a:pos x="97" y="125"/>
                </a:cxn>
                <a:cxn ang="0">
                  <a:pos x="100" y="161"/>
                </a:cxn>
              </a:cxnLst>
              <a:rect l="0" t="0" r="r" b="b"/>
              <a:pathLst>
                <a:path w="100" h="168">
                  <a:moveTo>
                    <a:pt x="100" y="161"/>
                  </a:moveTo>
                  <a:lnTo>
                    <a:pt x="12" y="168"/>
                  </a:lnTo>
                  <a:lnTo>
                    <a:pt x="0" y="7"/>
                  </a:lnTo>
                  <a:lnTo>
                    <a:pt x="88" y="0"/>
                  </a:lnTo>
                  <a:lnTo>
                    <a:pt x="90" y="35"/>
                  </a:lnTo>
                  <a:lnTo>
                    <a:pt x="43" y="38"/>
                  </a:lnTo>
                  <a:lnTo>
                    <a:pt x="45" y="64"/>
                  </a:lnTo>
                  <a:lnTo>
                    <a:pt x="93" y="61"/>
                  </a:lnTo>
                  <a:lnTo>
                    <a:pt x="95" y="97"/>
                  </a:lnTo>
                  <a:lnTo>
                    <a:pt x="48" y="101"/>
                  </a:lnTo>
                  <a:lnTo>
                    <a:pt x="50" y="127"/>
                  </a:lnTo>
                  <a:lnTo>
                    <a:pt x="97" y="125"/>
                  </a:lnTo>
                  <a:lnTo>
                    <a:pt x="100" y="16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24" name="Freeform 95"/>
            <p:cNvSpPr>
              <a:spLocks noEditPoints="1"/>
            </p:cNvSpPr>
            <p:nvPr/>
          </p:nvSpPr>
          <p:spPr bwMode="auto">
            <a:xfrm>
              <a:off x="4029923" y="5272078"/>
              <a:ext cx="93081" cy="107107"/>
            </a:xfrm>
            <a:custGeom>
              <a:avLst/>
              <a:gdLst/>
              <a:ahLst/>
              <a:cxnLst>
                <a:cxn ang="0">
                  <a:pos x="26" y="70"/>
                </a:cxn>
                <a:cxn ang="0">
                  <a:pos x="0" y="68"/>
                </a:cxn>
                <a:cxn ang="0">
                  <a:pos x="6" y="0"/>
                </a:cxn>
                <a:cxn ang="0">
                  <a:pos x="30" y="2"/>
                </a:cxn>
                <a:cxn ang="0">
                  <a:pos x="45" y="6"/>
                </a:cxn>
                <a:cxn ang="0">
                  <a:pos x="54" y="13"/>
                </a:cxn>
                <a:cxn ang="0">
                  <a:pos x="61" y="25"/>
                </a:cxn>
                <a:cxn ang="0">
                  <a:pos x="62" y="40"/>
                </a:cxn>
                <a:cxn ang="0">
                  <a:pos x="58" y="54"/>
                </a:cxn>
                <a:cxn ang="0">
                  <a:pos x="50" y="64"/>
                </a:cxn>
                <a:cxn ang="0">
                  <a:pos x="39" y="70"/>
                </a:cxn>
                <a:cxn ang="0">
                  <a:pos x="26" y="70"/>
                </a:cxn>
                <a:cxn ang="0">
                  <a:pos x="25" y="55"/>
                </a:cxn>
                <a:cxn ang="0">
                  <a:pos x="39" y="52"/>
                </a:cxn>
                <a:cxn ang="0">
                  <a:pos x="45" y="38"/>
                </a:cxn>
                <a:cxn ang="0">
                  <a:pos x="42" y="23"/>
                </a:cxn>
                <a:cxn ang="0">
                  <a:pos x="28" y="17"/>
                </a:cxn>
                <a:cxn ang="0">
                  <a:pos x="22" y="16"/>
                </a:cxn>
                <a:cxn ang="0">
                  <a:pos x="18" y="55"/>
                </a:cxn>
                <a:cxn ang="0">
                  <a:pos x="25" y="55"/>
                </a:cxn>
              </a:cxnLst>
              <a:rect l="0" t="0" r="r" b="b"/>
              <a:pathLst>
                <a:path w="62" h="71">
                  <a:moveTo>
                    <a:pt x="26" y="70"/>
                  </a:moveTo>
                  <a:cubicBezTo>
                    <a:pt x="0" y="68"/>
                    <a:pt x="0" y="68"/>
                    <a:pt x="0" y="68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30" y="2"/>
                    <a:pt x="30" y="2"/>
                    <a:pt x="30" y="2"/>
                  </a:cubicBezTo>
                  <a:cubicBezTo>
                    <a:pt x="36" y="3"/>
                    <a:pt x="41" y="4"/>
                    <a:pt x="45" y="6"/>
                  </a:cubicBezTo>
                  <a:cubicBezTo>
                    <a:pt x="48" y="7"/>
                    <a:pt x="51" y="10"/>
                    <a:pt x="54" y="13"/>
                  </a:cubicBezTo>
                  <a:cubicBezTo>
                    <a:pt x="57" y="16"/>
                    <a:pt x="59" y="20"/>
                    <a:pt x="61" y="25"/>
                  </a:cubicBezTo>
                  <a:cubicBezTo>
                    <a:pt x="62" y="29"/>
                    <a:pt x="62" y="34"/>
                    <a:pt x="62" y="40"/>
                  </a:cubicBezTo>
                  <a:cubicBezTo>
                    <a:pt x="61" y="45"/>
                    <a:pt x="60" y="50"/>
                    <a:pt x="58" y="54"/>
                  </a:cubicBezTo>
                  <a:cubicBezTo>
                    <a:pt x="56" y="58"/>
                    <a:pt x="53" y="61"/>
                    <a:pt x="50" y="64"/>
                  </a:cubicBezTo>
                  <a:cubicBezTo>
                    <a:pt x="46" y="67"/>
                    <a:pt x="43" y="69"/>
                    <a:pt x="39" y="70"/>
                  </a:cubicBezTo>
                  <a:cubicBezTo>
                    <a:pt x="36" y="71"/>
                    <a:pt x="31" y="71"/>
                    <a:pt x="26" y="70"/>
                  </a:cubicBezTo>
                  <a:close/>
                  <a:moveTo>
                    <a:pt x="25" y="55"/>
                  </a:moveTo>
                  <a:cubicBezTo>
                    <a:pt x="31" y="56"/>
                    <a:pt x="36" y="55"/>
                    <a:pt x="39" y="52"/>
                  </a:cubicBezTo>
                  <a:cubicBezTo>
                    <a:pt x="43" y="49"/>
                    <a:pt x="45" y="44"/>
                    <a:pt x="45" y="38"/>
                  </a:cubicBezTo>
                  <a:cubicBezTo>
                    <a:pt x="46" y="32"/>
                    <a:pt x="45" y="27"/>
                    <a:pt x="42" y="23"/>
                  </a:cubicBezTo>
                  <a:cubicBezTo>
                    <a:pt x="39" y="20"/>
                    <a:pt x="34" y="17"/>
                    <a:pt x="28" y="17"/>
                  </a:cubicBezTo>
                  <a:cubicBezTo>
                    <a:pt x="22" y="16"/>
                    <a:pt x="22" y="16"/>
                    <a:pt x="22" y="16"/>
                  </a:cubicBezTo>
                  <a:cubicBezTo>
                    <a:pt x="18" y="55"/>
                    <a:pt x="18" y="55"/>
                    <a:pt x="18" y="55"/>
                  </a:cubicBezTo>
                  <a:lnTo>
                    <a:pt x="25" y="55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25" name="Freeform 96"/>
            <p:cNvSpPr>
              <a:spLocks/>
            </p:cNvSpPr>
            <p:nvPr/>
          </p:nvSpPr>
          <p:spPr bwMode="auto">
            <a:xfrm>
              <a:off x="4131930" y="5287379"/>
              <a:ext cx="94994" cy="112846"/>
            </a:xfrm>
            <a:custGeom>
              <a:avLst/>
              <a:gdLst/>
              <a:ahLst/>
              <a:cxnLst>
                <a:cxn ang="0">
                  <a:pos x="15" y="0"/>
                </a:cxn>
                <a:cxn ang="0">
                  <a:pos x="31" y="4"/>
                </a:cxn>
                <a:cxn ang="0">
                  <a:pos x="19" y="45"/>
                </a:cxn>
                <a:cxn ang="0">
                  <a:pos x="18" y="54"/>
                </a:cxn>
                <a:cxn ang="0">
                  <a:pos x="23" y="58"/>
                </a:cxn>
                <a:cxn ang="0">
                  <a:pos x="30" y="57"/>
                </a:cxn>
                <a:cxn ang="0">
                  <a:pos x="35" y="49"/>
                </a:cxn>
                <a:cxn ang="0">
                  <a:pos x="47" y="9"/>
                </a:cxn>
                <a:cxn ang="0">
                  <a:pos x="63" y="14"/>
                </a:cxn>
                <a:cxn ang="0">
                  <a:pos x="51" y="55"/>
                </a:cxn>
                <a:cxn ang="0">
                  <a:pos x="39" y="71"/>
                </a:cxn>
                <a:cxn ang="0">
                  <a:pos x="19" y="73"/>
                </a:cxn>
                <a:cxn ang="0">
                  <a:pos x="3" y="61"/>
                </a:cxn>
                <a:cxn ang="0">
                  <a:pos x="3" y="40"/>
                </a:cxn>
                <a:cxn ang="0">
                  <a:pos x="15" y="0"/>
                </a:cxn>
              </a:cxnLst>
              <a:rect l="0" t="0" r="r" b="b"/>
              <a:pathLst>
                <a:path w="63" h="75">
                  <a:moveTo>
                    <a:pt x="15" y="0"/>
                  </a:moveTo>
                  <a:cubicBezTo>
                    <a:pt x="31" y="4"/>
                    <a:pt x="31" y="4"/>
                    <a:pt x="31" y="4"/>
                  </a:cubicBezTo>
                  <a:cubicBezTo>
                    <a:pt x="19" y="45"/>
                    <a:pt x="19" y="45"/>
                    <a:pt x="19" y="45"/>
                  </a:cubicBezTo>
                  <a:cubicBezTo>
                    <a:pt x="18" y="48"/>
                    <a:pt x="17" y="51"/>
                    <a:pt x="18" y="54"/>
                  </a:cubicBezTo>
                  <a:cubicBezTo>
                    <a:pt x="19" y="56"/>
                    <a:pt x="21" y="57"/>
                    <a:pt x="23" y="58"/>
                  </a:cubicBezTo>
                  <a:cubicBezTo>
                    <a:pt x="26" y="59"/>
                    <a:pt x="28" y="59"/>
                    <a:pt x="30" y="57"/>
                  </a:cubicBezTo>
                  <a:cubicBezTo>
                    <a:pt x="32" y="56"/>
                    <a:pt x="34" y="53"/>
                    <a:pt x="35" y="49"/>
                  </a:cubicBezTo>
                  <a:cubicBezTo>
                    <a:pt x="47" y="9"/>
                    <a:pt x="47" y="9"/>
                    <a:pt x="47" y="9"/>
                  </a:cubicBezTo>
                  <a:cubicBezTo>
                    <a:pt x="63" y="14"/>
                    <a:pt x="63" y="14"/>
                    <a:pt x="63" y="14"/>
                  </a:cubicBezTo>
                  <a:cubicBezTo>
                    <a:pt x="51" y="55"/>
                    <a:pt x="51" y="55"/>
                    <a:pt x="51" y="55"/>
                  </a:cubicBezTo>
                  <a:cubicBezTo>
                    <a:pt x="48" y="63"/>
                    <a:pt x="44" y="68"/>
                    <a:pt x="39" y="71"/>
                  </a:cubicBezTo>
                  <a:cubicBezTo>
                    <a:pt x="33" y="75"/>
                    <a:pt x="26" y="75"/>
                    <a:pt x="19" y="73"/>
                  </a:cubicBezTo>
                  <a:cubicBezTo>
                    <a:pt x="11" y="71"/>
                    <a:pt x="6" y="67"/>
                    <a:pt x="3" y="61"/>
                  </a:cubicBezTo>
                  <a:cubicBezTo>
                    <a:pt x="0" y="55"/>
                    <a:pt x="0" y="49"/>
                    <a:pt x="3" y="40"/>
                  </a:cubicBezTo>
                  <a:lnTo>
                    <a:pt x="15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26" name="Freeform 97"/>
            <p:cNvSpPr>
              <a:spLocks/>
            </p:cNvSpPr>
            <p:nvPr/>
          </p:nvSpPr>
          <p:spPr bwMode="auto">
            <a:xfrm>
              <a:off x="4221186" y="5333920"/>
              <a:ext cx="108383" cy="108383"/>
            </a:xfrm>
            <a:custGeom>
              <a:avLst/>
              <a:gdLst/>
              <a:ahLst/>
              <a:cxnLst>
                <a:cxn ang="0">
                  <a:pos x="62" y="60"/>
                </a:cxn>
                <a:cxn ang="0">
                  <a:pos x="41" y="71"/>
                </a:cxn>
                <a:cxn ang="0">
                  <a:pos x="19" y="67"/>
                </a:cxn>
                <a:cxn ang="0">
                  <a:pos x="8" y="58"/>
                </a:cxn>
                <a:cxn ang="0">
                  <a:pos x="2" y="45"/>
                </a:cxn>
                <a:cxn ang="0">
                  <a:pos x="1" y="32"/>
                </a:cxn>
                <a:cxn ang="0">
                  <a:pos x="5" y="18"/>
                </a:cxn>
                <a:cxn ang="0">
                  <a:pos x="14" y="8"/>
                </a:cxn>
                <a:cxn ang="0">
                  <a:pos x="26" y="2"/>
                </a:cxn>
                <a:cxn ang="0">
                  <a:pos x="40" y="1"/>
                </a:cxn>
                <a:cxn ang="0">
                  <a:pos x="53" y="5"/>
                </a:cxn>
                <a:cxn ang="0">
                  <a:pos x="68" y="21"/>
                </a:cxn>
                <a:cxn ang="0">
                  <a:pos x="70" y="45"/>
                </a:cxn>
                <a:cxn ang="0">
                  <a:pos x="54" y="36"/>
                </a:cxn>
                <a:cxn ang="0">
                  <a:pos x="52" y="26"/>
                </a:cxn>
                <a:cxn ang="0">
                  <a:pos x="45" y="20"/>
                </a:cxn>
                <a:cxn ang="0">
                  <a:pos x="31" y="18"/>
                </a:cxn>
                <a:cxn ang="0">
                  <a:pos x="21" y="27"/>
                </a:cxn>
                <a:cxn ang="0">
                  <a:pos x="19" y="41"/>
                </a:cxn>
                <a:cxn ang="0">
                  <a:pos x="27" y="52"/>
                </a:cxn>
                <a:cxn ang="0">
                  <a:pos x="36" y="54"/>
                </a:cxn>
                <a:cxn ang="0">
                  <a:pos x="46" y="51"/>
                </a:cxn>
                <a:cxn ang="0">
                  <a:pos x="62" y="60"/>
                </a:cxn>
              </a:cxnLst>
              <a:rect l="0" t="0" r="r" b="b"/>
              <a:pathLst>
                <a:path w="72" h="72">
                  <a:moveTo>
                    <a:pt x="62" y="60"/>
                  </a:moveTo>
                  <a:cubicBezTo>
                    <a:pt x="56" y="66"/>
                    <a:pt x="49" y="70"/>
                    <a:pt x="41" y="71"/>
                  </a:cubicBezTo>
                  <a:cubicBezTo>
                    <a:pt x="34" y="72"/>
                    <a:pt x="26" y="71"/>
                    <a:pt x="19" y="67"/>
                  </a:cubicBezTo>
                  <a:cubicBezTo>
                    <a:pt x="15" y="65"/>
                    <a:pt x="11" y="62"/>
                    <a:pt x="8" y="58"/>
                  </a:cubicBezTo>
                  <a:cubicBezTo>
                    <a:pt x="5" y="54"/>
                    <a:pt x="3" y="50"/>
                    <a:pt x="2" y="45"/>
                  </a:cubicBezTo>
                  <a:cubicBezTo>
                    <a:pt x="1" y="41"/>
                    <a:pt x="0" y="36"/>
                    <a:pt x="1" y="32"/>
                  </a:cubicBezTo>
                  <a:cubicBezTo>
                    <a:pt x="2" y="27"/>
                    <a:pt x="3" y="23"/>
                    <a:pt x="5" y="18"/>
                  </a:cubicBezTo>
                  <a:cubicBezTo>
                    <a:pt x="8" y="14"/>
                    <a:pt x="11" y="11"/>
                    <a:pt x="14" y="8"/>
                  </a:cubicBezTo>
                  <a:cubicBezTo>
                    <a:pt x="18" y="5"/>
                    <a:pt x="22" y="3"/>
                    <a:pt x="26" y="2"/>
                  </a:cubicBezTo>
                  <a:cubicBezTo>
                    <a:pt x="31" y="0"/>
                    <a:pt x="35" y="0"/>
                    <a:pt x="40" y="1"/>
                  </a:cubicBezTo>
                  <a:cubicBezTo>
                    <a:pt x="44" y="1"/>
                    <a:pt x="49" y="2"/>
                    <a:pt x="53" y="5"/>
                  </a:cubicBezTo>
                  <a:cubicBezTo>
                    <a:pt x="60" y="9"/>
                    <a:pt x="65" y="14"/>
                    <a:pt x="68" y="21"/>
                  </a:cubicBezTo>
                  <a:cubicBezTo>
                    <a:pt x="71" y="29"/>
                    <a:pt x="72" y="37"/>
                    <a:pt x="70" y="45"/>
                  </a:cubicBezTo>
                  <a:cubicBezTo>
                    <a:pt x="54" y="36"/>
                    <a:pt x="54" y="36"/>
                    <a:pt x="54" y="36"/>
                  </a:cubicBezTo>
                  <a:cubicBezTo>
                    <a:pt x="54" y="32"/>
                    <a:pt x="53" y="29"/>
                    <a:pt x="52" y="26"/>
                  </a:cubicBezTo>
                  <a:cubicBezTo>
                    <a:pt x="50" y="24"/>
                    <a:pt x="48" y="21"/>
                    <a:pt x="45" y="20"/>
                  </a:cubicBezTo>
                  <a:cubicBezTo>
                    <a:pt x="41" y="17"/>
                    <a:pt x="36" y="17"/>
                    <a:pt x="31" y="18"/>
                  </a:cubicBezTo>
                  <a:cubicBezTo>
                    <a:pt x="27" y="19"/>
                    <a:pt x="23" y="22"/>
                    <a:pt x="21" y="27"/>
                  </a:cubicBezTo>
                  <a:cubicBezTo>
                    <a:pt x="18" y="31"/>
                    <a:pt x="17" y="36"/>
                    <a:pt x="19" y="41"/>
                  </a:cubicBezTo>
                  <a:cubicBezTo>
                    <a:pt x="20" y="46"/>
                    <a:pt x="23" y="50"/>
                    <a:pt x="27" y="52"/>
                  </a:cubicBezTo>
                  <a:cubicBezTo>
                    <a:pt x="30" y="54"/>
                    <a:pt x="33" y="54"/>
                    <a:pt x="36" y="54"/>
                  </a:cubicBezTo>
                  <a:cubicBezTo>
                    <a:pt x="39" y="54"/>
                    <a:pt x="43" y="53"/>
                    <a:pt x="46" y="51"/>
                  </a:cubicBezTo>
                  <a:lnTo>
                    <a:pt x="62" y="6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27" name="Freeform 98"/>
            <p:cNvSpPr>
              <a:spLocks noEditPoints="1"/>
            </p:cNvSpPr>
            <p:nvPr/>
          </p:nvSpPr>
          <p:spPr bwMode="auto">
            <a:xfrm>
              <a:off x="4290041" y="5400225"/>
              <a:ext cx="111570" cy="117946"/>
            </a:xfrm>
            <a:custGeom>
              <a:avLst/>
              <a:gdLst/>
              <a:ahLst/>
              <a:cxnLst>
                <a:cxn ang="0">
                  <a:pos x="55" y="100"/>
                </a:cxn>
                <a:cxn ang="0">
                  <a:pos x="33" y="111"/>
                </a:cxn>
                <a:cxn ang="0">
                  <a:pos x="0" y="85"/>
                </a:cxn>
                <a:cxn ang="0">
                  <a:pos x="151" y="0"/>
                </a:cxn>
                <a:cxn ang="0">
                  <a:pos x="175" y="22"/>
                </a:cxn>
                <a:cxn ang="0">
                  <a:pos x="118" y="185"/>
                </a:cxn>
                <a:cxn ang="0">
                  <a:pos x="85" y="156"/>
                </a:cxn>
                <a:cxn ang="0">
                  <a:pos x="95" y="133"/>
                </a:cxn>
                <a:cxn ang="0">
                  <a:pos x="55" y="100"/>
                </a:cxn>
                <a:cxn ang="0">
                  <a:pos x="109" y="102"/>
                </a:cxn>
                <a:cxn ang="0">
                  <a:pos x="128" y="52"/>
                </a:cxn>
                <a:cxn ang="0">
                  <a:pos x="83" y="81"/>
                </a:cxn>
                <a:cxn ang="0">
                  <a:pos x="109" y="102"/>
                </a:cxn>
              </a:cxnLst>
              <a:rect l="0" t="0" r="r" b="b"/>
              <a:pathLst>
                <a:path w="175" h="185">
                  <a:moveTo>
                    <a:pt x="55" y="100"/>
                  </a:moveTo>
                  <a:lnTo>
                    <a:pt x="33" y="111"/>
                  </a:lnTo>
                  <a:lnTo>
                    <a:pt x="0" y="85"/>
                  </a:lnTo>
                  <a:lnTo>
                    <a:pt x="151" y="0"/>
                  </a:lnTo>
                  <a:lnTo>
                    <a:pt x="175" y="22"/>
                  </a:lnTo>
                  <a:lnTo>
                    <a:pt x="118" y="185"/>
                  </a:lnTo>
                  <a:lnTo>
                    <a:pt x="85" y="156"/>
                  </a:lnTo>
                  <a:lnTo>
                    <a:pt x="95" y="133"/>
                  </a:lnTo>
                  <a:lnTo>
                    <a:pt x="55" y="100"/>
                  </a:lnTo>
                  <a:close/>
                  <a:moveTo>
                    <a:pt x="109" y="102"/>
                  </a:moveTo>
                  <a:lnTo>
                    <a:pt x="128" y="52"/>
                  </a:lnTo>
                  <a:lnTo>
                    <a:pt x="83" y="81"/>
                  </a:lnTo>
                  <a:lnTo>
                    <a:pt x="109" y="10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28" name="Freeform 99"/>
            <p:cNvSpPr>
              <a:spLocks/>
            </p:cNvSpPr>
            <p:nvPr/>
          </p:nvSpPr>
          <p:spPr bwMode="auto">
            <a:xfrm>
              <a:off x="4368459" y="5442303"/>
              <a:ext cx="107107" cy="101370"/>
            </a:xfrm>
            <a:custGeom>
              <a:avLst/>
              <a:gdLst/>
              <a:ahLst/>
              <a:cxnLst>
                <a:cxn ang="0">
                  <a:pos x="26" y="159"/>
                </a:cxn>
                <a:cxn ang="0">
                  <a:pos x="0" y="130"/>
                </a:cxn>
                <a:cxn ang="0">
                  <a:pos x="95" y="48"/>
                </a:cxn>
                <a:cxn ang="0">
                  <a:pos x="73" y="24"/>
                </a:cxn>
                <a:cxn ang="0">
                  <a:pos x="102" y="0"/>
                </a:cxn>
                <a:cxn ang="0">
                  <a:pos x="168" y="76"/>
                </a:cxn>
                <a:cxn ang="0">
                  <a:pos x="139" y="100"/>
                </a:cxn>
                <a:cxn ang="0">
                  <a:pos x="121" y="76"/>
                </a:cxn>
                <a:cxn ang="0">
                  <a:pos x="26" y="159"/>
                </a:cxn>
              </a:cxnLst>
              <a:rect l="0" t="0" r="r" b="b"/>
              <a:pathLst>
                <a:path w="168" h="159">
                  <a:moveTo>
                    <a:pt x="26" y="159"/>
                  </a:moveTo>
                  <a:lnTo>
                    <a:pt x="0" y="130"/>
                  </a:lnTo>
                  <a:lnTo>
                    <a:pt x="95" y="48"/>
                  </a:lnTo>
                  <a:lnTo>
                    <a:pt x="73" y="24"/>
                  </a:lnTo>
                  <a:lnTo>
                    <a:pt x="102" y="0"/>
                  </a:lnTo>
                  <a:lnTo>
                    <a:pt x="168" y="76"/>
                  </a:lnTo>
                  <a:lnTo>
                    <a:pt x="139" y="100"/>
                  </a:lnTo>
                  <a:lnTo>
                    <a:pt x="121" y="76"/>
                  </a:lnTo>
                  <a:lnTo>
                    <a:pt x="26" y="15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29" name="Freeform 100"/>
            <p:cNvSpPr>
              <a:spLocks/>
            </p:cNvSpPr>
            <p:nvPr/>
          </p:nvSpPr>
          <p:spPr bwMode="auto">
            <a:xfrm>
              <a:off x="4401611" y="5502869"/>
              <a:ext cx="98182" cy="79693"/>
            </a:xfrm>
            <a:custGeom>
              <a:avLst/>
              <a:gdLst/>
              <a:ahLst/>
              <a:cxnLst>
                <a:cxn ang="0">
                  <a:pos x="21" y="125"/>
                </a:cxn>
                <a:cxn ang="0">
                  <a:pos x="0" y="95"/>
                </a:cxn>
                <a:cxn ang="0">
                  <a:pos x="130" y="0"/>
                </a:cxn>
                <a:cxn ang="0">
                  <a:pos x="154" y="33"/>
                </a:cxn>
                <a:cxn ang="0">
                  <a:pos x="21" y="125"/>
                </a:cxn>
              </a:cxnLst>
              <a:rect l="0" t="0" r="r" b="b"/>
              <a:pathLst>
                <a:path w="154" h="125">
                  <a:moveTo>
                    <a:pt x="21" y="125"/>
                  </a:moveTo>
                  <a:lnTo>
                    <a:pt x="0" y="95"/>
                  </a:lnTo>
                  <a:lnTo>
                    <a:pt x="130" y="0"/>
                  </a:lnTo>
                  <a:lnTo>
                    <a:pt x="154" y="33"/>
                  </a:lnTo>
                  <a:lnTo>
                    <a:pt x="21" y="125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30" name="Freeform 101"/>
            <p:cNvSpPr>
              <a:spLocks noEditPoints="1"/>
            </p:cNvSpPr>
            <p:nvPr/>
          </p:nvSpPr>
          <p:spPr bwMode="auto">
            <a:xfrm>
              <a:off x="4437951" y="5560248"/>
              <a:ext cx="108383" cy="107107"/>
            </a:xfrm>
            <a:custGeom>
              <a:avLst/>
              <a:gdLst/>
              <a:ahLst/>
              <a:cxnLst>
                <a:cxn ang="0">
                  <a:pos x="21" y="4"/>
                </a:cxn>
                <a:cxn ang="0">
                  <a:pos x="34" y="0"/>
                </a:cxn>
                <a:cxn ang="0">
                  <a:pos x="48" y="2"/>
                </a:cxn>
                <a:cxn ang="0">
                  <a:pos x="60" y="9"/>
                </a:cxn>
                <a:cxn ang="0">
                  <a:pos x="68" y="20"/>
                </a:cxn>
                <a:cxn ang="0">
                  <a:pos x="71" y="33"/>
                </a:cxn>
                <a:cxn ang="0">
                  <a:pos x="70" y="46"/>
                </a:cxn>
                <a:cxn ang="0">
                  <a:pos x="63" y="58"/>
                </a:cxn>
                <a:cxn ang="0">
                  <a:pos x="52" y="67"/>
                </a:cxn>
                <a:cxn ang="0">
                  <a:pos x="39" y="70"/>
                </a:cxn>
                <a:cxn ang="0">
                  <a:pos x="25" y="69"/>
                </a:cxn>
                <a:cxn ang="0">
                  <a:pos x="13" y="62"/>
                </a:cxn>
                <a:cxn ang="0">
                  <a:pos x="4" y="51"/>
                </a:cxn>
                <a:cxn ang="0">
                  <a:pos x="1" y="37"/>
                </a:cxn>
                <a:cxn ang="0">
                  <a:pos x="3" y="24"/>
                </a:cxn>
                <a:cxn ang="0">
                  <a:pos x="10" y="12"/>
                </a:cxn>
                <a:cxn ang="0">
                  <a:pos x="21" y="4"/>
                </a:cxn>
                <a:cxn ang="0">
                  <a:pos x="29" y="19"/>
                </a:cxn>
                <a:cxn ang="0">
                  <a:pos x="19" y="30"/>
                </a:cxn>
                <a:cxn ang="0">
                  <a:pos x="20" y="44"/>
                </a:cxn>
                <a:cxn ang="0">
                  <a:pos x="30" y="53"/>
                </a:cxn>
                <a:cxn ang="0">
                  <a:pos x="44" y="51"/>
                </a:cxn>
                <a:cxn ang="0">
                  <a:pos x="54" y="41"/>
                </a:cxn>
                <a:cxn ang="0">
                  <a:pos x="53" y="27"/>
                </a:cxn>
                <a:cxn ang="0">
                  <a:pos x="42" y="18"/>
                </a:cxn>
                <a:cxn ang="0">
                  <a:pos x="29" y="19"/>
                </a:cxn>
              </a:cxnLst>
              <a:rect l="0" t="0" r="r" b="b"/>
              <a:pathLst>
                <a:path w="72" h="71">
                  <a:moveTo>
                    <a:pt x="21" y="4"/>
                  </a:moveTo>
                  <a:cubicBezTo>
                    <a:pt x="25" y="1"/>
                    <a:pt x="30" y="0"/>
                    <a:pt x="34" y="0"/>
                  </a:cubicBezTo>
                  <a:cubicBezTo>
                    <a:pt x="39" y="0"/>
                    <a:pt x="43" y="0"/>
                    <a:pt x="48" y="2"/>
                  </a:cubicBezTo>
                  <a:cubicBezTo>
                    <a:pt x="52" y="3"/>
                    <a:pt x="56" y="6"/>
                    <a:pt x="60" y="9"/>
                  </a:cubicBezTo>
                  <a:cubicBezTo>
                    <a:pt x="63" y="12"/>
                    <a:pt x="66" y="15"/>
                    <a:pt x="68" y="20"/>
                  </a:cubicBezTo>
                  <a:cubicBezTo>
                    <a:pt x="70" y="24"/>
                    <a:pt x="71" y="28"/>
                    <a:pt x="71" y="33"/>
                  </a:cubicBezTo>
                  <a:cubicBezTo>
                    <a:pt x="72" y="37"/>
                    <a:pt x="71" y="42"/>
                    <a:pt x="70" y="46"/>
                  </a:cubicBezTo>
                  <a:cubicBezTo>
                    <a:pt x="68" y="51"/>
                    <a:pt x="66" y="55"/>
                    <a:pt x="63" y="58"/>
                  </a:cubicBezTo>
                  <a:cubicBezTo>
                    <a:pt x="60" y="62"/>
                    <a:pt x="56" y="64"/>
                    <a:pt x="52" y="67"/>
                  </a:cubicBezTo>
                  <a:cubicBezTo>
                    <a:pt x="48" y="69"/>
                    <a:pt x="43" y="70"/>
                    <a:pt x="39" y="70"/>
                  </a:cubicBezTo>
                  <a:cubicBezTo>
                    <a:pt x="34" y="71"/>
                    <a:pt x="30" y="70"/>
                    <a:pt x="25" y="69"/>
                  </a:cubicBezTo>
                  <a:cubicBezTo>
                    <a:pt x="21" y="67"/>
                    <a:pt x="17" y="65"/>
                    <a:pt x="13" y="62"/>
                  </a:cubicBezTo>
                  <a:cubicBezTo>
                    <a:pt x="9" y="59"/>
                    <a:pt x="7" y="55"/>
                    <a:pt x="4" y="51"/>
                  </a:cubicBezTo>
                  <a:cubicBezTo>
                    <a:pt x="2" y="47"/>
                    <a:pt x="1" y="42"/>
                    <a:pt x="1" y="37"/>
                  </a:cubicBezTo>
                  <a:cubicBezTo>
                    <a:pt x="0" y="33"/>
                    <a:pt x="1" y="28"/>
                    <a:pt x="3" y="24"/>
                  </a:cubicBezTo>
                  <a:cubicBezTo>
                    <a:pt x="4" y="19"/>
                    <a:pt x="7" y="15"/>
                    <a:pt x="10" y="12"/>
                  </a:cubicBezTo>
                  <a:cubicBezTo>
                    <a:pt x="13" y="9"/>
                    <a:pt x="17" y="6"/>
                    <a:pt x="21" y="4"/>
                  </a:cubicBezTo>
                  <a:close/>
                  <a:moveTo>
                    <a:pt x="29" y="19"/>
                  </a:moveTo>
                  <a:cubicBezTo>
                    <a:pt x="24" y="21"/>
                    <a:pt x="21" y="25"/>
                    <a:pt x="19" y="30"/>
                  </a:cubicBezTo>
                  <a:cubicBezTo>
                    <a:pt x="17" y="35"/>
                    <a:pt x="17" y="39"/>
                    <a:pt x="20" y="44"/>
                  </a:cubicBezTo>
                  <a:cubicBezTo>
                    <a:pt x="22" y="48"/>
                    <a:pt x="25" y="51"/>
                    <a:pt x="30" y="53"/>
                  </a:cubicBezTo>
                  <a:cubicBezTo>
                    <a:pt x="35" y="54"/>
                    <a:pt x="40" y="53"/>
                    <a:pt x="44" y="51"/>
                  </a:cubicBezTo>
                  <a:cubicBezTo>
                    <a:pt x="49" y="49"/>
                    <a:pt x="52" y="45"/>
                    <a:pt x="54" y="41"/>
                  </a:cubicBezTo>
                  <a:cubicBezTo>
                    <a:pt x="55" y="36"/>
                    <a:pt x="55" y="32"/>
                    <a:pt x="53" y="27"/>
                  </a:cubicBezTo>
                  <a:cubicBezTo>
                    <a:pt x="50" y="23"/>
                    <a:pt x="47" y="20"/>
                    <a:pt x="42" y="18"/>
                  </a:cubicBezTo>
                  <a:cubicBezTo>
                    <a:pt x="38" y="17"/>
                    <a:pt x="33" y="17"/>
                    <a:pt x="29" y="19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31" name="Freeform 102"/>
            <p:cNvSpPr>
              <a:spLocks/>
            </p:cNvSpPr>
            <p:nvPr/>
          </p:nvSpPr>
          <p:spPr bwMode="auto">
            <a:xfrm>
              <a:off x="4471104" y="5665443"/>
              <a:ext cx="120496" cy="108383"/>
            </a:xfrm>
            <a:custGeom>
              <a:avLst/>
              <a:gdLst/>
              <a:ahLst/>
              <a:cxnLst>
                <a:cxn ang="0">
                  <a:pos x="9" y="78"/>
                </a:cxn>
                <a:cxn ang="0">
                  <a:pos x="0" y="40"/>
                </a:cxn>
                <a:cxn ang="0">
                  <a:pos x="156" y="0"/>
                </a:cxn>
                <a:cxn ang="0">
                  <a:pos x="165" y="36"/>
                </a:cxn>
                <a:cxn ang="0">
                  <a:pos x="92" y="114"/>
                </a:cxn>
                <a:cxn ang="0">
                  <a:pos x="179" y="92"/>
                </a:cxn>
                <a:cxn ang="0">
                  <a:pos x="189" y="133"/>
                </a:cxn>
                <a:cxn ang="0">
                  <a:pos x="33" y="170"/>
                </a:cxn>
                <a:cxn ang="0">
                  <a:pos x="23" y="137"/>
                </a:cxn>
                <a:cxn ang="0">
                  <a:pos x="97" y="57"/>
                </a:cxn>
                <a:cxn ang="0">
                  <a:pos x="9" y="78"/>
                </a:cxn>
              </a:cxnLst>
              <a:rect l="0" t="0" r="r" b="b"/>
              <a:pathLst>
                <a:path w="189" h="170">
                  <a:moveTo>
                    <a:pt x="9" y="78"/>
                  </a:moveTo>
                  <a:lnTo>
                    <a:pt x="0" y="40"/>
                  </a:lnTo>
                  <a:lnTo>
                    <a:pt x="156" y="0"/>
                  </a:lnTo>
                  <a:lnTo>
                    <a:pt x="165" y="36"/>
                  </a:lnTo>
                  <a:lnTo>
                    <a:pt x="92" y="114"/>
                  </a:lnTo>
                  <a:lnTo>
                    <a:pt x="179" y="92"/>
                  </a:lnTo>
                  <a:lnTo>
                    <a:pt x="189" y="133"/>
                  </a:lnTo>
                  <a:lnTo>
                    <a:pt x="33" y="170"/>
                  </a:lnTo>
                  <a:lnTo>
                    <a:pt x="23" y="137"/>
                  </a:lnTo>
                  <a:lnTo>
                    <a:pt x="97" y="57"/>
                  </a:lnTo>
                  <a:lnTo>
                    <a:pt x="9" y="7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grpSp>
        <p:nvGrpSpPr>
          <p:cNvPr id="232" name="Group 248"/>
          <p:cNvGrpSpPr>
            <a:grpSpLocks noChangeAspect="1"/>
          </p:cNvGrpSpPr>
          <p:nvPr/>
        </p:nvGrpSpPr>
        <p:grpSpPr>
          <a:xfrm>
            <a:off x="6268838" y="2140458"/>
            <a:ext cx="625581" cy="558830"/>
            <a:chOff x="4666830" y="5260602"/>
            <a:chExt cx="1141204" cy="1019434"/>
          </a:xfrm>
          <a:solidFill>
            <a:srgbClr val="FBB040"/>
          </a:solidFill>
        </p:grpSpPr>
        <p:sp>
          <p:nvSpPr>
            <p:cNvPr id="236" name="Freeform 86"/>
            <p:cNvSpPr>
              <a:spLocks noEditPoints="1"/>
            </p:cNvSpPr>
            <p:nvPr/>
          </p:nvSpPr>
          <p:spPr bwMode="auto">
            <a:xfrm>
              <a:off x="4791789" y="5385561"/>
              <a:ext cx="894475" cy="894475"/>
            </a:xfrm>
            <a:custGeom>
              <a:avLst/>
              <a:gdLst/>
              <a:ahLst/>
              <a:cxnLst>
                <a:cxn ang="0">
                  <a:pos x="297" y="594"/>
                </a:cxn>
                <a:cxn ang="0">
                  <a:pos x="0" y="297"/>
                </a:cxn>
                <a:cxn ang="0">
                  <a:pos x="297" y="0"/>
                </a:cxn>
                <a:cxn ang="0">
                  <a:pos x="594" y="297"/>
                </a:cxn>
                <a:cxn ang="0">
                  <a:pos x="297" y="594"/>
                </a:cxn>
                <a:cxn ang="0">
                  <a:pos x="297" y="40"/>
                </a:cxn>
                <a:cxn ang="0">
                  <a:pos x="40" y="297"/>
                </a:cxn>
                <a:cxn ang="0">
                  <a:pos x="297" y="554"/>
                </a:cxn>
                <a:cxn ang="0">
                  <a:pos x="554" y="297"/>
                </a:cxn>
                <a:cxn ang="0">
                  <a:pos x="297" y="40"/>
                </a:cxn>
              </a:cxnLst>
              <a:rect l="0" t="0" r="r" b="b"/>
              <a:pathLst>
                <a:path w="594" h="594">
                  <a:moveTo>
                    <a:pt x="297" y="594"/>
                  </a:moveTo>
                  <a:cubicBezTo>
                    <a:pt x="133" y="594"/>
                    <a:pt x="0" y="460"/>
                    <a:pt x="0" y="297"/>
                  </a:cubicBezTo>
                  <a:cubicBezTo>
                    <a:pt x="0" y="133"/>
                    <a:pt x="133" y="0"/>
                    <a:pt x="297" y="0"/>
                  </a:cubicBezTo>
                  <a:cubicBezTo>
                    <a:pt x="460" y="0"/>
                    <a:pt x="594" y="133"/>
                    <a:pt x="594" y="297"/>
                  </a:cubicBezTo>
                  <a:cubicBezTo>
                    <a:pt x="594" y="460"/>
                    <a:pt x="460" y="594"/>
                    <a:pt x="297" y="594"/>
                  </a:cubicBezTo>
                  <a:close/>
                  <a:moveTo>
                    <a:pt x="297" y="40"/>
                  </a:moveTo>
                  <a:cubicBezTo>
                    <a:pt x="155" y="40"/>
                    <a:pt x="40" y="155"/>
                    <a:pt x="40" y="297"/>
                  </a:cubicBezTo>
                  <a:cubicBezTo>
                    <a:pt x="40" y="438"/>
                    <a:pt x="155" y="554"/>
                    <a:pt x="297" y="554"/>
                  </a:cubicBezTo>
                  <a:cubicBezTo>
                    <a:pt x="438" y="554"/>
                    <a:pt x="554" y="438"/>
                    <a:pt x="554" y="297"/>
                  </a:cubicBezTo>
                  <a:cubicBezTo>
                    <a:pt x="554" y="155"/>
                    <a:pt x="438" y="40"/>
                    <a:pt x="297" y="4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37" name="Freeform 115"/>
            <p:cNvSpPr>
              <a:spLocks/>
            </p:cNvSpPr>
            <p:nvPr/>
          </p:nvSpPr>
          <p:spPr bwMode="auto">
            <a:xfrm>
              <a:off x="4666830" y="5815903"/>
              <a:ext cx="108383" cy="69493"/>
            </a:xfrm>
            <a:custGeom>
              <a:avLst/>
              <a:gdLst/>
              <a:ahLst/>
              <a:cxnLst>
                <a:cxn ang="0">
                  <a:pos x="48" y="46"/>
                </a:cxn>
                <a:cxn ang="0">
                  <a:pos x="48" y="30"/>
                </a:cxn>
                <a:cxn ang="0">
                  <a:pos x="48" y="30"/>
                </a:cxn>
                <a:cxn ang="0">
                  <a:pos x="55" y="28"/>
                </a:cxn>
                <a:cxn ang="0">
                  <a:pos x="57" y="23"/>
                </a:cxn>
                <a:cxn ang="0">
                  <a:pos x="55" y="19"/>
                </a:cxn>
                <a:cxn ang="0">
                  <a:pos x="51" y="17"/>
                </a:cxn>
                <a:cxn ang="0">
                  <a:pos x="42" y="26"/>
                </a:cxn>
                <a:cxn ang="0">
                  <a:pos x="41" y="30"/>
                </a:cxn>
                <a:cxn ang="0">
                  <a:pos x="33" y="42"/>
                </a:cxn>
                <a:cxn ang="0">
                  <a:pos x="22" y="46"/>
                </a:cxn>
                <a:cxn ang="0">
                  <a:pos x="7" y="40"/>
                </a:cxn>
                <a:cxn ang="0">
                  <a:pos x="0" y="23"/>
                </a:cxn>
                <a:cxn ang="0">
                  <a:pos x="5" y="8"/>
                </a:cxn>
                <a:cxn ang="0">
                  <a:pos x="20" y="2"/>
                </a:cxn>
                <a:cxn ang="0">
                  <a:pos x="21" y="2"/>
                </a:cxn>
                <a:cxn ang="0">
                  <a:pos x="21" y="17"/>
                </a:cxn>
                <a:cxn ang="0">
                  <a:pos x="16" y="19"/>
                </a:cxn>
                <a:cxn ang="0">
                  <a:pos x="15" y="24"/>
                </a:cxn>
                <a:cxn ang="0">
                  <a:pos x="16" y="27"/>
                </a:cxn>
                <a:cxn ang="0">
                  <a:pos x="20" y="29"/>
                </a:cxn>
                <a:cxn ang="0">
                  <a:pos x="28" y="20"/>
                </a:cxn>
                <a:cxn ang="0">
                  <a:pos x="30" y="15"/>
                </a:cxn>
                <a:cxn ang="0">
                  <a:pos x="38" y="4"/>
                </a:cxn>
                <a:cxn ang="0">
                  <a:pos x="49" y="0"/>
                </a:cxn>
                <a:cxn ang="0">
                  <a:pos x="64" y="6"/>
                </a:cxn>
                <a:cxn ang="0">
                  <a:pos x="71" y="22"/>
                </a:cxn>
                <a:cxn ang="0">
                  <a:pos x="66" y="39"/>
                </a:cxn>
                <a:cxn ang="0">
                  <a:pos x="50" y="46"/>
                </a:cxn>
                <a:cxn ang="0">
                  <a:pos x="48" y="46"/>
                </a:cxn>
              </a:cxnLst>
              <a:rect l="0" t="0" r="r" b="b"/>
              <a:pathLst>
                <a:path w="72" h="46">
                  <a:moveTo>
                    <a:pt x="48" y="46"/>
                  </a:moveTo>
                  <a:cubicBezTo>
                    <a:pt x="48" y="30"/>
                    <a:pt x="48" y="30"/>
                    <a:pt x="48" y="30"/>
                  </a:cubicBezTo>
                  <a:cubicBezTo>
                    <a:pt x="48" y="30"/>
                    <a:pt x="48" y="30"/>
                    <a:pt x="48" y="30"/>
                  </a:cubicBezTo>
                  <a:cubicBezTo>
                    <a:pt x="51" y="30"/>
                    <a:pt x="53" y="29"/>
                    <a:pt x="55" y="28"/>
                  </a:cubicBezTo>
                  <a:cubicBezTo>
                    <a:pt x="56" y="27"/>
                    <a:pt x="57" y="25"/>
                    <a:pt x="57" y="23"/>
                  </a:cubicBezTo>
                  <a:cubicBezTo>
                    <a:pt x="56" y="21"/>
                    <a:pt x="56" y="20"/>
                    <a:pt x="55" y="19"/>
                  </a:cubicBezTo>
                  <a:cubicBezTo>
                    <a:pt x="54" y="18"/>
                    <a:pt x="52" y="17"/>
                    <a:pt x="51" y="17"/>
                  </a:cubicBezTo>
                  <a:cubicBezTo>
                    <a:pt x="47" y="17"/>
                    <a:pt x="45" y="20"/>
                    <a:pt x="42" y="26"/>
                  </a:cubicBezTo>
                  <a:cubicBezTo>
                    <a:pt x="42" y="27"/>
                    <a:pt x="41" y="29"/>
                    <a:pt x="41" y="30"/>
                  </a:cubicBezTo>
                  <a:cubicBezTo>
                    <a:pt x="39" y="35"/>
                    <a:pt x="36" y="39"/>
                    <a:pt x="33" y="42"/>
                  </a:cubicBezTo>
                  <a:cubicBezTo>
                    <a:pt x="30" y="44"/>
                    <a:pt x="26" y="46"/>
                    <a:pt x="22" y="46"/>
                  </a:cubicBezTo>
                  <a:cubicBezTo>
                    <a:pt x="16" y="46"/>
                    <a:pt x="11" y="44"/>
                    <a:pt x="7" y="40"/>
                  </a:cubicBezTo>
                  <a:cubicBezTo>
                    <a:pt x="3" y="36"/>
                    <a:pt x="1" y="30"/>
                    <a:pt x="0" y="23"/>
                  </a:cubicBezTo>
                  <a:cubicBezTo>
                    <a:pt x="0" y="17"/>
                    <a:pt x="2" y="12"/>
                    <a:pt x="5" y="8"/>
                  </a:cubicBezTo>
                  <a:cubicBezTo>
                    <a:pt x="9" y="4"/>
                    <a:pt x="14" y="2"/>
                    <a:pt x="20" y="2"/>
                  </a:cubicBezTo>
                  <a:cubicBezTo>
                    <a:pt x="21" y="2"/>
                    <a:pt x="21" y="2"/>
                    <a:pt x="21" y="2"/>
                  </a:cubicBezTo>
                  <a:cubicBezTo>
                    <a:pt x="21" y="17"/>
                    <a:pt x="21" y="17"/>
                    <a:pt x="21" y="17"/>
                  </a:cubicBezTo>
                  <a:cubicBezTo>
                    <a:pt x="19" y="17"/>
                    <a:pt x="18" y="18"/>
                    <a:pt x="16" y="19"/>
                  </a:cubicBezTo>
                  <a:cubicBezTo>
                    <a:pt x="15" y="20"/>
                    <a:pt x="15" y="22"/>
                    <a:pt x="15" y="24"/>
                  </a:cubicBezTo>
                  <a:cubicBezTo>
                    <a:pt x="15" y="25"/>
                    <a:pt x="15" y="26"/>
                    <a:pt x="16" y="27"/>
                  </a:cubicBezTo>
                  <a:cubicBezTo>
                    <a:pt x="17" y="28"/>
                    <a:pt x="19" y="29"/>
                    <a:pt x="20" y="29"/>
                  </a:cubicBezTo>
                  <a:cubicBezTo>
                    <a:pt x="23" y="29"/>
                    <a:pt x="25" y="26"/>
                    <a:pt x="28" y="20"/>
                  </a:cubicBezTo>
                  <a:cubicBezTo>
                    <a:pt x="29" y="18"/>
                    <a:pt x="30" y="16"/>
                    <a:pt x="30" y="15"/>
                  </a:cubicBezTo>
                  <a:cubicBezTo>
                    <a:pt x="33" y="10"/>
                    <a:pt x="35" y="6"/>
                    <a:pt x="38" y="4"/>
                  </a:cubicBezTo>
                  <a:cubicBezTo>
                    <a:pt x="41" y="2"/>
                    <a:pt x="45" y="0"/>
                    <a:pt x="49" y="0"/>
                  </a:cubicBezTo>
                  <a:cubicBezTo>
                    <a:pt x="55" y="0"/>
                    <a:pt x="60" y="2"/>
                    <a:pt x="64" y="6"/>
                  </a:cubicBezTo>
                  <a:cubicBezTo>
                    <a:pt x="69" y="10"/>
                    <a:pt x="71" y="16"/>
                    <a:pt x="71" y="22"/>
                  </a:cubicBezTo>
                  <a:cubicBezTo>
                    <a:pt x="72" y="29"/>
                    <a:pt x="70" y="35"/>
                    <a:pt x="66" y="39"/>
                  </a:cubicBezTo>
                  <a:cubicBezTo>
                    <a:pt x="63" y="43"/>
                    <a:pt x="57" y="46"/>
                    <a:pt x="50" y="46"/>
                  </a:cubicBezTo>
                  <a:lnTo>
                    <a:pt x="48" y="4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38" name="Freeform 116"/>
            <p:cNvSpPr>
              <a:spLocks/>
            </p:cNvSpPr>
            <p:nvPr/>
          </p:nvSpPr>
          <p:spPr bwMode="auto">
            <a:xfrm>
              <a:off x="4670017" y="5739398"/>
              <a:ext cx="108383" cy="66305"/>
            </a:xfrm>
            <a:custGeom>
              <a:avLst/>
              <a:gdLst/>
              <a:ahLst/>
              <a:cxnLst>
                <a:cxn ang="0">
                  <a:pos x="170" y="17"/>
                </a:cxn>
                <a:cxn ang="0">
                  <a:pos x="160" y="104"/>
                </a:cxn>
                <a:cxn ang="0">
                  <a:pos x="0" y="85"/>
                </a:cxn>
                <a:cxn ang="0">
                  <a:pos x="9" y="0"/>
                </a:cxn>
                <a:cxn ang="0">
                  <a:pos x="44" y="2"/>
                </a:cxn>
                <a:cxn ang="0">
                  <a:pos x="40" y="52"/>
                </a:cxn>
                <a:cxn ang="0">
                  <a:pos x="66" y="54"/>
                </a:cxn>
                <a:cxn ang="0">
                  <a:pos x="70" y="7"/>
                </a:cxn>
                <a:cxn ang="0">
                  <a:pos x="106" y="9"/>
                </a:cxn>
                <a:cxn ang="0">
                  <a:pos x="101" y="59"/>
                </a:cxn>
                <a:cxn ang="0">
                  <a:pos x="129" y="61"/>
                </a:cxn>
                <a:cxn ang="0">
                  <a:pos x="134" y="14"/>
                </a:cxn>
                <a:cxn ang="0">
                  <a:pos x="170" y="17"/>
                </a:cxn>
              </a:cxnLst>
              <a:rect l="0" t="0" r="r" b="b"/>
              <a:pathLst>
                <a:path w="170" h="104">
                  <a:moveTo>
                    <a:pt x="170" y="17"/>
                  </a:moveTo>
                  <a:lnTo>
                    <a:pt x="160" y="104"/>
                  </a:lnTo>
                  <a:lnTo>
                    <a:pt x="0" y="85"/>
                  </a:lnTo>
                  <a:lnTo>
                    <a:pt x="9" y="0"/>
                  </a:lnTo>
                  <a:lnTo>
                    <a:pt x="44" y="2"/>
                  </a:lnTo>
                  <a:lnTo>
                    <a:pt x="40" y="52"/>
                  </a:lnTo>
                  <a:lnTo>
                    <a:pt x="66" y="54"/>
                  </a:lnTo>
                  <a:lnTo>
                    <a:pt x="70" y="7"/>
                  </a:lnTo>
                  <a:lnTo>
                    <a:pt x="106" y="9"/>
                  </a:lnTo>
                  <a:lnTo>
                    <a:pt x="101" y="59"/>
                  </a:lnTo>
                  <a:lnTo>
                    <a:pt x="129" y="61"/>
                  </a:lnTo>
                  <a:lnTo>
                    <a:pt x="134" y="14"/>
                  </a:lnTo>
                  <a:lnTo>
                    <a:pt x="170" y="1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39" name="Freeform 117"/>
            <p:cNvSpPr>
              <a:spLocks/>
            </p:cNvSpPr>
            <p:nvPr/>
          </p:nvSpPr>
          <p:spPr bwMode="auto">
            <a:xfrm>
              <a:off x="4689144" y="5624640"/>
              <a:ext cx="108383" cy="107107"/>
            </a:xfrm>
            <a:custGeom>
              <a:avLst/>
              <a:gdLst/>
              <a:ahLst/>
              <a:cxnLst>
                <a:cxn ang="0">
                  <a:pos x="55" y="5"/>
                </a:cxn>
                <a:cxn ang="0">
                  <a:pos x="70" y="23"/>
                </a:cxn>
                <a:cxn ang="0">
                  <a:pos x="70" y="46"/>
                </a:cxn>
                <a:cxn ang="0">
                  <a:pos x="63" y="58"/>
                </a:cxn>
                <a:cxn ang="0">
                  <a:pos x="52" y="67"/>
                </a:cxn>
                <a:cxn ang="0">
                  <a:pos x="39" y="70"/>
                </a:cxn>
                <a:cxn ang="0">
                  <a:pos x="25" y="68"/>
                </a:cxn>
                <a:cxn ang="0">
                  <a:pos x="13" y="62"/>
                </a:cxn>
                <a:cxn ang="0">
                  <a:pos x="5" y="51"/>
                </a:cxn>
                <a:cxn ang="0">
                  <a:pos x="1" y="38"/>
                </a:cxn>
                <a:cxn ang="0">
                  <a:pos x="2" y="24"/>
                </a:cxn>
                <a:cxn ang="0">
                  <a:pos x="16" y="6"/>
                </a:cxn>
                <a:cxn ang="0">
                  <a:pos x="38" y="0"/>
                </a:cxn>
                <a:cxn ang="0">
                  <a:pos x="33" y="17"/>
                </a:cxn>
                <a:cxn ang="0">
                  <a:pos x="24" y="22"/>
                </a:cxn>
                <a:cxn ang="0">
                  <a:pos x="19" y="29"/>
                </a:cxn>
                <a:cxn ang="0">
                  <a:pos x="20" y="43"/>
                </a:cxn>
                <a:cxn ang="0">
                  <a:pos x="30" y="52"/>
                </a:cxn>
                <a:cxn ang="0">
                  <a:pos x="45" y="51"/>
                </a:cxn>
                <a:cxn ang="0">
                  <a:pos x="54" y="41"/>
                </a:cxn>
                <a:cxn ang="0">
                  <a:pos x="54" y="31"/>
                </a:cxn>
                <a:cxn ang="0">
                  <a:pos x="49" y="23"/>
                </a:cxn>
                <a:cxn ang="0">
                  <a:pos x="55" y="5"/>
                </a:cxn>
              </a:cxnLst>
              <a:rect l="0" t="0" r="r" b="b"/>
              <a:pathLst>
                <a:path w="72" h="71">
                  <a:moveTo>
                    <a:pt x="55" y="5"/>
                  </a:moveTo>
                  <a:cubicBezTo>
                    <a:pt x="62" y="10"/>
                    <a:pt x="67" y="16"/>
                    <a:pt x="70" y="23"/>
                  </a:cubicBezTo>
                  <a:cubicBezTo>
                    <a:pt x="72" y="30"/>
                    <a:pt x="72" y="38"/>
                    <a:pt x="70" y="46"/>
                  </a:cubicBezTo>
                  <a:cubicBezTo>
                    <a:pt x="69" y="50"/>
                    <a:pt x="66" y="55"/>
                    <a:pt x="63" y="58"/>
                  </a:cubicBezTo>
                  <a:cubicBezTo>
                    <a:pt x="60" y="62"/>
                    <a:pt x="57" y="65"/>
                    <a:pt x="52" y="67"/>
                  </a:cubicBezTo>
                  <a:cubicBezTo>
                    <a:pt x="48" y="69"/>
                    <a:pt x="44" y="70"/>
                    <a:pt x="39" y="70"/>
                  </a:cubicBezTo>
                  <a:cubicBezTo>
                    <a:pt x="35" y="71"/>
                    <a:pt x="30" y="70"/>
                    <a:pt x="25" y="68"/>
                  </a:cubicBezTo>
                  <a:cubicBezTo>
                    <a:pt x="21" y="67"/>
                    <a:pt x="17" y="65"/>
                    <a:pt x="13" y="62"/>
                  </a:cubicBezTo>
                  <a:cubicBezTo>
                    <a:pt x="10" y="59"/>
                    <a:pt x="7" y="55"/>
                    <a:pt x="5" y="51"/>
                  </a:cubicBezTo>
                  <a:cubicBezTo>
                    <a:pt x="2" y="47"/>
                    <a:pt x="1" y="43"/>
                    <a:pt x="1" y="38"/>
                  </a:cubicBezTo>
                  <a:cubicBezTo>
                    <a:pt x="0" y="34"/>
                    <a:pt x="1" y="29"/>
                    <a:pt x="2" y="24"/>
                  </a:cubicBezTo>
                  <a:cubicBezTo>
                    <a:pt x="5" y="17"/>
                    <a:pt x="9" y="11"/>
                    <a:pt x="16" y="6"/>
                  </a:cubicBezTo>
                  <a:cubicBezTo>
                    <a:pt x="22" y="2"/>
                    <a:pt x="30" y="0"/>
                    <a:pt x="38" y="0"/>
                  </a:cubicBezTo>
                  <a:cubicBezTo>
                    <a:pt x="33" y="17"/>
                    <a:pt x="33" y="17"/>
                    <a:pt x="33" y="17"/>
                  </a:cubicBezTo>
                  <a:cubicBezTo>
                    <a:pt x="29" y="18"/>
                    <a:pt x="26" y="20"/>
                    <a:pt x="24" y="22"/>
                  </a:cubicBezTo>
                  <a:cubicBezTo>
                    <a:pt x="21" y="24"/>
                    <a:pt x="20" y="26"/>
                    <a:pt x="19" y="29"/>
                  </a:cubicBezTo>
                  <a:cubicBezTo>
                    <a:pt x="17" y="34"/>
                    <a:pt x="17" y="39"/>
                    <a:pt x="20" y="43"/>
                  </a:cubicBezTo>
                  <a:cubicBezTo>
                    <a:pt x="22" y="48"/>
                    <a:pt x="25" y="51"/>
                    <a:pt x="30" y="52"/>
                  </a:cubicBezTo>
                  <a:cubicBezTo>
                    <a:pt x="35" y="54"/>
                    <a:pt x="40" y="53"/>
                    <a:pt x="45" y="51"/>
                  </a:cubicBezTo>
                  <a:cubicBezTo>
                    <a:pt x="49" y="49"/>
                    <a:pt x="52" y="45"/>
                    <a:pt x="54" y="41"/>
                  </a:cubicBezTo>
                  <a:cubicBezTo>
                    <a:pt x="55" y="38"/>
                    <a:pt x="55" y="35"/>
                    <a:pt x="54" y="31"/>
                  </a:cubicBezTo>
                  <a:cubicBezTo>
                    <a:pt x="53" y="28"/>
                    <a:pt x="52" y="25"/>
                    <a:pt x="49" y="23"/>
                  </a:cubicBezTo>
                  <a:lnTo>
                    <a:pt x="55" y="5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40" name="Freeform 118"/>
            <p:cNvSpPr>
              <a:spLocks noEditPoints="1"/>
            </p:cNvSpPr>
            <p:nvPr/>
          </p:nvSpPr>
          <p:spPr bwMode="auto">
            <a:xfrm>
              <a:off x="4737597" y="5516258"/>
              <a:ext cx="108383" cy="107107"/>
            </a:xfrm>
            <a:custGeom>
              <a:avLst/>
              <a:gdLst/>
              <a:ahLst/>
              <a:cxnLst>
                <a:cxn ang="0">
                  <a:pos x="17" y="66"/>
                </a:cxn>
                <a:cxn ang="0">
                  <a:pos x="7" y="56"/>
                </a:cxn>
                <a:cxn ang="0">
                  <a:pos x="1" y="44"/>
                </a:cxn>
                <a:cxn ang="0">
                  <a:pos x="1" y="31"/>
                </a:cxn>
                <a:cxn ang="0">
                  <a:pos x="5" y="18"/>
                </a:cxn>
                <a:cxn ang="0">
                  <a:pos x="14" y="8"/>
                </a:cxn>
                <a:cxn ang="0">
                  <a:pos x="26" y="2"/>
                </a:cxn>
                <a:cxn ang="0">
                  <a:pos x="40" y="1"/>
                </a:cxn>
                <a:cxn ang="0">
                  <a:pos x="53" y="5"/>
                </a:cxn>
                <a:cxn ang="0">
                  <a:pos x="64" y="14"/>
                </a:cxn>
                <a:cxn ang="0">
                  <a:pos x="70" y="26"/>
                </a:cxn>
                <a:cxn ang="0">
                  <a:pos x="71" y="40"/>
                </a:cxn>
                <a:cxn ang="0">
                  <a:pos x="66" y="53"/>
                </a:cxn>
                <a:cxn ang="0">
                  <a:pos x="57" y="64"/>
                </a:cxn>
                <a:cxn ang="0">
                  <a:pos x="44" y="70"/>
                </a:cxn>
                <a:cxn ang="0">
                  <a:pos x="31" y="70"/>
                </a:cxn>
                <a:cxn ang="0">
                  <a:pos x="17" y="66"/>
                </a:cxn>
                <a:cxn ang="0">
                  <a:pos x="26" y="51"/>
                </a:cxn>
                <a:cxn ang="0">
                  <a:pos x="41" y="53"/>
                </a:cxn>
                <a:cxn ang="0">
                  <a:pos x="52" y="45"/>
                </a:cxn>
                <a:cxn ang="0">
                  <a:pos x="54" y="31"/>
                </a:cxn>
                <a:cxn ang="0">
                  <a:pos x="44" y="20"/>
                </a:cxn>
                <a:cxn ang="0">
                  <a:pos x="31" y="18"/>
                </a:cxn>
                <a:cxn ang="0">
                  <a:pos x="20" y="26"/>
                </a:cxn>
                <a:cxn ang="0">
                  <a:pos x="18" y="40"/>
                </a:cxn>
                <a:cxn ang="0">
                  <a:pos x="26" y="51"/>
                </a:cxn>
              </a:cxnLst>
              <a:rect l="0" t="0" r="r" b="b"/>
              <a:pathLst>
                <a:path w="72" h="71">
                  <a:moveTo>
                    <a:pt x="17" y="66"/>
                  </a:moveTo>
                  <a:cubicBezTo>
                    <a:pt x="13" y="63"/>
                    <a:pt x="10" y="60"/>
                    <a:pt x="7" y="56"/>
                  </a:cubicBezTo>
                  <a:cubicBezTo>
                    <a:pt x="5" y="53"/>
                    <a:pt x="3" y="49"/>
                    <a:pt x="1" y="44"/>
                  </a:cubicBezTo>
                  <a:cubicBezTo>
                    <a:pt x="0" y="39"/>
                    <a:pt x="0" y="35"/>
                    <a:pt x="1" y="31"/>
                  </a:cubicBezTo>
                  <a:cubicBezTo>
                    <a:pt x="1" y="26"/>
                    <a:pt x="3" y="22"/>
                    <a:pt x="5" y="18"/>
                  </a:cubicBezTo>
                  <a:cubicBezTo>
                    <a:pt x="8" y="14"/>
                    <a:pt x="11" y="10"/>
                    <a:pt x="14" y="8"/>
                  </a:cubicBezTo>
                  <a:cubicBezTo>
                    <a:pt x="18" y="5"/>
                    <a:pt x="22" y="3"/>
                    <a:pt x="26" y="2"/>
                  </a:cubicBezTo>
                  <a:cubicBezTo>
                    <a:pt x="31" y="0"/>
                    <a:pt x="36" y="0"/>
                    <a:pt x="40" y="1"/>
                  </a:cubicBezTo>
                  <a:cubicBezTo>
                    <a:pt x="45" y="1"/>
                    <a:pt x="49" y="3"/>
                    <a:pt x="53" y="5"/>
                  </a:cubicBezTo>
                  <a:cubicBezTo>
                    <a:pt x="57" y="8"/>
                    <a:pt x="61" y="11"/>
                    <a:pt x="64" y="14"/>
                  </a:cubicBezTo>
                  <a:cubicBezTo>
                    <a:pt x="67" y="18"/>
                    <a:pt x="69" y="22"/>
                    <a:pt x="70" y="26"/>
                  </a:cubicBezTo>
                  <a:cubicBezTo>
                    <a:pt x="71" y="31"/>
                    <a:pt x="72" y="36"/>
                    <a:pt x="71" y="40"/>
                  </a:cubicBezTo>
                  <a:cubicBezTo>
                    <a:pt x="70" y="45"/>
                    <a:pt x="69" y="49"/>
                    <a:pt x="66" y="53"/>
                  </a:cubicBezTo>
                  <a:cubicBezTo>
                    <a:pt x="64" y="58"/>
                    <a:pt x="61" y="61"/>
                    <a:pt x="57" y="64"/>
                  </a:cubicBezTo>
                  <a:cubicBezTo>
                    <a:pt x="53" y="67"/>
                    <a:pt x="49" y="69"/>
                    <a:pt x="44" y="70"/>
                  </a:cubicBezTo>
                  <a:cubicBezTo>
                    <a:pt x="40" y="71"/>
                    <a:pt x="35" y="71"/>
                    <a:pt x="31" y="70"/>
                  </a:cubicBezTo>
                  <a:cubicBezTo>
                    <a:pt x="26" y="70"/>
                    <a:pt x="22" y="68"/>
                    <a:pt x="17" y="66"/>
                  </a:cubicBezTo>
                  <a:close/>
                  <a:moveTo>
                    <a:pt x="26" y="51"/>
                  </a:moveTo>
                  <a:cubicBezTo>
                    <a:pt x="31" y="53"/>
                    <a:pt x="36" y="54"/>
                    <a:pt x="41" y="53"/>
                  </a:cubicBezTo>
                  <a:cubicBezTo>
                    <a:pt x="46" y="52"/>
                    <a:pt x="49" y="49"/>
                    <a:pt x="52" y="45"/>
                  </a:cubicBezTo>
                  <a:cubicBezTo>
                    <a:pt x="54" y="41"/>
                    <a:pt x="55" y="36"/>
                    <a:pt x="54" y="31"/>
                  </a:cubicBezTo>
                  <a:cubicBezTo>
                    <a:pt x="52" y="27"/>
                    <a:pt x="49" y="23"/>
                    <a:pt x="44" y="20"/>
                  </a:cubicBezTo>
                  <a:cubicBezTo>
                    <a:pt x="40" y="17"/>
                    <a:pt x="36" y="17"/>
                    <a:pt x="31" y="18"/>
                  </a:cubicBezTo>
                  <a:cubicBezTo>
                    <a:pt x="26" y="19"/>
                    <a:pt x="22" y="22"/>
                    <a:pt x="20" y="26"/>
                  </a:cubicBezTo>
                  <a:cubicBezTo>
                    <a:pt x="17" y="30"/>
                    <a:pt x="17" y="35"/>
                    <a:pt x="18" y="40"/>
                  </a:cubicBezTo>
                  <a:cubicBezTo>
                    <a:pt x="19" y="45"/>
                    <a:pt x="22" y="48"/>
                    <a:pt x="26" y="51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41" name="Freeform 119"/>
            <p:cNvSpPr>
              <a:spLocks/>
            </p:cNvSpPr>
            <p:nvPr/>
          </p:nvSpPr>
          <p:spPr bwMode="auto">
            <a:xfrm>
              <a:off x="4793064" y="5412338"/>
              <a:ext cx="132609" cy="132609"/>
            </a:xfrm>
            <a:custGeom>
              <a:avLst/>
              <a:gdLst/>
              <a:ahLst/>
              <a:cxnLst>
                <a:cxn ang="0">
                  <a:pos x="144" y="180"/>
                </a:cxn>
                <a:cxn ang="0">
                  <a:pos x="116" y="208"/>
                </a:cxn>
                <a:cxn ang="0">
                  <a:pos x="0" y="99"/>
                </a:cxn>
                <a:cxn ang="0">
                  <a:pos x="24" y="73"/>
                </a:cxn>
                <a:cxn ang="0">
                  <a:pos x="130" y="90"/>
                </a:cxn>
                <a:cxn ang="0">
                  <a:pos x="64" y="29"/>
                </a:cxn>
                <a:cxn ang="0">
                  <a:pos x="90" y="0"/>
                </a:cxn>
                <a:cxn ang="0">
                  <a:pos x="208" y="111"/>
                </a:cxn>
                <a:cxn ang="0">
                  <a:pos x="184" y="135"/>
                </a:cxn>
                <a:cxn ang="0">
                  <a:pos x="78" y="118"/>
                </a:cxn>
                <a:cxn ang="0">
                  <a:pos x="144" y="180"/>
                </a:cxn>
              </a:cxnLst>
              <a:rect l="0" t="0" r="r" b="b"/>
              <a:pathLst>
                <a:path w="208" h="208">
                  <a:moveTo>
                    <a:pt x="144" y="180"/>
                  </a:moveTo>
                  <a:lnTo>
                    <a:pt x="116" y="208"/>
                  </a:lnTo>
                  <a:lnTo>
                    <a:pt x="0" y="99"/>
                  </a:lnTo>
                  <a:lnTo>
                    <a:pt x="24" y="73"/>
                  </a:lnTo>
                  <a:lnTo>
                    <a:pt x="130" y="90"/>
                  </a:lnTo>
                  <a:lnTo>
                    <a:pt x="64" y="29"/>
                  </a:lnTo>
                  <a:lnTo>
                    <a:pt x="90" y="0"/>
                  </a:lnTo>
                  <a:lnTo>
                    <a:pt x="208" y="111"/>
                  </a:lnTo>
                  <a:lnTo>
                    <a:pt x="184" y="135"/>
                  </a:lnTo>
                  <a:lnTo>
                    <a:pt x="78" y="118"/>
                  </a:lnTo>
                  <a:lnTo>
                    <a:pt x="144" y="18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42" name="Freeform 120"/>
            <p:cNvSpPr>
              <a:spLocks noEditPoints="1"/>
            </p:cNvSpPr>
            <p:nvPr/>
          </p:nvSpPr>
          <p:spPr bwMode="auto">
            <a:xfrm>
              <a:off x="4875944" y="5358147"/>
              <a:ext cx="112846" cy="117308"/>
            </a:xfrm>
            <a:custGeom>
              <a:avLst/>
              <a:gdLst/>
              <a:ahLst/>
              <a:cxnLst>
                <a:cxn ang="0">
                  <a:pos x="60" y="63"/>
                </a:cxn>
                <a:cxn ang="0">
                  <a:pos x="39" y="78"/>
                </a:cxn>
                <a:cxn ang="0">
                  <a:pos x="0" y="22"/>
                </a:cxn>
                <a:cxn ang="0">
                  <a:pos x="19" y="9"/>
                </a:cxn>
                <a:cxn ang="0">
                  <a:pos x="32" y="1"/>
                </a:cxn>
                <a:cxn ang="0">
                  <a:pos x="44" y="0"/>
                </a:cxn>
                <a:cxn ang="0">
                  <a:pos x="57" y="5"/>
                </a:cxn>
                <a:cxn ang="0">
                  <a:pos x="67" y="16"/>
                </a:cxn>
                <a:cxn ang="0">
                  <a:pos x="74" y="29"/>
                </a:cxn>
                <a:cxn ang="0">
                  <a:pos x="74" y="43"/>
                </a:cxn>
                <a:cxn ang="0">
                  <a:pos x="70" y="54"/>
                </a:cxn>
                <a:cxn ang="0">
                  <a:pos x="60" y="63"/>
                </a:cxn>
                <a:cxn ang="0">
                  <a:pos x="49" y="52"/>
                </a:cxn>
                <a:cxn ang="0">
                  <a:pos x="58" y="40"/>
                </a:cxn>
                <a:cxn ang="0">
                  <a:pos x="54" y="25"/>
                </a:cxn>
                <a:cxn ang="0">
                  <a:pos x="41" y="16"/>
                </a:cxn>
                <a:cxn ang="0">
                  <a:pos x="27" y="21"/>
                </a:cxn>
                <a:cxn ang="0">
                  <a:pos x="22" y="24"/>
                </a:cxn>
                <a:cxn ang="0">
                  <a:pos x="44" y="56"/>
                </a:cxn>
                <a:cxn ang="0">
                  <a:pos x="49" y="52"/>
                </a:cxn>
              </a:cxnLst>
              <a:rect l="0" t="0" r="r" b="b"/>
              <a:pathLst>
                <a:path w="75" h="78">
                  <a:moveTo>
                    <a:pt x="60" y="63"/>
                  </a:moveTo>
                  <a:cubicBezTo>
                    <a:pt x="39" y="78"/>
                    <a:pt x="39" y="78"/>
                    <a:pt x="39" y="78"/>
                  </a:cubicBezTo>
                  <a:cubicBezTo>
                    <a:pt x="0" y="22"/>
                    <a:pt x="0" y="22"/>
                    <a:pt x="0" y="22"/>
                  </a:cubicBezTo>
                  <a:cubicBezTo>
                    <a:pt x="19" y="9"/>
                    <a:pt x="19" y="9"/>
                    <a:pt x="19" y="9"/>
                  </a:cubicBezTo>
                  <a:cubicBezTo>
                    <a:pt x="24" y="5"/>
                    <a:pt x="28" y="2"/>
                    <a:pt x="32" y="1"/>
                  </a:cubicBezTo>
                  <a:cubicBezTo>
                    <a:pt x="36" y="0"/>
                    <a:pt x="40" y="0"/>
                    <a:pt x="44" y="0"/>
                  </a:cubicBezTo>
                  <a:cubicBezTo>
                    <a:pt x="49" y="1"/>
                    <a:pt x="53" y="3"/>
                    <a:pt x="57" y="5"/>
                  </a:cubicBezTo>
                  <a:cubicBezTo>
                    <a:pt x="61" y="8"/>
                    <a:pt x="64" y="12"/>
                    <a:pt x="67" y="16"/>
                  </a:cubicBezTo>
                  <a:cubicBezTo>
                    <a:pt x="70" y="20"/>
                    <a:pt x="72" y="25"/>
                    <a:pt x="74" y="29"/>
                  </a:cubicBezTo>
                  <a:cubicBezTo>
                    <a:pt x="75" y="34"/>
                    <a:pt x="75" y="38"/>
                    <a:pt x="74" y="43"/>
                  </a:cubicBezTo>
                  <a:cubicBezTo>
                    <a:pt x="73" y="47"/>
                    <a:pt x="72" y="51"/>
                    <a:pt x="70" y="54"/>
                  </a:cubicBezTo>
                  <a:cubicBezTo>
                    <a:pt x="68" y="57"/>
                    <a:pt x="64" y="60"/>
                    <a:pt x="60" y="63"/>
                  </a:cubicBezTo>
                  <a:close/>
                  <a:moveTo>
                    <a:pt x="49" y="52"/>
                  </a:moveTo>
                  <a:cubicBezTo>
                    <a:pt x="55" y="48"/>
                    <a:pt x="58" y="44"/>
                    <a:pt x="58" y="40"/>
                  </a:cubicBezTo>
                  <a:cubicBezTo>
                    <a:pt x="59" y="36"/>
                    <a:pt x="57" y="31"/>
                    <a:pt x="54" y="25"/>
                  </a:cubicBezTo>
                  <a:cubicBezTo>
                    <a:pt x="50" y="20"/>
                    <a:pt x="46" y="17"/>
                    <a:pt x="41" y="16"/>
                  </a:cubicBezTo>
                  <a:cubicBezTo>
                    <a:pt x="37" y="16"/>
                    <a:pt x="32" y="17"/>
                    <a:pt x="27" y="21"/>
                  </a:cubicBezTo>
                  <a:cubicBezTo>
                    <a:pt x="22" y="24"/>
                    <a:pt x="22" y="24"/>
                    <a:pt x="22" y="24"/>
                  </a:cubicBezTo>
                  <a:cubicBezTo>
                    <a:pt x="44" y="56"/>
                    <a:pt x="44" y="56"/>
                    <a:pt x="44" y="56"/>
                  </a:cubicBezTo>
                  <a:lnTo>
                    <a:pt x="49" y="5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43" name="Freeform 121"/>
            <p:cNvSpPr>
              <a:spLocks noEditPoints="1"/>
            </p:cNvSpPr>
            <p:nvPr/>
          </p:nvSpPr>
          <p:spPr bwMode="auto">
            <a:xfrm>
              <a:off x="4995165" y="5308418"/>
              <a:ext cx="96269" cy="119221"/>
            </a:xfrm>
            <a:custGeom>
              <a:avLst/>
              <a:gdLst/>
              <a:ahLst/>
              <a:cxnLst>
                <a:cxn ang="0">
                  <a:pos x="47" y="144"/>
                </a:cxn>
                <a:cxn ang="0">
                  <a:pos x="49" y="168"/>
                </a:cxn>
                <a:cxn ang="0">
                  <a:pos x="9" y="187"/>
                </a:cxn>
                <a:cxn ang="0">
                  <a:pos x="0" y="14"/>
                </a:cxn>
                <a:cxn ang="0">
                  <a:pos x="28" y="0"/>
                </a:cxn>
                <a:cxn ang="0">
                  <a:pos x="151" y="123"/>
                </a:cxn>
                <a:cxn ang="0">
                  <a:pos x="111" y="140"/>
                </a:cxn>
                <a:cxn ang="0">
                  <a:pos x="94" y="123"/>
                </a:cxn>
                <a:cxn ang="0">
                  <a:pos x="47" y="144"/>
                </a:cxn>
                <a:cxn ang="0">
                  <a:pos x="71" y="97"/>
                </a:cxn>
                <a:cxn ang="0">
                  <a:pos x="35" y="55"/>
                </a:cxn>
                <a:cxn ang="0">
                  <a:pos x="42" y="109"/>
                </a:cxn>
                <a:cxn ang="0">
                  <a:pos x="71" y="97"/>
                </a:cxn>
              </a:cxnLst>
              <a:rect l="0" t="0" r="r" b="b"/>
              <a:pathLst>
                <a:path w="151" h="187">
                  <a:moveTo>
                    <a:pt x="47" y="144"/>
                  </a:moveTo>
                  <a:lnTo>
                    <a:pt x="49" y="168"/>
                  </a:lnTo>
                  <a:lnTo>
                    <a:pt x="9" y="187"/>
                  </a:lnTo>
                  <a:lnTo>
                    <a:pt x="0" y="14"/>
                  </a:lnTo>
                  <a:lnTo>
                    <a:pt x="28" y="0"/>
                  </a:lnTo>
                  <a:lnTo>
                    <a:pt x="151" y="123"/>
                  </a:lnTo>
                  <a:lnTo>
                    <a:pt x="111" y="140"/>
                  </a:lnTo>
                  <a:lnTo>
                    <a:pt x="94" y="123"/>
                  </a:lnTo>
                  <a:lnTo>
                    <a:pt x="47" y="144"/>
                  </a:lnTo>
                  <a:close/>
                  <a:moveTo>
                    <a:pt x="71" y="97"/>
                  </a:moveTo>
                  <a:lnTo>
                    <a:pt x="35" y="55"/>
                  </a:lnTo>
                  <a:lnTo>
                    <a:pt x="42" y="109"/>
                  </a:lnTo>
                  <a:lnTo>
                    <a:pt x="71" y="9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44" name="Freeform 122"/>
            <p:cNvSpPr>
              <a:spLocks noEditPoints="1"/>
            </p:cNvSpPr>
            <p:nvPr/>
          </p:nvSpPr>
          <p:spPr bwMode="auto">
            <a:xfrm>
              <a:off x="5064020" y="5277178"/>
              <a:ext cx="99457" cy="110933"/>
            </a:xfrm>
            <a:custGeom>
              <a:avLst/>
              <a:gdLst/>
              <a:ahLst/>
              <a:cxnLst>
                <a:cxn ang="0">
                  <a:pos x="33" y="70"/>
                </a:cxn>
                <a:cxn ang="0">
                  <a:pos x="17" y="74"/>
                </a:cxn>
                <a:cxn ang="0">
                  <a:pos x="0" y="8"/>
                </a:cxn>
                <a:cxn ang="0">
                  <a:pos x="22" y="2"/>
                </a:cxn>
                <a:cxn ang="0">
                  <a:pos x="33" y="0"/>
                </a:cxn>
                <a:cxn ang="0">
                  <a:pos x="40" y="2"/>
                </a:cxn>
                <a:cxn ang="0">
                  <a:pos x="49" y="8"/>
                </a:cxn>
                <a:cxn ang="0">
                  <a:pos x="54" y="18"/>
                </a:cxn>
                <a:cxn ang="0">
                  <a:pos x="53" y="33"/>
                </a:cxn>
                <a:cxn ang="0">
                  <a:pos x="44" y="43"/>
                </a:cxn>
                <a:cxn ang="0">
                  <a:pos x="66" y="62"/>
                </a:cxn>
                <a:cxn ang="0">
                  <a:pos x="46" y="67"/>
                </a:cxn>
                <a:cxn ang="0">
                  <a:pos x="28" y="48"/>
                </a:cxn>
                <a:cxn ang="0">
                  <a:pos x="33" y="70"/>
                </a:cxn>
                <a:cxn ang="0">
                  <a:pos x="24" y="34"/>
                </a:cxn>
                <a:cxn ang="0">
                  <a:pos x="27" y="33"/>
                </a:cxn>
                <a:cxn ang="0">
                  <a:pos x="36" y="29"/>
                </a:cxn>
                <a:cxn ang="0">
                  <a:pos x="37" y="22"/>
                </a:cxn>
                <a:cxn ang="0">
                  <a:pos x="33" y="17"/>
                </a:cxn>
                <a:cxn ang="0">
                  <a:pos x="25" y="17"/>
                </a:cxn>
                <a:cxn ang="0">
                  <a:pos x="20" y="18"/>
                </a:cxn>
                <a:cxn ang="0">
                  <a:pos x="24" y="34"/>
                </a:cxn>
              </a:cxnLst>
              <a:rect l="0" t="0" r="r" b="b"/>
              <a:pathLst>
                <a:path w="66" h="74">
                  <a:moveTo>
                    <a:pt x="33" y="70"/>
                  </a:moveTo>
                  <a:cubicBezTo>
                    <a:pt x="17" y="74"/>
                    <a:pt x="17" y="74"/>
                    <a:pt x="17" y="74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22" y="2"/>
                    <a:pt x="22" y="2"/>
                    <a:pt x="22" y="2"/>
                  </a:cubicBezTo>
                  <a:cubicBezTo>
                    <a:pt x="27" y="1"/>
                    <a:pt x="30" y="0"/>
                    <a:pt x="33" y="0"/>
                  </a:cubicBezTo>
                  <a:cubicBezTo>
                    <a:pt x="35" y="0"/>
                    <a:pt x="38" y="1"/>
                    <a:pt x="40" y="2"/>
                  </a:cubicBezTo>
                  <a:cubicBezTo>
                    <a:pt x="43" y="3"/>
                    <a:pt x="46" y="5"/>
                    <a:pt x="49" y="8"/>
                  </a:cubicBezTo>
                  <a:cubicBezTo>
                    <a:pt x="51" y="10"/>
                    <a:pt x="53" y="14"/>
                    <a:pt x="54" y="18"/>
                  </a:cubicBezTo>
                  <a:cubicBezTo>
                    <a:pt x="55" y="23"/>
                    <a:pt x="55" y="28"/>
                    <a:pt x="53" y="33"/>
                  </a:cubicBezTo>
                  <a:cubicBezTo>
                    <a:pt x="51" y="37"/>
                    <a:pt x="48" y="40"/>
                    <a:pt x="44" y="43"/>
                  </a:cubicBezTo>
                  <a:cubicBezTo>
                    <a:pt x="66" y="62"/>
                    <a:pt x="66" y="62"/>
                    <a:pt x="66" y="62"/>
                  </a:cubicBezTo>
                  <a:cubicBezTo>
                    <a:pt x="46" y="67"/>
                    <a:pt x="46" y="67"/>
                    <a:pt x="46" y="67"/>
                  </a:cubicBezTo>
                  <a:cubicBezTo>
                    <a:pt x="28" y="48"/>
                    <a:pt x="28" y="48"/>
                    <a:pt x="28" y="48"/>
                  </a:cubicBezTo>
                  <a:lnTo>
                    <a:pt x="33" y="70"/>
                  </a:lnTo>
                  <a:close/>
                  <a:moveTo>
                    <a:pt x="24" y="34"/>
                  </a:moveTo>
                  <a:cubicBezTo>
                    <a:pt x="27" y="33"/>
                    <a:pt x="27" y="33"/>
                    <a:pt x="27" y="33"/>
                  </a:cubicBezTo>
                  <a:cubicBezTo>
                    <a:pt x="32" y="32"/>
                    <a:pt x="35" y="31"/>
                    <a:pt x="36" y="29"/>
                  </a:cubicBezTo>
                  <a:cubicBezTo>
                    <a:pt x="38" y="27"/>
                    <a:pt x="38" y="25"/>
                    <a:pt x="37" y="22"/>
                  </a:cubicBezTo>
                  <a:cubicBezTo>
                    <a:pt x="37" y="20"/>
                    <a:pt x="35" y="18"/>
                    <a:pt x="33" y="17"/>
                  </a:cubicBezTo>
                  <a:cubicBezTo>
                    <a:pt x="31" y="16"/>
                    <a:pt x="28" y="16"/>
                    <a:pt x="25" y="17"/>
                  </a:cubicBezTo>
                  <a:cubicBezTo>
                    <a:pt x="20" y="18"/>
                    <a:pt x="20" y="18"/>
                    <a:pt x="20" y="18"/>
                  </a:cubicBezTo>
                  <a:lnTo>
                    <a:pt x="24" y="3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45" name="Freeform 123"/>
            <p:cNvSpPr>
              <a:spLocks/>
            </p:cNvSpPr>
            <p:nvPr/>
          </p:nvSpPr>
          <p:spPr bwMode="auto">
            <a:xfrm>
              <a:off x="5146900" y="5260602"/>
              <a:ext cx="84794" cy="108383"/>
            </a:xfrm>
            <a:custGeom>
              <a:avLst/>
              <a:gdLst/>
              <a:ahLst/>
              <a:cxnLst>
                <a:cxn ang="0">
                  <a:pos x="100" y="165"/>
                </a:cxn>
                <a:cxn ang="0">
                  <a:pos x="59" y="170"/>
                </a:cxn>
                <a:cxn ang="0">
                  <a:pos x="55" y="108"/>
                </a:cxn>
                <a:cxn ang="0">
                  <a:pos x="0" y="11"/>
                </a:cxn>
                <a:cxn ang="0">
                  <a:pos x="43" y="9"/>
                </a:cxn>
                <a:cxn ang="0">
                  <a:pos x="71" y="66"/>
                </a:cxn>
                <a:cxn ang="0">
                  <a:pos x="90" y="4"/>
                </a:cxn>
                <a:cxn ang="0">
                  <a:pos x="133" y="0"/>
                </a:cxn>
                <a:cxn ang="0">
                  <a:pos x="92" y="106"/>
                </a:cxn>
                <a:cxn ang="0">
                  <a:pos x="100" y="165"/>
                </a:cxn>
              </a:cxnLst>
              <a:rect l="0" t="0" r="r" b="b"/>
              <a:pathLst>
                <a:path w="133" h="170">
                  <a:moveTo>
                    <a:pt x="100" y="165"/>
                  </a:moveTo>
                  <a:lnTo>
                    <a:pt x="59" y="170"/>
                  </a:lnTo>
                  <a:lnTo>
                    <a:pt x="55" y="108"/>
                  </a:lnTo>
                  <a:lnTo>
                    <a:pt x="0" y="11"/>
                  </a:lnTo>
                  <a:lnTo>
                    <a:pt x="43" y="9"/>
                  </a:lnTo>
                  <a:lnTo>
                    <a:pt x="71" y="66"/>
                  </a:lnTo>
                  <a:lnTo>
                    <a:pt x="90" y="4"/>
                  </a:lnTo>
                  <a:lnTo>
                    <a:pt x="133" y="0"/>
                  </a:lnTo>
                  <a:lnTo>
                    <a:pt x="92" y="106"/>
                  </a:lnTo>
                  <a:lnTo>
                    <a:pt x="100" y="165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46" name="Freeform 124"/>
            <p:cNvSpPr>
              <a:spLocks/>
            </p:cNvSpPr>
            <p:nvPr/>
          </p:nvSpPr>
          <p:spPr bwMode="auto">
            <a:xfrm>
              <a:off x="5279510" y="5265065"/>
              <a:ext cx="70768" cy="109658"/>
            </a:xfrm>
            <a:custGeom>
              <a:avLst/>
              <a:gdLst/>
              <a:ahLst/>
              <a:cxnLst>
                <a:cxn ang="0">
                  <a:pos x="88" y="172"/>
                </a:cxn>
                <a:cxn ang="0">
                  <a:pos x="0" y="158"/>
                </a:cxn>
                <a:cxn ang="0">
                  <a:pos x="24" y="0"/>
                </a:cxn>
                <a:cxn ang="0">
                  <a:pos x="111" y="11"/>
                </a:cxn>
                <a:cxn ang="0">
                  <a:pos x="107" y="47"/>
                </a:cxn>
                <a:cxn ang="0">
                  <a:pos x="57" y="40"/>
                </a:cxn>
                <a:cxn ang="0">
                  <a:pos x="55" y="66"/>
                </a:cxn>
                <a:cxn ang="0">
                  <a:pos x="102" y="73"/>
                </a:cxn>
                <a:cxn ang="0">
                  <a:pos x="97" y="108"/>
                </a:cxn>
                <a:cxn ang="0">
                  <a:pos x="50" y="101"/>
                </a:cxn>
                <a:cxn ang="0">
                  <a:pos x="45" y="130"/>
                </a:cxn>
                <a:cxn ang="0">
                  <a:pos x="92" y="137"/>
                </a:cxn>
                <a:cxn ang="0">
                  <a:pos x="88" y="172"/>
                </a:cxn>
              </a:cxnLst>
              <a:rect l="0" t="0" r="r" b="b"/>
              <a:pathLst>
                <a:path w="111" h="172">
                  <a:moveTo>
                    <a:pt x="88" y="172"/>
                  </a:moveTo>
                  <a:lnTo>
                    <a:pt x="0" y="158"/>
                  </a:lnTo>
                  <a:lnTo>
                    <a:pt x="24" y="0"/>
                  </a:lnTo>
                  <a:lnTo>
                    <a:pt x="111" y="11"/>
                  </a:lnTo>
                  <a:lnTo>
                    <a:pt x="107" y="47"/>
                  </a:lnTo>
                  <a:lnTo>
                    <a:pt x="57" y="40"/>
                  </a:lnTo>
                  <a:lnTo>
                    <a:pt x="55" y="66"/>
                  </a:lnTo>
                  <a:lnTo>
                    <a:pt x="102" y="73"/>
                  </a:lnTo>
                  <a:lnTo>
                    <a:pt x="97" y="108"/>
                  </a:lnTo>
                  <a:lnTo>
                    <a:pt x="50" y="101"/>
                  </a:lnTo>
                  <a:lnTo>
                    <a:pt x="45" y="130"/>
                  </a:lnTo>
                  <a:lnTo>
                    <a:pt x="92" y="137"/>
                  </a:lnTo>
                  <a:lnTo>
                    <a:pt x="88" y="17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47" name="Freeform 125"/>
            <p:cNvSpPr>
              <a:spLocks noEditPoints="1"/>
            </p:cNvSpPr>
            <p:nvPr/>
          </p:nvSpPr>
          <p:spPr bwMode="auto">
            <a:xfrm>
              <a:off x="5347727" y="5278453"/>
              <a:ext cx="103920" cy="114758"/>
            </a:xfrm>
            <a:custGeom>
              <a:avLst/>
              <a:gdLst/>
              <a:ahLst/>
              <a:cxnLst>
                <a:cxn ang="0">
                  <a:pos x="24" y="73"/>
                </a:cxn>
                <a:cxn ang="0">
                  <a:pos x="0" y="65"/>
                </a:cxn>
                <a:cxn ang="0">
                  <a:pos x="21" y="0"/>
                </a:cxn>
                <a:cxn ang="0">
                  <a:pos x="43" y="7"/>
                </a:cxn>
                <a:cxn ang="0">
                  <a:pos x="57" y="14"/>
                </a:cxn>
                <a:cxn ang="0">
                  <a:pos x="65" y="23"/>
                </a:cxn>
                <a:cxn ang="0">
                  <a:pos x="68" y="36"/>
                </a:cxn>
                <a:cxn ang="0">
                  <a:pos x="66" y="51"/>
                </a:cxn>
                <a:cxn ang="0">
                  <a:pos x="59" y="64"/>
                </a:cxn>
                <a:cxn ang="0">
                  <a:pos x="49" y="72"/>
                </a:cxn>
                <a:cxn ang="0">
                  <a:pos x="37" y="75"/>
                </a:cxn>
                <a:cxn ang="0">
                  <a:pos x="24" y="73"/>
                </a:cxn>
                <a:cxn ang="0">
                  <a:pos x="26" y="58"/>
                </a:cxn>
                <a:cxn ang="0">
                  <a:pos x="42" y="58"/>
                </a:cxn>
                <a:cxn ang="0">
                  <a:pos x="50" y="46"/>
                </a:cxn>
                <a:cxn ang="0">
                  <a:pos x="50" y="31"/>
                </a:cxn>
                <a:cxn ang="0">
                  <a:pos x="39" y="21"/>
                </a:cxn>
                <a:cxn ang="0">
                  <a:pos x="32" y="19"/>
                </a:cxn>
                <a:cxn ang="0">
                  <a:pos x="20" y="56"/>
                </a:cxn>
                <a:cxn ang="0">
                  <a:pos x="26" y="58"/>
                </a:cxn>
              </a:cxnLst>
              <a:rect l="0" t="0" r="r" b="b"/>
              <a:pathLst>
                <a:path w="69" h="76">
                  <a:moveTo>
                    <a:pt x="24" y="73"/>
                  </a:moveTo>
                  <a:cubicBezTo>
                    <a:pt x="0" y="65"/>
                    <a:pt x="0" y="65"/>
                    <a:pt x="0" y="65"/>
                  </a:cubicBezTo>
                  <a:cubicBezTo>
                    <a:pt x="21" y="0"/>
                    <a:pt x="21" y="0"/>
                    <a:pt x="21" y="0"/>
                  </a:cubicBezTo>
                  <a:cubicBezTo>
                    <a:pt x="43" y="7"/>
                    <a:pt x="43" y="7"/>
                    <a:pt x="43" y="7"/>
                  </a:cubicBezTo>
                  <a:cubicBezTo>
                    <a:pt x="49" y="9"/>
                    <a:pt x="54" y="12"/>
                    <a:pt x="57" y="14"/>
                  </a:cubicBezTo>
                  <a:cubicBezTo>
                    <a:pt x="60" y="16"/>
                    <a:pt x="63" y="20"/>
                    <a:pt x="65" y="23"/>
                  </a:cubicBezTo>
                  <a:cubicBezTo>
                    <a:pt x="67" y="27"/>
                    <a:pt x="68" y="32"/>
                    <a:pt x="68" y="36"/>
                  </a:cubicBezTo>
                  <a:cubicBezTo>
                    <a:pt x="69" y="41"/>
                    <a:pt x="68" y="46"/>
                    <a:pt x="66" y="51"/>
                  </a:cubicBezTo>
                  <a:cubicBezTo>
                    <a:pt x="64" y="56"/>
                    <a:pt x="62" y="60"/>
                    <a:pt x="59" y="64"/>
                  </a:cubicBezTo>
                  <a:cubicBezTo>
                    <a:pt x="56" y="67"/>
                    <a:pt x="53" y="70"/>
                    <a:pt x="49" y="72"/>
                  </a:cubicBezTo>
                  <a:cubicBezTo>
                    <a:pt x="45" y="74"/>
                    <a:pt x="41" y="75"/>
                    <a:pt x="37" y="75"/>
                  </a:cubicBezTo>
                  <a:cubicBezTo>
                    <a:pt x="34" y="76"/>
                    <a:pt x="29" y="75"/>
                    <a:pt x="24" y="73"/>
                  </a:cubicBezTo>
                  <a:close/>
                  <a:moveTo>
                    <a:pt x="26" y="58"/>
                  </a:moveTo>
                  <a:cubicBezTo>
                    <a:pt x="33" y="60"/>
                    <a:pt x="38" y="60"/>
                    <a:pt x="42" y="58"/>
                  </a:cubicBezTo>
                  <a:cubicBezTo>
                    <a:pt x="45" y="56"/>
                    <a:pt x="48" y="52"/>
                    <a:pt x="50" y="46"/>
                  </a:cubicBezTo>
                  <a:cubicBezTo>
                    <a:pt x="52" y="40"/>
                    <a:pt x="52" y="35"/>
                    <a:pt x="50" y="31"/>
                  </a:cubicBezTo>
                  <a:cubicBezTo>
                    <a:pt x="48" y="26"/>
                    <a:pt x="44" y="23"/>
                    <a:pt x="39" y="21"/>
                  </a:cubicBezTo>
                  <a:cubicBezTo>
                    <a:pt x="32" y="19"/>
                    <a:pt x="32" y="19"/>
                    <a:pt x="32" y="19"/>
                  </a:cubicBezTo>
                  <a:cubicBezTo>
                    <a:pt x="20" y="56"/>
                    <a:pt x="20" y="56"/>
                    <a:pt x="20" y="56"/>
                  </a:cubicBezTo>
                  <a:lnTo>
                    <a:pt x="26" y="5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48" name="Freeform 126"/>
            <p:cNvSpPr>
              <a:spLocks/>
            </p:cNvSpPr>
            <p:nvPr/>
          </p:nvSpPr>
          <p:spPr bwMode="auto">
            <a:xfrm>
              <a:off x="5448459" y="5319256"/>
              <a:ext cx="105195" cy="116033"/>
            </a:xfrm>
            <a:custGeom>
              <a:avLst/>
              <a:gdLst/>
              <a:ahLst/>
              <a:cxnLst>
                <a:cxn ang="0">
                  <a:pos x="26" y="0"/>
                </a:cxn>
                <a:cxn ang="0">
                  <a:pos x="41" y="8"/>
                </a:cxn>
                <a:cxn ang="0">
                  <a:pos x="20" y="44"/>
                </a:cxn>
                <a:cxn ang="0">
                  <a:pos x="17" y="53"/>
                </a:cxn>
                <a:cxn ang="0">
                  <a:pos x="21" y="59"/>
                </a:cxn>
                <a:cxn ang="0">
                  <a:pos x="28" y="59"/>
                </a:cxn>
                <a:cxn ang="0">
                  <a:pos x="35" y="53"/>
                </a:cxn>
                <a:cxn ang="0">
                  <a:pos x="55" y="16"/>
                </a:cxn>
                <a:cxn ang="0">
                  <a:pos x="70" y="25"/>
                </a:cxn>
                <a:cxn ang="0">
                  <a:pos x="49" y="62"/>
                </a:cxn>
                <a:cxn ang="0">
                  <a:pos x="33" y="75"/>
                </a:cxn>
                <a:cxn ang="0">
                  <a:pos x="13" y="72"/>
                </a:cxn>
                <a:cxn ang="0">
                  <a:pos x="1" y="57"/>
                </a:cxn>
                <a:cxn ang="0">
                  <a:pos x="5" y="37"/>
                </a:cxn>
                <a:cxn ang="0">
                  <a:pos x="26" y="0"/>
                </a:cxn>
              </a:cxnLst>
              <a:rect l="0" t="0" r="r" b="b"/>
              <a:pathLst>
                <a:path w="70" h="77">
                  <a:moveTo>
                    <a:pt x="26" y="0"/>
                  </a:moveTo>
                  <a:cubicBezTo>
                    <a:pt x="41" y="8"/>
                    <a:pt x="41" y="8"/>
                    <a:pt x="41" y="8"/>
                  </a:cubicBezTo>
                  <a:cubicBezTo>
                    <a:pt x="20" y="44"/>
                    <a:pt x="20" y="44"/>
                    <a:pt x="20" y="44"/>
                  </a:cubicBezTo>
                  <a:cubicBezTo>
                    <a:pt x="18" y="48"/>
                    <a:pt x="17" y="51"/>
                    <a:pt x="17" y="53"/>
                  </a:cubicBezTo>
                  <a:cubicBezTo>
                    <a:pt x="18" y="55"/>
                    <a:pt x="19" y="57"/>
                    <a:pt x="21" y="59"/>
                  </a:cubicBezTo>
                  <a:cubicBezTo>
                    <a:pt x="24" y="60"/>
                    <a:pt x="26" y="60"/>
                    <a:pt x="28" y="59"/>
                  </a:cubicBezTo>
                  <a:cubicBezTo>
                    <a:pt x="31" y="58"/>
                    <a:pt x="33" y="56"/>
                    <a:pt x="35" y="53"/>
                  </a:cubicBezTo>
                  <a:cubicBezTo>
                    <a:pt x="55" y="16"/>
                    <a:pt x="55" y="16"/>
                    <a:pt x="55" y="16"/>
                  </a:cubicBezTo>
                  <a:cubicBezTo>
                    <a:pt x="70" y="25"/>
                    <a:pt x="70" y="25"/>
                    <a:pt x="70" y="25"/>
                  </a:cubicBezTo>
                  <a:cubicBezTo>
                    <a:pt x="49" y="62"/>
                    <a:pt x="49" y="62"/>
                    <a:pt x="49" y="62"/>
                  </a:cubicBezTo>
                  <a:cubicBezTo>
                    <a:pt x="45" y="69"/>
                    <a:pt x="39" y="73"/>
                    <a:pt x="33" y="75"/>
                  </a:cubicBezTo>
                  <a:cubicBezTo>
                    <a:pt x="27" y="77"/>
                    <a:pt x="20" y="76"/>
                    <a:pt x="13" y="72"/>
                  </a:cubicBezTo>
                  <a:cubicBezTo>
                    <a:pt x="7" y="68"/>
                    <a:pt x="2" y="63"/>
                    <a:pt x="1" y="57"/>
                  </a:cubicBezTo>
                  <a:cubicBezTo>
                    <a:pt x="0" y="51"/>
                    <a:pt x="1" y="44"/>
                    <a:pt x="5" y="37"/>
                  </a:cubicBezTo>
                  <a:lnTo>
                    <a:pt x="26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49" name="Freeform 127"/>
            <p:cNvSpPr>
              <a:spLocks/>
            </p:cNvSpPr>
            <p:nvPr/>
          </p:nvSpPr>
          <p:spPr bwMode="auto">
            <a:xfrm>
              <a:off x="5529427" y="5391299"/>
              <a:ext cx="107107" cy="107107"/>
            </a:xfrm>
            <a:custGeom>
              <a:avLst/>
              <a:gdLst/>
              <a:ahLst/>
              <a:cxnLst>
                <a:cxn ang="0">
                  <a:pos x="55" y="64"/>
                </a:cxn>
                <a:cxn ang="0">
                  <a:pos x="32" y="71"/>
                </a:cxn>
                <a:cxn ang="0">
                  <a:pos x="12" y="62"/>
                </a:cxn>
                <a:cxn ang="0">
                  <a:pos x="3" y="51"/>
                </a:cxn>
                <a:cxn ang="0">
                  <a:pos x="0" y="37"/>
                </a:cxn>
                <a:cxn ang="0">
                  <a:pos x="2" y="24"/>
                </a:cxn>
                <a:cxn ang="0">
                  <a:pos x="9" y="12"/>
                </a:cxn>
                <a:cxn ang="0">
                  <a:pos x="20" y="3"/>
                </a:cxn>
                <a:cxn ang="0">
                  <a:pos x="33" y="0"/>
                </a:cxn>
                <a:cxn ang="0">
                  <a:pos x="47" y="2"/>
                </a:cxn>
                <a:cxn ang="0">
                  <a:pos x="59" y="9"/>
                </a:cxn>
                <a:cxn ang="0">
                  <a:pos x="70" y="29"/>
                </a:cxn>
                <a:cxn ang="0">
                  <a:pos x="66" y="52"/>
                </a:cxn>
                <a:cxn ang="0">
                  <a:pos x="53" y="40"/>
                </a:cxn>
                <a:cxn ang="0">
                  <a:pos x="53" y="30"/>
                </a:cxn>
                <a:cxn ang="0">
                  <a:pos x="48" y="22"/>
                </a:cxn>
                <a:cxn ang="0">
                  <a:pos x="34" y="17"/>
                </a:cxn>
                <a:cxn ang="0">
                  <a:pos x="22" y="23"/>
                </a:cxn>
                <a:cxn ang="0">
                  <a:pos x="17" y="37"/>
                </a:cxn>
                <a:cxn ang="0">
                  <a:pos x="23" y="49"/>
                </a:cxn>
                <a:cxn ang="0">
                  <a:pos x="31" y="53"/>
                </a:cxn>
                <a:cxn ang="0">
                  <a:pos x="41" y="52"/>
                </a:cxn>
                <a:cxn ang="0">
                  <a:pos x="55" y="64"/>
                </a:cxn>
              </a:cxnLst>
              <a:rect l="0" t="0" r="r" b="b"/>
              <a:pathLst>
                <a:path w="71" h="71">
                  <a:moveTo>
                    <a:pt x="55" y="64"/>
                  </a:moveTo>
                  <a:cubicBezTo>
                    <a:pt x="47" y="69"/>
                    <a:pt x="40" y="71"/>
                    <a:pt x="32" y="71"/>
                  </a:cubicBezTo>
                  <a:cubicBezTo>
                    <a:pt x="25" y="70"/>
                    <a:pt x="18" y="67"/>
                    <a:pt x="12" y="62"/>
                  </a:cubicBezTo>
                  <a:cubicBezTo>
                    <a:pt x="8" y="59"/>
                    <a:pt x="5" y="55"/>
                    <a:pt x="3" y="51"/>
                  </a:cubicBezTo>
                  <a:cubicBezTo>
                    <a:pt x="1" y="46"/>
                    <a:pt x="0" y="42"/>
                    <a:pt x="0" y="37"/>
                  </a:cubicBezTo>
                  <a:cubicBezTo>
                    <a:pt x="0" y="32"/>
                    <a:pt x="0" y="28"/>
                    <a:pt x="2" y="24"/>
                  </a:cubicBezTo>
                  <a:cubicBezTo>
                    <a:pt x="4" y="19"/>
                    <a:pt x="6" y="15"/>
                    <a:pt x="9" y="12"/>
                  </a:cubicBezTo>
                  <a:cubicBezTo>
                    <a:pt x="12" y="8"/>
                    <a:pt x="16" y="5"/>
                    <a:pt x="20" y="3"/>
                  </a:cubicBezTo>
                  <a:cubicBezTo>
                    <a:pt x="24" y="1"/>
                    <a:pt x="29" y="0"/>
                    <a:pt x="33" y="0"/>
                  </a:cubicBezTo>
                  <a:cubicBezTo>
                    <a:pt x="38" y="0"/>
                    <a:pt x="43" y="0"/>
                    <a:pt x="47" y="2"/>
                  </a:cubicBezTo>
                  <a:cubicBezTo>
                    <a:pt x="51" y="3"/>
                    <a:pt x="55" y="6"/>
                    <a:pt x="59" y="9"/>
                  </a:cubicBezTo>
                  <a:cubicBezTo>
                    <a:pt x="65" y="14"/>
                    <a:pt x="69" y="21"/>
                    <a:pt x="70" y="29"/>
                  </a:cubicBezTo>
                  <a:cubicBezTo>
                    <a:pt x="71" y="36"/>
                    <a:pt x="70" y="44"/>
                    <a:pt x="66" y="52"/>
                  </a:cubicBezTo>
                  <a:cubicBezTo>
                    <a:pt x="53" y="40"/>
                    <a:pt x="53" y="40"/>
                    <a:pt x="53" y="40"/>
                  </a:cubicBezTo>
                  <a:cubicBezTo>
                    <a:pt x="53" y="36"/>
                    <a:pt x="53" y="33"/>
                    <a:pt x="53" y="30"/>
                  </a:cubicBezTo>
                  <a:cubicBezTo>
                    <a:pt x="52" y="27"/>
                    <a:pt x="50" y="24"/>
                    <a:pt x="48" y="22"/>
                  </a:cubicBezTo>
                  <a:cubicBezTo>
                    <a:pt x="44" y="18"/>
                    <a:pt x="39" y="17"/>
                    <a:pt x="34" y="17"/>
                  </a:cubicBezTo>
                  <a:cubicBezTo>
                    <a:pt x="30" y="17"/>
                    <a:pt x="25" y="19"/>
                    <a:pt x="22" y="23"/>
                  </a:cubicBezTo>
                  <a:cubicBezTo>
                    <a:pt x="19" y="27"/>
                    <a:pt x="17" y="32"/>
                    <a:pt x="17" y="37"/>
                  </a:cubicBezTo>
                  <a:cubicBezTo>
                    <a:pt x="17" y="42"/>
                    <a:pt x="19" y="46"/>
                    <a:pt x="23" y="49"/>
                  </a:cubicBezTo>
                  <a:cubicBezTo>
                    <a:pt x="25" y="51"/>
                    <a:pt x="28" y="53"/>
                    <a:pt x="31" y="53"/>
                  </a:cubicBezTo>
                  <a:cubicBezTo>
                    <a:pt x="34" y="54"/>
                    <a:pt x="38" y="53"/>
                    <a:pt x="41" y="52"/>
                  </a:cubicBezTo>
                  <a:lnTo>
                    <a:pt x="55" y="6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50" name="Freeform 128"/>
            <p:cNvSpPr>
              <a:spLocks noEditPoints="1"/>
            </p:cNvSpPr>
            <p:nvPr/>
          </p:nvSpPr>
          <p:spPr bwMode="auto">
            <a:xfrm>
              <a:off x="5582343" y="5481830"/>
              <a:ext cx="117308" cy="109658"/>
            </a:xfrm>
            <a:custGeom>
              <a:avLst/>
              <a:gdLst/>
              <a:ahLst/>
              <a:cxnLst>
                <a:cxn ang="0">
                  <a:pos x="50" y="76"/>
                </a:cxn>
                <a:cxn ang="0">
                  <a:pos x="26" y="83"/>
                </a:cxn>
                <a:cxn ang="0">
                  <a:pos x="0" y="47"/>
                </a:cxn>
                <a:cxn ang="0">
                  <a:pos x="165" y="0"/>
                </a:cxn>
                <a:cxn ang="0">
                  <a:pos x="184" y="26"/>
                </a:cxn>
                <a:cxn ang="0">
                  <a:pos x="92" y="172"/>
                </a:cxn>
                <a:cxn ang="0">
                  <a:pos x="66" y="137"/>
                </a:cxn>
                <a:cxn ang="0">
                  <a:pos x="80" y="118"/>
                </a:cxn>
                <a:cxn ang="0">
                  <a:pos x="50" y="76"/>
                </a:cxn>
                <a:cxn ang="0">
                  <a:pos x="102" y="87"/>
                </a:cxn>
                <a:cxn ang="0">
                  <a:pos x="132" y="45"/>
                </a:cxn>
                <a:cxn ang="0">
                  <a:pos x="83" y="64"/>
                </a:cxn>
                <a:cxn ang="0">
                  <a:pos x="102" y="87"/>
                </a:cxn>
              </a:cxnLst>
              <a:rect l="0" t="0" r="r" b="b"/>
              <a:pathLst>
                <a:path w="184" h="172">
                  <a:moveTo>
                    <a:pt x="50" y="76"/>
                  </a:moveTo>
                  <a:lnTo>
                    <a:pt x="26" y="83"/>
                  </a:lnTo>
                  <a:lnTo>
                    <a:pt x="0" y="47"/>
                  </a:lnTo>
                  <a:lnTo>
                    <a:pt x="165" y="0"/>
                  </a:lnTo>
                  <a:lnTo>
                    <a:pt x="184" y="26"/>
                  </a:lnTo>
                  <a:lnTo>
                    <a:pt x="92" y="172"/>
                  </a:lnTo>
                  <a:lnTo>
                    <a:pt x="66" y="137"/>
                  </a:lnTo>
                  <a:lnTo>
                    <a:pt x="80" y="118"/>
                  </a:lnTo>
                  <a:lnTo>
                    <a:pt x="50" y="76"/>
                  </a:lnTo>
                  <a:close/>
                  <a:moveTo>
                    <a:pt x="102" y="87"/>
                  </a:moveTo>
                  <a:lnTo>
                    <a:pt x="132" y="45"/>
                  </a:lnTo>
                  <a:lnTo>
                    <a:pt x="83" y="64"/>
                  </a:lnTo>
                  <a:lnTo>
                    <a:pt x="102" y="8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51" name="Freeform 129"/>
            <p:cNvSpPr>
              <a:spLocks/>
            </p:cNvSpPr>
            <p:nvPr/>
          </p:nvSpPr>
          <p:spPr bwMode="auto">
            <a:xfrm>
              <a:off x="5644185" y="5532834"/>
              <a:ext cx="111570" cy="89256"/>
            </a:xfrm>
            <a:custGeom>
              <a:avLst/>
              <a:gdLst/>
              <a:ahLst/>
              <a:cxnLst>
                <a:cxn ang="0">
                  <a:pos x="16" y="140"/>
                </a:cxn>
                <a:cxn ang="0">
                  <a:pos x="0" y="104"/>
                </a:cxn>
                <a:cxn ang="0">
                  <a:pos x="109" y="45"/>
                </a:cxn>
                <a:cxn ang="0">
                  <a:pos x="94" y="19"/>
                </a:cxn>
                <a:cxn ang="0">
                  <a:pos x="125" y="0"/>
                </a:cxn>
                <a:cxn ang="0">
                  <a:pos x="175" y="88"/>
                </a:cxn>
                <a:cxn ang="0">
                  <a:pos x="142" y="107"/>
                </a:cxn>
                <a:cxn ang="0">
                  <a:pos x="127" y="81"/>
                </a:cxn>
                <a:cxn ang="0">
                  <a:pos x="16" y="140"/>
                </a:cxn>
              </a:cxnLst>
              <a:rect l="0" t="0" r="r" b="b"/>
              <a:pathLst>
                <a:path w="175" h="140">
                  <a:moveTo>
                    <a:pt x="16" y="140"/>
                  </a:moveTo>
                  <a:lnTo>
                    <a:pt x="0" y="104"/>
                  </a:lnTo>
                  <a:lnTo>
                    <a:pt x="109" y="45"/>
                  </a:lnTo>
                  <a:lnTo>
                    <a:pt x="94" y="19"/>
                  </a:lnTo>
                  <a:lnTo>
                    <a:pt x="125" y="0"/>
                  </a:lnTo>
                  <a:lnTo>
                    <a:pt x="175" y="88"/>
                  </a:lnTo>
                  <a:lnTo>
                    <a:pt x="142" y="107"/>
                  </a:lnTo>
                  <a:lnTo>
                    <a:pt x="127" y="81"/>
                  </a:lnTo>
                  <a:lnTo>
                    <a:pt x="16" y="14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52" name="Freeform 130"/>
            <p:cNvSpPr>
              <a:spLocks/>
            </p:cNvSpPr>
            <p:nvPr/>
          </p:nvSpPr>
          <p:spPr bwMode="auto">
            <a:xfrm>
              <a:off x="5665224" y="5603601"/>
              <a:ext cx="105195" cy="63754"/>
            </a:xfrm>
            <a:custGeom>
              <a:avLst/>
              <a:gdLst/>
              <a:ahLst/>
              <a:cxnLst>
                <a:cxn ang="0">
                  <a:pos x="17" y="100"/>
                </a:cxn>
                <a:cxn ang="0">
                  <a:pos x="0" y="62"/>
                </a:cxn>
                <a:cxn ang="0">
                  <a:pos x="149" y="0"/>
                </a:cxn>
                <a:cxn ang="0">
                  <a:pos x="165" y="38"/>
                </a:cxn>
                <a:cxn ang="0">
                  <a:pos x="17" y="100"/>
                </a:cxn>
              </a:cxnLst>
              <a:rect l="0" t="0" r="r" b="b"/>
              <a:pathLst>
                <a:path w="165" h="100">
                  <a:moveTo>
                    <a:pt x="17" y="100"/>
                  </a:moveTo>
                  <a:lnTo>
                    <a:pt x="0" y="62"/>
                  </a:lnTo>
                  <a:lnTo>
                    <a:pt x="149" y="0"/>
                  </a:lnTo>
                  <a:lnTo>
                    <a:pt x="165" y="38"/>
                  </a:lnTo>
                  <a:lnTo>
                    <a:pt x="17" y="10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53" name="Freeform 131"/>
            <p:cNvSpPr>
              <a:spLocks noEditPoints="1"/>
            </p:cNvSpPr>
            <p:nvPr/>
          </p:nvSpPr>
          <p:spPr bwMode="auto">
            <a:xfrm>
              <a:off x="5689451" y="5659705"/>
              <a:ext cx="106470" cy="107107"/>
            </a:xfrm>
            <a:custGeom>
              <a:avLst/>
              <a:gdLst/>
              <a:ahLst/>
              <a:cxnLst>
                <a:cxn ang="0">
                  <a:pos x="28" y="1"/>
                </a:cxn>
                <a:cxn ang="0">
                  <a:pos x="42" y="1"/>
                </a:cxn>
                <a:cxn ang="0">
                  <a:pos x="55" y="6"/>
                </a:cxn>
                <a:cxn ang="0">
                  <a:pos x="65" y="15"/>
                </a:cxn>
                <a:cxn ang="0">
                  <a:pos x="70" y="28"/>
                </a:cxn>
                <a:cxn ang="0">
                  <a:pos x="71" y="41"/>
                </a:cxn>
                <a:cxn ang="0">
                  <a:pos x="66" y="54"/>
                </a:cxn>
                <a:cxn ang="0">
                  <a:pos x="57" y="64"/>
                </a:cxn>
                <a:cxn ang="0">
                  <a:pos x="44" y="70"/>
                </a:cxn>
                <a:cxn ang="0">
                  <a:pos x="30" y="70"/>
                </a:cxn>
                <a:cxn ang="0">
                  <a:pos x="17" y="66"/>
                </a:cxn>
                <a:cxn ang="0">
                  <a:pos x="7" y="56"/>
                </a:cxn>
                <a:cxn ang="0">
                  <a:pos x="1" y="44"/>
                </a:cxn>
                <a:cxn ang="0">
                  <a:pos x="1" y="30"/>
                </a:cxn>
                <a:cxn ang="0">
                  <a:pos x="6" y="17"/>
                </a:cxn>
                <a:cxn ang="0">
                  <a:pos x="15" y="7"/>
                </a:cxn>
                <a:cxn ang="0">
                  <a:pos x="28" y="1"/>
                </a:cxn>
                <a:cxn ang="0">
                  <a:pos x="32" y="18"/>
                </a:cxn>
                <a:cxn ang="0">
                  <a:pos x="20" y="26"/>
                </a:cxn>
                <a:cxn ang="0">
                  <a:pos x="18" y="40"/>
                </a:cxn>
                <a:cxn ang="0">
                  <a:pos x="26" y="51"/>
                </a:cxn>
                <a:cxn ang="0">
                  <a:pos x="40" y="53"/>
                </a:cxn>
                <a:cxn ang="0">
                  <a:pos x="51" y="45"/>
                </a:cxn>
                <a:cxn ang="0">
                  <a:pos x="54" y="32"/>
                </a:cxn>
                <a:cxn ang="0">
                  <a:pos x="46" y="20"/>
                </a:cxn>
                <a:cxn ang="0">
                  <a:pos x="32" y="18"/>
                </a:cxn>
              </a:cxnLst>
              <a:rect l="0" t="0" r="r" b="b"/>
              <a:pathLst>
                <a:path w="71" h="71">
                  <a:moveTo>
                    <a:pt x="28" y="1"/>
                  </a:moveTo>
                  <a:cubicBezTo>
                    <a:pt x="33" y="0"/>
                    <a:pt x="37" y="0"/>
                    <a:pt x="42" y="1"/>
                  </a:cubicBezTo>
                  <a:cubicBezTo>
                    <a:pt x="47" y="2"/>
                    <a:pt x="51" y="3"/>
                    <a:pt x="55" y="6"/>
                  </a:cubicBezTo>
                  <a:cubicBezTo>
                    <a:pt x="59" y="8"/>
                    <a:pt x="62" y="11"/>
                    <a:pt x="65" y="15"/>
                  </a:cubicBezTo>
                  <a:cubicBezTo>
                    <a:pt x="67" y="19"/>
                    <a:pt x="69" y="23"/>
                    <a:pt x="70" y="28"/>
                  </a:cubicBezTo>
                  <a:cubicBezTo>
                    <a:pt x="71" y="32"/>
                    <a:pt x="71" y="37"/>
                    <a:pt x="71" y="41"/>
                  </a:cubicBezTo>
                  <a:cubicBezTo>
                    <a:pt x="70" y="45"/>
                    <a:pt x="68" y="50"/>
                    <a:pt x="66" y="54"/>
                  </a:cubicBezTo>
                  <a:cubicBezTo>
                    <a:pt x="63" y="58"/>
                    <a:pt x="60" y="61"/>
                    <a:pt x="57" y="64"/>
                  </a:cubicBezTo>
                  <a:cubicBezTo>
                    <a:pt x="53" y="67"/>
                    <a:pt x="49" y="69"/>
                    <a:pt x="44" y="70"/>
                  </a:cubicBezTo>
                  <a:cubicBezTo>
                    <a:pt x="39" y="71"/>
                    <a:pt x="35" y="71"/>
                    <a:pt x="30" y="70"/>
                  </a:cubicBezTo>
                  <a:cubicBezTo>
                    <a:pt x="26" y="70"/>
                    <a:pt x="21" y="68"/>
                    <a:pt x="17" y="66"/>
                  </a:cubicBezTo>
                  <a:cubicBezTo>
                    <a:pt x="13" y="63"/>
                    <a:pt x="10" y="60"/>
                    <a:pt x="7" y="56"/>
                  </a:cubicBezTo>
                  <a:cubicBezTo>
                    <a:pt x="4" y="53"/>
                    <a:pt x="2" y="48"/>
                    <a:pt x="1" y="44"/>
                  </a:cubicBezTo>
                  <a:cubicBezTo>
                    <a:pt x="0" y="39"/>
                    <a:pt x="0" y="34"/>
                    <a:pt x="1" y="30"/>
                  </a:cubicBezTo>
                  <a:cubicBezTo>
                    <a:pt x="1" y="25"/>
                    <a:pt x="3" y="21"/>
                    <a:pt x="6" y="17"/>
                  </a:cubicBezTo>
                  <a:cubicBezTo>
                    <a:pt x="9" y="13"/>
                    <a:pt x="12" y="9"/>
                    <a:pt x="15" y="7"/>
                  </a:cubicBezTo>
                  <a:cubicBezTo>
                    <a:pt x="19" y="4"/>
                    <a:pt x="23" y="2"/>
                    <a:pt x="28" y="1"/>
                  </a:cubicBezTo>
                  <a:close/>
                  <a:moveTo>
                    <a:pt x="32" y="18"/>
                  </a:moveTo>
                  <a:cubicBezTo>
                    <a:pt x="27" y="19"/>
                    <a:pt x="23" y="22"/>
                    <a:pt x="20" y="26"/>
                  </a:cubicBezTo>
                  <a:cubicBezTo>
                    <a:pt x="17" y="31"/>
                    <a:pt x="17" y="35"/>
                    <a:pt x="18" y="40"/>
                  </a:cubicBezTo>
                  <a:cubicBezTo>
                    <a:pt x="19" y="45"/>
                    <a:pt x="22" y="48"/>
                    <a:pt x="26" y="51"/>
                  </a:cubicBezTo>
                  <a:cubicBezTo>
                    <a:pt x="30" y="53"/>
                    <a:pt x="35" y="54"/>
                    <a:pt x="40" y="53"/>
                  </a:cubicBezTo>
                  <a:cubicBezTo>
                    <a:pt x="45" y="52"/>
                    <a:pt x="49" y="49"/>
                    <a:pt x="51" y="45"/>
                  </a:cubicBezTo>
                  <a:cubicBezTo>
                    <a:pt x="54" y="41"/>
                    <a:pt x="55" y="36"/>
                    <a:pt x="54" y="32"/>
                  </a:cubicBezTo>
                  <a:cubicBezTo>
                    <a:pt x="53" y="27"/>
                    <a:pt x="50" y="23"/>
                    <a:pt x="46" y="20"/>
                  </a:cubicBezTo>
                  <a:cubicBezTo>
                    <a:pt x="42" y="18"/>
                    <a:pt x="37" y="17"/>
                    <a:pt x="32" y="18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54" name="Freeform 132"/>
            <p:cNvSpPr>
              <a:spLocks/>
            </p:cNvSpPr>
            <p:nvPr/>
          </p:nvSpPr>
          <p:spPr bwMode="auto">
            <a:xfrm>
              <a:off x="5704114" y="5781476"/>
              <a:ext cx="103920" cy="87344"/>
            </a:xfrm>
            <a:custGeom>
              <a:avLst/>
              <a:gdLst/>
              <a:ahLst/>
              <a:cxnLst>
                <a:cxn ang="0">
                  <a:pos x="3" y="43"/>
                </a:cxn>
                <a:cxn ang="0">
                  <a:pos x="0" y="3"/>
                </a:cxn>
                <a:cxn ang="0">
                  <a:pos x="161" y="0"/>
                </a:cxn>
                <a:cxn ang="0">
                  <a:pos x="163" y="36"/>
                </a:cxn>
                <a:cxn ang="0">
                  <a:pos x="74" y="97"/>
                </a:cxn>
                <a:cxn ang="0">
                  <a:pos x="163" y="95"/>
                </a:cxn>
                <a:cxn ang="0">
                  <a:pos x="163" y="135"/>
                </a:cxn>
                <a:cxn ang="0">
                  <a:pos x="3" y="137"/>
                </a:cxn>
                <a:cxn ang="0">
                  <a:pos x="3" y="102"/>
                </a:cxn>
                <a:cxn ang="0">
                  <a:pos x="93" y="40"/>
                </a:cxn>
                <a:cxn ang="0">
                  <a:pos x="3" y="43"/>
                </a:cxn>
              </a:cxnLst>
              <a:rect l="0" t="0" r="r" b="b"/>
              <a:pathLst>
                <a:path w="163" h="137">
                  <a:moveTo>
                    <a:pt x="3" y="43"/>
                  </a:moveTo>
                  <a:lnTo>
                    <a:pt x="0" y="3"/>
                  </a:lnTo>
                  <a:lnTo>
                    <a:pt x="161" y="0"/>
                  </a:lnTo>
                  <a:lnTo>
                    <a:pt x="163" y="36"/>
                  </a:lnTo>
                  <a:lnTo>
                    <a:pt x="74" y="97"/>
                  </a:lnTo>
                  <a:lnTo>
                    <a:pt x="163" y="95"/>
                  </a:lnTo>
                  <a:lnTo>
                    <a:pt x="163" y="135"/>
                  </a:lnTo>
                  <a:lnTo>
                    <a:pt x="3" y="137"/>
                  </a:lnTo>
                  <a:lnTo>
                    <a:pt x="3" y="102"/>
                  </a:lnTo>
                  <a:lnTo>
                    <a:pt x="93" y="40"/>
                  </a:lnTo>
                  <a:lnTo>
                    <a:pt x="3" y="4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grpSp>
        <p:nvGrpSpPr>
          <p:cNvPr id="255" name="Group 220"/>
          <p:cNvGrpSpPr>
            <a:grpSpLocks noChangeAspect="1"/>
          </p:cNvGrpSpPr>
          <p:nvPr/>
        </p:nvGrpSpPr>
        <p:grpSpPr>
          <a:xfrm>
            <a:off x="6274059" y="3004799"/>
            <a:ext cx="625581" cy="558830"/>
            <a:chOff x="4666830" y="5260602"/>
            <a:chExt cx="1141204" cy="1019434"/>
          </a:xfrm>
          <a:solidFill>
            <a:srgbClr val="FBB040"/>
          </a:solidFill>
        </p:grpSpPr>
        <p:sp>
          <p:nvSpPr>
            <p:cNvPr id="256" name="Freeform 64"/>
            <p:cNvSpPr>
              <a:spLocks noEditPoints="1"/>
            </p:cNvSpPr>
            <p:nvPr/>
          </p:nvSpPr>
          <p:spPr bwMode="auto">
            <a:xfrm>
              <a:off x="5042981" y="5615715"/>
              <a:ext cx="227604" cy="414404"/>
            </a:xfrm>
            <a:custGeom>
              <a:avLst/>
              <a:gdLst/>
              <a:ahLst/>
              <a:cxnLst>
                <a:cxn ang="0">
                  <a:pos x="45" y="114"/>
                </a:cxn>
                <a:cxn ang="0">
                  <a:pos x="52" y="67"/>
                </a:cxn>
                <a:cxn ang="0">
                  <a:pos x="76" y="56"/>
                </a:cxn>
                <a:cxn ang="0">
                  <a:pos x="69" y="39"/>
                </a:cxn>
                <a:cxn ang="0">
                  <a:pos x="80" y="0"/>
                </a:cxn>
                <a:cxn ang="0">
                  <a:pos x="91" y="39"/>
                </a:cxn>
                <a:cxn ang="0">
                  <a:pos x="84" y="56"/>
                </a:cxn>
                <a:cxn ang="0">
                  <a:pos x="107" y="67"/>
                </a:cxn>
                <a:cxn ang="0">
                  <a:pos x="119" y="95"/>
                </a:cxn>
                <a:cxn ang="0">
                  <a:pos x="107" y="122"/>
                </a:cxn>
                <a:cxn ang="0">
                  <a:pos x="136" y="185"/>
                </a:cxn>
                <a:cxn ang="0">
                  <a:pos x="151" y="188"/>
                </a:cxn>
                <a:cxn ang="0">
                  <a:pos x="136" y="192"/>
                </a:cxn>
                <a:cxn ang="0">
                  <a:pos x="139" y="231"/>
                </a:cxn>
                <a:cxn ang="0">
                  <a:pos x="148" y="257"/>
                </a:cxn>
                <a:cxn ang="0">
                  <a:pos x="147" y="260"/>
                </a:cxn>
                <a:cxn ang="0">
                  <a:pos x="147" y="263"/>
                </a:cxn>
                <a:cxn ang="0">
                  <a:pos x="145" y="264"/>
                </a:cxn>
                <a:cxn ang="0">
                  <a:pos x="144" y="275"/>
                </a:cxn>
                <a:cxn ang="0">
                  <a:pos x="138" y="266"/>
                </a:cxn>
                <a:cxn ang="0">
                  <a:pos x="134" y="265"/>
                </a:cxn>
                <a:cxn ang="0">
                  <a:pos x="131" y="263"/>
                </a:cxn>
                <a:cxn ang="0">
                  <a:pos x="124" y="235"/>
                </a:cxn>
                <a:cxn ang="0">
                  <a:pos x="113" y="192"/>
                </a:cxn>
                <a:cxn ang="0">
                  <a:pos x="89" y="206"/>
                </a:cxn>
                <a:cxn ang="0">
                  <a:pos x="72" y="206"/>
                </a:cxn>
                <a:cxn ang="0">
                  <a:pos x="47" y="192"/>
                </a:cxn>
                <a:cxn ang="0">
                  <a:pos x="19" y="263"/>
                </a:cxn>
                <a:cxn ang="0">
                  <a:pos x="32" y="192"/>
                </a:cxn>
                <a:cxn ang="0">
                  <a:pos x="17" y="195"/>
                </a:cxn>
                <a:cxn ang="0">
                  <a:pos x="17" y="180"/>
                </a:cxn>
                <a:cxn ang="0">
                  <a:pos x="35" y="185"/>
                </a:cxn>
                <a:cxn ang="0">
                  <a:pos x="72" y="171"/>
                </a:cxn>
                <a:cxn ang="0">
                  <a:pos x="89" y="171"/>
                </a:cxn>
                <a:cxn ang="0">
                  <a:pos x="111" y="185"/>
                </a:cxn>
                <a:cxn ang="0">
                  <a:pos x="86" y="94"/>
                </a:cxn>
                <a:cxn ang="0">
                  <a:pos x="91" y="91"/>
                </a:cxn>
                <a:cxn ang="0">
                  <a:pos x="104" y="109"/>
                </a:cxn>
                <a:cxn ang="0">
                  <a:pos x="108" y="95"/>
                </a:cxn>
                <a:cxn ang="0">
                  <a:pos x="100" y="75"/>
                </a:cxn>
                <a:cxn ang="0">
                  <a:pos x="60" y="75"/>
                </a:cxn>
                <a:cxn ang="0">
                  <a:pos x="52" y="95"/>
                </a:cxn>
                <a:cxn ang="0">
                  <a:pos x="56" y="109"/>
                </a:cxn>
                <a:cxn ang="0">
                  <a:pos x="69" y="91"/>
                </a:cxn>
                <a:cxn ang="0">
                  <a:pos x="73" y="94"/>
                </a:cxn>
                <a:cxn ang="0">
                  <a:pos x="49" y="185"/>
                </a:cxn>
                <a:cxn ang="0">
                  <a:pos x="72" y="171"/>
                </a:cxn>
                <a:cxn ang="0">
                  <a:pos x="14" y="222"/>
                </a:cxn>
                <a:cxn ang="0">
                  <a:pos x="19" y="224"/>
                </a:cxn>
                <a:cxn ang="0">
                  <a:pos x="14" y="246"/>
                </a:cxn>
                <a:cxn ang="0">
                  <a:pos x="9" y="248"/>
                </a:cxn>
                <a:cxn ang="0">
                  <a:pos x="6" y="244"/>
                </a:cxn>
                <a:cxn ang="0">
                  <a:pos x="5" y="237"/>
                </a:cxn>
                <a:cxn ang="0">
                  <a:pos x="10" y="231"/>
                </a:cxn>
                <a:cxn ang="0">
                  <a:pos x="26" y="241"/>
                </a:cxn>
                <a:cxn ang="0">
                  <a:pos x="26" y="235"/>
                </a:cxn>
                <a:cxn ang="0">
                  <a:pos x="26" y="241"/>
                </a:cxn>
              </a:cxnLst>
              <a:rect l="0" t="0" r="r" b="b"/>
              <a:pathLst>
                <a:path w="151" h="275">
                  <a:moveTo>
                    <a:pt x="52" y="122"/>
                  </a:moveTo>
                  <a:cubicBezTo>
                    <a:pt x="50" y="120"/>
                    <a:pt x="47" y="117"/>
                    <a:pt x="45" y="114"/>
                  </a:cubicBezTo>
                  <a:cubicBezTo>
                    <a:pt x="43" y="108"/>
                    <a:pt x="40" y="101"/>
                    <a:pt x="40" y="95"/>
                  </a:cubicBezTo>
                  <a:cubicBezTo>
                    <a:pt x="40" y="84"/>
                    <a:pt x="45" y="73"/>
                    <a:pt x="52" y="67"/>
                  </a:cubicBezTo>
                  <a:cubicBezTo>
                    <a:pt x="52" y="67"/>
                    <a:pt x="52" y="67"/>
                    <a:pt x="52" y="67"/>
                  </a:cubicBezTo>
                  <a:cubicBezTo>
                    <a:pt x="58" y="61"/>
                    <a:pt x="66" y="56"/>
                    <a:pt x="76" y="56"/>
                  </a:cubicBezTo>
                  <a:cubicBezTo>
                    <a:pt x="76" y="50"/>
                    <a:pt x="76" y="50"/>
                    <a:pt x="76" y="50"/>
                  </a:cubicBezTo>
                  <a:cubicBezTo>
                    <a:pt x="72" y="48"/>
                    <a:pt x="69" y="44"/>
                    <a:pt x="69" y="39"/>
                  </a:cubicBezTo>
                  <a:cubicBezTo>
                    <a:pt x="69" y="12"/>
                    <a:pt x="69" y="12"/>
                    <a:pt x="69" y="12"/>
                  </a:cubicBezTo>
                  <a:cubicBezTo>
                    <a:pt x="69" y="6"/>
                    <a:pt x="73" y="0"/>
                    <a:pt x="80" y="0"/>
                  </a:cubicBezTo>
                  <a:cubicBezTo>
                    <a:pt x="86" y="0"/>
                    <a:pt x="91" y="6"/>
                    <a:pt x="91" y="12"/>
                  </a:cubicBezTo>
                  <a:cubicBezTo>
                    <a:pt x="91" y="39"/>
                    <a:pt x="91" y="39"/>
                    <a:pt x="91" y="39"/>
                  </a:cubicBezTo>
                  <a:cubicBezTo>
                    <a:pt x="91" y="44"/>
                    <a:pt x="89" y="48"/>
                    <a:pt x="84" y="50"/>
                  </a:cubicBezTo>
                  <a:cubicBezTo>
                    <a:pt x="84" y="56"/>
                    <a:pt x="84" y="56"/>
                    <a:pt x="84" y="56"/>
                  </a:cubicBezTo>
                  <a:cubicBezTo>
                    <a:pt x="93" y="56"/>
                    <a:pt x="101" y="61"/>
                    <a:pt x="107" y="67"/>
                  </a:cubicBezTo>
                  <a:cubicBezTo>
                    <a:pt x="107" y="67"/>
                    <a:pt x="107" y="67"/>
                    <a:pt x="107" y="67"/>
                  </a:cubicBezTo>
                  <a:cubicBezTo>
                    <a:pt x="107" y="67"/>
                    <a:pt x="107" y="67"/>
                    <a:pt x="107" y="67"/>
                  </a:cubicBezTo>
                  <a:cubicBezTo>
                    <a:pt x="114" y="73"/>
                    <a:pt x="119" y="84"/>
                    <a:pt x="119" y="95"/>
                  </a:cubicBezTo>
                  <a:cubicBezTo>
                    <a:pt x="119" y="101"/>
                    <a:pt x="118" y="108"/>
                    <a:pt x="114" y="114"/>
                  </a:cubicBezTo>
                  <a:cubicBezTo>
                    <a:pt x="112" y="116"/>
                    <a:pt x="110" y="120"/>
                    <a:pt x="107" y="122"/>
                  </a:cubicBezTo>
                  <a:cubicBezTo>
                    <a:pt x="125" y="185"/>
                    <a:pt x="125" y="185"/>
                    <a:pt x="125" y="185"/>
                  </a:cubicBezTo>
                  <a:cubicBezTo>
                    <a:pt x="136" y="185"/>
                    <a:pt x="136" y="185"/>
                    <a:pt x="136" y="185"/>
                  </a:cubicBezTo>
                  <a:cubicBezTo>
                    <a:pt x="137" y="182"/>
                    <a:pt x="140" y="180"/>
                    <a:pt x="142" y="180"/>
                  </a:cubicBezTo>
                  <a:cubicBezTo>
                    <a:pt x="147" y="180"/>
                    <a:pt x="151" y="184"/>
                    <a:pt x="151" y="188"/>
                  </a:cubicBezTo>
                  <a:cubicBezTo>
                    <a:pt x="151" y="192"/>
                    <a:pt x="147" y="195"/>
                    <a:pt x="142" y="195"/>
                  </a:cubicBezTo>
                  <a:cubicBezTo>
                    <a:pt x="140" y="195"/>
                    <a:pt x="137" y="194"/>
                    <a:pt x="136" y="192"/>
                  </a:cubicBezTo>
                  <a:cubicBezTo>
                    <a:pt x="127" y="192"/>
                    <a:pt x="127" y="192"/>
                    <a:pt x="127" y="192"/>
                  </a:cubicBezTo>
                  <a:cubicBezTo>
                    <a:pt x="139" y="231"/>
                    <a:pt x="139" y="231"/>
                    <a:pt x="139" y="231"/>
                  </a:cubicBezTo>
                  <a:cubicBezTo>
                    <a:pt x="140" y="231"/>
                    <a:pt x="141" y="231"/>
                    <a:pt x="141" y="232"/>
                  </a:cubicBezTo>
                  <a:cubicBezTo>
                    <a:pt x="148" y="257"/>
                    <a:pt x="148" y="257"/>
                    <a:pt x="148" y="257"/>
                  </a:cubicBezTo>
                  <a:cubicBezTo>
                    <a:pt x="148" y="258"/>
                    <a:pt x="148" y="259"/>
                    <a:pt x="148" y="259"/>
                  </a:cubicBezTo>
                  <a:cubicBezTo>
                    <a:pt x="147" y="260"/>
                    <a:pt x="147" y="260"/>
                    <a:pt x="147" y="260"/>
                  </a:cubicBezTo>
                  <a:cubicBezTo>
                    <a:pt x="147" y="261"/>
                    <a:pt x="147" y="261"/>
                    <a:pt x="147" y="261"/>
                  </a:cubicBezTo>
                  <a:cubicBezTo>
                    <a:pt x="147" y="263"/>
                    <a:pt x="147" y="263"/>
                    <a:pt x="147" y="263"/>
                  </a:cubicBezTo>
                  <a:cubicBezTo>
                    <a:pt x="146" y="264"/>
                    <a:pt x="146" y="264"/>
                    <a:pt x="146" y="264"/>
                  </a:cubicBezTo>
                  <a:cubicBezTo>
                    <a:pt x="145" y="264"/>
                    <a:pt x="145" y="264"/>
                    <a:pt x="145" y="264"/>
                  </a:cubicBezTo>
                  <a:cubicBezTo>
                    <a:pt x="146" y="271"/>
                    <a:pt x="146" y="271"/>
                    <a:pt x="146" y="271"/>
                  </a:cubicBezTo>
                  <a:cubicBezTo>
                    <a:pt x="147" y="273"/>
                    <a:pt x="146" y="274"/>
                    <a:pt x="144" y="275"/>
                  </a:cubicBezTo>
                  <a:cubicBezTo>
                    <a:pt x="142" y="275"/>
                    <a:pt x="140" y="274"/>
                    <a:pt x="140" y="273"/>
                  </a:cubicBezTo>
                  <a:cubicBezTo>
                    <a:pt x="138" y="266"/>
                    <a:pt x="138" y="266"/>
                    <a:pt x="138" y="266"/>
                  </a:cubicBezTo>
                  <a:cubicBezTo>
                    <a:pt x="137" y="266"/>
                    <a:pt x="137" y="266"/>
                    <a:pt x="137" y="266"/>
                  </a:cubicBezTo>
                  <a:cubicBezTo>
                    <a:pt x="136" y="267"/>
                    <a:pt x="134" y="266"/>
                    <a:pt x="134" y="265"/>
                  </a:cubicBezTo>
                  <a:cubicBezTo>
                    <a:pt x="134" y="264"/>
                    <a:pt x="134" y="264"/>
                    <a:pt x="134" y="264"/>
                  </a:cubicBezTo>
                  <a:cubicBezTo>
                    <a:pt x="133" y="264"/>
                    <a:pt x="131" y="264"/>
                    <a:pt x="131" y="263"/>
                  </a:cubicBezTo>
                  <a:cubicBezTo>
                    <a:pt x="124" y="238"/>
                    <a:pt x="124" y="238"/>
                    <a:pt x="124" y="238"/>
                  </a:cubicBezTo>
                  <a:cubicBezTo>
                    <a:pt x="124" y="237"/>
                    <a:pt x="124" y="235"/>
                    <a:pt x="124" y="235"/>
                  </a:cubicBezTo>
                  <a:cubicBezTo>
                    <a:pt x="125" y="234"/>
                    <a:pt x="125" y="234"/>
                    <a:pt x="125" y="234"/>
                  </a:cubicBezTo>
                  <a:cubicBezTo>
                    <a:pt x="113" y="192"/>
                    <a:pt x="113" y="192"/>
                    <a:pt x="113" y="192"/>
                  </a:cubicBezTo>
                  <a:cubicBezTo>
                    <a:pt x="89" y="192"/>
                    <a:pt x="89" y="192"/>
                    <a:pt x="89" y="192"/>
                  </a:cubicBezTo>
                  <a:cubicBezTo>
                    <a:pt x="89" y="206"/>
                    <a:pt x="89" y="206"/>
                    <a:pt x="89" y="206"/>
                  </a:cubicBezTo>
                  <a:cubicBezTo>
                    <a:pt x="89" y="211"/>
                    <a:pt x="85" y="214"/>
                    <a:pt x="80" y="214"/>
                  </a:cubicBezTo>
                  <a:cubicBezTo>
                    <a:pt x="76" y="214"/>
                    <a:pt x="72" y="211"/>
                    <a:pt x="72" y="206"/>
                  </a:cubicBezTo>
                  <a:cubicBezTo>
                    <a:pt x="72" y="192"/>
                    <a:pt x="72" y="192"/>
                    <a:pt x="72" y="192"/>
                  </a:cubicBezTo>
                  <a:cubicBezTo>
                    <a:pt x="47" y="192"/>
                    <a:pt x="47" y="192"/>
                    <a:pt x="47" y="192"/>
                  </a:cubicBezTo>
                  <a:cubicBezTo>
                    <a:pt x="38" y="224"/>
                    <a:pt x="32" y="242"/>
                    <a:pt x="23" y="275"/>
                  </a:cubicBezTo>
                  <a:cubicBezTo>
                    <a:pt x="19" y="263"/>
                    <a:pt x="19" y="263"/>
                    <a:pt x="19" y="263"/>
                  </a:cubicBezTo>
                  <a:cubicBezTo>
                    <a:pt x="12" y="261"/>
                    <a:pt x="12" y="261"/>
                    <a:pt x="12" y="261"/>
                  </a:cubicBezTo>
                  <a:cubicBezTo>
                    <a:pt x="32" y="192"/>
                    <a:pt x="32" y="192"/>
                    <a:pt x="32" y="192"/>
                  </a:cubicBezTo>
                  <a:cubicBezTo>
                    <a:pt x="24" y="192"/>
                    <a:pt x="24" y="192"/>
                    <a:pt x="24" y="192"/>
                  </a:cubicBezTo>
                  <a:cubicBezTo>
                    <a:pt x="23" y="194"/>
                    <a:pt x="20" y="195"/>
                    <a:pt x="17" y="195"/>
                  </a:cubicBezTo>
                  <a:cubicBezTo>
                    <a:pt x="14" y="195"/>
                    <a:pt x="10" y="192"/>
                    <a:pt x="10" y="188"/>
                  </a:cubicBezTo>
                  <a:cubicBezTo>
                    <a:pt x="10" y="184"/>
                    <a:pt x="14" y="180"/>
                    <a:pt x="17" y="180"/>
                  </a:cubicBezTo>
                  <a:cubicBezTo>
                    <a:pt x="20" y="180"/>
                    <a:pt x="23" y="182"/>
                    <a:pt x="24" y="185"/>
                  </a:cubicBezTo>
                  <a:cubicBezTo>
                    <a:pt x="35" y="185"/>
                    <a:pt x="35" y="185"/>
                    <a:pt x="35" y="185"/>
                  </a:cubicBezTo>
                  <a:cubicBezTo>
                    <a:pt x="52" y="122"/>
                    <a:pt x="52" y="122"/>
                    <a:pt x="52" y="122"/>
                  </a:cubicBezTo>
                  <a:close/>
                  <a:moveTo>
                    <a:pt x="72" y="171"/>
                  </a:moveTo>
                  <a:cubicBezTo>
                    <a:pt x="72" y="166"/>
                    <a:pt x="76" y="162"/>
                    <a:pt x="80" y="162"/>
                  </a:cubicBezTo>
                  <a:cubicBezTo>
                    <a:pt x="85" y="162"/>
                    <a:pt x="89" y="166"/>
                    <a:pt x="89" y="171"/>
                  </a:cubicBezTo>
                  <a:cubicBezTo>
                    <a:pt x="89" y="185"/>
                    <a:pt x="89" y="185"/>
                    <a:pt x="89" y="185"/>
                  </a:cubicBezTo>
                  <a:cubicBezTo>
                    <a:pt x="111" y="185"/>
                    <a:pt x="111" y="185"/>
                    <a:pt x="111" y="185"/>
                  </a:cubicBezTo>
                  <a:cubicBezTo>
                    <a:pt x="86" y="98"/>
                    <a:pt x="86" y="98"/>
                    <a:pt x="86" y="98"/>
                  </a:cubicBezTo>
                  <a:cubicBezTo>
                    <a:pt x="86" y="97"/>
                    <a:pt x="86" y="95"/>
                    <a:pt x="86" y="94"/>
                  </a:cubicBezTo>
                  <a:cubicBezTo>
                    <a:pt x="87" y="92"/>
                    <a:pt x="89" y="91"/>
                    <a:pt x="90" y="91"/>
                  </a:cubicBezTo>
                  <a:cubicBezTo>
                    <a:pt x="91" y="91"/>
                    <a:pt x="91" y="91"/>
                    <a:pt x="91" y="91"/>
                  </a:cubicBezTo>
                  <a:cubicBezTo>
                    <a:pt x="96" y="90"/>
                    <a:pt x="99" y="92"/>
                    <a:pt x="100" y="96"/>
                  </a:cubicBezTo>
                  <a:cubicBezTo>
                    <a:pt x="104" y="109"/>
                    <a:pt x="104" y="109"/>
                    <a:pt x="104" y="109"/>
                  </a:cubicBezTo>
                  <a:cubicBezTo>
                    <a:pt x="104" y="109"/>
                    <a:pt x="105" y="109"/>
                    <a:pt x="105" y="108"/>
                  </a:cubicBezTo>
                  <a:cubicBezTo>
                    <a:pt x="107" y="104"/>
                    <a:pt x="108" y="100"/>
                    <a:pt x="108" y="95"/>
                  </a:cubicBezTo>
                  <a:cubicBezTo>
                    <a:pt x="108" y="86"/>
                    <a:pt x="105" y="80"/>
                    <a:pt x="100" y="75"/>
                  </a:cubicBezTo>
                  <a:cubicBezTo>
                    <a:pt x="100" y="75"/>
                    <a:pt x="100" y="75"/>
                    <a:pt x="100" y="75"/>
                  </a:cubicBezTo>
                  <a:cubicBezTo>
                    <a:pt x="94" y="69"/>
                    <a:pt x="87" y="67"/>
                    <a:pt x="80" y="67"/>
                  </a:cubicBezTo>
                  <a:cubicBezTo>
                    <a:pt x="72" y="67"/>
                    <a:pt x="65" y="69"/>
                    <a:pt x="60" y="75"/>
                  </a:cubicBezTo>
                  <a:cubicBezTo>
                    <a:pt x="60" y="75"/>
                    <a:pt x="60" y="75"/>
                    <a:pt x="60" y="75"/>
                  </a:cubicBezTo>
                  <a:cubicBezTo>
                    <a:pt x="55" y="80"/>
                    <a:pt x="52" y="86"/>
                    <a:pt x="52" y="95"/>
                  </a:cubicBezTo>
                  <a:cubicBezTo>
                    <a:pt x="52" y="100"/>
                    <a:pt x="53" y="104"/>
                    <a:pt x="56" y="108"/>
                  </a:cubicBezTo>
                  <a:cubicBezTo>
                    <a:pt x="56" y="109"/>
                    <a:pt x="56" y="109"/>
                    <a:pt x="56" y="109"/>
                  </a:cubicBezTo>
                  <a:cubicBezTo>
                    <a:pt x="60" y="96"/>
                    <a:pt x="60" y="96"/>
                    <a:pt x="60" y="96"/>
                  </a:cubicBezTo>
                  <a:cubicBezTo>
                    <a:pt x="60" y="92"/>
                    <a:pt x="65" y="90"/>
                    <a:pt x="69" y="91"/>
                  </a:cubicBezTo>
                  <a:cubicBezTo>
                    <a:pt x="70" y="91"/>
                    <a:pt x="70" y="91"/>
                    <a:pt x="70" y="91"/>
                  </a:cubicBezTo>
                  <a:cubicBezTo>
                    <a:pt x="71" y="91"/>
                    <a:pt x="72" y="92"/>
                    <a:pt x="73" y="94"/>
                  </a:cubicBezTo>
                  <a:cubicBezTo>
                    <a:pt x="75" y="95"/>
                    <a:pt x="75" y="97"/>
                    <a:pt x="73" y="98"/>
                  </a:cubicBezTo>
                  <a:cubicBezTo>
                    <a:pt x="49" y="185"/>
                    <a:pt x="49" y="185"/>
                    <a:pt x="49" y="185"/>
                  </a:cubicBezTo>
                  <a:cubicBezTo>
                    <a:pt x="72" y="185"/>
                    <a:pt x="72" y="185"/>
                    <a:pt x="72" y="185"/>
                  </a:cubicBezTo>
                  <a:cubicBezTo>
                    <a:pt x="72" y="171"/>
                    <a:pt x="72" y="171"/>
                    <a:pt x="72" y="171"/>
                  </a:cubicBezTo>
                  <a:close/>
                  <a:moveTo>
                    <a:pt x="12" y="224"/>
                  </a:moveTo>
                  <a:cubicBezTo>
                    <a:pt x="14" y="222"/>
                    <a:pt x="14" y="222"/>
                    <a:pt x="14" y="222"/>
                  </a:cubicBezTo>
                  <a:cubicBezTo>
                    <a:pt x="15" y="221"/>
                    <a:pt x="16" y="221"/>
                    <a:pt x="17" y="221"/>
                  </a:cubicBezTo>
                  <a:cubicBezTo>
                    <a:pt x="18" y="222"/>
                    <a:pt x="18" y="222"/>
                    <a:pt x="19" y="224"/>
                  </a:cubicBezTo>
                  <a:cubicBezTo>
                    <a:pt x="19" y="224"/>
                    <a:pt x="19" y="225"/>
                    <a:pt x="19" y="226"/>
                  </a:cubicBezTo>
                  <a:cubicBezTo>
                    <a:pt x="14" y="246"/>
                    <a:pt x="14" y="246"/>
                    <a:pt x="14" y="246"/>
                  </a:cubicBezTo>
                  <a:cubicBezTo>
                    <a:pt x="14" y="247"/>
                    <a:pt x="12" y="247"/>
                    <a:pt x="12" y="248"/>
                  </a:cubicBezTo>
                  <a:cubicBezTo>
                    <a:pt x="11" y="248"/>
                    <a:pt x="10" y="248"/>
                    <a:pt x="9" y="248"/>
                  </a:cubicBezTo>
                  <a:cubicBezTo>
                    <a:pt x="9" y="248"/>
                    <a:pt x="8" y="247"/>
                    <a:pt x="8" y="246"/>
                  </a:cubicBezTo>
                  <a:cubicBezTo>
                    <a:pt x="6" y="246"/>
                    <a:pt x="6" y="245"/>
                    <a:pt x="6" y="244"/>
                  </a:cubicBezTo>
                  <a:cubicBezTo>
                    <a:pt x="9" y="238"/>
                    <a:pt x="9" y="238"/>
                    <a:pt x="9" y="238"/>
                  </a:cubicBezTo>
                  <a:cubicBezTo>
                    <a:pt x="5" y="237"/>
                    <a:pt x="5" y="237"/>
                    <a:pt x="5" y="237"/>
                  </a:cubicBezTo>
                  <a:cubicBezTo>
                    <a:pt x="0" y="235"/>
                    <a:pt x="2" y="228"/>
                    <a:pt x="6" y="229"/>
                  </a:cubicBezTo>
                  <a:cubicBezTo>
                    <a:pt x="10" y="231"/>
                    <a:pt x="10" y="231"/>
                    <a:pt x="10" y="231"/>
                  </a:cubicBezTo>
                  <a:cubicBezTo>
                    <a:pt x="12" y="224"/>
                    <a:pt x="12" y="224"/>
                    <a:pt x="12" y="224"/>
                  </a:cubicBezTo>
                  <a:close/>
                  <a:moveTo>
                    <a:pt x="26" y="241"/>
                  </a:moveTo>
                  <a:cubicBezTo>
                    <a:pt x="28" y="241"/>
                    <a:pt x="30" y="240"/>
                    <a:pt x="30" y="239"/>
                  </a:cubicBezTo>
                  <a:cubicBezTo>
                    <a:pt x="30" y="237"/>
                    <a:pt x="28" y="235"/>
                    <a:pt x="26" y="235"/>
                  </a:cubicBezTo>
                  <a:cubicBezTo>
                    <a:pt x="25" y="235"/>
                    <a:pt x="23" y="237"/>
                    <a:pt x="23" y="239"/>
                  </a:cubicBezTo>
                  <a:cubicBezTo>
                    <a:pt x="23" y="240"/>
                    <a:pt x="25" y="241"/>
                    <a:pt x="26" y="241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57" name="Freeform 65"/>
            <p:cNvSpPr>
              <a:spLocks/>
            </p:cNvSpPr>
            <p:nvPr/>
          </p:nvSpPr>
          <p:spPr bwMode="auto">
            <a:xfrm>
              <a:off x="5091434" y="6024380"/>
              <a:ext cx="142810" cy="29965"/>
            </a:xfrm>
            <a:custGeom>
              <a:avLst/>
              <a:gdLst/>
              <a:ahLst/>
              <a:cxnLst>
                <a:cxn ang="0">
                  <a:pos x="3" y="8"/>
                </a:cxn>
                <a:cxn ang="0">
                  <a:pos x="1" y="3"/>
                </a:cxn>
                <a:cxn ang="0">
                  <a:pos x="6" y="2"/>
                </a:cxn>
                <a:cxn ang="0">
                  <a:pos x="26" y="10"/>
                </a:cxn>
                <a:cxn ang="0">
                  <a:pos x="47" y="13"/>
                </a:cxn>
                <a:cxn ang="0">
                  <a:pos x="69" y="10"/>
                </a:cxn>
                <a:cxn ang="0">
                  <a:pos x="89" y="2"/>
                </a:cxn>
                <a:cxn ang="0">
                  <a:pos x="94" y="3"/>
                </a:cxn>
                <a:cxn ang="0">
                  <a:pos x="93" y="8"/>
                </a:cxn>
                <a:cxn ang="0">
                  <a:pos x="71" y="18"/>
                </a:cxn>
                <a:cxn ang="0">
                  <a:pos x="47" y="20"/>
                </a:cxn>
                <a:cxn ang="0">
                  <a:pos x="24" y="18"/>
                </a:cxn>
                <a:cxn ang="0">
                  <a:pos x="3" y="8"/>
                </a:cxn>
              </a:cxnLst>
              <a:rect l="0" t="0" r="r" b="b"/>
              <a:pathLst>
                <a:path w="95" h="20">
                  <a:moveTo>
                    <a:pt x="3" y="8"/>
                  </a:moveTo>
                  <a:cubicBezTo>
                    <a:pt x="0" y="7"/>
                    <a:pt x="0" y="5"/>
                    <a:pt x="1" y="3"/>
                  </a:cubicBezTo>
                  <a:cubicBezTo>
                    <a:pt x="1" y="2"/>
                    <a:pt x="4" y="0"/>
                    <a:pt x="6" y="2"/>
                  </a:cubicBezTo>
                  <a:cubicBezTo>
                    <a:pt x="12" y="5"/>
                    <a:pt x="18" y="8"/>
                    <a:pt x="26" y="10"/>
                  </a:cubicBezTo>
                  <a:cubicBezTo>
                    <a:pt x="33" y="13"/>
                    <a:pt x="40" y="13"/>
                    <a:pt x="47" y="13"/>
                  </a:cubicBezTo>
                  <a:cubicBezTo>
                    <a:pt x="54" y="13"/>
                    <a:pt x="61" y="13"/>
                    <a:pt x="69" y="10"/>
                  </a:cubicBezTo>
                  <a:cubicBezTo>
                    <a:pt x="76" y="8"/>
                    <a:pt x="83" y="5"/>
                    <a:pt x="89" y="2"/>
                  </a:cubicBezTo>
                  <a:cubicBezTo>
                    <a:pt x="90" y="0"/>
                    <a:pt x="93" y="2"/>
                    <a:pt x="94" y="3"/>
                  </a:cubicBezTo>
                  <a:cubicBezTo>
                    <a:pt x="95" y="5"/>
                    <a:pt x="94" y="7"/>
                    <a:pt x="93" y="8"/>
                  </a:cubicBezTo>
                  <a:cubicBezTo>
                    <a:pt x="86" y="13"/>
                    <a:pt x="78" y="15"/>
                    <a:pt x="71" y="18"/>
                  </a:cubicBezTo>
                  <a:cubicBezTo>
                    <a:pt x="63" y="19"/>
                    <a:pt x="55" y="20"/>
                    <a:pt x="47" y="20"/>
                  </a:cubicBezTo>
                  <a:cubicBezTo>
                    <a:pt x="40" y="20"/>
                    <a:pt x="31" y="19"/>
                    <a:pt x="24" y="18"/>
                  </a:cubicBezTo>
                  <a:cubicBezTo>
                    <a:pt x="17" y="15"/>
                    <a:pt x="8" y="13"/>
                    <a:pt x="3" y="8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58" name="Freeform 66"/>
            <p:cNvSpPr>
              <a:spLocks noEditPoints="1"/>
            </p:cNvSpPr>
            <p:nvPr/>
          </p:nvSpPr>
          <p:spPr bwMode="auto">
            <a:xfrm>
              <a:off x="5311387" y="5609976"/>
              <a:ext cx="118583" cy="444369"/>
            </a:xfrm>
            <a:custGeom>
              <a:avLst/>
              <a:gdLst/>
              <a:ahLst/>
              <a:cxnLst>
                <a:cxn ang="0">
                  <a:pos x="72" y="295"/>
                </a:cxn>
                <a:cxn ang="0">
                  <a:pos x="0" y="295"/>
                </a:cxn>
                <a:cxn ang="0">
                  <a:pos x="0" y="0"/>
                </a:cxn>
                <a:cxn ang="0">
                  <a:pos x="79" y="0"/>
                </a:cxn>
                <a:cxn ang="0">
                  <a:pos x="79" y="295"/>
                </a:cxn>
                <a:cxn ang="0">
                  <a:pos x="72" y="295"/>
                </a:cxn>
                <a:cxn ang="0">
                  <a:pos x="66" y="275"/>
                </a:cxn>
                <a:cxn ang="0">
                  <a:pos x="43" y="275"/>
                </a:cxn>
                <a:cxn ang="0">
                  <a:pos x="43" y="268"/>
                </a:cxn>
                <a:cxn ang="0">
                  <a:pos x="66" y="268"/>
                </a:cxn>
                <a:cxn ang="0">
                  <a:pos x="66" y="255"/>
                </a:cxn>
                <a:cxn ang="0">
                  <a:pos x="51" y="252"/>
                </a:cxn>
                <a:cxn ang="0">
                  <a:pos x="66" y="248"/>
                </a:cxn>
                <a:cxn ang="0">
                  <a:pos x="66" y="234"/>
                </a:cxn>
                <a:cxn ang="0">
                  <a:pos x="43" y="234"/>
                </a:cxn>
                <a:cxn ang="0">
                  <a:pos x="43" y="227"/>
                </a:cxn>
                <a:cxn ang="0">
                  <a:pos x="66" y="227"/>
                </a:cxn>
                <a:cxn ang="0">
                  <a:pos x="66" y="214"/>
                </a:cxn>
                <a:cxn ang="0">
                  <a:pos x="51" y="210"/>
                </a:cxn>
                <a:cxn ang="0">
                  <a:pos x="66" y="207"/>
                </a:cxn>
                <a:cxn ang="0">
                  <a:pos x="66" y="193"/>
                </a:cxn>
                <a:cxn ang="0">
                  <a:pos x="43" y="193"/>
                </a:cxn>
                <a:cxn ang="0">
                  <a:pos x="43" y="186"/>
                </a:cxn>
                <a:cxn ang="0">
                  <a:pos x="66" y="186"/>
                </a:cxn>
                <a:cxn ang="0">
                  <a:pos x="66" y="171"/>
                </a:cxn>
                <a:cxn ang="0">
                  <a:pos x="51" y="169"/>
                </a:cxn>
                <a:cxn ang="0">
                  <a:pos x="66" y="165"/>
                </a:cxn>
                <a:cxn ang="0">
                  <a:pos x="66" y="151"/>
                </a:cxn>
                <a:cxn ang="0">
                  <a:pos x="43" y="151"/>
                </a:cxn>
                <a:cxn ang="0">
                  <a:pos x="43" y="144"/>
                </a:cxn>
                <a:cxn ang="0">
                  <a:pos x="66" y="144"/>
                </a:cxn>
                <a:cxn ang="0">
                  <a:pos x="66" y="130"/>
                </a:cxn>
                <a:cxn ang="0">
                  <a:pos x="51" y="127"/>
                </a:cxn>
                <a:cxn ang="0">
                  <a:pos x="66" y="123"/>
                </a:cxn>
                <a:cxn ang="0">
                  <a:pos x="66" y="110"/>
                </a:cxn>
                <a:cxn ang="0">
                  <a:pos x="43" y="110"/>
                </a:cxn>
                <a:cxn ang="0">
                  <a:pos x="43" y="103"/>
                </a:cxn>
                <a:cxn ang="0">
                  <a:pos x="66" y="103"/>
                </a:cxn>
                <a:cxn ang="0">
                  <a:pos x="66" y="89"/>
                </a:cxn>
                <a:cxn ang="0">
                  <a:pos x="51" y="85"/>
                </a:cxn>
                <a:cxn ang="0">
                  <a:pos x="66" y="82"/>
                </a:cxn>
                <a:cxn ang="0">
                  <a:pos x="66" y="69"/>
                </a:cxn>
                <a:cxn ang="0">
                  <a:pos x="43" y="69"/>
                </a:cxn>
                <a:cxn ang="0">
                  <a:pos x="43" y="62"/>
                </a:cxn>
                <a:cxn ang="0">
                  <a:pos x="66" y="62"/>
                </a:cxn>
                <a:cxn ang="0">
                  <a:pos x="66" y="47"/>
                </a:cxn>
                <a:cxn ang="0">
                  <a:pos x="51" y="44"/>
                </a:cxn>
                <a:cxn ang="0">
                  <a:pos x="66" y="41"/>
                </a:cxn>
                <a:cxn ang="0">
                  <a:pos x="66" y="26"/>
                </a:cxn>
                <a:cxn ang="0">
                  <a:pos x="43" y="26"/>
                </a:cxn>
                <a:cxn ang="0">
                  <a:pos x="43" y="20"/>
                </a:cxn>
                <a:cxn ang="0">
                  <a:pos x="66" y="20"/>
                </a:cxn>
                <a:cxn ang="0">
                  <a:pos x="66" y="15"/>
                </a:cxn>
                <a:cxn ang="0">
                  <a:pos x="14" y="15"/>
                </a:cxn>
                <a:cxn ang="0">
                  <a:pos x="14" y="281"/>
                </a:cxn>
                <a:cxn ang="0">
                  <a:pos x="66" y="281"/>
                </a:cxn>
                <a:cxn ang="0">
                  <a:pos x="66" y="275"/>
                </a:cxn>
              </a:cxnLst>
              <a:rect l="0" t="0" r="r" b="b"/>
              <a:pathLst>
                <a:path w="79" h="295">
                  <a:moveTo>
                    <a:pt x="72" y="295"/>
                  </a:moveTo>
                  <a:cubicBezTo>
                    <a:pt x="0" y="295"/>
                    <a:pt x="0" y="295"/>
                    <a:pt x="0" y="295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7" y="0"/>
                    <a:pt x="53" y="0"/>
                    <a:pt x="79" y="0"/>
                  </a:cubicBezTo>
                  <a:cubicBezTo>
                    <a:pt x="79" y="295"/>
                    <a:pt x="79" y="295"/>
                    <a:pt x="79" y="295"/>
                  </a:cubicBezTo>
                  <a:cubicBezTo>
                    <a:pt x="72" y="295"/>
                    <a:pt x="72" y="295"/>
                    <a:pt x="72" y="295"/>
                  </a:cubicBezTo>
                  <a:close/>
                  <a:moveTo>
                    <a:pt x="66" y="275"/>
                  </a:moveTo>
                  <a:cubicBezTo>
                    <a:pt x="43" y="275"/>
                    <a:pt x="43" y="275"/>
                    <a:pt x="43" y="275"/>
                  </a:cubicBezTo>
                  <a:cubicBezTo>
                    <a:pt x="39" y="275"/>
                    <a:pt x="39" y="268"/>
                    <a:pt x="43" y="268"/>
                  </a:cubicBezTo>
                  <a:cubicBezTo>
                    <a:pt x="66" y="268"/>
                    <a:pt x="66" y="268"/>
                    <a:pt x="66" y="268"/>
                  </a:cubicBezTo>
                  <a:cubicBezTo>
                    <a:pt x="66" y="255"/>
                    <a:pt x="66" y="255"/>
                    <a:pt x="66" y="255"/>
                  </a:cubicBezTo>
                  <a:cubicBezTo>
                    <a:pt x="59" y="255"/>
                    <a:pt x="51" y="256"/>
                    <a:pt x="51" y="252"/>
                  </a:cubicBezTo>
                  <a:cubicBezTo>
                    <a:pt x="51" y="247"/>
                    <a:pt x="59" y="248"/>
                    <a:pt x="66" y="248"/>
                  </a:cubicBezTo>
                  <a:cubicBezTo>
                    <a:pt x="66" y="234"/>
                    <a:pt x="66" y="234"/>
                    <a:pt x="66" y="234"/>
                  </a:cubicBezTo>
                  <a:cubicBezTo>
                    <a:pt x="43" y="234"/>
                    <a:pt x="43" y="234"/>
                    <a:pt x="43" y="234"/>
                  </a:cubicBezTo>
                  <a:cubicBezTo>
                    <a:pt x="39" y="234"/>
                    <a:pt x="39" y="227"/>
                    <a:pt x="43" y="227"/>
                  </a:cubicBezTo>
                  <a:cubicBezTo>
                    <a:pt x="66" y="227"/>
                    <a:pt x="66" y="227"/>
                    <a:pt x="66" y="227"/>
                  </a:cubicBezTo>
                  <a:cubicBezTo>
                    <a:pt x="66" y="214"/>
                    <a:pt x="66" y="214"/>
                    <a:pt x="66" y="214"/>
                  </a:cubicBezTo>
                  <a:cubicBezTo>
                    <a:pt x="59" y="214"/>
                    <a:pt x="51" y="215"/>
                    <a:pt x="51" y="210"/>
                  </a:cubicBezTo>
                  <a:cubicBezTo>
                    <a:pt x="51" y="206"/>
                    <a:pt x="59" y="207"/>
                    <a:pt x="66" y="207"/>
                  </a:cubicBezTo>
                  <a:cubicBezTo>
                    <a:pt x="66" y="193"/>
                    <a:pt x="66" y="193"/>
                    <a:pt x="66" y="193"/>
                  </a:cubicBezTo>
                  <a:cubicBezTo>
                    <a:pt x="43" y="193"/>
                    <a:pt x="43" y="193"/>
                    <a:pt x="43" y="193"/>
                  </a:cubicBezTo>
                  <a:cubicBezTo>
                    <a:pt x="39" y="193"/>
                    <a:pt x="39" y="186"/>
                    <a:pt x="43" y="186"/>
                  </a:cubicBezTo>
                  <a:cubicBezTo>
                    <a:pt x="66" y="186"/>
                    <a:pt x="66" y="186"/>
                    <a:pt x="66" y="186"/>
                  </a:cubicBezTo>
                  <a:cubicBezTo>
                    <a:pt x="66" y="171"/>
                    <a:pt x="66" y="171"/>
                    <a:pt x="66" y="171"/>
                  </a:cubicBezTo>
                  <a:cubicBezTo>
                    <a:pt x="59" y="171"/>
                    <a:pt x="51" y="174"/>
                    <a:pt x="51" y="169"/>
                  </a:cubicBezTo>
                  <a:cubicBezTo>
                    <a:pt x="51" y="163"/>
                    <a:pt x="59" y="165"/>
                    <a:pt x="66" y="165"/>
                  </a:cubicBezTo>
                  <a:cubicBezTo>
                    <a:pt x="66" y="151"/>
                    <a:pt x="66" y="151"/>
                    <a:pt x="66" y="151"/>
                  </a:cubicBezTo>
                  <a:cubicBezTo>
                    <a:pt x="43" y="151"/>
                    <a:pt x="43" y="151"/>
                    <a:pt x="43" y="151"/>
                  </a:cubicBezTo>
                  <a:cubicBezTo>
                    <a:pt x="39" y="151"/>
                    <a:pt x="39" y="144"/>
                    <a:pt x="43" y="144"/>
                  </a:cubicBezTo>
                  <a:cubicBezTo>
                    <a:pt x="66" y="144"/>
                    <a:pt x="66" y="144"/>
                    <a:pt x="66" y="144"/>
                  </a:cubicBezTo>
                  <a:cubicBezTo>
                    <a:pt x="66" y="130"/>
                    <a:pt x="66" y="130"/>
                    <a:pt x="66" y="130"/>
                  </a:cubicBezTo>
                  <a:cubicBezTo>
                    <a:pt x="59" y="130"/>
                    <a:pt x="51" y="132"/>
                    <a:pt x="51" y="127"/>
                  </a:cubicBezTo>
                  <a:cubicBezTo>
                    <a:pt x="51" y="122"/>
                    <a:pt x="59" y="123"/>
                    <a:pt x="66" y="123"/>
                  </a:cubicBezTo>
                  <a:cubicBezTo>
                    <a:pt x="66" y="110"/>
                    <a:pt x="66" y="110"/>
                    <a:pt x="66" y="110"/>
                  </a:cubicBezTo>
                  <a:cubicBezTo>
                    <a:pt x="43" y="110"/>
                    <a:pt x="43" y="110"/>
                    <a:pt x="43" y="110"/>
                  </a:cubicBezTo>
                  <a:cubicBezTo>
                    <a:pt x="39" y="110"/>
                    <a:pt x="39" y="103"/>
                    <a:pt x="43" y="103"/>
                  </a:cubicBezTo>
                  <a:cubicBezTo>
                    <a:pt x="66" y="103"/>
                    <a:pt x="66" y="103"/>
                    <a:pt x="66" y="103"/>
                  </a:cubicBezTo>
                  <a:cubicBezTo>
                    <a:pt x="66" y="89"/>
                    <a:pt x="66" y="89"/>
                    <a:pt x="66" y="89"/>
                  </a:cubicBezTo>
                  <a:cubicBezTo>
                    <a:pt x="59" y="89"/>
                    <a:pt x="51" y="90"/>
                    <a:pt x="51" y="85"/>
                  </a:cubicBezTo>
                  <a:cubicBezTo>
                    <a:pt x="51" y="81"/>
                    <a:pt x="59" y="82"/>
                    <a:pt x="66" y="82"/>
                  </a:cubicBezTo>
                  <a:cubicBezTo>
                    <a:pt x="66" y="69"/>
                    <a:pt x="66" y="69"/>
                    <a:pt x="66" y="69"/>
                  </a:cubicBezTo>
                  <a:cubicBezTo>
                    <a:pt x="43" y="69"/>
                    <a:pt x="43" y="69"/>
                    <a:pt x="43" y="69"/>
                  </a:cubicBezTo>
                  <a:cubicBezTo>
                    <a:pt x="39" y="69"/>
                    <a:pt x="39" y="62"/>
                    <a:pt x="43" y="62"/>
                  </a:cubicBezTo>
                  <a:cubicBezTo>
                    <a:pt x="66" y="62"/>
                    <a:pt x="66" y="62"/>
                    <a:pt x="66" y="62"/>
                  </a:cubicBezTo>
                  <a:cubicBezTo>
                    <a:pt x="66" y="47"/>
                    <a:pt x="66" y="47"/>
                    <a:pt x="66" y="47"/>
                  </a:cubicBezTo>
                  <a:cubicBezTo>
                    <a:pt x="59" y="47"/>
                    <a:pt x="51" y="49"/>
                    <a:pt x="51" y="44"/>
                  </a:cubicBezTo>
                  <a:cubicBezTo>
                    <a:pt x="51" y="39"/>
                    <a:pt x="59" y="41"/>
                    <a:pt x="66" y="41"/>
                  </a:cubicBezTo>
                  <a:cubicBezTo>
                    <a:pt x="66" y="26"/>
                    <a:pt x="66" y="26"/>
                    <a:pt x="66" y="26"/>
                  </a:cubicBezTo>
                  <a:cubicBezTo>
                    <a:pt x="43" y="26"/>
                    <a:pt x="43" y="26"/>
                    <a:pt x="43" y="26"/>
                  </a:cubicBezTo>
                  <a:cubicBezTo>
                    <a:pt x="39" y="26"/>
                    <a:pt x="39" y="20"/>
                    <a:pt x="43" y="20"/>
                  </a:cubicBezTo>
                  <a:cubicBezTo>
                    <a:pt x="66" y="20"/>
                    <a:pt x="66" y="20"/>
                    <a:pt x="66" y="20"/>
                  </a:cubicBezTo>
                  <a:cubicBezTo>
                    <a:pt x="66" y="15"/>
                    <a:pt x="66" y="15"/>
                    <a:pt x="66" y="15"/>
                  </a:cubicBezTo>
                  <a:cubicBezTo>
                    <a:pt x="14" y="15"/>
                    <a:pt x="14" y="15"/>
                    <a:pt x="14" y="15"/>
                  </a:cubicBezTo>
                  <a:cubicBezTo>
                    <a:pt x="14" y="281"/>
                    <a:pt x="14" y="281"/>
                    <a:pt x="14" y="281"/>
                  </a:cubicBezTo>
                  <a:cubicBezTo>
                    <a:pt x="66" y="281"/>
                    <a:pt x="66" y="281"/>
                    <a:pt x="66" y="281"/>
                  </a:cubicBezTo>
                  <a:cubicBezTo>
                    <a:pt x="66" y="275"/>
                    <a:pt x="66" y="275"/>
                    <a:pt x="66" y="275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59" name="Freeform 86"/>
            <p:cNvSpPr>
              <a:spLocks noEditPoints="1"/>
            </p:cNvSpPr>
            <p:nvPr/>
          </p:nvSpPr>
          <p:spPr bwMode="auto">
            <a:xfrm>
              <a:off x="4791789" y="5385561"/>
              <a:ext cx="894475" cy="894475"/>
            </a:xfrm>
            <a:custGeom>
              <a:avLst/>
              <a:gdLst/>
              <a:ahLst/>
              <a:cxnLst>
                <a:cxn ang="0">
                  <a:pos x="297" y="594"/>
                </a:cxn>
                <a:cxn ang="0">
                  <a:pos x="0" y="297"/>
                </a:cxn>
                <a:cxn ang="0">
                  <a:pos x="297" y="0"/>
                </a:cxn>
                <a:cxn ang="0">
                  <a:pos x="594" y="297"/>
                </a:cxn>
                <a:cxn ang="0">
                  <a:pos x="297" y="594"/>
                </a:cxn>
                <a:cxn ang="0">
                  <a:pos x="297" y="40"/>
                </a:cxn>
                <a:cxn ang="0">
                  <a:pos x="40" y="297"/>
                </a:cxn>
                <a:cxn ang="0">
                  <a:pos x="297" y="554"/>
                </a:cxn>
                <a:cxn ang="0">
                  <a:pos x="554" y="297"/>
                </a:cxn>
                <a:cxn ang="0">
                  <a:pos x="297" y="40"/>
                </a:cxn>
              </a:cxnLst>
              <a:rect l="0" t="0" r="r" b="b"/>
              <a:pathLst>
                <a:path w="594" h="594">
                  <a:moveTo>
                    <a:pt x="297" y="594"/>
                  </a:moveTo>
                  <a:cubicBezTo>
                    <a:pt x="133" y="594"/>
                    <a:pt x="0" y="460"/>
                    <a:pt x="0" y="297"/>
                  </a:cubicBezTo>
                  <a:cubicBezTo>
                    <a:pt x="0" y="133"/>
                    <a:pt x="133" y="0"/>
                    <a:pt x="297" y="0"/>
                  </a:cubicBezTo>
                  <a:cubicBezTo>
                    <a:pt x="460" y="0"/>
                    <a:pt x="594" y="133"/>
                    <a:pt x="594" y="297"/>
                  </a:cubicBezTo>
                  <a:cubicBezTo>
                    <a:pt x="594" y="460"/>
                    <a:pt x="460" y="594"/>
                    <a:pt x="297" y="594"/>
                  </a:cubicBezTo>
                  <a:close/>
                  <a:moveTo>
                    <a:pt x="297" y="40"/>
                  </a:moveTo>
                  <a:cubicBezTo>
                    <a:pt x="155" y="40"/>
                    <a:pt x="40" y="155"/>
                    <a:pt x="40" y="297"/>
                  </a:cubicBezTo>
                  <a:cubicBezTo>
                    <a:pt x="40" y="438"/>
                    <a:pt x="155" y="554"/>
                    <a:pt x="297" y="554"/>
                  </a:cubicBezTo>
                  <a:cubicBezTo>
                    <a:pt x="438" y="554"/>
                    <a:pt x="554" y="438"/>
                    <a:pt x="554" y="297"/>
                  </a:cubicBezTo>
                  <a:cubicBezTo>
                    <a:pt x="554" y="155"/>
                    <a:pt x="438" y="40"/>
                    <a:pt x="297" y="4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60" name="Freeform 115"/>
            <p:cNvSpPr>
              <a:spLocks/>
            </p:cNvSpPr>
            <p:nvPr/>
          </p:nvSpPr>
          <p:spPr bwMode="auto">
            <a:xfrm>
              <a:off x="4666830" y="5815903"/>
              <a:ext cx="108383" cy="69493"/>
            </a:xfrm>
            <a:custGeom>
              <a:avLst/>
              <a:gdLst/>
              <a:ahLst/>
              <a:cxnLst>
                <a:cxn ang="0">
                  <a:pos x="48" y="46"/>
                </a:cxn>
                <a:cxn ang="0">
                  <a:pos x="48" y="30"/>
                </a:cxn>
                <a:cxn ang="0">
                  <a:pos x="48" y="30"/>
                </a:cxn>
                <a:cxn ang="0">
                  <a:pos x="55" y="28"/>
                </a:cxn>
                <a:cxn ang="0">
                  <a:pos x="57" y="23"/>
                </a:cxn>
                <a:cxn ang="0">
                  <a:pos x="55" y="19"/>
                </a:cxn>
                <a:cxn ang="0">
                  <a:pos x="51" y="17"/>
                </a:cxn>
                <a:cxn ang="0">
                  <a:pos x="42" y="26"/>
                </a:cxn>
                <a:cxn ang="0">
                  <a:pos x="41" y="30"/>
                </a:cxn>
                <a:cxn ang="0">
                  <a:pos x="33" y="42"/>
                </a:cxn>
                <a:cxn ang="0">
                  <a:pos x="22" y="46"/>
                </a:cxn>
                <a:cxn ang="0">
                  <a:pos x="7" y="40"/>
                </a:cxn>
                <a:cxn ang="0">
                  <a:pos x="0" y="23"/>
                </a:cxn>
                <a:cxn ang="0">
                  <a:pos x="5" y="8"/>
                </a:cxn>
                <a:cxn ang="0">
                  <a:pos x="20" y="2"/>
                </a:cxn>
                <a:cxn ang="0">
                  <a:pos x="21" y="2"/>
                </a:cxn>
                <a:cxn ang="0">
                  <a:pos x="21" y="17"/>
                </a:cxn>
                <a:cxn ang="0">
                  <a:pos x="16" y="19"/>
                </a:cxn>
                <a:cxn ang="0">
                  <a:pos x="15" y="24"/>
                </a:cxn>
                <a:cxn ang="0">
                  <a:pos x="16" y="27"/>
                </a:cxn>
                <a:cxn ang="0">
                  <a:pos x="20" y="29"/>
                </a:cxn>
                <a:cxn ang="0">
                  <a:pos x="28" y="20"/>
                </a:cxn>
                <a:cxn ang="0">
                  <a:pos x="30" y="15"/>
                </a:cxn>
                <a:cxn ang="0">
                  <a:pos x="38" y="4"/>
                </a:cxn>
                <a:cxn ang="0">
                  <a:pos x="49" y="0"/>
                </a:cxn>
                <a:cxn ang="0">
                  <a:pos x="64" y="6"/>
                </a:cxn>
                <a:cxn ang="0">
                  <a:pos x="71" y="22"/>
                </a:cxn>
                <a:cxn ang="0">
                  <a:pos x="66" y="39"/>
                </a:cxn>
                <a:cxn ang="0">
                  <a:pos x="50" y="46"/>
                </a:cxn>
                <a:cxn ang="0">
                  <a:pos x="48" y="46"/>
                </a:cxn>
              </a:cxnLst>
              <a:rect l="0" t="0" r="r" b="b"/>
              <a:pathLst>
                <a:path w="72" h="46">
                  <a:moveTo>
                    <a:pt x="48" y="46"/>
                  </a:moveTo>
                  <a:cubicBezTo>
                    <a:pt x="48" y="30"/>
                    <a:pt x="48" y="30"/>
                    <a:pt x="48" y="30"/>
                  </a:cubicBezTo>
                  <a:cubicBezTo>
                    <a:pt x="48" y="30"/>
                    <a:pt x="48" y="30"/>
                    <a:pt x="48" y="30"/>
                  </a:cubicBezTo>
                  <a:cubicBezTo>
                    <a:pt x="51" y="30"/>
                    <a:pt x="53" y="29"/>
                    <a:pt x="55" y="28"/>
                  </a:cubicBezTo>
                  <a:cubicBezTo>
                    <a:pt x="56" y="27"/>
                    <a:pt x="57" y="25"/>
                    <a:pt x="57" y="23"/>
                  </a:cubicBezTo>
                  <a:cubicBezTo>
                    <a:pt x="56" y="21"/>
                    <a:pt x="56" y="20"/>
                    <a:pt x="55" y="19"/>
                  </a:cubicBezTo>
                  <a:cubicBezTo>
                    <a:pt x="54" y="18"/>
                    <a:pt x="52" y="17"/>
                    <a:pt x="51" y="17"/>
                  </a:cubicBezTo>
                  <a:cubicBezTo>
                    <a:pt x="47" y="17"/>
                    <a:pt x="45" y="20"/>
                    <a:pt x="42" y="26"/>
                  </a:cubicBezTo>
                  <a:cubicBezTo>
                    <a:pt x="42" y="27"/>
                    <a:pt x="41" y="29"/>
                    <a:pt x="41" y="30"/>
                  </a:cubicBezTo>
                  <a:cubicBezTo>
                    <a:pt x="39" y="35"/>
                    <a:pt x="36" y="39"/>
                    <a:pt x="33" y="42"/>
                  </a:cubicBezTo>
                  <a:cubicBezTo>
                    <a:pt x="30" y="44"/>
                    <a:pt x="26" y="46"/>
                    <a:pt x="22" y="46"/>
                  </a:cubicBezTo>
                  <a:cubicBezTo>
                    <a:pt x="16" y="46"/>
                    <a:pt x="11" y="44"/>
                    <a:pt x="7" y="40"/>
                  </a:cubicBezTo>
                  <a:cubicBezTo>
                    <a:pt x="3" y="36"/>
                    <a:pt x="1" y="30"/>
                    <a:pt x="0" y="23"/>
                  </a:cubicBezTo>
                  <a:cubicBezTo>
                    <a:pt x="0" y="17"/>
                    <a:pt x="2" y="12"/>
                    <a:pt x="5" y="8"/>
                  </a:cubicBezTo>
                  <a:cubicBezTo>
                    <a:pt x="9" y="4"/>
                    <a:pt x="14" y="2"/>
                    <a:pt x="20" y="2"/>
                  </a:cubicBezTo>
                  <a:cubicBezTo>
                    <a:pt x="21" y="2"/>
                    <a:pt x="21" y="2"/>
                    <a:pt x="21" y="2"/>
                  </a:cubicBezTo>
                  <a:cubicBezTo>
                    <a:pt x="21" y="17"/>
                    <a:pt x="21" y="17"/>
                    <a:pt x="21" y="17"/>
                  </a:cubicBezTo>
                  <a:cubicBezTo>
                    <a:pt x="19" y="17"/>
                    <a:pt x="18" y="18"/>
                    <a:pt x="16" y="19"/>
                  </a:cubicBezTo>
                  <a:cubicBezTo>
                    <a:pt x="15" y="20"/>
                    <a:pt x="15" y="22"/>
                    <a:pt x="15" y="24"/>
                  </a:cubicBezTo>
                  <a:cubicBezTo>
                    <a:pt x="15" y="25"/>
                    <a:pt x="15" y="26"/>
                    <a:pt x="16" y="27"/>
                  </a:cubicBezTo>
                  <a:cubicBezTo>
                    <a:pt x="17" y="28"/>
                    <a:pt x="19" y="29"/>
                    <a:pt x="20" y="29"/>
                  </a:cubicBezTo>
                  <a:cubicBezTo>
                    <a:pt x="23" y="29"/>
                    <a:pt x="25" y="26"/>
                    <a:pt x="28" y="20"/>
                  </a:cubicBezTo>
                  <a:cubicBezTo>
                    <a:pt x="29" y="18"/>
                    <a:pt x="30" y="16"/>
                    <a:pt x="30" y="15"/>
                  </a:cubicBezTo>
                  <a:cubicBezTo>
                    <a:pt x="33" y="10"/>
                    <a:pt x="35" y="6"/>
                    <a:pt x="38" y="4"/>
                  </a:cubicBezTo>
                  <a:cubicBezTo>
                    <a:pt x="41" y="2"/>
                    <a:pt x="45" y="0"/>
                    <a:pt x="49" y="0"/>
                  </a:cubicBezTo>
                  <a:cubicBezTo>
                    <a:pt x="55" y="0"/>
                    <a:pt x="60" y="2"/>
                    <a:pt x="64" y="6"/>
                  </a:cubicBezTo>
                  <a:cubicBezTo>
                    <a:pt x="69" y="10"/>
                    <a:pt x="71" y="16"/>
                    <a:pt x="71" y="22"/>
                  </a:cubicBezTo>
                  <a:cubicBezTo>
                    <a:pt x="72" y="29"/>
                    <a:pt x="70" y="35"/>
                    <a:pt x="66" y="39"/>
                  </a:cubicBezTo>
                  <a:cubicBezTo>
                    <a:pt x="63" y="43"/>
                    <a:pt x="57" y="46"/>
                    <a:pt x="50" y="46"/>
                  </a:cubicBezTo>
                  <a:lnTo>
                    <a:pt x="48" y="4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61" name="Freeform 116"/>
            <p:cNvSpPr>
              <a:spLocks/>
            </p:cNvSpPr>
            <p:nvPr/>
          </p:nvSpPr>
          <p:spPr bwMode="auto">
            <a:xfrm>
              <a:off x="4670017" y="5739398"/>
              <a:ext cx="108383" cy="66305"/>
            </a:xfrm>
            <a:custGeom>
              <a:avLst/>
              <a:gdLst/>
              <a:ahLst/>
              <a:cxnLst>
                <a:cxn ang="0">
                  <a:pos x="170" y="17"/>
                </a:cxn>
                <a:cxn ang="0">
                  <a:pos x="160" y="104"/>
                </a:cxn>
                <a:cxn ang="0">
                  <a:pos x="0" y="85"/>
                </a:cxn>
                <a:cxn ang="0">
                  <a:pos x="9" y="0"/>
                </a:cxn>
                <a:cxn ang="0">
                  <a:pos x="44" y="2"/>
                </a:cxn>
                <a:cxn ang="0">
                  <a:pos x="40" y="52"/>
                </a:cxn>
                <a:cxn ang="0">
                  <a:pos x="66" y="54"/>
                </a:cxn>
                <a:cxn ang="0">
                  <a:pos x="70" y="7"/>
                </a:cxn>
                <a:cxn ang="0">
                  <a:pos x="106" y="9"/>
                </a:cxn>
                <a:cxn ang="0">
                  <a:pos x="101" y="59"/>
                </a:cxn>
                <a:cxn ang="0">
                  <a:pos x="129" y="61"/>
                </a:cxn>
                <a:cxn ang="0">
                  <a:pos x="134" y="14"/>
                </a:cxn>
                <a:cxn ang="0">
                  <a:pos x="170" y="17"/>
                </a:cxn>
              </a:cxnLst>
              <a:rect l="0" t="0" r="r" b="b"/>
              <a:pathLst>
                <a:path w="170" h="104">
                  <a:moveTo>
                    <a:pt x="170" y="17"/>
                  </a:moveTo>
                  <a:lnTo>
                    <a:pt x="160" y="104"/>
                  </a:lnTo>
                  <a:lnTo>
                    <a:pt x="0" y="85"/>
                  </a:lnTo>
                  <a:lnTo>
                    <a:pt x="9" y="0"/>
                  </a:lnTo>
                  <a:lnTo>
                    <a:pt x="44" y="2"/>
                  </a:lnTo>
                  <a:lnTo>
                    <a:pt x="40" y="52"/>
                  </a:lnTo>
                  <a:lnTo>
                    <a:pt x="66" y="54"/>
                  </a:lnTo>
                  <a:lnTo>
                    <a:pt x="70" y="7"/>
                  </a:lnTo>
                  <a:lnTo>
                    <a:pt x="106" y="9"/>
                  </a:lnTo>
                  <a:lnTo>
                    <a:pt x="101" y="59"/>
                  </a:lnTo>
                  <a:lnTo>
                    <a:pt x="129" y="61"/>
                  </a:lnTo>
                  <a:lnTo>
                    <a:pt x="134" y="14"/>
                  </a:lnTo>
                  <a:lnTo>
                    <a:pt x="170" y="1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62" name="Freeform 117"/>
            <p:cNvSpPr>
              <a:spLocks/>
            </p:cNvSpPr>
            <p:nvPr/>
          </p:nvSpPr>
          <p:spPr bwMode="auto">
            <a:xfrm>
              <a:off x="4689144" y="5624640"/>
              <a:ext cx="108383" cy="107107"/>
            </a:xfrm>
            <a:custGeom>
              <a:avLst/>
              <a:gdLst/>
              <a:ahLst/>
              <a:cxnLst>
                <a:cxn ang="0">
                  <a:pos x="55" y="5"/>
                </a:cxn>
                <a:cxn ang="0">
                  <a:pos x="70" y="23"/>
                </a:cxn>
                <a:cxn ang="0">
                  <a:pos x="70" y="46"/>
                </a:cxn>
                <a:cxn ang="0">
                  <a:pos x="63" y="58"/>
                </a:cxn>
                <a:cxn ang="0">
                  <a:pos x="52" y="67"/>
                </a:cxn>
                <a:cxn ang="0">
                  <a:pos x="39" y="70"/>
                </a:cxn>
                <a:cxn ang="0">
                  <a:pos x="25" y="68"/>
                </a:cxn>
                <a:cxn ang="0">
                  <a:pos x="13" y="62"/>
                </a:cxn>
                <a:cxn ang="0">
                  <a:pos x="5" y="51"/>
                </a:cxn>
                <a:cxn ang="0">
                  <a:pos x="1" y="38"/>
                </a:cxn>
                <a:cxn ang="0">
                  <a:pos x="2" y="24"/>
                </a:cxn>
                <a:cxn ang="0">
                  <a:pos x="16" y="6"/>
                </a:cxn>
                <a:cxn ang="0">
                  <a:pos x="38" y="0"/>
                </a:cxn>
                <a:cxn ang="0">
                  <a:pos x="33" y="17"/>
                </a:cxn>
                <a:cxn ang="0">
                  <a:pos x="24" y="22"/>
                </a:cxn>
                <a:cxn ang="0">
                  <a:pos x="19" y="29"/>
                </a:cxn>
                <a:cxn ang="0">
                  <a:pos x="20" y="43"/>
                </a:cxn>
                <a:cxn ang="0">
                  <a:pos x="30" y="52"/>
                </a:cxn>
                <a:cxn ang="0">
                  <a:pos x="45" y="51"/>
                </a:cxn>
                <a:cxn ang="0">
                  <a:pos x="54" y="41"/>
                </a:cxn>
                <a:cxn ang="0">
                  <a:pos x="54" y="31"/>
                </a:cxn>
                <a:cxn ang="0">
                  <a:pos x="49" y="23"/>
                </a:cxn>
                <a:cxn ang="0">
                  <a:pos x="55" y="5"/>
                </a:cxn>
              </a:cxnLst>
              <a:rect l="0" t="0" r="r" b="b"/>
              <a:pathLst>
                <a:path w="72" h="71">
                  <a:moveTo>
                    <a:pt x="55" y="5"/>
                  </a:moveTo>
                  <a:cubicBezTo>
                    <a:pt x="62" y="10"/>
                    <a:pt x="67" y="16"/>
                    <a:pt x="70" y="23"/>
                  </a:cubicBezTo>
                  <a:cubicBezTo>
                    <a:pt x="72" y="30"/>
                    <a:pt x="72" y="38"/>
                    <a:pt x="70" y="46"/>
                  </a:cubicBezTo>
                  <a:cubicBezTo>
                    <a:pt x="69" y="50"/>
                    <a:pt x="66" y="55"/>
                    <a:pt x="63" y="58"/>
                  </a:cubicBezTo>
                  <a:cubicBezTo>
                    <a:pt x="60" y="62"/>
                    <a:pt x="57" y="65"/>
                    <a:pt x="52" y="67"/>
                  </a:cubicBezTo>
                  <a:cubicBezTo>
                    <a:pt x="48" y="69"/>
                    <a:pt x="44" y="70"/>
                    <a:pt x="39" y="70"/>
                  </a:cubicBezTo>
                  <a:cubicBezTo>
                    <a:pt x="35" y="71"/>
                    <a:pt x="30" y="70"/>
                    <a:pt x="25" y="68"/>
                  </a:cubicBezTo>
                  <a:cubicBezTo>
                    <a:pt x="21" y="67"/>
                    <a:pt x="17" y="65"/>
                    <a:pt x="13" y="62"/>
                  </a:cubicBezTo>
                  <a:cubicBezTo>
                    <a:pt x="10" y="59"/>
                    <a:pt x="7" y="55"/>
                    <a:pt x="5" y="51"/>
                  </a:cubicBezTo>
                  <a:cubicBezTo>
                    <a:pt x="2" y="47"/>
                    <a:pt x="1" y="43"/>
                    <a:pt x="1" y="38"/>
                  </a:cubicBezTo>
                  <a:cubicBezTo>
                    <a:pt x="0" y="34"/>
                    <a:pt x="1" y="29"/>
                    <a:pt x="2" y="24"/>
                  </a:cubicBezTo>
                  <a:cubicBezTo>
                    <a:pt x="5" y="17"/>
                    <a:pt x="9" y="11"/>
                    <a:pt x="16" y="6"/>
                  </a:cubicBezTo>
                  <a:cubicBezTo>
                    <a:pt x="22" y="2"/>
                    <a:pt x="30" y="0"/>
                    <a:pt x="38" y="0"/>
                  </a:cubicBezTo>
                  <a:cubicBezTo>
                    <a:pt x="33" y="17"/>
                    <a:pt x="33" y="17"/>
                    <a:pt x="33" y="17"/>
                  </a:cubicBezTo>
                  <a:cubicBezTo>
                    <a:pt x="29" y="18"/>
                    <a:pt x="26" y="20"/>
                    <a:pt x="24" y="22"/>
                  </a:cubicBezTo>
                  <a:cubicBezTo>
                    <a:pt x="21" y="24"/>
                    <a:pt x="20" y="26"/>
                    <a:pt x="19" y="29"/>
                  </a:cubicBezTo>
                  <a:cubicBezTo>
                    <a:pt x="17" y="34"/>
                    <a:pt x="17" y="39"/>
                    <a:pt x="20" y="43"/>
                  </a:cubicBezTo>
                  <a:cubicBezTo>
                    <a:pt x="22" y="48"/>
                    <a:pt x="25" y="51"/>
                    <a:pt x="30" y="52"/>
                  </a:cubicBezTo>
                  <a:cubicBezTo>
                    <a:pt x="35" y="54"/>
                    <a:pt x="40" y="53"/>
                    <a:pt x="45" y="51"/>
                  </a:cubicBezTo>
                  <a:cubicBezTo>
                    <a:pt x="49" y="49"/>
                    <a:pt x="52" y="45"/>
                    <a:pt x="54" y="41"/>
                  </a:cubicBezTo>
                  <a:cubicBezTo>
                    <a:pt x="55" y="38"/>
                    <a:pt x="55" y="35"/>
                    <a:pt x="54" y="31"/>
                  </a:cubicBezTo>
                  <a:cubicBezTo>
                    <a:pt x="53" y="28"/>
                    <a:pt x="52" y="25"/>
                    <a:pt x="49" y="23"/>
                  </a:cubicBezTo>
                  <a:lnTo>
                    <a:pt x="55" y="5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63" name="Freeform 118"/>
            <p:cNvSpPr>
              <a:spLocks noEditPoints="1"/>
            </p:cNvSpPr>
            <p:nvPr/>
          </p:nvSpPr>
          <p:spPr bwMode="auto">
            <a:xfrm>
              <a:off x="4737597" y="5516258"/>
              <a:ext cx="108383" cy="107107"/>
            </a:xfrm>
            <a:custGeom>
              <a:avLst/>
              <a:gdLst/>
              <a:ahLst/>
              <a:cxnLst>
                <a:cxn ang="0">
                  <a:pos x="17" y="66"/>
                </a:cxn>
                <a:cxn ang="0">
                  <a:pos x="7" y="56"/>
                </a:cxn>
                <a:cxn ang="0">
                  <a:pos x="1" y="44"/>
                </a:cxn>
                <a:cxn ang="0">
                  <a:pos x="1" y="31"/>
                </a:cxn>
                <a:cxn ang="0">
                  <a:pos x="5" y="18"/>
                </a:cxn>
                <a:cxn ang="0">
                  <a:pos x="14" y="8"/>
                </a:cxn>
                <a:cxn ang="0">
                  <a:pos x="26" y="2"/>
                </a:cxn>
                <a:cxn ang="0">
                  <a:pos x="40" y="1"/>
                </a:cxn>
                <a:cxn ang="0">
                  <a:pos x="53" y="5"/>
                </a:cxn>
                <a:cxn ang="0">
                  <a:pos x="64" y="14"/>
                </a:cxn>
                <a:cxn ang="0">
                  <a:pos x="70" y="26"/>
                </a:cxn>
                <a:cxn ang="0">
                  <a:pos x="71" y="40"/>
                </a:cxn>
                <a:cxn ang="0">
                  <a:pos x="66" y="53"/>
                </a:cxn>
                <a:cxn ang="0">
                  <a:pos x="57" y="64"/>
                </a:cxn>
                <a:cxn ang="0">
                  <a:pos x="44" y="70"/>
                </a:cxn>
                <a:cxn ang="0">
                  <a:pos x="31" y="70"/>
                </a:cxn>
                <a:cxn ang="0">
                  <a:pos x="17" y="66"/>
                </a:cxn>
                <a:cxn ang="0">
                  <a:pos x="26" y="51"/>
                </a:cxn>
                <a:cxn ang="0">
                  <a:pos x="41" y="53"/>
                </a:cxn>
                <a:cxn ang="0">
                  <a:pos x="52" y="45"/>
                </a:cxn>
                <a:cxn ang="0">
                  <a:pos x="54" y="31"/>
                </a:cxn>
                <a:cxn ang="0">
                  <a:pos x="44" y="20"/>
                </a:cxn>
                <a:cxn ang="0">
                  <a:pos x="31" y="18"/>
                </a:cxn>
                <a:cxn ang="0">
                  <a:pos x="20" y="26"/>
                </a:cxn>
                <a:cxn ang="0">
                  <a:pos x="18" y="40"/>
                </a:cxn>
                <a:cxn ang="0">
                  <a:pos x="26" y="51"/>
                </a:cxn>
              </a:cxnLst>
              <a:rect l="0" t="0" r="r" b="b"/>
              <a:pathLst>
                <a:path w="72" h="71">
                  <a:moveTo>
                    <a:pt x="17" y="66"/>
                  </a:moveTo>
                  <a:cubicBezTo>
                    <a:pt x="13" y="63"/>
                    <a:pt x="10" y="60"/>
                    <a:pt x="7" y="56"/>
                  </a:cubicBezTo>
                  <a:cubicBezTo>
                    <a:pt x="5" y="53"/>
                    <a:pt x="3" y="49"/>
                    <a:pt x="1" y="44"/>
                  </a:cubicBezTo>
                  <a:cubicBezTo>
                    <a:pt x="0" y="39"/>
                    <a:pt x="0" y="35"/>
                    <a:pt x="1" y="31"/>
                  </a:cubicBezTo>
                  <a:cubicBezTo>
                    <a:pt x="1" y="26"/>
                    <a:pt x="3" y="22"/>
                    <a:pt x="5" y="18"/>
                  </a:cubicBezTo>
                  <a:cubicBezTo>
                    <a:pt x="8" y="14"/>
                    <a:pt x="11" y="10"/>
                    <a:pt x="14" y="8"/>
                  </a:cubicBezTo>
                  <a:cubicBezTo>
                    <a:pt x="18" y="5"/>
                    <a:pt x="22" y="3"/>
                    <a:pt x="26" y="2"/>
                  </a:cubicBezTo>
                  <a:cubicBezTo>
                    <a:pt x="31" y="0"/>
                    <a:pt x="36" y="0"/>
                    <a:pt x="40" y="1"/>
                  </a:cubicBezTo>
                  <a:cubicBezTo>
                    <a:pt x="45" y="1"/>
                    <a:pt x="49" y="3"/>
                    <a:pt x="53" y="5"/>
                  </a:cubicBezTo>
                  <a:cubicBezTo>
                    <a:pt x="57" y="8"/>
                    <a:pt x="61" y="11"/>
                    <a:pt x="64" y="14"/>
                  </a:cubicBezTo>
                  <a:cubicBezTo>
                    <a:pt x="67" y="18"/>
                    <a:pt x="69" y="22"/>
                    <a:pt x="70" y="26"/>
                  </a:cubicBezTo>
                  <a:cubicBezTo>
                    <a:pt x="71" y="31"/>
                    <a:pt x="72" y="36"/>
                    <a:pt x="71" y="40"/>
                  </a:cubicBezTo>
                  <a:cubicBezTo>
                    <a:pt x="70" y="45"/>
                    <a:pt x="69" y="49"/>
                    <a:pt x="66" y="53"/>
                  </a:cubicBezTo>
                  <a:cubicBezTo>
                    <a:pt x="64" y="58"/>
                    <a:pt x="61" y="61"/>
                    <a:pt x="57" y="64"/>
                  </a:cubicBezTo>
                  <a:cubicBezTo>
                    <a:pt x="53" y="67"/>
                    <a:pt x="49" y="69"/>
                    <a:pt x="44" y="70"/>
                  </a:cubicBezTo>
                  <a:cubicBezTo>
                    <a:pt x="40" y="71"/>
                    <a:pt x="35" y="71"/>
                    <a:pt x="31" y="70"/>
                  </a:cubicBezTo>
                  <a:cubicBezTo>
                    <a:pt x="26" y="70"/>
                    <a:pt x="22" y="68"/>
                    <a:pt x="17" y="66"/>
                  </a:cubicBezTo>
                  <a:close/>
                  <a:moveTo>
                    <a:pt x="26" y="51"/>
                  </a:moveTo>
                  <a:cubicBezTo>
                    <a:pt x="31" y="53"/>
                    <a:pt x="36" y="54"/>
                    <a:pt x="41" y="53"/>
                  </a:cubicBezTo>
                  <a:cubicBezTo>
                    <a:pt x="46" y="52"/>
                    <a:pt x="49" y="49"/>
                    <a:pt x="52" y="45"/>
                  </a:cubicBezTo>
                  <a:cubicBezTo>
                    <a:pt x="54" y="41"/>
                    <a:pt x="55" y="36"/>
                    <a:pt x="54" y="31"/>
                  </a:cubicBezTo>
                  <a:cubicBezTo>
                    <a:pt x="52" y="27"/>
                    <a:pt x="49" y="23"/>
                    <a:pt x="44" y="20"/>
                  </a:cubicBezTo>
                  <a:cubicBezTo>
                    <a:pt x="40" y="17"/>
                    <a:pt x="36" y="17"/>
                    <a:pt x="31" y="18"/>
                  </a:cubicBezTo>
                  <a:cubicBezTo>
                    <a:pt x="26" y="19"/>
                    <a:pt x="22" y="22"/>
                    <a:pt x="20" y="26"/>
                  </a:cubicBezTo>
                  <a:cubicBezTo>
                    <a:pt x="17" y="30"/>
                    <a:pt x="17" y="35"/>
                    <a:pt x="18" y="40"/>
                  </a:cubicBezTo>
                  <a:cubicBezTo>
                    <a:pt x="19" y="45"/>
                    <a:pt x="22" y="48"/>
                    <a:pt x="26" y="51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64" name="Freeform 119"/>
            <p:cNvSpPr>
              <a:spLocks/>
            </p:cNvSpPr>
            <p:nvPr/>
          </p:nvSpPr>
          <p:spPr bwMode="auto">
            <a:xfrm>
              <a:off x="4793064" y="5412338"/>
              <a:ext cx="132609" cy="132609"/>
            </a:xfrm>
            <a:custGeom>
              <a:avLst/>
              <a:gdLst/>
              <a:ahLst/>
              <a:cxnLst>
                <a:cxn ang="0">
                  <a:pos x="144" y="180"/>
                </a:cxn>
                <a:cxn ang="0">
                  <a:pos x="116" y="208"/>
                </a:cxn>
                <a:cxn ang="0">
                  <a:pos x="0" y="99"/>
                </a:cxn>
                <a:cxn ang="0">
                  <a:pos x="24" y="73"/>
                </a:cxn>
                <a:cxn ang="0">
                  <a:pos x="130" y="90"/>
                </a:cxn>
                <a:cxn ang="0">
                  <a:pos x="64" y="29"/>
                </a:cxn>
                <a:cxn ang="0">
                  <a:pos x="90" y="0"/>
                </a:cxn>
                <a:cxn ang="0">
                  <a:pos x="208" y="111"/>
                </a:cxn>
                <a:cxn ang="0">
                  <a:pos x="184" y="135"/>
                </a:cxn>
                <a:cxn ang="0">
                  <a:pos x="78" y="118"/>
                </a:cxn>
                <a:cxn ang="0">
                  <a:pos x="144" y="180"/>
                </a:cxn>
              </a:cxnLst>
              <a:rect l="0" t="0" r="r" b="b"/>
              <a:pathLst>
                <a:path w="208" h="208">
                  <a:moveTo>
                    <a:pt x="144" y="180"/>
                  </a:moveTo>
                  <a:lnTo>
                    <a:pt x="116" y="208"/>
                  </a:lnTo>
                  <a:lnTo>
                    <a:pt x="0" y="99"/>
                  </a:lnTo>
                  <a:lnTo>
                    <a:pt x="24" y="73"/>
                  </a:lnTo>
                  <a:lnTo>
                    <a:pt x="130" y="90"/>
                  </a:lnTo>
                  <a:lnTo>
                    <a:pt x="64" y="29"/>
                  </a:lnTo>
                  <a:lnTo>
                    <a:pt x="90" y="0"/>
                  </a:lnTo>
                  <a:lnTo>
                    <a:pt x="208" y="111"/>
                  </a:lnTo>
                  <a:lnTo>
                    <a:pt x="184" y="135"/>
                  </a:lnTo>
                  <a:lnTo>
                    <a:pt x="78" y="118"/>
                  </a:lnTo>
                  <a:lnTo>
                    <a:pt x="144" y="18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65" name="Freeform 120"/>
            <p:cNvSpPr>
              <a:spLocks noEditPoints="1"/>
            </p:cNvSpPr>
            <p:nvPr/>
          </p:nvSpPr>
          <p:spPr bwMode="auto">
            <a:xfrm>
              <a:off x="4875944" y="5358147"/>
              <a:ext cx="112846" cy="117308"/>
            </a:xfrm>
            <a:custGeom>
              <a:avLst/>
              <a:gdLst/>
              <a:ahLst/>
              <a:cxnLst>
                <a:cxn ang="0">
                  <a:pos x="60" y="63"/>
                </a:cxn>
                <a:cxn ang="0">
                  <a:pos x="39" y="78"/>
                </a:cxn>
                <a:cxn ang="0">
                  <a:pos x="0" y="22"/>
                </a:cxn>
                <a:cxn ang="0">
                  <a:pos x="19" y="9"/>
                </a:cxn>
                <a:cxn ang="0">
                  <a:pos x="32" y="1"/>
                </a:cxn>
                <a:cxn ang="0">
                  <a:pos x="44" y="0"/>
                </a:cxn>
                <a:cxn ang="0">
                  <a:pos x="57" y="5"/>
                </a:cxn>
                <a:cxn ang="0">
                  <a:pos x="67" y="16"/>
                </a:cxn>
                <a:cxn ang="0">
                  <a:pos x="74" y="29"/>
                </a:cxn>
                <a:cxn ang="0">
                  <a:pos x="74" y="43"/>
                </a:cxn>
                <a:cxn ang="0">
                  <a:pos x="70" y="54"/>
                </a:cxn>
                <a:cxn ang="0">
                  <a:pos x="60" y="63"/>
                </a:cxn>
                <a:cxn ang="0">
                  <a:pos x="49" y="52"/>
                </a:cxn>
                <a:cxn ang="0">
                  <a:pos x="58" y="40"/>
                </a:cxn>
                <a:cxn ang="0">
                  <a:pos x="54" y="25"/>
                </a:cxn>
                <a:cxn ang="0">
                  <a:pos x="41" y="16"/>
                </a:cxn>
                <a:cxn ang="0">
                  <a:pos x="27" y="21"/>
                </a:cxn>
                <a:cxn ang="0">
                  <a:pos x="22" y="24"/>
                </a:cxn>
                <a:cxn ang="0">
                  <a:pos x="44" y="56"/>
                </a:cxn>
                <a:cxn ang="0">
                  <a:pos x="49" y="52"/>
                </a:cxn>
              </a:cxnLst>
              <a:rect l="0" t="0" r="r" b="b"/>
              <a:pathLst>
                <a:path w="75" h="78">
                  <a:moveTo>
                    <a:pt x="60" y="63"/>
                  </a:moveTo>
                  <a:cubicBezTo>
                    <a:pt x="39" y="78"/>
                    <a:pt x="39" y="78"/>
                    <a:pt x="39" y="78"/>
                  </a:cubicBezTo>
                  <a:cubicBezTo>
                    <a:pt x="0" y="22"/>
                    <a:pt x="0" y="22"/>
                    <a:pt x="0" y="22"/>
                  </a:cubicBezTo>
                  <a:cubicBezTo>
                    <a:pt x="19" y="9"/>
                    <a:pt x="19" y="9"/>
                    <a:pt x="19" y="9"/>
                  </a:cubicBezTo>
                  <a:cubicBezTo>
                    <a:pt x="24" y="5"/>
                    <a:pt x="28" y="2"/>
                    <a:pt x="32" y="1"/>
                  </a:cubicBezTo>
                  <a:cubicBezTo>
                    <a:pt x="36" y="0"/>
                    <a:pt x="40" y="0"/>
                    <a:pt x="44" y="0"/>
                  </a:cubicBezTo>
                  <a:cubicBezTo>
                    <a:pt x="49" y="1"/>
                    <a:pt x="53" y="3"/>
                    <a:pt x="57" y="5"/>
                  </a:cubicBezTo>
                  <a:cubicBezTo>
                    <a:pt x="61" y="8"/>
                    <a:pt x="64" y="12"/>
                    <a:pt x="67" y="16"/>
                  </a:cubicBezTo>
                  <a:cubicBezTo>
                    <a:pt x="70" y="20"/>
                    <a:pt x="72" y="25"/>
                    <a:pt x="74" y="29"/>
                  </a:cubicBezTo>
                  <a:cubicBezTo>
                    <a:pt x="75" y="34"/>
                    <a:pt x="75" y="38"/>
                    <a:pt x="74" y="43"/>
                  </a:cubicBezTo>
                  <a:cubicBezTo>
                    <a:pt x="73" y="47"/>
                    <a:pt x="72" y="51"/>
                    <a:pt x="70" y="54"/>
                  </a:cubicBezTo>
                  <a:cubicBezTo>
                    <a:pt x="68" y="57"/>
                    <a:pt x="64" y="60"/>
                    <a:pt x="60" y="63"/>
                  </a:cubicBezTo>
                  <a:close/>
                  <a:moveTo>
                    <a:pt x="49" y="52"/>
                  </a:moveTo>
                  <a:cubicBezTo>
                    <a:pt x="55" y="48"/>
                    <a:pt x="58" y="44"/>
                    <a:pt x="58" y="40"/>
                  </a:cubicBezTo>
                  <a:cubicBezTo>
                    <a:pt x="59" y="36"/>
                    <a:pt x="57" y="31"/>
                    <a:pt x="54" y="25"/>
                  </a:cubicBezTo>
                  <a:cubicBezTo>
                    <a:pt x="50" y="20"/>
                    <a:pt x="46" y="17"/>
                    <a:pt x="41" y="16"/>
                  </a:cubicBezTo>
                  <a:cubicBezTo>
                    <a:pt x="37" y="16"/>
                    <a:pt x="32" y="17"/>
                    <a:pt x="27" y="21"/>
                  </a:cubicBezTo>
                  <a:cubicBezTo>
                    <a:pt x="22" y="24"/>
                    <a:pt x="22" y="24"/>
                    <a:pt x="22" y="24"/>
                  </a:cubicBezTo>
                  <a:cubicBezTo>
                    <a:pt x="44" y="56"/>
                    <a:pt x="44" y="56"/>
                    <a:pt x="44" y="56"/>
                  </a:cubicBezTo>
                  <a:lnTo>
                    <a:pt x="49" y="5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66" name="Freeform 121"/>
            <p:cNvSpPr>
              <a:spLocks noEditPoints="1"/>
            </p:cNvSpPr>
            <p:nvPr/>
          </p:nvSpPr>
          <p:spPr bwMode="auto">
            <a:xfrm>
              <a:off x="4995165" y="5308418"/>
              <a:ext cx="96269" cy="119221"/>
            </a:xfrm>
            <a:custGeom>
              <a:avLst/>
              <a:gdLst/>
              <a:ahLst/>
              <a:cxnLst>
                <a:cxn ang="0">
                  <a:pos x="47" y="144"/>
                </a:cxn>
                <a:cxn ang="0">
                  <a:pos x="49" y="168"/>
                </a:cxn>
                <a:cxn ang="0">
                  <a:pos x="9" y="187"/>
                </a:cxn>
                <a:cxn ang="0">
                  <a:pos x="0" y="14"/>
                </a:cxn>
                <a:cxn ang="0">
                  <a:pos x="28" y="0"/>
                </a:cxn>
                <a:cxn ang="0">
                  <a:pos x="151" y="123"/>
                </a:cxn>
                <a:cxn ang="0">
                  <a:pos x="111" y="140"/>
                </a:cxn>
                <a:cxn ang="0">
                  <a:pos x="94" y="123"/>
                </a:cxn>
                <a:cxn ang="0">
                  <a:pos x="47" y="144"/>
                </a:cxn>
                <a:cxn ang="0">
                  <a:pos x="71" y="97"/>
                </a:cxn>
                <a:cxn ang="0">
                  <a:pos x="35" y="55"/>
                </a:cxn>
                <a:cxn ang="0">
                  <a:pos x="42" y="109"/>
                </a:cxn>
                <a:cxn ang="0">
                  <a:pos x="71" y="97"/>
                </a:cxn>
              </a:cxnLst>
              <a:rect l="0" t="0" r="r" b="b"/>
              <a:pathLst>
                <a:path w="151" h="187">
                  <a:moveTo>
                    <a:pt x="47" y="144"/>
                  </a:moveTo>
                  <a:lnTo>
                    <a:pt x="49" y="168"/>
                  </a:lnTo>
                  <a:lnTo>
                    <a:pt x="9" y="187"/>
                  </a:lnTo>
                  <a:lnTo>
                    <a:pt x="0" y="14"/>
                  </a:lnTo>
                  <a:lnTo>
                    <a:pt x="28" y="0"/>
                  </a:lnTo>
                  <a:lnTo>
                    <a:pt x="151" y="123"/>
                  </a:lnTo>
                  <a:lnTo>
                    <a:pt x="111" y="140"/>
                  </a:lnTo>
                  <a:lnTo>
                    <a:pt x="94" y="123"/>
                  </a:lnTo>
                  <a:lnTo>
                    <a:pt x="47" y="144"/>
                  </a:lnTo>
                  <a:close/>
                  <a:moveTo>
                    <a:pt x="71" y="97"/>
                  </a:moveTo>
                  <a:lnTo>
                    <a:pt x="35" y="55"/>
                  </a:lnTo>
                  <a:lnTo>
                    <a:pt x="42" y="109"/>
                  </a:lnTo>
                  <a:lnTo>
                    <a:pt x="71" y="9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67" name="Freeform 122"/>
            <p:cNvSpPr>
              <a:spLocks noEditPoints="1"/>
            </p:cNvSpPr>
            <p:nvPr/>
          </p:nvSpPr>
          <p:spPr bwMode="auto">
            <a:xfrm>
              <a:off x="5064020" y="5277178"/>
              <a:ext cx="99457" cy="110933"/>
            </a:xfrm>
            <a:custGeom>
              <a:avLst/>
              <a:gdLst/>
              <a:ahLst/>
              <a:cxnLst>
                <a:cxn ang="0">
                  <a:pos x="33" y="70"/>
                </a:cxn>
                <a:cxn ang="0">
                  <a:pos x="17" y="74"/>
                </a:cxn>
                <a:cxn ang="0">
                  <a:pos x="0" y="8"/>
                </a:cxn>
                <a:cxn ang="0">
                  <a:pos x="22" y="2"/>
                </a:cxn>
                <a:cxn ang="0">
                  <a:pos x="33" y="0"/>
                </a:cxn>
                <a:cxn ang="0">
                  <a:pos x="40" y="2"/>
                </a:cxn>
                <a:cxn ang="0">
                  <a:pos x="49" y="8"/>
                </a:cxn>
                <a:cxn ang="0">
                  <a:pos x="54" y="18"/>
                </a:cxn>
                <a:cxn ang="0">
                  <a:pos x="53" y="33"/>
                </a:cxn>
                <a:cxn ang="0">
                  <a:pos x="44" y="43"/>
                </a:cxn>
                <a:cxn ang="0">
                  <a:pos x="66" y="62"/>
                </a:cxn>
                <a:cxn ang="0">
                  <a:pos x="46" y="67"/>
                </a:cxn>
                <a:cxn ang="0">
                  <a:pos x="28" y="48"/>
                </a:cxn>
                <a:cxn ang="0">
                  <a:pos x="33" y="70"/>
                </a:cxn>
                <a:cxn ang="0">
                  <a:pos x="24" y="34"/>
                </a:cxn>
                <a:cxn ang="0">
                  <a:pos x="27" y="33"/>
                </a:cxn>
                <a:cxn ang="0">
                  <a:pos x="36" y="29"/>
                </a:cxn>
                <a:cxn ang="0">
                  <a:pos x="37" y="22"/>
                </a:cxn>
                <a:cxn ang="0">
                  <a:pos x="33" y="17"/>
                </a:cxn>
                <a:cxn ang="0">
                  <a:pos x="25" y="17"/>
                </a:cxn>
                <a:cxn ang="0">
                  <a:pos x="20" y="18"/>
                </a:cxn>
                <a:cxn ang="0">
                  <a:pos x="24" y="34"/>
                </a:cxn>
              </a:cxnLst>
              <a:rect l="0" t="0" r="r" b="b"/>
              <a:pathLst>
                <a:path w="66" h="74">
                  <a:moveTo>
                    <a:pt x="33" y="70"/>
                  </a:moveTo>
                  <a:cubicBezTo>
                    <a:pt x="17" y="74"/>
                    <a:pt x="17" y="74"/>
                    <a:pt x="17" y="74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22" y="2"/>
                    <a:pt x="22" y="2"/>
                    <a:pt x="22" y="2"/>
                  </a:cubicBezTo>
                  <a:cubicBezTo>
                    <a:pt x="27" y="1"/>
                    <a:pt x="30" y="0"/>
                    <a:pt x="33" y="0"/>
                  </a:cubicBezTo>
                  <a:cubicBezTo>
                    <a:pt x="35" y="0"/>
                    <a:pt x="38" y="1"/>
                    <a:pt x="40" y="2"/>
                  </a:cubicBezTo>
                  <a:cubicBezTo>
                    <a:pt x="43" y="3"/>
                    <a:pt x="46" y="5"/>
                    <a:pt x="49" y="8"/>
                  </a:cubicBezTo>
                  <a:cubicBezTo>
                    <a:pt x="51" y="10"/>
                    <a:pt x="53" y="14"/>
                    <a:pt x="54" y="18"/>
                  </a:cubicBezTo>
                  <a:cubicBezTo>
                    <a:pt x="55" y="23"/>
                    <a:pt x="55" y="28"/>
                    <a:pt x="53" y="33"/>
                  </a:cubicBezTo>
                  <a:cubicBezTo>
                    <a:pt x="51" y="37"/>
                    <a:pt x="48" y="40"/>
                    <a:pt x="44" y="43"/>
                  </a:cubicBezTo>
                  <a:cubicBezTo>
                    <a:pt x="66" y="62"/>
                    <a:pt x="66" y="62"/>
                    <a:pt x="66" y="62"/>
                  </a:cubicBezTo>
                  <a:cubicBezTo>
                    <a:pt x="46" y="67"/>
                    <a:pt x="46" y="67"/>
                    <a:pt x="46" y="67"/>
                  </a:cubicBezTo>
                  <a:cubicBezTo>
                    <a:pt x="28" y="48"/>
                    <a:pt x="28" y="48"/>
                    <a:pt x="28" y="48"/>
                  </a:cubicBezTo>
                  <a:lnTo>
                    <a:pt x="33" y="70"/>
                  </a:lnTo>
                  <a:close/>
                  <a:moveTo>
                    <a:pt x="24" y="34"/>
                  </a:moveTo>
                  <a:cubicBezTo>
                    <a:pt x="27" y="33"/>
                    <a:pt x="27" y="33"/>
                    <a:pt x="27" y="33"/>
                  </a:cubicBezTo>
                  <a:cubicBezTo>
                    <a:pt x="32" y="32"/>
                    <a:pt x="35" y="31"/>
                    <a:pt x="36" y="29"/>
                  </a:cubicBezTo>
                  <a:cubicBezTo>
                    <a:pt x="38" y="27"/>
                    <a:pt x="38" y="25"/>
                    <a:pt x="37" y="22"/>
                  </a:cubicBezTo>
                  <a:cubicBezTo>
                    <a:pt x="37" y="20"/>
                    <a:pt x="35" y="18"/>
                    <a:pt x="33" y="17"/>
                  </a:cubicBezTo>
                  <a:cubicBezTo>
                    <a:pt x="31" y="16"/>
                    <a:pt x="28" y="16"/>
                    <a:pt x="25" y="17"/>
                  </a:cubicBezTo>
                  <a:cubicBezTo>
                    <a:pt x="20" y="18"/>
                    <a:pt x="20" y="18"/>
                    <a:pt x="20" y="18"/>
                  </a:cubicBezTo>
                  <a:lnTo>
                    <a:pt x="24" y="3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68" name="Freeform 123"/>
            <p:cNvSpPr>
              <a:spLocks/>
            </p:cNvSpPr>
            <p:nvPr/>
          </p:nvSpPr>
          <p:spPr bwMode="auto">
            <a:xfrm>
              <a:off x="5146900" y="5260602"/>
              <a:ext cx="84794" cy="108383"/>
            </a:xfrm>
            <a:custGeom>
              <a:avLst/>
              <a:gdLst/>
              <a:ahLst/>
              <a:cxnLst>
                <a:cxn ang="0">
                  <a:pos x="100" y="165"/>
                </a:cxn>
                <a:cxn ang="0">
                  <a:pos x="59" y="170"/>
                </a:cxn>
                <a:cxn ang="0">
                  <a:pos x="55" y="108"/>
                </a:cxn>
                <a:cxn ang="0">
                  <a:pos x="0" y="11"/>
                </a:cxn>
                <a:cxn ang="0">
                  <a:pos x="43" y="9"/>
                </a:cxn>
                <a:cxn ang="0">
                  <a:pos x="71" y="66"/>
                </a:cxn>
                <a:cxn ang="0">
                  <a:pos x="90" y="4"/>
                </a:cxn>
                <a:cxn ang="0">
                  <a:pos x="133" y="0"/>
                </a:cxn>
                <a:cxn ang="0">
                  <a:pos x="92" y="106"/>
                </a:cxn>
                <a:cxn ang="0">
                  <a:pos x="100" y="165"/>
                </a:cxn>
              </a:cxnLst>
              <a:rect l="0" t="0" r="r" b="b"/>
              <a:pathLst>
                <a:path w="133" h="170">
                  <a:moveTo>
                    <a:pt x="100" y="165"/>
                  </a:moveTo>
                  <a:lnTo>
                    <a:pt x="59" y="170"/>
                  </a:lnTo>
                  <a:lnTo>
                    <a:pt x="55" y="108"/>
                  </a:lnTo>
                  <a:lnTo>
                    <a:pt x="0" y="11"/>
                  </a:lnTo>
                  <a:lnTo>
                    <a:pt x="43" y="9"/>
                  </a:lnTo>
                  <a:lnTo>
                    <a:pt x="71" y="66"/>
                  </a:lnTo>
                  <a:lnTo>
                    <a:pt x="90" y="4"/>
                  </a:lnTo>
                  <a:lnTo>
                    <a:pt x="133" y="0"/>
                  </a:lnTo>
                  <a:lnTo>
                    <a:pt x="92" y="106"/>
                  </a:lnTo>
                  <a:lnTo>
                    <a:pt x="100" y="165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69" name="Freeform 124"/>
            <p:cNvSpPr>
              <a:spLocks/>
            </p:cNvSpPr>
            <p:nvPr/>
          </p:nvSpPr>
          <p:spPr bwMode="auto">
            <a:xfrm>
              <a:off x="5279510" y="5265065"/>
              <a:ext cx="70768" cy="109658"/>
            </a:xfrm>
            <a:custGeom>
              <a:avLst/>
              <a:gdLst/>
              <a:ahLst/>
              <a:cxnLst>
                <a:cxn ang="0">
                  <a:pos x="88" y="172"/>
                </a:cxn>
                <a:cxn ang="0">
                  <a:pos x="0" y="158"/>
                </a:cxn>
                <a:cxn ang="0">
                  <a:pos x="24" y="0"/>
                </a:cxn>
                <a:cxn ang="0">
                  <a:pos x="111" y="11"/>
                </a:cxn>
                <a:cxn ang="0">
                  <a:pos x="107" y="47"/>
                </a:cxn>
                <a:cxn ang="0">
                  <a:pos x="57" y="40"/>
                </a:cxn>
                <a:cxn ang="0">
                  <a:pos x="55" y="66"/>
                </a:cxn>
                <a:cxn ang="0">
                  <a:pos x="102" y="73"/>
                </a:cxn>
                <a:cxn ang="0">
                  <a:pos x="97" y="108"/>
                </a:cxn>
                <a:cxn ang="0">
                  <a:pos x="50" y="101"/>
                </a:cxn>
                <a:cxn ang="0">
                  <a:pos x="45" y="130"/>
                </a:cxn>
                <a:cxn ang="0">
                  <a:pos x="92" y="137"/>
                </a:cxn>
                <a:cxn ang="0">
                  <a:pos x="88" y="172"/>
                </a:cxn>
              </a:cxnLst>
              <a:rect l="0" t="0" r="r" b="b"/>
              <a:pathLst>
                <a:path w="111" h="172">
                  <a:moveTo>
                    <a:pt x="88" y="172"/>
                  </a:moveTo>
                  <a:lnTo>
                    <a:pt x="0" y="158"/>
                  </a:lnTo>
                  <a:lnTo>
                    <a:pt x="24" y="0"/>
                  </a:lnTo>
                  <a:lnTo>
                    <a:pt x="111" y="11"/>
                  </a:lnTo>
                  <a:lnTo>
                    <a:pt x="107" y="47"/>
                  </a:lnTo>
                  <a:lnTo>
                    <a:pt x="57" y="40"/>
                  </a:lnTo>
                  <a:lnTo>
                    <a:pt x="55" y="66"/>
                  </a:lnTo>
                  <a:lnTo>
                    <a:pt x="102" y="73"/>
                  </a:lnTo>
                  <a:lnTo>
                    <a:pt x="97" y="108"/>
                  </a:lnTo>
                  <a:lnTo>
                    <a:pt x="50" y="101"/>
                  </a:lnTo>
                  <a:lnTo>
                    <a:pt x="45" y="130"/>
                  </a:lnTo>
                  <a:lnTo>
                    <a:pt x="92" y="137"/>
                  </a:lnTo>
                  <a:lnTo>
                    <a:pt x="88" y="17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70" name="Freeform 125"/>
            <p:cNvSpPr>
              <a:spLocks noEditPoints="1"/>
            </p:cNvSpPr>
            <p:nvPr/>
          </p:nvSpPr>
          <p:spPr bwMode="auto">
            <a:xfrm>
              <a:off x="5347727" y="5278453"/>
              <a:ext cx="103920" cy="114758"/>
            </a:xfrm>
            <a:custGeom>
              <a:avLst/>
              <a:gdLst/>
              <a:ahLst/>
              <a:cxnLst>
                <a:cxn ang="0">
                  <a:pos x="24" y="73"/>
                </a:cxn>
                <a:cxn ang="0">
                  <a:pos x="0" y="65"/>
                </a:cxn>
                <a:cxn ang="0">
                  <a:pos x="21" y="0"/>
                </a:cxn>
                <a:cxn ang="0">
                  <a:pos x="43" y="7"/>
                </a:cxn>
                <a:cxn ang="0">
                  <a:pos x="57" y="14"/>
                </a:cxn>
                <a:cxn ang="0">
                  <a:pos x="65" y="23"/>
                </a:cxn>
                <a:cxn ang="0">
                  <a:pos x="68" y="36"/>
                </a:cxn>
                <a:cxn ang="0">
                  <a:pos x="66" y="51"/>
                </a:cxn>
                <a:cxn ang="0">
                  <a:pos x="59" y="64"/>
                </a:cxn>
                <a:cxn ang="0">
                  <a:pos x="49" y="72"/>
                </a:cxn>
                <a:cxn ang="0">
                  <a:pos x="37" y="75"/>
                </a:cxn>
                <a:cxn ang="0">
                  <a:pos x="24" y="73"/>
                </a:cxn>
                <a:cxn ang="0">
                  <a:pos x="26" y="58"/>
                </a:cxn>
                <a:cxn ang="0">
                  <a:pos x="42" y="58"/>
                </a:cxn>
                <a:cxn ang="0">
                  <a:pos x="50" y="46"/>
                </a:cxn>
                <a:cxn ang="0">
                  <a:pos x="50" y="31"/>
                </a:cxn>
                <a:cxn ang="0">
                  <a:pos x="39" y="21"/>
                </a:cxn>
                <a:cxn ang="0">
                  <a:pos x="32" y="19"/>
                </a:cxn>
                <a:cxn ang="0">
                  <a:pos x="20" y="56"/>
                </a:cxn>
                <a:cxn ang="0">
                  <a:pos x="26" y="58"/>
                </a:cxn>
              </a:cxnLst>
              <a:rect l="0" t="0" r="r" b="b"/>
              <a:pathLst>
                <a:path w="69" h="76">
                  <a:moveTo>
                    <a:pt x="24" y="73"/>
                  </a:moveTo>
                  <a:cubicBezTo>
                    <a:pt x="0" y="65"/>
                    <a:pt x="0" y="65"/>
                    <a:pt x="0" y="65"/>
                  </a:cubicBezTo>
                  <a:cubicBezTo>
                    <a:pt x="21" y="0"/>
                    <a:pt x="21" y="0"/>
                    <a:pt x="21" y="0"/>
                  </a:cubicBezTo>
                  <a:cubicBezTo>
                    <a:pt x="43" y="7"/>
                    <a:pt x="43" y="7"/>
                    <a:pt x="43" y="7"/>
                  </a:cubicBezTo>
                  <a:cubicBezTo>
                    <a:pt x="49" y="9"/>
                    <a:pt x="54" y="12"/>
                    <a:pt x="57" y="14"/>
                  </a:cubicBezTo>
                  <a:cubicBezTo>
                    <a:pt x="60" y="16"/>
                    <a:pt x="63" y="20"/>
                    <a:pt x="65" y="23"/>
                  </a:cubicBezTo>
                  <a:cubicBezTo>
                    <a:pt x="67" y="27"/>
                    <a:pt x="68" y="32"/>
                    <a:pt x="68" y="36"/>
                  </a:cubicBezTo>
                  <a:cubicBezTo>
                    <a:pt x="69" y="41"/>
                    <a:pt x="68" y="46"/>
                    <a:pt x="66" y="51"/>
                  </a:cubicBezTo>
                  <a:cubicBezTo>
                    <a:pt x="64" y="56"/>
                    <a:pt x="62" y="60"/>
                    <a:pt x="59" y="64"/>
                  </a:cubicBezTo>
                  <a:cubicBezTo>
                    <a:pt x="56" y="67"/>
                    <a:pt x="53" y="70"/>
                    <a:pt x="49" y="72"/>
                  </a:cubicBezTo>
                  <a:cubicBezTo>
                    <a:pt x="45" y="74"/>
                    <a:pt x="41" y="75"/>
                    <a:pt x="37" y="75"/>
                  </a:cubicBezTo>
                  <a:cubicBezTo>
                    <a:pt x="34" y="76"/>
                    <a:pt x="29" y="75"/>
                    <a:pt x="24" y="73"/>
                  </a:cubicBezTo>
                  <a:close/>
                  <a:moveTo>
                    <a:pt x="26" y="58"/>
                  </a:moveTo>
                  <a:cubicBezTo>
                    <a:pt x="33" y="60"/>
                    <a:pt x="38" y="60"/>
                    <a:pt x="42" y="58"/>
                  </a:cubicBezTo>
                  <a:cubicBezTo>
                    <a:pt x="45" y="56"/>
                    <a:pt x="48" y="52"/>
                    <a:pt x="50" y="46"/>
                  </a:cubicBezTo>
                  <a:cubicBezTo>
                    <a:pt x="52" y="40"/>
                    <a:pt x="52" y="35"/>
                    <a:pt x="50" y="31"/>
                  </a:cubicBezTo>
                  <a:cubicBezTo>
                    <a:pt x="48" y="26"/>
                    <a:pt x="44" y="23"/>
                    <a:pt x="39" y="21"/>
                  </a:cubicBezTo>
                  <a:cubicBezTo>
                    <a:pt x="32" y="19"/>
                    <a:pt x="32" y="19"/>
                    <a:pt x="32" y="19"/>
                  </a:cubicBezTo>
                  <a:cubicBezTo>
                    <a:pt x="20" y="56"/>
                    <a:pt x="20" y="56"/>
                    <a:pt x="20" y="56"/>
                  </a:cubicBezTo>
                  <a:lnTo>
                    <a:pt x="26" y="5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71" name="Freeform 126"/>
            <p:cNvSpPr>
              <a:spLocks/>
            </p:cNvSpPr>
            <p:nvPr/>
          </p:nvSpPr>
          <p:spPr bwMode="auto">
            <a:xfrm>
              <a:off x="5448459" y="5319256"/>
              <a:ext cx="105195" cy="116033"/>
            </a:xfrm>
            <a:custGeom>
              <a:avLst/>
              <a:gdLst/>
              <a:ahLst/>
              <a:cxnLst>
                <a:cxn ang="0">
                  <a:pos x="26" y="0"/>
                </a:cxn>
                <a:cxn ang="0">
                  <a:pos x="41" y="8"/>
                </a:cxn>
                <a:cxn ang="0">
                  <a:pos x="20" y="44"/>
                </a:cxn>
                <a:cxn ang="0">
                  <a:pos x="17" y="53"/>
                </a:cxn>
                <a:cxn ang="0">
                  <a:pos x="21" y="59"/>
                </a:cxn>
                <a:cxn ang="0">
                  <a:pos x="28" y="59"/>
                </a:cxn>
                <a:cxn ang="0">
                  <a:pos x="35" y="53"/>
                </a:cxn>
                <a:cxn ang="0">
                  <a:pos x="55" y="16"/>
                </a:cxn>
                <a:cxn ang="0">
                  <a:pos x="70" y="25"/>
                </a:cxn>
                <a:cxn ang="0">
                  <a:pos x="49" y="62"/>
                </a:cxn>
                <a:cxn ang="0">
                  <a:pos x="33" y="75"/>
                </a:cxn>
                <a:cxn ang="0">
                  <a:pos x="13" y="72"/>
                </a:cxn>
                <a:cxn ang="0">
                  <a:pos x="1" y="57"/>
                </a:cxn>
                <a:cxn ang="0">
                  <a:pos x="5" y="37"/>
                </a:cxn>
                <a:cxn ang="0">
                  <a:pos x="26" y="0"/>
                </a:cxn>
              </a:cxnLst>
              <a:rect l="0" t="0" r="r" b="b"/>
              <a:pathLst>
                <a:path w="70" h="77">
                  <a:moveTo>
                    <a:pt x="26" y="0"/>
                  </a:moveTo>
                  <a:cubicBezTo>
                    <a:pt x="41" y="8"/>
                    <a:pt x="41" y="8"/>
                    <a:pt x="41" y="8"/>
                  </a:cubicBezTo>
                  <a:cubicBezTo>
                    <a:pt x="20" y="44"/>
                    <a:pt x="20" y="44"/>
                    <a:pt x="20" y="44"/>
                  </a:cubicBezTo>
                  <a:cubicBezTo>
                    <a:pt x="18" y="48"/>
                    <a:pt x="17" y="51"/>
                    <a:pt x="17" y="53"/>
                  </a:cubicBezTo>
                  <a:cubicBezTo>
                    <a:pt x="18" y="55"/>
                    <a:pt x="19" y="57"/>
                    <a:pt x="21" y="59"/>
                  </a:cubicBezTo>
                  <a:cubicBezTo>
                    <a:pt x="24" y="60"/>
                    <a:pt x="26" y="60"/>
                    <a:pt x="28" y="59"/>
                  </a:cubicBezTo>
                  <a:cubicBezTo>
                    <a:pt x="31" y="58"/>
                    <a:pt x="33" y="56"/>
                    <a:pt x="35" y="53"/>
                  </a:cubicBezTo>
                  <a:cubicBezTo>
                    <a:pt x="55" y="16"/>
                    <a:pt x="55" y="16"/>
                    <a:pt x="55" y="16"/>
                  </a:cubicBezTo>
                  <a:cubicBezTo>
                    <a:pt x="70" y="25"/>
                    <a:pt x="70" y="25"/>
                    <a:pt x="70" y="25"/>
                  </a:cubicBezTo>
                  <a:cubicBezTo>
                    <a:pt x="49" y="62"/>
                    <a:pt x="49" y="62"/>
                    <a:pt x="49" y="62"/>
                  </a:cubicBezTo>
                  <a:cubicBezTo>
                    <a:pt x="45" y="69"/>
                    <a:pt x="39" y="73"/>
                    <a:pt x="33" y="75"/>
                  </a:cubicBezTo>
                  <a:cubicBezTo>
                    <a:pt x="27" y="77"/>
                    <a:pt x="20" y="76"/>
                    <a:pt x="13" y="72"/>
                  </a:cubicBezTo>
                  <a:cubicBezTo>
                    <a:pt x="7" y="68"/>
                    <a:pt x="2" y="63"/>
                    <a:pt x="1" y="57"/>
                  </a:cubicBezTo>
                  <a:cubicBezTo>
                    <a:pt x="0" y="51"/>
                    <a:pt x="1" y="44"/>
                    <a:pt x="5" y="37"/>
                  </a:cubicBezTo>
                  <a:lnTo>
                    <a:pt x="26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72" name="Freeform 127"/>
            <p:cNvSpPr>
              <a:spLocks/>
            </p:cNvSpPr>
            <p:nvPr/>
          </p:nvSpPr>
          <p:spPr bwMode="auto">
            <a:xfrm>
              <a:off x="5529427" y="5391299"/>
              <a:ext cx="107107" cy="107107"/>
            </a:xfrm>
            <a:custGeom>
              <a:avLst/>
              <a:gdLst/>
              <a:ahLst/>
              <a:cxnLst>
                <a:cxn ang="0">
                  <a:pos x="55" y="64"/>
                </a:cxn>
                <a:cxn ang="0">
                  <a:pos x="32" y="71"/>
                </a:cxn>
                <a:cxn ang="0">
                  <a:pos x="12" y="62"/>
                </a:cxn>
                <a:cxn ang="0">
                  <a:pos x="3" y="51"/>
                </a:cxn>
                <a:cxn ang="0">
                  <a:pos x="0" y="37"/>
                </a:cxn>
                <a:cxn ang="0">
                  <a:pos x="2" y="24"/>
                </a:cxn>
                <a:cxn ang="0">
                  <a:pos x="9" y="12"/>
                </a:cxn>
                <a:cxn ang="0">
                  <a:pos x="20" y="3"/>
                </a:cxn>
                <a:cxn ang="0">
                  <a:pos x="33" y="0"/>
                </a:cxn>
                <a:cxn ang="0">
                  <a:pos x="47" y="2"/>
                </a:cxn>
                <a:cxn ang="0">
                  <a:pos x="59" y="9"/>
                </a:cxn>
                <a:cxn ang="0">
                  <a:pos x="70" y="29"/>
                </a:cxn>
                <a:cxn ang="0">
                  <a:pos x="66" y="52"/>
                </a:cxn>
                <a:cxn ang="0">
                  <a:pos x="53" y="40"/>
                </a:cxn>
                <a:cxn ang="0">
                  <a:pos x="53" y="30"/>
                </a:cxn>
                <a:cxn ang="0">
                  <a:pos x="48" y="22"/>
                </a:cxn>
                <a:cxn ang="0">
                  <a:pos x="34" y="17"/>
                </a:cxn>
                <a:cxn ang="0">
                  <a:pos x="22" y="23"/>
                </a:cxn>
                <a:cxn ang="0">
                  <a:pos x="17" y="37"/>
                </a:cxn>
                <a:cxn ang="0">
                  <a:pos x="23" y="49"/>
                </a:cxn>
                <a:cxn ang="0">
                  <a:pos x="31" y="53"/>
                </a:cxn>
                <a:cxn ang="0">
                  <a:pos x="41" y="52"/>
                </a:cxn>
                <a:cxn ang="0">
                  <a:pos x="55" y="64"/>
                </a:cxn>
              </a:cxnLst>
              <a:rect l="0" t="0" r="r" b="b"/>
              <a:pathLst>
                <a:path w="71" h="71">
                  <a:moveTo>
                    <a:pt x="55" y="64"/>
                  </a:moveTo>
                  <a:cubicBezTo>
                    <a:pt x="47" y="69"/>
                    <a:pt x="40" y="71"/>
                    <a:pt x="32" y="71"/>
                  </a:cubicBezTo>
                  <a:cubicBezTo>
                    <a:pt x="25" y="70"/>
                    <a:pt x="18" y="67"/>
                    <a:pt x="12" y="62"/>
                  </a:cubicBezTo>
                  <a:cubicBezTo>
                    <a:pt x="8" y="59"/>
                    <a:pt x="5" y="55"/>
                    <a:pt x="3" y="51"/>
                  </a:cubicBezTo>
                  <a:cubicBezTo>
                    <a:pt x="1" y="46"/>
                    <a:pt x="0" y="42"/>
                    <a:pt x="0" y="37"/>
                  </a:cubicBezTo>
                  <a:cubicBezTo>
                    <a:pt x="0" y="32"/>
                    <a:pt x="0" y="28"/>
                    <a:pt x="2" y="24"/>
                  </a:cubicBezTo>
                  <a:cubicBezTo>
                    <a:pt x="4" y="19"/>
                    <a:pt x="6" y="15"/>
                    <a:pt x="9" y="12"/>
                  </a:cubicBezTo>
                  <a:cubicBezTo>
                    <a:pt x="12" y="8"/>
                    <a:pt x="16" y="5"/>
                    <a:pt x="20" y="3"/>
                  </a:cubicBezTo>
                  <a:cubicBezTo>
                    <a:pt x="24" y="1"/>
                    <a:pt x="29" y="0"/>
                    <a:pt x="33" y="0"/>
                  </a:cubicBezTo>
                  <a:cubicBezTo>
                    <a:pt x="38" y="0"/>
                    <a:pt x="43" y="0"/>
                    <a:pt x="47" y="2"/>
                  </a:cubicBezTo>
                  <a:cubicBezTo>
                    <a:pt x="51" y="3"/>
                    <a:pt x="55" y="6"/>
                    <a:pt x="59" y="9"/>
                  </a:cubicBezTo>
                  <a:cubicBezTo>
                    <a:pt x="65" y="14"/>
                    <a:pt x="69" y="21"/>
                    <a:pt x="70" y="29"/>
                  </a:cubicBezTo>
                  <a:cubicBezTo>
                    <a:pt x="71" y="36"/>
                    <a:pt x="70" y="44"/>
                    <a:pt x="66" y="52"/>
                  </a:cubicBezTo>
                  <a:cubicBezTo>
                    <a:pt x="53" y="40"/>
                    <a:pt x="53" y="40"/>
                    <a:pt x="53" y="40"/>
                  </a:cubicBezTo>
                  <a:cubicBezTo>
                    <a:pt x="53" y="36"/>
                    <a:pt x="53" y="33"/>
                    <a:pt x="53" y="30"/>
                  </a:cubicBezTo>
                  <a:cubicBezTo>
                    <a:pt x="52" y="27"/>
                    <a:pt x="50" y="24"/>
                    <a:pt x="48" y="22"/>
                  </a:cubicBezTo>
                  <a:cubicBezTo>
                    <a:pt x="44" y="18"/>
                    <a:pt x="39" y="17"/>
                    <a:pt x="34" y="17"/>
                  </a:cubicBezTo>
                  <a:cubicBezTo>
                    <a:pt x="30" y="17"/>
                    <a:pt x="25" y="19"/>
                    <a:pt x="22" y="23"/>
                  </a:cubicBezTo>
                  <a:cubicBezTo>
                    <a:pt x="19" y="27"/>
                    <a:pt x="17" y="32"/>
                    <a:pt x="17" y="37"/>
                  </a:cubicBezTo>
                  <a:cubicBezTo>
                    <a:pt x="17" y="42"/>
                    <a:pt x="19" y="46"/>
                    <a:pt x="23" y="49"/>
                  </a:cubicBezTo>
                  <a:cubicBezTo>
                    <a:pt x="25" y="51"/>
                    <a:pt x="28" y="53"/>
                    <a:pt x="31" y="53"/>
                  </a:cubicBezTo>
                  <a:cubicBezTo>
                    <a:pt x="34" y="54"/>
                    <a:pt x="38" y="53"/>
                    <a:pt x="41" y="52"/>
                  </a:cubicBezTo>
                  <a:lnTo>
                    <a:pt x="55" y="6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73" name="Freeform 128"/>
            <p:cNvSpPr>
              <a:spLocks noEditPoints="1"/>
            </p:cNvSpPr>
            <p:nvPr/>
          </p:nvSpPr>
          <p:spPr bwMode="auto">
            <a:xfrm>
              <a:off x="5582343" y="5481830"/>
              <a:ext cx="117308" cy="109658"/>
            </a:xfrm>
            <a:custGeom>
              <a:avLst/>
              <a:gdLst/>
              <a:ahLst/>
              <a:cxnLst>
                <a:cxn ang="0">
                  <a:pos x="50" y="76"/>
                </a:cxn>
                <a:cxn ang="0">
                  <a:pos x="26" y="83"/>
                </a:cxn>
                <a:cxn ang="0">
                  <a:pos x="0" y="47"/>
                </a:cxn>
                <a:cxn ang="0">
                  <a:pos x="165" y="0"/>
                </a:cxn>
                <a:cxn ang="0">
                  <a:pos x="184" y="26"/>
                </a:cxn>
                <a:cxn ang="0">
                  <a:pos x="92" y="172"/>
                </a:cxn>
                <a:cxn ang="0">
                  <a:pos x="66" y="137"/>
                </a:cxn>
                <a:cxn ang="0">
                  <a:pos x="80" y="118"/>
                </a:cxn>
                <a:cxn ang="0">
                  <a:pos x="50" y="76"/>
                </a:cxn>
                <a:cxn ang="0">
                  <a:pos x="102" y="87"/>
                </a:cxn>
                <a:cxn ang="0">
                  <a:pos x="132" y="45"/>
                </a:cxn>
                <a:cxn ang="0">
                  <a:pos x="83" y="64"/>
                </a:cxn>
                <a:cxn ang="0">
                  <a:pos x="102" y="87"/>
                </a:cxn>
              </a:cxnLst>
              <a:rect l="0" t="0" r="r" b="b"/>
              <a:pathLst>
                <a:path w="184" h="172">
                  <a:moveTo>
                    <a:pt x="50" y="76"/>
                  </a:moveTo>
                  <a:lnTo>
                    <a:pt x="26" y="83"/>
                  </a:lnTo>
                  <a:lnTo>
                    <a:pt x="0" y="47"/>
                  </a:lnTo>
                  <a:lnTo>
                    <a:pt x="165" y="0"/>
                  </a:lnTo>
                  <a:lnTo>
                    <a:pt x="184" y="26"/>
                  </a:lnTo>
                  <a:lnTo>
                    <a:pt x="92" y="172"/>
                  </a:lnTo>
                  <a:lnTo>
                    <a:pt x="66" y="137"/>
                  </a:lnTo>
                  <a:lnTo>
                    <a:pt x="80" y="118"/>
                  </a:lnTo>
                  <a:lnTo>
                    <a:pt x="50" y="76"/>
                  </a:lnTo>
                  <a:close/>
                  <a:moveTo>
                    <a:pt x="102" y="87"/>
                  </a:moveTo>
                  <a:lnTo>
                    <a:pt x="132" y="45"/>
                  </a:lnTo>
                  <a:lnTo>
                    <a:pt x="83" y="64"/>
                  </a:lnTo>
                  <a:lnTo>
                    <a:pt x="102" y="8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74" name="Freeform 129"/>
            <p:cNvSpPr>
              <a:spLocks/>
            </p:cNvSpPr>
            <p:nvPr/>
          </p:nvSpPr>
          <p:spPr bwMode="auto">
            <a:xfrm>
              <a:off x="5644185" y="5532834"/>
              <a:ext cx="111570" cy="89256"/>
            </a:xfrm>
            <a:custGeom>
              <a:avLst/>
              <a:gdLst/>
              <a:ahLst/>
              <a:cxnLst>
                <a:cxn ang="0">
                  <a:pos x="16" y="140"/>
                </a:cxn>
                <a:cxn ang="0">
                  <a:pos x="0" y="104"/>
                </a:cxn>
                <a:cxn ang="0">
                  <a:pos x="109" y="45"/>
                </a:cxn>
                <a:cxn ang="0">
                  <a:pos x="94" y="19"/>
                </a:cxn>
                <a:cxn ang="0">
                  <a:pos x="125" y="0"/>
                </a:cxn>
                <a:cxn ang="0">
                  <a:pos x="175" y="88"/>
                </a:cxn>
                <a:cxn ang="0">
                  <a:pos x="142" y="107"/>
                </a:cxn>
                <a:cxn ang="0">
                  <a:pos x="127" y="81"/>
                </a:cxn>
                <a:cxn ang="0">
                  <a:pos x="16" y="140"/>
                </a:cxn>
              </a:cxnLst>
              <a:rect l="0" t="0" r="r" b="b"/>
              <a:pathLst>
                <a:path w="175" h="140">
                  <a:moveTo>
                    <a:pt x="16" y="140"/>
                  </a:moveTo>
                  <a:lnTo>
                    <a:pt x="0" y="104"/>
                  </a:lnTo>
                  <a:lnTo>
                    <a:pt x="109" y="45"/>
                  </a:lnTo>
                  <a:lnTo>
                    <a:pt x="94" y="19"/>
                  </a:lnTo>
                  <a:lnTo>
                    <a:pt x="125" y="0"/>
                  </a:lnTo>
                  <a:lnTo>
                    <a:pt x="175" y="88"/>
                  </a:lnTo>
                  <a:lnTo>
                    <a:pt x="142" y="107"/>
                  </a:lnTo>
                  <a:lnTo>
                    <a:pt x="127" y="81"/>
                  </a:lnTo>
                  <a:lnTo>
                    <a:pt x="16" y="14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75" name="Freeform 130"/>
            <p:cNvSpPr>
              <a:spLocks/>
            </p:cNvSpPr>
            <p:nvPr/>
          </p:nvSpPr>
          <p:spPr bwMode="auto">
            <a:xfrm>
              <a:off x="5665224" y="5603601"/>
              <a:ext cx="105195" cy="63754"/>
            </a:xfrm>
            <a:custGeom>
              <a:avLst/>
              <a:gdLst/>
              <a:ahLst/>
              <a:cxnLst>
                <a:cxn ang="0">
                  <a:pos x="17" y="100"/>
                </a:cxn>
                <a:cxn ang="0">
                  <a:pos x="0" y="62"/>
                </a:cxn>
                <a:cxn ang="0">
                  <a:pos x="149" y="0"/>
                </a:cxn>
                <a:cxn ang="0">
                  <a:pos x="165" y="38"/>
                </a:cxn>
                <a:cxn ang="0">
                  <a:pos x="17" y="100"/>
                </a:cxn>
              </a:cxnLst>
              <a:rect l="0" t="0" r="r" b="b"/>
              <a:pathLst>
                <a:path w="165" h="100">
                  <a:moveTo>
                    <a:pt x="17" y="100"/>
                  </a:moveTo>
                  <a:lnTo>
                    <a:pt x="0" y="62"/>
                  </a:lnTo>
                  <a:lnTo>
                    <a:pt x="149" y="0"/>
                  </a:lnTo>
                  <a:lnTo>
                    <a:pt x="165" y="38"/>
                  </a:lnTo>
                  <a:lnTo>
                    <a:pt x="17" y="10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76" name="Freeform 131"/>
            <p:cNvSpPr>
              <a:spLocks noEditPoints="1"/>
            </p:cNvSpPr>
            <p:nvPr/>
          </p:nvSpPr>
          <p:spPr bwMode="auto">
            <a:xfrm>
              <a:off x="5689451" y="5659705"/>
              <a:ext cx="106470" cy="107107"/>
            </a:xfrm>
            <a:custGeom>
              <a:avLst/>
              <a:gdLst/>
              <a:ahLst/>
              <a:cxnLst>
                <a:cxn ang="0">
                  <a:pos x="28" y="1"/>
                </a:cxn>
                <a:cxn ang="0">
                  <a:pos x="42" y="1"/>
                </a:cxn>
                <a:cxn ang="0">
                  <a:pos x="55" y="6"/>
                </a:cxn>
                <a:cxn ang="0">
                  <a:pos x="65" y="15"/>
                </a:cxn>
                <a:cxn ang="0">
                  <a:pos x="70" y="28"/>
                </a:cxn>
                <a:cxn ang="0">
                  <a:pos x="71" y="41"/>
                </a:cxn>
                <a:cxn ang="0">
                  <a:pos x="66" y="54"/>
                </a:cxn>
                <a:cxn ang="0">
                  <a:pos x="57" y="64"/>
                </a:cxn>
                <a:cxn ang="0">
                  <a:pos x="44" y="70"/>
                </a:cxn>
                <a:cxn ang="0">
                  <a:pos x="30" y="70"/>
                </a:cxn>
                <a:cxn ang="0">
                  <a:pos x="17" y="66"/>
                </a:cxn>
                <a:cxn ang="0">
                  <a:pos x="7" y="56"/>
                </a:cxn>
                <a:cxn ang="0">
                  <a:pos x="1" y="44"/>
                </a:cxn>
                <a:cxn ang="0">
                  <a:pos x="1" y="30"/>
                </a:cxn>
                <a:cxn ang="0">
                  <a:pos x="6" y="17"/>
                </a:cxn>
                <a:cxn ang="0">
                  <a:pos x="15" y="7"/>
                </a:cxn>
                <a:cxn ang="0">
                  <a:pos x="28" y="1"/>
                </a:cxn>
                <a:cxn ang="0">
                  <a:pos x="32" y="18"/>
                </a:cxn>
                <a:cxn ang="0">
                  <a:pos x="20" y="26"/>
                </a:cxn>
                <a:cxn ang="0">
                  <a:pos x="18" y="40"/>
                </a:cxn>
                <a:cxn ang="0">
                  <a:pos x="26" y="51"/>
                </a:cxn>
                <a:cxn ang="0">
                  <a:pos x="40" y="53"/>
                </a:cxn>
                <a:cxn ang="0">
                  <a:pos x="51" y="45"/>
                </a:cxn>
                <a:cxn ang="0">
                  <a:pos x="54" y="32"/>
                </a:cxn>
                <a:cxn ang="0">
                  <a:pos x="46" y="20"/>
                </a:cxn>
                <a:cxn ang="0">
                  <a:pos x="32" y="18"/>
                </a:cxn>
              </a:cxnLst>
              <a:rect l="0" t="0" r="r" b="b"/>
              <a:pathLst>
                <a:path w="71" h="71">
                  <a:moveTo>
                    <a:pt x="28" y="1"/>
                  </a:moveTo>
                  <a:cubicBezTo>
                    <a:pt x="33" y="0"/>
                    <a:pt x="37" y="0"/>
                    <a:pt x="42" y="1"/>
                  </a:cubicBezTo>
                  <a:cubicBezTo>
                    <a:pt x="47" y="2"/>
                    <a:pt x="51" y="3"/>
                    <a:pt x="55" y="6"/>
                  </a:cubicBezTo>
                  <a:cubicBezTo>
                    <a:pt x="59" y="8"/>
                    <a:pt x="62" y="11"/>
                    <a:pt x="65" y="15"/>
                  </a:cubicBezTo>
                  <a:cubicBezTo>
                    <a:pt x="67" y="19"/>
                    <a:pt x="69" y="23"/>
                    <a:pt x="70" y="28"/>
                  </a:cubicBezTo>
                  <a:cubicBezTo>
                    <a:pt x="71" y="32"/>
                    <a:pt x="71" y="37"/>
                    <a:pt x="71" y="41"/>
                  </a:cubicBezTo>
                  <a:cubicBezTo>
                    <a:pt x="70" y="45"/>
                    <a:pt x="68" y="50"/>
                    <a:pt x="66" y="54"/>
                  </a:cubicBezTo>
                  <a:cubicBezTo>
                    <a:pt x="63" y="58"/>
                    <a:pt x="60" y="61"/>
                    <a:pt x="57" y="64"/>
                  </a:cubicBezTo>
                  <a:cubicBezTo>
                    <a:pt x="53" y="67"/>
                    <a:pt x="49" y="69"/>
                    <a:pt x="44" y="70"/>
                  </a:cubicBezTo>
                  <a:cubicBezTo>
                    <a:pt x="39" y="71"/>
                    <a:pt x="35" y="71"/>
                    <a:pt x="30" y="70"/>
                  </a:cubicBezTo>
                  <a:cubicBezTo>
                    <a:pt x="26" y="70"/>
                    <a:pt x="21" y="68"/>
                    <a:pt x="17" y="66"/>
                  </a:cubicBezTo>
                  <a:cubicBezTo>
                    <a:pt x="13" y="63"/>
                    <a:pt x="10" y="60"/>
                    <a:pt x="7" y="56"/>
                  </a:cubicBezTo>
                  <a:cubicBezTo>
                    <a:pt x="4" y="53"/>
                    <a:pt x="2" y="48"/>
                    <a:pt x="1" y="44"/>
                  </a:cubicBezTo>
                  <a:cubicBezTo>
                    <a:pt x="0" y="39"/>
                    <a:pt x="0" y="34"/>
                    <a:pt x="1" y="30"/>
                  </a:cubicBezTo>
                  <a:cubicBezTo>
                    <a:pt x="1" y="25"/>
                    <a:pt x="3" y="21"/>
                    <a:pt x="6" y="17"/>
                  </a:cubicBezTo>
                  <a:cubicBezTo>
                    <a:pt x="9" y="13"/>
                    <a:pt x="12" y="9"/>
                    <a:pt x="15" y="7"/>
                  </a:cubicBezTo>
                  <a:cubicBezTo>
                    <a:pt x="19" y="4"/>
                    <a:pt x="23" y="2"/>
                    <a:pt x="28" y="1"/>
                  </a:cubicBezTo>
                  <a:close/>
                  <a:moveTo>
                    <a:pt x="32" y="18"/>
                  </a:moveTo>
                  <a:cubicBezTo>
                    <a:pt x="27" y="19"/>
                    <a:pt x="23" y="22"/>
                    <a:pt x="20" y="26"/>
                  </a:cubicBezTo>
                  <a:cubicBezTo>
                    <a:pt x="17" y="31"/>
                    <a:pt x="17" y="35"/>
                    <a:pt x="18" y="40"/>
                  </a:cubicBezTo>
                  <a:cubicBezTo>
                    <a:pt x="19" y="45"/>
                    <a:pt x="22" y="48"/>
                    <a:pt x="26" y="51"/>
                  </a:cubicBezTo>
                  <a:cubicBezTo>
                    <a:pt x="30" y="53"/>
                    <a:pt x="35" y="54"/>
                    <a:pt x="40" y="53"/>
                  </a:cubicBezTo>
                  <a:cubicBezTo>
                    <a:pt x="45" y="52"/>
                    <a:pt x="49" y="49"/>
                    <a:pt x="51" y="45"/>
                  </a:cubicBezTo>
                  <a:cubicBezTo>
                    <a:pt x="54" y="41"/>
                    <a:pt x="55" y="36"/>
                    <a:pt x="54" y="32"/>
                  </a:cubicBezTo>
                  <a:cubicBezTo>
                    <a:pt x="53" y="27"/>
                    <a:pt x="50" y="23"/>
                    <a:pt x="46" y="20"/>
                  </a:cubicBezTo>
                  <a:cubicBezTo>
                    <a:pt x="42" y="18"/>
                    <a:pt x="37" y="17"/>
                    <a:pt x="32" y="18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77" name="Freeform 132"/>
            <p:cNvSpPr>
              <a:spLocks/>
            </p:cNvSpPr>
            <p:nvPr/>
          </p:nvSpPr>
          <p:spPr bwMode="auto">
            <a:xfrm>
              <a:off x="5704114" y="5781476"/>
              <a:ext cx="103920" cy="87344"/>
            </a:xfrm>
            <a:custGeom>
              <a:avLst/>
              <a:gdLst/>
              <a:ahLst/>
              <a:cxnLst>
                <a:cxn ang="0">
                  <a:pos x="3" y="43"/>
                </a:cxn>
                <a:cxn ang="0">
                  <a:pos x="0" y="3"/>
                </a:cxn>
                <a:cxn ang="0">
                  <a:pos x="161" y="0"/>
                </a:cxn>
                <a:cxn ang="0">
                  <a:pos x="163" y="36"/>
                </a:cxn>
                <a:cxn ang="0">
                  <a:pos x="74" y="97"/>
                </a:cxn>
                <a:cxn ang="0">
                  <a:pos x="163" y="95"/>
                </a:cxn>
                <a:cxn ang="0">
                  <a:pos x="163" y="135"/>
                </a:cxn>
                <a:cxn ang="0">
                  <a:pos x="3" y="137"/>
                </a:cxn>
                <a:cxn ang="0">
                  <a:pos x="3" y="102"/>
                </a:cxn>
                <a:cxn ang="0">
                  <a:pos x="93" y="40"/>
                </a:cxn>
                <a:cxn ang="0">
                  <a:pos x="3" y="43"/>
                </a:cxn>
              </a:cxnLst>
              <a:rect l="0" t="0" r="r" b="b"/>
              <a:pathLst>
                <a:path w="163" h="137">
                  <a:moveTo>
                    <a:pt x="3" y="43"/>
                  </a:moveTo>
                  <a:lnTo>
                    <a:pt x="0" y="3"/>
                  </a:lnTo>
                  <a:lnTo>
                    <a:pt x="161" y="0"/>
                  </a:lnTo>
                  <a:lnTo>
                    <a:pt x="163" y="36"/>
                  </a:lnTo>
                  <a:lnTo>
                    <a:pt x="74" y="97"/>
                  </a:lnTo>
                  <a:lnTo>
                    <a:pt x="163" y="95"/>
                  </a:lnTo>
                  <a:lnTo>
                    <a:pt x="163" y="135"/>
                  </a:lnTo>
                  <a:lnTo>
                    <a:pt x="3" y="137"/>
                  </a:lnTo>
                  <a:lnTo>
                    <a:pt x="3" y="102"/>
                  </a:lnTo>
                  <a:lnTo>
                    <a:pt x="93" y="40"/>
                  </a:lnTo>
                  <a:lnTo>
                    <a:pt x="3" y="4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grpSp>
        <p:nvGrpSpPr>
          <p:cNvPr id="278" name="Group 207"/>
          <p:cNvGrpSpPr>
            <a:grpSpLocks noChangeAspect="1"/>
          </p:cNvGrpSpPr>
          <p:nvPr/>
        </p:nvGrpSpPr>
        <p:grpSpPr>
          <a:xfrm>
            <a:off x="6341755" y="3885128"/>
            <a:ext cx="491559" cy="558830"/>
            <a:chOff x="7207444" y="5248489"/>
            <a:chExt cx="894475" cy="1016883"/>
          </a:xfrm>
          <a:solidFill>
            <a:srgbClr val="FBB040"/>
          </a:solidFill>
        </p:grpSpPr>
        <p:sp>
          <p:nvSpPr>
            <p:cNvPr id="279" name="Freeform 67"/>
            <p:cNvSpPr>
              <a:spLocks noEditPoints="1"/>
            </p:cNvSpPr>
            <p:nvPr/>
          </p:nvSpPr>
          <p:spPr bwMode="auto">
            <a:xfrm>
              <a:off x="7387869" y="5638666"/>
              <a:ext cx="533625" cy="358300"/>
            </a:xfrm>
            <a:custGeom>
              <a:avLst/>
              <a:gdLst/>
              <a:ahLst/>
              <a:cxnLst>
                <a:cxn ang="0">
                  <a:pos x="178" y="0"/>
                </a:cxn>
                <a:cxn ang="0">
                  <a:pos x="351" y="53"/>
                </a:cxn>
                <a:cxn ang="0">
                  <a:pos x="354" y="56"/>
                </a:cxn>
                <a:cxn ang="0">
                  <a:pos x="351" y="60"/>
                </a:cxn>
                <a:cxn ang="0">
                  <a:pos x="282" y="90"/>
                </a:cxn>
                <a:cxn ang="0">
                  <a:pos x="301" y="104"/>
                </a:cxn>
                <a:cxn ang="0">
                  <a:pos x="313" y="156"/>
                </a:cxn>
                <a:cxn ang="0">
                  <a:pos x="322" y="167"/>
                </a:cxn>
                <a:cxn ang="0">
                  <a:pos x="321" y="173"/>
                </a:cxn>
                <a:cxn ang="0">
                  <a:pos x="345" y="232"/>
                </a:cxn>
                <a:cxn ang="0">
                  <a:pos x="313" y="238"/>
                </a:cxn>
                <a:cxn ang="0">
                  <a:pos x="308" y="178"/>
                </a:cxn>
                <a:cxn ang="0">
                  <a:pos x="300" y="166"/>
                </a:cxn>
                <a:cxn ang="0">
                  <a:pos x="304" y="158"/>
                </a:cxn>
                <a:cxn ang="0">
                  <a:pos x="292" y="108"/>
                </a:cxn>
                <a:cxn ang="0">
                  <a:pos x="268" y="94"/>
                </a:cxn>
                <a:cxn ang="0">
                  <a:pos x="174" y="60"/>
                </a:cxn>
                <a:cxn ang="0">
                  <a:pos x="172" y="58"/>
                </a:cxn>
                <a:cxn ang="0">
                  <a:pos x="175" y="65"/>
                </a:cxn>
                <a:cxn ang="0">
                  <a:pos x="258" y="100"/>
                </a:cxn>
                <a:cxn ang="0">
                  <a:pos x="179" y="136"/>
                </a:cxn>
                <a:cxn ang="0">
                  <a:pos x="175" y="136"/>
                </a:cxn>
                <a:cxn ang="0">
                  <a:pos x="2" y="60"/>
                </a:cxn>
                <a:cxn ang="0">
                  <a:pos x="0" y="56"/>
                </a:cxn>
                <a:cxn ang="0">
                  <a:pos x="2" y="53"/>
                </a:cxn>
                <a:cxn ang="0">
                  <a:pos x="176" y="0"/>
                </a:cxn>
                <a:cxn ang="0">
                  <a:pos x="178" y="0"/>
                </a:cxn>
                <a:cxn ang="0">
                  <a:pos x="75" y="104"/>
                </a:cxn>
                <a:cxn ang="0">
                  <a:pos x="71" y="179"/>
                </a:cxn>
                <a:cxn ang="0">
                  <a:pos x="71" y="181"/>
                </a:cxn>
                <a:cxn ang="0">
                  <a:pos x="74" y="181"/>
                </a:cxn>
                <a:cxn ang="0">
                  <a:pos x="175" y="228"/>
                </a:cxn>
                <a:cxn ang="0">
                  <a:pos x="178" y="228"/>
                </a:cxn>
                <a:cxn ang="0">
                  <a:pos x="280" y="181"/>
                </a:cxn>
                <a:cxn ang="0">
                  <a:pos x="282" y="181"/>
                </a:cxn>
                <a:cxn ang="0">
                  <a:pos x="282" y="179"/>
                </a:cxn>
                <a:cxn ang="0">
                  <a:pos x="277" y="106"/>
                </a:cxn>
                <a:cxn ang="0">
                  <a:pos x="184" y="146"/>
                </a:cxn>
                <a:cxn ang="0">
                  <a:pos x="170" y="146"/>
                </a:cxn>
                <a:cxn ang="0">
                  <a:pos x="75" y="104"/>
                </a:cxn>
              </a:cxnLst>
              <a:rect l="0" t="0" r="r" b="b"/>
              <a:pathLst>
                <a:path w="354" h="238">
                  <a:moveTo>
                    <a:pt x="178" y="0"/>
                  </a:moveTo>
                  <a:cubicBezTo>
                    <a:pt x="351" y="53"/>
                    <a:pt x="351" y="53"/>
                    <a:pt x="351" y="53"/>
                  </a:cubicBezTo>
                  <a:cubicBezTo>
                    <a:pt x="353" y="53"/>
                    <a:pt x="354" y="54"/>
                    <a:pt x="354" y="56"/>
                  </a:cubicBezTo>
                  <a:cubicBezTo>
                    <a:pt x="354" y="58"/>
                    <a:pt x="354" y="60"/>
                    <a:pt x="351" y="60"/>
                  </a:cubicBezTo>
                  <a:cubicBezTo>
                    <a:pt x="282" y="90"/>
                    <a:pt x="282" y="90"/>
                    <a:pt x="282" y="90"/>
                  </a:cubicBezTo>
                  <a:cubicBezTo>
                    <a:pt x="292" y="95"/>
                    <a:pt x="296" y="94"/>
                    <a:pt x="301" y="104"/>
                  </a:cubicBezTo>
                  <a:cubicBezTo>
                    <a:pt x="305" y="114"/>
                    <a:pt x="309" y="133"/>
                    <a:pt x="313" y="156"/>
                  </a:cubicBezTo>
                  <a:cubicBezTo>
                    <a:pt x="320" y="157"/>
                    <a:pt x="322" y="165"/>
                    <a:pt x="322" y="167"/>
                  </a:cubicBezTo>
                  <a:cubicBezTo>
                    <a:pt x="322" y="171"/>
                    <a:pt x="322" y="171"/>
                    <a:pt x="321" y="173"/>
                  </a:cubicBezTo>
                  <a:cubicBezTo>
                    <a:pt x="345" y="232"/>
                    <a:pt x="345" y="232"/>
                    <a:pt x="345" y="232"/>
                  </a:cubicBezTo>
                  <a:cubicBezTo>
                    <a:pt x="313" y="238"/>
                    <a:pt x="313" y="238"/>
                    <a:pt x="313" y="238"/>
                  </a:cubicBezTo>
                  <a:cubicBezTo>
                    <a:pt x="308" y="178"/>
                    <a:pt x="308" y="178"/>
                    <a:pt x="308" y="178"/>
                  </a:cubicBezTo>
                  <a:cubicBezTo>
                    <a:pt x="302" y="177"/>
                    <a:pt x="298" y="170"/>
                    <a:pt x="300" y="166"/>
                  </a:cubicBezTo>
                  <a:cubicBezTo>
                    <a:pt x="300" y="162"/>
                    <a:pt x="301" y="160"/>
                    <a:pt x="304" y="158"/>
                  </a:cubicBezTo>
                  <a:cubicBezTo>
                    <a:pt x="300" y="136"/>
                    <a:pt x="296" y="116"/>
                    <a:pt x="292" y="108"/>
                  </a:cubicBezTo>
                  <a:cubicBezTo>
                    <a:pt x="289" y="100"/>
                    <a:pt x="277" y="96"/>
                    <a:pt x="268" y="94"/>
                  </a:cubicBezTo>
                  <a:cubicBezTo>
                    <a:pt x="236" y="81"/>
                    <a:pt x="205" y="70"/>
                    <a:pt x="174" y="60"/>
                  </a:cubicBezTo>
                  <a:cubicBezTo>
                    <a:pt x="172" y="60"/>
                    <a:pt x="172" y="60"/>
                    <a:pt x="172" y="58"/>
                  </a:cubicBezTo>
                  <a:cubicBezTo>
                    <a:pt x="171" y="61"/>
                    <a:pt x="172" y="64"/>
                    <a:pt x="175" y="65"/>
                  </a:cubicBezTo>
                  <a:cubicBezTo>
                    <a:pt x="199" y="74"/>
                    <a:pt x="225" y="85"/>
                    <a:pt x="258" y="100"/>
                  </a:cubicBezTo>
                  <a:cubicBezTo>
                    <a:pt x="179" y="136"/>
                    <a:pt x="179" y="136"/>
                    <a:pt x="179" y="136"/>
                  </a:cubicBezTo>
                  <a:cubicBezTo>
                    <a:pt x="178" y="136"/>
                    <a:pt x="176" y="136"/>
                    <a:pt x="175" y="136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1" y="60"/>
                    <a:pt x="0" y="58"/>
                    <a:pt x="0" y="56"/>
                  </a:cubicBezTo>
                  <a:cubicBezTo>
                    <a:pt x="0" y="54"/>
                    <a:pt x="1" y="53"/>
                    <a:pt x="2" y="53"/>
                  </a:cubicBezTo>
                  <a:cubicBezTo>
                    <a:pt x="176" y="0"/>
                    <a:pt x="176" y="0"/>
                    <a:pt x="176" y="0"/>
                  </a:cubicBezTo>
                  <a:cubicBezTo>
                    <a:pt x="178" y="0"/>
                    <a:pt x="178" y="0"/>
                    <a:pt x="178" y="0"/>
                  </a:cubicBezTo>
                  <a:close/>
                  <a:moveTo>
                    <a:pt x="75" y="104"/>
                  </a:moveTo>
                  <a:cubicBezTo>
                    <a:pt x="71" y="179"/>
                    <a:pt x="71" y="179"/>
                    <a:pt x="71" y="179"/>
                  </a:cubicBezTo>
                  <a:cubicBezTo>
                    <a:pt x="71" y="181"/>
                    <a:pt x="71" y="181"/>
                    <a:pt x="71" y="181"/>
                  </a:cubicBezTo>
                  <a:cubicBezTo>
                    <a:pt x="73" y="181"/>
                    <a:pt x="73" y="181"/>
                    <a:pt x="74" y="181"/>
                  </a:cubicBezTo>
                  <a:cubicBezTo>
                    <a:pt x="109" y="173"/>
                    <a:pt x="147" y="190"/>
                    <a:pt x="175" y="228"/>
                  </a:cubicBezTo>
                  <a:cubicBezTo>
                    <a:pt x="176" y="229"/>
                    <a:pt x="178" y="229"/>
                    <a:pt x="178" y="228"/>
                  </a:cubicBezTo>
                  <a:cubicBezTo>
                    <a:pt x="205" y="190"/>
                    <a:pt x="245" y="173"/>
                    <a:pt x="280" y="181"/>
                  </a:cubicBezTo>
                  <a:cubicBezTo>
                    <a:pt x="281" y="181"/>
                    <a:pt x="281" y="181"/>
                    <a:pt x="282" y="181"/>
                  </a:cubicBezTo>
                  <a:cubicBezTo>
                    <a:pt x="282" y="179"/>
                    <a:pt x="282" y="179"/>
                    <a:pt x="282" y="179"/>
                  </a:cubicBezTo>
                  <a:cubicBezTo>
                    <a:pt x="277" y="106"/>
                    <a:pt x="277" y="106"/>
                    <a:pt x="277" y="106"/>
                  </a:cubicBezTo>
                  <a:cubicBezTo>
                    <a:pt x="184" y="146"/>
                    <a:pt x="184" y="146"/>
                    <a:pt x="184" y="146"/>
                  </a:cubicBezTo>
                  <a:cubicBezTo>
                    <a:pt x="179" y="148"/>
                    <a:pt x="174" y="148"/>
                    <a:pt x="170" y="146"/>
                  </a:cubicBezTo>
                  <a:cubicBezTo>
                    <a:pt x="75" y="104"/>
                    <a:pt x="75" y="104"/>
                    <a:pt x="75" y="104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80" name="Freeform 104"/>
            <p:cNvSpPr>
              <a:spLocks/>
            </p:cNvSpPr>
            <p:nvPr/>
          </p:nvSpPr>
          <p:spPr bwMode="auto">
            <a:xfrm>
              <a:off x="7278211" y="5343483"/>
              <a:ext cx="109658" cy="115396"/>
            </a:xfrm>
            <a:custGeom>
              <a:avLst/>
              <a:gdLst/>
              <a:ahLst/>
              <a:cxnLst>
                <a:cxn ang="0">
                  <a:pos x="0" y="30"/>
                </a:cxn>
                <a:cxn ang="0">
                  <a:pos x="13" y="20"/>
                </a:cxn>
                <a:cxn ang="0">
                  <a:pos x="39" y="54"/>
                </a:cxn>
                <a:cxn ang="0">
                  <a:pos x="45" y="59"/>
                </a:cxn>
                <a:cxn ang="0">
                  <a:pos x="52" y="58"/>
                </a:cxn>
                <a:cxn ang="0">
                  <a:pos x="55" y="52"/>
                </a:cxn>
                <a:cxn ang="0">
                  <a:pos x="52" y="43"/>
                </a:cxn>
                <a:cxn ang="0">
                  <a:pos x="26" y="10"/>
                </a:cxn>
                <a:cxn ang="0">
                  <a:pos x="40" y="0"/>
                </a:cxn>
                <a:cxn ang="0">
                  <a:pos x="65" y="34"/>
                </a:cxn>
                <a:cxn ang="0">
                  <a:pos x="72" y="53"/>
                </a:cxn>
                <a:cxn ang="0">
                  <a:pos x="62" y="70"/>
                </a:cxn>
                <a:cxn ang="0">
                  <a:pos x="43" y="76"/>
                </a:cxn>
                <a:cxn ang="0">
                  <a:pos x="26" y="64"/>
                </a:cxn>
                <a:cxn ang="0">
                  <a:pos x="0" y="30"/>
                </a:cxn>
              </a:cxnLst>
              <a:rect l="0" t="0" r="r" b="b"/>
              <a:pathLst>
                <a:path w="73" h="77">
                  <a:moveTo>
                    <a:pt x="0" y="30"/>
                  </a:moveTo>
                  <a:cubicBezTo>
                    <a:pt x="13" y="20"/>
                    <a:pt x="13" y="20"/>
                    <a:pt x="13" y="20"/>
                  </a:cubicBezTo>
                  <a:cubicBezTo>
                    <a:pt x="39" y="54"/>
                    <a:pt x="39" y="54"/>
                    <a:pt x="39" y="54"/>
                  </a:cubicBezTo>
                  <a:cubicBezTo>
                    <a:pt x="41" y="57"/>
                    <a:pt x="43" y="59"/>
                    <a:pt x="45" y="59"/>
                  </a:cubicBezTo>
                  <a:cubicBezTo>
                    <a:pt x="48" y="60"/>
                    <a:pt x="50" y="60"/>
                    <a:pt x="52" y="58"/>
                  </a:cubicBezTo>
                  <a:cubicBezTo>
                    <a:pt x="54" y="56"/>
                    <a:pt x="55" y="54"/>
                    <a:pt x="55" y="52"/>
                  </a:cubicBezTo>
                  <a:cubicBezTo>
                    <a:pt x="55" y="49"/>
                    <a:pt x="54" y="46"/>
                    <a:pt x="52" y="43"/>
                  </a:cubicBezTo>
                  <a:cubicBezTo>
                    <a:pt x="26" y="10"/>
                    <a:pt x="26" y="10"/>
                    <a:pt x="26" y="10"/>
                  </a:cubicBezTo>
                  <a:cubicBezTo>
                    <a:pt x="40" y="0"/>
                    <a:pt x="40" y="0"/>
                    <a:pt x="40" y="0"/>
                  </a:cubicBezTo>
                  <a:cubicBezTo>
                    <a:pt x="65" y="34"/>
                    <a:pt x="65" y="34"/>
                    <a:pt x="65" y="34"/>
                  </a:cubicBezTo>
                  <a:cubicBezTo>
                    <a:pt x="70" y="40"/>
                    <a:pt x="73" y="47"/>
                    <a:pt x="72" y="53"/>
                  </a:cubicBezTo>
                  <a:cubicBezTo>
                    <a:pt x="71" y="60"/>
                    <a:pt x="68" y="66"/>
                    <a:pt x="62" y="70"/>
                  </a:cubicBezTo>
                  <a:cubicBezTo>
                    <a:pt x="55" y="75"/>
                    <a:pt x="49" y="77"/>
                    <a:pt x="43" y="76"/>
                  </a:cubicBezTo>
                  <a:cubicBezTo>
                    <a:pt x="37" y="75"/>
                    <a:pt x="31" y="71"/>
                    <a:pt x="26" y="64"/>
                  </a:cubicBezTo>
                  <a:lnTo>
                    <a:pt x="0" y="3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81" name="Freeform 105"/>
            <p:cNvSpPr>
              <a:spLocks/>
            </p:cNvSpPr>
            <p:nvPr/>
          </p:nvSpPr>
          <p:spPr bwMode="auto">
            <a:xfrm>
              <a:off x="7364279" y="5287379"/>
              <a:ext cx="121771" cy="131334"/>
            </a:xfrm>
            <a:custGeom>
              <a:avLst/>
              <a:gdLst/>
              <a:ahLst/>
              <a:cxnLst>
                <a:cxn ang="0">
                  <a:pos x="106" y="187"/>
                </a:cxn>
                <a:cxn ang="0">
                  <a:pos x="71" y="206"/>
                </a:cxn>
                <a:cxn ang="0">
                  <a:pos x="0" y="59"/>
                </a:cxn>
                <a:cxn ang="0">
                  <a:pos x="33" y="45"/>
                </a:cxn>
                <a:cxn ang="0">
                  <a:pos x="125" y="99"/>
                </a:cxn>
                <a:cxn ang="0">
                  <a:pos x="85" y="19"/>
                </a:cxn>
                <a:cxn ang="0">
                  <a:pos x="120" y="0"/>
                </a:cxn>
                <a:cxn ang="0">
                  <a:pos x="191" y="144"/>
                </a:cxn>
                <a:cxn ang="0">
                  <a:pos x="160" y="161"/>
                </a:cxn>
                <a:cxn ang="0">
                  <a:pos x="68" y="106"/>
                </a:cxn>
                <a:cxn ang="0">
                  <a:pos x="106" y="187"/>
                </a:cxn>
              </a:cxnLst>
              <a:rect l="0" t="0" r="r" b="b"/>
              <a:pathLst>
                <a:path w="191" h="206">
                  <a:moveTo>
                    <a:pt x="106" y="187"/>
                  </a:moveTo>
                  <a:lnTo>
                    <a:pt x="71" y="206"/>
                  </a:lnTo>
                  <a:lnTo>
                    <a:pt x="0" y="59"/>
                  </a:lnTo>
                  <a:lnTo>
                    <a:pt x="33" y="45"/>
                  </a:lnTo>
                  <a:lnTo>
                    <a:pt x="125" y="99"/>
                  </a:lnTo>
                  <a:lnTo>
                    <a:pt x="85" y="19"/>
                  </a:lnTo>
                  <a:lnTo>
                    <a:pt x="120" y="0"/>
                  </a:lnTo>
                  <a:lnTo>
                    <a:pt x="191" y="144"/>
                  </a:lnTo>
                  <a:lnTo>
                    <a:pt x="160" y="161"/>
                  </a:lnTo>
                  <a:lnTo>
                    <a:pt x="68" y="106"/>
                  </a:lnTo>
                  <a:lnTo>
                    <a:pt x="106" y="18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82" name="Freeform 106"/>
            <p:cNvSpPr>
              <a:spLocks/>
            </p:cNvSpPr>
            <p:nvPr/>
          </p:nvSpPr>
          <p:spPr bwMode="auto">
            <a:xfrm>
              <a:off x="7468199" y="5272078"/>
              <a:ext cx="55467" cy="105832"/>
            </a:xfrm>
            <a:custGeom>
              <a:avLst/>
              <a:gdLst/>
              <a:ahLst/>
              <a:cxnLst>
                <a:cxn ang="0">
                  <a:pos x="87" y="154"/>
                </a:cxn>
                <a:cxn ang="0">
                  <a:pos x="49" y="166"/>
                </a:cxn>
                <a:cxn ang="0">
                  <a:pos x="0" y="12"/>
                </a:cxn>
                <a:cxn ang="0">
                  <a:pos x="37" y="0"/>
                </a:cxn>
                <a:cxn ang="0">
                  <a:pos x="87" y="154"/>
                </a:cxn>
              </a:cxnLst>
              <a:rect l="0" t="0" r="r" b="b"/>
              <a:pathLst>
                <a:path w="87" h="166">
                  <a:moveTo>
                    <a:pt x="87" y="154"/>
                  </a:moveTo>
                  <a:lnTo>
                    <a:pt x="49" y="166"/>
                  </a:lnTo>
                  <a:lnTo>
                    <a:pt x="0" y="12"/>
                  </a:lnTo>
                  <a:lnTo>
                    <a:pt x="37" y="0"/>
                  </a:lnTo>
                  <a:lnTo>
                    <a:pt x="87" y="15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83" name="Freeform 107"/>
            <p:cNvSpPr>
              <a:spLocks/>
            </p:cNvSpPr>
            <p:nvPr/>
          </p:nvSpPr>
          <p:spPr bwMode="auto">
            <a:xfrm>
              <a:off x="7505814" y="5249764"/>
              <a:ext cx="88619" cy="111570"/>
            </a:xfrm>
            <a:custGeom>
              <a:avLst/>
              <a:gdLst/>
              <a:ahLst/>
              <a:cxnLst>
                <a:cxn ang="0">
                  <a:pos x="120" y="168"/>
                </a:cxn>
                <a:cxn ang="0">
                  <a:pos x="78" y="175"/>
                </a:cxn>
                <a:cxn ang="0">
                  <a:pos x="0" y="26"/>
                </a:cxn>
                <a:cxn ang="0">
                  <a:pos x="40" y="19"/>
                </a:cxn>
                <a:cxn ang="0">
                  <a:pos x="89" y="118"/>
                </a:cxn>
                <a:cxn ang="0">
                  <a:pos x="99" y="7"/>
                </a:cxn>
                <a:cxn ang="0">
                  <a:pos x="139" y="0"/>
                </a:cxn>
                <a:cxn ang="0">
                  <a:pos x="120" y="168"/>
                </a:cxn>
              </a:cxnLst>
              <a:rect l="0" t="0" r="r" b="b"/>
              <a:pathLst>
                <a:path w="139" h="175">
                  <a:moveTo>
                    <a:pt x="120" y="168"/>
                  </a:moveTo>
                  <a:lnTo>
                    <a:pt x="78" y="175"/>
                  </a:lnTo>
                  <a:lnTo>
                    <a:pt x="0" y="26"/>
                  </a:lnTo>
                  <a:lnTo>
                    <a:pt x="40" y="19"/>
                  </a:lnTo>
                  <a:lnTo>
                    <a:pt x="89" y="118"/>
                  </a:lnTo>
                  <a:lnTo>
                    <a:pt x="99" y="7"/>
                  </a:lnTo>
                  <a:lnTo>
                    <a:pt x="139" y="0"/>
                  </a:lnTo>
                  <a:lnTo>
                    <a:pt x="120" y="16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84" name="Freeform 108"/>
            <p:cNvSpPr>
              <a:spLocks/>
            </p:cNvSpPr>
            <p:nvPr/>
          </p:nvSpPr>
          <p:spPr bwMode="auto">
            <a:xfrm>
              <a:off x="7612284" y="5248489"/>
              <a:ext cx="59292" cy="103920"/>
            </a:xfrm>
            <a:custGeom>
              <a:avLst/>
              <a:gdLst/>
              <a:ahLst/>
              <a:cxnLst>
                <a:cxn ang="0">
                  <a:pos x="93" y="160"/>
                </a:cxn>
                <a:cxn ang="0">
                  <a:pos x="5" y="163"/>
                </a:cxn>
                <a:cxn ang="0">
                  <a:pos x="0" y="2"/>
                </a:cxn>
                <a:cxn ang="0">
                  <a:pos x="88" y="0"/>
                </a:cxn>
                <a:cxn ang="0">
                  <a:pos x="88" y="35"/>
                </a:cxn>
                <a:cxn ang="0">
                  <a:pos x="41" y="35"/>
                </a:cxn>
                <a:cxn ang="0">
                  <a:pos x="41" y="61"/>
                </a:cxn>
                <a:cxn ang="0">
                  <a:pos x="90" y="61"/>
                </a:cxn>
                <a:cxn ang="0">
                  <a:pos x="90" y="97"/>
                </a:cxn>
                <a:cxn ang="0">
                  <a:pos x="43" y="97"/>
                </a:cxn>
                <a:cxn ang="0">
                  <a:pos x="43" y="125"/>
                </a:cxn>
                <a:cxn ang="0">
                  <a:pos x="90" y="125"/>
                </a:cxn>
                <a:cxn ang="0">
                  <a:pos x="93" y="160"/>
                </a:cxn>
              </a:cxnLst>
              <a:rect l="0" t="0" r="r" b="b"/>
              <a:pathLst>
                <a:path w="93" h="163">
                  <a:moveTo>
                    <a:pt x="93" y="160"/>
                  </a:moveTo>
                  <a:lnTo>
                    <a:pt x="5" y="163"/>
                  </a:lnTo>
                  <a:lnTo>
                    <a:pt x="0" y="2"/>
                  </a:lnTo>
                  <a:lnTo>
                    <a:pt x="88" y="0"/>
                  </a:lnTo>
                  <a:lnTo>
                    <a:pt x="88" y="35"/>
                  </a:lnTo>
                  <a:lnTo>
                    <a:pt x="41" y="35"/>
                  </a:lnTo>
                  <a:lnTo>
                    <a:pt x="41" y="61"/>
                  </a:lnTo>
                  <a:lnTo>
                    <a:pt x="90" y="61"/>
                  </a:lnTo>
                  <a:lnTo>
                    <a:pt x="90" y="97"/>
                  </a:lnTo>
                  <a:lnTo>
                    <a:pt x="43" y="97"/>
                  </a:lnTo>
                  <a:lnTo>
                    <a:pt x="43" y="125"/>
                  </a:lnTo>
                  <a:lnTo>
                    <a:pt x="90" y="125"/>
                  </a:lnTo>
                  <a:lnTo>
                    <a:pt x="93" y="16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85" name="Freeform 109"/>
            <p:cNvSpPr>
              <a:spLocks noEditPoints="1"/>
            </p:cNvSpPr>
            <p:nvPr/>
          </p:nvSpPr>
          <p:spPr bwMode="auto">
            <a:xfrm>
              <a:off x="7683052" y="5248489"/>
              <a:ext cx="82881" cy="112846"/>
            </a:xfrm>
            <a:custGeom>
              <a:avLst/>
              <a:gdLst/>
              <a:ahLst/>
              <a:cxnLst>
                <a:cxn ang="0">
                  <a:pos x="16" y="70"/>
                </a:cxn>
                <a:cxn ang="0">
                  <a:pos x="0" y="68"/>
                </a:cxn>
                <a:cxn ang="0">
                  <a:pos x="9" y="0"/>
                </a:cxn>
                <a:cxn ang="0">
                  <a:pos x="31" y="3"/>
                </a:cxn>
                <a:cxn ang="0">
                  <a:pos x="42" y="6"/>
                </a:cxn>
                <a:cxn ang="0">
                  <a:pos x="48" y="9"/>
                </a:cxn>
                <a:cxn ang="0">
                  <a:pos x="54" y="18"/>
                </a:cxn>
                <a:cxn ang="0">
                  <a:pos x="55" y="30"/>
                </a:cxn>
                <a:cxn ang="0">
                  <a:pos x="49" y="43"/>
                </a:cxn>
                <a:cxn ang="0">
                  <a:pos x="36" y="49"/>
                </a:cxn>
                <a:cxn ang="0">
                  <a:pos x="50" y="75"/>
                </a:cxn>
                <a:cxn ang="0">
                  <a:pos x="29" y="72"/>
                </a:cxn>
                <a:cxn ang="0">
                  <a:pos x="19" y="48"/>
                </a:cxn>
                <a:cxn ang="0">
                  <a:pos x="16" y="70"/>
                </a:cxn>
                <a:cxn ang="0">
                  <a:pos x="21" y="34"/>
                </a:cxn>
                <a:cxn ang="0">
                  <a:pos x="24" y="34"/>
                </a:cxn>
                <a:cxn ang="0">
                  <a:pos x="34" y="34"/>
                </a:cxn>
                <a:cxn ang="0">
                  <a:pos x="38" y="28"/>
                </a:cxn>
                <a:cxn ang="0">
                  <a:pos x="36" y="21"/>
                </a:cxn>
                <a:cxn ang="0">
                  <a:pos x="28" y="18"/>
                </a:cxn>
                <a:cxn ang="0">
                  <a:pos x="23" y="18"/>
                </a:cxn>
                <a:cxn ang="0">
                  <a:pos x="21" y="34"/>
                </a:cxn>
              </a:cxnLst>
              <a:rect l="0" t="0" r="r" b="b"/>
              <a:pathLst>
                <a:path w="55" h="75">
                  <a:moveTo>
                    <a:pt x="16" y="70"/>
                  </a:moveTo>
                  <a:cubicBezTo>
                    <a:pt x="0" y="68"/>
                    <a:pt x="0" y="68"/>
                    <a:pt x="0" y="68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31" y="3"/>
                    <a:pt x="31" y="3"/>
                    <a:pt x="31" y="3"/>
                  </a:cubicBezTo>
                  <a:cubicBezTo>
                    <a:pt x="36" y="4"/>
                    <a:pt x="39" y="5"/>
                    <a:pt x="42" y="6"/>
                  </a:cubicBezTo>
                  <a:cubicBezTo>
                    <a:pt x="44" y="7"/>
                    <a:pt x="46" y="8"/>
                    <a:pt x="48" y="9"/>
                  </a:cubicBezTo>
                  <a:cubicBezTo>
                    <a:pt x="51" y="12"/>
                    <a:pt x="53" y="15"/>
                    <a:pt x="54" y="18"/>
                  </a:cubicBezTo>
                  <a:cubicBezTo>
                    <a:pt x="55" y="22"/>
                    <a:pt x="55" y="25"/>
                    <a:pt x="55" y="30"/>
                  </a:cubicBezTo>
                  <a:cubicBezTo>
                    <a:pt x="54" y="35"/>
                    <a:pt x="52" y="40"/>
                    <a:pt x="49" y="43"/>
                  </a:cubicBezTo>
                  <a:cubicBezTo>
                    <a:pt x="45" y="47"/>
                    <a:pt x="41" y="49"/>
                    <a:pt x="36" y="49"/>
                  </a:cubicBezTo>
                  <a:cubicBezTo>
                    <a:pt x="50" y="75"/>
                    <a:pt x="50" y="75"/>
                    <a:pt x="50" y="75"/>
                  </a:cubicBezTo>
                  <a:cubicBezTo>
                    <a:pt x="29" y="72"/>
                    <a:pt x="29" y="72"/>
                    <a:pt x="29" y="72"/>
                  </a:cubicBezTo>
                  <a:cubicBezTo>
                    <a:pt x="19" y="48"/>
                    <a:pt x="19" y="48"/>
                    <a:pt x="19" y="48"/>
                  </a:cubicBezTo>
                  <a:lnTo>
                    <a:pt x="16" y="70"/>
                  </a:lnTo>
                  <a:close/>
                  <a:moveTo>
                    <a:pt x="21" y="34"/>
                  </a:moveTo>
                  <a:cubicBezTo>
                    <a:pt x="24" y="34"/>
                    <a:pt x="24" y="34"/>
                    <a:pt x="24" y="34"/>
                  </a:cubicBezTo>
                  <a:cubicBezTo>
                    <a:pt x="29" y="35"/>
                    <a:pt x="32" y="35"/>
                    <a:pt x="34" y="34"/>
                  </a:cubicBezTo>
                  <a:cubicBezTo>
                    <a:pt x="36" y="33"/>
                    <a:pt x="37" y="31"/>
                    <a:pt x="38" y="28"/>
                  </a:cubicBezTo>
                  <a:cubicBezTo>
                    <a:pt x="38" y="25"/>
                    <a:pt x="38" y="23"/>
                    <a:pt x="36" y="21"/>
                  </a:cubicBezTo>
                  <a:cubicBezTo>
                    <a:pt x="34" y="20"/>
                    <a:pt x="32" y="19"/>
                    <a:pt x="28" y="18"/>
                  </a:cubicBezTo>
                  <a:cubicBezTo>
                    <a:pt x="23" y="18"/>
                    <a:pt x="23" y="18"/>
                    <a:pt x="23" y="18"/>
                  </a:cubicBezTo>
                  <a:lnTo>
                    <a:pt x="21" y="3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86" name="Freeform 110"/>
            <p:cNvSpPr>
              <a:spLocks/>
            </p:cNvSpPr>
            <p:nvPr/>
          </p:nvSpPr>
          <p:spPr bwMode="auto">
            <a:xfrm>
              <a:off x="7767845" y="5269528"/>
              <a:ext cx="82881" cy="108383"/>
            </a:xfrm>
            <a:custGeom>
              <a:avLst/>
              <a:gdLst/>
              <a:ahLst/>
              <a:cxnLst>
                <a:cxn ang="0">
                  <a:pos x="2" y="40"/>
                </a:cxn>
                <a:cxn ang="0">
                  <a:pos x="17" y="45"/>
                </a:cxn>
                <a:cxn ang="0">
                  <a:pos x="17" y="46"/>
                </a:cxn>
                <a:cxn ang="0">
                  <a:pos x="17" y="52"/>
                </a:cxn>
                <a:cxn ang="0">
                  <a:pos x="21" y="55"/>
                </a:cxn>
                <a:cxn ang="0">
                  <a:pos x="26" y="55"/>
                </a:cxn>
                <a:cxn ang="0">
                  <a:pos x="29" y="52"/>
                </a:cxn>
                <a:cxn ang="0">
                  <a:pos x="23" y="41"/>
                </a:cxn>
                <a:cxn ang="0">
                  <a:pos x="20" y="39"/>
                </a:cxn>
                <a:cxn ang="0">
                  <a:pos x="11" y="27"/>
                </a:cxn>
                <a:cxn ang="0">
                  <a:pos x="11" y="15"/>
                </a:cxn>
                <a:cxn ang="0">
                  <a:pos x="22" y="3"/>
                </a:cxn>
                <a:cxn ang="0">
                  <a:pos x="40" y="2"/>
                </a:cxn>
                <a:cxn ang="0">
                  <a:pos x="52" y="12"/>
                </a:cxn>
                <a:cxn ang="0">
                  <a:pos x="53" y="28"/>
                </a:cxn>
                <a:cxn ang="0">
                  <a:pos x="53" y="29"/>
                </a:cxn>
                <a:cxn ang="0">
                  <a:pos x="38" y="24"/>
                </a:cxn>
                <a:cxn ang="0">
                  <a:pos x="38" y="19"/>
                </a:cxn>
                <a:cxn ang="0">
                  <a:pos x="34" y="16"/>
                </a:cxn>
                <a:cxn ang="0">
                  <a:pos x="30" y="16"/>
                </a:cxn>
                <a:cxn ang="0">
                  <a:pos x="28" y="19"/>
                </a:cxn>
                <a:cxn ang="0">
                  <a:pos x="34" y="30"/>
                </a:cxn>
                <a:cxn ang="0">
                  <a:pos x="38" y="33"/>
                </a:cxn>
                <a:cxn ang="0">
                  <a:pos x="45" y="45"/>
                </a:cxn>
                <a:cxn ang="0">
                  <a:pos x="45" y="56"/>
                </a:cxn>
                <a:cxn ang="0">
                  <a:pos x="34" y="68"/>
                </a:cxn>
                <a:cxn ang="0">
                  <a:pos x="17" y="70"/>
                </a:cxn>
                <a:cxn ang="0">
                  <a:pos x="2" y="59"/>
                </a:cxn>
                <a:cxn ang="0">
                  <a:pos x="2" y="42"/>
                </a:cxn>
                <a:cxn ang="0">
                  <a:pos x="2" y="40"/>
                </a:cxn>
              </a:cxnLst>
              <a:rect l="0" t="0" r="r" b="b"/>
              <a:pathLst>
                <a:path w="55" h="72">
                  <a:moveTo>
                    <a:pt x="2" y="40"/>
                  </a:moveTo>
                  <a:cubicBezTo>
                    <a:pt x="17" y="45"/>
                    <a:pt x="17" y="45"/>
                    <a:pt x="17" y="45"/>
                  </a:cubicBezTo>
                  <a:cubicBezTo>
                    <a:pt x="17" y="46"/>
                    <a:pt x="17" y="46"/>
                    <a:pt x="17" y="46"/>
                  </a:cubicBezTo>
                  <a:cubicBezTo>
                    <a:pt x="16" y="48"/>
                    <a:pt x="16" y="50"/>
                    <a:pt x="17" y="52"/>
                  </a:cubicBezTo>
                  <a:cubicBezTo>
                    <a:pt x="17" y="54"/>
                    <a:pt x="19" y="55"/>
                    <a:pt x="21" y="55"/>
                  </a:cubicBezTo>
                  <a:cubicBezTo>
                    <a:pt x="23" y="56"/>
                    <a:pt x="24" y="56"/>
                    <a:pt x="26" y="55"/>
                  </a:cubicBezTo>
                  <a:cubicBezTo>
                    <a:pt x="27" y="55"/>
                    <a:pt x="28" y="54"/>
                    <a:pt x="29" y="52"/>
                  </a:cubicBezTo>
                  <a:cubicBezTo>
                    <a:pt x="30" y="49"/>
                    <a:pt x="28" y="45"/>
                    <a:pt x="23" y="41"/>
                  </a:cubicBezTo>
                  <a:cubicBezTo>
                    <a:pt x="22" y="40"/>
                    <a:pt x="21" y="39"/>
                    <a:pt x="20" y="39"/>
                  </a:cubicBezTo>
                  <a:cubicBezTo>
                    <a:pt x="16" y="35"/>
                    <a:pt x="13" y="31"/>
                    <a:pt x="11" y="27"/>
                  </a:cubicBezTo>
                  <a:cubicBezTo>
                    <a:pt x="10" y="23"/>
                    <a:pt x="10" y="19"/>
                    <a:pt x="11" y="15"/>
                  </a:cubicBezTo>
                  <a:cubicBezTo>
                    <a:pt x="13" y="10"/>
                    <a:pt x="16" y="5"/>
                    <a:pt x="22" y="3"/>
                  </a:cubicBezTo>
                  <a:cubicBezTo>
                    <a:pt x="27" y="0"/>
                    <a:pt x="33" y="0"/>
                    <a:pt x="40" y="2"/>
                  </a:cubicBezTo>
                  <a:cubicBezTo>
                    <a:pt x="45" y="4"/>
                    <a:pt x="50" y="7"/>
                    <a:pt x="52" y="12"/>
                  </a:cubicBezTo>
                  <a:cubicBezTo>
                    <a:pt x="55" y="17"/>
                    <a:pt x="55" y="22"/>
                    <a:pt x="53" y="28"/>
                  </a:cubicBezTo>
                  <a:cubicBezTo>
                    <a:pt x="53" y="29"/>
                    <a:pt x="53" y="29"/>
                    <a:pt x="53" y="29"/>
                  </a:cubicBezTo>
                  <a:cubicBezTo>
                    <a:pt x="38" y="24"/>
                    <a:pt x="38" y="24"/>
                    <a:pt x="38" y="24"/>
                  </a:cubicBezTo>
                  <a:cubicBezTo>
                    <a:pt x="39" y="22"/>
                    <a:pt x="39" y="20"/>
                    <a:pt x="38" y="19"/>
                  </a:cubicBezTo>
                  <a:cubicBezTo>
                    <a:pt x="38" y="18"/>
                    <a:pt x="36" y="17"/>
                    <a:pt x="34" y="16"/>
                  </a:cubicBezTo>
                  <a:cubicBezTo>
                    <a:pt x="33" y="15"/>
                    <a:pt x="32" y="16"/>
                    <a:pt x="30" y="16"/>
                  </a:cubicBezTo>
                  <a:cubicBezTo>
                    <a:pt x="29" y="17"/>
                    <a:pt x="28" y="18"/>
                    <a:pt x="28" y="19"/>
                  </a:cubicBezTo>
                  <a:cubicBezTo>
                    <a:pt x="27" y="22"/>
                    <a:pt x="29" y="25"/>
                    <a:pt x="34" y="30"/>
                  </a:cubicBezTo>
                  <a:cubicBezTo>
                    <a:pt x="35" y="31"/>
                    <a:pt x="37" y="33"/>
                    <a:pt x="38" y="33"/>
                  </a:cubicBezTo>
                  <a:cubicBezTo>
                    <a:pt x="41" y="37"/>
                    <a:pt x="44" y="41"/>
                    <a:pt x="45" y="45"/>
                  </a:cubicBezTo>
                  <a:cubicBezTo>
                    <a:pt x="46" y="48"/>
                    <a:pt x="46" y="52"/>
                    <a:pt x="45" y="56"/>
                  </a:cubicBezTo>
                  <a:cubicBezTo>
                    <a:pt x="43" y="61"/>
                    <a:pt x="40" y="66"/>
                    <a:pt x="34" y="68"/>
                  </a:cubicBezTo>
                  <a:cubicBezTo>
                    <a:pt x="29" y="71"/>
                    <a:pt x="23" y="72"/>
                    <a:pt x="17" y="70"/>
                  </a:cubicBezTo>
                  <a:cubicBezTo>
                    <a:pt x="10" y="67"/>
                    <a:pt x="5" y="64"/>
                    <a:pt x="2" y="59"/>
                  </a:cubicBezTo>
                  <a:cubicBezTo>
                    <a:pt x="0" y="54"/>
                    <a:pt x="0" y="48"/>
                    <a:pt x="2" y="42"/>
                  </a:cubicBezTo>
                  <a:lnTo>
                    <a:pt x="2" y="4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87" name="Freeform 111"/>
            <p:cNvSpPr>
              <a:spLocks/>
            </p:cNvSpPr>
            <p:nvPr/>
          </p:nvSpPr>
          <p:spPr bwMode="auto">
            <a:xfrm>
              <a:off x="7835425" y="5293755"/>
              <a:ext cx="65030" cy="103920"/>
            </a:xfrm>
            <a:custGeom>
              <a:avLst/>
              <a:gdLst/>
              <a:ahLst/>
              <a:cxnLst>
                <a:cxn ang="0">
                  <a:pos x="35" y="163"/>
                </a:cxn>
                <a:cxn ang="0">
                  <a:pos x="0" y="146"/>
                </a:cxn>
                <a:cxn ang="0">
                  <a:pos x="66" y="0"/>
                </a:cxn>
                <a:cxn ang="0">
                  <a:pos x="102" y="16"/>
                </a:cxn>
                <a:cxn ang="0">
                  <a:pos x="35" y="163"/>
                </a:cxn>
              </a:cxnLst>
              <a:rect l="0" t="0" r="r" b="b"/>
              <a:pathLst>
                <a:path w="102" h="163">
                  <a:moveTo>
                    <a:pt x="35" y="163"/>
                  </a:moveTo>
                  <a:lnTo>
                    <a:pt x="0" y="146"/>
                  </a:lnTo>
                  <a:lnTo>
                    <a:pt x="66" y="0"/>
                  </a:lnTo>
                  <a:lnTo>
                    <a:pt x="102" y="16"/>
                  </a:lnTo>
                  <a:lnTo>
                    <a:pt x="35" y="16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88" name="Freeform 112"/>
            <p:cNvSpPr>
              <a:spLocks/>
            </p:cNvSpPr>
            <p:nvPr/>
          </p:nvSpPr>
          <p:spPr bwMode="auto">
            <a:xfrm>
              <a:off x="7880690" y="5311606"/>
              <a:ext cx="90531" cy="111570"/>
            </a:xfrm>
            <a:custGeom>
              <a:avLst/>
              <a:gdLst/>
              <a:ahLst/>
              <a:cxnLst>
                <a:cxn ang="0">
                  <a:pos x="35" y="175"/>
                </a:cxn>
                <a:cxn ang="0">
                  <a:pos x="0" y="154"/>
                </a:cxn>
                <a:cxn ang="0">
                  <a:pos x="64" y="47"/>
                </a:cxn>
                <a:cxn ang="0">
                  <a:pos x="38" y="31"/>
                </a:cxn>
                <a:cxn ang="0">
                  <a:pos x="57" y="0"/>
                </a:cxn>
                <a:cxn ang="0">
                  <a:pos x="142" y="50"/>
                </a:cxn>
                <a:cxn ang="0">
                  <a:pos x="123" y="83"/>
                </a:cxn>
                <a:cxn ang="0">
                  <a:pos x="97" y="66"/>
                </a:cxn>
                <a:cxn ang="0">
                  <a:pos x="35" y="175"/>
                </a:cxn>
              </a:cxnLst>
              <a:rect l="0" t="0" r="r" b="b"/>
              <a:pathLst>
                <a:path w="142" h="175">
                  <a:moveTo>
                    <a:pt x="35" y="175"/>
                  </a:moveTo>
                  <a:lnTo>
                    <a:pt x="0" y="154"/>
                  </a:lnTo>
                  <a:lnTo>
                    <a:pt x="64" y="47"/>
                  </a:lnTo>
                  <a:lnTo>
                    <a:pt x="38" y="31"/>
                  </a:lnTo>
                  <a:lnTo>
                    <a:pt x="57" y="0"/>
                  </a:lnTo>
                  <a:lnTo>
                    <a:pt x="142" y="50"/>
                  </a:lnTo>
                  <a:lnTo>
                    <a:pt x="123" y="83"/>
                  </a:lnTo>
                  <a:lnTo>
                    <a:pt x="97" y="66"/>
                  </a:lnTo>
                  <a:lnTo>
                    <a:pt x="35" y="175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89" name="Freeform 113"/>
            <p:cNvSpPr>
              <a:spLocks/>
            </p:cNvSpPr>
            <p:nvPr/>
          </p:nvSpPr>
          <p:spPr bwMode="auto">
            <a:xfrm>
              <a:off x="7934882" y="5346033"/>
              <a:ext cx="107107" cy="114758"/>
            </a:xfrm>
            <a:custGeom>
              <a:avLst/>
              <a:gdLst/>
              <a:ahLst/>
              <a:cxnLst>
                <a:cxn ang="0">
                  <a:pos x="31" y="180"/>
                </a:cxn>
                <a:cxn ang="0">
                  <a:pos x="0" y="154"/>
                </a:cxn>
                <a:cxn ang="0">
                  <a:pos x="38" y="109"/>
                </a:cxn>
                <a:cxn ang="0">
                  <a:pos x="64" y="0"/>
                </a:cxn>
                <a:cxn ang="0">
                  <a:pos x="99" y="26"/>
                </a:cxn>
                <a:cxn ang="0">
                  <a:pos x="80" y="88"/>
                </a:cxn>
                <a:cxn ang="0">
                  <a:pos x="137" y="57"/>
                </a:cxn>
                <a:cxn ang="0">
                  <a:pos x="168" y="83"/>
                </a:cxn>
                <a:cxn ang="0">
                  <a:pos x="68" y="133"/>
                </a:cxn>
                <a:cxn ang="0">
                  <a:pos x="31" y="180"/>
                </a:cxn>
              </a:cxnLst>
              <a:rect l="0" t="0" r="r" b="b"/>
              <a:pathLst>
                <a:path w="168" h="180">
                  <a:moveTo>
                    <a:pt x="31" y="180"/>
                  </a:moveTo>
                  <a:lnTo>
                    <a:pt x="0" y="154"/>
                  </a:lnTo>
                  <a:lnTo>
                    <a:pt x="38" y="109"/>
                  </a:lnTo>
                  <a:lnTo>
                    <a:pt x="64" y="0"/>
                  </a:lnTo>
                  <a:lnTo>
                    <a:pt x="99" y="26"/>
                  </a:lnTo>
                  <a:lnTo>
                    <a:pt x="80" y="88"/>
                  </a:lnTo>
                  <a:lnTo>
                    <a:pt x="137" y="57"/>
                  </a:lnTo>
                  <a:lnTo>
                    <a:pt x="168" y="83"/>
                  </a:lnTo>
                  <a:lnTo>
                    <a:pt x="68" y="133"/>
                  </a:lnTo>
                  <a:lnTo>
                    <a:pt x="31" y="18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90" name="Freeform 114"/>
            <p:cNvSpPr>
              <a:spLocks noEditPoints="1"/>
            </p:cNvSpPr>
            <p:nvPr/>
          </p:nvSpPr>
          <p:spPr bwMode="auto">
            <a:xfrm>
              <a:off x="7207444" y="5370260"/>
              <a:ext cx="894475" cy="895112"/>
            </a:xfrm>
            <a:custGeom>
              <a:avLst/>
              <a:gdLst/>
              <a:ahLst/>
              <a:cxnLst>
                <a:cxn ang="0">
                  <a:pos x="297" y="594"/>
                </a:cxn>
                <a:cxn ang="0">
                  <a:pos x="0" y="297"/>
                </a:cxn>
                <a:cxn ang="0">
                  <a:pos x="297" y="0"/>
                </a:cxn>
                <a:cxn ang="0">
                  <a:pos x="594" y="297"/>
                </a:cxn>
                <a:cxn ang="0">
                  <a:pos x="297" y="594"/>
                </a:cxn>
                <a:cxn ang="0">
                  <a:pos x="297" y="40"/>
                </a:cxn>
                <a:cxn ang="0">
                  <a:pos x="40" y="297"/>
                </a:cxn>
                <a:cxn ang="0">
                  <a:pos x="297" y="554"/>
                </a:cxn>
                <a:cxn ang="0">
                  <a:pos x="554" y="297"/>
                </a:cxn>
                <a:cxn ang="0">
                  <a:pos x="297" y="40"/>
                </a:cxn>
              </a:cxnLst>
              <a:rect l="0" t="0" r="r" b="b"/>
              <a:pathLst>
                <a:path w="594" h="594">
                  <a:moveTo>
                    <a:pt x="297" y="594"/>
                  </a:moveTo>
                  <a:cubicBezTo>
                    <a:pt x="133" y="594"/>
                    <a:pt x="0" y="461"/>
                    <a:pt x="0" y="297"/>
                  </a:cubicBezTo>
                  <a:cubicBezTo>
                    <a:pt x="0" y="134"/>
                    <a:pt x="133" y="0"/>
                    <a:pt x="297" y="0"/>
                  </a:cubicBezTo>
                  <a:cubicBezTo>
                    <a:pt x="460" y="0"/>
                    <a:pt x="594" y="134"/>
                    <a:pt x="594" y="297"/>
                  </a:cubicBezTo>
                  <a:cubicBezTo>
                    <a:pt x="594" y="461"/>
                    <a:pt x="460" y="594"/>
                    <a:pt x="297" y="594"/>
                  </a:cubicBezTo>
                  <a:close/>
                  <a:moveTo>
                    <a:pt x="297" y="40"/>
                  </a:moveTo>
                  <a:cubicBezTo>
                    <a:pt x="155" y="40"/>
                    <a:pt x="40" y="156"/>
                    <a:pt x="40" y="297"/>
                  </a:cubicBezTo>
                  <a:cubicBezTo>
                    <a:pt x="40" y="439"/>
                    <a:pt x="155" y="554"/>
                    <a:pt x="297" y="554"/>
                  </a:cubicBezTo>
                  <a:cubicBezTo>
                    <a:pt x="438" y="554"/>
                    <a:pt x="554" y="439"/>
                    <a:pt x="554" y="297"/>
                  </a:cubicBezTo>
                  <a:cubicBezTo>
                    <a:pt x="554" y="156"/>
                    <a:pt x="438" y="40"/>
                    <a:pt x="297" y="4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sp>
        <p:nvSpPr>
          <p:cNvPr id="291" name="Szövegdoboz 81"/>
          <p:cNvSpPr txBox="1"/>
          <p:nvPr/>
        </p:nvSpPr>
        <p:spPr>
          <a:xfrm>
            <a:off x="6854872" y="1344340"/>
            <a:ext cx="1601443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u-HU" sz="1400" b="1" kern="0" dirty="0">
                <a:solidFill>
                  <a:srgbClr val="FBB040"/>
                </a:solidFill>
              </a:rPr>
              <a:t>14</a:t>
            </a:r>
            <a:r>
              <a:rPr kumimoji="0" lang="en-GB" sz="1400" b="1" i="0" u="none" strike="noStrike" kern="0" cap="none" spc="0" normalizeH="0" baseline="0" noProof="0" dirty="0">
                <a:ln>
                  <a:noFill/>
                </a:ln>
                <a:solidFill>
                  <a:srgbClr val="FBB040"/>
                </a:solidFill>
                <a:effectLst/>
                <a:uLnTx/>
                <a:uFillTx/>
              </a:rPr>
              <a:t>%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050" b="0" i="0" u="none" strike="noStrike" kern="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</a:rPr>
              <a:t>Legfeljebb 8 általános</a:t>
            </a:r>
            <a:endParaRPr kumimoji="0" lang="en-GB" sz="1050" b="0" i="0" u="none" strike="noStrike" kern="0" cap="none" spc="0" normalizeH="0" baseline="0" noProof="0" dirty="0">
              <a:ln>
                <a:noFill/>
              </a:ln>
              <a:solidFill>
                <a:srgbClr val="404040"/>
              </a:solidFill>
              <a:effectLst/>
              <a:uLnTx/>
              <a:uFillTx/>
            </a:endParaRPr>
          </a:p>
        </p:txBody>
      </p:sp>
      <p:sp>
        <p:nvSpPr>
          <p:cNvPr id="292" name="Szövegdoboz 81"/>
          <p:cNvSpPr txBox="1"/>
          <p:nvPr/>
        </p:nvSpPr>
        <p:spPr>
          <a:xfrm>
            <a:off x="6860726" y="2993295"/>
            <a:ext cx="1594272" cy="4693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u-HU" sz="1400" b="1" kern="0" dirty="0">
                <a:solidFill>
                  <a:srgbClr val="FBB040"/>
                </a:solidFill>
              </a:rPr>
              <a:t>49</a:t>
            </a:r>
            <a:r>
              <a:rPr kumimoji="0" lang="en-GB" sz="1400" b="1" i="0" u="none" strike="noStrike" kern="0" cap="none" spc="0" normalizeH="0" baseline="0" noProof="0" dirty="0">
                <a:ln>
                  <a:noFill/>
                </a:ln>
                <a:solidFill>
                  <a:srgbClr val="FBB040"/>
                </a:solidFill>
                <a:effectLst/>
                <a:uLnTx/>
                <a:uFillTx/>
              </a:rPr>
              <a:t>%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050" b="0" i="0" u="none" strike="noStrike" kern="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</a:rPr>
              <a:t>Középiskola</a:t>
            </a:r>
            <a:r>
              <a:rPr kumimoji="0" lang="hu-HU" sz="1050" b="0" i="0" u="none" strike="noStrike" kern="0" cap="none" spc="0" normalizeH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</a:rPr>
              <a:t> érettségivel</a:t>
            </a:r>
            <a:endParaRPr kumimoji="0" lang="en-GB" sz="1000" b="0" i="0" u="none" strike="noStrike" kern="0" cap="none" spc="0" normalizeH="0" baseline="0" noProof="0" dirty="0">
              <a:ln>
                <a:noFill/>
              </a:ln>
              <a:solidFill>
                <a:srgbClr val="404040"/>
              </a:solidFill>
              <a:effectLst/>
              <a:uLnTx/>
              <a:uFillTx/>
            </a:endParaRPr>
          </a:p>
        </p:txBody>
      </p:sp>
      <p:sp>
        <p:nvSpPr>
          <p:cNvPr id="128" name="Szövegdoboz 135"/>
          <p:cNvSpPr txBox="1"/>
          <p:nvPr/>
        </p:nvSpPr>
        <p:spPr>
          <a:xfrm>
            <a:off x="376088" y="4968864"/>
            <a:ext cx="8084344" cy="1384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763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7981950" algn="r"/>
              </a:tabLst>
              <a:defRPr/>
            </a:pPr>
            <a:r>
              <a:rPr kumimoji="0" lang="hu-HU" sz="900" b="0" i="0" u="none" strike="noStrike" kern="0" cap="none" spc="0" normalizeH="0" baseline="0" noProof="0" dirty="0">
                <a:ln>
                  <a:noFill/>
                </a:ln>
                <a:solidFill>
                  <a:srgbClr val="222223"/>
                </a:solidFill>
                <a:effectLst/>
                <a:uLnTx/>
                <a:uFillTx/>
              </a:rPr>
              <a:t>N=1005 | Bázis: teljes minta</a:t>
            </a:r>
          </a:p>
        </p:txBody>
      </p:sp>
      <p:graphicFrame>
        <p:nvGraphicFramePr>
          <p:cNvPr id="6" name="Táblázat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32879972"/>
              </p:ext>
            </p:extLst>
          </p:nvPr>
        </p:nvGraphicFramePr>
        <p:xfrm>
          <a:off x="755576" y="4195162"/>
          <a:ext cx="4816760" cy="46482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204190">
                  <a:extLst>
                    <a:ext uri="{9D8B030D-6E8A-4147-A177-3AD203B41FA5}">
                      <a16:colId xmlns:a16="http://schemas.microsoft.com/office/drawing/2014/main" xmlns="" val="3697467727"/>
                    </a:ext>
                  </a:extLst>
                </a:gridCol>
                <a:gridCol w="876267">
                  <a:extLst>
                    <a:ext uri="{9D8B030D-6E8A-4147-A177-3AD203B41FA5}">
                      <a16:colId xmlns:a16="http://schemas.microsoft.com/office/drawing/2014/main" xmlns="" val="1623754615"/>
                    </a:ext>
                  </a:extLst>
                </a:gridCol>
                <a:gridCol w="1532113">
                  <a:extLst>
                    <a:ext uri="{9D8B030D-6E8A-4147-A177-3AD203B41FA5}">
                      <a16:colId xmlns:a16="http://schemas.microsoft.com/office/drawing/2014/main" xmlns="" val="1864154235"/>
                    </a:ext>
                  </a:extLst>
                </a:gridCol>
                <a:gridCol w="1204190">
                  <a:extLst>
                    <a:ext uri="{9D8B030D-6E8A-4147-A177-3AD203B41FA5}">
                      <a16:colId xmlns:a16="http://schemas.microsoft.com/office/drawing/2014/main" xmlns="" val="3195131778"/>
                    </a:ext>
                  </a:extLst>
                </a:gridCol>
              </a:tblGrid>
              <a:tr h="434406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400" b="1" kern="0" dirty="0">
                          <a:solidFill>
                            <a:schemeClr val="bg2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32%</a:t>
                      </a:r>
                      <a:r>
                        <a:rPr kumimoji="0" lang="hu-HU" sz="1100" b="0" i="0" u="none" strike="noStrike" kern="0" cap="none" spc="0" normalizeH="0" baseline="0" dirty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/>
                      </a:r>
                      <a:br>
                        <a:rPr kumimoji="0" lang="hu-HU" sz="1100" b="0" i="0" u="none" strike="noStrike" kern="0" cap="none" spc="0" normalizeH="0" baseline="0" dirty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kumimoji="0" lang="hu-HU" sz="1050" b="0" i="0" u="none" strike="noStrike" kern="0" cap="none" spc="0" normalizeH="0" baseline="0" dirty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Község</a:t>
                      </a:r>
                      <a:endParaRPr kumimoji="0" lang="hu-HU" sz="1100" b="0" i="0" u="none" strike="noStrike" kern="0" cap="none" spc="0" normalizeH="0" baseline="0" dirty="0">
                        <a:ln>
                          <a:noFill/>
                        </a:ln>
                        <a:solidFill>
                          <a:srgbClr val="40404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1">
                        <a:tint val="2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400" b="1" kern="0" dirty="0">
                          <a:solidFill>
                            <a:schemeClr val="bg2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31%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hu-HU" sz="1050" b="0" i="0" u="none" strike="noStrike" kern="0" cap="none" spc="0" normalizeH="0" baseline="0" dirty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Város</a:t>
                      </a:r>
                    </a:p>
                  </a:txBody>
                  <a:tcPr>
                    <a:solidFill>
                      <a:schemeClr val="accent1">
                        <a:tint val="2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400" b="1" kern="0" dirty="0">
                          <a:solidFill>
                            <a:schemeClr val="bg2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19%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hu-HU" sz="1050" b="0" i="0" u="none" strike="noStrike" kern="0" cap="none" spc="0" normalizeH="0" baseline="0" dirty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Megyeszékhely</a:t>
                      </a:r>
                    </a:p>
                  </a:txBody>
                  <a:tcPr>
                    <a:solidFill>
                      <a:schemeClr val="accent1">
                        <a:tint val="2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400" b="1" kern="0" dirty="0">
                          <a:solidFill>
                            <a:schemeClr val="bg2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18%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hu-HU" sz="1050" b="0" i="0" u="none" strike="noStrike" kern="0" cap="none" spc="0" normalizeH="0" baseline="0" dirty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Budapest</a:t>
                      </a:r>
                    </a:p>
                  </a:txBody>
                  <a:tcPr>
                    <a:solidFill>
                      <a:schemeClr val="accent1">
                        <a:tint val="20000"/>
                        <a:alpha val="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616123678"/>
                  </a:ext>
                </a:extLst>
              </a:tr>
            </a:tbl>
          </a:graphicData>
        </a:graphic>
      </p:graphicFrame>
      <p:sp>
        <p:nvSpPr>
          <p:cNvPr id="137" name="Arc 136"/>
          <p:cNvSpPr>
            <a:spLocks noChangeAspect="1"/>
          </p:cNvSpPr>
          <p:nvPr/>
        </p:nvSpPr>
        <p:spPr bwMode="auto">
          <a:xfrm flipH="1">
            <a:off x="1298434" y="1305177"/>
            <a:ext cx="1036533" cy="1036533"/>
          </a:xfrm>
          <a:prstGeom prst="arc">
            <a:avLst>
              <a:gd name="adj1" fmla="val 16160081"/>
              <a:gd name="adj2" fmla="val 7241521"/>
            </a:avLst>
          </a:prstGeom>
          <a:noFill/>
          <a:ln w="76200" cap="flat" cmpd="sng" algn="ctr">
            <a:solidFill>
              <a:schemeClr val="accent2"/>
            </a:solidFill>
            <a:prstDash val="solid"/>
            <a:round/>
            <a:headEnd type="none" w="med" len="med"/>
            <a:tailEnd type="triangle" w="sm" len="sm"/>
          </a:ln>
          <a:effectLst/>
        </p:spPr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8" name="Arc 137"/>
          <p:cNvSpPr>
            <a:spLocks noChangeAspect="1"/>
          </p:cNvSpPr>
          <p:nvPr/>
        </p:nvSpPr>
        <p:spPr bwMode="auto">
          <a:xfrm>
            <a:off x="1298434" y="1305177"/>
            <a:ext cx="1036533" cy="1036533"/>
          </a:xfrm>
          <a:prstGeom prst="arc">
            <a:avLst>
              <a:gd name="adj1" fmla="val 15319876"/>
              <a:gd name="adj2" fmla="val 3668658"/>
            </a:avLst>
          </a:prstGeom>
          <a:noFill/>
          <a:ln w="76200" cap="flat" cmpd="sng" algn="ctr">
            <a:solidFill>
              <a:schemeClr val="accent4"/>
            </a:solidFill>
            <a:prstDash val="solid"/>
            <a:round/>
            <a:headEnd type="none" w="med" len="med"/>
            <a:tailEnd type="triangle" w="sm" len="sm"/>
          </a:ln>
          <a:effectLst/>
        </p:spPr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9" name="TextBox 138"/>
          <p:cNvSpPr txBox="1"/>
          <p:nvPr/>
        </p:nvSpPr>
        <p:spPr>
          <a:xfrm>
            <a:off x="882318" y="1827668"/>
            <a:ext cx="357470" cy="246221"/>
          </a:xfrm>
          <a:prstGeom prst="rect">
            <a:avLst/>
          </a:prstGeom>
          <a:noFill/>
        </p:spPr>
        <p:txBody>
          <a:bodyPr wrap="none" lIns="0" tIns="0" rIns="0" bIns="0" rtlCol="0" anchor="ctr">
            <a:spAutoFit/>
          </a:bodyPr>
          <a:lstStyle/>
          <a:p>
            <a:pPr algn="ctr" defTabSz="685800">
              <a:defRPr/>
            </a:pPr>
            <a:r>
              <a:rPr lang="hu-HU" sz="1600" b="1" kern="0" dirty="0">
                <a:solidFill>
                  <a:schemeClr val="accent2"/>
                </a:solidFill>
                <a:latin typeface="Calibri"/>
              </a:rPr>
              <a:t>51</a:t>
            </a:r>
            <a:r>
              <a:rPr lang="en-US" sz="1600" b="1" kern="0" dirty="0">
                <a:solidFill>
                  <a:schemeClr val="accent2"/>
                </a:solidFill>
                <a:latin typeface="Calibri"/>
              </a:rPr>
              <a:t>%</a:t>
            </a:r>
            <a:endParaRPr lang="en-GB" sz="1600" b="1" kern="0" dirty="0">
              <a:solidFill>
                <a:schemeClr val="accent2"/>
              </a:solidFill>
              <a:latin typeface="Calibri"/>
            </a:endParaRPr>
          </a:p>
        </p:txBody>
      </p:sp>
      <p:sp>
        <p:nvSpPr>
          <p:cNvPr id="140" name="Text Placeholder 9"/>
          <p:cNvSpPr>
            <a:spLocks noGrp="1"/>
          </p:cNvSpPr>
          <p:nvPr>
            <p:ph type="body" sz="quarter" idx="4294967295"/>
          </p:nvPr>
        </p:nvSpPr>
        <p:spPr>
          <a:xfrm>
            <a:off x="1211838" y="771550"/>
            <a:ext cx="1209723" cy="190240"/>
          </a:xfrm>
          <a:prstGeom prst="rect">
            <a:avLst/>
          </a:prstGeom>
        </p:spPr>
        <p:txBody>
          <a:bodyPr/>
          <a:lstStyle/>
          <a:p>
            <a:pPr marL="0" indent="0" algn="ctr" defTabSz="914400">
              <a:spcBef>
                <a:spcPts val="0"/>
              </a:spcBef>
              <a:buNone/>
              <a:defRPr/>
            </a:pPr>
            <a:r>
              <a:rPr lang="hu-HU" sz="1200" kern="0" dirty="0">
                <a:solidFill>
                  <a:srgbClr val="58595B"/>
                </a:solidFill>
                <a:latin typeface="+mn-lt"/>
                <a:cs typeface="+mn-cs"/>
              </a:rPr>
              <a:t>NEM</a:t>
            </a:r>
          </a:p>
        </p:txBody>
      </p:sp>
      <p:sp>
        <p:nvSpPr>
          <p:cNvPr id="141" name="TextBox 140"/>
          <p:cNvSpPr txBox="1"/>
          <p:nvPr/>
        </p:nvSpPr>
        <p:spPr>
          <a:xfrm>
            <a:off x="2451279" y="1827668"/>
            <a:ext cx="357470" cy="246221"/>
          </a:xfrm>
          <a:prstGeom prst="rect">
            <a:avLst/>
          </a:prstGeom>
          <a:noFill/>
        </p:spPr>
        <p:txBody>
          <a:bodyPr wrap="none" lIns="0" tIns="0" rIns="0" bIns="0" rtlCol="0" anchor="ctr">
            <a:spAutoFit/>
          </a:bodyPr>
          <a:lstStyle>
            <a:defPPr>
              <a:defRPr lang="cs-CZ"/>
            </a:defPPr>
            <a:lvl1pPr algn="ctr" defTabSz="685800">
              <a:defRPr sz="2250" b="1" kern="0">
                <a:solidFill>
                  <a:schemeClr val="accent4"/>
                </a:solidFill>
                <a:latin typeface="Calibri"/>
              </a:defRPr>
            </a:lvl1pPr>
          </a:lstStyle>
          <a:p>
            <a:r>
              <a:rPr lang="hu-HU" sz="1600" dirty="0"/>
              <a:t>49</a:t>
            </a:r>
            <a:r>
              <a:rPr lang="en-US" sz="1600" dirty="0"/>
              <a:t>%</a:t>
            </a:r>
            <a:endParaRPr lang="en-GB" sz="1600" dirty="0"/>
          </a:p>
        </p:txBody>
      </p:sp>
      <p:sp>
        <p:nvSpPr>
          <p:cNvPr id="142" name="Rectangle 23"/>
          <p:cNvSpPr/>
          <p:nvPr/>
        </p:nvSpPr>
        <p:spPr>
          <a:xfrm>
            <a:off x="251520" y="1668623"/>
            <a:ext cx="3038556" cy="424479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algn="ctr" defTabSz="924282">
              <a:lnSpc>
                <a:spcPct val="90000"/>
              </a:lnSpc>
              <a:buFont typeface="Arial" pitchFamily="34" charset="0"/>
              <a:buNone/>
            </a:pPr>
            <a:r>
              <a:rPr lang="hu-HU" sz="1050" dirty="0">
                <a:solidFill>
                  <a:srgbClr val="363636"/>
                </a:solidFill>
                <a:latin typeface="Calibri" pitchFamily="34" charset="0"/>
                <a:cs typeface="Arial" pitchFamily="34" charset="0"/>
              </a:rPr>
              <a:t>Férfi                     </a:t>
            </a:r>
            <a:r>
              <a:rPr lang="hu-HU" sz="1200" dirty="0">
                <a:solidFill>
                  <a:schemeClr val="bg2">
                    <a:lumMod val="75000"/>
                  </a:schemeClr>
                </a:solidFill>
                <a:cs typeface="Arial" panose="020B0604020202020204" pitchFamily="34" charset="0"/>
              </a:rPr>
              <a:t>                     </a:t>
            </a:r>
            <a:r>
              <a:rPr lang="hu-HU" sz="1050" dirty="0">
                <a:solidFill>
                  <a:srgbClr val="363636"/>
                </a:solidFill>
                <a:latin typeface="Calibri" pitchFamily="34" charset="0"/>
                <a:cs typeface="Arial" pitchFamily="34" charset="0"/>
              </a:rPr>
              <a:t>Nő</a:t>
            </a:r>
            <a:endParaRPr lang="en-GB" sz="1050" dirty="0">
              <a:solidFill>
                <a:srgbClr val="363636"/>
              </a:solidFill>
              <a:latin typeface="Calibri" pitchFamily="34" charset="0"/>
              <a:cs typeface="Arial" pitchFamily="34" charset="0"/>
            </a:endParaRPr>
          </a:p>
        </p:txBody>
      </p:sp>
      <p:sp>
        <p:nvSpPr>
          <p:cNvPr id="143" name="Arc 142"/>
          <p:cNvSpPr>
            <a:spLocks noChangeAspect="1"/>
          </p:cNvSpPr>
          <p:nvPr/>
        </p:nvSpPr>
        <p:spPr bwMode="auto">
          <a:xfrm flipH="1">
            <a:off x="3932707" y="1310534"/>
            <a:ext cx="1036533" cy="1036533"/>
          </a:xfrm>
          <a:prstGeom prst="arc">
            <a:avLst>
              <a:gd name="adj1" fmla="val 16160081"/>
              <a:gd name="adj2" fmla="val 7241521"/>
            </a:avLst>
          </a:prstGeom>
          <a:noFill/>
          <a:ln w="76200" cap="flat" cmpd="sng" algn="ctr">
            <a:solidFill>
              <a:schemeClr val="accent2"/>
            </a:solidFill>
            <a:prstDash val="solid"/>
            <a:round/>
            <a:headEnd type="none" w="med" len="med"/>
            <a:tailEnd type="triangle" w="sm" len="sm"/>
          </a:ln>
          <a:effectLst/>
        </p:spPr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4" name="Arc 143"/>
          <p:cNvSpPr>
            <a:spLocks noChangeAspect="1"/>
          </p:cNvSpPr>
          <p:nvPr/>
        </p:nvSpPr>
        <p:spPr bwMode="auto">
          <a:xfrm>
            <a:off x="3932707" y="1310534"/>
            <a:ext cx="1036533" cy="1036533"/>
          </a:xfrm>
          <a:prstGeom prst="arc">
            <a:avLst>
              <a:gd name="adj1" fmla="val 11431698"/>
              <a:gd name="adj2" fmla="val 3668658"/>
            </a:avLst>
          </a:prstGeom>
          <a:noFill/>
          <a:ln w="76200" cap="flat" cmpd="sng" algn="ctr">
            <a:solidFill>
              <a:schemeClr val="accent4"/>
            </a:solidFill>
            <a:prstDash val="solid"/>
            <a:round/>
            <a:headEnd type="none" w="med" len="med"/>
            <a:tailEnd type="triangle" w="sm" len="sm"/>
          </a:ln>
          <a:effectLst/>
        </p:spPr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5" name="TextBox 144"/>
          <p:cNvSpPr txBox="1"/>
          <p:nvPr/>
        </p:nvSpPr>
        <p:spPr>
          <a:xfrm>
            <a:off x="3452921" y="1821338"/>
            <a:ext cx="357470" cy="246221"/>
          </a:xfrm>
          <a:prstGeom prst="rect">
            <a:avLst/>
          </a:prstGeom>
          <a:noFill/>
        </p:spPr>
        <p:txBody>
          <a:bodyPr wrap="none" lIns="0" tIns="0" rIns="0" bIns="0" rtlCol="0" anchor="ctr">
            <a:spAutoFit/>
          </a:bodyPr>
          <a:lstStyle/>
          <a:p>
            <a:pPr algn="ctr" defTabSz="685800">
              <a:defRPr/>
            </a:pPr>
            <a:r>
              <a:rPr lang="hu-HU" sz="1600" b="1" kern="0" dirty="0">
                <a:solidFill>
                  <a:schemeClr val="accent2"/>
                </a:solidFill>
                <a:latin typeface="Calibri"/>
              </a:rPr>
              <a:t>42</a:t>
            </a:r>
            <a:r>
              <a:rPr lang="en-US" sz="1600" b="1" kern="0" dirty="0">
                <a:solidFill>
                  <a:schemeClr val="accent2"/>
                </a:solidFill>
                <a:latin typeface="Calibri"/>
              </a:rPr>
              <a:t>%</a:t>
            </a:r>
            <a:endParaRPr lang="en-GB" sz="1600" b="1" kern="0" dirty="0">
              <a:solidFill>
                <a:schemeClr val="accent2"/>
              </a:solidFill>
              <a:latin typeface="Calibri"/>
            </a:endParaRPr>
          </a:p>
        </p:txBody>
      </p:sp>
      <p:sp>
        <p:nvSpPr>
          <p:cNvPr id="146" name="Text Placeholder 9"/>
          <p:cNvSpPr>
            <a:spLocks noGrp="1"/>
          </p:cNvSpPr>
          <p:nvPr>
            <p:ph type="body" sz="quarter" idx="4294967295"/>
          </p:nvPr>
        </p:nvSpPr>
        <p:spPr>
          <a:xfrm>
            <a:off x="3846111" y="774518"/>
            <a:ext cx="1209723" cy="190240"/>
          </a:xfrm>
          <a:prstGeom prst="rect">
            <a:avLst/>
          </a:prstGeom>
        </p:spPr>
        <p:txBody>
          <a:bodyPr/>
          <a:lstStyle/>
          <a:p>
            <a:pPr marL="0" indent="0" algn="ctr" defTabSz="914400">
              <a:spcBef>
                <a:spcPts val="0"/>
              </a:spcBef>
              <a:buNone/>
              <a:defRPr/>
            </a:pPr>
            <a:r>
              <a:rPr lang="hu-HU" sz="1200" kern="0" dirty="0">
                <a:solidFill>
                  <a:srgbClr val="58595B"/>
                </a:solidFill>
                <a:latin typeface="+mn-lt"/>
                <a:cs typeface="+mn-cs"/>
              </a:rPr>
              <a:t>KOR</a:t>
            </a:r>
          </a:p>
        </p:txBody>
      </p:sp>
      <p:sp>
        <p:nvSpPr>
          <p:cNvPr id="147" name="TextBox 146"/>
          <p:cNvSpPr txBox="1"/>
          <p:nvPr/>
        </p:nvSpPr>
        <p:spPr>
          <a:xfrm>
            <a:off x="5092846" y="1831598"/>
            <a:ext cx="357470" cy="246221"/>
          </a:xfrm>
          <a:prstGeom prst="rect">
            <a:avLst/>
          </a:prstGeom>
          <a:noFill/>
        </p:spPr>
        <p:txBody>
          <a:bodyPr wrap="none" lIns="0" tIns="0" rIns="0" bIns="0" rtlCol="0" anchor="ctr">
            <a:spAutoFit/>
          </a:bodyPr>
          <a:lstStyle>
            <a:defPPr>
              <a:defRPr lang="cs-CZ"/>
            </a:defPPr>
            <a:lvl1pPr algn="ctr" defTabSz="685800">
              <a:defRPr sz="2250" b="1" kern="0">
                <a:solidFill>
                  <a:schemeClr val="accent4"/>
                </a:solidFill>
                <a:latin typeface="Calibri"/>
              </a:defRPr>
            </a:lvl1pPr>
          </a:lstStyle>
          <a:p>
            <a:r>
              <a:rPr lang="hu-HU" sz="1600" dirty="0"/>
              <a:t>58</a:t>
            </a:r>
            <a:r>
              <a:rPr lang="en-US" sz="1600" dirty="0"/>
              <a:t>%</a:t>
            </a:r>
            <a:endParaRPr lang="en-GB" sz="1600" dirty="0"/>
          </a:p>
        </p:txBody>
      </p:sp>
      <p:sp>
        <p:nvSpPr>
          <p:cNvPr id="148" name="Rectangle 23"/>
          <p:cNvSpPr/>
          <p:nvPr/>
        </p:nvSpPr>
        <p:spPr>
          <a:xfrm>
            <a:off x="3431198" y="1672854"/>
            <a:ext cx="1965503" cy="424479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algn="ctr" defTabSz="924282">
              <a:lnSpc>
                <a:spcPct val="90000"/>
              </a:lnSpc>
              <a:buFont typeface="Arial" pitchFamily="34" charset="0"/>
              <a:buNone/>
            </a:pPr>
            <a:r>
              <a:rPr lang="hu-HU" sz="1050" dirty="0">
                <a:solidFill>
                  <a:srgbClr val="363636"/>
                </a:solidFill>
                <a:latin typeface="Calibri" pitchFamily="34" charset="0"/>
                <a:cs typeface="Arial" pitchFamily="34" charset="0"/>
              </a:rPr>
              <a:t>15-21                    </a:t>
            </a:r>
            <a:r>
              <a:rPr lang="hu-HU" sz="1200" dirty="0">
                <a:solidFill>
                  <a:schemeClr val="bg2">
                    <a:lumMod val="75000"/>
                  </a:schemeClr>
                </a:solidFill>
                <a:cs typeface="Arial" panose="020B0604020202020204" pitchFamily="34" charset="0"/>
              </a:rPr>
              <a:t>                     </a:t>
            </a:r>
            <a:r>
              <a:rPr lang="hu-HU" sz="1050" dirty="0">
                <a:solidFill>
                  <a:srgbClr val="363636"/>
                </a:solidFill>
                <a:latin typeface="Calibri" pitchFamily="34" charset="0"/>
                <a:cs typeface="Arial" pitchFamily="34" charset="0"/>
              </a:rPr>
              <a:t>22-29</a:t>
            </a:r>
            <a:endParaRPr lang="en-GB" sz="1050" dirty="0">
              <a:solidFill>
                <a:srgbClr val="363636"/>
              </a:solidFill>
              <a:latin typeface="Calibri" pitchFamily="34" charset="0"/>
              <a:cs typeface="Arial" pitchFamily="34" charset="0"/>
            </a:endParaRPr>
          </a:p>
        </p:txBody>
      </p:sp>
      <p:sp>
        <p:nvSpPr>
          <p:cNvPr id="149" name="Szövegdoboz 350"/>
          <p:cNvSpPr txBox="1"/>
          <p:nvPr/>
        </p:nvSpPr>
        <p:spPr>
          <a:xfrm>
            <a:off x="1725739" y="3030217"/>
            <a:ext cx="263023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lvl="0" algn="ctr" defTabSz="914400" fontAlgn="auto">
              <a:lnSpc>
                <a:spcPct val="100000"/>
              </a:lnSpc>
              <a:spcAft>
                <a:spcPts val="0"/>
              </a:spcAft>
              <a:buClrTx/>
              <a:buSzTx/>
              <a:tabLst/>
              <a:defRPr/>
            </a:pPr>
            <a:r>
              <a:rPr lang="hu-HU" sz="1200" kern="0" dirty="0">
                <a:solidFill>
                  <a:srgbClr val="58595B"/>
                </a:solidFill>
              </a:rPr>
              <a:t>TELEPÜLÉS TÍPUS</a:t>
            </a:r>
          </a:p>
        </p:txBody>
      </p:sp>
      <p:sp>
        <p:nvSpPr>
          <p:cNvPr id="303" name="Szövegdoboz 350"/>
          <p:cNvSpPr txBox="1"/>
          <p:nvPr/>
        </p:nvSpPr>
        <p:spPr>
          <a:xfrm>
            <a:off x="6303135" y="774893"/>
            <a:ext cx="263023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lvl="0" algn="ctr" defTabSz="914400" fontAlgn="auto">
              <a:lnSpc>
                <a:spcPct val="100000"/>
              </a:lnSpc>
              <a:spcAft>
                <a:spcPts val="0"/>
              </a:spcAft>
              <a:buClrTx/>
              <a:buSzTx/>
              <a:tabLst/>
              <a:defRPr/>
            </a:pPr>
            <a:r>
              <a:rPr lang="hu-HU" sz="1200" kern="0" dirty="0">
                <a:solidFill>
                  <a:srgbClr val="58595B"/>
                </a:solidFill>
              </a:rPr>
              <a:t>ISKOLAI VÉGZETTSÉG</a:t>
            </a:r>
          </a:p>
        </p:txBody>
      </p:sp>
      <p:sp>
        <p:nvSpPr>
          <p:cNvPr id="136" name="Title 3"/>
          <p:cNvSpPr>
            <a:spLocks noGrp="1"/>
          </p:cNvSpPr>
          <p:nvPr>
            <p:ph type="title"/>
          </p:nvPr>
        </p:nvSpPr>
        <p:spPr>
          <a:xfrm>
            <a:off x="179984" y="-19088"/>
            <a:ext cx="8680422" cy="469722"/>
          </a:xfrm>
        </p:spPr>
        <p:txBody>
          <a:bodyPr>
            <a:noAutofit/>
          </a:bodyPr>
          <a:lstStyle/>
          <a:p>
            <a:r>
              <a:rPr lang="hu-HU" sz="2900" dirty="0"/>
              <a:t>Demográfia</a:t>
            </a:r>
          </a:p>
        </p:txBody>
      </p:sp>
      <p:pic>
        <p:nvPicPr>
          <p:cNvPr id="133" name="Picture 132">
            <a:extLst>
              <a:ext uri="{FF2B5EF4-FFF2-40B4-BE49-F238E27FC236}">
                <a16:creationId xmlns:a16="http://schemas.microsoft.com/office/drawing/2014/main" xmlns="" id="{FFE501E9-676E-4C5E-879C-D1D10963B19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6376" y="4633691"/>
            <a:ext cx="600901" cy="600901"/>
          </a:xfrm>
          <a:prstGeom prst="rect">
            <a:avLst/>
          </a:prstGeom>
        </p:spPr>
      </p:pic>
      <p:pic>
        <p:nvPicPr>
          <p:cNvPr id="134" name="Picture 133">
            <a:extLst>
              <a:ext uri="{FF2B5EF4-FFF2-40B4-BE49-F238E27FC236}">
                <a16:creationId xmlns:a16="http://schemas.microsoft.com/office/drawing/2014/main" xmlns="" id="{B593F7EA-0A58-4C64-97E1-3758EAC27F2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9618" y="4905062"/>
            <a:ext cx="725425" cy="137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6721045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Title 3"/>
          <p:cNvSpPr>
            <a:spLocks noGrp="1"/>
          </p:cNvSpPr>
          <p:nvPr>
            <p:ph type="title"/>
          </p:nvPr>
        </p:nvSpPr>
        <p:spPr>
          <a:xfrm>
            <a:off x="179984" y="-19088"/>
            <a:ext cx="8680422" cy="469722"/>
          </a:xfrm>
        </p:spPr>
        <p:txBody>
          <a:bodyPr>
            <a:noAutofit/>
          </a:bodyPr>
          <a:lstStyle/>
          <a:p>
            <a:r>
              <a:rPr lang="hu-HU" sz="2900" dirty="0"/>
              <a:t>Affinitási mutatók: szülői lét és életszínvonal</a:t>
            </a:r>
          </a:p>
        </p:txBody>
      </p:sp>
      <p:graphicFrame>
        <p:nvGraphicFramePr>
          <p:cNvPr id="13" name="Chart 44"/>
          <p:cNvGraphicFramePr/>
          <p:nvPr>
            <p:extLst>
              <p:ext uri="{D42A27DB-BD31-4B8C-83A1-F6EECF244321}">
                <p14:modId xmlns:p14="http://schemas.microsoft.com/office/powerpoint/2010/main" val="2939094812"/>
              </p:ext>
            </p:extLst>
          </p:nvPr>
        </p:nvGraphicFramePr>
        <p:xfrm>
          <a:off x="252222" y="479145"/>
          <a:ext cx="3960440" cy="443239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1115616" y="598992"/>
            <a:ext cx="914509" cy="461665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marL="0" marR="0" lvl="0" indent="0" algn="ct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200" b="1" i="0" u="none" strike="noStrike" kern="1200" cap="none" spc="0" normalizeH="0" baseline="0" noProof="0" dirty="0">
                <a:ln>
                  <a:noFill/>
                </a:ln>
                <a:solidFill>
                  <a:srgbClr val="00B7C0"/>
                </a:solidFill>
                <a:effectLst/>
                <a:uLnTx/>
                <a:uFillTx/>
                <a:latin typeface="Calibri" pitchFamily="34" charset="0"/>
                <a:ea typeface="+mn-ea"/>
                <a:cs typeface="Arial" pitchFamily="34" charset="0"/>
              </a:rPr>
              <a:t>Szülő</a:t>
            </a:r>
          </a:p>
          <a:p>
            <a:pPr marL="0" marR="0" lvl="0" indent="0" algn="ct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200" b="1" i="0" u="none" strike="noStrike" kern="1200" cap="none" spc="0" normalizeH="0" baseline="0" noProof="0" dirty="0">
                <a:ln>
                  <a:noFill/>
                </a:ln>
                <a:solidFill>
                  <a:srgbClr val="FF4343"/>
                </a:solidFill>
                <a:effectLst/>
                <a:uLnTx/>
                <a:uFillTx/>
                <a:latin typeface="Calibri" pitchFamily="34" charset="0"/>
                <a:ea typeface="+mn-ea"/>
                <a:cs typeface="Arial" pitchFamily="34" charset="0"/>
              </a:rPr>
              <a:t>Nem szülő</a:t>
            </a:r>
          </a:p>
        </p:txBody>
      </p:sp>
      <p:graphicFrame>
        <p:nvGraphicFramePr>
          <p:cNvPr id="24" name="Chart 44"/>
          <p:cNvGraphicFramePr/>
          <p:nvPr>
            <p:extLst>
              <p:ext uri="{D42A27DB-BD31-4B8C-83A1-F6EECF244321}">
                <p14:modId xmlns:p14="http://schemas.microsoft.com/office/powerpoint/2010/main" val="183995155"/>
              </p:ext>
            </p:extLst>
          </p:nvPr>
        </p:nvGraphicFramePr>
        <p:xfrm>
          <a:off x="4343275" y="482260"/>
          <a:ext cx="4477197" cy="443239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5" name="TextBox 24"/>
          <p:cNvSpPr txBox="1"/>
          <p:nvPr/>
        </p:nvSpPr>
        <p:spPr>
          <a:xfrm>
            <a:off x="5940152" y="603853"/>
            <a:ext cx="1152128" cy="461665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marL="0" marR="0" lvl="0" indent="0" algn="ct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200" b="1" i="0" u="none" strike="noStrike" kern="1200" cap="none" spc="0" normalizeH="0" baseline="0" noProof="0" dirty="0">
                <a:ln>
                  <a:noFill/>
                </a:ln>
                <a:solidFill>
                  <a:srgbClr val="00B7C0"/>
                </a:solidFill>
                <a:effectLst/>
                <a:uLnTx/>
                <a:uFillTx/>
                <a:latin typeface="Calibri" pitchFamily="34" charset="0"/>
                <a:ea typeface="+mn-ea"/>
                <a:cs typeface="Arial" pitchFamily="34" charset="0"/>
              </a:rPr>
              <a:t>Jómódú</a:t>
            </a:r>
          </a:p>
          <a:p>
            <a:pPr marL="0" marR="0" lvl="0" indent="0" algn="ct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200" b="1" i="0" u="none" strike="noStrike" kern="1200" cap="none" spc="0" normalizeH="0" baseline="0" noProof="0" dirty="0">
                <a:ln>
                  <a:noFill/>
                </a:ln>
                <a:solidFill>
                  <a:srgbClr val="FF4343"/>
                </a:solidFill>
                <a:effectLst/>
                <a:uLnTx/>
                <a:uFillTx/>
                <a:latin typeface="Calibri" pitchFamily="34" charset="0"/>
                <a:ea typeface="+mn-ea"/>
                <a:cs typeface="Arial" pitchFamily="34" charset="0"/>
              </a:rPr>
              <a:t>Nélkülöző</a:t>
            </a:r>
          </a:p>
        </p:txBody>
      </p:sp>
      <p:sp>
        <p:nvSpPr>
          <p:cNvPr id="27" name="TextBox 26"/>
          <p:cNvSpPr txBox="1">
            <a:spLocks/>
          </p:cNvSpPr>
          <p:nvPr/>
        </p:nvSpPr>
        <p:spPr>
          <a:xfrm>
            <a:off x="3203848" y="596212"/>
            <a:ext cx="901808" cy="4107911"/>
          </a:xfrm>
          <a:prstGeom prst="rect">
            <a:avLst/>
          </a:prstGeom>
          <a:solidFill>
            <a:srgbClr val="00B7C0">
              <a:alpha val="5000"/>
            </a:srgbClr>
          </a:solidFill>
        </p:spPr>
        <p:txBody>
          <a:bodyPr wrap="square" rtlCol="0">
            <a:noAutofit/>
          </a:bodyPr>
          <a:lstStyle/>
          <a:p>
            <a:pPr marL="0" marR="0" lvl="0" indent="0" algn="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900" b="0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 pitchFamily="34" charset="0"/>
                <a:ea typeface="+mn-ea"/>
                <a:cs typeface="Arial" pitchFamily="34" charset="0"/>
              </a:rPr>
              <a:t>Szülők érdeklődési területe</a:t>
            </a:r>
          </a:p>
        </p:txBody>
      </p:sp>
      <p:sp>
        <p:nvSpPr>
          <p:cNvPr id="28" name="TextBox 27"/>
          <p:cNvSpPr txBox="1">
            <a:spLocks/>
          </p:cNvSpPr>
          <p:nvPr/>
        </p:nvSpPr>
        <p:spPr>
          <a:xfrm>
            <a:off x="4753627" y="603854"/>
            <a:ext cx="322429" cy="4100270"/>
          </a:xfrm>
          <a:prstGeom prst="rect">
            <a:avLst/>
          </a:prstGeom>
          <a:solidFill>
            <a:srgbClr val="00B7C0">
              <a:alpha val="5000"/>
            </a:srgbClr>
          </a:solidFill>
        </p:spPr>
        <p:txBody>
          <a:bodyPr wrap="square" rtlCol="0">
            <a:noAutofit/>
          </a:bodyPr>
          <a:lstStyle/>
          <a:p>
            <a:pPr marL="0" marR="0" lvl="0" indent="0" algn="l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900" b="0" i="0" u="none" strike="noStrike" kern="1200" cap="none" spc="0" normalizeH="0" baseline="0" noProof="0" dirty="0">
              <a:ln>
                <a:noFill/>
              </a:ln>
              <a:solidFill>
                <a:srgbClr val="404040"/>
              </a:solidFill>
              <a:effectLst/>
              <a:uLnTx/>
              <a:uFillTx/>
              <a:latin typeface="Calibri" pitchFamily="34" charset="0"/>
              <a:ea typeface="+mn-ea"/>
              <a:cs typeface="Arial" pitchFamily="34" charset="0"/>
            </a:endParaRPr>
          </a:p>
        </p:txBody>
      </p:sp>
      <p:sp>
        <p:nvSpPr>
          <p:cNvPr id="14" name="Szövegdoboz 135"/>
          <p:cNvSpPr txBox="1"/>
          <p:nvPr/>
        </p:nvSpPr>
        <p:spPr>
          <a:xfrm>
            <a:off x="376088" y="4968864"/>
            <a:ext cx="8084344" cy="1384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763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7978775" algn="r"/>
                <a:tab pos="7981950" algn="r"/>
              </a:tabLst>
              <a:defRPr/>
            </a:pPr>
            <a:r>
              <a:rPr kumimoji="0" lang="hu-HU" sz="900" b="0" i="0" u="none" strike="noStrike" kern="0" cap="none" spc="0" normalizeH="0" baseline="0" noProof="0" dirty="0">
                <a:ln>
                  <a:noFill/>
                </a:ln>
                <a:solidFill>
                  <a:srgbClr val="222223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N=1005 | Bázis: teljes minta	A „napi szappanopera” és „reggeli információs műsor”</a:t>
            </a:r>
            <a:r>
              <a:rPr kumimoji="0" lang="hu-HU" sz="900" b="0" i="0" u="none" strike="noStrike" kern="0" cap="none" spc="0" normalizeH="0" noProof="0" dirty="0">
                <a:ln>
                  <a:noFill/>
                </a:ln>
                <a:solidFill>
                  <a:srgbClr val="222223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említése 5% alatti, ezért nézői profilja nem elemezhető</a:t>
            </a:r>
            <a:endParaRPr kumimoji="0" lang="hu-HU" sz="900" b="0" i="0" u="none" strike="noStrike" kern="0" cap="none" spc="0" normalizeH="0" baseline="0" noProof="0" dirty="0">
              <a:ln>
                <a:noFill/>
              </a:ln>
              <a:solidFill>
                <a:srgbClr val="222223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" name="TextBox 14"/>
          <p:cNvSpPr txBox="1">
            <a:spLocks/>
          </p:cNvSpPr>
          <p:nvPr/>
        </p:nvSpPr>
        <p:spPr>
          <a:xfrm>
            <a:off x="8028384" y="588871"/>
            <a:ext cx="648072" cy="4115252"/>
          </a:xfrm>
          <a:prstGeom prst="rect">
            <a:avLst/>
          </a:prstGeom>
          <a:solidFill>
            <a:srgbClr val="FF4343">
              <a:alpha val="5000"/>
            </a:srgbClr>
          </a:solidFill>
        </p:spPr>
        <p:txBody>
          <a:bodyPr wrap="square" rtlCol="0">
            <a:noAutofit/>
          </a:bodyPr>
          <a:lstStyle/>
          <a:p>
            <a:pPr lvl="0" algn="r"/>
            <a:r>
              <a:rPr lang="hu-HU" sz="900" dirty="0">
                <a:solidFill>
                  <a:srgbClr val="404040"/>
                </a:solidFill>
                <a:latin typeface="Calibri" pitchFamily="34" charset="0"/>
                <a:cs typeface="Arial" pitchFamily="34" charset="0"/>
              </a:rPr>
              <a:t> </a:t>
            </a:r>
            <a:endParaRPr kumimoji="0" lang="hu-HU" sz="900" b="0" i="0" u="none" strike="noStrike" kern="1200" cap="none" spc="0" normalizeH="0" baseline="0" noProof="0" dirty="0">
              <a:ln>
                <a:noFill/>
              </a:ln>
              <a:solidFill>
                <a:srgbClr val="404040"/>
              </a:solidFill>
              <a:effectLst/>
              <a:uLnTx/>
              <a:uFillTx/>
              <a:latin typeface="Calibri" pitchFamily="34" charset="0"/>
              <a:ea typeface="+mn-ea"/>
              <a:cs typeface="Arial" pitchFamily="34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BA2C834E-6C16-4296-8FBE-36EEA93BC41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6376" y="4515966"/>
            <a:ext cx="600901" cy="600901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C67ED497-F056-4004-954B-F7CCCAFC9F92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9618" y="4787337"/>
            <a:ext cx="725425" cy="137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1143983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Title 3"/>
          <p:cNvSpPr>
            <a:spLocks noGrp="1"/>
          </p:cNvSpPr>
          <p:nvPr>
            <p:ph type="title"/>
          </p:nvPr>
        </p:nvSpPr>
        <p:spPr>
          <a:xfrm>
            <a:off x="179984" y="-19088"/>
            <a:ext cx="8680422" cy="469722"/>
          </a:xfrm>
        </p:spPr>
        <p:txBody>
          <a:bodyPr>
            <a:noAutofit/>
          </a:bodyPr>
          <a:lstStyle/>
          <a:p>
            <a:r>
              <a:rPr lang="hu-HU" sz="2900" dirty="0"/>
              <a:t>Film-és sorozatnézés gyakorisága</a:t>
            </a:r>
          </a:p>
        </p:txBody>
      </p:sp>
      <p:sp>
        <p:nvSpPr>
          <p:cNvPr id="52" name="Text Placeholder 9"/>
          <p:cNvSpPr>
            <a:spLocks noGrp="1"/>
          </p:cNvSpPr>
          <p:nvPr>
            <p:ph type="body" sz="quarter" idx="4294967295"/>
          </p:nvPr>
        </p:nvSpPr>
        <p:spPr>
          <a:xfrm>
            <a:off x="170158" y="402993"/>
            <a:ext cx="8690248" cy="451009"/>
          </a:xfrm>
          <a:prstGeom prst="rect">
            <a:avLst/>
          </a:prstGeom>
        </p:spPr>
        <p:txBody>
          <a:bodyPr/>
          <a:lstStyle/>
          <a:p>
            <a:pPr marL="0" indent="0">
              <a:spcBef>
                <a:spcPts val="0"/>
              </a:spcBef>
              <a:buNone/>
            </a:pPr>
            <a:r>
              <a:rPr lang="hu-HU" sz="1000" i="1" dirty="0">
                <a:solidFill>
                  <a:schemeClr val="bg1">
                    <a:lumMod val="50000"/>
                  </a:schemeClr>
                </a:solidFill>
              </a:rPr>
              <a:t>Milyen gyakran néz filmeket? Milyen gyakran néz </a:t>
            </a:r>
            <a:r>
              <a:rPr lang="hu-HU" sz="1000" i="1" dirty="0" err="1">
                <a:solidFill>
                  <a:schemeClr val="bg1">
                    <a:lumMod val="50000"/>
                  </a:schemeClr>
                </a:solidFill>
              </a:rPr>
              <a:t>sorozatokat</a:t>
            </a:r>
            <a:r>
              <a:rPr lang="hu-HU" sz="1000" i="1" dirty="0">
                <a:solidFill>
                  <a:schemeClr val="bg1">
                    <a:lumMod val="50000"/>
                  </a:schemeClr>
                </a:solidFill>
              </a:rPr>
              <a:t>?</a:t>
            </a:r>
          </a:p>
        </p:txBody>
      </p:sp>
      <p:sp>
        <p:nvSpPr>
          <p:cNvPr id="13" name="Szövegdoboz 135"/>
          <p:cNvSpPr txBox="1"/>
          <p:nvPr/>
        </p:nvSpPr>
        <p:spPr>
          <a:xfrm>
            <a:off x="376088" y="4968864"/>
            <a:ext cx="8084344" cy="1384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763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7981950" algn="r"/>
              </a:tabLst>
              <a:defRPr/>
            </a:pPr>
            <a:r>
              <a:rPr kumimoji="0" lang="hu-HU" sz="900" b="0" i="0" u="none" strike="noStrike" kern="0" cap="none" spc="0" normalizeH="0" baseline="0" noProof="0" dirty="0">
                <a:ln>
                  <a:noFill/>
                </a:ln>
                <a:solidFill>
                  <a:srgbClr val="222223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N=1005 | Bázis: teljes minta</a:t>
            </a:r>
          </a:p>
        </p:txBody>
      </p:sp>
      <p:sp>
        <p:nvSpPr>
          <p:cNvPr id="99" name="Szövegdoboz 30"/>
          <p:cNvSpPr txBox="1"/>
          <p:nvPr/>
        </p:nvSpPr>
        <p:spPr>
          <a:xfrm>
            <a:off x="1463195" y="1002017"/>
            <a:ext cx="1064864" cy="2385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950" b="0" i="0" u="none" strike="noStrike" kern="0" cap="all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 pitchFamily="34" charset="0"/>
                <a:cs typeface="Arial" pitchFamily="34" charset="0"/>
              </a:rPr>
              <a:t>SOHA</a:t>
            </a:r>
          </a:p>
        </p:txBody>
      </p:sp>
      <p:sp>
        <p:nvSpPr>
          <p:cNvPr id="102" name="Szövegdoboz 30"/>
          <p:cNvSpPr txBox="1"/>
          <p:nvPr/>
        </p:nvSpPr>
        <p:spPr>
          <a:xfrm>
            <a:off x="2411464" y="996155"/>
            <a:ext cx="1064864" cy="2385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950" b="0" i="0" u="none" strike="noStrike" kern="0" cap="all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 pitchFamily="34" charset="0"/>
                <a:cs typeface="Arial" pitchFamily="34" charset="0"/>
              </a:rPr>
              <a:t>RITKÁN</a:t>
            </a:r>
          </a:p>
        </p:txBody>
      </p:sp>
      <p:sp>
        <p:nvSpPr>
          <p:cNvPr id="103" name="Szövegdoboz 30"/>
          <p:cNvSpPr txBox="1"/>
          <p:nvPr/>
        </p:nvSpPr>
        <p:spPr>
          <a:xfrm>
            <a:off x="3407707" y="997041"/>
            <a:ext cx="1064864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950" b="0" i="0" u="none" strike="noStrike" kern="0" cap="all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 pitchFamily="34" charset="0"/>
                <a:cs typeface="Arial" pitchFamily="34" charset="0"/>
              </a:rPr>
              <a:t>HAVONTA TÖBBSZÖR</a:t>
            </a:r>
          </a:p>
        </p:txBody>
      </p:sp>
      <p:sp>
        <p:nvSpPr>
          <p:cNvPr id="104" name="Szövegdoboz 30"/>
          <p:cNvSpPr txBox="1"/>
          <p:nvPr/>
        </p:nvSpPr>
        <p:spPr>
          <a:xfrm>
            <a:off x="4355976" y="991179"/>
            <a:ext cx="1064864" cy="2385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950" b="0" i="0" u="none" strike="noStrike" kern="0" cap="all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 pitchFamily="34" charset="0"/>
                <a:cs typeface="Arial" pitchFamily="34" charset="0"/>
              </a:rPr>
              <a:t>HETENTE</a:t>
            </a:r>
          </a:p>
        </p:txBody>
      </p:sp>
      <p:sp>
        <p:nvSpPr>
          <p:cNvPr id="105" name="Szövegdoboz 30"/>
          <p:cNvSpPr txBox="1"/>
          <p:nvPr/>
        </p:nvSpPr>
        <p:spPr>
          <a:xfrm>
            <a:off x="5331554" y="993436"/>
            <a:ext cx="1064864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950" b="0" i="0" u="none" strike="noStrike" kern="0" cap="all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 pitchFamily="34" charset="0"/>
                <a:cs typeface="Arial" pitchFamily="34" charset="0"/>
              </a:rPr>
              <a:t>HETENTE TÖBBSZÖR</a:t>
            </a:r>
          </a:p>
        </p:txBody>
      </p:sp>
      <p:sp>
        <p:nvSpPr>
          <p:cNvPr id="106" name="Szövegdoboz 30"/>
          <p:cNvSpPr txBox="1"/>
          <p:nvPr/>
        </p:nvSpPr>
        <p:spPr>
          <a:xfrm>
            <a:off x="6279823" y="987574"/>
            <a:ext cx="1064864" cy="2385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950" b="0" i="0" u="none" strike="noStrike" kern="0" cap="all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 pitchFamily="34" charset="0"/>
                <a:cs typeface="Arial" pitchFamily="34" charset="0"/>
              </a:rPr>
              <a:t>NAPONTA</a:t>
            </a:r>
          </a:p>
        </p:txBody>
      </p:sp>
      <p:sp>
        <p:nvSpPr>
          <p:cNvPr id="139" name="Szövegdoboz 30"/>
          <p:cNvSpPr txBox="1"/>
          <p:nvPr/>
        </p:nvSpPr>
        <p:spPr>
          <a:xfrm>
            <a:off x="306703" y="1583690"/>
            <a:ext cx="106486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200" b="0" i="0" u="none" strike="noStrike" kern="0" cap="all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 pitchFamily="34" charset="0"/>
                <a:cs typeface="Arial" pitchFamily="34" charset="0"/>
              </a:rPr>
              <a:t>FILM</a:t>
            </a:r>
          </a:p>
        </p:txBody>
      </p:sp>
      <p:sp>
        <p:nvSpPr>
          <p:cNvPr id="140" name="Szövegdoboz 30"/>
          <p:cNvSpPr txBox="1"/>
          <p:nvPr/>
        </p:nvSpPr>
        <p:spPr>
          <a:xfrm>
            <a:off x="306703" y="2475378"/>
            <a:ext cx="106486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200" b="0" i="0" u="none" strike="noStrike" kern="0" cap="all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 pitchFamily="34" charset="0"/>
                <a:cs typeface="Arial" pitchFamily="34" charset="0"/>
              </a:rPr>
              <a:t>SOROZAT</a:t>
            </a:r>
          </a:p>
        </p:txBody>
      </p:sp>
      <p:sp>
        <p:nvSpPr>
          <p:cNvPr id="39" name="Szövegdoboz 30"/>
          <p:cNvSpPr txBox="1"/>
          <p:nvPr/>
        </p:nvSpPr>
        <p:spPr>
          <a:xfrm>
            <a:off x="306703" y="3296473"/>
            <a:ext cx="8297745" cy="15465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u-HU" sz="1050" kern="0" dirty="0">
                <a:solidFill>
                  <a:srgbClr val="58595B"/>
                </a:solidFill>
                <a:latin typeface="Calibri"/>
              </a:rPr>
              <a:t>A fiatalok szinte kivétel nélkül néznek filmeket és sorozatok. A többségre a legalább heti rendszeresség jellemző, ugyanakkor sorozatok esetében a napi gyakoriság valamivel magasabb, mint a filmeknél. 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u-HU" sz="1050" kern="0" dirty="0">
                <a:solidFill>
                  <a:srgbClr val="58595B"/>
                </a:solidFill>
                <a:latin typeface="Calibri"/>
              </a:rPr>
              <a:t>A 8 általánost és a szakmunkást végzettek harmada napi szinten néz filmet. Szintén átlagon felüli a napi fogyasztás aránya a vezető, vagy önálló pozíciót betöltők (36%), a fizikai dolgozók (34%), illetve a családosok (30%) körében. Hasonló a helyzet azok esetében is, akik rendszeresen néznek tévés tartalmat online (30%), beleértve a magyar tartalmakat is (42%). Emellett az SVOD előfizetők 34%-a is napi szinten néz filmet.    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u-HU" sz="1050" kern="0" dirty="0">
                <a:solidFill>
                  <a:srgbClr val="58595B"/>
                </a:solidFill>
                <a:latin typeface="Calibri"/>
              </a:rPr>
              <a:t>A sorozatnézésről elmondható, hogy a budapestieket és magas iskolai végzettségűeket átlagon felül </a:t>
            </a:r>
            <a:r>
              <a:rPr lang="hu-HU" sz="1050" kern="0" dirty="0" err="1">
                <a:solidFill>
                  <a:srgbClr val="58595B"/>
                </a:solidFill>
                <a:latin typeface="Calibri"/>
              </a:rPr>
              <a:t>jellemzi</a:t>
            </a:r>
            <a:r>
              <a:rPr lang="hu-HU" sz="1050" kern="0" dirty="0">
                <a:solidFill>
                  <a:srgbClr val="58595B"/>
                </a:solidFill>
                <a:latin typeface="Calibri"/>
              </a:rPr>
              <a:t> (45% és 41% hetente többször néz). Az általános iskolai végzettségűek körében ugyanakkor 8% azok aránya, akik egyáltalán nem követnek </a:t>
            </a:r>
            <a:r>
              <a:rPr lang="hu-HU" sz="1050" kern="0" dirty="0" err="1">
                <a:solidFill>
                  <a:srgbClr val="58595B"/>
                </a:solidFill>
                <a:latin typeface="Calibri"/>
              </a:rPr>
              <a:t>sorozatokat</a:t>
            </a:r>
            <a:r>
              <a:rPr lang="hu-HU" sz="1050" kern="0" dirty="0">
                <a:solidFill>
                  <a:srgbClr val="58595B"/>
                </a:solidFill>
                <a:latin typeface="Calibri"/>
              </a:rPr>
              <a:t>. Csakúgy mint a filmeknél, itt is igaz, hogy a </a:t>
            </a:r>
            <a:r>
              <a:rPr lang="hu-HU" sz="1050" kern="0" dirty="0" err="1">
                <a:solidFill>
                  <a:srgbClr val="58595B"/>
                </a:solidFill>
                <a:latin typeface="Calibri"/>
              </a:rPr>
              <a:t>heavy</a:t>
            </a:r>
            <a:r>
              <a:rPr lang="hu-HU" sz="1050" kern="0" dirty="0">
                <a:solidFill>
                  <a:srgbClr val="58595B"/>
                </a:solidFill>
                <a:latin typeface="Calibri"/>
              </a:rPr>
              <a:t> </a:t>
            </a:r>
            <a:r>
              <a:rPr lang="hu-HU" sz="1050" kern="0" dirty="0" err="1">
                <a:solidFill>
                  <a:srgbClr val="58595B"/>
                </a:solidFill>
                <a:latin typeface="Calibri"/>
              </a:rPr>
              <a:t>viewerek</a:t>
            </a:r>
            <a:r>
              <a:rPr lang="hu-HU" sz="1050" kern="0" dirty="0">
                <a:solidFill>
                  <a:srgbClr val="58595B"/>
                </a:solidFill>
                <a:latin typeface="Calibri"/>
              </a:rPr>
              <a:t> (56%), a tévés tartalmat online fogyasztók (60%) és a magyar műsorokat online fogyasztók (52%) kiemelkedő arányban néznek napi szinten sorozatot.</a:t>
            </a:r>
            <a:endParaRPr lang="hu-HU" sz="1050" kern="0" baseline="0" dirty="0">
              <a:solidFill>
                <a:srgbClr val="58595B"/>
              </a:solidFill>
              <a:latin typeface="Calibri"/>
            </a:endParaRPr>
          </a:p>
        </p:txBody>
      </p:sp>
      <p:cxnSp>
        <p:nvCxnSpPr>
          <p:cNvPr id="40" name="Straight Connector 64"/>
          <p:cNvCxnSpPr/>
          <p:nvPr/>
        </p:nvCxnSpPr>
        <p:spPr>
          <a:xfrm flipV="1">
            <a:off x="1790435" y="1724103"/>
            <a:ext cx="5682978" cy="10921"/>
          </a:xfrm>
          <a:prstGeom prst="line">
            <a:avLst/>
          </a:prstGeom>
          <a:ln w="38100" cap="flat">
            <a:solidFill>
              <a:schemeClr val="bg2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Ellipszis 6"/>
          <p:cNvSpPr/>
          <p:nvPr/>
        </p:nvSpPr>
        <p:spPr>
          <a:xfrm>
            <a:off x="2637848" y="1476344"/>
            <a:ext cx="510267" cy="510267"/>
          </a:xfrm>
          <a:prstGeom prst="ellipse">
            <a:avLst/>
          </a:prstGeom>
          <a:solidFill>
            <a:schemeClr val="accent4"/>
          </a:solidFill>
          <a:ln w="1905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2000" dirty="0" err="1">
              <a:solidFill>
                <a:srgbClr val="003399"/>
              </a:solidFill>
              <a:latin typeface="Calibri" pitchFamily="34" charset="0"/>
            </a:endParaRPr>
          </a:p>
        </p:txBody>
      </p:sp>
      <p:sp>
        <p:nvSpPr>
          <p:cNvPr id="42" name="Ellipszis 45"/>
          <p:cNvSpPr/>
          <p:nvPr/>
        </p:nvSpPr>
        <p:spPr>
          <a:xfrm>
            <a:off x="3636237" y="1462008"/>
            <a:ext cx="510267" cy="510267"/>
          </a:xfrm>
          <a:prstGeom prst="ellipse">
            <a:avLst/>
          </a:prstGeom>
          <a:solidFill>
            <a:schemeClr val="accent4"/>
          </a:solidFill>
          <a:ln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2000" dirty="0" err="1">
              <a:solidFill>
                <a:srgbClr val="003399"/>
              </a:solidFill>
              <a:latin typeface="Calibri" pitchFamily="34" charset="0"/>
            </a:endParaRPr>
          </a:p>
        </p:txBody>
      </p:sp>
      <p:sp>
        <p:nvSpPr>
          <p:cNvPr id="43" name="Ellipszis 46"/>
          <p:cNvSpPr/>
          <p:nvPr/>
        </p:nvSpPr>
        <p:spPr>
          <a:xfrm>
            <a:off x="4597576" y="1462578"/>
            <a:ext cx="510267" cy="510267"/>
          </a:xfrm>
          <a:prstGeom prst="ellipse">
            <a:avLst/>
          </a:prstGeom>
          <a:solidFill>
            <a:schemeClr val="accent4"/>
          </a:solidFill>
          <a:ln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2000" dirty="0" err="1">
              <a:solidFill>
                <a:srgbClr val="003399"/>
              </a:solidFill>
              <a:latin typeface="Calibri" pitchFamily="34" charset="0"/>
            </a:endParaRPr>
          </a:p>
        </p:txBody>
      </p:sp>
      <p:sp>
        <p:nvSpPr>
          <p:cNvPr id="44" name="Ellipszis 47"/>
          <p:cNvSpPr/>
          <p:nvPr/>
        </p:nvSpPr>
        <p:spPr>
          <a:xfrm>
            <a:off x="5557022" y="1465219"/>
            <a:ext cx="510267" cy="510267"/>
          </a:xfrm>
          <a:prstGeom prst="ellipse">
            <a:avLst/>
          </a:prstGeom>
          <a:solidFill>
            <a:schemeClr val="accent4"/>
          </a:solidFill>
          <a:ln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2000" dirty="0" err="1">
              <a:solidFill>
                <a:srgbClr val="003399"/>
              </a:solidFill>
              <a:latin typeface="Calibri" pitchFamily="34" charset="0"/>
            </a:endParaRPr>
          </a:p>
        </p:txBody>
      </p:sp>
      <p:sp>
        <p:nvSpPr>
          <p:cNvPr id="45" name="Ellipszis 48"/>
          <p:cNvSpPr/>
          <p:nvPr/>
        </p:nvSpPr>
        <p:spPr>
          <a:xfrm>
            <a:off x="6516557" y="1468970"/>
            <a:ext cx="510267" cy="510267"/>
          </a:xfrm>
          <a:prstGeom prst="ellipse">
            <a:avLst/>
          </a:prstGeom>
          <a:solidFill>
            <a:schemeClr val="accent4"/>
          </a:solidFill>
          <a:ln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2000" dirty="0" err="1">
              <a:solidFill>
                <a:srgbClr val="003399"/>
              </a:solidFill>
              <a:latin typeface="Calibri" pitchFamily="34" charset="0"/>
            </a:endParaRPr>
          </a:p>
        </p:txBody>
      </p:sp>
      <p:sp>
        <p:nvSpPr>
          <p:cNvPr id="46" name="Szövegdoboz 53"/>
          <p:cNvSpPr txBox="1"/>
          <p:nvPr/>
        </p:nvSpPr>
        <p:spPr>
          <a:xfrm>
            <a:off x="2699792" y="1547864"/>
            <a:ext cx="931276" cy="338554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hu-HU" sz="1600" b="1" dirty="0">
                <a:solidFill>
                  <a:schemeClr val="bg1"/>
                </a:solidFill>
                <a:latin typeface="Calibri" pitchFamily="34" charset="0"/>
                <a:cs typeface="Arial" pitchFamily="34" charset="0"/>
              </a:rPr>
              <a:t>8%</a:t>
            </a:r>
          </a:p>
        </p:txBody>
      </p:sp>
      <p:sp>
        <p:nvSpPr>
          <p:cNvPr id="59" name="Szövegdoboz 55"/>
          <p:cNvSpPr txBox="1"/>
          <p:nvPr/>
        </p:nvSpPr>
        <p:spPr>
          <a:xfrm>
            <a:off x="3636660" y="1543907"/>
            <a:ext cx="931276" cy="338554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hu-HU" sz="1600" b="1" dirty="0">
                <a:solidFill>
                  <a:schemeClr val="bg1"/>
                </a:solidFill>
                <a:latin typeface="Calibri" pitchFamily="34" charset="0"/>
                <a:cs typeface="Arial" pitchFamily="34" charset="0"/>
              </a:rPr>
              <a:t>15%</a:t>
            </a:r>
          </a:p>
        </p:txBody>
      </p:sp>
      <p:sp>
        <p:nvSpPr>
          <p:cNvPr id="60" name="Szövegdoboz 56"/>
          <p:cNvSpPr txBox="1"/>
          <p:nvPr/>
        </p:nvSpPr>
        <p:spPr>
          <a:xfrm>
            <a:off x="4600020" y="1548123"/>
            <a:ext cx="931276" cy="338554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hu-HU" sz="1600" b="1" dirty="0">
                <a:solidFill>
                  <a:schemeClr val="bg1"/>
                </a:solidFill>
                <a:latin typeface="Calibri" pitchFamily="34" charset="0"/>
                <a:cs typeface="Arial" pitchFamily="34" charset="0"/>
              </a:rPr>
              <a:t>21%</a:t>
            </a:r>
          </a:p>
        </p:txBody>
      </p:sp>
      <p:sp>
        <p:nvSpPr>
          <p:cNvPr id="61" name="Szövegdoboz 57"/>
          <p:cNvSpPr txBox="1"/>
          <p:nvPr/>
        </p:nvSpPr>
        <p:spPr>
          <a:xfrm>
            <a:off x="5560338" y="1543907"/>
            <a:ext cx="931276" cy="338554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hu-HU" sz="1600" b="1" dirty="0">
                <a:solidFill>
                  <a:schemeClr val="bg1"/>
                </a:solidFill>
                <a:latin typeface="Calibri" pitchFamily="34" charset="0"/>
                <a:cs typeface="Arial" pitchFamily="34" charset="0"/>
              </a:rPr>
              <a:t>36%</a:t>
            </a:r>
          </a:p>
        </p:txBody>
      </p:sp>
      <p:sp>
        <p:nvSpPr>
          <p:cNvPr id="62" name="Szövegdoboz 59"/>
          <p:cNvSpPr txBox="1"/>
          <p:nvPr/>
        </p:nvSpPr>
        <p:spPr>
          <a:xfrm>
            <a:off x="6519812" y="1544544"/>
            <a:ext cx="931276" cy="338554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hu-HU" sz="1600" b="1" dirty="0">
                <a:solidFill>
                  <a:schemeClr val="bg1"/>
                </a:solidFill>
                <a:latin typeface="Calibri" pitchFamily="34" charset="0"/>
                <a:cs typeface="Arial" pitchFamily="34" charset="0"/>
              </a:rPr>
              <a:t>21%</a:t>
            </a:r>
          </a:p>
        </p:txBody>
      </p:sp>
      <p:sp>
        <p:nvSpPr>
          <p:cNvPr id="63" name="Ellipszis 6"/>
          <p:cNvSpPr/>
          <p:nvPr/>
        </p:nvSpPr>
        <p:spPr>
          <a:xfrm>
            <a:off x="1689579" y="1477511"/>
            <a:ext cx="510267" cy="510267"/>
          </a:xfrm>
          <a:prstGeom prst="ellipse">
            <a:avLst/>
          </a:prstGeom>
          <a:solidFill>
            <a:schemeClr val="bg1">
              <a:lumMod val="75000"/>
            </a:schemeClr>
          </a:solidFill>
          <a:ln w="1905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2000" dirty="0" err="1">
              <a:solidFill>
                <a:srgbClr val="003399"/>
              </a:solidFill>
              <a:latin typeface="Calibri" pitchFamily="34" charset="0"/>
            </a:endParaRPr>
          </a:p>
        </p:txBody>
      </p:sp>
      <p:sp>
        <p:nvSpPr>
          <p:cNvPr id="64" name="Szövegdoboz 53"/>
          <p:cNvSpPr txBox="1"/>
          <p:nvPr/>
        </p:nvSpPr>
        <p:spPr>
          <a:xfrm>
            <a:off x="1744547" y="1554826"/>
            <a:ext cx="931276" cy="338554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hu-HU" sz="1600" b="1" dirty="0">
                <a:solidFill>
                  <a:schemeClr val="bg1"/>
                </a:solidFill>
                <a:latin typeface="Calibri" pitchFamily="34" charset="0"/>
                <a:cs typeface="Arial" pitchFamily="34" charset="0"/>
              </a:rPr>
              <a:t>0%</a:t>
            </a:r>
          </a:p>
        </p:txBody>
      </p:sp>
      <p:cxnSp>
        <p:nvCxnSpPr>
          <p:cNvPr id="65" name="Straight Connector 64"/>
          <p:cNvCxnSpPr/>
          <p:nvPr/>
        </p:nvCxnSpPr>
        <p:spPr>
          <a:xfrm flipV="1">
            <a:off x="1790435" y="2605182"/>
            <a:ext cx="5682978" cy="10921"/>
          </a:xfrm>
          <a:prstGeom prst="line">
            <a:avLst/>
          </a:prstGeom>
          <a:ln w="38100" cap="flat">
            <a:solidFill>
              <a:schemeClr val="bg2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Ellipszis 6"/>
          <p:cNvSpPr/>
          <p:nvPr/>
        </p:nvSpPr>
        <p:spPr>
          <a:xfrm>
            <a:off x="2637848" y="2357423"/>
            <a:ext cx="510267" cy="510267"/>
          </a:xfrm>
          <a:prstGeom prst="ellipse">
            <a:avLst/>
          </a:prstGeom>
          <a:solidFill>
            <a:srgbClr val="00B7C0"/>
          </a:solidFill>
          <a:ln w="1905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2000" dirty="0" err="1">
              <a:solidFill>
                <a:srgbClr val="003399"/>
              </a:solidFill>
              <a:latin typeface="Calibri" pitchFamily="34" charset="0"/>
            </a:endParaRPr>
          </a:p>
        </p:txBody>
      </p:sp>
      <p:sp>
        <p:nvSpPr>
          <p:cNvPr id="67" name="Ellipszis 45"/>
          <p:cNvSpPr/>
          <p:nvPr/>
        </p:nvSpPr>
        <p:spPr>
          <a:xfrm>
            <a:off x="3636237" y="2343087"/>
            <a:ext cx="510267" cy="510267"/>
          </a:xfrm>
          <a:prstGeom prst="ellipse">
            <a:avLst/>
          </a:prstGeom>
          <a:solidFill>
            <a:srgbClr val="00B7C0"/>
          </a:solidFill>
          <a:ln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2000" dirty="0" err="1">
              <a:solidFill>
                <a:srgbClr val="003399"/>
              </a:solidFill>
              <a:latin typeface="Calibri" pitchFamily="34" charset="0"/>
            </a:endParaRPr>
          </a:p>
        </p:txBody>
      </p:sp>
      <p:sp>
        <p:nvSpPr>
          <p:cNvPr id="68" name="Ellipszis 46"/>
          <p:cNvSpPr/>
          <p:nvPr/>
        </p:nvSpPr>
        <p:spPr>
          <a:xfrm>
            <a:off x="4597576" y="2343657"/>
            <a:ext cx="510267" cy="510267"/>
          </a:xfrm>
          <a:prstGeom prst="ellipse">
            <a:avLst/>
          </a:prstGeom>
          <a:solidFill>
            <a:srgbClr val="00B7C0"/>
          </a:solidFill>
          <a:ln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2000" dirty="0" err="1">
              <a:solidFill>
                <a:srgbClr val="003399"/>
              </a:solidFill>
              <a:latin typeface="Calibri" pitchFamily="34" charset="0"/>
            </a:endParaRPr>
          </a:p>
        </p:txBody>
      </p:sp>
      <p:sp>
        <p:nvSpPr>
          <p:cNvPr id="69" name="Ellipszis 47"/>
          <p:cNvSpPr/>
          <p:nvPr/>
        </p:nvSpPr>
        <p:spPr>
          <a:xfrm>
            <a:off x="5557022" y="2346298"/>
            <a:ext cx="510267" cy="510267"/>
          </a:xfrm>
          <a:prstGeom prst="ellipse">
            <a:avLst/>
          </a:prstGeom>
          <a:solidFill>
            <a:srgbClr val="00B7C0"/>
          </a:solidFill>
          <a:ln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2000" dirty="0" err="1">
              <a:solidFill>
                <a:srgbClr val="003399"/>
              </a:solidFill>
              <a:latin typeface="Calibri" pitchFamily="34" charset="0"/>
            </a:endParaRPr>
          </a:p>
        </p:txBody>
      </p:sp>
      <p:sp>
        <p:nvSpPr>
          <p:cNvPr id="70" name="Ellipszis 48"/>
          <p:cNvSpPr/>
          <p:nvPr/>
        </p:nvSpPr>
        <p:spPr>
          <a:xfrm>
            <a:off x="6516557" y="2350049"/>
            <a:ext cx="510267" cy="510267"/>
          </a:xfrm>
          <a:prstGeom prst="ellipse">
            <a:avLst/>
          </a:prstGeom>
          <a:solidFill>
            <a:srgbClr val="00B7C0"/>
          </a:solidFill>
          <a:ln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2000" dirty="0" err="1">
              <a:solidFill>
                <a:srgbClr val="003399"/>
              </a:solidFill>
              <a:latin typeface="Calibri" pitchFamily="34" charset="0"/>
            </a:endParaRPr>
          </a:p>
        </p:txBody>
      </p:sp>
      <p:sp>
        <p:nvSpPr>
          <p:cNvPr id="71" name="Ellipszis 6"/>
          <p:cNvSpPr/>
          <p:nvPr/>
        </p:nvSpPr>
        <p:spPr>
          <a:xfrm>
            <a:off x="1689579" y="2358590"/>
            <a:ext cx="510267" cy="510267"/>
          </a:xfrm>
          <a:prstGeom prst="ellipse">
            <a:avLst/>
          </a:prstGeom>
          <a:solidFill>
            <a:schemeClr val="bg1">
              <a:lumMod val="75000"/>
            </a:schemeClr>
          </a:solidFill>
          <a:ln w="1905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2000" dirty="0" err="1">
              <a:solidFill>
                <a:srgbClr val="003399"/>
              </a:solidFill>
              <a:latin typeface="Calibri" pitchFamily="34" charset="0"/>
            </a:endParaRPr>
          </a:p>
        </p:txBody>
      </p:sp>
      <p:sp>
        <p:nvSpPr>
          <p:cNvPr id="72" name="Szövegdoboz 53"/>
          <p:cNvSpPr txBox="1"/>
          <p:nvPr/>
        </p:nvSpPr>
        <p:spPr>
          <a:xfrm>
            <a:off x="2637848" y="2435905"/>
            <a:ext cx="931276" cy="338554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hu-HU" sz="1600" b="1" dirty="0">
                <a:solidFill>
                  <a:schemeClr val="bg1"/>
                </a:solidFill>
                <a:latin typeface="Calibri" pitchFamily="34" charset="0"/>
                <a:cs typeface="Arial" pitchFamily="34" charset="0"/>
              </a:rPr>
              <a:t>10%</a:t>
            </a:r>
          </a:p>
        </p:txBody>
      </p:sp>
      <p:sp>
        <p:nvSpPr>
          <p:cNvPr id="73" name="Szövegdoboz 55"/>
          <p:cNvSpPr txBox="1"/>
          <p:nvPr/>
        </p:nvSpPr>
        <p:spPr>
          <a:xfrm>
            <a:off x="3636660" y="2418724"/>
            <a:ext cx="931276" cy="338554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hu-HU" sz="1600" b="1" dirty="0">
                <a:solidFill>
                  <a:schemeClr val="bg1"/>
                </a:solidFill>
                <a:latin typeface="Calibri" pitchFamily="34" charset="0"/>
                <a:cs typeface="Arial" pitchFamily="34" charset="0"/>
              </a:rPr>
              <a:t>10%</a:t>
            </a:r>
          </a:p>
        </p:txBody>
      </p:sp>
      <p:sp>
        <p:nvSpPr>
          <p:cNvPr id="74" name="Szövegdoboz 56"/>
          <p:cNvSpPr txBox="1"/>
          <p:nvPr/>
        </p:nvSpPr>
        <p:spPr>
          <a:xfrm>
            <a:off x="4600020" y="2430393"/>
            <a:ext cx="931276" cy="338554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hu-HU" sz="1600" b="1" dirty="0">
                <a:solidFill>
                  <a:schemeClr val="bg1"/>
                </a:solidFill>
                <a:latin typeface="Calibri" pitchFamily="34" charset="0"/>
                <a:cs typeface="Arial" pitchFamily="34" charset="0"/>
              </a:rPr>
              <a:t>10%</a:t>
            </a:r>
          </a:p>
        </p:txBody>
      </p:sp>
      <p:sp>
        <p:nvSpPr>
          <p:cNvPr id="75" name="Szövegdoboz 57"/>
          <p:cNvSpPr txBox="1"/>
          <p:nvPr/>
        </p:nvSpPr>
        <p:spPr>
          <a:xfrm>
            <a:off x="5560338" y="2426177"/>
            <a:ext cx="931276" cy="338554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hu-HU" sz="1600" b="1" dirty="0">
                <a:solidFill>
                  <a:schemeClr val="bg1"/>
                </a:solidFill>
                <a:latin typeface="Calibri" pitchFamily="34" charset="0"/>
                <a:cs typeface="Arial" pitchFamily="34" charset="0"/>
              </a:rPr>
              <a:t>34%</a:t>
            </a:r>
          </a:p>
        </p:txBody>
      </p:sp>
      <p:sp>
        <p:nvSpPr>
          <p:cNvPr id="76" name="Szövegdoboz 59"/>
          <p:cNvSpPr txBox="1"/>
          <p:nvPr/>
        </p:nvSpPr>
        <p:spPr>
          <a:xfrm>
            <a:off x="6519812" y="2426814"/>
            <a:ext cx="931276" cy="338554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hu-HU" sz="1600" b="1" dirty="0">
                <a:solidFill>
                  <a:schemeClr val="bg1"/>
                </a:solidFill>
                <a:latin typeface="Calibri" pitchFamily="34" charset="0"/>
                <a:cs typeface="Arial" pitchFamily="34" charset="0"/>
              </a:rPr>
              <a:t>33%</a:t>
            </a:r>
          </a:p>
        </p:txBody>
      </p:sp>
      <p:sp>
        <p:nvSpPr>
          <p:cNvPr id="77" name="Szövegdoboz 53"/>
          <p:cNvSpPr txBox="1"/>
          <p:nvPr/>
        </p:nvSpPr>
        <p:spPr>
          <a:xfrm>
            <a:off x="1744547" y="2437096"/>
            <a:ext cx="931276" cy="338554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hu-HU" sz="1600" b="1" dirty="0">
                <a:solidFill>
                  <a:schemeClr val="bg1"/>
                </a:solidFill>
                <a:latin typeface="Calibri" pitchFamily="34" charset="0"/>
                <a:cs typeface="Arial" pitchFamily="34" charset="0"/>
              </a:rPr>
              <a:t>2%</a:t>
            </a:r>
          </a:p>
        </p:txBody>
      </p:sp>
      <p:pic>
        <p:nvPicPr>
          <p:cNvPr id="47" name="Picture 46">
            <a:extLst>
              <a:ext uri="{FF2B5EF4-FFF2-40B4-BE49-F238E27FC236}">
                <a16:creationId xmlns:a16="http://schemas.microsoft.com/office/drawing/2014/main" xmlns="" id="{32D6948B-79DE-46CC-A72F-33460C1ADF9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6376" y="4633691"/>
            <a:ext cx="600901" cy="600901"/>
          </a:xfrm>
          <a:prstGeom prst="rect">
            <a:avLst/>
          </a:prstGeom>
        </p:spPr>
      </p:pic>
      <p:pic>
        <p:nvPicPr>
          <p:cNvPr id="48" name="Picture 47">
            <a:extLst>
              <a:ext uri="{FF2B5EF4-FFF2-40B4-BE49-F238E27FC236}">
                <a16:creationId xmlns:a16="http://schemas.microsoft.com/office/drawing/2014/main" xmlns="" id="{76ECF0E5-226B-4D42-B71C-82F3AC344BA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9618" y="4905062"/>
            <a:ext cx="725425" cy="137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3696383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Title 3"/>
          <p:cNvSpPr>
            <a:spLocks noGrp="1"/>
          </p:cNvSpPr>
          <p:nvPr>
            <p:ph type="title"/>
          </p:nvPr>
        </p:nvSpPr>
        <p:spPr>
          <a:xfrm>
            <a:off x="179984" y="-19088"/>
            <a:ext cx="8680422" cy="469722"/>
          </a:xfrm>
        </p:spPr>
        <p:txBody>
          <a:bodyPr>
            <a:noAutofit/>
          </a:bodyPr>
          <a:lstStyle/>
          <a:p>
            <a:r>
              <a:rPr lang="hu-HU" sz="2900" dirty="0"/>
              <a:t>Filmnézés jellege</a:t>
            </a:r>
          </a:p>
        </p:txBody>
      </p:sp>
      <p:sp>
        <p:nvSpPr>
          <p:cNvPr id="52" name="Text Placeholder 9"/>
          <p:cNvSpPr>
            <a:spLocks noGrp="1"/>
          </p:cNvSpPr>
          <p:nvPr>
            <p:ph type="body" sz="quarter" idx="4294967295"/>
          </p:nvPr>
        </p:nvSpPr>
        <p:spPr>
          <a:xfrm>
            <a:off x="170158" y="402993"/>
            <a:ext cx="8690248" cy="451009"/>
          </a:xfrm>
          <a:prstGeom prst="rect">
            <a:avLst/>
          </a:prstGeom>
        </p:spPr>
        <p:txBody>
          <a:bodyPr/>
          <a:lstStyle/>
          <a:p>
            <a:pPr marL="0" indent="0">
              <a:spcBef>
                <a:spcPts val="0"/>
              </a:spcBef>
              <a:buNone/>
            </a:pPr>
            <a:r>
              <a:rPr lang="hu-HU" sz="1000" i="1" dirty="0">
                <a:solidFill>
                  <a:schemeClr val="bg1">
                    <a:lumMod val="50000"/>
                  </a:schemeClr>
                </a:solidFill>
              </a:rPr>
              <a:t>Ha a filmekre gondol, akkor melyik állítás írja le a legjobban az Ön filmnézési szokásait?</a:t>
            </a:r>
          </a:p>
        </p:txBody>
      </p:sp>
      <p:sp>
        <p:nvSpPr>
          <p:cNvPr id="13" name="Szövegdoboz 135"/>
          <p:cNvSpPr txBox="1"/>
          <p:nvPr/>
        </p:nvSpPr>
        <p:spPr>
          <a:xfrm>
            <a:off x="376088" y="4968864"/>
            <a:ext cx="8084344" cy="1384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763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7981950" algn="r"/>
              </a:tabLst>
              <a:defRPr/>
            </a:pPr>
            <a:r>
              <a:rPr kumimoji="0" lang="hu-HU" sz="900" b="0" i="0" u="none" strike="noStrike" kern="0" cap="none" spc="0" normalizeH="0" baseline="0" noProof="0" dirty="0">
                <a:ln>
                  <a:noFill/>
                </a:ln>
                <a:solidFill>
                  <a:srgbClr val="222223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N=</a:t>
            </a:r>
            <a:r>
              <a:rPr lang="hu-HU" sz="900" kern="0" dirty="0">
                <a:solidFill>
                  <a:srgbClr val="222223"/>
                </a:solidFill>
                <a:latin typeface="Calibri"/>
              </a:rPr>
              <a:t>928</a:t>
            </a:r>
            <a:r>
              <a:rPr kumimoji="0" lang="hu-HU" sz="900" b="0" i="0" u="none" strike="noStrike" kern="0" cap="none" spc="0" normalizeH="0" baseline="0" noProof="0" dirty="0">
                <a:ln>
                  <a:noFill/>
                </a:ln>
                <a:solidFill>
                  <a:srgbClr val="222223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| Bázis: akik legalább havi szinten néznek filmet</a:t>
            </a:r>
          </a:p>
        </p:txBody>
      </p:sp>
      <p:grpSp>
        <p:nvGrpSpPr>
          <p:cNvPr id="43" name="Group 42"/>
          <p:cNvGrpSpPr/>
          <p:nvPr/>
        </p:nvGrpSpPr>
        <p:grpSpPr>
          <a:xfrm>
            <a:off x="1205857" y="1203598"/>
            <a:ext cx="930702" cy="1080120"/>
            <a:chOff x="425473" y="2073751"/>
            <a:chExt cx="1238764" cy="1080120"/>
          </a:xfrm>
        </p:grpSpPr>
        <p:graphicFrame>
          <p:nvGraphicFramePr>
            <p:cNvPr id="44" name="Object 5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855285168"/>
                </p:ext>
              </p:extLst>
            </p:nvPr>
          </p:nvGraphicFramePr>
          <p:xfrm>
            <a:off x="425473" y="2073751"/>
            <a:ext cx="1238764" cy="108012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sp>
          <p:nvSpPr>
            <p:cNvPr id="45" name="Chord 44"/>
            <p:cNvSpPr/>
            <p:nvPr/>
          </p:nvSpPr>
          <p:spPr>
            <a:xfrm>
              <a:off x="850199" y="2406978"/>
              <a:ext cx="446467" cy="405879"/>
            </a:xfrm>
            <a:prstGeom prst="chord">
              <a:avLst>
                <a:gd name="adj1" fmla="val 10765741"/>
                <a:gd name="adj2" fmla="val 17173"/>
              </a:avLst>
            </a:prstGeom>
            <a:solidFill>
              <a:srgbClr val="222223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tIns="0" bIns="151200" rtlCol="0" anchor="b"/>
            <a:lstStyle>
              <a:defPPr>
                <a:defRPr lang="pl-PL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l-PL" sz="1000" b="0" i="0" u="none" strike="noStrike" kern="120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57</a:t>
              </a:r>
              <a:r>
                <a:rPr kumimoji="0" lang="en-GB" sz="1000" b="0" i="0" u="none" strike="noStrike" kern="120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%</a:t>
              </a:r>
            </a:p>
          </p:txBody>
        </p:sp>
      </p:grpSp>
      <p:sp>
        <p:nvSpPr>
          <p:cNvPr id="46" name="Rectangle 23"/>
          <p:cNvSpPr/>
          <p:nvPr/>
        </p:nvSpPr>
        <p:spPr>
          <a:xfrm>
            <a:off x="1202870" y="1842739"/>
            <a:ext cx="996419" cy="31987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algn="ctr" defTabSz="924259">
              <a:lnSpc>
                <a:spcPct val="90000"/>
              </a:lnSpc>
              <a:defRPr/>
            </a:pPr>
            <a:r>
              <a:rPr lang="hu-HU" sz="1000" kern="0" dirty="0" err="1">
                <a:solidFill>
                  <a:srgbClr val="404040"/>
                </a:solidFill>
              </a:rPr>
              <a:t>Stream</a:t>
            </a:r>
            <a:r>
              <a:rPr lang="hu-HU" sz="1000" kern="0" dirty="0">
                <a:solidFill>
                  <a:srgbClr val="404040"/>
                </a:solidFill>
              </a:rPr>
              <a:t> </a:t>
            </a:r>
            <a:br>
              <a:rPr lang="hu-HU" sz="1000" kern="0" dirty="0">
                <a:solidFill>
                  <a:srgbClr val="404040"/>
                </a:solidFill>
              </a:rPr>
            </a:br>
            <a:r>
              <a:rPr lang="hu-HU" sz="1000" kern="0" dirty="0">
                <a:solidFill>
                  <a:srgbClr val="404040"/>
                </a:solidFill>
              </a:rPr>
              <a:t>vagy </a:t>
            </a:r>
            <a:r>
              <a:rPr lang="hu-HU" sz="1000" kern="0" dirty="0" err="1">
                <a:solidFill>
                  <a:srgbClr val="404040"/>
                </a:solidFill>
              </a:rPr>
              <a:t>torrent</a:t>
            </a:r>
            <a:endParaRPr lang="hu-HU" sz="1000" kern="0" dirty="0">
              <a:solidFill>
                <a:srgbClr val="404040"/>
              </a:solidFill>
            </a:endParaRPr>
          </a:p>
        </p:txBody>
      </p:sp>
      <p:grpSp>
        <p:nvGrpSpPr>
          <p:cNvPr id="59" name="Group 58"/>
          <p:cNvGrpSpPr/>
          <p:nvPr/>
        </p:nvGrpSpPr>
        <p:grpSpPr>
          <a:xfrm>
            <a:off x="2327716" y="1203598"/>
            <a:ext cx="930702" cy="1080120"/>
            <a:chOff x="425473" y="2073751"/>
            <a:chExt cx="1238764" cy="1080120"/>
          </a:xfrm>
        </p:grpSpPr>
        <p:graphicFrame>
          <p:nvGraphicFramePr>
            <p:cNvPr id="60" name="Object 5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485413529"/>
                </p:ext>
              </p:extLst>
            </p:nvPr>
          </p:nvGraphicFramePr>
          <p:xfrm>
            <a:off x="425473" y="2073751"/>
            <a:ext cx="1238764" cy="108012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sp>
          <p:nvSpPr>
            <p:cNvPr id="61" name="Chord 60"/>
            <p:cNvSpPr/>
            <p:nvPr/>
          </p:nvSpPr>
          <p:spPr>
            <a:xfrm>
              <a:off x="850199" y="2406978"/>
              <a:ext cx="446467" cy="405879"/>
            </a:xfrm>
            <a:prstGeom prst="chord">
              <a:avLst>
                <a:gd name="adj1" fmla="val 10765741"/>
                <a:gd name="adj2" fmla="val 17173"/>
              </a:avLst>
            </a:prstGeom>
            <a:solidFill>
              <a:srgbClr val="222223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tIns="0" bIns="151200" rtlCol="0" anchor="b"/>
            <a:lstStyle>
              <a:defPPr>
                <a:defRPr lang="pl-PL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l-PL" sz="1000" b="0" i="0" u="none" strike="noStrike" kern="120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28</a:t>
              </a:r>
              <a:r>
                <a:rPr kumimoji="0" lang="en-GB" sz="1000" b="0" i="0" u="none" strike="noStrike" kern="120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%</a:t>
              </a:r>
            </a:p>
          </p:txBody>
        </p:sp>
      </p:grpSp>
      <p:sp>
        <p:nvSpPr>
          <p:cNvPr id="62" name="Rectangle 23"/>
          <p:cNvSpPr/>
          <p:nvPr/>
        </p:nvSpPr>
        <p:spPr>
          <a:xfrm>
            <a:off x="2370021" y="1842739"/>
            <a:ext cx="905835" cy="31987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algn="ctr" defTabSz="924259">
              <a:lnSpc>
                <a:spcPct val="90000"/>
              </a:lnSpc>
              <a:defRPr/>
            </a:pPr>
            <a:r>
              <a:rPr lang="hu-HU" sz="1000" kern="0" dirty="0">
                <a:solidFill>
                  <a:srgbClr val="404040"/>
                </a:solidFill>
              </a:rPr>
              <a:t>Lineáris TV</a:t>
            </a:r>
          </a:p>
        </p:txBody>
      </p:sp>
      <p:grpSp>
        <p:nvGrpSpPr>
          <p:cNvPr id="75" name="Group 74"/>
          <p:cNvGrpSpPr/>
          <p:nvPr/>
        </p:nvGrpSpPr>
        <p:grpSpPr>
          <a:xfrm>
            <a:off x="683568" y="2244465"/>
            <a:ext cx="930702" cy="1080120"/>
            <a:chOff x="425473" y="2073751"/>
            <a:chExt cx="1238764" cy="1080120"/>
          </a:xfrm>
        </p:grpSpPr>
        <p:graphicFrame>
          <p:nvGraphicFramePr>
            <p:cNvPr id="76" name="Object 5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194675215"/>
                </p:ext>
              </p:extLst>
            </p:nvPr>
          </p:nvGraphicFramePr>
          <p:xfrm>
            <a:off x="425473" y="2073751"/>
            <a:ext cx="1238764" cy="108012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4"/>
            </a:graphicData>
          </a:graphic>
        </p:graphicFrame>
        <p:sp>
          <p:nvSpPr>
            <p:cNvPr id="77" name="Chord 76"/>
            <p:cNvSpPr/>
            <p:nvPr/>
          </p:nvSpPr>
          <p:spPr>
            <a:xfrm>
              <a:off x="850199" y="2406978"/>
              <a:ext cx="446467" cy="405879"/>
            </a:xfrm>
            <a:prstGeom prst="chord">
              <a:avLst>
                <a:gd name="adj1" fmla="val 10765741"/>
                <a:gd name="adj2" fmla="val 17173"/>
              </a:avLst>
            </a:prstGeom>
            <a:solidFill>
              <a:srgbClr val="222223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tIns="0" bIns="151200" rtlCol="0" anchor="b"/>
            <a:lstStyle>
              <a:defPPr>
                <a:defRPr lang="pl-PL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l-PL" sz="1000" b="0" i="0" u="none" strike="noStrike" kern="120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6</a:t>
              </a:r>
              <a:r>
                <a:rPr kumimoji="0" lang="en-GB" sz="1000" b="0" i="0" u="none" strike="noStrike" kern="120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%</a:t>
              </a:r>
            </a:p>
          </p:txBody>
        </p:sp>
      </p:grpSp>
      <p:sp>
        <p:nvSpPr>
          <p:cNvPr id="78" name="Rectangle 23"/>
          <p:cNvSpPr/>
          <p:nvPr/>
        </p:nvSpPr>
        <p:spPr>
          <a:xfrm>
            <a:off x="725873" y="2883606"/>
            <a:ext cx="905835" cy="31987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algn="ctr" defTabSz="924259">
              <a:lnSpc>
                <a:spcPct val="90000"/>
              </a:lnSpc>
              <a:defRPr/>
            </a:pPr>
            <a:r>
              <a:rPr lang="hu-HU" sz="1000" kern="0" dirty="0">
                <a:solidFill>
                  <a:srgbClr val="404040"/>
                </a:solidFill>
              </a:rPr>
              <a:t>Felvétel</a:t>
            </a:r>
          </a:p>
        </p:txBody>
      </p:sp>
      <p:grpSp>
        <p:nvGrpSpPr>
          <p:cNvPr id="79" name="Group 78"/>
          <p:cNvGrpSpPr/>
          <p:nvPr/>
        </p:nvGrpSpPr>
        <p:grpSpPr>
          <a:xfrm>
            <a:off x="1805427" y="2244465"/>
            <a:ext cx="930702" cy="1080120"/>
            <a:chOff x="425473" y="2073751"/>
            <a:chExt cx="1238764" cy="1080120"/>
          </a:xfrm>
        </p:grpSpPr>
        <p:graphicFrame>
          <p:nvGraphicFramePr>
            <p:cNvPr id="80" name="Object 5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063593910"/>
                </p:ext>
              </p:extLst>
            </p:nvPr>
          </p:nvGraphicFramePr>
          <p:xfrm>
            <a:off x="425473" y="2073751"/>
            <a:ext cx="1238764" cy="108012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5"/>
            </a:graphicData>
          </a:graphic>
        </p:graphicFrame>
        <p:sp>
          <p:nvSpPr>
            <p:cNvPr id="81" name="Chord 80"/>
            <p:cNvSpPr/>
            <p:nvPr/>
          </p:nvSpPr>
          <p:spPr>
            <a:xfrm>
              <a:off x="850199" y="2406978"/>
              <a:ext cx="446467" cy="405879"/>
            </a:xfrm>
            <a:prstGeom prst="chord">
              <a:avLst>
                <a:gd name="adj1" fmla="val 10765741"/>
                <a:gd name="adj2" fmla="val 17173"/>
              </a:avLst>
            </a:prstGeom>
            <a:solidFill>
              <a:srgbClr val="222223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tIns="0" bIns="151200" rtlCol="0" anchor="b"/>
            <a:lstStyle>
              <a:defPPr>
                <a:defRPr lang="pl-PL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l-PL" sz="1000" b="0" i="0" u="none" strike="noStrike" kern="120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3</a:t>
              </a:r>
              <a:r>
                <a:rPr kumimoji="0" lang="en-GB" sz="1000" b="0" i="0" u="none" strike="noStrike" kern="120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%</a:t>
              </a:r>
            </a:p>
          </p:txBody>
        </p:sp>
      </p:grpSp>
      <p:sp>
        <p:nvSpPr>
          <p:cNvPr id="82" name="Rectangle 23"/>
          <p:cNvSpPr/>
          <p:nvPr/>
        </p:nvSpPr>
        <p:spPr>
          <a:xfrm>
            <a:off x="1847732" y="2883606"/>
            <a:ext cx="905835" cy="31987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algn="ctr" defTabSz="924259">
              <a:lnSpc>
                <a:spcPct val="90000"/>
              </a:lnSpc>
              <a:defRPr/>
            </a:pPr>
            <a:r>
              <a:rPr lang="hu-HU" sz="1000" kern="0" dirty="0">
                <a:solidFill>
                  <a:srgbClr val="404040"/>
                </a:solidFill>
              </a:rPr>
              <a:t>VOD</a:t>
            </a:r>
          </a:p>
        </p:txBody>
      </p:sp>
      <p:grpSp>
        <p:nvGrpSpPr>
          <p:cNvPr id="83" name="Group 82"/>
          <p:cNvGrpSpPr/>
          <p:nvPr/>
        </p:nvGrpSpPr>
        <p:grpSpPr>
          <a:xfrm>
            <a:off x="2929952" y="2238436"/>
            <a:ext cx="930702" cy="1080120"/>
            <a:chOff x="425473" y="2073751"/>
            <a:chExt cx="1238764" cy="1080120"/>
          </a:xfrm>
        </p:grpSpPr>
        <p:graphicFrame>
          <p:nvGraphicFramePr>
            <p:cNvPr id="84" name="Object 5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799368239"/>
                </p:ext>
              </p:extLst>
            </p:nvPr>
          </p:nvGraphicFramePr>
          <p:xfrm>
            <a:off x="425473" y="2073751"/>
            <a:ext cx="1238764" cy="108012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6"/>
            </a:graphicData>
          </a:graphic>
        </p:graphicFrame>
        <p:sp>
          <p:nvSpPr>
            <p:cNvPr id="85" name="Chord 84"/>
            <p:cNvSpPr/>
            <p:nvPr/>
          </p:nvSpPr>
          <p:spPr>
            <a:xfrm>
              <a:off x="850199" y="2406978"/>
              <a:ext cx="446467" cy="405879"/>
            </a:xfrm>
            <a:prstGeom prst="chord">
              <a:avLst>
                <a:gd name="adj1" fmla="val 10765741"/>
                <a:gd name="adj2" fmla="val 17173"/>
              </a:avLst>
            </a:prstGeom>
            <a:solidFill>
              <a:srgbClr val="222223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tIns="0" bIns="151200" rtlCol="0" anchor="b"/>
            <a:lstStyle>
              <a:defPPr>
                <a:defRPr lang="pl-PL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l-PL" sz="1000" b="0" i="0" u="none" strike="noStrike" kern="120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2</a:t>
              </a:r>
              <a:r>
                <a:rPr kumimoji="0" lang="en-GB" sz="1000" b="0" i="0" u="none" strike="noStrike" kern="120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%</a:t>
              </a:r>
            </a:p>
          </p:txBody>
        </p:sp>
      </p:grpSp>
      <p:sp>
        <p:nvSpPr>
          <p:cNvPr id="86" name="Rectangle 23"/>
          <p:cNvSpPr/>
          <p:nvPr/>
        </p:nvSpPr>
        <p:spPr>
          <a:xfrm>
            <a:off x="3013431" y="2877577"/>
            <a:ext cx="823486" cy="31987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algn="ctr" defTabSz="924259">
              <a:lnSpc>
                <a:spcPct val="90000"/>
              </a:lnSpc>
              <a:defRPr/>
            </a:pPr>
            <a:r>
              <a:rPr lang="hu-HU" sz="1000" kern="0" dirty="0" err="1">
                <a:solidFill>
                  <a:srgbClr val="404040"/>
                </a:solidFill>
              </a:rPr>
              <a:t>Blu-ray</a:t>
            </a:r>
            <a:r>
              <a:rPr lang="hu-HU" sz="1000" kern="0" dirty="0">
                <a:solidFill>
                  <a:srgbClr val="404040"/>
                </a:solidFill>
              </a:rPr>
              <a:t/>
            </a:r>
            <a:br>
              <a:rPr lang="hu-HU" sz="1000" kern="0" dirty="0">
                <a:solidFill>
                  <a:srgbClr val="404040"/>
                </a:solidFill>
              </a:rPr>
            </a:br>
            <a:r>
              <a:rPr lang="hu-HU" sz="1000" kern="0" dirty="0">
                <a:solidFill>
                  <a:srgbClr val="404040"/>
                </a:solidFill>
              </a:rPr>
              <a:t>vagy DVD</a:t>
            </a:r>
          </a:p>
        </p:txBody>
      </p:sp>
      <p:grpSp>
        <p:nvGrpSpPr>
          <p:cNvPr id="87" name="Group 86"/>
          <p:cNvGrpSpPr/>
          <p:nvPr/>
        </p:nvGrpSpPr>
        <p:grpSpPr>
          <a:xfrm>
            <a:off x="1804942" y="3263309"/>
            <a:ext cx="930702" cy="1080120"/>
            <a:chOff x="425473" y="2073751"/>
            <a:chExt cx="1238764" cy="1080120"/>
          </a:xfrm>
        </p:grpSpPr>
        <p:graphicFrame>
          <p:nvGraphicFramePr>
            <p:cNvPr id="88" name="Object 5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636607881"/>
                </p:ext>
              </p:extLst>
            </p:nvPr>
          </p:nvGraphicFramePr>
          <p:xfrm>
            <a:off x="425473" y="2073751"/>
            <a:ext cx="1238764" cy="108012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7"/>
            </a:graphicData>
          </a:graphic>
        </p:graphicFrame>
        <p:sp>
          <p:nvSpPr>
            <p:cNvPr id="89" name="Chord 88"/>
            <p:cNvSpPr/>
            <p:nvPr/>
          </p:nvSpPr>
          <p:spPr>
            <a:xfrm>
              <a:off x="850199" y="2406978"/>
              <a:ext cx="446467" cy="405879"/>
            </a:xfrm>
            <a:prstGeom prst="chord">
              <a:avLst>
                <a:gd name="adj1" fmla="val 10765741"/>
                <a:gd name="adj2" fmla="val 17173"/>
              </a:avLst>
            </a:prstGeom>
            <a:solidFill>
              <a:srgbClr val="222223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tIns="0" bIns="151200" rtlCol="0" anchor="b"/>
            <a:lstStyle>
              <a:defPPr>
                <a:defRPr lang="pl-PL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l-PL" sz="1000" b="0" i="0" u="none" strike="noStrike" kern="120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3</a:t>
              </a:r>
              <a:r>
                <a:rPr kumimoji="0" lang="en-GB" sz="1000" b="0" i="0" u="none" strike="noStrike" kern="120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%</a:t>
              </a:r>
            </a:p>
          </p:txBody>
        </p:sp>
      </p:grpSp>
      <p:sp>
        <p:nvSpPr>
          <p:cNvPr id="90" name="Rectangle 23"/>
          <p:cNvSpPr/>
          <p:nvPr/>
        </p:nvSpPr>
        <p:spPr>
          <a:xfrm>
            <a:off x="1847247" y="3902450"/>
            <a:ext cx="905835" cy="31987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algn="ctr" defTabSz="924259">
              <a:lnSpc>
                <a:spcPct val="90000"/>
              </a:lnSpc>
              <a:defRPr/>
            </a:pPr>
            <a:r>
              <a:rPr lang="hu-HU" sz="1000" kern="0" dirty="0">
                <a:solidFill>
                  <a:srgbClr val="404040"/>
                </a:solidFill>
              </a:rPr>
              <a:t>NT</a:t>
            </a:r>
          </a:p>
        </p:txBody>
      </p:sp>
      <p:sp>
        <p:nvSpPr>
          <p:cNvPr id="29" name="Szövegdoboz 30"/>
          <p:cNvSpPr txBox="1"/>
          <p:nvPr/>
        </p:nvSpPr>
        <p:spPr>
          <a:xfrm>
            <a:off x="4640908" y="1279813"/>
            <a:ext cx="3819524" cy="25160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050" b="0" i="0" u="none" strike="noStrike" kern="0" cap="none" spc="0" normalizeH="0" baseline="0" noProof="0" dirty="0">
                <a:ln>
                  <a:noFill/>
                </a:ln>
                <a:solidFill>
                  <a:srgbClr val="58595B"/>
                </a:solidFill>
                <a:effectLst/>
                <a:uLnTx/>
                <a:uFillTx/>
                <a:latin typeface="Calibri"/>
              </a:rPr>
              <a:t>A filmnéző fiatalok</a:t>
            </a:r>
            <a:r>
              <a:rPr kumimoji="0" lang="hu-HU" sz="1050" b="0" i="0" u="none" strike="noStrike" kern="0" cap="none" spc="0" normalizeH="0" noProof="0" dirty="0">
                <a:ln>
                  <a:noFill/>
                </a:ln>
                <a:solidFill>
                  <a:srgbClr val="58595B"/>
                </a:solidFill>
                <a:effectLst/>
                <a:uLnTx/>
                <a:uFillTx/>
                <a:latin typeface="Calibri"/>
              </a:rPr>
              <a:t> alapvetően két forrást használnak: vagy az interneten néznek filmet, legyen az </a:t>
            </a:r>
            <a:r>
              <a:rPr kumimoji="0" lang="hu-HU" sz="1050" b="0" i="0" u="none" strike="noStrike" kern="0" cap="none" spc="0" normalizeH="0" noProof="0" dirty="0" err="1">
                <a:ln>
                  <a:noFill/>
                </a:ln>
                <a:solidFill>
                  <a:srgbClr val="58595B"/>
                </a:solidFill>
                <a:effectLst/>
                <a:uLnTx/>
                <a:uFillTx/>
                <a:latin typeface="Calibri"/>
              </a:rPr>
              <a:t>streaming</a:t>
            </a:r>
            <a:r>
              <a:rPr kumimoji="0" lang="hu-HU" sz="1050" b="0" i="0" u="none" strike="noStrike" kern="0" cap="none" spc="0" normalizeH="0" noProof="0" dirty="0">
                <a:ln>
                  <a:noFill/>
                </a:ln>
                <a:solidFill>
                  <a:srgbClr val="58595B"/>
                </a:solidFill>
                <a:effectLst/>
                <a:uLnTx/>
                <a:uFillTx/>
                <a:latin typeface="Calibri"/>
              </a:rPr>
              <a:t>-en keresztül, vagy </a:t>
            </a:r>
            <a:r>
              <a:rPr kumimoji="0" lang="hu-HU" sz="1050" b="0" i="0" u="none" strike="noStrike" kern="0" cap="none" spc="0" normalizeH="0" noProof="0" dirty="0" err="1">
                <a:ln>
                  <a:noFill/>
                </a:ln>
                <a:solidFill>
                  <a:srgbClr val="58595B"/>
                </a:solidFill>
                <a:effectLst/>
                <a:uLnTx/>
                <a:uFillTx/>
                <a:latin typeface="Calibri"/>
              </a:rPr>
              <a:t>torrentről</a:t>
            </a:r>
            <a:r>
              <a:rPr kumimoji="0" lang="hu-HU" sz="1050" b="0" i="0" u="none" strike="noStrike" kern="0" cap="none" spc="0" normalizeH="0" noProof="0" dirty="0">
                <a:ln>
                  <a:noFill/>
                </a:ln>
                <a:solidFill>
                  <a:srgbClr val="58595B"/>
                </a:solidFill>
                <a:effectLst/>
                <a:uLnTx/>
                <a:uFillTx/>
                <a:latin typeface="Calibri"/>
              </a:rPr>
              <a:t> letöltve (57%). A hagyományos </a:t>
            </a:r>
            <a:r>
              <a:rPr kumimoji="0" lang="hu-HU" sz="1050" b="0" i="0" u="none" strike="noStrike" kern="0" cap="none" spc="0" normalizeH="0" noProof="0" dirty="0" err="1">
                <a:ln>
                  <a:noFill/>
                </a:ln>
                <a:solidFill>
                  <a:srgbClr val="58595B"/>
                </a:solidFill>
                <a:effectLst/>
                <a:uLnTx/>
                <a:uFillTx/>
                <a:latin typeface="Calibri"/>
              </a:rPr>
              <a:t>tévézés</a:t>
            </a:r>
            <a:r>
              <a:rPr kumimoji="0" lang="hu-HU" sz="1050" b="0" i="0" u="none" strike="noStrike" kern="0" cap="none" spc="0" normalizeH="0" noProof="0" dirty="0">
                <a:ln>
                  <a:noFill/>
                </a:ln>
                <a:solidFill>
                  <a:srgbClr val="58595B"/>
                </a:solidFill>
                <a:effectLst/>
                <a:uLnTx/>
                <a:uFillTx/>
                <a:latin typeface="Calibri"/>
              </a:rPr>
              <a:t> a vizsgált célcsoport számára csak a második helyen áll (28%): kétszer annyian nevezték meg az internetet elsőleges forrásuknak, mint a hagyományos TV-t.  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hu-HU" sz="1050" kern="0" baseline="0" dirty="0">
              <a:solidFill>
                <a:srgbClr val="58595B"/>
              </a:solidFill>
              <a:latin typeface="Calibri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050" b="0" i="0" u="none" strike="noStrike" kern="0" cap="none" spc="0" normalizeH="0" noProof="0" dirty="0">
                <a:ln>
                  <a:noFill/>
                </a:ln>
                <a:solidFill>
                  <a:srgbClr val="58595B"/>
                </a:solidFill>
                <a:effectLst/>
                <a:uLnTx/>
                <a:uFillTx/>
                <a:latin typeface="Calibri"/>
              </a:rPr>
              <a:t>A lineáris TV átlagon felül jellemző a középfokú végzettségűekre (45%), a szülőkre (48%), a </a:t>
            </a:r>
            <a:r>
              <a:rPr kumimoji="0" lang="hu-HU" sz="1050" b="0" i="0" u="none" strike="noStrike" kern="0" cap="none" spc="0" normalizeH="0" noProof="0" dirty="0" err="1">
                <a:ln>
                  <a:noFill/>
                </a:ln>
                <a:solidFill>
                  <a:srgbClr val="58595B"/>
                </a:solidFill>
                <a:effectLst/>
                <a:uLnTx/>
                <a:uFillTx/>
                <a:latin typeface="Calibri"/>
              </a:rPr>
              <a:t>heavy</a:t>
            </a:r>
            <a:r>
              <a:rPr kumimoji="0" lang="hu-HU" sz="1050" b="0" i="0" u="none" strike="noStrike" kern="0" cap="none" spc="0" normalizeH="0" noProof="0" dirty="0">
                <a:ln>
                  <a:noFill/>
                </a:ln>
                <a:solidFill>
                  <a:srgbClr val="58595B"/>
                </a:solidFill>
                <a:effectLst/>
                <a:uLnTx/>
                <a:uFillTx/>
                <a:latin typeface="Calibri"/>
              </a:rPr>
              <a:t> </a:t>
            </a:r>
            <a:r>
              <a:rPr kumimoji="0" lang="hu-HU" sz="1050" b="0" i="0" u="none" strike="noStrike" kern="0" cap="none" spc="0" normalizeH="0" noProof="0" dirty="0" err="1">
                <a:ln>
                  <a:noFill/>
                </a:ln>
                <a:solidFill>
                  <a:srgbClr val="58595B"/>
                </a:solidFill>
                <a:effectLst/>
                <a:uLnTx/>
                <a:uFillTx/>
                <a:latin typeface="Calibri"/>
              </a:rPr>
              <a:t>viewerekre</a:t>
            </a:r>
            <a:r>
              <a:rPr kumimoji="0" lang="hu-HU" sz="1050" b="0" i="0" u="none" strike="noStrike" kern="0" cap="none" spc="0" normalizeH="0" noProof="0" dirty="0">
                <a:ln>
                  <a:noFill/>
                </a:ln>
                <a:solidFill>
                  <a:srgbClr val="58595B"/>
                </a:solidFill>
                <a:effectLst/>
                <a:uLnTx/>
                <a:uFillTx/>
                <a:latin typeface="Calibri"/>
              </a:rPr>
              <a:t> (43%), vagy pl. az ad-</a:t>
            </a:r>
            <a:r>
              <a:rPr kumimoji="0" lang="hu-HU" sz="1050" b="0" i="0" u="none" strike="noStrike" kern="0" cap="none" spc="0" normalizeH="0" noProof="0" dirty="0" err="1">
                <a:ln>
                  <a:noFill/>
                </a:ln>
                <a:solidFill>
                  <a:srgbClr val="58595B"/>
                </a:solidFill>
                <a:effectLst/>
                <a:uLnTx/>
                <a:uFillTx/>
                <a:latin typeface="Calibri"/>
              </a:rPr>
              <a:t>blocker</a:t>
            </a:r>
            <a:r>
              <a:rPr kumimoji="0" lang="hu-HU" sz="1050" b="0" i="0" u="none" strike="noStrike" kern="0" cap="none" spc="0" normalizeH="0" noProof="0" dirty="0">
                <a:ln>
                  <a:noFill/>
                </a:ln>
                <a:solidFill>
                  <a:srgbClr val="58595B"/>
                </a:solidFill>
                <a:effectLst/>
                <a:uLnTx/>
                <a:uFillTx/>
                <a:latin typeface="Calibri"/>
              </a:rPr>
              <a:t>-t nem használókra (35%). 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hu-HU" sz="1050" kern="0" dirty="0">
              <a:solidFill>
                <a:srgbClr val="58595B"/>
              </a:solidFill>
              <a:latin typeface="Calibri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050" b="0" i="0" u="none" strike="noStrike" kern="0" cap="none" spc="0" normalizeH="0" noProof="0" dirty="0">
                <a:ln>
                  <a:noFill/>
                </a:ln>
                <a:solidFill>
                  <a:srgbClr val="58595B"/>
                </a:solidFill>
                <a:effectLst/>
                <a:uLnTx/>
                <a:uFillTx/>
                <a:latin typeface="Calibri"/>
              </a:rPr>
              <a:t>Ezzel szemben az online filmnézés az alábbi csoportokban gyakoribb: tanulók, vagy hallgatók (64%), lakótársakkal élők vagy kollégiumban lakók (71%), jómódúak (64%), akinek nincs TV előfizetése (66%) és a reklámblokkolást használók (70%). </a:t>
            </a:r>
          </a:p>
        </p:txBody>
      </p:sp>
      <p:pic>
        <p:nvPicPr>
          <p:cNvPr id="30" name="Picture 29">
            <a:extLst>
              <a:ext uri="{FF2B5EF4-FFF2-40B4-BE49-F238E27FC236}">
                <a16:creationId xmlns:a16="http://schemas.microsoft.com/office/drawing/2014/main" xmlns="" id="{5949BB21-3D2B-4E35-816C-B0343EA21114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6376" y="4633691"/>
            <a:ext cx="600901" cy="600901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xmlns="" id="{727D983B-F4A0-4554-8889-36AAAE3BCDAE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9618" y="4905062"/>
            <a:ext cx="725425" cy="137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8176534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Title 3"/>
          <p:cNvSpPr>
            <a:spLocks noGrp="1"/>
          </p:cNvSpPr>
          <p:nvPr>
            <p:ph type="title"/>
          </p:nvPr>
        </p:nvSpPr>
        <p:spPr>
          <a:xfrm>
            <a:off x="179984" y="-19088"/>
            <a:ext cx="8680422" cy="469722"/>
          </a:xfrm>
        </p:spPr>
        <p:txBody>
          <a:bodyPr>
            <a:noAutofit/>
          </a:bodyPr>
          <a:lstStyle/>
          <a:p>
            <a:r>
              <a:rPr lang="hu-HU" sz="2900" dirty="0"/>
              <a:t>Sorozatnézés jellege</a:t>
            </a:r>
          </a:p>
        </p:txBody>
      </p:sp>
      <p:sp>
        <p:nvSpPr>
          <p:cNvPr id="52" name="Text Placeholder 9"/>
          <p:cNvSpPr>
            <a:spLocks noGrp="1"/>
          </p:cNvSpPr>
          <p:nvPr>
            <p:ph type="body" sz="quarter" idx="4294967295"/>
          </p:nvPr>
        </p:nvSpPr>
        <p:spPr>
          <a:xfrm>
            <a:off x="170158" y="402993"/>
            <a:ext cx="8690248" cy="451009"/>
          </a:xfrm>
          <a:prstGeom prst="rect">
            <a:avLst/>
          </a:prstGeom>
        </p:spPr>
        <p:txBody>
          <a:bodyPr/>
          <a:lstStyle/>
          <a:p>
            <a:pPr marL="0" indent="0">
              <a:spcBef>
                <a:spcPts val="0"/>
              </a:spcBef>
              <a:buNone/>
            </a:pPr>
            <a:r>
              <a:rPr lang="hu-HU" sz="1000" i="1" dirty="0">
                <a:solidFill>
                  <a:schemeClr val="bg1">
                    <a:lumMod val="50000"/>
                  </a:schemeClr>
                </a:solidFill>
              </a:rPr>
              <a:t>Ha a filmekre gondol, akkor melyik állítás írja le a legjobban az Ön filmnézési szokásait?</a:t>
            </a:r>
          </a:p>
        </p:txBody>
      </p:sp>
      <p:sp>
        <p:nvSpPr>
          <p:cNvPr id="13" name="Szövegdoboz 135"/>
          <p:cNvSpPr txBox="1"/>
          <p:nvPr/>
        </p:nvSpPr>
        <p:spPr>
          <a:xfrm>
            <a:off x="376088" y="4968864"/>
            <a:ext cx="8084344" cy="1384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763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7981950" algn="r"/>
              </a:tabLst>
              <a:defRPr/>
            </a:pPr>
            <a:r>
              <a:rPr kumimoji="0" lang="hu-HU" sz="900" b="0" i="0" u="none" strike="noStrike" kern="0" cap="none" spc="0" normalizeH="0" baseline="0" noProof="0" dirty="0">
                <a:ln>
                  <a:noFill/>
                </a:ln>
                <a:solidFill>
                  <a:srgbClr val="222223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N=882 | Bázis: akik legalább havi szinten néznek sorozatot</a:t>
            </a:r>
          </a:p>
        </p:txBody>
      </p:sp>
      <p:grpSp>
        <p:nvGrpSpPr>
          <p:cNvPr id="43" name="Group 42"/>
          <p:cNvGrpSpPr/>
          <p:nvPr/>
        </p:nvGrpSpPr>
        <p:grpSpPr>
          <a:xfrm>
            <a:off x="1205857" y="1203598"/>
            <a:ext cx="930702" cy="1080120"/>
            <a:chOff x="425473" y="2073751"/>
            <a:chExt cx="1238764" cy="1080120"/>
          </a:xfrm>
        </p:grpSpPr>
        <p:graphicFrame>
          <p:nvGraphicFramePr>
            <p:cNvPr id="44" name="Object 5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272201590"/>
                </p:ext>
              </p:extLst>
            </p:nvPr>
          </p:nvGraphicFramePr>
          <p:xfrm>
            <a:off x="425473" y="2073751"/>
            <a:ext cx="1238764" cy="108012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sp>
          <p:nvSpPr>
            <p:cNvPr id="45" name="Chord 44"/>
            <p:cNvSpPr/>
            <p:nvPr/>
          </p:nvSpPr>
          <p:spPr>
            <a:xfrm>
              <a:off x="850199" y="2406978"/>
              <a:ext cx="446467" cy="405879"/>
            </a:xfrm>
            <a:prstGeom prst="chord">
              <a:avLst>
                <a:gd name="adj1" fmla="val 10765741"/>
                <a:gd name="adj2" fmla="val 17173"/>
              </a:avLst>
            </a:prstGeom>
            <a:solidFill>
              <a:srgbClr val="222223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tIns="0" bIns="151200" rtlCol="0" anchor="b"/>
            <a:lstStyle>
              <a:defPPr>
                <a:defRPr lang="pl-PL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l-PL" sz="1000" b="0" i="0" u="none" strike="noStrike" kern="120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56</a:t>
              </a:r>
              <a:r>
                <a:rPr kumimoji="0" lang="en-GB" sz="1000" b="0" i="0" u="none" strike="noStrike" kern="120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%</a:t>
              </a:r>
            </a:p>
          </p:txBody>
        </p:sp>
      </p:grpSp>
      <p:sp>
        <p:nvSpPr>
          <p:cNvPr id="46" name="Rectangle 23"/>
          <p:cNvSpPr/>
          <p:nvPr/>
        </p:nvSpPr>
        <p:spPr>
          <a:xfrm>
            <a:off x="1202870" y="1842739"/>
            <a:ext cx="996419" cy="31987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marL="0" marR="0" lvl="0" indent="0" algn="ctr" defTabSz="924259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000" b="0" i="0" u="none" strike="noStrike" kern="0" cap="none" spc="0" normalizeH="0" baseline="0" noProof="0" dirty="0" err="1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Stream</a:t>
            </a:r>
            <a:r>
              <a:rPr kumimoji="0" lang="hu-HU" sz="1000" b="0" i="0" u="none" strike="noStrike" kern="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br>
              <a:rPr kumimoji="0" lang="hu-HU" sz="1000" b="0" i="0" u="none" strike="noStrike" kern="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r>
              <a:rPr kumimoji="0" lang="hu-HU" sz="1000" b="0" i="0" u="none" strike="noStrike" kern="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vagy </a:t>
            </a:r>
            <a:r>
              <a:rPr kumimoji="0" lang="hu-HU" sz="1000" b="0" i="0" u="none" strike="noStrike" kern="0" cap="none" spc="0" normalizeH="0" baseline="0" noProof="0" dirty="0" err="1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torrent</a:t>
            </a:r>
            <a:endParaRPr kumimoji="0" lang="hu-HU" sz="1000" b="0" i="0" u="none" strike="noStrike" kern="0" cap="none" spc="0" normalizeH="0" baseline="0" noProof="0" dirty="0">
              <a:ln>
                <a:noFill/>
              </a:ln>
              <a:solidFill>
                <a:srgbClr val="40404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59" name="Group 58"/>
          <p:cNvGrpSpPr/>
          <p:nvPr/>
        </p:nvGrpSpPr>
        <p:grpSpPr>
          <a:xfrm>
            <a:off x="2327716" y="1203598"/>
            <a:ext cx="930702" cy="1080120"/>
            <a:chOff x="425473" y="2073751"/>
            <a:chExt cx="1238764" cy="1080120"/>
          </a:xfrm>
        </p:grpSpPr>
        <p:graphicFrame>
          <p:nvGraphicFramePr>
            <p:cNvPr id="60" name="Object 5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4004045669"/>
                </p:ext>
              </p:extLst>
            </p:nvPr>
          </p:nvGraphicFramePr>
          <p:xfrm>
            <a:off x="425473" y="2073751"/>
            <a:ext cx="1238764" cy="108012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sp>
          <p:nvSpPr>
            <p:cNvPr id="61" name="Chord 60"/>
            <p:cNvSpPr/>
            <p:nvPr/>
          </p:nvSpPr>
          <p:spPr>
            <a:xfrm>
              <a:off x="850199" y="2406978"/>
              <a:ext cx="446467" cy="405879"/>
            </a:xfrm>
            <a:prstGeom prst="chord">
              <a:avLst>
                <a:gd name="adj1" fmla="val 10765741"/>
                <a:gd name="adj2" fmla="val 17173"/>
              </a:avLst>
            </a:prstGeom>
            <a:solidFill>
              <a:srgbClr val="222223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tIns="0" bIns="151200" rtlCol="0" anchor="b"/>
            <a:lstStyle>
              <a:defPPr>
                <a:defRPr lang="pl-PL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l-PL" sz="1000" b="0" i="0" u="none" strike="noStrike" kern="120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30</a:t>
              </a:r>
              <a:r>
                <a:rPr kumimoji="0" lang="en-GB" sz="1000" b="0" i="0" u="none" strike="noStrike" kern="120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%</a:t>
              </a:r>
            </a:p>
          </p:txBody>
        </p:sp>
      </p:grpSp>
      <p:sp>
        <p:nvSpPr>
          <p:cNvPr id="62" name="Rectangle 23"/>
          <p:cNvSpPr/>
          <p:nvPr/>
        </p:nvSpPr>
        <p:spPr>
          <a:xfrm>
            <a:off x="2370021" y="1842739"/>
            <a:ext cx="905835" cy="31987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marL="0" marR="0" lvl="0" indent="0" algn="ctr" defTabSz="924259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000" b="0" i="0" u="none" strike="noStrike" kern="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Lineáris TV</a:t>
            </a:r>
          </a:p>
        </p:txBody>
      </p:sp>
      <p:grpSp>
        <p:nvGrpSpPr>
          <p:cNvPr id="75" name="Group 74"/>
          <p:cNvGrpSpPr/>
          <p:nvPr/>
        </p:nvGrpSpPr>
        <p:grpSpPr>
          <a:xfrm>
            <a:off x="683568" y="2244465"/>
            <a:ext cx="930702" cy="1080120"/>
            <a:chOff x="425473" y="2073751"/>
            <a:chExt cx="1238764" cy="1080120"/>
          </a:xfrm>
        </p:grpSpPr>
        <p:graphicFrame>
          <p:nvGraphicFramePr>
            <p:cNvPr id="76" name="Object 5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897314960"/>
                </p:ext>
              </p:extLst>
            </p:nvPr>
          </p:nvGraphicFramePr>
          <p:xfrm>
            <a:off x="425473" y="2073751"/>
            <a:ext cx="1238764" cy="108012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4"/>
            </a:graphicData>
          </a:graphic>
        </p:graphicFrame>
        <p:sp>
          <p:nvSpPr>
            <p:cNvPr id="77" name="Chord 76"/>
            <p:cNvSpPr/>
            <p:nvPr/>
          </p:nvSpPr>
          <p:spPr>
            <a:xfrm>
              <a:off x="850199" y="2406978"/>
              <a:ext cx="446467" cy="405879"/>
            </a:xfrm>
            <a:prstGeom prst="chord">
              <a:avLst>
                <a:gd name="adj1" fmla="val 10765741"/>
                <a:gd name="adj2" fmla="val 17173"/>
              </a:avLst>
            </a:prstGeom>
            <a:solidFill>
              <a:srgbClr val="222223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tIns="0" bIns="151200" rtlCol="0" anchor="b"/>
            <a:lstStyle>
              <a:defPPr>
                <a:defRPr lang="pl-PL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l-PL" sz="1000" b="0" i="0" u="none" strike="noStrike" kern="120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7</a:t>
              </a:r>
              <a:r>
                <a:rPr kumimoji="0" lang="en-GB" sz="1000" b="0" i="0" u="none" strike="noStrike" kern="120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%</a:t>
              </a:r>
            </a:p>
          </p:txBody>
        </p:sp>
      </p:grpSp>
      <p:sp>
        <p:nvSpPr>
          <p:cNvPr id="78" name="Rectangle 23"/>
          <p:cNvSpPr/>
          <p:nvPr/>
        </p:nvSpPr>
        <p:spPr>
          <a:xfrm>
            <a:off x="725873" y="2883606"/>
            <a:ext cx="905835" cy="31987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marL="0" marR="0" lvl="0" indent="0" algn="ctr" defTabSz="924259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000" b="0" i="0" u="none" strike="noStrike" kern="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Felvétel</a:t>
            </a:r>
          </a:p>
        </p:txBody>
      </p:sp>
      <p:grpSp>
        <p:nvGrpSpPr>
          <p:cNvPr id="79" name="Group 78"/>
          <p:cNvGrpSpPr/>
          <p:nvPr/>
        </p:nvGrpSpPr>
        <p:grpSpPr>
          <a:xfrm>
            <a:off x="1805427" y="2244465"/>
            <a:ext cx="930702" cy="1080120"/>
            <a:chOff x="425473" y="2073751"/>
            <a:chExt cx="1238764" cy="1080120"/>
          </a:xfrm>
        </p:grpSpPr>
        <p:graphicFrame>
          <p:nvGraphicFramePr>
            <p:cNvPr id="80" name="Object 5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561867836"/>
                </p:ext>
              </p:extLst>
            </p:nvPr>
          </p:nvGraphicFramePr>
          <p:xfrm>
            <a:off x="425473" y="2073751"/>
            <a:ext cx="1238764" cy="108012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5"/>
            </a:graphicData>
          </a:graphic>
        </p:graphicFrame>
        <p:sp>
          <p:nvSpPr>
            <p:cNvPr id="81" name="Chord 80"/>
            <p:cNvSpPr/>
            <p:nvPr/>
          </p:nvSpPr>
          <p:spPr>
            <a:xfrm>
              <a:off x="850199" y="2406978"/>
              <a:ext cx="446467" cy="405879"/>
            </a:xfrm>
            <a:prstGeom prst="chord">
              <a:avLst>
                <a:gd name="adj1" fmla="val 10765741"/>
                <a:gd name="adj2" fmla="val 17173"/>
              </a:avLst>
            </a:prstGeom>
            <a:solidFill>
              <a:srgbClr val="222223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tIns="0" bIns="151200" rtlCol="0" anchor="b"/>
            <a:lstStyle>
              <a:defPPr>
                <a:defRPr lang="pl-PL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l-PL" sz="1000" b="0" i="0" u="none" strike="noStrike" kern="120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4</a:t>
              </a:r>
              <a:r>
                <a:rPr kumimoji="0" lang="en-GB" sz="1000" b="0" i="0" u="none" strike="noStrike" kern="120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%</a:t>
              </a:r>
            </a:p>
          </p:txBody>
        </p:sp>
      </p:grpSp>
      <p:sp>
        <p:nvSpPr>
          <p:cNvPr id="82" name="Rectangle 23"/>
          <p:cNvSpPr/>
          <p:nvPr/>
        </p:nvSpPr>
        <p:spPr>
          <a:xfrm>
            <a:off x="1847732" y="2883606"/>
            <a:ext cx="905835" cy="31987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marL="0" marR="0" lvl="0" indent="0" algn="ctr" defTabSz="924259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000" b="0" i="0" u="none" strike="noStrike" kern="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VOD</a:t>
            </a:r>
          </a:p>
        </p:txBody>
      </p:sp>
      <p:grpSp>
        <p:nvGrpSpPr>
          <p:cNvPr id="83" name="Group 82"/>
          <p:cNvGrpSpPr/>
          <p:nvPr/>
        </p:nvGrpSpPr>
        <p:grpSpPr>
          <a:xfrm>
            <a:off x="2929952" y="2238436"/>
            <a:ext cx="930702" cy="1080120"/>
            <a:chOff x="425473" y="2073751"/>
            <a:chExt cx="1238764" cy="1080120"/>
          </a:xfrm>
        </p:grpSpPr>
        <p:graphicFrame>
          <p:nvGraphicFramePr>
            <p:cNvPr id="84" name="Object 5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710174525"/>
                </p:ext>
              </p:extLst>
            </p:nvPr>
          </p:nvGraphicFramePr>
          <p:xfrm>
            <a:off x="425473" y="2073751"/>
            <a:ext cx="1238764" cy="108012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6"/>
            </a:graphicData>
          </a:graphic>
        </p:graphicFrame>
        <p:sp>
          <p:nvSpPr>
            <p:cNvPr id="85" name="Chord 84"/>
            <p:cNvSpPr/>
            <p:nvPr/>
          </p:nvSpPr>
          <p:spPr>
            <a:xfrm>
              <a:off x="850199" y="2406978"/>
              <a:ext cx="446467" cy="405879"/>
            </a:xfrm>
            <a:prstGeom prst="chord">
              <a:avLst>
                <a:gd name="adj1" fmla="val 10765741"/>
                <a:gd name="adj2" fmla="val 17173"/>
              </a:avLst>
            </a:prstGeom>
            <a:solidFill>
              <a:srgbClr val="222223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tIns="0" bIns="151200" rtlCol="0" anchor="b"/>
            <a:lstStyle>
              <a:defPPr>
                <a:defRPr lang="pl-PL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l-PL" sz="1000" b="0" i="0" u="none" strike="noStrike" kern="120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1</a:t>
              </a:r>
              <a:r>
                <a:rPr kumimoji="0" lang="en-GB" sz="1000" b="0" i="0" u="none" strike="noStrike" kern="120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%</a:t>
              </a:r>
            </a:p>
          </p:txBody>
        </p:sp>
      </p:grpSp>
      <p:sp>
        <p:nvSpPr>
          <p:cNvPr id="86" name="Rectangle 23"/>
          <p:cNvSpPr/>
          <p:nvPr/>
        </p:nvSpPr>
        <p:spPr>
          <a:xfrm>
            <a:off x="3013431" y="2877577"/>
            <a:ext cx="823486" cy="31987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marL="0" marR="0" lvl="0" indent="0" algn="ctr" defTabSz="924259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000" b="0" i="0" u="none" strike="noStrike" kern="0" cap="none" spc="0" normalizeH="0" baseline="0" noProof="0" dirty="0" err="1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Blu-ray</a:t>
            </a:r>
            <a:r>
              <a:rPr kumimoji="0" lang="hu-HU" sz="1000" b="0" i="0" u="none" strike="noStrike" kern="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/>
            </a:r>
            <a:br>
              <a:rPr kumimoji="0" lang="hu-HU" sz="1000" b="0" i="0" u="none" strike="noStrike" kern="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r>
              <a:rPr kumimoji="0" lang="hu-HU" sz="1000" b="0" i="0" u="none" strike="noStrike" kern="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vagy DVD</a:t>
            </a:r>
          </a:p>
        </p:txBody>
      </p:sp>
      <p:grpSp>
        <p:nvGrpSpPr>
          <p:cNvPr id="87" name="Group 86"/>
          <p:cNvGrpSpPr/>
          <p:nvPr/>
        </p:nvGrpSpPr>
        <p:grpSpPr>
          <a:xfrm>
            <a:off x="1804942" y="3263309"/>
            <a:ext cx="930702" cy="1080120"/>
            <a:chOff x="425473" y="2073751"/>
            <a:chExt cx="1238764" cy="1080120"/>
          </a:xfrm>
        </p:grpSpPr>
        <p:graphicFrame>
          <p:nvGraphicFramePr>
            <p:cNvPr id="88" name="Object 5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4061879891"/>
                </p:ext>
              </p:extLst>
            </p:nvPr>
          </p:nvGraphicFramePr>
          <p:xfrm>
            <a:off x="425473" y="2073751"/>
            <a:ext cx="1238764" cy="108012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7"/>
            </a:graphicData>
          </a:graphic>
        </p:graphicFrame>
        <p:sp>
          <p:nvSpPr>
            <p:cNvPr id="89" name="Chord 88"/>
            <p:cNvSpPr/>
            <p:nvPr/>
          </p:nvSpPr>
          <p:spPr>
            <a:xfrm>
              <a:off x="850199" y="2406978"/>
              <a:ext cx="446467" cy="405879"/>
            </a:xfrm>
            <a:prstGeom prst="chord">
              <a:avLst>
                <a:gd name="adj1" fmla="val 10765741"/>
                <a:gd name="adj2" fmla="val 17173"/>
              </a:avLst>
            </a:prstGeom>
            <a:solidFill>
              <a:srgbClr val="222223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tIns="0" bIns="151200" rtlCol="0" anchor="b"/>
            <a:lstStyle>
              <a:defPPr>
                <a:defRPr lang="pl-PL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l-PL" sz="1000" b="0" i="0" u="none" strike="noStrike" kern="120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2</a:t>
              </a:r>
              <a:r>
                <a:rPr kumimoji="0" lang="en-GB" sz="1000" b="0" i="0" u="none" strike="noStrike" kern="120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%</a:t>
              </a:r>
            </a:p>
          </p:txBody>
        </p:sp>
      </p:grpSp>
      <p:sp>
        <p:nvSpPr>
          <p:cNvPr id="90" name="Rectangle 23"/>
          <p:cNvSpPr/>
          <p:nvPr/>
        </p:nvSpPr>
        <p:spPr>
          <a:xfrm>
            <a:off x="1847247" y="3902450"/>
            <a:ext cx="905835" cy="31987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marL="0" marR="0" lvl="0" indent="0" algn="ctr" defTabSz="924259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000" b="0" i="0" u="none" strike="noStrike" kern="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NT</a:t>
            </a:r>
          </a:p>
        </p:txBody>
      </p:sp>
      <p:sp>
        <p:nvSpPr>
          <p:cNvPr id="29" name="Szövegdoboz 30"/>
          <p:cNvSpPr txBox="1"/>
          <p:nvPr/>
        </p:nvSpPr>
        <p:spPr>
          <a:xfrm>
            <a:off x="4640908" y="1051102"/>
            <a:ext cx="3459484" cy="30008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050" b="0" i="0" u="none" strike="noStrike" kern="0" cap="none" spc="0" normalizeH="0" baseline="0" noProof="0" dirty="0">
                <a:ln>
                  <a:noFill/>
                </a:ln>
                <a:solidFill>
                  <a:srgbClr val="58595B"/>
                </a:solidFill>
                <a:effectLst/>
                <a:uLnTx/>
                <a:uFillTx/>
                <a:latin typeface="Calibri"/>
              </a:rPr>
              <a:t>Alapvetően ugyanaz mondható el a sorozatnézés jellegéről, mint a filmnézésről is: az esetek többségében a fiatalok online</a:t>
            </a:r>
            <a:r>
              <a:rPr kumimoji="0" lang="hu-HU" sz="1050" b="0" i="0" u="none" strike="noStrike" kern="0" cap="none" spc="0" normalizeH="0" noProof="0" dirty="0">
                <a:ln>
                  <a:noFill/>
                </a:ln>
                <a:solidFill>
                  <a:srgbClr val="58595B"/>
                </a:solidFill>
                <a:effectLst/>
                <a:uLnTx/>
                <a:uFillTx/>
                <a:latin typeface="Calibri"/>
              </a:rPr>
              <a:t> nézik a tartalmat, vagy letöltik. Harmaduk pedig a lineáris </a:t>
            </a:r>
            <a:r>
              <a:rPr kumimoji="0" lang="hu-HU" sz="1050" b="0" i="0" u="none" strike="noStrike" kern="0" cap="none" spc="0" normalizeH="0" noProof="0" dirty="0" err="1">
                <a:ln>
                  <a:noFill/>
                </a:ln>
                <a:solidFill>
                  <a:srgbClr val="58595B"/>
                </a:solidFill>
                <a:effectLst/>
                <a:uLnTx/>
                <a:uFillTx/>
                <a:latin typeface="Calibri"/>
              </a:rPr>
              <a:t>tévézést</a:t>
            </a:r>
            <a:r>
              <a:rPr kumimoji="0" lang="hu-HU" sz="1050" b="0" i="0" u="none" strike="noStrike" kern="0" cap="none" spc="0" normalizeH="0" noProof="0" dirty="0">
                <a:ln>
                  <a:noFill/>
                </a:ln>
                <a:solidFill>
                  <a:srgbClr val="58595B"/>
                </a:solidFill>
                <a:effectLst/>
                <a:uLnTx/>
                <a:uFillTx/>
                <a:latin typeface="Calibri"/>
              </a:rPr>
              <a:t> választja.  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hu-HU" sz="1050" kern="0" baseline="0" dirty="0">
              <a:solidFill>
                <a:srgbClr val="58595B"/>
              </a:solidFill>
              <a:latin typeface="Calibri"/>
            </a:endParaRPr>
          </a:p>
          <a:p>
            <a:pPr algn="just" defTabSz="914400">
              <a:defRPr/>
            </a:pPr>
            <a:r>
              <a:rPr lang="hu-HU" sz="1050" kern="0" dirty="0">
                <a:solidFill>
                  <a:srgbClr val="58595B"/>
                </a:solidFill>
              </a:rPr>
              <a:t>A sorozatok esetében is elmondható, hogy a hagyományos tévénézés gyakoribb a középfokú végzettségűek (48%), a szülők (52%), a </a:t>
            </a:r>
            <a:r>
              <a:rPr lang="hu-HU" sz="1050" kern="0" dirty="0" err="1">
                <a:solidFill>
                  <a:srgbClr val="58595B"/>
                </a:solidFill>
              </a:rPr>
              <a:t>heavy</a:t>
            </a:r>
            <a:r>
              <a:rPr lang="hu-HU" sz="1050" kern="0" dirty="0">
                <a:solidFill>
                  <a:srgbClr val="58595B"/>
                </a:solidFill>
              </a:rPr>
              <a:t> </a:t>
            </a:r>
            <a:r>
              <a:rPr lang="hu-HU" sz="1050" kern="0" dirty="0" err="1">
                <a:solidFill>
                  <a:srgbClr val="58595B"/>
                </a:solidFill>
              </a:rPr>
              <a:t>viewerek</a:t>
            </a:r>
            <a:r>
              <a:rPr lang="hu-HU" sz="1050" kern="0" dirty="0">
                <a:solidFill>
                  <a:srgbClr val="58595B"/>
                </a:solidFill>
              </a:rPr>
              <a:t> (50%), illetve azok körében, akik nem használnak ad-</a:t>
            </a:r>
            <a:r>
              <a:rPr lang="hu-HU" sz="1050" kern="0" dirty="0" err="1">
                <a:solidFill>
                  <a:srgbClr val="58595B"/>
                </a:solidFill>
              </a:rPr>
              <a:t>blocker</a:t>
            </a:r>
            <a:r>
              <a:rPr lang="hu-HU" sz="1050" kern="0" dirty="0">
                <a:solidFill>
                  <a:srgbClr val="58595B"/>
                </a:solidFill>
              </a:rPr>
              <a:t>-t (39%). Emellett igaz még a fizikai dolgozókra (41%), valamint a községben élőkre (37%).  </a:t>
            </a:r>
          </a:p>
          <a:p>
            <a:pPr algn="just" defTabSz="914400">
              <a:defRPr/>
            </a:pPr>
            <a:endParaRPr lang="hu-HU" sz="1050" kern="0" dirty="0">
              <a:solidFill>
                <a:srgbClr val="58595B"/>
              </a:solidFill>
            </a:endParaRPr>
          </a:p>
          <a:p>
            <a:pPr algn="just" defTabSz="914400">
              <a:defRPr/>
            </a:pPr>
            <a:r>
              <a:rPr lang="hu-HU" sz="1050" kern="0" dirty="0">
                <a:solidFill>
                  <a:srgbClr val="58595B"/>
                </a:solidFill>
              </a:rPr>
              <a:t>Csakúgy mint a filmnézésnél, a </a:t>
            </a:r>
            <a:r>
              <a:rPr lang="hu-HU" sz="1050" kern="0" dirty="0" err="1">
                <a:solidFill>
                  <a:srgbClr val="58595B"/>
                </a:solidFill>
              </a:rPr>
              <a:t>sorozatokat</a:t>
            </a:r>
            <a:r>
              <a:rPr lang="hu-HU" sz="1050" kern="0" dirty="0">
                <a:solidFill>
                  <a:srgbClr val="58595B"/>
                </a:solidFill>
              </a:rPr>
              <a:t> is gyakrabban nézik online a tanulói státusszal rendelkezők (64%), a lakótársakkal élők vagy kollégiumban lakók (71%) és a reklámblokkolást is használók (74%).  Az SVOD előfizetőkre jellemzőbb a rögzítés, valamint a VOD használata (18% és 13%). 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050" b="0" i="0" u="none" strike="noStrike" kern="0" cap="none" spc="0" normalizeH="0" baseline="0" noProof="0" dirty="0">
              <a:ln>
                <a:noFill/>
              </a:ln>
              <a:solidFill>
                <a:srgbClr val="58595B"/>
              </a:solidFill>
              <a:effectLst/>
              <a:uLnTx/>
              <a:uFillTx/>
              <a:latin typeface="Calibri"/>
            </a:endParaRPr>
          </a:p>
        </p:txBody>
      </p:sp>
      <p:pic>
        <p:nvPicPr>
          <p:cNvPr id="30" name="Picture 29">
            <a:extLst>
              <a:ext uri="{FF2B5EF4-FFF2-40B4-BE49-F238E27FC236}">
                <a16:creationId xmlns:a16="http://schemas.microsoft.com/office/drawing/2014/main" xmlns="" id="{66414EC7-6403-4EAF-B1F1-AE12C64A2A10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6376" y="4633691"/>
            <a:ext cx="600901" cy="600901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xmlns="" id="{BB194D3A-A7D5-48D9-9F7D-38B278BA193C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9618" y="4905062"/>
            <a:ext cx="725425" cy="137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429022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Title 3"/>
          <p:cNvSpPr>
            <a:spLocks noGrp="1"/>
          </p:cNvSpPr>
          <p:nvPr>
            <p:ph type="title"/>
          </p:nvPr>
        </p:nvSpPr>
        <p:spPr>
          <a:xfrm>
            <a:off x="179984" y="-19088"/>
            <a:ext cx="8680422" cy="469722"/>
          </a:xfrm>
        </p:spPr>
        <p:txBody>
          <a:bodyPr>
            <a:noAutofit/>
          </a:bodyPr>
          <a:lstStyle/>
          <a:p>
            <a:r>
              <a:rPr lang="hu-HU" sz="2900" dirty="0"/>
              <a:t>Filmnézési attitűd</a:t>
            </a:r>
          </a:p>
        </p:txBody>
      </p:sp>
      <p:sp>
        <p:nvSpPr>
          <p:cNvPr id="52" name="Text Placeholder 9"/>
          <p:cNvSpPr>
            <a:spLocks noGrp="1"/>
          </p:cNvSpPr>
          <p:nvPr>
            <p:ph type="body" sz="quarter" idx="4294967295"/>
          </p:nvPr>
        </p:nvSpPr>
        <p:spPr>
          <a:xfrm>
            <a:off x="170158" y="402993"/>
            <a:ext cx="8690248" cy="451009"/>
          </a:xfrm>
          <a:prstGeom prst="rect">
            <a:avLst/>
          </a:prstGeom>
        </p:spPr>
        <p:txBody>
          <a:bodyPr/>
          <a:lstStyle/>
          <a:p>
            <a:pPr marL="0" indent="0">
              <a:spcBef>
                <a:spcPts val="0"/>
              </a:spcBef>
              <a:buNone/>
            </a:pPr>
            <a:r>
              <a:rPr lang="hu-HU" sz="1000" i="1" dirty="0">
                <a:solidFill>
                  <a:schemeClr val="bg1">
                    <a:lumMod val="50000"/>
                  </a:schemeClr>
                </a:solidFill>
              </a:rPr>
              <a:t>Melyik állítás írja le a legjobban az Ön filmekkel kapcsolatos elvárásait?</a:t>
            </a:r>
          </a:p>
        </p:txBody>
      </p:sp>
      <p:sp>
        <p:nvSpPr>
          <p:cNvPr id="13" name="Szövegdoboz 135"/>
          <p:cNvSpPr txBox="1"/>
          <p:nvPr/>
        </p:nvSpPr>
        <p:spPr>
          <a:xfrm>
            <a:off x="376088" y="4968864"/>
            <a:ext cx="8084344" cy="1384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763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7981950" algn="r"/>
              </a:tabLst>
              <a:defRPr/>
            </a:pPr>
            <a:r>
              <a:rPr kumimoji="0" lang="hu-HU" sz="900" b="0" i="0" u="none" strike="noStrike" kern="0" cap="none" spc="0" normalizeH="0" baseline="0" noProof="0" dirty="0">
                <a:ln>
                  <a:noFill/>
                </a:ln>
                <a:solidFill>
                  <a:srgbClr val="222223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N=928 | Bázis: akik legalább havi szinten néznek filmet</a:t>
            </a:r>
          </a:p>
        </p:txBody>
      </p:sp>
      <p:grpSp>
        <p:nvGrpSpPr>
          <p:cNvPr id="42" name="Group 42"/>
          <p:cNvGrpSpPr/>
          <p:nvPr/>
        </p:nvGrpSpPr>
        <p:grpSpPr>
          <a:xfrm>
            <a:off x="4444518" y="1118395"/>
            <a:ext cx="3621065" cy="2615264"/>
            <a:chOff x="831130" y="-2"/>
            <a:chExt cx="8538281" cy="6166655"/>
          </a:xfrm>
        </p:grpSpPr>
        <p:grpSp>
          <p:nvGrpSpPr>
            <p:cNvPr id="47" name="Group 33"/>
            <p:cNvGrpSpPr/>
            <p:nvPr/>
          </p:nvGrpSpPr>
          <p:grpSpPr>
            <a:xfrm>
              <a:off x="831130" y="666079"/>
              <a:ext cx="8538281" cy="5500574"/>
              <a:chOff x="831131" y="714"/>
              <a:chExt cx="8538280" cy="5500572"/>
            </a:xfrm>
          </p:grpSpPr>
          <p:sp>
            <p:nvSpPr>
              <p:cNvPr id="95" name="Shape 16"/>
              <p:cNvSpPr/>
              <p:nvPr/>
            </p:nvSpPr>
            <p:spPr>
              <a:xfrm>
                <a:off x="6173341" y="714"/>
                <a:ext cx="3196070" cy="136521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21600"/>
                    </a:moveTo>
                    <a:lnTo>
                      <a:pt x="10496" y="0"/>
                    </a:lnTo>
                    <a:lnTo>
                      <a:pt x="21600" y="0"/>
                    </a:lnTo>
                  </a:path>
                </a:pathLst>
              </a:custGeom>
              <a:noFill/>
              <a:ln w="12700" cap="flat">
                <a:solidFill>
                  <a:schemeClr val="bg2"/>
                </a:solidFill>
                <a:prstDash val="sysDot"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 marL="0" marR="0" lvl="0" indent="0" algn="ctr" defTabSz="457200" eaLnBrk="1" fontAlgn="auto" latinLnBrk="0" hangingPunct="1">
                  <a:lnSpc>
                    <a:spcPct val="80000"/>
                  </a:lnSpc>
                  <a:spcBef>
                    <a:spcPts val="55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5000" b="0" i="0" u="none" strike="noStrike" kern="0" cap="none" spc="0" normalizeH="0" baseline="0" noProof="0">
                  <a:ln>
                    <a:noFill/>
                  </a:ln>
                  <a:solidFill>
                    <a:srgbClr val="333333"/>
                  </a:solidFill>
                  <a:effectLst/>
                  <a:uLnTx/>
                  <a:uFillTx/>
                  <a:latin typeface="Helvetica Neue Thin"/>
                  <a:sym typeface="Helvetica Neue Thin"/>
                </a:endParaRPr>
              </a:p>
            </p:txBody>
          </p:sp>
          <p:sp>
            <p:nvSpPr>
              <p:cNvPr id="73" name="Shape 23"/>
              <p:cNvSpPr/>
              <p:nvPr/>
            </p:nvSpPr>
            <p:spPr>
              <a:xfrm>
                <a:off x="7032214" y="4599060"/>
                <a:ext cx="2337197" cy="90222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21600"/>
                    </a:moveTo>
                    <a:lnTo>
                      <a:pt x="10018" y="21600"/>
                    </a:lnTo>
                    <a:lnTo>
                      <a:pt x="0" y="0"/>
                    </a:lnTo>
                  </a:path>
                </a:pathLst>
              </a:custGeom>
              <a:noFill/>
              <a:ln w="12700" cap="flat">
                <a:solidFill>
                  <a:schemeClr val="bg2"/>
                </a:solidFill>
                <a:prstDash val="sysDot"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 marL="0" marR="0" lvl="0" indent="0" algn="ctr" defTabSz="457200" eaLnBrk="1" fontAlgn="auto" latinLnBrk="0" hangingPunct="1">
                  <a:lnSpc>
                    <a:spcPct val="80000"/>
                  </a:lnSpc>
                  <a:spcBef>
                    <a:spcPts val="55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5000" b="0" i="0" u="none" strike="noStrike" kern="0" cap="none" spc="0" normalizeH="0" baseline="0" noProof="0">
                  <a:ln>
                    <a:noFill/>
                  </a:ln>
                  <a:solidFill>
                    <a:srgbClr val="333333"/>
                  </a:solidFill>
                  <a:effectLst/>
                  <a:uLnTx/>
                  <a:uFillTx/>
                  <a:latin typeface="Helvetica Neue Thin"/>
                  <a:sym typeface="Helvetica Neue Thin"/>
                </a:endParaRPr>
              </a:p>
            </p:txBody>
          </p:sp>
          <p:sp>
            <p:nvSpPr>
              <p:cNvPr id="64" name="Shape 25"/>
              <p:cNvSpPr/>
              <p:nvPr/>
            </p:nvSpPr>
            <p:spPr>
              <a:xfrm flipH="1">
                <a:off x="836535" y="714"/>
                <a:ext cx="3432759" cy="136521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21600"/>
                    </a:moveTo>
                    <a:lnTo>
                      <a:pt x="10496" y="0"/>
                    </a:lnTo>
                    <a:lnTo>
                      <a:pt x="21600" y="0"/>
                    </a:lnTo>
                  </a:path>
                </a:pathLst>
              </a:custGeom>
              <a:noFill/>
              <a:ln w="12700" cap="flat">
                <a:solidFill>
                  <a:schemeClr val="bg2"/>
                </a:solidFill>
                <a:prstDash val="sysDot"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 marL="0" marR="0" lvl="0" indent="0" algn="ctr" defTabSz="457200" eaLnBrk="1" fontAlgn="auto" latinLnBrk="0" hangingPunct="1">
                  <a:lnSpc>
                    <a:spcPct val="80000"/>
                  </a:lnSpc>
                  <a:spcBef>
                    <a:spcPts val="55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5000" b="0" i="0" u="none" strike="noStrike" kern="0" cap="none" spc="0" normalizeH="0" baseline="0" noProof="0">
                  <a:ln>
                    <a:noFill/>
                  </a:ln>
                  <a:solidFill>
                    <a:srgbClr val="333333"/>
                  </a:solidFill>
                  <a:effectLst/>
                  <a:uLnTx/>
                  <a:uFillTx/>
                  <a:latin typeface="Helvetica Neue Thin"/>
                  <a:sym typeface="Helvetica Neue Thin"/>
                </a:endParaRPr>
              </a:p>
            </p:txBody>
          </p:sp>
          <p:sp>
            <p:nvSpPr>
              <p:cNvPr id="67" name="Shape 31"/>
              <p:cNvSpPr/>
              <p:nvPr/>
            </p:nvSpPr>
            <p:spPr>
              <a:xfrm flipH="1">
                <a:off x="831131" y="4599065"/>
                <a:ext cx="2614155" cy="90222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21600"/>
                    </a:moveTo>
                    <a:lnTo>
                      <a:pt x="10018" y="21600"/>
                    </a:lnTo>
                    <a:lnTo>
                      <a:pt x="0" y="0"/>
                    </a:lnTo>
                  </a:path>
                </a:pathLst>
              </a:custGeom>
              <a:noFill/>
              <a:ln w="12700" cap="flat">
                <a:solidFill>
                  <a:schemeClr val="bg2"/>
                </a:solidFill>
                <a:prstDash val="sysDot"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 marL="0" marR="0" lvl="0" indent="0" algn="ctr" defTabSz="457200" eaLnBrk="1" fontAlgn="auto" latinLnBrk="0" hangingPunct="1">
                  <a:lnSpc>
                    <a:spcPct val="80000"/>
                  </a:lnSpc>
                  <a:spcBef>
                    <a:spcPts val="55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5000" b="0" i="0" u="none" strike="noStrike" kern="0" cap="none" spc="0" normalizeH="0" baseline="0" noProof="0" dirty="0">
                  <a:ln>
                    <a:noFill/>
                  </a:ln>
                  <a:solidFill>
                    <a:srgbClr val="333333"/>
                  </a:solidFill>
                  <a:effectLst/>
                  <a:uLnTx/>
                  <a:uFillTx/>
                  <a:latin typeface="Helvetica Neue Thin"/>
                  <a:sym typeface="Helvetica Neue Thin"/>
                </a:endParaRPr>
              </a:p>
            </p:txBody>
          </p:sp>
        </p:grpSp>
        <p:grpSp>
          <p:nvGrpSpPr>
            <p:cNvPr id="49" name="Group 39"/>
            <p:cNvGrpSpPr/>
            <p:nvPr/>
          </p:nvGrpSpPr>
          <p:grpSpPr>
            <a:xfrm>
              <a:off x="2057398" y="-2"/>
              <a:ext cx="6350003" cy="6038125"/>
              <a:chOff x="0" y="0"/>
              <a:chExt cx="6350000" cy="6038121"/>
            </a:xfrm>
          </p:grpSpPr>
          <p:sp>
            <p:nvSpPr>
              <p:cNvPr id="51" name="Shape 34"/>
              <p:cNvSpPr/>
              <p:nvPr/>
            </p:nvSpPr>
            <p:spPr>
              <a:xfrm>
                <a:off x="1212884" y="1269561"/>
                <a:ext cx="3916255" cy="372457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2255" y="18714"/>
                    </a:moveTo>
                    <a:lnTo>
                      <a:pt x="17475" y="21600"/>
                    </a:lnTo>
                    <a:lnTo>
                      <a:pt x="16478" y="15488"/>
                    </a:lnTo>
                    <a:lnTo>
                      <a:pt x="16200" y="13785"/>
                    </a:lnTo>
                    <a:lnTo>
                      <a:pt x="17377" y="12579"/>
                    </a:lnTo>
                    <a:lnTo>
                      <a:pt x="21600" y="8250"/>
                    </a:lnTo>
                    <a:lnTo>
                      <a:pt x="15764" y="7359"/>
                    </a:lnTo>
                    <a:lnTo>
                      <a:pt x="14137" y="7110"/>
                    </a:lnTo>
                    <a:lnTo>
                      <a:pt x="13410" y="5561"/>
                    </a:lnTo>
                    <a:lnTo>
                      <a:pt x="10800" y="0"/>
                    </a:lnTo>
                    <a:lnTo>
                      <a:pt x="8190" y="5561"/>
                    </a:lnTo>
                    <a:lnTo>
                      <a:pt x="7463" y="7110"/>
                    </a:lnTo>
                    <a:lnTo>
                      <a:pt x="5836" y="7359"/>
                    </a:lnTo>
                    <a:lnTo>
                      <a:pt x="0" y="8250"/>
                    </a:lnTo>
                    <a:lnTo>
                      <a:pt x="4223" y="12579"/>
                    </a:lnTo>
                    <a:lnTo>
                      <a:pt x="5400" y="13785"/>
                    </a:lnTo>
                    <a:lnTo>
                      <a:pt x="5122" y="15488"/>
                    </a:lnTo>
                    <a:lnTo>
                      <a:pt x="4125" y="21600"/>
                    </a:lnTo>
                    <a:lnTo>
                      <a:pt x="9345" y="18714"/>
                    </a:lnTo>
                    <a:lnTo>
                      <a:pt x="10800" y="17910"/>
                    </a:lnTo>
                    <a:cubicBezTo>
                      <a:pt x="10800" y="17910"/>
                      <a:pt x="12255" y="18714"/>
                      <a:pt x="12255" y="18714"/>
                    </a:cubicBezTo>
                    <a:close/>
                  </a:path>
                </a:pathLst>
              </a:custGeom>
              <a:solidFill>
                <a:srgbClr val="FFFFFF">
                  <a:alpha val="25000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38100" tIns="38100" rIns="38100" bIns="38100" numCol="1" anchor="ctr">
                <a:noAutofit/>
              </a:bodyPr>
              <a:lstStyle/>
              <a:p>
                <a:pPr marL="0" marR="0" lvl="0" indent="0" algn="ctr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  <a:latin typeface="Gill Sans"/>
                    <a:ea typeface="Gill Sans"/>
                    <a:cs typeface="Gill Sans"/>
                    <a:sym typeface="Gill Sans"/>
                  </a:defRPr>
                </a:pPr>
                <a:endParaRPr kumimoji="0" sz="30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uLnTx/>
                  <a:uFillTx/>
                  <a:latin typeface="Gill Sans"/>
                  <a:ea typeface="Gill Sans"/>
                  <a:cs typeface="Gill Sans"/>
                  <a:sym typeface="Gill Sans"/>
                </a:endParaRPr>
              </a:p>
            </p:txBody>
          </p:sp>
          <p:sp>
            <p:nvSpPr>
              <p:cNvPr id="53" name="Shape 35"/>
              <p:cNvSpPr/>
              <p:nvPr/>
            </p:nvSpPr>
            <p:spPr>
              <a:xfrm>
                <a:off x="1212884" y="4035392"/>
                <a:ext cx="1809907" cy="200273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0279" y="5059"/>
                    </a:moveTo>
                    <a:lnTo>
                      <a:pt x="8983" y="10426"/>
                    </a:lnTo>
                    <a:lnTo>
                      <a:pt x="10962" y="0"/>
                    </a:lnTo>
                    <a:lnTo>
                      <a:pt x="4099" y="0"/>
                    </a:lnTo>
                    <a:lnTo>
                      <a:pt x="0" y="21600"/>
                    </a:lnTo>
                    <a:lnTo>
                      <a:pt x="21600" y="11337"/>
                    </a:lnTo>
                    <a:lnTo>
                      <a:pt x="21600" y="4431"/>
                    </a:lnTo>
                    <a:cubicBezTo>
                      <a:pt x="21600" y="4431"/>
                      <a:pt x="20279" y="5059"/>
                      <a:pt x="20279" y="5059"/>
                    </a:cubicBezTo>
                    <a:close/>
                  </a:path>
                </a:pathLst>
              </a:custGeom>
              <a:solidFill>
                <a:schemeClr val="accent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38100" tIns="38100" rIns="38100" bIns="38100" numCol="1" anchor="ctr">
                <a:noAutofit/>
              </a:bodyPr>
              <a:lstStyle/>
              <a:p>
                <a:pPr marL="0" marR="0" lvl="0" indent="0" algn="ctr" defTabSz="457200" eaLnBrk="1" fontAlgn="auto" latinLnBrk="0" hangingPunct="1">
                  <a:lnSpc>
                    <a:spcPct val="80000"/>
                  </a:lnSpc>
                  <a:spcBef>
                    <a:spcPts val="55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5000" b="0" i="0" u="none" strike="noStrike" kern="0" cap="none" spc="0" normalizeH="0" baseline="0" noProof="0">
                  <a:ln>
                    <a:noFill/>
                  </a:ln>
                  <a:solidFill>
                    <a:srgbClr val="333333"/>
                  </a:solidFill>
                  <a:effectLst/>
                  <a:uLnTx/>
                  <a:uFillTx/>
                  <a:latin typeface="Helvetica Neue Thin"/>
                  <a:sym typeface="Helvetica Neue Thin"/>
                </a:endParaRPr>
              </a:p>
            </p:txBody>
          </p:sp>
          <p:sp>
            <p:nvSpPr>
              <p:cNvPr id="54" name="Shape 36"/>
              <p:cNvSpPr/>
              <p:nvPr/>
            </p:nvSpPr>
            <p:spPr>
              <a:xfrm>
                <a:off x="3332598" y="4035392"/>
                <a:ext cx="1809908" cy="200273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7501" y="0"/>
                    </a:moveTo>
                    <a:lnTo>
                      <a:pt x="10638" y="0"/>
                    </a:lnTo>
                    <a:lnTo>
                      <a:pt x="12617" y="10426"/>
                    </a:lnTo>
                    <a:lnTo>
                      <a:pt x="1321" y="5059"/>
                    </a:lnTo>
                    <a:lnTo>
                      <a:pt x="0" y="4431"/>
                    </a:lnTo>
                    <a:lnTo>
                      <a:pt x="0" y="11337"/>
                    </a:lnTo>
                    <a:lnTo>
                      <a:pt x="21600" y="21600"/>
                    </a:lnTo>
                    <a:cubicBezTo>
                      <a:pt x="21600" y="21600"/>
                      <a:pt x="17501" y="0"/>
                      <a:pt x="17501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38100" tIns="38100" rIns="38100" bIns="38100" numCol="1" anchor="ctr">
                <a:noAutofit/>
              </a:bodyPr>
              <a:lstStyle/>
              <a:p>
                <a:pPr marL="0" marR="0" lvl="0" indent="0" algn="ctr" defTabSz="457200" eaLnBrk="1" fontAlgn="auto" latinLnBrk="0" hangingPunct="1">
                  <a:lnSpc>
                    <a:spcPct val="80000"/>
                  </a:lnSpc>
                  <a:spcBef>
                    <a:spcPts val="55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5000" b="0" i="0" u="none" strike="noStrike" kern="0" cap="none" spc="0" normalizeH="0" baseline="0" noProof="0">
                  <a:ln>
                    <a:noFill/>
                  </a:ln>
                  <a:solidFill>
                    <a:srgbClr val="333333"/>
                  </a:solidFill>
                  <a:effectLst/>
                  <a:uLnTx/>
                  <a:uFillTx/>
                  <a:latin typeface="Helvetica Neue Thin"/>
                  <a:sym typeface="Helvetica Neue Thin"/>
                </a:endParaRPr>
              </a:p>
            </p:txBody>
          </p:sp>
          <p:sp>
            <p:nvSpPr>
              <p:cNvPr id="55" name="Shape 37"/>
              <p:cNvSpPr/>
              <p:nvPr/>
            </p:nvSpPr>
            <p:spPr>
              <a:xfrm>
                <a:off x="3173903" y="0"/>
                <a:ext cx="3176098" cy="373250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6675" y="11508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7411"/>
                    </a:lnTo>
                    <a:lnTo>
                      <a:pt x="0" y="7411"/>
                    </a:lnTo>
                    <a:lnTo>
                      <a:pt x="3218" y="12960"/>
                    </a:lnTo>
                    <a:lnTo>
                      <a:pt x="4115" y="14506"/>
                    </a:lnTo>
                    <a:lnTo>
                      <a:pt x="6121" y="14754"/>
                    </a:lnTo>
                    <a:lnTo>
                      <a:pt x="13317" y="15644"/>
                    </a:lnTo>
                    <a:lnTo>
                      <a:pt x="8110" y="19963"/>
                    </a:lnTo>
                    <a:lnTo>
                      <a:pt x="6658" y="21167"/>
                    </a:lnTo>
                    <a:lnTo>
                      <a:pt x="6746" y="21600"/>
                    </a:lnTo>
                    <a:lnTo>
                      <a:pt x="11658" y="21600"/>
                    </a:lnTo>
                    <a:lnTo>
                      <a:pt x="21600" y="13354"/>
                    </a:lnTo>
                    <a:cubicBezTo>
                      <a:pt x="21600" y="13354"/>
                      <a:pt x="6675" y="11508"/>
                      <a:pt x="6675" y="11508"/>
                    </a:cubicBezTo>
                    <a:close/>
                  </a:path>
                </a:pathLst>
              </a:custGeom>
              <a:solidFill>
                <a:srgbClr val="00B7C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38100" tIns="38100" rIns="38100" bIns="38100" numCol="1" anchor="ctr">
                <a:noAutofit/>
              </a:bodyPr>
              <a:lstStyle/>
              <a:p>
                <a:pPr marL="0" marR="0" lvl="0" indent="0" algn="ctr" defTabSz="457200" eaLnBrk="1" fontAlgn="auto" latinLnBrk="0" hangingPunct="1">
                  <a:lnSpc>
                    <a:spcPct val="80000"/>
                  </a:lnSpc>
                  <a:spcBef>
                    <a:spcPts val="55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5000" b="0" i="0" u="none" strike="noStrike" kern="0" cap="none" spc="0" normalizeH="0" baseline="0" noProof="0">
                  <a:ln>
                    <a:noFill/>
                  </a:ln>
                  <a:solidFill>
                    <a:srgbClr val="333333"/>
                  </a:solidFill>
                  <a:effectLst/>
                  <a:uLnTx/>
                  <a:uFillTx/>
                  <a:latin typeface="Helvetica Neue Thin"/>
                  <a:sym typeface="Helvetica Neue Thin"/>
                </a:endParaRPr>
              </a:p>
            </p:txBody>
          </p:sp>
          <p:sp>
            <p:nvSpPr>
              <p:cNvPr id="56" name="Shape 38"/>
              <p:cNvSpPr/>
              <p:nvPr/>
            </p:nvSpPr>
            <p:spPr>
              <a:xfrm>
                <a:off x="0" y="0"/>
                <a:ext cx="3176091" cy="373249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4925" y="11508"/>
                    </a:moveTo>
                    <a:lnTo>
                      <a:pt x="0" y="13354"/>
                    </a:lnTo>
                    <a:lnTo>
                      <a:pt x="9942" y="21600"/>
                    </a:lnTo>
                    <a:lnTo>
                      <a:pt x="14854" y="21600"/>
                    </a:lnTo>
                    <a:lnTo>
                      <a:pt x="14942" y="21167"/>
                    </a:lnTo>
                    <a:lnTo>
                      <a:pt x="13491" y="19963"/>
                    </a:lnTo>
                    <a:lnTo>
                      <a:pt x="8283" y="15644"/>
                    </a:lnTo>
                    <a:lnTo>
                      <a:pt x="15480" y="14754"/>
                    </a:lnTo>
                    <a:lnTo>
                      <a:pt x="17485" y="14506"/>
                    </a:lnTo>
                    <a:lnTo>
                      <a:pt x="18382" y="12960"/>
                    </a:lnTo>
                    <a:lnTo>
                      <a:pt x="21600" y="7411"/>
                    </a:lnTo>
                    <a:lnTo>
                      <a:pt x="21600" y="0"/>
                    </a:lnTo>
                    <a:cubicBezTo>
                      <a:pt x="21600" y="0"/>
                      <a:pt x="14925" y="11508"/>
                      <a:pt x="14925" y="11508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38100" tIns="38100" rIns="38100" bIns="38100" numCol="1" anchor="ctr">
                <a:noAutofit/>
              </a:bodyPr>
              <a:lstStyle/>
              <a:p>
                <a:pPr marL="0" marR="0" lvl="0" indent="0" algn="ctr" defTabSz="457200" eaLnBrk="1" fontAlgn="auto" latinLnBrk="0" hangingPunct="1">
                  <a:lnSpc>
                    <a:spcPct val="80000"/>
                  </a:lnSpc>
                  <a:spcBef>
                    <a:spcPts val="55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5000" b="0" i="0" u="none" strike="noStrike" kern="0" cap="none" spc="0" normalizeH="0" baseline="0" noProof="0">
                  <a:ln>
                    <a:noFill/>
                  </a:ln>
                  <a:solidFill>
                    <a:srgbClr val="333333"/>
                  </a:solidFill>
                  <a:effectLst/>
                  <a:uLnTx/>
                  <a:uFillTx/>
                  <a:latin typeface="Helvetica Neue Thin"/>
                  <a:sym typeface="Helvetica Neue Thin"/>
                </a:endParaRPr>
              </a:p>
            </p:txBody>
          </p:sp>
        </p:grpSp>
      </p:grpSp>
      <p:sp>
        <p:nvSpPr>
          <p:cNvPr id="104" name="Rectangle 23"/>
          <p:cNvSpPr/>
          <p:nvPr/>
        </p:nvSpPr>
        <p:spPr>
          <a:xfrm>
            <a:off x="4444519" y="1465072"/>
            <a:ext cx="1485909" cy="31987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defTabSz="924259">
              <a:lnSpc>
                <a:spcPct val="90000"/>
              </a:lnSpc>
              <a:defRPr/>
            </a:pPr>
            <a:r>
              <a:rPr lang="hu-HU" sz="950" kern="0" dirty="0">
                <a:solidFill>
                  <a:srgbClr val="404040"/>
                </a:solidFill>
              </a:rPr>
              <a:t>A kedvenceimet</a:t>
            </a:r>
            <a:br>
              <a:rPr lang="hu-HU" sz="950" kern="0" dirty="0">
                <a:solidFill>
                  <a:srgbClr val="404040"/>
                </a:solidFill>
              </a:rPr>
            </a:br>
            <a:r>
              <a:rPr lang="hu-HU" sz="950" kern="0" dirty="0">
                <a:solidFill>
                  <a:srgbClr val="404040"/>
                </a:solidFill>
              </a:rPr>
              <a:t>akármikor szívesen</a:t>
            </a:r>
            <a:br>
              <a:rPr lang="hu-HU" sz="950" kern="0" dirty="0">
                <a:solidFill>
                  <a:srgbClr val="404040"/>
                </a:solidFill>
              </a:rPr>
            </a:br>
            <a:r>
              <a:rPr lang="hu-HU" sz="950" kern="0" dirty="0" err="1">
                <a:solidFill>
                  <a:srgbClr val="404040"/>
                </a:solidFill>
              </a:rPr>
              <a:t>újranézem</a:t>
            </a:r>
            <a:endParaRPr lang="hu-HU" sz="950" kern="0" dirty="0">
              <a:solidFill>
                <a:srgbClr val="40404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382306" y="1059582"/>
            <a:ext cx="646774" cy="400110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hu-HU" sz="2000" b="1" dirty="0">
                <a:solidFill>
                  <a:schemeClr val="accent1"/>
                </a:solidFill>
                <a:latin typeface="Calibri" pitchFamily="34" charset="0"/>
                <a:cs typeface="Arial" pitchFamily="34" charset="0"/>
              </a:rPr>
              <a:t>44%</a:t>
            </a:r>
          </a:p>
        </p:txBody>
      </p:sp>
      <p:sp>
        <p:nvSpPr>
          <p:cNvPr id="105" name="TextBox 104"/>
          <p:cNvSpPr txBox="1"/>
          <p:nvPr/>
        </p:nvSpPr>
        <p:spPr>
          <a:xfrm>
            <a:off x="7538203" y="1072456"/>
            <a:ext cx="646774" cy="400110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hu-HU" sz="2000" b="1" dirty="0">
                <a:solidFill>
                  <a:srgbClr val="00B7C0"/>
                </a:solidFill>
                <a:latin typeface="Calibri" pitchFamily="34" charset="0"/>
                <a:cs typeface="Arial" pitchFamily="34" charset="0"/>
              </a:rPr>
              <a:t>31%</a:t>
            </a:r>
          </a:p>
        </p:txBody>
      </p:sp>
      <p:sp>
        <p:nvSpPr>
          <p:cNvPr id="106" name="Rectangle 23"/>
          <p:cNvSpPr/>
          <p:nvPr/>
        </p:nvSpPr>
        <p:spPr>
          <a:xfrm>
            <a:off x="7129290" y="1427257"/>
            <a:ext cx="936294" cy="31987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algn="r" defTabSz="924259">
              <a:lnSpc>
                <a:spcPct val="90000"/>
              </a:lnSpc>
              <a:defRPr/>
            </a:pPr>
            <a:r>
              <a:rPr lang="hu-HU" sz="950" kern="0" dirty="0">
                <a:solidFill>
                  <a:srgbClr val="404040"/>
                </a:solidFill>
              </a:rPr>
              <a:t>A legújabb sikerfilmekre vagyok kíváncsi</a:t>
            </a:r>
          </a:p>
        </p:txBody>
      </p:sp>
      <p:sp>
        <p:nvSpPr>
          <p:cNvPr id="107" name="TextBox 106"/>
          <p:cNvSpPr txBox="1"/>
          <p:nvPr/>
        </p:nvSpPr>
        <p:spPr>
          <a:xfrm>
            <a:off x="4382306" y="3394479"/>
            <a:ext cx="646774" cy="400110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hu-HU" sz="2000" b="1" dirty="0">
                <a:solidFill>
                  <a:schemeClr val="accent5"/>
                </a:solidFill>
                <a:latin typeface="Calibri" pitchFamily="34" charset="0"/>
                <a:cs typeface="Arial" pitchFamily="34" charset="0"/>
              </a:rPr>
              <a:t>22%</a:t>
            </a:r>
          </a:p>
        </p:txBody>
      </p:sp>
      <p:sp>
        <p:nvSpPr>
          <p:cNvPr id="108" name="Rectangle 23"/>
          <p:cNvSpPr/>
          <p:nvPr/>
        </p:nvSpPr>
        <p:spPr>
          <a:xfrm>
            <a:off x="4444519" y="3794684"/>
            <a:ext cx="1485909" cy="31987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defTabSz="924259">
              <a:lnSpc>
                <a:spcPct val="90000"/>
              </a:lnSpc>
              <a:defRPr/>
            </a:pPr>
            <a:r>
              <a:rPr lang="hu-HU" sz="950" kern="0" dirty="0">
                <a:solidFill>
                  <a:srgbClr val="404040"/>
                </a:solidFill>
              </a:rPr>
              <a:t>Az olyan kevésbé ismert filmek érdekelnek, amit nem játszottak még agyon a tévék</a:t>
            </a:r>
          </a:p>
        </p:txBody>
      </p:sp>
      <p:sp>
        <p:nvSpPr>
          <p:cNvPr id="109" name="TextBox 108"/>
          <p:cNvSpPr txBox="1"/>
          <p:nvPr/>
        </p:nvSpPr>
        <p:spPr>
          <a:xfrm>
            <a:off x="7597634" y="3389890"/>
            <a:ext cx="646774" cy="400110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hu-HU" sz="2000" b="1" dirty="0">
                <a:solidFill>
                  <a:schemeClr val="accent4"/>
                </a:solidFill>
                <a:latin typeface="Calibri" pitchFamily="34" charset="0"/>
                <a:cs typeface="Arial" pitchFamily="34" charset="0"/>
              </a:rPr>
              <a:t>3%</a:t>
            </a:r>
          </a:p>
        </p:txBody>
      </p:sp>
      <p:sp>
        <p:nvSpPr>
          <p:cNvPr id="110" name="Rectangle 23"/>
          <p:cNvSpPr/>
          <p:nvPr/>
        </p:nvSpPr>
        <p:spPr>
          <a:xfrm>
            <a:off x="7073538" y="3790000"/>
            <a:ext cx="1007719" cy="31987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algn="r" defTabSz="924259">
              <a:lnSpc>
                <a:spcPct val="90000"/>
              </a:lnSpc>
              <a:defRPr/>
            </a:pPr>
            <a:r>
              <a:rPr lang="hu-HU" sz="950" kern="0" dirty="0">
                <a:solidFill>
                  <a:srgbClr val="404040"/>
                </a:solidFill>
              </a:rPr>
              <a:t>Nem zavar, </a:t>
            </a:r>
            <a:br>
              <a:rPr lang="hu-HU" sz="950" kern="0" dirty="0">
                <a:solidFill>
                  <a:srgbClr val="404040"/>
                </a:solidFill>
              </a:rPr>
            </a:br>
            <a:r>
              <a:rPr lang="hu-HU" sz="950" kern="0" dirty="0">
                <a:solidFill>
                  <a:srgbClr val="404040"/>
                </a:solidFill>
              </a:rPr>
              <a:t>ha sokszor adják ugyanazt</a:t>
            </a:r>
          </a:p>
        </p:txBody>
      </p:sp>
      <p:sp>
        <p:nvSpPr>
          <p:cNvPr id="26" name="Szövegdoboz 30"/>
          <p:cNvSpPr txBox="1"/>
          <p:nvPr/>
        </p:nvSpPr>
        <p:spPr>
          <a:xfrm>
            <a:off x="176412" y="1347614"/>
            <a:ext cx="3459484" cy="28392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u-HU" sz="1050" kern="0" dirty="0">
                <a:solidFill>
                  <a:srgbClr val="58595B"/>
                </a:solidFill>
                <a:latin typeface="Calibri"/>
              </a:rPr>
              <a:t>A filmnéző fiatalokat nem feltétlenül csak az újdonságokkal lehet megfogni. Habár harmaduk elsősorban a legújabb sikerprodukciókra kíváncsi, 44%-</a:t>
            </a:r>
            <a:r>
              <a:rPr lang="hu-HU" sz="1050" kern="0" dirty="0" err="1">
                <a:solidFill>
                  <a:srgbClr val="58595B"/>
                </a:solidFill>
                <a:latin typeface="Calibri"/>
              </a:rPr>
              <a:t>uk</a:t>
            </a:r>
            <a:r>
              <a:rPr lang="hu-HU" sz="1050" kern="0" dirty="0">
                <a:solidFill>
                  <a:srgbClr val="58595B"/>
                </a:solidFill>
                <a:latin typeface="Calibri"/>
              </a:rPr>
              <a:t> szívesen megnézi többször is kedvenceit. A válaszadók negyedének pedig nem az a fontos, hogy aktuálisan megjelenő filmet lásson, hanem, hogy kevésbé kommersz tartalommal találkozzon. 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hu-HU" sz="1050" kern="0" dirty="0">
              <a:solidFill>
                <a:srgbClr val="58595B"/>
              </a:solidFill>
              <a:latin typeface="Calibri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u-HU" sz="1050" kern="0" dirty="0">
                <a:solidFill>
                  <a:srgbClr val="58595B"/>
                </a:solidFill>
                <a:latin typeface="Calibri"/>
              </a:rPr>
              <a:t>A legújabb sikerfilmek iránt kevésbé érdeklődnek a budapestiek (23%), míg a 8 általánost végzettek kevésbé kíváncsiak a ritkán játszott alkotásokra (14%). 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hu-HU" sz="1050" kern="0" dirty="0">
              <a:solidFill>
                <a:srgbClr val="58595B"/>
              </a:solidFill>
              <a:latin typeface="Calibri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u-HU" sz="1050" kern="0" dirty="0">
                <a:solidFill>
                  <a:srgbClr val="58595B"/>
                </a:solidFill>
                <a:latin typeface="Calibri"/>
              </a:rPr>
              <a:t>Nem minden csoport </a:t>
            </a:r>
            <a:r>
              <a:rPr lang="hu-HU" sz="1050" kern="0" dirty="0" err="1">
                <a:solidFill>
                  <a:srgbClr val="58595B"/>
                </a:solidFill>
                <a:latin typeface="Calibri"/>
              </a:rPr>
              <a:t>ignyeli</a:t>
            </a:r>
            <a:r>
              <a:rPr lang="hu-HU" sz="1050" kern="0" dirty="0">
                <a:solidFill>
                  <a:srgbClr val="58595B"/>
                </a:solidFill>
                <a:latin typeface="Calibri"/>
              </a:rPr>
              <a:t>, hogy kedvenceit bármikor </a:t>
            </a:r>
            <a:r>
              <a:rPr lang="hu-HU" sz="1050" kern="0" dirty="0" err="1">
                <a:solidFill>
                  <a:srgbClr val="58595B"/>
                </a:solidFill>
                <a:latin typeface="Calibri"/>
              </a:rPr>
              <a:t>újranézze</a:t>
            </a:r>
            <a:r>
              <a:rPr lang="hu-HU" sz="1050" kern="0" dirty="0">
                <a:solidFill>
                  <a:srgbClr val="58595B"/>
                </a:solidFill>
                <a:latin typeface="Calibri"/>
              </a:rPr>
              <a:t>: a vezetők és </a:t>
            </a:r>
            <a:r>
              <a:rPr lang="hu-HU" sz="1050" kern="0" dirty="0" err="1">
                <a:solidFill>
                  <a:srgbClr val="58595B"/>
                </a:solidFill>
                <a:latin typeface="Calibri"/>
              </a:rPr>
              <a:t>önállóak</a:t>
            </a:r>
            <a:r>
              <a:rPr lang="hu-HU" sz="1050" kern="0" dirty="0">
                <a:solidFill>
                  <a:srgbClr val="58595B"/>
                </a:solidFill>
                <a:latin typeface="Calibri"/>
              </a:rPr>
              <a:t> (28%), az egyedül élők (29%), az SVOD előfizetők (31%), illetve az online reklámokat elfogadhatóbbnak tartók (34%) körében átlagosnál alacsonyabb volt ennek említése. </a:t>
            </a:r>
            <a:endParaRPr lang="hu-HU" sz="1050" kern="0" dirty="0">
              <a:solidFill>
                <a:srgbClr val="58595B"/>
              </a:solidFill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050" b="0" i="0" u="none" strike="noStrike" kern="0" cap="none" spc="0" normalizeH="0" baseline="0" noProof="0" dirty="0">
              <a:ln>
                <a:noFill/>
              </a:ln>
              <a:solidFill>
                <a:srgbClr val="58595B"/>
              </a:solidFill>
              <a:effectLst/>
              <a:uLnTx/>
              <a:uFillTx/>
              <a:latin typeface="Calibri"/>
            </a:endParaRPr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xmlns="" id="{D197B610-437F-4AE4-B849-8B6B7F81F4A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6376" y="4633691"/>
            <a:ext cx="600901" cy="600901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xmlns="" id="{46F3FBBC-2CBF-4E8B-92AB-D9D5B1DF0DA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9618" y="4905062"/>
            <a:ext cx="725425" cy="137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9877452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ím 8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hu-HU" sz="2900" dirty="0"/>
              <a:t>Okok az alternatív sorozatnézés mögött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2123728" y="1248136"/>
            <a:ext cx="4659876" cy="2025475"/>
            <a:chOff x="1259632" y="1499528"/>
            <a:chExt cx="4659876" cy="2025475"/>
          </a:xfrm>
        </p:grpSpPr>
        <p:grpSp>
          <p:nvGrpSpPr>
            <p:cNvPr id="69" name="Group 68"/>
            <p:cNvGrpSpPr/>
            <p:nvPr/>
          </p:nvGrpSpPr>
          <p:grpSpPr>
            <a:xfrm>
              <a:off x="2778987" y="2046454"/>
              <a:ext cx="2977952" cy="1151845"/>
              <a:chOff x="2892656" y="1973490"/>
              <a:chExt cx="2977952" cy="1151845"/>
            </a:xfrm>
          </p:grpSpPr>
          <p:grpSp>
            <p:nvGrpSpPr>
              <p:cNvPr id="70" name="Group 35"/>
              <p:cNvGrpSpPr/>
              <p:nvPr/>
            </p:nvGrpSpPr>
            <p:grpSpPr>
              <a:xfrm>
                <a:off x="2892656" y="2532869"/>
                <a:ext cx="2486378" cy="592466"/>
                <a:chOff x="263025" y="1337173"/>
                <a:chExt cx="5329767" cy="1270002"/>
              </a:xfrm>
            </p:grpSpPr>
            <p:sp>
              <p:nvSpPr>
                <p:cNvPr id="74" name="Shape 20"/>
                <p:cNvSpPr/>
                <p:nvPr/>
              </p:nvSpPr>
              <p:spPr>
                <a:xfrm rot="18900000">
                  <a:off x="263025" y="1337173"/>
                  <a:ext cx="1270002" cy="1270002"/>
                </a:xfrm>
                <a:prstGeom prst="rect">
                  <a:avLst/>
                </a:prstGeom>
                <a:solidFill>
                  <a:schemeClr val="accent2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0" tIns="0" rIns="0" bIns="0" numCol="1" anchor="t">
                  <a:noAutofit/>
                </a:bodyPr>
                <a:lstStyle/>
                <a:p>
                  <a:pPr marL="0" marR="0" lvl="0" indent="0" algn="l" defTabSz="9143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3399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75" name="Shape 23"/>
                <p:cNvSpPr/>
                <p:nvPr/>
              </p:nvSpPr>
              <p:spPr>
                <a:xfrm rot="18900000">
                  <a:off x="4322790" y="1337173"/>
                  <a:ext cx="1270002" cy="1270002"/>
                </a:xfrm>
                <a:prstGeom prst="rect">
                  <a:avLst/>
                </a:prstGeom>
                <a:solidFill>
                  <a:schemeClr val="accent5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0" tIns="0" rIns="0" bIns="0" numCol="1" anchor="t">
                  <a:noAutofit/>
                </a:bodyPr>
                <a:lstStyle/>
                <a:p>
                  <a:pPr marL="0" marR="0" lvl="0" indent="0" algn="l" defTabSz="9143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3399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76" name="Shape 26"/>
                <p:cNvSpPr/>
                <p:nvPr/>
              </p:nvSpPr>
              <p:spPr>
                <a:xfrm rot="18900000">
                  <a:off x="2292910" y="1337173"/>
                  <a:ext cx="1270002" cy="1270002"/>
                </a:xfrm>
                <a:prstGeom prst="rect">
                  <a:avLst/>
                </a:prstGeom>
                <a:solidFill>
                  <a:schemeClr val="accent4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0" tIns="0" rIns="0" bIns="0" numCol="1" anchor="t">
                  <a:noAutofit/>
                </a:bodyPr>
                <a:lstStyle/>
                <a:p>
                  <a:pPr marL="0" marR="0" lvl="0" indent="0" algn="l" defTabSz="9143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3399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71" name="Shape 20"/>
              <p:cNvSpPr/>
              <p:nvPr/>
            </p:nvSpPr>
            <p:spPr>
              <a:xfrm rot="18900000">
                <a:off x="3384230" y="1973490"/>
                <a:ext cx="592466" cy="592466"/>
              </a:xfrm>
              <a:prstGeom prst="rect">
                <a:avLst/>
              </a:prstGeom>
              <a:solidFill>
                <a:schemeClr val="accent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marL="0" marR="0" lvl="0" indent="0" algn="l" defTabSz="9143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3399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72" name="Shape 23"/>
              <p:cNvSpPr/>
              <p:nvPr/>
            </p:nvSpPr>
            <p:spPr>
              <a:xfrm rot="18900000">
                <a:off x="5278142" y="1973490"/>
                <a:ext cx="592466" cy="592466"/>
              </a:xfrm>
              <a:prstGeom prst="rect">
                <a:avLst/>
              </a:prstGeom>
              <a:solidFill>
                <a:schemeClr val="accent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marL="0" marR="0" lvl="0" indent="0" algn="l" defTabSz="9143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003399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73" name="Shape 26"/>
              <p:cNvSpPr/>
              <p:nvPr/>
            </p:nvSpPr>
            <p:spPr>
              <a:xfrm rot="18900000">
                <a:off x="4331187" y="1973490"/>
                <a:ext cx="592466" cy="592466"/>
              </a:xfrm>
              <a:prstGeom prst="rect">
                <a:avLst/>
              </a:prstGeom>
              <a:solidFill>
                <a:schemeClr val="accent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marL="0" marR="0" lvl="0" indent="0" algn="l" defTabSz="9143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003399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sp>
          <p:nvSpPr>
            <p:cNvPr id="78" name="TextBox 77"/>
            <p:cNvSpPr txBox="1"/>
            <p:nvPr/>
          </p:nvSpPr>
          <p:spPr>
            <a:xfrm>
              <a:off x="2794268" y="2717400"/>
              <a:ext cx="720080" cy="369332"/>
            </a:xfrm>
            <a:prstGeom prst="rect">
              <a:avLst/>
            </a:prstGeom>
          </p:spPr>
          <p:txBody>
            <a:bodyPr wrap="square" rtlCol="0">
              <a:spAutoFit/>
            </a:bodyPr>
            <a:lstStyle/>
            <a:p>
              <a:pPr marL="173038" marR="0" lvl="0" indent="-173038" algn="l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hu-HU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itchFamily="34" charset="0"/>
                  <a:ea typeface="+mn-ea"/>
                  <a:cs typeface="Arial" pitchFamily="34" charset="0"/>
                </a:rPr>
                <a:t>33%</a:t>
              </a:r>
            </a:p>
          </p:txBody>
        </p:sp>
        <p:cxnSp>
          <p:nvCxnSpPr>
            <p:cNvPr id="85" name="Straight Connector 84"/>
            <p:cNvCxnSpPr/>
            <p:nvPr/>
          </p:nvCxnSpPr>
          <p:spPr>
            <a:xfrm>
              <a:off x="2256937" y="1527414"/>
              <a:ext cx="355759" cy="359304"/>
            </a:xfrm>
            <a:prstGeom prst="line">
              <a:avLst/>
            </a:prstGeom>
            <a:ln w="12700">
              <a:solidFill>
                <a:schemeClr val="bg2">
                  <a:lumMod val="7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/>
            <p:cNvCxnSpPr/>
            <p:nvPr/>
          </p:nvCxnSpPr>
          <p:spPr>
            <a:xfrm>
              <a:off x="3347864" y="1566465"/>
              <a:ext cx="216024" cy="244984"/>
            </a:xfrm>
            <a:prstGeom prst="line">
              <a:avLst/>
            </a:prstGeom>
            <a:ln w="12700">
              <a:solidFill>
                <a:schemeClr val="bg2">
                  <a:lumMod val="7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/>
            <p:cNvCxnSpPr/>
            <p:nvPr/>
          </p:nvCxnSpPr>
          <p:spPr>
            <a:xfrm flipV="1">
              <a:off x="5515561" y="1499528"/>
              <a:ext cx="358230" cy="393505"/>
            </a:xfrm>
            <a:prstGeom prst="line">
              <a:avLst/>
            </a:prstGeom>
            <a:ln w="12700">
              <a:solidFill>
                <a:schemeClr val="bg2">
                  <a:lumMod val="7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87"/>
            <p:cNvCxnSpPr/>
            <p:nvPr/>
          </p:nvCxnSpPr>
          <p:spPr>
            <a:xfrm flipV="1">
              <a:off x="1259632" y="2948784"/>
              <a:ext cx="456280" cy="453529"/>
            </a:xfrm>
            <a:prstGeom prst="line">
              <a:avLst/>
            </a:prstGeom>
            <a:ln w="12700">
              <a:solidFill>
                <a:schemeClr val="bg2">
                  <a:lumMod val="7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/>
            <p:cNvCxnSpPr/>
            <p:nvPr/>
          </p:nvCxnSpPr>
          <p:spPr>
            <a:xfrm flipV="1">
              <a:off x="2914543" y="3343226"/>
              <a:ext cx="120535" cy="137139"/>
            </a:xfrm>
            <a:prstGeom prst="line">
              <a:avLst/>
            </a:prstGeom>
            <a:ln w="12700">
              <a:solidFill>
                <a:schemeClr val="bg2">
                  <a:lumMod val="7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Straight Connector 90"/>
            <p:cNvCxnSpPr/>
            <p:nvPr/>
          </p:nvCxnSpPr>
          <p:spPr>
            <a:xfrm>
              <a:off x="5003638" y="3329239"/>
              <a:ext cx="177882" cy="195764"/>
            </a:xfrm>
            <a:prstGeom prst="line">
              <a:avLst/>
            </a:prstGeom>
            <a:ln w="12700">
              <a:solidFill>
                <a:schemeClr val="bg2">
                  <a:lumMod val="7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2" name="Shape 20"/>
            <p:cNvSpPr/>
            <p:nvPr/>
          </p:nvSpPr>
          <p:spPr>
            <a:xfrm rot="18900000">
              <a:off x="1832284" y="2598874"/>
              <a:ext cx="592466" cy="592466"/>
            </a:xfrm>
            <a:prstGeom prst="rect">
              <a:avLst/>
            </a:pr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marL="0" marR="0" lvl="0" indent="0" algn="l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3" name="Shape 20"/>
            <p:cNvSpPr/>
            <p:nvPr/>
          </p:nvSpPr>
          <p:spPr>
            <a:xfrm rot="18900000">
              <a:off x="2323858" y="2039495"/>
              <a:ext cx="592466" cy="592466"/>
            </a:xfrm>
            <a:prstGeom prst="rect">
              <a:avLst/>
            </a:pr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marL="0" marR="0" lvl="0" indent="0" algn="l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cxnSp>
          <p:nvCxnSpPr>
            <p:cNvPr id="94" name="Straight Connector 93"/>
            <p:cNvCxnSpPr/>
            <p:nvPr/>
          </p:nvCxnSpPr>
          <p:spPr>
            <a:xfrm flipH="1">
              <a:off x="4510728" y="1576949"/>
              <a:ext cx="203079" cy="225156"/>
            </a:xfrm>
            <a:prstGeom prst="line">
              <a:avLst/>
            </a:prstGeom>
            <a:ln w="12700">
              <a:solidFill>
                <a:schemeClr val="bg2">
                  <a:lumMod val="7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Straight Connector 94"/>
            <p:cNvCxnSpPr/>
            <p:nvPr/>
          </p:nvCxnSpPr>
          <p:spPr>
            <a:xfrm>
              <a:off x="4018604" y="3352863"/>
              <a:ext cx="1507" cy="148069"/>
            </a:xfrm>
            <a:prstGeom prst="line">
              <a:avLst/>
            </a:prstGeom>
            <a:ln w="12700">
              <a:solidFill>
                <a:schemeClr val="bg2">
                  <a:lumMod val="7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6" name="TextBox 95"/>
            <p:cNvSpPr txBox="1"/>
            <p:nvPr/>
          </p:nvSpPr>
          <p:spPr>
            <a:xfrm>
              <a:off x="2317632" y="2151062"/>
              <a:ext cx="720080" cy="369332"/>
            </a:xfrm>
            <a:prstGeom prst="rect">
              <a:avLst/>
            </a:prstGeom>
          </p:spPr>
          <p:txBody>
            <a:bodyPr wrap="square" rtlCol="0">
              <a:spAutoFit/>
            </a:bodyPr>
            <a:lstStyle/>
            <a:p>
              <a:pPr marL="173038" marR="0" lvl="0" indent="-173038" algn="l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hu-HU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itchFamily="34" charset="0"/>
                  <a:ea typeface="+mn-ea"/>
                  <a:cs typeface="Arial" pitchFamily="34" charset="0"/>
                </a:rPr>
                <a:t>56%</a:t>
              </a:r>
            </a:p>
          </p:txBody>
        </p:sp>
        <p:sp>
          <p:nvSpPr>
            <p:cNvPr id="97" name="TextBox 96"/>
            <p:cNvSpPr txBox="1"/>
            <p:nvPr/>
          </p:nvSpPr>
          <p:spPr>
            <a:xfrm>
              <a:off x="3298524" y="2151062"/>
              <a:ext cx="720080" cy="369332"/>
            </a:xfrm>
            <a:prstGeom prst="rect">
              <a:avLst/>
            </a:prstGeom>
          </p:spPr>
          <p:txBody>
            <a:bodyPr wrap="square" rtlCol="0">
              <a:spAutoFit/>
            </a:bodyPr>
            <a:lstStyle/>
            <a:p>
              <a:pPr marL="173038" marR="0" lvl="0" indent="-173038" algn="l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hu-HU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itchFamily="34" charset="0"/>
                  <a:ea typeface="+mn-ea"/>
                  <a:cs typeface="Arial" pitchFamily="34" charset="0"/>
                </a:rPr>
                <a:t>44%</a:t>
              </a:r>
            </a:p>
          </p:txBody>
        </p:sp>
        <p:sp>
          <p:nvSpPr>
            <p:cNvPr id="98" name="TextBox 97"/>
            <p:cNvSpPr txBox="1"/>
            <p:nvPr/>
          </p:nvSpPr>
          <p:spPr>
            <a:xfrm>
              <a:off x="4239180" y="2151195"/>
              <a:ext cx="720080" cy="369332"/>
            </a:xfrm>
            <a:prstGeom prst="rect">
              <a:avLst/>
            </a:prstGeom>
          </p:spPr>
          <p:txBody>
            <a:bodyPr wrap="square" rtlCol="0">
              <a:spAutoFit/>
            </a:bodyPr>
            <a:lstStyle/>
            <a:p>
              <a:pPr marL="173038" marR="0" lvl="0" indent="-173038" algn="l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hu-HU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itchFamily="34" charset="0"/>
                  <a:ea typeface="+mn-ea"/>
                  <a:cs typeface="Arial" pitchFamily="34" charset="0"/>
                </a:rPr>
                <a:t>33%</a:t>
              </a:r>
            </a:p>
          </p:txBody>
        </p:sp>
        <p:sp>
          <p:nvSpPr>
            <p:cNvPr id="99" name="TextBox 98"/>
            <p:cNvSpPr txBox="1"/>
            <p:nvPr/>
          </p:nvSpPr>
          <p:spPr>
            <a:xfrm>
              <a:off x="5199428" y="2150133"/>
              <a:ext cx="720080" cy="369332"/>
            </a:xfrm>
            <a:prstGeom prst="rect">
              <a:avLst/>
            </a:prstGeom>
          </p:spPr>
          <p:txBody>
            <a:bodyPr wrap="square" rtlCol="0">
              <a:spAutoFit/>
            </a:bodyPr>
            <a:lstStyle/>
            <a:p>
              <a:pPr marL="173038" marR="0" lvl="0" indent="-173038" algn="l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hu-HU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itchFamily="34" charset="0"/>
                  <a:ea typeface="+mn-ea"/>
                  <a:cs typeface="Arial" pitchFamily="34" charset="0"/>
                </a:rPr>
                <a:t>29%</a:t>
              </a:r>
            </a:p>
          </p:txBody>
        </p:sp>
        <p:sp>
          <p:nvSpPr>
            <p:cNvPr id="100" name="TextBox 99"/>
            <p:cNvSpPr txBox="1"/>
            <p:nvPr/>
          </p:nvSpPr>
          <p:spPr>
            <a:xfrm>
              <a:off x="3750385" y="2726575"/>
              <a:ext cx="720080" cy="369332"/>
            </a:xfrm>
            <a:prstGeom prst="rect">
              <a:avLst/>
            </a:prstGeom>
          </p:spPr>
          <p:txBody>
            <a:bodyPr wrap="square" rtlCol="0">
              <a:spAutoFit/>
            </a:bodyPr>
            <a:lstStyle/>
            <a:p>
              <a:pPr marL="173038" marR="0" lvl="0" indent="-173038" algn="l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hu-HU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itchFamily="34" charset="0"/>
                  <a:ea typeface="+mn-ea"/>
                  <a:cs typeface="Arial" pitchFamily="34" charset="0"/>
                </a:rPr>
                <a:t>32%</a:t>
              </a:r>
            </a:p>
          </p:txBody>
        </p:sp>
        <p:sp>
          <p:nvSpPr>
            <p:cNvPr id="101" name="TextBox 100"/>
            <p:cNvSpPr txBox="1"/>
            <p:nvPr/>
          </p:nvSpPr>
          <p:spPr>
            <a:xfrm>
              <a:off x="4757970" y="2720400"/>
              <a:ext cx="720080" cy="369332"/>
            </a:xfrm>
            <a:prstGeom prst="rect">
              <a:avLst/>
            </a:prstGeom>
          </p:spPr>
          <p:txBody>
            <a:bodyPr wrap="square" rtlCol="0">
              <a:spAutoFit/>
            </a:bodyPr>
            <a:lstStyle/>
            <a:p>
              <a:pPr marL="173038" marR="0" lvl="0" indent="-173038" algn="l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hu-HU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itchFamily="34" charset="0"/>
                  <a:ea typeface="+mn-ea"/>
                  <a:cs typeface="Arial" pitchFamily="34" charset="0"/>
                </a:rPr>
                <a:t>8%</a:t>
              </a:r>
            </a:p>
          </p:txBody>
        </p:sp>
        <p:sp>
          <p:nvSpPr>
            <p:cNvPr id="103" name="TextBox 102"/>
            <p:cNvSpPr txBox="1"/>
            <p:nvPr/>
          </p:nvSpPr>
          <p:spPr>
            <a:xfrm>
              <a:off x="1836563" y="2717400"/>
              <a:ext cx="720080" cy="369332"/>
            </a:xfrm>
            <a:prstGeom prst="rect">
              <a:avLst/>
            </a:prstGeom>
          </p:spPr>
          <p:txBody>
            <a:bodyPr wrap="square" rtlCol="0">
              <a:spAutoFit/>
            </a:bodyPr>
            <a:lstStyle/>
            <a:p>
              <a:pPr marL="173038" marR="0" lvl="0" indent="-173038" algn="l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hu-HU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itchFamily="34" charset="0"/>
                  <a:ea typeface="+mn-ea"/>
                  <a:cs typeface="Arial" pitchFamily="34" charset="0"/>
                </a:rPr>
                <a:t>52%</a:t>
              </a:r>
            </a:p>
          </p:txBody>
        </p:sp>
      </p:grpSp>
      <p:sp>
        <p:nvSpPr>
          <p:cNvPr id="104" name="Szövegdoboz 30"/>
          <p:cNvSpPr txBox="1"/>
          <p:nvPr/>
        </p:nvSpPr>
        <p:spPr>
          <a:xfrm>
            <a:off x="2451477" y="884467"/>
            <a:ext cx="12515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900" b="0" i="0" u="none" strike="noStrike" kern="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 pitchFamily="34" charset="0"/>
                <a:ea typeface="+mn-ea"/>
                <a:cs typeface="Arial" pitchFamily="34" charset="0"/>
              </a:rPr>
              <a:t>Zavarnak a </a:t>
            </a:r>
            <a:br>
              <a:rPr kumimoji="0" lang="hu-HU" sz="900" b="0" i="0" u="none" strike="noStrike" kern="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 pitchFamily="34" charset="0"/>
                <a:ea typeface="+mn-ea"/>
                <a:cs typeface="Arial" pitchFamily="34" charset="0"/>
              </a:rPr>
            </a:br>
            <a:r>
              <a:rPr kumimoji="0" lang="hu-HU" sz="900" b="0" i="0" u="none" strike="noStrike" kern="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 pitchFamily="34" charset="0"/>
                <a:ea typeface="+mn-ea"/>
                <a:cs typeface="Arial" pitchFamily="34" charset="0"/>
              </a:rPr>
              <a:t>reklámok</a:t>
            </a:r>
          </a:p>
        </p:txBody>
      </p:sp>
      <p:sp>
        <p:nvSpPr>
          <p:cNvPr id="105" name="Szövegdoboz 30"/>
          <p:cNvSpPr txBox="1"/>
          <p:nvPr/>
        </p:nvSpPr>
        <p:spPr>
          <a:xfrm>
            <a:off x="3530862" y="789813"/>
            <a:ext cx="15144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defTabSz="914400">
              <a:defRPr/>
            </a:pPr>
            <a:r>
              <a:rPr lang="sv-SE" sz="900" kern="0" dirty="0">
                <a:solidFill>
                  <a:srgbClr val="404040"/>
                </a:solidFill>
                <a:latin typeface="Calibri" pitchFamily="34" charset="0"/>
                <a:cs typeface="Arial" pitchFamily="34" charset="0"/>
              </a:rPr>
              <a:t>A tévében nem mennek azok a sorozatok, </a:t>
            </a:r>
            <a:r>
              <a:rPr lang="hu-HU" sz="900" kern="0" dirty="0">
                <a:solidFill>
                  <a:srgbClr val="404040"/>
                </a:solidFill>
                <a:latin typeface="Calibri" pitchFamily="34" charset="0"/>
                <a:cs typeface="Arial" pitchFamily="34" charset="0"/>
              </a:rPr>
              <a:t>melyeket</a:t>
            </a:r>
            <a:r>
              <a:rPr lang="sv-SE" sz="900" kern="0" dirty="0">
                <a:solidFill>
                  <a:srgbClr val="404040"/>
                </a:solidFill>
                <a:latin typeface="Calibri" pitchFamily="34" charset="0"/>
                <a:cs typeface="Arial" pitchFamily="34" charset="0"/>
              </a:rPr>
              <a:t> máshol megtalálok</a:t>
            </a:r>
            <a:endParaRPr kumimoji="0" lang="hu-HU" sz="900" b="0" i="0" u="none" strike="noStrike" kern="0" cap="none" spc="0" normalizeH="0" baseline="0" noProof="0" dirty="0">
              <a:ln>
                <a:noFill/>
              </a:ln>
              <a:solidFill>
                <a:srgbClr val="404040"/>
              </a:solidFill>
              <a:effectLst/>
              <a:uLnTx/>
              <a:uFillTx/>
              <a:latin typeface="Calibri" pitchFamily="34" charset="0"/>
              <a:ea typeface="+mn-ea"/>
              <a:cs typeface="Arial" pitchFamily="34" charset="0"/>
            </a:endParaRPr>
          </a:p>
        </p:txBody>
      </p:sp>
      <p:sp>
        <p:nvSpPr>
          <p:cNvPr id="106" name="Szövegdoboz 30"/>
          <p:cNvSpPr txBox="1"/>
          <p:nvPr/>
        </p:nvSpPr>
        <p:spPr>
          <a:xfrm>
            <a:off x="5032045" y="847670"/>
            <a:ext cx="13767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defTabSz="914400">
              <a:defRPr/>
            </a:pPr>
            <a:r>
              <a:rPr lang="pt-BR" sz="900" kern="0" dirty="0">
                <a:solidFill>
                  <a:srgbClr val="404040"/>
                </a:solidFill>
                <a:latin typeface="Calibri" pitchFamily="34" charset="0"/>
                <a:cs typeface="Arial" pitchFamily="34" charset="0"/>
              </a:rPr>
              <a:t>Nem adják a</a:t>
            </a:r>
            <a:r>
              <a:rPr lang="hu-HU" sz="900" kern="0" dirty="0">
                <a:solidFill>
                  <a:srgbClr val="404040"/>
                </a:solidFill>
                <a:latin typeface="Calibri" pitchFamily="34" charset="0"/>
                <a:cs typeface="Arial" pitchFamily="34" charset="0"/>
              </a:rPr>
              <a:t/>
            </a:r>
            <a:br>
              <a:rPr lang="hu-HU" sz="900" kern="0" dirty="0">
                <a:solidFill>
                  <a:srgbClr val="404040"/>
                </a:solidFill>
                <a:latin typeface="Calibri" pitchFamily="34" charset="0"/>
                <a:cs typeface="Arial" pitchFamily="34" charset="0"/>
              </a:rPr>
            </a:br>
            <a:r>
              <a:rPr lang="hu-HU" sz="900" kern="0" dirty="0">
                <a:solidFill>
                  <a:srgbClr val="404040"/>
                </a:solidFill>
                <a:latin typeface="Calibri" pitchFamily="34" charset="0"/>
                <a:cs typeface="Arial" pitchFamily="34" charset="0"/>
              </a:rPr>
              <a:t>l</a:t>
            </a:r>
            <a:r>
              <a:rPr lang="pt-BR" sz="900" kern="0" dirty="0">
                <a:solidFill>
                  <a:srgbClr val="404040"/>
                </a:solidFill>
                <a:latin typeface="Calibri" pitchFamily="34" charset="0"/>
                <a:cs typeface="Arial" pitchFamily="34" charset="0"/>
              </a:rPr>
              <a:t>egújabb évadokat</a:t>
            </a:r>
            <a:endParaRPr kumimoji="0" lang="hu-HU" sz="900" b="0" i="0" u="none" strike="noStrike" kern="0" cap="none" spc="0" normalizeH="0" baseline="0" noProof="0" dirty="0">
              <a:ln>
                <a:noFill/>
              </a:ln>
              <a:solidFill>
                <a:srgbClr val="404040"/>
              </a:solidFill>
              <a:effectLst/>
              <a:uLnTx/>
              <a:uFillTx/>
              <a:latin typeface="Calibri" pitchFamily="34" charset="0"/>
              <a:ea typeface="+mn-ea"/>
              <a:cs typeface="Arial" pitchFamily="34" charset="0"/>
            </a:endParaRPr>
          </a:p>
        </p:txBody>
      </p:sp>
      <p:sp>
        <p:nvSpPr>
          <p:cNvPr id="107" name="Szövegdoboz 30"/>
          <p:cNvSpPr txBox="1"/>
          <p:nvPr/>
        </p:nvSpPr>
        <p:spPr>
          <a:xfrm>
            <a:off x="6291611" y="846375"/>
            <a:ext cx="13767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defTabSz="914400">
              <a:defRPr/>
            </a:pPr>
            <a:r>
              <a:rPr lang="hu-HU" sz="900" kern="0" dirty="0">
                <a:solidFill>
                  <a:srgbClr val="404040"/>
                </a:solidFill>
                <a:latin typeface="Calibri" pitchFamily="34" charset="0"/>
                <a:cs typeface="Arial" pitchFamily="34" charset="0"/>
              </a:rPr>
              <a:t>Eredeti nyelven szeretem nézni a </a:t>
            </a:r>
            <a:r>
              <a:rPr lang="hu-HU" sz="900" kern="0" dirty="0" err="1">
                <a:solidFill>
                  <a:srgbClr val="404040"/>
                </a:solidFill>
                <a:latin typeface="Calibri" pitchFamily="34" charset="0"/>
                <a:cs typeface="Arial" pitchFamily="34" charset="0"/>
              </a:rPr>
              <a:t>sorozatokat</a:t>
            </a:r>
            <a:endParaRPr kumimoji="0" lang="hu-HU" sz="900" b="0" i="0" u="none" strike="noStrike" kern="0" cap="none" spc="0" normalizeH="0" baseline="0" noProof="0" dirty="0">
              <a:ln>
                <a:noFill/>
              </a:ln>
              <a:solidFill>
                <a:srgbClr val="404040"/>
              </a:solidFill>
              <a:effectLst/>
              <a:uLnTx/>
              <a:uFillTx/>
              <a:latin typeface="Calibri" pitchFamily="34" charset="0"/>
              <a:ea typeface="+mn-ea"/>
              <a:cs typeface="Arial" pitchFamily="34" charset="0"/>
            </a:endParaRPr>
          </a:p>
        </p:txBody>
      </p:sp>
      <p:sp>
        <p:nvSpPr>
          <p:cNvPr id="108" name="Szövegdoboz 30"/>
          <p:cNvSpPr txBox="1"/>
          <p:nvPr/>
        </p:nvSpPr>
        <p:spPr>
          <a:xfrm>
            <a:off x="1177961" y="3307524"/>
            <a:ext cx="16658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defTabSz="914400">
              <a:defRPr/>
            </a:pPr>
            <a:r>
              <a:rPr lang="hu-HU" sz="900" kern="0" dirty="0">
                <a:solidFill>
                  <a:srgbClr val="404040"/>
                </a:solidFill>
                <a:latin typeface="Calibri" pitchFamily="34" charset="0"/>
                <a:cs typeface="Arial" pitchFamily="34" charset="0"/>
              </a:rPr>
              <a:t>N</a:t>
            </a:r>
            <a:r>
              <a:rPr lang="sv-SE" sz="900" kern="0" dirty="0">
                <a:solidFill>
                  <a:srgbClr val="404040"/>
                </a:solidFill>
                <a:latin typeface="Calibri" pitchFamily="34" charset="0"/>
                <a:cs typeface="Arial" pitchFamily="34" charset="0"/>
              </a:rPr>
              <a:t>em akkor mennek a jó sorozatok, amikor ráérek</a:t>
            </a:r>
            <a:endParaRPr kumimoji="0" lang="hu-HU" sz="900" b="0" i="0" u="none" strike="noStrike" kern="0" cap="none" spc="0" normalizeH="0" baseline="0" noProof="0" dirty="0">
              <a:ln>
                <a:noFill/>
              </a:ln>
              <a:solidFill>
                <a:srgbClr val="404040"/>
              </a:solidFill>
              <a:effectLst/>
              <a:uLnTx/>
              <a:uFillTx/>
              <a:latin typeface="Calibri" pitchFamily="34" charset="0"/>
              <a:ea typeface="+mn-ea"/>
              <a:cs typeface="Arial" pitchFamily="34" charset="0"/>
            </a:endParaRPr>
          </a:p>
        </p:txBody>
      </p:sp>
      <p:sp>
        <p:nvSpPr>
          <p:cNvPr id="109" name="Szövegdoboz 30"/>
          <p:cNvSpPr txBox="1"/>
          <p:nvPr/>
        </p:nvSpPr>
        <p:spPr>
          <a:xfrm>
            <a:off x="2774354" y="3307524"/>
            <a:ext cx="12935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defTabSz="914400">
              <a:defRPr/>
            </a:pPr>
            <a:r>
              <a:rPr lang="hu-HU" sz="900" kern="0" dirty="0">
                <a:solidFill>
                  <a:srgbClr val="404040"/>
                </a:solidFill>
                <a:latin typeface="Calibri" pitchFamily="34" charset="0"/>
                <a:cs typeface="Arial" pitchFamily="34" charset="0"/>
              </a:rPr>
              <a:t>Nincs türelmem kivárni a következő részt</a:t>
            </a:r>
            <a:endParaRPr kumimoji="0" lang="hu-HU" sz="900" b="0" i="0" u="none" strike="noStrike" kern="0" cap="none" spc="0" normalizeH="0" baseline="0" noProof="0" dirty="0">
              <a:ln>
                <a:noFill/>
              </a:ln>
              <a:solidFill>
                <a:srgbClr val="404040"/>
              </a:solidFill>
              <a:effectLst/>
              <a:uLnTx/>
              <a:uFillTx/>
              <a:latin typeface="Calibri" pitchFamily="34" charset="0"/>
              <a:ea typeface="+mn-ea"/>
              <a:cs typeface="Arial" pitchFamily="34" charset="0"/>
            </a:endParaRPr>
          </a:p>
        </p:txBody>
      </p:sp>
      <p:sp>
        <p:nvSpPr>
          <p:cNvPr id="110" name="Szövegdoboz 30"/>
          <p:cNvSpPr txBox="1"/>
          <p:nvPr/>
        </p:nvSpPr>
        <p:spPr>
          <a:xfrm>
            <a:off x="4067944" y="3313057"/>
            <a:ext cx="1665847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defTabSz="914400">
              <a:defRPr/>
            </a:pPr>
            <a:r>
              <a:rPr lang="sv-SE" sz="900" kern="0" dirty="0">
                <a:solidFill>
                  <a:srgbClr val="404040"/>
                </a:solidFill>
                <a:latin typeface="Calibri" pitchFamily="34" charset="0"/>
                <a:cs typeface="Arial" pitchFamily="34" charset="0"/>
              </a:rPr>
              <a:t>Kiszámíthatatlan sorrendben mennek a részek/évadok</a:t>
            </a:r>
            <a:endParaRPr kumimoji="0" lang="hu-HU" sz="900" b="0" i="0" u="none" strike="noStrike" kern="0" cap="none" spc="0" normalizeH="0" baseline="0" noProof="0" dirty="0">
              <a:ln>
                <a:noFill/>
              </a:ln>
              <a:solidFill>
                <a:srgbClr val="404040"/>
              </a:solidFill>
              <a:effectLst/>
              <a:uLnTx/>
              <a:uFillTx/>
              <a:latin typeface="Calibri" pitchFamily="34" charset="0"/>
              <a:ea typeface="+mn-ea"/>
              <a:cs typeface="Arial" pitchFamily="34" charset="0"/>
            </a:endParaRPr>
          </a:p>
        </p:txBody>
      </p:sp>
      <p:sp>
        <p:nvSpPr>
          <p:cNvPr id="111" name="Szövegdoboz 30"/>
          <p:cNvSpPr txBox="1"/>
          <p:nvPr/>
        </p:nvSpPr>
        <p:spPr>
          <a:xfrm>
            <a:off x="5810469" y="3313798"/>
            <a:ext cx="11377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900" b="0" i="0" u="none" strike="noStrike" kern="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 pitchFamily="34" charset="0"/>
                <a:ea typeface="+mn-ea"/>
                <a:cs typeface="Arial" pitchFamily="34" charset="0"/>
              </a:rPr>
              <a:t>Egyáltalán nem nézek</a:t>
            </a:r>
            <a:r>
              <a:rPr kumimoji="0" lang="hu-HU" sz="900" b="0" i="0" u="none" strike="noStrike" kern="0" cap="none" spc="0" normalizeH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 pitchFamily="34" charset="0"/>
                <a:ea typeface="+mn-ea"/>
                <a:cs typeface="Arial" pitchFamily="34" charset="0"/>
              </a:rPr>
              <a:t> tévét</a:t>
            </a:r>
            <a:endParaRPr kumimoji="0" lang="hu-HU" sz="900" b="0" i="0" u="none" strike="noStrike" kern="0" cap="none" spc="0" normalizeH="0" baseline="0" noProof="0" dirty="0">
              <a:ln>
                <a:noFill/>
              </a:ln>
              <a:solidFill>
                <a:srgbClr val="404040"/>
              </a:solidFill>
              <a:effectLst/>
              <a:uLnTx/>
              <a:uFillTx/>
              <a:latin typeface="Calibri" pitchFamily="34" charset="0"/>
              <a:ea typeface="+mn-ea"/>
              <a:cs typeface="Arial" pitchFamily="34" charset="0"/>
            </a:endParaRPr>
          </a:p>
        </p:txBody>
      </p:sp>
      <p:sp>
        <p:nvSpPr>
          <p:cNvPr id="45" name="Szövegdoboz 135"/>
          <p:cNvSpPr txBox="1"/>
          <p:nvPr/>
        </p:nvSpPr>
        <p:spPr>
          <a:xfrm>
            <a:off x="376088" y="4968864"/>
            <a:ext cx="8084344" cy="1384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763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7981950" algn="r"/>
              </a:tabLst>
              <a:defRPr/>
            </a:pPr>
            <a:r>
              <a:rPr kumimoji="0" lang="hu-HU" sz="900" b="0" i="0" u="none" strike="noStrike" kern="0" cap="none" spc="0" normalizeH="0" baseline="0" noProof="0" dirty="0">
                <a:ln>
                  <a:noFill/>
                </a:ln>
                <a:solidFill>
                  <a:srgbClr val="222223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N=</a:t>
            </a:r>
            <a:r>
              <a:rPr lang="hu-HU" sz="900" kern="0" dirty="0">
                <a:solidFill>
                  <a:srgbClr val="222223"/>
                </a:solidFill>
                <a:latin typeface="Calibri"/>
              </a:rPr>
              <a:t>598</a:t>
            </a:r>
            <a:r>
              <a:rPr kumimoji="0" lang="hu-HU" sz="900" b="0" i="0" u="none" strike="noStrike" kern="0" cap="none" spc="0" normalizeH="0" baseline="0" noProof="0" dirty="0">
                <a:ln>
                  <a:noFill/>
                </a:ln>
                <a:solidFill>
                  <a:srgbClr val="222223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| Bázis: aki nem a tévében néz sorozatot</a:t>
            </a:r>
          </a:p>
        </p:txBody>
      </p:sp>
      <p:sp>
        <p:nvSpPr>
          <p:cNvPr id="47" name="Text Placeholder 9"/>
          <p:cNvSpPr>
            <a:spLocks noGrp="1"/>
          </p:cNvSpPr>
          <p:nvPr>
            <p:ph type="body" sz="quarter" idx="4294967295"/>
          </p:nvPr>
        </p:nvSpPr>
        <p:spPr>
          <a:xfrm>
            <a:off x="170158" y="402993"/>
            <a:ext cx="8690248" cy="451009"/>
          </a:xfrm>
          <a:prstGeom prst="rect">
            <a:avLst/>
          </a:prstGeom>
        </p:spPr>
        <p:txBody>
          <a:bodyPr/>
          <a:lstStyle/>
          <a:p>
            <a:pPr marL="0" indent="0">
              <a:spcBef>
                <a:spcPts val="0"/>
              </a:spcBef>
            </a:pPr>
            <a:r>
              <a:rPr lang="pl-PL" sz="1000" i="1" dirty="0">
                <a:solidFill>
                  <a:schemeClr val="bg1">
                    <a:lumMod val="50000"/>
                  </a:schemeClr>
                </a:solidFill>
              </a:rPr>
              <a:t>Mi az oka annak, hogy nem a tévében nézi a sorozatokat? </a:t>
            </a:r>
            <a:endParaRPr lang="hu-HU" sz="1000" i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0" name="Szövegdoboz 30"/>
          <p:cNvSpPr txBox="1"/>
          <p:nvPr/>
        </p:nvSpPr>
        <p:spPr>
          <a:xfrm>
            <a:off x="280276" y="3795886"/>
            <a:ext cx="8396180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u-HU" sz="1050" kern="0" dirty="0">
                <a:solidFill>
                  <a:srgbClr val="58595B"/>
                </a:solidFill>
                <a:latin typeface="Calibri"/>
              </a:rPr>
              <a:t>Azok a fiatalok, akik nem hagyományosan néznek sorozatot, elsősorban azzal magyarázzák döntésüket, hogy zavarják őket a tévés reklámok. Kiemelten igaz ez azokra, akiknek az a stratégiájuk, hogy elkapcsolnak a reklámblokk idejére (64%). Fontos szempont még az elérhetőség: nem feltétlenül azok a sorozatok mennek a tévében és abban az időpontban, amire a fiatalok vágynak.  Alapvetően a nőkre jellemző, hogy nincs türelmük kivárni a következő részt: 40%-</a:t>
            </a:r>
            <a:r>
              <a:rPr lang="hu-HU" sz="1050" kern="0" dirty="0" err="1">
                <a:solidFill>
                  <a:srgbClr val="58595B"/>
                </a:solidFill>
                <a:latin typeface="Calibri"/>
              </a:rPr>
              <a:t>uk</a:t>
            </a:r>
            <a:r>
              <a:rPr lang="hu-HU" sz="1050" kern="0" dirty="0">
                <a:solidFill>
                  <a:srgbClr val="58595B"/>
                </a:solidFill>
                <a:latin typeface="Calibri"/>
              </a:rPr>
              <a:t> említette ezt az indokot, míg a férfiak esetében ez 27%. Az alternatív formában sorozatot nézők harmada hiányolja a legújabb évadokat, míg majdnem </a:t>
            </a:r>
            <a:r>
              <a:rPr lang="hu-HU" sz="1050" kern="0" dirty="0" err="1">
                <a:solidFill>
                  <a:srgbClr val="58595B"/>
                </a:solidFill>
                <a:latin typeface="Calibri"/>
              </a:rPr>
              <a:t>ugyanennyien</a:t>
            </a:r>
            <a:r>
              <a:rPr lang="hu-HU" sz="1050" kern="0" dirty="0">
                <a:solidFill>
                  <a:srgbClr val="58595B"/>
                </a:solidFill>
                <a:latin typeface="Calibri"/>
              </a:rPr>
              <a:t> követhetetlennek érzik az epizódok és évadok sorrendjét. A sorozatok eredeti nyelven való nézése egy szűkebb csoport igénye, ugyanakkor 29%-ban ez a szempont is megjelent az indokok közt.  </a:t>
            </a:r>
          </a:p>
        </p:txBody>
      </p:sp>
      <p:pic>
        <p:nvPicPr>
          <p:cNvPr id="41" name="Picture 40">
            <a:extLst>
              <a:ext uri="{FF2B5EF4-FFF2-40B4-BE49-F238E27FC236}">
                <a16:creationId xmlns:a16="http://schemas.microsoft.com/office/drawing/2014/main" xmlns="" id="{F72B9987-43B1-4A6D-A63E-D8D36EA3AD2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6376" y="4633691"/>
            <a:ext cx="600901" cy="600901"/>
          </a:xfrm>
          <a:prstGeom prst="rect">
            <a:avLst/>
          </a:prstGeom>
        </p:spPr>
      </p:pic>
      <p:pic>
        <p:nvPicPr>
          <p:cNvPr id="42" name="Picture 41">
            <a:extLst>
              <a:ext uri="{FF2B5EF4-FFF2-40B4-BE49-F238E27FC236}">
                <a16:creationId xmlns:a16="http://schemas.microsoft.com/office/drawing/2014/main" xmlns="" id="{B19D67A9-3518-4731-9169-C6CF498D4A4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9618" y="4905062"/>
            <a:ext cx="725425" cy="137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2286497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Title 3"/>
          <p:cNvSpPr>
            <a:spLocks noGrp="1"/>
          </p:cNvSpPr>
          <p:nvPr>
            <p:ph type="title"/>
          </p:nvPr>
        </p:nvSpPr>
        <p:spPr>
          <a:xfrm>
            <a:off x="179984" y="-19088"/>
            <a:ext cx="8680422" cy="469722"/>
          </a:xfrm>
        </p:spPr>
        <p:txBody>
          <a:bodyPr>
            <a:noAutofit/>
          </a:bodyPr>
          <a:lstStyle/>
          <a:p>
            <a:r>
              <a:rPr lang="hu-HU" sz="2900" dirty="0"/>
              <a:t>Internetezés </a:t>
            </a:r>
            <a:r>
              <a:rPr lang="hu-HU" sz="2900" dirty="0" err="1"/>
              <a:t>tévézés</a:t>
            </a:r>
            <a:r>
              <a:rPr lang="hu-HU" sz="2900" dirty="0"/>
              <a:t> közben</a:t>
            </a:r>
          </a:p>
        </p:txBody>
      </p:sp>
      <p:sp>
        <p:nvSpPr>
          <p:cNvPr id="52" name="Text Placeholder 9"/>
          <p:cNvSpPr>
            <a:spLocks noGrp="1"/>
          </p:cNvSpPr>
          <p:nvPr>
            <p:ph type="body" sz="quarter" idx="4294967295"/>
          </p:nvPr>
        </p:nvSpPr>
        <p:spPr>
          <a:xfrm>
            <a:off x="170158" y="402993"/>
            <a:ext cx="8690248" cy="451009"/>
          </a:xfrm>
          <a:prstGeom prst="rect">
            <a:avLst/>
          </a:prstGeom>
        </p:spPr>
        <p:txBody>
          <a:bodyPr/>
          <a:lstStyle/>
          <a:p>
            <a:pPr marL="0" indent="0">
              <a:spcBef>
                <a:spcPts val="0"/>
              </a:spcBef>
              <a:buNone/>
            </a:pPr>
            <a:r>
              <a:rPr lang="hu-HU" sz="1000" i="1" dirty="0">
                <a:solidFill>
                  <a:schemeClr val="bg1">
                    <a:lumMod val="50000"/>
                  </a:schemeClr>
                </a:solidFill>
              </a:rPr>
              <a:t>Előfordul, hogy </a:t>
            </a:r>
            <a:r>
              <a:rPr lang="hu-HU" sz="1000" i="1" dirty="0" err="1">
                <a:solidFill>
                  <a:schemeClr val="bg1">
                    <a:lumMod val="50000"/>
                  </a:schemeClr>
                </a:solidFill>
              </a:rPr>
              <a:t>tévézés</a:t>
            </a:r>
            <a:r>
              <a:rPr lang="hu-HU" sz="1000" i="1" dirty="0">
                <a:solidFill>
                  <a:schemeClr val="bg1">
                    <a:lumMod val="50000"/>
                  </a:schemeClr>
                </a:solidFill>
              </a:rPr>
              <a:t> közben használja az internetet?</a:t>
            </a:r>
          </a:p>
        </p:txBody>
      </p:sp>
      <p:sp>
        <p:nvSpPr>
          <p:cNvPr id="29" name="Szövegdoboz 135"/>
          <p:cNvSpPr txBox="1"/>
          <p:nvPr/>
        </p:nvSpPr>
        <p:spPr>
          <a:xfrm>
            <a:off x="376088" y="4968864"/>
            <a:ext cx="8084344" cy="1384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763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7981950" algn="r"/>
              </a:tabLst>
              <a:defRPr/>
            </a:pPr>
            <a:r>
              <a:rPr kumimoji="0" lang="hu-HU" sz="900" b="0" i="0" u="none" strike="noStrike" kern="0" cap="none" spc="0" normalizeH="0" baseline="0" noProof="0" dirty="0">
                <a:ln>
                  <a:noFill/>
                </a:ln>
                <a:solidFill>
                  <a:srgbClr val="222223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N=919 | Bázis: aki szokott </a:t>
            </a:r>
            <a:r>
              <a:rPr kumimoji="0" lang="hu-HU" sz="900" b="0" i="0" u="none" strike="noStrike" kern="0" cap="none" spc="0" normalizeH="0" baseline="0" noProof="0" dirty="0" err="1">
                <a:ln>
                  <a:noFill/>
                </a:ln>
                <a:solidFill>
                  <a:srgbClr val="222223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tévézni</a:t>
            </a:r>
            <a:r>
              <a:rPr kumimoji="0" lang="hu-HU" sz="900" b="0" i="0" u="none" strike="noStrike" kern="0" cap="none" spc="0" normalizeH="0" baseline="0" noProof="0" dirty="0">
                <a:ln>
                  <a:noFill/>
                </a:ln>
                <a:solidFill>
                  <a:srgbClr val="222223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és internetezni </a:t>
            </a:r>
          </a:p>
        </p:txBody>
      </p:sp>
      <p:grpSp>
        <p:nvGrpSpPr>
          <p:cNvPr id="34" name="Group 45"/>
          <p:cNvGrpSpPr/>
          <p:nvPr/>
        </p:nvGrpSpPr>
        <p:grpSpPr>
          <a:xfrm>
            <a:off x="3203848" y="1143750"/>
            <a:ext cx="2509091" cy="2508120"/>
            <a:chOff x="-2" y="-1"/>
            <a:chExt cx="4445003" cy="4443283"/>
          </a:xfrm>
        </p:grpSpPr>
        <p:grpSp>
          <p:nvGrpSpPr>
            <p:cNvPr id="35" name="Group 34"/>
            <p:cNvGrpSpPr/>
            <p:nvPr/>
          </p:nvGrpSpPr>
          <p:grpSpPr>
            <a:xfrm>
              <a:off x="-2" y="-1"/>
              <a:ext cx="2533089" cy="2098440"/>
              <a:chOff x="-1" y="0"/>
              <a:chExt cx="2533087" cy="2098438"/>
            </a:xfrm>
          </p:grpSpPr>
          <p:sp>
            <p:nvSpPr>
              <p:cNvPr id="51" name="Shape 30"/>
              <p:cNvSpPr/>
              <p:nvPr/>
            </p:nvSpPr>
            <p:spPr>
              <a:xfrm rot="16200000">
                <a:off x="217324" y="-217325"/>
                <a:ext cx="2098438" cy="253308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597" h="21600" extrusionOk="0">
                    <a:moveTo>
                      <a:pt x="18434" y="2620"/>
                    </a:moveTo>
                    <a:cubicBezTo>
                      <a:pt x="20389" y="4241"/>
                      <a:pt x="21594" y="6479"/>
                      <a:pt x="21597" y="8947"/>
                    </a:cubicBezTo>
                    <a:cubicBezTo>
                      <a:pt x="21600" y="11532"/>
                      <a:pt x="20345" y="13829"/>
                      <a:pt x="18132" y="15524"/>
                    </a:cubicBezTo>
                    <a:lnTo>
                      <a:pt x="10798" y="21600"/>
                    </a:lnTo>
                    <a:lnTo>
                      <a:pt x="3185" y="15292"/>
                    </a:lnTo>
                    <a:cubicBezTo>
                      <a:pt x="1218" y="13671"/>
                      <a:pt x="0" y="11427"/>
                      <a:pt x="0" y="8947"/>
                    </a:cubicBezTo>
                    <a:cubicBezTo>
                      <a:pt x="0" y="4006"/>
                      <a:pt x="4835" y="1"/>
                      <a:pt x="10798" y="0"/>
                    </a:cubicBezTo>
                    <a:cubicBezTo>
                      <a:pt x="13780" y="0"/>
                      <a:pt x="16481" y="1001"/>
                      <a:pt x="18434" y="2620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endParaRPr/>
              </a:p>
            </p:txBody>
          </p:sp>
          <p:sp>
            <p:nvSpPr>
              <p:cNvPr id="54" name="Shape 31"/>
              <p:cNvSpPr/>
              <p:nvPr/>
            </p:nvSpPr>
            <p:spPr>
              <a:xfrm>
                <a:off x="551637" y="538080"/>
                <a:ext cx="1022278" cy="1022277"/>
              </a:xfrm>
              <a:prstGeom prst="ellipse">
                <a:avLst/>
              </a:pr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endParaRPr/>
              </a:p>
            </p:txBody>
          </p:sp>
        </p:grpSp>
        <p:grpSp>
          <p:nvGrpSpPr>
            <p:cNvPr id="36" name="Group 39"/>
            <p:cNvGrpSpPr/>
            <p:nvPr/>
          </p:nvGrpSpPr>
          <p:grpSpPr>
            <a:xfrm>
              <a:off x="1911912" y="1172421"/>
              <a:ext cx="2533089" cy="2098439"/>
              <a:chOff x="-1" y="0"/>
              <a:chExt cx="2533087" cy="2098438"/>
            </a:xfrm>
          </p:grpSpPr>
          <p:sp>
            <p:nvSpPr>
              <p:cNvPr id="47" name="Shape 35"/>
              <p:cNvSpPr/>
              <p:nvPr/>
            </p:nvSpPr>
            <p:spPr>
              <a:xfrm rot="5400000" flipH="1">
                <a:off x="217324" y="-217325"/>
                <a:ext cx="2098438" cy="253308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597" h="21600" extrusionOk="0">
                    <a:moveTo>
                      <a:pt x="18434" y="2620"/>
                    </a:moveTo>
                    <a:cubicBezTo>
                      <a:pt x="20389" y="4241"/>
                      <a:pt x="21594" y="6479"/>
                      <a:pt x="21597" y="8947"/>
                    </a:cubicBezTo>
                    <a:cubicBezTo>
                      <a:pt x="21600" y="11532"/>
                      <a:pt x="20345" y="13829"/>
                      <a:pt x="18132" y="15524"/>
                    </a:cubicBezTo>
                    <a:lnTo>
                      <a:pt x="10798" y="21600"/>
                    </a:lnTo>
                    <a:lnTo>
                      <a:pt x="3185" y="15292"/>
                    </a:lnTo>
                    <a:cubicBezTo>
                      <a:pt x="1218" y="13671"/>
                      <a:pt x="0" y="11427"/>
                      <a:pt x="0" y="8947"/>
                    </a:cubicBezTo>
                    <a:cubicBezTo>
                      <a:pt x="0" y="4006"/>
                      <a:pt x="4835" y="1"/>
                      <a:pt x="10798" y="0"/>
                    </a:cubicBezTo>
                    <a:cubicBezTo>
                      <a:pt x="13780" y="0"/>
                      <a:pt x="16481" y="1001"/>
                      <a:pt x="18434" y="2620"/>
                    </a:cubicBezTo>
                    <a:close/>
                  </a:path>
                </a:pathLst>
              </a:custGeom>
              <a:solidFill>
                <a:schemeClr val="bg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endParaRPr/>
              </a:p>
            </p:txBody>
          </p:sp>
          <p:sp>
            <p:nvSpPr>
              <p:cNvPr id="49" name="Shape 36"/>
              <p:cNvSpPr/>
              <p:nvPr/>
            </p:nvSpPr>
            <p:spPr>
              <a:xfrm flipH="1">
                <a:off x="959174" y="538081"/>
                <a:ext cx="1022278" cy="1022276"/>
              </a:xfrm>
              <a:prstGeom prst="ellipse">
                <a:avLst/>
              </a:pr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endParaRPr/>
              </a:p>
            </p:txBody>
          </p:sp>
        </p:grpSp>
        <p:grpSp>
          <p:nvGrpSpPr>
            <p:cNvPr id="38" name="Group 44"/>
            <p:cNvGrpSpPr/>
            <p:nvPr/>
          </p:nvGrpSpPr>
          <p:grpSpPr>
            <a:xfrm>
              <a:off x="-2" y="2344842"/>
              <a:ext cx="2533089" cy="2098440"/>
              <a:chOff x="-1" y="0"/>
              <a:chExt cx="2533087" cy="2098438"/>
            </a:xfrm>
          </p:grpSpPr>
          <p:sp>
            <p:nvSpPr>
              <p:cNvPr id="39" name="Shape 40"/>
              <p:cNvSpPr/>
              <p:nvPr/>
            </p:nvSpPr>
            <p:spPr>
              <a:xfrm rot="16200000">
                <a:off x="217324" y="-217325"/>
                <a:ext cx="2098438" cy="253308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597" h="21600" extrusionOk="0">
                    <a:moveTo>
                      <a:pt x="18434" y="2620"/>
                    </a:moveTo>
                    <a:cubicBezTo>
                      <a:pt x="20389" y="4241"/>
                      <a:pt x="21594" y="6479"/>
                      <a:pt x="21597" y="8947"/>
                    </a:cubicBezTo>
                    <a:cubicBezTo>
                      <a:pt x="21600" y="11532"/>
                      <a:pt x="20345" y="13829"/>
                      <a:pt x="18132" y="15524"/>
                    </a:cubicBezTo>
                    <a:lnTo>
                      <a:pt x="10798" y="21600"/>
                    </a:lnTo>
                    <a:lnTo>
                      <a:pt x="3185" y="15292"/>
                    </a:lnTo>
                    <a:cubicBezTo>
                      <a:pt x="1218" y="13671"/>
                      <a:pt x="0" y="11427"/>
                      <a:pt x="0" y="8947"/>
                    </a:cubicBezTo>
                    <a:cubicBezTo>
                      <a:pt x="0" y="4006"/>
                      <a:pt x="4835" y="1"/>
                      <a:pt x="10798" y="0"/>
                    </a:cubicBezTo>
                    <a:cubicBezTo>
                      <a:pt x="13780" y="0"/>
                      <a:pt x="16481" y="1001"/>
                      <a:pt x="18434" y="2620"/>
                    </a:cubicBezTo>
                    <a:close/>
                  </a:path>
                </a:pathLst>
              </a:custGeom>
              <a:solidFill>
                <a:schemeClr val="bg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endParaRPr/>
              </a:p>
            </p:txBody>
          </p:sp>
          <p:sp>
            <p:nvSpPr>
              <p:cNvPr id="41" name="Shape 41"/>
              <p:cNvSpPr/>
              <p:nvPr/>
            </p:nvSpPr>
            <p:spPr>
              <a:xfrm>
                <a:off x="551637" y="538080"/>
                <a:ext cx="1022276" cy="1022275"/>
              </a:xfrm>
              <a:prstGeom prst="ellipse">
                <a:avLst/>
              </a:pr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endParaRPr/>
              </a:p>
            </p:txBody>
          </p:sp>
        </p:grpSp>
      </p:grpSp>
      <p:sp>
        <p:nvSpPr>
          <p:cNvPr id="69" name="TextBox 68"/>
          <p:cNvSpPr txBox="1"/>
          <p:nvPr/>
        </p:nvSpPr>
        <p:spPr>
          <a:xfrm>
            <a:off x="3480371" y="1535952"/>
            <a:ext cx="646774" cy="400110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hu-HU" sz="2000" b="1" dirty="0">
                <a:solidFill>
                  <a:schemeClr val="accent2"/>
                </a:solidFill>
                <a:latin typeface="Calibri" pitchFamily="34" charset="0"/>
                <a:cs typeface="Arial" pitchFamily="34" charset="0"/>
              </a:rPr>
              <a:t>84%</a:t>
            </a:r>
          </a:p>
        </p:txBody>
      </p:sp>
      <p:sp>
        <p:nvSpPr>
          <p:cNvPr id="70" name="TextBox 69"/>
          <p:cNvSpPr txBox="1"/>
          <p:nvPr/>
        </p:nvSpPr>
        <p:spPr>
          <a:xfrm>
            <a:off x="4789643" y="2197754"/>
            <a:ext cx="646774" cy="400110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hu-HU" sz="2000" b="1" dirty="0">
                <a:solidFill>
                  <a:schemeClr val="bg2"/>
                </a:solidFill>
                <a:latin typeface="Calibri" pitchFamily="34" charset="0"/>
                <a:cs typeface="Arial" pitchFamily="34" charset="0"/>
              </a:rPr>
              <a:t>15%</a:t>
            </a:r>
          </a:p>
        </p:txBody>
      </p:sp>
      <p:sp>
        <p:nvSpPr>
          <p:cNvPr id="71" name="TextBox 70"/>
          <p:cNvSpPr txBox="1"/>
          <p:nvPr/>
        </p:nvSpPr>
        <p:spPr>
          <a:xfrm>
            <a:off x="3540905" y="2859556"/>
            <a:ext cx="646774" cy="400110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hu-HU" sz="2000" b="1" dirty="0">
                <a:solidFill>
                  <a:schemeClr val="bg2"/>
                </a:solidFill>
                <a:latin typeface="Calibri" pitchFamily="34" charset="0"/>
                <a:cs typeface="Arial" pitchFamily="34" charset="0"/>
              </a:rPr>
              <a:t>1%</a:t>
            </a:r>
          </a:p>
        </p:txBody>
      </p:sp>
      <p:sp>
        <p:nvSpPr>
          <p:cNvPr id="72" name="Szövegdoboz 30"/>
          <p:cNvSpPr txBox="1"/>
          <p:nvPr/>
        </p:nvSpPr>
        <p:spPr>
          <a:xfrm>
            <a:off x="1677962" y="1347772"/>
            <a:ext cx="1525886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defTabSz="914400">
              <a:defRPr/>
            </a:pPr>
            <a:r>
              <a:rPr lang="hu-HU" sz="1000" kern="0" dirty="0">
                <a:solidFill>
                  <a:srgbClr val="404040"/>
                </a:solidFill>
                <a:latin typeface="Calibri" pitchFamily="34" charset="0"/>
                <a:cs typeface="Arial" pitchFamily="34" charset="0"/>
              </a:rPr>
              <a:t>Van, hogy </a:t>
            </a:r>
            <a:r>
              <a:rPr lang="hu-HU" sz="1000" kern="0" dirty="0" err="1">
                <a:solidFill>
                  <a:srgbClr val="404040"/>
                </a:solidFill>
                <a:latin typeface="Calibri" pitchFamily="34" charset="0"/>
                <a:cs typeface="Arial" pitchFamily="34" charset="0"/>
              </a:rPr>
              <a:t>tévézéssel</a:t>
            </a:r>
            <a:r>
              <a:rPr lang="hu-HU" sz="1000" kern="0" dirty="0">
                <a:solidFill>
                  <a:srgbClr val="404040"/>
                </a:solidFill>
                <a:latin typeface="Calibri" pitchFamily="34" charset="0"/>
                <a:cs typeface="Arial" pitchFamily="34" charset="0"/>
              </a:rPr>
              <a:t> egyidejűleg internetezek</a:t>
            </a:r>
            <a:endParaRPr kumimoji="0" lang="hu-HU" sz="1000" b="0" i="0" u="none" strike="noStrike" kern="0" cap="none" spc="0" normalizeH="0" baseline="0" noProof="0" dirty="0">
              <a:ln>
                <a:noFill/>
              </a:ln>
              <a:solidFill>
                <a:srgbClr val="404040"/>
              </a:solidFill>
              <a:effectLst/>
              <a:uLnTx/>
              <a:uFillTx/>
              <a:latin typeface="Calibri" pitchFamily="34" charset="0"/>
              <a:cs typeface="Arial" pitchFamily="34" charset="0"/>
            </a:endParaRPr>
          </a:p>
        </p:txBody>
      </p:sp>
      <p:cxnSp>
        <p:nvCxnSpPr>
          <p:cNvPr id="3" name="Straight Connector 2"/>
          <p:cNvCxnSpPr/>
          <p:nvPr/>
        </p:nvCxnSpPr>
        <p:spPr>
          <a:xfrm>
            <a:off x="1763689" y="1736007"/>
            <a:ext cx="1560751" cy="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Connector 72"/>
          <p:cNvCxnSpPr/>
          <p:nvPr/>
        </p:nvCxnSpPr>
        <p:spPr>
          <a:xfrm>
            <a:off x="5580113" y="2382673"/>
            <a:ext cx="1560751" cy="0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Connector 73"/>
          <p:cNvCxnSpPr/>
          <p:nvPr/>
        </p:nvCxnSpPr>
        <p:spPr>
          <a:xfrm>
            <a:off x="1763783" y="3059611"/>
            <a:ext cx="1560751" cy="0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1" name="Szövegdoboz 30"/>
          <p:cNvSpPr txBox="1"/>
          <p:nvPr/>
        </p:nvSpPr>
        <p:spPr>
          <a:xfrm>
            <a:off x="1674656" y="2825998"/>
            <a:ext cx="1681341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defTabSz="914400">
              <a:defRPr/>
            </a:pPr>
            <a:r>
              <a:rPr lang="hu-HU" sz="1000" kern="0" dirty="0">
                <a:solidFill>
                  <a:srgbClr val="404040"/>
                </a:solidFill>
                <a:latin typeface="Calibri" pitchFamily="34" charset="0"/>
                <a:cs typeface="Arial" pitchFamily="34" charset="0"/>
              </a:rPr>
              <a:t>Nem internetezem otthon</a:t>
            </a:r>
            <a:endParaRPr kumimoji="0" lang="hu-HU" sz="1000" b="0" i="0" u="none" strike="noStrike" kern="0" cap="none" spc="0" normalizeH="0" baseline="0" noProof="0" dirty="0">
              <a:ln>
                <a:noFill/>
              </a:ln>
              <a:solidFill>
                <a:srgbClr val="404040"/>
              </a:solidFill>
              <a:effectLst/>
              <a:uLnTx/>
              <a:uFillTx/>
              <a:latin typeface="Calibri" pitchFamily="34" charset="0"/>
              <a:cs typeface="Arial" pitchFamily="34" charset="0"/>
            </a:endParaRPr>
          </a:p>
        </p:txBody>
      </p:sp>
      <p:sp>
        <p:nvSpPr>
          <p:cNvPr id="92" name="Szövegdoboz 30"/>
          <p:cNvSpPr txBox="1"/>
          <p:nvPr/>
        </p:nvSpPr>
        <p:spPr>
          <a:xfrm>
            <a:off x="5712939" y="2000460"/>
            <a:ext cx="1525886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r" defTabSz="914400">
              <a:defRPr/>
            </a:pPr>
            <a:r>
              <a:rPr lang="hu-HU" sz="1000" kern="0" dirty="0">
                <a:solidFill>
                  <a:srgbClr val="404040"/>
                </a:solidFill>
                <a:latin typeface="Calibri" pitchFamily="34" charset="0"/>
                <a:cs typeface="Arial" pitchFamily="34" charset="0"/>
              </a:rPr>
              <a:t>Nem internetezem </a:t>
            </a:r>
            <a:r>
              <a:rPr lang="hu-HU" sz="1000" kern="0" dirty="0" err="1">
                <a:solidFill>
                  <a:srgbClr val="404040"/>
                </a:solidFill>
                <a:latin typeface="Calibri" pitchFamily="34" charset="0"/>
                <a:cs typeface="Arial" pitchFamily="34" charset="0"/>
              </a:rPr>
              <a:t>tévézéssel</a:t>
            </a:r>
            <a:r>
              <a:rPr lang="hu-HU" sz="1000" kern="0" dirty="0">
                <a:solidFill>
                  <a:srgbClr val="404040"/>
                </a:solidFill>
                <a:latin typeface="Calibri" pitchFamily="34" charset="0"/>
                <a:cs typeface="Arial" pitchFamily="34" charset="0"/>
              </a:rPr>
              <a:t> egyidejűleg</a:t>
            </a:r>
            <a:endParaRPr kumimoji="0" lang="hu-HU" sz="1000" b="0" i="0" u="none" strike="noStrike" kern="0" cap="none" spc="0" normalizeH="0" baseline="0" noProof="0" dirty="0">
              <a:ln>
                <a:noFill/>
              </a:ln>
              <a:solidFill>
                <a:srgbClr val="404040"/>
              </a:solidFill>
              <a:effectLst/>
              <a:uLnTx/>
              <a:uFillTx/>
              <a:latin typeface="Calibri" pitchFamily="34" charset="0"/>
              <a:cs typeface="Arial" pitchFamily="34" charset="0"/>
            </a:endParaRPr>
          </a:p>
        </p:txBody>
      </p:sp>
      <p:sp>
        <p:nvSpPr>
          <p:cNvPr id="24" name="Szövegdoboz 30"/>
          <p:cNvSpPr txBox="1"/>
          <p:nvPr/>
        </p:nvSpPr>
        <p:spPr>
          <a:xfrm>
            <a:off x="1547664" y="4028460"/>
            <a:ext cx="55932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u-HU" sz="1050" kern="0" dirty="0">
                <a:solidFill>
                  <a:srgbClr val="58595B"/>
                </a:solidFill>
                <a:latin typeface="Calibri"/>
              </a:rPr>
              <a:t>A </a:t>
            </a:r>
            <a:r>
              <a:rPr lang="hu-HU" sz="1050" kern="0" dirty="0" err="1">
                <a:solidFill>
                  <a:srgbClr val="58595B"/>
                </a:solidFill>
                <a:latin typeface="Calibri"/>
              </a:rPr>
              <a:t>tévéző</a:t>
            </a:r>
            <a:r>
              <a:rPr lang="hu-HU" sz="1050" kern="0" dirty="0">
                <a:solidFill>
                  <a:srgbClr val="58595B"/>
                </a:solidFill>
                <a:latin typeface="Calibri"/>
              </a:rPr>
              <a:t> és internetező fiatalok 84%-a állítja, hogy előfordul a két tevékenység szimultán végzése. A </a:t>
            </a:r>
            <a:r>
              <a:rPr lang="hu-HU" sz="1050" kern="0" dirty="0" err="1">
                <a:solidFill>
                  <a:srgbClr val="58595B"/>
                </a:solidFill>
                <a:latin typeface="Calibri"/>
              </a:rPr>
              <a:t>heavy-viewerek</a:t>
            </a:r>
            <a:r>
              <a:rPr lang="hu-HU" sz="1050" kern="0" dirty="0">
                <a:solidFill>
                  <a:srgbClr val="58595B"/>
                </a:solidFill>
                <a:latin typeface="Calibri"/>
              </a:rPr>
              <a:t> esetében ez gyakoribb jelenség (89%). </a:t>
            </a: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xmlns="" id="{C9A4E8E4-EE0D-459D-A972-855D39C87A5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6376" y="4633691"/>
            <a:ext cx="600901" cy="600901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xmlns="" id="{1D836E14-3077-44DA-98DD-119CE6C4B3D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9618" y="4905062"/>
            <a:ext cx="725425" cy="137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1522760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Title 3"/>
          <p:cNvSpPr>
            <a:spLocks noGrp="1"/>
          </p:cNvSpPr>
          <p:nvPr>
            <p:ph type="title"/>
          </p:nvPr>
        </p:nvSpPr>
        <p:spPr>
          <a:xfrm>
            <a:off x="179984" y="-19088"/>
            <a:ext cx="8680422" cy="469722"/>
          </a:xfrm>
        </p:spPr>
        <p:txBody>
          <a:bodyPr>
            <a:noAutofit/>
          </a:bodyPr>
          <a:lstStyle/>
          <a:p>
            <a:r>
              <a:rPr lang="hu-HU" sz="2900" dirty="0"/>
              <a:t>Internetezés </a:t>
            </a:r>
            <a:r>
              <a:rPr lang="hu-HU" sz="2900" dirty="0" err="1"/>
              <a:t>tévézés</a:t>
            </a:r>
            <a:r>
              <a:rPr lang="hu-HU" sz="2900" dirty="0"/>
              <a:t> közben: Nielsen összehasonlítás</a:t>
            </a:r>
          </a:p>
        </p:txBody>
      </p:sp>
      <p:sp>
        <p:nvSpPr>
          <p:cNvPr id="52" name="Text Placeholder 9"/>
          <p:cNvSpPr>
            <a:spLocks noGrp="1"/>
          </p:cNvSpPr>
          <p:nvPr>
            <p:ph type="body" sz="quarter" idx="4294967295"/>
          </p:nvPr>
        </p:nvSpPr>
        <p:spPr>
          <a:xfrm>
            <a:off x="170158" y="402993"/>
            <a:ext cx="8690248" cy="451009"/>
          </a:xfrm>
          <a:prstGeom prst="rect">
            <a:avLst/>
          </a:prstGeom>
        </p:spPr>
        <p:txBody>
          <a:bodyPr/>
          <a:lstStyle/>
          <a:p>
            <a:pPr marL="0" indent="0">
              <a:spcBef>
                <a:spcPts val="0"/>
              </a:spcBef>
              <a:buNone/>
            </a:pPr>
            <a:r>
              <a:rPr lang="hu-HU" sz="1000" i="1" dirty="0">
                <a:solidFill>
                  <a:schemeClr val="bg1">
                    <a:lumMod val="50000"/>
                  </a:schemeClr>
                </a:solidFill>
              </a:rPr>
              <a:t>Előfordul, hogy </a:t>
            </a:r>
            <a:r>
              <a:rPr lang="hu-HU" sz="1000" i="1" dirty="0" err="1">
                <a:solidFill>
                  <a:schemeClr val="bg1">
                    <a:lumMod val="50000"/>
                  </a:schemeClr>
                </a:solidFill>
              </a:rPr>
              <a:t>tévézés</a:t>
            </a:r>
            <a:r>
              <a:rPr lang="hu-HU" sz="1000" i="1" dirty="0">
                <a:solidFill>
                  <a:schemeClr val="bg1">
                    <a:lumMod val="50000"/>
                  </a:schemeClr>
                </a:solidFill>
              </a:rPr>
              <a:t> közben használja az internetet?</a:t>
            </a:r>
          </a:p>
        </p:txBody>
      </p:sp>
      <p:sp>
        <p:nvSpPr>
          <p:cNvPr id="29" name="Szövegdoboz 135"/>
          <p:cNvSpPr txBox="1"/>
          <p:nvPr/>
        </p:nvSpPr>
        <p:spPr>
          <a:xfrm>
            <a:off x="376088" y="4968864"/>
            <a:ext cx="8084344" cy="1384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763" defTabSz="914400">
              <a:tabLst>
                <a:tab pos="7981950" algn="r"/>
              </a:tabLst>
              <a:defRPr/>
            </a:pPr>
            <a:r>
              <a:rPr kumimoji="0" lang="hu-HU" sz="900" b="0" i="0" u="none" strike="noStrike" kern="0" cap="none" spc="0" normalizeH="0" baseline="0" noProof="0" dirty="0">
                <a:ln>
                  <a:noFill/>
                </a:ln>
                <a:solidFill>
                  <a:srgbClr val="222223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N=</a:t>
            </a:r>
            <a:r>
              <a:rPr lang="hu-HU" sz="900" kern="0" dirty="0">
                <a:solidFill>
                  <a:srgbClr val="222223"/>
                </a:solidFill>
                <a:latin typeface="Calibri"/>
              </a:rPr>
              <a:t>1005</a:t>
            </a:r>
            <a:r>
              <a:rPr kumimoji="0" lang="hu-HU" sz="900" b="0" i="0" u="none" strike="noStrike" kern="0" cap="none" spc="0" normalizeH="0" baseline="0" noProof="0" dirty="0">
                <a:ln>
                  <a:noFill/>
                </a:ln>
                <a:solidFill>
                  <a:srgbClr val="222223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| Bázis: </a:t>
            </a:r>
            <a:r>
              <a:rPr lang="hu-HU" sz="900" kern="0" dirty="0">
                <a:solidFill>
                  <a:srgbClr val="222223"/>
                </a:solidFill>
                <a:latin typeface="Calibri"/>
              </a:rPr>
              <a:t>Ipsos 15-29 2017 ÉS </a:t>
            </a:r>
            <a:r>
              <a:rPr lang="hu-HU" sz="900" kern="0" dirty="0">
                <a:solidFill>
                  <a:srgbClr val="222223"/>
                </a:solidFill>
              </a:rPr>
              <a:t>N=1554 | Bázis: Nielsen 15-29 ES16 ÉS N=11041 | Bázis: Nielsen 4+ ES16 </a:t>
            </a:r>
          </a:p>
        </p:txBody>
      </p:sp>
      <p:cxnSp>
        <p:nvCxnSpPr>
          <p:cNvPr id="25" name="Straight Connector 24"/>
          <p:cNvCxnSpPr/>
          <p:nvPr/>
        </p:nvCxnSpPr>
        <p:spPr>
          <a:xfrm>
            <a:off x="376088" y="2067694"/>
            <a:ext cx="5008905" cy="583"/>
          </a:xfrm>
          <a:prstGeom prst="line">
            <a:avLst/>
          </a:prstGeom>
          <a:ln w="635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1" name="Group 30"/>
          <p:cNvGrpSpPr/>
          <p:nvPr/>
        </p:nvGrpSpPr>
        <p:grpSpPr>
          <a:xfrm>
            <a:off x="345946" y="1419622"/>
            <a:ext cx="2865568" cy="569342"/>
            <a:chOff x="1114122" y="2971800"/>
            <a:chExt cx="5076530" cy="1008623"/>
          </a:xfrm>
        </p:grpSpPr>
        <p:sp>
          <p:nvSpPr>
            <p:cNvPr id="33" name="Freeform 59"/>
            <p:cNvSpPr>
              <a:spLocks noEditPoints="1"/>
            </p:cNvSpPr>
            <p:nvPr/>
          </p:nvSpPr>
          <p:spPr bwMode="auto">
            <a:xfrm>
              <a:off x="1114122" y="2971800"/>
              <a:ext cx="475127" cy="1008623"/>
            </a:xfrm>
            <a:custGeom>
              <a:avLst/>
              <a:gdLst>
                <a:gd name="T0" fmla="*/ 1474 w 2035"/>
                <a:gd name="T1" fmla="*/ 561 h 4320"/>
                <a:gd name="T2" fmla="*/ 1428 w 2035"/>
                <a:gd name="T3" fmla="*/ 689 h 4320"/>
                <a:gd name="T4" fmla="*/ 1347 w 2035"/>
                <a:gd name="T5" fmla="*/ 797 h 4320"/>
                <a:gd name="T6" fmla="*/ 1239 w 2035"/>
                <a:gd name="T7" fmla="*/ 878 h 4320"/>
                <a:gd name="T8" fmla="*/ 1111 w 2035"/>
                <a:gd name="T9" fmla="*/ 924 h 4320"/>
                <a:gd name="T10" fmla="*/ 993 w 2035"/>
                <a:gd name="T11" fmla="*/ 934 h 4320"/>
                <a:gd name="T12" fmla="*/ 857 w 2035"/>
                <a:gd name="T13" fmla="*/ 905 h 4320"/>
                <a:gd name="T14" fmla="*/ 738 w 2035"/>
                <a:gd name="T15" fmla="*/ 842 h 4320"/>
                <a:gd name="T16" fmla="*/ 643 w 2035"/>
                <a:gd name="T17" fmla="*/ 747 h 4320"/>
                <a:gd name="T18" fmla="*/ 579 w 2035"/>
                <a:gd name="T19" fmla="*/ 627 h 4320"/>
                <a:gd name="T20" fmla="*/ 550 w 2035"/>
                <a:gd name="T21" fmla="*/ 492 h 4320"/>
                <a:gd name="T22" fmla="*/ 561 w 2035"/>
                <a:gd name="T23" fmla="*/ 373 h 4320"/>
                <a:gd name="T24" fmla="*/ 607 w 2035"/>
                <a:gd name="T25" fmla="*/ 245 h 4320"/>
                <a:gd name="T26" fmla="*/ 687 w 2035"/>
                <a:gd name="T27" fmla="*/ 137 h 4320"/>
                <a:gd name="T28" fmla="*/ 795 w 2035"/>
                <a:gd name="T29" fmla="*/ 56 h 4320"/>
                <a:gd name="T30" fmla="*/ 924 w 2035"/>
                <a:gd name="T31" fmla="*/ 10 h 4320"/>
                <a:gd name="T32" fmla="*/ 1042 w 2035"/>
                <a:gd name="T33" fmla="*/ 0 h 4320"/>
                <a:gd name="T34" fmla="*/ 1177 w 2035"/>
                <a:gd name="T35" fmla="*/ 29 h 4320"/>
                <a:gd name="T36" fmla="*/ 1297 w 2035"/>
                <a:gd name="T37" fmla="*/ 92 h 4320"/>
                <a:gd name="T38" fmla="*/ 1392 w 2035"/>
                <a:gd name="T39" fmla="*/ 187 h 4320"/>
                <a:gd name="T40" fmla="*/ 1455 w 2035"/>
                <a:gd name="T41" fmla="*/ 307 h 4320"/>
                <a:gd name="T42" fmla="*/ 1484 w 2035"/>
                <a:gd name="T43" fmla="*/ 443 h 4320"/>
                <a:gd name="T44" fmla="*/ 1546 w 2035"/>
                <a:gd name="T45" fmla="*/ 1085 h 4320"/>
                <a:gd name="T46" fmla="*/ 1474 w 2035"/>
                <a:gd name="T47" fmla="*/ 990 h 4320"/>
                <a:gd name="T48" fmla="*/ 1379 w 2035"/>
                <a:gd name="T49" fmla="*/ 948 h 4320"/>
                <a:gd name="T50" fmla="*/ 1017 w 2035"/>
                <a:gd name="T51" fmla="*/ 950 h 4320"/>
                <a:gd name="T52" fmla="*/ 656 w 2035"/>
                <a:gd name="T53" fmla="*/ 948 h 4320"/>
                <a:gd name="T54" fmla="*/ 561 w 2035"/>
                <a:gd name="T55" fmla="*/ 990 h 4320"/>
                <a:gd name="T56" fmla="*/ 488 w 2035"/>
                <a:gd name="T57" fmla="*/ 1085 h 4320"/>
                <a:gd name="T58" fmla="*/ 1 w 2035"/>
                <a:gd name="T59" fmla="*/ 2381 h 4320"/>
                <a:gd name="T60" fmla="*/ 16 w 2035"/>
                <a:gd name="T61" fmla="*/ 2501 h 4320"/>
                <a:gd name="T62" fmla="*/ 86 w 2035"/>
                <a:gd name="T63" fmla="*/ 2582 h 4320"/>
                <a:gd name="T64" fmla="*/ 171 w 2035"/>
                <a:gd name="T65" fmla="*/ 2596 h 4320"/>
                <a:gd name="T66" fmla="*/ 272 w 2035"/>
                <a:gd name="T67" fmla="*/ 2547 h 4320"/>
                <a:gd name="T68" fmla="*/ 346 w 2035"/>
                <a:gd name="T69" fmla="*/ 2440 h 4320"/>
                <a:gd name="T70" fmla="*/ 539 w 2035"/>
                <a:gd name="T71" fmla="*/ 4062 h 4320"/>
                <a:gd name="T72" fmla="*/ 569 w 2035"/>
                <a:gd name="T73" fmla="*/ 4206 h 4320"/>
                <a:gd name="T74" fmla="*/ 650 w 2035"/>
                <a:gd name="T75" fmla="*/ 4298 h 4320"/>
                <a:gd name="T76" fmla="*/ 793 w 2035"/>
                <a:gd name="T77" fmla="*/ 4320 h 4320"/>
                <a:gd name="T78" fmla="*/ 895 w 2035"/>
                <a:gd name="T79" fmla="*/ 4275 h 4320"/>
                <a:gd name="T80" fmla="*/ 960 w 2035"/>
                <a:gd name="T81" fmla="*/ 4161 h 4320"/>
                <a:gd name="T82" fmla="*/ 974 w 2035"/>
                <a:gd name="T83" fmla="*/ 2736 h 4320"/>
                <a:gd name="T84" fmla="*/ 1068 w 2035"/>
                <a:gd name="T85" fmla="*/ 4138 h 4320"/>
                <a:gd name="T86" fmla="*/ 1127 w 2035"/>
                <a:gd name="T87" fmla="*/ 4261 h 4320"/>
                <a:gd name="T88" fmla="*/ 1223 w 2035"/>
                <a:gd name="T89" fmla="*/ 4319 h 4320"/>
                <a:gd name="T90" fmla="*/ 1367 w 2035"/>
                <a:gd name="T91" fmla="*/ 4307 h 4320"/>
                <a:gd name="T92" fmla="*/ 1454 w 2035"/>
                <a:gd name="T93" fmla="*/ 4225 h 4320"/>
                <a:gd name="T94" fmla="*/ 1494 w 2035"/>
                <a:gd name="T95" fmla="*/ 4088 h 4320"/>
                <a:gd name="T96" fmla="*/ 1689 w 2035"/>
                <a:gd name="T97" fmla="*/ 2440 h 4320"/>
                <a:gd name="T98" fmla="*/ 1746 w 2035"/>
                <a:gd name="T99" fmla="*/ 2534 h 4320"/>
                <a:gd name="T100" fmla="*/ 1844 w 2035"/>
                <a:gd name="T101" fmla="*/ 2593 h 4320"/>
                <a:gd name="T102" fmla="*/ 1932 w 2035"/>
                <a:gd name="T103" fmla="*/ 2589 h 4320"/>
                <a:gd name="T104" fmla="*/ 2010 w 2035"/>
                <a:gd name="T105" fmla="*/ 2518 h 4320"/>
                <a:gd name="T106" fmla="*/ 2035 w 2035"/>
                <a:gd name="T107" fmla="*/ 2403 h 43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2035" h="4320">
                  <a:moveTo>
                    <a:pt x="1484" y="467"/>
                  </a:moveTo>
                  <a:lnTo>
                    <a:pt x="1484" y="467"/>
                  </a:lnTo>
                  <a:lnTo>
                    <a:pt x="1484" y="492"/>
                  </a:lnTo>
                  <a:lnTo>
                    <a:pt x="1481" y="515"/>
                  </a:lnTo>
                  <a:lnTo>
                    <a:pt x="1478" y="538"/>
                  </a:lnTo>
                  <a:lnTo>
                    <a:pt x="1474" y="561"/>
                  </a:lnTo>
                  <a:lnTo>
                    <a:pt x="1470" y="584"/>
                  </a:lnTo>
                  <a:lnTo>
                    <a:pt x="1463" y="605"/>
                  </a:lnTo>
                  <a:lnTo>
                    <a:pt x="1455" y="627"/>
                  </a:lnTo>
                  <a:lnTo>
                    <a:pt x="1448" y="649"/>
                  </a:lnTo>
                  <a:lnTo>
                    <a:pt x="1438" y="669"/>
                  </a:lnTo>
                  <a:lnTo>
                    <a:pt x="1428" y="689"/>
                  </a:lnTo>
                  <a:lnTo>
                    <a:pt x="1416" y="709"/>
                  </a:lnTo>
                  <a:lnTo>
                    <a:pt x="1405" y="728"/>
                  </a:lnTo>
                  <a:lnTo>
                    <a:pt x="1392" y="747"/>
                  </a:lnTo>
                  <a:lnTo>
                    <a:pt x="1378" y="764"/>
                  </a:lnTo>
                  <a:lnTo>
                    <a:pt x="1363" y="781"/>
                  </a:lnTo>
                  <a:lnTo>
                    <a:pt x="1347" y="797"/>
                  </a:lnTo>
                  <a:lnTo>
                    <a:pt x="1331" y="813"/>
                  </a:lnTo>
                  <a:lnTo>
                    <a:pt x="1314" y="827"/>
                  </a:lnTo>
                  <a:lnTo>
                    <a:pt x="1297" y="842"/>
                  </a:lnTo>
                  <a:lnTo>
                    <a:pt x="1278" y="855"/>
                  </a:lnTo>
                  <a:lnTo>
                    <a:pt x="1259" y="866"/>
                  </a:lnTo>
                  <a:lnTo>
                    <a:pt x="1239" y="878"/>
                  </a:lnTo>
                  <a:lnTo>
                    <a:pt x="1219" y="888"/>
                  </a:lnTo>
                  <a:lnTo>
                    <a:pt x="1199" y="898"/>
                  </a:lnTo>
                  <a:lnTo>
                    <a:pt x="1177" y="905"/>
                  </a:lnTo>
                  <a:lnTo>
                    <a:pt x="1156" y="912"/>
                  </a:lnTo>
                  <a:lnTo>
                    <a:pt x="1134" y="920"/>
                  </a:lnTo>
                  <a:lnTo>
                    <a:pt x="1111" y="924"/>
                  </a:lnTo>
                  <a:lnTo>
                    <a:pt x="1088" y="928"/>
                  </a:lnTo>
                  <a:lnTo>
                    <a:pt x="1065" y="931"/>
                  </a:lnTo>
                  <a:lnTo>
                    <a:pt x="1042" y="934"/>
                  </a:lnTo>
                  <a:lnTo>
                    <a:pt x="1017" y="934"/>
                  </a:lnTo>
                  <a:lnTo>
                    <a:pt x="1017" y="934"/>
                  </a:lnTo>
                  <a:lnTo>
                    <a:pt x="993" y="934"/>
                  </a:lnTo>
                  <a:lnTo>
                    <a:pt x="970" y="931"/>
                  </a:lnTo>
                  <a:lnTo>
                    <a:pt x="947" y="928"/>
                  </a:lnTo>
                  <a:lnTo>
                    <a:pt x="924" y="924"/>
                  </a:lnTo>
                  <a:lnTo>
                    <a:pt x="901" y="920"/>
                  </a:lnTo>
                  <a:lnTo>
                    <a:pt x="879" y="912"/>
                  </a:lnTo>
                  <a:lnTo>
                    <a:pt x="857" y="905"/>
                  </a:lnTo>
                  <a:lnTo>
                    <a:pt x="836" y="898"/>
                  </a:lnTo>
                  <a:lnTo>
                    <a:pt x="816" y="888"/>
                  </a:lnTo>
                  <a:lnTo>
                    <a:pt x="795" y="878"/>
                  </a:lnTo>
                  <a:lnTo>
                    <a:pt x="775" y="866"/>
                  </a:lnTo>
                  <a:lnTo>
                    <a:pt x="756" y="855"/>
                  </a:lnTo>
                  <a:lnTo>
                    <a:pt x="738" y="842"/>
                  </a:lnTo>
                  <a:lnTo>
                    <a:pt x="720" y="827"/>
                  </a:lnTo>
                  <a:lnTo>
                    <a:pt x="703" y="813"/>
                  </a:lnTo>
                  <a:lnTo>
                    <a:pt x="687" y="797"/>
                  </a:lnTo>
                  <a:lnTo>
                    <a:pt x="671" y="781"/>
                  </a:lnTo>
                  <a:lnTo>
                    <a:pt x="657" y="764"/>
                  </a:lnTo>
                  <a:lnTo>
                    <a:pt x="643" y="747"/>
                  </a:lnTo>
                  <a:lnTo>
                    <a:pt x="630" y="728"/>
                  </a:lnTo>
                  <a:lnTo>
                    <a:pt x="618" y="709"/>
                  </a:lnTo>
                  <a:lnTo>
                    <a:pt x="607" y="689"/>
                  </a:lnTo>
                  <a:lnTo>
                    <a:pt x="597" y="669"/>
                  </a:lnTo>
                  <a:lnTo>
                    <a:pt x="586" y="649"/>
                  </a:lnTo>
                  <a:lnTo>
                    <a:pt x="579" y="627"/>
                  </a:lnTo>
                  <a:lnTo>
                    <a:pt x="572" y="605"/>
                  </a:lnTo>
                  <a:lnTo>
                    <a:pt x="565" y="584"/>
                  </a:lnTo>
                  <a:lnTo>
                    <a:pt x="561" y="561"/>
                  </a:lnTo>
                  <a:lnTo>
                    <a:pt x="556" y="538"/>
                  </a:lnTo>
                  <a:lnTo>
                    <a:pt x="553" y="515"/>
                  </a:lnTo>
                  <a:lnTo>
                    <a:pt x="550" y="492"/>
                  </a:lnTo>
                  <a:lnTo>
                    <a:pt x="550" y="467"/>
                  </a:lnTo>
                  <a:lnTo>
                    <a:pt x="550" y="467"/>
                  </a:lnTo>
                  <a:lnTo>
                    <a:pt x="550" y="443"/>
                  </a:lnTo>
                  <a:lnTo>
                    <a:pt x="553" y="419"/>
                  </a:lnTo>
                  <a:lnTo>
                    <a:pt x="556" y="396"/>
                  </a:lnTo>
                  <a:lnTo>
                    <a:pt x="561" y="373"/>
                  </a:lnTo>
                  <a:lnTo>
                    <a:pt x="565" y="350"/>
                  </a:lnTo>
                  <a:lnTo>
                    <a:pt x="572" y="329"/>
                  </a:lnTo>
                  <a:lnTo>
                    <a:pt x="579" y="307"/>
                  </a:lnTo>
                  <a:lnTo>
                    <a:pt x="586" y="285"/>
                  </a:lnTo>
                  <a:lnTo>
                    <a:pt x="597" y="265"/>
                  </a:lnTo>
                  <a:lnTo>
                    <a:pt x="607" y="245"/>
                  </a:lnTo>
                  <a:lnTo>
                    <a:pt x="618" y="225"/>
                  </a:lnTo>
                  <a:lnTo>
                    <a:pt x="630" y="206"/>
                  </a:lnTo>
                  <a:lnTo>
                    <a:pt x="643" y="187"/>
                  </a:lnTo>
                  <a:lnTo>
                    <a:pt x="657" y="170"/>
                  </a:lnTo>
                  <a:lnTo>
                    <a:pt x="671" y="153"/>
                  </a:lnTo>
                  <a:lnTo>
                    <a:pt x="687" y="137"/>
                  </a:lnTo>
                  <a:lnTo>
                    <a:pt x="703" y="121"/>
                  </a:lnTo>
                  <a:lnTo>
                    <a:pt x="720" y="107"/>
                  </a:lnTo>
                  <a:lnTo>
                    <a:pt x="738" y="92"/>
                  </a:lnTo>
                  <a:lnTo>
                    <a:pt x="756" y="79"/>
                  </a:lnTo>
                  <a:lnTo>
                    <a:pt x="775" y="68"/>
                  </a:lnTo>
                  <a:lnTo>
                    <a:pt x="795" y="56"/>
                  </a:lnTo>
                  <a:lnTo>
                    <a:pt x="816" y="46"/>
                  </a:lnTo>
                  <a:lnTo>
                    <a:pt x="836" y="36"/>
                  </a:lnTo>
                  <a:lnTo>
                    <a:pt x="857" y="29"/>
                  </a:lnTo>
                  <a:lnTo>
                    <a:pt x="879" y="22"/>
                  </a:lnTo>
                  <a:lnTo>
                    <a:pt x="901" y="14"/>
                  </a:lnTo>
                  <a:lnTo>
                    <a:pt x="924" y="10"/>
                  </a:lnTo>
                  <a:lnTo>
                    <a:pt x="947" y="6"/>
                  </a:lnTo>
                  <a:lnTo>
                    <a:pt x="970" y="3"/>
                  </a:lnTo>
                  <a:lnTo>
                    <a:pt x="993" y="0"/>
                  </a:lnTo>
                  <a:lnTo>
                    <a:pt x="1017" y="0"/>
                  </a:lnTo>
                  <a:lnTo>
                    <a:pt x="1017" y="0"/>
                  </a:lnTo>
                  <a:lnTo>
                    <a:pt x="1042" y="0"/>
                  </a:lnTo>
                  <a:lnTo>
                    <a:pt x="1065" y="3"/>
                  </a:lnTo>
                  <a:lnTo>
                    <a:pt x="1088" y="6"/>
                  </a:lnTo>
                  <a:lnTo>
                    <a:pt x="1111" y="10"/>
                  </a:lnTo>
                  <a:lnTo>
                    <a:pt x="1134" y="14"/>
                  </a:lnTo>
                  <a:lnTo>
                    <a:pt x="1156" y="22"/>
                  </a:lnTo>
                  <a:lnTo>
                    <a:pt x="1177" y="29"/>
                  </a:lnTo>
                  <a:lnTo>
                    <a:pt x="1199" y="36"/>
                  </a:lnTo>
                  <a:lnTo>
                    <a:pt x="1219" y="46"/>
                  </a:lnTo>
                  <a:lnTo>
                    <a:pt x="1239" y="56"/>
                  </a:lnTo>
                  <a:lnTo>
                    <a:pt x="1259" y="68"/>
                  </a:lnTo>
                  <a:lnTo>
                    <a:pt x="1278" y="79"/>
                  </a:lnTo>
                  <a:lnTo>
                    <a:pt x="1297" y="92"/>
                  </a:lnTo>
                  <a:lnTo>
                    <a:pt x="1314" y="107"/>
                  </a:lnTo>
                  <a:lnTo>
                    <a:pt x="1331" y="121"/>
                  </a:lnTo>
                  <a:lnTo>
                    <a:pt x="1347" y="137"/>
                  </a:lnTo>
                  <a:lnTo>
                    <a:pt x="1363" y="153"/>
                  </a:lnTo>
                  <a:lnTo>
                    <a:pt x="1378" y="170"/>
                  </a:lnTo>
                  <a:lnTo>
                    <a:pt x="1392" y="187"/>
                  </a:lnTo>
                  <a:lnTo>
                    <a:pt x="1405" y="206"/>
                  </a:lnTo>
                  <a:lnTo>
                    <a:pt x="1416" y="225"/>
                  </a:lnTo>
                  <a:lnTo>
                    <a:pt x="1428" y="245"/>
                  </a:lnTo>
                  <a:lnTo>
                    <a:pt x="1438" y="265"/>
                  </a:lnTo>
                  <a:lnTo>
                    <a:pt x="1448" y="285"/>
                  </a:lnTo>
                  <a:lnTo>
                    <a:pt x="1455" y="307"/>
                  </a:lnTo>
                  <a:lnTo>
                    <a:pt x="1463" y="329"/>
                  </a:lnTo>
                  <a:lnTo>
                    <a:pt x="1470" y="350"/>
                  </a:lnTo>
                  <a:lnTo>
                    <a:pt x="1474" y="373"/>
                  </a:lnTo>
                  <a:lnTo>
                    <a:pt x="1478" y="396"/>
                  </a:lnTo>
                  <a:lnTo>
                    <a:pt x="1481" y="419"/>
                  </a:lnTo>
                  <a:lnTo>
                    <a:pt x="1484" y="443"/>
                  </a:lnTo>
                  <a:lnTo>
                    <a:pt x="1484" y="467"/>
                  </a:lnTo>
                  <a:lnTo>
                    <a:pt x="1484" y="467"/>
                  </a:lnTo>
                  <a:close/>
                  <a:moveTo>
                    <a:pt x="2016" y="2316"/>
                  </a:moveTo>
                  <a:lnTo>
                    <a:pt x="1555" y="1104"/>
                  </a:lnTo>
                  <a:lnTo>
                    <a:pt x="1555" y="1104"/>
                  </a:lnTo>
                  <a:lnTo>
                    <a:pt x="1546" y="1085"/>
                  </a:lnTo>
                  <a:lnTo>
                    <a:pt x="1537" y="1067"/>
                  </a:lnTo>
                  <a:lnTo>
                    <a:pt x="1526" y="1048"/>
                  </a:lnTo>
                  <a:lnTo>
                    <a:pt x="1514" y="1032"/>
                  </a:lnTo>
                  <a:lnTo>
                    <a:pt x="1501" y="1016"/>
                  </a:lnTo>
                  <a:lnTo>
                    <a:pt x="1489" y="1003"/>
                  </a:lnTo>
                  <a:lnTo>
                    <a:pt x="1474" y="990"/>
                  </a:lnTo>
                  <a:lnTo>
                    <a:pt x="1460" y="980"/>
                  </a:lnTo>
                  <a:lnTo>
                    <a:pt x="1444" y="970"/>
                  </a:lnTo>
                  <a:lnTo>
                    <a:pt x="1428" y="961"/>
                  </a:lnTo>
                  <a:lnTo>
                    <a:pt x="1412" y="956"/>
                  </a:lnTo>
                  <a:lnTo>
                    <a:pt x="1395" y="951"/>
                  </a:lnTo>
                  <a:lnTo>
                    <a:pt x="1379" y="948"/>
                  </a:lnTo>
                  <a:lnTo>
                    <a:pt x="1362" y="947"/>
                  </a:lnTo>
                  <a:lnTo>
                    <a:pt x="1346" y="948"/>
                  </a:lnTo>
                  <a:lnTo>
                    <a:pt x="1329" y="951"/>
                  </a:lnTo>
                  <a:lnTo>
                    <a:pt x="1329" y="951"/>
                  </a:lnTo>
                  <a:lnTo>
                    <a:pt x="1229" y="950"/>
                  </a:lnTo>
                  <a:lnTo>
                    <a:pt x="1017" y="950"/>
                  </a:lnTo>
                  <a:lnTo>
                    <a:pt x="804" y="950"/>
                  </a:lnTo>
                  <a:lnTo>
                    <a:pt x="706" y="951"/>
                  </a:lnTo>
                  <a:lnTo>
                    <a:pt x="706" y="951"/>
                  </a:lnTo>
                  <a:lnTo>
                    <a:pt x="689" y="948"/>
                  </a:lnTo>
                  <a:lnTo>
                    <a:pt x="673" y="947"/>
                  </a:lnTo>
                  <a:lnTo>
                    <a:pt x="656" y="948"/>
                  </a:lnTo>
                  <a:lnTo>
                    <a:pt x="640" y="951"/>
                  </a:lnTo>
                  <a:lnTo>
                    <a:pt x="622" y="956"/>
                  </a:lnTo>
                  <a:lnTo>
                    <a:pt x="607" y="961"/>
                  </a:lnTo>
                  <a:lnTo>
                    <a:pt x="591" y="970"/>
                  </a:lnTo>
                  <a:lnTo>
                    <a:pt x="575" y="980"/>
                  </a:lnTo>
                  <a:lnTo>
                    <a:pt x="561" y="990"/>
                  </a:lnTo>
                  <a:lnTo>
                    <a:pt x="546" y="1003"/>
                  </a:lnTo>
                  <a:lnTo>
                    <a:pt x="533" y="1016"/>
                  </a:lnTo>
                  <a:lnTo>
                    <a:pt x="520" y="1032"/>
                  </a:lnTo>
                  <a:lnTo>
                    <a:pt x="509" y="1048"/>
                  </a:lnTo>
                  <a:lnTo>
                    <a:pt x="497" y="1067"/>
                  </a:lnTo>
                  <a:lnTo>
                    <a:pt x="488" y="1085"/>
                  </a:lnTo>
                  <a:lnTo>
                    <a:pt x="480" y="1104"/>
                  </a:lnTo>
                  <a:lnTo>
                    <a:pt x="19" y="2316"/>
                  </a:lnTo>
                  <a:lnTo>
                    <a:pt x="19" y="2316"/>
                  </a:lnTo>
                  <a:lnTo>
                    <a:pt x="12" y="2338"/>
                  </a:lnTo>
                  <a:lnTo>
                    <a:pt x="6" y="2360"/>
                  </a:lnTo>
                  <a:lnTo>
                    <a:pt x="1" y="2381"/>
                  </a:lnTo>
                  <a:lnTo>
                    <a:pt x="0" y="2403"/>
                  </a:lnTo>
                  <a:lnTo>
                    <a:pt x="0" y="2425"/>
                  </a:lnTo>
                  <a:lnTo>
                    <a:pt x="1" y="2445"/>
                  </a:lnTo>
                  <a:lnTo>
                    <a:pt x="4" y="2463"/>
                  </a:lnTo>
                  <a:lnTo>
                    <a:pt x="10" y="2484"/>
                  </a:lnTo>
                  <a:lnTo>
                    <a:pt x="16" y="2501"/>
                  </a:lnTo>
                  <a:lnTo>
                    <a:pt x="24" y="2518"/>
                  </a:lnTo>
                  <a:lnTo>
                    <a:pt x="33" y="2534"/>
                  </a:lnTo>
                  <a:lnTo>
                    <a:pt x="45" y="2548"/>
                  </a:lnTo>
                  <a:lnTo>
                    <a:pt x="58" y="2561"/>
                  </a:lnTo>
                  <a:lnTo>
                    <a:pt x="71" y="2572"/>
                  </a:lnTo>
                  <a:lnTo>
                    <a:pt x="86" y="2582"/>
                  </a:lnTo>
                  <a:lnTo>
                    <a:pt x="102" y="2589"/>
                  </a:lnTo>
                  <a:lnTo>
                    <a:pt x="102" y="2589"/>
                  </a:lnTo>
                  <a:lnTo>
                    <a:pt x="120" y="2595"/>
                  </a:lnTo>
                  <a:lnTo>
                    <a:pt x="137" y="2597"/>
                  </a:lnTo>
                  <a:lnTo>
                    <a:pt x="154" y="2597"/>
                  </a:lnTo>
                  <a:lnTo>
                    <a:pt x="171" y="2596"/>
                  </a:lnTo>
                  <a:lnTo>
                    <a:pt x="190" y="2593"/>
                  </a:lnTo>
                  <a:lnTo>
                    <a:pt x="207" y="2587"/>
                  </a:lnTo>
                  <a:lnTo>
                    <a:pt x="225" y="2580"/>
                  </a:lnTo>
                  <a:lnTo>
                    <a:pt x="241" y="2572"/>
                  </a:lnTo>
                  <a:lnTo>
                    <a:pt x="258" y="2560"/>
                  </a:lnTo>
                  <a:lnTo>
                    <a:pt x="272" y="2547"/>
                  </a:lnTo>
                  <a:lnTo>
                    <a:pt x="288" y="2534"/>
                  </a:lnTo>
                  <a:lnTo>
                    <a:pt x="301" y="2518"/>
                  </a:lnTo>
                  <a:lnTo>
                    <a:pt x="314" y="2501"/>
                  </a:lnTo>
                  <a:lnTo>
                    <a:pt x="326" y="2482"/>
                  </a:lnTo>
                  <a:lnTo>
                    <a:pt x="337" y="2462"/>
                  </a:lnTo>
                  <a:lnTo>
                    <a:pt x="346" y="2440"/>
                  </a:lnTo>
                  <a:lnTo>
                    <a:pt x="539" y="1933"/>
                  </a:lnTo>
                  <a:lnTo>
                    <a:pt x="539" y="2484"/>
                  </a:lnTo>
                  <a:lnTo>
                    <a:pt x="539" y="2484"/>
                  </a:lnTo>
                  <a:lnTo>
                    <a:pt x="539" y="2484"/>
                  </a:lnTo>
                  <a:lnTo>
                    <a:pt x="539" y="4062"/>
                  </a:lnTo>
                  <a:lnTo>
                    <a:pt x="539" y="4062"/>
                  </a:lnTo>
                  <a:lnTo>
                    <a:pt x="540" y="4088"/>
                  </a:lnTo>
                  <a:lnTo>
                    <a:pt x="542" y="4114"/>
                  </a:lnTo>
                  <a:lnTo>
                    <a:pt x="548" y="4138"/>
                  </a:lnTo>
                  <a:lnTo>
                    <a:pt x="553" y="4161"/>
                  </a:lnTo>
                  <a:lnTo>
                    <a:pt x="561" y="4185"/>
                  </a:lnTo>
                  <a:lnTo>
                    <a:pt x="569" y="4206"/>
                  </a:lnTo>
                  <a:lnTo>
                    <a:pt x="581" y="4225"/>
                  </a:lnTo>
                  <a:lnTo>
                    <a:pt x="592" y="4244"/>
                  </a:lnTo>
                  <a:lnTo>
                    <a:pt x="605" y="4261"/>
                  </a:lnTo>
                  <a:lnTo>
                    <a:pt x="620" y="4275"/>
                  </a:lnTo>
                  <a:lnTo>
                    <a:pt x="634" y="4288"/>
                  </a:lnTo>
                  <a:lnTo>
                    <a:pt x="650" y="4298"/>
                  </a:lnTo>
                  <a:lnTo>
                    <a:pt x="667" y="4307"/>
                  </a:lnTo>
                  <a:lnTo>
                    <a:pt x="684" y="4314"/>
                  </a:lnTo>
                  <a:lnTo>
                    <a:pt x="702" y="4319"/>
                  </a:lnTo>
                  <a:lnTo>
                    <a:pt x="720" y="4320"/>
                  </a:lnTo>
                  <a:lnTo>
                    <a:pt x="793" y="4320"/>
                  </a:lnTo>
                  <a:lnTo>
                    <a:pt x="793" y="4320"/>
                  </a:lnTo>
                  <a:lnTo>
                    <a:pt x="811" y="4319"/>
                  </a:lnTo>
                  <a:lnTo>
                    <a:pt x="829" y="4314"/>
                  </a:lnTo>
                  <a:lnTo>
                    <a:pt x="846" y="4307"/>
                  </a:lnTo>
                  <a:lnTo>
                    <a:pt x="863" y="4298"/>
                  </a:lnTo>
                  <a:lnTo>
                    <a:pt x="879" y="4288"/>
                  </a:lnTo>
                  <a:lnTo>
                    <a:pt x="895" y="4275"/>
                  </a:lnTo>
                  <a:lnTo>
                    <a:pt x="908" y="4261"/>
                  </a:lnTo>
                  <a:lnTo>
                    <a:pt x="921" y="4244"/>
                  </a:lnTo>
                  <a:lnTo>
                    <a:pt x="932" y="4225"/>
                  </a:lnTo>
                  <a:lnTo>
                    <a:pt x="944" y="4206"/>
                  </a:lnTo>
                  <a:lnTo>
                    <a:pt x="952" y="4185"/>
                  </a:lnTo>
                  <a:lnTo>
                    <a:pt x="960" y="4161"/>
                  </a:lnTo>
                  <a:lnTo>
                    <a:pt x="967" y="4138"/>
                  </a:lnTo>
                  <a:lnTo>
                    <a:pt x="971" y="4114"/>
                  </a:lnTo>
                  <a:lnTo>
                    <a:pt x="974" y="4088"/>
                  </a:lnTo>
                  <a:lnTo>
                    <a:pt x="974" y="4062"/>
                  </a:lnTo>
                  <a:lnTo>
                    <a:pt x="974" y="2736"/>
                  </a:lnTo>
                  <a:lnTo>
                    <a:pt x="974" y="2736"/>
                  </a:lnTo>
                  <a:lnTo>
                    <a:pt x="1061" y="2736"/>
                  </a:lnTo>
                  <a:lnTo>
                    <a:pt x="1061" y="4062"/>
                  </a:lnTo>
                  <a:lnTo>
                    <a:pt x="1061" y="4062"/>
                  </a:lnTo>
                  <a:lnTo>
                    <a:pt x="1061" y="4088"/>
                  </a:lnTo>
                  <a:lnTo>
                    <a:pt x="1063" y="4114"/>
                  </a:lnTo>
                  <a:lnTo>
                    <a:pt x="1068" y="4138"/>
                  </a:lnTo>
                  <a:lnTo>
                    <a:pt x="1075" y="4161"/>
                  </a:lnTo>
                  <a:lnTo>
                    <a:pt x="1082" y="4185"/>
                  </a:lnTo>
                  <a:lnTo>
                    <a:pt x="1091" y="4206"/>
                  </a:lnTo>
                  <a:lnTo>
                    <a:pt x="1102" y="4225"/>
                  </a:lnTo>
                  <a:lnTo>
                    <a:pt x="1114" y="4244"/>
                  </a:lnTo>
                  <a:lnTo>
                    <a:pt x="1127" y="4261"/>
                  </a:lnTo>
                  <a:lnTo>
                    <a:pt x="1140" y="4275"/>
                  </a:lnTo>
                  <a:lnTo>
                    <a:pt x="1156" y="4288"/>
                  </a:lnTo>
                  <a:lnTo>
                    <a:pt x="1171" y="4298"/>
                  </a:lnTo>
                  <a:lnTo>
                    <a:pt x="1189" y="4307"/>
                  </a:lnTo>
                  <a:lnTo>
                    <a:pt x="1206" y="4314"/>
                  </a:lnTo>
                  <a:lnTo>
                    <a:pt x="1223" y="4319"/>
                  </a:lnTo>
                  <a:lnTo>
                    <a:pt x="1242" y="4320"/>
                  </a:lnTo>
                  <a:lnTo>
                    <a:pt x="1314" y="4320"/>
                  </a:lnTo>
                  <a:lnTo>
                    <a:pt x="1314" y="4320"/>
                  </a:lnTo>
                  <a:lnTo>
                    <a:pt x="1333" y="4319"/>
                  </a:lnTo>
                  <a:lnTo>
                    <a:pt x="1350" y="4314"/>
                  </a:lnTo>
                  <a:lnTo>
                    <a:pt x="1367" y="4307"/>
                  </a:lnTo>
                  <a:lnTo>
                    <a:pt x="1385" y="4298"/>
                  </a:lnTo>
                  <a:lnTo>
                    <a:pt x="1401" y="4288"/>
                  </a:lnTo>
                  <a:lnTo>
                    <a:pt x="1415" y="4275"/>
                  </a:lnTo>
                  <a:lnTo>
                    <a:pt x="1429" y="4261"/>
                  </a:lnTo>
                  <a:lnTo>
                    <a:pt x="1442" y="4244"/>
                  </a:lnTo>
                  <a:lnTo>
                    <a:pt x="1454" y="4225"/>
                  </a:lnTo>
                  <a:lnTo>
                    <a:pt x="1464" y="4206"/>
                  </a:lnTo>
                  <a:lnTo>
                    <a:pt x="1474" y="4185"/>
                  </a:lnTo>
                  <a:lnTo>
                    <a:pt x="1481" y="4161"/>
                  </a:lnTo>
                  <a:lnTo>
                    <a:pt x="1487" y="4138"/>
                  </a:lnTo>
                  <a:lnTo>
                    <a:pt x="1491" y="4114"/>
                  </a:lnTo>
                  <a:lnTo>
                    <a:pt x="1494" y="4088"/>
                  </a:lnTo>
                  <a:lnTo>
                    <a:pt x="1496" y="4062"/>
                  </a:lnTo>
                  <a:lnTo>
                    <a:pt x="1496" y="2484"/>
                  </a:lnTo>
                  <a:lnTo>
                    <a:pt x="1496" y="2484"/>
                  </a:lnTo>
                  <a:lnTo>
                    <a:pt x="1496" y="2484"/>
                  </a:lnTo>
                  <a:lnTo>
                    <a:pt x="1496" y="1933"/>
                  </a:lnTo>
                  <a:lnTo>
                    <a:pt x="1689" y="2440"/>
                  </a:lnTo>
                  <a:lnTo>
                    <a:pt x="1689" y="2440"/>
                  </a:lnTo>
                  <a:lnTo>
                    <a:pt x="1697" y="2462"/>
                  </a:lnTo>
                  <a:lnTo>
                    <a:pt x="1709" y="2482"/>
                  </a:lnTo>
                  <a:lnTo>
                    <a:pt x="1720" y="2501"/>
                  </a:lnTo>
                  <a:lnTo>
                    <a:pt x="1733" y="2518"/>
                  </a:lnTo>
                  <a:lnTo>
                    <a:pt x="1746" y="2534"/>
                  </a:lnTo>
                  <a:lnTo>
                    <a:pt x="1762" y="2547"/>
                  </a:lnTo>
                  <a:lnTo>
                    <a:pt x="1777" y="2560"/>
                  </a:lnTo>
                  <a:lnTo>
                    <a:pt x="1794" y="2572"/>
                  </a:lnTo>
                  <a:lnTo>
                    <a:pt x="1810" y="2580"/>
                  </a:lnTo>
                  <a:lnTo>
                    <a:pt x="1827" y="2587"/>
                  </a:lnTo>
                  <a:lnTo>
                    <a:pt x="1844" y="2593"/>
                  </a:lnTo>
                  <a:lnTo>
                    <a:pt x="1863" y="2596"/>
                  </a:lnTo>
                  <a:lnTo>
                    <a:pt x="1880" y="2597"/>
                  </a:lnTo>
                  <a:lnTo>
                    <a:pt x="1898" y="2597"/>
                  </a:lnTo>
                  <a:lnTo>
                    <a:pt x="1915" y="2595"/>
                  </a:lnTo>
                  <a:lnTo>
                    <a:pt x="1932" y="2589"/>
                  </a:lnTo>
                  <a:lnTo>
                    <a:pt x="1932" y="2589"/>
                  </a:lnTo>
                  <a:lnTo>
                    <a:pt x="1948" y="2582"/>
                  </a:lnTo>
                  <a:lnTo>
                    <a:pt x="1964" y="2572"/>
                  </a:lnTo>
                  <a:lnTo>
                    <a:pt x="1977" y="2561"/>
                  </a:lnTo>
                  <a:lnTo>
                    <a:pt x="1990" y="2548"/>
                  </a:lnTo>
                  <a:lnTo>
                    <a:pt x="2001" y="2534"/>
                  </a:lnTo>
                  <a:lnTo>
                    <a:pt x="2010" y="2518"/>
                  </a:lnTo>
                  <a:lnTo>
                    <a:pt x="2019" y="2501"/>
                  </a:lnTo>
                  <a:lnTo>
                    <a:pt x="2025" y="2484"/>
                  </a:lnTo>
                  <a:lnTo>
                    <a:pt x="2029" y="2463"/>
                  </a:lnTo>
                  <a:lnTo>
                    <a:pt x="2033" y="2445"/>
                  </a:lnTo>
                  <a:lnTo>
                    <a:pt x="2035" y="2425"/>
                  </a:lnTo>
                  <a:lnTo>
                    <a:pt x="2035" y="2403"/>
                  </a:lnTo>
                  <a:lnTo>
                    <a:pt x="2032" y="2381"/>
                  </a:lnTo>
                  <a:lnTo>
                    <a:pt x="2029" y="2360"/>
                  </a:lnTo>
                  <a:lnTo>
                    <a:pt x="2023" y="2338"/>
                  </a:lnTo>
                  <a:lnTo>
                    <a:pt x="2016" y="2316"/>
                  </a:lnTo>
                  <a:lnTo>
                    <a:pt x="2016" y="2316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363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ZA" sz="1800" b="0" i="0" u="none" strike="noStrike" kern="0" cap="none" spc="0" normalizeH="0" baseline="0" noProof="0">
                <a:ln>
                  <a:noFill/>
                </a:ln>
                <a:solidFill>
                  <a:srgbClr val="777777"/>
                </a:solidFill>
                <a:effectLst/>
                <a:uLnTx/>
                <a:uFillTx/>
              </a:endParaRPr>
            </a:p>
          </p:txBody>
        </p:sp>
        <p:sp>
          <p:nvSpPr>
            <p:cNvPr id="40" name="Freeform 60"/>
            <p:cNvSpPr>
              <a:spLocks noEditPoints="1"/>
            </p:cNvSpPr>
            <p:nvPr/>
          </p:nvSpPr>
          <p:spPr bwMode="auto">
            <a:xfrm>
              <a:off x="1625389" y="2971800"/>
              <a:ext cx="475127" cy="1008623"/>
            </a:xfrm>
            <a:custGeom>
              <a:avLst/>
              <a:gdLst>
                <a:gd name="T0" fmla="*/ 1474 w 2035"/>
                <a:gd name="T1" fmla="*/ 561 h 4320"/>
                <a:gd name="T2" fmla="*/ 1428 w 2035"/>
                <a:gd name="T3" fmla="*/ 689 h 4320"/>
                <a:gd name="T4" fmla="*/ 1347 w 2035"/>
                <a:gd name="T5" fmla="*/ 797 h 4320"/>
                <a:gd name="T6" fmla="*/ 1239 w 2035"/>
                <a:gd name="T7" fmla="*/ 878 h 4320"/>
                <a:gd name="T8" fmla="*/ 1111 w 2035"/>
                <a:gd name="T9" fmla="*/ 924 h 4320"/>
                <a:gd name="T10" fmla="*/ 993 w 2035"/>
                <a:gd name="T11" fmla="*/ 934 h 4320"/>
                <a:gd name="T12" fmla="*/ 857 w 2035"/>
                <a:gd name="T13" fmla="*/ 905 h 4320"/>
                <a:gd name="T14" fmla="*/ 738 w 2035"/>
                <a:gd name="T15" fmla="*/ 842 h 4320"/>
                <a:gd name="T16" fmla="*/ 643 w 2035"/>
                <a:gd name="T17" fmla="*/ 747 h 4320"/>
                <a:gd name="T18" fmla="*/ 579 w 2035"/>
                <a:gd name="T19" fmla="*/ 627 h 4320"/>
                <a:gd name="T20" fmla="*/ 550 w 2035"/>
                <a:gd name="T21" fmla="*/ 492 h 4320"/>
                <a:gd name="T22" fmla="*/ 561 w 2035"/>
                <a:gd name="T23" fmla="*/ 373 h 4320"/>
                <a:gd name="T24" fmla="*/ 607 w 2035"/>
                <a:gd name="T25" fmla="*/ 245 h 4320"/>
                <a:gd name="T26" fmla="*/ 687 w 2035"/>
                <a:gd name="T27" fmla="*/ 137 h 4320"/>
                <a:gd name="T28" fmla="*/ 795 w 2035"/>
                <a:gd name="T29" fmla="*/ 56 h 4320"/>
                <a:gd name="T30" fmla="*/ 924 w 2035"/>
                <a:gd name="T31" fmla="*/ 10 h 4320"/>
                <a:gd name="T32" fmla="*/ 1042 w 2035"/>
                <a:gd name="T33" fmla="*/ 0 h 4320"/>
                <a:gd name="T34" fmla="*/ 1177 w 2035"/>
                <a:gd name="T35" fmla="*/ 29 h 4320"/>
                <a:gd name="T36" fmla="*/ 1297 w 2035"/>
                <a:gd name="T37" fmla="*/ 92 h 4320"/>
                <a:gd name="T38" fmla="*/ 1392 w 2035"/>
                <a:gd name="T39" fmla="*/ 187 h 4320"/>
                <a:gd name="T40" fmla="*/ 1455 w 2035"/>
                <a:gd name="T41" fmla="*/ 307 h 4320"/>
                <a:gd name="T42" fmla="*/ 1484 w 2035"/>
                <a:gd name="T43" fmla="*/ 443 h 4320"/>
                <a:gd name="T44" fmla="*/ 1546 w 2035"/>
                <a:gd name="T45" fmla="*/ 1085 h 4320"/>
                <a:gd name="T46" fmla="*/ 1474 w 2035"/>
                <a:gd name="T47" fmla="*/ 990 h 4320"/>
                <a:gd name="T48" fmla="*/ 1379 w 2035"/>
                <a:gd name="T49" fmla="*/ 948 h 4320"/>
                <a:gd name="T50" fmla="*/ 1017 w 2035"/>
                <a:gd name="T51" fmla="*/ 950 h 4320"/>
                <a:gd name="T52" fmla="*/ 656 w 2035"/>
                <a:gd name="T53" fmla="*/ 948 h 4320"/>
                <a:gd name="T54" fmla="*/ 561 w 2035"/>
                <a:gd name="T55" fmla="*/ 990 h 4320"/>
                <a:gd name="T56" fmla="*/ 488 w 2035"/>
                <a:gd name="T57" fmla="*/ 1085 h 4320"/>
                <a:gd name="T58" fmla="*/ 1 w 2035"/>
                <a:gd name="T59" fmla="*/ 2381 h 4320"/>
                <a:gd name="T60" fmla="*/ 16 w 2035"/>
                <a:gd name="T61" fmla="*/ 2501 h 4320"/>
                <a:gd name="T62" fmla="*/ 86 w 2035"/>
                <a:gd name="T63" fmla="*/ 2582 h 4320"/>
                <a:gd name="T64" fmla="*/ 171 w 2035"/>
                <a:gd name="T65" fmla="*/ 2596 h 4320"/>
                <a:gd name="T66" fmla="*/ 272 w 2035"/>
                <a:gd name="T67" fmla="*/ 2547 h 4320"/>
                <a:gd name="T68" fmla="*/ 346 w 2035"/>
                <a:gd name="T69" fmla="*/ 2440 h 4320"/>
                <a:gd name="T70" fmla="*/ 539 w 2035"/>
                <a:gd name="T71" fmla="*/ 4062 h 4320"/>
                <a:gd name="T72" fmla="*/ 569 w 2035"/>
                <a:gd name="T73" fmla="*/ 4206 h 4320"/>
                <a:gd name="T74" fmla="*/ 650 w 2035"/>
                <a:gd name="T75" fmla="*/ 4298 h 4320"/>
                <a:gd name="T76" fmla="*/ 793 w 2035"/>
                <a:gd name="T77" fmla="*/ 4320 h 4320"/>
                <a:gd name="T78" fmla="*/ 895 w 2035"/>
                <a:gd name="T79" fmla="*/ 4275 h 4320"/>
                <a:gd name="T80" fmla="*/ 960 w 2035"/>
                <a:gd name="T81" fmla="*/ 4161 h 4320"/>
                <a:gd name="T82" fmla="*/ 974 w 2035"/>
                <a:gd name="T83" fmla="*/ 2736 h 4320"/>
                <a:gd name="T84" fmla="*/ 1068 w 2035"/>
                <a:gd name="T85" fmla="*/ 4138 h 4320"/>
                <a:gd name="T86" fmla="*/ 1127 w 2035"/>
                <a:gd name="T87" fmla="*/ 4261 h 4320"/>
                <a:gd name="T88" fmla="*/ 1223 w 2035"/>
                <a:gd name="T89" fmla="*/ 4319 h 4320"/>
                <a:gd name="T90" fmla="*/ 1367 w 2035"/>
                <a:gd name="T91" fmla="*/ 4307 h 4320"/>
                <a:gd name="T92" fmla="*/ 1454 w 2035"/>
                <a:gd name="T93" fmla="*/ 4225 h 4320"/>
                <a:gd name="T94" fmla="*/ 1494 w 2035"/>
                <a:gd name="T95" fmla="*/ 4088 h 4320"/>
                <a:gd name="T96" fmla="*/ 1689 w 2035"/>
                <a:gd name="T97" fmla="*/ 2440 h 4320"/>
                <a:gd name="T98" fmla="*/ 1746 w 2035"/>
                <a:gd name="T99" fmla="*/ 2534 h 4320"/>
                <a:gd name="T100" fmla="*/ 1844 w 2035"/>
                <a:gd name="T101" fmla="*/ 2593 h 4320"/>
                <a:gd name="T102" fmla="*/ 1932 w 2035"/>
                <a:gd name="T103" fmla="*/ 2589 h 4320"/>
                <a:gd name="T104" fmla="*/ 2010 w 2035"/>
                <a:gd name="T105" fmla="*/ 2518 h 4320"/>
                <a:gd name="T106" fmla="*/ 2035 w 2035"/>
                <a:gd name="T107" fmla="*/ 2403 h 43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2035" h="4320">
                  <a:moveTo>
                    <a:pt x="1484" y="467"/>
                  </a:moveTo>
                  <a:lnTo>
                    <a:pt x="1484" y="467"/>
                  </a:lnTo>
                  <a:lnTo>
                    <a:pt x="1484" y="492"/>
                  </a:lnTo>
                  <a:lnTo>
                    <a:pt x="1481" y="515"/>
                  </a:lnTo>
                  <a:lnTo>
                    <a:pt x="1478" y="538"/>
                  </a:lnTo>
                  <a:lnTo>
                    <a:pt x="1474" y="561"/>
                  </a:lnTo>
                  <a:lnTo>
                    <a:pt x="1470" y="584"/>
                  </a:lnTo>
                  <a:lnTo>
                    <a:pt x="1463" y="605"/>
                  </a:lnTo>
                  <a:lnTo>
                    <a:pt x="1455" y="627"/>
                  </a:lnTo>
                  <a:lnTo>
                    <a:pt x="1448" y="649"/>
                  </a:lnTo>
                  <a:lnTo>
                    <a:pt x="1438" y="669"/>
                  </a:lnTo>
                  <a:lnTo>
                    <a:pt x="1428" y="689"/>
                  </a:lnTo>
                  <a:lnTo>
                    <a:pt x="1416" y="709"/>
                  </a:lnTo>
                  <a:lnTo>
                    <a:pt x="1405" y="728"/>
                  </a:lnTo>
                  <a:lnTo>
                    <a:pt x="1392" y="747"/>
                  </a:lnTo>
                  <a:lnTo>
                    <a:pt x="1378" y="764"/>
                  </a:lnTo>
                  <a:lnTo>
                    <a:pt x="1363" y="781"/>
                  </a:lnTo>
                  <a:lnTo>
                    <a:pt x="1347" y="797"/>
                  </a:lnTo>
                  <a:lnTo>
                    <a:pt x="1331" y="813"/>
                  </a:lnTo>
                  <a:lnTo>
                    <a:pt x="1314" y="827"/>
                  </a:lnTo>
                  <a:lnTo>
                    <a:pt x="1297" y="842"/>
                  </a:lnTo>
                  <a:lnTo>
                    <a:pt x="1278" y="855"/>
                  </a:lnTo>
                  <a:lnTo>
                    <a:pt x="1259" y="866"/>
                  </a:lnTo>
                  <a:lnTo>
                    <a:pt x="1239" y="878"/>
                  </a:lnTo>
                  <a:lnTo>
                    <a:pt x="1219" y="888"/>
                  </a:lnTo>
                  <a:lnTo>
                    <a:pt x="1199" y="898"/>
                  </a:lnTo>
                  <a:lnTo>
                    <a:pt x="1177" y="905"/>
                  </a:lnTo>
                  <a:lnTo>
                    <a:pt x="1156" y="912"/>
                  </a:lnTo>
                  <a:lnTo>
                    <a:pt x="1134" y="920"/>
                  </a:lnTo>
                  <a:lnTo>
                    <a:pt x="1111" y="924"/>
                  </a:lnTo>
                  <a:lnTo>
                    <a:pt x="1088" y="928"/>
                  </a:lnTo>
                  <a:lnTo>
                    <a:pt x="1065" y="931"/>
                  </a:lnTo>
                  <a:lnTo>
                    <a:pt x="1042" y="934"/>
                  </a:lnTo>
                  <a:lnTo>
                    <a:pt x="1017" y="934"/>
                  </a:lnTo>
                  <a:lnTo>
                    <a:pt x="1017" y="934"/>
                  </a:lnTo>
                  <a:lnTo>
                    <a:pt x="993" y="934"/>
                  </a:lnTo>
                  <a:lnTo>
                    <a:pt x="970" y="931"/>
                  </a:lnTo>
                  <a:lnTo>
                    <a:pt x="947" y="928"/>
                  </a:lnTo>
                  <a:lnTo>
                    <a:pt x="924" y="924"/>
                  </a:lnTo>
                  <a:lnTo>
                    <a:pt x="901" y="920"/>
                  </a:lnTo>
                  <a:lnTo>
                    <a:pt x="879" y="912"/>
                  </a:lnTo>
                  <a:lnTo>
                    <a:pt x="857" y="905"/>
                  </a:lnTo>
                  <a:lnTo>
                    <a:pt x="836" y="898"/>
                  </a:lnTo>
                  <a:lnTo>
                    <a:pt x="816" y="888"/>
                  </a:lnTo>
                  <a:lnTo>
                    <a:pt x="795" y="878"/>
                  </a:lnTo>
                  <a:lnTo>
                    <a:pt x="775" y="866"/>
                  </a:lnTo>
                  <a:lnTo>
                    <a:pt x="756" y="855"/>
                  </a:lnTo>
                  <a:lnTo>
                    <a:pt x="738" y="842"/>
                  </a:lnTo>
                  <a:lnTo>
                    <a:pt x="720" y="827"/>
                  </a:lnTo>
                  <a:lnTo>
                    <a:pt x="703" y="813"/>
                  </a:lnTo>
                  <a:lnTo>
                    <a:pt x="687" y="797"/>
                  </a:lnTo>
                  <a:lnTo>
                    <a:pt x="671" y="781"/>
                  </a:lnTo>
                  <a:lnTo>
                    <a:pt x="657" y="764"/>
                  </a:lnTo>
                  <a:lnTo>
                    <a:pt x="643" y="747"/>
                  </a:lnTo>
                  <a:lnTo>
                    <a:pt x="630" y="728"/>
                  </a:lnTo>
                  <a:lnTo>
                    <a:pt x="618" y="709"/>
                  </a:lnTo>
                  <a:lnTo>
                    <a:pt x="607" y="689"/>
                  </a:lnTo>
                  <a:lnTo>
                    <a:pt x="597" y="669"/>
                  </a:lnTo>
                  <a:lnTo>
                    <a:pt x="586" y="649"/>
                  </a:lnTo>
                  <a:lnTo>
                    <a:pt x="579" y="627"/>
                  </a:lnTo>
                  <a:lnTo>
                    <a:pt x="572" y="605"/>
                  </a:lnTo>
                  <a:lnTo>
                    <a:pt x="565" y="584"/>
                  </a:lnTo>
                  <a:lnTo>
                    <a:pt x="561" y="561"/>
                  </a:lnTo>
                  <a:lnTo>
                    <a:pt x="556" y="538"/>
                  </a:lnTo>
                  <a:lnTo>
                    <a:pt x="553" y="515"/>
                  </a:lnTo>
                  <a:lnTo>
                    <a:pt x="550" y="492"/>
                  </a:lnTo>
                  <a:lnTo>
                    <a:pt x="550" y="467"/>
                  </a:lnTo>
                  <a:lnTo>
                    <a:pt x="550" y="467"/>
                  </a:lnTo>
                  <a:lnTo>
                    <a:pt x="550" y="443"/>
                  </a:lnTo>
                  <a:lnTo>
                    <a:pt x="553" y="419"/>
                  </a:lnTo>
                  <a:lnTo>
                    <a:pt x="556" y="396"/>
                  </a:lnTo>
                  <a:lnTo>
                    <a:pt x="561" y="373"/>
                  </a:lnTo>
                  <a:lnTo>
                    <a:pt x="565" y="350"/>
                  </a:lnTo>
                  <a:lnTo>
                    <a:pt x="572" y="329"/>
                  </a:lnTo>
                  <a:lnTo>
                    <a:pt x="579" y="307"/>
                  </a:lnTo>
                  <a:lnTo>
                    <a:pt x="586" y="285"/>
                  </a:lnTo>
                  <a:lnTo>
                    <a:pt x="597" y="265"/>
                  </a:lnTo>
                  <a:lnTo>
                    <a:pt x="607" y="245"/>
                  </a:lnTo>
                  <a:lnTo>
                    <a:pt x="618" y="225"/>
                  </a:lnTo>
                  <a:lnTo>
                    <a:pt x="630" y="206"/>
                  </a:lnTo>
                  <a:lnTo>
                    <a:pt x="643" y="187"/>
                  </a:lnTo>
                  <a:lnTo>
                    <a:pt x="657" y="170"/>
                  </a:lnTo>
                  <a:lnTo>
                    <a:pt x="671" y="153"/>
                  </a:lnTo>
                  <a:lnTo>
                    <a:pt x="687" y="137"/>
                  </a:lnTo>
                  <a:lnTo>
                    <a:pt x="703" y="121"/>
                  </a:lnTo>
                  <a:lnTo>
                    <a:pt x="720" y="107"/>
                  </a:lnTo>
                  <a:lnTo>
                    <a:pt x="738" y="92"/>
                  </a:lnTo>
                  <a:lnTo>
                    <a:pt x="756" y="79"/>
                  </a:lnTo>
                  <a:lnTo>
                    <a:pt x="775" y="68"/>
                  </a:lnTo>
                  <a:lnTo>
                    <a:pt x="795" y="56"/>
                  </a:lnTo>
                  <a:lnTo>
                    <a:pt x="816" y="46"/>
                  </a:lnTo>
                  <a:lnTo>
                    <a:pt x="836" y="36"/>
                  </a:lnTo>
                  <a:lnTo>
                    <a:pt x="857" y="29"/>
                  </a:lnTo>
                  <a:lnTo>
                    <a:pt x="879" y="22"/>
                  </a:lnTo>
                  <a:lnTo>
                    <a:pt x="901" y="14"/>
                  </a:lnTo>
                  <a:lnTo>
                    <a:pt x="924" y="10"/>
                  </a:lnTo>
                  <a:lnTo>
                    <a:pt x="947" y="6"/>
                  </a:lnTo>
                  <a:lnTo>
                    <a:pt x="970" y="3"/>
                  </a:lnTo>
                  <a:lnTo>
                    <a:pt x="993" y="0"/>
                  </a:lnTo>
                  <a:lnTo>
                    <a:pt x="1017" y="0"/>
                  </a:lnTo>
                  <a:lnTo>
                    <a:pt x="1017" y="0"/>
                  </a:lnTo>
                  <a:lnTo>
                    <a:pt x="1042" y="0"/>
                  </a:lnTo>
                  <a:lnTo>
                    <a:pt x="1065" y="3"/>
                  </a:lnTo>
                  <a:lnTo>
                    <a:pt x="1088" y="6"/>
                  </a:lnTo>
                  <a:lnTo>
                    <a:pt x="1111" y="10"/>
                  </a:lnTo>
                  <a:lnTo>
                    <a:pt x="1134" y="14"/>
                  </a:lnTo>
                  <a:lnTo>
                    <a:pt x="1156" y="22"/>
                  </a:lnTo>
                  <a:lnTo>
                    <a:pt x="1177" y="29"/>
                  </a:lnTo>
                  <a:lnTo>
                    <a:pt x="1199" y="36"/>
                  </a:lnTo>
                  <a:lnTo>
                    <a:pt x="1219" y="46"/>
                  </a:lnTo>
                  <a:lnTo>
                    <a:pt x="1239" y="56"/>
                  </a:lnTo>
                  <a:lnTo>
                    <a:pt x="1259" y="68"/>
                  </a:lnTo>
                  <a:lnTo>
                    <a:pt x="1278" y="79"/>
                  </a:lnTo>
                  <a:lnTo>
                    <a:pt x="1297" y="92"/>
                  </a:lnTo>
                  <a:lnTo>
                    <a:pt x="1314" y="107"/>
                  </a:lnTo>
                  <a:lnTo>
                    <a:pt x="1331" y="121"/>
                  </a:lnTo>
                  <a:lnTo>
                    <a:pt x="1347" y="137"/>
                  </a:lnTo>
                  <a:lnTo>
                    <a:pt x="1363" y="153"/>
                  </a:lnTo>
                  <a:lnTo>
                    <a:pt x="1378" y="170"/>
                  </a:lnTo>
                  <a:lnTo>
                    <a:pt x="1392" y="187"/>
                  </a:lnTo>
                  <a:lnTo>
                    <a:pt x="1405" y="206"/>
                  </a:lnTo>
                  <a:lnTo>
                    <a:pt x="1416" y="225"/>
                  </a:lnTo>
                  <a:lnTo>
                    <a:pt x="1428" y="245"/>
                  </a:lnTo>
                  <a:lnTo>
                    <a:pt x="1438" y="265"/>
                  </a:lnTo>
                  <a:lnTo>
                    <a:pt x="1448" y="285"/>
                  </a:lnTo>
                  <a:lnTo>
                    <a:pt x="1455" y="307"/>
                  </a:lnTo>
                  <a:lnTo>
                    <a:pt x="1463" y="329"/>
                  </a:lnTo>
                  <a:lnTo>
                    <a:pt x="1470" y="350"/>
                  </a:lnTo>
                  <a:lnTo>
                    <a:pt x="1474" y="373"/>
                  </a:lnTo>
                  <a:lnTo>
                    <a:pt x="1478" y="396"/>
                  </a:lnTo>
                  <a:lnTo>
                    <a:pt x="1481" y="419"/>
                  </a:lnTo>
                  <a:lnTo>
                    <a:pt x="1484" y="443"/>
                  </a:lnTo>
                  <a:lnTo>
                    <a:pt x="1484" y="467"/>
                  </a:lnTo>
                  <a:lnTo>
                    <a:pt x="1484" y="467"/>
                  </a:lnTo>
                  <a:close/>
                  <a:moveTo>
                    <a:pt x="2016" y="2316"/>
                  </a:moveTo>
                  <a:lnTo>
                    <a:pt x="1555" y="1104"/>
                  </a:lnTo>
                  <a:lnTo>
                    <a:pt x="1555" y="1104"/>
                  </a:lnTo>
                  <a:lnTo>
                    <a:pt x="1546" y="1085"/>
                  </a:lnTo>
                  <a:lnTo>
                    <a:pt x="1537" y="1067"/>
                  </a:lnTo>
                  <a:lnTo>
                    <a:pt x="1526" y="1048"/>
                  </a:lnTo>
                  <a:lnTo>
                    <a:pt x="1514" y="1032"/>
                  </a:lnTo>
                  <a:lnTo>
                    <a:pt x="1501" y="1016"/>
                  </a:lnTo>
                  <a:lnTo>
                    <a:pt x="1489" y="1003"/>
                  </a:lnTo>
                  <a:lnTo>
                    <a:pt x="1474" y="990"/>
                  </a:lnTo>
                  <a:lnTo>
                    <a:pt x="1460" y="980"/>
                  </a:lnTo>
                  <a:lnTo>
                    <a:pt x="1444" y="970"/>
                  </a:lnTo>
                  <a:lnTo>
                    <a:pt x="1428" y="961"/>
                  </a:lnTo>
                  <a:lnTo>
                    <a:pt x="1412" y="956"/>
                  </a:lnTo>
                  <a:lnTo>
                    <a:pt x="1395" y="951"/>
                  </a:lnTo>
                  <a:lnTo>
                    <a:pt x="1379" y="948"/>
                  </a:lnTo>
                  <a:lnTo>
                    <a:pt x="1362" y="947"/>
                  </a:lnTo>
                  <a:lnTo>
                    <a:pt x="1346" y="948"/>
                  </a:lnTo>
                  <a:lnTo>
                    <a:pt x="1329" y="951"/>
                  </a:lnTo>
                  <a:lnTo>
                    <a:pt x="1329" y="951"/>
                  </a:lnTo>
                  <a:lnTo>
                    <a:pt x="1229" y="950"/>
                  </a:lnTo>
                  <a:lnTo>
                    <a:pt x="1017" y="950"/>
                  </a:lnTo>
                  <a:lnTo>
                    <a:pt x="804" y="950"/>
                  </a:lnTo>
                  <a:lnTo>
                    <a:pt x="706" y="951"/>
                  </a:lnTo>
                  <a:lnTo>
                    <a:pt x="706" y="951"/>
                  </a:lnTo>
                  <a:lnTo>
                    <a:pt x="689" y="948"/>
                  </a:lnTo>
                  <a:lnTo>
                    <a:pt x="673" y="947"/>
                  </a:lnTo>
                  <a:lnTo>
                    <a:pt x="656" y="948"/>
                  </a:lnTo>
                  <a:lnTo>
                    <a:pt x="640" y="951"/>
                  </a:lnTo>
                  <a:lnTo>
                    <a:pt x="622" y="956"/>
                  </a:lnTo>
                  <a:lnTo>
                    <a:pt x="607" y="961"/>
                  </a:lnTo>
                  <a:lnTo>
                    <a:pt x="591" y="970"/>
                  </a:lnTo>
                  <a:lnTo>
                    <a:pt x="575" y="980"/>
                  </a:lnTo>
                  <a:lnTo>
                    <a:pt x="561" y="990"/>
                  </a:lnTo>
                  <a:lnTo>
                    <a:pt x="546" y="1003"/>
                  </a:lnTo>
                  <a:lnTo>
                    <a:pt x="533" y="1016"/>
                  </a:lnTo>
                  <a:lnTo>
                    <a:pt x="520" y="1032"/>
                  </a:lnTo>
                  <a:lnTo>
                    <a:pt x="509" y="1048"/>
                  </a:lnTo>
                  <a:lnTo>
                    <a:pt x="497" y="1067"/>
                  </a:lnTo>
                  <a:lnTo>
                    <a:pt x="488" y="1085"/>
                  </a:lnTo>
                  <a:lnTo>
                    <a:pt x="480" y="1104"/>
                  </a:lnTo>
                  <a:lnTo>
                    <a:pt x="19" y="2316"/>
                  </a:lnTo>
                  <a:lnTo>
                    <a:pt x="19" y="2316"/>
                  </a:lnTo>
                  <a:lnTo>
                    <a:pt x="12" y="2338"/>
                  </a:lnTo>
                  <a:lnTo>
                    <a:pt x="6" y="2360"/>
                  </a:lnTo>
                  <a:lnTo>
                    <a:pt x="1" y="2381"/>
                  </a:lnTo>
                  <a:lnTo>
                    <a:pt x="0" y="2403"/>
                  </a:lnTo>
                  <a:lnTo>
                    <a:pt x="0" y="2425"/>
                  </a:lnTo>
                  <a:lnTo>
                    <a:pt x="1" y="2445"/>
                  </a:lnTo>
                  <a:lnTo>
                    <a:pt x="4" y="2463"/>
                  </a:lnTo>
                  <a:lnTo>
                    <a:pt x="10" y="2484"/>
                  </a:lnTo>
                  <a:lnTo>
                    <a:pt x="16" y="2501"/>
                  </a:lnTo>
                  <a:lnTo>
                    <a:pt x="24" y="2518"/>
                  </a:lnTo>
                  <a:lnTo>
                    <a:pt x="33" y="2534"/>
                  </a:lnTo>
                  <a:lnTo>
                    <a:pt x="45" y="2548"/>
                  </a:lnTo>
                  <a:lnTo>
                    <a:pt x="58" y="2561"/>
                  </a:lnTo>
                  <a:lnTo>
                    <a:pt x="71" y="2572"/>
                  </a:lnTo>
                  <a:lnTo>
                    <a:pt x="86" y="2582"/>
                  </a:lnTo>
                  <a:lnTo>
                    <a:pt x="102" y="2589"/>
                  </a:lnTo>
                  <a:lnTo>
                    <a:pt x="102" y="2589"/>
                  </a:lnTo>
                  <a:lnTo>
                    <a:pt x="120" y="2595"/>
                  </a:lnTo>
                  <a:lnTo>
                    <a:pt x="137" y="2597"/>
                  </a:lnTo>
                  <a:lnTo>
                    <a:pt x="154" y="2597"/>
                  </a:lnTo>
                  <a:lnTo>
                    <a:pt x="171" y="2596"/>
                  </a:lnTo>
                  <a:lnTo>
                    <a:pt x="190" y="2593"/>
                  </a:lnTo>
                  <a:lnTo>
                    <a:pt x="207" y="2587"/>
                  </a:lnTo>
                  <a:lnTo>
                    <a:pt x="225" y="2580"/>
                  </a:lnTo>
                  <a:lnTo>
                    <a:pt x="241" y="2572"/>
                  </a:lnTo>
                  <a:lnTo>
                    <a:pt x="258" y="2560"/>
                  </a:lnTo>
                  <a:lnTo>
                    <a:pt x="272" y="2547"/>
                  </a:lnTo>
                  <a:lnTo>
                    <a:pt x="288" y="2534"/>
                  </a:lnTo>
                  <a:lnTo>
                    <a:pt x="301" y="2518"/>
                  </a:lnTo>
                  <a:lnTo>
                    <a:pt x="314" y="2501"/>
                  </a:lnTo>
                  <a:lnTo>
                    <a:pt x="326" y="2482"/>
                  </a:lnTo>
                  <a:lnTo>
                    <a:pt x="337" y="2462"/>
                  </a:lnTo>
                  <a:lnTo>
                    <a:pt x="346" y="2440"/>
                  </a:lnTo>
                  <a:lnTo>
                    <a:pt x="539" y="1933"/>
                  </a:lnTo>
                  <a:lnTo>
                    <a:pt x="539" y="2484"/>
                  </a:lnTo>
                  <a:lnTo>
                    <a:pt x="539" y="2484"/>
                  </a:lnTo>
                  <a:lnTo>
                    <a:pt x="539" y="2484"/>
                  </a:lnTo>
                  <a:lnTo>
                    <a:pt x="539" y="4062"/>
                  </a:lnTo>
                  <a:lnTo>
                    <a:pt x="539" y="4062"/>
                  </a:lnTo>
                  <a:lnTo>
                    <a:pt x="540" y="4088"/>
                  </a:lnTo>
                  <a:lnTo>
                    <a:pt x="542" y="4114"/>
                  </a:lnTo>
                  <a:lnTo>
                    <a:pt x="548" y="4138"/>
                  </a:lnTo>
                  <a:lnTo>
                    <a:pt x="553" y="4161"/>
                  </a:lnTo>
                  <a:lnTo>
                    <a:pt x="561" y="4185"/>
                  </a:lnTo>
                  <a:lnTo>
                    <a:pt x="569" y="4206"/>
                  </a:lnTo>
                  <a:lnTo>
                    <a:pt x="581" y="4225"/>
                  </a:lnTo>
                  <a:lnTo>
                    <a:pt x="592" y="4244"/>
                  </a:lnTo>
                  <a:lnTo>
                    <a:pt x="605" y="4261"/>
                  </a:lnTo>
                  <a:lnTo>
                    <a:pt x="620" y="4275"/>
                  </a:lnTo>
                  <a:lnTo>
                    <a:pt x="634" y="4288"/>
                  </a:lnTo>
                  <a:lnTo>
                    <a:pt x="650" y="4298"/>
                  </a:lnTo>
                  <a:lnTo>
                    <a:pt x="667" y="4307"/>
                  </a:lnTo>
                  <a:lnTo>
                    <a:pt x="684" y="4314"/>
                  </a:lnTo>
                  <a:lnTo>
                    <a:pt x="702" y="4319"/>
                  </a:lnTo>
                  <a:lnTo>
                    <a:pt x="720" y="4320"/>
                  </a:lnTo>
                  <a:lnTo>
                    <a:pt x="793" y="4320"/>
                  </a:lnTo>
                  <a:lnTo>
                    <a:pt x="793" y="4320"/>
                  </a:lnTo>
                  <a:lnTo>
                    <a:pt x="811" y="4319"/>
                  </a:lnTo>
                  <a:lnTo>
                    <a:pt x="829" y="4314"/>
                  </a:lnTo>
                  <a:lnTo>
                    <a:pt x="846" y="4307"/>
                  </a:lnTo>
                  <a:lnTo>
                    <a:pt x="863" y="4298"/>
                  </a:lnTo>
                  <a:lnTo>
                    <a:pt x="879" y="4288"/>
                  </a:lnTo>
                  <a:lnTo>
                    <a:pt x="895" y="4275"/>
                  </a:lnTo>
                  <a:lnTo>
                    <a:pt x="908" y="4261"/>
                  </a:lnTo>
                  <a:lnTo>
                    <a:pt x="921" y="4244"/>
                  </a:lnTo>
                  <a:lnTo>
                    <a:pt x="932" y="4225"/>
                  </a:lnTo>
                  <a:lnTo>
                    <a:pt x="944" y="4206"/>
                  </a:lnTo>
                  <a:lnTo>
                    <a:pt x="952" y="4185"/>
                  </a:lnTo>
                  <a:lnTo>
                    <a:pt x="960" y="4161"/>
                  </a:lnTo>
                  <a:lnTo>
                    <a:pt x="967" y="4138"/>
                  </a:lnTo>
                  <a:lnTo>
                    <a:pt x="971" y="4114"/>
                  </a:lnTo>
                  <a:lnTo>
                    <a:pt x="974" y="4088"/>
                  </a:lnTo>
                  <a:lnTo>
                    <a:pt x="974" y="4062"/>
                  </a:lnTo>
                  <a:lnTo>
                    <a:pt x="974" y="2736"/>
                  </a:lnTo>
                  <a:lnTo>
                    <a:pt x="974" y="2736"/>
                  </a:lnTo>
                  <a:lnTo>
                    <a:pt x="1061" y="2736"/>
                  </a:lnTo>
                  <a:lnTo>
                    <a:pt x="1061" y="4062"/>
                  </a:lnTo>
                  <a:lnTo>
                    <a:pt x="1061" y="4062"/>
                  </a:lnTo>
                  <a:lnTo>
                    <a:pt x="1061" y="4088"/>
                  </a:lnTo>
                  <a:lnTo>
                    <a:pt x="1063" y="4114"/>
                  </a:lnTo>
                  <a:lnTo>
                    <a:pt x="1068" y="4138"/>
                  </a:lnTo>
                  <a:lnTo>
                    <a:pt x="1075" y="4161"/>
                  </a:lnTo>
                  <a:lnTo>
                    <a:pt x="1082" y="4185"/>
                  </a:lnTo>
                  <a:lnTo>
                    <a:pt x="1091" y="4206"/>
                  </a:lnTo>
                  <a:lnTo>
                    <a:pt x="1102" y="4225"/>
                  </a:lnTo>
                  <a:lnTo>
                    <a:pt x="1114" y="4244"/>
                  </a:lnTo>
                  <a:lnTo>
                    <a:pt x="1127" y="4261"/>
                  </a:lnTo>
                  <a:lnTo>
                    <a:pt x="1140" y="4275"/>
                  </a:lnTo>
                  <a:lnTo>
                    <a:pt x="1156" y="4288"/>
                  </a:lnTo>
                  <a:lnTo>
                    <a:pt x="1171" y="4298"/>
                  </a:lnTo>
                  <a:lnTo>
                    <a:pt x="1189" y="4307"/>
                  </a:lnTo>
                  <a:lnTo>
                    <a:pt x="1206" y="4314"/>
                  </a:lnTo>
                  <a:lnTo>
                    <a:pt x="1223" y="4319"/>
                  </a:lnTo>
                  <a:lnTo>
                    <a:pt x="1242" y="4320"/>
                  </a:lnTo>
                  <a:lnTo>
                    <a:pt x="1314" y="4320"/>
                  </a:lnTo>
                  <a:lnTo>
                    <a:pt x="1314" y="4320"/>
                  </a:lnTo>
                  <a:lnTo>
                    <a:pt x="1333" y="4319"/>
                  </a:lnTo>
                  <a:lnTo>
                    <a:pt x="1350" y="4314"/>
                  </a:lnTo>
                  <a:lnTo>
                    <a:pt x="1367" y="4307"/>
                  </a:lnTo>
                  <a:lnTo>
                    <a:pt x="1385" y="4298"/>
                  </a:lnTo>
                  <a:lnTo>
                    <a:pt x="1401" y="4288"/>
                  </a:lnTo>
                  <a:lnTo>
                    <a:pt x="1415" y="4275"/>
                  </a:lnTo>
                  <a:lnTo>
                    <a:pt x="1429" y="4261"/>
                  </a:lnTo>
                  <a:lnTo>
                    <a:pt x="1442" y="4244"/>
                  </a:lnTo>
                  <a:lnTo>
                    <a:pt x="1454" y="4225"/>
                  </a:lnTo>
                  <a:lnTo>
                    <a:pt x="1464" y="4206"/>
                  </a:lnTo>
                  <a:lnTo>
                    <a:pt x="1474" y="4185"/>
                  </a:lnTo>
                  <a:lnTo>
                    <a:pt x="1481" y="4161"/>
                  </a:lnTo>
                  <a:lnTo>
                    <a:pt x="1487" y="4138"/>
                  </a:lnTo>
                  <a:lnTo>
                    <a:pt x="1491" y="4114"/>
                  </a:lnTo>
                  <a:lnTo>
                    <a:pt x="1494" y="4088"/>
                  </a:lnTo>
                  <a:lnTo>
                    <a:pt x="1496" y="4062"/>
                  </a:lnTo>
                  <a:lnTo>
                    <a:pt x="1496" y="2484"/>
                  </a:lnTo>
                  <a:lnTo>
                    <a:pt x="1496" y="2484"/>
                  </a:lnTo>
                  <a:lnTo>
                    <a:pt x="1496" y="2484"/>
                  </a:lnTo>
                  <a:lnTo>
                    <a:pt x="1496" y="1933"/>
                  </a:lnTo>
                  <a:lnTo>
                    <a:pt x="1689" y="2440"/>
                  </a:lnTo>
                  <a:lnTo>
                    <a:pt x="1689" y="2440"/>
                  </a:lnTo>
                  <a:lnTo>
                    <a:pt x="1697" y="2462"/>
                  </a:lnTo>
                  <a:lnTo>
                    <a:pt x="1709" y="2482"/>
                  </a:lnTo>
                  <a:lnTo>
                    <a:pt x="1720" y="2501"/>
                  </a:lnTo>
                  <a:lnTo>
                    <a:pt x="1733" y="2518"/>
                  </a:lnTo>
                  <a:lnTo>
                    <a:pt x="1746" y="2534"/>
                  </a:lnTo>
                  <a:lnTo>
                    <a:pt x="1762" y="2547"/>
                  </a:lnTo>
                  <a:lnTo>
                    <a:pt x="1777" y="2560"/>
                  </a:lnTo>
                  <a:lnTo>
                    <a:pt x="1794" y="2572"/>
                  </a:lnTo>
                  <a:lnTo>
                    <a:pt x="1810" y="2580"/>
                  </a:lnTo>
                  <a:lnTo>
                    <a:pt x="1827" y="2587"/>
                  </a:lnTo>
                  <a:lnTo>
                    <a:pt x="1844" y="2593"/>
                  </a:lnTo>
                  <a:lnTo>
                    <a:pt x="1863" y="2596"/>
                  </a:lnTo>
                  <a:lnTo>
                    <a:pt x="1880" y="2597"/>
                  </a:lnTo>
                  <a:lnTo>
                    <a:pt x="1898" y="2597"/>
                  </a:lnTo>
                  <a:lnTo>
                    <a:pt x="1915" y="2595"/>
                  </a:lnTo>
                  <a:lnTo>
                    <a:pt x="1932" y="2589"/>
                  </a:lnTo>
                  <a:lnTo>
                    <a:pt x="1932" y="2589"/>
                  </a:lnTo>
                  <a:lnTo>
                    <a:pt x="1948" y="2582"/>
                  </a:lnTo>
                  <a:lnTo>
                    <a:pt x="1964" y="2572"/>
                  </a:lnTo>
                  <a:lnTo>
                    <a:pt x="1977" y="2561"/>
                  </a:lnTo>
                  <a:lnTo>
                    <a:pt x="1990" y="2548"/>
                  </a:lnTo>
                  <a:lnTo>
                    <a:pt x="2001" y="2534"/>
                  </a:lnTo>
                  <a:lnTo>
                    <a:pt x="2010" y="2518"/>
                  </a:lnTo>
                  <a:lnTo>
                    <a:pt x="2019" y="2501"/>
                  </a:lnTo>
                  <a:lnTo>
                    <a:pt x="2025" y="2484"/>
                  </a:lnTo>
                  <a:lnTo>
                    <a:pt x="2029" y="2463"/>
                  </a:lnTo>
                  <a:lnTo>
                    <a:pt x="2033" y="2445"/>
                  </a:lnTo>
                  <a:lnTo>
                    <a:pt x="2035" y="2425"/>
                  </a:lnTo>
                  <a:lnTo>
                    <a:pt x="2035" y="2403"/>
                  </a:lnTo>
                  <a:lnTo>
                    <a:pt x="2032" y="2381"/>
                  </a:lnTo>
                  <a:lnTo>
                    <a:pt x="2029" y="2360"/>
                  </a:lnTo>
                  <a:lnTo>
                    <a:pt x="2023" y="2338"/>
                  </a:lnTo>
                  <a:lnTo>
                    <a:pt x="2016" y="2316"/>
                  </a:lnTo>
                  <a:lnTo>
                    <a:pt x="2016" y="2316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363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ZA" sz="1800" b="0" i="0" u="none" strike="noStrike" kern="0" cap="none" spc="0" normalizeH="0" baseline="0" noProof="0">
                <a:ln>
                  <a:noFill/>
                </a:ln>
                <a:solidFill>
                  <a:srgbClr val="777777"/>
                </a:solidFill>
                <a:effectLst/>
                <a:uLnTx/>
                <a:uFillTx/>
              </a:endParaRPr>
            </a:p>
          </p:txBody>
        </p:sp>
        <p:sp>
          <p:nvSpPr>
            <p:cNvPr id="42" name="Freeform 61"/>
            <p:cNvSpPr>
              <a:spLocks noEditPoints="1"/>
            </p:cNvSpPr>
            <p:nvPr/>
          </p:nvSpPr>
          <p:spPr bwMode="auto">
            <a:xfrm>
              <a:off x="2136656" y="2971800"/>
              <a:ext cx="475127" cy="1008623"/>
            </a:xfrm>
            <a:custGeom>
              <a:avLst/>
              <a:gdLst>
                <a:gd name="T0" fmla="*/ 1474 w 2035"/>
                <a:gd name="T1" fmla="*/ 561 h 4320"/>
                <a:gd name="T2" fmla="*/ 1428 w 2035"/>
                <a:gd name="T3" fmla="*/ 689 h 4320"/>
                <a:gd name="T4" fmla="*/ 1347 w 2035"/>
                <a:gd name="T5" fmla="*/ 797 h 4320"/>
                <a:gd name="T6" fmla="*/ 1239 w 2035"/>
                <a:gd name="T7" fmla="*/ 878 h 4320"/>
                <a:gd name="T8" fmla="*/ 1111 w 2035"/>
                <a:gd name="T9" fmla="*/ 924 h 4320"/>
                <a:gd name="T10" fmla="*/ 993 w 2035"/>
                <a:gd name="T11" fmla="*/ 934 h 4320"/>
                <a:gd name="T12" fmla="*/ 857 w 2035"/>
                <a:gd name="T13" fmla="*/ 905 h 4320"/>
                <a:gd name="T14" fmla="*/ 738 w 2035"/>
                <a:gd name="T15" fmla="*/ 842 h 4320"/>
                <a:gd name="T16" fmla="*/ 643 w 2035"/>
                <a:gd name="T17" fmla="*/ 747 h 4320"/>
                <a:gd name="T18" fmla="*/ 579 w 2035"/>
                <a:gd name="T19" fmla="*/ 627 h 4320"/>
                <a:gd name="T20" fmla="*/ 550 w 2035"/>
                <a:gd name="T21" fmla="*/ 492 h 4320"/>
                <a:gd name="T22" fmla="*/ 561 w 2035"/>
                <a:gd name="T23" fmla="*/ 373 h 4320"/>
                <a:gd name="T24" fmla="*/ 607 w 2035"/>
                <a:gd name="T25" fmla="*/ 245 h 4320"/>
                <a:gd name="T26" fmla="*/ 687 w 2035"/>
                <a:gd name="T27" fmla="*/ 137 h 4320"/>
                <a:gd name="T28" fmla="*/ 795 w 2035"/>
                <a:gd name="T29" fmla="*/ 56 h 4320"/>
                <a:gd name="T30" fmla="*/ 924 w 2035"/>
                <a:gd name="T31" fmla="*/ 10 h 4320"/>
                <a:gd name="T32" fmla="*/ 1042 w 2035"/>
                <a:gd name="T33" fmla="*/ 0 h 4320"/>
                <a:gd name="T34" fmla="*/ 1177 w 2035"/>
                <a:gd name="T35" fmla="*/ 29 h 4320"/>
                <a:gd name="T36" fmla="*/ 1297 w 2035"/>
                <a:gd name="T37" fmla="*/ 92 h 4320"/>
                <a:gd name="T38" fmla="*/ 1392 w 2035"/>
                <a:gd name="T39" fmla="*/ 187 h 4320"/>
                <a:gd name="T40" fmla="*/ 1455 w 2035"/>
                <a:gd name="T41" fmla="*/ 307 h 4320"/>
                <a:gd name="T42" fmla="*/ 1484 w 2035"/>
                <a:gd name="T43" fmla="*/ 443 h 4320"/>
                <a:gd name="T44" fmla="*/ 1546 w 2035"/>
                <a:gd name="T45" fmla="*/ 1085 h 4320"/>
                <a:gd name="T46" fmla="*/ 1474 w 2035"/>
                <a:gd name="T47" fmla="*/ 990 h 4320"/>
                <a:gd name="T48" fmla="*/ 1379 w 2035"/>
                <a:gd name="T49" fmla="*/ 948 h 4320"/>
                <a:gd name="T50" fmla="*/ 1017 w 2035"/>
                <a:gd name="T51" fmla="*/ 950 h 4320"/>
                <a:gd name="T52" fmla="*/ 656 w 2035"/>
                <a:gd name="T53" fmla="*/ 948 h 4320"/>
                <a:gd name="T54" fmla="*/ 561 w 2035"/>
                <a:gd name="T55" fmla="*/ 990 h 4320"/>
                <a:gd name="T56" fmla="*/ 488 w 2035"/>
                <a:gd name="T57" fmla="*/ 1085 h 4320"/>
                <a:gd name="T58" fmla="*/ 1 w 2035"/>
                <a:gd name="T59" fmla="*/ 2381 h 4320"/>
                <a:gd name="T60" fmla="*/ 16 w 2035"/>
                <a:gd name="T61" fmla="*/ 2501 h 4320"/>
                <a:gd name="T62" fmla="*/ 86 w 2035"/>
                <a:gd name="T63" fmla="*/ 2582 h 4320"/>
                <a:gd name="T64" fmla="*/ 171 w 2035"/>
                <a:gd name="T65" fmla="*/ 2596 h 4320"/>
                <a:gd name="T66" fmla="*/ 272 w 2035"/>
                <a:gd name="T67" fmla="*/ 2547 h 4320"/>
                <a:gd name="T68" fmla="*/ 346 w 2035"/>
                <a:gd name="T69" fmla="*/ 2440 h 4320"/>
                <a:gd name="T70" fmla="*/ 539 w 2035"/>
                <a:gd name="T71" fmla="*/ 4062 h 4320"/>
                <a:gd name="T72" fmla="*/ 569 w 2035"/>
                <a:gd name="T73" fmla="*/ 4206 h 4320"/>
                <a:gd name="T74" fmla="*/ 650 w 2035"/>
                <a:gd name="T75" fmla="*/ 4298 h 4320"/>
                <a:gd name="T76" fmla="*/ 793 w 2035"/>
                <a:gd name="T77" fmla="*/ 4320 h 4320"/>
                <a:gd name="T78" fmla="*/ 895 w 2035"/>
                <a:gd name="T79" fmla="*/ 4275 h 4320"/>
                <a:gd name="T80" fmla="*/ 960 w 2035"/>
                <a:gd name="T81" fmla="*/ 4161 h 4320"/>
                <a:gd name="T82" fmla="*/ 974 w 2035"/>
                <a:gd name="T83" fmla="*/ 2736 h 4320"/>
                <a:gd name="T84" fmla="*/ 1068 w 2035"/>
                <a:gd name="T85" fmla="*/ 4138 h 4320"/>
                <a:gd name="T86" fmla="*/ 1127 w 2035"/>
                <a:gd name="T87" fmla="*/ 4261 h 4320"/>
                <a:gd name="T88" fmla="*/ 1223 w 2035"/>
                <a:gd name="T89" fmla="*/ 4319 h 4320"/>
                <a:gd name="T90" fmla="*/ 1367 w 2035"/>
                <a:gd name="T91" fmla="*/ 4307 h 4320"/>
                <a:gd name="T92" fmla="*/ 1454 w 2035"/>
                <a:gd name="T93" fmla="*/ 4225 h 4320"/>
                <a:gd name="T94" fmla="*/ 1494 w 2035"/>
                <a:gd name="T95" fmla="*/ 4088 h 4320"/>
                <a:gd name="T96" fmla="*/ 1689 w 2035"/>
                <a:gd name="T97" fmla="*/ 2440 h 4320"/>
                <a:gd name="T98" fmla="*/ 1746 w 2035"/>
                <a:gd name="T99" fmla="*/ 2534 h 4320"/>
                <a:gd name="T100" fmla="*/ 1844 w 2035"/>
                <a:gd name="T101" fmla="*/ 2593 h 4320"/>
                <a:gd name="T102" fmla="*/ 1932 w 2035"/>
                <a:gd name="T103" fmla="*/ 2589 h 4320"/>
                <a:gd name="T104" fmla="*/ 2010 w 2035"/>
                <a:gd name="T105" fmla="*/ 2518 h 4320"/>
                <a:gd name="T106" fmla="*/ 2035 w 2035"/>
                <a:gd name="T107" fmla="*/ 2403 h 43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2035" h="4320">
                  <a:moveTo>
                    <a:pt x="1484" y="467"/>
                  </a:moveTo>
                  <a:lnTo>
                    <a:pt x="1484" y="467"/>
                  </a:lnTo>
                  <a:lnTo>
                    <a:pt x="1484" y="492"/>
                  </a:lnTo>
                  <a:lnTo>
                    <a:pt x="1481" y="515"/>
                  </a:lnTo>
                  <a:lnTo>
                    <a:pt x="1478" y="538"/>
                  </a:lnTo>
                  <a:lnTo>
                    <a:pt x="1474" y="561"/>
                  </a:lnTo>
                  <a:lnTo>
                    <a:pt x="1470" y="584"/>
                  </a:lnTo>
                  <a:lnTo>
                    <a:pt x="1463" y="605"/>
                  </a:lnTo>
                  <a:lnTo>
                    <a:pt x="1455" y="627"/>
                  </a:lnTo>
                  <a:lnTo>
                    <a:pt x="1448" y="649"/>
                  </a:lnTo>
                  <a:lnTo>
                    <a:pt x="1438" y="669"/>
                  </a:lnTo>
                  <a:lnTo>
                    <a:pt x="1428" y="689"/>
                  </a:lnTo>
                  <a:lnTo>
                    <a:pt x="1416" y="709"/>
                  </a:lnTo>
                  <a:lnTo>
                    <a:pt x="1405" y="728"/>
                  </a:lnTo>
                  <a:lnTo>
                    <a:pt x="1392" y="747"/>
                  </a:lnTo>
                  <a:lnTo>
                    <a:pt x="1378" y="764"/>
                  </a:lnTo>
                  <a:lnTo>
                    <a:pt x="1363" y="781"/>
                  </a:lnTo>
                  <a:lnTo>
                    <a:pt x="1347" y="797"/>
                  </a:lnTo>
                  <a:lnTo>
                    <a:pt x="1331" y="813"/>
                  </a:lnTo>
                  <a:lnTo>
                    <a:pt x="1314" y="827"/>
                  </a:lnTo>
                  <a:lnTo>
                    <a:pt x="1297" y="842"/>
                  </a:lnTo>
                  <a:lnTo>
                    <a:pt x="1278" y="855"/>
                  </a:lnTo>
                  <a:lnTo>
                    <a:pt x="1259" y="866"/>
                  </a:lnTo>
                  <a:lnTo>
                    <a:pt x="1239" y="878"/>
                  </a:lnTo>
                  <a:lnTo>
                    <a:pt x="1219" y="888"/>
                  </a:lnTo>
                  <a:lnTo>
                    <a:pt x="1199" y="898"/>
                  </a:lnTo>
                  <a:lnTo>
                    <a:pt x="1177" y="905"/>
                  </a:lnTo>
                  <a:lnTo>
                    <a:pt x="1156" y="912"/>
                  </a:lnTo>
                  <a:lnTo>
                    <a:pt x="1134" y="920"/>
                  </a:lnTo>
                  <a:lnTo>
                    <a:pt x="1111" y="924"/>
                  </a:lnTo>
                  <a:lnTo>
                    <a:pt x="1088" y="928"/>
                  </a:lnTo>
                  <a:lnTo>
                    <a:pt x="1065" y="931"/>
                  </a:lnTo>
                  <a:lnTo>
                    <a:pt x="1042" y="934"/>
                  </a:lnTo>
                  <a:lnTo>
                    <a:pt x="1017" y="934"/>
                  </a:lnTo>
                  <a:lnTo>
                    <a:pt x="1017" y="934"/>
                  </a:lnTo>
                  <a:lnTo>
                    <a:pt x="993" y="934"/>
                  </a:lnTo>
                  <a:lnTo>
                    <a:pt x="970" y="931"/>
                  </a:lnTo>
                  <a:lnTo>
                    <a:pt x="947" y="928"/>
                  </a:lnTo>
                  <a:lnTo>
                    <a:pt x="924" y="924"/>
                  </a:lnTo>
                  <a:lnTo>
                    <a:pt x="901" y="920"/>
                  </a:lnTo>
                  <a:lnTo>
                    <a:pt x="879" y="912"/>
                  </a:lnTo>
                  <a:lnTo>
                    <a:pt x="857" y="905"/>
                  </a:lnTo>
                  <a:lnTo>
                    <a:pt x="836" y="898"/>
                  </a:lnTo>
                  <a:lnTo>
                    <a:pt x="816" y="888"/>
                  </a:lnTo>
                  <a:lnTo>
                    <a:pt x="795" y="878"/>
                  </a:lnTo>
                  <a:lnTo>
                    <a:pt x="775" y="866"/>
                  </a:lnTo>
                  <a:lnTo>
                    <a:pt x="756" y="855"/>
                  </a:lnTo>
                  <a:lnTo>
                    <a:pt x="738" y="842"/>
                  </a:lnTo>
                  <a:lnTo>
                    <a:pt x="720" y="827"/>
                  </a:lnTo>
                  <a:lnTo>
                    <a:pt x="703" y="813"/>
                  </a:lnTo>
                  <a:lnTo>
                    <a:pt x="687" y="797"/>
                  </a:lnTo>
                  <a:lnTo>
                    <a:pt x="671" y="781"/>
                  </a:lnTo>
                  <a:lnTo>
                    <a:pt x="657" y="764"/>
                  </a:lnTo>
                  <a:lnTo>
                    <a:pt x="643" y="747"/>
                  </a:lnTo>
                  <a:lnTo>
                    <a:pt x="630" y="728"/>
                  </a:lnTo>
                  <a:lnTo>
                    <a:pt x="618" y="709"/>
                  </a:lnTo>
                  <a:lnTo>
                    <a:pt x="607" y="689"/>
                  </a:lnTo>
                  <a:lnTo>
                    <a:pt x="597" y="669"/>
                  </a:lnTo>
                  <a:lnTo>
                    <a:pt x="586" y="649"/>
                  </a:lnTo>
                  <a:lnTo>
                    <a:pt x="579" y="627"/>
                  </a:lnTo>
                  <a:lnTo>
                    <a:pt x="572" y="605"/>
                  </a:lnTo>
                  <a:lnTo>
                    <a:pt x="565" y="584"/>
                  </a:lnTo>
                  <a:lnTo>
                    <a:pt x="561" y="561"/>
                  </a:lnTo>
                  <a:lnTo>
                    <a:pt x="556" y="538"/>
                  </a:lnTo>
                  <a:lnTo>
                    <a:pt x="553" y="515"/>
                  </a:lnTo>
                  <a:lnTo>
                    <a:pt x="550" y="492"/>
                  </a:lnTo>
                  <a:lnTo>
                    <a:pt x="550" y="467"/>
                  </a:lnTo>
                  <a:lnTo>
                    <a:pt x="550" y="467"/>
                  </a:lnTo>
                  <a:lnTo>
                    <a:pt x="550" y="443"/>
                  </a:lnTo>
                  <a:lnTo>
                    <a:pt x="553" y="419"/>
                  </a:lnTo>
                  <a:lnTo>
                    <a:pt x="556" y="396"/>
                  </a:lnTo>
                  <a:lnTo>
                    <a:pt x="561" y="373"/>
                  </a:lnTo>
                  <a:lnTo>
                    <a:pt x="565" y="350"/>
                  </a:lnTo>
                  <a:lnTo>
                    <a:pt x="572" y="329"/>
                  </a:lnTo>
                  <a:lnTo>
                    <a:pt x="579" y="307"/>
                  </a:lnTo>
                  <a:lnTo>
                    <a:pt x="586" y="285"/>
                  </a:lnTo>
                  <a:lnTo>
                    <a:pt x="597" y="265"/>
                  </a:lnTo>
                  <a:lnTo>
                    <a:pt x="607" y="245"/>
                  </a:lnTo>
                  <a:lnTo>
                    <a:pt x="618" y="225"/>
                  </a:lnTo>
                  <a:lnTo>
                    <a:pt x="630" y="206"/>
                  </a:lnTo>
                  <a:lnTo>
                    <a:pt x="643" y="187"/>
                  </a:lnTo>
                  <a:lnTo>
                    <a:pt x="657" y="170"/>
                  </a:lnTo>
                  <a:lnTo>
                    <a:pt x="671" y="153"/>
                  </a:lnTo>
                  <a:lnTo>
                    <a:pt x="687" y="137"/>
                  </a:lnTo>
                  <a:lnTo>
                    <a:pt x="703" y="121"/>
                  </a:lnTo>
                  <a:lnTo>
                    <a:pt x="720" y="107"/>
                  </a:lnTo>
                  <a:lnTo>
                    <a:pt x="738" y="92"/>
                  </a:lnTo>
                  <a:lnTo>
                    <a:pt x="756" y="79"/>
                  </a:lnTo>
                  <a:lnTo>
                    <a:pt x="775" y="68"/>
                  </a:lnTo>
                  <a:lnTo>
                    <a:pt x="795" y="56"/>
                  </a:lnTo>
                  <a:lnTo>
                    <a:pt x="816" y="46"/>
                  </a:lnTo>
                  <a:lnTo>
                    <a:pt x="836" y="36"/>
                  </a:lnTo>
                  <a:lnTo>
                    <a:pt x="857" y="29"/>
                  </a:lnTo>
                  <a:lnTo>
                    <a:pt x="879" y="22"/>
                  </a:lnTo>
                  <a:lnTo>
                    <a:pt x="901" y="14"/>
                  </a:lnTo>
                  <a:lnTo>
                    <a:pt x="924" y="10"/>
                  </a:lnTo>
                  <a:lnTo>
                    <a:pt x="947" y="6"/>
                  </a:lnTo>
                  <a:lnTo>
                    <a:pt x="970" y="3"/>
                  </a:lnTo>
                  <a:lnTo>
                    <a:pt x="993" y="0"/>
                  </a:lnTo>
                  <a:lnTo>
                    <a:pt x="1017" y="0"/>
                  </a:lnTo>
                  <a:lnTo>
                    <a:pt x="1017" y="0"/>
                  </a:lnTo>
                  <a:lnTo>
                    <a:pt x="1042" y="0"/>
                  </a:lnTo>
                  <a:lnTo>
                    <a:pt x="1065" y="3"/>
                  </a:lnTo>
                  <a:lnTo>
                    <a:pt x="1088" y="6"/>
                  </a:lnTo>
                  <a:lnTo>
                    <a:pt x="1111" y="10"/>
                  </a:lnTo>
                  <a:lnTo>
                    <a:pt x="1134" y="14"/>
                  </a:lnTo>
                  <a:lnTo>
                    <a:pt x="1156" y="22"/>
                  </a:lnTo>
                  <a:lnTo>
                    <a:pt x="1177" y="29"/>
                  </a:lnTo>
                  <a:lnTo>
                    <a:pt x="1199" y="36"/>
                  </a:lnTo>
                  <a:lnTo>
                    <a:pt x="1219" y="46"/>
                  </a:lnTo>
                  <a:lnTo>
                    <a:pt x="1239" y="56"/>
                  </a:lnTo>
                  <a:lnTo>
                    <a:pt x="1259" y="68"/>
                  </a:lnTo>
                  <a:lnTo>
                    <a:pt x="1278" y="79"/>
                  </a:lnTo>
                  <a:lnTo>
                    <a:pt x="1297" y="92"/>
                  </a:lnTo>
                  <a:lnTo>
                    <a:pt x="1314" y="107"/>
                  </a:lnTo>
                  <a:lnTo>
                    <a:pt x="1331" y="121"/>
                  </a:lnTo>
                  <a:lnTo>
                    <a:pt x="1347" y="137"/>
                  </a:lnTo>
                  <a:lnTo>
                    <a:pt x="1363" y="153"/>
                  </a:lnTo>
                  <a:lnTo>
                    <a:pt x="1378" y="170"/>
                  </a:lnTo>
                  <a:lnTo>
                    <a:pt x="1392" y="187"/>
                  </a:lnTo>
                  <a:lnTo>
                    <a:pt x="1405" y="206"/>
                  </a:lnTo>
                  <a:lnTo>
                    <a:pt x="1416" y="225"/>
                  </a:lnTo>
                  <a:lnTo>
                    <a:pt x="1428" y="245"/>
                  </a:lnTo>
                  <a:lnTo>
                    <a:pt x="1438" y="265"/>
                  </a:lnTo>
                  <a:lnTo>
                    <a:pt x="1448" y="285"/>
                  </a:lnTo>
                  <a:lnTo>
                    <a:pt x="1455" y="307"/>
                  </a:lnTo>
                  <a:lnTo>
                    <a:pt x="1463" y="329"/>
                  </a:lnTo>
                  <a:lnTo>
                    <a:pt x="1470" y="350"/>
                  </a:lnTo>
                  <a:lnTo>
                    <a:pt x="1474" y="373"/>
                  </a:lnTo>
                  <a:lnTo>
                    <a:pt x="1478" y="396"/>
                  </a:lnTo>
                  <a:lnTo>
                    <a:pt x="1481" y="419"/>
                  </a:lnTo>
                  <a:lnTo>
                    <a:pt x="1484" y="443"/>
                  </a:lnTo>
                  <a:lnTo>
                    <a:pt x="1484" y="467"/>
                  </a:lnTo>
                  <a:lnTo>
                    <a:pt x="1484" y="467"/>
                  </a:lnTo>
                  <a:close/>
                  <a:moveTo>
                    <a:pt x="2016" y="2316"/>
                  </a:moveTo>
                  <a:lnTo>
                    <a:pt x="1555" y="1104"/>
                  </a:lnTo>
                  <a:lnTo>
                    <a:pt x="1555" y="1104"/>
                  </a:lnTo>
                  <a:lnTo>
                    <a:pt x="1546" y="1085"/>
                  </a:lnTo>
                  <a:lnTo>
                    <a:pt x="1537" y="1067"/>
                  </a:lnTo>
                  <a:lnTo>
                    <a:pt x="1526" y="1048"/>
                  </a:lnTo>
                  <a:lnTo>
                    <a:pt x="1514" y="1032"/>
                  </a:lnTo>
                  <a:lnTo>
                    <a:pt x="1501" y="1016"/>
                  </a:lnTo>
                  <a:lnTo>
                    <a:pt x="1489" y="1003"/>
                  </a:lnTo>
                  <a:lnTo>
                    <a:pt x="1474" y="990"/>
                  </a:lnTo>
                  <a:lnTo>
                    <a:pt x="1460" y="980"/>
                  </a:lnTo>
                  <a:lnTo>
                    <a:pt x="1444" y="970"/>
                  </a:lnTo>
                  <a:lnTo>
                    <a:pt x="1428" y="961"/>
                  </a:lnTo>
                  <a:lnTo>
                    <a:pt x="1412" y="956"/>
                  </a:lnTo>
                  <a:lnTo>
                    <a:pt x="1395" y="951"/>
                  </a:lnTo>
                  <a:lnTo>
                    <a:pt x="1379" y="948"/>
                  </a:lnTo>
                  <a:lnTo>
                    <a:pt x="1362" y="947"/>
                  </a:lnTo>
                  <a:lnTo>
                    <a:pt x="1346" y="948"/>
                  </a:lnTo>
                  <a:lnTo>
                    <a:pt x="1329" y="951"/>
                  </a:lnTo>
                  <a:lnTo>
                    <a:pt x="1329" y="951"/>
                  </a:lnTo>
                  <a:lnTo>
                    <a:pt x="1229" y="950"/>
                  </a:lnTo>
                  <a:lnTo>
                    <a:pt x="1017" y="950"/>
                  </a:lnTo>
                  <a:lnTo>
                    <a:pt x="804" y="950"/>
                  </a:lnTo>
                  <a:lnTo>
                    <a:pt x="706" y="951"/>
                  </a:lnTo>
                  <a:lnTo>
                    <a:pt x="706" y="951"/>
                  </a:lnTo>
                  <a:lnTo>
                    <a:pt x="689" y="948"/>
                  </a:lnTo>
                  <a:lnTo>
                    <a:pt x="673" y="947"/>
                  </a:lnTo>
                  <a:lnTo>
                    <a:pt x="656" y="948"/>
                  </a:lnTo>
                  <a:lnTo>
                    <a:pt x="640" y="951"/>
                  </a:lnTo>
                  <a:lnTo>
                    <a:pt x="622" y="956"/>
                  </a:lnTo>
                  <a:lnTo>
                    <a:pt x="607" y="961"/>
                  </a:lnTo>
                  <a:lnTo>
                    <a:pt x="591" y="970"/>
                  </a:lnTo>
                  <a:lnTo>
                    <a:pt x="575" y="980"/>
                  </a:lnTo>
                  <a:lnTo>
                    <a:pt x="561" y="990"/>
                  </a:lnTo>
                  <a:lnTo>
                    <a:pt x="546" y="1003"/>
                  </a:lnTo>
                  <a:lnTo>
                    <a:pt x="533" y="1016"/>
                  </a:lnTo>
                  <a:lnTo>
                    <a:pt x="520" y="1032"/>
                  </a:lnTo>
                  <a:lnTo>
                    <a:pt x="509" y="1048"/>
                  </a:lnTo>
                  <a:lnTo>
                    <a:pt x="497" y="1067"/>
                  </a:lnTo>
                  <a:lnTo>
                    <a:pt x="488" y="1085"/>
                  </a:lnTo>
                  <a:lnTo>
                    <a:pt x="480" y="1104"/>
                  </a:lnTo>
                  <a:lnTo>
                    <a:pt x="19" y="2316"/>
                  </a:lnTo>
                  <a:lnTo>
                    <a:pt x="19" y="2316"/>
                  </a:lnTo>
                  <a:lnTo>
                    <a:pt x="12" y="2338"/>
                  </a:lnTo>
                  <a:lnTo>
                    <a:pt x="6" y="2360"/>
                  </a:lnTo>
                  <a:lnTo>
                    <a:pt x="1" y="2381"/>
                  </a:lnTo>
                  <a:lnTo>
                    <a:pt x="0" y="2403"/>
                  </a:lnTo>
                  <a:lnTo>
                    <a:pt x="0" y="2425"/>
                  </a:lnTo>
                  <a:lnTo>
                    <a:pt x="1" y="2445"/>
                  </a:lnTo>
                  <a:lnTo>
                    <a:pt x="4" y="2463"/>
                  </a:lnTo>
                  <a:lnTo>
                    <a:pt x="10" y="2484"/>
                  </a:lnTo>
                  <a:lnTo>
                    <a:pt x="16" y="2501"/>
                  </a:lnTo>
                  <a:lnTo>
                    <a:pt x="24" y="2518"/>
                  </a:lnTo>
                  <a:lnTo>
                    <a:pt x="33" y="2534"/>
                  </a:lnTo>
                  <a:lnTo>
                    <a:pt x="45" y="2548"/>
                  </a:lnTo>
                  <a:lnTo>
                    <a:pt x="58" y="2561"/>
                  </a:lnTo>
                  <a:lnTo>
                    <a:pt x="71" y="2572"/>
                  </a:lnTo>
                  <a:lnTo>
                    <a:pt x="86" y="2582"/>
                  </a:lnTo>
                  <a:lnTo>
                    <a:pt x="102" y="2589"/>
                  </a:lnTo>
                  <a:lnTo>
                    <a:pt x="102" y="2589"/>
                  </a:lnTo>
                  <a:lnTo>
                    <a:pt x="120" y="2595"/>
                  </a:lnTo>
                  <a:lnTo>
                    <a:pt x="137" y="2597"/>
                  </a:lnTo>
                  <a:lnTo>
                    <a:pt x="154" y="2597"/>
                  </a:lnTo>
                  <a:lnTo>
                    <a:pt x="171" y="2596"/>
                  </a:lnTo>
                  <a:lnTo>
                    <a:pt x="190" y="2593"/>
                  </a:lnTo>
                  <a:lnTo>
                    <a:pt x="207" y="2587"/>
                  </a:lnTo>
                  <a:lnTo>
                    <a:pt x="225" y="2580"/>
                  </a:lnTo>
                  <a:lnTo>
                    <a:pt x="241" y="2572"/>
                  </a:lnTo>
                  <a:lnTo>
                    <a:pt x="258" y="2560"/>
                  </a:lnTo>
                  <a:lnTo>
                    <a:pt x="272" y="2547"/>
                  </a:lnTo>
                  <a:lnTo>
                    <a:pt x="288" y="2534"/>
                  </a:lnTo>
                  <a:lnTo>
                    <a:pt x="301" y="2518"/>
                  </a:lnTo>
                  <a:lnTo>
                    <a:pt x="314" y="2501"/>
                  </a:lnTo>
                  <a:lnTo>
                    <a:pt x="326" y="2482"/>
                  </a:lnTo>
                  <a:lnTo>
                    <a:pt x="337" y="2462"/>
                  </a:lnTo>
                  <a:lnTo>
                    <a:pt x="346" y="2440"/>
                  </a:lnTo>
                  <a:lnTo>
                    <a:pt x="539" y="1933"/>
                  </a:lnTo>
                  <a:lnTo>
                    <a:pt x="539" y="2484"/>
                  </a:lnTo>
                  <a:lnTo>
                    <a:pt x="539" y="2484"/>
                  </a:lnTo>
                  <a:lnTo>
                    <a:pt x="539" y="2484"/>
                  </a:lnTo>
                  <a:lnTo>
                    <a:pt x="539" y="4062"/>
                  </a:lnTo>
                  <a:lnTo>
                    <a:pt x="539" y="4062"/>
                  </a:lnTo>
                  <a:lnTo>
                    <a:pt x="540" y="4088"/>
                  </a:lnTo>
                  <a:lnTo>
                    <a:pt x="542" y="4114"/>
                  </a:lnTo>
                  <a:lnTo>
                    <a:pt x="548" y="4138"/>
                  </a:lnTo>
                  <a:lnTo>
                    <a:pt x="553" y="4161"/>
                  </a:lnTo>
                  <a:lnTo>
                    <a:pt x="561" y="4185"/>
                  </a:lnTo>
                  <a:lnTo>
                    <a:pt x="569" y="4206"/>
                  </a:lnTo>
                  <a:lnTo>
                    <a:pt x="581" y="4225"/>
                  </a:lnTo>
                  <a:lnTo>
                    <a:pt x="592" y="4244"/>
                  </a:lnTo>
                  <a:lnTo>
                    <a:pt x="605" y="4261"/>
                  </a:lnTo>
                  <a:lnTo>
                    <a:pt x="620" y="4275"/>
                  </a:lnTo>
                  <a:lnTo>
                    <a:pt x="634" y="4288"/>
                  </a:lnTo>
                  <a:lnTo>
                    <a:pt x="650" y="4298"/>
                  </a:lnTo>
                  <a:lnTo>
                    <a:pt x="667" y="4307"/>
                  </a:lnTo>
                  <a:lnTo>
                    <a:pt x="684" y="4314"/>
                  </a:lnTo>
                  <a:lnTo>
                    <a:pt x="702" y="4319"/>
                  </a:lnTo>
                  <a:lnTo>
                    <a:pt x="720" y="4320"/>
                  </a:lnTo>
                  <a:lnTo>
                    <a:pt x="793" y="4320"/>
                  </a:lnTo>
                  <a:lnTo>
                    <a:pt x="793" y="4320"/>
                  </a:lnTo>
                  <a:lnTo>
                    <a:pt x="811" y="4319"/>
                  </a:lnTo>
                  <a:lnTo>
                    <a:pt x="829" y="4314"/>
                  </a:lnTo>
                  <a:lnTo>
                    <a:pt x="846" y="4307"/>
                  </a:lnTo>
                  <a:lnTo>
                    <a:pt x="863" y="4298"/>
                  </a:lnTo>
                  <a:lnTo>
                    <a:pt x="879" y="4288"/>
                  </a:lnTo>
                  <a:lnTo>
                    <a:pt x="895" y="4275"/>
                  </a:lnTo>
                  <a:lnTo>
                    <a:pt x="908" y="4261"/>
                  </a:lnTo>
                  <a:lnTo>
                    <a:pt x="921" y="4244"/>
                  </a:lnTo>
                  <a:lnTo>
                    <a:pt x="932" y="4225"/>
                  </a:lnTo>
                  <a:lnTo>
                    <a:pt x="944" y="4206"/>
                  </a:lnTo>
                  <a:lnTo>
                    <a:pt x="952" y="4185"/>
                  </a:lnTo>
                  <a:lnTo>
                    <a:pt x="960" y="4161"/>
                  </a:lnTo>
                  <a:lnTo>
                    <a:pt x="967" y="4138"/>
                  </a:lnTo>
                  <a:lnTo>
                    <a:pt x="971" y="4114"/>
                  </a:lnTo>
                  <a:lnTo>
                    <a:pt x="974" y="4088"/>
                  </a:lnTo>
                  <a:lnTo>
                    <a:pt x="974" y="4062"/>
                  </a:lnTo>
                  <a:lnTo>
                    <a:pt x="974" y="2736"/>
                  </a:lnTo>
                  <a:lnTo>
                    <a:pt x="974" y="2736"/>
                  </a:lnTo>
                  <a:lnTo>
                    <a:pt x="1061" y="2736"/>
                  </a:lnTo>
                  <a:lnTo>
                    <a:pt x="1061" y="4062"/>
                  </a:lnTo>
                  <a:lnTo>
                    <a:pt x="1061" y="4062"/>
                  </a:lnTo>
                  <a:lnTo>
                    <a:pt x="1061" y="4088"/>
                  </a:lnTo>
                  <a:lnTo>
                    <a:pt x="1063" y="4114"/>
                  </a:lnTo>
                  <a:lnTo>
                    <a:pt x="1068" y="4138"/>
                  </a:lnTo>
                  <a:lnTo>
                    <a:pt x="1075" y="4161"/>
                  </a:lnTo>
                  <a:lnTo>
                    <a:pt x="1082" y="4185"/>
                  </a:lnTo>
                  <a:lnTo>
                    <a:pt x="1091" y="4206"/>
                  </a:lnTo>
                  <a:lnTo>
                    <a:pt x="1102" y="4225"/>
                  </a:lnTo>
                  <a:lnTo>
                    <a:pt x="1114" y="4244"/>
                  </a:lnTo>
                  <a:lnTo>
                    <a:pt x="1127" y="4261"/>
                  </a:lnTo>
                  <a:lnTo>
                    <a:pt x="1140" y="4275"/>
                  </a:lnTo>
                  <a:lnTo>
                    <a:pt x="1156" y="4288"/>
                  </a:lnTo>
                  <a:lnTo>
                    <a:pt x="1171" y="4298"/>
                  </a:lnTo>
                  <a:lnTo>
                    <a:pt x="1189" y="4307"/>
                  </a:lnTo>
                  <a:lnTo>
                    <a:pt x="1206" y="4314"/>
                  </a:lnTo>
                  <a:lnTo>
                    <a:pt x="1223" y="4319"/>
                  </a:lnTo>
                  <a:lnTo>
                    <a:pt x="1242" y="4320"/>
                  </a:lnTo>
                  <a:lnTo>
                    <a:pt x="1314" y="4320"/>
                  </a:lnTo>
                  <a:lnTo>
                    <a:pt x="1314" y="4320"/>
                  </a:lnTo>
                  <a:lnTo>
                    <a:pt x="1333" y="4319"/>
                  </a:lnTo>
                  <a:lnTo>
                    <a:pt x="1350" y="4314"/>
                  </a:lnTo>
                  <a:lnTo>
                    <a:pt x="1367" y="4307"/>
                  </a:lnTo>
                  <a:lnTo>
                    <a:pt x="1385" y="4298"/>
                  </a:lnTo>
                  <a:lnTo>
                    <a:pt x="1401" y="4288"/>
                  </a:lnTo>
                  <a:lnTo>
                    <a:pt x="1415" y="4275"/>
                  </a:lnTo>
                  <a:lnTo>
                    <a:pt x="1429" y="4261"/>
                  </a:lnTo>
                  <a:lnTo>
                    <a:pt x="1442" y="4244"/>
                  </a:lnTo>
                  <a:lnTo>
                    <a:pt x="1454" y="4225"/>
                  </a:lnTo>
                  <a:lnTo>
                    <a:pt x="1464" y="4206"/>
                  </a:lnTo>
                  <a:lnTo>
                    <a:pt x="1474" y="4185"/>
                  </a:lnTo>
                  <a:lnTo>
                    <a:pt x="1481" y="4161"/>
                  </a:lnTo>
                  <a:lnTo>
                    <a:pt x="1487" y="4138"/>
                  </a:lnTo>
                  <a:lnTo>
                    <a:pt x="1491" y="4114"/>
                  </a:lnTo>
                  <a:lnTo>
                    <a:pt x="1494" y="4088"/>
                  </a:lnTo>
                  <a:lnTo>
                    <a:pt x="1496" y="4062"/>
                  </a:lnTo>
                  <a:lnTo>
                    <a:pt x="1496" y="2484"/>
                  </a:lnTo>
                  <a:lnTo>
                    <a:pt x="1496" y="2484"/>
                  </a:lnTo>
                  <a:lnTo>
                    <a:pt x="1496" y="2484"/>
                  </a:lnTo>
                  <a:lnTo>
                    <a:pt x="1496" y="1933"/>
                  </a:lnTo>
                  <a:lnTo>
                    <a:pt x="1689" y="2440"/>
                  </a:lnTo>
                  <a:lnTo>
                    <a:pt x="1689" y="2440"/>
                  </a:lnTo>
                  <a:lnTo>
                    <a:pt x="1697" y="2462"/>
                  </a:lnTo>
                  <a:lnTo>
                    <a:pt x="1709" y="2482"/>
                  </a:lnTo>
                  <a:lnTo>
                    <a:pt x="1720" y="2501"/>
                  </a:lnTo>
                  <a:lnTo>
                    <a:pt x="1733" y="2518"/>
                  </a:lnTo>
                  <a:lnTo>
                    <a:pt x="1746" y="2534"/>
                  </a:lnTo>
                  <a:lnTo>
                    <a:pt x="1762" y="2547"/>
                  </a:lnTo>
                  <a:lnTo>
                    <a:pt x="1777" y="2560"/>
                  </a:lnTo>
                  <a:lnTo>
                    <a:pt x="1794" y="2572"/>
                  </a:lnTo>
                  <a:lnTo>
                    <a:pt x="1810" y="2580"/>
                  </a:lnTo>
                  <a:lnTo>
                    <a:pt x="1827" y="2587"/>
                  </a:lnTo>
                  <a:lnTo>
                    <a:pt x="1844" y="2593"/>
                  </a:lnTo>
                  <a:lnTo>
                    <a:pt x="1863" y="2596"/>
                  </a:lnTo>
                  <a:lnTo>
                    <a:pt x="1880" y="2597"/>
                  </a:lnTo>
                  <a:lnTo>
                    <a:pt x="1898" y="2597"/>
                  </a:lnTo>
                  <a:lnTo>
                    <a:pt x="1915" y="2595"/>
                  </a:lnTo>
                  <a:lnTo>
                    <a:pt x="1932" y="2589"/>
                  </a:lnTo>
                  <a:lnTo>
                    <a:pt x="1932" y="2589"/>
                  </a:lnTo>
                  <a:lnTo>
                    <a:pt x="1948" y="2582"/>
                  </a:lnTo>
                  <a:lnTo>
                    <a:pt x="1964" y="2572"/>
                  </a:lnTo>
                  <a:lnTo>
                    <a:pt x="1977" y="2561"/>
                  </a:lnTo>
                  <a:lnTo>
                    <a:pt x="1990" y="2548"/>
                  </a:lnTo>
                  <a:lnTo>
                    <a:pt x="2001" y="2534"/>
                  </a:lnTo>
                  <a:lnTo>
                    <a:pt x="2010" y="2518"/>
                  </a:lnTo>
                  <a:lnTo>
                    <a:pt x="2019" y="2501"/>
                  </a:lnTo>
                  <a:lnTo>
                    <a:pt x="2025" y="2484"/>
                  </a:lnTo>
                  <a:lnTo>
                    <a:pt x="2029" y="2463"/>
                  </a:lnTo>
                  <a:lnTo>
                    <a:pt x="2033" y="2445"/>
                  </a:lnTo>
                  <a:lnTo>
                    <a:pt x="2035" y="2425"/>
                  </a:lnTo>
                  <a:lnTo>
                    <a:pt x="2035" y="2403"/>
                  </a:lnTo>
                  <a:lnTo>
                    <a:pt x="2032" y="2381"/>
                  </a:lnTo>
                  <a:lnTo>
                    <a:pt x="2029" y="2360"/>
                  </a:lnTo>
                  <a:lnTo>
                    <a:pt x="2023" y="2338"/>
                  </a:lnTo>
                  <a:lnTo>
                    <a:pt x="2016" y="2316"/>
                  </a:lnTo>
                  <a:lnTo>
                    <a:pt x="2016" y="2316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363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ZA" sz="1800" b="0" i="0" u="none" strike="noStrike" kern="0" cap="none" spc="0" normalizeH="0" baseline="0" noProof="0">
                <a:ln>
                  <a:noFill/>
                </a:ln>
                <a:solidFill>
                  <a:srgbClr val="777777"/>
                </a:solidFill>
                <a:effectLst/>
                <a:uLnTx/>
                <a:uFillTx/>
              </a:endParaRPr>
            </a:p>
          </p:txBody>
        </p:sp>
        <p:sp>
          <p:nvSpPr>
            <p:cNvPr id="43" name="Freeform 62"/>
            <p:cNvSpPr>
              <a:spLocks noEditPoints="1"/>
            </p:cNvSpPr>
            <p:nvPr/>
          </p:nvSpPr>
          <p:spPr bwMode="auto">
            <a:xfrm>
              <a:off x="2647923" y="2971800"/>
              <a:ext cx="475127" cy="1008623"/>
            </a:xfrm>
            <a:custGeom>
              <a:avLst/>
              <a:gdLst>
                <a:gd name="T0" fmla="*/ 1474 w 2035"/>
                <a:gd name="T1" fmla="*/ 561 h 4320"/>
                <a:gd name="T2" fmla="*/ 1428 w 2035"/>
                <a:gd name="T3" fmla="*/ 689 h 4320"/>
                <a:gd name="T4" fmla="*/ 1347 w 2035"/>
                <a:gd name="T5" fmla="*/ 797 h 4320"/>
                <a:gd name="T6" fmla="*/ 1239 w 2035"/>
                <a:gd name="T7" fmla="*/ 878 h 4320"/>
                <a:gd name="T8" fmla="*/ 1111 w 2035"/>
                <a:gd name="T9" fmla="*/ 924 h 4320"/>
                <a:gd name="T10" fmla="*/ 993 w 2035"/>
                <a:gd name="T11" fmla="*/ 934 h 4320"/>
                <a:gd name="T12" fmla="*/ 857 w 2035"/>
                <a:gd name="T13" fmla="*/ 905 h 4320"/>
                <a:gd name="T14" fmla="*/ 738 w 2035"/>
                <a:gd name="T15" fmla="*/ 842 h 4320"/>
                <a:gd name="T16" fmla="*/ 643 w 2035"/>
                <a:gd name="T17" fmla="*/ 747 h 4320"/>
                <a:gd name="T18" fmla="*/ 579 w 2035"/>
                <a:gd name="T19" fmla="*/ 627 h 4320"/>
                <a:gd name="T20" fmla="*/ 550 w 2035"/>
                <a:gd name="T21" fmla="*/ 492 h 4320"/>
                <a:gd name="T22" fmla="*/ 561 w 2035"/>
                <a:gd name="T23" fmla="*/ 373 h 4320"/>
                <a:gd name="T24" fmla="*/ 607 w 2035"/>
                <a:gd name="T25" fmla="*/ 245 h 4320"/>
                <a:gd name="T26" fmla="*/ 687 w 2035"/>
                <a:gd name="T27" fmla="*/ 137 h 4320"/>
                <a:gd name="T28" fmla="*/ 795 w 2035"/>
                <a:gd name="T29" fmla="*/ 56 h 4320"/>
                <a:gd name="T30" fmla="*/ 924 w 2035"/>
                <a:gd name="T31" fmla="*/ 10 h 4320"/>
                <a:gd name="T32" fmla="*/ 1042 w 2035"/>
                <a:gd name="T33" fmla="*/ 0 h 4320"/>
                <a:gd name="T34" fmla="*/ 1177 w 2035"/>
                <a:gd name="T35" fmla="*/ 29 h 4320"/>
                <a:gd name="T36" fmla="*/ 1297 w 2035"/>
                <a:gd name="T37" fmla="*/ 92 h 4320"/>
                <a:gd name="T38" fmla="*/ 1392 w 2035"/>
                <a:gd name="T39" fmla="*/ 187 h 4320"/>
                <a:gd name="T40" fmla="*/ 1455 w 2035"/>
                <a:gd name="T41" fmla="*/ 307 h 4320"/>
                <a:gd name="T42" fmla="*/ 1484 w 2035"/>
                <a:gd name="T43" fmla="*/ 443 h 4320"/>
                <a:gd name="T44" fmla="*/ 1546 w 2035"/>
                <a:gd name="T45" fmla="*/ 1085 h 4320"/>
                <a:gd name="T46" fmla="*/ 1474 w 2035"/>
                <a:gd name="T47" fmla="*/ 990 h 4320"/>
                <a:gd name="T48" fmla="*/ 1379 w 2035"/>
                <a:gd name="T49" fmla="*/ 948 h 4320"/>
                <a:gd name="T50" fmla="*/ 1017 w 2035"/>
                <a:gd name="T51" fmla="*/ 950 h 4320"/>
                <a:gd name="T52" fmla="*/ 656 w 2035"/>
                <a:gd name="T53" fmla="*/ 948 h 4320"/>
                <a:gd name="T54" fmla="*/ 561 w 2035"/>
                <a:gd name="T55" fmla="*/ 990 h 4320"/>
                <a:gd name="T56" fmla="*/ 488 w 2035"/>
                <a:gd name="T57" fmla="*/ 1085 h 4320"/>
                <a:gd name="T58" fmla="*/ 1 w 2035"/>
                <a:gd name="T59" fmla="*/ 2381 h 4320"/>
                <a:gd name="T60" fmla="*/ 16 w 2035"/>
                <a:gd name="T61" fmla="*/ 2501 h 4320"/>
                <a:gd name="T62" fmla="*/ 86 w 2035"/>
                <a:gd name="T63" fmla="*/ 2582 h 4320"/>
                <a:gd name="T64" fmla="*/ 171 w 2035"/>
                <a:gd name="T65" fmla="*/ 2596 h 4320"/>
                <a:gd name="T66" fmla="*/ 272 w 2035"/>
                <a:gd name="T67" fmla="*/ 2547 h 4320"/>
                <a:gd name="T68" fmla="*/ 346 w 2035"/>
                <a:gd name="T69" fmla="*/ 2440 h 4320"/>
                <a:gd name="T70" fmla="*/ 539 w 2035"/>
                <a:gd name="T71" fmla="*/ 4062 h 4320"/>
                <a:gd name="T72" fmla="*/ 569 w 2035"/>
                <a:gd name="T73" fmla="*/ 4206 h 4320"/>
                <a:gd name="T74" fmla="*/ 650 w 2035"/>
                <a:gd name="T75" fmla="*/ 4298 h 4320"/>
                <a:gd name="T76" fmla="*/ 793 w 2035"/>
                <a:gd name="T77" fmla="*/ 4320 h 4320"/>
                <a:gd name="T78" fmla="*/ 895 w 2035"/>
                <a:gd name="T79" fmla="*/ 4275 h 4320"/>
                <a:gd name="T80" fmla="*/ 960 w 2035"/>
                <a:gd name="T81" fmla="*/ 4161 h 4320"/>
                <a:gd name="T82" fmla="*/ 974 w 2035"/>
                <a:gd name="T83" fmla="*/ 2736 h 4320"/>
                <a:gd name="T84" fmla="*/ 1068 w 2035"/>
                <a:gd name="T85" fmla="*/ 4138 h 4320"/>
                <a:gd name="T86" fmla="*/ 1127 w 2035"/>
                <a:gd name="T87" fmla="*/ 4261 h 4320"/>
                <a:gd name="T88" fmla="*/ 1223 w 2035"/>
                <a:gd name="T89" fmla="*/ 4319 h 4320"/>
                <a:gd name="T90" fmla="*/ 1367 w 2035"/>
                <a:gd name="T91" fmla="*/ 4307 h 4320"/>
                <a:gd name="T92" fmla="*/ 1454 w 2035"/>
                <a:gd name="T93" fmla="*/ 4225 h 4320"/>
                <a:gd name="T94" fmla="*/ 1494 w 2035"/>
                <a:gd name="T95" fmla="*/ 4088 h 4320"/>
                <a:gd name="T96" fmla="*/ 1689 w 2035"/>
                <a:gd name="T97" fmla="*/ 2440 h 4320"/>
                <a:gd name="T98" fmla="*/ 1746 w 2035"/>
                <a:gd name="T99" fmla="*/ 2534 h 4320"/>
                <a:gd name="T100" fmla="*/ 1844 w 2035"/>
                <a:gd name="T101" fmla="*/ 2593 h 4320"/>
                <a:gd name="T102" fmla="*/ 1932 w 2035"/>
                <a:gd name="T103" fmla="*/ 2589 h 4320"/>
                <a:gd name="T104" fmla="*/ 2010 w 2035"/>
                <a:gd name="T105" fmla="*/ 2518 h 4320"/>
                <a:gd name="T106" fmla="*/ 2035 w 2035"/>
                <a:gd name="T107" fmla="*/ 2403 h 43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2035" h="4320">
                  <a:moveTo>
                    <a:pt x="1484" y="467"/>
                  </a:moveTo>
                  <a:lnTo>
                    <a:pt x="1484" y="467"/>
                  </a:lnTo>
                  <a:lnTo>
                    <a:pt x="1484" y="492"/>
                  </a:lnTo>
                  <a:lnTo>
                    <a:pt x="1481" y="515"/>
                  </a:lnTo>
                  <a:lnTo>
                    <a:pt x="1478" y="538"/>
                  </a:lnTo>
                  <a:lnTo>
                    <a:pt x="1474" y="561"/>
                  </a:lnTo>
                  <a:lnTo>
                    <a:pt x="1470" y="584"/>
                  </a:lnTo>
                  <a:lnTo>
                    <a:pt x="1463" y="605"/>
                  </a:lnTo>
                  <a:lnTo>
                    <a:pt x="1455" y="627"/>
                  </a:lnTo>
                  <a:lnTo>
                    <a:pt x="1448" y="649"/>
                  </a:lnTo>
                  <a:lnTo>
                    <a:pt x="1438" y="669"/>
                  </a:lnTo>
                  <a:lnTo>
                    <a:pt x="1428" y="689"/>
                  </a:lnTo>
                  <a:lnTo>
                    <a:pt x="1416" y="709"/>
                  </a:lnTo>
                  <a:lnTo>
                    <a:pt x="1405" y="728"/>
                  </a:lnTo>
                  <a:lnTo>
                    <a:pt x="1392" y="747"/>
                  </a:lnTo>
                  <a:lnTo>
                    <a:pt x="1378" y="764"/>
                  </a:lnTo>
                  <a:lnTo>
                    <a:pt x="1363" y="781"/>
                  </a:lnTo>
                  <a:lnTo>
                    <a:pt x="1347" y="797"/>
                  </a:lnTo>
                  <a:lnTo>
                    <a:pt x="1331" y="813"/>
                  </a:lnTo>
                  <a:lnTo>
                    <a:pt x="1314" y="827"/>
                  </a:lnTo>
                  <a:lnTo>
                    <a:pt x="1297" y="842"/>
                  </a:lnTo>
                  <a:lnTo>
                    <a:pt x="1278" y="855"/>
                  </a:lnTo>
                  <a:lnTo>
                    <a:pt x="1259" y="866"/>
                  </a:lnTo>
                  <a:lnTo>
                    <a:pt x="1239" y="878"/>
                  </a:lnTo>
                  <a:lnTo>
                    <a:pt x="1219" y="888"/>
                  </a:lnTo>
                  <a:lnTo>
                    <a:pt x="1199" y="898"/>
                  </a:lnTo>
                  <a:lnTo>
                    <a:pt x="1177" y="905"/>
                  </a:lnTo>
                  <a:lnTo>
                    <a:pt x="1156" y="912"/>
                  </a:lnTo>
                  <a:lnTo>
                    <a:pt x="1134" y="920"/>
                  </a:lnTo>
                  <a:lnTo>
                    <a:pt x="1111" y="924"/>
                  </a:lnTo>
                  <a:lnTo>
                    <a:pt x="1088" y="928"/>
                  </a:lnTo>
                  <a:lnTo>
                    <a:pt x="1065" y="931"/>
                  </a:lnTo>
                  <a:lnTo>
                    <a:pt x="1042" y="934"/>
                  </a:lnTo>
                  <a:lnTo>
                    <a:pt x="1017" y="934"/>
                  </a:lnTo>
                  <a:lnTo>
                    <a:pt x="1017" y="934"/>
                  </a:lnTo>
                  <a:lnTo>
                    <a:pt x="993" y="934"/>
                  </a:lnTo>
                  <a:lnTo>
                    <a:pt x="970" y="931"/>
                  </a:lnTo>
                  <a:lnTo>
                    <a:pt x="947" y="928"/>
                  </a:lnTo>
                  <a:lnTo>
                    <a:pt x="924" y="924"/>
                  </a:lnTo>
                  <a:lnTo>
                    <a:pt x="901" y="920"/>
                  </a:lnTo>
                  <a:lnTo>
                    <a:pt x="879" y="912"/>
                  </a:lnTo>
                  <a:lnTo>
                    <a:pt x="857" y="905"/>
                  </a:lnTo>
                  <a:lnTo>
                    <a:pt x="836" y="898"/>
                  </a:lnTo>
                  <a:lnTo>
                    <a:pt x="816" y="888"/>
                  </a:lnTo>
                  <a:lnTo>
                    <a:pt x="795" y="878"/>
                  </a:lnTo>
                  <a:lnTo>
                    <a:pt x="775" y="866"/>
                  </a:lnTo>
                  <a:lnTo>
                    <a:pt x="756" y="855"/>
                  </a:lnTo>
                  <a:lnTo>
                    <a:pt x="738" y="842"/>
                  </a:lnTo>
                  <a:lnTo>
                    <a:pt x="720" y="827"/>
                  </a:lnTo>
                  <a:lnTo>
                    <a:pt x="703" y="813"/>
                  </a:lnTo>
                  <a:lnTo>
                    <a:pt x="687" y="797"/>
                  </a:lnTo>
                  <a:lnTo>
                    <a:pt x="671" y="781"/>
                  </a:lnTo>
                  <a:lnTo>
                    <a:pt x="657" y="764"/>
                  </a:lnTo>
                  <a:lnTo>
                    <a:pt x="643" y="747"/>
                  </a:lnTo>
                  <a:lnTo>
                    <a:pt x="630" y="728"/>
                  </a:lnTo>
                  <a:lnTo>
                    <a:pt x="618" y="709"/>
                  </a:lnTo>
                  <a:lnTo>
                    <a:pt x="607" y="689"/>
                  </a:lnTo>
                  <a:lnTo>
                    <a:pt x="597" y="669"/>
                  </a:lnTo>
                  <a:lnTo>
                    <a:pt x="586" y="649"/>
                  </a:lnTo>
                  <a:lnTo>
                    <a:pt x="579" y="627"/>
                  </a:lnTo>
                  <a:lnTo>
                    <a:pt x="572" y="605"/>
                  </a:lnTo>
                  <a:lnTo>
                    <a:pt x="565" y="584"/>
                  </a:lnTo>
                  <a:lnTo>
                    <a:pt x="561" y="561"/>
                  </a:lnTo>
                  <a:lnTo>
                    <a:pt x="556" y="538"/>
                  </a:lnTo>
                  <a:lnTo>
                    <a:pt x="553" y="515"/>
                  </a:lnTo>
                  <a:lnTo>
                    <a:pt x="550" y="492"/>
                  </a:lnTo>
                  <a:lnTo>
                    <a:pt x="550" y="467"/>
                  </a:lnTo>
                  <a:lnTo>
                    <a:pt x="550" y="467"/>
                  </a:lnTo>
                  <a:lnTo>
                    <a:pt x="550" y="443"/>
                  </a:lnTo>
                  <a:lnTo>
                    <a:pt x="553" y="419"/>
                  </a:lnTo>
                  <a:lnTo>
                    <a:pt x="556" y="396"/>
                  </a:lnTo>
                  <a:lnTo>
                    <a:pt x="561" y="373"/>
                  </a:lnTo>
                  <a:lnTo>
                    <a:pt x="565" y="350"/>
                  </a:lnTo>
                  <a:lnTo>
                    <a:pt x="572" y="329"/>
                  </a:lnTo>
                  <a:lnTo>
                    <a:pt x="579" y="307"/>
                  </a:lnTo>
                  <a:lnTo>
                    <a:pt x="586" y="285"/>
                  </a:lnTo>
                  <a:lnTo>
                    <a:pt x="597" y="265"/>
                  </a:lnTo>
                  <a:lnTo>
                    <a:pt x="607" y="245"/>
                  </a:lnTo>
                  <a:lnTo>
                    <a:pt x="618" y="225"/>
                  </a:lnTo>
                  <a:lnTo>
                    <a:pt x="630" y="206"/>
                  </a:lnTo>
                  <a:lnTo>
                    <a:pt x="643" y="187"/>
                  </a:lnTo>
                  <a:lnTo>
                    <a:pt x="657" y="170"/>
                  </a:lnTo>
                  <a:lnTo>
                    <a:pt x="671" y="153"/>
                  </a:lnTo>
                  <a:lnTo>
                    <a:pt x="687" y="137"/>
                  </a:lnTo>
                  <a:lnTo>
                    <a:pt x="703" y="121"/>
                  </a:lnTo>
                  <a:lnTo>
                    <a:pt x="720" y="107"/>
                  </a:lnTo>
                  <a:lnTo>
                    <a:pt x="738" y="92"/>
                  </a:lnTo>
                  <a:lnTo>
                    <a:pt x="756" y="79"/>
                  </a:lnTo>
                  <a:lnTo>
                    <a:pt x="775" y="68"/>
                  </a:lnTo>
                  <a:lnTo>
                    <a:pt x="795" y="56"/>
                  </a:lnTo>
                  <a:lnTo>
                    <a:pt x="816" y="46"/>
                  </a:lnTo>
                  <a:lnTo>
                    <a:pt x="836" y="36"/>
                  </a:lnTo>
                  <a:lnTo>
                    <a:pt x="857" y="29"/>
                  </a:lnTo>
                  <a:lnTo>
                    <a:pt x="879" y="22"/>
                  </a:lnTo>
                  <a:lnTo>
                    <a:pt x="901" y="14"/>
                  </a:lnTo>
                  <a:lnTo>
                    <a:pt x="924" y="10"/>
                  </a:lnTo>
                  <a:lnTo>
                    <a:pt x="947" y="6"/>
                  </a:lnTo>
                  <a:lnTo>
                    <a:pt x="970" y="3"/>
                  </a:lnTo>
                  <a:lnTo>
                    <a:pt x="993" y="0"/>
                  </a:lnTo>
                  <a:lnTo>
                    <a:pt x="1017" y="0"/>
                  </a:lnTo>
                  <a:lnTo>
                    <a:pt x="1017" y="0"/>
                  </a:lnTo>
                  <a:lnTo>
                    <a:pt x="1042" y="0"/>
                  </a:lnTo>
                  <a:lnTo>
                    <a:pt x="1065" y="3"/>
                  </a:lnTo>
                  <a:lnTo>
                    <a:pt x="1088" y="6"/>
                  </a:lnTo>
                  <a:lnTo>
                    <a:pt x="1111" y="10"/>
                  </a:lnTo>
                  <a:lnTo>
                    <a:pt x="1134" y="14"/>
                  </a:lnTo>
                  <a:lnTo>
                    <a:pt x="1156" y="22"/>
                  </a:lnTo>
                  <a:lnTo>
                    <a:pt x="1177" y="29"/>
                  </a:lnTo>
                  <a:lnTo>
                    <a:pt x="1199" y="36"/>
                  </a:lnTo>
                  <a:lnTo>
                    <a:pt x="1219" y="46"/>
                  </a:lnTo>
                  <a:lnTo>
                    <a:pt x="1239" y="56"/>
                  </a:lnTo>
                  <a:lnTo>
                    <a:pt x="1259" y="68"/>
                  </a:lnTo>
                  <a:lnTo>
                    <a:pt x="1278" y="79"/>
                  </a:lnTo>
                  <a:lnTo>
                    <a:pt x="1297" y="92"/>
                  </a:lnTo>
                  <a:lnTo>
                    <a:pt x="1314" y="107"/>
                  </a:lnTo>
                  <a:lnTo>
                    <a:pt x="1331" y="121"/>
                  </a:lnTo>
                  <a:lnTo>
                    <a:pt x="1347" y="137"/>
                  </a:lnTo>
                  <a:lnTo>
                    <a:pt x="1363" y="153"/>
                  </a:lnTo>
                  <a:lnTo>
                    <a:pt x="1378" y="170"/>
                  </a:lnTo>
                  <a:lnTo>
                    <a:pt x="1392" y="187"/>
                  </a:lnTo>
                  <a:lnTo>
                    <a:pt x="1405" y="206"/>
                  </a:lnTo>
                  <a:lnTo>
                    <a:pt x="1416" y="225"/>
                  </a:lnTo>
                  <a:lnTo>
                    <a:pt x="1428" y="245"/>
                  </a:lnTo>
                  <a:lnTo>
                    <a:pt x="1438" y="265"/>
                  </a:lnTo>
                  <a:lnTo>
                    <a:pt x="1448" y="285"/>
                  </a:lnTo>
                  <a:lnTo>
                    <a:pt x="1455" y="307"/>
                  </a:lnTo>
                  <a:lnTo>
                    <a:pt x="1463" y="329"/>
                  </a:lnTo>
                  <a:lnTo>
                    <a:pt x="1470" y="350"/>
                  </a:lnTo>
                  <a:lnTo>
                    <a:pt x="1474" y="373"/>
                  </a:lnTo>
                  <a:lnTo>
                    <a:pt x="1478" y="396"/>
                  </a:lnTo>
                  <a:lnTo>
                    <a:pt x="1481" y="419"/>
                  </a:lnTo>
                  <a:lnTo>
                    <a:pt x="1484" y="443"/>
                  </a:lnTo>
                  <a:lnTo>
                    <a:pt x="1484" y="467"/>
                  </a:lnTo>
                  <a:lnTo>
                    <a:pt x="1484" y="467"/>
                  </a:lnTo>
                  <a:close/>
                  <a:moveTo>
                    <a:pt x="2016" y="2316"/>
                  </a:moveTo>
                  <a:lnTo>
                    <a:pt x="1555" y="1104"/>
                  </a:lnTo>
                  <a:lnTo>
                    <a:pt x="1555" y="1104"/>
                  </a:lnTo>
                  <a:lnTo>
                    <a:pt x="1546" y="1085"/>
                  </a:lnTo>
                  <a:lnTo>
                    <a:pt x="1537" y="1067"/>
                  </a:lnTo>
                  <a:lnTo>
                    <a:pt x="1526" y="1048"/>
                  </a:lnTo>
                  <a:lnTo>
                    <a:pt x="1514" y="1032"/>
                  </a:lnTo>
                  <a:lnTo>
                    <a:pt x="1501" y="1016"/>
                  </a:lnTo>
                  <a:lnTo>
                    <a:pt x="1489" y="1003"/>
                  </a:lnTo>
                  <a:lnTo>
                    <a:pt x="1474" y="990"/>
                  </a:lnTo>
                  <a:lnTo>
                    <a:pt x="1460" y="980"/>
                  </a:lnTo>
                  <a:lnTo>
                    <a:pt x="1444" y="970"/>
                  </a:lnTo>
                  <a:lnTo>
                    <a:pt x="1428" y="961"/>
                  </a:lnTo>
                  <a:lnTo>
                    <a:pt x="1412" y="956"/>
                  </a:lnTo>
                  <a:lnTo>
                    <a:pt x="1395" y="951"/>
                  </a:lnTo>
                  <a:lnTo>
                    <a:pt x="1379" y="948"/>
                  </a:lnTo>
                  <a:lnTo>
                    <a:pt x="1362" y="947"/>
                  </a:lnTo>
                  <a:lnTo>
                    <a:pt x="1346" y="948"/>
                  </a:lnTo>
                  <a:lnTo>
                    <a:pt x="1329" y="951"/>
                  </a:lnTo>
                  <a:lnTo>
                    <a:pt x="1329" y="951"/>
                  </a:lnTo>
                  <a:lnTo>
                    <a:pt x="1229" y="950"/>
                  </a:lnTo>
                  <a:lnTo>
                    <a:pt x="1017" y="950"/>
                  </a:lnTo>
                  <a:lnTo>
                    <a:pt x="804" y="950"/>
                  </a:lnTo>
                  <a:lnTo>
                    <a:pt x="706" y="951"/>
                  </a:lnTo>
                  <a:lnTo>
                    <a:pt x="706" y="951"/>
                  </a:lnTo>
                  <a:lnTo>
                    <a:pt x="689" y="948"/>
                  </a:lnTo>
                  <a:lnTo>
                    <a:pt x="673" y="947"/>
                  </a:lnTo>
                  <a:lnTo>
                    <a:pt x="656" y="948"/>
                  </a:lnTo>
                  <a:lnTo>
                    <a:pt x="640" y="951"/>
                  </a:lnTo>
                  <a:lnTo>
                    <a:pt x="622" y="956"/>
                  </a:lnTo>
                  <a:lnTo>
                    <a:pt x="607" y="961"/>
                  </a:lnTo>
                  <a:lnTo>
                    <a:pt x="591" y="970"/>
                  </a:lnTo>
                  <a:lnTo>
                    <a:pt x="575" y="980"/>
                  </a:lnTo>
                  <a:lnTo>
                    <a:pt x="561" y="990"/>
                  </a:lnTo>
                  <a:lnTo>
                    <a:pt x="546" y="1003"/>
                  </a:lnTo>
                  <a:lnTo>
                    <a:pt x="533" y="1016"/>
                  </a:lnTo>
                  <a:lnTo>
                    <a:pt x="520" y="1032"/>
                  </a:lnTo>
                  <a:lnTo>
                    <a:pt x="509" y="1048"/>
                  </a:lnTo>
                  <a:lnTo>
                    <a:pt x="497" y="1067"/>
                  </a:lnTo>
                  <a:lnTo>
                    <a:pt x="488" y="1085"/>
                  </a:lnTo>
                  <a:lnTo>
                    <a:pt x="480" y="1104"/>
                  </a:lnTo>
                  <a:lnTo>
                    <a:pt x="19" y="2316"/>
                  </a:lnTo>
                  <a:lnTo>
                    <a:pt x="19" y="2316"/>
                  </a:lnTo>
                  <a:lnTo>
                    <a:pt x="12" y="2338"/>
                  </a:lnTo>
                  <a:lnTo>
                    <a:pt x="6" y="2360"/>
                  </a:lnTo>
                  <a:lnTo>
                    <a:pt x="1" y="2381"/>
                  </a:lnTo>
                  <a:lnTo>
                    <a:pt x="0" y="2403"/>
                  </a:lnTo>
                  <a:lnTo>
                    <a:pt x="0" y="2425"/>
                  </a:lnTo>
                  <a:lnTo>
                    <a:pt x="1" y="2445"/>
                  </a:lnTo>
                  <a:lnTo>
                    <a:pt x="4" y="2463"/>
                  </a:lnTo>
                  <a:lnTo>
                    <a:pt x="10" y="2484"/>
                  </a:lnTo>
                  <a:lnTo>
                    <a:pt x="16" y="2501"/>
                  </a:lnTo>
                  <a:lnTo>
                    <a:pt x="24" y="2518"/>
                  </a:lnTo>
                  <a:lnTo>
                    <a:pt x="33" y="2534"/>
                  </a:lnTo>
                  <a:lnTo>
                    <a:pt x="45" y="2548"/>
                  </a:lnTo>
                  <a:lnTo>
                    <a:pt x="58" y="2561"/>
                  </a:lnTo>
                  <a:lnTo>
                    <a:pt x="71" y="2572"/>
                  </a:lnTo>
                  <a:lnTo>
                    <a:pt x="86" y="2582"/>
                  </a:lnTo>
                  <a:lnTo>
                    <a:pt x="102" y="2589"/>
                  </a:lnTo>
                  <a:lnTo>
                    <a:pt x="102" y="2589"/>
                  </a:lnTo>
                  <a:lnTo>
                    <a:pt x="120" y="2595"/>
                  </a:lnTo>
                  <a:lnTo>
                    <a:pt x="137" y="2597"/>
                  </a:lnTo>
                  <a:lnTo>
                    <a:pt x="154" y="2597"/>
                  </a:lnTo>
                  <a:lnTo>
                    <a:pt x="171" y="2596"/>
                  </a:lnTo>
                  <a:lnTo>
                    <a:pt x="190" y="2593"/>
                  </a:lnTo>
                  <a:lnTo>
                    <a:pt x="207" y="2587"/>
                  </a:lnTo>
                  <a:lnTo>
                    <a:pt x="225" y="2580"/>
                  </a:lnTo>
                  <a:lnTo>
                    <a:pt x="241" y="2572"/>
                  </a:lnTo>
                  <a:lnTo>
                    <a:pt x="258" y="2560"/>
                  </a:lnTo>
                  <a:lnTo>
                    <a:pt x="272" y="2547"/>
                  </a:lnTo>
                  <a:lnTo>
                    <a:pt x="288" y="2534"/>
                  </a:lnTo>
                  <a:lnTo>
                    <a:pt x="301" y="2518"/>
                  </a:lnTo>
                  <a:lnTo>
                    <a:pt x="314" y="2501"/>
                  </a:lnTo>
                  <a:lnTo>
                    <a:pt x="326" y="2482"/>
                  </a:lnTo>
                  <a:lnTo>
                    <a:pt x="337" y="2462"/>
                  </a:lnTo>
                  <a:lnTo>
                    <a:pt x="346" y="2440"/>
                  </a:lnTo>
                  <a:lnTo>
                    <a:pt x="539" y="1933"/>
                  </a:lnTo>
                  <a:lnTo>
                    <a:pt x="539" y="2484"/>
                  </a:lnTo>
                  <a:lnTo>
                    <a:pt x="539" y="2484"/>
                  </a:lnTo>
                  <a:lnTo>
                    <a:pt x="539" y="2484"/>
                  </a:lnTo>
                  <a:lnTo>
                    <a:pt x="539" y="4062"/>
                  </a:lnTo>
                  <a:lnTo>
                    <a:pt x="539" y="4062"/>
                  </a:lnTo>
                  <a:lnTo>
                    <a:pt x="540" y="4088"/>
                  </a:lnTo>
                  <a:lnTo>
                    <a:pt x="542" y="4114"/>
                  </a:lnTo>
                  <a:lnTo>
                    <a:pt x="548" y="4138"/>
                  </a:lnTo>
                  <a:lnTo>
                    <a:pt x="553" y="4161"/>
                  </a:lnTo>
                  <a:lnTo>
                    <a:pt x="561" y="4185"/>
                  </a:lnTo>
                  <a:lnTo>
                    <a:pt x="569" y="4206"/>
                  </a:lnTo>
                  <a:lnTo>
                    <a:pt x="581" y="4225"/>
                  </a:lnTo>
                  <a:lnTo>
                    <a:pt x="592" y="4244"/>
                  </a:lnTo>
                  <a:lnTo>
                    <a:pt x="605" y="4261"/>
                  </a:lnTo>
                  <a:lnTo>
                    <a:pt x="620" y="4275"/>
                  </a:lnTo>
                  <a:lnTo>
                    <a:pt x="634" y="4288"/>
                  </a:lnTo>
                  <a:lnTo>
                    <a:pt x="650" y="4298"/>
                  </a:lnTo>
                  <a:lnTo>
                    <a:pt x="667" y="4307"/>
                  </a:lnTo>
                  <a:lnTo>
                    <a:pt x="684" y="4314"/>
                  </a:lnTo>
                  <a:lnTo>
                    <a:pt x="702" y="4319"/>
                  </a:lnTo>
                  <a:lnTo>
                    <a:pt x="720" y="4320"/>
                  </a:lnTo>
                  <a:lnTo>
                    <a:pt x="793" y="4320"/>
                  </a:lnTo>
                  <a:lnTo>
                    <a:pt x="793" y="4320"/>
                  </a:lnTo>
                  <a:lnTo>
                    <a:pt x="811" y="4319"/>
                  </a:lnTo>
                  <a:lnTo>
                    <a:pt x="829" y="4314"/>
                  </a:lnTo>
                  <a:lnTo>
                    <a:pt x="846" y="4307"/>
                  </a:lnTo>
                  <a:lnTo>
                    <a:pt x="863" y="4298"/>
                  </a:lnTo>
                  <a:lnTo>
                    <a:pt x="879" y="4288"/>
                  </a:lnTo>
                  <a:lnTo>
                    <a:pt x="895" y="4275"/>
                  </a:lnTo>
                  <a:lnTo>
                    <a:pt x="908" y="4261"/>
                  </a:lnTo>
                  <a:lnTo>
                    <a:pt x="921" y="4244"/>
                  </a:lnTo>
                  <a:lnTo>
                    <a:pt x="932" y="4225"/>
                  </a:lnTo>
                  <a:lnTo>
                    <a:pt x="944" y="4206"/>
                  </a:lnTo>
                  <a:lnTo>
                    <a:pt x="952" y="4185"/>
                  </a:lnTo>
                  <a:lnTo>
                    <a:pt x="960" y="4161"/>
                  </a:lnTo>
                  <a:lnTo>
                    <a:pt x="967" y="4138"/>
                  </a:lnTo>
                  <a:lnTo>
                    <a:pt x="971" y="4114"/>
                  </a:lnTo>
                  <a:lnTo>
                    <a:pt x="974" y="4088"/>
                  </a:lnTo>
                  <a:lnTo>
                    <a:pt x="974" y="4062"/>
                  </a:lnTo>
                  <a:lnTo>
                    <a:pt x="974" y="2736"/>
                  </a:lnTo>
                  <a:lnTo>
                    <a:pt x="974" y="2736"/>
                  </a:lnTo>
                  <a:lnTo>
                    <a:pt x="1061" y="2736"/>
                  </a:lnTo>
                  <a:lnTo>
                    <a:pt x="1061" y="4062"/>
                  </a:lnTo>
                  <a:lnTo>
                    <a:pt x="1061" y="4062"/>
                  </a:lnTo>
                  <a:lnTo>
                    <a:pt x="1061" y="4088"/>
                  </a:lnTo>
                  <a:lnTo>
                    <a:pt x="1063" y="4114"/>
                  </a:lnTo>
                  <a:lnTo>
                    <a:pt x="1068" y="4138"/>
                  </a:lnTo>
                  <a:lnTo>
                    <a:pt x="1075" y="4161"/>
                  </a:lnTo>
                  <a:lnTo>
                    <a:pt x="1082" y="4185"/>
                  </a:lnTo>
                  <a:lnTo>
                    <a:pt x="1091" y="4206"/>
                  </a:lnTo>
                  <a:lnTo>
                    <a:pt x="1102" y="4225"/>
                  </a:lnTo>
                  <a:lnTo>
                    <a:pt x="1114" y="4244"/>
                  </a:lnTo>
                  <a:lnTo>
                    <a:pt x="1127" y="4261"/>
                  </a:lnTo>
                  <a:lnTo>
                    <a:pt x="1140" y="4275"/>
                  </a:lnTo>
                  <a:lnTo>
                    <a:pt x="1156" y="4288"/>
                  </a:lnTo>
                  <a:lnTo>
                    <a:pt x="1171" y="4298"/>
                  </a:lnTo>
                  <a:lnTo>
                    <a:pt x="1189" y="4307"/>
                  </a:lnTo>
                  <a:lnTo>
                    <a:pt x="1206" y="4314"/>
                  </a:lnTo>
                  <a:lnTo>
                    <a:pt x="1223" y="4319"/>
                  </a:lnTo>
                  <a:lnTo>
                    <a:pt x="1242" y="4320"/>
                  </a:lnTo>
                  <a:lnTo>
                    <a:pt x="1314" y="4320"/>
                  </a:lnTo>
                  <a:lnTo>
                    <a:pt x="1314" y="4320"/>
                  </a:lnTo>
                  <a:lnTo>
                    <a:pt x="1333" y="4319"/>
                  </a:lnTo>
                  <a:lnTo>
                    <a:pt x="1350" y="4314"/>
                  </a:lnTo>
                  <a:lnTo>
                    <a:pt x="1367" y="4307"/>
                  </a:lnTo>
                  <a:lnTo>
                    <a:pt x="1385" y="4298"/>
                  </a:lnTo>
                  <a:lnTo>
                    <a:pt x="1401" y="4288"/>
                  </a:lnTo>
                  <a:lnTo>
                    <a:pt x="1415" y="4275"/>
                  </a:lnTo>
                  <a:lnTo>
                    <a:pt x="1429" y="4261"/>
                  </a:lnTo>
                  <a:lnTo>
                    <a:pt x="1442" y="4244"/>
                  </a:lnTo>
                  <a:lnTo>
                    <a:pt x="1454" y="4225"/>
                  </a:lnTo>
                  <a:lnTo>
                    <a:pt x="1464" y="4206"/>
                  </a:lnTo>
                  <a:lnTo>
                    <a:pt x="1474" y="4185"/>
                  </a:lnTo>
                  <a:lnTo>
                    <a:pt x="1481" y="4161"/>
                  </a:lnTo>
                  <a:lnTo>
                    <a:pt x="1487" y="4138"/>
                  </a:lnTo>
                  <a:lnTo>
                    <a:pt x="1491" y="4114"/>
                  </a:lnTo>
                  <a:lnTo>
                    <a:pt x="1494" y="4088"/>
                  </a:lnTo>
                  <a:lnTo>
                    <a:pt x="1496" y="4062"/>
                  </a:lnTo>
                  <a:lnTo>
                    <a:pt x="1496" y="2484"/>
                  </a:lnTo>
                  <a:lnTo>
                    <a:pt x="1496" y="2484"/>
                  </a:lnTo>
                  <a:lnTo>
                    <a:pt x="1496" y="2484"/>
                  </a:lnTo>
                  <a:lnTo>
                    <a:pt x="1496" y="1933"/>
                  </a:lnTo>
                  <a:lnTo>
                    <a:pt x="1689" y="2440"/>
                  </a:lnTo>
                  <a:lnTo>
                    <a:pt x="1689" y="2440"/>
                  </a:lnTo>
                  <a:lnTo>
                    <a:pt x="1697" y="2462"/>
                  </a:lnTo>
                  <a:lnTo>
                    <a:pt x="1709" y="2482"/>
                  </a:lnTo>
                  <a:lnTo>
                    <a:pt x="1720" y="2501"/>
                  </a:lnTo>
                  <a:lnTo>
                    <a:pt x="1733" y="2518"/>
                  </a:lnTo>
                  <a:lnTo>
                    <a:pt x="1746" y="2534"/>
                  </a:lnTo>
                  <a:lnTo>
                    <a:pt x="1762" y="2547"/>
                  </a:lnTo>
                  <a:lnTo>
                    <a:pt x="1777" y="2560"/>
                  </a:lnTo>
                  <a:lnTo>
                    <a:pt x="1794" y="2572"/>
                  </a:lnTo>
                  <a:lnTo>
                    <a:pt x="1810" y="2580"/>
                  </a:lnTo>
                  <a:lnTo>
                    <a:pt x="1827" y="2587"/>
                  </a:lnTo>
                  <a:lnTo>
                    <a:pt x="1844" y="2593"/>
                  </a:lnTo>
                  <a:lnTo>
                    <a:pt x="1863" y="2596"/>
                  </a:lnTo>
                  <a:lnTo>
                    <a:pt x="1880" y="2597"/>
                  </a:lnTo>
                  <a:lnTo>
                    <a:pt x="1898" y="2597"/>
                  </a:lnTo>
                  <a:lnTo>
                    <a:pt x="1915" y="2595"/>
                  </a:lnTo>
                  <a:lnTo>
                    <a:pt x="1932" y="2589"/>
                  </a:lnTo>
                  <a:lnTo>
                    <a:pt x="1932" y="2589"/>
                  </a:lnTo>
                  <a:lnTo>
                    <a:pt x="1948" y="2582"/>
                  </a:lnTo>
                  <a:lnTo>
                    <a:pt x="1964" y="2572"/>
                  </a:lnTo>
                  <a:lnTo>
                    <a:pt x="1977" y="2561"/>
                  </a:lnTo>
                  <a:lnTo>
                    <a:pt x="1990" y="2548"/>
                  </a:lnTo>
                  <a:lnTo>
                    <a:pt x="2001" y="2534"/>
                  </a:lnTo>
                  <a:lnTo>
                    <a:pt x="2010" y="2518"/>
                  </a:lnTo>
                  <a:lnTo>
                    <a:pt x="2019" y="2501"/>
                  </a:lnTo>
                  <a:lnTo>
                    <a:pt x="2025" y="2484"/>
                  </a:lnTo>
                  <a:lnTo>
                    <a:pt x="2029" y="2463"/>
                  </a:lnTo>
                  <a:lnTo>
                    <a:pt x="2033" y="2445"/>
                  </a:lnTo>
                  <a:lnTo>
                    <a:pt x="2035" y="2425"/>
                  </a:lnTo>
                  <a:lnTo>
                    <a:pt x="2035" y="2403"/>
                  </a:lnTo>
                  <a:lnTo>
                    <a:pt x="2032" y="2381"/>
                  </a:lnTo>
                  <a:lnTo>
                    <a:pt x="2029" y="2360"/>
                  </a:lnTo>
                  <a:lnTo>
                    <a:pt x="2023" y="2338"/>
                  </a:lnTo>
                  <a:lnTo>
                    <a:pt x="2016" y="2316"/>
                  </a:lnTo>
                  <a:lnTo>
                    <a:pt x="2016" y="2316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363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ZA" sz="1800" b="0" i="0" u="none" strike="noStrike" kern="0" cap="none" spc="0" normalizeH="0" baseline="0" noProof="0">
                <a:ln>
                  <a:noFill/>
                </a:ln>
                <a:solidFill>
                  <a:srgbClr val="777777"/>
                </a:solidFill>
                <a:effectLst/>
                <a:uLnTx/>
                <a:uFillTx/>
              </a:endParaRPr>
            </a:p>
          </p:txBody>
        </p:sp>
        <p:sp>
          <p:nvSpPr>
            <p:cNvPr id="44" name="Freeform 63"/>
            <p:cNvSpPr>
              <a:spLocks noEditPoints="1"/>
            </p:cNvSpPr>
            <p:nvPr/>
          </p:nvSpPr>
          <p:spPr bwMode="auto">
            <a:xfrm>
              <a:off x="3159190" y="2971800"/>
              <a:ext cx="475127" cy="1008623"/>
            </a:xfrm>
            <a:custGeom>
              <a:avLst/>
              <a:gdLst>
                <a:gd name="T0" fmla="*/ 1474 w 2035"/>
                <a:gd name="T1" fmla="*/ 561 h 4320"/>
                <a:gd name="T2" fmla="*/ 1428 w 2035"/>
                <a:gd name="T3" fmla="*/ 689 h 4320"/>
                <a:gd name="T4" fmla="*/ 1347 w 2035"/>
                <a:gd name="T5" fmla="*/ 797 h 4320"/>
                <a:gd name="T6" fmla="*/ 1239 w 2035"/>
                <a:gd name="T7" fmla="*/ 878 h 4320"/>
                <a:gd name="T8" fmla="*/ 1111 w 2035"/>
                <a:gd name="T9" fmla="*/ 924 h 4320"/>
                <a:gd name="T10" fmla="*/ 993 w 2035"/>
                <a:gd name="T11" fmla="*/ 934 h 4320"/>
                <a:gd name="T12" fmla="*/ 857 w 2035"/>
                <a:gd name="T13" fmla="*/ 905 h 4320"/>
                <a:gd name="T14" fmla="*/ 738 w 2035"/>
                <a:gd name="T15" fmla="*/ 842 h 4320"/>
                <a:gd name="T16" fmla="*/ 643 w 2035"/>
                <a:gd name="T17" fmla="*/ 747 h 4320"/>
                <a:gd name="T18" fmla="*/ 579 w 2035"/>
                <a:gd name="T19" fmla="*/ 627 h 4320"/>
                <a:gd name="T20" fmla="*/ 550 w 2035"/>
                <a:gd name="T21" fmla="*/ 492 h 4320"/>
                <a:gd name="T22" fmla="*/ 561 w 2035"/>
                <a:gd name="T23" fmla="*/ 373 h 4320"/>
                <a:gd name="T24" fmla="*/ 607 w 2035"/>
                <a:gd name="T25" fmla="*/ 245 h 4320"/>
                <a:gd name="T26" fmla="*/ 687 w 2035"/>
                <a:gd name="T27" fmla="*/ 137 h 4320"/>
                <a:gd name="T28" fmla="*/ 795 w 2035"/>
                <a:gd name="T29" fmla="*/ 56 h 4320"/>
                <a:gd name="T30" fmla="*/ 924 w 2035"/>
                <a:gd name="T31" fmla="*/ 10 h 4320"/>
                <a:gd name="T32" fmla="*/ 1042 w 2035"/>
                <a:gd name="T33" fmla="*/ 0 h 4320"/>
                <a:gd name="T34" fmla="*/ 1177 w 2035"/>
                <a:gd name="T35" fmla="*/ 29 h 4320"/>
                <a:gd name="T36" fmla="*/ 1297 w 2035"/>
                <a:gd name="T37" fmla="*/ 92 h 4320"/>
                <a:gd name="T38" fmla="*/ 1392 w 2035"/>
                <a:gd name="T39" fmla="*/ 187 h 4320"/>
                <a:gd name="T40" fmla="*/ 1455 w 2035"/>
                <a:gd name="T41" fmla="*/ 307 h 4320"/>
                <a:gd name="T42" fmla="*/ 1484 w 2035"/>
                <a:gd name="T43" fmla="*/ 443 h 4320"/>
                <a:gd name="T44" fmla="*/ 1546 w 2035"/>
                <a:gd name="T45" fmla="*/ 1085 h 4320"/>
                <a:gd name="T46" fmla="*/ 1474 w 2035"/>
                <a:gd name="T47" fmla="*/ 990 h 4320"/>
                <a:gd name="T48" fmla="*/ 1379 w 2035"/>
                <a:gd name="T49" fmla="*/ 948 h 4320"/>
                <a:gd name="T50" fmla="*/ 1017 w 2035"/>
                <a:gd name="T51" fmla="*/ 950 h 4320"/>
                <a:gd name="T52" fmla="*/ 656 w 2035"/>
                <a:gd name="T53" fmla="*/ 948 h 4320"/>
                <a:gd name="T54" fmla="*/ 561 w 2035"/>
                <a:gd name="T55" fmla="*/ 990 h 4320"/>
                <a:gd name="T56" fmla="*/ 488 w 2035"/>
                <a:gd name="T57" fmla="*/ 1085 h 4320"/>
                <a:gd name="T58" fmla="*/ 1 w 2035"/>
                <a:gd name="T59" fmla="*/ 2381 h 4320"/>
                <a:gd name="T60" fmla="*/ 16 w 2035"/>
                <a:gd name="T61" fmla="*/ 2501 h 4320"/>
                <a:gd name="T62" fmla="*/ 86 w 2035"/>
                <a:gd name="T63" fmla="*/ 2582 h 4320"/>
                <a:gd name="T64" fmla="*/ 171 w 2035"/>
                <a:gd name="T65" fmla="*/ 2596 h 4320"/>
                <a:gd name="T66" fmla="*/ 272 w 2035"/>
                <a:gd name="T67" fmla="*/ 2547 h 4320"/>
                <a:gd name="T68" fmla="*/ 346 w 2035"/>
                <a:gd name="T69" fmla="*/ 2440 h 4320"/>
                <a:gd name="T70" fmla="*/ 539 w 2035"/>
                <a:gd name="T71" fmla="*/ 4062 h 4320"/>
                <a:gd name="T72" fmla="*/ 569 w 2035"/>
                <a:gd name="T73" fmla="*/ 4206 h 4320"/>
                <a:gd name="T74" fmla="*/ 650 w 2035"/>
                <a:gd name="T75" fmla="*/ 4298 h 4320"/>
                <a:gd name="T76" fmla="*/ 793 w 2035"/>
                <a:gd name="T77" fmla="*/ 4320 h 4320"/>
                <a:gd name="T78" fmla="*/ 895 w 2035"/>
                <a:gd name="T79" fmla="*/ 4275 h 4320"/>
                <a:gd name="T80" fmla="*/ 960 w 2035"/>
                <a:gd name="T81" fmla="*/ 4161 h 4320"/>
                <a:gd name="T82" fmla="*/ 974 w 2035"/>
                <a:gd name="T83" fmla="*/ 2736 h 4320"/>
                <a:gd name="T84" fmla="*/ 1068 w 2035"/>
                <a:gd name="T85" fmla="*/ 4138 h 4320"/>
                <a:gd name="T86" fmla="*/ 1127 w 2035"/>
                <a:gd name="T87" fmla="*/ 4261 h 4320"/>
                <a:gd name="T88" fmla="*/ 1223 w 2035"/>
                <a:gd name="T89" fmla="*/ 4319 h 4320"/>
                <a:gd name="T90" fmla="*/ 1367 w 2035"/>
                <a:gd name="T91" fmla="*/ 4307 h 4320"/>
                <a:gd name="T92" fmla="*/ 1454 w 2035"/>
                <a:gd name="T93" fmla="*/ 4225 h 4320"/>
                <a:gd name="T94" fmla="*/ 1494 w 2035"/>
                <a:gd name="T95" fmla="*/ 4088 h 4320"/>
                <a:gd name="T96" fmla="*/ 1689 w 2035"/>
                <a:gd name="T97" fmla="*/ 2440 h 4320"/>
                <a:gd name="T98" fmla="*/ 1746 w 2035"/>
                <a:gd name="T99" fmla="*/ 2534 h 4320"/>
                <a:gd name="T100" fmla="*/ 1844 w 2035"/>
                <a:gd name="T101" fmla="*/ 2593 h 4320"/>
                <a:gd name="T102" fmla="*/ 1932 w 2035"/>
                <a:gd name="T103" fmla="*/ 2589 h 4320"/>
                <a:gd name="T104" fmla="*/ 2010 w 2035"/>
                <a:gd name="T105" fmla="*/ 2518 h 4320"/>
                <a:gd name="T106" fmla="*/ 2035 w 2035"/>
                <a:gd name="T107" fmla="*/ 2403 h 43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2035" h="4320">
                  <a:moveTo>
                    <a:pt x="1484" y="467"/>
                  </a:moveTo>
                  <a:lnTo>
                    <a:pt x="1484" y="467"/>
                  </a:lnTo>
                  <a:lnTo>
                    <a:pt x="1484" y="492"/>
                  </a:lnTo>
                  <a:lnTo>
                    <a:pt x="1481" y="515"/>
                  </a:lnTo>
                  <a:lnTo>
                    <a:pt x="1478" y="538"/>
                  </a:lnTo>
                  <a:lnTo>
                    <a:pt x="1474" y="561"/>
                  </a:lnTo>
                  <a:lnTo>
                    <a:pt x="1470" y="584"/>
                  </a:lnTo>
                  <a:lnTo>
                    <a:pt x="1463" y="605"/>
                  </a:lnTo>
                  <a:lnTo>
                    <a:pt x="1455" y="627"/>
                  </a:lnTo>
                  <a:lnTo>
                    <a:pt x="1448" y="649"/>
                  </a:lnTo>
                  <a:lnTo>
                    <a:pt x="1438" y="669"/>
                  </a:lnTo>
                  <a:lnTo>
                    <a:pt x="1428" y="689"/>
                  </a:lnTo>
                  <a:lnTo>
                    <a:pt x="1416" y="709"/>
                  </a:lnTo>
                  <a:lnTo>
                    <a:pt x="1405" y="728"/>
                  </a:lnTo>
                  <a:lnTo>
                    <a:pt x="1392" y="747"/>
                  </a:lnTo>
                  <a:lnTo>
                    <a:pt x="1378" y="764"/>
                  </a:lnTo>
                  <a:lnTo>
                    <a:pt x="1363" y="781"/>
                  </a:lnTo>
                  <a:lnTo>
                    <a:pt x="1347" y="797"/>
                  </a:lnTo>
                  <a:lnTo>
                    <a:pt x="1331" y="813"/>
                  </a:lnTo>
                  <a:lnTo>
                    <a:pt x="1314" y="827"/>
                  </a:lnTo>
                  <a:lnTo>
                    <a:pt x="1297" y="842"/>
                  </a:lnTo>
                  <a:lnTo>
                    <a:pt x="1278" y="855"/>
                  </a:lnTo>
                  <a:lnTo>
                    <a:pt x="1259" y="866"/>
                  </a:lnTo>
                  <a:lnTo>
                    <a:pt x="1239" y="878"/>
                  </a:lnTo>
                  <a:lnTo>
                    <a:pt x="1219" y="888"/>
                  </a:lnTo>
                  <a:lnTo>
                    <a:pt x="1199" y="898"/>
                  </a:lnTo>
                  <a:lnTo>
                    <a:pt x="1177" y="905"/>
                  </a:lnTo>
                  <a:lnTo>
                    <a:pt x="1156" y="912"/>
                  </a:lnTo>
                  <a:lnTo>
                    <a:pt x="1134" y="920"/>
                  </a:lnTo>
                  <a:lnTo>
                    <a:pt x="1111" y="924"/>
                  </a:lnTo>
                  <a:lnTo>
                    <a:pt x="1088" y="928"/>
                  </a:lnTo>
                  <a:lnTo>
                    <a:pt x="1065" y="931"/>
                  </a:lnTo>
                  <a:lnTo>
                    <a:pt x="1042" y="934"/>
                  </a:lnTo>
                  <a:lnTo>
                    <a:pt x="1017" y="934"/>
                  </a:lnTo>
                  <a:lnTo>
                    <a:pt x="1017" y="934"/>
                  </a:lnTo>
                  <a:lnTo>
                    <a:pt x="993" y="934"/>
                  </a:lnTo>
                  <a:lnTo>
                    <a:pt x="970" y="931"/>
                  </a:lnTo>
                  <a:lnTo>
                    <a:pt x="947" y="928"/>
                  </a:lnTo>
                  <a:lnTo>
                    <a:pt x="924" y="924"/>
                  </a:lnTo>
                  <a:lnTo>
                    <a:pt x="901" y="920"/>
                  </a:lnTo>
                  <a:lnTo>
                    <a:pt x="879" y="912"/>
                  </a:lnTo>
                  <a:lnTo>
                    <a:pt x="857" y="905"/>
                  </a:lnTo>
                  <a:lnTo>
                    <a:pt x="836" y="898"/>
                  </a:lnTo>
                  <a:lnTo>
                    <a:pt x="816" y="888"/>
                  </a:lnTo>
                  <a:lnTo>
                    <a:pt x="795" y="878"/>
                  </a:lnTo>
                  <a:lnTo>
                    <a:pt x="775" y="866"/>
                  </a:lnTo>
                  <a:lnTo>
                    <a:pt x="756" y="855"/>
                  </a:lnTo>
                  <a:lnTo>
                    <a:pt x="738" y="842"/>
                  </a:lnTo>
                  <a:lnTo>
                    <a:pt x="720" y="827"/>
                  </a:lnTo>
                  <a:lnTo>
                    <a:pt x="703" y="813"/>
                  </a:lnTo>
                  <a:lnTo>
                    <a:pt x="687" y="797"/>
                  </a:lnTo>
                  <a:lnTo>
                    <a:pt x="671" y="781"/>
                  </a:lnTo>
                  <a:lnTo>
                    <a:pt x="657" y="764"/>
                  </a:lnTo>
                  <a:lnTo>
                    <a:pt x="643" y="747"/>
                  </a:lnTo>
                  <a:lnTo>
                    <a:pt x="630" y="728"/>
                  </a:lnTo>
                  <a:lnTo>
                    <a:pt x="618" y="709"/>
                  </a:lnTo>
                  <a:lnTo>
                    <a:pt x="607" y="689"/>
                  </a:lnTo>
                  <a:lnTo>
                    <a:pt x="597" y="669"/>
                  </a:lnTo>
                  <a:lnTo>
                    <a:pt x="586" y="649"/>
                  </a:lnTo>
                  <a:lnTo>
                    <a:pt x="579" y="627"/>
                  </a:lnTo>
                  <a:lnTo>
                    <a:pt x="572" y="605"/>
                  </a:lnTo>
                  <a:lnTo>
                    <a:pt x="565" y="584"/>
                  </a:lnTo>
                  <a:lnTo>
                    <a:pt x="561" y="561"/>
                  </a:lnTo>
                  <a:lnTo>
                    <a:pt x="556" y="538"/>
                  </a:lnTo>
                  <a:lnTo>
                    <a:pt x="553" y="515"/>
                  </a:lnTo>
                  <a:lnTo>
                    <a:pt x="550" y="492"/>
                  </a:lnTo>
                  <a:lnTo>
                    <a:pt x="550" y="467"/>
                  </a:lnTo>
                  <a:lnTo>
                    <a:pt x="550" y="467"/>
                  </a:lnTo>
                  <a:lnTo>
                    <a:pt x="550" y="443"/>
                  </a:lnTo>
                  <a:lnTo>
                    <a:pt x="553" y="419"/>
                  </a:lnTo>
                  <a:lnTo>
                    <a:pt x="556" y="396"/>
                  </a:lnTo>
                  <a:lnTo>
                    <a:pt x="561" y="373"/>
                  </a:lnTo>
                  <a:lnTo>
                    <a:pt x="565" y="350"/>
                  </a:lnTo>
                  <a:lnTo>
                    <a:pt x="572" y="329"/>
                  </a:lnTo>
                  <a:lnTo>
                    <a:pt x="579" y="307"/>
                  </a:lnTo>
                  <a:lnTo>
                    <a:pt x="586" y="285"/>
                  </a:lnTo>
                  <a:lnTo>
                    <a:pt x="597" y="265"/>
                  </a:lnTo>
                  <a:lnTo>
                    <a:pt x="607" y="245"/>
                  </a:lnTo>
                  <a:lnTo>
                    <a:pt x="618" y="225"/>
                  </a:lnTo>
                  <a:lnTo>
                    <a:pt x="630" y="206"/>
                  </a:lnTo>
                  <a:lnTo>
                    <a:pt x="643" y="187"/>
                  </a:lnTo>
                  <a:lnTo>
                    <a:pt x="657" y="170"/>
                  </a:lnTo>
                  <a:lnTo>
                    <a:pt x="671" y="153"/>
                  </a:lnTo>
                  <a:lnTo>
                    <a:pt x="687" y="137"/>
                  </a:lnTo>
                  <a:lnTo>
                    <a:pt x="703" y="121"/>
                  </a:lnTo>
                  <a:lnTo>
                    <a:pt x="720" y="107"/>
                  </a:lnTo>
                  <a:lnTo>
                    <a:pt x="738" y="92"/>
                  </a:lnTo>
                  <a:lnTo>
                    <a:pt x="756" y="79"/>
                  </a:lnTo>
                  <a:lnTo>
                    <a:pt x="775" y="68"/>
                  </a:lnTo>
                  <a:lnTo>
                    <a:pt x="795" y="56"/>
                  </a:lnTo>
                  <a:lnTo>
                    <a:pt x="816" y="46"/>
                  </a:lnTo>
                  <a:lnTo>
                    <a:pt x="836" y="36"/>
                  </a:lnTo>
                  <a:lnTo>
                    <a:pt x="857" y="29"/>
                  </a:lnTo>
                  <a:lnTo>
                    <a:pt x="879" y="22"/>
                  </a:lnTo>
                  <a:lnTo>
                    <a:pt x="901" y="14"/>
                  </a:lnTo>
                  <a:lnTo>
                    <a:pt x="924" y="10"/>
                  </a:lnTo>
                  <a:lnTo>
                    <a:pt x="947" y="6"/>
                  </a:lnTo>
                  <a:lnTo>
                    <a:pt x="970" y="3"/>
                  </a:lnTo>
                  <a:lnTo>
                    <a:pt x="993" y="0"/>
                  </a:lnTo>
                  <a:lnTo>
                    <a:pt x="1017" y="0"/>
                  </a:lnTo>
                  <a:lnTo>
                    <a:pt x="1017" y="0"/>
                  </a:lnTo>
                  <a:lnTo>
                    <a:pt x="1042" y="0"/>
                  </a:lnTo>
                  <a:lnTo>
                    <a:pt x="1065" y="3"/>
                  </a:lnTo>
                  <a:lnTo>
                    <a:pt x="1088" y="6"/>
                  </a:lnTo>
                  <a:lnTo>
                    <a:pt x="1111" y="10"/>
                  </a:lnTo>
                  <a:lnTo>
                    <a:pt x="1134" y="14"/>
                  </a:lnTo>
                  <a:lnTo>
                    <a:pt x="1156" y="22"/>
                  </a:lnTo>
                  <a:lnTo>
                    <a:pt x="1177" y="29"/>
                  </a:lnTo>
                  <a:lnTo>
                    <a:pt x="1199" y="36"/>
                  </a:lnTo>
                  <a:lnTo>
                    <a:pt x="1219" y="46"/>
                  </a:lnTo>
                  <a:lnTo>
                    <a:pt x="1239" y="56"/>
                  </a:lnTo>
                  <a:lnTo>
                    <a:pt x="1259" y="68"/>
                  </a:lnTo>
                  <a:lnTo>
                    <a:pt x="1278" y="79"/>
                  </a:lnTo>
                  <a:lnTo>
                    <a:pt x="1297" y="92"/>
                  </a:lnTo>
                  <a:lnTo>
                    <a:pt x="1314" y="107"/>
                  </a:lnTo>
                  <a:lnTo>
                    <a:pt x="1331" y="121"/>
                  </a:lnTo>
                  <a:lnTo>
                    <a:pt x="1347" y="137"/>
                  </a:lnTo>
                  <a:lnTo>
                    <a:pt x="1363" y="153"/>
                  </a:lnTo>
                  <a:lnTo>
                    <a:pt x="1378" y="170"/>
                  </a:lnTo>
                  <a:lnTo>
                    <a:pt x="1392" y="187"/>
                  </a:lnTo>
                  <a:lnTo>
                    <a:pt x="1405" y="206"/>
                  </a:lnTo>
                  <a:lnTo>
                    <a:pt x="1416" y="225"/>
                  </a:lnTo>
                  <a:lnTo>
                    <a:pt x="1428" y="245"/>
                  </a:lnTo>
                  <a:lnTo>
                    <a:pt x="1438" y="265"/>
                  </a:lnTo>
                  <a:lnTo>
                    <a:pt x="1448" y="285"/>
                  </a:lnTo>
                  <a:lnTo>
                    <a:pt x="1455" y="307"/>
                  </a:lnTo>
                  <a:lnTo>
                    <a:pt x="1463" y="329"/>
                  </a:lnTo>
                  <a:lnTo>
                    <a:pt x="1470" y="350"/>
                  </a:lnTo>
                  <a:lnTo>
                    <a:pt x="1474" y="373"/>
                  </a:lnTo>
                  <a:lnTo>
                    <a:pt x="1478" y="396"/>
                  </a:lnTo>
                  <a:lnTo>
                    <a:pt x="1481" y="419"/>
                  </a:lnTo>
                  <a:lnTo>
                    <a:pt x="1484" y="443"/>
                  </a:lnTo>
                  <a:lnTo>
                    <a:pt x="1484" y="467"/>
                  </a:lnTo>
                  <a:lnTo>
                    <a:pt x="1484" y="467"/>
                  </a:lnTo>
                  <a:close/>
                  <a:moveTo>
                    <a:pt x="2016" y="2316"/>
                  </a:moveTo>
                  <a:lnTo>
                    <a:pt x="1555" y="1104"/>
                  </a:lnTo>
                  <a:lnTo>
                    <a:pt x="1555" y="1104"/>
                  </a:lnTo>
                  <a:lnTo>
                    <a:pt x="1546" y="1085"/>
                  </a:lnTo>
                  <a:lnTo>
                    <a:pt x="1537" y="1067"/>
                  </a:lnTo>
                  <a:lnTo>
                    <a:pt x="1526" y="1048"/>
                  </a:lnTo>
                  <a:lnTo>
                    <a:pt x="1514" y="1032"/>
                  </a:lnTo>
                  <a:lnTo>
                    <a:pt x="1501" y="1016"/>
                  </a:lnTo>
                  <a:lnTo>
                    <a:pt x="1489" y="1003"/>
                  </a:lnTo>
                  <a:lnTo>
                    <a:pt x="1474" y="990"/>
                  </a:lnTo>
                  <a:lnTo>
                    <a:pt x="1460" y="980"/>
                  </a:lnTo>
                  <a:lnTo>
                    <a:pt x="1444" y="970"/>
                  </a:lnTo>
                  <a:lnTo>
                    <a:pt x="1428" y="961"/>
                  </a:lnTo>
                  <a:lnTo>
                    <a:pt x="1412" y="956"/>
                  </a:lnTo>
                  <a:lnTo>
                    <a:pt x="1395" y="951"/>
                  </a:lnTo>
                  <a:lnTo>
                    <a:pt x="1379" y="948"/>
                  </a:lnTo>
                  <a:lnTo>
                    <a:pt x="1362" y="947"/>
                  </a:lnTo>
                  <a:lnTo>
                    <a:pt x="1346" y="948"/>
                  </a:lnTo>
                  <a:lnTo>
                    <a:pt x="1329" y="951"/>
                  </a:lnTo>
                  <a:lnTo>
                    <a:pt x="1329" y="951"/>
                  </a:lnTo>
                  <a:lnTo>
                    <a:pt x="1229" y="950"/>
                  </a:lnTo>
                  <a:lnTo>
                    <a:pt x="1017" y="950"/>
                  </a:lnTo>
                  <a:lnTo>
                    <a:pt x="804" y="950"/>
                  </a:lnTo>
                  <a:lnTo>
                    <a:pt x="706" y="951"/>
                  </a:lnTo>
                  <a:lnTo>
                    <a:pt x="706" y="951"/>
                  </a:lnTo>
                  <a:lnTo>
                    <a:pt x="689" y="948"/>
                  </a:lnTo>
                  <a:lnTo>
                    <a:pt x="673" y="947"/>
                  </a:lnTo>
                  <a:lnTo>
                    <a:pt x="656" y="948"/>
                  </a:lnTo>
                  <a:lnTo>
                    <a:pt x="640" y="951"/>
                  </a:lnTo>
                  <a:lnTo>
                    <a:pt x="622" y="956"/>
                  </a:lnTo>
                  <a:lnTo>
                    <a:pt x="607" y="961"/>
                  </a:lnTo>
                  <a:lnTo>
                    <a:pt x="591" y="970"/>
                  </a:lnTo>
                  <a:lnTo>
                    <a:pt x="575" y="980"/>
                  </a:lnTo>
                  <a:lnTo>
                    <a:pt x="561" y="990"/>
                  </a:lnTo>
                  <a:lnTo>
                    <a:pt x="546" y="1003"/>
                  </a:lnTo>
                  <a:lnTo>
                    <a:pt x="533" y="1016"/>
                  </a:lnTo>
                  <a:lnTo>
                    <a:pt x="520" y="1032"/>
                  </a:lnTo>
                  <a:lnTo>
                    <a:pt x="509" y="1048"/>
                  </a:lnTo>
                  <a:lnTo>
                    <a:pt x="497" y="1067"/>
                  </a:lnTo>
                  <a:lnTo>
                    <a:pt x="488" y="1085"/>
                  </a:lnTo>
                  <a:lnTo>
                    <a:pt x="480" y="1104"/>
                  </a:lnTo>
                  <a:lnTo>
                    <a:pt x="19" y="2316"/>
                  </a:lnTo>
                  <a:lnTo>
                    <a:pt x="19" y="2316"/>
                  </a:lnTo>
                  <a:lnTo>
                    <a:pt x="12" y="2338"/>
                  </a:lnTo>
                  <a:lnTo>
                    <a:pt x="6" y="2360"/>
                  </a:lnTo>
                  <a:lnTo>
                    <a:pt x="1" y="2381"/>
                  </a:lnTo>
                  <a:lnTo>
                    <a:pt x="0" y="2403"/>
                  </a:lnTo>
                  <a:lnTo>
                    <a:pt x="0" y="2425"/>
                  </a:lnTo>
                  <a:lnTo>
                    <a:pt x="1" y="2445"/>
                  </a:lnTo>
                  <a:lnTo>
                    <a:pt x="4" y="2463"/>
                  </a:lnTo>
                  <a:lnTo>
                    <a:pt x="10" y="2484"/>
                  </a:lnTo>
                  <a:lnTo>
                    <a:pt x="16" y="2501"/>
                  </a:lnTo>
                  <a:lnTo>
                    <a:pt x="24" y="2518"/>
                  </a:lnTo>
                  <a:lnTo>
                    <a:pt x="33" y="2534"/>
                  </a:lnTo>
                  <a:lnTo>
                    <a:pt x="45" y="2548"/>
                  </a:lnTo>
                  <a:lnTo>
                    <a:pt x="58" y="2561"/>
                  </a:lnTo>
                  <a:lnTo>
                    <a:pt x="71" y="2572"/>
                  </a:lnTo>
                  <a:lnTo>
                    <a:pt x="86" y="2582"/>
                  </a:lnTo>
                  <a:lnTo>
                    <a:pt x="102" y="2589"/>
                  </a:lnTo>
                  <a:lnTo>
                    <a:pt x="102" y="2589"/>
                  </a:lnTo>
                  <a:lnTo>
                    <a:pt x="120" y="2595"/>
                  </a:lnTo>
                  <a:lnTo>
                    <a:pt x="137" y="2597"/>
                  </a:lnTo>
                  <a:lnTo>
                    <a:pt x="154" y="2597"/>
                  </a:lnTo>
                  <a:lnTo>
                    <a:pt x="171" y="2596"/>
                  </a:lnTo>
                  <a:lnTo>
                    <a:pt x="190" y="2593"/>
                  </a:lnTo>
                  <a:lnTo>
                    <a:pt x="207" y="2587"/>
                  </a:lnTo>
                  <a:lnTo>
                    <a:pt x="225" y="2580"/>
                  </a:lnTo>
                  <a:lnTo>
                    <a:pt x="241" y="2572"/>
                  </a:lnTo>
                  <a:lnTo>
                    <a:pt x="258" y="2560"/>
                  </a:lnTo>
                  <a:lnTo>
                    <a:pt x="272" y="2547"/>
                  </a:lnTo>
                  <a:lnTo>
                    <a:pt x="288" y="2534"/>
                  </a:lnTo>
                  <a:lnTo>
                    <a:pt x="301" y="2518"/>
                  </a:lnTo>
                  <a:lnTo>
                    <a:pt x="314" y="2501"/>
                  </a:lnTo>
                  <a:lnTo>
                    <a:pt x="326" y="2482"/>
                  </a:lnTo>
                  <a:lnTo>
                    <a:pt x="337" y="2462"/>
                  </a:lnTo>
                  <a:lnTo>
                    <a:pt x="346" y="2440"/>
                  </a:lnTo>
                  <a:lnTo>
                    <a:pt x="539" y="1933"/>
                  </a:lnTo>
                  <a:lnTo>
                    <a:pt x="539" y="2484"/>
                  </a:lnTo>
                  <a:lnTo>
                    <a:pt x="539" y="2484"/>
                  </a:lnTo>
                  <a:lnTo>
                    <a:pt x="539" y="2484"/>
                  </a:lnTo>
                  <a:lnTo>
                    <a:pt x="539" y="4062"/>
                  </a:lnTo>
                  <a:lnTo>
                    <a:pt x="539" y="4062"/>
                  </a:lnTo>
                  <a:lnTo>
                    <a:pt x="540" y="4088"/>
                  </a:lnTo>
                  <a:lnTo>
                    <a:pt x="542" y="4114"/>
                  </a:lnTo>
                  <a:lnTo>
                    <a:pt x="548" y="4138"/>
                  </a:lnTo>
                  <a:lnTo>
                    <a:pt x="553" y="4161"/>
                  </a:lnTo>
                  <a:lnTo>
                    <a:pt x="561" y="4185"/>
                  </a:lnTo>
                  <a:lnTo>
                    <a:pt x="569" y="4206"/>
                  </a:lnTo>
                  <a:lnTo>
                    <a:pt x="581" y="4225"/>
                  </a:lnTo>
                  <a:lnTo>
                    <a:pt x="592" y="4244"/>
                  </a:lnTo>
                  <a:lnTo>
                    <a:pt x="605" y="4261"/>
                  </a:lnTo>
                  <a:lnTo>
                    <a:pt x="620" y="4275"/>
                  </a:lnTo>
                  <a:lnTo>
                    <a:pt x="634" y="4288"/>
                  </a:lnTo>
                  <a:lnTo>
                    <a:pt x="650" y="4298"/>
                  </a:lnTo>
                  <a:lnTo>
                    <a:pt x="667" y="4307"/>
                  </a:lnTo>
                  <a:lnTo>
                    <a:pt x="684" y="4314"/>
                  </a:lnTo>
                  <a:lnTo>
                    <a:pt x="702" y="4319"/>
                  </a:lnTo>
                  <a:lnTo>
                    <a:pt x="720" y="4320"/>
                  </a:lnTo>
                  <a:lnTo>
                    <a:pt x="793" y="4320"/>
                  </a:lnTo>
                  <a:lnTo>
                    <a:pt x="793" y="4320"/>
                  </a:lnTo>
                  <a:lnTo>
                    <a:pt x="811" y="4319"/>
                  </a:lnTo>
                  <a:lnTo>
                    <a:pt x="829" y="4314"/>
                  </a:lnTo>
                  <a:lnTo>
                    <a:pt x="846" y="4307"/>
                  </a:lnTo>
                  <a:lnTo>
                    <a:pt x="863" y="4298"/>
                  </a:lnTo>
                  <a:lnTo>
                    <a:pt x="879" y="4288"/>
                  </a:lnTo>
                  <a:lnTo>
                    <a:pt x="895" y="4275"/>
                  </a:lnTo>
                  <a:lnTo>
                    <a:pt x="908" y="4261"/>
                  </a:lnTo>
                  <a:lnTo>
                    <a:pt x="921" y="4244"/>
                  </a:lnTo>
                  <a:lnTo>
                    <a:pt x="932" y="4225"/>
                  </a:lnTo>
                  <a:lnTo>
                    <a:pt x="944" y="4206"/>
                  </a:lnTo>
                  <a:lnTo>
                    <a:pt x="952" y="4185"/>
                  </a:lnTo>
                  <a:lnTo>
                    <a:pt x="960" y="4161"/>
                  </a:lnTo>
                  <a:lnTo>
                    <a:pt x="967" y="4138"/>
                  </a:lnTo>
                  <a:lnTo>
                    <a:pt x="971" y="4114"/>
                  </a:lnTo>
                  <a:lnTo>
                    <a:pt x="974" y="4088"/>
                  </a:lnTo>
                  <a:lnTo>
                    <a:pt x="974" y="4062"/>
                  </a:lnTo>
                  <a:lnTo>
                    <a:pt x="974" y="2736"/>
                  </a:lnTo>
                  <a:lnTo>
                    <a:pt x="974" y="2736"/>
                  </a:lnTo>
                  <a:lnTo>
                    <a:pt x="1061" y="2736"/>
                  </a:lnTo>
                  <a:lnTo>
                    <a:pt x="1061" y="4062"/>
                  </a:lnTo>
                  <a:lnTo>
                    <a:pt x="1061" y="4062"/>
                  </a:lnTo>
                  <a:lnTo>
                    <a:pt x="1061" y="4088"/>
                  </a:lnTo>
                  <a:lnTo>
                    <a:pt x="1063" y="4114"/>
                  </a:lnTo>
                  <a:lnTo>
                    <a:pt x="1068" y="4138"/>
                  </a:lnTo>
                  <a:lnTo>
                    <a:pt x="1075" y="4161"/>
                  </a:lnTo>
                  <a:lnTo>
                    <a:pt x="1082" y="4185"/>
                  </a:lnTo>
                  <a:lnTo>
                    <a:pt x="1091" y="4206"/>
                  </a:lnTo>
                  <a:lnTo>
                    <a:pt x="1102" y="4225"/>
                  </a:lnTo>
                  <a:lnTo>
                    <a:pt x="1114" y="4244"/>
                  </a:lnTo>
                  <a:lnTo>
                    <a:pt x="1127" y="4261"/>
                  </a:lnTo>
                  <a:lnTo>
                    <a:pt x="1140" y="4275"/>
                  </a:lnTo>
                  <a:lnTo>
                    <a:pt x="1156" y="4288"/>
                  </a:lnTo>
                  <a:lnTo>
                    <a:pt x="1171" y="4298"/>
                  </a:lnTo>
                  <a:lnTo>
                    <a:pt x="1189" y="4307"/>
                  </a:lnTo>
                  <a:lnTo>
                    <a:pt x="1206" y="4314"/>
                  </a:lnTo>
                  <a:lnTo>
                    <a:pt x="1223" y="4319"/>
                  </a:lnTo>
                  <a:lnTo>
                    <a:pt x="1242" y="4320"/>
                  </a:lnTo>
                  <a:lnTo>
                    <a:pt x="1314" y="4320"/>
                  </a:lnTo>
                  <a:lnTo>
                    <a:pt x="1314" y="4320"/>
                  </a:lnTo>
                  <a:lnTo>
                    <a:pt x="1333" y="4319"/>
                  </a:lnTo>
                  <a:lnTo>
                    <a:pt x="1350" y="4314"/>
                  </a:lnTo>
                  <a:lnTo>
                    <a:pt x="1367" y="4307"/>
                  </a:lnTo>
                  <a:lnTo>
                    <a:pt x="1385" y="4298"/>
                  </a:lnTo>
                  <a:lnTo>
                    <a:pt x="1401" y="4288"/>
                  </a:lnTo>
                  <a:lnTo>
                    <a:pt x="1415" y="4275"/>
                  </a:lnTo>
                  <a:lnTo>
                    <a:pt x="1429" y="4261"/>
                  </a:lnTo>
                  <a:lnTo>
                    <a:pt x="1442" y="4244"/>
                  </a:lnTo>
                  <a:lnTo>
                    <a:pt x="1454" y="4225"/>
                  </a:lnTo>
                  <a:lnTo>
                    <a:pt x="1464" y="4206"/>
                  </a:lnTo>
                  <a:lnTo>
                    <a:pt x="1474" y="4185"/>
                  </a:lnTo>
                  <a:lnTo>
                    <a:pt x="1481" y="4161"/>
                  </a:lnTo>
                  <a:lnTo>
                    <a:pt x="1487" y="4138"/>
                  </a:lnTo>
                  <a:lnTo>
                    <a:pt x="1491" y="4114"/>
                  </a:lnTo>
                  <a:lnTo>
                    <a:pt x="1494" y="4088"/>
                  </a:lnTo>
                  <a:lnTo>
                    <a:pt x="1496" y="4062"/>
                  </a:lnTo>
                  <a:lnTo>
                    <a:pt x="1496" y="2484"/>
                  </a:lnTo>
                  <a:lnTo>
                    <a:pt x="1496" y="2484"/>
                  </a:lnTo>
                  <a:lnTo>
                    <a:pt x="1496" y="2484"/>
                  </a:lnTo>
                  <a:lnTo>
                    <a:pt x="1496" y="1933"/>
                  </a:lnTo>
                  <a:lnTo>
                    <a:pt x="1689" y="2440"/>
                  </a:lnTo>
                  <a:lnTo>
                    <a:pt x="1689" y="2440"/>
                  </a:lnTo>
                  <a:lnTo>
                    <a:pt x="1697" y="2462"/>
                  </a:lnTo>
                  <a:lnTo>
                    <a:pt x="1709" y="2482"/>
                  </a:lnTo>
                  <a:lnTo>
                    <a:pt x="1720" y="2501"/>
                  </a:lnTo>
                  <a:lnTo>
                    <a:pt x="1733" y="2518"/>
                  </a:lnTo>
                  <a:lnTo>
                    <a:pt x="1746" y="2534"/>
                  </a:lnTo>
                  <a:lnTo>
                    <a:pt x="1762" y="2547"/>
                  </a:lnTo>
                  <a:lnTo>
                    <a:pt x="1777" y="2560"/>
                  </a:lnTo>
                  <a:lnTo>
                    <a:pt x="1794" y="2572"/>
                  </a:lnTo>
                  <a:lnTo>
                    <a:pt x="1810" y="2580"/>
                  </a:lnTo>
                  <a:lnTo>
                    <a:pt x="1827" y="2587"/>
                  </a:lnTo>
                  <a:lnTo>
                    <a:pt x="1844" y="2593"/>
                  </a:lnTo>
                  <a:lnTo>
                    <a:pt x="1863" y="2596"/>
                  </a:lnTo>
                  <a:lnTo>
                    <a:pt x="1880" y="2597"/>
                  </a:lnTo>
                  <a:lnTo>
                    <a:pt x="1898" y="2597"/>
                  </a:lnTo>
                  <a:lnTo>
                    <a:pt x="1915" y="2595"/>
                  </a:lnTo>
                  <a:lnTo>
                    <a:pt x="1932" y="2589"/>
                  </a:lnTo>
                  <a:lnTo>
                    <a:pt x="1932" y="2589"/>
                  </a:lnTo>
                  <a:lnTo>
                    <a:pt x="1948" y="2582"/>
                  </a:lnTo>
                  <a:lnTo>
                    <a:pt x="1964" y="2572"/>
                  </a:lnTo>
                  <a:lnTo>
                    <a:pt x="1977" y="2561"/>
                  </a:lnTo>
                  <a:lnTo>
                    <a:pt x="1990" y="2548"/>
                  </a:lnTo>
                  <a:lnTo>
                    <a:pt x="2001" y="2534"/>
                  </a:lnTo>
                  <a:lnTo>
                    <a:pt x="2010" y="2518"/>
                  </a:lnTo>
                  <a:lnTo>
                    <a:pt x="2019" y="2501"/>
                  </a:lnTo>
                  <a:lnTo>
                    <a:pt x="2025" y="2484"/>
                  </a:lnTo>
                  <a:lnTo>
                    <a:pt x="2029" y="2463"/>
                  </a:lnTo>
                  <a:lnTo>
                    <a:pt x="2033" y="2445"/>
                  </a:lnTo>
                  <a:lnTo>
                    <a:pt x="2035" y="2425"/>
                  </a:lnTo>
                  <a:lnTo>
                    <a:pt x="2035" y="2403"/>
                  </a:lnTo>
                  <a:lnTo>
                    <a:pt x="2032" y="2381"/>
                  </a:lnTo>
                  <a:lnTo>
                    <a:pt x="2029" y="2360"/>
                  </a:lnTo>
                  <a:lnTo>
                    <a:pt x="2023" y="2338"/>
                  </a:lnTo>
                  <a:lnTo>
                    <a:pt x="2016" y="2316"/>
                  </a:lnTo>
                  <a:lnTo>
                    <a:pt x="2016" y="2316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363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ZA" sz="1800" b="0" i="0" u="none" strike="noStrike" kern="0" cap="none" spc="0" normalizeH="0" baseline="0" noProof="0">
                <a:ln>
                  <a:noFill/>
                </a:ln>
                <a:solidFill>
                  <a:srgbClr val="777777"/>
                </a:solidFill>
                <a:effectLst/>
                <a:uLnTx/>
                <a:uFillTx/>
              </a:endParaRPr>
            </a:p>
          </p:txBody>
        </p:sp>
        <p:sp>
          <p:nvSpPr>
            <p:cNvPr id="45" name="Freeform 64"/>
            <p:cNvSpPr>
              <a:spLocks noEditPoints="1"/>
            </p:cNvSpPr>
            <p:nvPr/>
          </p:nvSpPr>
          <p:spPr bwMode="auto">
            <a:xfrm>
              <a:off x="3670457" y="2971800"/>
              <a:ext cx="475127" cy="1008623"/>
            </a:xfrm>
            <a:custGeom>
              <a:avLst/>
              <a:gdLst>
                <a:gd name="T0" fmla="*/ 1474 w 2035"/>
                <a:gd name="T1" fmla="*/ 561 h 4320"/>
                <a:gd name="T2" fmla="*/ 1428 w 2035"/>
                <a:gd name="T3" fmla="*/ 689 h 4320"/>
                <a:gd name="T4" fmla="*/ 1347 w 2035"/>
                <a:gd name="T5" fmla="*/ 797 h 4320"/>
                <a:gd name="T6" fmla="*/ 1239 w 2035"/>
                <a:gd name="T7" fmla="*/ 878 h 4320"/>
                <a:gd name="T8" fmla="*/ 1111 w 2035"/>
                <a:gd name="T9" fmla="*/ 924 h 4320"/>
                <a:gd name="T10" fmla="*/ 993 w 2035"/>
                <a:gd name="T11" fmla="*/ 934 h 4320"/>
                <a:gd name="T12" fmla="*/ 857 w 2035"/>
                <a:gd name="T13" fmla="*/ 905 h 4320"/>
                <a:gd name="T14" fmla="*/ 738 w 2035"/>
                <a:gd name="T15" fmla="*/ 842 h 4320"/>
                <a:gd name="T16" fmla="*/ 643 w 2035"/>
                <a:gd name="T17" fmla="*/ 747 h 4320"/>
                <a:gd name="T18" fmla="*/ 579 w 2035"/>
                <a:gd name="T19" fmla="*/ 627 h 4320"/>
                <a:gd name="T20" fmla="*/ 550 w 2035"/>
                <a:gd name="T21" fmla="*/ 492 h 4320"/>
                <a:gd name="T22" fmla="*/ 561 w 2035"/>
                <a:gd name="T23" fmla="*/ 373 h 4320"/>
                <a:gd name="T24" fmla="*/ 607 w 2035"/>
                <a:gd name="T25" fmla="*/ 245 h 4320"/>
                <a:gd name="T26" fmla="*/ 687 w 2035"/>
                <a:gd name="T27" fmla="*/ 137 h 4320"/>
                <a:gd name="T28" fmla="*/ 795 w 2035"/>
                <a:gd name="T29" fmla="*/ 56 h 4320"/>
                <a:gd name="T30" fmla="*/ 924 w 2035"/>
                <a:gd name="T31" fmla="*/ 10 h 4320"/>
                <a:gd name="T32" fmla="*/ 1042 w 2035"/>
                <a:gd name="T33" fmla="*/ 0 h 4320"/>
                <a:gd name="T34" fmla="*/ 1177 w 2035"/>
                <a:gd name="T35" fmla="*/ 29 h 4320"/>
                <a:gd name="T36" fmla="*/ 1297 w 2035"/>
                <a:gd name="T37" fmla="*/ 92 h 4320"/>
                <a:gd name="T38" fmla="*/ 1392 w 2035"/>
                <a:gd name="T39" fmla="*/ 187 h 4320"/>
                <a:gd name="T40" fmla="*/ 1455 w 2035"/>
                <a:gd name="T41" fmla="*/ 307 h 4320"/>
                <a:gd name="T42" fmla="*/ 1484 w 2035"/>
                <a:gd name="T43" fmla="*/ 443 h 4320"/>
                <a:gd name="T44" fmla="*/ 1546 w 2035"/>
                <a:gd name="T45" fmla="*/ 1085 h 4320"/>
                <a:gd name="T46" fmla="*/ 1474 w 2035"/>
                <a:gd name="T47" fmla="*/ 990 h 4320"/>
                <a:gd name="T48" fmla="*/ 1379 w 2035"/>
                <a:gd name="T49" fmla="*/ 948 h 4320"/>
                <a:gd name="T50" fmla="*/ 1017 w 2035"/>
                <a:gd name="T51" fmla="*/ 950 h 4320"/>
                <a:gd name="T52" fmla="*/ 656 w 2035"/>
                <a:gd name="T53" fmla="*/ 948 h 4320"/>
                <a:gd name="T54" fmla="*/ 561 w 2035"/>
                <a:gd name="T55" fmla="*/ 990 h 4320"/>
                <a:gd name="T56" fmla="*/ 488 w 2035"/>
                <a:gd name="T57" fmla="*/ 1085 h 4320"/>
                <a:gd name="T58" fmla="*/ 1 w 2035"/>
                <a:gd name="T59" fmla="*/ 2381 h 4320"/>
                <a:gd name="T60" fmla="*/ 16 w 2035"/>
                <a:gd name="T61" fmla="*/ 2501 h 4320"/>
                <a:gd name="T62" fmla="*/ 86 w 2035"/>
                <a:gd name="T63" fmla="*/ 2582 h 4320"/>
                <a:gd name="T64" fmla="*/ 171 w 2035"/>
                <a:gd name="T65" fmla="*/ 2596 h 4320"/>
                <a:gd name="T66" fmla="*/ 272 w 2035"/>
                <a:gd name="T67" fmla="*/ 2547 h 4320"/>
                <a:gd name="T68" fmla="*/ 346 w 2035"/>
                <a:gd name="T69" fmla="*/ 2440 h 4320"/>
                <a:gd name="T70" fmla="*/ 539 w 2035"/>
                <a:gd name="T71" fmla="*/ 4062 h 4320"/>
                <a:gd name="T72" fmla="*/ 569 w 2035"/>
                <a:gd name="T73" fmla="*/ 4206 h 4320"/>
                <a:gd name="T74" fmla="*/ 650 w 2035"/>
                <a:gd name="T75" fmla="*/ 4298 h 4320"/>
                <a:gd name="T76" fmla="*/ 793 w 2035"/>
                <a:gd name="T77" fmla="*/ 4320 h 4320"/>
                <a:gd name="T78" fmla="*/ 895 w 2035"/>
                <a:gd name="T79" fmla="*/ 4275 h 4320"/>
                <a:gd name="T80" fmla="*/ 960 w 2035"/>
                <a:gd name="T81" fmla="*/ 4161 h 4320"/>
                <a:gd name="T82" fmla="*/ 974 w 2035"/>
                <a:gd name="T83" fmla="*/ 2736 h 4320"/>
                <a:gd name="T84" fmla="*/ 1068 w 2035"/>
                <a:gd name="T85" fmla="*/ 4138 h 4320"/>
                <a:gd name="T86" fmla="*/ 1127 w 2035"/>
                <a:gd name="T87" fmla="*/ 4261 h 4320"/>
                <a:gd name="T88" fmla="*/ 1223 w 2035"/>
                <a:gd name="T89" fmla="*/ 4319 h 4320"/>
                <a:gd name="T90" fmla="*/ 1367 w 2035"/>
                <a:gd name="T91" fmla="*/ 4307 h 4320"/>
                <a:gd name="T92" fmla="*/ 1454 w 2035"/>
                <a:gd name="T93" fmla="*/ 4225 h 4320"/>
                <a:gd name="T94" fmla="*/ 1494 w 2035"/>
                <a:gd name="T95" fmla="*/ 4088 h 4320"/>
                <a:gd name="T96" fmla="*/ 1689 w 2035"/>
                <a:gd name="T97" fmla="*/ 2440 h 4320"/>
                <a:gd name="T98" fmla="*/ 1746 w 2035"/>
                <a:gd name="T99" fmla="*/ 2534 h 4320"/>
                <a:gd name="T100" fmla="*/ 1844 w 2035"/>
                <a:gd name="T101" fmla="*/ 2593 h 4320"/>
                <a:gd name="T102" fmla="*/ 1932 w 2035"/>
                <a:gd name="T103" fmla="*/ 2589 h 4320"/>
                <a:gd name="T104" fmla="*/ 2010 w 2035"/>
                <a:gd name="T105" fmla="*/ 2518 h 4320"/>
                <a:gd name="T106" fmla="*/ 2035 w 2035"/>
                <a:gd name="T107" fmla="*/ 2403 h 43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2035" h="4320">
                  <a:moveTo>
                    <a:pt x="1484" y="467"/>
                  </a:moveTo>
                  <a:lnTo>
                    <a:pt x="1484" y="467"/>
                  </a:lnTo>
                  <a:lnTo>
                    <a:pt x="1484" y="492"/>
                  </a:lnTo>
                  <a:lnTo>
                    <a:pt x="1481" y="515"/>
                  </a:lnTo>
                  <a:lnTo>
                    <a:pt x="1478" y="538"/>
                  </a:lnTo>
                  <a:lnTo>
                    <a:pt x="1474" y="561"/>
                  </a:lnTo>
                  <a:lnTo>
                    <a:pt x="1470" y="584"/>
                  </a:lnTo>
                  <a:lnTo>
                    <a:pt x="1463" y="605"/>
                  </a:lnTo>
                  <a:lnTo>
                    <a:pt x="1455" y="627"/>
                  </a:lnTo>
                  <a:lnTo>
                    <a:pt x="1448" y="649"/>
                  </a:lnTo>
                  <a:lnTo>
                    <a:pt x="1438" y="669"/>
                  </a:lnTo>
                  <a:lnTo>
                    <a:pt x="1428" y="689"/>
                  </a:lnTo>
                  <a:lnTo>
                    <a:pt x="1416" y="709"/>
                  </a:lnTo>
                  <a:lnTo>
                    <a:pt x="1405" y="728"/>
                  </a:lnTo>
                  <a:lnTo>
                    <a:pt x="1392" y="747"/>
                  </a:lnTo>
                  <a:lnTo>
                    <a:pt x="1378" y="764"/>
                  </a:lnTo>
                  <a:lnTo>
                    <a:pt x="1363" y="781"/>
                  </a:lnTo>
                  <a:lnTo>
                    <a:pt x="1347" y="797"/>
                  </a:lnTo>
                  <a:lnTo>
                    <a:pt x="1331" y="813"/>
                  </a:lnTo>
                  <a:lnTo>
                    <a:pt x="1314" y="827"/>
                  </a:lnTo>
                  <a:lnTo>
                    <a:pt x="1297" y="842"/>
                  </a:lnTo>
                  <a:lnTo>
                    <a:pt x="1278" y="855"/>
                  </a:lnTo>
                  <a:lnTo>
                    <a:pt x="1259" y="866"/>
                  </a:lnTo>
                  <a:lnTo>
                    <a:pt x="1239" y="878"/>
                  </a:lnTo>
                  <a:lnTo>
                    <a:pt x="1219" y="888"/>
                  </a:lnTo>
                  <a:lnTo>
                    <a:pt x="1199" y="898"/>
                  </a:lnTo>
                  <a:lnTo>
                    <a:pt x="1177" y="905"/>
                  </a:lnTo>
                  <a:lnTo>
                    <a:pt x="1156" y="912"/>
                  </a:lnTo>
                  <a:lnTo>
                    <a:pt x="1134" y="920"/>
                  </a:lnTo>
                  <a:lnTo>
                    <a:pt x="1111" y="924"/>
                  </a:lnTo>
                  <a:lnTo>
                    <a:pt x="1088" y="928"/>
                  </a:lnTo>
                  <a:lnTo>
                    <a:pt x="1065" y="931"/>
                  </a:lnTo>
                  <a:lnTo>
                    <a:pt x="1042" y="934"/>
                  </a:lnTo>
                  <a:lnTo>
                    <a:pt x="1017" y="934"/>
                  </a:lnTo>
                  <a:lnTo>
                    <a:pt x="1017" y="934"/>
                  </a:lnTo>
                  <a:lnTo>
                    <a:pt x="993" y="934"/>
                  </a:lnTo>
                  <a:lnTo>
                    <a:pt x="970" y="931"/>
                  </a:lnTo>
                  <a:lnTo>
                    <a:pt x="947" y="928"/>
                  </a:lnTo>
                  <a:lnTo>
                    <a:pt x="924" y="924"/>
                  </a:lnTo>
                  <a:lnTo>
                    <a:pt x="901" y="920"/>
                  </a:lnTo>
                  <a:lnTo>
                    <a:pt x="879" y="912"/>
                  </a:lnTo>
                  <a:lnTo>
                    <a:pt x="857" y="905"/>
                  </a:lnTo>
                  <a:lnTo>
                    <a:pt x="836" y="898"/>
                  </a:lnTo>
                  <a:lnTo>
                    <a:pt x="816" y="888"/>
                  </a:lnTo>
                  <a:lnTo>
                    <a:pt x="795" y="878"/>
                  </a:lnTo>
                  <a:lnTo>
                    <a:pt x="775" y="866"/>
                  </a:lnTo>
                  <a:lnTo>
                    <a:pt x="756" y="855"/>
                  </a:lnTo>
                  <a:lnTo>
                    <a:pt x="738" y="842"/>
                  </a:lnTo>
                  <a:lnTo>
                    <a:pt x="720" y="827"/>
                  </a:lnTo>
                  <a:lnTo>
                    <a:pt x="703" y="813"/>
                  </a:lnTo>
                  <a:lnTo>
                    <a:pt x="687" y="797"/>
                  </a:lnTo>
                  <a:lnTo>
                    <a:pt x="671" y="781"/>
                  </a:lnTo>
                  <a:lnTo>
                    <a:pt x="657" y="764"/>
                  </a:lnTo>
                  <a:lnTo>
                    <a:pt x="643" y="747"/>
                  </a:lnTo>
                  <a:lnTo>
                    <a:pt x="630" y="728"/>
                  </a:lnTo>
                  <a:lnTo>
                    <a:pt x="618" y="709"/>
                  </a:lnTo>
                  <a:lnTo>
                    <a:pt x="607" y="689"/>
                  </a:lnTo>
                  <a:lnTo>
                    <a:pt x="597" y="669"/>
                  </a:lnTo>
                  <a:lnTo>
                    <a:pt x="586" y="649"/>
                  </a:lnTo>
                  <a:lnTo>
                    <a:pt x="579" y="627"/>
                  </a:lnTo>
                  <a:lnTo>
                    <a:pt x="572" y="605"/>
                  </a:lnTo>
                  <a:lnTo>
                    <a:pt x="565" y="584"/>
                  </a:lnTo>
                  <a:lnTo>
                    <a:pt x="561" y="561"/>
                  </a:lnTo>
                  <a:lnTo>
                    <a:pt x="556" y="538"/>
                  </a:lnTo>
                  <a:lnTo>
                    <a:pt x="553" y="515"/>
                  </a:lnTo>
                  <a:lnTo>
                    <a:pt x="550" y="492"/>
                  </a:lnTo>
                  <a:lnTo>
                    <a:pt x="550" y="467"/>
                  </a:lnTo>
                  <a:lnTo>
                    <a:pt x="550" y="467"/>
                  </a:lnTo>
                  <a:lnTo>
                    <a:pt x="550" y="443"/>
                  </a:lnTo>
                  <a:lnTo>
                    <a:pt x="553" y="419"/>
                  </a:lnTo>
                  <a:lnTo>
                    <a:pt x="556" y="396"/>
                  </a:lnTo>
                  <a:lnTo>
                    <a:pt x="561" y="373"/>
                  </a:lnTo>
                  <a:lnTo>
                    <a:pt x="565" y="350"/>
                  </a:lnTo>
                  <a:lnTo>
                    <a:pt x="572" y="329"/>
                  </a:lnTo>
                  <a:lnTo>
                    <a:pt x="579" y="307"/>
                  </a:lnTo>
                  <a:lnTo>
                    <a:pt x="586" y="285"/>
                  </a:lnTo>
                  <a:lnTo>
                    <a:pt x="597" y="265"/>
                  </a:lnTo>
                  <a:lnTo>
                    <a:pt x="607" y="245"/>
                  </a:lnTo>
                  <a:lnTo>
                    <a:pt x="618" y="225"/>
                  </a:lnTo>
                  <a:lnTo>
                    <a:pt x="630" y="206"/>
                  </a:lnTo>
                  <a:lnTo>
                    <a:pt x="643" y="187"/>
                  </a:lnTo>
                  <a:lnTo>
                    <a:pt x="657" y="170"/>
                  </a:lnTo>
                  <a:lnTo>
                    <a:pt x="671" y="153"/>
                  </a:lnTo>
                  <a:lnTo>
                    <a:pt x="687" y="137"/>
                  </a:lnTo>
                  <a:lnTo>
                    <a:pt x="703" y="121"/>
                  </a:lnTo>
                  <a:lnTo>
                    <a:pt x="720" y="107"/>
                  </a:lnTo>
                  <a:lnTo>
                    <a:pt x="738" y="92"/>
                  </a:lnTo>
                  <a:lnTo>
                    <a:pt x="756" y="79"/>
                  </a:lnTo>
                  <a:lnTo>
                    <a:pt x="775" y="68"/>
                  </a:lnTo>
                  <a:lnTo>
                    <a:pt x="795" y="56"/>
                  </a:lnTo>
                  <a:lnTo>
                    <a:pt x="816" y="46"/>
                  </a:lnTo>
                  <a:lnTo>
                    <a:pt x="836" y="36"/>
                  </a:lnTo>
                  <a:lnTo>
                    <a:pt x="857" y="29"/>
                  </a:lnTo>
                  <a:lnTo>
                    <a:pt x="879" y="22"/>
                  </a:lnTo>
                  <a:lnTo>
                    <a:pt x="901" y="14"/>
                  </a:lnTo>
                  <a:lnTo>
                    <a:pt x="924" y="10"/>
                  </a:lnTo>
                  <a:lnTo>
                    <a:pt x="947" y="6"/>
                  </a:lnTo>
                  <a:lnTo>
                    <a:pt x="970" y="3"/>
                  </a:lnTo>
                  <a:lnTo>
                    <a:pt x="993" y="0"/>
                  </a:lnTo>
                  <a:lnTo>
                    <a:pt x="1017" y="0"/>
                  </a:lnTo>
                  <a:lnTo>
                    <a:pt x="1017" y="0"/>
                  </a:lnTo>
                  <a:lnTo>
                    <a:pt x="1042" y="0"/>
                  </a:lnTo>
                  <a:lnTo>
                    <a:pt x="1065" y="3"/>
                  </a:lnTo>
                  <a:lnTo>
                    <a:pt x="1088" y="6"/>
                  </a:lnTo>
                  <a:lnTo>
                    <a:pt x="1111" y="10"/>
                  </a:lnTo>
                  <a:lnTo>
                    <a:pt x="1134" y="14"/>
                  </a:lnTo>
                  <a:lnTo>
                    <a:pt x="1156" y="22"/>
                  </a:lnTo>
                  <a:lnTo>
                    <a:pt x="1177" y="29"/>
                  </a:lnTo>
                  <a:lnTo>
                    <a:pt x="1199" y="36"/>
                  </a:lnTo>
                  <a:lnTo>
                    <a:pt x="1219" y="46"/>
                  </a:lnTo>
                  <a:lnTo>
                    <a:pt x="1239" y="56"/>
                  </a:lnTo>
                  <a:lnTo>
                    <a:pt x="1259" y="68"/>
                  </a:lnTo>
                  <a:lnTo>
                    <a:pt x="1278" y="79"/>
                  </a:lnTo>
                  <a:lnTo>
                    <a:pt x="1297" y="92"/>
                  </a:lnTo>
                  <a:lnTo>
                    <a:pt x="1314" y="107"/>
                  </a:lnTo>
                  <a:lnTo>
                    <a:pt x="1331" y="121"/>
                  </a:lnTo>
                  <a:lnTo>
                    <a:pt x="1347" y="137"/>
                  </a:lnTo>
                  <a:lnTo>
                    <a:pt x="1363" y="153"/>
                  </a:lnTo>
                  <a:lnTo>
                    <a:pt x="1378" y="170"/>
                  </a:lnTo>
                  <a:lnTo>
                    <a:pt x="1392" y="187"/>
                  </a:lnTo>
                  <a:lnTo>
                    <a:pt x="1405" y="206"/>
                  </a:lnTo>
                  <a:lnTo>
                    <a:pt x="1416" y="225"/>
                  </a:lnTo>
                  <a:lnTo>
                    <a:pt x="1428" y="245"/>
                  </a:lnTo>
                  <a:lnTo>
                    <a:pt x="1438" y="265"/>
                  </a:lnTo>
                  <a:lnTo>
                    <a:pt x="1448" y="285"/>
                  </a:lnTo>
                  <a:lnTo>
                    <a:pt x="1455" y="307"/>
                  </a:lnTo>
                  <a:lnTo>
                    <a:pt x="1463" y="329"/>
                  </a:lnTo>
                  <a:lnTo>
                    <a:pt x="1470" y="350"/>
                  </a:lnTo>
                  <a:lnTo>
                    <a:pt x="1474" y="373"/>
                  </a:lnTo>
                  <a:lnTo>
                    <a:pt x="1478" y="396"/>
                  </a:lnTo>
                  <a:lnTo>
                    <a:pt x="1481" y="419"/>
                  </a:lnTo>
                  <a:lnTo>
                    <a:pt x="1484" y="443"/>
                  </a:lnTo>
                  <a:lnTo>
                    <a:pt x="1484" y="467"/>
                  </a:lnTo>
                  <a:lnTo>
                    <a:pt x="1484" y="467"/>
                  </a:lnTo>
                  <a:close/>
                  <a:moveTo>
                    <a:pt x="2016" y="2316"/>
                  </a:moveTo>
                  <a:lnTo>
                    <a:pt x="1555" y="1104"/>
                  </a:lnTo>
                  <a:lnTo>
                    <a:pt x="1555" y="1104"/>
                  </a:lnTo>
                  <a:lnTo>
                    <a:pt x="1546" y="1085"/>
                  </a:lnTo>
                  <a:lnTo>
                    <a:pt x="1537" y="1067"/>
                  </a:lnTo>
                  <a:lnTo>
                    <a:pt x="1526" y="1048"/>
                  </a:lnTo>
                  <a:lnTo>
                    <a:pt x="1514" y="1032"/>
                  </a:lnTo>
                  <a:lnTo>
                    <a:pt x="1501" y="1016"/>
                  </a:lnTo>
                  <a:lnTo>
                    <a:pt x="1489" y="1003"/>
                  </a:lnTo>
                  <a:lnTo>
                    <a:pt x="1474" y="990"/>
                  </a:lnTo>
                  <a:lnTo>
                    <a:pt x="1460" y="980"/>
                  </a:lnTo>
                  <a:lnTo>
                    <a:pt x="1444" y="970"/>
                  </a:lnTo>
                  <a:lnTo>
                    <a:pt x="1428" y="961"/>
                  </a:lnTo>
                  <a:lnTo>
                    <a:pt x="1412" y="956"/>
                  </a:lnTo>
                  <a:lnTo>
                    <a:pt x="1395" y="951"/>
                  </a:lnTo>
                  <a:lnTo>
                    <a:pt x="1379" y="948"/>
                  </a:lnTo>
                  <a:lnTo>
                    <a:pt x="1362" y="947"/>
                  </a:lnTo>
                  <a:lnTo>
                    <a:pt x="1346" y="948"/>
                  </a:lnTo>
                  <a:lnTo>
                    <a:pt x="1329" y="951"/>
                  </a:lnTo>
                  <a:lnTo>
                    <a:pt x="1329" y="951"/>
                  </a:lnTo>
                  <a:lnTo>
                    <a:pt x="1229" y="950"/>
                  </a:lnTo>
                  <a:lnTo>
                    <a:pt x="1017" y="950"/>
                  </a:lnTo>
                  <a:lnTo>
                    <a:pt x="804" y="950"/>
                  </a:lnTo>
                  <a:lnTo>
                    <a:pt x="706" y="951"/>
                  </a:lnTo>
                  <a:lnTo>
                    <a:pt x="706" y="951"/>
                  </a:lnTo>
                  <a:lnTo>
                    <a:pt x="689" y="948"/>
                  </a:lnTo>
                  <a:lnTo>
                    <a:pt x="673" y="947"/>
                  </a:lnTo>
                  <a:lnTo>
                    <a:pt x="656" y="948"/>
                  </a:lnTo>
                  <a:lnTo>
                    <a:pt x="640" y="951"/>
                  </a:lnTo>
                  <a:lnTo>
                    <a:pt x="622" y="956"/>
                  </a:lnTo>
                  <a:lnTo>
                    <a:pt x="607" y="961"/>
                  </a:lnTo>
                  <a:lnTo>
                    <a:pt x="591" y="970"/>
                  </a:lnTo>
                  <a:lnTo>
                    <a:pt x="575" y="980"/>
                  </a:lnTo>
                  <a:lnTo>
                    <a:pt x="561" y="990"/>
                  </a:lnTo>
                  <a:lnTo>
                    <a:pt x="546" y="1003"/>
                  </a:lnTo>
                  <a:lnTo>
                    <a:pt x="533" y="1016"/>
                  </a:lnTo>
                  <a:lnTo>
                    <a:pt x="520" y="1032"/>
                  </a:lnTo>
                  <a:lnTo>
                    <a:pt x="509" y="1048"/>
                  </a:lnTo>
                  <a:lnTo>
                    <a:pt x="497" y="1067"/>
                  </a:lnTo>
                  <a:lnTo>
                    <a:pt x="488" y="1085"/>
                  </a:lnTo>
                  <a:lnTo>
                    <a:pt x="480" y="1104"/>
                  </a:lnTo>
                  <a:lnTo>
                    <a:pt x="19" y="2316"/>
                  </a:lnTo>
                  <a:lnTo>
                    <a:pt x="19" y="2316"/>
                  </a:lnTo>
                  <a:lnTo>
                    <a:pt x="12" y="2338"/>
                  </a:lnTo>
                  <a:lnTo>
                    <a:pt x="6" y="2360"/>
                  </a:lnTo>
                  <a:lnTo>
                    <a:pt x="1" y="2381"/>
                  </a:lnTo>
                  <a:lnTo>
                    <a:pt x="0" y="2403"/>
                  </a:lnTo>
                  <a:lnTo>
                    <a:pt x="0" y="2425"/>
                  </a:lnTo>
                  <a:lnTo>
                    <a:pt x="1" y="2445"/>
                  </a:lnTo>
                  <a:lnTo>
                    <a:pt x="4" y="2463"/>
                  </a:lnTo>
                  <a:lnTo>
                    <a:pt x="10" y="2484"/>
                  </a:lnTo>
                  <a:lnTo>
                    <a:pt x="16" y="2501"/>
                  </a:lnTo>
                  <a:lnTo>
                    <a:pt x="24" y="2518"/>
                  </a:lnTo>
                  <a:lnTo>
                    <a:pt x="33" y="2534"/>
                  </a:lnTo>
                  <a:lnTo>
                    <a:pt x="45" y="2548"/>
                  </a:lnTo>
                  <a:lnTo>
                    <a:pt x="58" y="2561"/>
                  </a:lnTo>
                  <a:lnTo>
                    <a:pt x="71" y="2572"/>
                  </a:lnTo>
                  <a:lnTo>
                    <a:pt x="86" y="2582"/>
                  </a:lnTo>
                  <a:lnTo>
                    <a:pt x="102" y="2589"/>
                  </a:lnTo>
                  <a:lnTo>
                    <a:pt x="102" y="2589"/>
                  </a:lnTo>
                  <a:lnTo>
                    <a:pt x="120" y="2595"/>
                  </a:lnTo>
                  <a:lnTo>
                    <a:pt x="137" y="2597"/>
                  </a:lnTo>
                  <a:lnTo>
                    <a:pt x="154" y="2597"/>
                  </a:lnTo>
                  <a:lnTo>
                    <a:pt x="171" y="2596"/>
                  </a:lnTo>
                  <a:lnTo>
                    <a:pt x="190" y="2593"/>
                  </a:lnTo>
                  <a:lnTo>
                    <a:pt x="207" y="2587"/>
                  </a:lnTo>
                  <a:lnTo>
                    <a:pt x="225" y="2580"/>
                  </a:lnTo>
                  <a:lnTo>
                    <a:pt x="241" y="2572"/>
                  </a:lnTo>
                  <a:lnTo>
                    <a:pt x="258" y="2560"/>
                  </a:lnTo>
                  <a:lnTo>
                    <a:pt x="272" y="2547"/>
                  </a:lnTo>
                  <a:lnTo>
                    <a:pt x="288" y="2534"/>
                  </a:lnTo>
                  <a:lnTo>
                    <a:pt x="301" y="2518"/>
                  </a:lnTo>
                  <a:lnTo>
                    <a:pt x="314" y="2501"/>
                  </a:lnTo>
                  <a:lnTo>
                    <a:pt x="326" y="2482"/>
                  </a:lnTo>
                  <a:lnTo>
                    <a:pt x="337" y="2462"/>
                  </a:lnTo>
                  <a:lnTo>
                    <a:pt x="346" y="2440"/>
                  </a:lnTo>
                  <a:lnTo>
                    <a:pt x="539" y="1933"/>
                  </a:lnTo>
                  <a:lnTo>
                    <a:pt x="539" y="2484"/>
                  </a:lnTo>
                  <a:lnTo>
                    <a:pt x="539" y="2484"/>
                  </a:lnTo>
                  <a:lnTo>
                    <a:pt x="539" y="2484"/>
                  </a:lnTo>
                  <a:lnTo>
                    <a:pt x="539" y="4062"/>
                  </a:lnTo>
                  <a:lnTo>
                    <a:pt x="539" y="4062"/>
                  </a:lnTo>
                  <a:lnTo>
                    <a:pt x="540" y="4088"/>
                  </a:lnTo>
                  <a:lnTo>
                    <a:pt x="542" y="4114"/>
                  </a:lnTo>
                  <a:lnTo>
                    <a:pt x="548" y="4138"/>
                  </a:lnTo>
                  <a:lnTo>
                    <a:pt x="553" y="4161"/>
                  </a:lnTo>
                  <a:lnTo>
                    <a:pt x="561" y="4185"/>
                  </a:lnTo>
                  <a:lnTo>
                    <a:pt x="569" y="4206"/>
                  </a:lnTo>
                  <a:lnTo>
                    <a:pt x="581" y="4225"/>
                  </a:lnTo>
                  <a:lnTo>
                    <a:pt x="592" y="4244"/>
                  </a:lnTo>
                  <a:lnTo>
                    <a:pt x="605" y="4261"/>
                  </a:lnTo>
                  <a:lnTo>
                    <a:pt x="620" y="4275"/>
                  </a:lnTo>
                  <a:lnTo>
                    <a:pt x="634" y="4288"/>
                  </a:lnTo>
                  <a:lnTo>
                    <a:pt x="650" y="4298"/>
                  </a:lnTo>
                  <a:lnTo>
                    <a:pt x="667" y="4307"/>
                  </a:lnTo>
                  <a:lnTo>
                    <a:pt x="684" y="4314"/>
                  </a:lnTo>
                  <a:lnTo>
                    <a:pt x="702" y="4319"/>
                  </a:lnTo>
                  <a:lnTo>
                    <a:pt x="720" y="4320"/>
                  </a:lnTo>
                  <a:lnTo>
                    <a:pt x="793" y="4320"/>
                  </a:lnTo>
                  <a:lnTo>
                    <a:pt x="793" y="4320"/>
                  </a:lnTo>
                  <a:lnTo>
                    <a:pt x="811" y="4319"/>
                  </a:lnTo>
                  <a:lnTo>
                    <a:pt x="829" y="4314"/>
                  </a:lnTo>
                  <a:lnTo>
                    <a:pt x="846" y="4307"/>
                  </a:lnTo>
                  <a:lnTo>
                    <a:pt x="863" y="4298"/>
                  </a:lnTo>
                  <a:lnTo>
                    <a:pt x="879" y="4288"/>
                  </a:lnTo>
                  <a:lnTo>
                    <a:pt x="895" y="4275"/>
                  </a:lnTo>
                  <a:lnTo>
                    <a:pt x="908" y="4261"/>
                  </a:lnTo>
                  <a:lnTo>
                    <a:pt x="921" y="4244"/>
                  </a:lnTo>
                  <a:lnTo>
                    <a:pt x="932" y="4225"/>
                  </a:lnTo>
                  <a:lnTo>
                    <a:pt x="944" y="4206"/>
                  </a:lnTo>
                  <a:lnTo>
                    <a:pt x="952" y="4185"/>
                  </a:lnTo>
                  <a:lnTo>
                    <a:pt x="960" y="4161"/>
                  </a:lnTo>
                  <a:lnTo>
                    <a:pt x="967" y="4138"/>
                  </a:lnTo>
                  <a:lnTo>
                    <a:pt x="971" y="4114"/>
                  </a:lnTo>
                  <a:lnTo>
                    <a:pt x="974" y="4088"/>
                  </a:lnTo>
                  <a:lnTo>
                    <a:pt x="974" y="4062"/>
                  </a:lnTo>
                  <a:lnTo>
                    <a:pt x="974" y="2736"/>
                  </a:lnTo>
                  <a:lnTo>
                    <a:pt x="974" y="2736"/>
                  </a:lnTo>
                  <a:lnTo>
                    <a:pt x="1061" y="2736"/>
                  </a:lnTo>
                  <a:lnTo>
                    <a:pt x="1061" y="4062"/>
                  </a:lnTo>
                  <a:lnTo>
                    <a:pt x="1061" y="4062"/>
                  </a:lnTo>
                  <a:lnTo>
                    <a:pt x="1061" y="4088"/>
                  </a:lnTo>
                  <a:lnTo>
                    <a:pt x="1063" y="4114"/>
                  </a:lnTo>
                  <a:lnTo>
                    <a:pt x="1068" y="4138"/>
                  </a:lnTo>
                  <a:lnTo>
                    <a:pt x="1075" y="4161"/>
                  </a:lnTo>
                  <a:lnTo>
                    <a:pt x="1082" y="4185"/>
                  </a:lnTo>
                  <a:lnTo>
                    <a:pt x="1091" y="4206"/>
                  </a:lnTo>
                  <a:lnTo>
                    <a:pt x="1102" y="4225"/>
                  </a:lnTo>
                  <a:lnTo>
                    <a:pt x="1114" y="4244"/>
                  </a:lnTo>
                  <a:lnTo>
                    <a:pt x="1127" y="4261"/>
                  </a:lnTo>
                  <a:lnTo>
                    <a:pt x="1140" y="4275"/>
                  </a:lnTo>
                  <a:lnTo>
                    <a:pt x="1156" y="4288"/>
                  </a:lnTo>
                  <a:lnTo>
                    <a:pt x="1171" y="4298"/>
                  </a:lnTo>
                  <a:lnTo>
                    <a:pt x="1189" y="4307"/>
                  </a:lnTo>
                  <a:lnTo>
                    <a:pt x="1206" y="4314"/>
                  </a:lnTo>
                  <a:lnTo>
                    <a:pt x="1223" y="4319"/>
                  </a:lnTo>
                  <a:lnTo>
                    <a:pt x="1242" y="4320"/>
                  </a:lnTo>
                  <a:lnTo>
                    <a:pt x="1314" y="4320"/>
                  </a:lnTo>
                  <a:lnTo>
                    <a:pt x="1314" y="4320"/>
                  </a:lnTo>
                  <a:lnTo>
                    <a:pt x="1333" y="4319"/>
                  </a:lnTo>
                  <a:lnTo>
                    <a:pt x="1350" y="4314"/>
                  </a:lnTo>
                  <a:lnTo>
                    <a:pt x="1367" y="4307"/>
                  </a:lnTo>
                  <a:lnTo>
                    <a:pt x="1385" y="4298"/>
                  </a:lnTo>
                  <a:lnTo>
                    <a:pt x="1401" y="4288"/>
                  </a:lnTo>
                  <a:lnTo>
                    <a:pt x="1415" y="4275"/>
                  </a:lnTo>
                  <a:lnTo>
                    <a:pt x="1429" y="4261"/>
                  </a:lnTo>
                  <a:lnTo>
                    <a:pt x="1442" y="4244"/>
                  </a:lnTo>
                  <a:lnTo>
                    <a:pt x="1454" y="4225"/>
                  </a:lnTo>
                  <a:lnTo>
                    <a:pt x="1464" y="4206"/>
                  </a:lnTo>
                  <a:lnTo>
                    <a:pt x="1474" y="4185"/>
                  </a:lnTo>
                  <a:lnTo>
                    <a:pt x="1481" y="4161"/>
                  </a:lnTo>
                  <a:lnTo>
                    <a:pt x="1487" y="4138"/>
                  </a:lnTo>
                  <a:lnTo>
                    <a:pt x="1491" y="4114"/>
                  </a:lnTo>
                  <a:lnTo>
                    <a:pt x="1494" y="4088"/>
                  </a:lnTo>
                  <a:lnTo>
                    <a:pt x="1496" y="4062"/>
                  </a:lnTo>
                  <a:lnTo>
                    <a:pt x="1496" y="2484"/>
                  </a:lnTo>
                  <a:lnTo>
                    <a:pt x="1496" y="2484"/>
                  </a:lnTo>
                  <a:lnTo>
                    <a:pt x="1496" y="2484"/>
                  </a:lnTo>
                  <a:lnTo>
                    <a:pt x="1496" y="1933"/>
                  </a:lnTo>
                  <a:lnTo>
                    <a:pt x="1689" y="2440"/>
                  </a:lnTo>
                  <a:lnTo>
                    <a:pt x="1689" y="2440"/>
                  </a:lnTo>
                  <a:lnTo>
                    <a:pt x="1697" y="2462"/>
                  </a:lnTo>
                  <a:lnTo>
                    <a:pt x="1709" y="2482"/>
                  </a:lnTo>
                  <a:lnTo>
                    <a:pt x="1720" y="2501"/>
                  </a:lnTo>
                  <a:lnTo>
                    <a:pt x="1733" y="2518"/>
                  </a:lnTo>
                  <a:lnTo>
                    <a:pt x="1746" y="2534"/>
                  </a:lnTo>
                  <a:lnTo>
                    <a:pt x="1762" y="2547"/>
                  </a:lnTo>
                  <a:lnTo>
                    <a:pt x="1777" y="2560"/>
                  </a:lnTo>
                  <a:lnTo>
                    <a:pt x="1794" y="2572"/>
                  </a:lnTo>
                  <a:lnTo>
                    <a:pt x="1810" y="2580"/>
                  </a:lnTo>
                  <a:lnTo>
                    <a:pt x="1827" y="2587"/>
                  </a:lnTo>
                  <a:lnTo>
                    <a:pt x="1844" y="2593"/>
                  </a:lnTo>
                  <a:lnTo>
                    <a:pt x="1863" y="2596"/>
                  </a:lnTo>
                  <a:lnTo>
                    <a:pt x="1880" y="2597"/>
                  </a:lnTo>
                  <a:lnTo>
                    <a:pt x="1898" y="2597"/>
                  </a:lnTo>
                  <a:lnTo>
                    <a:pt x="1915" y="2595"/>
                  </a:lnTo>
                  <a:lnTo>
                    <a:pt x="1932" y="2589"/>
                  </a:lnTo>
                  <a:lnTo>
                    <a:pt x="1932" y="2589"/>
                  </a:lnTo>
                  <a:lnTo>
                    <a:pt x="1948" y="2582"/>
                  </a:lnTo>
                  <a:lnTo>
                    <a:pt x="1964" y="2572"/>
                  </a:lnTo>
                  <a:lnTo>
                    <a:pt x="1977" y="2561"/>
                  </a:lnTo>
                  <a:lnTo>
                    <a:pt x="1990" y="2548"/>
                  </a:lnTo>
                  <a:lnTo>
                    <a:pt x="2001" y="2534"/>
                  </a:lnTo>
                  <a:lnTo>
                    <a:pt x="2010" y="2518"/>
                  </a:lnTo>
                  <a:lnTo>
                    <a:pt x="2019" y="2501"/>
                  </a:lnTo>
                  <a:lnTo>
                    <a:pt x="2025" y="2484"/>
                  </a:lnTo>
                  <a:lnTo>
                    <a:pt x="2029" y="2463"/>
                  </a:lnTo>
                  <a:lnTo>
                    <a:pt x="2033" y="2445"/>
                  </a:lnTo>
                  <a:lnTo>
                    <a:pt x="2035" y="2425"/>
                  </a:lnTo>
                  <a:lnTo>
                    <a:pt x="2035" y="2403"/>
                  </a:lnTo>
                  <a:lnTo>
                    <a:pt x="2032" y="2381"/>
                  </a:lnTo>
                  <a:lnTo>
                    <a:pt x="2029" y="2360"/>
                  </a:lnTo>
                  <a:lnTo>
                    <a:pt x="2023" y="2338"/>
                  </a:lnTo>
                  <a:lnTo>
                    <a:pt x="2016" y="2316"/>
                  </a:lnTo>
                  <a:lnTo>
                    <a:pt x="2016" y="2316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363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ZA" sz="1800" b="0" i="0" u="none" strike="noStrike" kern="0" cap="none" spc="0" normalizeH="0" baseline="0" noProof="0">
                <a:ln>
                  <a:noFill/>
                </a:ln>
                <a:solidFill>
                  <a:srgbClr val="777777"/>
                </a:solidFill>
                <a:effectLst/>
                <a:uLnTx/>
                <a:uFillTx/>
              </a:endParaRPr>
            </a:p>
          </p:txBody>
        </p:sp>
        <p:sp>
          <p:nvSpPr>
            <p:cNvPr id="46" name="Freeform 65"/>
            <p:cNvSpPr>
              <a:spLocks noEditPoints="1"/>
            </p:cNvSpPr>
            <p:nvPr/>
          </p:nvSpPr>
          <p:spPr bwMode="auto">
            <a:xfrm>
              <a:off x="4181724" y="2971800"/>
              <a:ext cx="475127" cy="1008623"/>
            </a:xfrm>
            <a:custGeom>
              <a:avLst/>
              <a:gdLst>
                <a:gd name="T0" fmla="*/ 1474 w 2035"/>
                <a:gd name="T1" fmla="*/ 561 h 4320"/>
                <a:gd name="T2" fmla="*/ 1428 w 2035"/>
                <a:gd name="T3" fmla="*/ 689 h 4320"/>
                <a:gd name="T4" fmla="*/ 1347 w 2035"/>
                <a:gd name="T5" fmla="*/ 797 h 4320"/>
                <a:gd name="T6" fmla="*/ 1239 w 2035"/>
                <a:gd name="T7" fmla="*/ 878 h 4320"/>
                <a:gd name="T8" fmla="*/ 1111 w 2035"/>
                <a:gd name="T9" fmla="*/ 924 h 4320"/>
                <a:gd name="T10" fmla="*/ 993 w 2035"/>
                <a:gd name="T11" fmla="*/ 934 h 4320"/>
                <a:gd name="T12" fmla="*/ 857 w 2035"/>
                <a:gd name="T13" fmla="*/ 905 h 4320"/>
                <a:gd name="T14" fmla="*/ 738 w 2035"/>
                <a:gd name="T15" fmla="*/ 842 h 4320"/>
                <a:gd name="T16" fmla="*/ 643 w 2035"/>
                <a:gd name="T17" fmla="*/ 747 h 4320"/>
                <a:gd name="T18" fmla="*/ 579 w 2035"/>
                <a:gd name="T19" fmla="*/ 627 h 4320"/>
                <a:gd name="T20" fmla="*/ 550 w 2035"/>
                <a:gd name="T21" fmla="*/ 492 h 4320"/>
                <a:gd name="T22" fmla="*/ 561 w 2035"/>
                <a:gd name="T23" fmla="*/ 373 h 4320"/>
                <a:gd name="T24" fmla="*/ 607 w 2035"/>
                <a:gd name="T25" fmla="*/ 245 h 4320"/>
                <a:gd name="T26" fmla="*/ 687 w 2035"/>
                <a:gd name="T27" fmla="*/ 137 h 4320"/>
                <a:gd name="T28" fmla="*/ 795 w 2035"/>
                <a:gd name="T29" fmla="*/ 56 h 4320"/>
                <a:gd name="T30" fmla="*/ 924 w 2035"/>
                <a:gd name="T31" fmla="*/ 10 h 4320"/>
                <a:gd name="T32" fmla="*/ 1042 w 2035"/>
                <a:gd name="T33" fmla="*/ 0 h 4320"/>
                <a:gd name="T34" fmla="*/ 1177 w 2035"/>
                <a:gd name="T35" fmla="*/ 29 h 4320"/>
                <a:gd name="T36" fmla="*/ 1297 w 2035"/>
                <a:gd name="T37" fmla="*/ 92 h 4320"/>
                <a:gd name="T38" fmla="*/ 1392 w 2035"/>
                <a:gd name="T39" fmla="*/ 187 h 4320"/>
                <a:gd name="T40" fmla="*/ 1455 w 2035"/>
                <a:gd name="T41" fmla="*/ 307 h 4320"/>
                <a:gd name="T42" fmla="*/ 1484 w 2035"/>
                <a:gd name="T43" fmla="*/ 443 h 4320"/>
                <a:gd name="T44" fmla="*/ 1546 w 2035"/>
                <a:gd name="T45" fmla="*/ 1085 h 4320"/>
                <a:gd name="T46" fmla="*/ 1474 w 2035"/>
                <a:gd name="T47" fmla="*/ 990 h 4320"/>
                <a:gd name="T48" fmla="*/ 1379 w 2035"/>
                <a:gd name="T49" fmla="*/ 948 h 4320"/>
                <a:gd name="T50" fmla="*/ 1017 w 2035"/>
                <a:gd name="T51" fmla="*/ 950 h 4320"/>
                <a:gd name="T52" fmla="*/ 656 w 2035"/>
                <a:gd name="T53" fmla="*/ 948 h 4320"/>
                <a:gd name="T54" fmla="*/ 561 w 2035"/>
                <a:gd name="T55" fmla="*/ 990 h 4320"/>
                <a:gd name="T56" fmla="*/ 488 w 2035"/>
                <a:gd name="T57" fmla="*/ 1085 h 4320"/>
                <a:gd name="T58" fmla="*/ 1 w 2035"/>
                <a:gd name="T59" fmla="*/ 2381 h 4320"/>
                <a:gd name="T60" fmla="*/ 16 w 2035"/>
                <a:gd name="T61" fmla="*/ 2501 h 4320"/>
                <a:gd name="T62" fmla="*/ 86 w 2035"/>
                <a:gd name="T63" fmla="*/ 2582 h 4320"/>
                <a:gd name="T64" fmla="*/ 171 w 2035"/>
                <a:gd name="T65" fmla="*/ 2596 h 4320"/>
                <a:gd name="T66" fmla="*/ 272 w 2035"/>
                <a:gd name="T67" fmla="*/ 2547 h 4320"/>
                <a:gd name="T68" fmla="*/ 346 w 2035"/>
                <a:gd name="T69" fmla="*/ 2440 h 4320"/>
                <a:gd name="T70" fmla="*/ 539 w 2035"/>
                <a:gd name="T71" fmla="*/ 4062 h 4320"/>
                <a:gd name="T72" fmla="*/ 569 w 2035"/>
                <a:gd name="T73" fmla="*/ 4206 h 4320"/>
                <a:gd name="T74" fmla="*/ 650 w 2035"/>
                <a:gd name="T75" fmla="*/ 4298 h 4320"/>
                <a:gd name="T76" fmla="*/ 793 w 2035"/>
                <a:gd name="T77" fmla="*/ 4320 h 4320"/>
                <a:gd name="T78" fmla="*/ 895 w 2035"/>
                <a:gd name="T79" fmla="*/ 4275 h 4320"/>
                <a:gd name="T80" fmla="*/ 960 w 2035"/>
                <a:gd name="T81" fmla="*/ 4161 h 4320"/>
                <a:gd name="T82" fmla="*/ 974 w 2035"/>
                <a:gd name="T83" fmla="*/ 2736 h 4320"/>
                <a:gd name="T84" fmla="*/ 1068 w 2035"/>
                <a:gd name="T85" fmla="*/ 4138 h 4320"/>
                <a:gd name="T86" fmla="*/ 1127 w 2035"/>
                <a:gd name="T87" fmla="*/ 4261 h 4320"/>
                <a:gd name="T88" fmla="*/ 1223 w 2035"/>
                <a:gd name="T89" fmla="*/ 4319 h 4320"/>
                <a:gd name="T90" fmla="*/ 1367 w 2035"/>
                <a:gd name="T91" fmla="*/ 4307 h 4320"/>
                <a:gd name="T92" fmla="*/ 1454 w 2035"/>
                <a:gd name="T93" fmla="*/ 4225 h 4320"/>
                <a:gd name="T94" fmla="*/ 1494 w 2035"/>
                <a:gd name="T95" fmla="*/ 4088 h 4320"/>
                <a:gd name="T96" fmla="*/ 1689 w 2035"/>
                <a:gd name="T97" fmla="*/ 2440 h 4320"/>
                <a:gd name="T98" fmla="*/ 1746 w 2035"/>
                <a:gd name="T99" fmla="*/ 2534 h 4320"/>
                <a:gd name="T100" fmla="*/ 1844 w 2035"/>
                <a:gd name="T101" fmla="*/ 2593 h 4320"/>
                <a:gd name="T102" fmla="*/ 1932 w 2035"/>
                <a:gd name="T103" fmla="*/ 2589 h 4320"/>
                <a:gd name="T104" fmla="*/ 2010 w 2035"/>
                <a:gd name="T105" fmla="*/ 2518 h 4320"/>
                <a:gd name="T106" fmla="*/ 2035 w 2035"/>
                <a:gd name="T107" fmla="*/ 2403 h 43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2035" h="4320">
                  <a:moveTo>
                    <a:pt x="1484" y="467"/>
                  </a:moveTo>
                  <a:lnTo>
                    <a:pt x="1484" y="467"/>
                  </a:lnTo>
                  <a:lnTo>
                    <a:pt x="1484" y="492"/>
                  </a:lnTo>
                  <a:lnTo>
                    <a:pt x="1481" y="515"/>
                  </a:lnTo>
                  <a:lnTo>
                    <a:pt x="1478" y="538"/>
                  </a:lnTo>
                  <a:lnTo>
                    <a:pt x="1474" y="561"/>
                  </a:lnTo>
                  <a:lnTo>
                    <a:pt x="1470" y="584"/>
                  </a:lnTo>
                  <a:lnTo>
                    <a:pt x="1463" y="605"/>
                  </a:lnTo>
                  <a:lnTo>
                    <a:pt x="1455" y="627"/>
                  </a:lnTo>
                  <a:lnTo>
                    <a:pt x="1448" y="649"/>
                  </a:lnTo>
                  <a:lnTo>
                    <a:pt x="1438" y="669"/>
                  </a:lnTo>
                  <a:lnTo>
                    <a:pt x="1428" y="689"/>
                  </a:lnTo>
                  <a:lnTo>
                    <a:pt x="1416" y="709"/>
                  </a:lnTo>
                  <a:lnTo>
                    <a:pt x="1405" y="728"/>
                  </a:lnTo>
                  <a:lnTo>
                    <a:pt x="1392" y="747"/>
                  </a:lnTo>
                  <a:lnTo>
                    <a:pt x="1378" y="764"/>
                  </a:lnTo>
                  <a:lnTo>
                    <a:pt x="1363" y="781"/>
                  </a:lnTo>
                  <a:lnTo>
                    <a:pt x="1347" y="797"/>
                  </a:lnTo>
                  <a:lnTo>
                    <a:pt x="1331" y="813"/>
                  </a:lnTo>
                  <a:lnTo>
                    <a:pt x="1314" y="827"/>
                  </a:lnTo>
                  <a:lnTo>
                    <a:pt x="1297" y="842"/>
                  </a:lnTo>
                  <a:lnTo>
                    <a:pt x="1278" y="855"/>
                  </a:lnTo>
                  <a:lnTo>
                    <a:pt x="1259" y="866"/>
                  </a:lnTo>
                  <a:lnTo>
                    <a:pt x="1239" y="878"/>
                  </a:lnTo>
                  <a:lnTo>
                    <a:pt x="1219" y="888"/>
                  </a:lnTo>
                  <a:lnTo>
                    <a:pt x="1199" y="898"/>
                  </a:lnTo>
                  <a:lnTo>
                    <a:pt x="1177" y="905"/>
                  </a:lnTo>
                  <a:lnTo>
                    <a:pt x="1156" y="912"/>
                  </a:lnTo>
                  <a:lnTo>
                    <a:pt x="1134" y="920"/>
                  </a:lnTo>
                  <a:lnTo>
                    <a:pt x="1111" y="924"/>
                  </a:lnTo>
                  <a:lnTo>
                    <a:pt x="1088" y="928"/>
                  </a:lnTo>
                  <a:lnTo>
                    <a:pt x="1065" y="931"/>
                  </a:lnTo>
                  <a:lnTo>
                    <a:pt x="1042" y="934"/>
                  </a:lnTo>
                  <a:lnTo>
                    <a:pt x="1017" y="934"/>
                  </a:lnTo>
                  <a:lnTo>
                    <a:pt x="1017" y="934"/>
                  </a:lnTo>
                  <a:lnTo>
                    <a:pt x="993" y="934"/>
                  </a:lnTo>
                  <a:lnTo>
                    <a:pt x="970" y="931"/>
                  </a:lnTo>
                  <a:lnTo>
                    <a:pt x="947" y="928"/>
                  </a:lnTo>
                  <a:lnTo>
                    <a:pt x="924" y="924"/>
                  </a:lnTo>
                  <a:lnTo>
                    <a:pt x="901" y="920"/>
                  </a:lnTo>
                  <a:lnTo>
                    <a:pt x="879" y="912"/>
                  </a:lnTo>
                  <a:lnTo>
                    <a:pt x="857" y="905"/>
                  </a:lnTo>
                  <a:lnTo>
                    <a:pt x="836" y="898"/>
                  </a:lnTo>
                  <a:lnTo>
                    <a:pt x="816" y="888"/>
                  </a:lnTo>
                  <a:lnTo>
                    <a:pt x="795" y="878"/>
                  </a:lnTo>
                  <a:lnTo>
                    <a:pt x="775" y="866"/>
                  </a:lnTo>
                  <a:lnTo>
                    <a:pt x="756" y="855"/>
                  </a:lnTo>
                  <a:lnTo>
                    <a:pt x="738" y="842"/>
                  </a:lnTo>
                  <a:lnTo>
                    <a:pt x="720" y="827"/>
                  </a:lnTo>
                  <a:lnTo>
                    <a:pt x="703" y="813"/>
                  </a:lnTo>
                  <a:lnTo>
                    <a:pt x="687" y="797"/>
                  </a:lnTo>
                  <a:lnTo>
                    <a:pt x="671" y="781"/>
                  </a:lnTo>
                  <a:lnTo>
                    <a:pt x="657" y="764"/>
                  </a:lnTo>
                  <a:lnTo>
                    <a:pt x="643" y="747"/>
                  </a:lnTo>
                  <a:lnTo>
                    <a:pt x="630" y="728"/>
                  </a:lnTo>
                  <a:lnTo>
                    <a:pt x="618" y="709"/>
                  </a:lnTo>
                  <a:lnTo>
                    <a:pt x="607" y="689"/>
                  </a:lnTo>
                  <a:lnTo>
                    <a:pt x="597" y="669"/>
                  </a:lnTo>
                  <a:lnTo>
                    <a:pt x="586" y="649"/>
                  </a:lnTo>
                  <a:lnTo>
                    <a:pt x="579" y="627"/>
                  </a:lnTo>
                  <a:lnTo>
                    <a:pt x="572" y="605"/>
                  </a:lnTo>
                  <a:lnTo>
                    <a:pt x="565" y="584"/>
                  </a:lnTo>
                  <a:lnTo>
                    <a:pt x="561" y="561"/>
                  </a:lnTo>
                  <a:lnTo>
                    <a:pt x="556" y="538"/>
                  </a:lnTo>
                  <a:lnTo>
                    <a:pt x="553" y="515"/>
                  </a:lnTo>
                  <a:lnTo>
                    <a:pt x="550" y="492"/>
                  </a:lnTo>
                  <a:lnTo>
                    <a:pt x="550" y="467"/>
                  </a:lnTo>
                  <a:lnTo>
                    <a:pt x="550" y="467"/>
                  </a:lnTo>
                  <a:lnTo>
                    <a:pt x="550" y="443"/>
                  </a:lnTo>
                  <a:lnTo>
                    <a:pt x="553" y="419"/>
                  </a:lnTo>
                  <a:lnTo>
                    <a:pt x="556" y="396"/>
                  </a:lnTo>
                  <a:lnTo>
                    <a:pt x="561" y="373"/>
                  </a:lnTo>
                  <a:lnTo>
                    <a:pt x="565" y="350"/>
                  </a:lnTo>
                  <a:lnTo>
                    <a:pt x="572" y="329"/>
                  </a:lnTo>
                  <a:lnTo>
                    <a:pt x="579" y="307"/>
                  </a:lnTo>
                  <a:lnTo>
                    <a:pt x="586" y="285"/>
                  </a:lnTo>
                  <a:lnTo>
                    <a:pt x="597" y="265"/>
                  </a:lnTo>
                  <a:lnTo>
                    <a:pt x="607" y="245"/>
                  </a:lnTo>
                  <a:lnTo>
                    <a:pt x="618" y="225"/>
                  </a:lnTo>
                  <a:lnTo>
                    <a:pt x="630" y="206"/>
                  </a:lnTo>
                  <a:lnTo>
                    <a:pt x="643" y="187"/>
                  </a:lnTo>
                  <a:lnTo>
                    <a:pt x="657" y="170"/>
                  </a:lnTo>
                  <a:lnTo>
                    <a:pt x="671" y="153"/>
                  </a:lnTo>
                  <a:lnTo>
                    <a:pt x="687" y="137"/>
                  </a:lnTo>
                  <a:lnTo>
                    <a:pt x="703" y="121"/>
                  </a:lnTo>
                  <a:lnTo>
                    <a:pt x="720" y="107"/>
                  </a:lnTo>
                  <a:lnTo>
                    <a:pt x="738" y="92"/>
                  </a:lnTo>
                  <a:lnTo>
                    <a:pt x="756" y="79"/>
                  </a:lnTo>
                  <a:lnTo>
                    <a:pt x="775" y="68"/>
                  </a:lnTo>
                  <a:lnTo>
                    <a:pt x="795" y="56"/>
                  </a:lnTo>
                  <a:lnTo>
                    <a:pt x="816" y="46"/>
                  </a:lnTo>
                  <a:lnTo>
                    <a:pt x="836" y="36"/>
                  </a:lnTo>
                  <a:lnTo>
                    <a:pt x="857" y="29"/>
                  </a:lnTo>
                  <a:lnTo>
                    <a:pt x="879" y="22"/>
                  </a:lnTo>
                  <a:lnTo>
                    <a:pt x="901" y="14"/>
                  </a:lnTo>
                  <a:lnTo>
                    <a:pt x="924" y="10"/>
                  </a:lnTo>
                  <a:lnTo>
                    <a:pt x="947" y="6"/>
                  </a:lnTo>
                  <a:lnTo>
                    <a:pt x="970" y="3"/>
                  </a:lnTo>
                  <a:lnTo>
                    <a:pt x="993" y="0"/>
                  </a:lnTo>
                  <a:lnTo>
                    <a:pt x="1017" y="0"/>
                  </a:lnTo>
                  <a:lnTo>
                    <a:pt x="1017" y="0"/>
                  </a:lnTo>
                  <a:lnTo>
                    <a:pt x="1042" y="0"/>
                  </a:lnTo>
                  <a:lnTo>
                    <a:pt x="1065" y="3"/>
                  </a:lnTo>
                  <a:lnTo>
                    <a:pt x="1088" y="6"/>
                  </a:lnTo>
                  <a:lnTo>
                    <a:pt x="1111" y="10"/>
                  </a:lnTo>
                  <a:lnTo>
                    <a:pt x="1134" y="14"/>
                  </a:lnTo>
                  <a:lnTo>
                    <a:pt x="1156" y="22"/>
                  </a:lnTo>
                  <a:lnTo>
                    <a:pt x="1177" y="29"/>
                  </a:lnTo>
                  <a:lnTo>
                    <a:pt x="1199" y="36"/>
                  </a:lnTo>
                  <a:lnTo>
                    <a:pt x="1219" y="46"/>
                  </a:lnTo>
                  <a:lnTo>
                    <a:pt x="1239" y="56"/>
                  </a:lnTo>
                  <a:lnTo>
                    <a:pt x="1259" y="68"/>
                  </a:lnTo>
                  <a:lnTo>
                    <a:pt x="1278" y="79"/>
                  </a:lnTo>
                  <a:lnTo>
                    <a:pt x="1297" y="92"/>
                  </a:lnTo>
                  <a:lnTo>
                    <a:pt x="1314" y="107"/>
                  </a:lnTo>
                  <a:lnTo>
                    <a:pt x="1331" y="121"/>
                  </a:lnTo>
                  <a:lnTo>
                    <a:pt x="1347" y="137"/>
                  </a:lnTo>
                  <a:lnTo>
                    <a:pt x="1363" y="153"/>
                  </a:lnTo>
                  <a:lnTo>
                    <a:pt x="1378" y="170"/>
                  </a:lnTo>
                  <a:lnTo>
                    <a:pt x="1392" y="187"/>
                  </a:lnTo>
                  <a:lnTo>
                    <a:pt x="1405" y="206"/>
                  </a:lnTo>
                  <a:lnTo>
                    <a:pt x="1416" y="225"/>
                  </a:lnTo>
                  <a:lnTo>
                    <a:pt x="1428" y="245"/>
                  </a:lnTo>
                  <a:lnTo>
                    <a:pt x="1438" y="265"/>
                  </a:lnTo>
                  <a:lnTo>
                    <a:pt x="1448" y="285"/>
                  </a:lnTo>
                  <a:lnTo>
                    <a:pt x="1455" y="307"/>
                  </a:lnTo>
                  <a:lnTo>
                    <a:pt x="1463" y="329"/>
                  </a:lnTo>
                  <a:lnTo>
                    <a:pt x="1470" y="350"/>
                  </a:lnTo>
                  <a:lnTo>
                    <a:pt x="1474" y="373"/>
                  </a:lnTo>
                  <a:lnTo>
                    <a:pt x="1478" y="396"/>
                  </a:lnTo>
                  <a:lnTo>
                    <a:pt x="1481" y="419"/>
                  </a:lnTo>
                  <a:lnTo>
                    <a:pt x="1484" y="443"/>
                  </a:lnTo>
                  <a:lnTo>
                    <a:pt x="1484" y="467"/>
                  </a:lnTo>
                  <a:lnTo>
                    <a:pt x="1484" y="467"/>
                  </a:lnTo>
                  <a:close/>
                  <a:moveTo>
                    <a:pt x="2016" y="2316"/>
                  </a:moveTo>
                  <a:lnTo>
                    <a:pt x="1555" y="1104"/>
                  </a:lnTo>
                  <a:lnTo>
                    <a:pt x="1555" y="1104"/>
                  </a:lnTo>
                  <a:lnTo>
                    <a:pt x="1546" y="1085"/>
                  </a:lnTo>
                  <a:lnTo>
                    <a:pt x="1537" y="1067"/>
                  </a:lnTo>
                  <a:lnTo>
                    <a:pt x="1526" y="1048"/>
                  </a:lnTo>
                  <a:lnTo>
                    <a:pt x="1514" y="1032"/>
                  </a:lnTo>
                  <a:lnTo>
                    <a:pt x="1501" y="1016"/>
                  </a:lnTo>
                  <a:lnTo>
                    <a:pt x="1489" y="1003"/>
                  </a:lnTo>
                  <a:lnTo>
                    <a:pt x="1474" y="990"/>
                  </a:lnTo>
                  <a:lnTo>
                    <a:pt x="1460" y="980"/>
                  </a:lnTo>
                  <a:lnTo>
                    <a:pt x="1444" y="970"/>
                  </a:lnTo>
                  <a:lnTo>
                    <a:pt x="1428" y="961"/>
                  </a:lnTo>
                  <a:lnTo>
                    <a:pt x="1412" y="956"/>
                  </a:lnTo>
                  <a:lnTo>
                    <a:pt x="1395" y="951"/>
                  </a:lnTo>
                  <a:lnTo>
                    <a:pt x="1379" y="948"/>
                  </a:lnTo>
                  <a:lnTo>
                    <a:pt x="1362" y="947"/>
                  </a:lnTo>
                  <a:lnTo>
                    <a:pt x="1346" y="948"/>
                  </a:lnTo>
                  <a:lnTo>
                    <a:pt x="1329" y="951"/>
                  </a:lnTo>
                  <a:lnTo>
                    <a:pt x="1329" y="951"/>
                  </a:lnTo>
                  <a:lnTo>
                    <a:pt x="1229" y="950"/>
                  </a:lnTo>
                  <a:lnTo>
                    <a:pt x="1017" y="950"/>
                  </a:lnTo>
                  <a:lnTo>
                    <a:pt x="804" y="950"/>
                  </a:lnTo>
                  <a:lnTo>
                    <a:pt x="706" y="951"/>
                  </a:lnTo>
                  <a:lnTo>
                    <a:pt x="706" y="951"/>
                  </a:lnTo>
                  <a:lnTo>
                    <a:pt x="689" y="948"/>
                  </a:lnTo>
                  <a:lnTo>
                    <a:pt x="673" y="947"/>
                  </a:lnTo>
                  <a:lnTo>
                    <a:pt x="656" y="948"/>
                  </a:lnTo>
                  <a:lnTo>
                    <a:pt x="640" y="951"/>
                  </a:lnTo>
                  <a:lnTo>
                    <a:pt x="622" y="956"/>
                  </a:lnTo>
                  <a:lnTo>
                    <a:pt x="607" y="961"/>
                  </a:lnTo>
                  <a:lnTo>
                    <a:pt x="591" y="970"/>
                  </a:lnTo>
                  <a:lnTo>
                    <a:pt x="575" y="980"/>
                  </a:lnTo>
                  <a:lnTo>
                    <a:pt x="561" y="990"/>
                  </a:lnTo>
                  <a:lnTo>
                    <a:pt x="546" y="1003"/>
                  </a:lnTo>
                  <a:lnTo>
                    <a:pt x="533" y="1016"/>
                  </a:lnTo>
                  <a:lnTo>
                    <a:pt x="520" y="1032"/>
                  </a:lnTo>
                  <a:lnTo>
                    <a:pt x="509" y="1048"/>
                  </a:lnTo>
                  <a:lnTo>
                    <a:pt x="497" y="1067"/>
                  </a:lnTo>
                  <a:lnTo>
                    <a:pt x="488" y="1085"/>
                  </a:lnTo>
                  <a:lnTo>
                    <a:pt x="480" y="1104"/>
                  </a:lnTo>
                  <a:lnTo>
                    <a:pt x="19" y="2316"/>
                  </a:lnTo>
                  <a:lnTo>
                    <a:pt x="19" y="2316"/>
                  </a:lnTo>
                  <a:lnTo>
                    <a:pt x="12" y="2338"/>
                  </a:lnTo>
                  <a:lnTo>
                    <a:pt x="6" y="2360"/>
                  </a:lnTo>
                  <a:lnTo>
                    <a:pt x="1" y="2381"/>
                  </a:lnTo>
                  <a:lnTo>
                    <a:pt x="0" y="2403"/>
                  </a:lnTo>
                  <a:lnTo>
                    <a:pt x="0" y="2425"/>
                  </a:lnTo>
                  <a:lnTo>
                    <a:pt x="1" y="2445"/>
                  </a:lnTo>
                  <a:lnTo>
                    <a:pt x="4" y="2463"/>
                  </a:lnTo>
                  <a:lnTo>
                    <a:pt x="10" y="2484"/>
                  </a:lnTo>
                  <a:lnTo>
                    <a:pt x="16" y="2501"/>
                  </a:lnTo>
                  <a:lnTo>
                    <a:pt x="24" y="2518"/>
                  </a:lnTo>
                  <a:lnTo>
                    <a:pt x="33" y="2534"/>
                  </a:lnTo>
                  <a:lnTo>
                    <a:pt x="45" y="2548"/>
                  </a:lnTo>
                  <a:lnTo>
                    <a:pt x="58" y="2561"/>
                  </a:lnTo>
                  <a:lnTo>
                    <a:pt x="71" y="2572"/>
                  </a:lnTo>
                  <a:lnTo>
                    <a:pt x="86" y="2582"/>
                  </a:lnTo>
                  <a:lnTo>
                    <a:pt x="102" y="2589"/>
                  </a:lnTo>
                  <a:lnTo>
                    <a:pt x="102" y="2589"/>
                  </a:lnTo>
                  <a:lnTo>
                    <a:pt x="120" y="2595"/>
                  </a:lnTo>
                  <a:lnTo>
                    <a:pt x="137" y="2597"/>
                  </a:lnTo>
                  <a:lnTo>
                    <a:pt x="154" y="2597"/>
                  </a:lnTo>
                  <a:lnTo>
                    <a:pt x="171" y="2596"/>
                  </a:lnTo>
                  <a:lnTo>
                    <a:pt x="190" y="2593"/>
                  </a:lnTo>
                  <a:lnTo>
                    <a:pt x="207" y="2587"/>
                  </a:lnTo>
                  <a:lnTo>
                    <a:pt x="225" y="2580"/>
                  </a:lnTo>
                  <a:lnTo>
                    <a:pt x="241" y="2572"/>
                  </a:lnTo>
                  <a:lnTo>
                    <a:pt x="258" y="2560"/>
                  </a:lnTo>
                  <a:lnTo>
                    <a:pt x="272" y="2547"/>
                  </a:lnTo>
                  <a:lnTo>
                    <a:pt x="288" y="2534"/>
                  </a:lnTo>
                  <a:lnTo>
                    <a:pt x="301" y="2518"/>
                  </a:lnTo>
                  <a:lnTo>
                    <a:pt x="314" y="2501"/>
                  </a:lnTo>
                  <a:lnTo>
                    <a:pt x="326" y="2482"/>
                  </a:lnTo>
                  <a:lnTo>
                    <a:pt x="337" y="2462"/>
                  </a:lnTo>
                  <a:lnTo>
                    <a:pt x="346" y="2440"/>
                  </a:lnTo>
                  <a:lnTo>
                    <a:pt x="539" y="1933"/>
                  </a:lnTo>
                  <a:lnTo>
                    <a:pt x="539" y="2484"/>
                  </a:lnTo>
                  <a:lnTo>
                    <a:pt x="539" y="2484"/>
                  </a:lnTo>
                  <a:lnTo>
                    <a:pt x="539" y="2484"/>
                  </a:lnTo>
                  <a:lnTo>
                    <a:pt x="539" y="4062"/>
                  </a:lnTo>
                  <a:lnTo>
                    <a:pt x="539" y="4062"/>
                  </a:lnTo>
                  <a:lnTo>
                    <a:pt x="540" y="4088"/>
                  </a:lnTo>
                  <a:lnTo>
                    <a:pt x="542" y="4114"/>
                  </a:lnTo>
                  <a:lnTo>
                    <a:pt x="548" y="4138"/>
                  </a:lnTo>
                  <a:lnTo>
                    <a:pt x="553" y="4161"/>
                  </a:lnTo>
                  <a:lnTo>
                    <a:pt x="561" y="4185"/>
                  </a:lnTo>
                  <a:lnTo>
                    <a:pt x="569" y="4206"/>
                  </a:lnTo>
                  <a:lnTo>
                    <a:pt x="581" y="4225"/>
                  </a:lnTo>
                  <a:lnTo>
                    <a:pt x="592" y="4244"/>
                  </a:lnTo>
                  <a:lnTo>
                    <a:pt x="605" y="4261"/>
                  </a:lnTo>
                  <a:lnTo>
                    <a:pt x="620" y="4275"/>
                  </a:lnTo>
                  <a:lnTo>
                    <a:pt x="634" y="4288"/>
                  </a:lnTo>
                  <a:lnTo>
                    <a:pt x="650" y="4298"/>
                  </a:lnTo>
                  <a:lnTo>
                    <a:pt x="667" y="4307"/>
                  </a:lnTo>
                  <a:lnTo>
                    <a:pt x="684" y="4314"/>
                  </a:lnTo>
                  <a:lnTo>
                    <a:pt x="702" y="4319"/>
                  </a:lnTo>
                  <a:lnTo>
                    <a:pt x="720" y="4320"/>
                  </a:lnTo>
                  <a:lnTo>
                    <a:pt x="793" y="4320"/>
                  </a:lnTo>
                  <a:lnTo>
                    <a:pt x="793" y="4320"/>
                  </a:lnTo>
                  <a:lnTo>
                    <a:pt x="811" y="4319"/>
                  </a:lnTo>
                  <a:lnTo>
                    <a:pt x="829" y="4314"/>
                  </a:lnTo>
                  <a:lnTo>
                    <a:pt x="846" y="4307"/>
                  </a:lnTo>
                  <a:lnTo>
                    <a:pt x="863" y="4298"/>
                  </a:lnTo>
                  <a:lnTo>
                    <a:pt x="879" y="4288"/>
                  </a:lnTo>
                  <a:lnTo>
                    <a:pt x="895" y="4275"/>
                  </a:lnTo>
                  <a:lnTo>
                    <a:pt x="908" y="4261"/>
                  </a:lnTo>
                  <a:lnTo>
                    <a:pt x="921" y="4244"/>
                  </a:lnTo>
                  <a:lnTo>
                    <a:pt x="932" y="4225"/>
                  </a:lnTo>
                  <a:lnTo>
                    <a:pt x="944" y="4206"/>
                  </a:lnTo>
                  <a:lnTo>
                    <a:pt x="952" y="4185"/>
                  </a:lnTo>
                  <a:lnTo>
                    <a:pt x="960" y="4161"/>
                  </a:lnTo>
                  <a:lnTo>
                    <a:pt x="967" y="4138"/>
                  </a:lnTo>
                  <a:lnTo>
                    <a:pt x="971" y="4114"/>
                  </a:lnTo>
                  <a:lnTo>
                    <a:pt x="974" y="4088"/>
                  </a:lnTo>
                  <a:lnTo>
                    <a:pt x="974" y="4062"/>
                  </a:lnTo>
                  <a:lnTo>
                    <a:pt x="974" y="2736"/>
                  </a:lnTo>
                  <a:lnTo>
                    <a:pt x="974" y="2736"/>
                  </a:lnTo>
                  <a:lnTo>
                    <a:pt x="1061" y="2736"/>
                  </a:lnTo>
                  <a:lnTo>
                    <a:pt x="1061" y="4062"/>
                  </a:lnTo>
                  <a:lnTo>
                    <a:pt x="1061" y="4062"/>
                  </a:lnTo>
                  <a:lnTo>
                    <a:pt x="1061" y="4088"/>
                  </a:lnTo>
                  <a:lnTo>
                    <a:pt x="1063" y="4114"/>
                  </a:lnTo>
                  <a:lnTo>
                    <a:pt x="1068" y="4138"/>
                  </a:lnTo>
                  <a:lnTo>
                    <a:pt x="1075" y="4161"/>
                  </a:lnTo>
                  <a:lnTo>
                    <a:pt x="1082" y="4185"/>
                  </a:lnTo>
                  <a:lnTo>
                    <a:pt x="1091" y="4206"/>
                  </a:lnTo>
                  <a:lnTo>
                    <a:pt x="1102" y="4225"/>
                  </a:lnTo>
                  <a:lnTo>
                    <a:pt x="1114" y="4244"/>
                  </a:lnTo>
                  <a:lnTo>
                    <a:pt x="1127" y="4261"/>
                  </a:lnTo>
                  <a:lnTo>
                    <a:pt x="1140" y="4275"/>
                  </a:lnTo>
                  <a:lnTo>
                    <a:pt x="1156" y="4288"/>
                  </a:lnTo>
                  <a:lnTo>
                    <a:pt x="1171" y="4298"/>
                  </a:lnTo>
                  <a:lnTo>
                    <a:pt x="1189" y="4307"/>
                  </a:lnTo>
                  <a:lnTo>
                    <a:pt x="1206" y="4314"/>
                  </a:lnTo>
                  <a:lnTo>
                    <a:pt x="1223" y="4319"/>
                  </a:lnTo>
                  <a:lnTo>
                    <a:pt x="1242" y="4320"/>
                  </a:lnTo>
                  <a:lnTo>
                    <a:pt x="1314" y="4320"/>
                  </a:lnTo>
                  <a:lnTo>
                    <a:pt x="1314" y="4320"/>
                  </a:lnTo>
                  <a:lnTo>
                    <a:pt x="1333" y="4319"/>
                  </a:lnTo>
                  <a:lnTo>
                    <a:pt x="1350" y="4314"/>
                  </a:lnTo>
                  <a:lnTo>
                    <a:pt x="1367" y="4307"/>
                  </a:lnTo>
                  <a:lnTo>
                    <a:pt x="1385" y="4298"/>
                  </a:lnTo>
                  <a:lnTo>
                    <a:pt x="1401" y="4288"/>
                  </a:lnTo>
                  <a:lnTo>
                    <a:pt x="1415" y="4275"/>
                  </a:lnTo>
                  <a:lnTo>
                    <a:pt x="1429" y="4261"/>
                  </a:lnTo>
                  <a:lnTo>
                    <a:pt x="1442" y="4244"/>
                  </a:lnTo>
                  <a:lnTo>
                    <a:pt x="1454" y="4225"/>
                  </a:lnTo>
                  <a:lnTo>
                    <a:pt x="1464" y="4206"/>
                  </a:lnTo>
                  <a:lnTo>
                    <a:pt x="1474" y="4185"/>
                  </a:lnTo>
                  <a:lnTo>
                    <a:pt x="1481" y="4161"/>
                  </a:lnTo>
                  <a:lnTo>
                    <a:pt x="1487" y="4138"/>
                  </a:lnTo>
                  <a:lnTo>
                    <a:pt x="1491" y="4114"/>
                  </a:lnTo>
                  <a:lnTo>
                    <a:pt x="1494" y="4088"/>
                  </a:lnTo>
                  <a:lnTo>
                    <a:pt x="1496" y="4062"/>
                  </a:lnTo>
                  <a:lnTo>
                    <a:pt x="1496" y="2484"/>
                  </a:lnTo>
                  <a:lnTo>
                    <a:pt x="1496" y="2484"/>
                  </a:lnTo>
                  <a:lnTo>
                    <a:pt x="1496" y="2484"/>
                  </a:lnTo>
                  <a:lnTo>
                    <a:pt x="1496" y="1933"/>
                  </a:lnTo>
                  <a:lnTo>
                    <a:pt x="1689" y="2440"/>
                  </a:lnTo>
                  <a:lnTo>
                    <a:pt x="1689" y="2440"/>
                  </a:lnTo>
                  <a:lnTo>
                    <a:pt x="1697" y="2462"/>
                  </a:lnTo>
                  <a:lnTo>
                    <a:pt x="1709" y="2482"/>
                  </a:lnTo>
                  <a:lnTo>
                    <a:pt x="1720" y="2501"/>
                  </a:lnTo>
                  <a:lnTo>
                    <a:pt x="1733" y="2518"/>
                  </a:lnTo>
                  <a:lnTo>
                    <a:pt x="1746" y="2534"/>
                  </a:lnTo>
                  <a:lnTo>
                    <a:pt x="1762" y="2547"/>
                  </a:lnTo>
                  <a:lnTo>
                    <a:pt x="1777" y="2560"/>
                  </a:lnTo>
                  <a:lnTo>
                    <a:pt x="1794" y="2572"/>
                  </a:lnTo>
                  <a:lnTo>
                    <a:pt x="1810" y="2580"/>
                  </a:lnTo>
                  <a:lnTo>
                    <a:pt x="1827" y="2587"/>
                  </a:lnTo>
                  <a:lnTo>
                    <a:pt x="1844" y="2593"/>
                  </a:lnTo>
                  <a:lnTo>
                    <a:pt x="1863" y="2596"/>
                  </a:lnTo>
                  <a:lnTo>
                    <a:pt x="1880" y="2597"/>
                  </a:lnTo>
                  <a:lnTo>
                    <a:pt x="1898" y="2597"/>
                  </a:lnTo>
                  <a:lnTo>
                    <a:pt x="1915" y="2595"/>
                  </a:lnTo>
                  <a:lnTo>
                    <a:pt x="1932" y="2589"/>
                  </a:lnTo>
                  <a:lnTo>
                    <a:pt x="1932" y="2589"/>
                  </a:lnTo>
                  <a:lnTo>
                    <a:pt x="1948" y="2582"/>
                  </a:lnTo>
                  <a:lnTo>
                    <a:pt x="1964" y="2572"/>
                  </a:lnTo>
                  <a:lnTo>
                    <a:pt x="1977" y="2561"/>
                  </a:lnTo>
                  <a:lnTo>
                    <a:pt x="1990" y="2548"/>
                  </a:lnTo>
                  <a:lnTo>
                    <a:pt x="2001" y="2534"/>
                  </a:lnTo>
                  <a:lnTo>
                    <a:pt x="2010" y="2518"/>
                  </a:lnTo>
                  <a:lnTo>
                    <a:pt x="2019" y="2501"/>
                  </a:lnTo>
                  <a:lnTo>
                    <a:pt x="2025" y="2484"/>
                  </a:lnTo>
                  <a:lnTo>
                    <a:pt x="2029" y="2463"/>
                  </a:lnTo>
                  <a:lnTo>
                    <a:pt x="2033" y="2445"/>
                  </a:lnTo>
                  <a:lnTo>
                    <a:pt x="2035" y="2425"/>
                  </a:lnTo>
                  <a:lnTo>
                    <a:pt x="2035" y="2403"/>
                  </a:lnTo>
                  <a:lnTo>
                    <a:pt x="2032" y="2381"/>
                  </a:lnTo>
                  <a:lnTo>
                    <a:pt x="2029" y="2360"/>
                  </a:lnTo>
                  <a:lnTo>
                    <a:pt x="2023" y="2338"/>
                  </a:lnTo>
                  <a:lnTo>
                    <a:pt x="2016" y="2316"/>
                  </a:lnTo>
                  <a:lnTo>
                    <a:pt x="2016" y="2316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363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ZA" sz="1800" b="0" i="0" u="none" strike="noStrike" kern="0" cap="none" spc="0" normalizeH="0" baseline="0" noProof="0">
                <a:ln>
                  <a:noFill/>
                </a:ln>
                <a:solidFill>
                  <a:srgbClr val="777777"/>
                </a:solidFill>
                <a:effectLst/>
                <a:uLnTx/>
                <a:uFillTx/>
              </a:endParaRPr>
            </a:p>
          </p:txBody>
        </p:sp>
        <p:sp>
          <p:nvSpPr>
            <p:cNvPr id="48" name="Freeform 66"/>
            <p:cNvSpPr>
              <a:spLocks noEditPoints="1"/>
            </p:cNvSpPr>
            <p:nvPr/>
          </p:nvSpPr>
          <p:spPr bwMode="auto">
            <a:xfrm>
              <a:off x="4692991" y="2971800"/>
              <a:ext cx="475127" cy="1008623"/>
            </a:xfrm>
            <a:custGeom>
              <a:avLst/>
              <a:gdLst>
                <a:gd name="T0" fmla="*/ 1474 w 2035"/>
                <a:gd name="T1" fmla="*/ 561 h 4320"/>
                <a:gd name="T2" fmla="*/ 1428 w 2035"/>
                <a:gd name="T3" fmla="*/ 689 h 4320"/>
                <a:gd name="T4" fmla="*/ 1347 w 2035"/>
                <a:gd name="T5" fmla="*/ 797 h 4320"/>
                <a:gd name="T6" fmla="*/ 1239 w 2035"/>
                <a:gd name="T7" fmla="*/ 878 h 4320"/>
                <a:gd name="T8" fmla="*/ 1111 w 2035"/>
                <a:gd name="T9" fmla="*/ 924 h 4320"/>
                <a:gd name="T10" fmla="*/ 993 w 2035"/>
                <a:gd name="T11" fmla="*/ 934 h 4320"/>
                <a:gd name="T12" fmla="*/ 857 w 2035"/>
                <a:gd name="T13" fmla="*/ 905 h 4320"/>
                <a:gd name="T14" fmla="*/ 738 w 2035"/>
                <a:gd name="T15" fmla="*/ 842 h 4320"/>
                <a:gd name="T16" fmla="*/ 643 w 2035"/>
                <a:gd name="T17" fmla="*/ 747 h 4320"/>
                <a:gd name="T18" fmla="*/ 579 w 2035"/>
                <a:gd name="T19" fmla="*/ 627 h 4320"/>
                <a:gd name="T20" fmla="*/ 550 w 2035"/>
                <a:gd name="T21" fmla="*/ 492 h 4320"/>
                <a:gd name="T22" fmla="*/ 561 w 2035"/>
                <a:gd name="T23" fmla="*/ 373 h 4320"/>
                <a:gd name="T24" fmla="*/ 607 w 2035"/>
                <a:gd name="T25" fmla="*/ 245 h 4320"/>
                <a:gd name="T26" fmla="*/ 687 w 2035"/>
                <a:gd name="T27" fmla="*/ 137 h 4320"/>
                <a:gd name="T28" fmla="*/ 795 w 2035"/>
                <a:gd name="T29" fmla="*/ 56 h 4320"/>
                <a:gd name="T30" fmla="*/ 924 w 2035"/>
                <a:gd name="T31" fmla="*/ 10 h 4320"/>
                <a:gd name="T32" fmla="*/ 1042 w 2035"/>
                <a:gd name="T33" fmla="*/ 0 h 4320"/>
                <a:gd name="T34" fmla="*/ 1177 w 2035"/>
                <a:gd name="T35" fmla="*/ 29 h 4320"/>
                <a:gd name="T36" fmla="*/ 1297 w 2035"/>
                <a:gd name="T37" fmla="*/ 92 h 4320"/>
                <a:gd name="T38" fmla="*/ 1392 w 2035"/>
                <a:gd name="T39" fmla="*/ 187 h 4320"/>
                <a:gd name="T40" fmla="*/ 1455 w 2035"/>
                <a:gd name="T41" fmla="*/ 307 h 4320"/>
                <a:gd name="T42" fmla="*/ 1484 w 2035"/>
                <a:gd name="T43" fmla="*/ 443 h 4320"/>
                <a:gd name="T44" fmla="*/ 1546 w 2035"/>
                <a:gd name="T45" fmla="*/ 1085 h 4320"/>
                <a:gd name="T46" fmla="*/ 1474 w 2035"/>
                <a:gd name="T47" fmla="*/ 990 h 4320"/>
                <a:gd name="T48" fmla="*/ 1379 w 2035"/>
                <a:gd name="T49" fmla="*/ 948 h 4320"/>
                <a:gd name="T50" fmla="*/ 1017 w 2035"/>
                <a:gd name="T51" fmla="*/ 950 h 4320"/>
                <a:gd name="T52" fmla="*/ 656 w 2035"/>
                <a:gd name="T53" fmla="*/ 948 h 4320"/>
                <a:gd name="T54" fmla="*/ 561 w 2035"/>
                <a:gd name="T55" fmla="*/ 990 h 4320"/>
                <a:gd name="T56" fmla="*/ 488 w 2035"/>
                <a:gd name="T57" fmla="*/ 1085 h 4320"/>
                <a:gd name="T58" fmla="*/ 1 w 2035"/>
                <a:gd name="T59" fmla="*/ 2381 h 4320"/>
                <a:gd name="T60" fmla="*/ 16 w 2035"/>
                <a:gd name="T61" fmla="*/ 2501 h 4320"/>
                <a:gd name="T62" fmla="*/ 86 w 2035"/>
                <a:gd name="T63" fmla="*/ 2582 h 4320"/>
                <a:gd name="T64" fmla="*/ 171 w 2035"/>
                <a:gd name="T65" fmla="*/ 2596 h 4320"/>
                <a:gd name="T66" fmla="*/ 272 w 2035"/>
                <a:gd name="T67" fmla="*/ 2547 h 4320"/>
                <a:gd name="T68" fmla="*/ 346 w 2035"/>
                <a:gd name="T69" fmla="*/ 2440 h 4320"/>
                <a:gd name="T70" fmla="*/ 539 w 2035"/>
                <a:gd name="T71" fmla="*/ 4062 h 4320"/>
                <a:gd name="T72" fmla="*/ 569 w 2035"/>
                <a:gd name="T73" fmla="*/ 4206 h 4320"/>
                <a:gd name="T74" fmla="*/ 650 w 2035"/>
                <a:gd name="T75" fmla="*/ 4298 h 4320"/>
                <a:gd name="T76" fmla="*/ 793 w 2035"/>
                <a:gd name="T77" fmla="*/ 4320 h 4320"/>
                <a:gd name="T78" fmla="*/ 895 w 2035"/>
                <a:gd name="T79" fmla="*/ 4275 h 4320"/>
                <a:gd name="T80" fmla="*/ 960 w 2035"/>
                <a:gd name="T81" fmla="*/ 4161 h 4320"/>
                <a:gd name="T82" fmla="*/ 974 w 2035"/>
                <a:gd name="T83" fmla="*/ 2736 h 4320"/>
                <a:gd name="T84" fmla="*/ 1068 w 2035"/>
                <a:gd name="T85" fmla="*/ 4138 h 4320"/>
                <a:gd name="T86" fmla="*/ 1127 w 2035"/>
                <a:gd name="T87" fmla="*/ 4261 h 4320"/>
                <a:gd name="T88" fmla="*/ 1223 w 2035"/>
                <a:gd name="T89" fmla="*/ 4319 h 4320"/>
                <a:gd name="T90" fmla="*/ 1367 w 2035"/>
                <a:gd name="T91" fmla="*/ 4307 h 4320"/>
                <a:gd name="T92" fmla="*/ 1454 w 2035"/>
                <a:gd name="T93" fmla="*/ 4225 h 4320"/>
                <a:gd name="T94" fmla="*/ 1494 w 2035"/>
                <a:gd name="T95" fmla="*/ 4088 h 4320"/>
                <a:gd name="T96" fmla="*/ 1689 w 2035"/>
                <a:gd name="T97" fmla="*/ 2440 h 4320"/>
                <a:gd name="T98" fmla="*/ 1746 w 2035"/>
                <a:gd name="T99" fmla="*/ 2534 h 4320"/>
                <a:gd name="T100" fmla="*/ 1844 w 2035"/>
                <a:gd name="T101" fmla="*/ 2593 h 4320"/>
                <a:gd name="T102" fmla="*/ 1932 w 2035"/>
                <a:gd name="T103" fmla="*/ 2589 h 4320"/>
                <a:gd name="T104" fmla="*/ 2010 w 2035"/>
                <a:gd name="T105" fmla="*/ 2518 h 4320"/>
                <a:gd name="T106" fmla="*/ 2035 w 2035"/>
                <a:gd name="T107" fmla="*/ 2403 h 43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2035" h="4320">
                  <a:moveTo>
                    <a:pt x="1484" y="467"/>
                  </a:moveTo>
                  <a:lnTo>
                    <a:pt x="1484" y="467"/>
                  </a:lnTo>
                  <a:lnTo>
                    <a:pt x="1484" y="492"/>
                  </a:lnTo>
                  <a:lnTo>
                    <a:pt x="1481" y="515"/>
                  </a:lnTo>
                  <a:lnTo>
                    <a:pt x="1478" y="538"/>
                  </a:lnTo>
                  <a:lnTo>
                    <a:pt x="1474" y="561"/>
                  </a:lnTo>
                  <a:lnTo>
                    <a:pt x="1470" y="584"/>
                  </a:lnTo>
                  <a:lnTo>
                    <a:pt x="1463" y="605"/>
                  </a:lnTo>
                  <a:lnTo>
                    <a:pt x="1455" y="627"/>
                  </a:lnTo>
                  <a:lnTo>
                    <a:pt x="1448" y="649"/>
                  </a:lnTo>
                  <a:lnTo>
                    <a:pt x="1438" y="669"/>
                  </a:lnTo>
                  <a:lnTo>
                    <a:pt x="1428" y="689"/>
                  </a:lnTo>
                  <a:lnTo>
                    <a:pt x="1416" y="709"/>
                  </a:lnTo>
                  <a:lnTo>
                    <a:pt x="1405" y="728"/>
                  </a:lnTo>
                  <a:lnTo>
                    <a:pt x="1392" y="747"/>
                  </a:lnTo>
                  <a:lnTo>
                    <a:pt x="1378" y="764"/>
                  </a:lnTo>
                  <a:lnTo>
                    <a:pt x="1363" y="781"/>
                  </a:lnTo>
                  <a:lnTo>
                    <a:pt x="1347" y="797"/>
                  </a:lnTo>
                  <a:lnTo>
                    <a:pt x="1331" y="813"/>
                  </a:lnTo>
                  <a:lnTo>
                    <a:pt x="1314" y="827"/>
                  </a:lnTo>
                  <a:lnTo>
                    <a:pt x="1297" y="842"/>
                  </a:lnTo>
                  <a:lnTo>
                    <a:pt x="1278" y="855"/>
                  </a:lnTo>
                  <a:lnTo>
                    <a:pt x="1259" y="866"/>
                  </a:lnTo>
                  <a:lnTo>
                    <a:pt x="1239" y="878"/>
                  </a:lnTo>
                  <a:lnTo>
                    <a:pt x="1219" y="888"/>
                  </a:lnTo>
                  <a:lnTo>
                    <a:pt x="1199" y="898"/>
                  </a:lnTo>
                  <a:lnTo>
                    <a:pt x="1177" y="905"/>
                  </a:lnTo>
                  <a:lnTo>
                    <a:pt x="1156" y="912"/>
                  </a:lnTo>
                  <a:lnTo>
                    <a:pt x="1134" y="920"/>
                  </a:lnTo>
                  <a:lnTo>
                    <a:pt x="1111" y="924"/>
                  </a:lnTo>
                  <a:lnTo>
                    <a:pt x="1088" y="928"/>
                  </a:lnTo>
                  <a:lnTo>
                    <a:pt x="1065" y="931"/>
                  </a:lnTo>
                  <a:lnTo>
                    <a:pt x="1042" y="934"/>
                  </a:lnTo>
                  <a:lnTo>
                    <a:pt x="1017" y="934"/>
                  </a:lnTo>
                  <a:lnTo>
                    <a:pt x="1017" y="934"/>
                  </a:lnTo>
                  <a:lnTo>
                    <a:pt x="993" y="934"/>
                  </a:lnTo>
                  <a:lnTo>
                    <a:pt x="970" y="931"/>
                  </a:lnTo>
                  <a:lnTo>
                    <a:pt x="947" y="928"/>
                  </a:lnTo>
                  <a:lnTo>
                    <a:pt x="924" y="924"/>
                  </a:lnTo>
                  <a:lnTo>
                    <a:pt x="901" y="920"/>
                  </a:lnTo>
                  <a:lnTo>
                    <a:pt x="879" y="912"/>
                  </a:lnTo>
                  <a:lnTo>
                    <a:pt x="857" y="905"/>
                  </a:lnTo>
                  <a:lnTo>
                    <a:pt x="836" y="898"/>
                  </a:lnTo>
                  <a:lnTo>
                    <a:pt x="816" y="888"/>
                  </a:lnTo>
                  <a:lnTo>
                    <a:pt x="795" y="878"/>
                  </a:lnTo>
                  <a:lnTo>
                    <a:pt x="775" y="866"/>
                  </a:lnTo>
                  <a:lnTo>
                    <a:pt x="756" y="855"/>
                  </a:lnTo>
                  <a:lnTo>
                    <a:pt x="738" y="842"/>
                  </a:lnTo>
                  <a:lnTo>
                    <a:pt x="720" y="827"/>
                  </a:lnTo>
                  <a:lnTo>
                    <a:pt x="703" y="813"/>
                  </a:lnTo>
                  <a:lnTo>
                    <a:pt x="687" y="797"/>
                  </a:lnTo>
                  <a:lnTo>
                    <a:pt x="671" y="781"/>
                  </a:lnTo>
                  <a:lnTo>
                    <a:pt x="657" y="764"/>
                  </a:lnTo>
                  <a:lnTo>
                    <a:pt x="643" y="747"/>
                  </a:lnTo>
                  <a:lnTo>
                    <a:pt x="630" y="728"/>
                  </a:lnTo>
                  <a:lnTo>
                    <a:pt x="618" y="709"/>
                  </a:lnTo>
                  <a:lnTo>
                    <a:pt x="607" y="689"/>
                  </a:lnTo>
                  <a:lnTo>
                    <a:pt x="597" y="669"/>
                  </a:lnTo>
                  <a:lnTo>
                    <a:pt x="586" y="649"/>
                  </a:lnTo>
                  <a:lnTo>
                    <a:pt x="579" y="627"/>
                  </a:lnTo>
                  <a:lnTo>
                    <a:pt x="572" y="605"/>
                  </a:lnTo>
                  <a:lnTo>
                    <a:pt x="565" y="584"/>
                  </a:lnTo>
                  <a:lnTo>
                    <a:pt x="561" y="561"/>
                  </a:lnTo>
                  <a:lnTo>
                    <a:pt x="556" y="538"/>
                  </a:lnTo>
                  <a:lnTo>
                    <a:pt x="553" y="515"/>
                  </a:lnTo>
                  <a:lnTo>
                    <a:pt x="550" y="492"/>
                  </a:lnTo>
                  <a:lnTo>
                    <a:pt x="550" y="467"/>
                  </a:lnTo>
                  <a:lnTo>
                    <a:pt x="550" y="467"/>
                  </a:lnTo>
                  <a:lnTo>
                    <a:pt x="550" y="443"/>
                  </a:lnTo>
                  <a:lnTo>
                    <a:pt x="553" y="419"/>
                  </a:lnTo>
                  <a:lnTo>
                    <a:pt x="556" y="396"/>
                  </a:lnTo>
                  <a:lnTo>
                    <a:pt x="561" y="373"/>
                  </a:lnTo>
                  <a:lnTo>
                    <a:pt x="565" y="350"/>
                  </a:lnTo>
                  <a:lnTo>
                    <a:pt x="572" y="329"/>
                  </a:lnTo>
                  <a:lnTo>
                    <a:pt x="579" y="307"/>
                  </a:lnTo>
                  <a:lnTo>
                    <a:pt x="586" y="285"/>
                  </a:lnTo>
                  <a:lnTo>
                    <a:pt x="597" y="265"/>
                  </a:lnTo>
                  <a:lnTo>
                    <a:pt x="607" y="245"/>
                  </a:lnTo>
                  <a:lnTo>
                    <a:pt x="618" y="225"/>
                  </a:lnTo>
                  <a:lnTo>
                    <a:pt x="630" y="206"/>
                  </a:lnTo>
                  <a:lnTo>
                    <a:pt x="643" y="187"/>
                  </a:lnTo>
                  <a:lnTo>
                    <a:pt x="657" y="170"/>
                  </a:lnTo>
                  <a:lnTo>
                    <a:pt x="671" y="153"/>
                  </a:lnTo>
                  <a:lnTo>
                    <a:pt x="687" y="137"/>
                  </a:lnTo>
                  <a:lnTo>
                    <a:pt x="703" y="121"/>
                  </a:lnTo>
                  <a:lnTo>
                    <a:pt x="720" y="107"/>
                  </a:lnTo>
                  <a:lnTo>
                    <a:pt x="738" y="92"/>
                  </a:lnTo>
                  <a:lnTo>
                    <a:pt x="756" y="79"/>
                  </a:lnTo>
                  <a:lnTo>
                    <a:pt x="775" y="68"/>
                  </a:lnTo>
                  <a:lnTo>
                    <a:pt x="795" y="56"/>
                  </a:lnTo>
                  <a:lnTo>
                    <a:pt x="816" y="46"/>
                  </a:lnTo>
                  <a:lnTo>
                    <a:pt x="836" y="36"/>
                  </a:lnTo>
                  <a:lnTo>
                    <a:pt x="857" y="29"/>
                  </a:lnTo>
                  <a:lnTo>
                    <a:pt x="879" y="22"/>
                  </a:lnTo>
                  <a:lnTo>
                    <a:pt x="901" y="14"/>
                  </a:lnTo>
                  <a:lnTo>
                    <a:pt x="924" y="10"/>
                  </a:lnTo>
                  <a:lnTo>
                    <a:pt x="947" y="6"/>
                  </a:lnTo>
                  <a:lnTo>
                    <a:pt x="970" y="3"/>
                  </a:lnTo>
                  <a:lnTo>
                    <a:pt x="993" y="0"/>
                  </a:lnTo>
                  <a:lnTo>
                    <a:pt x="1017" y="0"/>
                  </a:lnTo>
                  <a:lnTo>
                    <a:pt x="1017" y="0"/>
                  </a:lnTo>
                  <a:lnTo>
                    <a:pt x="1042" y="0"/>
                  </a:lnTo>
                  <a:lnTo>
                    <a:pt x="1065" y="3"/>
                  </a:lnTo>
                  <a:lnTo>
                    <a:pt x="1088" y="6"/>
                  </a:lnTo>
                  <a:lnTo>
                    <a:pt x="1111" y="10"/>
                  </a:lnTo>
                  <a:lnTo>
                    <a:pt x="1134" y="14"/>
                  </a:lnTo>
                  <a:lnTo>
                    <a:pt x="1156" y="22"/>
                  </a:lnTo>
                  <a:lnTo>
                    <a:pt x="1177" y="29"/>
                  </a:lnTo>
                  <a:lnTo>
                    <a:pt x="1199" y="36"/>
                  </a:lnTo>
                  <a:lnTo>
                    <a:pt x="1219" y="46"/>
                  </a:lnTo>
                  <a:lnTo>
                    <a:pt x="1239" y="56"/>
                  </a:lnTo>
                  <a:lnTo>
                    <a:pt x="1259" y="68"/>
                  </a:lnTo>
                  <a:lnTo>
                    <a:pt x="1278" y="79"/>
                  </a:lnTo>
                  <a:lnTo>
                    <a:pt x="1297" y="92"/>
                  </a:lnTo>
                  <a:lnTo>
                    <a:pt x="1314" y="107"/>
                  </a:lnTo>
                  <a:lnTo>
                    <a:pt x="1331" y="121"/>
                  </a:lnTo>
                  <a:lnTo>
                    <a:pt x="1347" y="137"/>
                  </a:lnTo>
                  <a:lnTo>
                    <a:pt x="1363" y="153"/>
                  </a:lnTo>
                  <a:lnTo>
                    <a:pt x="1378" y="170"/>
                  </a:lnTo>
                  <a:lnTo>
                    <a:pt x="1392" y="187"/>
                  </a:lnTo>
                  <a:lnTo>
                    <a:pt x="1405" y="206"/>
                  </a:lnTo>
                  <a:lnTo>
                    <a:pt x="1416" y="225"/>
                  </a:lnTo>
                  <a:lnTo>
                    <a:pt x="1428" y="245"/>
                  </a:lnTo>
                  <a:lnTo>
                    <a:pt x="1438" y="265"/>
                  </a:lnTo>
                  <a:lnTo>
                    <a:pt x="1448" y="285"/>
                  </a:lnTo>
                  <a:lnTo>
                    <a:pt x="1455" y="307"/>
                  </a:lnTo>
                  <a:lnTo>
                    <a:pt x="1463" y="329"/>
                  </a:lnTo>
                  <a:lnTo>
                    <a:pt x="1470" y="350"/>
                  </a:lnTo>
                  <a:lnTo>
                    <a:pt x="1474" y="373"/>
                  </a:lnTo>
                  <a:lnTo>
                    <a:pt x="1478" y="396"/>
                  </a:lnTo>
                  <a:lnTo>
                    <a:pt x="1481" y="419"/>
                  </a:lnTo>
                  <a:lnTo>
                    <a:pt x="1484" y="443"/>
                  </a:lnTo>
                  <a:lnTo>
                    <a:pt x="1484" y="467"/>
                  </a:lnTo>
                  <a:lnTo>
                    <a:pt x="1484" y="467"/>
                  </a:lnTo>
                  <a:close/>
                  <a:moveTo>
                    <a:pt x="2016" y="2316"/>
                  </a:moveTo>
                  <a:lnTo>
                    <a:pt x="1555" y="1104"/>
                  </a:lnTo>
                  <a:lnTo>
                    <a:pt x="1555" y="1104"/>
                  </a:lnTo>
                  <a:lnTo>
                    <a:pt x="1546" y="1085"/>
                  </a:lnTo>
                  <a:lnTo>
                    <a:pt x="1537" y="1067"/>
                  </a:lnTo>
                  <a:lnTo>
                    <a:pt x="1526" y="1048"/>
                  </a:lnTo>
                  <a:lnTo>
                    <a:pt x="1514" y="1032"/>
                  </a:lnTo>
                  <a:lnTo>
                    <a:pt x="1501" y="1016"/>
                  </a:lnTo>
                  <a:lnTo>
                    <a:pt x="1489" y="1003"/>
                  </a:lnTo>
                  <a:lnTo>
                    <a:pt x="1474" y="990"/>
                  </a:lnTo>
                  <a:lnTo>
                    <a:pt x="1460" y="980"/>
                  </a:lnTo>
                  <a:lnTo>
                    <a:pt x="1444" y="970"/>
                  </a:lnTo>
                  <a:lnTo>
                    <a:pt x="1428" y="961"/>
                  </a:lnTo>
                  <a:lnTo>
                    <a:pt x="1412" y="956"/>
                  </a:lnTo>
                  <a:lnTo>
                    <a:pt x="1395" y="951"/>
                  </a:lnTo>
                  <a:lnTo>
                    <a:pt x="1379" y="948"/>
                  </a:lnTo>
                  <a:lnTo>
                    <a:pt x="1362" y="947"/>
                  </a:lnTo>
                  <a:lnTo>
                    <a:pt x="1346" y="948"/>
                  </a:lnTo>
                  <a:lnTo>
                    <a:pt x="1329" y="951"/>
                  </a:lnTo>
                  <a:lnTo>
                    <a:pt x="1329" y="951"/>
                  </a:lnTo>
                  <a:lnTo>
                    <a:pt x="1229" y="950"/>
                  </a:lnTo>
                  <a:lnTo>
                    <a:pt x="1017" y="950"/>
                  </a:lnTo>
                  <a:lnTo>
                    <a:pt x="804" y="950"/>
                  </a:lnTo>
                  <a:lnTo>
                    <a:pt x="706" y="951"/>
                  </a:lnTo>
                  <a:lnTo>
                    <a:pt x="706" y="951"/>
                  </a:lnTo>
                  <a:lnTo>
                    <a:pt x="689" y="948"/>
                  </a:lnTo>
                  <a:lnTo>
                    <a:pt x="673" y="947"/>
                  </a:lnTo>
                  <a:lnTo>
                    <a:pt x="656" y="948"/>
                  </a:lnTo>
                  <a:lnTo>
                    <a:pt x="640" y="951"/>
                  </a:lnTo>
                  <a:lnTo>
                    <a:pt x="622" y="956"/>
                  </a:lnTo>
                  <a:lnTo>
                    <a:pt x="607" y="961"/>
                  </a:lnTo>
                  <a:lnTo>
                    <a:pt x="591" y="970"/>
                  </a:lnTo>
                  <a:lnTo>
                    <a:pt x="575" y="980"/>
                  </a:lnTo>
                  <a:lnTo>
                    <a:pt x="561" y="990"/>
                  </a:lnTo>
                  <a:lnTo>
                    <a:pt x="546" y="1003"/>
                  </a:lnTo>
                  <a:lnTo>
                    <a:pt x="533" y="1016"/>
                  </a:lnTo>
                  <a:lnTo>
                    <a:pt x="520" y="1032"/>
                  </a:lnTo>
                  <a:lnTo>
                    <a:pt x="509" y="1048"/>
                  </a:lnTo>
                  <a:lnTo>
                    <a:pt x="497" y="1067"/>
                  </a:lnTo>
                  <a:lnTo>
                    <a:pt x="488" y="1085"/>
                  </a:lnTo>
                  <a:lnTo>
                    <a:pt x="480" y="1104"/>
                  </a:lnTo>
                  <a:lnTo>
                    <a:pt x="19" y="2316"/>
                  </a:lnTo>
                  <a:lnTo>
                    <a:pt x="19" y="2316"/>
                  </a:lnTo>
                  <a:lnTo>
                    <a:pt x="12" y="2338"/>
                  </a:lnTo>
                  <a:lnTo>
                    <a:pt x="6" y="2360"/>
                  </a:lnTo>
                  <a:lnTo>
                    <a:pt x="1" y="2381"/>
                  </a:lnTo>
                  <a:lnTo>
                    <a:pt x="0" y="2403"/>
                  </a:lnTo>
                  <a:lnTo>
                    <a:pt x="0" y="2425"/>
                  </a:lnTo>
                  <a:lnTo>
                    <a:pt x="1" y="2445"/>
                  </a:lnTo>
                  <a:lnTo>
                    <a:pt x="4" y="2463"/>
                  </a:lnTo>
                  <a:lnTo>
                    <a:pt x="10" y="2484"/>
                  </a:lnTo>
                  <a:lnTo>
                    <a:pt x="16" y="2501"/>
                  </a:lnTo>
                  <a:lnTo>
                    <a:pt x="24" y="2518"/>
                  </a:lnTo>
                  <a:lnTo>
                    <a:pt x="33" y="2534"/>
                  </a:lnTo>
                  <a:lnTo>
                    <a:pt x="45" y="2548"/>
                  </a:lnTo>
                  <a:lnTo>
                    <a:pt x="58" y="2561"/>
                  </a:lnTo>
                  <a:lnTo>
                    <a:pt x="71" y="2572"/>
                  </a:lnTo>
                  <a:lnTo>
                    <a:pt x="86" y="2582"/>
                  </a:lnTo>
                  <a:lnTo>
                    <a:pt x="102" y="2589"/>
                  </a:lnTo>
                  <a:lnTo>
                    <a:pt x="102" y="2589"/>
                  </a:lnTo>
                  <a:lnTo>
                    <a:pt x="120" y="2595"/>
                  </a:lnTo>
                  <a:lnTo>
                    <a:pt x="137" y="2597"/>
                  </a:lnTo>
                  <a:lnTo>
                    <a:pt x="154" y="2597"/>
                  </a:lnTo>
                  <a:lnTo>
                    <a:pt x="171" y="2596"/>
                  </a:lnTo>
                  <a:lnTo>
                    <a:pt x="190" y="2593"/>
                  </a:lnTo>
                  <a:lnTo>
                    <a:pt x="207" y="2587"/>
                  </a:lnTo>
                  <a:lnTo>
                    <a:pt x="225" y="2580"/>
                  </a:lnTo>
                  <a:lnTo>
                    <a:pt x="241" y="2572"/>
                  </a:lnTo>
                  <a:lnTo>
                    <a:pt x="258" y="2560"/>
                  </a:lnTo>
                  <a:lnTo>
                    <a:pt x="272" y="2547"/>
                  </a:lnTo>
                  <a:lnTo>
                    <a:pt x="288" y="2534"/>
                  </a:lnTo>
                  <a:lnTo>
                    <a:pt x="301" y="2518"/>
                  </a:lnTo>
                  <a:lnTo>
                    <a:pt x="314" y="2501"/>
                  </a:lnTo>
                  <a:lnTo>
                    <a:pt x="326" y="2482"/>
                  </a:lnTo>
                  <a:lnTo>
                    <a:pt x="337" y="2462"/>
                  </a:lnTo>
                  <a:lnTo>
                    <a:pt x="346" y="2440"/>
                  </a:lnTo>
                  <a:lnTo>
                    <a:pt x="539" y="1933"/>
                  </a:lnTo>
                  <a:lnTo>
                    <a:pt x="539" y="2484"/>
                  </a:lnTo>
                  <a:lnTo>
                    <a:pt x="539" y="2484"/>
                  </a:lnTo>
                  <a:lnTo>
                    <a:pt x="539" y="2484"/>
                  </a:lnTo>
                  <a:lnTo>
                    <a:pt x="539" y="4062"/>
                  </a:lnTo>
                  <a:lnTo>
                    <a:pt x="539" y="4062"/>
                  </a:lnTo>
                  <a:lnTo>
                    <a:pt x="540" y="4088"/>
                  </a:lnTo>
                  <a:lnTo>
                    <a:pt x="542" y="4114"/>
                  </a:lnTo>
                  <a:lnTo>
                    <a:pt x="548" y="4138"/>
                  </a:lnTo>
                  <a:lnTo>
                    <a:pt x="553" y="4161"/>
                  </a:lnTo>
                  <a:lnTo>
                    <a:pt x="561" y="4185"/>
                  </a:lnTo>
                  <a:lnTo>
                    <a:pt x="569" y="4206"/>
                  </a:lnTo>
                  <a:lnTo>
                    <a:pt x="581" y="4225"/>
                  </a:lnTo>
                  <a:lnTo>
                    <a:pt x="592" y="4244"/>
                  </a:lnTo>
                  <a:lnTo>
                    <a:pt x="605" y="4261"/>
                  </a:lnTo>
                  <a:lnTo>
                    <a:pt x="620" y="4275"/>
                  </a:lnTo>
                  <a:lnTo>
                    <a:pt x="634" y="4288"/>
                  </a:lnTo>
                  <a:lnTo>
                    <a:pt x="650" y="4298"/>
                  </a:lnTo>
                  <a:lnTo>
                    <a:pt x="667" y="4307"/>
                  </a:lnTo>
                  <a:lnTo>
                    <a:pt x="684" y="4314"/>
                  </a:lnTo>
                  <a:lnTo>
                    <a:pt x="702" y="4319"/>
                  </a:lnTo>
                  <a:lnTo>
                    <a:pt x="720" y="4320"/>
                  </a:lnTo>
                  <a:lnTo>
                    <a:pt x="793" y="4320"/>
                  </a:lnTo>
                  <a:lnTo>
                    <a:pt x="793" y="4320"/>
                  </a:lnTo>
                  <a:lnTo>
                    <a:pt x="811" y="4319"/>
                  </a:lnTo>
                  <a:lnTo>
                    <a:pt x="829" y="4314"/>
                  </a:lnTo>
                  <a:lnTo>
                    <a:pt x="846" y="4307"/>
                  </a:lnTo>
                  <a:lnTo>
                    <a:pt x="863" y="4298"/>
                  </a:lnTo>
                  <a:lnTo>
                    <a:pt x="879" y="4288"/>
                  </a:lnTo>
                  <a:lnTo>
                    <a:pt x="895" y="4275"/>
                  </a:lnTo>
                  <a:lnTo>
                    <a:pt x="908" y="4261"/>
                  </a:lnTo>
                  <a:lnTo>
                    <a:pt x="921" y="4244"/>
                  </a:lnTo>
                  <a:lnTo>
                    <a:pt x="932" y="4225"/>
                  </a:lnTo>
                  <a:lnTo>
                    <a:pt x="944" y="4206"/>
                  </a:lnTo>
                  <a:lnTo>
                    <a:pt x="952" y="4185"/>
                  </a:lnTo>
                  <a:lnTo>
                    <a:pt x="960" y="4161"/>
                  </a:lnTo>
                  <a:lnTo>
                    <a:pt x="967" y="4138"/>
                  </a:lnTo>
                  <a:lnTo>
                    <a:pt x="971" y="4114"/>
                  </a:lnTo>
                  <a:lnTo>
                    <a:pt x="974" y="4088"/>
                  </a:lnTo>
                  <a:lnTo>
                    <a:pt x="974" y="4062"/>
                  </a:lnTo>
                  <a:lnTo>
                    <a:pt x="974" y="2736"/>
                  </a:lnTo>
                  <a:lnTo>
                    <a:pt x="974" y="2736"/>
                  </a:lnTo>
                  <a:lnTo>
                    <a:pt x="1061" y="2736"/>
                  </a:lnTo>
                  <a:lnTo>
                    <a:pt x="1061" y="4062"/>
                  </a:lnTo>
                  <a:lnTo>
                    <a:pt x="1061" y="4062"/>
                  </a:lnTo>
                  <a:lnTo>
                    <a:pt x="1061" y="4088"/>
                  </a:lnTo>
                  <a:lnTo>
                    <a:pt x="1063" y="4114"/>
                  </a:lnTo>
                  <a:lnTo>
                    <a:pt x="1068" y="4138"/>
                  </a:lnTo>
                  <a:lnTo>
                    <a:pt x="1075" y="4161"/>
                  </a:lnTo>
                  <a:lnTo>
                    <a:pt x="1082" y="4185"/>
                  </a:lnTo>
                  <a:lnTo>
                    <a:pt x="1091" y="4206"/>
                  </a:lnTo>
                  <a:lnTo>
                    <a:pt x="1102" y="4225"/>
                  </a:lnTo>
                  <a:lnTo>
                    <a:pt x="1114" y="4244"/>
                  </a:lnTo>
                  <a:lnTo>
                    <a:pt x="1127" y="4261"/>
                  </a:lnTo>
                  <a:lnTo>
                    <a:pt x="1140" y="4275"/>
                  </a:lnTo>
                  <a:lnTo>
                    <a:pt x="1156" y="4288"/>
                  </a:lnTo>
                  <a:lnTo>
                    <a:pt x="1171" y="4298"/>
                  </a:lnTo>
                  <a:lnTo>
                    <a:pt x="1189" y="4307"/>
                  </a:lnTo>
                  <a:lnTo>
                    <a:pt x="1206" y="4314"/>
                  </a:lnTo>
                  <a:lnTo>
                    <a:pt x="1223" y="4319"/>
                  </a:lnTo>
                  <a:lnTo>
                    <a:pt x="1242" y="4320"/>
                  </a:lnTo>
                  <a:lnTo>
                    <a:pt x="1314" y="4320"/>
                  </a:lnTo>
                  <a:lnTo>
                    <a:pt x="1314" y="4320"/>
                  </a:lnTo>
                  <a:lnTo>
                    <a:pt x="1333" y="4319"/>
                  </a:lnTo>
                  <a:lnTo>
                    <a:pt x="1350" y="4314"/>
                  </a:lnTo>
                  <a:lnTo>
                    <a:pt x="1367" y="4307"/>
                  </a:lnTo>
                  <a:lnTo>
                    <a:pt x="1385" y="4298"/>
                  </a:lnTo>
                  <a:lnTo>
                    <a:pt x="1401" y="4288"/>
                  </a:lnTo>
                  <a:lnTo>
                    <a:pt x="1415" y="4275"/>
                  </a:lnTo>
                  <a:lnTo>
                    <a:pt x="1429" y="4261"/>
                  </a:lnTo>
                  <a:lnTo>
                    <a:pt x="1442" y="4244"/>
                  </a:lnTo>
                  <a:lnTo>
                    <a:pt x="1454" y="4225"/>
                  </a:lnTo>
                  <a:lnTo>
                    <a:pt x="1464" y="4206"/>
                  </a:lnTo>
                  <a:lnTo>
                    <a:pt x="1474" y="4185"/>
                  </a:lnTo>
                  <a:lnTo>
                    <a:pt x="1481" y="4161"/>
                  </a:lnTo>
                  <a:lnTo>
                    <a:pt x="1487" y="4138"/>
                  </a:lnTo>
                  <a:lnTo>
                    <a:pt x="1491" y="4114"/>
                  </a:lnTo>
                  <a:lnTo>
                    <a:pt x="1494" y="4088"/>
                  </a:lnTo>
                  <a:lnTo>
                    <a:pt x="1496" y="4062"/>
                  </a:lnTo>
                  <a:lnTo>
                    <a:pt x="1496" y="2484"/>
                  </a:lnTo>
                  <a:lnTo>
                    <a:pt x="1496" y="2484"/>
                  </a:lnTo>
                  <a:lnTo>
                    <a:pt x="1496" y="2484"/>
                  </a:lnTo>
                  <a:lnTo>
                    <a:pt x="1496" y="1933"/>
                  </a:lnTo>
                  <a:lnTo>
                    <a:pt x="1689" y="2440"/>
                  </a:lnTo>
                  <a:lnTo>
                    <a:pt x="1689" y="2440"/>
                  </a:lnTo>
                  <a:lnTo>
                    <a:pt x="1697" y="2462"/>
                  </a:lnTo>
                  <a:lnTo>
                    <a:pt x="1709" y="2482"/>
                  </a:lnTo>
                  <a:lnTo>
                    <a:pt x="1720" y="2501"/>
                  </a:lnTo>
                  <a:lnTo>
                    <a:pt x="1733" y="2518"/>
                  </a:lnTo>
                  <a:lnTo>
                    <a:pt x="1746" y="2534"/>
                  </a:lnTo>
                  <a:lnTo>
                    <a:pt x="1762" y="2547"/>
                  </a:lnTo>
                  <a:lnTo>
                    <a:pt x="1777" y="2560"/>
                  </a:lnTo>
                  <a:lnTo>
                    <a:pt x="1794" y="2572"/>
                  </a:lnTo>
                  <a:lnTo>
                    <a:pt x="1810" y="2580"/>
                  </a:lnTo>
                  <a:lnTo>
                    <a:pt x="1827" y="2587"/>
                  </a:lnTo>
                  <a:lnTo>
                    <a:pt x="1844" y="2593"/>
                  </a:lnTo>
                  <a:lnTo>
                    <a:pt x="1863" y="2596"/>
                  </a:lnTo>
                  <a:lnTo>
                    <a:pt x="1880" y="2597"/>
                  </a:lnTo>
                  <a:lnTo>
                    <a:pt x="1898" y="2597"/>
                  </a:lnTo>
                  <a:lnTo>
                    <a:pt x="1915" y="2595"/>
                  </a:lnTo>
                  <a:lnTo>
                    <a:pt x="1932" y="2589"/>
                  </a:lnTo>
                  <a:lnTo>
                    <a:pt x="1932" y="2589"/>
                  </a:lnTo>
                  <a:lnTo>
                    <a:pt x="1948" y="2582"/>
                  </a:lnTo>
                  <a:lnTo>
                    <a:pt x="1964" y="2572"/>
                  </a:lnTo>
                  <a:lnTo>
                    <a:pt x="1977" y="2561"/>
                  </a:lnTo>
                  <a:lnTo>
                    <a:pt x="1990" y="2548"/>
                  </a:lnTo>
                  <a:lnTo>
                    <a:pt x="2001" y="2534"/>
                  </a:lnTo>
                  <a:lnTo>
                    <a:pt x="2010" y="2518"/>
                  </a:lnTo>
                  <a:lnTo>
                    <a:pt x="2019" y="2501"/>
                  </a:lnTo>
                  <a:lnTo>
                    <a:pt x="2025" y="2484"/>
                  </a:lnTo>
                  <a:lnTo>
                    <a:pt x="2029" y="2463"/>
                  </a:lnTo>
                  <a:lnTo>
                    <a:pt x="2033" y="2445"/>
                  </a:lnTo>
                  <a:lnTo>
                    <a:pt x="2035" y="2425"/>
                  </a:lnTo>
                  <a:lnTo>
                    <a:pt x="2035" y="2403"/>
                  </a:lnTo>
                  <a:lnTo>
                    <a:pt x="2032" y="2381"/>
                  </a:lnTo>
                  <a:lnTo>
                    <a:pt x="2029" y="2360"/>
                  </a:lnTo>
                  <a:lnTo>
                    <a:pt x="2023" y="2338"/>
                  </a:lnTo>
                  <a:lnTo>
                    <a:pt x="2016" y="2316"/>
                  </a:lnTo>
                  <a:lnTo>
                    <a:pt x="2016" y="2316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363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ZA" sz="1800" b="0" i="0" u="none" strike="noStrike" kern="0" cap="none" spc="0" normalizeH="0" baseline="0" noProof="0">
                <a:ln>
                  <a:noFill/>
                </a:ln>
                <a:solidFill>
                  <a:srgbClr val="777777"/>
                </a:solidFill>
                <a:effectLst/>
                <a:uLnTx/>
                <a:uFillTx/>
              </a:endParaRPr>
            </a:p>
          </p:txBody>
        </p:sp>
        <p:sp>
          <p:nvSpPr>
            <p:cNvPr id="50" name="Freeform 67"/>
            <p:cNvSpPr>
              <a:spLocks noEditPoints="1"/>
            </p:cNvSpPr>
            <p:nvPr/>
          </p:nvSpPr>
          <p:spPr bwMode="auto">
            <a:xfrm>
              <a:off x="5204258" y="2971800"/>
              <a:ext cx="475127" cy="1008623"/>
            </a:xfrm>
            <a:custGeom>
              <a:avLst/>
              <a:gdLst>
                <a:gd name="T0" fmla="*/ 1474 w 2035"/>
                <a:gd name="T1" fmla="*/ 561 h 4320"/>
                <a:gd name="T2" fmla="*/ 1428 w 2035"/>
                <a:gd name="T3" fmla="*/ 689 h 4320"/>
                <a:gd name="T4" fmla="*/ 1347 w 2035"/>
                <a:gd name="T5" fmla="*/ 797 h 4320"/>
                <a:gd name="T6" fmla="*/ 1239 w 2035"/>
                <a:gd name="T7" fmla="*/ 878 h 4320"/>
                <a:gd name="T8" fmla="*/ 1111 w 2035"/>
                <a:gd name="T9" fmla="*/ 924 h 4320"/>
                <a:gd name="T10" fmla="*/ 993 w 2035"/>
                <a:gd name="T11" fmla="*/ 934 h 4320"/>
                <a:gd name="T12" fmla="*/ 857 w 2035"/>
                <a:gd name="T13" fmla="*/ 905 h 4320"/>
                <a:gd name="T14" fmla="*/ 738 w 2035"/>
                <a:gd name="T15" fmla="*/ 842 h 4320"/>
                <a:gd name="T16" fmla="*/ 643 w 2035"/>
                <a:gd name="T17" fmla="*/ 747 h 4320"/>
                <a:gd name="T18" fmla="*/ 579 w 2035"/>
                <a:gd name="T19" fmla="*/ 627 h 4320"/>
                <a:gd name="T20" fmla="*/ 550 w 2035"/>
                <a:gd name="T21" fmla="*/ 492 h 4320"/>
                <a:gd name="T22" fmla="*/ 561 w 2035"/>
                <a:gd name="T23" fmla="*/ 373 h 4320"/>
                <a:gd name="T24" fmla="*/ 607 w 2035"/>
                <a:gd name="T25" fmla="*/ 245 h 4320"/>
                <a:gd name="T26" fmla="*/ 687 w 2035"/>
                <a:gd name="T27" fmla="*/ 137 h 4320"/>
                <a:gd name="T28" fmla="*/ 795 w 2035"/>
                <a:gd name="T29" fmla="*/ 56 h 4320"/>
                <a:gd name="T30" fmla="*/ 924 w 2035"/>
                <a:gd name="T31" fmla="*/ 10 h 4320"/>
                <a:gd name="T32" fmla="*/ 1042 w 2035"/>
                <a:gd name="T33" fmla="*/ 0 h 4320"/>
                <a:gd name="T34" fmla="*/ 1177 w 2035"/>
                <a:gd name="T35" fmla="*/ 29 h 4320"/>
                <a:gd name="T36" fmla="*/ 1297 w 2035"/>
                <a:gd name="T37" fmla="*/ 92 h 4320"/>
                <a:gd name="T38" fmla="*/ 1392 w 2035"/>
                <a:gd name="T39" fmla="*/ 187 h 4320"/>
                <a:gd name="T40" fmla="*/ 1455 w 2035"/>
                <a:gd name="T41" fmla="*/ 307 h 4320"/>
                <a:gd name="T42" fmla="*/ 1484 w 2035"/>
                <a:gd name="T43" fmla="*/ 443 h 4320"/>
                <a:gd name="T44" fmla="*/ 1546 w 2035"/>
                <a:gd name="T45" fmla="*/ 1085 h 4320"/>
                <a:gd name="T46" fmla="*/ 1474 w 2035"/>
                <a:gd name="T47" fmla="*/ 990 h 4320"/>
                <a:gd name="T48" fmla="*/ 1379 w 2035"/>
                <a:gd name="T49" fmla="*/ 948 h 4320"/>
                <a:gd name="T50" fmla="*/ 1017 w 2035"/>
                <a:gd name="T51" fmla="*/ 950 h 4320"/>
                <a:gd name="T52" fmla="*/ 656 w 2035"/>
                <a:gd name="T53" fmla="*/ 948 h 4320"/>
                <a:gd name="T54" fmla="*/ 561 w 2035"/>
                <a:gd name="T55" fmla="*/ 990 h 4320"/>
                <a:gd name="T56" fmla="*/ 488 w 2035"/>
                <a:gd name="T57" fmla="*/ 1085 h 4320"/>
                <a:gd name="T58" fmla="*/ 1 w 2035"/>
                <a:gd name="T59" fmla="*/ 2381 h 4320"/>
                <a:gd name="T60" fmla="*/ 16 w 2035"/>
                <a:gd name="T61" fmla="*/ 2501 h 4320"/>
                <a:gd name="T62" fmla="*/ 86 w 2035"/>
                <a:gd name="T63" fmla="*/ 2582 h 4320"/>
                <a:gd name="T64" fmla="*/ 171 w 2035"/>
                <a:gd name="T65" fmla="*/ 2596 h 4320"/>
                <a:gd name="T66" fmla="*/ 272 w 2035"/>
                <a:gd name="T67" fmla="*/ 2547 h 4320"/>
                <a:gd name="T68" fmla="*/ 346 w 2035"/>
                <a:gd name="T69" fmla="*/ 2440 h 4320"/>
                <a:gd name="T70" fmla="*/ 539 w 2035"/>
                <a:gd name="T71" fmla="*/ 4062 h 4320"/>
                <a:gd name="T72" fmla="*/ 569 w 2035"/>
                <a:gd name="T73" fmla="*/ 4206 h 4320"/>
                <a:gd name="T74" fmla="*/ 650 w 2035"/>
                <a:gd name="T75" fmla="*/ 4298 h 4320"/>
                <a:gd name="T76" fmla="*/ 793 w 2035"/>
                <a:gd name="T77" fmla="*/ 4320 h 4320"/>
                <a:gd name="T78" fmla="*/ 895 w 2035"/>
                <a:gd name="T79" fmla="*/ 4275 h 4320"/>
                <a:gd name="T80" fmla="*/ 960 w 2035"/>
                <a:gd name="T81" fmla="*/ 4161 h 4320"/>
                <a:gd name="T82" fmla="*/ 974 w 2035"/>
                <a:gd name="T83" fmla="*/ 2736 h 4320"/>
                <a:gd name="T84" fmla="*/ 1068 w 2035"/>
                <a:gd name="T85" fmla="*/ 4138 h 4320"/>
                <a:gd name="T86" fmla="*/ 1127 w 2035"/>
                <a:gd name="T87" fmla="*/ 4261 h 4320"/>
                <a:gd name="T88" fmla="*/ 1223 w 2035"/>
                <a:gd name="T89" fmla="*/ 4319 h 4320"/>
                <a:gd name="T90" fmla="*/ 1367 w 2035"/>
                <a:gd name="T91" fmla="*/ 4307 h 4320"/>
                <a:gd name="T92" fmla="*/ 1454 w 2035"/>
                <a:gd name="T93" fmla="*/ 4225 h 4320"/>
                <a:gd name="T94" fmla="*/ 1494 w 2035"/>
                <a:gd name="T95" fmla="*/ 4088 h 4320"/>
                <a:gd name="T96" fmla="*/ 1689 w 2035"/>
                <a:gd name="T97" fmla="*/ 2440 h 4320"/>
                <a:gd name="T98" fmla="*/ 1746 w 2035"/>
                <a:gd name="T99" fmla="*/ 2534 h 4320"/>
                <a:gd name="T100" fmla="*/ 1844 w 2035"/>
                <a:gd name="T101" fmla="*/ 2593 h 4320"/>
                <a:gd name="T102" fmla="*/ 1932 w 2035"/>
                <a:gd name="T103" fmla="*/ 2589 h 4320"/>
                <a:gd name="T104" fmla="*/ 2010 w 2035"/>
                <a:gd name="T105" fmla="*/ 2518 h 4320"/>
                <a:gd name="T106" fmla="*/ 2035 w 2035"/>
                <a:gd name="T107" fmla="*/ 2403 h 43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2035" h="4320">
                  <a:moveTo>
                    <a:pt x="1484" y="467"/>
                  </a:moveTo>
                  <a:lnTo>
                    <a:pt x="1484" y="467"/>
                  </a:lnTo>
                  <a:lnTo>
                    <a:pt x="1484" y="492"/>
                  </a:lnTo>
                  <a:lnTo>
                    <a:pt x="1481" y="515"/>
                  </a:lnTo>
                  <a:lnTo>
                    <a:pt x="1478" y="538"/>
                  </a:lnTo>
                  <a:lnTo>
                    <a:pt x="1474" y="561"/>
                  </a:lnTo>
                  <a:lnTo>
                    <a:pt x="1470" y="584"/>
                  </a:lnTo>
                  <a:lnTo>
                    <a:pt x="1463" y="605"/>
                  </a:lnTo>
                  <a:lnTo>
                    <a:pt x="1455" y="627"/>
                  </a:lnTo>
                  <a:lnTo>
                    <a:pt x="1448" y="649"/>
                  </a:lnTo>
                  <a:lnTo>
                    <a:pt x="1438" y="669"/>
                  </a:lnTo>
                  <a:lnTo>
                    <a:pt x="1428" y="689"/>
                  </a:lnTo>
                  <a:lnTo>
                    <a:pt x="1416" y="709"/>
                  </a:lnTo>
                  <a:lnTo>
                    <a:pt x="1405" y="728"/>
                  </a:lnTo>
                  <a:lnTo>
                    <a:pt x="1392" y="747"/>
                  </a:lnTo>
                  <a:lnTo>
                    <a:pt x="1378" y="764"/>
                  </a:lnTo>
                  <a:lnTo>
                    <a:pt x="1363" y="781"/>
                  </a:lnTo>
                  <a:lnTo>
                    <a:pt x="1347" y="797"/>
                  </a:lnTo>
                  <a:lnTo>
                    <a:pt x="1331" y="813"/>
                  </a:lnTo>
                  <a:lnTo>
                    <a:pt x="1314" y="827"/>
                  </a:lnTo>
                  <a:lnTo>
                    <a:pt x="1297" y="842"/>
                  </a:lnTo>
                  <a:lnTo>
                    <a:pt x="1278" y="855"/>
                  </a:lnTo>
                  <a:lnTo>
                    <a:pt x="1259" y="866"/>
                  </a:lnTo>
                  <a:lnTo>
                    <a:pt x="1239" y="878"/>
                  </a:lnTo>
                  <a:lnTo>
                    <a:pt x="1219" y="888"/>
                  </a:lnTo>
                  <a:lnTo>
                    <a:pt x="1199" y="898"/>
                  </a:lnTo>
                  <a:lnTo>
                    <a:pt x="1177" y="905"/>
                  </a:lnTo>
                  <a:lnTo>
                    <a:pt x="1156" y="912"/>
                  </a:lnTo>
                  <a:lnTo>
                    <a:pt x="1134" y="920"/>
                  </a:lnTo>
                  <a:lnTo>
                    <a:pt x="1111" y="924"/>
                  </a:lnTo>
                  <a:lnTo>
                    <a:pt x="1088" y="928"/>
                  </a:lnTo>
                  <a:lnTo>
                    <a:pt x="1065" y="931"/>
                  </a:lnTo>
                  <a:lnTo>
                    <a:pt x="1042" y="934"/>
                  </a:lnTo>
                  <a:lnTo>
                    <a:pt x="1017" y="934"/>
                  </a:lnTo>
                  <a:lnTo>
                    <a:pt x="1017" y="934"/>
                  </a:lnTo>
                  <a:lnTo>
                    <a:pt x="993" y="934"/>
                  </a:lnTo>
                  <a:lnTo>
                    <a:pt x="970" y="931"/>
                  </a:lnTo>
                  <a:lnTo>
                    <a:pt x="947" y="928"/>
                  </a:lnTo>
                  <a:lnTo>
                    <a:pt x="924" y="924"/>
                  </a:lnTo>
                  <a:lnTo>
                    <a:pt x="901" y="920"/>
                  </a:lnTo>
                  <a:lnTo>
                    <a:pt x="879" y="912"/>
                  </a:lnTo>
                  <a:lnTo>
                    <a:pt x="857" y="905"/>
                  </a:lnTo>
                  <a:lnTo>
                    <a:pt x="836" y="898"/>
                  </a:lnTo>
                  <a:lnTo>
                    <a:pt x="816" y="888"/>
                  </a:lnTo>
                  <a:lnTo>
                    <a:pt x="795" y="878"/>
                  </a:lnTo>
                  <a:lnTo>
                    <a:pt x="775" y="866"/>
                  </a:lnTo>
                  <a:lnTo>
                    <a:pt x="756" y="855"/>
                  </a:lnTo>
                  <a:lnTo>
                    <a:pt x="738" y="842"/>
                  </a:lnTo>
                  <a:lnTo>
                    <a:pt x="720" y="827"/>
                  </a:lnTo>
                  <a:lnTo>
                    <a:pt x="703" y="813"/>
                  </a:lnTo>
                  <a:lnTo>
                    <a:pt x="687" y="797"/>
                  </a:lnTo>
                  <a:lnTo>
                    <a:pt x="671" y="781"/>
                  </a:lnTo>
                  <a:lnTo>
                    <a:pt x="657" y="764"/>
                  </a:lnTo>
                  <a:lnTo>
                    <a:pt x="643" y="747"/>
                  </a:lnTo>
                  <a:lnTo>
                    <a:pt x="630" y="728"/>
                  </a:lnTo>
                  <a:lnTo>
                    <a:pt x="618" y="709"/>
                  </a:lnTo>
                  <a:lnTo>
                    <a:pt x="607" y="689"/>
                  </a:lnTo>
                  <a:lnTo>
                    <a:pt x="597" y="669"/>
                  </a:lnTo>
                  <a:lnTo>
                    <a:pt x="586" y="649"/>
                  </a:lnTo>
                  <a:lnTo>
                    <a:pt x="579" y="627"/>
                  </a:lnTo>
                  <a:lnTo>
                    <a:pt x="572" y="605"/>
                  </a:lnTo>
                  <a:lnTo>
                    <a:pt x="565" y="584"/>
                  </a:lnTo>
                  <a:lnTo>
                    <a:pt x="561" y="561"/>
                  </a:lnTo>
                  <a:lnTo>
                    <a:pt x="556" y="538"/>
                  </a:lnTo>
                  <a:lnTo>
                    <a:pt x="553" y="515"/>
                  </a:lnTo>
                  <a:lnTo>
                    <a:pt x="550" y="492"/>
                  </a:lnTo>
                  <a:lnTo>
                    <a:pt x="550" y="467"/>
                  </a:lnTo>
                  <a:lnTo>
                    <a:pt x="550" y="467"/>
                  </a:lnTo>
                  <a:lnTo>
                    <a:pt x="550" y="443"/>
                  </a:lnTo>
                  <a:lnTo>
                    <a:pt x="553" y="419"/>
                  </a:lnTo>
                  <a:lnTo>
                    <a:pt x="556" y="396"/>
                  </a:lnTo>
                  <a:lnTo>
                    <a:pt x="561" y="373"/>
                  </a:lnTo>
                  <a:lnTo>
                    <a:pt x="565" y="350"/>
                  </a:lnTo>
                  <a:lnTo>
                    <a:pt x="572" y="329"/>
                  </a:lnTo>
                  <a:lnTo>
                    <a:pt x="579" y="307"/>
                  </a:lnTo>
                  <a:lnTo>
                    <a:pt x="586" y="285"/>
                  </a:lnTo>
                  <a:lnTo>
                    <a:pt x="597" y="265"/>
                  </a:lnTo>
                  <a:lnTo>
                    <a:pt x="607" y="245"/>
                  </a:lnTo>
                  <a:lnTo>
                    <a:pt x="618" y="225"/>
                  </a:lnTo>
                  <a:lnTo>
                    <a:pt x="630" y="206"/>
                  </a:lnTo>
                  <a:lnTo>
                    <a:pt x="643" y="187"/>
                  </a:lnTo>
                  <a:lnTo>
                    <a:pt x="657" y="170"/>
                  </a:lnTo>
                  <a:lnTo>
                    <a:pt x="671" y="153"/>
                  </a:lnTo>
                  <a:lnTo>
                    <a:pt x="687" y="137"/>
                  </a:lnTo>
                  <a:lnTo>
                    <a:pt x="703" y="121"/>
                  </a:lnTo>
                  <a:lnTo>
                    <a:pt x="720" y="107"/>
                  </a:lnTo>
                  <a:lnTo>
                    <a:pt x="738" y="92"/>
                  </a:lnTo>
                  <a:lnTo>
                    <a:pt x="756" y="79"/>
                  </a:lnTo>
                  <a:lnTo>
                    <a:pt x="775" y="68"/>
                  </a:lnTo>
                  <a:lnTo>
                    <a:pt x="795" y="56"/>
                  </a:lnTo>
                  <a:lnTo>
                    <a:pt x="816" y="46"/>
                  </a:lnTo>
                  <a:lnTo>
                    <a:pt x="836" y="36"/>
                  </a:lnTo>
                  <a:lnTo>
                    <a:pt x="857" y="29"/>
                  </a:lnTo>
                  <a:lnTo>
                    <a:pt x="879" y="22"/>
                  </a:lnTo>
                  <a:lnTo>
                    <a:pt x="901" y="14"/>
                  </a:lnTo>
                  <a:lnTo>
                    <a:pt x="924" y="10"/>
                  </a:lnTo>
                  <a:lnTo>
                    <a:pt x="947" y="6"/>
                  </a:lnTo>
                  <a:lnTo>
                    <a:pt x="970" y="3"/>
                  </a:lnTo>
                  <a:lnTo>
                    <a:pt x="993" y="0"/>
                  </a:lnTo>
                  <a:lnTo>
                    <a:pt x="1017" y="0"/>
                  </a:lnTo>
                  <a:lnTo>
                    <a:pt x="1017" y="0"/>
                  </a:lnTo>
                  <a:lnTo>
                    <a:pt x="1042" y="0"/>
                  </a:lnTo>
                  <a:lnTo>
                    <a:pt x="1065" y="3"/>
                  </a:lnTo>
                  <a:lnTo>
                    <a:pt x="1088" y="6"/>
                  </a:lnTo>
                  <a:lnTo>
                    <a:pt x="1111" y="10"/>
                  </a:lnTo>
                  <a:lnTo>
                    <a:pt x="1134" y="14"/>
                  </a:lnTo>
                  <a:lnTo>
                    <a:pt x="1156" y="22"/>
                  </a:lnTo>
                  <a:lnTo>
                    <a:pt x="1177" y="29"/>
                  </a:lnTo>
                  <a:lnTo>
                    <a:pt x="1199" y="36"/>
                  </a:lnTo>
                  <a:lnTo>
                    <a:pt x="1219" y="46"/>
                  </a:lnTo>
                  <a:lnTo>
                    <a:pt x="1239" y="56"/>
                  </a:lnTo>
                  <a:lnTo>
                    <a:pt x="1259" y="68"/>
                  </a:lnTo>
                  <a:lnTo>
                    <a:pt x="1278" y="79"/>
                  </a:lnTo>
                  <a:lnTo>
                    <a:pt x="1297" y="92"/>
                  </a:lnTo>
                  <a:lnTo>
                    <a:pt x="1314" y="107"/>
                  </a:lnTo>
                  <a:lnTo>
                    <a:pt x="1331" y="121"/>
                  </a:lnTo>
                  <a:lnTo>
                    <a:pt x="1347" y="137"/>
                  </a:lnTo>
                  <a:lnTo>
                    <a:pt x="1363" y="153"/>
                  </a:lnTo>
                  <a:lnTo>
                    <a:pt x="1378" y="170"/>
                  </a:lnTo>
                  <a:lnTo>
                    <a:pt x="1392" y="187"/>
                  </a:lnTo>
                  <a:lnTo>
                    <a:pt x="1405" y="206"/>
                  </a:lnTo>
                  <a:lnTo>
                    <a:pt x="1416" y="225"/>
                  </a:lnTo>
                  <a:lnTo>
                    <a:pt x="1428" y="245"/>
                  </a:lnTo>
                  <a:lnTo>
                    <a:pt x="1438" y="265"/>
                  </a:lnTo>
                  <a:lnTo>
                    <a:pt x="1448" y="285"/>
                  </a:lnTo>
                  <a:lnTo>
                    <a:pt x="1455" y="307"/>
                  </a:lnTo>
                  <a:lnTo>
                    <a:pt x="1463" y="329"/>
                  </a:lnTo>
                  <a:lnTo>
                    <a:pt x="1470" y="350"/>
                  </a:lnTo>
                  <a:lnTo>
                    <a:pt x="1474" y="373"/>
                  </a:lnTo>
                  <a:lnTo>
                    <a:pt x="1478" y="396"/>
                  </a:lnTo>
                  <a:lnTo>
                    <a:pt x="1481" y="419"/>
                  </a:lnTo>
                  <a:lnTo>
                    <a:pt x="1484" y="443"/>
                  </a:lnTo>
                  <a:lnTo>
                    <a:pt x="1484" y="467"/>
                  </a:lnTo>
                  <a:lnTo>
                    <a:pt x="1484" y="467"/>
                  </a:lnTo>
                  <a:close/>
                  <a:moveTo>
                    <a:pt x="2016" y="2316"/>
                  </a:moveTo>
                  <a:lnTo>
                    <a:pt x="1555" y="1104"/>
                  </a:lnTo>
                  <a:lnTo>
                    <a:pt x="1555" y="1104"/>
                  </a:lnTo>
                  <a:lnTo>
                    <a:pt x="1546" y="1085"/>
                  </a:lnTo>
                  <a:lnTo>
                    <a:pt x="1537" y="1067"/>
                  </a:lnTo>
                  <a:lnTo>
                    <a:pt x="1526" y="1048"/>
                  </a:lnTo>
                  <a:lnTo>
                    <a:pt x="1514" y="1032"/>
                  </a:lnTo>
                  <a:lnTo>
                    <a:pt x="1501" y="1016"/>
                  </a:lnTo>
                  <a:lnTo>
                    <a:pt x="1489" y="1003"/>
                  </a:lnTo>
                  <a:lnTo>
                    <a:pt x="1474" y="990"/>
                  </a:lnTo>
                  <a:lnTo>
                    <a:pt x="1460" y="980"/>
                  </a:lnTo>
                  <a:lnTo>
                    <a:pt x="1444" y="970"/>
                  </a:lnTo>
                  <a:lnTo>
                    <a:pt x="1428" y="961"/>
                  </a:lnTo>
                  <a:lnTo>
                    <a:pt x="1412" y="956"/>
                  </a:lnTo>
                  <a:lnTo>
                    <a:pt x="1395" y="951"/>
                  </a:lnTo>
                  <a:lnTo>
                    <a:pt x="1379" y="948"/>
                  </a:lnTo>
                  <a:lnTo>
                    <a:pt x="1362" y="947"/>
                  </a:lnTo>
                  <a:lnTo>
                    <a:pt x="1346" y="948"/>
                  </a:lnTo>
                  <a:lnTo>
                    <a:pt x="1329" y="951"/>
                  </a:lnTo>
                  <a:lnTo>
                    <a:pt x="1329" y="951"/>
                  </a:lnTo>
                  <a:lnTo>
                    <a:pt x="1229" y="950"/>
                  </a:lnTo>
                  <a:lnTo>
                    <a:pt x="1017" y="950"/>
                  </a:lnTo>
                  <a:lnTo>
                    <a:pt x="804" y="950"/>
                  </a:lnTo>
                  <a:lnTo>
                    <a:pt x="706" y="951"/>
                  </a:lnTo>
                  <a:lnTo>
                    <a:pt x="706" y="951"/>
                  </a:lnTo>
                  <a:lnTo>
                    <a:pt x="689" y="948"/>
                  </a:lnTo>
                  <a:lnTo>
                    <a:pt x="673" y="947"/>
                  </a:lnTo>
                  <a:lnTo>
                    <a:pt x="656" y="948"/>
                  </a:lnTo>
                  <a:lnTo>
                    <a:pt x="640" y="951"/>
                  </a:lnTo>
                  <a:lnTo>
                    <a:pt x="622" y="956"/>
                  </a:lnTo>
                  <a:lnTo>
                    <a:pt x="607" y="961"/>
                  </a:lnTo>
                  <a:lnTo>
                    <a:pt x="591" y="970"/>
                  </a:lnTo>
                  <a:lnTo>
                    <a:pt x="575" y="980"/>
                  </a:lnTo>
                  <a:lnTo>
                    <a:pt x="561" y="990"/>
                  </a:lnTo>
                  <a:lnTo>
                    <a:pt x="546" y="1003"/>
                  </a:lnTo>
                  <a:lnTo>
                    <a:pt x="533" y="1016"/>
                  </a:lnTo>
                  <a:lnTo>
                    <a:pt x="520" y="1032"/>
                  </a:lnTo>
                  <a:lnTo>
                    <a:pt x="509" y="1048"/>
                  </a:lnTo>
                  <a:lnTo>
                    <a:pt x="497" y="1067"/>
                  </a:lnTo>
                  <a:lnTo>
                    <a:pt x="488" y="1085"/>
                  </a:lnTo>
                  <a:lnTo>
                    <a:pt x="480" y="1104"/>
                  </a:lnTo>
                  <a:lnTo>
                    <a:pt x="19" y="2316"/>
                  </a:lnTo>
                  <a:lnTo>
                    <a:pt x="19" y="2316"/>
                  </a:lnTo>
                  <a:lnTo>
                    <a:pt x="12" y="2338"/>
                  </a:lnTo>
                  <a:lnTo>
                    <a:pt x="6" y="2360"/>
                  </a:lnTo>
                  <a:lnTo>
                    <a:pt x="1" y="2381"/>
                  </a:lnTo>
                  <a:lnTo>
                    <a:pt x="0" y="2403"/>
                  </a:lnTo>
                  <a:lnTo>
                    <a:pt x="0" y="2425"/>
                  </a:lnTo>
                  <a:lnTo>
                    <a:pt x="1" y="2445"/>
                  </a:lnTo>
                  <a:lnTo>
                    <a:pt x="4" y="2463"/>
                  </a:lnTo>
                  <a:lnTo>
                    <a:pt x="10" y="2484"/>
                  </a:lnTo>
                  <a:lnTo>
                    <a:pt x="16" y="2501"/>
                  </a:lnTo>
                  <a:lnTo>
                    <a:pt x="24" y="2518"/>
                  </a:lnTo>
                  <a:lnTo>
                    <a:pt x="33" y="2534"/>
                  </a:lnTo>
                  <a:lnTo>
                    <a:pt x="45" y="2548"/>
                  </a:lnTo>
                  <a:lnTo>
                    <a:pt x="58" y="2561"/>
                  </a:lnTo>
                  <a:lnTo>
                    <a:pt x="71" y="2572"/>
                  </a:lnTo>
                  <a:lnTo>
                    <a:pt x="86" y="2582"/>
                  </a:lnTo>
                  <a:lnTo>
                    <a:pt x="102" y="2589"/>
                  </a:lnTo>
                  <a:lnTo>
                    <a:pt x="102" y="2589"/>
                  </a:lnTo>
                  <a:lnTo>
                    <a:pt x="120" y="2595"/>
                  </a:lnTo>
                  <a:lnTo>
                    <a:pt x="137" y="2597"/>
                  </a:lnTo>
                  <a:lnTo>
                    <a:pt x="154" y="2597"/>
                  </a:lnTo>
                  <a:lnTo>
                    <a:pt x="171" y="2596"/>
                  </a:lnTo>
                  <a:lnTo>
                    <a:pt x="190" y="2593"/>
                  </a:lnTo>
                  <a:lnTo>
                    <a:pt x="207" y="2587"/>
                  </a:lnTo>
                  <a:lnTo>
                    <a:pt x="225" y="2580"/>
                  </a:lnTo>
                  <a:lnTo>
                    <a:pt x="241" y="2572"/>
                  </a:lnTo>
                  <a:lnTo>
                    <a:pt x="258" y="2560"/>
                  </a:lnTo>
                  <a:lnTo>
                    <a:pt x="272" y="2547"/>
                  </a:lnTo>
                  <a:lnTo>
                    <a:pt x="288" y="2534"/>
                  </a:lnTo>
                  <a:lnTo>
                    <a:pt x="301" y="2518"/>
                  </a:lnTo>
                  <a:lnTo>
                    <a:pt x="314" y="2501"/>
                  </a:lnTo>
                  <a:lnTo>
                    <a:pt x="326" y="2482"/>
                  </a:lnTo>
                  <a:lnTo>
                    <a:pt x="337" y="2462"/>
                  </a:lnTo>
                  <a:lnTo>
                    <a:pt x="346" y="2440"/>
                  </a:lnTo>
                  <a:lnTo>
                    <a:pt x="539" y="1933"/>
                  </a:lnTo>
                  <a:lnTo>
                    <a:pt x="539" y="2484"/>
                  </a:lnTo>
                  <a:lnTo>
                    <a:pt x="539" y="2484"/>
                  </a:lnTo>
                  <a:lnTo>
                    <a:pt x="539" y="2484"/>
                  </a:lnTo>
                  <a:lnTo>
                    <a:pt x="539" y="4062"/>
                  </a:lnTo>
                  <a:lnTo>
                    <a:pt x="539" y="4062"/>
                  </a:lnTo>
                  <a:lnTo>
                    <a:pt x="540" y="4088"/>
                  </a:lnTo>
                  <a:lnTo>
                    <a:pt x="542" y="4114"/>
                  </a:lnTo>
                  <a:lnTo>
                    <a:pt x="548" y="4138"/>
                  </a:lnTo>
                  <a:lnTo>
                    <a:pt x="553" y="4161"/>
                  </a:lnTo>
                  <a:lnTo>
                    <a:pt x="561" y="4185"/>
                  </a:lnTo>
                  <a:lnTo>
                    <a:pt x="569" y="4206"/>
                  </a:lnTo>
                  <a:lnTo>
                    <a:pt x="581" y="4225"/>
                  </a:lnTo>
                  <a:lnTo>
                    <a:pt x="592" y="4244"/>
                  </a:lnTo>
                  <a:lnTo>
                    <a:pt x="605" y="4261"/>
                  </a:lnTo>
                  <a:lnTo>
                    <a:pt x="620" y="4275"/>
                  </a:lnTo>
                  <a:lnTo>
                    <a:pt x="634" y="4288"/>
                  </a:lnTo>
                  <a:lnTo>
                    <a:pt x="650" y="4298"/>
                  </a:lnTo>
                  <a:lnTo>
                    <a:pt x="667" y="4307"/>
                  </a:lnTo>
                  <a:lnTo>
                    <a:pt x="684" y="4314"/>
                  </a:lnTo>
                  <a:lnTo>
                    <a:pt x="702" y="4319"/>
                  </a:lnTo>
                  <a:lnTo>
                    <a:pt x="720" y="4320"/>
                  </a:lnTo>
                  <a:lnTo>
                    <a:pt x="793" y="4320"/>
                  </a:lnTo>
                  <a:lnTo>
                    <a:pt x="793" y="4320"/>
                  </a:lnTo>
                  <a:lnTo>
                    <a:pt x="811" y="4319"/>
                  </a:lnTo>
                  <a:lnTo>
                    <a:pt x="829" y="4314"/>
                  </a:lnTo>
                  <a:lnTo>
                    <a:pt x="846" y="4307"/>
                  </a:lnTo>
                  <a:lnTo>
                    <a:pt x="863" y="4298"/>
                  </a:lnTo>
                  <a:lnTo>
                    <a:pt x="879" y="4288"/>
                  </a:lnTo>
                  <a:lnTo>
                    <a:pt x="895" y="4275"/>
                  </a:lnTo>
                  <a:lnTo>
                    <a:pt x="908" y="4261"/>
                  </a:lnTo>
                  <a:lnTo>
                    <a:pt x="921" y="4244"/>
                  </a:lnTo>
                  <a:lnTo>
                    <a:pt x="932" y="4225"/>
                  </a:lnTo>
                  <a:lnTo>
                    <a:pt x="944" y="4206"/>
                  </a:lnTo>
                  <a:lnTo>
                    <a:pt x="952" y="4185"/>
                  </a:lnTo>
                  <a:lnTo>
                    <a:pt x="960" y="4161"/>
                  </a:lnTo>
                  <a:lnTo>
                    <a:pt x="967" y="4138"/>
                  </a:lnTo>
                  <a:lnTo>
                    <a:pt x="971" y="4114"/>
                  </a:lnTo>
                  <a:lnTo>
                    <a:pt x="974" y="4088"/>
                  </a:lnTo>
                  <a:lnTo>
                    <a:pt x="974" y="4062"/>
                  </a:lnTo>
                  <a:lnTo>
                    <a:pt x="974" y="2736"/>
                  </a:lnTo>
                  <a:lnTo>
                    <a:pt x="974" y="2736"/>
                  </a:lnTo>
                  <a:lnTo>
                    <a:pt x="1061" y="2736"/>
                  </a:lnTo>
                  <a:lnTo>
                    <a:pt x="1061" y="4062"/>
                  </a:lnTo>
                  <a:lnTo>
                    <a:pt x="1061" y="4062"/>
                  </a:lnTo>
                  <a:lnTo>
                    <a:pt x="1061" y="4088"/>
                  </a:lnTo>
                  <a:lnTo>
                    <a:pt x="1063" y="4114"/>
                  </a:lnTo>
                  <a:lnTo>
                    <a:pt x="1068" y="4138"/>
                  </a:lnTo>
                  <a:lnTo>
                    <a:pt x="1075" y="4161"/>
                  </a:lnTo>
                  <a:lnTo>
                    <a:pt x="1082" y="4185"/>
                  </a:lnTo>
                  <a:lnTo>
                    <a:pt x="1091" y="4206"/>
                  </a:lnTo>
                  <a:lnTo>
                    <a:pt x="1102" y="4225"/>
                  </a:lnTo>
                  <a:lnTo>
                    <a:pt x="1114" y="4244"/>
                  </a:lnTo>
                  <a:lnTo>
                    <a:pt x="1127" y="4261"/>
                  </a:lnTo>
                  <a:lnTo>
                    <a:pt x="1140" y="4275"/>
                  </a:lnTo>
                  <a:lnTo>
                    <a:pt x="1156" y="4288"/>
                  </a:lnTo>
                  <a:lnTo>
                    <a:pt x="1171" y="4298"/>
                  </a:lnTo>
                  <a:lnTo>
                    <a:pt x="1189" y="4307"/>
                  </a:lnTo>
                  <a:lnTo>
                    <a:pt x="1206" y="4314"/>
                  </a:lnTo>
                  <a:lnTo>
                    <a:pt x="1223" y="4319"/>
                  </a:lnTo>
                  <a:lnTo>
                    <a:pt x="1242" y="4320"/>
                  </a:lnTo>
                  <a:lnTo>
                    <a:pt x="1314" y="4320"/>
                  </a:lnTo>
                  <a:lnTo>
                    <a:pt x="1314" y="4320"/>
                  </a:lnTo>
                  <a:lnTo>
                    <a:pt x="1333" y="4319"/>
                  </a:lnTo>
                  <a:lnTo>
                    <a:pt x="1350" y="4314"/>
                  </a:lnTo>
                  <a:lnTo>
                    <a:pt x="1367" y="4307"/>
                  </a:lnTo>
                  <a:lnTo>
                    <a:pt x="1385" y="4298"/>
                  </a:lnTo>
                  <a:lnTo>
                    <a:pt x="1401" y="4288"/>
                  </a:lnTo>
                  <a:lnTo>
                    <a:pt x="1415" y="4275"/>
                  </a:lnTo>
                  <a:lnTo>
                    <a:pt x="1429" y="4261"/>
                  </a:lnTo>
                  <a:lnTo>
                    <a:pt x="1442" y="4244"/>
                  </a:lnTo>
                  <a:lnTo>
                    <a:pt x="1454" y="4225"/>
                  </a:lnTo>
                  <a:lnTo>
                    <a:pt x="1464" y="4206"/>
                  </a:lnTo>
                  <a:lnTo>
                    <a:pt x="1474" y="4185"/>
                  </a:lnTo>
                  <a:lnTo>
                    <a:pt x="1481" y="4161"/>
                  </a:lnTo>
                  <a:lnTo>
                    <a:pt x="1487" y="4138"/>
                  </a:lnTo>
                  <a:lnTo>
                    <a:pt x="1491" y="4114"/>
                  </a:lnTo>
                  <a:lnTo>
                    <a:pt x="1494" y="4088"/>
                  </a:lnTo>
                  <a:lnTo>
                    <a:pt x="1496" y="4062"/>
                  </a:lnTo>
                  <a:lnTo>
                    <a:pt x="1496" y="2484"/>
                  </a:lnTo>
                  <a:lnTo>
                    <a:pt x="1496" y="2484"/>
                  </a:lnTo>
                  <a:lnTo>
                    <a:pt x="1496" y="2484"/>
                  </a:lnTo>
                  <a:lnTo>
                    <a:pt x="1496" y="1933"/>
                  </a:lnTo>
                  <a:lnTo>
                    <a:pt x="1689" y="2440"/>
                  </a:lnTo>
                  <a:lnTo>
                    <a:pt x="1689" y="2440"/>
                  </a:lnTo>
                  <a:lnTo>
                    <a:pt x="1697" y="2462"/>
                  </a:lnTo>
                  <a:lnTo>
                    <a:pt x="1709" y="2482"/>
                  </a:lnTo>
                  <a:lnTo>
                    <a:pt x="1720" y="2501"/>
                  </a:lnTo>
                  <a:lnTo>
                    <a:pt x="1733" y="2518"/>
                  </a:lnTo>
                  <a:lnTo>
                    <a:pt x="1746" y="2534"/>
                  </a:lnTo>
                  <a:lnTo>
                    <a:pt x="1762" y="2547"/>
                  </a:lnTo>
                  <a:lnTo>
                    <a:pt x="1777" y="2560"/>
                  </a:lnTo>
                  <a:lnTo>
                    <a:pt x="1794" y="2572"/>
                  </a:lnTo>
                  <a:lnTo>
                    <a:pt x="1810" y="2580"/>
                  </a:lnTo>
                  <a:lnTo>
                    <a:pt x="1827" y="2587"/>
                  </a:lnTo>
                  <a:lnTo>
                    <a:pt x="1844" y="2593"/>
                  </a:lnTo>
                  <a:lnTo>
                    <a:pt x="1863" y="2596"/>
                  </a:lnTo>
                  <a:lnTo>
                    <a:pt x="1880" y="2597"/>
                  </a:lnTo>
                  <a:lnTo>
                    <a:pt x="1898" y="2597"/>
                  </a:lnTo>
                  <a:lnTo>
                    <a:pt x="1915" y="2595"/>
                  </a:lnTo>
                  <a:lnTo>
                    <a:pt x="1932" y="2589"/>
                  </a:lnTo>
                  <a:lnTo>
                    <a:pt x="1932" y="2589"/>
                  </a:lnTo>
                  <a:lnTo>
                    <a:pt x="1948" y="2582"/>
                  </a:lnTo>
                  <a:lnTo>
                    <a:pt x="1964" y="2572"/>
                  </a:lnTo>
                  <a:lnTo>
                    <a:pt x="1977" y="2561"/>
                  </a:lnTo>
                  <a:lnTo>
                    <a:pt x="1990" y="2548"/>
                  </a:lnTo>
                  <a:lnTo>
                    <a:pt x="2001" y="2534"/>
                  </a:lnTo>
                  <a:lnTo>
                    <a:pt x="2010" y="2518"/>
                  </a:lnTo>
                  <a:lnTo>
                    <a:pt x="2019" y="2501"/>
                  </a:lnTo>
                  <a:lnTo>
                    <a:pt x="2025" y="2484"/>
                  </a:lnTo>
                  <a:lnTo>
                    <a:pt x="2029" y="2463"/>
                  </a:lnTo>
                  <a:lnTo>
                    <a:pt x="2033" y="2445"/>
                  </a:lnTo>
                  <a:lnTo>
                    <a:pt x="2035" y="2425"/>
                  </a:lnTo>
                  <a:lnTo>
                    <a:pt x="2035" y="2403"/>
                  </a:lnTo>
                  <a:lnTo>
                    <a:pt x="2032" y="2381"/>
                  </a:lnTo>
                  <a:lnTo>
                    <a:pt x="2029" y="2360"/>
                  </a:lnTo>
                  <a:lnTo>
                    <a:pt x="2023" y="2338"/>
                  </a:lnTo>
                  <a:lnTo>
                    <a:pt x="2016" y="2316"/>
                  </a:lnTo>
                  <a:lnTo>
                    <a:pt x="2016" y="2316"/>
                  </a:lnTo>
                  <a:close/>
                </a:path>
              </a:pathLst>
            </a:custGeom>
            <a:solidFill>
              <a:schemeClr val="bg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363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ZA" sz="1800" b="0" i="0" u="none" strike="noStrike" kern="0" cap="none" spc="0" normalizeH="0" baseline="0" noProof="0">
                <a:ln>
                  <a:noFill/>
                </a:ln>
                <a:solidFill>
                  <a:srgbClr val="777777"/>
                </a:solidFill>
                <a:effectLst/>
                <a:uLnTx/>
                <a:uFillTx/>
              </a:endParaRPr>
            </a:p>
          </p:txBody>
        </p:sp>
        <p:sp>
          <p:nvSpPr>
            <p:cNvPr id="53" name="Freeform 68"/>
            <p:cNvSpPr>
              <a:spLocks noEditPoints="1"/>
            </p:cNvSpPr>
            <p:nvPr/>
          </p:nvSpPr>
          <p:spPr bwMode="auto">
            <a:xfrm>
              <a:off x="5715525" y="2971800"/>
              <a:ext cx="475127" cy="1008623"/>
            </a:xfrm>
            <a:custGeom>
              <a:avLst/>
              <a:gdLst>
                <a:gd name="T0" fmla="*/ 1474 w 2035"/>
                <a:gd name="T1" fmla="*/ 561 h 4320"/>
                <a:gd name="T2" fmla="*/ 1428 w 2035"/>
                <a:gd name="T3" fmla="*/ 689 h 4320"/>
                <a:gd name="T4" fmla="*/ 1347 w 2035"/>
                <a:gd name="T5" fmla="*/ 797 h 4320"/>
                <a:gd name="T6" fmla="*/ 1239 w 2035"/>
                <a:gd name="T7" fmla="*/ 878 h 4320"/>
                <a:gd name="T8" fmla="*/ 1111 w 2035"/>
                <a:gd name="T9" fmla="*/ 924 h 4320"/>
                <a:gd name="T10" fmla="*/ 993 w 2035"/>
                <a:gd name="T11" fmla="*/ 934 h 4320"/>
                <a:gd name="T12" fmla="*/ 857 w 2035"/>
                <a:gd name="T13" fmla="*/ 905 h 4320"/>
                <a:gd name="T14" fmla="*/ 738 w 2035"/>
                <a:gd name="T15" fmla="*/ 842 h 4320"/>
                <a:gd name="T16" fmla="*/ 643 w 2035"/>
                <a:gd name="T17" fmla="*/ 747 h 4320"/>
                <a:gd name="T18" fmla="*/ 579 w 2035"/>
                <a:gd name="T19" fmla="*/ 627 h 4320"/>
                <a:gd name="T20" fmla="*/ 550 w 2035"/>
                <a:gd name="T21" fmla="*/ 492 h 4320"/>
                <a:gd name="T22" fmla="*/ 561 w 2035"/>
                <a:gd name="T23" fmla="*/ 373 h 4320"/>
                <a:gd name="T24" fmla="*/ 607 w 2035"/>
                <a:gd name="T25" fmla="*/ 245 h 4320"/>
                <a:gd name="T26" fmla="*/ 687 w 2035"/>
                <a:gd name="T27" fmla="*/ 137 h 4320"/>
                <a:gd name="T28" fmla="*/ 795 w 2035"/>
                <a:gd name="T29" fmla="*/ 56 h 4320"/>
                <a:gd name="T30" fmla="*/ 924 w 2035"/>
                <a:gd name="T31" fmla="*/ 10 h 4320"/>
                <a:gd name="T32" fmla="*/ 1042 w 2035"/>
                <a:gd name="T33" fmla="*/ 0 h 4320"/>
                <a:gd name="T34" fmla="*/ 1177 w 2035"/>
                <a:gd name="T35" fmla="*/ 29 h 4320"/>
                <a:gd name="T36" fmla="*/ 1297 w 2035"/>
                <a:gd name="T37" fmla="*/ 92 h 4320"/>
                <a:gd name="T38" fmla="*/ 1392 w 2035"/>
                <a:gd name="T39" fmla="*/ 187 h 4320"/>
                <a:gd name="T40" fmla="*/ 1455 w 2035"/>
                <a:gd name="T41" fmla="*/ 307 h 4320"/>
                <a:gd name="T42" fmla="*/ 1484 w 2035"/>
                <a:gd name="T43" fmla="*/ 443 h 4320"/>
                <a:gd name="T44" fmla="*/ 1546 w 2035"/>
                <a:gd name="T45" fmla="*/ 1085 h 4320"/>
                <a:gd name="T46" fmla="*/ 1474 w 2035"/>
                <a:gd name="T47" fmla="*/ 990 h 4320"/>
                <a:gd name="T48" fmla="*/ 1379 w 2035"/>
                <a:gd name="T49" fmla="*/ 948 h 4320"/>
                <a:gd name="T50" fmla="*/ 1017 w 2035"/>
                <a:gd name="T51" fmla="*/ 950 h 4320"/>
                <a:gd name="T52" fmla="*/ 656 w 2035"/>
                <a:gd name="T53" fmla="*/ 948 h 4320"/>
                <a:gd name="T54" fmla="*/ 561 w 2035"/>
                <a:gd name="T55" fmla="*/ 990 h 4320"/>
                <a:gd name="T56" fmla="*/ 488 w 2035"/>
                <a:gd name="T57" fmla="*/ 1085 h 4320"/>
                <a:gd name="T58" fmla="*/ 1 w 2035"/>
                <a:gd name="T59" fmla="*/ 2381 h 4320"/>
                <a:gd name="T60" fmla="*/ 16 w 2035"/>
                <a:gd name="T61" fmla="*/ 2501 h 4320"/>
                <a:gd name="T62" fmla="*/ 86 w 2035"/>
                <a:gd name="T63" fmla="*/ 2582 h 4320"/>
                <a:gd name="T64" fmla="*/ 171 w 2035"/>
                <a:gd name="T65" fmla="*/ 2596 h 4320"/>
                <a:gd name="T66" fmla="*/ 272 w 2035"/>
                <a:gd name="T67" fmla="*/ 2547 h 4320"/>
                <a:gd name="T68" fmla="*/ 346 w 2035"/>
                <a:gd name="T69" fmla="*/ 2440 h 4320"/>
                <a:gd name="T70" fmla="*/ 539 w 2035"/>
                <a:gd name="T71" fmla="*/ 4062 h 4320"/>
                <a:gd name="T72" fmla="*/ 569 w 2035"/>
                <a:gd name="T73" fmla="*/ 4206 h 4320"/>
                <a:gd name="T74" fmla="*/ 650 w 2035"/>
                <a:gd name="T75" fmla="*/ 4298 h 4320"/>
                <a:gd name="T76" fmla="*/ 793 w 2035"/>
                <a:gd name="T77" fmla="*/ 4320 h 4320"/>
                <a:gd name="T78" fmla="*/ 895 w 2035"/>
                <a:gd name="T79" fmla="*/ 4275 h 4320"/>
                <a:gd name="T80" fmla="*/ 960 w 2035"/>
                <a:gd name="T81" fmla="*/ 4161 h 4320"/>
                <a:gd name="T82" fmla="*/ 974 w 2035"/>
                <a:gd name="T83" fmla="*/ 2736 h 4320"/>
                <a:gd name="T84" fmla="*/ 1068 w 2035"/>
                <a:gd name="T85" fmla="*/ 4138 h 4320"/>
                <a:gd name="T86" fmla="*/ 1127 w 2035"/>
                <a:gd name="T87" fmla="*/ 4261 h 4320"/>
                <a:gd name="T88" fmla="*/ 1223 w 2035"/>
                <a:gd name="T89" fmla="*/ 4319 h 4320"/>
                <a:gd name="T90" fmla="*/ 1367 w 2035"/>
                <a:gd name="T91" fmla="*/ 4307 h 4320"/>
                <a:gd name="T92" fmla="*/ 1454 w 2035"/>
                <a:gd name="T93" fmla="*/ 4225 h 4320"/>
                <a:gd name="T94" fmla="*/ 1494 w 2035"/>
                <a:gd name="T95" fmla="*/ 4088 h 4320"/>
                <a:gd name="T96" fmla="*/ 1689 w 2035"/>
                <a:gd name="T97" fmla="*/ 2440 h 4320"/>
                <a:gd name="T98" fmla="*/ 1746 w 2035"/>
                <a:gd name="T99" fmla="*/ 2534 h 4320"/>
                <a:gd name="T100" fmla="*/ 1844 w 2035"/>
                <a:gd name="T101" fmla="*/ 2593 h 4320"/>
                <a:gd name="T102" fmla="*/ 1932 w 2035"/>
                <a:gd name="T103" fmla="*/ 2589 h 4320"/>
                <a:gd name="T104" fmla="*/ 2010 w 2035"/>
                <a:gd name="T105" fmla="*/ 2518 h 4320"/>
                <a:gd name="T106" fmla="*/ 2035 w 2035"/>
                <a:gd name="T107" fmla="*/ 2403 h 43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2035" h="4320">
                  <a:moveTo>
                    <a:pt x="1484" y="467"/>
                  </a:moveTo>
                  <a:lnTo>
                    <a:pt x="1484" y="467"/>
                  </a:lnTo>
                  <a:lnTo>
                    <a:pt x="1484" y="492"/>
                  </a:lnTo>
                  <a:lnTo>
                    <a:pt x="1481" y="515"/>
                  </a:lnTo>
                  <a:lnTo>
                    <a:pt x="1478" y="538"/>
                  </a:lnTo>
                  <a:lnTo>
                    <a:pt x="1474" y="561"/>
                  </a:lnTo>
                  <a:lnTo>
                    <a:pt x="1470" y="584"/>
                  </a:lnTo>
                  <a:lnTo>
                    <a:pt x="1463" y="605"/>
                  </a:lnTo>
                  <a:lnTo>
                    <a:pt x="1455" y="627"/>
                  </a:lnTo>
                  <a:lnTo>
                    <a:pt x="1448" y="649"/>
                  </a:lnTo>
                  <a:lnTo>
                    <a:pt x="1438" y="669"/>
                  </a:lnTo>
                  <a:lnTo>
                    <a:pt x="1428" y="689"/>
                  </a:lnTo>
                  <a:lnTo>
                    <a:pt x="1416" y="709"/>
                  </a:lnTo>
                  <a:lnTo>
                    <a:pt x="1405" y="728"/>
                  </a:lnTo>
                  <a:lnTo>
                    <a:pt x="1392" y="747"/>
                  </a:lnTo>
                  <a:lnTo>
                    <a:pt x="1378" y="764"/>
                  </a:lnTo>
                  <a:lnTo>
                    <a:pt x="1363" y="781"/>
                  </a:lnTo>
                  <a:lnTo>
                    <a:pt x="1347" y="797"/>
                  </a:lnTo>
                  <a:lnTo>
                    <a:pt x="1331" y="813"/>
                  </a:lnTo>
                  <a:lnTo>
                    <a:pt x="1314" y="827"/>
                  </a:lnTo>
                  <a:lnTo>
                    <a:pt x="1297" y="842"/>
                  </a:lnTo>
                  <a:lnTo>
                    <a:pt x="1278" y="855"/>
                  </a:lnTo>
                  <a:lnTo>
                    <a:pt x="1259" y="866"/>
                  </a:lnTo>
                  <a:lnTo>
                    <a:pt x="1239" y="878"/>
                  </a:lnTo>
                  <a:lnTo>
                    <a:pt x="1219" y="888"/>
                  </a:lnTo>
                  <a:lnTo>
                    <a:pt x="1199" y="898"/>
                  </a:lnTo>
                  <a:lnTo>
                    <a:pt x="1177" y="905"/>
                  </a:lnTo>
                  <a:lnTo>
                    <a:pt x="1156" y="912"/>
                  </a:lnTo>
                  <a:lnTo>
                    <a:pt x="1134" y="920"/>
                  </a:lnTo>
                  <a:lnTo>
                    <a:pt x="1111" y="924"/>
                  </a:lnTo>
                  <a:lnTo>
                    <a:pt x="1088" y="928"/>
                  </a:lnTo>
                  <a:lnTo>
                    <a:pt x="1065" y="931"/>
                  </a:lnTo>
                  <a:lnTo>
                    <a:pt x="1042" y="934"/>
                  </a:lnTo>
                  <a:lnTo>
                    <a:pt x="1017" y="934"/>
                  </a:lnTo>
                  <a:lnTo>
                    <a:pt x="1017" y="934"/>
                  </a:lnTo>
                  <a:lnTo>
                    <a:pt x="993" y="934"/>
                  </a:lnTo>
                  <a:lnTo>
                    <a:pt x="970" y="931"/>
                  </a:lnTo>
                  <a:lnTo>
                    <a:pt x="947" y="928"/>
                  </a:lnTo>
                  <a:lnTo>
                    <a:pt x="924" y="924"/>
                  </a:lnTo>
                  <a:lnTo>
                    <a:pt x="901" y="920"/>
                  </a:lnTo>
                  <a:lnTo>
                    <a:pt x="879" y="912"/>
                  </a:lnTo>
                  <a:lnTo>
                    <a:pt x="857" y="905"/>
                  </a:lnTo>
                  <a:lnTo>
                    <a:pt x="836" y="898"/>
                  </a:lnTo>
                  <a:lnTo>
                    <a:pt x="816" y="888"/>
                  </a:lnTo>
                  <a:lnTo>
                    <a:pt x="795" y="878"/>
                  </a:lnTo>
                  <a:lnTo>
                    <a:pt x="775" y="866"/>
                  </a:lnTo>
                  <a:lnTo>
                    <a:pt x="756" y="855"/>
                  </a:lnTo>
                  <a:lnTo>
                    <a:pt x="738" y="842"/>
                  </a:lnTo>
                  <a:lnTo>
                    <a:pt x="720" y="827"/>
                  </a:lnTo>
                  <a:lnTo>
                    <a:pt x="703" y="813"/>
                  </a:lnTo>
                  <a:lnTo>
                    <a:pt x="687" y="797"/>
                  </a:lnTo>
                  <a:lnTo>
                    <a:pt x="671" y="781"/>
                  </a:lnTo>
                  <a:lnTo>
                    <a:pt x="657" y="764"/>
                  </a:lnTo>
                  <a:lnTo>
                    <a:pt x="643" y="747"/>
                  </a:lnTo>
                  <a:lnTo>
                    <a:pt x="630" y="728"/>
                  </a:lnTo>
                  <a:lnTo>
                    <a:pt x="618" y="709"/>
                  </a:lnTo>
                  <a:lnTo>
                    <a:pt x="607" y="689"/>
                  </a:lnTo>
                  <a:lnTo>
                    <a:pt x="597" y="669"/>
                  </a:lnTo>
                  <a:lnTo>
                    <a:pt x="586" y="649"/>
                  </a:lnTo>
                  <a:lnTo>
                    <a:pt x="579" y="627"/>
                  </a:lnTo>
                  <a:lnTo>
                    <a:pt x="572" y="605"/>
                  </a:lnTo>
                  <a:lnTo>
                    <a:pt x="565" y="584"/>
                  </a:lnTo>
                  <a:lnTo>
                    <a:pt x="561" y="561"/>
                  </a:lnTo>
                  <a:lnTo>
                    <a:pt x="556" y="538"/>
                  </a:lnTo>
                  <a:lnTo>
                    <a:pt x="553" y="515"/>
                  </a:lnTo>
                  <a:lnTo>
                    <a:pt x="550" y="492"/>
                  </a:lnTo>
                  <a:lnTo>
                    <a:pt x="550" y="467"/>
                  </a:lnTo>
                  <a:lnTo>
                    <a:pt x="550" y="467"/>
                  </a:lnTo>
                  <a:lnTo>
                    <a:pt x="550" y="443"/>
                  </a:lnTo>
                  <a:lnTo>
                    <a:pt x="553" y="419"/>
                  </a:lnTo>
                  <a:lnTo>
                    <a:pt x="556" y="396"/>
                  </a:lnTo>
                  <a:lnTo>
                    <a:pt x="561" y="373"/>
                  </a:lnTo>
                  <a:lnTo>
                    <a:pt x="565" y="350"/>
                  </a:lnTo>
                  <a:lnTo>
                    <a:pt x="572" y="329"/>
                  </a:lnTo>
                  <a:lnTo>
                    <a:pt x="579" y="307"/>
                  </a:lnTo>
                  <a:lnTo>
                    <a:pt x="586" y="285"/>
                  </a:lnTo>
                  <a:lnTo>
                    <a:pt x="597" y="265"/>
                  </a:lnTo>
                  <a:lnTo>
                    <a:pt x="607" y="245"/>
                  </a:lnTo>
                  <a:lnTo>
                    <a:pt x="618" y="225"/>
                  </a:lnTo>
                  <a:lnTo>
                    <a:pt x="630" y="206"/>
                  </a:lnTo>
                  <a:lnTo>
                    <a:pt x="643" y="187"/>
                  </a:lnTo>
                  <a:lnTo>
                    <a:pt x="657" y="170"/>
                  </a:lnTo>
                  <a:lnTo>
                    <a:pt x="671" y="153"/>
                  </a:lnTo>
                  <a:lnTo>
                    <a:pt x="687" y="137"/>
                  </a:lnTo>
                  <a:lnTo>
                    <a:pt x="703" y="121"/>
                  </a:lnTo>
                  <a:lnTo>
                    <a:pt x="720" y="107"/>
                  </a:lnTo>
                  <a:lnTo>
                    <a:pt x="738" y="92"/>
                  </a:lnTo>
                  <a:lnTo>
                    <a:pt x="756" y="79"/>
                  </a:lnTo>
                  <a:lnTo>
                    <a:pt x="775" y="68"/>
                  </a:lnTo>
                  <a:lnTo>
                    <a:pt x="795" y="56"/>
                  </a:lnTo>
                  <a:lnTo>
                    <a:pt x="816" y="46"/>
                  </a:lnTo>
                  <a:lnTo>
                    <a:pt x="836" y="36"/>
                  </a:lnTo>
                  <a:lnTo>
                    <a:pt x="857" y="29"/>
                  </a:lnTo>
                  <a:lnTo>
                    <a:pt x="879" y="22"/>
                  </a:lnTo>
                  <a:lnTo>
                    <a:pt x="901" y="14"/>
                  </a:lnTo>
                  <a:lnTo>
                    <a:pt x="924" y="10"/>
                  </a:lnTo>
                  <a:lnTo>
                    <a:pt x="947" y="6"/>
                  </a:lnTo>
                  <a:lnTo>
                    <a:pt x="970" y="3"/>
                  </a:lnTo>
                  <a:lnTo>
                    <a:pt x="993" y="0"/>
                  </a:lnTo>
                  <a:lnTo>
                    <a:pt x="1017" y="0"/>
                  </a:lnTo>
                  <a:lnTo>
                    <a:pt x="1017" y="0"/>
                  </a:lnTo>
                  <a:lnTo>
                    <a:pt x="1042" y="0"/>
                  </a:lnTo>
                  <a:lnTo>
                    <a:pt x="1065" y="3"/>
                  </a:lnTo>
                  <a:lnTo>
                    <a:pt x="1088" y="6"/>
                  </a:lnTo>
                  <a:lnTo>
                    <a:pt x="1111" y="10"/>
                  </a:lnTo>
                  <a:lnTo>
                    <a:pt x="1134" y="14"/>
                  </a:lnTo>
                  <a:lnTo>
                    <a:pt x="1156" y="22"/>
                  </a:lnTo>
                  <a:lnTo>
                    <a:pt x="1177" y="29"/>
                  </a:lnTo>
                  <a:lnTo>
                    <a:pt x="1199" y="36"/>
                  </a:lnTo>
                  <a:lnTo>
                    <a:pt x="1219" y="46"/>
                  </a:lnTo>
                  <a:lnTo>
                    <a:pt x="1239" y="56"/>
                  </a:lnTo>
                  <a:lnTo>
                    <a:pt x="1259" y="68"/>
                  </a:lnTo>
                  <a:lnTo>
                    <a:pt x="1278" y="79"/>
                  </a:lnTo>
                  <a:lnTo>
                    <a:pt x="1297" y="92"/>
                  </a:lnTo>
                  <a:lnTo>
                    <a:pt x="1314" y="107"/>
                  </a:lnTo>
                  <a:lnTo>
                    <a:pt x="1331" y="121"/>
                  </a:lnTo>
                  <a:lnTo>
                    <a:pt x="1347" y="137"/>
                  </a:lnTo>
                  <a:lnTo>
                    <a:pt x="1363" y="153"/>
                  </a:lnTo>
                  <a:lnTo>
                    <a:pt x="1378" y="170"/>
                  </a:lnTo>
                  <a:lnTo>
                    <a:pt x="1392" y="187"/>
                  </a:lnTo>
                  <a:lnTo>
                    <a:pt x="1405" y="206"/>
                  </a:lnTo>
                  <a:lnTo>
                    <a:pt x="1416" y="225"/>
                  </a:lnTo>
                  <a:lnTo>
                    <a:pt x="1428" y="245"/>
                  </a:lnTo>
                  <a:lnTo>
                    <a:pt x="1438" y="265"/>
                  </a:lnTo>
                  <a:lnTo>
                    <a:pt x="1448" y="285"/>
                  </a:lnTo>
                  <a:lnTo>
                    <a:pt x="1455" y="307"/>
                  </a:lnTo>
                  <a:lnTo>
                    <a:pt x="1463" y="329"/>
                  </a:lnTo>
                  <a:lnTo>
                    <a:pt x="1470" y="350"/>
                  </a:lnTo>
                  <a:lnTo>
                    <a:pt x="1474" y="373"/>
                  </a:lnTo>
                  <a:lnTo>
                    <a:pt x="1478" y="396"/>
                  </a:lnTo>
                  <a:lnTo>
                    <a:pt x="1481" y="419"/>
                  </a:lnTo>
                  <a:lnTo>
                    <a:pt x="1484" y="443"/>
                  </a:lnTo>
                  <a:lnTo>
                    <a:pt x="1484" y="467"/>
                  </a:lnTo>
                  <a:lnTo>
                    <a:pt x="1484" y="467"/>
                  </a:lnTo>
                  <a:close/>
                  <a:moveTo>
                    <a:pt x="2016" y="2316"/>
                  </a:moveTo>
                  <a:lnTo>
                    <a:pt x="1555" y="1104"/>
                  </a:lnTo>
                  <a:lnTo>
                    <a:pt x="1555" y="1104"/>
                  </a:lnTo>
                  <a:lnTo>
                    <a:pt x="1546" y="1085"/>
                  </a:lnTo>
                  <a:lnTo>
                    <a:pt x="1537" y="1067"/>
                  </a:lnTo>
                  <a:lnTo>
                    <a:pt x="1526" y="1048"/>
                  </a:lnTo>
                  <a:lnTo>
                    <a:pt x="1514" y="1032"/>
                  </a:lnTo>
                  <a:lnTo>
                    <a:pt x="1501" y="1016"/>
                  </a:lnTo>
                  <a:lnTo>
                    <a:pt x="1489" y="1003"/>
                  </a:lnTo>
                  <a:lnTo>
                    <a:pt x="1474" y="990"/>
                  </a:lnTo>
                  <a:lnTo>
                    <a:pt x="1460" y="980"/>
                  </a:lnTo>
                  <a:lnTo>
                    <a:pt x="1444" y="970"/>
                  </a:lnTo>
                  <a:lnTo>
                    <a:pt x="1428" y="961"/>
                  </a:lnTo>
                  <a:lnTo>
                    <a:pt x="1412" y="956"/>
                  </a:lnTo>
                  <a:lnTo>
                    <a:pt x="1395" y="951"/>
                  </a:lnTo>
                  <a:lnTo>
                    <a:pt x="1379" y="948"/>
                  </a:lnTo>
                  <a:lnTo>
                    <a:pt x="1362" y="947"/>
                  </a:lnTo>
                  <a:lnTo>
                    <a:pt x="1346" y="948"/>
                  </a:lnTo>
                  <a:lnTo>
                    <a:pt x="1329" y="951"/>
                  </a:lnTo>
                  <a:lnTo>
                    <a:pt x="1329" y="951"/>
                  </a:lnTo>
                  <a:lnTo>
                    <a:pt x="1229" y="950"/>
                  </a:lnTo>
                  <a:lnTo>
                    <a:pt x="1017" y="950"/>
                  </a:lnTo>
                  <a:lnTo>
                    <a:pt x="804" y="950"/>
                  </a:lnTo>
                  <a:lnTo>
                    <a:pt x="706" y="951"/>
                  </a:lnTo>
                  <a:lnTo>
                    <a:pt x="706" y="951"/>
                  </a:lnTo>
                  <a:lnTo>
                    <a:pt x="689" y="948"/>
                  </a:lnTo>
                  <a:lnTo>
                    <a:pt x="673" y="947"/>
                  </a:lnTo>
                  <a:lnTo>
                    <a:pt x="656" y="948"/>
                  </a:lnTo>
                  <a:lnTo>
                    <a:pt x="640" y="951"/>
                  </a:lnTo>
                  <a:lnTo>
                    <a:pt x="622" y="956"/>
                  </a:lnTo>
                  <a:lnTo>
                    <a:pt x="607" y="961"/>
                  </a:lnTo>
                  <a:lnTo>
                    <a:pt x="591" y="970"/>
                  </a:lnTo>
                  <a:lnTo>
                    <a:pt x="575" y="980"/>
                  </a:lnTo>
                  <a:lnTo>
                    <a:pt x="561" y="990"/>
                  </a:lnTo>
                  <a:lnTo>
                    <a:pt x="546" y="1003"/>
                  </a:lnTo>
                  <a:lnTo>
                    <a:pt x="533" y="1016"/>
                  </a:lnTo>
                  <a:lnTo>
                    <a:pt x="520" y="1032"/>
                  </a:lnTo>
                  <a:lnTo>
                    <a:pt x="509" y="1048"/>
                  </a:lnTo>
                  <a:lnTo>
                    <a:pt x="497" y="1067"/>
                  </a:lnTo>
                  <a:lnTo>
                    <a:pt x="488" y="1085"/>
                  </a:lnTo>
                  <a:lnTo>
                    <a:pt x="480" y="1104"/>
                  </a:lnTo>
                  <a:lnTo>
                    <a:pt x="19" y="2316"/>
                  </a:lnTo>
                  <a:lnTo>
                    <a:pt x="19" y="2316"/>
                  </a:lnTo>
                  <a:lnTo>
                    <a:pt x="12" y="2338"/>
                  </a:lnTo>
                  <a:lnTo>
                    <a:pt x="6" y="2360"/>
                  </a:lnTo>
                  <a:lnTo>
                    <a:pt x="1" y="2381"/>
                  </a:lnTo>
                  <a:lnTo>
                    <a:pt x="0" y="2403"/>
                  </a:lnTo>
                  <a:lnTo>
                    <a:pt x="0" y="2425"/>
                  </a:lnTo>
                  <a:lnTo>
                    <a:pt x="1" y="2445"/>
                  </a:lnTo>
                  <a:lnTo>
                    <a:pt x="4" y="2463"/>
                  </a:lnTo>
                  <a:lnTo>
                    <a:pt x="10" y="2484"/>
                  </a:lnTo>
                  <a:lnTo>
                    <a:pt x="16" y="2501"/>
                  </a:lnTo>
                  <a:lnTo>
                    <a:pt x="24" y="2518"/>
                  </a:lnTo>
                  <a:lnTo>
                    <a:pt x="33" y="2534"/>
                  </a:lnTo>
                  <a:lnTo>
                    <a:pt x="45" y="2548"/>
                  </a:lnTo>
                  <a:lnTo>
                    <a:pt x="58" y="2561"/>
                  </a:lnTo>
                  <a:lnTo>
                    <a:pt x="71" y="2572"/>
                  </a:lnTo>
                  <a:lnTo>
                    <a:pt x="86" y="2582"/>
                  </a:lnTo>
                  <a:lnTo>
                    <a:pt x="102" y="2589"/>
                  </a:lnTo>
                  <a:lnTo>
                    <a:pt x="102" y="2589"/>
                  </a:lnTo>
                  <a:lnTo>
                    <a:pt x="120" y="2595"/>
                  </a:lnTo>
                  <a:lnTo>
                    <a:pt x="137" y="2597"/>
                  </a:lnTo>
                  <a:lnTo>
                    <a:pt x="154" y="2597"/>
                  </a:lnTo>
                  <a:lnTo>
                    <a:pt x="171" y="2596"/>
                  </a:lnTo>
                  <a:lnTo>
                    <a:pt x="190" y="2593"/>
                  </a:lnTo>
                  <a:lnTo>
                    <a:pt x="207" y="2587"/>
                  </a:lnTo>
                  <a:lnTo>
                    <a:pt x="225" y="2580"/>
                  </a:lnTo>
                  <a:lnTo>
                    <a:pt x="241" y="2572"/>
                  </a:lnTo>
                  <a:lnTo>
                    <a:pt x="258" y="2560"/>
                  </a:lnTo>
                  <a:lnTo>
                    <a:pt x="272" y="2547"/>
                  </a:lnTo>
                  <a:lnTo>
                    <a:pt x="288" y="2534"/>
                  </a:lnTo>
                  <a:lnTo>
                    <a:pt x="301" y="2518"/>
                  </a:lnTo>
                  <a:lnTo>
                    <a:pt x="314" y="2501"/>
                  </a:lnTo>
                  <a:lnTo>
                    <a:pt x="326" y="2482"/>
                  </a:lnTo>
                  <a:lnTo>
                    <a:pt x="337" y="2462"/>
                  </a:lnTo>
                  <a:lnTo>
                    <a:pt x="346" y="2440"/>
                  </a:lnTo>
                  <a:lnTo>
                    <a:pt x="539" y="1933"/>
                  </a:lnTo>
                  <a:lnTo>
                    <a:pt x="539" y="2484"/>
                  </a:lnTo>
                  <a:lnTo>
                    <a:pt x="539" y="2484"/>
                  </a:lnTo>
                  <a:lnTo>
                    <a:pt x="539" y="2484"/>
                  </a:lnTo>
                  <a:lnTo>
                    <a:pt x="539" y="4062"/>
                  </a:lnTo>
                  <a:lnTo>
                    <a:pt x="539" y="4062"/>
                  </a:lnTo>
                  <a:lnTo>
                    <a:pt x="540" y="4088"/>
                  </a:lnTo>
                  <a:lnTo>
                    <a:pt x="542" y="4114"/>
                  </a:lnTo>
                  <a:lnTo>
                    <a:pt x="548" y="4138"/>
                  </a:lnTo>
                  <a:lnTo>
                    <a:pt x="553" y="4161"/>
                  </a:lnTo>
                  <a:lnTo>
                    <a:pt x="561" y="4185"/>
                  </a:lnTo>
                  <a:lnTo>
                    <a:pt x="569" y="4206"/>
                  </a:lnTo>
                  <a:lnTo>
                    <a:pt x="581" y="4225"/>
                  </a:lnTo>
                  <a:lnTo>
                    <a:pt x="592" y="4244"/>
                  </a:lnTo>
                  <a:lnTo>
                    <a:pt x="605" y="4261"/>
                  </a:lnTo>
                  <a:lnTo>
                    <a:pt x="620" y="4275"/>
                  </a:lnTo>
                  <a:lnTo>
                    <a:pt x="634" y="4288"/>
                  </a:lnTo>
                  <a:lnTo>
                    <a:pt x="650" y="4298"/>
                  </a:lnTo>
                  <a:lnTo>
                    <a:pt x="667" y="4307"/>
                  </a:lnTo>
                  <a:lnTo>
                    <a:pt x="684" y="4314"/>
                  </a:lnTo>
                  <a:lnTo>
                    <a:pt x="702" y="4319"/>
                  </a:lnTo>
                  <a:lnTo>
                    <a:pt x="720" y="4320"/>
                  </a:lnTo>
                  <a:lnTo>
                    <a:pt x="793" y="4320"/>
                  </a:lnTo>
                  <a:lnTo>
                    <a:pt x="793" y="4320"/>
                  </a:lnTo>
                  <a:lnTo>
                    <a:pt x="811" y="4319"/>
                  </a:lnTo>
                  <a:lnTo>
                    <a:pt x="829" y="4314"/>
                  </a:lnTo>
                  <a:lnTo>
                    <a:pt x="846" y="4307"/>
                  </a:lnTo>
                  <a:lnTo>
                    <a:pt x="863" y="4298"/>
                  </a:lnTo>
                  <a:lnTo>
                    <a:pt x="879" y="4288"/>
                  </a:lnTo>
                  <a:lnTo>
                    <a:pt x="895" y="4275"/>
                  </a:lnTo>
                  <a:lnTo>
                    <a:pt x="908" y="4261"/>
                  </a:lnTo>
                  <a:lnTo>
                    <a:pt x="921" y="4244"/>
                  </a:lnTo>
                  <a:lnTo>
                    <a:pt x="932" y="4225"/>
                  </a:lnTo>
                  <a:lnTo>
                    <a:pt x="944" y="4206"/>
                  </a:lnTo>
                  <a:lnTo>
                    <a:pt x="952" y="4185"/>
                  </a:lnTo>
                  <a:lnTo>
                    <a:pt x="960" y="4161"/>
                  </a:lnTo>
                  <a:lnTo>
                    <a:pt x="967" y="4138"/>
                  </a:lnTo>
                  <a:lnTo>
                    <a:pt x="971" y="4114"/>
                  </a:lnTo>
                  <a:lnTo>
                    <a:pt x="974" y="4088"/>
                  </a:lnTo>
                  <a:lnTo>
                    <a:pt x="974" y="4062"/>
                  </a:lnTo>
                  <a:lnTo>
                    <a:pt x="974" y="2736"/>
                  </a:lnTo>
                  <a:lnTo>
                    <a:pt x="974" y="2736"/>
                  </a:lnTo>
                  <a:lnTo>
                    <a:pt x="1061" y="2736"/>
                  </a:lnTo>
                  <a:lnTo>
                    <a:pt x="1061" y="4062"/>
                  </a:lnTo>
                  <a:lnTo>
                    <a:pt x="1061" y="4062"/>
                  </a:lnTo>
                  <a:lnTo>
                    <a:pt x="1061" y="4088"/>
                  </a:lnTo>
                  <a:lnTo>
                    <a:pt x="1063" y="4114"/>
                  </a:lnTo>
                  <a:lnTo>
                    <a:pt x="1068" y="4138"/>
                  </a:lnTo>
                  <a:lnTo>
                    <a:pt x="1075" y="4161"/>
                  </a:lnTo>
                  <a:lnTo>
                    <a:pt x="1082" y="4185"/>
                  </a:lnTo>
                  <a:lnTo>
                    <a:pt x="1091" y="4206"/>
                  </a:lnTo>
                  <a:lnTo>
                    <a:pt x="1102" y="4225"/>
                  </a:lnTo>
                  <a:lnTo>
                    <a:pt x="1114" y="4244"/>
                  </a:lnTo>
                  <a:lnTo>
                    <a:pt x="1127" y="4261"/>
                  </a:lnTo>
                  <a:lnTo>
                    <a:pt x="1140" y="4275"/>
                  </a:lnTo>
                  <a:lnTo>
                    <a:pt x="1156" y="4288"/>
                  </a:lnTo>
                  <a:lnTo>
                    <a:pt x="1171" y="4298"/>
                  </a:lnTo>
                  <a:lnTo>
                    <a:pt x="1189" y="4307"/>
                  </a:lnTo>
                  <a:lnTo>
                    <a:pt x="1206" y="4314"/>
                  </a:lnTo>
                  <a:lnTo>
                    <a:pt x="1223" y="4319"/>
                  </a:lnTo>
                  <a:lnTo>
                    <a:pt x="1242" y="4320"/>
                  </a:lnTo>
                  <a:lnTo>
                    <a:pt x="1314" y="4320"/>
                  </a:lnTo>
                  <a:lnTo>
                    <a:pt x="1314" y="4320"/>
                  </a:lnTo>
                  <a:lnTo>
                    <a:pt x="1333" y="4319"/>
                  </a:lnTo>
                  <a:lnTo>
                    <a:pt x="1350" y="4314"/>
                  </a:lnTo>
                  <a:lnTo>
                    <a:pt x="1367" y="4307"/>
                  </a:lnTo>
                  <a:lnTo>
                    <a:pt x="1385" y="4298"/>
                  </a:lnTo>
                  <a:lnTo>
                    <a:pt x="1401" y="4288"/>
                  </a:lnTo>
                  <a:lnTo>
                    <a:pt x="1415" y="4275"/>
                  </a:lnTo>
                  <a:lnTo>
                    <a:pt x="1429" y="4261"/>
                  </a:lnTo>
                  <a:lnTo>
                    <a:pt x="1442" y="4244"/>
                  </a:lnTo>
                  <a:lnTo>
                    <a:pt x="1454" y="4225"/>
                  </a:lnTo>
                  <a:lnTo>
                    <a:pt x="1464" y="4206"/>
                  </a:lnTo>
                  <a:lnTo>
                    <a:pt x="1474" y="4185"/>
                  </a:lnTo>
                  <a:lnTo>
                    <a:pt x="1481" y="4161"/>
                  </a:lnTo>
                  <a:lnTo>
                    <a:pt x="1487" y="4138"/>
                  </a:lnTo>
                  <a:lnTo>
                    <a:pt x="1491" y="4114"/>
                  </a:lnTo>
                  <a:lnTo>
                    <a:pt x="1494" y="4088"/>
                  </a:lnTo>
                  <a:lnTo>
                    <a:pt x="1496" y="4062"/>
                  </a:lnTo>
                  <a:lnTo>
                    <a:pt x="1496" y="2484"/>
                  </a:lnTo>
                  <a:lnTo>
                    <a:pt x="1496" y="2484"/>
                  </a:lnTo>
                  <a:lnTo>
                    <a:pt x="1496" y="2484"/>
                  </a:lnTo>
                  <a:lnTo>
                    <a:pt x="1496" y="1933"/>
                  </a:lnTo>
                  <a:lnTo>
                    <a:pt x="1689" y="2440"/>
                  </a:lnTo>
                  <a:lnTo>
                    <a:pt x="1689" y="2440"/>
                  </a:lnTo>
                  <a:lnTo>
                    <a:pt x="1697" y="2462"/>
                  </a:lnTo>
                  <a:lnTo>
                    <a:pt x="1709" y="2482"/>
                  </a:lnTo>
                  <a:lnTo>
                    <a:pt x="1720" y="2501"/>
                  </a:lnTo>
                  <a:lnTo>
                    <a:pt x="1733" y="2518"/>
                  </a:lnTo>
                  <a:lnTo>
                    <a:pt x="1746" y="2534"/>
                  </a:lnTo>
                  <a:lnTo>
                    <a:pt x="1762" y="2547"/>
                  </a:lnTo>
                  <a:lnTo>
                    <a:pt x="1777" y="2560"/>
                  </a:lnTo>
                  <a:lnTo>
                    <a:pt x="1794" y="2572"/>
                  </a:lnTo>
                  <a:lnTo>
                    <a:pt x="1810" y="2580"/>
                  </a:lnTo>
                  <a:lnTo>
                    <a:pt x="1827" y="2587"/>
                  </a:lnTo>
                  <a:lnTo>
                    <a:pt x="1844" y="2593"/>
                  </a:lnTo>
                  <a:lnTo>
                    <a:pt x="1863" y="2596"/>
                  </a:lnTo>
                  <a:lnTo>
                    <a:pt x="1880" y="2597"/>
                  </a:lnTo>
                  <a:lnTo>
                    <a:pt x="1898" y="2597"/>
                  </a:lnTo>
                  <a:lnTo>
                    <a:pt x="1915" y="2595"/>
                  </a:lnTo>
                  <a:lnTo>
                    <a:pt x="1932" y="2589"/>
                  </a:lnTo>
                  <a:lnTo>
                    <a:pt x="1932" y="2589"/>
                  </a:lnTo>
                  <a:lnTo>
                    <a:pt x="1948" y="2582"/>
                  </a:lnTo>
                  <a:lnTo>
                    <a:pt x="1964" y="2572"/>
                  </a:lnTo>
                  <a:lnTo>
                    <a:pt x="1977" y="2561"/>
                  </a:lnTo>
                  <a:lnTo>
                    <a:pt x="1990" y="2548"/>
                  </a:lnTo>
                  <a:lnTo>
                    <a:pt x="2001" y="2534"/>
                  </a:lnTo>
                  <a:lnTo>
                    <a:pt x="2010" y="2518"/>
                  </a:lnTo>
                  <a:lnTo>
                    <a:pt x="2019" y="2501"/>
                  </a:lnTo>
                  <a:lnTo>
                    <a:pt x="2025" y="2484"/>
                  </a:lnTo>
                  <a:lnTo>
                    <a:pt x="2029" y="2463"/>
                  </a:lnTo>
                  <a:lnTo>
                    <a:pt x="2033" y="2445"/>
                  </a:lnTo>
                  <a:lnTo>
                    <a:pt x="2035" y="2425"/>
                  </a:lnTo>
                  <a:lnTo>
                    <a:pt x="2035" y="2403"/>
                  </a:lnTo>
                  <a:lnTo>
                    <a:pt x="2032" y="2381"/>
                  </a:lnTo>
                  <a:lnTo>
                    <a:pt x="2029" y="2360"/>
                  </a:lnTo>
                  <a:lnTo>
                    <a:pt x="2023" y="2338"/>
                  </a:lnTo>
                  <a:lnTo>
                    <a:pt x="2016" y="2316"/>
                  </a:lnTo>
                  <a:lnTo>
                    <a:pt x="2016" y="2316"/>
                  </a:lnTo>
                  <a:close/>
                </a:path>
              </a:pathLst>
            </a:custGeom>
            <a:solidFill>
              <a:schemeClr val="bg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363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ZA" sz="1800" b="0" i="0" u="none" strike="noStrike" kern="0" cap="none" spc="0" normalizeH="0" baseline="0" noProof="0">
                <a:ln>
                  <a:noFill/>
                </a:ln>
                <a:solidFill>
                  <a:srgbClr val="777777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57" name="Title 3"/>
          <p:cNvSpPr txBox="1">
            <a:spLocks/>
          </p:cNvSpPr>
          <p:nvPr/>
        </p:nvSpPr>
        <p:spPr>
          <a:xfrm>
            <a:off x="3275856" y="1524360"/>
            <a:ext cx="2081696" cy="588308"/>
          </a:xfrm>
          <a:prstGeom prst="rect">
            <a:avLst/>
          </a:prstGeom>
        </p:spPr>
        <p:txBody>
          <a:bodyPr/>
          <a:lstStyle>
            <a:lvl1pPr algn="l" defTabSz="1229940" rtl="0" eaLnBrk="1" latinLnBrk="0" hangingPunct="1">
              <a:lnSpc>
                <a:spcPct val="90000"/>
              </a:lnSpc>
              <a:spcBef>
                <a:spcPts val="544"/>
              </a:spcBef>
              <a:buNone/>
              <a:tabLst/>
              <a:defRPr sz="44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defTabSz="1229940" rtl="0" eaLnBrk="1" fontAlgn="auto" latinLnBrk="0" hangingPunct="1">
              <a:lnSpc>
                <a:spcPct val="90000"/>
              </a:lnSpc>
              <a:spcBef>
                <a:spcPts val="544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4000" b="0" i="0" u="none" strike="noStrike" kern="1200" cap="none" spc="0" normalizeH="0" baseline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77% </a:t>
            </a:r>
            <a:r>
              <a:rPr lang="hu-HU" sz="1400" b="0" dirty="0">
                <a:solidFill>
                  <a:schemeClr val="accent2"/>
                </a:solidFill>
                <a:latin typeface="Calibri"/>
              </a:rPr>
              <a:t>Ipsos 15-29 </a:t>
            </a:r>
            <a:endParaRPr kumimoji="0" lang="en-ZA" sz="700" b="0" i="0" u="none" strike="noStrike" kern="1200" cap="none" spc="0" normalizeH="0" baseline="0" noProof="0" dirty="0">
              <a:ln>
                <a:noFill/>
              </a:ln>
              <a:solidFill>
                <a:schemeClr val="accent5"/>
              </a:solidFill>
              <a:effectLst/>
              <a:uLnTx/>
              <a:uFillTx/>
              <a:latin typeface="Calibri"/>
              <a:ea typeface="+mj-ea"/>
              <a:cs typeface="+mj-cs"/>
            </a:endParaRPr>
          </a:p>
        </p:txBody>
      </p:sp>
      <p:cxnSp>
        <p:nvCxnSpPr>
          <p:cNvPr id="58" name="Straight Connector 57"/>
          <p:cNvCxnSpPr/>
          <p:nvPr/>
        </p:nvCxnSpPr>
        <p:spPr>
          <a:xfrm>
            <a:off x="376088" y="2985290"/>
            <a:ext cx="5008905" cy="583"/>
          </a:xfrm>
          <a:prstGeom prst="line">
            <a:avLst/>
          </a:prstGeom>
          <a:ln w="635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9" name="Group 58"/>
          <p:cNvGrpSpPr/>
          <p:nvPr/>
        </p:nvGrpSpPr>
        <p:grpSpPr>
          <a:xfrm>
            <a:off x="345946" y="2337218"/>
            <a:ext cx="2865568" cy="569342"/>
            <a:chOff x="1114122" y="2971800"/>
            <a:chExt cx="5076530" cy="1008623"/>
          </a:xfrm>
        </p:grpSpPr>
        <p:sp>
          <p:nvSpPr>
            <p:cNvPr id="60" name="Freeform 59"/>
            <p:cNvSpPr>
              <a:spLocks noEditPoints="1"/>
            </p:cNvSpPr>
            <p:nvPr/>
          </p:nvSpPr>
          <p:spPr bwMode="auto">
            <a:xfrm>
              <a:off x="1114122" y="2971800"/>
              <a:ext cx="475127" cy="1008623"/>
            </a:xfrm>
            <a:custGeom>
              <a:avLst/>
              <a:gdLst>
                <a:gd name="T0" fmla="*/ 1474 w 2035"/>
                <a:gd name="T1" fmla="*/ 561 h 4320"/>
                <a:gd name="T2" fmla="*/ 1428 w 2035"/>
                <a:gd name="T3" fmla="*/ 689 h 4320"/>
                <a:gd name="T4" fmla="*/ 1347 w 2035"/>
                <a:gd name="T5" fmla="*/ 797 h 4320"/>
                <a:gd name="T6" fmla="*/ 1239 w 2035"/>
                <a:gd name="T7" fmla="*/ 878 h 4320"/>
                <a:gd name="T8" fmla="*/ 1111 w 2035"/>
                <a:gd name="T9" fmla="*/ 924 h 4320"/>
                <a:gd name="T10" fmla="*/ 993 w 2035"/>
                <a:gd name="T11" fmla="*/ 934 h 4320"/>
                <a:gd name="T12" fmla="*/ 857 w 2035"/>
                <a:gd name="T13" fmla="*/ 905 h 4320"/>
                <a:gd name="T14" fmla="*/ 738 w 2035"/>
                <a:gd name="T15" fmla="*/ 842 h 4320"/>
                <a:gd name="T16" fmla="*/ 643 w 2035"/>
                <a:gd name="T17" fmla="*/ 747 h 4320"/>
                <a:gd name="T18" fmla="*/ 579 w 2035"/>
                <a:gd name="T19" fmla="*/ 627 h 4320"/>
                <a:gd name="T20" fmla="*/ 550 w 2035"/>
                <a:gd name="T21" fmla="*/ 492 h 4320"/>
                <a:gd name="T22" fmla="*/ 561 w 2035"/>
                <a:gd name="T23" fmla="*/ 373 h 4320"/>
                <a:gd name="T24" fmla="*/ 607 w 2035"/>
                <a:gd name="T25" fmla="*/ 245 h 4320"/>
                <a:gd name="T26" fmla="*/ 687 w 2035"/>
                <a:gd name="T27" fmla="*/ 137 h 4320"/>
                <a:gd name="T28" fmla="*/ 795 w 2035"/>
                <a:gd name="T29" fmla="*/ 56 h 4320"/>
                <a:gd name="T30" fmla="*/ 924 w 2035"/>
                <a:gd name="T31" fmla="*/ 10 h 4320"/>
                <a:gd name="T32" fmla="*/ 1042 w 2035"/>
                <a:gd name="T33" fmla="*/ 0 h 4320"/>
                <a:gd name="T34" fmla="*/ 1177 w 2035"/>
                <a:gd name="T35" fmla="*/ 29 h 4320"/>
                <a:gd name="T36" fmla="*/ 1297 w 2035"/>
                <a:gd name="T37" fmla="*/ 92 h 4320"/>
                <a:gd name="T38" fmla="*/ 1392 w 2035"/>
                <a:gd name="T39" fmla="*/ 187 h 4320"/>
                <a:gd name="T40" fmla="*/ 1455 w 2035"/>
                <a:gd name="T41" fmla="*/ 307 h 4320"/>
                <a:gd name="T42" fmla="*/ 1484 w 2035"/>
                <a:gd name="T43" fmla="*/ 443 h 4320"/>
                <a:gd name="T44" fmla="*/ 1546 w 2035"/>
                <a:gd name="T45" fmla="*/ 1085 h 4320"/>
                <a:gd name="T46" fmla="*/ 1474 w 2035"/>
                <a:gd name="T47" fmla="*/ 990 h 4320"/>
                <a:gd name="T48" fmla="*/ 1379 w 2035"/>
                <a:gd name="T49" fmla="*/ 948 h 4320"/>
                <a:gd name="T50" fmla="*/ 1017 w 2035"/>
                <a:gd name="T51" fmla="*/ 950 h 4320"/>
                <a:gd name="T52" fmla="*/ 656 w 2035"/>
                <a:gd name="T53" fmla="*/ 948 h 4320"/>
                <a:gd name="T54" fmla="*/ 561 w 2035"/>
                <a:gd name="T55" fmla="*/ 990 h 4320"/>
                <a:gd name="T56" fmla="*/ 488 w 2035"/>
                <a:gd name="T57" fmla="*/ 1085 h 4320"/>
                <a:gd name="T58" fmla="*/ 1 w 2035"/>
                <a:gd name="T59" fmla="*/ 2381 h 4320"/>
                <a:gd name="T60" fmla="*/ 16 w 2035"/>
                <a:gd name="T61" fmla="*/ 2501 h 4320"/>
                <a:gd name="T62" fmla="*/ 86 w 2035"/>
                <a:gd name="T63" fmla="*/ 2582 h 4320"/>
                <a:gd name="T64" fmla="*/ 171 w 2035"/>
                <a:gd name="T65" fmla="*/ 2596 h 4320"/>
                <a:gd name="T66" fmla="*/ 272 w 2035"/>
                <a:gd name="T67" fmla="*/ 2547 h 4320"/>
                <a:gd name="T68" fmla="*/ 346 w 2035"/>
                <a:gd name="T69" fmla="*/ 2440 h 4320"/>
                <a:gd name="T70" fmla="*/ 539 w 2035"/>
                <a:gd name="T71" fmla="*/ 4062 h 4320"/>
                <a:gd name="T72" fmla="*/ 569 w 2035"/>
                <a:gd name="T73" fmla="*/ 4206 h 4320"/>
                <a:gd name="T74" fmla="*/ 650 w 2035"/>
                <a:gd name="T75" fmla="*/ 4298 h 4320"/>
                <a:gd name="T76" fmla="*/ 793 w 2035"/>
                <a:gd name="T77" fmla="*/ 4320 h 4320"/>
                <a:gd name="T78" fmla="*/ 895 w 2035"/>
                <a:gd name="T79" fmla="*/ 4275 h 4320"/>
                <a:gd name="T80" fmla="*/ 960 w 2035"/>
                <a:gd name="T81" fmla="*/ 4161 h 4320"/>
                <a:gd name="T82" fmla="*/ 974 w 2035"/>
                <a:gd name="T83" fmla="*/ 2736 h 4320"/>
                <a:gd name="T84" fmla="*/ 1068 w 2035"/>
                <a:gd name="T85" fmla="*/ 4138 h 4320"/>
                <a:gd name="T86" fmla="*/ 1127 w 2035"/>
                <a:gd name="T87" fmla="*/ 4261 h 4320"/>
                <a:gd name="T88" fmla="*/ 1223 w 2035"/>
                <a:gd name="T89" fmla="*/ 4319 h 4320"/>
                <a:gd name="T90" fmla="*/ 1367 w 2035"/>
                <a:gd name="T91" fmla="*/ 4307 h 4320"/>
                <a:gd name="T92" fmla="*/ 1454 w 2035"/>
                <a:gd name="T93" fmla="*/ 4225 h 4320"/>
                <a:gd name="T94" fmla="*/ 1494 w 2035"/>
                <a:gd name="T95" fmla="*/ 4088 h 4320"/>
                <a:gd name="T96" fmla="*/ 1689 w 2035"/>
                <a:gd name="T97" fmla="*/ 2440 h 4320"/>
                <a:gd name="T98" fmla="*/ 1746 w 2035"/>
                <a:gd name="T99" fmla="*/ 2534 h 4320"/>
                <a:gd name="T100" fmla="*/ 1844 w 2035"/>
                <a:gd name="T101" fmla="*/ 2593 h 4320"/>
                <a:gd name="T102" fmla="*/ 1932 w 2035"/>
                <a:gd name="T103" fmla="*/ 2589 h 4320"/>
                <a:gd name="T104" fmla="*/ 2010 w 2035"/>
                <a:gd name="T105" fmla="*/ 2518 h 4320"/>
                <a:gd name="T106" fmla="*/ 2035 w 2035"/>
                <a:gd name="T107" fmla="*/ 2403 h 43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2035" h="4320">
                  <a:moveTo>
                    <a:pt x="1484" y="467"/>
                  </a:moveTo>
                  <a:lnTo>
                    <a:pt x="1484" y="467"/>
                  </a:lnTo>
                  <a:lnTo>
                    <a:pt x="1484" y="492"/>
                  </a:lnTo>
                  <a:lnTo>
                    <a:pt x="1481" y="515"/>
                  </a:lnTo>
                  <a:lnTo>
                    <a:pt x="1478" y="538"/>
                  </a:lnTo>
                  <a:lnTo>
                    <a:pt x="1474" y="561"/>
                  </a:lnTo>
                  <a:lnTo>
                    <a:pt x="1470" y="584"/>
                  </a:lnTo>
                  <a:lnTo>
                    <a:pt x="1463" y="605"/>
                  </a:lnTo>
                  <a:lnTo>
                    <a:pt x="1455" y="627"/>
                  </a:lnTo>
                  <a:lnTo>
                    <a:pt x="1448" y="649"/>
                  </a:lnTo>
                  <a:lnTo>
                    <a:pt x="1438" y="669"/>
                  </a:lnTo>
                  <a:lnTo>
                    <a:pt x="1428" y="689"/>
                  </a:lnTo>
                  <a:lnTo>
                    <a:pt x="1416" y="709"/>
                  </a:lnTo>
                  <a:lnTo>
                    <a:pt x="1405" y="728"/>
                  </a:lnTo>
                  <a:lnTo>
                    <a:pt x="1392" y="747"/>
                  </a:lnTo>
                  <a:lnTo>
                    <a:pt x="1378" y="764"/>
                  </a:lnTo>
                  <a:lnTo>
                    <a:pt x="1363" y="781"/>
                  </a:lnTo>
                  <a:lnTo>
                    <a:pt x="1347" y="797"/>
                  </a:lnTo>
                  <a:lnTo>
                    <a:pt x="1331" y="813"/>
                  </a:lnTo>
                  <a:lnTo>
                    <a:pt x="1314" y="827"/>
                  </a:lnTo>
                  <a:lnTo>
                    <a:pt x="1297" y="842"/>
                  </a:lnTo>
                  <a:lnTo>
                    <a:pt x="1278" y="855"/>
                  </a:lnTo>
                  <a:lnTo>
                    <a:pt x="1259" y="866"/>
                  </a:lnTo>
                  <a:lnTo>
                    <a:pt x="1239" y="878"/>
                  </a:lnTo>
                  <a:lnTo>
                    <a:pt x="1219" y="888"/>
                  </a:lnTo>
                  <a:lnTo>
                    <a:pt x="1199" y="898"/>
                  </a:lnTo>
                  <a:lnTo>
                    <a:pt x="1177" y="905"/>
                  </a:lnTo>
                  <a:lnTo>
                    <a:pt x="1156" y="912"/>
                  </a:lnTo>
                  <a:lnTo>
                    <a:pt x="1134" y="920"/>
                  </a:lnTo>
                  <a:lnTo>
                    <a:pt x="1111" y="924"/>
                  </a:lnTo>
                  <a:lnTo>
                    <a:pt x="1088" y="928"/>
                  </a:lnTo>
                  <a:lnTo>
                    <a:pt x="1065" y="931"/>
                  </a:lnTo>
                  <a:lnTo>
                    <a:pt x="1042" y="934"/>
                  </a:lnTo>
                  <a:lnTo>
                    <a:pt x="1017" y="934"/>
                  </a:lnTo>
                  <a:lnTo>
                    <a:pt x="1017" y="934"/>
                  </a:lnTo>
                  <a:lnTo>
                    <a:pt x="993" y="934"/>
                  </a:lnTo>
                  <a:lnTo>
                    <a:pt x="970" y="931"/>
                  </a:lnTo>
                  <a:lnTo>
                    <a:pt x="947" y="928"/>
                  </a:lnTo>
                  <a:lnTo>
                    <a:pt x="924" y="924"/>
                  </a:lnTo>
                  <a:lnTo>
                    <a:pt x="901" y="920"/>
                  </a:lnTo>
                  <a:lnTo>
                    <a:pt x="879" y="912"/>
                  </a:lnTo>
                  <a:lnTo>
                    <a:pt x="857" y="905"/>
                  </a:lnTo>
                  <a:lnTo>
                    <a:pt x="836" y="898"/>
                  </a:lnTo>
                  <a:lnTo>
                    <a:pt x="816" y="888"/>
                  </a:lnTo>
                  <a:lnTo>
                    <a:pt x="795" y="878"/>
                  </a:lnTo>
                  <a:lnTo>
                    <a:pt x="775" y="866"/>
                  </a:lnTo>
                  <a:lnTo>
                    <a:pt x="756" y="855"/>
                  </a:lnTo>
                  <a:lnTo>
                    <a:pt x="738" y="842"/>
                  </a:lnTo>
                  <a:lnTo>
                    <a:pt x="720" y="827"/>
                  </a:lnTo>
                  <a:lnTo>
                    <a:pt x="703" y="813"/>
                  </a:lnTo>
                  <a:lnTo>
                    <a:pt x="687" y="797"/>
                  </a:lnTo>
                  <a:lnTo>
                    <a:pt x="671" y="781"/>
                  </a:lnTo>
                  <a:lnTo>
                    <a:pt x="657" y="764"/>
                  </a:lnTo>
                  <a:lnTo>
                    <a:pt x="643" y="747"/>
                  </a:lnTo>
                  <a:lnTo>
                    <a:pt x="630" y="728"/>
                  </a:lnTo>
                  <a:lnTo>
                    <a:pt x="618" y="709"/>
                  </a:lnTo>
                  <a:lnTo>
                    <a:pt x="607" y="689"/>
                  </a:lnTo>
                  <a:lnTo>
                    <a:pt x="597" y="669"/>
                  </a:lnTo>
                  <a:lnTo>
                    <a:pt x="586" y="649"/>
                  </a:lnTo>
                  <a:lnTo>
                    <a:pt x="579" y="627"/>
                  </a:lnTo>
                  <a:lnTo>
                    <a:pt x="572" y="605"/>
                  </a:lnTo>
                  <a:lnTo>
                    <a:pt x="565" y="584"/>
                  </a:lnTo>
                  <a:lnTo>
                    <a:pt x="561" y="561"/>
                  </a:lnTo>
                  <a:lnTo>
                    <a:pt x="556" y="538"/>
                  </a:lnTo>
                  <a:lnTo>
                    <a:pt x="553" y="515"/>
                  </a:lnTo>
                  <a:lnTo>
                    <a:pt x="550" y="492"/>
                  </a:lnTo>
                  <a:lnTo>
                    <a:pt x="550" y="467"/>
                  </a:lnTo>
                  <a:lnTo>
                    <a:pt x="550" y="467"/>
                  </a:lnTo>
                  <a:lnTo>
                    <a:pt x="550" y="443"/>
                  </a:lnTo>
                  <a:lnTo>
                    <a:pt x="553" y="419"/>
                  </a:lnTo>
                  <a:lnTo>
                    <a:pt x="556" y="396"/>
                  </a:lnTo>
                  <a:lnTo>
                    <a:pt x="561" y="373"/>
                  </a:lnTo>
                  <a:lnTo>
                    <a:pt x="565" y="350"/>
                  </a:lnTo>
                  <a:lnTo>
                    <a:pt x="572" y="329"/>
                  </a:lnTo>
                  <a:lnTo>
                    <a:pt x="579" y="307"/>
                  </a:lnTo>
                  <a:lnTo>
                    <a:pt x="586" y="285"/>
                  </a:lnTo>
                  <a:lnTo>
                    <a:pt x="597" y="265"/>
                  </a:lnTo>
                  <a:lnTo>
                    <a:pt x="607" y="245"/>
                  </a:lnTo>
                  <a:lnTo>
                    <a:pt x="618" y="225"/>
                  </a:lnTo>
                  <a:lnTo>
                    <a:pt x="630" y="206"/>
                  </a:lnTo>
                  <a:lnTo>
                    <a:pt x="643" y="187"/>
                  </a:lnTo>
                  <a:lnTo>
                    <a:pt x="657" y="170"/>
                  </a:lnTo>
                  <a:lnTo>
                    <a:pt x="671" y="153"/>
                  </a:lnTo>
                  <a:lnTo>
                    <a:pt x="687" y="137"/>
                  </a:lnTo>
                  <a:lnTo>
                    <a:pt x="703" y="121"/>
                  </a:lnTo>
                  <a:lnTo>
                    <a:pt x="720" y="107"/>
                  </a:lnTo>
                  <a:lnTo>
                    <a:pt x="738" y="92"/>
                  </a:lnTo>
                  <a:lnTo>
                    <a:pt x="756" y="79"/>
                  </a:lnTo>
                  <a:lnTo>
                    <a:pt x="775" y="68"/>
                  </a:lnTo>
                  <a:lnTo>
                    <a:pt x="795" y="56"/>
                  </a:lnTo>
                  <a:lnTo>
                    <a:pt x="816" y="46"/>
                  </a:lnTo>
                  <a:lnTo>
                    <a:pt x="836" y="36"/>
                  </a:lnTo>
                  <a:lnTo>
                    <a:pt x="857" y="29"/>
                  </a:lnTo>
                  <a:lnTo>
                    <a:pt x="879" y="22"/>
                  </a:lnTo>
                  <a:lnTo>
                    <a:pt x="901" y="14"/>
                  </a:lnTo>
                  <a:lnTo>
                    <a:pt x="924" y="10"/>
                  </a:lnTo>
                  <a:lnTo>
                    <a:pt x="947" y="6"/>
                  </a:lnTo>
                  <a:lnTo>
                    <a:pt x="970" y="3"/>
                  </a:lnTo>
                  <a:lnTo>
                    <a:pt x="993" y="0"/>
                  </a:lnTo>
                  <a:lnTo>
                    <a:pt x="1017" y="0"/>
                  </a:lnTo>
                  <a:lnTo>
                    <a:pt x="1017" y="0"/>
                  </a:lnTo>
                  <a:lnTo>
                    <a:pt x="1042" y="0"/>
                  </a:lnTo>
                  <a:lnTo>
                    <a:pt x="1065" y="3"/>
                  </a:lnTo>
                  <a:lnTo>
                    <a:pt x="1088" y="6"/>
                  </a:lnTo>
                  <a:lnTo>
                    <a:pt x="1111" y="10"/>
                  </a:lnTo>
                  <a:lnTo>
                    <a:pt x="1134" y="14"/>
                  </a:lnTo>
                  <a:lnTo>
                    <a:pt x="1156" y="22"/>
                  </a:lnTo>
                  <a:lnTo>
                    <a:pt x="1177" y="29"/>
                  </a:lnTo>
                  <a:lnTo>
                    <a:pt x="1199" y="36"/>
                  </a:lnTo>
                  <a:lnTo>
                    <a:pt x="1219" y="46"/>
                  </a:lnTo>
                  <a:lnTo>
                    <a:pt x="1239" y="56"/>
                  </a:lnTo>
                  <a:lnTo>
                    <a:pt x="1259" y="68"/>
                  </a:lnTo>
                  <a:lnTo>
                    <a:pt x="1278" y="79"/>
                  </a:lnTo>
                  <a:lnTo>
                    <a:pt x="1297" y="92"/>
                  </a:lnTo>
                  <a:lnTo>
                    <a:pt x="1314" y="107"/>
                  </a:lnTo>
                  <a:lnTo>
                    <a:pt x="1331" y="121"/>
                  </a:lnTo>
                  <a:lnTo>
                    <a:pt x="1347" y="137"/>
                  </a:lnTo>
                  <a:lnTo>
                    <a:pt x="1363" y="153"/>
                  </a:lnTo>
                  <a:lnTo>
                    <a:pt x="1378" y="170"/>
                  </a:lnTo>
                  <a:lnTo>
                    <a:pt x="1392" y="187"/>
                  </a:lnTo>
                  <a:lnTo>
                    <a:pt x="1405" y="206"/>
                  </a:lnTo>
                  <a:lnTo>
                    <a:pt x="1416" y="225"/>
                  </a:lnTo>
                  <a:lnTo>
                    <a:pt x="1428" y="245"/>
                  </a:lnTo>
                  <a:lnTo>
                    <a:pt x="1438" y="265"/>
                  </a:lnTo>
                  <a:lnTo>
                    <a:pt x="1448" y="285"/>
                  </a:lnTo>
                  <a:lnTo>
                    <a:pt x="1455" y="307"/>
                  </a:lnTo>
                  <a:lnTo>
                    <a:pt x="1463" y="329"/>
                  </a:lnTo>
                  <a:lnTo>
                    <a:pt x="1470" y="350"/>
                  </a:lnTo>
                  <a:lnTo>
                    <a:pt x="1474" y="373"/>
                  </a:lnTo>
                  <a:lnTo>
                    <a:pt x="1478" y="396"/>
                  </a:lnTo>
                  <a:lnTo>
                    <a:pt x="1481" y="419"/>
                  </a:lnTo>
                  <a:lnTo>
                    <a:pt x="1484" y="443"/>
                  </a:lnTo>
                  <a:lnTo>
                    <a:pt x="1484" y="467"/>
                  </a:lnTo>
                  <a:lnTo>
                    <a:pt x="1484" y="467"/>
                  </a:lnTo>
                  <a:close/>
                  <a:moveTo>
                    <a:pt x="2016" y="2316"/>
                  </a:moveTo>
                  <a:lnTo>
                    <a:pt x="1555" y="1104"/>
                  </a:lnTo>
                  <a:lnTo>
                    <a:pt x="1555" y="1104"/>
                  </a:lnTo>
                  <a:lnTo>
                    <a:pt x="1546" y="1085"/>
                  </a:lnTo>
                  <a:lnTo>
                    <a:pt x="1537" y="1067"/>
                  </a:lnTo>
                  <a:lnTo>
                    <a:pt x="1526" y="1048"/>
                  </a:lnTo>
                  <a:lnTo>
                    <a:pt x="1514" y="1032"/>
                  </a:lnTo>
                  <a:lnTo>
                    <a:pt x="1501" y="1016"/>
                  </a:lnTo>
                  <a:lnTo>
                    <a:pt x="1489" y="1003"/>
                  </a:lnTo>
                  <a:lnTo>
                    <a:pt x="1474" y="990"/>
                  </a:lnTo>
                  <a:lnTo>
                    <a:pt x="1460" y="980"/>
                  </a:lnTo>
                  <a:lnTo>
                    <a:pt x="1444" y="970"/>
                  </a:lnTo>
                  <a:lnTo>
                    <a:pt x="1428" y="961"/>
                  </a:lnTo>
                  <a:lnTo>
                    <a:pt x="1412" y="956"/>
                  </a:lnTo>
                  <a:lnTo>
                    <a:pt x="1395" y="951"/>
                  </a:lnTo>
                  <a:lnTo>
                    <a:pt x="1379" y="948"/>
                  </a:lnTo>
                  <a:lnTo>
                    <a:pt x="1362" y="947"/>
                  </a:lnTo>
                  <a:lnTo>
                    <a:pt x="1346" y="948"/>
                  </a:lnTo>
                  <a:lnTo>
                    <a:pt x="1329" y="951"/>
                  </a:lnTo>
                  <a:lnTo>
                    <a:pt x="1329" y="951"/>
                  </a:lnTo>
                  <a:lnTo>
                    <a:pt x="1229" y="950"/>
                  </a:lnTo>
                  <a:lnTo>
                    <a:pt x="1017" y="950"/>
                  </a:lnTo>
                  <a:lnTo>
                    <a:pt x="804" y="950"/>
                  </a:lnTo>
                  <a:lnTo>
                    <a:pt x="706" y="951"/>
                  </a:lnTo>
                  <a:lnTo>
                    <a:pt x="706" y="951"/>
                  </a:lnTo>
                  <a:lnTo>
                    <a:pt x="689" y="948"/>
                  </a:lnTo>
                  <a:lnTo>
                    <a:pt x="673" y="947"/>
                  </a:lnTo>
                  <a:lnTo>
                    <a:pt x="656" y="948"/>
                  </a:lnTo>
                  <a:lnTo>
                    <a:pt x="640" y="951"/>
                  </a:lnTo>
                  <a:lnTo>
                    <a:pt x="622" y="956"/>
                  </a:lnTo>
                  <a:lnTo>
                    <a:pt x="607" y="961"/>
                  </a:lnTo>
                  <a:lnTo>
                    <a:pt x="591" y="970"/>
                  </a:lnTo>
                  <a:lnTo>
                    <a:pt x="575" y="980"/>
                  </a:lnTo>
                  <a:lnTo>
                    <a:pt x="561" y="990"/>
                  </a:lnTo>
                  <a:lnTo>
                    <a:pt x="546" y="1003"/>
                  </a:lnTo>
                  <a:lnTo>
                    <a:pt x="533" y="1016"/>
                  </a:lnTo>
                  <a:lnTo>
                    <a:pt x="520" y="1032"/>
                  </a:lnTo>
                  <a:lnTo>
                    <a:pt x="509" y="1048"/>
                  </a:lnTo>
                  <a:lnTo>
                    <a:pt x="497" y="1067"/>
                  </a:lnTo>
                  <a:lnTo>
                    <a:pt x="488" y="1085"/>
                  </a:lnTo>
                  <a:lnTo>
                    <a:pt x="480" y="1104"/>
                  </a:lnTo>
                  <a:lnTo>
                    <a:pt x="19" y="2316"/>
                  </a:lnTo>
                  <a:lnTo>
                    <a:pt x="19" y="2316"/>
                  </a:lnTo>
                  <a:lnTo>
                    <a:pt x="12" y="2338"/>
                  </a:lnTo>
                  <a:lnTo>
                    <a:pt x="6" y="2360"/>
                  </a:lnTo>
                  <a:lnTo>
                    <a:pt x="1" y="2381"/>
                  </a:lnTo>
                  <a:lnTo>
                    <a:pt x="0" y="2403"/>
                  </a:lnTo>
                  <a:lnTo>
                    <a:pt x="0" y="2425"/>
                  </a:lnTo>
                  <a:lnTo>
                    <a:pt x="1" y="2445"/>
                  </a:lnTo>
                  <a:lnTo>
                    <a:pt x="4" y="2463"/>
                  </a:lnTo>
                  <a:lnTo>
                    <a:pt x="10" y="2484"/>
                  </a:lnTo>
                  <a:lnTo>
                    <a:pt x="16" y="2501"/>
                  </a:lnTo>
                  <a:lnTo>
                    <a:pt x="24" y="2518"/>
                  </a:lnTo>
                  <a:lnTo>
                    <a:pt x="33" y="2534"/>
                  </a:lnTo>
                  <a:lnTo>
                    <a:pt x="45" y="2548"/>
                  </a:lnTo>
                  <a:lnTo>
                    <a:pt x="58" y="2561"/>
                  </a:lnTo>
                  <a:lnTo>
                    <a:pt x="71" y="2572"/>
                  </a:lnTo>
                  <a:lnTo>
                    <a:pt x="86" y="2582"/>
                  </a:lnTo>
                  <a:lnTo>
                    <a:pt x="102" y="2589"/>
                  </a:lnTo>
                  <a:lnTo>
                    <a:pt x="102" y="2589"/>
                  </a:lnTo>
                  <a:lnTo>
                    <a:pt x="120" y="2595"/>
                  </a:lnTo>
                  <a:lnTo>
                    <a:pt x="137" y="2597"/>
                  </a:lnTo>
                  <a:lnTo>
                    <a:pt x="154" y="2597"/>
                  </a:lnTo>
                  <a:lnTo>
                    <a:pt x="171" y="2596"/>
                  </a:lnTo>
                  <a:lnTo>
                    <a:pt x="190" y="2593"/>
                  </a:lnTo>
                  <a:lnTo>
                    <a:pt x="207" y="2587"/>
                  </a:lnTo>
                  <a:lnTo>
                    <a:pt x="225" y="2580"/>
                  </a:lnTo>
                  <a:lnTo>
                    <a:pt x="241" y="2572"/>
                  </a:lnTo>
                  <a:lnTo>
                    <a:pt x="258" y="2560"/>
                  </a:lnTo>
                  <a:lnTo>
                    <a:pt x="272" y="2547"/>
                  </a:lnTo>
                  <a:lnTo>
                    <a:pt x="288" y="2534"/>
                  </a:lnTo>
                  <a:lnTo>
                    <a:pt x="301" y="2518"/>
                  </a:lnTo>
                  <a:lnTo>
                    <a:pt x="314" y="2501"/>
                  </a:lnTo>
                  <a:lnTo>
                    <a:pt x="326" y="2482"/>
                  </a:lnTo>
                  <a:lnTo>
                    <a:pt x="337" y="2462"/>
                  </a:lnTo>
                  <a:lnTo>
                    <a:pt x="346" y="2440"/>
                  </a:lnTo>
                  <a:lnTo>
                    <a:pt x="539" y="1933"/>
                  </a:lnTo>
                  <a:lnTo>
                    <a:pt x="539" y="2484"/>
                  </a:lnTo>
                  <a:lnTo>
                    <a:pt x="539" y="2484"/>
                  </a:lnTo>
                  <a:lnTo>
                    <a:pt x="539" y="2484"/>
                  </a:lnTo>
                  <a:lnTo>
                    <a:pt x="539" y="4062"/>
                  </a:lnTo>
                  <a:lnTo>
                    <a:pt x="539" y="4062"/>
                  </a:lnTo>
                  <a:lnTo>
                    <a:pt x="540" y="4088"/>
                  </a:lnTo>
                  <a:lnTo>
                    <a:pt x="542" y="4114"/>
                  </a:lnTo>
                  <a:lnTo>
                    <a:pt x="548" y="4138"/>
                  </a:lnTo>
                  <a:lnTo>
                    <a:pt x="553" y="4161"/>
                  </a:lnTo>
                  <a:lnTo>
                    <a:pt x="561" y="4185"/>
                  </a:lnTo>
                  <a:lnTo>
                    <a:pt x="569" y="4206"/>
                  </a:lnTo>
                  <a:lnTo>
                    <a:pt x="581" y="4225"/>
                  </a:lnTo>
                  <a:lnTo>
                    <a:pt x="592" y="4244"/>
                  </a:lnTo>
                  <a:lnTo>
                    <a:pt x="605" y="4261"/>
                  </a:lnTo>
                  <a:lnTo>
                    <a:pt x="620" y="4275"/>
                  </a:lnTo>
                  <a:lnTo>
                    <a:pt x="634" y="4288"/>
                  </a:lnTo>
                  <a:lnTo>
                    <a:pt x="650" y="4298"/>
                  </a:lnTo>
                  <a:lnTo>
                    <a:pt x="667" y="4307"/>
                  </a:lnTo>
                  <a:lnTo>
                    <a:pt x="684" y="4314"/>
                  </a:lnTo>
                  <a:lnTo>
                    <a:pt x="702" y="4319"/>
                  </a:lnTo>
                  <a:lnTo>
                    <a:pt x="720" y="4320"/>
                  </a:lnTo>
                  <a:lnTo>
                    <a:pt x="793" y="4320"/>
                  </a:lnTo>
                  <a:lnTo>
                    <a:pt x="793" y="4320"/>
                  </a:lnTo>
                  <a:lnTo>
                    <a:pt x="811" y="4319"/>
                  </a:lnTo>
                  <a:lnTo>
                    <a:pt x="829" y="4314"/>
                  </a:lnTo>
                  <a:lnTo>
                    <a:pt x="846" y="4307"/>
                  </a:lnTo>
                  <a:lnTo>
                    <a:pt x="863" y="4298"/>
                  </a:lnTo>
                  <a:lnTo>
                    <a:pt x="879" y="4288"/>
                  </a:lnTo>
                  <a:lnTo>
                    <a:pt x="895" y="4275"/>
                  </a:lnTo>
                  <a:lnTo>
                    <a:pt x="908" y="4261"/>
                  </a:lnTo>
                  <a:lnTo>
                    <a:pt x="921" y="4244"/>
                  </a:lnTo>
                  <a:lnTo>
                    <a:pt x="932" y="4225"/>
                  </a:lnTo>
                  <a:lnTo>
                    <a:pt x="944" y="4206"/>
                  </a:lnTo>
                  <a:lnTo>
                    <a:pt x="952" y="4185"/>
                  </a:lnTo>
                  <a:lnTo>
                    <a:pt x="960" y="4161"/>
                  </a:lnTo>
                  <a:lnTo>
                    <a:pt x="967" y="4138"/>
                  </a:lnTo>
                  <a:lnTo>
                    <a:pt x="971" y="4114"/>
                  </a:lnTo>
                  <a:lnTo>
                    <a:pt x="974" y="4088"/>
                  </a:lnTo>
                  <a:lnTo>
                    <a:pt x="974" y="4062"/>
                  </a:lnTo>
                  <a:lnTo>
                    <a:pt x="974" y="2736"/>
                  </a:lnTo>
                  <a:lnTo>
                    <a:pt x="974" y="2736"/>
                  </a:lnTo>
                  <a:lnTo>
                    <a:pt x="1061" y="2736"/>
                  </a:lnTo>
                  <a:lnTo>
                    <a:pt x="1061" y="4062"/>
                  </a:lnTo>
                  <a:lnTo>
                    <a:pt x="1061" y="4062"/>
                  </a:lnTo>
                  <a:lnTo>
                    <a:pt x="1061" y="4088"/>
                  </a:lnTo>
                  <a:lnTo>
                    <a:pt x="1063" y="4114"/>
                  </a:lnTo>
                  <a:lnTo>
                    <a:pt x="1068" y="4138"/>
                  </a:lnTo>
                  <a:lnTo>
                    <a:pt x="1075" y="4161"/>
                  </a:lnTo>
                  <a:lnTo>
                    <a:pt x="1082" y="4185"/>
                  </a:lnTo>
                  <a:lnTo>
                    <a:pt x="1091" y="4206"/>
                  </a:lnTo>
                  <a:lnTo>
                    <a:pt x="1102" y="4225"/>
                  </a:lnTo>
                  <a:lnTo>
                    <a:pt x="1114" y="4244"/>
                  </a:lnTo>
                  <a:lnTo>
                    <a:pt x="1127" y="4261"/>
                  </a:lnTo>
                  <a:lnTo>
                    <a:pt x="1140" y="4275"/>
                  </a:lnTo>
                  <a:lnTo>
                    <a:pt x="1156" y="4288"/>
                  </a:lnTo>
                  <a:lnTo>
                    <a:pt x="1171" y="4298"/>
                  </a:lnTo>
                  <a:lnTo>
                    <a:pt x="1189" y="4307"/>
                  </a:lnTo>
                  <a:lnTo>
                    <a:pt x="1206" y="4314"/>
                  </a:lnTo>
                  <a:lnTo>
                    <a:pt x="1223" y="4319"/>
                  </a:lnTo>
                  <a:lnTo>
                    <a:pt x="1242" y="4320"/>
                  </a:lnTo>
                  <a:lnTo>
                    <a:pt x="1314" y="4320"/>
                  </a:lnTo>
                  <a:lnTo>
                    <a:pt x="1314" y="4320"/>
                  </a:lnTo>
                  <a:lnTo>
                    <a:pt x="1333" y="4319"/>
                  </a:lnTo>
                  <a:lnTo>
                    <a:pt x="1350" y="4314"/>
                  </a:lnTo>
                  <a:lnTo>
                    <a:pt x="1367" y="4307"/>
                  </a:lnTo>
                  <a:lnTo>
                    <a:pt x="1385" y="4298"/>
                  </a:lnTo>
                  <a:lnTo>
                    <a:pt x="1401" y="4288"/>
                  </a:lnTo>
                  <a:lnTo>
                    <a:pt x="1415" y="4275"/>
                  </a:lnTo>
                  <a:lnTo>
                    <a:pt x="1429" y="4261"/>
                  </a:lnTo>
                  <a:lnTo>
                    <a:pt x="1442" y="4244"/>
                  </a:lnTo>
                  <a:lnTo>
                    <a:pt x="1454" y="4225"/>
                  </a:lnTo>
                  <a:lnTo>
                    <a:pt x="1464" y="4206"/>
                  </a:lnTo>
                  <a:lnTo>
                    <a:pt x="1474" y="4185"/>
                  </a:lnTo>
                  <a:lnTo>
                    <a:pt x="1481" y="4161"/>
                  </a:lnTo>
                  <a:lnTo>
                    <a:pt x="1487" y="4138"/>
                  </a:lnTo>
                  <a:lnTo>
                    <a:pt x="1491" y="4114"/>
                  </a:lnTo>
                  <a:lnTo>
                    <a:pt x="1494" y="4088"/>
                  </a:lnTo>
                  <a:lnTo>
                    <a:pt x="1496" y="4062"/>
                  </a:lnTo>
                  <a:lnTo>
                    <a:pt x="1496" y="2484"/>
                  </a:lnTo>
                  <a:lnTo>
                    <a:pt x="1496" y="2484"/>
                  </a:lnTo>
                  <a:lnTo>
                    <a:pt x="1496" y="2484"/>
                  </a:lnTo>
                  <a:lnTo>
                    <a:pt x="1496" y="1933"/>
                  </a:lnTo>
                  <a:lnTo>
                    <a:pt x="1689" y="2440"/>
                  </a:lnTo>
                  <a:lnTo>
                    <a:pt x="1689" y="2440"/>
                  </a:lnTo>
                  <a:lnTo>
                    <a:pt x="1697" y="2462"/>
                  </a:lnTo>
                  <a:lnTo>
                    <a:pt x="1709" y="2482"/>
                  </a:lnTo>
                  <a:lnTo>
                    <a:pt x="1720" y="2501"/>
                  </a:lnTo>
                  <a:lnTo>
                    <a:pt x="1733" y="2518"/>
                  </a:lnTo>
                  <a:lnTo>
                    <a:pt x="1746" y="2534"/>
                  </a:lnTo>
                  <a:lnTo>
                    <a:pt x="1762" y="2547"/>
                  </a:lnTo>
                  <a:lnTo>
                    <a:pt x="1777" y="2560"/>
                  </a:lnTo>
                  <a:lnTo>
                    <a:pt x="1794" y="2572"/>
                  </a:lnTo>
                  <a:lnTo>
                    <a:pt x="1810" y="2580"/>
                  </a:lnTo>
                  <a:lnTo>
                    <a:pt x="1827" y="2587"/>
                  </a:lnTo>
                  <a:lnTo>
                    <a:pt x="1844" y="2593"/>
                  </a:lnTo>
                  <a:lnTo>
                    <a:pt x="1863" y="2596"/>
                  </a:lnTo>
                  <a:lnTo>
                    <a:pt x="1880" y="2597"/>
                  </a:lnTo>
                  <a:lnTo>
                    <a:pt x="1898" y="2597"/>
                  </a:lnTo>
                  <a:lnTo>
                    <a:pt x="1915" y="2595"/>
                  </a:lnTo>
                  <a:lnTo>
                    <a:pt x="1932" y="2589"/>
                  </a:lnTo>
                  <a:lnTo>
                    <a:pt x="1932" y="2589"/>
                  </a:lnTo>
                  <a:lnTo>
                    <a:pt x="1948" y="2582"/>
                  </a:lnTo>
                  <a:lnTo>
                    <a:pt x="1964" y="2572"/>
                  </a:lnTo>
                  <a:lnTo>
                    <a:pt x="1977" y="2561"/>
                  </a:lnTo>
                  <a:lnTo>
                    <a:pt x="1990" y="2548"/>
                  </a:lnTo>
                  <a:lnTo>
                    <a:pt x="2001" y="2534"/>
                  </a:lnTo>
                  <a:lnTo>
                    <a:pt x="2010" y="2518"/>
                  </a:lnTo>
                  <a:lnTo>
                    <a:pt x="2019" y="2501"/>
                  </a:lnTo>
                  <a:lnTo>
                    <a:pt x="2025" y="2484"/>
                  </a:lnTo>
                  <a:lnTo>
                    <a:pt x="2029" y="2463"/>
                  </a:lnTo>
                  <a:lnTo>
                    <a:pt x="2033" y="2445"/>
                  </a:lnTo>
                  <a:lnTo>
                    <a:pt x="2035" y="2425"/>
                  </a:lnTo>
                  <a:lnTo>
                    <a:pt x="2035" y="2403"/>
                  </a:lnTo>
                  <a:lnTo>
                    <a:pt x="2032" y="2381"/>
                  </a:lnTo>
                  <a:lnTo>
                    <a:pt x="2029" y="2360"/>
                  </a:lnTo>
                  <a:lnTo>
                    <a:pt x="2023" y="2338"/>
                  </a:lnTo>
                  <a:lnTo>
                    <a:pt x="2016" y="2316"/>
                  </a:lnTo>
                  <a:lnTo>
                    <a:pt x="2016" y="231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363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ZA" sz="1800" b="0" i="0" u="none" strike="noStrike" kern="0" cap="none" spc="0" normalizeH="0" baseline="0" noProof="0">
                <a:ln>
                  <a:noFill/>
                </a:ln>
                <a:solidFill>
                  <a:srgbClr val="777777"/>
                </a:solidFill>
                <a:effectLst/>
                <a:uLnTx/>
                <a:uFillTx/>
              </a:endParaRPr>
            </a:p>
          </p:txBody>
        </p:sp>
        <p:sp>
          <p:nvSpPr>
            <p:cNvPr id="61" name="Freeform 60"/>
            <p:cNvSpPr>
              <a:spLocks noEditPoints="1"/>
            </p:cNvSpPr>
            <p:nvPr/>
          </p:nvSpPr>
          <p:spPr bwMode="auto">
            <a:xfrm>
              <a:off x="1625389" y="2971800"/>
              <a:ext cx="475127" cy="1008623"/>
            </a:xfrm>
            <a:custGeom>
              <a:avLst/>
              <a:gdLst>
                <a:gd name="T0" fmla="*/ 1474 w 2035"/>
                <a:gd name="T1" fmla="*/ 561 h 4320"/>
                <a:gd name="T2" fmla="*/ 1428 w 2035"/>
                <a:gd name="T3" fmla="*/ 689 h 4320"/>
                <a:gd name="T4" fmla="*/ 1347 w 2035"/>
                <a:gd name="T5" fmla="*/ 797 h 4320"/>
                <a:gd name="T6" fmla="*/ 1239 w 2035"/>
                <a:gd name="T7" fmla="*/ 878 h 4320"/>
                <a:gd name="T8" fmla="*/ 1111 w 2035"/>
                <a:gd name="T9" fmla="*/ 924 h 4320"/>
                <a:gd name="T10" fmla="*/ 993 w 2035"/>
                <a:gd name="T11" fmla="*/ 934 h 4320"/>
                <a:gd name="T12" fmla="*/ 857 w 2035"/>
                <a:gd name="T13" fmla="*/ 905 h 4320"/>
                <a:gd name="T14" fmla="*/ 738 w 2035"/>
                <a:gd name="T15" fmla="*/ 842 h 4320"/>
                <a:gd name="T16" fmla="*/ 643 w 2035"/>
                <a:gd name="T17" fmla="*/ 747 h 4320"/>
                <a:gd name="T18" fmla="*/ 579 w 2035"/>
                <a:gd name="T19" fmla="*/ 627 h 4320"/>
                <a:gd name="T20" fmla="*/ 550 w 2035"/>
                <a:gd name="T21" fmla="*/ 492 h 4320"/>
                <a:gd name="T22" fmla="*/ 561 w 2035"/>
                <a:gd name="T23" fmla="*/ 373 h 4320"/>
                <a:gd name="T24" fmla="*/ 607 w 2035"/>
                <a:gd name="T25" fmla="*/ 245 h 4320"/>
                <a:gd name="T26" fmla="*/ 687 w 2035"/>
                <a:gd name="T27" fmla="*/ 137 h 4320"/>
                <a:gd name="T28" fmla="*/ 795 w 2035"/>
                <a:gd name="T29" fmla="*/ 56 h 4320"/>
                <a:gd name="T30" fmla="*/ 924 w 2035"/>
                <a:gd name="T31" fmla="*/ 10 h 4320"/>
                <a:gd name="T32" fmla="*/ 1042 w 2035"/>
                <a:gd name="T33" fmla="*/ 0 h 4320"/>
                <a:gd name="T34" fmla="*/ 1177 w 2035"/>
                <a:gd name="T35" fmla="*/ 29 h 4320"/>
                <a:gd name="T36" fmla="*/ 1297 w 2035"/>
                <a:gd name="T37" fmla="*/ 92 h 4320"/>
                <a:gd name="T38" fmla="*/ 1392 w 2035"/>
                <a:gd name="T39" fmla="*/ 187 h 4320"/>
                <a:gd name="T40" fmla="*/ 1455 w 2035"/>
                <a:gd name="T41" fmla="*/ 307 h 4320"/>
                <a:gd name="T42" fmla="*/ 1484 w 2035"/>
                <a:gd name="T43" fmla="*/ 443 h 4320"/>
                <a:gd name="T44" fmla="*/ 1546 w 2035"/>
                <a:gd name="T45" fmla="*/ 1085 h 4320"/>
                <a:gd name="T46" fmla="*/ 1474 w 2035"/>
                <a:gd name="T47" fmla="*/ 990 h 4320"/>
                <a:gd name="T48" fmla="*/ 1379 w 2035"/>
                <a:gd name="T49" fmla="*/ 948 h 4320"/>
                <a:gd name="T50" fmla="*/ 1017 w 2035"/>
                <a:gd name="T51" fmla="*/ 950 h 4320"/>
                <a:gd name="T52" fmla="*/ 656 w 2035"/>
                <a:gd name="T53" fmla="*/ 948 h 4320"/>
                <a:gd name="T54" fmla="*/ 561 w 2035"/>
                <a:gd name="T55" fmla="*/ 990 h 4320"/>
                <a:gd name="T56" fmla="*/ 488 w 2035"/>
                <a:gd name="T57" fmla="*/ 1085 h 4320"/>
                <a:gd name="T58" fmla="*/ 1 w 2035"/>
                <a:gd name="T59" fmla="*/ 2381 h 4320"/>
                <a:gd name="T60" fmla="*/ 16 w 2035"/>
                <a:gd name="T61" fmla="*/ 2501 h 4320"/>
                <a:gd name="T62" fmla="*/ 86 w 2035"/>
                <a:gd name="T63" fmla="*/ 2582 h 4320"/>
                <a:gd name="T64" fmla="*/ 171 w 2035"/>
                <a:gd name="T65" fmla="*/ 2596 h 4320"/>
                <a:gd name="T66" fmla="*/ 272 w 2035"/>
                <a:gd name="T67" fmla="*/ 2547 h 4320"/>
                <a:gd name="T68" fmla="*/ 346 w 2035"/>
                <a:gd name="T69" fmla="*/ 2440 h 4320"/>
                <a:gd name="T70" fmla="*/ 539 w 2035"/>
                <a:gd name="T71" fmla="*/ 4062 h 4320"/>
                <a:gd name="T72" fmla="*/ 569 w 2035"/>
                <a:gd name="T73" fmla="*/ 4206 h 4320"/>
                <a:gd name="T74" fmla="*/ 650 w 2035"/>
                <a:gd name="T75" fmla="*/ 4298 h 4320"/>
                <a:gd name="T76" fmla="*/ 793 w 2035"/>
                <a:gd name="T77" fmla="*/ 4320 h 4320"/>
                <a:gd name="T78" fmla="*/ 895 w 2035"/>
                <a:gd name="T79" fmla="*/ 4275 h 4320"/>
                <a:gd name="T80" fmla="*/ 960 w 2035"/>
                <a:gd name="T81" fmla="*/ 4161 h 4320"/>
                <a:gd name="T82" fmla="*/ 974 w 2035"/>
                <a:gd name="T83" fmla="*/ 2736 h 4320"/>
                <a:gd name="T84" fmla="*/ 1068 w 2035"/>
                <a:gd name="T85" fmla="*/ 4138 h 4320"/>
                <a:gd name="T86" fmla="*/ 1127 w 2035"/>
                <a:gd name="T87" fmla="*/ 4261 h 4320"/>
                <a:gd name="T88" fmla="*/ 1223 w 2035"/>
                <a:gd name="T89" fmla="*/ 4319 h 4320"/>
                <a:gd name="T90" fmla="*/ 1367 w 2035"/>
                <a:gd name="T91" fmla="*/ 4307 h 4320"/>
                <a:gd name="T92" fmla="*/ 1454 w 2035"/>
                <a:gd name="T93" fmla="*/ 4225 h 4320"/>
                <a:gd name="T94" fmla="*/ 1494 w 2035"/>
                <a:gd name="T95" fmla="*/ 4088 h 4320"/>
                <a:gd name="T96" fmla="*/ 1689 w 2035"/>
                <a:gd name="T97" fmla="*/ 2440 h 4320"/>
                <a:gd name="T98" fmla="*/ 1746 w 2035"/>
                <a:gd name="T99" fmla="*/ 2534 h 4320"/>
                <a:gd name="T100" fmla="*/ 1844 w 2035"/>
                <a:gd name="T101" fmla="*/ 2593 h 4320"/>
                <a:gd name="T102" fmla="*/ 1932 w 2035"/>
                <a:gd name="T103" fmla="*/ 2589 h 4320"/>
                <a:gd name="T104" fmla="*/ 2010 w 2035"/>
                <a:gd name="T105" fmla="*/ 2518 h 4320"/>
                <a:gd name="T106" fmla="*/ 2035 w 2035"/>
                <a:gd name="T107" fmla="*/ 2403 h 43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2035" h="4320">
                  <a:moveTo>
                    <a:pt x="1484" y="467"/>
                  </a:moveTo>
                  <a:lnTo>
                    <a:pt x="1484" y="467"/>
                  </a:lnTo>
                  <a:lnTo>
                    <a:pt x="1484" y="492"/>
                  </a:lnTo>
                  <a:lnTo>
                    <a:pt x="1481" y="515"/>
                  </a:lnTo>
                  <a:lnTo>
                    <a:pt x="1478" y="538"/>
                  </a:lnTo>
                  <a:lnTo>
                    <a:pt x="1474" y="561"/>
                  </a:lnTo>
                  <a:lnTo>
                    <a:pt x="1470" y="584"/>
                  </a:lnTo>
                  <a:lnTo>
                    <a:pt x="1463" y="605"/>
                  </a:lnTo>
                  <a:lnTo>
                    <a:pt x="1455" y="627"/>
                  </a:lnTo>
                  <a:lnTo>
                    <a:pt x="1448" y="649"/>
                  </a:lnTo>
                  <a:lnTo>
                    <a:pt x="1438" y="669"/>
                  </a:lnTo>
                  <a:lnTo>
                    <a:pt x="1428" y="689"/>
                  </a:lnTo>
                  <a:lnTo>
                    <a:pt x="1416" y="709"/>
                  </a:lnTo>
                  <a:lnTo>
                    <a:pt x="1405" y="728"/>
                  </a:lnTo>
                  <a:lnTo>
                    <a:pt x="1392" y="747"/>
                  </a:lnTo>
                  <a:lnTo>
                    <a:pt x="1378" y="764"/>
                  </a:lnTo>
                  <a:lnTo>
                    <a:pt x="1363" y="781"/>
                  </a:lnTo>
                  <a:lnTo>
                    <a:pt x="1347" y="797"/>
                  </a:lnTo>
                  <a:lnTo>
                    <a:pt x="1331" y="813"/>
                  </a:lnTo>
                  <a:lnTo>
                    <a:pt x="1314" y="827"/>
                  </a:lnTo>
                  <a:lnTo>
                    <a:pt x="1297" y="842"/>
                  </a:lnTo>
                  <a:lnTo>
                    <a:pt x="1278" y="855"/>
                  </a:lnTo>
                  <a:lnTo>
                    <a:pt x="1259" y="866"/>
                  </a:lnTo>
                  <a:lnTo>
                    <a:pt x="1239" y="878"/>
                  </a:lnTo>
                  <a:lnTo>
                    <a:pt x="1219" y="888"/>
                  </a:lnTo>
                  <a:lnTo>
                    <a:pt x="1199" y="898"/>
                  </a:lnTo>
                  <a:lnTo>
                    <a:pt x="1177" y="905"/>
                  </a:lnTo>
                  <a:lnTo>
                    <a:pt x="1156" y="912"/>
                  </a:lnTo>
                  <a:lnTo>
                    <a:pt x="1134" y="920"/>
                  </a:lnTo>
                  <a:lnTo>
                    <a:pt x="1111" y="924"/>
                  </a:lnTo>
                  <a:lnTo>
                    <a:pt x="1088" y="928"/>
                  </a:lnTo>
                  <a:lnTo>
                    <a:pt x="1065" y="931"/>
                  </a:lnTo>
                  <a:lnTo>
                    <a:pt x="1042" y="934"/>
                  </a:lnTo>
                  <a:lnTo>
                    <a:pt x="1017" y="934"/>
                  </a:lnTo>
                  <a:lnTo>
                    <a:pt x="1017" y="934"/>
                  </a:lnTo>
                  <a:lnTo>
                    <a:pt x="993" y="934"/>
                  </a:lnTo>
                  <a:lnTo>
                    <a:pt x="970" y="931"/>
                  </a:lnTo>
                  <a:lnTo>
                    <a:pt x="947" y="928"/>
                  </a:lnTo>
                  <a:lnTo>
                    <a:pt x="924" y="924"/>
                  </a:lnTo>
                  <a:lnTo>
                    <a:pt x="901" y="920"/>
                  </a:lnTo>
                  <a:lnTo>
                    <a:pt x="879" y="912"/>
                  </a:lnTo>
                  <a:lnTo>
                    <a:pt x="857" y="905"/>
                  </a:lnTo>
                  <a:lnTo>
                    <a:pt x="836" y="898"/>
                  </a:lnTo>
                  <a:lnTo>
                    <a:pt x="816" y="888"/>
                  </a:lnTo>
                  <a:lnTo>
                    <a:pt x="795" y="878"/>
                  </a:lnTo>
                  <a:lnTo>
                    <a:pt x="775" y="866"/>
                  </a:lnTo>
                  <a:lnTo>
                    <a:pt x="756" y="855"/>
                  </a:lnTo>
                  <a:lnTo>
                    <a:pt x="738" y="842"/>
                  </a:lnTo>
                  <a:lnTo>
                    <a:pt x="720" y="827"/>
                  </a:lnTo>
                  <a:lnTo>
                    <a:pt x="703" y="813"/>
                  </a:lnTo>
                  <a:lnTo>
                    <a:pt x="687" y="797"/>
                  </a:lnTo>
                  <a:lnTo>
                    <a:pt x="671" y="781"/>
                  </a:lnTo>
                  <a:lnTo>
                    <a:pt x="657" y="764"/>
                  </a:lnTo>
                  <a:lnTo>
                    <a:pt x="643" y="747"/>
                  </a:lnTo>
                  <a:lnTo>
                    <a:pt x="630" y="728"/>
                  </a:lnTo>
                  <a:lnTo>
                    <a:pt x="618" y="709"/>
                  </a:lnTo>
                  <a:lnTo>
                    <a:pt x="607" y="689"/>
                  </a:lnTo>
                  <a:lnTo>
                    <a:pt x="597" y="669"/>
                  </a:lnTo>
                  <a:lnTo>
                    <a:pt x="586" y="649"/>
                  </a:lnTo>
                  <a:lnTo>
                    <a:pt x="579" y="627"/>
                  </a:lnTo>
                  <a:lnTo>
                    <a:pt x="572" y="605"/>
                  </a:lnTo>
                  <a:lnTo>
                    <a:pt x="565" y="584"/>
                  </a:lnTo>
                  <a:lnTo>
                    <a:pt x="561" y="561"/>
                  </a:lnTo>
                  <a:lnTo>
                    <a:pt x="556" y="538"/>
                  </a:lnTo>
                  <a:lnTo>
                    <a:pt x="553" y="515"/>
                  </a:lnTo>
                  <a:lnTo>
                    <a:pt x="550" y="492"/>
                  </a:lnTo>
                  <a:lnTo>
                    <a:pt x="550" y="467"/>
                  </a:lnTo>
                  <a:lnTo>
                    <a:pt x="550" y="467"/>
                  </a:lnTo>
                  <a:lnTo>
                    <a:pt x="550" y="443"/>
                  </a:lnTo>
                  <a:lnTo>
                    <a:pt x="553" y="419"/>
                  </a:lnTo>
                  <a:lnTo>
                    <a:pt x="556" y="396"/>
                  </a:lnTo>
                  <a:lnTo>
                    <a:pt x="561" y="373"/>
                  </a:lnTo>
                  <a:lnTo>
                    <a:pt x="565" y="350"/>
                  </a:lnTo>
                  <a:lnTo>
                    <a:pt x="572" y="329"/>
                  </a:lnTo>
                  <a:lnTo>
                    <a:pt x="579" y="307"/>
                  </a:lnTo>
                  <a:lnTo>
                    <a:pt x="586" y="285"/>
                  </a:lnTo>
                  <a:lnTo>
                    <a:pt x="597" y="265"/>
                  </a:lnTo>
                  <a:lnTo>
                    <a:pt x="607" y="245"/>
                  </a:lnTo>
                  <a:lnTo>
                    <a:pt x="618" y="225"/>
                  </a:lnTo>
                  <a:lnTo>
                    <a:pt x="630" y="206"/>
                  </a:lnTo>
                  <a:lnTo>
                    <a:pt x="643" y="187"/>
                  </a:lnTo>
                  <a:lnTo>
                    <a:pt x="657" y="170"/>
                  </a:lnTo>
                  <a:lnTo>
                    <a:pt x="671" y="153"/>
                  </a:lnTo>
                  <a:lnTo>
                    <a:pt x="687" y="137"/>
                  </a:lnTo>
                  <a:lnTo>
                    <a:pt x="703" y="121"/>
                  </a:lnTo>
                  <a:lnTo>
                    <a:pt x="720" y="107"/>
                  </a:lnTo>
                  <a:lnTo>
                    <a:pt x="738" y="92"/>
                  </a:lnTo>
                  <a:lnTo>
                    <a:pt x="756" y="79"/>
                  </a:lnTo>
                  <a:lnTo>
                    <a:pt x="775" y="68"/>
                  </a:lnTo>
                  <a:lnTo>
                    <a:pt x="795" y="56"/>
                  </a:lnTo>
                  <a:lnTo>
                    <a:pt x="816" y="46"/>
                  </a:lnTo>
                  <a:lnTo>
                    <a:pt x="836" y="36"/>
                  </a:lnTo>
                  <a:lnTo>
                    <a:pt x="857" y="29"/>
                  </a:lnTo>
                  <a:lnTo>
                    <a:pt x="879" y="22"/>
                  </a:lnTo>
                  <a:lnTo>
                    <a:pt x="901" y="14"/>
                  </a:lnTo>
                  <a:lnTo>
                    <a:pt x="924" y="10"/>
                  </a:lnTo>
                  <a:lnTo>
                    <a:pt x="947" y="6"/>
                  </a:lnTo>
                  <a:lnTo>
                    <a:pt x="970" y="3"/>
                  </a:lnTo>
                  <a:lnTo>
                    <a:pt x="993" y="0"/>
                  </a:lnTo>
                  <a:lnTo>
                    <a:pt x="1017" y="0"/>
                  </a:lnTo>
                  <a:lnTo>
                    <a:pt x="1017" y="0"/>
                  </a:lnTo>
                  <a:lnTo>
                    <a:pt x="1042" y="0"/>
                  </a:lnTo>
                  <a:lnTo>
                    <a:pt x="1065" y="3"/>
                  </a:lnTo>
                  <a:lnTo>
                    <a:pt x="1088" y="6"/>
                  </a:lnTo>
                  <a:lnTo>
                    <a:pt x="1111" y="10"/>
                  </a:lnTo>
                  <a:lnTo>
                    <a:pt x="1134" y="14"/>
                  </a:lnTo>
                  <a:lnTo>
                    <a:pt x="1156" y="22"/>
                  </a:lnTo>
                  <a:lnTo>
                    <a:pt x="1177" y="29"/>
                  </a:lnTo>
                  <a:lnTo>
                    <a:pt x="1199" y="36"/>
                  </a:lnTo>
                  <a:lnTo>
                    <a:pt x="1219" y="46"/>
                  </a:lnTo>
                  <a:lnTo>
                    <a:pt x="1239" y="56"/>
                  </a:lnTo>
                  <a:lnTo>
                    <a:pt x="1259" y="68"/>
                  </a:lnTo>
                  <a:lnTo>
                    <a:pt x="1278" y="79"/>
                  </a:lnTo>
                  <a:lnTo>
                    <a:pt x="1297" y="92"/>
                  </a:lnTo>
                  <a:lnTo>
                    <a:pt x="1314" y="107"/>
                  </a:lnTo>
                  <a:lnTo>
                    <a:pt x="1331" y="121"/>
                  </a:lnTo>
                  <a:lnTo>
                    <a:pt x="1347" y="137"/>
                  </a:lnTo>
                  <a:lnTo>
                    <a:pt x="1363" y="153"/>
                  </a:lnTo>
                  <a:lnTo>
                    <a:pt x="1378" y="170"/>
                  </a:lnTo>
                  <a:lnTo>
                    <a:pt x="1392" y="187"/>
                  </a:lnTo>
                  <a:lnTo>
                    <a:pt x="1405" y="206"/>
                  </a:lnTo>
                  <a:lnTo>
                    <a:pt x="1416" y="225"/>
                  </a:lnTo>
                  <a:lnTo>
                    <a:pt x="1428" y="245"/>
                  </a:lnTo>
                  <a:lnTo>
                    <a:pt x="1438" y="265"/>
                  </a:lnTo>
                  <a:lnTo>
                    <a:pt x="1448" y="285"/>
                  </a:lnTo>
                  <a:lnTo>
                    <a:pt x="1455" y="307"/>
                  </a:lnTo>
                  <a:lnTo>
                    <a:pt x="1463" y="329"/>
                  </a:lnTo>
                  <a:lnTo>
                    <a:pt x="1470" y="350"/>
                  </a:lnTo>
                  <a:lnTo>
                    <a:pt x="1474" y="373"/>
                  </a:lnTo>
                  <a:lnTo>
                    <a:pt x="1478" y="396"/>
                  </a:lnTo>
                  <a:lnTo>
                    <a:pt x="1481" y="419"/>
                  </a:lnTo>
                  <a:lnTo>
                    <a:pt x="1484" y="443"/>
                  </a:lnTo>
                  <a:lnTo>
                    <a:pt x="1484" y="467"/>
                  </a:lnTo>
                  <a:lnTo>
                    <a:pt x="1484" y="467"/>
                  </a:lnTo>
                  <a:close/>
                  <a:moveTo>
                    <a:pt x="2016" y="2316"/>
                  </a:moveTo>
                  <a:lnTo>
                    <a:pt x="1555" y="1104"/>
                  </a:lnTo>
                  <a:lnTo>
                    <a:pt x="1555" y="1104"/>
                  </a:lnTo>
                  <a:lnTo>
                    <a:pt x="1546" y="1085"/>
                  </a:lnTo>
                  <a:lnTo>
                    <a:pt x="1537" y="1067"/>
                  </a:lnTo>
                  <a:lnTo>
                    <a:pt x="1526" y="1048"/>
                  </a:lnTo>
                  <a:lnTo>
                    <a:pt x="1514" y="1032"/>
                  </a:lnTo>
                  <a:lnTo>
                    <a:pt x="1501" y="1016"/>
                  </a:lnTo>
                  <a:lnTo>
                    <a:pt x="1489" y="1003"/>
                  </a:lnTo>
                  <a:lnTo>
                    <a:pt x="1474" y="990"/>
                  </a:lnTo>
                  <a:lnTo>
                    <a:pt x="1460" y="980"/>
                  </a:lnTo>
                  <a:lnTo>
                    <a:pt x="1444" y="970"/>
                  </a:lnTo>
                  <a:lnTo>
                    <a:pt x="1428" y="961"/>
                  </a:lnTo>
                  <a:lnTo>
                    <a:pt x="1412" y="956"/>
                  </a:lnTo>
                  <a:lnTo>
                    <a:pt x="1395" y="951"/>
                  </a:lnTo>
                  <a:lnTo>
                    <a:pt x="1379" y="948"/>
                  </a:lnTo>
                  <a:lnTo>
                    <a:pt x="1362" y="947"/>
                  </a:lnTo>
                  <a:lnTo>
                    <a:pt x="1346" y="948"/>
                  </a:lnTo>
                  <a:lnTo>
                    <a:pt x="1329" y="951"/>
                  </a:lnTo>
                  <a:lnTo>
                    <a:pt x="1329" y="951"/>
                  </a:lnTo>
                  <a:lnTo>
                    <a:pt x="1229" y="950"/>
                  </a:lnTo>
                  <a:lnTo>
                    <a:pt x="1017" y="950"/>
                  </a:lnTo>
                  <a:lnTo>
                    <a:pt x="804" y="950"/>
                  </a:lnTo>
                  <a:lnTo>
                    <a:pt x="706" y="951"/>
                  </a:lnTo>
                  <a:lnTo>
                    <a:pt x="706" y="951"/>
                  </a:lnTo>
                  <a:lnTo>
                    <a:pt x="689" y="948"/>
                  </a:lnTo>
                  <a:lnTo>
                    <a:pt x="673" y="947"/>
                  </a:lnTo>
                  <a:lnTo>
                    <a:pt x="656" y="948"/>
                  </a:lnTo>
                  <a:lnTo>
                    <a:pt x="640" y="951"/>
                  </a:lnTo>
                  <a:lnTo>
                    <a:pt x="622" y="956"/>
                  </a:lnTo>
                  <a:lnTo>
                    <a:pt x="607" y="961"/>
                  </a:lnTo>
                  <a:lnTo>
                    <a:pt x="591" y="970"/>
                  </a:lnTo>
                  <a:lnTo>
                    <a:pt x="575" y="980"/>
                  </a:lnTo>
                  <a:lnTo>
                    <a:pt x="561" y="990"/>
                  </a:lnTo>
                  <a:lnTo>
                    <a:pt x="546" y="1003"/>
                  </a:lnTo>
                  <a:lnTo>
                    <a:pt x="533" y="1016"/>
                  </a:lnTo>
                  <a:lnTo>
                    <a:pt x="520" y="1032"/>
                  </a:lnTo>
                  <a:lnTo>
                    <a:pt x="509" y="1048"/>
                  </a:lnTo>
                  <a:lnTo>
                    <a:pt x="497" y="1067"/>
                  </a:lnTo>
                  <a:lnTo>
                    <a:pt x="488" y="1085"/>
                  </a:lnTo>
                  <a:lnTo>
                    <a:pt x="480" y="1104"/>
                  </a:lnTo>
                  <a:lnTo>
                    <a:pt x="19" y="2316"/>
                  </a:lnTo>
                  <a:lnTo>
                    <a:pt x="19" y="2316"/>
                  </a:lnTo>
                  <a:lnTo>
                    <a:pt x="12" y="2338"/>
                  </a:lnTo>
                  <a:lnTo>
                    <a:pt x="6" y="2360"/>
                  </a:lnTo>
                  <a:lnTo>
                    <a:pt x="1" y="2381"/>
                  </a:lnTo>
                  <a:lnTo>
                    <a:pt x="0" y="2403"/>
                  </a:lnTo>
                  <a:lnTo>
                    <a:pt x="0" y="2425"/>
                  </a:lnTo>
                  <a:lnTo>
                    <a:pt x="1" y="2445"/>
                  </a:lnTo>
                  <a:lnTo>
                    <a:pt x="4" y="2463"/>
                  </a:lnTo>
                  <a:lnTo>
                    <a:pt x="10" y="2484"/>
                  </a:lnTo>
                  <a:lnTo>
                    <a:pt x="16" y="2501"/>
                  </a:lnTo>
                  <a:lnTo>
                    <a:pt x="24" y="2518"/>
                  </a:lnTo>
                  <a:lnTo>
                    <a:pt x="33" y="2534"/>
                  </a:lnTo>
                  <a:lnTo>
                    <a:pt x="45" y="2548"/>
                  </a:lnTo>
                  <a:lnTo>
                    <a:pt x="58" y="2561"/>
                  </a:lnTo>
                  <a:lnTo>
                    <a:pt x="71" y="2572"/>
                  </a:lnTo>
                  <a:lnTo>
                    <a:pt x="86" y="2582"/>
                  </a:lnTo>
                  <a:lnTo>
                    <a:pt x="102" y="2589"/>
                  </a:lnTo>
                  <a:lnTo>
                    <a:pt x="102" y="2589"/>
                  </a:lnTo>
                  <a:lnTo>
                    <a:pt x="120" y="2595"/>
                  </a:lnTo>
                  <a:lnTo>
                    <a:pt x="137" y="2597"/>
                  </a:lnTo>
                  <a:lnTo>
                    <a:pt x="154" y="2597"/>
                  </a:lnTo>
                  <a:lnTo>
                    <a:pt x="171" y="2596"/>
                  </a:lnTo>
                  <a:lnTo>
                    <a:pt x="190" y="2593"/>
                  </a:lnTo>
                  <a:lnTo>
                    <a:pt x="207" y="2587"/>
                  </a:lnTo>
                  <a:lnTo>
                    <a:pt x="225" y="2580"/>
                  </a:lnTo>
                  <a:lnTo>
                    <a:pt x="241" y="2572"/>
                  </a:lnTo>
                  <a:lnTo>
                    <a:pt x="258" y="2560"/>
                  </a:lnTo>
                  <a:lnTo>
                    <a:pt x="272" y="2547"/>
                  </a:lnTo>
                  <a:lnTo>
                    <a:pt x="288" y="2534"/>
                  </a:lnTo>
                  <a:lnTo>
                    <a:pt x="301" y="2518"/>
                  </a:lnTo>
                  <a:lnTo>
                    <a:pt x="314" y="2501"/>
                  </a:lnTo>
                  <a:lnTo>
                    <a:pt x="326" y="2482"/>
                  </a:lnTo>
                  <a:lnTo>
                    <a:pt x="337" y="2462"/>
                  </a:lnTo>
                  <a:lnTo>
                    <a:pt x="346" y="2440"/>
                  </a:lnTo>
                  <a:lnTo>
                    <a:pt x="539" y="1933"/>
                  </a:lnTo>
                  <a:lnTo>
                    <a:pt x="539" y="2484"/>
                  </a:lnTo>
                  <a:lnTo>
                    <a:pt x="539" y="2484"/>
                  </a:lnTo>
                  <a:lnTo>
                    <a:pt x="539" y="2484"/>
                  </a:lnTo>
                  <a:lnTo>
                    <a:pt x="539" y="4062"/>
                  </a:lnTo>
                  <a:lnTo>
                    <a:pt x="539" y="4062"/>
                  </a:lnTo>
                  <a:lnTo>
                    <a:pt x="540" y="4088"/>
                  </a:lnTo>
                  <a:lnTo>
                    <a:pt x="542" y="4114"/>
                  </a:lnTo>
                  <a:lnTo>
                    <a:pt x="548" y="4138"/>
                  </a:lnTo>
                  <a:lnTo>
                    <a:pt x="553" y="4161"/>
                  </a:lnTo>
                  <a:lnTo>
                    <a:pt x="561" y="4185"/>
                  </a:lnTo>
                  <a:lnTo>
                    <a:pt x="569" y="4206"/>
                  </a:lnTo>
                  <a:lnTo>
                    <a:pt x="581" y="4225"/>
                  </a:lnTo>
                  <a:lnTo>
                    <a:pt x="592" y="4244"/>
                  </a:lnTo>
                  <a:lnTo>
                    <a:pt x="605" y="4261"/>
                  </a:lnTo>
                  <a:lnTo>
                    <a:pt x="620" y="4275"/>
                  </a:lnTo>
                  <a:lnTo>
                    <a:pt x="634" y="4288"/>
                  </a:lnTo>
                  <a:lnTo>
                    <a:pt x="650" y="4298"/>
                  </a:lnTo>
                  <a:lnTo>
                    <a:pt x="667" y="4307"/>
                  </a:lnTo>
                  <a:lnTo>
                    <a:pt x="684" y="4314"/>
                  </a:lnTo>
                  <a:lnTo>
                    <a:pt x="702" y="4319"/>
                  </a:lnTo>
                  <a:lnTo>
                    <a:pt x="720" y="4320"/>
                  </a:lnTo>
                  <a:lnTo>
                    <a:pt x="793" y="4320"/>
                  </a:lnTo>
                  <a:lnTo>
                    <a:pt x="793" y="4320"/>
                  </a:lnTo>
                  <a:lnTo>
                    <a:pt x="811" y="4319"/>
                  </a:lnTo>
                  <a:lnTo>
                    <a:pt x="829" y="4314"/>
                  </a:lnTo>
                  <a:lnTo>
                    <a:pt x="846" y="4307"/>
                  </a:lnTo>
                  <a:lnTo>
                    <a:pt x="863" y="4298"/>
                  </a:lnTo>
                  <a:lnTo>
                    <a:pt x="879" y="4288"/>
                  </a:lnTo>
                  <a:lnTo>
                    <a:pt x="895" y="4275"/>
                  </a:lnTo>
                  <a:lnTo>
                    <a:pt x="908" y="4261"/>
                  </a:lnTo>
                  <a:lnTo>
                    <a:pt x="921" y="4244"/>
                  </a:lnTo>
                  <a:lnTo>
                    <a:pt x="932" y="4225"/>
                  </a:lnTo>
                  <a:lnTo>
                    <a:pt x="944" y="4206"/>
                  </a:lnTo>
                  <a:lnTo>
                    <a:pt x="952" y="4185"/>
                  </a:lnTo>
                  <a:lnTo>
                    <a:pt x="960" y="4161"/>
                  </a:lnTo>
                  <a:lnTo>
                    <a:pt x="967" y="4138"/>
                  </a:lnTo>
                  <a:lnTo>
                    <a:pt x="971" y="4114"/>
                  </a:lnTo>
                  <a:lnTo>
                    <a:pt x="974" y="4088"/>
                  </a:lnTo>
                  <a:lnTo>
                    <a:pt x="974" y="4062"/>
                  </a:lnTo>
                  <a:lnTo>
                    <a:pt x="974" y="2736"/>
                  </a:lnTo>
                  <a:lnTo>
                    <a:pt x="974" y="2736"/>
                  </a:lnTo>
                  <a:lnTo>
                    <a:pt x="1061" y="2736"/>
                  </a:lnTo>
                  <a:lnTo>
                    <a:pt x="1061" y="4062"/>
                  </a:lnTo>
                  <a:lnTo>
                    <a:pt x="1061" y="4062"/>
                  </a:lnTo>
                  <a:lnTo>
                    <a:pt x="1061" y="4088"/>
                  </a:lnTo>
                  <a:lnTo>
                    <a:pt x="1063" y="4114"/>
                  </a:lnTo>
                  <a:lnTo>
                    <a:pt x="1068" y="4138"/>
                  </a:lnTo>
                  <a:lnTo>
                    <a:pt x="1075" y="4161"/>
                  </a:lnTo>
                  <a:lnTo>
                    <a:pt x="1082" y="4185"/>
                  </a:lnTo>
                  <a:lnTo>
                    <a:pt x="1091" y="4206"/>
                  </a:lnTo>
                  <a:lnTo>
                    <a:pt x="1102" y="4225"/>
                  </a:lnTo>
                  <a:lnTo>
                    <a:pt x="1114" y="4244"/>
                  </a:lnTo>
                  <a:lnTo>
                    <a:pt x="1127" y="4261"/>
                  </a:lnTo>
                  <a:lnTo>
                    <a:pt x="1140" y="4275"/>
                  </a:lnTo>
                  <a:lnTo>
                    <a:pt x="1156" y="4288"/>
                  </a:lnTo>
                  <a:lnTo>
                    <a:pt x="1171" y="4298"/>
                  </a:lnTo>
                  <a:lnTo>
                    <a:pt x="1189" y="4307"/>
                  </a:lnTo>
                  <a:lnTo>
                    <a:pt x="1206" y="4314"/>
                  </a:lnTo>
                  <a:lnTo>
                    <a:pt x="1223" y="4319"/>
                  </a:lnTo>
                  <a:lnTo>
                    <a:pt x="1242" y="4320"/>
                  </a:lnTo>
                  <a:lnTo>
                    <a:pt x="1314" y="4320"/>
                  </a:lnTo>
                  <a:lnTo>
                    <a:pt x="1314" y="4320"/>
                  </a:lnTo>
                  <a:lnTo>
                    <a:pt x="1333" y="4319"/>
                  </a:lnTo>
                  <a:lnTo>
                    <a:pt x="1350" y="4314"/>
                  </a:lnTo>
                  <a:lnTo>
                    <a:pt x="1367" y="4307"/>
                  </a:lnTo>
                  <a:lnTo>
                    <a:pt x="1385" y="4298"/>
                  </a:lnTo>
                  <a:lnTo>
                    <a:pt x="1401" y="4288"/>
                  </a:lnTo>
                  <a:lnTo>
                    <a:pt x="1415" y="4275"/>
                  </a:lnTo>
                  <a:lnTo>
                    <a:pt x="1429" y="4261"/>
                  </a:lnTo>
                  <a:lnTo>
                    <a:pt x="1442" y="4244"/>
                  </a:lnTo>
                  <a:lnTo>
                    <a:pt x="1454" y="4225"/>
                  </a:lnTo>
                  <a:lnTo>
                    <a:pt x="1464" y="4206"/>
                  </a:lnTo>
                  <a:lnTo>
                    <a:pt x="1474" y="4185"/>
                  </a:lnTo>
                  <a:lnTo>
                    <a:pt x="1481" y="4161"/>
                  </a:lnTo>
                  <a:lnTo>
                    <a:pt x="1487" y="4138"/>
                  </a:lnTo>
                  <a:lnTo>
                    <a:pt x="1491" y="4114"/>
                  </a:lnTo>
                  <a:lnTo>
                    <a:pt x="1494" y="4088"/>
                  </a:lnTo>
                  <a:lnTo>
                    <a:pt x="1496" y="4062"/>
                  </a:lnTo>
                  <a:lnTo>
                    <a:pt x="1496" y="2484"/>
                  </a:lnTo>
                  <a:lnTo>
                    <a:pt x="1496" y="2484"/>
                  </a:lnTo>
                  <a:lnTo>
                    <a:pt x="1496" y="2484"/>
                  </a:lnTo>
                  <a:lnTo>
                    <a:pt x="1496" y="1933"/>
                  </a:lnTo>
                  <a:lnTo>
                    <a:pt x="1689" y="2440"/>
                  </a:lnTo>
                  <a:lnTo>
                    <a:pt x="1689" y="2440"/>
                  </a:lnTo>
                  <a:lnTo>
                    <a:pt x="1697" y="2462"/>
                  </a:lnTo>
                  <a:lnTo>
                    <a:pt x="1709" y="2482"/>
                  </a:lnTo>
                  <a:lnTo>
                    <a:pt x="1720" y="2501"/>
                  </a:lnTo>
                  <a:lnTo>
                    <a:pt x="1733" y="2518"/>
                  </a:lnTo>
                  <a:lnTo>
                    <a:pt x="1746" y="2534"/>
                  </a:lnTo>
                  <a:lnTo>
                    <a:pt x="1762" y="2547"/>
                  </a:lnTo>
                  <a:lnTo>
                    <a:pt x="1777" y="2560"/>
                  </a:lnTo>
                  <a:lnTo>
                    <a:pt x="1794" y="2572"/>
                  </a:lnTo>
                  <a:lnTo>
                    <a:pt x="1810" y="2580"/>
                  </a:lnTo>
                  <a:lnTo>
                    <a:pt x="1827" y="2587"/>
                  </a:lnTo>
                  <a:lnTo>
                    <a:pt x="1844" y="2593"/>
                  </a:lnTo>
                  <a:lnTo>
                    <a:pt x="1863" y="2596"/>
                  </a:lnTo>
                  <a:lnTo>
                    <a:pt x="1880" y="2597"/>
                  </a:lnTo>
                  <a:lnTo>
                    <a:pt x="1898" y="2597"/>
                  </a:lnTo>
                  <a:lnTo>
                    <a:pt x="1915" y="2595"/>
                  </a:lnTo>
                  <a:lnTo>
                    <a:pt x="1932" y="2589"/>
                  </a:lnTo>
                  <a:lnTo>
                    <a:pt x="1932" y="2589"/>
                  </a:lnTo>
                  <a:lnTo>
                    <a:pt x="1948" y="2582"/>
                  </a:lnTo>
                  <a:lnTo>
                    <a:pt x="1964" y="2572"/>
                  </a:lnTo>
                  <a:lnTo>
                    <a:pt x="1977" y="2561"/>
                  </a:lnTo>
                  <a:lnTo>
                    <a:pt x="1990" y="2548"/>
                  </a:lnTo>
                  <a:lnTo>
                    <a:pt x="2001" y="2534"/>
                  </a:lnTo>
                  <a:lnTo>
                    <a:pt x="2010" y="2518"/>
                  </a:lnTo>
                  <a:lnTo>
                    <a:pt x="2019" y="2501"/>
                  </a:lnTo>
                  <a:lnTo>
                    <a:pt x="2025" y="2484"/>
                  </a:lnTo>
                  <a:lnTo>
                    <a:pt x="2029" y="2463"/>
                  </a:lnTo>
                  <a:lnTo>
                    <a:pt x="2033" y="2445"/>
                  </a:lnTo>
                  <a:lnTo>
                    <a:pt x="2035" y="2425"/>
                  </a:lnTo>
                  <a:lnTo>
                    <a:pt x="2035" y="2403"/>
                  </a:lnTo>
                  <a:lnTo>
                    <a:pt x="2032" y="2381"/>
                  </a:lnTo>
                  <a:lnTo>
                    <a:pt x="2029" y="2360"/>
                  </a:lnTo>
                  <a:lnTo>
                    <a:pt x="2023" y="2338"/>
                  </a:lnTo>
                  <a:lnTo>
                    <a:pt x="2016" y="2316"/>
                  </a:lnTo>
                  <a:lnTo>
                    <a:pt x="2016" y="231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363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ZA" sz="1800" b="0" i="0" u="none" strike="noStrike" kern="0" cap="none" spc="0" normalizeH="0" baseline="0" noProof="0">
                <a:ln>
                  <a:noFill/>
                </a:ln>
                <a:solidFill>
                  <a:srgbClr val="777777"/>
                </a:solidFill>
                <a:effectLst/>
                <a:uLnTx/>
                <a:uFillTx/>
              </a:endParaRPr>
            </a:p>
          </p:txBody>
        </p:sp>
        <p:sp>
          <p:nvSpPr>
            <p:cNvPr id="62" name="Freeform 61"/>
            <p:cNvSpPr>
              <a:spLocks noEditPoints="1"/>
            </p:cNvSpPr>
            <p:nvPr/>
          </p:nvSpPr>
          <p:spPr bwMode="auto">
            <a:xfrm>
              <a:off x="2136656" y="2971800"/>
              <a:ext cx="475127" cy="1008623"/>
            </a:xfrm>
            <a:custGeom>
              <a:avLst/>
              <a:gdLst>
                <a:gd name="T0" fmla="*/ 1474 w 2035"/>
                <a:gd name="T1" fmla="*/ 561 h 4320"/>
                <a:gd name="T2" fmla="*/ 1428 w 2035"/>
                <a:gd name="T3" fmla="*/ 689 h 4320"/>
                <a:gd name="T4" fmla="*/ 1347 w 2035"/>
                <a:gd name="T5" fmla="*/ 797 h 4320"/>
                <a:gd name="T6" fmla="*/ 1239 w 2035"/>
                <a:gd name="T7" fmla="*/ 878 h 4320"/>
                <a:gd name="T8" fmla="*/ 1111 w 2035"/>
                <a:gd name="T9" fmla="*/ 924 h 4320"/>
                <a:gd name="T10" fmla="*/ 993 w 2035"/>
                <a:gd name="T11" fmla="*/ 934 h 4320"/>
                <a:gd name="T12" fmla="*/ 857 w 2035"/>
                <a:gd name="T13" fmla="*/ 905 h 4320"/>
                <a:gd name="T14" fmla="*/ 738 w 2035"/>
                <a:gd name="T15" fmla="*/ 842 h 4320"/>
                <a:gd name="T16" fmla="*/ 643 w 2035"/>
                <a:gd name="T17" fmla="*/ 747 h 4320"/>
                <a:gd name="T18" fmla="*/ 579 w 2035"/>
                <a:gd name="T19" fmla="*/ 627 h 4320"/>
                <a:gd name="T20" fmla="*/ 550 w 2035"/>
                <a:gd name="T21" fmla="*/ 492 h 4320"/>
                <a:gd name="T22" fmla="*/ 561 w 2035"/>
                <a:gd name="T23" fmla="*/ 373 h 4320"/>
                <a:gd name="T24" fmla="*/ 607 w 2035"/>
                <a:gd name="T25" fmla="*/ 245 h 4320"/>
                <a:gd name="T26" fmla="*/ 687 w 2035"/>
                <a:gd name="T27" fmla="*/ 137 h 4320"/>
                <a:gd name="T28" fmla="*/ 795 w 2035"/>
                <a:gd name="T29" fmla="*/ 56 h 4320"/>
                <a:gd name="T30" fmla="*/ 924 w 2035"/>
                <a:gd name="T31" fmla="*/ 10 h 4320"/>
                <a:gd name="T32" fmla="*/ 1042 w 2035"/>
                <a:gd name="T33" fmla="*/ 0 h 4320"/>
                <a:gd name="T34" fmla="*/ 1177 w 2035"/>
                <a:gd name="T35" fmla="*/ 29 h 4320"/>
                <a:gd name="T36" fmla="*/ 1297 w 2035"/>
                <a:gd name="T37" fmla="*/ 92 h 4320"/>
                <a:gd name="T38" fmla="*/ 1392 w 2035"/>
                <a:gd name="T39" fmla="*/ 187 h 4320"/>
                <a:gd name="T40" fmla="*/ 1455 w 2035"/>
                <a:gd name="T41" fmla="*/ 307 h 4320"/>
                <a:gd name="T42" fmla="*/ 1484 w 2035"/>
                <a:gd name="T43" fmla="*/ 443 h 4320"/>
                <a:gd name="T44" fmla="*/ 1546 w 2035"/>
                <a:gd name="T45" fmla="*/ 1085 h 4320"/>
                <a:gd name="T46" fmla="*/ 1474 w 2035"/>
                <a:gd name="T47" fmla="*/ 990 h 4320"/>
                <a:gd name="T48" fmla="*/ 1379 w 2035"/>
                <a:gd name="T49" fmla="*/ 948 h 4320"/>
                <a:gd name="T50" fmla="*/ 1017 w 2035"/>
                <a:gd name="T51" fmla="*/ 950 h 4320"/>
                <a:gd name="T52" fmla="*/ 656 w 2035"/>
                <a:gd name="T53" fmla="*/ 948 h 4320"/>
                <a:gd name="T54" fmla="*/ 561 w 2035"/>
                <a:gd name="T55" fmla="*/ 990 h 4320"/>
                <a:gd name="T56" fmla="*/ 488 w 2035"/>
                <a:gd name="T57" fmla="*/ 1085 h 4320"/>
                <a:gd name="T58" fmla="*/ 1 w 2035"/>
                <a:gd name="T59" fmla="*/ 2381 h 4320"/>
                <a:gd name="T60" fmla="*/ 16 w 2035"/>
                <a:gd name="T61" fmla="*/ 2501 h 4320"/>
                <a:gd name="T62" fmla="*/ 86 w 2035"/>
                <a:gd name="T63" fmla="*/ 2582 h 4320"/>
                <a:gd name="T64" fmla="*/ 171 w 2035"/>
                <a:gd name="T65" fmla="*/ 2596 h 4320"/>
                <a:gd name="T66" fmla="*/ 272 w 2035"/>
                <a:gd name="T67" fmla="*/ 2547 h 4320"/>
                <a:gd name="T68" fmla="*/ 346 w 2035"/>
                <a:gd name="T69" fmla="*/ 2440 h 4320"/>
                <a:gd name="T70" fmla="*/ 539 w 2035"/>
                <a:gd name="T71" fmla="*/ 4062 h 4320"/>
                <a:gd name="T72" fmla="*/ 569 w 2035"/>
                <a:gd name="T73" fmla="*/ 4206 h 4320"/>
                <a:gd name="T74" fmla="*/ 650 w 2035"/>
                <a:gd name="T75" fmla="*/ 4298 h 4320"/>
                <a:gd name="T76" fmla="*/ 793 w 2035"/>
                <a:gd name="T77" fmla="*/ 4320 h 4320"/>
                <a:gd name="T78" fmla="*/ 895 w 2035"/>
                <a:gd name="T79" fmla="*/ 4275 h 4320"/>
                <a:gd name="T80" fmla="*/ 960 w 2035"/>
                <a:gd name="T81" fmla="*/ 4161 h 4320"/>
                <a:gd name="T82" fmla="*/ 974 w 2035"/>
                <a:gd name="T83" fmla="*/ 2736 h 4320"/>
                <a:gd name="T84" fmla="*/ 1068 w 2035"/>
                <a:gd name="T85" fmla="*/ 4138 h 4320"/>
                <a:gd name="T86" fmla="*/ 1127 w 2035"/>
                <a:gd name="T87" fmla="*/ 4261 h 4320"/>
                <a:gd name="T88" fmla="*/ 1223 w 2035"/>
                <a:gd name="T89" fmla="*/ 4319 h 4320"/>
                <a:gd name="T90" fmla="*/ 1367 w 2035"/>
                <a:gd name="T91" fmla="*/ 4307 h 4320"/>
                <a:gd name="T92" fmla="*/ 1454 w 2035"/>
                <a:gd name="T93" fmla="*/ 4225 h 4320"/>
                <a:gd name="T94" fmla="*/ 1494 w 2035"/>
                <a:gd name="T95" fmla="*/ 4088 h 4320"/>
                <a:gd name="T96" fmla="*/ 1689 w 2035"/>
                <a:gd name="T97" fmla="*/ 2440 h 4320"/>
                <a:gd name="T98" fmla="*/ 1746 w 2035"/>
                <a:gd name="T99" fmla="*/ 2534 h 4320"/>
                <a:gd name="T100" fmla="*/ 1844 w 2035"/>
                <a:gd name="T101" fmla="*/ 2593 h 4320"/>
                <a:gd name="T102" fmla="*/ 1932 w 2035"/>
                <a:gd name="T103" fmla="*/ 2589 h 4320"/>
                <a:gd name="T104" fmla="*/ 2010 w 2035"/>
                <a:gd name="T105" fmla="*/ 2518 h 4320"/>
                <a:gd name="T106" fmla="*/ 2035 w 2035"/>
                <a:gd name="T107" fmla="*/ 2403 h 43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2035" h="4320">
                  <a:moveTo>
                    <a:pt x="1484" y="467"/>
                  </a:moveTo>
                  <a:lnTo>
                    <a:pt x="1484" y="467"/>
                  </a:lnTo>
                  <a:lnTo>
                    <a:pt x="1484" y="492"/>
                  </a:lnTo>
                  <a:lnTo>
                    <a:pt x="1481" y="515"/>
                  </a:lnTo>
                  <a:lnTo>
                    <a:pt x="1478" y="538"/>
                  </a:lnTo>
                  <a:lnTo>
                    <a:pt x="1474" y="561"/>
                  </a:lnTo>
                  <a:lnTo>
                    <a:pt x="1470" y="584"/>
                  </a:lnTo>
                  <a:lnTo>
                    <a:pt x="1463" y="605"/>
                  </a:lnTo>
                  <a:lnTo>
                    <a:pt x="1455" y="627"/>
                  </a:lnTo>
                  <a:lnTo>
                    <a:pt x="1448" y="649"/>
                  </a:lnTo>
                  <a:lnTo>
                    <a:pt x="1438" y="669"/>
                  </a:lnTo>
                  <a:lnTo>
                    <a:pt x="1428" y="689"/>
                  </a:lnTo>
                  <a:lnTo>
                    <a:pt x="1416" y="709"/>
                  </a:lnTo>
                  <a:lnTo>
                    <a:pt x="1405" y="728"/>
                  </a:lnTo>
                  <a:lnTo>
                    <a:pt x="1392" y="747"/>
                  </a:lnTo>
                  <a:lnTo>
                    <a:pt x="1378" y="764"/>
                  </a:lnTo>
                  <a:lnTo>
                    <a:pt x="1363" y="781"/>
                  </a:lnTo>
                  <a:lnTo>
                    <a:pt x="1347" y="797"/>
                  </a:lnTo>
                  <a:lnTo>
                    <a:pt x="1331" y="813"/>
                  </a:lnTo>
                  <a:lnTo>
                    <a:pt x="1314" y="827"/>
                  </a:lnTo>
                  <a:lnTo>
                    <a:pt x="1297" y="842"/>
                  </a:lnTo>
                  <a:lnTo>
                    <a:pt x="1278" y="855"/>
                  </a:lnTo>
                  <a:lnTo>
                    <a:pt x="1259" y="866"/>
                  </a:lnTo>
                  <a:lnTo>
                    <a:pt x="1239" y="878"/>
                  </a:lnTo>
                  <a:lnTo>
                    <a:pt x="1219" y="888"/>
                  </a:lnTo>
                  <a:lnTo>
                    <a:pt x="1199" y="898"/>
                  </a:lnTo>
                  <a:lnTo>
                    <a:pt x="1177" y="905"/>
                  </a:lnTo>
                  <a:lnTo>
                    <a:pt x="1156" y="912"/>
                  </a:lnTo>
                  <a:lnTo>
                    <a:pt x="1134" y="920"/>
                  </a:lnTo>
                  <a:lnTo>
                    <a:pt x="1111" y="924"/>
                  </a:lnTo>
                  <a:lnTo>
                    <a:pt x="1088" y="928"/>
                  </a:lnTo>
                  <a:lnTo>
                    <a:pt x="1065" y="931"/>
                  </a:lnTo>
                  <a:lnTo>
                    <a:pt x="1042" y="934"/>
                  </a:lnTo>
                  <a:lnTo>
                    <a:pt x="1017" y="934"/>
                  </a:lnTo>
                  <a:lnTo>
                    <a:pt x="1017" y="934"/>
                  </a:lnTo>
                  <a:lnTo>
                    <a:pt x="993" y="934"/>
                  </a:lnTo>
                  <a:lnTo>
                    <a:pt x="970" y="931"/>
                  </a:lnTo>
                  <a:lnTo>
                    <a:pt x="947" y="928"/>
                  </a:lnTo>
                  <a:lnTo>
                    <a:pt x="924" y="924"/>
                  </a:lnTo>
                  <a:lnTo>
                    <a:pt x="901" y="920"/>
                  </a:lnTo>
                  <a:lnTo>
                    <a:pt x="879" y="912"/>
                  </a:lnTo>
                  <a:lnTo>
                    <a:pt x="857" y="905"/>
                  </a:lnTo>
                  <a:lnTo>
                    <a:pt x="836" y="898"/>
                  </a:lnTo>
                  <a:lnTo>
                    <a:pt x="816" y="888"/>
                  </a:lnTo>
                  <a:lnTo>
                    <a:pt x="795" y="878"/>
                  </a:lnTo>
                  <a:lnTo>
                    <a:pt x="775" y="866"/>
                  </a:lnTo>
                  <a:lnTo>
                    <a:pt x="756" y="855"/>
                  </a:lnTo>
                  <a:lnTo>
                    <a:pt x="738" y="842"/>
                  </a:lnTo>
                  <a:lnTo>
                    <a:pt x="720" y="827"/>
                  </a:lnTo>
                  <a:lnTo>
                    <a:pt x="703" y="813"/>
                  </a:lnTo>
                  <a:lnTo>
                    <a:pt x="687" y="797"/>
                  </a:lnTo>
                  <a:lnTo>
                    <a:pt x="671" y="781"/>
                  </a:lnTo>
                  <a:lnTo>
                    <a:pt x="657" y="764"/>
                  </a:lnTo>
                  <a:lnTo>
                    <a:pt x="643" y="747"/>
                  </a:lnTo>
                  <a:lnTo>
                    <a:pt x="630" y="728"/>
                  </a:lnTo>
                  <a:lnTo>
                    <a:pt x="618" y="709"/>
                  </a:lnTo>
                  <a:lnTo>
                    <a:pt x="607" y="689"/>
                  </a:lnTo>
                  <a:lnTo>
                    <a:pt x="597" y="669"/>
                  </a:lnTo>
                  <a:lnTo>
                    <a:pt x="586" y="649"/>
                  </a:lnTo>
                  <a:lnTo>
                    <a:pt x="579" y="627"/>
                  </a:lnTo>
                  <a:lnTo>
                    <a:pt x="572" y="605"/>
                  </a:lnTo>
                  <a:lnTo>
                    <a:pt x="565" y="584"/>
                  </a:lnTo>
                  <a:lnTo>
                    <a:pt x="561" y="561"/>
                  </a:lnTo>
                  <a:lnTo>
                    <a:pt x="556" y="538"/>
                  </a:lnTo>
                  <a:lnTo>
                    <a:pt x="553" y="515"/>
                  </a:lnTo>
                  <a:lnTo>
                    <a:pt x="550" y="492"/>
                  </a:lnTo>
                  <a:lnTo>
                    <a:pt x="550" y="467"/>
                  </a:lnTo>
                  <a:lnTo>
                    <a:pt x="550" y="467"/>
                  </a:lnTo>
                  <a:lnTo>
                    <a:pt x="550" y="443"/>
                  </a:lnTo>
                  <a:lnTo>
                    <a:pt x="553" y="419"/>
                  </a:lnTo>
                  <a:lnTo>
                    <a:pt x="556" y="396"/>
                  </a:lnTo>
                  <a:lnTo>
                    <a:pt x="561" y="373"/>
                  </a:lnTo>
                  <a:lnTo>
                    <a:pt x="565" y="350"/>
                  </a:lnTo>
                  <a:lnTo>
                    <a:pt x="572" y="329"/>
                  </a:lnTo>
                  <a:lnTo>
                    <a:pt x="579" y="307"/>
                  </a:lnTo>
                  <a:lnTo>
                    <a:pt x="586" y="285"/>
                  </a:lnTo>
                  <a:lnTo>
                    <a:pt x="597" y="265"/>
                  </a:lnTo>
                  <a:lnTo>
                    <a:pt x="607" y="245"/>
                  </a:lnTo>
                  <a:lnTo>
                    <a:pt x="618" y="225"/>
                  </a:lnTo>
                  <a:lnTo>
                    <a:pt x="630" y="206"/>
                  </a:lnTo>
                  <a:lnTo>
                    <a:pt x="643" y="187"/>
                  </a:lnTo>
                  <a:lnTo>
                    <a:pt x="657" y="170"/>
                  </a:lnTo>
                  <a:lnTo>
                    <a:pt x="671" y="153"/>
                  </a:lnTo>
                  <a:lnTo>
                    <a:pt x="687" y="137"/>
                  </a:lnTo>
                  <a:lnTo>
                    <a:pt x="703" y="121"/>
                  </a:lnTo>
                  <a:lnTo>
                    <a:pt x="720" y="107"/>
                  </a:lnTo>
                  <a:lnTo>
                    <a:pt x="738" y="92"/>
                  </a:lnTo>
                  <a:lnTo>
                    <a:pt x="756" y="79"/>
                  </a:lnTo>
                  <a:lnTo>
                    <a:pt x="775" y="68"/>
                  </a:lnTo>
                  <a:lnTo>
                    <a:pt x="795" y="56"/>
                  </a:lnTo>
                  <a:lnTo>
                    <a:pt x="816" y="46"/>
                  </a:lnTo>
                  <a:lnTo>
                    <a:pt x="836" y="36"/>
                  </a:lnTo>
                  <a:lnTo>
                    <a:pt x="857" y="29"/>
                  </a:lnTo>
                  <a:lnTo>
                    <a:pt x="879" y="22"/>
                  </a:lnTo>
                  <a:lnTo>
                    <a:pt x="901" y="14"/>
                  </a:lnTo>
                  <a:lnTo>
                    <a:pt x="924" y="10"/>
                  </a:lnTo>
                  <a:lnTo>
                    <a:pt x="947" y="6"/>
                  </a:lnTo>
                  <a:lnTo>
                    <a:pt x="970" y="3"/>
                  </a:lnTo>
                  <a:lnTo>
                    <a:pt x="993" y="0"/>
                  </a:lnTo>
                  <a:lnTo>
                    <a:pt x="1017" y="0"/>
                  </a:lnTo>
                  <a:lnTo>
                    <a:pt x="1017" y="0"/>
                  </a:lnTo>
                  <a:lnTo>
                    <a:pt x="1042" y="0"/>
                  </a:lnTo>
                  <a:lnTo>
                    <a:pt x="1065" y="3"/>
                  </a:lnTo>
                  <a:lnTo>
                    <a:pt x="1088" y="6"/>
                  </a:lnTo>
                  <a:lnTo>
                    <a:pt x="1111" y="10"/>
                  </a:lnTo>
                  <a:lnTo>
                    <a:pt x="1134" y="14"/>
                  </a:lnTo>
                  <a:lnTo>
                    <a:pt x="1156" y="22"/>
                  </a:lnTo>
                  <a:lnTo>
                    <a:pt x="1177" y="29"/>
                  </a:lnTo>
                  <a:lnTo>
                    <a:pt x="1199" y="36"/>
                  </a:lnTo>
                  <a:lnTo>
                    <a:pt x="1219" y="46"/>
                  </a:lnTo>
                  <a:lnTo>
                    <a:pt x="1239" y="56"/>
                  </a:lnTo>
                  <a:lnTo>
                    <a:pt x="1259" y="68"/>
                  </a:lnTo>
                  <a:lnTo>
                    <a:pt x="1278" y="79"/>
                  </a:lnTo>
                  <a:lnTo>
                    <a:pt x="1297" y="92"/>
                  </a:lnTo>
                  <a:lnTo>
                    <a:pt x="1314" y="107"/>
                  </a:lnTo>
                  <a:lnTo>
                    <a:pt x="1331" y="121"/>
                  </a:lnTo>
                  <a:lnTo>
                    <a:pt x="1347" y="137"/>
                  </a:lnTo>
                  <a:lnTo>
                    <a:pt x="1363" y="153"/>
                  </a:lnTo>
                  <a:lnTo>
                    <a:pt x="1378" y="170"/>
                  </a:lnTo>
                  <a:lnTo>
                    <a:pt x="1392" y="187"/>
                  </a:lnTo>
                  <a:lnTo>
                    <a:pt x="1405" y="206"/>
                  </a:lnTo>
                  <a:lnTo>
                    <a:pt x="1416" y="225"/>
                  </a:lnTo>
                  <a:lnTo>
                    <a:pt x="1428" y="245"/>
                  </a:lnTo>
                  <a:lnTo>
                    <a:pt x="1438" y="265"/>
                  </a:lnTo>
                  <a:lnTo>
                    <a:pt x="1448" y="285"/>
                  </a:lnTo>
                  <a:lnTo>
                    <a:pt x="1455" y="307"/>
                  </a:lnTo>
                  <a:lnTo>
                    <a:pt x="1463" y="329"/>
                  </a:lnTo>
                  <a:lnTo>
                    <a:pt x="1470" y="350"/>
                  </a:lnTo>
                  <a:lnTo>
                    <a:pt x="1474" y="373"/>
                  </a:lnTo>
                  <a:lnTo>
                    <a:pt x="1478" y="396"/>
                  </a:lnTo>
                  <a:lnTo>
                    <a:pt x="1481" y="419"/>
                  </a:lnTo>
                  <a:lnTo>
                    <a:pt x="1484" y="443"/>
                  </a:lnTo>
                  <a:lnTo>
                    <a:pt x="1484" y="467"/>
                  </a:lnTo>
                  <a:lnTo>
                    <a:pt x="1484" y="467"/>
                  </a:lnTo>
                  <a:close/>
                  <a:moveTo>
                    <a:pt x="2016" y="2316"/>
                  </a:moveTo>
                  <a:lnTo>
                    <a:pt x="1555" y="1104"/>
                  </a:lnTo>
                  <a:lnTo>
                    <a:pt x="1555" y="1104"/>
                  </a:lnTo>
                  <a:lnTo>
                    <a:pt x="1546" y="1085"/>
                  </a:lnTo>
                  <a:lnTo>
                    <a:pt x="1537" y="1067"/>
                  </a:lnTo>
                  <a:lnTo>
                    <a:pt x="1526" y="1048"/>
                  </a:lnTo>
                  <a:lnTo>
                    <a:pt x="1514" y="1032"/>
                  </a:lnTo>
                  <a:lnTo>
                    <a:pt x="1501" y="1016"/>
                  </a:lnTo>
                  <a:lnTo>
                    <a:pt x="1489" y="1003"/>
                  </a:lnTo>
                  <a:lnTo>
                    <a:pt x="1474" y="990"/>
                  </a:lnTo>
                  <a:lnTo>
                    <a:pt x="1460" y="980"/>
                  </a:lnTo>
                  <a:lnTo>
                    <a:pt x="1444" y="970"/>
                  </a:lnTo>
                  <a:lnTo>
                    <a:pt x="1428" y="961"/>
                  </a:lnTo>
                  <a:lnTo>
                    <a:pt x="1412" y="956"/>
                  </a:lnTo>
                  <a:lnTo>
                    <a:pt x="1395" y="951"/>
                  </a:lnTo>
                  <a:lnTo>
                    <a:pt x="1379" y="948"/>
                  </a:lnTo>
                  <a:lnTo>
                    <a:pt x="1362" y="947"/>
                  </a:lnTo>
                  <a:lnTo>
                    <a:pt x="1346" y="948"/>
                  </a:lnTo>
                  <a:lnTo>
                    <a:pt x="1329" y="951"/>
                  </a:lnTo>
                  <a:lnTo>
                    <a:pt x="1329" y="951"/>
                  </a:lnTo>
                  <a:lnTo>
                    <a:pt x="1229" y="950"/>
                  </a:lnTo>
                  <a:lnTo>
                    <a:pt x="1017" y="950"/>
                  </a:lnTo>
                  <a:lnTo>
                    <a:pt x="804" y="950"/>
                  </a:lnTo>
                  <a:lnTo>
                    <a:pt x="706" y="951"/>
                  </a:lnTo>
                  <a:lnTo>
                    <a:pt x="706" y="951"/>
                  </a:lnTo>
                  <a:lnTo>
                    <a:pt x="689" y="948"/>
                  </a:lnTo>
                  <a:lnTo>
                    <a:pt x="673" y="947"/>
                  </a:lnTo>
                  <a:lnTo>
                    <a:pt x="656" y="948"/>
                  </a:lnTo>
                  <a:lnTo>
                    <a:pt x="640" y="951"/>
                  </a:lnTo>
                  <a:lnTo>
                    <a:pt x="622" y="956"/>
                  </a:lnTo>
                  <a:lnTo>
                    <a:pt x="607" y="961"/>
                  </a:lnTo>
                  <a:lnTo>
                    <a:pt x="591" y="970"/>
                  </a:lnTo>
                  <a:lnTo>
                    <a:pt x="575" y="980"/>
                  </a:lnTo>
                  <a:lnTo>
                    <a:pt x="561" y="990"/>
                  </a:lnTo>
                  <a:lnTo>
                    <a:pt x="546" y="1003"/>
                  </a:lnTo>
                  <a:lnTo>
                    <a:pt x="533" y="1016"/>
                  </a:lnTo>
                  <a:lnTo>
                    <a:pt x="520" y="1032"/>
                  </a:lnTo>
                  <a:lnTo>
                    <a:pt x="509" y="1048"/>
                  </a:lnTo>
                  <a:lnTo>
                    <a:pt x="497" y="1067"/>
                  </a:lnTo>
                  <a:lnTo>
                    <a:pt x="488" y="1085"/>
                  </a:lnTo>
                  <a:lnTo>
                    <a:pt x="480" y="1104"/>
                  </a:lnTo>
                  <a:lnTo>
                    <a:pt x="19" y="2316"/>
                  </a:lnTo>
                  <a:lnTo>
                    <a:pt x="19" y="2316"/>
                  </a:lnTo>
                  <a:lnTo>
                    <a:pt x="12" y="2338"/>
                  </a:lnTo>
                  <a:lnTo>
                    <a:pt x="6" y="2360"/>
                  </a:lnTo>
                  <a:lnTo>
                    <a:pt x="1" y="2381"/>
                  </a:lnTo>
                  <a:lnTo>
                    <a:pt x="0" y="2403"/>
                  </a:lnTo>
                  <a:lnTo>
                    <a:pt x="0" y="2425"/>
                  </a:lnTo>
                  <a:lnTo>
                    <a:pt x="1" y="2445"/>
                  </a:lnTo>
                  <a:lnTo>
                    <a:pt x="4" y="2463"/>
                  </a:lnTo>
                  <a:lnTo>
                    <a:pt x="10" y="2484"/>
                  </a:lnTo>
                  <a:lnTo>
                    <a:pt x="16" y="2501"/>
                  </a:lnTo>
                  <a:lnTo>
                    <a:pt x="24" y="2518"/>
                  </a:lnTo>
                  <a:lnTo>
                    <a:pt x="33" y="2534"/>
                  </a:lnTo>
                  <a:lnTo>
                    <a:pt x="45" y="2548"/>
                  </a:lnTo>
                  <a:lnTo>
                    <a:pt x="58" y="2561"/>
                  </a:lnTo>
                  <a:lnTo>
                    <a:pt x="71" y="2572"/>
                  </a:lnTo>
                  <a:lnTo>
                    <a:pt x="86" y="2582"/>
                  </a:lnTo>
                  <a:lnTo>
                    <a:pt x="102" y="2589"/>
                  </a:lnTo>
                  <a:lnTo>
                    <a:pt x="102" y="2589"/>
                  </a:lnTo>
                  <a:lnTo>
                    <a:pt x="120" y="2595"/>
                  </a:lnTo>
                  <a:lnTo>
                    <a:pt x="137" y="2597"/>
                  </a:lnTo>
                  <a:lnTo>
                    <a:pt x="154" y="2597"/>
                  </a:lnTo>
                  <a:lnTo>
                    <a:pt x="171" y="2596"/>
                  </a:lnTo>
                  <a:lnTo>
                    <a:pt x="190" y="2593"/>
                  </a:lnTo>
                  <a:lnTo>
                    <a:pt x="207" y="2587"/>
                  </a:lnTo>
                  <a:lnTo>
                    <a:pt x="225" y="2580"/>
                  </a:lnTo>
                  <a:lnTo>
                    <a:pt x="241" y="2572"/>
                  </a:lnTo>
                  <a:lnTo>
                    <a:pt x="258" y="2560"/>
                  </a:lnTo>
                  <a:lnTo>
                    <a:pt x="272" y="2547"/>
                  </a:lnTo>
                  <a:lnTo>
                    <a:pt x="288" y="2534"/>
                  </a:lnTo>
                  <a:lnTo>
                    <a:pt x="301" y="2518"/>
                  </a:lnTo>
                  <a:lnTo>
                    <a:pt x="314" y="2501"/>
                  </a:lnTo>
                  <a:lnTo>
                    <a:pt x="326" y="2482"/>
                  </a:lnTo>
                  <a:lnTo>
                    <a:pt x="337" y="2462"/>
                  </a:lnTo>
                  <a:lnTo>
                    <a:pt x="346" y="2440"/>
                  </a:lnTo>
                  <a:lnTo>
                    <a:pt x="539" y="1933"/>
                  </a:lnTo>
                  <a:lnTo>
                    <a:pt x="539" y="2484"/>
                  </a:lnTo>
                  <a:lnTo>
                    <a:pt x="539" y="2484"/>
                  </a:lnTo>
                  <a:lnTo>
                    <a:pt x="539" y="2484"/>
                  </a:lnTo>
                  <a:lnTo>
                    <a:pt x="539" y="4062"/>
                  </a:lnTo>
                  <a:lnTo>
                    <a:pt x="539" y="4062"/>
                  </a:lnTo>
                  <a:lnTo>
                    <a:pt x="540" y="4088"/>
                  </a:lnTo>
                  <a:lnTo>
                    <a:pt x="542" y="4114"/>
                  </a:lnTo>
                  <a:lnTo>
                    <a:pt x="548" y="4138"/>
                  </a:lnTo>
                  <a:lnTo>
                    <a:pt x="553" y="4161"/>
                  </a:lnTo>
                  <a:lnTo>
                    <a:pt x="561" y="4185"/>
                  </a:lnTo>
                  <a:lnTo>
                    <a:pt x="569" y="4206"/>
                  </a:lnTo>
                  <a:lnTo>
                    <a:pt x="581" y="4225"/>
                  </a:lnTo>
                  <a:lnTo>
                    <a:pt x="592" y="4244"/>
                  </a:lnTo>
                  <a:lnTo>
                    <a:pt x="605" y="4261"/>
                  </a:lnTo>
                  <a:lnTo>
                    <a:pt x="620" y="4275"/>
                  </a:lnTo>
                  <a:lnTo>
                    <a:pt x="634" y="4288"/>
                  </a:lnTo>
                  <a:lnTo>
                    <a:pt x="650" y="4298"/>
                  </a:lnTo>
                  <a:lnTo>
                    <a:pt x="667" y="4307"/>
                  </a:lnTo>
                  <a:lnTo>
                    <a:pt x="684" y="4314"/>
                  </a:lnTo>
                  <a:lnTo>
                    <a:pt x="702" y="4319"/>
                  </a:lnTo>
                  <a:lnTo>
                    <a:pt x="720" y="4320"/>
                  </a:lnTo>
                  <a:lnTo>
                    <a:pt x="793" y="4320"/>
                  </a:lnTo>
                  <a:lnTo>
                    <a:pt x="793" y="4320"/>
                  </a:lnTo>
                  <a:lnTo>
                    <a:pt x="811" y="4319"/>
                  </a:lnTo>
                  <a:lnTo>
                    <a:pt x="829" y="4314"/>
                  </a:lnTo>
                  <a:lnTo>
                    <a:pt x="846" y="4307"/>
                  </a:lnTo>
                  <a:lnTo>
                    <a:pt x="863" y="4298"/>
                  </a:lnTo>
                  <a:lnTo>
                    <a:pt x="879" y="4288"/>
                  </a:lnTo>
                  <a:lnTo>
                    <a:pt x="895" y="4275"/>
                  </a:lnTo>
                  <a:lnTo>
                    <a:pt x="908" y="4261"/>
                  </a:lnTo>
                  <a:lnTo>
                    <a:pt x="921" y="4244"/>
                  </a:lnTo>
                  <a:lnTo>
                    <a:pt x="932" y="4225"/>
                  </a:lnTo>
                  <a:lnTo>
                    <a:pt x="944" y="4206"/>
                  </a:lnTo>
                  <a:lnTo>
                    <a:pt x="952" y="4185"/>
                  </a:lnTo>
                  <a:lnTo>
                    <a:pt x="960" y="4161"/>
                  </a:lnTo>
                  <a:lnTo>
                    <a:pt x="967" y="4138"/>
                  </a:lnTo>
                  <a:lnTo>
                    <a:pt x="971" y="4114"/>
                  </a:lnTo>
                  <a:lnTo>
                    <a:pt x="974" y="4088"/>
                  </a:lnTo>
                  <a:lnTo>
                    <a:pt x="974" y="4062"/>
                  </a:lnTo>
                  <a:lnTo>
                    <a:pt x="974" y="2736"/>
                  </a:lnTo>
                  <a:lnTo>
                    <a:pt x="974" y="2736"/>
                  </a:lnTo>
                  <a:lnTo>
                    <a:pt x="1061" y="2736"/>
                  </a:lnTo>
                  <a:lnTo>
                    <a:pt x="1061" y="4062"/>
                  </a:lnTo>
                  <a:lnTo>
                    <a:pt x="1061" y="4062"/>
                  </a:lnTo>
                  <a:lnTo>
                    <a:pt x="1061" y="4088"/>
                  </a:lnTo>
                  <a:lnTo>
                    <a:pt x="1063" y="4114"/>
                  </a:lnTo>
                  <a:lnTo>
                    <a:pt x="1068" y="4138"/>
                  </a:lnTo>
                  <a:lnTo>
                    <a:pt x="1075" y="4161"/>
                  </a:lnTo>
                  <a:lnTo>
                    <a:pt x="1082" y="4185"/>
                  </a:lnTo>
                  <a:lnTo>
                    <a:pt x="1091" y="4206"/>
                  </a:lnTo>
                  <a:lnTo>
                    <a:pt x="1102" y="4225"/>
                  </a:lnTo>
                  <a:lnTo>
                    <a:pt x="1114" y="4244"/>
                  </a:lnTo>
                  <a:lnTo>
                    <a:pt x="1127" y="4261"/>
                  </a:lnTo>
                  <a:lnTo>
                    <a:pt x="1140" y="4275"/>
                  </a:lnTo>
                  <a:lnTo>
                    <a:pt x="1156" y="4288"/>
                  </a:lnTo>
                  <a:lnTo>
                    <a:pt x="1171" y="4298"/>
                  </a:lnTo>
                  <a:lnTo>
                    <a:pt x="1189" y="4307"/>
                  </a:lnTo>
                  <a:lnTo>
                    <a:pt x="1206" y="4314"/>
                  </a:lnTo>
                  <a:lnTo>
                    <a:pt x="1223" y="4319"/>
                  </a:lnTo>
                  <a:lnTo>
                    <a:pt x="1242" y="4320"/>
                  </a:lnTo>
                  <a:lnTo>
                    <a:pt x="1314" y="4320"/>
                  </a:lnTo>
                  <a:lnTo>
                    <a:pt x="1314" y="4320"/>
                  </a:lnTo>
                  <a:lnTo>
                    <a:pt x="1333" y="4319"/>
                  </a:lnTo>
                  <a:lnTo>
                    <a:pt x="1350" y="4314"/>
                  </a:lnTo>
                  <a:lnTo>
                    <a:pt x="1367" y="4307"/>
                  </a:lnTo>
                  <a:lnTo>
                    <a:pt x="1385" y="4298"/>
                  </a:lnTo>
                  <a:lnTo>
                    <a:pt x="1401" y="4288"/>
                  </a:lnTo>
                  <a:lnTo>
                    <a:pt x="1415" y="4275"/>
                  </a:lnTo>
                  <a:lnTo>
                    <a:pt x="1429" y="4261"/>
                  </a:lnTo>
                  <a:lnTo>
                    <a:pt x="1442" y="4244"/>
                  </a:lnTo>
                  <a:lnTo>
                    <a:pt x="1454" y="4225"/>
                  </a:lnTo>
                  <a:lnTo>
                    <a:pt x="1464" y="4206"/>
                  </a:lnTo>
                  <a:lnTo>
                    <a:pt x="1474" y="4185"/>
                  </a:lnTo>
                  <a:lnTo>
                    <a:pt x="1481" y="4161"/>
                  </a:lnTo>
                  <a:lnTo>
                    <a:pt x="1487" y="4138"/>
                  </a:lnTo>
                  <a:lnTo>
                    <a:pt x="1491" y="4114"/>
                  </a:lnTo>
                  <a:lnTo>
                    <a:pt x="1494" y="4088"/>
                  </a:lnTo>
                  <a:lnTo>
                    <a:pt x="1496" y="4062"/>
                  </a:lnTo>
                  <a:lnTo>
                    <a:pt x="1496" y="2484"/>
                  </a:lnTo>
                  <a:lnTo>
                    <a:pt x="1496" y="2484"/>
                  </a:lnTo>
                  <a:lnTo>
                    <a:pt x="1496" y="2484"/>
                  </a:lnTo>
                  <a:lnTo>
                    <a:pt x="1496" y="1933"/>
                  </a:lnTo>
                  <a:lnTo>
                    <a:pt x="1689" y="2440"/>
                  </a:lnTo>
                  <a:lnTo>
                    <a:pt x="1689" y="2440"/>
                  </a:lnTo>
                  <a:lnTo>
                    <a:pt x="1697" y="2462"/>
                  </a:lnTo>
                  <a:lnTo>
                    <a:pt x="1709" y="2482"/>
                  </a:lnTo>
                  <a:lnTo>
                    <a:pt x="1720" y="2501"/>
                  </a:lnTo>
                  <a:lnTo>
                    <a:pt x="1733" y="2518"/>
                  </a:lnTo>
                  <a:lnTo>
                    <a:pt x="1746" y="2534"/>
                  </a:lnTo>
                  <a:lnTo>
                    <a:pt x="1762" y="2547"/>
                  </a:lnTo>
                  <a:lnTo>
                    <a:pt x="1777" y="2560"/>
                  </a:lnTo>
                  <a:lnTo>
                    <a:pt x="1794" y="2572"/>
                  </a:lnTo>
                  <a:lnTo>
                    <a:pt x="1810" y="2580"/>
                  </a:lnTo>
                  <a:lnTo>
                    <a:pt x="1827" y="2587"/>
                  </a:lnTo>
                  <a:lnTo>
                    <a:pt x="1844" y="2593"/>
                  </a:lnTo>
                  <a:lnTo>
                    <a:pt x="1863" y="2596"/>
                  </a:lnTo>
                  <a:lnTo>
                    <a:pt x="1880" y="2597"/>
                  </a:lnTo>
                  <a:lnTo>
                    <a:pt x="1898" y="2597"/>
                  </a:lnTo>
                  <a:lnTo>
                    <a:pt x="1915" y="2595"/>
                  </a:lnTo>
                  <a:lnTo>
                    <a:pt x="1932" y="2589"/>
                  </a:lnTo>
                  <a:lnTo>
                    <a:pt x="1932" y="2589"/>
                  </a:lnTo>
                  <a:lnTo>
                    <a:pt x="1948" y="2582"/>
                  </a:lnTo>
                  <a:lnTo>
                    <a:pt x="1964" y="2572"/>
                  </a:lnTo>
                  <a:lnTo>
                    <a:pt x="1977" y="2561"/>
                  </a:lnTo>
                  <a:lnTo>
                    <a:pt x="1990" y="2548"/>
                  </a:lnTo>
                  <a:lnTo>
                    <a:pt x="2001" y="2534"/>
                  </a:lnTo>
                  <a:lnTo>
                    <a:pt x="2010" y="2518"/>
                  </a:lnTo>
                  <a:lnTo>
                    <a:pt x="2019" y="2501"/>
                  </a:lnTo>
                  <a:lnTo>
                    <a:pt x="2025" y="2484"/>
                  </a:lnTo>
                  <a:lnTo>
                    <a:pt x="2029" y="2463"/>
                  </a:lnTo>
                  <a:lnTo>
                    <a:pt x="2033" y="2445"/>
                  </a:lnTo>
                  <a:lnTo>
                    <a:pt x="2035" y="2425"/>
                  </a:lnTo>
                  <a:lnTo>
                    <a:pt x="2035" y="2403"/>
                  </a:lnTo>
                  <a:lnTo>
                    <a:pt x="2032" y="2381"/>
                  </a:lnTo>
                  <a:lnTo>
                    <a:pt x="2029" y="2360"/>
                  </a:lnTo>
                  <a:lnTo>
                    <a:pt x="2023" y="2338"/>
                  </a:lnTo>
                  <a:lnTo>
                    <a:pt x="2016" y="2316"/>
                  </a:lnTo>
                  <a:lnTo>
                    <a:pt x="2016" y="231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363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ZA" sz="1800" b="0" i="0" u="none" strike="noStrike" kern="0" cap="none" spc="0" normalizeH="0" baseline="0" noProof="0">
                <a:ln>
                  <a:noFill/>
                </a:ln>
                <a:solidFill>
                  <a:srgbClr val="777777"/>
                </a:solidFill>
                <a:effectLst/>
                <a:uLnTx/>
                <a:uFillTx/>
              </a:endParaRPr>
            </a:p>
          </p:txBody>
        </p:sp>
        <p:sp>
          <p:nvSpPr>
            <p:cNvPr id="63" name="Freeform 62"/>
            <p:cNvSpPr>
              <a:spLocks noEditPoints="1"/>
            </p:cNvSpPr>
            <p:nvPr/>
          </p:nvSpPr>
          <p:spPr bwMode="auto">
            <a:xfrm>
              <a:off x="2647923" y="2971800"/>
              <a:ext cx="475127" cy="1008623"/>
            </a:xfrm>
            <a:custGeom>
              <a:avLst/>
              <a:gdLst>
                <a:gd name="T0" fmla="*/ 1474 w 2035"/>
                <a:gd name="T1" fmla="*/ 561 h 4320"/>
                <a:gd name="T2" fmla="*/ 1428 w 2035"/>
                <a:gd name="T3" fmla="*/ 689 h 4320"/>
                <a:gd name="T4" fmla="*/ 1347 w 2035"/>
                <a:gd name="T5" fmla="*/ 797 h 4320"/>
                <a:gd name="T6" fmla="*/ 1239 w 2035"/>
                <a:gd name="T7" fmla="*/ 878 h 4320"/>
                <a:gd name="T8" fmla="*/ 1111 w 2035"/>
                <a:gd name="T9" fmla="*/ 924 h 4320"/>
                <a:gd name="T10" fmla="*/ 993 w 2035"/>
                <a:gd name="T11" fmla="*/ 934 h 4320"/>
                <a:gd name="T12" fmla="*/ 857 w 2035"/>
                <a:gd name="T13" fmla="*/ 905 h 4320"/>
                <a:gd name="T14" fmla="*/ 738 w 2035"/>
                <a:gd name="T15" fmla="*/ 842 h 4320"/>
                <a:gd name="T16" fmla="*/ 643 w 2035"/>
                <a:gd name="T17" fmla="*/ 747 h 4320"/>
                <a:gd name="T18" fmla="*/ 579 w 2035"/>
                <a:gd name="T19" fmla="*/ 627 h 4320"/>
                <a:gd name="T20" fmla="*/ 550 w 2035"/>
                <a:gd name="T21" fmla="*/ 492 h 4320"/>
                <a:gd name="T22" fmla="*/ 561 w 2035"/>
                <a:gd name="T23" fmla="*/ 373 h 4320"/>
                <a:gd name="T24" fmla="*/ 607 w 2035"/>
                <a:gd name="T25" fmla="*/ 245 h 4320"/>
                <a:gd name="T26" fmla="*/ 687 w 2035"/>
                <a:gd name="T27" fmla="*/ 137 h 4320"/>
                <a:gd name="T28" fmla="*/ 795 w 2035"/>
                <a:gd name="T29" fmla="*/ 56 h 4320"/>
                <a:gd name="T30" fmla="*/ 924 w 2035"/>
                <a:gd name="T31" fmla="*/ 10 h 4320"/>
                <a:gd name="T32" fmla="*/ 1042 w 2035"/>
                <a:gd name="T33" fmla="*/ 0 h 4320"/>
                <a:gd name="T34" fmla="*/ 1177 w 2035"/>
                <a:gd name="T35" fmla="*/ 29 h 4320"/>
                <a:gd name="T36" fmla="*/ 1297 w 2035"/>
                <a:gd name="T37" fmla="*/ 92 h 4320"/>
                <a:gd name="T38" fmla="*/ 1392 w 2035"/>
                <a:gd name="T39" fmla="*/ 187 h 4320"/>
                <a:gd name="T40" fmla="*/ 1455 w 2035"/>
                <a:gd name="T41" fmla="*/ 307 h 4320"/>
                <a:gd name="T42" fmla="*/ 1484 w 2035"/>
                <a:gd name="T43" fmla="*/ 443 h 4320"/>
                <a:gd name="T44" fmla="*/ 1546 w 2035"/>
                <a:gd name="T45" fmla="*/ 1085 h 4320"/>
                <a:gd name="T46" fmla="*/ 1474 w 2035"/>
                <a:gd name="T47" fmla="*/ 990 h 4320"/>
                <a:gd name="T48" fmla="*/ 1379 w 2035"/>
                <a:gd name="T49" fmla="*/ 948 h 4320"/>
                <a:gd name="T50" fmla="*/ 1017 w 2035"/>
                <a:gd name="T51" fmla="*/ 950 h 4320"/>
                <a:gd name="T52" fmla="*/ 656 w 2035"/>
                <a:gd name="T53" fmla="*/ 948 h 4320"/>
                <a:gd name="T54" fmla="*/ 561 w 2035"/>
                <a:gd name="T55" fmla="*/ 990 h 4320"/>
                <a:gd name="T56" fmla="*/ 488 w 2035"/>
                <a:gd name="T57" fmla="*/ 1085 h 4320"/>
                <a:gd name="T58" fmla="*/ 1 w 2035"/>
                <a:gd name="T59" fmla="*/ 2381 h 4320"/>
                <a:gd name="T60" fmla="*/ 16 w 2035"/>
                <a:gd name="T61" fmla="*/ 2501 h 4320"/>
                <a:gd name="T62" fmla="*/ 86 w 2035"/>
                <a:gd name="T63" fmla="*/ 2582 h 4320"/>
                <a:gd name="T64" fmla="*/ 171 w 2035"/>
                <a:gd name="T65" fmla="*/ 2596 h 4320"/>
                <a:gd name="T66" fmla="*/ 272 w 2035"/>
                <a:gd name="T67" fmla="*/ 2547 h 4320"/>
                <a:gd name="T68" fmla="*/ 346 w 2035"/>
                <a:gd name="T69" fmla="*/ 2440 h 4320"/>
                <a:gd name="T70" fmla="*/ 539 w 2035"/>
                <a:gd name="T71" fmla="*/ 4062 h 4320"/>
                <a:gd name="T72" fmla="*/ 569 w 2035"/>
                <a:gd name="T73" fmla="*/ 4206 h 4320"/>
                <a:gd name="T74" fmla="*/ 650 w 2035"/>
                <a:gd name="T75" fmla="*/ 4298 h 4320"/>
                <a:gd name="T76" fmla="*/ 793 w 2035"/>
                <a:gd name="T77" fmla="*/ 4320 h 4320"/>
                <a:gd name="T78" fmla="*/ 895 w 2035"/>
                <a:gd name="T79" fmla="*/ 4275 h 4320"/>
                <a:gd name="T80" fmla="*/ 960 w 2035"/>
                <a:gd name="T81" fmla="*/ 4161 h 4320"/>
                <a:gd name="T82" fmla="*/ 974 w 2035"/>
                <a:gd name="T83" fmla="*/ 2736 h 4320"/>
                <a:gd name="T84" fmla="*/ 1068 w 2035"/>
                <a:gd name="T85" fmla="*/ 4138 h 4320"/>
                <a:gd name="T86" fmla="*/ 1127 w 2035"/>
                <a:gd name="T87" fmla="*/ 4261 h 4320"/>
                <a:gd name="T88" fmla="*/ 1223 w 2035"/>
                <a:gd name="T89" fmla="*/ 4319 h 4320"/>
                <a:gd name="T90" fmla="*/ 1367 w 2035"/>
                <a:gd name="T91" fmla="*/ 4307 h 4320"/>
                <a:gd name="T92" fmla="*/ 1454 w 2035"/>
                <a:gd name="T93" fmla="*/ 4225 h 4320"/>
                <a:gd name="T94" fmla="*/ 1494 w 2035"/>
                <a:gd name="T95" fmla="*/ 4088 h 4320"/>
                <a:gd name="T96" fmla="*/ 1689 w 2035"/>
                <a:gd name="T97" fmla="*/ 2440 h 4320"/>
                <a:gd name="T98" fmla="*/ 1746 w 2035"/>
                <a:gd name="T99" fmla="*/ 2534 h 4320"/>
                <a:gd name="T100" fmla="*/ 1844 w 2035"/>
                <a:gd name="T101" fmla="*/ 2593 h 4320"/>
                <a:gd name="T102" fmla="*/ 1932 w 2035"/>
                <a:gd name="T103" fmla="*/ 2589 h 4320"/>
                <a:gd name="T104" fmla="*/ 2010 w 2035"/>
                <a:gd name="T105" fmla="*/ 2518 h 4320"/>
                <a:gd name="T106" fmla="*/ 2035 w 2035"/>
                <a:gd name="T107" fmla="*/ 2403 h 43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2035" h="4320">
                  <a:moveTo>
                    <a:pt x="1484" y="467"/>
                  </a:moveTo>
                  <a:lnTo>
                    <a:pt x="1484" y="467"/>
                  </a:lnTo>
                  <a:lnTo>
                    <a:pt x="1484" y="492"/>
                  </a:lnTo>
                  <a:lnTo>
                    <a:pt x="1481" y="515"/>
                  </a:lnTo>
                  <a:lnTo>
                    <a:pt x="1478" y="538"/>
                  </a:lnTo>
                  <a:lnTo>
                    <a:pt x="1474" y="561"/>
                  </a:lnTo>
                  <a:lnTo>
                    <a:pt x="1470" y="584"/>
                  </a:lnTo>
                  <a:lnTo>
                    <a:pt x="1463" y="605"/>
                  </a:lnTo>
                  <a:lnTo>
                    <a:pt x="1455" y="627"/>
                  </a:lnTo>
                  <a:lnTo>
                    <a:pt x="1448" y="649"/>
                  </a:lnTo>
                  <a:lnTo>
                    <a:pt x="1438" y="669"/>
                  </a:lnTo>
                  <a:lnTo>
                    <a:pt x="1428" y="689"/>
                  </a:lnTo>
                  <a:lnTo>
                    <a:pt x="1416" y="709"/>
                  </a:lnTo>
                  <a:lnTo>
                    <a:pt x="1405" y="728"/>
                  </a:lnTo>
                  <a:lnTo>
                    <a:pt x="1392" y="747"/>
                  </a:lnTo>
                  <a:lnTo>
                    <a:pt x="1378" y="764"/>
                  </a:lnTo>
                  <a:lnTo>
                    <a:pt x="1363" y="781"/>
                  </a:lnTo>
                  <a:lnTo>
                    <a:pt x="1347" y="797"/>
                  </a:lnTo>
                  <a:lnTo>
                    <a:pt x="1331" y="813"/>
                  </a:lnTo>
                  <a:lnTo>
                    <a:pt x="1314" y="827"/>
                  </a:lnTo>
                  <a:lnTo>
                    <a:pt x="1297" y="842"/>
                  </a:lnTo>
                  <a:lnTo>
                    <a:pt x="1278" y="855"/>
                  </a:lnTo>
                  <a:lnTo>
                    <a:pt x="1259" y="866"/>
                  </a:lnTo>
                  <a:lnTo>
                    <a:pt x="1239" y="878"/>
                  </a:lnTo>
                  <a:lnTo>
                    <a:pt x="1219" y="888"/>
                  </a:lnTo>
                  <a:lnTo>
                    <a:pt x="1199" y="898"/>
                  </a:lnTo>
                  <a:lnTo>
                    <a:pt x="1177" y="905"/>
                  </a:lnTo>
                  <a:lnTo>
                    <a:pt x="1156" y="912"/>
                  </a:lnTo>
                  <a:lnTo>
                    <a:pt x="1134" y="920"/>
                  </a:lnTo>
                  <a:lnTo>
                    <a:pt x="1111" y="924"/>
                  </a:lnTo>
                  <a:lnTo>
                    <a:pt x="1088" y="928"/>
                  </a:lnTo>
                  <a:lnTo>
                    <a:pt x="1065" y="931"/>
                  </a:lnTo>
                  <a:lnTo>
                    <a:pt x="1042" y="934"/>
                  </a:lnTo>
                  <a:lnTo>
                    <a:pt x="1017" y="934"/>
                  </a:lnTo>
                  <a:lnTo>
                    <a:pt x="1017" y="934"/>
                  </a:lnTo>
                  <a:lnTo>
                    <a:pt x="993" y="934"/>
                  </a:lnTo>
                  <a:lnTo>
                    <a:pt x="970" y="931"/>
                  </a:lnTo>
                  <a:lnTo>
                    <a:pt x="947" y="928"/>
                  </a:lnTo>
                  <a:lnTo>
                    <a:pt x="924" y="924"/>
                  </a:lnTo>
                  <a:lnTo>
                    <a:pt x="901" y="920"/>
                  </a:lnTo>
                  <a:lnTo>
                    <a:pt x="879" y="912"/>
                  </a:lnTo>
                  <a:lnTo>
                    <a:pt x="857" y="905"/>
                  </a:lnTo>
                  <a:lnTo>
                    <a:pt x="836" y="898"/>
                  </a:lnTo>
                  <a:lnTo>
                    <a:pt x="816" y="888"/>
                  </a:lnTo>
                  <a:lnTo>
                    <a:pt x="795" y="878"/>
                  </a:lnTo>
                  <a:lnTo>
                    <a:pt x="775" y="866"/>
                  </a:lnTo>
                  <a:lnTo>
                    <a:pt x="756" y="855"/>
                  </a:lnTo>
                  <a:lnTo>
                    <a:pt x="738" y="842"/>
                  </a:lnTo>
                  <a:lnTo>
                    <a:pt x="720" y="827"/>
                  </a:lnTo>
                  <a:lnTo>
                    <a:pt x="703" y="813"/>
                  </a:lnTo>
                  <a:lnTo>
                    <a:pt x="687" y="797"/>
                  </a:lnTo>
                  <a:lnTo>
                    <a:pt x="671" y="781"/>
                  </a:lnTo>
                  <a:lnTo>
                    <a:pt x="657" y="764"/>
                  </a:lnTo>
                  <a:lnTo>
                    <a:pt x="643" y="747"/>
                  </a:lnTo>
                  <a:lnTo>
                    <a:pt x="630" y="728"/>
                  </a:lnTo>
                  <a:lnTo>
                    <a:pt x="618" y="709"/>
                  </a:lnTo>
                  <a:lnTo>
                    <a:pt x="607" y="689"/>
                  </a:lnTo>
                  <a:lnTo>
                    <a:pt x="597" y="669"/>
                  </a:lnTo>
                  <a:lnTo>
                    <a:pt x="586" y="649"/>
                  </a:lnTo>
                  <a:lnTo>
                    <a:pt x="579" y="627"/>
                  </a:lnTo>
                  <a:lnTo>
                    <a:pt x="572" y="605"/>
                  </a:lnTo>
                  <a:lnTo>
                    <a:pt x="565" y="584"/>
                  </a:lnTo>
                  <a:lnTo>
                    <a:pt x="561" y="561"/>
                  </a:lnTo>
                  <a:lnTo>
                    <a:pt x="556" y="538"/>
                  </a:lnTo>
                  <a:lnTo>
                    <a:pt x="553" y="515"/>
                  </a:lnTo>
                  <a:lnTo>
                    <a:pt x="550" y="492"/>
                  </a:lnTo>
                  <a:lnTo>
                    <a:pt x="550" y="467"/>
                  </a:lnTo>
                  <a:lnTo>
                    <a:pt x="550" y="467"/>
                  </a:lnTo>
                  <a:lnTo>
                    <a:pt x="550" y="443"/>
                  </a:lnTo>
                  <a:lnTo>
                    <a:pt x="553" y="419"/>
                  </a:lnTo>
                  <a:lnTo>
                    <a:pt x="556" y="396"/>
                  </a:lnTo>
                  <a:lnTo>
                    <a:pt x="561" y="373"/>
                  </a:lnTo>
                  <a:lnTo>
                    <a:pt x="565" y="350"/>
                  </a:lnTo>
                  <a:lnTo>
                    <a:pt x="572" y="329"/>
                  </a:lnTo>
                  <a:lnTo>
                    <a:pt x="579" y="307"/>
                  </a:lnTo>
                  <a:lnTo>
                    <a:pt x="586" y="285"/>
                  </a:lnTo>
                  <a:lnTo>
                    <a:pt x="597" y="265"/>
                  </a:lnTo>
                  <a:lnTo>
                    <a:pt x="607" y="245"/>
                  </a:lnTo>
                  <a:lnTo>
                    <a:pt x="618" y="225"/>
                  </a:lnTo>
                  <a:lnTo>
                    <a:pt x="630" y="206"/>
                  </a:lnTo>
                  <a:lnTo>
                    <a:pt x="643" y="187"/>
                  </a:lnTo>
                  <a:lnTo>
                    <a:pt x="657" y="170"/>
                  </a:lnTo>
                  <a:lnTo>
                    <a:pt x="671" y="153"/>
                  </a:lnTo>
                  <a:lnTo>
                    <a:pt x="687" y="137"/>
                  </a:lnTo>
                  <a:lnTo>
                    <a:pt x="703" y="121"/>
                  </a:lnTo>
                  <a:lnTo>
                    <a:pt x="720" y="107"/>
                  </a:lnTo>
                  <a:lnTo>
                    <a:pt x="738" y="92"/>
                  </a:lnTo>
                  <a:lnTo>
                    <a:pt x="756" y="79"/>
                  </a:lnTo>
                  <a:lnTo>
                    <a:pt x="775" y="68"/>
                  </a:lnTo>
                  <a:lnTo>
                    <a:pt x="795" y="56"/>
                  </a:lnTo>
                  <a:lnTo>
                    <a:pt x="816" y="46"/>
                  </a:lnTo>
                  <a:lnTo>
                    <a:pt x="836" y="36"/>
                  </a:lnTo>
                  <a:lnTo>
                    <a:pt x="857" y="29"/>
                  </a:lnTo>
                  <a:lnTo>
                    <a:pt x="879" y="22"/>
                  </a:lnTo>
                  <a:lnTo>
                    <a:pt x="901" y="14"/>
                  </a:lnTo>
                  <a:lnTo>
                    <a:pt x="924" y="10"/>
                  </a:lnTo>
                  <a:lnTo>
                    <a:pt x="947" y="6"/>
                  </a:lnTo>
                  <a:lnTo>
                    <a:pt x="970" y="3"/>
                  </a:lnTo>
                  <a:lnTo>
                    <a:pt x="993" y="0"/>
                  </a:lnTo>
                  <a:lnTo>
                    <a:pt x="1017" y="0"/>
                  </a:lnTo>
                  <a:lnTo>
                    <a:pt x="1017" y="0"/>
                  </a:lnTo>
                  <a:lnTo>
                    <a:pt x="1042" y="0"/>
                  </a:lnTo>
                  <a:lnTo>
                    <a:pt x="1065" y="3"/>
                  </a:lnTo>
                  <a:lnTo>
                    <a:pt x="1088" y="6"/>
                  </a:lnTo>
                  <a:lnTo>
                    <a:pt x="1111" y="10"/>
                  </a:lnTo>
                  <a:lnTo>
                    <a:pt x="1134" y="14"/>
                  </a:lnTo>
                  <a:lnTo>
                    <a:pt x="1156" y="22"/>
                  </a:lnTo>
                  <a:lnTo>
                    <a:pt x="1177" y="29"/>
                  </a:lnTo>
                  <a:lnTo>
                    <a:pt x="1199" y="36"/>
                  </a:lnTo>
                  <a:lnTo>
                    <a:pt x="1219" y="46"/>
                  </a:lnTo>
                  <a:lnTo>
                    <a:pt x="1239" y="56"/>
                  </a:lnTo>
                  <a:lnTo>
                    <a:pt x="1259" y="68"/>
                  </a:lnTo>
                  <a:lnTo>
                    <a:pt x="1278" y="79"/>
                  </a:lnTo>
                  <a:lnTo>
                    <a:pt x="1297" y="92"/>
                  </a:lnTo>
                  <a:lnTo>
                    <a:pt x="1314" y="107"/>
                  </a:lnTo>
                  <a:lnTo>
                    <a:pt x="1331" y="121"/>
                  </a:lnTo>
                  <a:lnTo>
                    <a:pt x="1347" y="137"/>
                  </a:lnTo>
                  <a:lnTo>
                    <a:pt x="1363" y="153"/>
                  </a:lnTo>
                  <a:lnTo>
                    <a:pt x="1378" y="170"/>
                  </a:lnTo>
                  <a:lnTo>
                    <a:pt x="1392" y="187"/>
                  </a:lnTo>
                  <a:lnTo>
                    <a:pt x="1405" y="206"/>
                  </a:lnTo>
                  <a:lnTo>
                    <a:pt x="1416" y="225"/>
                  </a:lnTo>
                  <a:lnTo>
                    <a:pt x="1428" y="245"/>
                  </a:lnTo>
                  <a:lnTo>
                    <a:pt x="1438" y="265"/>
                  </a:lnTo>
                  <a:lnTo>
                    <a:pt x="1448" y="285"/>
                  </a:lnTo>
                  <a:lnTo>
                    <a:pt x="1455" y="307"/>
                  </a:lnTo>
                  <a:lnTo>
                    <a:pt x="1463" y="329"/>
                  </a:lnTo>
                  <a:lnTo>
                    <a:pt x="1470" y="350"/>
                  </a:lnTo>
                  <a:lnTo>
                    <a:pt x="1474" y="373"/>
                  </a:lnTo>
                  <a:lnTo>
                    <a:pt x="1478" y="396"/>
                  </a:lnTo>
                  <a:lnTo>
                    <a:pt x="1481" y="419"/>
                  </a:lnTo>
                  <a:lnTo>
                    <a:pt x="1484" y="443"/>
                  </a:lnTo>
                  <a:lnTo>
                    <a:pt x="1484" y="467"/>
                  </a:lnTo>
                  <a:lnTo>
                    <a:pt x="1484" y="467"/>
                  </a:lnTo>
                  <a:close/>
                  <a:moveTo>
                    <a:pt x="2016" y="2316"/>
                  </a:moveTo>
                  <a:lnTo>
                    <a:pt x="1555" y="1104"/>
                  </a:lnTo>
                  <a:lnTo>
                    <a:pt x="1555" y="1104"/>
                  </a:lnTo>
                  <a:lnTo>
                    <a:pt x="1546" y="1085"/>
                  </a:lnTo>
                  <a:lnTo>
                    <a:pt x="1537" y="1067"/>
                  </a:lnTo>
                  <a:lnTo>
                    <a:pt x="1526" y="1048"/>
                  </a:lnTo>
                  <a:lnTo>
                    <a:pt x="1514" y="1032"/>
                  </a:lnTo>
                  <a:lnTo>
                    <a:pt x="1501" y="1016"/>
                  </a:lnTo>
                  <a:lnTo>
                    <a:pt x="1489" y="1003"/>
                  </a:lnTo>
                  <a:lnTo>
                    <a:pt x="1474" y="990"/>
                  </a:lnTo>
                  <a:lnTo>
                    <a:pt x="1460" y="980"/>
                  </a:lnTo>
                  <a:lnTo>
                    <a:pt x="1444" y="970"/>
                  </a:lnTo>
                  <a:lnTo>
                    <a:pt x="1428" y="961"/>
                  </a:lnTo>
                  <a:lnTo>
                    <a:pt x="1412" y="956"/>
                  </a:lnTo>
                  <a:lnTo>
                    <a:pt x="1395" y="951"/>
                  </a:lnTo>
                  <a:lnTo>
                    <a:pt x="1379" y="948"/>
                  </a:lnTo>
                  <a:lnTo>
                    <a:pt x="1362" y="947"/>
                  </a:lnTo>
                  <a:lnTo>
                    <a:pt x="1346" y="948"/>
                  </a:lnTo>
                  <a:lnTo>
                    <a:pt x="1329" y="951"/>
                  </a:lnTo>
                  <a:lnTo>
                    <a:pt x="1329" y="951"/>
                  </a:lnTo>
                  <a:lnTo>
                    <a:pt x="1229" y="950"/>
                  </a:lnTo>
                  <a:lnTo>
                    <a:pt x="1017" y="950"/>
                  </a:lnTo>
                  <a:lnTo>
                    <a:pt x="804" y="950"/>
                  </a:lnTo>
                  <a:lnTo>
                    <a:pt x="706" y="951"/>
                  </a:lnTo>
                  <a:lnTo>
                    <a:pt x="706" y="951"/>
                  </a:lnTo>
                  <a:lnTo>
                    <a:pt x="689" y="948"/>
                  </a:lnTo>
                  <a:lnTo>
                    <a:pt x="673" y="947"/>
                  </a:lnTo>
                  <a:lnTo>
                    <a:pt x="656" y="948"/>
                  </a:lnTo>
                  <a:lnTo>
                    <a:pt x="640" y="951"/>
                  </a:lnTo>
                  <a:lnTo>
                    <a:pt x="622" y="956"/>
                  </a:lnTo>
                  <a:lnTo>
                    <a:pt x="607" y="961"/>
                  </a:lnTo>
                  <a:lnTo>
                    <a:pt x="591" y="970"/>
                  </a:lnTo>
                  <a:lnTo>
                    <a:pt x="575" y="980"/>
                  </a:lnTo>
                  <a:lnTo>
                    <a:pt x="561" y="990"/>
                  </a:lnTo>
                  <a:lnTo>
                    <a:pt x="546" y="1003"/>
                  </a:lnTo>
                  <a:lnTo>
                    <a:pt x="533" y="1016"/>
                  </a:lnTo>
                  <a:lnTo>
                    <a:pt x="520" y="1032"/>
                  </a:lnTo>
                  <a:lnTo>
                    <a:pt x="509" y="1048"/>
                  </a:lnTo>
                  <a:lnTo>
                    <a:pt x="497" y="1067"/>
                  </a:lnTo>
                  <a:lnTo>
                    <a:pt x="488" y="1085"/>
                  </a:lnTo>
                  <a:lnTo>
                    <a:pt x="480" y="1104"/>
                  </a:lnTo>
                  <a:lnTo>
                    <a:pt x="19" y="2316"/>
                  </a:lnTo>
                  <a:lnTo>
                    <a:pt x="19" y="2316"/>
                  </a:lnTo>
                  <a:lnTo>
                    <a:pt x="12" y="2338"/>
                  </a:lnTo>
                  <a:lnTo>
                    <a:pt x="6" y="2360"/>
                  </a:lnTo>
                  <a:lnTo>
                    <a:pt x="1" y="2381"/>
                  </a:lnTo>
                  <a:lnTo>
                    <a:pt x="0" y="2403"/>
                  </a:lnTo>
                  <a:lnTo>
                    <a:pt x="0" y="2425"/>
                  </a:lnTo>
                  <a:lnTo>
                    <a:pt x="1" y="2445"/>
                  </a:lnTo>
                  <a:lnTo>
                    <a:pt x="4" y="2463"/>
                  </a:lnTo>
                  <a:lnTo>
                    <a:pt x="10" y="2484"/>
                  </a:lnTo>
                  <a:lnTo>
                    <a:pt x="16" y="2501"/>
                  </a:lnTo>
                  <a:lnTo>
                    <a:pt x="24" y="2518"/>
                  </a:lnTo>
                  <a:lnTo>
                    <a:pt x="33" y="2534"/>
                  </a:lnTo>
                  <a:lnTo>
                    <a:pt x="45" y="2548"/>
                  </a:lnTo>
                  <a:lnTo>
                    <a:pt x="58" y="2561"/>
                  </a:lnTo>
                  <a:lnTo>
                    <a:pt x="71" y="2572"/>
                  </a:lnTo>
                  <a:lnTo>
                    <a:pt x="86" y="2582"/>
                  </a:lnTo>
                  <a:lnTo>
                    <a:pt x="102" y="2589"/>
                  </a:lnTo>
                  <a:lnTo>
                    <a:pt x="102" y="2589"/>
                  </a:lnTo>
                  <a:lnTo>
                    <a:pt x="120" y="2595"/>
                  </a:lnTo>
                  <a:lnTo>
                    <a:pt x="137" y="2597"/>
                  </a:lnTo>
                  <a:lnTo>
                    <a:pt x="154" y="2597"/>
                  </a:lnTo>
                  <a:lnTo>
                    <a:pt x="171" y="2596"/>
                  </a:lnTo>
                  <a:lnTo>
                    <a:pt x="190" y="2593"/>
                  </a:lnTo>
                  <a:lnTo>
                    <a:pt x="207" y="2587"/>
                  </a:lnTo>
                  <a:lnTo>
                    <a:pt x="225" y="2580"/>
                  </a:lnTo>
                  <a:lnTo>
                    <a:pt x="241" y="2572"/>
                  </a:lnTo>
                  <a:lnTo>
                    <a:pt x="258" y="2560"/>
                  </a:lnTo>
                  <a:lnTo>
                    <a:pt x="272" y="2547"/>
                  </a:lnTo>
                  <a:lnTo>
                    <a:pt x="288" y="2534"/>
                  </a:lnTo>
                  <a:lnTo>
                    <a:pt x="301" y="2518"/>
                  </a:lnTo>
                  <a:lnTo>
                    <a:pt x="314" y="2501"/>
                  </a:lnTo>
                  <a:lnTo>
                    <a:pt x="326" y="2482"/>
                  </a:lnTo>
                  <a:lnTo>
                    <a:pt x="337" y="2462"/>
                  </a:lnTo>
                  <a:lnTo>
                    <a:pt x="346" y="2440"/>
                  </a:lnTo>
                  <a:lnTo>
                    <a:pt x="539" y="1933"/>
                  </a:lnTo>
                  <a:lnTo>
                    <a:pt x="539" y="2484"/>
                  </a:lnTo>
                  <a:lnTo>
                    <a:pt x="539" y="2484"/>
                  </a:lnTo>
                  <a:lnTo>
                    <a:pt x="539" y="2484"/>
                  </a:lnTo>
                  <a:lnTo>
                    <a:pt x="539" y="4062"/>
                  </a:lnTo>
                  <a:lnTo>
                    <a:pt x="539" y="4062"/>
                  </a:lnTo>
                  <a:lnTo>
                    <a:pt x="540" y="4088"/>
                  </a:lnTo>
                  <a:lnTo>
                    <a:pt x="542" y="4114"/>
                  </a:lnTo>
                  <a:lnTo>
                    <a:pt x="548" y="4138"/>
                  </a:lnTo>
                  <a:lnTo>
                    <a:pt x="553" y="4161"/>
                  </a:lnTo>
                  <a:lnTo>
                    <a:pt x="561" y="4185"/>
                  </a:lnTo>
                  <a:lnTo>
                    <a:pt x="569" y="4206"/>
                  </a:lnTo>
                  <a:lnTo>
                    <a:pt x="581" y="4225"/>
                  </a:lnTo>
                  <a:lnTo>
                    <a:pt x="592" y="4244"/>
                  </a:lnTo>
                  <a:lnTo>
                    <a:pt x="605" y="4261"/>
                  </a:lnTo>
                  <a:lnTo>
                    <a:pt x="620" y="4275"/>
                  </a:lnTo>
                  <a:lnTo>
                    <a:pt x="634" y="4288"/>
                  </a:lnTo>
                  <a:lnTo>
                    <a:pt x="650" y="4298"/>
                  </a:lnTo>
                  <a:lnTo>
                    <a:pt x="667" y="4307"/>
                  </a:lnTo>
                  <a:lnTo>
                    <a:pt x="684" y="4314"/>
                  </a:lnTo>
                  <a:lnTo>
                    <a:pt x="702" y="4319"/>
                  </a:lnTo>
                  <a:lnTo>
                    <a:pt x="720" y="4320"/>
                  </a:lnTo>
                  <a:lnTo>
                    <a:pt x="793" y="4320"/>
                  </a:lnTo>
                  <a:lnTo>
                    <a:pt x="793" y="4320"/>
                  </a:lnTo>
                  <a:lnTo>
                    <a:pt x="811" y="4319"/>
                  </a:lnTo>
                  <a:lnTo>
                    <a:pt x="829" y="4314"/>
                  </a:lnTo>
                  <a:lnTo>
                    <a:pt x="846" y="4307"/>
                  </a:lnTo>
                  <a:lnTo>
                    <a:pt x="863" y="4298"/>
                  </a:lnTo>
                  <a:lnTo>
                    <a:pt x="879" y="4288"/>
                  </a:lnTo>
                  <a:lnTo>
                    <a:pt x="895" y="4275"/>
                  </a:lnTo>
                  <a:lnTo>
                    <a:pt x="908" y="4261"/>
                  </a:lnTo>
                  <a:lnTo>
                    <a:pt x="921" y="4244"/>
                  </a:lnTo>
                  <a:lnTo>
                    <a:pt x="932" y="4225"/>
                  </a:lnTo>
                  <a:lnTo>
                    <a:pt x="944" y="4206"/>
                  </a:lnTo>
                  <a:lnTo>
                    <a:pt x="952" y="4185"/>
                  </a:lnTo>
                  <a:lnTo>
                    <a:pt x="960" y="4161"/>
                  </a:lnTo>
                  <a:lnTo>
                    <a:pt x="967" y="4138"/>
                  </a:lnTo>
                  <a:lnTo>
                    <a:pt x="971" y="4114"/>
                  </a:lnTo>
                  <a:lnTo>
                    <a:pt x="974" y="4088"/>
                  </a:lnTo>
                  <a:lnTo>
                    <a:pt x="974" y="4062"/>
                  </a:lnTo>
                  <a:lnTo>
                    <a:pt x="974" y="2736"/>
                  </a:lnTo>
                  <a:lnTo>
                    <a:pt x="974" y="2736"/>
                  </a:lnTo>
                  <a:lnTo>
                    <a:pt x="1061" y="2736"/>
                  </a:lnTo>
                  <a:lnTo>
                    <a:pt x="1061" y="4062"/>
                  </a:lnTo>
                  <a:lnTo>
                    <a:pt x="1061" y="4062"/>
                  </a:lnTo>
                  <a:lnTo>
                    <a:pt x="1061" y="4088"/>
                  </a:lnTo>
                  <a:lnTo>
                    <a:pt x="1063" y="4114"/>
                  </a:lnTo>
                  <a:lnTo>
                    <a:pt x="1068" y="4138"/>
                  </a:lnTo>
                  <a:lnTo>
                    <a:pt x="1075" y="4161"/>
                  </a:lnTo>
                  <a:lnTo>
                    <a:pt x="1082" y="4185"/>
                  </a:lnTo>
                  <a:lnTo>
                    <a:pt x="1091" y="4206"/>
                  </a:lnTo>
                  <a:lnTo>
                    <a:pt x="1102" y="4225"/>
                  </a:lnTo>
                  <a:lnTo>
                    <a:pt x="1114" y="4244"/>
                  </a:lnTo>
                  <a:lnTo>
                    <a:pt x="1127" y="4261"/>
                  </a:lnTo>
                  <a:lnTo>
                    <a:pt x="1140" y="4275"/>
                  </a:lnTo>
                  <a:lnTo>
                    <a:pt x="1156" y="4288"/>
                  </a:lnTo>
                  <a:lnTo>
                    <a:pt x="1171" y="4298"/>
                  </a:lnTo>
                  <a:lnTo>
                    <a:pt x="1189" y="4307"/>
                  </a:lnTo>
                  <a:lnTo>
                    <a:pt x="1206" y="4314"/>
                  </a:lnTo>
                  <a:lnTo>
                    <a:pt x="1223" y="4319"/>
                  </a:lnTo>
                  <a:lnTo>
                    <a:pt x="1242" y="4320"/>
                  </a:lnTo>
                  <a:lnTo>
                    <a:pt x="1314" y="4320"/>
                  </a:lnTo>
                  <a:lnTo>
                    <a:pt x="1314" y="4320"/>
                  </a:lnTo>
                  <a:lnTo>
                    <a:pt x="1333" y="4319"/>
                  </a:lnTo>
                  <a:lnTo>
                    <a:pt x="1350" y="4314"/>
                  </a:lnTo>
                  <a:lnTo>
                    <a:pt x="1367" y="4307"/>
                  </a:lnTo>
                  <a:lnTo>
                    <a:pt x="1385" y="4298"/>
                  </a:lnTo>
                  <a:lnTo>
                    <a:pt x="1401" y="4288"/>
                  </a:lnTo>
                  <a:lnTo>
                    <a:pt x="1415" y="4275"/>
                  </a:lnTo>
                  <a:lnTo>
                    <a:pt x="1429" y="4261"/>
                  </a:lnTo>
                  <a:lnTo>
                    <a:pt x="1442" y="4244"/>
                  </a:lnTo>
                  <a:lnTo>
                    <a:pt x="1454" y="4225"/>
                  </a:lnTo>
                  <a:lnTo>
                    <a:pt x="1464" y="4206"/>
                  </a:lnTo>
                  <a:lnTo>
                    <a:pt x="1474" y="4185"/>
                  </a:lnTo>
                  <a:lnTo>
                    <a:pt x="1481" y="4161"/>
                  </a:lnTo>
                  <a:lnTo>
                    <a:pt x="1487" y="4138"/>
                  </a:lnTo>
                  <a:lnTo>
                    <a:pt x="1491" y="4114"/>
                  </a:lnTo>
                  <a:lnTo>
                    <a:pt x="1494" y="4088"/>
                  </a:lnTo>
                  <a:lnTo>
                    <a:pt x="1496" y="4062"/>
                  </a:lnTo>
                  <a:lnTo>
                    <a:pt x="1496" y="2484"/>
                  </a:lnTo>
                  <a:lnTo>
                    <a:pt x="1496" y="2484"/>
                  </a:lnTo>
                  <a:lnTo>
                    <a:pt x="1496" y="2484"/>
                  </a:lnTo>
                  <a:lnTo>
                    <a:pt x="1496" y="1933"/>
                  </a:lnTo>
                  <a:lnTo>
                    <a:pt x="1689" y="2440"/>
                  </a:lnTo>
                  <a:lnTo>
                    <a:pt x="1689" y="2440"/>
                  </a:lnTo>
                  <a:lnTo>
                    <a:pt x="1697" y="2462"/>
                  </a:lnTo>
                  <a:lnTo>
                    <a:pt x="1709" y="2482"/>
                  </a:lnTo>
                  <a:lnTo>
                    <a:pt x="1720" y="2501"/>
                  </a:lnTo>
                  <a:lnTo>
                    <a:pt x="1733" y="2518"/>
                  </a:lnTo>
                  <a:lnTo>
                    <a:pt x="1746" y="2534"/>
                  </a:lnTo>
                  <a:lnTo>
                    <a:pt x="1762" y="2547"/>
                  </a:lnTo>
                  <a:lnTo>
                    <a:pt x="1777" y="2560"/>
                  </a:lnTo>
                  <a:lnTo>
                    <a:pt x="1794" y="2572"/>
                  </a:lnTo>
                  <a:lnTo>
                    <a:pt x="1810" y="2580"/>
                  </a:lnTo>
                  <a:lnTo>
                    <a:pt x="1827" y="2587"/>
                  </a:lnTo>
                  <a:lnTo>
                    <a:pt x="1844" y="2593"/>
                  </a:lnTo>
                  <a:lnTo>
                    <a:pt x="1863" y="2596"/>
                  </a:lnTo>
                  <a:lnTo>
                    <a:pt x="1880" y="2597"/>
                  </a:lnTo>
                  <a:lnTo>
                    <a:pt x="1898" y="2597"/>
                  </a:lnTo>
                  <a:lnTo>
                    <a:pt x="1915" y="2595"/>
                  </a:lnTo>
                  <a:lnTo>
                    <a:pt x="1932" y="2589"/>
                  </a:lnTo>
                  <a:lnTo>
                    <a:pt x="1932" y="2589"/>
                  </a:lnTo>
                  <a:lnTo>
                    <a:pt x="1948" y="2582"/>
                  </a:lnTo>
                  <a:lnTo>
                    <a:pt x="1964" y="2572"/>
                  </a:lnTo>
                  <a:lnTo>
                    <a:pt x="1977" y="2561"/>
                  </a:lnTo>
                  <a:lnTo>
                    <a:pt x="1990" y="2548"/>
                  </a:lnTo>
                  <a:lnTo>
                    <a:pt x="2001" y="2534"/>
                  </a:lnTo>
                  <a:lnTo>
                    <a:pt x="2010" y="2518"/>
                  </a:lnTo>
                  <a:lnTo>
                    <a:pt x="2019" y="2501"/>
                  </a:lnTo>
                  <a:lnTo>
                    <a:pt x="2025" y="2484"/>
                  </a:lnTo>
                  <a:lnTo>
                    <a:pt x="2029" y="2463"/>
                  </a:lnTo>
                  <a:lnTo>
                    <a:pt x="2033" y="2445"/>
                  </a:lnTo>
                  <a:lnTo>
                    <a:pt x="2035" y="2425"/>
                  </a:lnTo>
                  <a:lnTo>
                    <a:pt x="2035" y="2403"/>
                  </a:lnTo>
                  <a:lnTo>
                    <a:pt x="2032" y="2381"/>
                  </a:lnTo>
                  <a:lnTo>
                    <a:pt x="2029" y="2360"/>
                  </a:lnTo>
                  <a:lnTo>
                    <a:pt x="2023" y="2338"/>
                  </a:lnTo>
                  <a:lnTo>
                    <a:pt x="2016" y="2316"/>
                  </a:lnTo>
                  <a:lnTo>
                    <a:pt x="2016" y="231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363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ZA" sz="1800" b="0" i="0" u="none" strike="noStrike" kern="0" cap="none" spc="0" normalizeH="0" baseline="0" noProof="0">
                <a:ln>
                  <a:noFill/>
                </a:ln>
                <a:solidFill>
                  <a:srgbClr val="777777"/>
                </a:solidFill>
                <a:effectLst/>
                <a:uLnTx/>
                <a:uFillTx/>
              </a:endParaRPr>
            </a:p>
          </p:txBody>
        </p:sp>
        <p:sp>
          <p:nvSpPr>
            <p:cNvPr id="64" name="Freeform 63"/>
            <p:cNvSpPr>
              <a:spLocks noEditPoints="1"/>
            </p:cNvSpPr>
            <p:nvPr/>
          </p:nvSpPr>
          <p:spPr bwMode="auto">
            <a:xfrm>
              <a:off x="3159190" y="2971800"/>
              <a:ext cx="475127" cy="1008623"/>
            </a:xfrm>
            <a:custGeom>
              <a:avLst/>
              <a:gdLst>
                <a:gd name="T0" fmla="*/ 1474 w 2035"/>
                <a:gd name="T1" fmla="*/ 561 h 4320"/>
                <a:gd name="T2" fmla="*/ 1428 w 2035"/>
                <a:gd name="T3" fmla="*/ 689 h 4320"/>
                <a:gd name="T4" fmla="*/ 1347 w 2035"/>
                <a:gd name="T5" fmla="*/ 797 h 4320"/>
                <a:gd name="T6" fmla="*/ 1239 w 2035"/>
                <a:gd name="T7" fmla="*/ 878 h 4320"/>
                <a:gd name="T8" fmla="*/ 1111 w 2035"/>
                <a:gd name="T9" fmla="*/ 924 h 4320"/>
                <a:gd name="T10" fmla="*/ 993 w 2035"/>
                <a:gd name="T11" fmla="*/ 934 h 4320"/>
                <a:gd name="T12" fmla="*/ 857 w 2035"/>
                <a:gd name="T13" fmla="*/ 905 h 4320"/>
                <a:gd name="T14" fmla="*/ 738 w 2035"/>
                <a:gd name="T15" fmla="*/ 842 h 4320"/>
                <a:gd name="T16" fmla="*/ 643 w 2035"/>
                <a:gd name="T17" fmla="*/ 747 h 4320"/>
                <a:gd name="T18" fmla="*/ 579 w 2035"/>
                <a:gd name="T19" fmla="*/ 627 h 4320"/>
                <a:gd name="T20" fmla="*/ 550 w 2035"/>
                <a:gd name="T21" fmla="*/ 492 h 4320"/>
                <a:gd name="T22" fmla="*/ 561 w 2035"/>
                <a:gd name="T23" fmla="*/ 373 h 4320"/>
                <a:gd name="T24" fmla="*/ 607 w 2035"/>
                <a:gd name="T25" fmla="*/ 245 h 4320"/>
                <a:gd name="T26" fmla="*/ 687 w 2035"/>
                <a:gd name="T27" fmla="*/ 137 h 4320"/>
                <a:gd name="T28" fmla="*/ 795 w 2035"/>
                <a:gd name="T29" fmla="*/ 56 h 4320"/>
                <a:gd name="T30" fmla="*/ 924 w 2035"/>
                <a:gd name="T31" fmla="*/ 10 h 4320"/>
                <a:gd name="T32" fmla="*/ 1042 w 2035"/>
                <a:gd name="T33" fmla="*/ 0 h 4320"/>
                <a:gd name="T34" fmla="*/ 1177 w 2035"/>
                <a:gd name="T35" fmla="*/ 29 h 4320"/>
                <a:gd name="T36" fmla="*/ 1297 w 2035"/>
                <a:gd name="T37" fmla="*/ 92 h 4320"/>
                <a:gd name="T38" fmla="*/ 1392 w 2035"/>
                <a:gd name="T39" fmla="*/ 187 h 4320"/>
                <a:gd name="T40" fmla="*/ 1455 w 2035"/>
                <a:gd name="T41" fmla="*/ 307 h 4320"/>
                <a:gd name="T42" fmla="*/ 1484 w 2035"/>
                <a:gd name="T43" fmla="*/ 443 h 4320"/>
                <a:gd name="T44" fmla="*/ 1546 w 2035"/>
                <a:gd name="T45" fmla="*/ 1085 h 4320"/>
                <a:gd name="T46" fmla="*/ 1474 w 2035"/>
                <a:gd name="T47" fmla="*/ 990 h 4320"/>
                <a:gd name="T48" fmla="*/ 1379 w 2035"/>
                <a:gd name="T49" fmla="*/ 948 h 4320"/>
                <a:gd name="T50" fmla="*/ 1017 w 2035"/>
                <a:gd name="T51" fmla="*/ 950 h 4320"/>
                <a:gd name="T52" fmla="*/ 656 w 2035"/>
                <a:gd name="T53" fmla="*/ 948 h 4320"/>
                <a:gd name="T54" fmla="*/ 561 w 2035"/>
                <a:gd name="T55" fmla="*/ 990 h 4320"/>
                <a:gd name="T56" fmla="*/ 488 w 2035"/>
                <a:gd name="T57" fmla="*/ 1085 h 4320"/>
                <a:gd name="T58" fmla="*/ 1 w 2035"/>
                <a:gd name="T59" fmla="*/ 2381 h 4320"/>
                <a:gd name="T60" fmla="*/ 16 w 2035"/>
                <a:gd name="T61" fmla="*/ 2501 h 4320"/>
                <a:gd name="T62" fmla="*/ 86 w 2035"/>
                <a:gd name="T63" fmla="*/ 2582 h 4320"/>
                <a:gd name="T64" fmla="*/ 171 w 2035"/>
                <a:gd name="T65" fmla="*/ 2596 h 4320"/>
                <a:gd name="T66" fmla="*/ 272 w 2035"/>
                <a:gd name="T67" fmla="*/ 2547 h 4320"/>
                <a:gd name="T68" fmla="*/ 346 w 2035"/>
                <a:gd name="T69" fmla="*/ 2440 h 4320"/>
                <a:gd name="T70" fmla="*/ 539 w 2035"/>
                <a:gd name="T71" fmla="*/ 4062 h 4320"/>
                <a:gd name="T72" fmla="*/ 569 w 2035"/>
                <a:gd name="T73" fmla="*/ 4206 h 4320"/>
                <a:gd name="T74" fmla="*/ 650 w 2035"/>
                <a:gd name="T75" fmla="*/ 4298 h 4320"/>
                <a:gd name="T76" fmla="*/ 793 w 2035"/>
                <a:gd name="T77" fmla="*/ 4320 h 4320"/>
                <a:gd name="T78" fmla="*/ 895 w 2035"/>
                <a:gd name="T79" fmla="*/ 4275 h 4320"/>
                <a:gd name="T80" fmla="*/ 960 w 2035"/>
                <a:gd name="T81" fmla="*/ 4161 h 4320"/>
                <a:gd name="T82" fmla="*/ 974 w 2035"/>
                <a:gd name="T83" fmla="*/ 2736 h 4320"/>
                <a:gd name="T84" fmla="*/ 1068 w 2035"/>
                <a:gd name="T85" fmla="*/ 4138 h 4320"/>
                <a:gd name="T86" fmla="*/ 1127 w 2035"/>
                <a:gd name="T87" fmla="*/ 4261 h 4320"/>
                <a:gd name="T88" fmla="*/ 1223 w 2035"/>
                <a:gd name="T89" fmla="*/ 4319 h 4320"/>
                <a:gd name="T90" fmla="*/ 1367 w 2035"/>
                <a:gd name="T91" fmla="*/ 4307 h 4320"/>
                <a:gd name="T92" fmla="*/ 1454 w 2035"/>
                <a:gd name="T93" fmla="*/ 4225 h 4320"/>
                <a:gd name="T94" fmla="*/ 1494 w 2035"/>
                <a:gd name="T95" fmla="*/ 4088 h 4320"/>
                <a:gd name="T96" fmla="*/ 1689 w 2035"/>
                <a:gd name="T97" fmla="*/ 2440 h 4320"/>
                <a:gd name="T98" fmla="*/ 1746 w 2035"/>
                <a:gd name="T99" fmla="*/ 2534 h 4320"/>
                <a:gd name="T100" fmla="*/ 1844 w 2035"/>
                <a:gd name="T101" fmla="*/ 2593 h 4320"/>
                <a:gd name="T102" fmla="*/ 1932 w 2035"/>
                <a:gd name="T103" fmla="*/ 2589 h 4320"/>
                <a:gd name="T104" fmla="*/ 2010 w 2035"/>
                <a:gd name="T105" fmla="*/ 2518 h 4320"/>
                <a:gd name="T106" fmla="*/ 2035 w 2035"/>
                <a:gd name="T107" fmla="*/ 2403 h 43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2035" h="4320">
                  <a:moveTo>
                    <a:pt x="1484" y="467"/>
                  </a:moveTo>
                  <a:lnTo>
                    <a:pt x="1484" y="467"/>
                  </a:lnTo>
                  <a:lnTo>
                    <a:pt x="1484" y="492"/>
                  </a:lnTo>
                  <a:lnTo>
                    <a:pt x="1481" y="515"/>
                  </a:lnTo>
                  <a:lnTo>
                    <a:pt x="1478" y="538"/>
                  </a:lnTo>
                  <a:lnTo>
                    <a:pt x="1474" y="561"/>
                  </a:lnTo>
                  <a:lnTo>
                    <a:pt x="1470" y="584"/>
                  </a:lnTo>
                  <a:lnTo>
                    <a:pt x="1463" y="605"/>
                  </a:lnTo>
                  <a:lnTo>
                    <a:pt x="1455" y="627"/>
                  </a:lnTo>
                  <a:lnTo>
                    <a:pt x="1448" y="649"/>
                  </a:lnTo>
                  <a:lnTo>
                    <a:pt x="1438" y="669"/>
                  </a:lnTo>
                  <a:lnTo>
                    <a:pt x="1428" y="689"/>
                  </a:lnTo>
                  <a:lnTo>
                    <a:pt x="1416" y="709"/>
                  </a:lnTo>
                  <a:lnTo>
                    <a:pt x="1405" y="728"/>
                  </a:lnTo>
                  <a:lnTo>
                    <a:pt x="1392" y="747"/>
                  </a:lnTo>
                  <a:lnTo>
                    <a:pt x="1378" y="764"/>
                  </a:lnTo>
                  <a:lnTo>
                    <a:pt x="1363" y="781"/>
                  </a:lnTo>
                  <a:lnTo>
                    <a:pt x="1347" y="797"/>
                  </a:lnTo>
                  <a:lnTo>
                    <a:pt x="1331" y="813"/>
                  </a:lnTo>
                  <a:lnTo>
                    <a:pt x="1314" y="827"/>
                  </a:lnTo>
                  <a:lnTo>
                    <a:pt x="1297" y="842"/>
                  </a:lnTo>
                  <a:lnTo>
                    <a:pt x="1278" y="855"/>
                  </a:lnTo>
                  <a:lnTo>
                    <a:pt x="1259" y="866"/>
                  </a:lnTo>
                  <a:lnTo>
                    <a:pt x="1239" y="878"/>
                  </a:lnTo>
                  <a:lnTo>
                    <a:pt x="1219" y="888"/>
                  </a:lnTo>
                  <a:lnTo>
                    <a:pt x="1199" y="898"/>
                  </a:lnTo>
                  <a:lnTo>
                    <a:pt x="1177" y="905"/>
                  </a:lnTo>
                  <a:lnTo>
                    <a:pt x="1156" y="912"/>
                  </a:lnTo>
                  <a:lnTo>
                    <a:pt x="1134" y="920"/>
                  </a:lnTo>
                  <a:lnTo>
                    <a:pt x="1111" y="924"/>
                  </a:lnTo>
                  <a:lnTo>
                    <a:pt x="1088" y="928"/>
                  </a:lnTo>
                  <a:lnTo>
                    <a:pt x="1065" y="931"/>
                  </a:lnTo>
                  <a:lnTo>
                    <a:pt x="1042" y="934"/>
                  </a:lnTo>
                  <a:lnTo>
                    <a:pt x="1017" y="934"/>
                  </a:lnTo>
                  <a:lnTo>
                    <a:pt x="1017" y="934"/>
                  </a:lnTo>
                  <a:lnTo>
                    <a:pt x="993" y="934"/>
                  </a:lnTo>
                  <a:lnTo>
                    <a:pt x="970" y="931"/>
                  </a:lnTo>
                  <a:lnTo>
                    <a:pt x="947" y="928"/>
                  </a:lnTo>
                  <a:lnTo>
                    <a:pt x="924" y="924"/>
                  </a:lnTo>
                  <a:lnTo>
                    <a:pt x="901" y="920"/>
                  </a:lnTo>
                  <a:lnTo>
                    <a:pt x="879" y="912"/>
                  </a:lnTo>
                  <a:lnTo>
                    <a:pt x="857" y="905"/>
                  </a:lnTo>
                  <a:lnTo>
                    <a:pt x="836" y="898"/>
                  </a:lnTo>
                  <a:lnTo>
                    <a:pt x="816" y="888"/>
                  </a:lnTo>
                  <a:lnTo>
                    <a:pt x="795" y="878"/>
                  </a:lnTo>
                  <a:lnTo>
                    <a:pt x="775" y="866"/>
                  </a:lnTo>
                  <a:lnTo>
                    <a:pt x="756" y="855"/>
                  </a:lnTo>
                  <a:lnTo>
                    <a:pt x="738" y="842"/>
                  </a:lnTo>
                  <a:lnTo>
                    <a:pt x="720" y="827"/>
                  </a:lnTo>
                  <a:lnTo>
                    <a:pt x="703" y="813"/>
                  </a:lnTo>
                  <a:lnTo>
                    <a:pt x="687" y="797"/>
                  </a:lnTo>
                  <a:lnTo>
                    <a:pt x="671" y="781"/>
                  </a:lnTo>
                  <a:lnTo>
                    <a:pt x="657" y="764"/>
                  </a:lnTo>
                  <a:lnTo>
                    <a:pt x="643" y="747"/>
                  </a:lnTo>
                  <a:lnTo>
                    <a:pt x="630" y="728"/>
                  </a:lnTo>
                  <a:lnTo>
                    <a:pt x="618" y="709"/>
                  </a:lnTo>
                  <a:lnTo>
                    <a:pt x="607" y="689"/>
                  </a:lnTo>
                  <a:lnTo>
                    <a:pt x="597" y="669"/>
                  </a:lnTo>
                  <a:lnTo>
                    <a:pt x="586" y="649"/>
                  </a:lnTo>
                  <a:lnTo>
                    <a:pt x="579" y="627"/>
                  </a:lnTo>
                  <a:lnTo>
                    <a:pt x="572" y="605"/>
                  </a:lnTo>
                  <a:lnTo>
                    <a:pt x="565" y="584"/>
                  </a:lnTo>
                  <a:lnTo>
                    <a:pt x="561" y="561"/>
                  </a:lnTo>
                  <a:lnTo>
                    <a:pt x="556" y="538"/>
                  </a:lnTo>
                  <a:lnTo>
                    <a:pt x="553" y="515"/>
                  </a:lnTo>
                  <a:lnTo>
                    <a:pt x="550" y="492"/>
                  </a:lnTo>
                  <a:lnTo>
                    <a:pt x="550" y="467"/>
                  </a:lnTo>
                  <a:lnTo>
                    <a:pt x="550" y="467"/>
                  </a:lnTo>
                  <a:lnTo>
                    <a:pt x="550" y="443"/>
                  </a:lnTo>
                  <a:lnTo>
                    <a:pt x="553" y="419"/>
                  </a:lnTo>
                  <a:lnTo>
                    <a:pt x="556" y="396"/>
                  </a:lnTo>
                  <a:lnTo>
                    <a:pt x="561" y="373"/>
                  </a:lnTo>
                  <a:lnTo>
                    <a:pt x="565" y="350"/>
                  </a:lnTo>
                  <a:lnTo>
                    <a:pt x="572" y="329"/>
                  </a:lnTo>
                  <a:lnTo>
                    <a:pt x="579" y="307"/>
                  </a:lnTo>
                  <a:lnTo>
                    <a:pt x="586" y="285"/>
                  </a:lnTo>
                  <a:lnTo>
                    <a:pt x="597" y="265"/>
                  </a:lnTo>
                  <a:lnTo>
                    <a:pt x="607" y="245"/>
                  </a:lnTo>
                  <a:lnTo>
                    <a:pt x="618" y="225"/>
                  </a:lnTo>
                  <a:lnTo>
                    <a:pt x="630" y="206"/>
                  </a:lnTo>
                  <a:lnTo>
                    <a:pt x="643" y="187"/>
                  </a:lnTo>
                  <a:lnTo>
                    <a:pt x="657" y="170"/>
                  </a:lnTo>
                  <a:lnTo>
                    <a:pt x="671" y="153"/>
                  </a:lnTo>
                  <a:lnTo>
                    <a:pt x="687" y="137"/>
                  </a:lnTo>
                  <a:lnTo>
                    <a:pt x="703" y="121"/>
                  </a:lnTo>
                  <a:lnTo>
                    <a:pt x="720" y="107"/>
                  </a:lnTo>
                  <a:lnTo>
                    <a:pt x="738" y="92"/>
                  </a:lnTo>
                  <a:lnTo>
                    <a:pt x="756" y="79"/>
                  </a:lnTo>
                  <a:lnTo>
                    <a:pt x="775" y="68"/>
                  </a:lnTo>
                  <a:lnTo>
                    <a:pt x="795" y="56"/>
                  </a:lnTo>
                  <a:lnTo>
                    <a:pt x="816" y="46"/>
                  </a:lnTo>
                  <a:lnTo>
                    <a:pt x="836" y="36"/>
                  </a:lnTo>
                  <a:lnTo>
                    <a:pt x="857" y="29"/>
                  </a:lnTo>
                  <a:lnTo>
                    <a:pt x="879" y="22"/>
                  </a:lnTo>
                  <a:lnTo>
                    <a:pt x="901" y="14"/>
                  </a:lnTo>
                  <a:lnTo>
                    <a:pt x="924" y="10"/>
                  </a:lnTo>
                  <a:lnTo>
                    <a:pt x="947" y="6"/>
                  </a:lnTo>
                  <a:lnTo>
                    <a:pt x="970" y="3"/>
                  </a:lnTo>
                  <a:lnTo>
                    <a:pt x="993" y="0"/>
                  </a:lnTo>
                  <a:lnTo>
                    <a:pt x="1017" y="0"/>
                  </a:lnTo>
                  <a:lnTo>
                    <a:pt x="1017" y="0"/>
                  </a:lnTo>
                  <a:lnTo>
                    <a:pt x="1042" y="0"/>
                  </a:lnTo>
                  <a:lnTo>
                    <a:pt x="1065" y="3"/>
                  </a:lnTo>
                  <a:lnTo>
                    <a:pt x="1088" y="6"/>
                  </a:lnTo>
                  <a:lnTo>
                    <a:pt x="1111" y="10"/>
                  </a:lnTo>
                  <a:lnTo>
                    <a:pt x="1134" y="14"/>
                  </a:lnTo>
                  <a:lnTo>
                    <a:pt x="1156" y="22"/>
                  </a:lnTo>
                  <a:lnTo>
                    <a:pt x="1177" y="29"/>
                  </a:lnTo>
                  <a:lnTo>
                    <a:pt x="1199" y="36"/>
                  </a:lnTo>
                  <a:lnTo>
                    <a:pt x="1219" y="46"/>
                  </a:lnTo>
                  <a:lnTo>
                    <a:pt x="1239" y="56"/>
                  </a:lnTo>
                  <a:lnTo>
                    <a:pt x="1259" y="68"/>
                  </a:lnTo>
                  <a:lnTo>
                    <a:pt x="1278" y="79"/>
                  </a:lnTo>
                  <a:lnTo>
                    <a:pt x="1297" y="92"/>
                  </a:lnTo>
                  <a:lnTo>
                    <a:pt x="1314" y="107"/>
                  </a:lnTo>
                  <a:lnTo>
                    <a:pt x="1331" y="121"/>
                  </a:lnTo>
                  <a:lnTo>
                    <a:pt x="1347" y="137"/>
                  </a:lnTo>
                  <a:lnTo>
                    <a:pt x="1363" y="153"/>
                  </a:lnTo>
                  <a:lnTo>
                    <a:pt x="1378" y="170"/>
                  </a:lnTo>
                  <a:lnTo>
                    <a:pt x="1392" y="187"/>
                  </a:lnTo>
                  <a:lnTo>
                    <a:pt x="1405" y="206"/>
                  </a:lnTo>
                  <a:lnTo>
                    <a:pt x="1416" y="225"/>
                  </a:lnTo>
                  <a:lnTo>
                    <a:pt x="1428" y="245"/>
                  </a:lnTo>
                  <a:lnTo>
                    <a:pt x="1438" y="265"/>
                  </a:lnTo>
                  <a:lnTo>
                    <a:pt x="1448" y="285"/>
                  </a:lnTo>
                  <a:lnTo>
                    <a:pt x="1455" y="307"/>
                  </a:lnTo>
                  <a:lnTo>
                    <a:pt x="1463" y="329"/>
                  </a:lnTo>
                  <a:lnTo>
                    <a:pt x="1470" y="350"/>
                  </a:lnTo>
                  <a:lnTo>
                    <a:pt x="1474" y="373"/>
                  </a:lnTo>
                  <a:lnTo>
                    <a:pt x="1478" y="396"/>
                  </a:lnTo>
                  <a:lnTo>
                    <a:pt x="1481" y="419"/>
                  </a:lnTo>
                  <a:lnTo>
                    <a:pt x="1484" y="443"/>
                  </a:lnTo>
                  <a:lnTo>
                    <a:pt x="1484" y="467"/>
                  </a:lnTo>
                  <a:lnTo>
                    <a:pt x="1484" y="467"/>
                  </a:lnTo>
                  <a:close/>
                  <a:moveTo>
                    <a:pt x="2016" y="2316"/>
                  </a:moveTo>
                  <a:lnTo>
                    <a:pt x="1555" y="1104"/>
                  </a:lnTo>
                  <a:lnTo>
                    <a:pt x="1555" y="1104"/>
                  </a:lnTo>
                  <a:lnTo>
                    <a:pt x="1546" y="1085"/>
                  </a:lnTo>
                  <a:lnTo>
                    <a:pt x="1537" y="1067"/>
                  </a:lnTo>
                  <a:lnTo>
                    <a:pt x="1526" y="1048"/>
                  </a:lnTo>
                  <a:lnTo>
                    <a:pt x="1514" y="1032"/>
                  </a:lnTo>
                  <a:lnTo>
                    <a:pt x="1501" y="1016"/>
                  </a:lnTo>
                  <a:lnTo>
                    <a:pt x="1489" y="1003"/>
                  </a:lnTo>
                  <a:lnTo>
                    <a:pt x="1474" y="990"/>
                  </a:lnTo>
                  <a:lnTo>
                    <a:pt x="1460" y="980"/>
                  </a:lnTo>
                  <a:lnTo>
                    <a:pt x="1444" y="970"/>
                  </a:lnTo>
                  <a:lnTo>
                    <a:pt x="1428" y="961"/>
                  </a:lnTo>
                  <a:lnTo>
                    <a:pt x="1412" y="956"/>
                  </a:lnTo>
                  <a:lnTo>
                    <a:pt x="1395" y="951"/>
                  </a:lnTo>
                  <a:lnTo>
                    <a:pt x="1379" y="948"/>
                  </a:lnTo>
                  <a:lnTo>
                    <a:pt x="1362" y="947"/>
                  </a:lnTo>
                  <a:lnTo>
                    <a:pt x="1346" y="948"/>
                  </a:lnTo>
                  <a:lnTo>
                    <a:pt x="1329" y="951"/>
                  </a:lnTo>
                  <a:lnTo>
                    <a:pt x="1329" y="951"/>
                  </a:lnTo>
                  <a:lnTo>
                    <a:pt x="1229" y="950"/>
                  </a:lnTo>
                  <a:lnTo>
                    <a:pt x="1017" y="950"/>
                  </a:lnTo>
                  <a:lnTo>
                    <a:pt x="804" y="950"/>
                  </a:lnTo>
                  <a:lnTo>
                    <a:pt x="706" y="951"/>
                  </a:lnTo>
                  <a:lnTo>
                    <a:pt x="706" y="951"/>
                  </a:lnTo>
                  <a:lnTo>
                    <a:pt x="689" y="948"/>
                  </a:lnTo>
                  <a:lnTo>
                    <a:pt x="673" y="947"/>
                  </a:lnTo>
                  <a:lnTo>
                    <a:pt x="656" y="948"/>
                  </a:lnTo>
                  <a:lnTo>
                    <a:pt x="640" y="951"/>
                  </a:lnTo>
                  <a:lnTo>
                    <a:pt x="622" y="956"/>
                  </a:lnTo>
                  <a:lnTo>
                    <a:pt x="607" y="961"/>
                  </a:lnTo>
                  <a:lnTo>
                    <a:pt x="591" y="970"/>
                  </a:lnTo>
                  <a:lnTo>
                    <a:pt x="575" y="980"/>
                  </a:lnTo>
                  <a:lnTo>
                    <a:pt x="561" y="990"/>
                  </a:lnTo>
                  <a:lnTo>
                    <a:pt x="546" y="1003"/>
                  </a:lnTo>
                  <a:lnTo>
                    <a:pt x="533" y="1016"/>
                  </a:lnTo>
                  <a:lnTo>
                    <a:pt x="520" y="1032"/>
                  </a:lnTo>
                  <a:lnTo>
                    <a:pt x="509" y="1048"/>
                  </a:lnTo>
                  <a:lnTo>
                    <a:pt x="497" y="1067"/>
                  </a:lnTo>
                  <a:lnTo>
                    <a:pt x="488" y="1085"/>
                  </a:lnTo>
                  <a:lnTo>
                    <a:pt x="480" y="1104"/>
                  </a:lnTo>
                  <a:lnTo>
                    <a:pt x="19" y="2316"/>
                  </a:lnTo>
                  <a:lnTo>
                    <a:pt x="19" y="2316"/>
                  </a:lnTo>
                  <a:lnTo>
                    <a:pt x="12" y="2338"/>
                  </a:lnTo>
                  <a:lnTo>
                    <a:pt x="6" y="2360"/>
                  </a:lnTo>
                  <a:lnTo>
                    <a:pt x="1" y="2381"/>
                  </a:lnTo>
                  <a:lnTo>
                    <a:pt x="0" y="2403"/>
                  </a:lnTo>
                  <a:lnTo>
                    <a:pt x="0" y="2425"/>
                  </a:lnTo>
                  <a:lnTo>
                    <a:pt x="1" y="2445"/>
                  </a:lnTo>
                  <a:lnTo>
                    <a:pt x="4" y="2463"/>
                  </a:lnTo>
                  <a:lnTo>
                    <a:pt x="10" y="2484"/>
                  </a:lnTo>
                  <a:lnTo>
                    <a:pt x="16" y="2501"/>
                  </a:lnTo>
                  <a:lnTo>
                    <a:pt x="24" y="2518"/>
                  </a:lnTo>
                  <a:lnTo>
                    <a:pt x="33" y="2534"/>
                  </a:lnTo>
                  <a:lnTo>
                    <a:pt x="45" y="2548"/>
                  </a:lnTo>
                  <a:lnTo>
                    <a:pt x="58" y="2561"/>
                  </a:lnTo>
                  <a:lnTo>
                    <a:pt x="71" y="2572"/>
                  </a:lnTo>
                  <a:lnTo>
                    <a:pt x="86" y="2582"/>
                  </a:lnTo>
                  <a:lnTo>
                    <a:pt x="102" y="2589"/>
                  </a:lnTo>
                  <a:lnTo>
                    <a:pt x="102" y="2589"/>
                  </a:lnTo>
                  <a:lnTo>
                    <a:pt x="120" y="2595"/>
                  </a:lnTo>
                  <a:lnTo>
                    <a:pt x="137" y="2597"/>
                  </a:lnTo>
                  <a:lnTo>
                    <a:pt x="154" y="2597"/>
                  </a:lnTo>
                  <a:lnTo>
                    <a:pt x="171" y="2596"/>
                  </a:lnTo>
                  <a:lnTo>
                    <a:pt x="190" y="2593"/>
                  </a:lnTo>
                  <a:lnTo>
                    <a:pt x="207" y="2587"/>
                  </a:lnTo>
                  <a:lnTo>
                    <a:pt x="225" y="2580"/>
                  </a:lnTo>
                  <a:lnTo>
                    <a:pt x="241" y="2572"/>
                  </a:lnTo>
                  <a:lnTo>
                    <a:pt x="258" y="2560"/>
                  </a:lnTo>
                  <a:lnTo>
                    <a:pt x="272" y="2547"/>
                  </a:lnTo>
                  <a:lnTo>
                    <a:pt x="288" y="2534"/>
                  </a:lnTo>
                  <a:lnTo>
                    <a:pt x="301" y="2518"/>
                  </a:lnTo>
                  <a:lnTo>
                    <a:pt x="314" y="2501"/>
                  </a:lnTo>
                  <a:lnTo>
                    <a:pt x="326" y="2482"/>
                  </a:lnTo>
                  <a:lnTo>
                    <a:pt x="337" y="2462"/>
                  </a:lnTo>
                  <a:lnTo>
                    <a:pt x="346" y="2440"/>
                  </a:lnTo>
                  <a:lnTo>
                    <a:pt x="539" y="1933"/>
                  </a:lnTo>
                  <a:lnTo>
                    <a:pt x="539" y="2484"/>
                  </a:lnTo>
                  <a:lnTo>
                    <a:pt x="539" y="2484"/>
                  </a:lnTo>
                  <a:lnTo>
                    <a:pt x="539" y="2484"/>
                  </a:lnTo>
                  <a:lnTo>
                    <a:pt x="539" y="4062"/>
                  </a:lnTo>
                  <a:lnTo>
                    <a:pt x="539" y="4062"/>
                  </a:lnTo>
                  <a:lnTo>
                    <a:pt x="540" y="4088"/>
                  </a:lnTo>
                  <a:lnTo>
                    <a:pt x="542" y="4114"/>
                  </a:lnTo>
                  <a:lnTo>
                    <a:pt x="548" y="4138"/>
                  </a:lnTo>
                  <a:lnTo>
                    <a:pt x="553" y="4161"/>
                  </a:lnTo>
                  <a:lnTo>
                    <a:pt x="561" y="4185"/>
                  </a:lnTo>
                  <a:lnTo>
                    <a:pt x="569" y="4206"/>
                  </a:lnTo>
                  <a:lnTo>
                    <a:pt x="581" y="4225"/>
                  </a:lnTo>
                  <a:lnTo>
                    <a:pt x="592" y="4244"/>
                  </a:lnTo>
                  <a:lnTo>
                    <a:pt x="605" y="4261"/>
                  </a:lnTo>
                  <a:lnTo>
                    <a:pt x="620" y="4275"/>
                  </a:lnTo>
                  <a:lnTo>
                    <a:pt x="634" y="4288"/>
                  </a:lnTo>
                  <a:lnTo>
                    <a:pt x="650" y="4298"/>
                  </a:lnTo>
                  <a:lnTo>
                    <a:pt x="667" y="4307"/>
                  </a:lnTo>
                  <a:lnTo>
                    <a:pt x="684" y="4314"/>
                  </a:lnTo>
                  <a:lnTo>
                    <a:pt x="702" y="4319"/>
                  </a:lnTo>
                  <a:lnTo>
                    <a:pt x="720" y="4320"/>
                  </a:lnTo>
                  <a:lnTo>
                    <a:pt x="793" y="4320"/>
                  </a:lnTo>
                  <a:lnTo>
                    <a:pt x="793" y="4320"/>
                  </a:lnTo>
                  <a:lnTo>
                    <a:pt x="811" y="4319"/>
                  </a:lnTo>
                  <a:lnTo>
                    <a:pt x="829" y="4314"/>
                  </a:lnTo>
                  <a:lnTo>
                    <a:pt x="846" y="4307"/>
                  </a:lnTo>
                  <a:lnTo>
                    <a:pt x="863" y="4298"/>
                  </a:lnTo>
                  <a:lnTo>
                    <a:pt x="879" y="4288"/>
                  </a:lnTo>
                  <a:lnTo>
                    <a:pt x="895" y="4275"/>
                  </a:lnTo>
                  <a:lnTo>
                    <a:pt x="908" y="4261"/>
                  </a:lnTo>
                  <a:lnTo>
                    <a:pt x="921" y="4244"/>
                  </a:lnTo>
                  <a:lnTo>
                    <a:pt x="932" y="4225"/>
                  </a:lnTo>
                  <a:lnTo>
                    <a:pt x="944" y="4206"/>
                  </a:lnTo>
                  <a:lnTo>
                    <a:pt x="952" y="4185"/>
                  </a:lnTo>
                  <a:lnTo>
                    <a:pt x="960" y="4161"/>
                  </a:lnTo>
                  <a:lnTo>
                    <a:pt x="967" y="4138"/>
                  </a:lnTo>
                  <a:lnTo>
                    <a:pt x="971" y="4114"/>
                  </a:lnTo>
                  <a:lnTo>
                    <a:pt x="974" y="4088"/>
                  </a:lnTo>
                  <a:lnTo>
                    <a:pt x="974" y="4062"/>
                  </a:lnTo>
                  <a:lnTo>
                    <a:pt x="974" y="2736"/>
                  </a:lnTo>
                  <a:lnTo>
                    <a:pt x="974" y="2736"/>
                  </a:lnTo>
                  <a:lnTo>
                    <a:pt x="1061" y="2736"/>
                  </a:lnTo>
                  <a:lnTo>
                    <a:pt x="1061" y="4062"/>
                  </a:lnTo>
                  <a:lnTo>
                    <a:pt x="1061" y="4062"/>
                  </a:lnTo>
                  <a:lnTo>
                    <a:pt x="1061" y="4088"/>
                  </a:lnTo>
                  <a:lnTo>
                    <a:pt x="1063" y="4114"/>
                  </a:lnTo>
                  <a:lnTo>
                    <a:pt x="1068" y="4138"/>
                  </a:lnTo>
                  <a:lnTo>
                    <a:pt x="1075" y="4161"/>
                  </a:lnTo>
                  <a:lnTo>
                    <a:pt x="1082" y="4185"/>
                  </a:lnTo>
                  <a:lnTo>
                    <a:pt x="1091" y="4206"/>
                  </a:lnTo>
                  <a:lnTo>
                    <a:pt x="1102" y="4225"/>
                  </a:lnTo>
                  <a:lnTo>
                    <a:pt x="1114" y="4244"/>
                  </a:lnTo>
                  <a:lnTo>
                    <a:pt x="1127" y="4261"/>
                  </a:lnTo>
                  <a:lnTo>
                    <a:pt x="1140" y="4275"/>
                  </a:lnTo>
                  <a:lnTo>
                    <a:pt x="1156" y="4288"/>
                  </a:lnTo>
                  <a:lnTo>
                    <a:pt x="1171" y="4298"/>
                  </a:lnTo>
                  <a:lnTo>
                    <a:pt x="1189" y="4307"/>
                  </a:lnTo>
                  <a:lnTo>
                    <a:pt x="1206" y="4314"/>
                  </a:lnTo>
                  <a:lnTo>
                    <a:pt x="1223" y="4319"/>
                  </a:lnTo>
                  <a:lnTo>
                    <a:pt x="1242" y="4320"/>
                  </a:lnTo>
                  <a:lnTo>
                    <a:pt x="1314" y="4320"/>
                  </a:lnTo>
                  <a:lnTo>
                    <a:pt x="1314" y="4320"/>
                  </a:lnTo>
                  <a:lnTo>
                    <a:pt x="1333" y="4319"/>
                  </a:lnTo>
                  <a:lnTo>
                    <a:pt x="1350" y="4314"/>
                  </a:lnTo>
                  <a:lnTo>
                    <a:pt x="1367" y="4307"/>
                  </a:lnTo>
                  <a:lnTo>
                    <a:pt x="1385" y="4298"/>
                  </a:lnTo>
                  <a:lnTo>
                    <a:pt x="1401" y="4288"/>
                  </a:lnTo>
                  <a:lnTo>
                    <a:pt x="1415" y="4275"/>
                  </a:lnTo>
                  <a:lnTo>
                    <a:pt x="1429" y="4261"/>
                  </a:lnTo>
                  <a:lnTo>
                    <a:pt x="1442" y="4244"/>
                  </a:lnTo>
                  <a:lnTo>
                    <a:pt x="1454" y="4225"/>
                  </a:lnTo>
                  <a:lnTo>
                    <a:pt x="1464" y="4206"/>
                  </a:lnTo>
                  <a:lnTo>
                    <a:pt x="1474" y="4185"/>
                  </a:lnTo>
                  <a:lnTo>
                    <a:pt x="1481" y="4161"/>
                  </a:lnTo>
                  <a:lnTo>
                    <a:pt x="1487" y="4138"/>
                  </a:lnTo>
                  <a:lnTo>
                    <a:pt x="1491" y="4114"/>
                  </a:lnTo>
                  <a:lnTo>
                    <a:pt x="1494" y="4088"/>
                  </a:lnTo>
                  <a:lnTo>
                    <a:pt x="1496" y="4062"/>
                  </a:lnTo>
                  <a:lnTo>
                    <a:pt x="1496" y="2484"/>
                  </a:lnTo>
                  <a:lnTo>
                    <a:pt x="1496" y="2484"/>
                  </a:lnTo>
                  <a:lnTo>
                    <a:pt x="1496" y="2484"/>
                  </a:lnTo>
                  <a:lnTo>
                    <a:pt x="1496" y="1933"/>
                  </a:lnTo>
                  <a:lnTo>
                    <a:pt x="1689" y="2440"/>
                  </a:lnTo>
                  <a:lnTo>
                    <a:pt x="1689" y="2440"/>
                  </a:lnTo>
                  <a:lnTo>
                    <a:pt x="1697" y="2462"/>
                  </a:lnTo>
                  <a:lnTo>
                    <a:pt x="1709" y="2482"/>
                  </a:lnTo>
                  <a:lnTo>
                    <a:pt x="1720" y="2501"/>
                  </a:lnTo>
                  <a:lnTo>
                    <a:pt x="1733" y="2518"/>
                  </a:lnTo>
                  <a:lnTo>
                    <a:pt x="1746" y="2534"/>
                  </a:lnTo>
                  <a:lnTo>
                    <a:pt x="1762" y="2547"/>
                  </a:lnTo>
                  <a:lnTo>
                    <a:pt x="1777" y="2560"/>
                  </a:lnTo>
                  <a:lnTo>
                    <a:pt x="1794" y="2572"/>
                  </a:lnTo>
                  <a:lnTo>
                    <a:pt x="1810" y="2580"/>
                  </a:lnTo>
                  <a:lnTo>
                    <a:pt x="1827" y="2587"/>
                  </a:lnTo>
                  <a:lnTo>
                    <a:pt x="1844" y="2593"/>
                  </a:lnTo>
                  <a:lnTo>
                    <a:pt x="1863" y="2596"/>
                  </a:lnTo>
                  <a:lnTo>
                    <a:pt x="1880" y="2597"/>
                  </a:lnTo>
                  <a:lnTo>
                    <a:pt x="1898" y="2597"/>
                  </a:lnTo>
                  <a:lnTo>
                    <a:pt x="1915" y="2595"/>
                  </a:lnTo>
                  <a:lnTo>
                    <a:pt x="1932" y="2589"/>
                  </a:lnTo>
                  <a:lnTo>
                    <a:pt x="1932" y="2589"/>
                  </a:lnTo>
                  <a:lnTo>
                    <a:pt x="1948" y="2582"/>
                  </a:lnTo>
                  <a:lnTo>
                    <a:pt x="1964" y="2572"/>
                  </a:lnTo>
                  <a:lnTo>
                    <a:pt x="1977" y="2561"/>
                  </a:lnTo>
                  <a:lnTo>
                    <a:pt x="1990" y="2548"/>
                  </a:lnTo>
                  <a:lnTo>
                    <a:pt x="2001" y="2534"/>
                  </a:lnTo>
                  <a:lnTo>
                    <a:pt x="2010" y="2518"/>
                  </a:lnTo>
                  <a:lnTo>
                    <a:pt x="2019" y="2501"/>
                  </a:lnTo>
                  <a:lnTo>
                    <a:pt x="2025" y="2484"/>
                  </a:lnTo>
                  <a:lnTo>
                    <a:pt x="2029" y="2463"/>
                  </a:lnTo>
                  <a:lnTo>
                    <a:pt x="2033" y="2445"/>
                  </a:lnTo>
                  <a:lnTo>
                    <a:pt x="2035" y="2425"/>
                  </a:lnTo>
                  <a:lnTo>
                    <a:pt x="2035" y="2403"/>
                  </a:lnTo>
                  <a:lnTo>
                    <a:pt x="2032" y="2381"/>
                  </a:lnTo>
                  <a:lnTo>
                    <a:pt x="2029" y="2360"/>
                  </a:lnTo>
                  <a:lnTo>
                    <a:pt x="2023" y="2338"/>
                  </a:lnTo>
                  <a:lnTo>
                    <a:pt x="2016" y="2316"/>
                  </a:lnTo>
                  <a:lnTo>
                    <a:pt x="2016" y="231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363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ZA" sz="1800" b="0" i="0" u="none" strike="noStrike" kern="0" cap="none" spc="0" normalizeH="0" baseline="0" noProof="0">
                <a:ln>
                  <a:noFill/>
                </a:ln>
                <a:solidFill>
                  <a:srgbClr val="777777"/>
                </a:solidFill>
                <a:effectLst/>
                <a:uLnTx/>
                <a:uFillTx/>
              </a:endParaRPr>
            </a:p>
          </p:txBody>
        </p:sp>
        <p:sp>
          <p:nvSpPr>
            <p:cNvPr id="65" name="Freeform 64"/>
            <p:cNvSpPr>
              <a:spLocks noEditPoints="1"/>
            </p:cNvSpPr>
            <p:nvPr/>
          </p:nvSpPr>
          <p:spPr bwMode="auto">
            <a:xfrm>
              <a:off x="3670457" y="2971800"/>
              <a:ext cx="475127" cy="1008623"/>
            </a:xfrm>
            <a:custGeom>
              <a:avLst/>
              <a:gdLst>
                <a:gd name="T0" fmla="*/ 1474 w 2035"/>
                <a:gd name="T1" fmla="*/ 561 h 4320"/>
                <a:gd name="T2" fmla="*/ 1428 w 2035"/>
                <a:gd name="T3" fmla="*/ 689 h 4320"/>
                <a:gd name="T4" fmla="*/ 1347 w 2035"/>
                <a:gd name="T5" fmla="*/ 797 h 4320"/>
                <a:gd name="T6" fmla="*/ 1239 w 2035"/>
                <a:gd name="T7" fmla="*/ 878 h 4320"/>
                <a:gd name="T8" fmla="*/ 1111 w 2035"/>
                <a:gd name="T9" fmla="*/ 924 h 4320"/>
                <a:gd name="T10" fmla="*/ 993 w 2035"/>
                <a:gd name="T11" fmla="*/ 934 h 4320"/>
                <a:gd name="T12" fmla="*/ 857 w 2035"/>
                <a:gd name="T13" fmla="*/ 905 h 4320"/>
                <a:gd name="T14" fmla="*/ 738 w 2035"/>
                <a:gd name="T15" fmla="*/ 842 h 4320"/>
                <a:gd name="T16" fmla="*/ 643 w 2035"/>
                <a:gd name="T17" fmla="*/ 747 h 4320"/>
                <a:gd name="T18" fmla="*/ 579 w 2035"/>
                <a:gd name="T19" fmla="*/ 627 h 4320"/>
                <a:gd name="T20" fmla="*/ 550 w 2035"/>
                <a:gd name="T21" fmla="*/ 492 h 4320"/>
                <a:gd name="T22" fmla="*/ 561 w 2035"/>
                <a:gd name="T23" fmla="*/ 373 h 4320"/>
                <a:gd name="T24" fmla="*/ 607 w 2035"/>
                <a:gd name="T25" fmla="*/ 245 h 4320"/>
                <a:gd name="T26" fmla="*/ 687 w 2035"/>
                <a:gd name="T27" fmla="*/ 137 h 4320"/>
                <a:gd name="T28" fmla="*/ 795 w 2035"/>
                <a:gd name="T29" fmla="*/ 56 h 4320"/>
                <a:gd name="T30" fmla="*/ 924 w 2035"/>
                <a:gd name="T31" fmla="*/ 10 h 4320"/>
                <a:gd name="T32" fmla="*/ 1042 w 2035"/>
                <a:gd name="T33" fmla="*/ 0 h 4320"/>
                <a:gd name="T34" fmla="*/ 1177 w 2035"/>
                <a:gd name="T35" fmla="*/ 29 h 4320"/>
                <a:gd name="T36" fmla="*/ 1297 w 2035"/>
                <a:gd name="T37" fmla="*/ 92 h 4320"/>
                <a:gd name="T38" fmla="*/ 1392 w 2035"/>
                <a:gd name="T39" fmla="*/ 187 h 4320"/>
                <a:gd name="T40" fmla="*/ 1455 w 2035"/>
                <a:gd name="T41" fmla="*/ 307 h 4320"/>
                <a:gd name="T42" fmla="*/ 1484 w 2035"/>
                <a:gd name="T43" fmla="*/ 443 h 4320"/>
                <a:gd name="T44" fmla="*/ 1546 w 2035"/>
                <a:gd name="T45" fmla="*/ 1085 h 4320"/>
                <a:gd name="T46" fmla="*/ 1474 w 2035"/>
                <a:gd name="T47" fmla="*/ 990 h 4320"/>
                <a:gd name="T48" fmla="*/ 1379 w 2035"/>
                <a:gd name="T49" fmla="*/ 948 h 4320"/>
                <a:gd name="T50" fmla="*/ 1017 w 2035"/>
                <a:gd name="T51" fmla="*/ 950 h 4320"/>
                <a:gd name="T52" fmla="*/ 656 w 2035"/>
                <a:gd name="T53" fmla="*/ 948 h 4320"/>
                <a:gd name="T54" fmla="*/ 561 w 2035"/>
                <a:gd name="T55" fmla="*/ 990 h 4320"/>
                <a:gd name="T56" fmla="*/ 488 w 2035"/>
                <a:gd name="T57" fmla="*/ 1085 h 4320"/>
                <a:gd name="T58" fmla="*/ 1 w 2035"/>
                <a:gd name="T59" fmla="*/ 2381 h 4320"/>
                <a:gd name="T60" fmla="*/ 16 w 2035"/>
                <a:gd name="T61" fmla="*/ 2501 h 4320"/>
                <a:gd name="T62" fmla="*/ 86 w 2035"/>
                <a:gd name="T63" fmla="*/ 2582 h 4320"/>
                <a:gd name="T64" fmla="*/ 171 w 2035"/>
                <a:gd name="T65" fmla="*/ 2596 h 4320"/>
                <a:gd name="T66" fmla="*/ 272 w 2035"/>
                <a:gd name="T67" fmla="*/ 2547 h 4320"/>
                <a:gd name="T68" fmla="*/ 346 w 2035"/>
                <a:gd name="T69" fmla="*/ 2440 h 4320"/>
                <a:gd name="T70" fmla="*/ 539 w 2035"/>
                <a:gd name="T71" fmla="*/ 4062 h 4320"/>
                <a:gd name="T72" fmla="*/ 569 w 2035"/>
                <a:gd name="T73" fmla="*/ 4206 h 4320"/>
                <a:gd name="T74" fmla="*/ 650 w 2035"/>
                <a:gd name="T75" fmla="*/ 4298 h 4320"/>
                <a:gd name="T76" fmla="*/ 793 w 2035"/>
                <a:gd name="T77" fmla="*/ 4320 h 4320"/>
                <a:gd name="T78" fmla="*/ 895 w 2035"/>
                <a:gd name="T79" fmla="*/ 4275 h 4320"/>
                <a:gd name="T80" fmla="*/ 960 w 2035"/>
                <a:gd name="T81" fmla="*/ 4161 h 4320"/>
                <a:gd name="T82" fmla="*/ 974 w 2035"/>
                <a:gd name="T83" fmla="*/ 2736 h 4320"/>
                <a:gd name="T84" fmla="*/ 1068 w 2035"/>
                <a:gd name="T85" fmla="*/ 4138 h 4320"/>
                <a:gd name="T86" fmla="*/ 1127 w 2035"/>
                <a:gd name="T87" fmla="*/ 4261 h 4320"/>
                <a:gd name="T88" fmla="*/ 1223 w 2035"/>
                <a:gd name="T89" fmla="*/ 4319 h 4320"/>
                <a:gd name="T90" fmla="*/ 1367 w 2035"/>
                <a:gd name="T91" fmla="*/ 4307 h 4320"/>
                <a:gd name="T92" fmla="*/ 1454 w 2035"/>
                <a:gd name="T93" fmla="*/ 4225 h 4320"/>
                <a:gd name="T94" fmla="*/ 1494 w 2035"/>
                <a:gd name="T95" fmla="*/ 4088 h 4320"/>
                <a:gd name="T96" fmla="*/ 1689 w 2035"/>
                <a:gd name="T97" fmla="*/ 2440 h 4320"/>
                <a:gd name="T98" fmla="*/ 1746 w 2035"/>
                <a:gd name="T99" fmla="*/ 2534 h 4320"/>
                <a:gd name="T100" fmla="*/ 1844 w 2035"/>
                <a:gd name="T101" fmla="*/ 2593 h 4320"/>
                <a:gd name="T102" fmla="*/ 1932 w 2035"/>
                <a:gd name="T103" fmla="*/ 2589 h 4320"/>
                <a:gd name="T104" fmla="*/ 2010 w 2035"/>
                <a:gd name="T105" fmla="*/ 2518 h 4320"/>
                <a:gd name="T106" fmla="*/ 2035 w 2035"/>
                <a:gd name="T107" fmla="*/ 2403 h 43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2035" h="4320">
                  <a:moveTo>
                    <a:pt x="1484" y="467"/>
                  </a:moveTo>
                  <a:lnTo>
                    <a:pt x="1484" y="467"/>
                  </a:lnTo>
                  <a:lnTo>
                    <a:pt x="1484" y="492"/>
                  </a:lnTo>
                  <a:lnTo>
                    <a:pt x="1481" y="515"/>
                  </a:lnTo>
                  <a:lnTo>
                    <a:pt x="1478" y="538"/>
                  </a:lnTo>
                  <a:lnTo>
                    <a:pt x="1474" y="561"/>
                  </a:lnTo>
                  <a:lnTo>
                    <a:pt x="1470" y="584"/>
                  </a:lnTo>
                  <a:lnTo>
                    <a:pt x="1463" y="605"/>
                  </a:lnTo>
                  <a:lnTo>
                    <a:pt x="1455" y="627"/>
                  </a:lnTo>
                  <a:lnTo>
                    <a:pt x="1448" y="649"/>
                  </a:lnTo>
                  <a:lnTo>
                    <a:pt x="1438" y="669"/>
                  </a:lnTo>
                  <a:lnTo>
                    <a:pt x="1428" y="689"/>
                  </a:lnTo>
                  <a:lnTo>
                    <a:pt x="1416" y="709"/>
                  </a:lnTo>
                  <a:lnTo>
                    <a:pt x="1405" y="728"/>
                  </a:lnTo>
                  <a:lnTo>
                    <a:pt x="1392" y="747"/>
                  </a:lnTo>
                  <a:lnTo>
                    <a:pt x="1378" y="764"/>
                  </a:lnTo>
                  <a:lnTo>
                    <a:pt x="1363" y="781"/>
                  </a:lnTo>
                  <a:lnTo>
                    <a:pt x="1347" y="797"/>
                  </a:lnTo>
                  <a:lnTo>
                    <a:pt x="1331" y="813"/>
                  </a:lnTo>
                  <a:lnTo>
                    <a:pt x="1314" y="827"/>
                  </a:lnTo>
                  <a:lnTo>
                    <a:pt x="1297" y="842"/>
                  </a:lnTo>
                  <a:lnTo>
                    <a:pt x="1278" y="855"/>
                  </a:lnTo>
                  <a:lnTo>
                    <a:pt x="1259" y="866"/>
                  </a:lnTo>
                  <a:lnTo>
                    <a:pt x="1239" y="878"/>
                  </a:lnTo>
                  <a:lnTo>
                    <a:pt x="1219" y="888"/>
                  </a:lnTo>
                  <a:lnTo>
                    <a:pt x="1199" y="898"/>
                  </a:lnTo>
                  <a:lnTo>
                    <a:pt x="1177" y="905"/>
                  </a:lnTo>
                  <a:lnTo>
                    <a:pt x="1156" y="912"/>
                  </a:lnTo>
                  <a:lnTo>
                    <a:pt x="1134" y="920"/>
                  </a:lnTo>
                  <a:lnTo>
                    <a:pt x="1111" y="924"/>
                  </a:lnTo>
                  <a:lnTo>
                    <a:pt x="1088" y="928"/>
                  </a:lnTo>
                  <a:lnTo>
                    <a:pt x="1065" y="931"/>
                  </a:lnTo>
                  <a:lnTo>
                    <a:pt x="1042" y="934"/>
                  </a:lnTo>
                  <a:lnTo>
                    <a:pt x="1017" y="934"/>
                  </a:lnTo>
                  <a:lnTo>
                    <a:pt x="1017" y="934"/>
                  </a:lnTo>
                  <a:lnTo>
                    <a:pt x="993" y="934"/>
                  </a:lnTo>
                  <a:lnTo>
                    <a:pt x="970" y="931"/>
                  </a:lnTo>
                  <a:lnTo>
                    <a:pt x="947" y="928"/>
                  </a:lnTo>
                  <a:lnTo>
                    <a:pt x="924" y="924"/>
                  </a:lnTo>
                  <a:lnTo>
                    <a:pt x="901" y="920"/>
                  </a:lnTo>
                  <a:lnTo>
                    <a:pt x="879" y="912"/>
                  </a:lnTo>
                  <a:lnTo>
                    <a:pt x="857" y="905"/>
                  </a:lnTo>
                  <a:lnTo>
                    <a:pt x="836" y="898"/>
                  </a:lnTo>
                  <a:lnTo>
                    <a:pt x="816" y="888"/>
                  </a:lnTo>
                  <a:lnTo>
                    <a:pt x="795" y="878"/>
                  </a:lnTo>
                  <a:lnTo>
                    <a:pt x="775" y="866"/>
                  </a:lnTo>
                  <a:lnTo>
                    <a:pt x="756" y="855"/>
                  </a:lnTo>
                  <a:lnTo>
                    <a:pt x="738" y="842"/>
                  </a:lnTo>
                  <a:lnTo>
                    <a:pt x="720" y="827"/>
                  </a:lnTo>
                  <a:lnTo>
                    <a:pt x="703" y="813"/>
                  </a:lnTo>
                  <a:lnTo>
                    <a:pt x="687" y="797"/>
                  </a:lnTo>
                  <a:lnTo>
                    <a:pt x="671" y="781"/>
                  </a:lnTo>
                  <a:lnTo>
                    <a:pt x="657" y="764"/>
                  </a:lnTo>
                  <a:lnTo>
                    <a:pt x="643" y="747"/>
                  </a:lnTo>
                  <a:lnTo>
                    <a:pt x="630" y="728"/>
                  </a:lnTo>
                  <a:lnTo>
                    <a:pt x="618" y="709"/>
                  </a:lnTo>
                  <a:lnTo>
                    <a:pt x="607" y="689"/>
                  </a:lnTo>
                  <a:lnTo>
                    <a:pt x="597" y="669"/>
                  </a:lnTo>
                  <a:lnTo>
                    <a:pt x="586" y="649"/>
                  </a:lnTo>
                  <a:lnTo>
                    <a:pt x="579" y="627"/>
                  </a:lnTo>
                  <a:lnTo>
                    <a:pt x="572" y="605"/>
                  </a:lnTo>
                  <a:lnTo>
                    <a:pt x="565" y="584"/>
                  </a:lnTo>
                  <a:lnTo>
                    <a:pt x="561" y="561"/>
                  </a:lnTo>
                  <a:lnTo>
                    <a:pt x="556" y="538"/>
                  </a:lnTo>
                  <a:lnTo>
                    <a:pt x="553" y="515"/>
                  </a:lnTo>
                  <a:lnTo>
                    <a:pt x="550" y="492"/>
                  </a:lnTo>
                  <a:lnTo>
                    <a:pt x="550" y="467"/>
                  </a:lnTo>
                  <a:lnTo>
                    <a:pt x="550" y="467"/>
                  </a:lnTo>
                  <a:lnTo>
                    <a:pt x="550" y="443"/>
                  </a:lnTo>
                  <a:lnTo>
                    <a:pt x="553" y="419"/>
                  </a:lnTo>
                  <a:lnTo>
                    <a:pt x="556" y="396"/>
                  </a:lnTo>
                  <a:lnTo>
                    <a:pt x="561" y="373"/>
                  </a:lnTo>
                  <a:lnTo>
                    <a:pt x="565" y="350"/>
                  </a:lnTo>
                  <a:lnTo>
                    <a:pt x="572" y="329"/>
                  </a:lnTo>
                  <a:lnTo>
                    <a:pt x="579" y="307"/>
                  </a:lnTo>
                  <a:lnTo>
                    <a:pt x="586" y="285"/>
                  </a:lnTo>
                  <a:lnTo>
                    <a:pt x="597" y="265"/>
                  </a:lnTo>
                  <a:lnTo>
                    <a:pt x="607" y="245"/>
                  </a:lnTo>
                  <a:lnTo>
                    <a:pt x="618" y="225"/>
                  </a:lnTo>
                  <a:lnTo>
                    <a:pt x="630" y="206"/>
                  </a:lnTo>
                  <a:lnTo>
                    <a:pt x="643" y="187"/>
                  </a:lnTo>
                  <a:lnTo>
                    <a:pt x="657" y="170"/>
                  </a:lnTo>
                  <a:lnTo>
                    <a:pt x="671" y="153"/>
                  </a:lnTo>
                  <a:lnTo>
                    <a:pt x="687" y="137"/>
                  </a:lnTo>
                  <a:lnTo>
                    <a:pt x="703" y="121"/>
                  </a:lnTo>
                  <a:lnTo>
                    <a:pt x="720" y="107"/>
                  </a:lnTo>
                  <a:lnTo>
                    <a:pt x="738" y="92"/>
                  </a:lnTo>
                  <a:lnTo>
                    <a:pt x="756" y="79"/>
                  </a:lnTo>
                  <a:lnTo>
                    <a:pt x="775" y="68"/>
                  </a:lnTo>
                  <a:lnTo>
                    <a:pt x="795" y="56"/>
                  </a:lnTo>
                  <a:lnTo>
                    <a:pt x="816" y="46"/>
                  </a:lnTo>
                  <a:lnTo>
                    <a:pt x="836" y="36"/>
                  </a:lnTo>
                  <a:lnTo>
                    <a:pt x="857" y="29"/>
                  </a:lnTo>
                  <a:lnTo>
                    <a:pt x="879" y="22"/>
                  </a:lnTo>
                  <a:lnTo>
                    <a:pt x="901" y="14"/>
                  </a:lnTo>
                  <a:lnTo>
                    <a:pt x="924" y="10"/>
                  </a:lnTo>
                  <a:lnTo>
                    <a:pt x="947" y="6"/>
                  </a:lnTo>
                  <a:lnTo>
                    <a:pt x="970" y="3"/>
                  </a:lnTo>
                  <a:lnTo>
                    <a:pt x="993" y="0"/>
                  </a:lnTo>
                  <a:lnTo>
                    <a:pt x="1017" y="0"/>
                  </a:lnTo>
                  <a:lnTo>
                    <a:pt x="1017" y="0"/>
                  </a:lnTo>
                  <a:lnTo>
                    <a:pt x="1042" y="0"/>
                  </a:lnTo>
                  <a:lnTo>
                    <a:pt x="1065" y="3"/>
                  </a:lnTo>
                  <a:lnTo>
                    <a:pt x="1088" y="6"/>
                  </a:lnTo>
                  <a:lnTo>
                    <a:pt x="1111" y="10"/>
                  </a:lnTo>
                  <a:lnTo>
                    <a:pt x="1134" y="14"/>
                  </a:lnTo>
                  <a:lnTo>
                    <a:pt x="1156" y="22"/>
                  </a:lnTo>
                  <a:lnTo>
                    <a:pt x="1177" y="29"/>
                  </a:lnTo>
                  <a:lnTo>
                    <a:pt x="1199" y="36"/>
                  </a:lnTo>
                  <a:lnTo>
                    <a:pt x="1219" y="46"/>
                  </a:lnTo>
                  <a:lnTo>
                    <a:pt x="1239" y="56"/>
                  </a:lnTo>
                  <a:lnTo>
                    <a:pt x="1259" y="68"/>
                  </a:lnTo>
                  <a:lnTo>
                    <a:pt x="1278" y="79"/>
                  </a:lnTo>
                  <a:lnTo>
                    <a:pt x="1297" y="92"/>
                  </a:lnTo>
                  <a:lnTo>
                    <a:pt x="1314" y="107"/>
                  </a:lnTo>
                  <a:lnTo>
                    <a:pt x="1331" y="121"/>
                  </a:lnTo>
                  <a:lnTo>
                    <a:pt x="1347" y="137"/>
                  </a:lnTo>
                  <a:lnTo>
                    <a:pt x="1363" y="153"/>
                  </a:lnTo>
                  <a:lnTo>
                    <a:pt x="1378" y="170"/>
                  </a:lnTo>
                  <a:lnTo>
                    <a:pt x="1392" y="187"/>
                  </a:lnTo>
                  <a:lnTo>
                    <a:pt x="1405" y="206"/>
                  </a:lnTo>
                  <a:lnTo>
                    <a:pt x="1416" y="225"/>
                  </a:lnTo>
                  <a:lnTo>
                    <a:pt x="1428" y="245"/>
                  </a:lnTo>
                  <a:lnTo>
                    <a:pt x="1438" y="265"/>
                  </a:lnTo>
                  <a:lnTo>
                    <a:pt x="1448" y="285"/>
                  </a:lnTo>
                  <a:lnTo>
                    <a:pt x="1455" y="307"/>
                  </a:lnTo>
                  <a:lnTo>
                    <a:pt x="1463" y="329"/>
                  </a:lnTo>
                  <a:lnTo>
                    <a:pt x="1470" y="350"/>
                  </a:lnTo>
                  <a:lnTo>
                    <a:pt x="1474" y="373"/>
                  </a:lnTo>
                  <a:lnTo>
                    <a:pt x="1478" y="396"/>
                  </a:lnTo>
                  <a:lnTo>
                    <a:pt x="1481" y="419"/>
                  </a:lnTo>
                  <a:lnTo>
                    <a:pt x="1484" y="443"/>
                  </a:lnTo>
                  <a:lnTo>
                    <a:pt x="1484" y="467"/>
                  </a:lnTo>
                  <a:lnTo>
                    <a:pt x="1484" y="467"/>
                  </a:lnTo>
                  <a:close/>
                  <a:moveTo>
                    <a:pt x="2016" y="2316"/>
                  </a:moveTo>
                  <a:lnTo>
                    <a:pt x="1555" y="1104"/>
                  </a:lnTo>
                  <a:lnTo>
                    <a:pt x="1555" y="1104"/>
                  </a:lnTo>
                  <a:lnTo>
                    <a:pt x="1546" y="1085"/>
                  </a:lnTo>
                  <a:lnTo>
                    <a:pt x="1537" y="1067"/>
                  </a:lnTo>
                  <a:lnTo>
                    <a:pt x="1526" y="1048"/>
                  </a:lnTo>
                  <a:lnTo>
                    <a:pt x="1514" y="1032"/>
                  </a:lnTo>
                  <a:lnTo>
                    <a:pt x="1501" y="1016"/>
                  </a:lnTo>
                  <a:lnTo>
                    <a:pt x="1489" y="1003"/>
                  </a:lnTo>
                  <a:lnTo>
                    <a:pt x="1474" y="990"/>
                  </a:lnTo>
                  <a:lnTo>
                    <a:pt x="1460" y="980"/>
                  </a:lnTo>
                  <a:lnTo>
                    <a:pt x="1444" y="970"/>
                  </a:lnTo>
                  <a:lnTo>
                    <a:pt x="1428" y="961"/>
                  </a:lnTo>
                  <a:lnTo>
                    <a:pt x="1412" y="956"/>
                  </a:lnTo>
                  <a:lnTo>
                    <a:pt x="1395" y="951"/>
                  </a:lnTo>
                  <a:lnTo>
                    <a:pt x="1379" y="948"/>
                  </a:lnTo>
                  <a:lnTo>
                    <a:pt x="1362" y="947"/>
                  </a:lnTo>
                  <a:lnTo>
                    <a:pt x="1346" y="948"/>
                  </a:lnTo>
                  <a:lnTo>
                    <a:pt x="1329" y="951"/>
                  </a:lnTo>
                  <a:lnTo>
                    <a:pt x="1329" y="951"/>
                  </a:lnTo>
                  <a:lnTo>
                    <a:pt x="1229" y="950"/>
                  </a:lnTo>
                  <a:lnTo>
                    <a:pt x="1017" y="950"/>
                  </a:lnTo>
                  <a:lnTo>
                    <a:pt x="804" y="950"/>
                  </a:lnTo>
                  <a:lnTo>
                    <a:pt x="706" y="951"/>
                  </a:lnTo>
                  <a:lnTo>
                    <a:pt x="706" y="951"/>
                  </a:lnTo>
                  <a:lnTo>
                    <a:pt x="689" y="948"/>
                  </a:lnTo>
                  <a:lnTo>
                    <a:pt x="673" y="947"/>
                  </a:lnTo>
                  <a:lnTo>
                    <a:pt x="656" y="948"/>
                  </a:lnTo>
                  <a:lnTo>
                    <a:pt x="640" y="951"/>
                  </a:lnTo>
                  <a:lnTo>
                    <a:pt x="622" y="956"/>
                  </a:lnTo>
                  <a:lnTo>
                    <a:pt x="607" y="961"/>
                  </a:lnTo>
                  <a:lnTo>
                    <a:pt x="591" y="970"/>
                  </a:lnTo>
                  <a:lnTo>
                    <a:pt x="575" y="980"/>
                  </a:lnTo>
                  <a:lnTo>
                    <a:pt x="561" y="990"/>
                  </a:lnTo>
                  <a:lnTo>
                    <a:pt x="546" y="1003"/>
                  </a:lnTo>
                  <a:lnTo>
                    <a:pt x="533" y="1016"/>
                  </a:lnTo>
                  <a:lnTo>
                    <a:pt x="520" y="1032"/>
                  </a:lnTo>
                  <a:lnTo>
                    <a:pt x="509" y="1048"/>
                  </a:lnTo>
                  <a:lnTo>
                    <a:pt x="497" y="1067"/>
                  </a:lnTo>
                  <a:lnTo>
                    <a:pt x="488" y="1085"/>
                  </a:lnTo>
                  <a:lnTo>
                    <a:pt x="480" y="1104"/>
                  </a:lnTo>
                  <a:lnTo>
                    <a:pt x="19" y="2316"/>
                  </a:lnTo>
                  <a:lnTo>
                    <a:pt x="19" y="2316"/>
                  </a:lnTo>
                  <a:lnTo>
                    <a:pt x="12" y="2338"/>
                  </a:lnTo>
                  <a:lnTo>
                    <a:pt x="6" y="2360"/>
                  </a:lnTo>
                  <a:lnTo>
                    <a:pt x="1" y="2381"/>
                  </a:lnTo>
                  <a:lnTo>
                    <a:pt x="0" y="2403"/>
                  </a:lnTo>
                  <a:lnTo>
                    <a:pt x="0" y="2425"/>
                  </a:lnTo>
                  <a:lnTo>
                    <a:pt x="1" y="2445"/>
                  </a:lnTo>
                  <a:lnTo>
                    <a:pt x="4" y="2463"/>
                  </a:lnTo>
                  <a:lnTo>
                    <a:pt x="10" y="2484"/>
                  </a:lnTo>
                  <a:lnTo>
                    <a:pt x="16" y="2501"/>
                  </a:lnTo>
                  <a:lnTo>
                    <a:pt x="24" y="2518"/>
                  </a:lnTo>
                  <a:lnTo>
                    <a:pt x="33" y="2534"/>
                  </a:lnTo>
                  <a:lnTo>
                    <a:pt x="45" y="2548"/>
                  </a:lnTo>
                  <a:lnTo>
                    <a:pt x="58" y="2561"/>
                  </a:lnTo>
                  <a:lnTo>
                    <a:pt x="71" y="2572"/>
                  </a:lnTo>
                  <a:lnTo>
                    <a:pt x="86" y="2582"/>
                  </a:lnTo>
                  <a:lnTo>
                    <a:pt x="102" y="2589"/>
                  </a:lnTo>
                  <a:lnTo>
                    <a:pt x="102" y="2589"/>
                  </a:lnTo>
                  <a:lnTo>
                    <a:pt x="120" y="2595"/>
                  </a:lnTo>
                  <a:lnTo>
                    <a:pt x="137" y="2597"/>
                  </a:lnTo>
                  <a:lnTo>
                    <a:pt x="154" y="2597"/>
                  </a:lnTo>
                  <a:lnTo>
                    <a:pt x="171" y="2596"/>
                  </a:lnTo>
                  <a:lnTo>
                    <a:pt x="190" y="2593"/>
                  </a:lnTo>
                  <a:lnTo>
                    <a:pt x="207" y="2587"/>
                  </a:lnTo>
                  <a:lnTo>
                    <a:pt x="225" y="2580"/>
                  </a:lnTo>
                  <a:lnTo>
                    <a:pt x="241" y="2572"/>
                  </a:lnTo>
                  <a:lnTo>
                    <a:pt x="258" y="2560"/>
                  </a:lnTo>
                  <a:lnTo>
                    <a:pt x="272" y="2547"/>
                  </a:lnTo>
                  <a:lnTo>
                    <a:pt x="288" y="2534"/>
                  </a:lnTo>
                  <a:lnTo>
                    <a:pt x="301" y="2518"/>
                  </a:lnTo>
                  <a:lnTo>
                    <a:pt x="314" y="2501"/>
                  </a:lnTo>
                  <a:lnTo>
                    <a:pt x="326" y="2482"/>
                  </a:lnTo>
                  <a:lnTo>
                    <a:pt x="337" y="2462"/>
                  </a:lnTo>
                  <a:lnTo>
                    <a:pt x="346" y="2440"/>
                  </a:lnTo>
                  <a:lnTo>
                    <a:pt x="539" y="1933"/>
                  </a:lnTo>
                  <a:lnTo>
                    <a:pt x="539" y="2484"/>
                  </a:lnTo>
                  <a:lnTo>
                    <a:pt x="539" y="2484"/>
                  </a:lnTo>
                  <a:lnTo>
                    <a:pt x="539" y="2484"/>
                  </a:lnTo>
                  <a:lnTo>
                    <a:pt x="539" y="4062"/>
                  </a:lnTo>
                  <a:lnTo>
                    <a:pt x="539" y="4062"/>
                  </a:lnTo>
                  <a:lnTo>
                    <a:pt x="540" y="4088"/>
                  </a:lnTo>
                  <a:lnTo>
                    <a:pt x="542" y="4114"/>
                  </a:lnTo>
                  <a:lnTo>
                    <a:pt x="548" y="4138"/>
                  </a:lnTo>
                  <a:lnTo>
                    <a:pt x="553" y="4161"/>
                  </a:lnTo>
                  <a:lnTo>
                    <a:pt x="561" y="4185"/>
                  </a:lnTo>
                  <a:lnTo>
                    <a:pt x="569" y="4206"/>
                  </a:lnTo>
                  <a:lnTo>
                    <a:pt x="581" y="4225"/>
                  </a:lnTo>
                  <a:lnTo>
                    <a:pt x="592" y="4244"/>
                  </a:lnTo>
                  <a:lnTo>
                    <a:pt x="605" y="4261"/>
                  </a:lnTo>
                  <a:lnTo>
                    <a:pt x="620" y="4275"/>
                  </a:lnTo>
                  <a:lnTo>
                    <a:pt x="634" y="4288"/>
                  </a:lnTo>
                  <a:lnTo>
                    <a:pt x="650" y="4298"/>
                  </a:lnTo>
                  <a:lnTo>
                    <a:pt x="667" y="4307"/>
                  </a:lnTo>
                  <a:lnTo>
                    <a:pt x="684" y="4314"/>
                  </a:lnTo>
                  <a:lnTo>
                    <a:pt x="702" y="4319"/>
                  </a:lnTo>
                  <a:lnTo>
                    <a:pt x="720" y="4320"/>
                  </a:lnTo>
                  <a:lnTo>
                    <a:pt x="793" y="4320"/>
                  </a:lnTo>
                  <a:lnTo>
                    <a:pt x="793" y="4320"/>
                  </a:lnTo>
                  <a:lnTo>
                    <a:pt x="811" y="4319"/>
                  </a:lnTo>
                  <a:lnTo>
                    <a:pt x="829" y="4314"/>
                  </a:lnTo>
                  <a:lnTo>
                    <a:pt x="846" y="4307"/>
                  </a:lnTo>
                  <a:lnTo>
                    <a:pt x="863" y="4298"/>
                  </a:lnTo>
                  <a:lnTo>
                    <a:pt x="879" y="4288"/>
                  </a:lnTo>
                  <a:lnTo>
                    <a:pt x="895" y="4275"/>
                  </a:lnTo>
                  <a:lnTo>
                    <a:pt x="908" y="4261"/>
                  </a:lnTo>
                  <a:lnTo>
                    <a:pt x="921" y="4244"/>
                  </a:lnTo>
                  <a:lnTo>
                    <a:pt x="932" y="4225"/>
                  </a:lnTo>
                  <a:lnTo>
                    <a:pt x="944" y="4206"/>
                  </a:lnTo>
                  <a:lnTo>
                    <a:pt x="952" y="4185"/>
                  </a:lnTo>
                  <a:lnTo>
                    <a:pt x="960" y="4161"/>
                  </a:lnTo>
                  <a:lnTo>
                    <a:pt x="967" y="4138"/>
                  </a:lnTo>
                  <a:lnTo>
                    <a:pt x="971" y="4114"/>
                  </a:lnTo>
                  <a:lnTo>
                    <a:pt x="974" y="4088"/>
                  </a:lnTo>
                  <a:lnTo>
                    <a:pt x="974" y="4062"/>
                  </a:lnTo>
                  <a:lnTo>
                    <a:pt x="974" y="2736"/>
                  </a:lnTo>
                  <a:lnTo>
                    <a:pt x="974" y="2736"/>
                  </a:lnTo>
                  <a:lnTo>
                    <a:pt x="1061" y="2736"/>
                  </a:lnTo>
                  <a:lnTo>
                    <a:pt x="1061" y="4062"/>
                  </a:lnTo>
                  <a:lnTo>
                    <a:pt x="1061" y="4062"/>
                  </a:lnTo>
                  <a:lnTo>
                    <a:pt x="1061" y="4088"/>
                  </a:lnTo>
                  <a:lnTo>
                    <a:pt x="1063" y="4114"/>
                  </a:lnTo>
                  <a:lnTo>
                    <a:pt x="1068" y="4138"/>
                  </a:lnTo>
                  <a:lnTo>
                    <a:pt x="1075" y="4161"/>
                  </a:lnTo>
                  <a:lnTo>
                    <a:pt x="1082" y="4185"/>
                  </a:lnTo>
                  <a:lnTo>
                    <a:pt x="1091" y="4206"/>
                  </a:lnTo>
                  <a:lnTo>
                    <a:pt x="1102" y="4225"/>
                  </a:lnTo>
                  <a:lnTo>
                    <a:pt x="1114" y="4244"/>
                  </a:lnTo>
                  <a:lnTo>
                    <a:pt x="1127" y="4261"/>
                  </a:lnTo>
                  <a:lnTo>
                    <a:pt x="1140" y="4275"/>
                  </a:lnTo>
                  <a:lnTo>
                    <a:pt x="1156" y="4288"/>
                  </a:lnTo>
                  <a:lnTo>
                    <a:pt x="1171" y="4298"/>
                  </a:lnTo>
                  <a:lnTo>
                    <a:pt x="1189" y="4307"/>
                  </a:lnTo>
                  <a:lnTo>
                    <a:pt x="1206" y="4314"/>
                  </a:lnTo>
                  <a:lnTo>
                    <a:pt x="1223" y="4319"/>
                  </a:lnTo>
                  <a:lnTo>
                    <a:pt x="1242" y="4320"/>
                  </a:lnTo>
                  <a:lnTo>
                    <a:pt x="1314" y="4320"/>
                  </a:lnTo>
                  <a:lnTo>
                    <a:pt x="1314" y="4320"/>
                  </a:lnTo>
                  <a:lnTo>
                    <a:pt x="1333" y="4319"/>
                  </a:lnTo>
                  <a:lnTo>
                    <a:pt x="1350" y="4314"/>
                  </a:lnTo>
                  <a:lnTo>
                    <a:pt x="1367" y="4307"/>
                  </a:lnTo>
                  <a:lnTo>
                    <a:pt x="1385" y="4298"/>
                  </a:lnTo>
                  <a:lnTo>
                    <a:pt x="1401" y="4288"/>
                  </a:lnTo>
                  <a:lnTo>
                    <a:pt x="1415" y="4275"/>
                  </a:lnTo>
                  <a:lnTo>
                    <a:pt x="1429" y="4261"/>
                  </a:lnTo>
                  <a:lnTo>
                    <a:pt x="1442" y="4244"/>
                  </a:lnTo>
                  <a:lnTo>
                    <a:pt x="1454" y="4225"/>
                  </a:lnTo>
                  <a:lnTo>
                    <a:pt x="1464" y="4206"/>
                  </a:lnTo>
                  <a:lnTo>
                    <a:pt x="1474" y="4185"/>
                  </a:lnTo>
                  <a:lnTo>
                    <a:pt x="1481" y="4161"/>
                  </a:lnTo>
                  <a:lnTo>
                    <a:pt x="1487" y="4138"/>
                  </a:lnTo>
                  <a:lnTo>
                    <a:pt x="1491" y="4114"/>
                  </a:lnTo>
                  <a:lnTo>
                    <a:pt x="1494" y="4088"/>
                  </a:lnTo>
                  <a:lnTo>
                    <a:pt x="1496" y="4062"/>
                  </a:lnTo>
                  <a:lnTo>
                    <a:pt x="1496" y="2484"/>
                  </a:lnTo>
                  <a:lnTo>
                    <a:pt x="1496" y="2484"/>
                  </a:lnTo>
                  <a:lnTo>
                    <a:pt x="1496" y="2484"/>
                  </a:lnTo>
                  <a:lnTo>
                    <a:pt x="1496" y="1933"/>
                  </a:lnTo>
                  <a:lnTo>
                    <a:pt x="1689" y="2440"/>
                  </a:lnTo>
                  <a:lnTo>
                    <a:pt x="1689" y="2440"/>
                  </a:lnTo>
                  <a:lnTo>
                    <a:pt x="1697" y="2462"/>
                  </a:lnTo>
                  <a:lnTo>
                    <a:pt x="1709" y="2482"/>
                  </a:lnTo>
                  <a:lnTo>
                    <a:pt x="1720" y="2501"/>
                  </a:lnTo>
                  <a:lnTo>
                    <a:pt x="1733" y="2518"/>
                  </a:lnTo>
                  <a:lnTo>
                    <a:pt x="1746" y="2534"/>
                  </a:lnTo>
                  <a:lnTo>
                    <a:pt x="1762" y="2547"/>
                  </a:lnTo>
                  <a:lnTo>
                    <a:pt x="1777" y="2560"/>
                  </a:lnTo>
                  <a:lnTo>
                    <a:pt x="1794" y="2572"/>
                  </a:lnTo>
                  <a:lnTo>
                    <a:pt x="1810" y="2580"/>
                  </a:lnTo>
                  <a:lnTo>
                    <a:pt x="1827" y="2587"/>
                  </a:lnTo>
                  <a:lnTo>
                    <a:pt x="1844" y="2593"/>
                  </a:lnTo>
                  <a:lnTo>
                    <a:pt x="1863" y="2596"/>
                  </a:lnTo>
                  <a:lnTo>
                    <a:pt x="1880" y="2597"/>
                  </a:lnTo>
                  <a:lnTo>
                    <a:pt x="1898" y="2597"/>
                  </a:lnTo>
                  <a:lnTo>
                    <a:pt x="1915" y="2595"/>
                  </a:lnTo>
                  <a:lnTo>
                    <a:pt x="1932" y="2589"/>
                  </a:lnTo>
                  <a:lnTo>
                    <a:pt x="1932" y="2589"/>
                  </a:lnTo>
                  <a:lnTo>
                    <a:pt x="1948" y="2582"/>
                  </a:lnTo>
                  <a:lnTo>
                    <a:pt x="1964" y="2572"/>
                  </a:lnTo>
                  <a:lnTo>
                    <a:pt x="1977" y="2561"/>
                  </a:lnTo>
                  <a:lnTo>
                    <a:pt x="1990" y="2548"/>
                  </a:lnTo>
                  <a:lnTo>
                    <a:pt x="2001" y="2534"/>
                  </a:lnTo>
                  <a:lnTo>
                    <a:pt x="2010" y="2518"/>
                  </a:lnTo>
                  <a:lnTo>
                    <a:pt x="2019" y="2501"/>
                  </a:lnTo>
                  <a:lnTo>
                    <a:pt x="2025" y="2484"/>
                  </a:lnTo>
                  <a:lnTo>
                    <a:pt x="2029" y="2463"/>
                  </a:lnTo>
                  <a:lnTo>
                    <a:pt x="2033" y="2445"/>
                  </a:lnTo>
                  <a:lnTo>
                    <a:pt x="2035" y="2425"/>
                  </a:lnTo>
                  <a:lnTo>
                    <a:pt x="2035" y="2403"/>
                  </a:lnTo>
                  <a:lnTo>
                    <a:pt x="2032" y="2381"/>
                  </a:lnTo>
                  <a:lnTo>
                    <a:pt x="2029" y="2360"/>
                  </a:lnTo>
                  <a:lnTo>
                    <a:pt x="2023" y="2338"/>
                  </a:lnTo>
                  <a:lnTo>
                    <a:pt x="2016" y="2316"/>
                  </a:lnTo>
                  <a:lnTo>
                    <a:pt x="2016" y="2316"/>
                  </a:lnTo>
                  <a:close/>
                </a:path>
              </a:pathLst>
            </a:custGeom>
            <a:solidFill>
              <a:srgbClr val="E3E3E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363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ZA" sz="1800" b="0" i="0" u="none" strike="noStrike" kern="0" cap="none" spc="0" normalizeH="0" baseline="0" noProof="0">
                <a:ln>
                  <a:noFill/>
                </a:ln>
                <a:solidFill>
                  <a:srgbClr val="777777"/>
                </a:solidFill>
                <a:effectLst/>
                <a:uLnTx/>
                <a:uFillTx/>
              </a:endParaRPr>
            </a:p>
          </p:txBody>
        </p:sp>
        <p:sp>
          <p:nvSpPr>
            <p:cNvPr id="66" name="Freeform 65"/>
            <p:cNvSpPr>
              <a:spLocks noEditPoints="1"/>
            </p:cNvSpPr>
            <p:nvPr/>
          </p:nvSpPr>
          <p:spPr bwMode="auto">
            <a:xfrm>
              <a:off x="4181724" y="2971800"/>
              <a:ext cx="475127" cy="1008623"/>
            </a:xfrm>
            <a:custGeom>
              <a:avLst/>
              <a:gdLst>
                <a:gd name="T0" fmla="*/ 1474 w 2035"/>
                <a:gd name="T1" fmla="*/ 561 h 4320"/>
                <a:gd name="T2" fmla="*/ 1428 w 2035"/>
                <a:gd name="T3" fmla="*/ 689 h 4320"/>
                <a:gd name="T4" fmla="*/ 1347 w 2035"/>
                <a:gd name="T5" fmla="*/ 797 h 4320"/>
                <a:gd name="T6" fmla="*/ 1239 w 2035"/>
                <a:gd name="T7" fmla="*/ 878 h 4320"/>
                <a:gd name="T8" fmla="*/ 1111 w 2035"/>
                <a:gd name="T9" fmla="*/ 924 h 4320"/>
                <a:gd name="T10" fmla="*/ 993 w 2035"/>
                <a:gd name="T11" fmla="*/ 934 h 4320"/>
                <a:gd name="T12" fmla="*/ 857 w 2035"/>
                <a:gd name="T13" fmla="*/ 905 h 4320"/>
                <a:gd name="T14" fmla="*/ 738 w 2035"/>
                <a:gd name="T15" fmla="*/ 842 h 4320"/>
                <a:gd name="T16" fmla="*/ 643 w 2035"/>
                <a:gd name="T17" fmla="*/ 747 h 4320"/>
                <a:gd name="T18" fmla="*/ 579 w 2035"/>
                <a:gd name="T19" fmla="*/ 627 h 4320"/>
                <a:gd name="T20" fmla="*/ 550 w 2035"/>
                <a:gd name="T21" fmla="*/ 492 h 4320"/>
                <a:gd name="T22" fmla="*/ 561 w 2035"/>
                <a:gd name="T23" fmla="*/ 373 h 4320"/>
                <a:gd name="T24" fmla="*/ 607 w 2035"/>
                <a:gd name="T25" fmla="*/ 245 h 4320"/>
                <a:gd name="T26" fmla="*/ 687 w 2035"/>
                <a:gd name="T27" fmla="*/ 137 h 4320"/>
                <a:gd name="T28" fmla="*/ 795 w 2035"/>
                <a:gd name="T29" fmla="*/ 56 h 4320"/>
                <a:gd name="T30" fmla="*/ 924 w 2035"/>
                <a:gd name="T31" fmla="*/ 10 h 4320"/>
                <a:gd name="T32" fmla="*/ 1042 w 2035"/>
                <a:gd name="T33" fmla="*/ 0 h 4320"/>
                <a:gd name="T34" fmla="*/ 1177 w 2035"/>
                <a:gd name="T35" fmla="*/ 29 h 4320"/>
                <a:gd name="T36" fmla="*/ 1297 w 2035"/>
                <a:gd name="T37" fmla="*/ 92 h 4320"/>
                <a:gd name="T38" fmla="*/ 1392 w 2035"/>
                <a:gd name="T39" fmla="*/ 187 h 4320"/>
                <a:gd name="T40" fmla="*/ 1455 w 2035"/>
                <a:gd name="T41" fmla="*/ 307 h 4320"/>
                <a:gd name="T42" fmla="*/ 1484 w 2035"/>
                <a:gd name="T43" fmla="*/ 443 h 4320"/>
                <a:gd name="T44" fmla="*/ 1546 w 2035"/>
                <a:gd name="T45" fmla="*/ 1085 h 4320"/>
                <a:gd name="T46" fmla="*/ 1474 w 2035"/>
                <a:gd name="T47" fmla="*/ 990 h 4320"/>
                <a:gd name="T48" fmla="*/ 1379 w 2035"/>
                <a:gd name="T49" fmla="*/ 948 h 4320"/>
                <a:gd name="T50" fmla="*/ 1017 w 2035"/>
                <a:gd name="T51" fmla="*/ 950 h 4320"/>
                <a:gd name="T52" fmla="*/ 656 w 2035"/>
                <a:gd name="T53" fmla="*/ 948 h 4320"/>
                <a:gd name="T54" fmla="*/ 561 w 2035"/>
                <a:gd name="T55" fmla="*/ 990 h 4320"/>
                <a:gd name="T56" fmla="*/ 488 w 2035"/>
                <a:gd name="T57" fmla="*/ 1085 h 4320"/>
                <a:gd name="T58" fmla="*/ 1 w 2035"/>
                <a:gd name="T59" fmla="*/ 2381 h 4320"/>
                <a:gd name="T60" fmla="*/ 16 w 2035"/>
                <a:gd name="T61" fmla="*/ 2501 h 4320"/>
                <a:gd name="T62" fmla="*/ 86 w 2035"/>
                <a:gd name="T63" fmla="*/ 2582 h 4320"/>
                <a:gd name="T64" fmla="*/ 171 w 2035"/>
                <a:gd name="T65" fmla="*/ 2596 h 4320"/>
                <a:gd name="T66" fmla="*/ 272 w 2035"/>
                <a:gd name="T67" fmla="*/ 2547 h 4320"/>
                <a:gd name="T68" fmla="*/ 346 w 2035"/>
                <a:gd name="T69" fmla="*/ 2440 h 4320"/>
                <a:gd name="T70" fmla="*/ 539 w 2035"/>
                <a:gd name="T71" fmla="*/ 4062 h 4320"/>
                <a:gd name="T72" fmla="*/ 569 w 2035"/>
                <a:gd name="T73" fmla="*/ 4206 h 4320"/>
                <a:gd name="T74" fmla="*/ 650 w 2035"/>
                <a:gd name="T75" fmla="*/ 4298 h 4320"/>
                <a:gd name="T76" fmla="*/ 793 w 2035"/>
                <a:gd name="T77" fmla="*/ 4320 h 4320"/>
                <a:gd name="T78" fmla="*/ 895 w 2035"/>
                <a:gd name="T79" fmla="*/ 4275 h 4320"/>
                <a:gd name="T80" fmla="*/ 960 w 2035"/>
                <a:gd name="T81" fmla="*/ 4161 h 4320"/>
                <a:gd name="T82" fmla="*/ 974 w 2035"/>
                <a:gd name="T83" fmla="*/ 2736 h 4320"/>
                <a:gd name="T84" fmla="*/ 1068 w 2035"/>
                <a:gd name="T85" fmla="*/ 4138 h 4320"/>
                <a:gd name="T86" fmla="*/ 1127 w 2035"/>
                <a:gd name="T87" fmla="*/ 4261 h 4320"/>
                <a:gd name="T88" fmla="*/ 1223 w 2035"/>
                <a:gd name="T89" fmla="*/ 4319 h 4320"/>
                <a:gd name="T90" fmla="*/ 1367 w 2035"/>
                <a:gd name="T91" fmla="*/ 4307 h 4320"/>
                <a:gd name="T92" fmla="*/ 1454 w 2035"/>
                <a:gd name="T93" fmla="*/ 4225 h 4320"/>
                <a:gd name="T94" fmla="*/ 1494 w 2035"/>
                <a:gd name="T95" fmla="*/ 4088 h 4320"/>
                <a:gd name="T96" fmla="*/ 1689 w 2035"/>
                <a:gd name="T97" fmla="*/ 2440 h 4320"/>
                <a:gd name="T98" fmla="*/ 1746 w 2035"/>
                <a:gd name="T99" fmla="*/ 2534 h 4320"/>
                <a:gd name="T100" fmla="*/ 1844 w 2035"/>
                <a:gd name="T101" fmla="*/ 2593 h 4320"/>
                <a:gd name="T102" fmla="*/ 1932 w 2035"/>
                <a:gd name="T103" fmla="*/ 2589 h 4320"/>
                <a:gd name="T104" fmla="*/ 2010 w 2035"/>
                <a:gd name="T105" fmla="*/ 2518 h 4320"/>
                <a:gd name="T106" fmla="*/ 2035 w 2035"/>
                <a:gd name="T107" fmla="*/ 2403 h 43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2035" h="4320">
                  <a:moveTo>
                    <a:pt x="1484" y="467"/>
                  </a:moveTo>
                  <a:lnTo>
                    <a:pt x="1484" y="467"/>
                  </a:lnTo>
                  <a:lnTo>
                    <a:pt x="1484" y="492"/>
                  </a:lnTo>
                  <a:lnTo>
                    <a:pt x="1481" y="515"/>
                  </a:lnTo>
                  <a:lnTo>
                    <a:pt x="1478" y="538"/>
                  </a:lnTo>
                  <a:lnTo>
                    <a:pt x="1474" y="561"/>
                  </a:lnTo>
                  <a:lnTo>
                    <a:pt x="1470" y="584"/>
                  </a:lnTo>
                  <a:lnTo>
                    <a:pt x="1463" y="605"/>
                  </a:lnTo>
                  <a:lnTo>
                    <a:pt x="1455" y="627"/>
                  </a:lnTo>
                  <a:lnTo>
                    <a:pt x="1448" y="649"/>
                  </a:lnTo>
                  <a:lnTo>
                    <a:pt x="1438" y="669"/>
                  </a:lnTo>
                  <a:lnTo>
                    <a:pt x="1428" y="689"/>
                  </a:lnTo>
                  <a:lnTo>
                    <a:pt x="1416" y="709"/>
                  </a:lnTo>
                  <a:lnTo>
                    <a:pt x="1405" y="728"/>
                  </a:lnTo>
                  <a:lnTo>
                    <a:pt x="1392" y="747"/>
                  </a:lnTo>
                  <a:lnTo>
                    <a:pt x="1378" y="764"/>
                  </a:lnTo>
                  <a:lnTo>
                    <a:pt x="1363" y="781"/>
                  </a:lnTo>
                  <a:lnTo>
                    <a:pt x="1347" y="797"/>
                  </a:lnTo>
                  <a:lnTo>
                    <a:pt x="1331" y="813"/>
                  </a:lnTo>
                  <a:lnTo>
                    <a:pt x="1314" y="827"/>
                  </a:lnTo>
                  <a:lnTo>
                    <a:pt x="1297" y="842"/>
                  </a:lnTo>
                  <a:lnTo>
                    <a:pt x="1278" y="855"/>
                  </a:lnTo>
                  <a:lnTo>
                    <a:pt x="1259" y="866"/>
                  </a:lnTo>
                  <a:lnTo>
                    <a:pt x="1239" y="878"/>
                  </a:lnTo>
                  <a:lnTo>
                    <a:pt x="1219" y="888"/>
                  </a:lnTo>
                  <a:lnTo>
                    <a:pt x="1199" y="898"/>
                  </a:lnTo>
                  <a:lnTo>
                    <a:pt x="1177" y="905"/>
                  </a:lnTo>
                  <a:lnTo>
                    <a:pt x="1156" y="912"/>
                  </a:lnTo>
                  <a:lnTo>
                    <a:pt x="1134" y="920"/>
                  </a:lnTo>
                  <a:lnTo>
                    <a:pt x="1111" y="924"/>
                  </a:lnTo>
                  <a:lnTo>
                    <a:pt x="1088" y="928"/>
                  </a:lnTo>
                  <a:lnTo>
                    <a:pt x="1065" y="931"/>
                  </a:lnTo>
                  <a:lnTo>
                    <a:pt x="1042" y="934"/>
                  </a:lnTo>
                  <a:lnTo>
                    <a:pt x="1017" y="934"/>
                  </a:lnTo>
                  <a:lnTo>
                    <a:pt x="1017" y="934"/>
                  </a:lnTo>
                  <a:lnTo>
                    <a:pt x="993" y="934"/>
                  </a:lnTo>
                  <a:lnTo>
                    <a:pt x="970" y="931"/>
                  </a:lnTo>
                  <a:lnTo>
                    <a:pt x="947" y="928"/>
                  </a:lnTo>
                  <a:lnTo>
                    <a:pt x="924" y="924"/>
                  </a:lnTo>
                  <a:lnTo>
                    <a:pt x="901" y="920"/>
                  </a:lnTo>
                  <a:lnTo>
                    <a:pt x="879" y="912"/>
                  </a:lnTo>
                  <a:lnTo>
                    <a:pt x="857" y="905"/>
                  </a:lnTo>
                  <a:lnTo>
                    <a:pt x="836" y="898"/>
                  </a:lnTo>
                  <a:lnTo>
                    <a:pt x="816" y="888"/>
                  </a:lnTo>
                  <a:lnTo>
                    <a:pt x="795" y="878"/>
                  </a:lnTo>
                  <a:lnTo>
                    <a:pt x="775" y="866"/>
                  </a:lnTo>
                  <a:lnTo>
                    <a:pt x="756" y="855"/>
                  </a:lnTo>
                  <a:lnTo>
                    <a:pt x="738" y="842"/>
                  </a:lnTo>
                  <a:lnTo>
                    <a:pt x="720" y="827"/>
                  </a:lnTo>
                  <a:lnTo>
                    <a:pt x="703" y="813"/>
                  </a:lnTo>
                  <a:lnTo>
                    <a:pt x="687" y="797"/>
                  </a:lnTo>
                  <a:lnTo>
                    <a:pt x="671" y="781"/>
                  </a:lnTo>
                  <a:lnTo>
                    <a:pt x="657" y="764"/>
                  </a:lnTo>
                  <a:lnTo>
                    <a:pt x="643" y="747"/>
                  </a:lnTo>
                  <a:lnTo>
                    <a:pt x="630" y="728"/>
                  </a:lnTo>
                  <a:lnTo>
                    <a:pt x="618" y="709"/>
                  </a:lnTo>
                  <a:lnTo>
                    <a:pt x="607" y="689"/>
                  </a:lnTo>
                  <a:lnTo>
                    <a:pt x="597" y="669"/>
                  </a:lnTo>
                  <a:lnTo>
                    <a:pt x="586" y="649"/>
                  </a:lnTo>
                  <a:lnTo>
                    <a:pt x="579" y="627"/>
                  </a:lnTo>
                  <a:lnTo>
                    <a:pt x="572" y="605"/>
                  </a:lnTo>
                  <a:lnTo>
                    <a:pt x="565" y="584"/>
                  </a:lnTo>
                  <a:lnTo>
                    <a:pt x="561" y="561"/>
                  </a:lnTo>
                  <a:lnTo>
                    <a:pt x="556" y="538"/>
                  </a:lnTo>
                  <a:lnTo>
                    <a:pt x="553" y="515"/>
                  </a:lnTo>
                  <a:lnTo>
                    <a:pt x="550" y="492"/>
                  </a:lnTo>
                  <a:lnTo>
                    <a:pt x="550" y="467"/>
                  </a:lnTo>
                  <a:lnTo>
                    <a:pt x="550" y="467"/>
                  </a:lnTo>
                  <a:lnTo>
                    <a:pt x="550" y="443"/>
                  </a:lnTo>
                  <a:lnTo>
                    <a:pt x="553" y="419"/>
                  </a:lnTo>
                  <a:lnTo>
                    <a:pt x="556" y="396"/>
                  </a:lnTo>
                  <a:lnTo>
                    <a:pt x="561" y="373"/>
                  </a:lnTo>
                  <a:lnTo>
                    <a:pt x="565" y="350"/>
                  </a:lnTo>
                  <a:lnTo>
                    <a:pt x="572" y="329"/>
                  </a:lnTo>
                  <a:lnTo>
                    <a:pt x="579" y="307"/>
                  </a:lnTo>
                  <a:lnTo>
                    <a:pt x="586" y="285"/>
                  </a:lnTo>
                  <a:lnTo>
                    <a:pt x="597" y="265"/>
                  </a:lnTo>
                  <a:lnTo>
                    <a:pt x="607" y="245"/>
                  </a:lnTo>
                  <a:lnTo>
                    <a:pt x="618" y="225"/>
                  </a:lnTo>
                  <a:lnTo>
                    <a:pt x="630" y="206"/>
                  </a:lnTo>
                  <a:lnTo>
                    <a:pt x="643" y="187"/>
                  </a:lnTo>
                  <a:lnTo>
                    <a:pt x="657" y="170"/>
                  </a:lnTo>
                  <a:lnTo>
                    <a:pt x="671" y="153"/>
                  </a:lnTo>
                  <a:lnTo>
                    <a:pt x="687" y="137"/>
                  </a:lnTo>
                  <a:lnTo>
                    <a:pt x="703" y="121"/>
                  </a:lnTo>
                  <a:lnTo>
                    <a:pt x="720" y="107"/>
                  </a:lnTo>
                  <a:lnTo>
                    <a:pt x="738" y="92"/>
                  </a:lnTo>
                  <a:lnTo>
                    <a:pt x="756" y="79"/>
                  </a:lnTo>
                  <a:lnTo>
                    <a:pt x="775" y="68"/>
                  </a:lnTo>
                  <a:lnTo>
                    <a:pt x="795" y="56"/>
                  </a:lnTo>
                  <a:lnTo>
                    <a:pt x="816" y="46"/>
                  </a:lnTo>
                  <a:lnTo>
                    <a:pt x="836" y="36"/>
                  </a:lnTo>
                  <a:lnTo>
                    <a:pt x="857" y="29"/>
                  </a:lnTo>
                  <a:lnTo>
                    <a:pt x="879" y="22"/>
                  </a:lnTo>
                  <a:lnTo>
                    <a:pt x="901" y="14"/>
                  </a:lnTo>
                  <a:lnTo>
                    <a:pt x="924" y="10"/>
                  </a:lnTo>
                  <a:lnTo>
                    <a:pt x="947" y="6"/>
                  </a:lnTo>
                  <a:lnTo>
                    <a:pt x="970" y="3"/>
                  </a:lnTo>
                  <a:lnTo>
                    <a:pt x="993" y="0"/>
                  </a:lnTo>
                  <a:lnTo>
                    <a:pt x="1017" y="0"/>
                  </a:lnTo>
                  <a:lnTo>
                    <a:pt x="1017" y="0"/>
                  </a:lnTo>
                  <a:lnTo>
                    <a:pt x="1042" y="0"/>
                  </a:lnTo>
                  <a:lnTo>
                    <a:pt x="1065" y="3"/>
                  </a:lnTo>
                  <a:lnTo>
                    <a:pt x="1088" y="6"/>
                  </a:lnTo>
                  <a:lnTo>
                    <a:pt x="1111" y="10"/>
                  </a:lnTo>
                  <a:lnTo>
                    <a:pt x="1134" y="14"/>
                  </a:lnTo>
                  <a:lnTo>
                    <a:pt x="1156" y="22"/>
                  </a:lnTo>
                  <a:lnTo>
                    <a:pt x="1177" y="29"/>
                  </a:lnTo>
                  <a:lnTo>
                    <a:pt x="1199" y="36"/>
                  </a:lnTo>
                  <a:lnTo>
                    <a:pt x="1219" y="46"/>
                  </a:lnTo>
                  <a:lnTo>
                    <a:pt x="1239" y="56"/>
                  </a:lnTo>
                  <a:lnTo>
                    <a:pt x="1259" y="68"/>
                  </a:lnTo>
                  <a:lnTo>
                    <a:pt x="1278" y="79"/>
                  </a:lnTo>
                  <a:lnTo>
                    <a:pt x="1297" y="92"/>
                  </a:lnTo>
                  <a:lnTo>
                    <a:pt x="1314" y="107"/>
                  </a:lnTo>
                  <a:lnTo>
                    <a:pt x="1331" y="121"/>
                  </a:lnTo>
                  <a:lnTo>
                    <a:pt x="1347" y="137"/>
                  </a:lnTo>
                  <a:lnTo>
                    <a:pt x="1363" y="153"/>
                  </a:lnTo>
                  <a:lnTo>
                    <a:pt x="1378" y="170"/>
                  </a:lnTo>
                  <a:lnTo>
                    <a:pt x="1392" y="187"/>
                  </a:lnTo>
                  <a:lnTo>
                    <a:pt x="1405" y="206"/>
                  </a:lnTo>
                  <a:lnTo>
                    <a:pt x="1416" y="225"/>
                  </a:lnTo>
                  <a:lnTo>
                    <a:pt x="1428" y="245"/>
                  </a:lnTo>
                  <a:lnTo>
                    <a:pt x="1438" y="265"/>
                  </a:lnTo>
                  <a:lnTo>
                    <a:pt x="1448" y="285"/>
                  </a:lnTo>
                  <a:lnTo>
                    <a:pt x="1455" y="307"/>
                  </a:lnTo>
                  <a:lnTo>
                    <a:pt x="1463" y="329"/>
                  </a:lnTo>
                  <a:lnTo>
                    <a:pt x="1470" y="350"/>
                  </a:lnTo>
                  <a:lnTo>
                    <a:pt x="1474" y="373"/>
                  </a:lnTo>
                  <a:lnTo>
                    <a:pt x="1478" y="396"/>
                  </a:lnTo>
                  <a:lnTo>
                    <a:pt x="1481" y="419"/>
                  </a:lnTo>
                  <a:lnTo>
                    <a:pt x="1484" y="443"/>
                  </a:lnTo>
                  <a:lnTo>
                    <a:pt x="1484" y="467"/>
                  </a:lnTo>
                  <a:lnTo>
                    <a:pt x="1484" y="467"/>
                  </a:lnTo>
                  <a:close/>
                  <a:moveTo>
                    <a:pt x="2016" y="2316"/>
                  </a:moveTo>
                  <a:lnTo>
                    <a:pt x="1555" y="1104"/>
                  </a:lnTo>
                  <a:lnTo>
                    <a:pt x="1555" y="1104"/>
                  </a:lnTo>
                  <a:lnTo>
                    <a:pt x="1546" y="1085"/>
                  </a:lnTo>
                  <a:lnTo>
                    <a:pt x="1537" y="1067"/>
                  </a:lnTo>
                  <a:lnTo>
                    <a:pt x="1526" y="1048"/>
                  </a:lnTo>
                  <a:lnTo>
                    <a:pt x="1514" y="1032"/>
                  </a:lnTo>
                  <a:lnTo>
                    <a:pt x="1501" y="1016"/>
                  </a:lnTo>
                  <a:lnTo>
                    <a:pt x="1489" y="1003"/>
                  </a:lnTo>
                  <a:lnTo>
                    <a:pt x="1474" y="990"/>
                  </a:lnTo>
                  <a:lnTo>
                    <a:pt x="1460" y="980"/>
                  </a:lnTo>
                  <a:lnTo>
                    <a:pt x="1444" y="970"/>
                  </a:lnTo>
                  <a:lnTo>
                    <a:pt x="1428" y="961"/>
                  </a:lnTo>
                  <a:lnTo>
                    <a:pt x="1412" y="956"/>
                  </a:lnTo>
                  <a:lnTo>
                    <a:pt x="1395" y="951"/>
                  </a:lnTo>
                  <a:lnTo>
                    <a:pt x="1379" y="948"/>
                  </a:lnTo>
                  <a:lnTo>
                    <a:pt x="1362" y="947"/>
                  </a:lnTo>
                  <a:lnTo>
                    <a:pt x="1346" y="948"/>
                  </a:lnTo>
                  <a:lnTo>
                    <a:pt x="1329" y="951"/>
                  </a:lnTo>
                  <a:lnTo>
                    <a:pt x="1329" y="951"/>
                  </a:lnTo>
                  <a:lnTo>
                    <a:pt x="1229" y="950"/>
                  </a:lnTo>
                  <a:lnTo>
                    <a:pt x="1017" y="950"/>
                  </a:lnTo>
                  <a:lnTo>
                    <a:pt x="804" y="950"/>
                  </a:lnTo>
                  <a:lnTo>
                    <a:pt x="706" y="951"/>
                  </a:lnTo>
                  <a:lnTo>
                    <a:pt x="706" y="951"/>
                  </a:lnTo>
                  <a:lnTo>
                    <a:pt x="689" y="948"/>
                  </a:lnTo>
                  <a:lnTo>
                    <a:pt x="673" y="947"/>
                  </a:lnTo>
                  <a:lnTo>
                    <a:pt x="656" y="948"/>
                  </a:lnTo>
                  <a:lnTo>
                    <a:pt x="640" y="951"/>
                  </a:lnTo>
                  <a:lnTo>
                    <a:pt x="622" y="956"/>
                  </a:lnTo>
                  <a:lnTo>
                    <a:pt x="607" y="961"/>
                  </a:lnTo>
                  <a:lnTo>
                    <a:pt x="591" y="970"/>
                  </a:lnTo>
                  <a:lnTo>
                    <a:pt x="575" y="980"/>
                  </a:lnTo>
                  <a:lnTo>
                    <a:pt x="561" y="990"/>
                  </a:lnTo>
                  <a:lnTo>
                    <a:pt x="546" y="1003"/>
                  </a:lnTo>
                  <a:lnTo>
                    <a:pt x="533" y="1016"/>
                  </a:lnTo>
                  <a:lnTo>
                    <a:pt x="520" y="1032"/>
                  </a:lnTo>
                  <a:lnTo>
                    <a:pt x="509" y="1048"/>
                  </a:lnTo>
                  <a:lnTo>
                    <a:pt x="497" y="1067"/>
                  </a:lnTo>
                  <a:lnTo>
                    <a:pt x="488" y="1085"/>
                  </a:lnTo>
                  <a:lnTo>
                    <a:pt x="480" y="1104"/>
                  </a:lnTo>
                  <a:lnTo>
                    <a:pt x="19" y="2316"/>
                  </a:lnTo>
                  <a:lnTo>
                    <a:pt x="19" y="2316"/>
                  </a:lnTo>
                  <a:lnTo>
                    <a:pt x="12" y="2338"/>
                  </a:lnTo>
                  <a:lnTo>
                    <a:pt x="6" y="2360"/>
                  </a:lnTo>
                  <a:lnTo>
                    <a:pt x="1" y="2381"/>
                  </a:lnTo>
                  <a:lnTo>
                    <a:pt x="0" y="2403"/>
                  </a:lnTo>
                  <a:lnTo>
                    <a:pt x="0" y="2425"/>
                  </a:lnTo>
                  <a:lnTo>
                    <a:pt x="1" y="2445"/>
                  </a:lnTo>
                  <a:lnTo>
                    <a:pt x="4" y="2463"/>
                  </a:lnTo>
                  <a:lnTo>
                    <a:pt x="10" y="2484"/>
                  </a:lnTo>
                  <a:lnTo>
                    <a:pt x="16" y="2501"/>
                  </a:lnTo>
                  <a:lnTo>
                    <a:pt x="24" y="2518"/>
                  </a:lnTo>
                  <a:lnTo>
                    <a:pt x="33" y="2534"/>
                  </a:lnTo>
                  <a:lnTo>
                    <a:pt x="45" y="2548"/>
                  </a:lnTo>
                  <a:lnTo>
                    <a:pt x="58" y="2561"/>
                  </a:lnTo>
                  <a:lnTo>
                    <a:pt x="71" y="2572"/>
                  </a:lnTo>
                  <a:lnTo>
                    <a:pt x="86" y="2582"/>
                  </a:lnTo>
                  <a:lnTo>
                    <a:pt x="102" y="2589"/>
                  </a:lnTo>
                  <a:lnTo>
                    <a:pt x="102" y="2589"/>
                  </a:lnTo>
                  <a:lnTo>
                    <a:pt x="120" y="2595"/>
                  </a:lnTo>
                  <a:lnTo>
                    <a:pt x="137" y="2597"/>
                  </a:lnTo>
                  <a:lnTo>
                    <a:pt x="154" y="2597"/>
                  </a:lnTo>
                  <a:lnTo>
                    <a:pt x="171" y="2596"/>
                  </a:lnTo>
                  <a:lnTo>
                    <a:pt x="190" y="2593"/>
                  </a:lnTo>
                  <a:lnTo>
                    <a:pt x="207" y="2587"/>
                  </a:lnTo>
                  <a:lnTo>
                    <a:pt x="225" y="2580"/>
                  </a:lnTo>
                  <a:lnTo>
                    <a:pt x="241" y="2572"/>
                  </a:lnTo>
                  <a:lnTo>
                    <a:pt x="258" y="2560"/>
                  </a:lnTo>
                  <a:lnTo>
                    <a:pt x="272" y="2547"/>
                  </a:lnTo>
                  <a:lnTo>
                    <a:pt x="288" y="2534"/>
                  </a:lnTo>
                  <a:lnTo>
                    <a:pt x="301" y="2518"/>
                  </a:lnTo>
                  <a:lnTo>
                    <a:pt x="314" y="2501"/>
                  </a:lnTo>
                  <a:lnTo>
                    <a:pt x="326" y="2482"/>
                  </a:lnTo>
                  <a:lnTo>
                    <a:pt x="337" y="2462"/>
                  </a:lnTo>
                  <a:lnTo>
                    <a:pt x="346" y="2440"/>
                  </a:lnTo>
                  <a:lnTo>
                    <a:pt x="539" y="1933"/>
                  </a:lnTo>
                  <a:lnTo>
                    <a:pt x="539" y="2484"/>
                  </a:lnTo>
                  <a:lnTo>
                    <a:pt x="539" y="2484"/>
                  </a:lnTo>
                  <a:lnTo>
                    <a:pt x="539" y="2484"/>
                  </a:lnTo>
                  <a:lnTo>
                    <a:pt x="539" y="4062"/>
                  </a:lnTo>
                  <a:lnTo>
                    <a:pt x="539" y="4062"/>
                  </a:lnTo>
                  <a:lnTo>
                    <a:pt x="540" y="4088"/>
                  </a:lnTo>
                  <a:lnTo>
                    <a:pt x="542" y="4114"/>
                  </a:lnTo>
                  <a:lnTo>
                    <a:pt x="548" y="4138"/>
                  </a:lnTo>
                  <a:lnTo>
                    <a:pt x="553" y="4161"/>
                  </a:lnTo>
                  <a:lnTo>
                    <a:pt x="561" y="4185"/>
                  </a:lnTo>
                  <a:lnTo>
                    <a:pt x="569" y="4206"/>
                  </a:lnTo>
                  <a:lnTo>
                    <a:pt x="581" y="4225"/>
                  </a:lnTo>
                  <a:lnTo>
                    <a:pt x="592" y="4244"/>
                  </a:lnTo>
                  <a:lnTo>
                    <a:pt x="605" y="4261"/>
                  </a:lnTo>
                  <a:lnTo>
                    <a:pt x="620" y="4275"/>
                  </a:lnTo>
                  <a:lnTo>
                    <a:pt x="634" y="4288"/>
                  </a:lnTo>
                  <a:lnTo>
                    <a:pt x="650" y="4298"/>
                  </a:lnTo>
                  <a:lnTo>
                    <a:pt x="667" y="4307"/>
                  </a:lnTo>
                  <a:lnTo>
                    <a:pt x="684" y="4314"/>
                  </a:lnTo>
                  <a:lnTo>
                    <a:pt x="702" y="4319"/>
                  </a:lnTo>
                  <a:lnTo>
                    <a:pt x="720" y="4320"/>
                  </a:lnTo>
                  <a:lnTo>
                    <a:pt x="793" y="4320"/>
                  </a:lnTo>
                  <a:lnTo>
                    <a:pt x="793" y="4320"/>
                  </a:lnTo>
                  <a:lnTo>
                    <a:pt x="811" y="4319"/>
                  </a:lnTo>
                  <a:lnTo>
                    <a:pt x="829" y="4314"/>
                  </a:lnTo>
                  <a:lnTo>
                    <a:pt x="846" y="4307"/>
                  </a:lnTo>
                  <a:lnTo>
                    <a:pt x="863" y="4298"/>
                  </a:lnTo>
                  <a:lnTo>
                    <a:pt x="879" y="4288"/>
                  </a:lnTo>
                  <a:lnTo>
                    <a:pt x="895" y="4275"/>
                  </a:lnTo>
                  <a:lnTo>
                    <a:pt x="908" y="4261"/>
                  </a:lnTo>
                  <a:lnTo>
                    <a:pt x="921" y="4244"/>
                  </a:lnTo>
                  <a:lnTo>
                    <a:pt x="932" y="4225"/>
                  </a:lnTo>
                  <a:lnTo>
                    <a:pt x="944" y="4206"/>
                  </a:lnTo>
                  <a:lnTo>
                    <a:pt x="952" y="4185"/>
                  </a:lnTo>
                  <a:lnTo>
                    <a:pt x="960" y="4161"/>
                  </a:lnTo>
                  <a:lnTo>
                    <a:pt x="967" y="4138"/>
                  </a:lnTo>
                  <a:lnTo>
                    <a:pt x="971" y="4114"/>
                  </a:lnTo>
                  <a:lnTo>
                    <a:pt x="974" y="4088"/>
                  </a:lnTo>
                  <a:lnTo>
                    <a:pt x="974" y="4062"/>
                  </a:lnTo>
                  <a:lnTo>
                    <a:pt x="974" y="2736"/>
                  </a:lnTo>
                  <a:lnTo>
                    <a:pt x="974" y="2736"/>
                  </a:lnTo>
                  <a:lnTo>
                    <a:pt x="1061" y="2736"/>
                  </a:lnTo>
                  <a:lnTo>
                    <a:pt x="1061" y="4062"/>
                  </a:lnTo>
                  <a:lnTo>
                    <a:pt x="1061" y="4062"/>
                  </a:lnTo>
                  <a:lnTo>
                    <a:pt x="1061" y="4088"/>
                  </a:lnTo>
                  <a:lnTo>
                    <a:pt x="1063" y="4114"/>
                  </a:lnTo>
                  <a:lnTo>
                    <a:pt x="1068" y="4138"/>
                  </a:lnTo>
                  <a:lnTo>
                    <a:pt x="1075" y="4161"/>
                  </a:lnTo>
                  <a:lnTo>
                    <a:pt x="1082" y="4185"/>
                  </a:lnTo>
                  <a:lnTo>
                    <a:pt x="1091" y="4206"/>
                  </a:lnTo>
                  <a:lnTo>
                    <a:pt x="1102" y="4225"/>
                  </a:lnTo>
                  <a:lnTo>
                    <a:pt x="1114" y="4244"/>
                  </a:lnTo>
                  <a:lnTo>
                    <a:pt x="1127" y="4261"/>
                  </a:lnTo>
                  <a:lnTo>
                    <a:pt x="1140" y="4275"/>
                  </a:lnTo>
                  <a:lnTo>
                    <a:pt x="1156" y="4288"/>
                  </a:lnTo>
                  <a:lnTo>
                    <a:pt x="1171" y="4298"/>
                  </a:lnTo>
                  <a:lnTo>
                    <a:pt x="1189" y="4307"/>
                  </a:lnTo>
                  <a:lnTo>
                    <a:pt x="1206" y="4314"/>
                  </a:lnTo>
                  <a:lnTo>
                    <a:pt x="1223" y="4319"/>
                  </a:lnTo>
                  <a:lnTo>
                    <a:pt x="1242" y="4320"/>
                  </a:lnTo>
                  <a:lnTo>
                    <a:pt x="1314" y="4320"/>
                  </a:lnTo>
                  <a:lnTo>
                    <a:pt x="1314" y="4320"/>
                  </a:lnTo>
                  <a:lnTo>
                    <a:pt x="1333" y="4319"/>
                  </a:lnTo>
                  <a:lnTo>
                    <a:pt x="1350" y="4314"/>
                  </a:lnTo>
                  <a:lnTo>
                    <a:pt x="1367" y="4307"/>
                  </a:lnTo>
                  <a:lnTo>
                    <a:pt x="1385" y="4298"/>
                  </a:lnTo>
                  <a:lnTo>
                    <a:pt x="1401" y="4288"/>
                  </a:lnTo>
                  <a:lnTo>
                    <a:pt x="1415" y="4275"/>
                  </a:lnTo>
                  <a:lnTo>
                    <a:pt x="1429" y="4261"/>
                  </a:lnTo>
                  <a:lnTo>
                    <a:pt x="1442" y="4244"/>
                  </a:lnTo>
                  <a:lnTo>
                    <a:pt x="1454" y="4225"/>
                  </a:lnTo>
                  <a:lnTo>
                    <a:pt x="1464" y="4206"/>
                  </a:lnTo>
                  <a:lnTo>
                    <a:pt x="1474" y="4185"/>
                  </a:lnTo>
                  <a:lnTo>
                    <a:pt x="1481" y="4161"/>
                  </a:lnTo>
                  <a:lnTo>
                    <a:pt x="1487" y="4138"/>
                  </a:lnTo>
                  <a:lnTo>
                    <a:pt x="1491" y="4114"/>
                  </a:lnTo>
                  <a:lnTo>
                    <a:pt x="1494" y="4088"/>
                  </a:lnTo>
                  <a:lnTo>
                    <a:pt x="1496" y="4062"/>
                  </a:lnTo>
                  <a:lnTo>
                    <a:pt x="1496" y="2484"/>
                  </a:lnTo>
                  <a:lnTo>
                    <a:pt x="1496" y="2484"/>
                  </a:lnTo>
                  <a:lnTo>
                    <a:pt x="1496" y="2484"/>
                  </a:lnTo>
                  <a:lnTo>
                    <a:pt x="1496" y="1933"/>
                  </a:lnTo>
                  <a:lnTo>
                    <a:pt x="1689" y="2440"/>
                  </a:lnTo>
                  <a:lnTo>
                    <a:pt x="1689" y="2440"/>
                  </a:lnTo>
                  <a:lnTo>
                    <a:pt x="1697" y="2462"/>
                  </a:lnTo>
                  <a:lnTo>
                    <a:pt x="1709" y="2482"/>
                  </a:lnTo>
                  <a:lnTo>
                    <a:pt x="1720" y="2501"/>
                  </a:lnTo>
                  <a:lnTo>
                    <a:pt x="1733" y="2518"/>
                  </a:lnTo>
                  <a:lnTo>
                    <a:pt x="1746" y="2534"/>
                  </a:lnTo>
                  <a:lnTo>
                    <a:pt x="1762" y="2547"/>
                  </a:lnTo>
                  <a:lnTo>
                    <a:pt x="1777" y="2560"/>
                  </a:lnTo>
                  <a:lnTo>
                    <a:pt x="1794" y="2572"/>
                  </a:lnTo>
                  <a:lnTo>
                    <a:pt x="1810" y="2580"/>
                  </a:lnTo>
                  <a:lnTo>
                    <a:pt x="1827" y="2587"/>
                  </a:lnTo>
                  <a:lnTo>
                    <a:pt x="1844" y="2593"/>
                  </a:lnTo>
                  <a:lnTo>
                    <a:pt x="1863" y="2596"/>
                  </a:lnTo>
                  <a:lnTo>
                    <a:pt x="1880" y="2597"/>
                  </a:lnTo>
                  <a:lnTo>
                    <a:pt x="1898" y="2597"/>
                  </a:lnTo>
                  <a:lnTo>
                    <a:pt x="1915" y="2595"/>
                  </a:lnTo>
                  <a:lnTo>
                    <a:pt x="1932" y="2589"/>
                  </a:lnTo>
                  <a:lnTo>
                    <a:pt x="1932" y="2589"/>
                  </a:lnTo>
                  <a:lnTo>
                    <a:pt x="1948" y="2582"/>
                  </a:lnTo>
                  <a:lnTo>
                    <a:pt x="1964" y="2572"/>
                  </a:lnTo>
                  <a:lnTo>
                    <a:pt x="1977" y="2561"/>
                  </a:lnTo>
                  <a:lnTo>
                    <a:pt x="1990" y="2548"/>
                  </a:lnTo>
                  <a:lnTo>
                    <a:pt x="2001" y="2534"/>
                  </a:lnTo>
                  <a:lnTo>
                    <a:pt x="2010" y="2518"/>
                  </a:lnTo>
                  <a:lnTo>
                    <a:pt x="2019" y="2501"/>
                  </a:lnTo>
                  <a:lnTo>
                    <a:pt x="2025" y="2484"/>
                  </a:lnTo>
                  <a:lnTo>
                    <a:pt x="2029" y="2463"/>
                  </a:lnTo>
                  <a:lnTo>
                    <a:pt x="2033" y="2445"/>
                  </a:lnTo>
                  <a:lnTo>
                    <a:pt x="2035" y="2425"/>
                  </a:lnTo>
                  <a:lnTo>
                    <a:pt x="2035" y="2403"/>
                  </a:lnTo>
                  <a:lnTo>
                    <a:pt x="2032" y="2381"/>
                  </a:lnTo>
                  <a:lnTo>
                    <a:pt x="2029" y="2360"/>
                  </a:lnTo>
                  <a:lnTo>
                    <a:pt x="2023" y="2338"/>
                  </a:lnTo>
                  <a:lnTo>
                    <a:pt x="2016" y="2316"/>
                  </a:lnTo>
                  <a:lnTo>
                    <a:pt x="2016" y="2316"/>
                  </a:lnTo>
                  <a:close/>
                </a:path>
              </a:pathLst>
            </a:custGeom>
            <a:solidFill>
              <a:srgbClr val="E3E3E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363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ZA" sz="1800" b="0" i="0" u="none" strike="noStrike" kern="0" cap="none" spc="0" normalizeH="0" baseline="0" noProof="0">
                <a:ln>
                  <a:noFill/>
                </a:ln>
                <a:solidFill>
                  <a:srgbClr val="777777"/>
                </a:solidFill>
                <a:effectLst/>
                <a:uLnTx/>
                <a:uFillTx/>
              </a:endParaRPr>
            </a:p>
          </p:txBody>
        </p:sp>
        <p:sp>
          <p:nvSpPr>
            <p:cNvPr id="67" name="Freeform 66"/>
            <p:cNvSpPr>
              <a:spLocks noEditPoints="1"/>
            </p:cNvSpPr>
            <p:nvPr/>
          </p:nvSpPr>
          <p:spPr bwMode="auto">
            <a:xfrm>
              <a:off x="4692991" y="2971800"/>
              <a:ext cx="475127" cy="1008623"/>
            </a:xfrm>
            <a:custGeom>
              <a:avLst/>
              <a:gdLst>
                <a:gd name="T0" fmla="*/ 1474 w 2035"/>
                <a:gd name="T1" fmla="*/ 561 h 4320"/>
                <a:gd name="T2" fmla="*/ 1428 w 2035"/>
                <a:gd name="T3" fmla="*/ 689 h 4320"/>
                <a:gd name="T4" fmla="*/ 1347 w 2035"/>
                <a:gd name="T5" fmla="*/ 797 h 4320"/>
                <a:gd name="T6" fmla="*/ 1239 w 2035"/>
                <a:gd name="T7" fmla="*/ 878 h 4320"/>
                <a:gd name="T8" fmla="*/ 1111 w 2035"/>
                <a:gd name="T9" fmla="*/ 924 h 4320"/>
                <a:gd name="T10" fmla="*/ 993 w 2035"/>
                <a:gd name="T11" fmla="*/ 934 h 4320"/>
                <a:gd name="T12" fmla="*/ 857 w 2035"/>
                <a:gd name="T13" fmla="*/ 905 h 4320"/>
                <a:gd name="T14" fmla="*/ 738 w 2035"/>
                <a:gd name="T15" fmla="*/ 842 h 4320"/>
                <a:gd name="T16" fmla="*/ 643 w 2035"/>
                <a:gd name="T17" fmla="*/ 747 h 4320"/>
                <a:gd name="T18" fmla="*/ 579 w 2035"/>
                <a:gd name="T19" fmla="*/ 627 h 4320"/>
                <a:gd name="T20" fmla="*/ 550 w 2035"/>
                <a:gd name="T21" fmla="*/ 492 h 4320"/>
                <a:gd name="T22" fmla="*/ 561 w 2035"/>
                <a:gd name="T23" fmla="*/ 373 h 4320"/>
                <a:gd name="T24" fmla="*/ 607 w 2035"/>
                <a:gd name="T25" fmla="*/ 245 h 4320"/>
                <a:gd name="T26" fmla="*/ 687 w 2035"/>
                <a:gd name="T27" fmla="*/ 137 h 4320"/>
                <a:gd name="T28" fmla="*/ 795 w 2035"/>
                <a:gd name="T29" fmla="*/ 56 h 4320"/>
                <a:gd name="T30" fmla="*/ 924 w 2035"/>
                <a:gd name="T31" fmla="*/ 10 h 4320"/>
                <a:gd name="T32" fmla="*/ 1042 w 2035"/>
                <a:gd name="T33" fmla="*/ 0 h 4320"/>
                <a:gd name="T34" fmla="*/ 1177 w 2035"/>
                <a:gd name="T35" fmla="*/ 29 h 4320"/>
                <a:gd name="T36" fmla="*/ 1297 w 2035"/>
                <a:gd name="T37" fmla="*/ 92 h 4320"/>
                <a:gd name="T38" fmla="*/ 1392 w 2035"/>
                <a:gd name="T39" fmla="*/ 187 h 4320"/>
                <a:gd name="T40" fmla="*/ 1455 w 2035"/>
                <a:gd name="T41" fmla="*/ 307 h 4320"/>
                <a:gd name="T42" fmla="*/ 1484 w 2035"/>
                <a:gd name="T43" fmla="*/ 443 h 4320"/>
                <a:gd name="T44" fmla="*/ 1546 w 2035"/>
                <a:gd name="T45" fmla="*/ 1085 h 4320"/>
                <a:gd name="T46" fmla="*/ 1474 w 2035"/>
                <a:gd name="T47" fmla="*/ 990 h 4320"/>
                <a:gd name="T48" fmla="*/ 1379 w 2035"/>
                <a:gd name="T49" fmla="*/ 948 h 4320"/>
                <a:gd name="T50" fmla="*/ 1017 w 2035"/>
                <a:gd name="T51" fmla="*/ 950 h 4320"/>
                <a:gd name="T52" fmla="*/ 656 w 2035"/>
                <a:gd name="T53" fmla="*/ 948 h 4320"/>
                <a:gd name="T54" fmla="*/ 561 w 2035"/>
                <a:gd name="T55" fmla="*/ 990 h 4320"/>
                <a:gd name="T56" fmla="*/ 488 w 2035"/>
                <a:gd name="T57" fmla="*/ 1085 h 4320"/>
                <a:gd name="T58" fmla="*/ 1 w 2035"/>
                <a:gd name="T59" fmla="*/ 2381 h 4320"/>
                <a:gd name="T60" fmla="*/ 16 w 2035"/>
                <a:gd name="T61" fmla="*/ 2501 h 4320"/>
                <a:gd name="T62" fmla="*/ 86 w 2035"/>
                <a:gd name="T63" fmla="*/ 2582 h 4320"/>
                <a:gd name="T64" fmla="*/ 171 w 2035"/>
                <a:gd name="T65" fmla="*/ 2596 h 4320"/>
                <a:gd name="T66" fmla="*/ 272 w 2035"/>
                <a:gd name="T67" fmla="*/ 2547 h 4320"/>
                <a:gd name="T68" fmla="*/ 346 w 2035"/>
                <a:gd name="T69" fmla="*/ 2440 h 4320"/>
                <a:gd name="T70" fmla="*/ 539 w 2035"/>
                <a:gd name="T71" fmla="*/ 4062 h 4320"/>
                <a:gd name="T72" fmla="*/ 569 w 2035"/>
                <a:gd name="T73" fmla="*/ 4206 h 4320"/>
                <a:gd name="T74" fmla="*/ 650 w 2035"/>
                <a:gd name="T75" fmla="*/ 4298 h 4320"/>
                <a:gd name="T76" fmla="*/ 793 w 2035"/>
                <a:gd name="T77" fmla="*/ 4320 h 4320"/>
                <a:gd name="T78" fmla="*/ 895 w 2035"/>
                <a:gd name="T79" fmla="*/ 4275 h 4320"/>
                <a:gd name="T80" fmla="*/ 960 w 2035"/>
                <a:gd name="T81" fmla="*/ 4161 h 4320"/>
                <a:gd name="T82" fmla="*/ 974 w 2035"/>
                <a:gd name="T83" fmla="*/ 2736 h 4320"/>
                <a:gd name="T84" fmla="*/ 1068 w 2035"/>
                <a:gd name="T85" fmla="*/ 4138 h 4320"/>
                <a:gd name="T86" fmla="*/ 1127 w 2035"/>
                <a:gd name="T87" fmla="*/ 4261 h 4320"/>
                <a:gd name="T88" fmla="*/ 1223 w 2035"/>
                <a:gd name="T89" fmla="*/ 4319 h 4320"/>
                <a:gd name="T90" fmla="*/ 1367 w 2035"/>
                <a:gd name="T91" fmla="*/ 4307 h 4320"/>
                <a:gd name="T92" fmla="*/ 1454 w 2035"/>
                <a:gd name="T93" fmla="*/ 4225 h 4320"/>
                <a:gd name="T94" fmla="*/ 1494 w 2035"/>
                <a:gd name="T95" fmla="*/ 4088 h 4320"/>
                <a:gd name="T96" fmla="*/ 1689 w 2035"/>
                <a:gd name="T97" fmla="*/ 2440 h 4320"/>
                <a:gd name="T98" fmla="*/ 1746 w 2035"/>
                <a:gd name="T99" fmla="*/ 2534 h 4320"/>
                <a:gd name="T100" fmla="*/ 1844 w 2035"/>
                <a:gd name="T101" fmla="*/ 2593 h 4320"/>
                <a:gd name="T102" fmla="*/ 1932 w 2035"/>
                <a:gd name="T103" fmla="*/ 2589 h 4320"/>
                <a:gd name="T104" fmla="*/ 2010 w 2035"/>
                <a:gd name="T105" fmla="*/ 2518 h 4320"/>
                <a:gd name="T106" fmla="*/ 2035 w 2035"/>
                <a:gd name="T107" fmla="*/ 2403 h 43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2035" h="4320">
                  <a:moveTo>
                    <a:pt x="1484" y="467"/>
                  </a:moveTo>
                  <a:lnTo>
                    <a:pt x="1484" y="467"/>
                  </a:lnTo>
                  <a:lnTo>
                    <a:pt x="1484" y="492"/>
                  </a:lnTo>
                  <a:lnTo>
                    <a:pt x="1481" y="515"/>
                  </a:lnTo>
                  <a:lnTo>
                    <a:pt x="1478" y="538"/>
                  </a:lnTo>
                  <a:lnTo>
                    <a:pt x="1474" y="561"/>
                  </a:lnTo>
                  <a:lnTo>
                    <a:pt x="1470" y="584"/>
                  </a:lnTo>
                  <a:lnTo>
                    <a:pt x="1463" y="605"/>
                  </a:lnTo>
                  <a:lnTo>
                    <a:pt x="1455" y="627"/>
                  </a:lnTo>
                  <a:lnTo>
                    <a:pt x="1448" y="649"/>
                  </a:lnTo>
                  <a:lnTo>
                    <a:pt x="1438" y="669"/>
                  </a:lnTo>
                  <a:lnTo>
                    <a:pt x="1428" y="689"/>
                  </a:lnTo>
                  <a:lnTo>
                    <a:pt x="1416" y="709"/>
                  </a:lnTo>
                  <a:lnTo>
                    <a:pt x="1405" y="728"/>
                  </a:lnTo>
                  <a:lnTo>
                    <a:pt x="1392" y="747"/>
                  </a:lnTo>
                  <a:lnTo>
                    <a:pt x="1378" y="764"/>
                  </a:lnTo>
                  <a:lnTo>
                    <a:pt x="1363" y="781"/>
                  </a:lnTo>
                  <a:lnTo>
                    <a:pt x="1347" y="797"/>
                  </a:lnTo>
                  <a:lnTo>
                    <a:pt x="1331" y="813"/>
                  </a:lnTo>
                  <a:lnTo>
                    <a:pt x="1314" y="827"/>
                  </a:lnTo>
                  <a:lnTo>
                    <a:pt x="1297" y="842"/>
                  </a:lnTo>
                  <a:lnTo>
                    <a:pt x="1278" y="855"/>
                  </a:lnTo>
                  <a:lnTo>
                    <a:pt x="1259" y="866"/>
                  </a:lnTo>
                  <a:lnTo>
                    <a:pt x="1239" y="878"/>
                  </a:lnTo>
                  <a:lnTo>
                    <a:pt x="1219" y="888"/>
                  </a:lnTo>
                  <a:lnTo>
                    <a:pt x="1199" y="898"/>
                  </a:lnTo>
                  <a:lnTo>
                    <a:pt x="1177" y="905"/>
                  </a:lnTo>
                  <a:lnTo>
                    <a:pt x="1156" y="912"/>
                  </a:lnTo>
                  <a:lnTo>
                    <a:pt x="1134" y="920"/>
                  </a:lnTo>
                  <a:lnTo>
                    <a:pt x="1111" y="924"/>
                  </a:lnTo>
                  <a:lnTo>
                    <a:pt x="1088" y="928"/>
                  </a:lnTo>
                  <a:lnTo>
                    <a:pt x="1065" y="931"/>
                  </a:lnTo>
                  <a:lnTo>
                    <a:pt x="1042" y="934"/>
                  </a:lnTo>
                  <a:lnTo>
                    <a:pt x="1017" y="934"/>
                  </a:lnTo>
                  <a:lnTo>
                    <a:pt x="1017" y="934"/>
                  </a:lnTo>
                  <a:lnTo>
                    <a:pt x="993" y="934"/>
                  </a:lnTo>
                  <a:lnTo>
                    <a:pt x="970" y="931"/>
                  </a:lnTo>
                  <a:lnTo>
                    <a:pt x="947" y="928"/>
                  </a:lnTo>
                  <a:lnTo>
                    <a:pt x="924" y="924"/>
                  </a:lnTo>
                  <a:lnTo>
                    <a:pt x="901" y="920"/>
                  </a:lnTo>
                  <a:lnTo>
                    <a:pt x="879" y="912"/>
                  </a:lnTo>
                  <a:lnTo>
                    <a:pt x="857" y="905"/>
                  </a:lnTo>
                  <a:lnTo>
                    <a:pt x="836" y="898"/>
                  </a:lnTo>
                  <a:lnTo>
                    <a:pt x="816" y="888"/>
                  </a:lnTo>
                  <a:lnTo>
                    <a:pt x="795" y="878"/>
                  </a:lnTo>
                  <a:lnTo>
                    <a:pt x="775" y="866"/>
                  </a:lnTo>
                  <a:lnTo>
                    <a:pt x="756" y="855"/>
                  </a:lnTo>
                  <a:lnTo>
                    <a:pt x="738" y="842"/>
                  </a:lnTo>
                  <a:lnTo>
                    <a:pt x="720" y="827"/>
                  </a:lnTo>
                  <a:lnTo>
                    <a:pt x="703" y="813"/>
                  </a:lnTo>
                  <a:lnTo>
                    <a:pt x="687" y="797"/>
                  </a:lnTo>
                  <a:lnTo>
                    <a:pt x="671" y="781"/>
                  </a:lnTo>
                  <a:lnTo>
                    <a:pt x="657" y="764"/>
                  </a:lnTo>
                  <a:lnTo>
                    <a:pt x="643" y="747"/>
                  </a:lnTo>
                  <a:lnTo>
                    <a:pt x="630" y="728"/>
                  </a:lnTo>
                  <a:lnTo>
                    <a:pt x="618" y="709"/>
                  </a:lnTo>
                  <a:lnTo>
                    <a:pt x="607" y="689"/>
                  </a:lnTo>
                  <a:lnTo>
                    <a:pt x="597" y="669"/>
                  </a:lnTo>
                  <a:lnTo>
                    <a:pt x="586" y="649"/>
                  </a:lnTo>
                  <a:lnTo>
                    <a:pt x="579" y="627"/>
                  </a:lnTo>
                  <a:lnTo>
                    <a:pt x="572" y="605"/>
                  </a:lnTo>
                  <a:lnTo>
                    <a:pt x="565" y="584"/>
                  </a:lnTo>
                  <a:lnTo>
                    <a:pt x="561" y="561"/>
                  </a:lnTo>
                  <a:lnTo>
                    <a:pt x="556" y="538"/>
                  </a:lnTo>
                  <a:lnTo>
                    <a:pt x="553" y="515"/>
                  </a:lnTo>
                  <a:lnTo>
                    <a:pt x="550" y="492"/>
                  </a:lnTo>
                  <a:lnTo>
                    <a:pt x="550" y="467"/>
                  </a:lnTo>
                  <a:lnTo>
                    <a:pt x="550" y="467"/>
                  </a:lnTo>
                  <a:lnTo>
                    <a:pt x="550" y="443"/>
                  </a:lnTo>
                  <a:lnTo>
                    <a:pt x="553" y="419"/>
                  </a:lnTo>
                  <a:lnTo>
                    <a:pt x="556" y="396"/>
                  </a:lnTo>
                  <a:lnTo>
                    <a:pt x="561" y="373"/>
                  </a:lnTo>
                  <a:lnTo>
                    <a:pt x="565" y="350"/>
                  </a:lnTo>
                  <a:lnTo>
                    <a:pt x="572" y="329"/>
                  </a:lnTo>
                  <a:lnTo>
                    <a:pt x="579" y="307"/>
                  </a:lnTo>
                  <a:lnTo>
                    <a:pt x="586" y="285"/>
                  </a:lnTo>
                  <a:lnTo>
                    <a:pt x="597" y="265"/>
                  </a:lnTo>
                  <a:lnTo>
                    <a:pt x="607" y="245"/>
                  </a:lnTo>
                  <a:lnTo>
                    <a:pt x="618" y="225"/>
                  </a:lnTo>
                  <a:lnTo>
                    <a:pt x="630" y="206"/>
                  </a:lnTo>
                  <a:lnTo>
                    <a:pt x="643" y="187"/>
                  </a:lnTo>
                  <a:lnTo>
                    <a:pt x="657" y="170"/>
                  </a:lnTo>
                  <a:lnTo>
                    <a:pt x="671" y="153"/>
                  </a:lnTo>
                  <a:lnTo>
                    <a:pt x="687" y="137"/>
                  </a:lnTo>
                  <a:lnTo>
                    <a:pt x="703" y="121"/>
                  </a:lnTo>
                  <a:lnTo>
                    <a:pt x="720" y="107"/>
                  </a:lnTo>
                  <a:lnTo>
                    <a:pt x="738" y="92"/>
                  </a:lnTo>
                  <a:lnTo>
                    <a:pt x="756" y="79"/>
                  </a:lnTo>
                  <a:lnTo>
                    <a:pt x="775" y="68"/>
                  </a:lnTo>
                  <a:lnTo>
                    <a:pt x="795" y="56"/>
                  </a:lnTo>
                  <a:lnTo>
                    <a:pt x="816" y="46"/>
                  </a:lnTo>
                  <a:lnTo>
                    <a:pt x="836" y="36"/>
                  </a:lnTo>
                  <a:lnTo>
                    <a:pt x="857" y="29"/>
                  </a:lnTo>
                  <a:lnTo>
                    <a:pt x="879" y="22"/>
                  </a:lnTo>
                  <a:lnTo>
                    <a:pt x="901" y="14"/>
                  </a:lnTo>
                  <a:lnTo>
                    <a:pt x="924" y="10"/>
                  </a:lnTo>
                  <a:lnTo>
                    <a:pt x="947" y="6"/>
                  </a:lnTo>
                  <a:lnTo>
                    <a:pt x="970" y="3"/>
                  </a:lnTo>
                  <a:lnTo>
                    <a:pt x="993" y="0"/>
                  </a:lnTo>
                  <a:lnTo>
                    <a:pt x="1017" y="0"/>
                  </a:lnTo>
                  <a:lnTo>
                    <a:pt x="1017" y="0"/>
                  </a:lnTo>
                  <a:lnTo>
                    <a:pt x="1042" y="0"/>
                  </a:lnTo>
                  <a:lnTo>
                    <a:pt x="1065" y="3"/>
                  </a:lnTo>
                  <a:lnTo>
                    <a:pt x="1088" y="6"/>
                  </a:lnTo>
                  <a:lnTo>
                    <a:pt x="1111" y="10"/>
                  </a:lnTo>
                  <a:lnTo>
                    <a:pt x="1134" y="14"/>
                  </a:lnTo>
                  <a:lnTo>
                    <a:pt x="1156" y="22"/>
                  </a:lnTo>
                  <a:lnTo>
                    <a:pt x="1177" y="29"/>
                  </a:lnTo>
                  <a:lnTo>
                    <a:pt x="1199" y="36"/>
                  </a:lnTo>
                  <a:lnTo>
                    <a:pt x="1219" y="46"/>
                  </a:lnTo>
                  <a:lnTo>
                    <a:pt x="1239" y="56"/>
                  </a:lnTo>
                  <a:lnTo>
                    <a:pt x="1259" y="68"/>
                  </a:lnTo>
                  <a:lnTo>
                    <a:pt x="1278" y="79"/>
                  </a:lnTo>
                  <a:lnTo>
                    <a:pt x="1297" y="92"/>
                  </a:lnTo>
                  <a:lnTo>
                    <a:pt x="1314" y="107"/>
                  </a:lnTo>
                  <a:lnTo>
                    <a:pt x="1331" y="121"/>
                  </a:lnTo>
                  <a:lnTo>
                    <a:pt x="1347" y="137"/>
                  </a:lnTo>
                  <a:lnTo>
                    <a:pt x="1363" y="153"/>
                  </a:lnTo>
                  <a:lnTo>
                    <a:pt x="1378" y="170"/>
                  </a:lnTo>
                  <a:lnTo>
                    <a:pt x="1392" y="187"/>
                  </a:lnTo>
                  <a:lnTo>
                    <a:pt x="1405" y="206"/>
                  </a:lnTo>
                  <a:lnTo>
                    <a:pt x="1416" y="225"/>
                  </a:lnTo>
                  <a:lnTo>
                    <a:pt x="1428" y="245"/>
                  </a:lnTo>
                  <a:lnTo>
                    <a:pt x="1438" y="265"/>
                  </a:lnTo>
                  <a:lnTo>
                    <a:pt x="1448" y="285"/>
                  </a:lnTo>
                  <a:lnTo>
                    <a:pt x="1455" y="307"/>
                  </a:lnTo>
                  <a:lnTo>
                    <a:pt x="1463" y="329"/>
                  </a:lnTo>
                  <a:lnTo>
                    <a:pt x="1470" y="350"/>
                  </a:lnTo>
                  <a:lnTo>
                    <a:pt x="1474" y="373"/>
                  </a:lnTo>
                  <a:lnTo>
                    <a:pt x="1478" y="396"/>
                  </a:lnTo>
                  <a:lnTo>
                    <a:pt x="1481" y="419"/>
                  </a:lnTo>
                  <a:lnTo>
                    <a:pt x="1484" y="443"/>
                  </a:lnTo>
                  <a:lnTo>
                    <a:pt x="1484" y="467"/>
                  </a:lnTo>
                  <a:lnTo>
                    <a:pt x="1484" y="467"/>
                  </a:lnTo>
                  <a:close/>
                  <a:moveTo>
                    <a:pt x="2016" y="2316"/>
                  </a:moveTo>
                  <a:lnTo>
                    <a:pt x="1555" y="1104"/>
                  </a:lnTo>
                  <a:lnTo>
                    <a:pt x="1555" y="1104"/>
                  </a:lnTo>
                  <a:lnTo>
                    <a:pt x="1546" y="1085"/>
                  </a:lnTo>
                  <a:lnTo>
                    <a:pt x="1537" y="1067"/>
                  </a:lnTo>
                  <a:lnTo>
                    <a:pt x="1526" y="1048"/>
                  </a:lnTo>
                  <a:lnTo>
                    <a:pt x="1514" y="1032"/>
                  </a:lnTo>
                  <a:lnTo>
                    <a:pt x="1501" y="1016"/>
                  </a:lnTo>
                  <a:lnTo>
                    <a:pt x="1489" y="1003"/>
                  </a:lnTo>
                  <a:lnTo>
                    <a:pt x="1474" y="990"/>
                  </a:lnTo>
                  <a:lnTo>
                    <a:pt x="1460" y="980"/>
                  </a:lnTo>
                  <a:lnTo>
                    <a:pt x="1444" y="970"/>
                  </a:lnTo>
                  <a:lnTo>
                    <a:pt x="1428" y="961"/>
                  </a:lnTo>
                  <a:lnTo>
                    <a:pt x="1412" y="956"/>
                  </a:lnTo>
                  <a:lnTo>
                    <a:pt x="1395" y="951"/>
                  </a:lnTo>
                  <a:lnTo>
                    <a:pt x="1379" y="948"/>
                  </a:lnTo>
                  <a:lnTo>
                    <a:pt x="1362" y="947"/>
                  </a:lnTo>
                  <a:lnTo>
                    <a:pt x="1346" y="948"/>
                  </a:lnTo>
                  <a:lnTo>
                    <a:pt x="1329" y="951"/>
                  </a:lnTo>
                  <a:lnTo>
                    <a:pt x="1329" y="951"/>
                  </a:lnTo>
                  <a:lnTo>
                    <a:pt x="1229" y="950"/>
                  </a:lnTo>
                  <a:lnTo>
                    <a:pt x="1017" y="950"/>
                  </a:lnTo>
                  <a:lnTo>
                    <a:pt x="804" y="950"/>
                  </a:lnTo>
                  <a:lnTo>
                    <a:pt x="706" y="951"/>
                  </a:lnTo>
                  <a:lnTo>
                    <a:pt x="706" y="951"/>
                  </a:lnTo>
                  <a:lnTo>
                    <a:pt x="689" y="948"/>
                  </a:lnTo>
                  <a:lnTo>
                    <a:pt x="673" y="947"/>
                  </a:lnTo>
                  <a:lnTo>
                    <a:pt x="656" y="948"/>
                  </a:lnTo>
                  <a:lnTo>
                    <a:pt x="640" y="951"/>
                  </a:lnTo>
                  <a:lnTo>
                    <a:pt x="622" y="956"/>
                  </a:lnTo>
                  <a:lnTo>
                    <a:pt x="607" y="961"/>
                  </a:lnTo>
                  <a:lnTo>
                    <a:pt x="591" y="970"/>
                  </a:lnTo>
                  <a:lnTo>
                    <a:pt x="575" y="980"/>
                  </a:lnTo>
                  <a:lnTo>
                    <a:pt x="561" y="990"/>
                  </a:lnTo>
                  <a:lnTo>
                    <a:pt x="546" y="1003"/>
                  </a:lnTo>
                  <a:lnTo>
                    <a:pt x="533" y="1016"/>
                  </a:lnTo>
                  <a:lnTo>
                    <a:pt x="520" y="1032"/>
                  </a:lnTo>
                  <a:lnTo>
                    <a:pt x="509" y="1048"/>
                  </a:lnTo>
                  <a:lnTo>
                    <a:pt x="497" y="1067"/>
                  </a:lnTo>
                  <a:lnTo>
                    <a:pt x="488" y="1085"/>
                  </a:lnTo>
                  <a:lnTo>
                    <a:pt x="480" y="1104"/>
                  </a:lnTo>
                  <a:lnTo>
                    <a:pt x="19" y="2316"/>
                  </a:lnTo>
                  <a:lnTo>
                    <a:pt x="19" y="2316"/>
                  </a:lnTo>
                  <a:lnTo>
                    <a:pt x="12" y="2338"/>
                  </a:lnTo>
                  <a:lnTo>
                    <a:pt x="6" y="2360"/>
                  </a:lnTo>
                  <a:lnTo>
                    <a:pt x="1" y="2381"/>
                  </a:lnTo>
                  <a:lnTo>
                    <a:pt x="0" y="2403"/>
                  </a:lnTo>
                  <a:lnTo>
                    <a:pt x="0" y="2425"/>
                  </a:lnTo>
                  <a:lnTo>
                    <a:pt x="1" y="2445"/>
                  </a:lnTo>
                  <a:lnTo>
                    <a:pt x="4" y="2463"/>
                  </a:lnTo>
                  <a:lnTo>
                    <a:pt x="10" y="2484"/>
                  </a:lnTo>
                  <a:lnTo>
                    <a:pt x="16" y="2501"/>
                  </a:lnTo>
                  <a:lnTo>
                    <a:pt x="24" y="2518"/>
                  </a:lnTo>
                  <a:lnTo>
                    <a:pt x="33" y="2534"/>
                  </a:lnTo>
                  <a:lnTo>
                    <a:pt x="45" y="2548"/>
                  </a:lnTo>
                  <a:lnTo>
                    <a:pt x="58" y="2561"/>
                  </a:lnTo>
                  <a:lnTo>
                    <a:pt x="71" y="2572"/>
                  </a:lnTo>
                  <a:lnTo>
                    <a:pt x="86" y="2582"/>
                  </a:lnTo>
                  <a:lnTo>
                    <a:pt x="102" y="2589"/>
                  </a:lnTo>
                  <a:lnTo>
                    <a:pt x="102" y="2589"/>
                  </a:lnTo>
                  <a:lnTo>
                    <a:pt x="120" y="2595"/>
                  </a:lnTo>
                  <a:lnTo>
                    <a:pt x="137" y="2597"/>
                  </a:lnTo>
                  <a:lnTo>
                    <a:pt x="154" y="2597"/>
                  </a:lnTo>
                  <a:lnTo>
                    <a:pt x="171" y="2596"/>
                  </a:lnTo>
                  <a:lnTo>
                    <a:pt x="190" y="2593"/>
                  </a:lnTo>
                  <a:lnTo>
                    <a:pt x="207" y="2587"/>
                  </a:lnTo>
                  <a:lnTo>
                    <a:pt x="225" y="2580"/>
                  </a:lnTo>
                  <a:lnTo>
                    <a:pt x="241" y="2572"/>
                  </a:lnTo>
                  <a:lnTo>
                    <a:pt x="258" y="2560"/>
                  </a:lnTo>
                  <a:lnTo>
                    <a:pt x="272" y="2547"/>
                  </a:lnTo>
                  <a:lnTo>
                    <a:pt x="288" y="2534"/>
                  </a:lnTo>
                  <a:lnTo>
                    <a:pt x="301" y="2518"/>
                  </a:lnTo>
                  <a:lnTo>
                    <a:pt x="314" y="2501"/>
                  </a:lnTo>
                  <a:lnTo>
                    <a:pt x="326" y="2482"/>
                  </a:lnTo>
                  <a:lnTo>
                    <a:pt x="337" y="2462"/>
                  </a:lnTo>
                  <a:lnTo>
                    <a:pt x="346" y="2440"/>
                  </a:lnTo>
                  <a:lnTo>
                    <a:pt x="539" y="1933"/>
                  </a:lnTo>
                  <a:lnTo>
                    <a:pt x="539" y="2484"/>
                  </a:lnTo>
                  <a:lnTo>
                    <a:pt x="539" y="2484"/>
                  </a:lnTo>
                  <a:lnTo>
                    <a:pt x="539" y="2484"/>
                  </a:lnTo>
                  <a:lnTo>
                    <a:pt x="539" y="4062"/>
                  </a:lnTo>
                  <a:lnTo>
                    <a:pt x="539" y="4062"/>
                  </a:lnTo>
                  <a:lnTo>
                    <a:pt x="540" y="4088"/>
                  </a:lnTo>
                  <a:lnTo>
                    <a:pt x="542" y="4114"/>
                  </a:lnTo>
                  <a:lnTo>
                    <a:pt x="548" y="4138"/>
                  </a:lnTo>
                  <a:lnTo>
                    <a:pt x="553" y="4161"/>
                  </a:lnTo>
                  <a:lnTo>
                    <a:pt x="561" y="4185"/>
                  </a:lnTo>
                  <a:lnTo>
                    <a:pt x="569" y="4206"/>
                  </a:lnTo>
                  <a:lnTo>
                    <a:pt x="581" y="4225"/>
                  </a:lnTo>
                  <a:lnTo>
                    <a:pt x="592" y="4244"/>
                  </a:lnTo>
                  <a:lnTo>
                    <a:pt x="605" y="4261"/>
                  </a:lnTo>
                  <a:lnTo>
                    <a:pt x="620" y="4275"/>
                  </a:lnTo>
                  <a:lnTo>
                    <a:pt x="634" y="4288"/>
                  </a:lnTo>
                  <a:lnTo>
                    <a:pt x="650" y="4298"/>
                  </a:lnTo>
                  <a:lnTo>
                    <a:pt x="667" y="4307"/>
                  </a:lnTo>
                  <a:lnTo>
                    <a:pt x="684" y="4314"/>
                  </a:lnTo>
                  <a:lnTo>
                    <a:pt x="702" y="4319"/>
                  </a:lnTo>
                  <a:lnTo>
                    <a:pt x="720" y="4320"/>
                  </a:lnTo>
                  <a:lnTo>
                    <a:pt x="793" y="4320"/>
                  </a:lnTo>
                  <a:lnTo>
                    <a:pt x="793" y="4320"/>
                  </a:lnTo>
                  <a:lnTo>
                    <a:pt x="811" y="4319"/>
                  </a:lnTo>
                  <a:lnTo>
                    <a:pt x="829" y="4314"/>
                  </a:lnTo>
                  <a:lnTo>
                    <a:pt x="846" y="4307"/>
                  </a:lnTo>
                  <a:lnTo>
                    <a:pt x="863" y="4298"/>
                  </a:lnTo>
                  <a:lnTo>
                    <a:pt x="879" y="4288"/>
                  </a:lnTo>
                  <a:lnTo>
                    <a:pt x="895" y="4275"/>
                  </a:lnTo>
                  <a:lnTo>
                    <a:pt x="908" y="4261"/>
                  </a:lnTo>
                  <a:lnTo>
                    <a:pt x="921" y="4244"/>
                  </a:lnTo>
                  <a:lnTo>
                    <a:pt x="932" y="4225"/>
                  </a:lnTo>
                  <a:lnTo>
                    <a:pt x="944" y="4206"/>
                  </a:lnTo>
                  <a:lnTo>
                    <a:pt x="952" y="4185"/>
                  </a:lnTo>
                  <a:lnTo>
                    <a:pt x="960" y="4161"/>
                  </a:lnTo>
                  <a:lnTo>
                    <a:pt x="967" y="4138"/>
                  </a:lnTo>
                  <a:lnTo>
                    <a:pt x="971" y="4114"/>
                  </a:lnTo>
                  <a:lnTo>
                    <a:pt x="974" y="4088"/>
                  </a:lnTo>
                  <a:lnTo>
                    <a:pt x="974" y="4062"/>
                  </a:lnTo>
                  <a:lnTo>
                    <a:pt x="974" y="2736"/>
                  </a:lnTo>
                  <a:lnTo>
                    <a:pt x="974" y="2736"/>
                  </a:lnTo>
                  <a:lnTo>
                    <a:pt x="1061" y="2736"/>
                  </a:lnTo>
                  <a:lnTo>
                    <a:pt x="1061" y="4062"/>
                  </a:lnTo>
                  <a:lnTo>
                    <a:pt x="1061" y="4062"/>
                  </a:lnTo>
                  <a:lnTo>
                    <a:pt x="1061" y="4088"/>
                  </a:lnTo>
                  <a:lnTo>
                    <a:pt x="1063" y="4114"/>
                  </a:lnTo>
                  <a:lnTo>
                    <a:pt x="1068" y="4138"/>
                  </a:lnTo>
                  <a:lnTo>
                    <a:pt x="1075" y="4161"/>
                  </a:lnTo>
                  <a:lnTo>
                    <a:pt x="1082" y="4185"/>
                  </a:lnTo>
                  <a:lnTo>
                    <a:pt x="1091" y="4206"/>
                  </a:lnTo>
                  <a:lnTo>
                    <a:pt x="1102" y="4225"/>
                  </a:lnTo>
                  <a:lnTo>
                    <a:pt x="1114" y="4244"/>
                  </a:lnTo>
                  <a:lnTo>
                    <a:pt x="1127" y="4261"/>
                  </a:lnTo>
                  <a:lnTo>
                    <a:pt x="1140" y="4275"/>
                  </a:lnTo>
                  <a:lnTo>
                    <a:pt x="1156" y="4288"/>
                  </a:lnTo>
                  <a:lnTo>
                    <a:pt x="1171" y="4298"/>
                  </a:lnTo>
                  <a:lnTo>
                    <a:pt x="1189" y="4307"/>
                  </a:lnTo>
                  <a:lnTo>
                    <a:pt x="1206" y="4314"/>
                  </a:lnTo>
                  <a:lnTo>
                    <a:pt x="1223" y="4319"/>
                  </a:lnTo>
                  <a:lnTo>
                    <a:pt x="1242" y="4320"/>
                  </a:lnTo>
                  <a:lnTo>
                    <a:pt x="1314" y="4320"/>
                  </a:lnTo>
                  <a:lnTo>
                    <a:pt x="1314" y="4320"/>
                  </a:lnTo>
                  <a:lnTo>
                    <a:pt x="1333" y="4319"/>
                  </a:lnTo>
                  <a:lnTo>
                    <a:pt x="1350" y="4314"/>
                  </a:lnTo>
                  <a:lnTo>
                    <a:pt x="1367" y="4307"/>
                  </a:lnTo>
                  <a:lnTo>
                    <a:pt x="1385" y="4298"/>
                  </a:lnTo>
                  <a:lnTo>
                    <a:pt x="1401" y="4288"/>
                  </a:lnTo>
                  <a:lnTo>
                    <a:pt x="1415" y="4275"/>
                  </a:lnTo>
                  <a:lnTo>
                    <a:pt x="1429" y="4261"/>
                  </a:lnTo>
                  <a:lnTo>
                    <a:pt x="1442" y="4244"/>
                  </a:lnTo>
                  <a:lnTo>
                    <a:pt x="1454" y="4225"/>
                  </a:lnTo>
                  <a:lnTo>
                    <a:pt x="1464" y="4206"/>
                  </a:lnTo>
                  <a:lnTo>
                    <a:pt x="1474" y="4185"/>
                  </a:lnTo>
                  <a:lnTo>
                    <a:pt x="1481" y="4161"/>
                  </a:lnTo>
                  <a:lnTo>
                    <a:pt x="1487" y="4138"/>
                  </a:lnTo>
                  <a:lnTo>
                    <a:pt x="1491" y="4114"/>
                  </a:lnTo>
                  <a:lnTo>
                    <a:pt x="1494" y="4088"/>
                  </a:lnTo>
                  <a:lnTo>
                    <a:pt x="1496" y="4062"/>
                  </a:lnTo>
                  <a:lnTo>
                    <a:pt x="1496" y="2484"/>
                  </a:lnTo>
                  <a:lnTo>
                    <a:pt x="1496" y="2484"/>
                  </a:lnTo>
                  <a:lnTo>
                    <a:pt x="1496" y="2484"/>
                  </a:lnTo>
                  <a:lnTo>
                    <a:pt x="1496" y="1933"/>
                  </a:lnTo>
                  <a:lnTo>
                    <a:pt x="1689" y="2440"/>
                  </a:lnTo>
                  <a:lnTo>
                    <a:pt x="1689" y="2440"/>
                  </a:lnTo>
                  <a:lnTo>
                    <a:pt x="1697" y="2462"/>
                  </a:lnTo>
                  <a:lnTo>
                    <a:pt x="1709" y="2482"/>
                  </a:lnTo>
                  <a:lnTo>
                    <a:pt x="1720" y="2501"/>
                  </a:lnTo>
                  <a:lnTo>
                    <a:pt x="1733" y="2518"/>
                  </a:lnTo>
                  <a:lnTo>
                    <a:pt x="1746" y="2534"/>
                  </a:lnTo>
                  <a:lnTo>
                    <a:pt x="1762" y="2547"/>
                  </a:lnTo>
                  <a:lnTo>
                    <a:pt x="1777" y="2560"/>
                  </a:lnTo>
                  <a:lnTo>
                    <a:pt x="1794" y="2572"/>
                  </a:lnTo>
                  <a:lnTo>
                    <a:pt x="1810" y="2580"/>
                  </a:lnTo>
                  <a:lnTo>
                    <a:pt x="1827" y="2587"/>
                  </a:lnTo>
                  <a:lnTo>
                    <a:pt x="1844" y="2593"/>
                  </a:lnTo>
                  <a:lnTo>
                    <a:pt x="1863" y="2596"/>
                  </a:lnTo>
                  <a:lnTo>
                    <a:pt x="1880" y="2597"/>
                  </a:lnTo>
                  <a:lnTo>
                    <a:pt x="1898" y="2597"/>
                  </a:lnTo>
                  <a:lnTo>
                    <a:pt x="1915" y="2595"/>
                  </a:lnTo>
                  <a:lnTo>
                    <a:pt x="1932" y="2589"/>
                  </a:lnTo>
                  <a:lnTo>
                    <a:pt x="1932" y="2589"/>
                  </a:lnTo>
                  <a:lnTo>
                    <a:pt x="1948" y="2582"/>
                  </a:lnTo>
                  <a:lnTo>
                    <a:pt x="1964" y="2572"/>
                  </a:lnTo>
                  <a:lnTo>
                    <a:pt x="1977" y="2561"/>
                  </a:lnTo>
                  <a:lnTo>
                    <a:pt x="1990" y="2548"/>
                  </a:lnTo>
                  <a:lnTo>
                    <a:pt x="2001" y="2534"/>
                  </a:lnTo>
                  <a:lnTo>
                    <a:pt x="2010" y="2518"/>
                  </a:lnTo>
                  <a:lnTo>
                    <a:pt x="2019" y="2501"/>
                  </a:lnTo>
                  <a:lnTo>
                    <a:pt x="2025" y="2484"/>
                  </a:lnTo>
                  <a:lnTo>
                    <a:pt x="2029" y="2463"/>
                  </a:lnTo>
                  <a:lnTo>
                    <a:pt x="2033" y="2445"/>
                  </a:lnTo>
                  <a:lnTo>
                    <a:pt x="2035" y="2425"/>
                  </a:lnTo>
                  <a:lnTo>
                    <a:pt x="2035" y="2403"/>
                  </a:lnTo>
                  <a:lnTo>
                    <a:pt x="2032" y="2381"/>
                  </a:lnTo>
                  <a:lnTo>
                    <a:pt x="2029" y="2360"/>
                  </a:lnTo>
                  <a:lnTo>
                    <a:pt x="2023" y="2338"/>
                  </a:lnTo>
                  <a:lnTo>
                    <a:pt x="2016" y="2316"/>
                  </a:lnTo>
                  <a:lnTo>
                    <a:pt x="2016" y="2316"/>
                  </a:lnTo>
                  <a:close/>
                </a:path>
              </a:pathLst>
            </a:custGeom>
            <a:solidFill>
              <a:srgbClr val="E3E3E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363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ZA" sz="1800" b="0" i="0" u="none" strike="noStrike" kern="0" cap="none" spc="0" normalizeH="0" baseline="0" noProof="0">
                <a:ln>
                  <a:noFill/>
                </a:ln>
                <a:solidFill>
                  <a:srgbClr val="777777"/>
                </a:solidFill>
                <a:effectLst/>
                <a:uLnTx/>
                <a:uFillTx/>
              </a:endParaRPr>
            </a:p>
          </p:txBody>
        </p:sp>
        <p:sp>
          <p:nvSpPr>
            <p:cNvPr id="68" name="Freeform 67"/>
            <p:cNvSpPr>
              <a:spLocks noEditPoints="1"/>
            </p:cNvSpPr>
            <p:nvPr/>
          </p:nvSpPr>
          <p:spPr bwMode="auto">
            <a:xfrm>
              <a:off x="5204258" y="2971800"/>
              <a:ext cx="475127" cy="1008623"/>
            </a:xfrm>
            <a:custGeom>
              <a:avLst/>
              <a:gdLst>
                <a:gd name="T0" fmla="*/ 1474 w 2035"/>
                <a:gd name="T1" fmla="*/ 561 h 4320"/>
                <a:gd name="T2" fmla="*/ 1428 w 2035"/>
                <a:gd name="T3" fmla="*/ 689 h 4320"/>
                <a:gd name="T4" fmla="*/ 1347 w 2035"/>
                <a:gd name="T5" fmla="*/ 797 h 4320"/>
                <a:gd name="T6" fmla="*/ 1239 w 2035"/>
                <a:gd name="T7" fmla="*/ 878 h 4320"/>
                <a:gd name="T8" fmla="*/ 1111 w 2035"/>
                <a:gd name="T9" fmla="*/ 924 h 4320"/>
                <a:gd name="T10" fmla="*/ 993 w 2035"/>
                <a:gd name="T11" fmla="*/ 934 h 4320"/>
                <a:gd name="T12" fmla="*/ 857 w 2035"/>
                <a:gd name="T13" fmla="*/ 905 h 4320"/>
                <a:gd name="T14" fmla="*/ 738 w 2035"/>
                <a:gd name="T15" fmla="*/ 842 h 4320"/>
                <a:gd name="T16" fmla="*/ 643 w 2035"/>
                <a:gd name="T17" fmla="*/ 747 h 4320"/>
                <a:gd name="T18" fmla="*/ 579 w 2035"/>
                <a:gd name="T19" fmla="*/ 627 h 4320"/>
                <a:gd name="T20" fmla="*/ 550 w 2035"/>
                <a:gd name="T21" fmla="*/ 492 h 4320"/>
                <a:gd name="T22" fmla="*/ 561 w 2035"/>
                <a:gd name="T23" fmla="*/ 373 h 4320"/>
                <a:gd name="T24" fmla="*/ 607 w 2035"/>
                <a:gd name="T25" fmla="*/ 245 h 4320"/>
                <a:gd name="T26" fmla="*/ 687 w 2035"/>
                <a:gd name="T27" fmla="*/ 137 h 4320"/>
                <a:gd name="T28" fmla="*/ 795 w 2035"/>
                <a:gd name="T29" fmla="*/ 56 h 4320"/>
                <a:gd name="T30" fmla="*/ 924 w 2035"/>
                <a:gd name="T31" fmla="*/ 10 h 4320"/>
                <a:gd name="T32" fmla="*/ 1042 w 2035"/>
                <a:gd name="T33" fmla="*/ 0 h 4320"/>
                <a:gd name="T34" fmla="*/ 1177 w 2035"/>
                <a:gd name="T35" fmla="*/ 29 h 4320"/>
                <a:gd name="T36" fmla="*/ 1297 w 2035"/>
                <a:gd name="T37" fmla="*/ 92 h 4320"/>
                <a:gd name="T38" fmla="*/ 1392 w 2035"/>
                <a:gd name="T39" fmla="*/ 187 h 4320"/>
                <a:gd name="T40" fmla="*/ 1455 w 2035"/>
                <a:gd name="T41" fmla="*/ 307 h 4320"/>
                <a:gd name="T42" fmla="*/ 1484 w 2035"/>
                <a:gd name="T43" fmla="*/ 443 h 4320"/>
                <a:gd name="T44" fmla="*/ 1546 w 2035"/>
                <a:gd name="T45" fmla="*/ 1085 h 4320"/>
                <a:gd name="T46" fmla="*/ 1474 w 2035"/>
                <a:gd name="T47" fmla="*/ 990 h 4320"/>
                <a:gd name="T48" fmla="*/ 1379 w 2035"/>
                <a:gd name="T49" fmla="*/ 948 h 4320"/>
                <a:gd name="T50" fmla="*/ 1017 w 2035"/>
                <a:gd name="T51" fmla="*/ 950 h 4320"/>
                <a:gd name="T52" fmla="*/ 656 w 2035"/>
                <a:gd name="T53" fmla="*/ 948 h 4320"/>
                <a:gd name="T54" fmla="*/ 561 w 2035"/>
                <a:gd name="T55" fmla="*/ 990 h 4320"/>
                <a:gd name="T56" fmla="*/ 488 w 2035"/>
                <a:gd name="T57" fmla="*/ 1085 h 4320"/>
                <a:gd name="T58" fmla="*/ 1 w 2035"/>
                <a:gd name="T59" fmla="*/ 2381 h 4320"/>
                <a:gd name="T60" fmla="*/ 16 w 2035"/>
                <a:gd name="T61" fmla="*/ 2501 h 4320"/>
                <a:gd name="T62" fmla="*/ 86 w 2035"/>
                <a:gd name="T63" fmla="*/ 2582 h 4320"/>
                <a:gd name="T64" fmla="*/ 171 w 2035"/>
                <a:gd name="T65" fmla="*/ 2596 h 4320"/>
                <a:gd name="T66" fmla="*/ 272 w 2035"/>
                <a:gd name="T67" fmla="*/ 2547 h 4320"/>
                <a:gd name="T68" fmla="*/ 346 w 2035"/>
                <a:gd name="T69" fmla="*/ 2440 h 4320"/>
                <a:gd name="T70" fmla="*/ 539 w 2035"/>
                <a:gd name="T71" fmla="*/ 4062 h 4320"/>
                <a:gd name="T72" fmla="*/ 569 w 2035"/>
                <a:gd name="T73" fmla="*/ 4206 h 4320"/>
                <a:gd name="T74" fmla="*/ 650 w 2035"/>
                <a:gd name="T75" fmla="*/ 4298 h 4320"/>
                <a:gd name="T76" fmla="*/ 793 w 2035"/>
                <a:gd name="T77" fmla="*/ 4320 h 4320"/>
                <a:gd name="T78" fmla="*/ 895 w 2035"/>
                <a:gd name="T79" fmla="*/ 4275 h 4320"/>
                <a:gd name="T80" fmla="*/ 960 w 2035"/>
                <a:gd name="T81" fmla="*/ 4161 h 4320"/>
                <a:gd name="T82" fmla="*/ 974 w 2035"/>
                <a:gd name="T83" fmla="*/ 2736 h 4320"/>
                <a:gd name="T84" fmla="*/ 1068 w 2035"/>
                <a:gd name="T85" fmla="*/ 4138 h 4320"/>
                <a:gd name="T86" fmla="*/ 1127 w 2035"/>
                <a:gd name="T87" fmla="*/ 4261 h 4320"/>
                <a:gd name="T88" fmla="*/ 1223 w 2035"/>
                <a:gd name="T89" fmla="*/ 4319 h 4320"/>
                <a:gd name="T90" fmla="*/ 1367 w 2035"/>
                <a:gd name="T91" fmla="*/ 4307 h 4320"/>
                <a:gd name="T92" fmla="*/ 1454 w 2035"/>
                <a:gd name="T93" fmla="*/ 4225 h 4320"/>
                <a:gd name="T94" fmla="*/ 1494 w 2035"/>
                <a:gd name="T95" fmla="*/ 4088 h 4320"/>
                <a:gd name="T96" fmla="*/ 1689 w 2035"/>
                <a:gd name="T97" fmla="*/ 2440 h 4320"/>
                <a:gd name="T98" fmla="*/ 1746 w 2035"/>
                <a:gd name="T99" fmla="*/ 2534 h 4320"/>
                <a:gd name="T100" fmla="*/ 1844 w 2035"/>
                <a:gd name="T101" fmla="*/ 2593 h 4320"/>
                <a:gd name="T102" fmla="*/ 1932 w 2035"/>
                <a:gd name="T103" fmla="*/ 2589 h 4320"/>
                <a:gd name="T104" fmla="*/ 2010 w 2035"/>
                <a:gd name="T105" fmla="*/ 2518 h 4320"/>
                <a:gd name="T106" fmla="*/ 2035 w 2035"/>
                <a:gd name="T107" fmla="*/ 2403 h 43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2035" h="4320">
                  <a:moveTo>
                    <a:pt x="1484" y="467"/>
                  </a:moveTo>
                  <a:lnTo>
                    <a:pt x="1484" y="467"/>
                  </a:lnTo>
                  <a:lnTo>
                    <a:pt x="1484" y="492"/>
                  </a:lnTo>
                  <a:lnTo>
                    <a:pt x="1481" y="515"/>
                  </a:lnTo>
                  <a:lnTo>
                    <a:pt x="1478" y="538"/>
                  </a:lnTo>
                  <a:lnTo>
                    <a:pt x="1474" y="561"/>
                  </a:lnTo>
                  <a:lnTo>
                    <a:pt x="1470" y="584"/>
                  </a:lnTo>
                  <a:lnTo>
                    <a:pt x="1463" y="605"/>
                  </a:lnTo>
                  <a:lnTo>
                    <a:pt x="1455" y="627"/>
                  </a:lnTo>
                  <a:lnTo>
                    <a:pt x="1448" y="649"/>
                  </a:lnTo>
                  <a:lnTo>
                    <a:pt x="1438" y="669"/>
                  </a:lnTo>
                  <a:lnTo>
                    <a:pt x="1428" y="689"/>
                  </a:lnTo>
                  <a:lnTo>
                    <a:pt x="1416" y="709"/>
                  </a:lnTo>
                  <a:lnTo>
                    <a:pt x="1405" y="728"/>
                  </a:lnTo>
                  <a:lnTo>
                    <a:pt x="1392" y="747"/>
                  </a:lnTo>
                  <a:lnTo>
                    <a:pt x="1378" y="764"/>
                  </a:lnTo>
                  <a:lnTo>
                    <a:pt x="1363" y="781"/>
                  </a:lnTo>
                  <a:lnTo>
                    <a:pt x="1347" y="797"/>
                  </a:lnTo>
                  <a:lnTo>
                    <a:pt x="1331" y="813"/>
                  </a:lnTo>
                  <a:lnTo>
                    <a:pt x="1314" y="827"/>
                  </a:lnTo>
                  <a:lnTo>
                    <a:pt x="1297" y="842"/>
                  </a:lnTo>
                  <a:lnTo>
                    <a:pt x="1278" y="855"/>
                  </a:lnTo>
                  <a:lnTo>
                    <a:pt x="1259" y="866"/>
                  </a:lnTo>
                  <a:lnTo>
                    <a:pt x="1239" y="878"/>
                  </a:lnTo>
                  <a:lnTo>
                    <a:pt x="1219" y="888"/>
                  </a:lnTo>
                  <a:lnTo>
                    <a:pt x="1199" y="898"/>
                  </a:lnTo>
                  <a:lnTo>
                    <a:pt x="1177" y="905"/>
                  </a:lnTo>
                  <a:lnTo>
                    <a:pt x="1156" y="912"/>
                  </a:lnTo>
                  <a:lnTo>
                    <a:pt x="1134" y="920"/>
                  </a:lnTo>
                  <a:lnTo>
                    <a:pt x="1111" y="924"/>
                  </a:lnTo>
                  <a:lnTo>
                    <a:pt x="1088" y="928"/>
                  </a:lnTo>
                  <a:lnTo>
                    <a:pt x="1065" y="931"/>
                  </a:lnTo>
                  <a:lnTo>
                    <a:pt x="1042" y="934"/>
                  </a:lnTo>
                  <a:lnTo>
                    <a:pt x="1017" y="934"/>
                  </a:lnTo>
                  <a:lnTo>
                    <a:pt x="1017" y="934"/>
                  </a:lnTo>
                  <a:lnTo>
                    <a:pt x="993" y="934"/>
                  </a:lnTo>
                  <a:lnTo>
                    <a:pt x="970" y="931"/>
                  </a:lnTo>
                  <a:lnTo>
                    <a:pt x="947" y="928"/>
                  </a:lnTo>
                  <a:lnTo>
                    <a:pt x="924" y="924"/>
                  </a:lnTo>
                  <a:lnTo>
                    <a:pt x="901" y="920"/>
                  </a:lnTo>
                  <a:lnTo>
                    <a:pt x="879" y="912"/>
                  </a:lnTo>
                  <a:lnTo>
                    <a:pt x="857" y="905"/>
                  </a:lnTo>
                  <a:lnTo>
                    <a:pt x="836" y="898"/>
                  </a:lnTo>
                  <a:lnTo>
                    <a:pt x="816" y="888"/>
                  </a:lnTo>
                  <a:lnTo>
                    <a:pt x="795" y="878"/>
                  </a:lnTo>
                  <a:lnTo>
                    <a:pt x="775" y="866"/>
                  </a:lnTo>
                  <a:lnTo>
                    <a:pt x="756" y="855"/>
                  </a:lnTo>
                  <a:lnTo>
                    <a:pt x="738" y="842"/>
                  </a:lnTo>
                  <a:lnTo>
                    <a:pt x="720" y="827"/>
                  </a:lnTo>
                  <a:lnTo>
                    <a:pt x="703" y="813"/>
                  </a:lnTo>
                  <a:lnTo>
                    <a:pt x="687" y="797"/>
                  </a:lnTo>
                  <a:lnTo>
                    <a:pt x="671" y="781"/>
                  </a:lnTo>
                  <a:lnTo>
                    <a:pt x="657" y="764"/>
                  </a:lnTo>
                  <a:lnTo>
                    <a:pt x="643" y="747"/>
                  </a:lnTo>
                  <a:lnTo>
                    <a:pt x="630" y="728"/>
                  </a:lnTo>
                  <a:lnTo>
                    <a:pt x="618" y="709"/>
                  </a:lnTo>
                  <a:lnTo>
                    <a:pt x="607" y="689"/>
                  </a:lnTo>
                  <a:lnTo>
                    <a:pt x="597" y="669"/>
                  </a:lnTo>
                  <a:lnTo>
                    <a:pt x="586" y="649"/>
                  </a:lnTo>
                  <a:lnTo>
                    <a:pt x="579" y="627"/>
                  </a:lnTo>
                  <a:lnTo>
                    <a:pt x="572" y="605"/>
                  </a:lnTo>
                  <a:lnTo>
                    <a:pt x="565" y="584"/>
                  </a:lnTo>
                  <a:lnTo>
                    <a:pt x="561" y="561"/>
                  </a:lnTo>
                  <a:lnTo>
                    <a:pt x="556" y="538"/>
                  </a:lnTo>
                  <a:lnTo>
                    <a:pt x="553" y="515"/>
                  </a:lnTo>
                  <a:lnTo>
                    <a:pt x="550" y="492"/>
                  </a:lnTo>
                  <a:lnTo>
                    <a:pt x="550" y="467"/>
                  </a:lnTo>
                  <a:lnTo>
                    <a:pt x="550" y="467"/>
                  </a:lnTo>
                  <a:lnTo>
                    <a:pt x="550" y="443"/>
                  </a:lnTo>
                  <a:lnTo>
                    <a:pt x="553" y="419"/>
                  </a:lnTo>
                  <a:lnTo>
                    <a:pt x="556" y="396"/>
                  </a:lnTo>
                  <a:lnTo>
                    <a:pt x="561" y="373"/>
                  </a:lnTo>
                  <a:lnTo>
                    <a:pt x="565" y="350"/>
                  </a:lnTo>
                  <a:lnTo>
                    <a:pt x="572" y="329"/>
                  </a:lnTo>
                  <a:lnTo>
                    <a:pt x="579" y="307"/>
                  </a:lnTo>
                  <a:lnTo>
                    <a:pt x="586" y="285"/>
                  </a:lnTo>
                  <a:lnTo>
                    <a:pt x="597" y="265"/>
                  </a:lnTo>
                  <a:lnTo>
                    <a:pt x="607" y="245"/>
                  </a:lnTo>
                  <a:lnTo>
                    <a:pt x="618" y="225"/>
                  </a:lnTo>
                  <a:lnTo>
                    <a:pt x="630" y="206"/>
                  </a:lnTo>
                  <a:lnTo>
                    <a:pt x="643" y="187"/>
                  </a:lnTo>
                  <a:lnTo>
                    <a:pt x="657" y="170"/>
                  </a:lnTo>
                  <a:lnTo>
                    <a:pt x="671" y="153"/>
                  </a:lnTo>
                  <a:lnTo>
                    <a:pt x="687" y="137"/>
                  </a:lnTo>
                  <a:lnTo>
                    <a:pt x="703" y="121"/>
                  </a:lnTo>
                  <a:lnTo>
                    <a:pt x="720" y="107"/>
                  </a:lnTo>
                  <a:lnTo>
                    <a:pt x="738" y="92"/>
                  </a:lnTo>
                  <a:lnTo>
                    <a:pt x="756" y="79"/>
                  </a:lnTo>
                  <a:lnTo>
                    <a:pt x="775" y="68"/>
                  </a:lnTo>
                  <a:lnTo>
                    <a:pt x="795" y="56"/>
                  </a:lnTo>
                  <a:lnTo>
                    <a:pt x="816" y="46"/>
                  </a:lnTo>
                  <a:lnTo>
                    <a:pt x="836" y="36"/>
                  </a:lnTo>
                  <a:lnTo>
                    <a:pt x="857" y="29"/>
                  </a:lnTo>
                  <a:lnTo>
                    <a:pt x="879" y="22"/>
                  </a:lnTo>
                  <a:lnTo>
                    <a:pt x="901" y="14"/>
                  </a:lnTo>
                  <a:lnTo>
                    <a:pt x="924" y="10"/>
                  </a:lnTo>
                  <a:lnTo>
                    <a:pt x="947" y="6"/>
                  </a:lnTo>
                  <a:lnTo>
                    <a:pt x="970" y="3"/>
                  </a:lnTo>
                  <a:lnTo>
                    <a:pt x="993" y="0"/>
                  </a:lnTo>
                  <a:lnTo>
                    <a:pt x="1017" y="0"/>
                  </a:lnTo>
                  <a:lnTo>
                    <a:pt x="1017" y="0"/>
                  </a:lnTo>
                  <a:lnTo>
                    <a:pt x="1042" y="0"/>
                  </a:lnTo>
                  <a:lnTo>
                    <a:pt x="1065" y="3"/>
                  </a:lnTo>
                  <a:lnTo>
                    <a:pt x="1088" y="6"/>
                  </a:lnTo>
                  <a:lnTo>
                    <a:pt x="1111" y="10"/>
                  </a:lnTo>
                  <a:lnTo>
                    <a:pt x="1134" y="14"/>
                  </a:lnTo>
                  <a:lnTo>
                    <a:pt x="1156" y="22"/>
                  </a:lnTo>
                  <a:lnTo>
                    <a:pt x="1177" y="29"/>
                  </a:lnTo>
                  <a:lnTo>
                    <a:pt x="1199" y="36"/>
                  </a:lnTo>
                  <a:lnTo>
                    <a:pt x="1219" y="46"/>
                  </a:lnTo>
                  <a:lnTo>
                    <a:pt x="1239" y="56"/>
                  </a:lnTo>
                  <a:lnTo>
                    <a:pt x="1259" y="68"/>
                  </a:lnTo>
                  <a:lnTo>
                    <a:pt x="1278" y="79"/>
                  </a:lnTo>
                  <a:lnTo>
                    <a:pt x="1297" y="92"/>
                  </a:lnTo>
                  <a:lnTo>
                    <a:pt x="1314" y="107"/>
                  </a:lnTo>
                  <a:lnTo>
                    <a:pt x="1331" y="121"/>
                  </a:lnTo>
                  <a:lnTo>
                    <a:pt x="1347" y="137"/>
                  </a:lnTo>
                  <a:lnTo>
                    <a:pt x="1363" y="153"/>
                  </a:lnTo>
                  <a:lnTo>
                    <a:pt x="1378" y="170"/>
                  </a:lnTo>
                  <a:lnTo>
                    <a:pt x="1392" y="187"/>
                  </a:lnTo>
                  <a:lnTo>
                    <a:pt x="1405" y="206"/>
                  </a:lnTo>
                  <a:lnTo>
                    <a:pt x="1416" y="225"/>
                  </a:lnTo>
                  <a:lnTo>
                    <a:pt x="1428" y="245"/>
                  </a:lnTo>
                  <a:lnTo>
                    <a:pt x="1438" y="265"/>
                  </a:lnTo>
                  <a:lnTo>
                    <a:pt x="1448" y="285"/>
                  </a:lnTo>
                  <a:lnTo>
                    <a:pt x="1455" y="307"/>
                  </a:lnTo>
                  <a:lnTo>
                    <a:pt x="1463" y="329"/>
                  </a:lnTo>
                  <a:lnTo>
                    <a:pt x="1470" y="350"/>
                  </a:lnTo>
                  <a:lnTo>
                    <a:pt x="1474" y="373"/>
                  </a:lnTo>
                  <a:lnTo>
                    <a:pt x="1478" y="396"/>
                  </a:lnTo>
                  <a:lnTo>
                    <a:pt x="1481" y="419"/>
                  </a:lnTo>
                  <a:lnTo>
                    <a:pt x="1484" y="443"/>
                  </a:lnTo>
                  <a:lnTo>
                    <a:pt x="1484" y="467"/>
                  </a:lnTo>
                  <a:lnTo>
                    <a:pt x="1484" y="467"/>
                  </a:lnTo>
                  <a:close/>
                  <a:moveTo>
                    <a:pt x="2016" y="2316"/>
                  </a:moveTo>
                  <a:lnTo>
                    <a:pt x="1555" y="1104"/>
                  </a:lnTo>
                  <a:lnTo>
                    <a:pt x="1555" y="1104"/>
                  </a:lnTo>
                  <a:lnTo>
                    <a:pt x="1546" y="1085"/>
                  </a:lnTo>
                  <a:lnTo>
                    <a:pt x="1537" y="1067"/>
                  </a:lnTo>
                  <a:lnTo>
                    <a:pt x="1526" y="1048"/>
                  </a:lnTo>
                  <a:lnTo>
                    <a:pt x="1514" y="1032"/>
                  </a:lnTo>
                  <a:lnTo>
                    <a:pt x="1501" y="1016"/>
                  </a:lnTo>
                  <a:lnTo>
                    <a:pt x="1489" y="1003"/>
                  </a:lnTo>
                  <a:lnTo>
                    <a:pt x="1474" y="990"/>
                  </a:lnTo>
                  <a:lnTo>
                    <a:pt x="1460" y="980"/>
                  </a:lnTo>
                  <a:lnTo>
                    <a:pt x="1444" y="970"/>
                  </a:lnTo>
                  <a:lnTo>
                    <a:pt x="1428" y="961"/>
                  </a:lnTo>
                  <a:lnTo>
                    <a:pt x="1412" y="956"/>
                  </a:lnTo>
                  <a:lnTo>
                    <a:pt x="1395" y="951"/>
                  </a:lnTo>
                  <a:lnTo>
                    <a:pt x="1379" y="948"/>
                  </a:lnTo>
                  <a:lnTo>
                    <a:pt x="1362" y="947"/>
                  </a:lnTo>
                  <a:lnTo>
                    <a:pt x="1346" y="948"/>
                  </a:lnTo>
                  <a:lnTo>
                    <a:pt x="1329" y="951"/>
                  </a:lnTo>
                  <a:lnTo>
                    <a:pt x="1329" y="951"/>
                  </a:lnTo>
                  <a:lnTo>
                    <a:pt x="1229" y="950"/>
                  </a:lnTo>
                  <a:lnTo>
                    <a:pt x="1017" y="950"/>
                  </a:lnTo>
                  <a:lnTo>
                    <a:pt x="804" y="950"/>
                  </a:lnTo>
                  <a:lnTo>
                    <a:pt x="706" y="951"/>
                  </a:lnTo>
                  <a:lnTo>
                    <a:pt x="706" y="951"/>
                  </a:lnTo>
                  <a:lnTo>
                    <a:pt x="689" y="948"/>
                  </a:lnTo>
                  <a:lnTo>
                    <a:pt x="673" y="947"/>
                  </a:lnTo>
                  <a:lnTo>
                    <a:pt x="656" y="948"/>
                  </a:lnTo>
                  <a:lnTo>
                    <a:pt x="640" y="951"/>
                  </a:lnTo>
                  <a:lnTo>
                    <a:pt x="622" y="956"/>
                  </a:lnTo>
                  <a:lnTo>
                    <a:pt x="607" y="961"/>
                  </a:lnTo>
                  <a:lnTo>
                    <a:pt x="591" y="970"/>
                  </a:lnTo>
                  <a:lnTo>
                    <a:pt x="575" y="980"/>
                  </a:lnTo>
                  <a:lnTo>
                    <a:pt x="561" y="990"/>
                  </a:lnTo>
                  <a:lnTo>
                    <a:pt x="546" y="1003"/>
                  </a:lnTo>
                  <a:lnTo>
                    <a:pt x="533" y="1016"/>
                  </a:lnTo>
                  <a:lnTo>
                    <a:pt x="520" y="1032"/>
                  </a:lnTo>
                  <a:lnTo>
                    <a:pt x="509" y="1048"/>
                  </a:lnTo>
                  <a:lnTo>
                    <a:pt x="497" y="1067"/>
                  </a:lnTo>
                  <a:lnTo>
                    <a:pt x="488" y="1085"/>
                  </a:lnTo>
                  <a:lnTo>
                    <a:pt x="480" y="1104"/>
                  </a:lnTo>
                  <a:lnTo>
                    <a:pt x="19" y="2316"/>
                  </a:lnTo>
                  <a:lnTo>
                    <a:pt x="19" y="2316"/>
                  </a:lnTo>
                  <a:lnTo>
                    <a:pt x="12" y="2338"/>
                  </a:lnTo>
                  <a:lnTo>
                    <a:pt x="6" y="2360"/>
                  </a:lnTo>
                  <a:lnTo>
                    <a:pt x="1" y="2381"/>
                  </a:lnTo>
                  <a:lnTo>
                    <a:pt x="0" y="2403"/>
                  </a:lnTo>
                  <a:lnTo>
                    <a:pt x="0" y="2425"/>
                  </a:lnTo>
                  <a:lnTo>
                    <a:pt x="1" y="2445"/>
                  </a:lnTo>
                  <a:lnTo>
                    <a:pt x="4" y="2463"/>
                  </a:lnTo>
                  <a:lnTo>
                    <a:pt x="10" y="2484"/>
                  </a:lnTo>
                  <a:lnTo>
                    <a:pt x="16" y="2501"/>
                  </a:lnTo>
                  <a:lnTo>
                    <a:pt x="24" y="2518"/>
                  </a:lnTo>
                  <a:lnTo>
                    <a:pt x="33" y="2534"/>
                  </a:lnTo>
                  <a:lnTo>
                    <a:pt x="45" y="2548"/>
                  </a:lnTo>
                  <a:lnTo>
                    <a:pt x="58" y="2561"/>
                  </a:lnTo>
                  <a:lnTo>
                    <a:pt x="71" y="2572"/>
                  </a:lnTo>
                  <a:lnTo>
                    <a:pt x="86" y="2582"/>
                  </a:lnTo>
                  <a:lnTo>
                    <a:pt x="102" y="2589"/>
                  </a:lnTo>
                  <a:lnTo>
                    <a:pt x="102" y="2589"/>
                  </a:lnTo>
                  <a:lnTo>
                    <a:pt x="120" y="2595"/>
                  </a:lnTo>
                  <a:lnTo>
                    <a:pt x="137" y="2597"/>
                  </a:lnTo>
                  <a:lnTo>
                    <a:pt x="154" y="2597"/>
                  </a:lnTo>
                  <a:lnTo>
                    <a:pt x="171" y="2596"/>
                  </a:lnTo>
                  <a:lnTo>
                    <a:pt x="190" y="2593"/>
                  </a:lnTo>
                  <a:lnTo>
                    <a:pt x="207" y="2587"/>
                  </a:lnTo>
                  <a:lnTo>
                    <a:pt x="225" y="2580"/>
                  </a:lnTo>
                  <a:lnTo>
                    <a:pt x="241" y="2572"/>
                  </a:lnTo>
                  <a:lnTo>
                    <a:pt x="258" y="2560"/>
                  </a:lnTo>
                  <a:lnTo>
                    <a:pt x="272" y="2547"/>
                  </a:lnTo>
                  <a:lnTo>
                    <a:pt x="288" y="2534"/>
                  </a:lnTo>
                  <a:lnTo>
                    <a:pt x="301" y="2518"/>
                  </a:lnTo>
                  <a:lnTo>
                    <a:pt x="314" y="2501"/>
                  </a:lnTo>
                  <a:lnTo>
                    <a:pt x="326" y="2482"/>
                  </a:lnTo>
                  <a:lnTo>
                    <a:pt x="337" y="2462"/>
                  </a:lnTo>
                  <a:lnTo>
                    <a:pt x="346" y="2440"/>
                  </a:lnTo>
                  <a:lnTo>
                    <a:pt x="539" y="1933"/>
                  </a:lnTo>
                  <a:lnTo>
                    <a:pt x="539" y="2484"/>
                  </a:lnTo>
                  <a:lnTo>
                    <a:pt x="539" y="2484"/>
                  </a:lnTo>
                  <a:lnTo>
                    <a:pt x="539" y="2484"/>
                  </a:lnTo>
                  <a:lnTo>
                    <a:pt x="539" y="4062"/>
                  </a:lnTo>
                  <a:lnTo>
                    <a:pt x="539" y="4062"/>
                  </a:lnTo>
                  <a:lnTo>
                    <a:pt x="540" y="4088"/>
                  </a:lnTo>
                  <a:lnTo>
                    <a:pt x="542" y="4114"/>
                  </a:lnTo>
                  <a:lnTo>
                    <a:pt x="548" y="4138"/>
                  </a:lnTo>
                  <a:lnTo>
                    <a:pt x="553" y="4161"/>
                  </a:lnTo>
                  <a:lnTo>
                    <a:pt x="561" y="4185"/>
                  </a:lnTo>
                  <a:lnTo>
                    <a:pt x="569" y="4206"/>
                  </a:lnTo>
                  <a:lnTo>
                    <a:pt x="581" y="4225"/>
                  </a:lnTo>
                  <a:lnTo>
                    <a:pt x="592" y="4244"/>
                  </a:lnTo>
                  <a:lnTo>
                    <a:pt x="605" y="4261"/>
                  </a:lnTo>
                  <a:lnTo>
                    <a:pt x="620" y="4275"/>
                  </a:lnTo>
                  <a:lnTo>
                    <a:pt x="634" y="4288"/>
                  </a:lnTo>
                  <a:lnTo>
                    <a:pt x="650" y="4298"/>
                  </a:lnTo>
                  <a:lnTo>
                    <a:pt x="667" y="4307"/>
                  </a:lnTo>
                  <a:lnTo>
                    <a:pt x="684" y="4314"/>
                  </a:lnTo>
                  <a:lnTo>
                    <a:pt x="702" y="4319"/>
                  </a:lnTo>
                  <a:lnTo>
                    <a:pt x="720" y="4320"/>
                  </a:lnTo>
                  <a:lnTo>
                    <a:pt x="793" y="4320"/>
                  </a:lnTo>
                  <a:lnTo>
                    <a:pt x="793" y="4320"/>
                  </a:lnTo>
                  <a:lnTo>
                    <a:pt x="811" y="4319"/>
                  </a:lnTo>
                  <a:lnTo>
                    <a:pt x="829" y="4314"/>
                  </a:lnTo>
                  <a:lnTo>
                    <a:pt x="846" y="4307"/>
                  </a:lnTo>
                  <a:lnTo>
                    <a:pt x="863" y="4298"/>
                  </a:lnTo>
                  <a:lnTo>
                    <a:pt x="879" y="4288"/>
                  </a:lnTo>
                  <a:lnTo>
                    <a:pt x="895" y="4275"/>
                  </a:lnTo>
                  <a:lnTo>
                    <a:pt x="908" y="4261"/>
                  </a:lnTo>
                  <a:lnTo>
                    <a:pt x="921" y="4244"/>
                  </a:lnTo>
                  <a:lnTo>
                    <a:pt x="932" y="4225"/>
                  </a:lnTo>
                  <a:lnTo>
                    <a:pt x="944" y="4206"/>
                  </a:lnTo>
                  <a:lnTo>
                    <a:pt x="952" y="4185"/>
                  </a:lnTo>
                  <a:lnTo>
                    <a:pt x="960" y="4161"/>
                  </a:lnTo>
                  <a:lnTo>
                    <a:pt x="967" y="4138"/>
                  </a:lnTo>
                  <a:lnTo>
                    <a:pt x="971" y="4114"/>
                  </a:lnTo>
                  <a:lnTo>
                    <a:pt x="974" y="4088"/>
                  </a:lnTo>
                  <a:lnTo>
                    <a:pt x="974" y="4062"/>
                  </a:lnTo>
                  <a:lnTo>
                    <a:pt x="974" y="2736"/>
                  </a:lnTo>
                  <a:lnTo>
                    <a:pt x="974" y="2736"/>
                  </a:lnTo>
                  <a:lnTo>
                    <a:pt x="1061" y="2736"/>
                  </a:lnTo>
                  <a:lnTo>
                    <a:pt x="1061" y="4062"/>
                  </a:lnTo>
                  <a:lnTo>
                    <a:pt x="1061" y="4062"/>
                  </a:lnTo>
                  <a:lnTo>
                    <a:pt x="1061" y="4088"/>
                  </a:lnTo>
                  <a:lnTo>
                    <a:pt x="1063" y="4114"/>
                  </a:lnTo>
                  <a:lnTo>
                    <a:pt x="1068" y="4138"/>
                  </a:lnTo>
                  <a:lnTo>
                    <a:pt x="1075" y="4161"/>
                  </a:lnTo>
                  <a:lnTo>
                    <a:pt x="1082" y="4185"/>
                  </a:lnTo>
                  <a:lnTo>
                    <a:pt x="1091" y="4206"/>
                  </a:lnTo>
                  <a:lnTo>
                    <a:pt x="1102" y="4225"/>
                  </a:lnTo>
                  <a:lnTo>
                    <a:pt x="1114" y="4244"/>
                  </a:lnTo>
                  <a:lnTo>
                    <a:pt x="1127" y="4261"/>
                  </a:lnTo>
                  <a:lnTo>
                    <a:pt x="1140" y="4275"/>
                  </a:lnTo>
                  <a:lnTo>
                    <a:pt x="1156" y="4288"/>
                  </a:lnTo>
                  <a:lnTo>
                    <a:pt x="1171" y="4298"/>
                  </a:lnTo>
                  <a:lnTo>
                    <a:pt x="1189" y="4307"/>
                  </a:lnTo>
                  <a:lnTo>
                    <a:pt x="1206" y="4314"/>
                  </a:lnTo>
                  <a:lnTo>
                    <a:pt x="1223" y="4319"/>
                  </a:lnTo>
                  <a:lnTo>
                    <a:pt x="1242" y="4320"/>
                  </a:lnTo>
                  <a:lnTo>
                    <a:pt x="1314" y="4320"/>
                  </a:lnTo>
                  <a:lnTo>
                    <a:pt x="1314" y="4320"/>
                  </a:lnTo>
                  <a:lnTo>
                    <a:pt x="1333" y="4319"/>
                  </a:lnTo>
                  <a:lnTo>
                    <a:pt x="1350" y="4314"/>
                  </a:lnTo>
                  <a:lnTo>
                    <a:pt x="1367" y="4307"/>
                  </a:lnTo>
                  <a:lnTo>
                    <a:pt x="1385" y="4298"/>
                  </a:lnTo>
                  <a:lnTo>
                    <a:pt x="1401" y="4288"/>
                  </a:lnTo>
                  <a:lnTo>
                    <a:pt x="1415" y="4275"/>
                  </a:lnTo>
                  <a:lnTo>
                    <a:pt x="1429" y="4261"/>
                  </a:lnTo>
                  <a:lnTo>
                    <a:pt x="1442" y="4244"/>
                  </a:lnTo>
                  <a:lnTo>
                    <a:pt x="1454" y="4225"/>
                  </a:lnTo>
                  <a:lnTo>
                    <a:pt x="1464" y="4206"/>
                  </a:lnTo>
                  <a:lnTo>
                    <a:pt x="1474" y="4185"/>
                  </a:lnTo>
                  <a:lnTo>
                    <a:pt x="1481" y="4161"/>
                  </a:lnTo>
                  <a:lnTo>
                    <a:pt x="1487" y="4138"/>
                  </a:lnTo>
                  <a:lnTo>
                    <a:pt x="1491" y="4114"/>
                  </a:lnTo>
                  <a:lnTo>
                    <a:pt x="1494" y="4088"/>
                  </a:lnTo>
                  <a:lnTo>
                    <a:pt x="1496" y="4062"/>
                  </a:lnTo>
                  <a:lnTo>
                    <a:pt x="1496" y="2484"/>
                  </a:lnTo>
                  <a:lnTo>
                    <a:pt x="1496" y="2484"/>
                  </a:lnTo>
                  <a:lnTo>
                    <a:pt x="1496" y="2484"/>
                  </a:lnTo>
                  <a:lnTo>
                    <a:pt x="1496" y="1933"/>
                  </a:lnTo>
                  <a:lnTo>
                    <a:pt x="1689" y="2440"/>
                  </a:lnTo>
                  <a:lnTo>
                    <a:pt x="1689" y="2440"/>
                  </a:lnTo>
                  <a:lnTo>
                    <a:pt x="1697" y="2462"/>
                  </a:lnTo>
                  <a:lnTo>
                    <a:pt x="1709" y="2482"/>
                  </a:lnTo>
                  <a:lnTo>
                    <a:pt x="1720" y="2501"/>
                  </a:lnTo>
                  <a:lnTo>
                    <a:pt x="1733" y="2518"/>
                  </a:lnTo>
                  <a:lnTo>
                    <a:pt x="1746" y="2534"/>
                  </a:lnTo>
                  <a:lnTo>
                    <a:pt x="1762" y="2547"/>
                  </a:lnTo>
                  <a:lnTo>
                    <a:pt x="1777" y="2560"/>
                  </a:lnTo>
                  <a:lnTo>
                    <a:pt x="1794" y="2572"/>
                  </a:lnTo>
                  <a:lnTo>
                    <a:pt x="1810" y="2580"/>
                  </a:lnTo>
                  <a:lnTo>
                    <a:pt x="1827" y="2587"/>
                  </a:lnTo>
                  <a:lnTo>
                    <a:pt x="1844" y="2593"/>
                  </a:lnTo>
                  <a:lnTo>
                    <a:pt x="1863" y="2596"/>
                  </a:lnTo>
                  <a:lnTo>
                    <a:pt x="1880" y="2597"/>
                  </a:lnTo>
                  <a:lnTo>
                    <a:pt x="1898" y="2597"/>
                  </a:lnTo>
                  <a:lnTo>
                    <a:pt x="1915" y="2595"/>
                  </a:lnTo>
                  <a:lnTo>
                    <a:pt x="1932" y="2589"/>
                  </a:lnTo>
                  <a:lnTo>
                    <a:pt x="1932" y="2589"/>
                  </a:lnTo>
                  <a:lnTo>
                    <a:pt x="1948" y="2582"/>
                  </a:lnTo>
                  <a:lnTo>
                    <a:pt x="1964" y="2572"/>
                  </a:lnTo>
                  <a:lnTo>
                    <a:pt x="1977" y="2561"/>
                  </a:lnTo>
                  <a:lnTo>
                    <a:pt x="1990" y="2548"/>
                  </a:lnTo>
                  <a:lnTo>
                    <a:pt x="2001" y="2534"/>
                  </a:lnTo>
                  <a:lnTo>
                    <a:pt x="2010" y="2518"/>
                  </a:lnTo>
                  <a:lnTo>
                    <a:pt x="2019" y="2501"/>
                  </a:lnTo>
                  <a:lnTo>
                    <a:pt x="2025" y="2484"/>
                  </a:lnTo>
                  <a:lnTo>
                    <a:pt x="2029" y="2463"/>
                  </a:lnTo>
                  <a:lnTo>
                    <a:pt x="2033" y="2445"/>
                  </a:lnTo>
                  <a:lnTo>
                    <a:pt x="2035" y="2425"/>
                  </a:lnTo>
                  <a:lnTo>
                    <a:pt x="2035" y="2403"/>
                  </a:lnTo>
                  <a:lnTo>
                    <a:pt x="2032" y="2381"/>
                  </a:lnTo>
                  <a:lnTo>
                    <a:pt x="2029" y="2360"/>
                  </a:lnTo>
                  <a:lnTo>
                    <a:pt x="2023" y="2338"/>
                  </a:lnTo>
                  <a:lnTo>
                    <a:pt x="2016" y="2316"/>
                  </a:lnTo>
                  <a:lnTo>
                    <a:pt x="2016" y="2316"/>
                  </a:lnTo>
                  <a:close/>
                </a:path>
              </a:pathLst>
            </a:custGeom>
            <a:solidFill>
              <a:schemeClr val="bg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363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ZA" sz="1800" b="0" i="0" u="none" strike="noStrike" kern="0" cap="none" spc="0" normalizeH="0" baseline="0" noProof="0">
                <a:ln>
                  <a:noFill/>
                </a:ln>
                <a:solidFill>
                  <a:srgbClr val="777777"/>
                </a:solidFill>
                <a:effectLst/>
                <a:uLnTx/>
                <a:uFillTx/>
              </a:endParaRPr>
            </a:p>
          </p:txBody>
        </p:sp>
        <p:sp>
          <p:nvSpPr>
            <p:cNvPr id="75" name="Freeform 68"/>
            <p:cNvSpPr>
              <a:spLocks noEditPoints="1"/>
            </p:cNvSpPr>
            <p:nvPr/>
          </p:nvSpPr>
          <p:spPr bwMode="auto">
            <a:xfrm>
              <a:off x="5715525" y="2971800"/>
              <a:ext cx="475127" cy="1008623"/>
            </a:xfrm>
            <a:custGeom>
              <a:avLst/>
              <a:gdLst>
                <a:gd name="T0" fmla="*/ 1474 w 2035"/>
                <a:gd name="T1" fmla="*/ 561 h 4320"/>
                <a:gd name="T2" fmla="*/ 1428 w 2035"/>
                <a:gd name="T3" fmla="*/ 689 h 4320"/>
                <a:gd name="T4" fmla="*/ 1347 w 2035"/>
                <a:gd name="T5" fmla="*/ 797 h 4320"/>
                <a:gd name="T6" fmla="*/ 1239 w 2035"/>
                <a:gd name="T7" fmla="*/ 878 h 4320"/>
                <a:gd name="T8" fmla="*/ 1111 w 2035"/>
                <a:gd name="T9" fmla="*/ 924 h 4320"/>
                <a:gd name="T10" fmla="*/ 993 w 2035"/>
                <a:gd name="T11" fmla="*/ 934 h 4320"/>
                <a:gd name="T12" fmla="*/ 857 w 2035"/>
                <a:gd name="T13" fmla="*/ 905 h 4320"/>
                <a:gd name="T14" fmla="*/ 738 w 2035"/>
                <a:gd name="T15" fmla="*/ 842 h 4320"/>
                <a:gd name="T16" fmla="*/ 643 w 2035"/>
                <a:gd name="T17" fmla="*/ 747 h 4320"/>
                <a:gd name="T18" fmla="*/ 579 w 2035"/>
                <a:gd name="T19" fmla="*/ 627 h 4320"/>
                <a:gd name="T20" fmla="*/ 550 w 2035"/>
                <a:gd name="T21" fmla="*/ 492 h 4320"/>
                <a:gd name="T22" fmla="*/ 561 w 2035"/>
                <a:gd name="T23" fmla="*/ 373 h 4320"/>
                <a:gd name="T24" fmla="*/ 607 w 2035"/>
                <a:gd name="T25" fmla="*/ 245 h 4320"/>
                <a:gd name="T26" fmla="*/ 687 w 2035"/>
                <a:gd name="T27" fmla="*/ 137 h 4320"/>
                <a:gd name="T28" fmla="*/ 795 w 2035"/>
                <a:gd name="T29" fmla="*/ 56 h 4320"/>
                <a:gd name="T30" fmla="*/ 924 w 2035"/>
                <a:gd name="T31" fmla="*/ 10 h 4320"/>
                <a:gd name="T32" fmla="*/ 1042 w 2035"/>
                <a:gd name="T33" fmla="*/ 0 h 4320"/>
                <a:gd name="T34" fmla="*/ 1177 w 2035"/>
                <a:gd name="T35" fmla="*/ 29 h 4320"/>
                <a:gd name="T36" fmla="*/ 1297 w 2035"/>
                <a:gd name="T37" fmla="*/ 92 h 4320"/>
                <a:gd name="T38" fmla="*/ 1392 w 2035"/>
                <a:gd name="T39" fmla="*/ 187 h 4320"/>
                <a:gd name="T40" fmla="*/ 1455 w 2035"/>
                <a:gd name="T41" fmla="*/ 307 h 4320"/>
                <a:gd name="T42" fmla="*/ 1484 w 2035"/>
                <a:gd name="T43" fmla="*/ 443 h 4320"/>
                <a:gd name="T44" fmla="*/ 1546 w 2035"/>
                <a:gd name="T45" fmla="*/ 1085 h 4320"/>
                <a:gd name="T46" fmla="*/ 1474 w 2035"/>
                <a:gd name="T47" fmla="*/ 990 h 4320"/>
                <a:gd name="T48" fmla="*/ 1379 w 2035"/>
                <a:gd name="T49" fmla="*/ 948 h 4320"/>
                <a:gd name="T50" fmla="*/ 1017 w 2035"/>
                <a:gd name="T51" fmla="*/ 950 h 4320"/>
                <a:gd name="T52" fmla="*/ 656 w 2035"/>
                <a:gd name="T53" fmla="*/ 948 h 4320"/>
                <a:gd name="T54" fmla="*/ 561 w 2035"/>
                <a:gd name="T55" fmla="*/ 990 h 4320"/>
                <a:gd name="T56" fmla="*/ 488 w 2035"/>
                <a:gd name="T57" fmla="*/ 1085 h 4320"/>
                <a:gd name="T58" fmla="*/ 1 w 2035"/>
                <a:gd name="T59" fmla="*/ 2381 h 4320"/>
                <a:gd name="T60" fmla="*/ 16 w 2035"/>
                <a:gd name="T61" fmla="*/ 2501 h 4320"/>
                <a:gd name="T62" fmla="*/ 86 w 2035"/>
                <a:gd name="T63" fmla="*/ 2582 h 4320"/>
                <a:gd name="T64" fmla="*/ 171 w 2035"/>
                <a:gd name="T65" fmla="*/ 2596 h 4320"/>
                <a:gd name="T66" fmla="*/ 272 w 2035"/>
                <a:gd name="T67" fmla="*/ 2547 h 4320"/>
                <a:gd name="T68" fmla="*/ 346 w 2035"/>
                <a:gd name="T69" fmla="*/ 2440 h 4320"/>
                <a:gd name="T70" fmla="*/ 539 w 2035"/>
                <a:gd name="T71" fmla="*/ 4062 h 4320"/>
                <a:gd name="T72" fmla="*/ 569 w 2035"/>
                <a:gd name="T73" fmla="*/ 4206 h 4320"/>
                <a:gd name="T74" fmla="*/ 650 w 2035"/>
                <a:gd name="T75" fmla="*/ 4298 h 4320"/>
                <a:gd name="T76" fmla="*/ 793 w 2035"/>
                <a:gd name="T77" fmla="*/ 4320 h 4320"/>
                <a:gd name="T78" fmla="*/ 895 w 2035"/>
                <a:gd name="T79" fmla="*/ 4275 h 4320"/>
                <a:gd name="T80" fmla="*/ 960 w 2035"/>
                <a:gd name="T81" fmla="*/ 4161 h 4320"/>
                <a:gd name="T82" fmla="*/ 974 w 2035"/>
                <a:gd name="T83" fmla="*/ 2736 h 4320"/>
                <a:gd name="T84" fmla="*/ 1068 w 2035"/>
                <a:gd name="T85" fmla="*/ 4138 h 4320"/>
                <a:gd name="T86" fmla="*/ 1127 w 2035"/>
                <a:gd name="T87" fmla="*/ 4261 h 4320"/>
                <a:gd name="T88" fmla="*/ 1223 w 2035"/>
                <a:gd name="T89" fmla="*/ 4319 h 4320"/>
                <a:gd name="T90" fmla="*/ 1367 w 2035"/>
                <a:gd name="T91" fmla="*/ 4307 h 4320"/>
                <a:gd name="T92" fmla="*/ 1454 w 2035"/>
                <a:gd name="T93" fmla="*/ 4225 h 4320"/>
                <a:gd name="T94" fmla="*/ 1494 w 2035"/>
                <a:gd name="T95" fmla="*/ 4088 h 4320"/>
                <a:gd name="T96" fmla="*/ 1689 w 2035"/>
                <a:gd name="T97" fmla="*/ 2440 h 4320"/>
                <a:gd name="T98" fmla="*/ 1746 w 2035"/>
                <a:gd name="T99" fmla="*/ 2534 h 4320"/>
                <a:gd name="T100" fmla="*/ 1844 w 2035"/>
                <a:gd name="T101" fmla="*/ 2593 h 4320"/>
                <a:gd name="T102" fmla="*/ 1932 w 2035"/>
                <a:gd name="T103" fmla="*/ 2589 h 4320"/>
                <a:gd name="T104" fmla="*/ 2010 w 2035"/>
                <a:gd name="T105" fmla="*/ 2518 h 4320"/>
                <a:gd name="T106" fmla="*/ 2035 w 2035"/>
                <a:gd name="T107" fmla="*/ 2403 h 43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2035" h="4320">
                  <a:moveTo>
                    <a:pt x="1484" y="467"/>
                  </a:moveTo>
                  <a:lnTo>
                    <a:pt x="1484" y="467"/>
                  </a:lnTo>
                  <a:lnTo>
                    <a:pt x="1484" y="492"/>
                  </a:lnTo>
                  <a:lnTo>
                    <a:pt x="1481" y="515"/>
                  </a:lnTo>
                  <a:lnTo>
                    <a:pt x="1478" y="538"/>
                  </a:lnTo>
                  <a:lnTo>
                    <a:pt x="1474" y="561"/>
                  </a:lnTo>
                  <a:lnTo>
                    <a:pt x="1470" y="584"/>
                  </a:lnTo>
                  <a:lnTo>
                    <a:pt x="1463" y="605"/>
                  </a:lnTo>
                  <a:lnTo>
                    <a:pt x="1455" y="627"/>
                  </a:lnTo>
                  <a:lnTo>
                    <a:pt x="1448" y="649"/>
                  </a:lnTo>
                  <a:lnTo>
                    <a:pt x="1438" y="669"/>
                  </a:lnTo>
                  <a:lnTo>
                    <a:pt x="1428" y="689"/>
                  </a:lnTo>
                  <a:lnTo>
                    <a:pt x="1416" y="709"/>
                  </a:lnTo>
                  <a:lnTo>
                    <a:pt x="1405" y="728"/>
                  </a:lnTo>
                  <a:lnTo>
                    <a:pt x="1392" y="747"/>
                  </a:lnTo>
                  <a:lnTo>
                    <a:pt x="1378" y="764"/>
                  </a:lnTo>
                  <a:lnTo>
                    <a:pt x="1363" y="781"/>
                  </a:lnTo>
                  <a:lnTo>
                    <a:pt x="1347" y="797"/>
                  </a:lnTo>
                  <a:lnTo>
                    <a:pt x="1331" y="813"/>
                  </a:lnTo>
                  <a:lnTo>
                    <a:pt x="1314" y="827"/>
                  </a:lnTo>
                  <a:lnTo>
                    <a:pt x="1297" y="842"/>
                  </a:lnTo>
                  <a:lnTo>
                    <a:pt x="1278" y="855"/>
                  </a:lnTo>
                  <a:lnTo>
                    <a:pt x="1259" y="866"/>
                  </a:lnTo>
                  <a:lnTo>
                    <a:pt x="1239" y="878"/>
                  </a:lnTo>
                  <a:lnTo>
                    <a:pt x="1219" y="888"/>
                  </a:lnTo>
                  <a:lnTo>
                    <a:pt x="1199" y="898"/>
                  </a:lnTo>
                  <a:lnTo>
                    <a:pt x="1177" y="905"/>
                  </a:lnTo>
                  <a:lnTo>
                    <a:pt x="1156" y="912"/>
                  </a:lnTo>
                  <a:lnTo>
                    <a:pt x="1134" y="920"/>
                  </a:lnTo>
                  <a:lnTo>
                    <a:pt x="1111" y="924"/>
                  </a:lnTo>
                  <a:lnTo>
                    <a:pt x="1088" y="928"/>
                  </a:lnTo>
                  <a:lnTo>
                    <a:pt x="1065" y="931"/>
                  </a:lnTo>
                  <a:lnTo>
                    <a:pt x="1042" y="934"/>
                  </a:lnTo>
                  <a:lnTo>
                    <a:pt x="1017" y="934"/>
                  </a:lnTo>
                  <a:lnTo>
                    <a:pt x="1017" y="934"/>
                  </a:lnTo>
                  <a:lnTo>
                    <a:pt x="993" y="934"/>
                  </a:lnTo>
                  <a:lnTo>
                    <a:pt x="970" y="931"/>
                  </a:lnTo>
                  <a:lnTo>
                    <a:pt x="947" y="928"/>
                  </a:lnTo>
                  <a:lnTo>
                    <a:pt x="924" y="924"/>
                  </a:lnTo>
                  <a:lnTo>
                    <a:pt x="901" y="920"/>
                  </a:lnTo>
                  <a:lnTo>
                    <a:pt x="879" y="912"/>
                  </a:lnTo>
                  <a:lnTo>
                    <a:pt x="857" y="905"/>
                  </a:lnTo>
                  <a:lnTo>
                    <a:pt x="836" y="898"/>
                  </a:lnTo>
                  <a:lnTo>
                    <a:pt x="816" y="888"/>
                  </a:lnTo>
                  <a:lnTo>
                    <a:pt x="795" y="878"/>
                  </a:lnTo>
                  <a:lnTo>
                    <a:pt x="775" y="866"/>
                  </a:lnTo>
                  <a:lnTo>
                    <a:pt x="756" y="855"/>
                  </a:lnTo>
                  <a:lnTo>
                    <a:pt x="738" y="842"/>
                  </a:lnTo>
                  <a:lnTo>
                    <a:pt x="720" y="827"/>
                  </a:lnTo>
                  <a:lnTo>
                    <a:pt x="703" y="813"/>
                  </a:lnTo>
                  <a:lnTo>
                    <a:pt x="687" y="797"/>
                  </a:lnTo>
                  <a:lnTo>
                    <a:pt x="671" y="781"/>
                  </a:lnTo>
                  <a:lnTo>
                    <a:pt x="657" y="764"/>
                  </a:lnTo>
                  <a:lnTo>
                    <a:pt x="643" y="747"/>
                  </a:lnTo>
                  <a:lnTo>
                    <a:pt x="630" y="728"/>
                  </a:lnTo>
                  <a:lnTo>
                    <a:pt x="618" y="709"/>
                  </a:lnTo>
                  <a:lnTo>
                    <a:pt x="607" y="689"/>
                  </a:lnTo>
                  <a:lnTo>
                    <a:pt x="597" y="669"/>
                  </a:lnTo>
                  <a:lnTo>
                    <a:pt x="586" y="649"/>
                  </a:lnTo>
                  <a:lnTo>
                    <a:pt x="579" y="627"/>
                  </a:lnTo>
                  <a:lnTo>
                    <a:pt x="572" y="605"/>
                  </a:lnTo>
                  <a:lnTo>
                    <a:pt x="565" y="584"/>
                  </a:lnTo>
                  <a:lnTo>
                    <a:pt x="561" y="561"/>
                  </a:lnTo>
                  <a:lnTo>
                    <a:pt x="556" y="538"/>
                  </a:lnTo>
                  <a:lnTo>
                    <a:pt x="553" y="515"/>
                  </a:lnTo>
                  <a:lnTo>
                    <a:pt x="550" y="492"/>
                  </a:lnTo>
                  <a:lnTo>
                    <a:pt x="550" y="467"/>
                  </a:lnTo>
                  <a:lnTo>
                    <a:pt x="550" y="467"/>
                  </a:lnTo>
                  <a:lnTo>
                    <a:pt x="550" y="443"/>
                  </a:lnTo>
                  <a:lnTo>
                    <a:pt x="553" y="419"/>
                  </a:lnTo>
                  <a:lnTo>
                    <a:pt x="556" y="396"/>
                  </a:lnTo>
                  <a:lnTo>
                    <a:pt x="561" y="373"/>
                  </a:lnTo>
                  <a:lnTo>
                    <a:pt x="565" y="350"/>
                  </a:lnTo>
                  <a:lnTo>
                    <a:pt x="572" y="329"/>
                  </a:lnTo>
                  <a:lnTo>
                    <a:pt x="579" y="307"/>
                  </a:lnTo>
                  <a:lnTo>
                    <a:pt x="586" y="285"/>
                  </a:lnTo>
                  <a:lnTo>
                    <a:pt x="597" y="265"/>
                  </a:lnTo>
                  <a:lnTo>
                    <a:pt x="607" y="245"/>
                  </a:lnTo>
                  <a:lnTo>
                    <a:pt x="618" y="225"/>
                  </a:lnTo>
                  <a:lnTo>
                    <a:pt x="630" y="206"/>
                  </a:lnTo>
                  <a:lnTo>
                    <a:pt x="643" y="187"/>
                  </a:lnTo>
                  <a:lnTo>
                    <a:pt x="657" y="170"/>
                  </a:lnTo>
                  <a:lnTo>
                    <a:pt x="671" y="153"/>
                  </a:lnTo>
                  <a:lnTo>
                    <a:pt x="687" y="137"/>
                  </a:lnTo>
                  <a:lnTo>
                    <a:pt x="703" y="121"/>
                  </a:lnTo>
                  <a:lnTo>
                    <a:pt x="720" y="107"/>
                  </a:lnTo>
                  <a:lnTo>
                    <a:pt x="738" y="92"/>
                  </a:lnTo>
                  <a:lnTo>
                    <a:pt x="756" y="79"/>
                  </a:lnTo>
                  <a:lnTo>
                    <a:pt x="775" y="68"/>
                  </a:lnTo>
                  <a:lnTo>
                    <a:pt x="795" y="56"/>
                  </a:lnTo>
                  <a:lnTo>
                    <a:pt x="816" y="46"/>
                  </a:lnTo>
                  <a:lnTo>
                    <a:pt x="836" y="36"/>
                  </a:lnTo>
                  <a:lnTo>
                    <a:pt x="857" y="29"/>
                  </a:lnTo>
                  <a:lnTo>
                    <a:pt x="879" y="22"/>
                  </a:lnTo>
                  <a:lnTo>
                    <a:pt x="901" y="14"/>
                  </a:lnTo>
                  <a:lnTo>
                    <a:pt x="924" y="10"/>
                  </a:lnTo>
                  <a:lnTo>
                    <a:pt x="947" y="6"/>
                  </a:lnTo>
                  <a:lnTo>
                    <a:pt x="970" y="3"/>
                  </a:lnTo>
                  <a:lnTo>
                    <a:pt x="993" y="0"/>
                  </a:lnTo>
                  <a:lnTo>
                    <a:pt x="1017" y="0"/>
                  </a:lnTo>
                  <a:lnTo>
                    <a:pt x="1017" y="0"/>
                  </a:lnTo>
                  <a:lnTo>
                    <a:pt x="1042" y="0"/>
                  </a:lnTo>
                  <a:lnTo>
                    <a:pt x="1065" y="3"/>
                  </a:lnTo>
                  <a:lnTo>
                    <a:pt x="1088" y="6"/>
                  </a:lnTo>
                  <a:lnTo>
                    <a:pt x="1111" y="10"/>
                  </a:lnTo>
                  <a:lnTo>
                    <a:pt x="1134" y="14"/>
                  </a:lnTo>
                  <a:lnTo>
                    <a:pt x="1156" y="22"/>
                  </a:lnTo>
                  <a:lnTo>
                    <a:pt x="1177" y="29"/>
                  </a:lnTo>
                  <a:lnTo>
                    <a:pt x="1199" y="36"/>
                  </a:lnTo>
                  <a:lnTo>
                    <a:pt x="1219" y="46"/>
                  </a:lnTo>
                  <a:lnTo>
                    <a:pt x="1239" y="56"/>
                  </a:lnTo>
                  <a:lnTo>
                    <a:pt x="1259" y="68"/>
                  </a:lnTo>
                  <a:lnTo>
                    <a:pt x="1278" y="79"/>
                  </a:lnTo>
                  <a:lnTo>
                    <a:pt x="1297" y="92"/>
                  </a:lnTo>
                  <a:lnTo>
                    <a:pt x="1314" y="107"/>
                  </a:lnTo>
                  <a:lnTo>
                    <a:pt x="1331" y="121"/>
                  </a:lnTo>
                  <a:lnTo>
                    <a:pt x="1347" y="137"/>
                  </a:lnTo>
                  <a:lnTo>
                    <a:pt x="1363" y="153"/>
                  </a:lnTo>
                  <a:lnTo>
                    <a:pt x="1378" y="170"/>
                  </a:lnTo>
                  <a:lnTo>
                    <a:pt x="1392" y="187"/>
                  </a:lnTo>
                  <a:lnTo>
                    <a:pt x="1405" y="206"/>
                  </a:lnTo>
                  <a:lnTo>
                    <a:pt x="1416" y="225"/>
                  </a:lnTo>
                  <a:lnTo>
                    <a:pt x="1428" y="245"/>
                  </a:lnTo>
                  <a:lnTo>
                    <a:pt x="1438" y="265"/>
                  </a:lnTo>
                  <a:lnTo>
                    <a:pt x="1448" y="285"/>
                  </a:lnTo>
                  <a:lnTo>
                    <a:pt x="1455" y="307"/>
                  </a:lnTo>
                  <a:lnTo>
                    <a:pt x="1463" y="329"/>
                  </a:lnTo>
                  <a:lnTo>
                    <a:pt x="1470" y="350"/>
                  </a:lnTo>
                  <a:lnTo>
                    <a:pt x="1474" y="373"/>
                  </a:lnTo>
                  <a:lnTo>
                    <a:pt x="1478" y="396"/>
                  </a:lnTo>
                  <a:lnTo>
                    <a:pt x="1481" y="419"/>
                  </a:lnTo>
                  <a:lnTo>
                    <a:pt x="1484" y="443"/>
                  </a:lnTo>
                  <a:lnTo>
                    <a:pt x="1484" y="467"/>
                  </a:lnTo>
                  <a:lnTo>
                    <a:pt x="1484" y="467"/>
                  </a:lnTo>
                  <a:close/>
                  <a:moveTo>
                    <a:pt x="2016" y="2316"/>
                  </a:moveTo>
                  <a:lnTo>
                    <a:pt x="1555" y="1104"/>
                  </a:lnTo>
                  <a:lnTo>
                    <a:pt x="1555" y="1104"/>
                  </a:lnTo>
                  <a:lnTo>
                    <a:pt x="1546" y="1085"/>
                  </a:lnTo>
                  <a:lnTo>
                    <a:pt x="1537" y="1067"/>
                  </a:lnTo>
                  <a:lnTo>
                    <a:pt x="1526" y="1048"/>
                  </a:lnTo>
                  <a:lnTo>
                    <a:pt x="1514" y="1032"/>
                  </a:lnTo>
                  <a:lnTo>
                    <a:pt x="1501" y="1016"/>
                  </a:lnTo>
                  <a:lnTo>
                    <a:pt x="1489" y="1003"/>
                  </a:lnTo>
                  <a:lnTo>
                    <a:pt x="1474" y="990"/>
                  </a:lnTo>
                  <a:lnTo>
                    <a:pt x="1460" y="980"/>
                  </a:lnTo>
                  <a:lnTo>
                    <a:pt x="1444" y="970"/>
                  </a:lnTo>
                  <a:lnTo>
                    <a:pt x="1428" y="961"/>
                  </a:lnTo>
                  <a:lnTo>
                    <a:pt x="1412" y="956"/>
                  </a:lnTo>
                  <a:lnTo>
                    <a:pt x="1395" y="951"/>
                  </a:lnTo>
                  <a:lnTo>
                    <a:pt x="1379" y="948"/>
                  </a:lnTo>
                  <a:lnTo>
                    <a:pt x="1362" y="947"/>
                  </a:lnTo>
                  <a:lnTo>
                    <a:pt x="1346" y="948"/>
                  </a:lnTo>
                  <a:lnTo>
                    <a:pt x="1329" y="951"/>
                  </a:lnTo>
                  <a:lnTo>
                    <a:pt x="1329" y="951"/>
                  </a:lnTo>
                  <a:lnTo>
                    <a:pt x="1229" y="950"/>
                  </a:lnTo>
                  <a:lnTo>
                    <a:pt x="1017" y="950"/>
                  </a:lnTo>
                  <a:lnTo>
                    <a:pt x="804" y="950"/>
                  </a:lnTo>
                  <a:lnTo>
                    <a:pt x="706" y="951"/>
                  </a:lnTo>
                  <a:lnTo>
                    <a:pt x="706" y="951"/>
                  </a:lnTo>
                  <a:lnTo>
                    <a:pt x="689" y="948"/>
                  </a:lnTo>
                  <a:lnTo>
                    <a:pt x="673" y="947"/>
                  </a:lnTo>
                  <a:lnTo>
                    <a:pt x="656" y="948"/>
                  </a:lnTo>
                  <a:lnTo>
                    <a:pt x="640" y="951"/>
                  </a:lnTo>
                  <a:lnTo>
                    <a:pt x="622" y="956"/>
                  </a:lnTo>
                  <a:lnTo>
                    <a:pt x="607" y="961"/>
                  </a:lnTo>
                  <a:lnTo>
                    <a:pt x="591" y="970"/>
                  </a:lnTo>
                  <a:lnTo>
                    <a:pt x="575" y="980"/>
                  </a:lnTo>
                  <a:lnTo>
                    <a:pt x="561" y="990"/>
                  </a:lnTo>
                  <a:lnTo>
                    <a:pt x="546" y="1003"/>
                  </a:lnTo>
                  <a:lnTo>
                    <a:pt x="533" y="1016"/>
                  </a:lnTo>
                  <a:lnTo>
                    <a:pt x="520" y="1032"/>
                  </a:lnTo>
                  <a:lnTo>
                    <a:pt x="509" y="1048"/>
                  </a:lnTo>
                  <a:lnTo>
                    <a:pt x="497" y="1067"/>
                  </a:lnTo>
                  <a:lnTo>
                    <a:pt x="488" y="1085"/>
                  </a:lnTo>
                  <a:lnTo>
                    <a:pt x="480" y="1104"/>
                  </a:lnTo>
                  <a:lnTo>
                    <a:pt x="19" y="2316"/>
                  </a:lnTo>
                  <a:lnTo>
                    <a:pt x="19" y="2316"/>
                  </a:lnTo>
                  <a:lnTo>
                    <a:pt x="12" y="2338"/>
                  </a:lnTo>
                  <a:lnTo>
                    <a:pt x="6" y="2360"/>
                  </a:lnTo>
                  <a:lnTo>
                    <a:pt x="1" y="2381"/>
                  </a:lnTo>
                  <a:lnTo>
                    <a:pt x="0" y="2403"/>
                  </a:lnTo>
                  <a:lnTo>
                    <a:pt x="0" y="2425"/>
                  </a:lnTo>
                  <a:lnTo>
                    <a:pt x="1" y="2445"/>
                  </a:lnTo>
                  <a:lnTo>
                    <a:pt x="4" y="2463"/>
                  </a:lnTo>
                  <a:lnTo>
                    <a:pt x="10" y="2484"/>
                  </a:lnTo>
                  <a:lnTo>
                    <a:pt x="16" y="2501"/>
                  </a:lnTo>
                  <a:lnTo>
                    <a:pt x="24" y="2518"/>
                  </a:lnTo>
                  <a:lnTo>
                    <a:pt x="33" y="2534"/>
                  </a:lnTo>
                  <a:lnTo>
                    <a:pt x="45" y="2548"/>
                  </a:lnTo>
                  <a:lnTo>
                    <a:pt x="58" y="2561"/>
                  </a:lnTo>
                  <a:lnTo>
                    <a:pt x="71" y="2572"/>
                  </a:lnTo>
                  <a:lnTo>
                    <a:pt x="86" y="2582"/>
                  </a:lnTo>
                  <a:lnTo>
                    <a:pt x="102" y="2589"/>
                  </a:lnTo>
                  <a:lnTo>
                    <a:pt x="102" y="2589"/>
                  </a:lnTo>
                  <a:lnTo>
                    <a:pt x="120" y="2595"/>
                  </a:lnTo>
                  <a:lnTo>
                    <a:pt x="137" y="2597"/>
                  </a:lnTo>
                  <a:lnTo>
                    <a:pt x="154" y="2597"/>
                  </a:lnTo>
                  <a:lnTo>
                    <a:pt x="171" y="2596"/>
                  </a:lnTo>
                  <a:lnTo>
                    <a:pt x="190" y="2593"/>
                  </a:lnTo>
                  <a:lnTo>
                    <a:pt x="207" y="2587"/>
                  </a:lnTo>
                  <a:lnTo>
                    <a:pt x="225" y="2580"/>
                  </a:lnTo>
                  <a:lnTo>
                    <a:pt x="241" y="2572"/>
                  </a:lnTo>
                  <a:lnTo>
                    <a:pt x="258" y="2560"/>
                  </a:lnTo>
                  <a:lnTo>
                    <a:pt x="272" y="2547"/>
                  </a:lnTo>
                  <a:lnTo>
                    <a:pt x="288" y="2534"/>
                  </a:lnTo>
                  <a:lnTo>
                    <a:pt x="301" y="2518"/>
                  </a:lnTo>
                  <a:lnTo>
                    <a:pt x="314" y="2501"/>
                  </a:lnTo>
                  <a:lnTo>
                    <a:pt x="326" y="2482"/>
                  </a:lnTo>
                  <a:lnTo>
                    <a:pt x="337" y="2462"/>
                  </a:lnTo>
                  <a:lnTo>
                    <a:pt x="346" y="2440"/>
                  </a:lnTo>
                  <a:lnTo>
                    <a:pt x="539" y="1933"/>
                  </a:lnTo>
                  <a:lnTo>
                    <a:pt x="539" y="2484"/>
                  </a:lnTo>
                  <a:lnTo>
                    <a:pt x="539" y="2484"/>
                  </a:lnTo>
                  <a:lnTo>
                    <a:pt x="539" y="2484"/>
                  </a:lnTo>
                  <a:lnTo>
                    <a:pt x="539" y="4062"/>
                  </a:lnTo>
                  <a:lnTo>
                    <a:pt x="539" y="4062"/>
                  </a:lnTo>
                  <a:lnTo>
                    <a:pt x="540" y="4088"/>
                  </a:lnTo>
                  <a:lnTo>
                    <a:pt x="542" y="4114"/>
                  </a:lnTo>
                  <a:lnTo>
                    <a:pt x="548" y="4138"/>
                  </a:lnTo>
                  <a:lnTo>
                    <a:pt x="553" y="4161"/>
                  </a:lnTo>
                  <a:lnTo>
                    <a:pt x="561" y="4185"/>
                  </a:lnTo>
                  <a:lnTo>
                    <a:pt x="569" y="4206"/>
                  </a:lnTo>
                  <a:lnTo>
                    <a:pt x="581" y="4225"/>
                  </a:lnTo>
                  <a:lnTo>
                    <a:pt x="592" y="4244"/>
                  </a:lnTo>
                  <a:lnTo>
                    <a:pt x="605" y="4261"/>
                  </a:lnTo>
                  <a:lnTo>
                    <a:pt x="620" y="4275"/>
                  </a:lnTo>
                  <a:lnTo>
                    <a:pt x="634" y="4288"/>
                  </a:lnTo>
                  <a:lnTo>
                    <a:pt x="650" y="4298"/>
                  </a:lnTo>
                  <a:lnTo>
                    <a:pt x="667" y="4307"/>
                  </a:lnTo>
                  <a:lnTo>
                    <a:pt x="684" y="4314"/>
                  </a:lnTo>
                  <a:lnTo>
                    <a:pt x="702" y="4319"/>
                  </a:lnTo>
                  <a:lnTo>
                    <a:pt x="720" y="4320"/>
                  </a:lnTo>
                  <a:lnTo>
                    <a:pt x="793" y="4320"/>
                  </a:lnTo>
                  <a:lnTo>
                    <a:pt x="793" y="4320"/>
                  </a:lnTo>
                  <a:lnTo>
                    <a:pt x="811" y="4319"/>
                  </a:lnTo>
                  <a:lnTo>
                    <a:pt x="829" y="4314"/>
                  </a:lnTo>
                  <a:lnTo>
                    <a:pt x="846" y="4307"/>
                  </a:lnTo>
                  <a:lnTo>
                    <a:pt x="863" y="4298"/>
                  </a:lnTo>
                  <a:lnTo>
                    <a:pt x="879" y="4288"/>
                  </a:lnTo>
                  <a:lnTo>
                    <a:pt x="895" y="4275"/>
                  </a:lnTo>
                  <a:lnTo>
                    <a:pt x="908" y="4261"/>
                  </a:lnTo>
                  <a:lnTo>
                    <a:pt x="921" y="4244"/>
                  </a:lnTo>
                  <a:lnTo>
                    <a:pt x="932" y="4225"/>
                  </a:lnTo>
                  <a:lnTo>
                    <a:pt x="944" y="4206"/>
                  </a:lnTo>
                  <a:lnTo>
                    <a:pt x="952" y="4185"/>
                  </a:lnTo>
                  <a:lnTo>
                    <a:pt x="960" y="4161"/>
                  </a:lnTo>
                  <a:lnTo>
                    <a:pt x="967" y="4138"/>
                  </a:lnTo>
                  <a:lnTo>
                    <a:pt x="971" y="4114"/>
                  </a:lnTo>
                  <a:lnTo>
                    <a:pt x="974" y="4088"/>
                  </a:lnTo>
                  <a:lnTo>
                    <a:pt x="974" y="4062"/>
                  </a:lnTo>
                  <a:lnTo>
                    <a:pt x="974" y="2736"/>
                  </a:lnTo>
                  <a:lnTo>
                    <a:pt x="974" y="2736"/>
                  </a:lnTo>
                  <a:lnTo>
                    <a:pt x="1061" y="2736"/>
                  </a:lnTo>
                  <a:lnTo>
                    <a:pt x="1061" y="4062"/>
                  </a:lnTo>
                  <a:lnTo>
                    <a:pt x="1061" y="4062"/>
                  </a:lnTo>
                  <a:lnTo>
                    <a:pt x="1061" y="4088"/>
                  </a:lnTo>
                  <a:lnTo>
                    <a:pt x="1063" y="4114"/>
                  </a:lnTo>
                  <a:lnTo>
                    <a:pt x="1068" y="4138"/>
                  </a:lnTo>
                  <a:lnTo>
                    <a:pt x="1075" y="4161"/>
                  </a:lnTo>
                  <a:lnTo>
                    <a:pt x="1082" y="4185"/>
                  </a:lnTo>
                  <a:lnTo>
                    <a:pt x="1091" y="4206"/>
                  </a:lnTo>
                  <a:lnTo>
                    <a:pt x="1102" y="4225"/>
                  </a:lnTo>
                  <a:lnTo>
                    <a:pt x="1114" y="4244"/>
                  </a:lnTo>
                  <a:lnTo>
                    <a:pt x="1127" y="4261"/>
                  </a:lnTo>
                  <a:lnTo>
                    <a:pt x="1140" y="4275"/>
                  </a:lnTo>
                  <a:lnTo>
                    <a:pt x="1156" y="4288"/>
                  </a:lnTo>
                  <a:lnTo>
                    <a:pt x="1171" y="4298"/>
                  </a:lnTo>
                  <a:lnTo>
                    <a:pt x="1189" y="4307"/>
                  </a:lnTo>
                  <a:lnTo>
                    <a:pt x="1206" y="4314"/>
                  </a:lnTo>
                  <a:lnTo>
                    <a:pt x="1223" y="4319"/>
                  </a:lnTo>
                  <a:lnTo>
                    <a:pt x="1242" y="4320"/>
                  </a:lnTo>
                  <a:lnTo>
                    <a:pt x="1314" y="4320"/>
                  </a:lnTo>
                  <a:lnTo>
                    <a:pt x="1314" y="4320"/>
                  </a:lnTo>
                  <a:lnTo>
                    <a:pt x="1333" y="4319"/>
                  </a:lnTo>
                  <a:lnTo>
                    <a:pt x="1350" y="4314"/>
                  </a:lnTo>
                  <a:lnTo>
                    <a:pt x="1367" y="4307"/>
                  </a:lnTo>
                  <a:lnTo>
                    <a:pt x="1385" y="4298"/>
                  </a:lnTo>
                  <a:lnTo>
                    <a:pt x="1401" y="4288"/>
                  </a:lnTo>
                  <a:lnTo>
                    <a:pt x="1415" y="4275"/>
                  </a:lnTo>
                  <a:lnTo>
                    <a:pt x="1429" y="4261"/>
                  </a:lnTo>
                  <a:lnTo>
                    <a:pt x="1442" y="4244"/>
                  </a:lnTo>
                  <a:lnTo>
                    <a:pt x="1454" y="4225"/>
                  </a:lnTo>
                  <a:lnTo>
                    <a:pt x="1464" y="4206"/>
                  </a:lnTo>
                  <a:lnTo>
                    <a:pt x="1474" y="4185"/>
                  </a:lnTo>
                  <a:lnTo>
                    <a:pt x="1481" y="4161"/>
                  </a:lnTo>
                  <a:lnTo>
                    <a:pt x="1487" y="4138"/>
                  </a:lnTo>
                  <a:lnTo>
                    <a:pt x="1491" y="4114"/>
                  </a:lnTo>
                  <a:lnTo>
                    <a:pt x="1494" y="4088"/>
                  </a:lnTo>
                  <a:lnTo>
                    <a:pt x="1496" y="4062"/>
                  </a:lnTo>
                  <a:lnTo>
                    <a:pt x="1496" y="2484"/>
                  </a:lnTo>
                  <a:lnTo>
                    <a:pt x="1496" y="2484"/>
                  </a:lnTo>
                  <a:lnTo>
                    <a:pt x="1496" y="2484"/>
                  </a:lnTo>
                  <a:lnTo>
                    <a:pt x="1496" y="1933"/>
                  </a:lnTo>
                  <a:lnTo>
                    <a:pt x="1689" y="2440"/>
                  </a:lnTo>
                  <a:lnTo>
                    <a:pt x="1689" y="2440"/>
                  </a:lnTo>
                  <a:lnTo>
                    <a:pt x="1697" y="2462"/>
                  </a:lnTo>
                  <a:lnTo>
                    <a:pt x="1709" y="2482"/>
                  </a:lnTo>
                  <a:lnTo>
                    <a:pt x="1720" y="2501"/>
                  </a:lnTo>
                  <a:lnTo>
                    <a:pt x="1733" y="2518"/>
                  </a:lnTo>
                  <a:lnTo>
                    <a:pt x="1746" y="2534"/>
                  </a:lnTo>
                  <a:lnTo>
                    <a:pt x="1762" y="2547"/>
                  </a:lnTo>
                  <a:lnTo>
                    <a:pt x="1777" y="2560"/>
                  </a:lnTo>
                  <a:lnTo>
                    <a:pt x="1794" y="2572"/>
                  </a:lnTo>
                  <a:lnTo>
                    <a:pt x="1810" y="2580"/>
                  </a:lnTo>
                  <a:lnTo>
                    <a:pt x="1827" y="2587"/>
                  </a:lnTo>
                  <a:lnTo>
                    <a:pt x="1844" y="2593"/>
                  </a:lnTo>
                  <a:lnTo>
                    <a:pt x="1863" y="2596"/>
                  </a:lnTo>
                  <a:lnTo>
                    <a:pt x="1880" y="2597"/>
                  </a:lnTo>
                  <a:lnTo>
                    <a:pt x="1898" y="2597"/>
                  </a:lnTo>
                  <a:lnTo>
                    <a:pt x="1915" y="2595"/>
                  </a:lnTo>
                  <a:lnTo>
                    <a:pt x="1932" y="2589"/>
                  </a:lnTo>
                  <a:lnTo>
                    <a:pt x="1932" y="2589"/>
                  </a:lnTo>
                  <a:lnTo>
                    <a:pt x="1948" y="2582"/>
                  </a:lnTo>
                  <a:lnTo>
                    <a:pt x="1964" y="2572"/>
                  </a:lnTo>
                  <a:lnTo>
                    <a:pt x="1977" y="2561"/>
                  </a:lnTo>
                  <a:lnTo>
                    <a:pt x="1990" y="2548"/>
                  </a:lnTo>
                  <a:lnTo>
                    <a:pt x="2001" y="2534"/>
                  </a:lnTo>
                  <a:lnTo>
                    <a:pt x="2010" y="2518"/>
                  </a:lnTo>
                  <a:lnTo>
                    <a:pt x="2019" y="2501"/>
                  </a:lnTo>
                  <a:lnTo>
                    <a:pt x="2025" y="2484"/>
                  </a:lnTo>
                  <a:lnTo>
                    <a:pt x="2029" y="2463"/>
                  </a:lnTo>
                  <a:lnTo>
                    <a:pt x="2033" y="2445"/>
                  </a:lnTo>
                  <a:lnTo>
                    <a:pt x="2035" y="2425"/>
                  </a:lnTo>
                  <a:lnTo>
                    <a:pt x="2035" y="2403"/>
                  </a:lnTo>
                  <a:lnTo>
                    <a:pt x="2032" y="2381"/>
                  </a:lnTo>
                  <a:lnTo>
                    <a:pt x="2029" y="2360"/>
                  </a:lnTo>
                  <a:lnTo>
                    <a:pt x="2023" y="2338"/>
                  </a:lnTo>
                  <a:lnTo>
                    <a:pt x="2016" y="2316"/>
                  </a:lnTo>
                  <a:lnTo>
                    <a:pt x="2016" y="2316"/>
                  </a:lnTo>
                  <a:close/>
                </a:path>
              </a:pathLst>
            </a:custGeom>
            <a:solidFill>
              <a:schemeClr val="bg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363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ZA" sz="1800" b="0" i="0" u="none" strike="noStrike" kern="0" cap="none" spc="0" normalizeH="0" baseline="0" noProof="0">
                <a:ln>
                  <a:noFill/>
                </a:ln>
                <a:solidFill>
                  <a:srgbClr val="777777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76" name="Title 3"/>
          <p:cNvSpPr txBox="1">
            <a:spLocks/>
          </p:cNvSpPr>
          <p:nvPr/>
        </p:nvSpPr>
        <p:spPr>
          <a:xfrm>
            <a:off x="3275856" y="2441956"/>
            <a:ext cx="2304256" cy="588308"/>
          </a:xfrm>
          <a:prstGeom prst="rect">
            <a:avLst/>
          </a:prstGeom>
        </p:spPr>
        <p:txBody>
          <a:bodyPr/>
          <a:lstStyle>
            <a:lvl1pPr algn="l" defTabSz="1229940" rtl="0" eaLnBrk="1" latinLnBrk="0" hangingPunct="1">
              <a:lnSpc>
                <a:spcPct val="90000"/>
              </a:lnSpc>
              <a:spcBef>
                <a:spcPts val="544"/>
              </a:spcBef>
              <a:buNone/>
              <a:tabLst/>
              <a:defRPr sz="44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defTabSz="1229940" rtl="0" eaLnBrk="1" fontAlgn="auto" latinLnBrk="0" hangingPunct="1">
              <a:lnSpc>
                <a:spcPct val="90000"/>
              </a:lnSpc>
              <a:spcBef>
                <a:spcPts val="544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4000" b="0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52% </a:t>
            </a:r>
            <a:r>
              <a:rPr lang="hu-HU" sz="1400" b="0" noProof="0" dirty="0">
                <a:solidFill>
                  <a:schemeClr val="accent1"/>
                </a:solidFill>
                <a:latin typeface="Calibri"/>
              </a:rPr>
              <a:t>Nielsen</a:t>
            </a:r>
            <a:r>
              <a:rPr lang="hu-HU" sz="1400" b="0" dirty="0">
                <a:solidFill>
                  <a:schemeClr val="accent1"/>
                </a:solidFill>
                <a:latin typeface="Calibri"/>
              </a:rPr>
              <a:t> 15-29 </a:t>
            </a:r>
            <a:endParaRPr kumimoji="0" lang="en-ZA" sz="700" b="0" i="0" u="none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Calibri"/>
            </a:endParaRPr>
          </a:p>
        </p:txBody>
      </p:sp>
      <p:cxnSp>
        <p:nvCxnSpPr>
          <p:cNvPr id="78" name="Straight Connector 77"/>
          <p:cNvCxnSpPr/>
          <p:nvPr/>
        </p:nvCxnSpPr>
        <p:spPr>
          <a:xfrm>
            <a:off x="376088" y="3894928"/>
            <a:ext cx="5008905" cy="583"/>
          </a:xfrm>
          <a:prstGeom prst="line">
            <a:avLst/>
          </a:prstGeom>
          <a:ln w="635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9" name="Group 78"/>
          <p:cNvGrpSpPr/>
          <p:nvPr/>
        </p:nvGrpSpPr>
        <p:grpSpPr>
          <a:xfrm>
            <a:off x="345946" y="3246856"/>
            <a:ext cx="2865568" cy="569342"/>
            <a:chOff x="1114122" y="2971800"/>
            <a:chExt cx="5076530" cy="1008623"/>
          </a:xfrm>
        </p:grpSpPr>
        <p:sp>
          <p:nvSpPr>
            <p:cNvPr id="80" name="Freeform 59"/>
            <p:cNvSpPr>
              <a:spLocks noEditPoints="1"/>
            </p:cNvSpPr>
            <p:nvPr/>
          </p:nvSpPr>
          <p:spPr bwMode="auto">
            <a:xfrm>
              <a:off x="1114122" y="2971800"/>
              <a:ext cx="475127" cy="1008623"/>
            </a:xfrm>
            <a:custGeom>
              <a:avLst/>
              <a:gdLst>
                <a:gd name="T0" fmla="*/ 1474 w 2035"/>
                <a:gd name="T1" fmla="*/ 561 h 4320"/>
                <a:gd name="T2" fmla="*/ 1428 w 2035"/>
                <a:gd name="T3" fmla="*/ 689 h 4320"/>
                <a:gd name="T4" fmla="*/ 1347 w 2035"/>
                <a:gd name="T5" fmla="*/ 797 h 4320"/>
                <a:gd name="T6" fmla="*/ 1239 w 2035"/>
                <a:gd name="T7" fmla="*/ 878 h 4320"/>
                <a:gd name="T8" fmla="*/ 1111 w 2035"/>
                <a:gd name="T9" fmla="*/ 924 h 4320"/>
                <a:gd name="T10" fmla="*/ 993 w 2035"/>
                <a:gd name="T11" fmla="*/ 934 h 4320"/>
                <a:gd name="T12" fmla="*/ 857 w 2035"/>
                <a:gd name="T13" fmla="*/ 905 h 4320"/>
                <a:gd name="T14" fmla="*/ 738 w 2035"/>
                <a:gd name="T15" fmla="*/ 842 h 4320"/>
                <a:gd name="T16" fmla="*/ 643 w 2035"/>
                <a:gd name="T17" fmla="*/ 747 h 4320"/>
                <a:gd name="T18" fmla="*/ 579 w 2035"/>
                <a:gd name="T19" fmla="*/ 627 h 4320"/>
                <a:gd name="T20" fmla="*/ 550 w 2035"/>
                <a:gd name="T21" fmla="*/ 492 h 4320"/>
                <a:gd name="T22" fmla="*/ 561 w 2035"/>
                <a:gd name="T23" fmla="*/ 373 h 4320"/>
                <a:gd name="T24" fmla="*/ 607 w 2035"/>
                <a:gd name="T25" fmla="*/ 245 h 4320"/>
                <a:gd name="T26" fmla="*/ 687 w 2035"/>
                <a:gd name="T27" fmla="*/ 137 h 4320"/>
                <a:gd name="T28" fmla="*/ 795 w 2035"/>
                <a:gd name="T29" fmla="*/ 56 h 4320"/>
                <a:gd name="T30" fmla="*/ 924 w 2035"/>
                <a:gd name="T31" fmla="*/ 10 h 4320"/>
                <a:gd name="T32" fmla="*/ 1042 w 2035"/>
                <a:gd name="T33" fmla="*/ 0 h 4320"/>
                <a:gd name="T34" fmla="*/ 1177 w 2035"/>
                <a:gd name="T35" fmla="*/ 29 h 4320"/>
                <a:gd name="T36" fmla="*/ 1297 w 2035"/>
                <a:gd name="T37" fmla="*/ 92 h 4320"/>
                <a:gd name="T38" fmla="*/ 1392 w 2035"/>
                <a:gd name="T39" fmla="*/ 187 h 4320"/>
                <a:gd name="T40" fmla="*/ 1455 w 2035"/>
                <a:gd name="T41" fmla="*/ 307 h 4320"/>
                <a:gd name="T42" fmla="*/ 1484 w 2035"/>
                <a:gd name="T43" fmla="*/ 443 h 4320"/>
                <a:gd name="T44" fmla="*/ 1546 w 2035"/>
                <a:gd name="T45" fmla="*/ 1085 h 4320"/>
                <a:gd name="T46" fmla="*/ 1474 w 2035"/>
                <a:gd name="T47" fmla="*/ 990 h 4320"/>
                <a:gd name="T48" fmla="*/ 1379 w 2035"/>
                <a:gd name="T49" fmla="*/ 948 h 4320"/>
                <a:gd name="T50" fmla="*/ 1017 w 2035"/>
                <a:gd name="T51" fmla="*/ 950 h 4320"/>
                <a:gd name="T52" fmla="*/ 656 w 2035"/>
                <a:gd name="T53" fmla="*/ 948 h 4320"/>
                <a:gd name="T54" fmla="*/ 561 w 2035"/>
                <a:gd name="T55" fmla="*/ 990 h 4320"/>
                <a:gd name="T56" fmla="*/ 488 w 2035"/>
                <a:gd name="T57" fmla="*/ 1085 h 4320"/>
                <a:gd name="T58" fmla="*/ 1 w 2035"/>
                <a:gd name="T59" fmla="*/ 2381 h 4320"/>
                <a:gd name="T60" fmla="*/ 16 w 2035"/>
                <a:gd name="T61" fmla="*/ 2501 h 4320"/>
                <a:gd name="T62" fmla="*/ 86 w 2035"/>
                <a:gd name="T63" fmla="*/ 2582 h 4320"/>
                <a:gd name="T64" fmla="*/ 171 w 2035"/>
                <a:gd name="T65" fmla="*/ 2596 h 4320"/>
                <a:gd name="T66" fmla="*/ 272 w 2035"/>
                <a:gd name="T67" fmla="*/ 2547 h 4320"/>
                <a:gd name="T68" fmla="*/ 346 w 2035"/>
                <a:gd name="T69" fmla="*/ 2440 h 4320"/>
                <a:gd name="T70" fmla="*/ 539 w 2035"/>
                <a:gd name="T71" fmla="*/ 4062 h 4320"/>
                <a:gd name="T72" fmla="*/ 569 w 2035"/>
                <a:gd name="T73" fmla="*/ 4206 h 4320"/>
                <a:gd name="T74" fmla="*/ 650 w 2035"/>
                <a:gd name="T75" fmla="*/ 4298 h 4320"/>
                <a:gd name="T76" fmla="*/ 793 w 2035"/>
                <a:gd name="T77" fmla="*/ 4320 h 4320"/>
                <a:gd name="T78" fmla="*/ 895 w 2035"/>
                <a:gd name="T79" fmla="*/ 4275 h 4320"/>
                <a:gd name="T80" fmla="*/ 960 w 2035"/>
                <a:gd name="T81" fmla="*/ 4161 h 4320"/>
                <a:gd name="T82" fmla="*/ 974 w 2035"/>
                <a:gd name="T83" fmla="*/ 2736 h 4320"/>
                <a:gd name="T84" fmla="*/ 1068 w 2035"/>
                <a:gd name="T85" fmla="*/ 4138 h 4320"/>
                <a:gd name="T86" fmla="*/ 1127 w 2035"/>
                <a:gd name="T87" fmla="*/ 4261 h 4320"/>
                <a:gd name="T88" fmla="*/ 1223 w 2035"/>
                <a:gd name="T89" fmla="*/ 4319 h 4320"/>
                <a:gd name="T90" fmla="*/ 1367 w 2035"/>
                <a:gd name="T91" fmla="*/ 4307 h 4320"/>
                <a:gd name="T92" fmla="*/ 1454 w 2035"/>
                <a:gd name="T93" fmla="*/ 4225 h 4320"/>
                <a:gd name="T94" fmla="*/ 1494 w 2035"/>
                <a:gd name="T95" fmla="*/ 4088 h 4320"/>
                <a:gd name="T96" fmla="*/ 1689 w 2035"/>
                <a:gd name="T97" fmla="*/ 2440 h 4320"/>
                <a:gd name="T98" fmla="*/ 1746 w 2035"/>
                <a:gd name="T99" fmla="*/ 2534 h 4320"/>
                <a:gd name="T100" fmla="*/ 1844 w 2035"/>
                <a:gd name="T101" fmla="*/ 2593 h 4320"/>
                <a:gd name="T102" fmla="*/ 1932 w 2035"/>
                <a:gd name="T103" fmla="*/ 2589 h 4320"/>
                <a:gd name="T104" fmla="*/ 2010 w 2035"/>
                <a:gd name="T105" fmla="*/ 2518 h 4320"/>
                <a:gd name="T106" fmla="*/ 2035 w 2035"/>
                <a:gd name="T107" fmla="*/ 2403 h 43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2035" h="4320">
                  <a:moveTo>
                    <a:pt x="1484" y="467"/>
                  </a:moveTo>
                  <a:lnTo>
                    <a:pt x="1484" y="467"/>
                  </a:lnTo>
                  <a:lnTo>
                    <a:pt x="1484" y="492"/>
                  </a:lnTo>
                  <a:lnTo>
                    <a:pt x="1481" y="515"/>
                  </a:lnTo>
                  <a:lnTo>
                    <a:pt x="1478" y="538"/>
                  </a:lnTo>
                  <a:lnTo>
                    <a:pt x="1474" y="561"/>
                  </a:lnTo>
                  <a:lnTo>
                    <a:pt x="1470" y="584"/>
                  </a:lnTo>
                  <a:lnTo>
                    <a:pt x="1463" y="605"/>
                  </a:lnTo>
                  <a:lnTo>
                    <a:pt x="1455" y="627"/>
                  </a:lnTo>
                  <a:lnTo>
                    <a:pt x="1448" y="649"/>
                  </a:lnTo>
                  <a:lnTo>
                    <a:pt x="1438" y="669"/>
                  </a:lnTo>
                  <a:lnTo>
                    <a:pt x="1428" y="689"/>
                  </a:lnTo>
                  <a:lnTo>
                    <a:pt x="1416" y="709"/>
                  </a:lnTo>
                  <a:lnTo>
                    <a:pt x="1405" y="728"/>
                  </a:lnTo>
                  <a:lnTo>
                    <a:pt x="1392" y="747"/>
                  </a:lnTo>
                  <a:lnTo>
                    <a:pt x="1378" y="764"/>
                  </a:lnTo>
                  <a:lnTo>
                    <a:pt x="1363" y="781"/>
                  </a:lnTo>
                  <a:lnTo>
                    <a:pt x="1347" y="797"/>
                  </a:lnTo>
                  <a:lnTo>
                    <a:pt x="1331" y="813"/>
                  </a:lnTo>
                  <a:lnTo>
                    <a:pt x="1314" y="827"/>
                  </a:lnTo>
                  <a:lnTo>
                    <a:pt x="1297" y="842"/>
                  </a:lnTo>
                  <a:lnTo>
                    <a:pt x="1278" y="855"/>
                  </a:lnTo>
                  <a:lnTo>
                    <a:pt x="1259" y="866"/>
                  </a:lnTo>
                  <a:lnTo>
                    <a:pt x="1239" y="878"/>
                  </a:lnTo>
                  <a:lnTo>
                    <a:pt x="1219" y="888"/>
                  </a:lnTo>
                  <a:lnTo>
                    <a:pt x="1199" y="898"/>
                  </a:lnTo>
                  <a:lnTo>
                    <a:pt x="1177" y="905"/>
                  </a:lnTo>
                  <a:lnTo>
                    <a:pt x="1156" y="912"/>
                  </a:lnTo>
                  <a:lnTo>
                    <a:pt x="1134" y="920"/>
                  </a:lnTo>
                  <a:lnTo>
                    <a:pt x="1111" y="924"/>
                  </a:lnTo>
                  <a:lnTo>
                    <a:pt x="1088" y="928"/>
                  </a:lnTo>
                  <a:lnTo>
                    <a:pt x="1065" y="931"/>
                  </a:lnTo>
                  <a:lnTo>
                    <a:pt x="1042" y="934"/>
                  </a:lnTo>
                  <a:lnTo>
                    <a:pt x="1017" y="934"/>
                  </a:lnTo>
                  <a:lnTo>
                    <a:pt x="1017" y="934"/>
                  </a:lnTo>
                  <a:lnTo>
                    <a:pt x="993" y="934"/>
                  </a:lnTo>
                  <a:lnTo>
                    <a:pt x="970" y="931"/>
                  </a:lnTo>
                  <a:lnTo>
                    <a:pt x="947" y="928"/>
                  </a:lnTo>
                  <a:lnTo>
                    <a:pt x="924" y="924"/>
                  </a:lnTo>
                  <a:lnTo>
                    <a:pt x="901" y="920"/>
                  </a:lnTo>
                  <a:lnTo>
                    <a:pt x="879" y="912"/>
                  </a:lnTo>
                  <a:lnTo>
                    <a:pt x="857" y="905"/>
                  </a:lnTo>
                  <a:lnTo>
                    <a:pt x="836" y="898"/>
                  </a:lnTo>
                  <a:lnTo>
                    <a:pt x="816" y="888"/>
                  </a:lnTo>
                  <a:lnTo>
                    <a:pt x="795" y="878"/>
                  </a:lnTo>
                  <a:lnTo>
                    <a:pt x="775" y="866"/>
                  </a:lnTo>
                  <a:lnTo>
                    <a:pt x="756" y="855"/>
                  </a:lnTo>
                  <a:lnTo>
                    <a:pt x="738" y="842"/>
                  </a:lnTo>
                  <a:lnTo>
                    <a:pt x="720" y="827"/>
                  </a:lnTo>
                  <a:lnTo>
                    <a:pt x="703" y="813"/>
                  </a:lnTo>
                  <a:lnTo>
                    <a:pt x="687" y="797"/>
                  </a:lnTo>
                  <a:lnTo>
                    <a:pt x="671" y="781"/>
                  </a:lnTo>
                  <a:lnTo>
                    <a:pt x="657" y="764"/>
                  </a:lnTo>
                  <a:lnTo>
                    <a:pt x="643" y="747"/>
                  </a:lnTo>
                  <a:lnTo>
                    <a:pt x="630" y="728"/>
                  </a:lnTo>
                  <a:lnTo>
                    <a:pt x="618" y="709"/>
                  </a:lnTo>
                  <a:lnTo>
                    <a:pt x="607" y="689"/>
                  </a:lnTo>
                  <a:lnTo>
                    <a:pt x="597" y="669"/>
                  </a:lnTo>
                  <a:lnTo>
                    <a:pt x="586" y="649"/>
                  </a:lnTo>
                  <a:lnTo>
                    <a:pt x="579" y="627"/>
                  </a:lnTo>
                  <a:lnTo>
                    <a:pt x="572" y="605"/>
                  </a:lnTo>
                  <a:lnTo>
                    <a:pt x="565" y="584"/>
                  </a:lnTo>
                  <a:lnTo>
                    <a:pt x="561" y="561"/>
                  </a:lnTo>
                  <a:lnTo>
                    <a:pt x="556" y="538"/>
                  </a:lnTo>
                  <a:lnTo>
                    <a:pt x="553" y="515"/>
                  </a:lnTo>
                  <a:lnTo>
                    <a:pt x="550" y="492"/>
                  </a:lnTo>
                  <a:lnTo>
                    <a:pt x="550" y="467"/>
                  </a:lnTo>
                  <a:lnTo>
                    <a:pt x="550" y="467"/>
                  </a:lnTo>
                  <a:lnTo>
                    <a:pt x="550" y="443"/>
                  </a:lnTo>
                  <a:lnTo>
                    <a:pt x="553" y="419"/>
                  </a:lnTo>
                  <a:lnTo>
                    <a:pt x="556" y="396"/>
                  </a:lnTo>
                  <a:lnTo>
                    <a:pt x="561" y="373"/>
                  </a:lnTo>
                  <a:lnTo>
                    <a:pt x="565" y="350"/>
                  </a:lnTo>
                  <a:lnTo>
                    <a:pt x="572" y="329"/>
                  </a:lnTo>
                  <a:lnTo>
                    <a:pt x="579" y="307"/>
                  </a:lnTo>
                  <a:lnTo>
                    <a:pt x="586" y="285"/>
                  </a:lnTo>
                  <a:lnTo>
                    <a:pt x="597" y="265"/>
                  </a:lnTo>
                  <a:lnTo>
                    <a:pt x="607" y="245"/>
                  </a:lnTo>
                  <a:lnTo>
                    <a:pt x="618" y="225"/>
                  </a:lnTo>
                  <a:lnTo>
                    <a:pt x="630" y="206"/>
                  </a:lnTo>
                  <a:lnTo>
                    <a:pt x="643" y="187"/>
                  </a:lnTo>
                  <a:lnTo>
                    <a:pt x="657" y="170"/>
                  </a:lnTo>
                  <a:lnTo>
                    <a:pt x="671" y="153"/>
                  </a:lnTo>
                  <a:lnTo>
                    <a:pt x="687" y="137"/>
                  </a:lnTo>
                  <a:lnTo>
                    <a:pt x="703" y="121"/>
                  </a:lnTo>
                  <a:lnTo>
                    <a:pt x="720" y="107"/>
                  </a:lnTo>
                  <a:lnTo>
                    <a:pt x="738" y="92"/>
                  </a:lnTo>
                  <a:lnTo>
                    <a:pt x="756" y="79"/>
                  </a:lnTo>
                  <a:lnTo>
                    <a:pt x="775" y="68"/>
                  </a:lnTo>
                  <a:lnTo>
                    <a:pt x="795" y="56"/>
                  </a:lnTo>
                  <a:lnTo>
                    <a:pt x="816" y="46"/>
                  </a:lnTo>
                  <a:lnTo>
                    <a:pt x="836" y="36"/>
                  </a:lnTo>
                  <a:lnTo>
                    <a:pt x="857" y="29"/>
                  </a:lnTo>
                  <a:lnTo>
                    <a:pt x="879" y="22"/>
                  </a:lnTo>
                  <a:lnTo>
                    <a:pt x="901" y="14"/>
                  </a:lnTo>
                  <a:lnTo>
                    <a:pt x="924" y="10"/>
                  </a:lnTo>
                  <a:lnTo>
                    <a:pt x="947" y="6"/>
                  </a:lnTo>
                  <a:lnTo>
                    <a:pt x="970" y="3"/>
                  </a:lnTo>
                  <a:lnTo>
                    <a:pt x="993" y="0"/>
                  </a:lnTo>
                  <a:lnTo>
                    <a:pt x="1017" y="0"/>
                  </a:lnTo>
                  <a:lnTo>
                    <a:pt x="1017" y="0"/>
                  </a:lnTo>
                  <a:lnTo>
                    <a:pt x="1042" y="0"/>
                  </a:lnTo>
                  <a:lnTo>
                    <a:pt x="1065" y="3"/>
                  </a:lnTo>
                  <a:lnTo>
                    <a:pt x="1088" y="6"/>
                  </a:lnTo>
                  <a:lnTo>
                    <a:pt x="1111" y="10"/>
                  </a:lnTo>
                  <a:lnTo>
                    <a:pt x="1134" y="14"/>
                  </a:lnTo>
                  <a:lnTo>
                    <a:pt x="1156" y="22"/>
                  </a:lnTo>
                  <a:lnTo>
                    <a:pt x="1177" y="29"/>
                  </a:lnTo>
                  <a:lnTo>
                    <a:pt x="1199" y="36"/>
                  </a:lnTo>
                  <a:lnTo>
                    <a:pt x="1219" y="46"/>
                  </a:lnTo>
                  <a:lnTo>
                    <a:pt x="1239" y="56"/>
                  </a:lnTo>
                  <a:lnTo>
                    <a:pt x="1259" y="68"/>
                  </a:lnTo>
                  <a:lnTo>
                    <a:pt x="1278" y="79"/>
                  </a:lnTo>
                  <a:lnTo>
                    <a:pt x="1297" y="92"/>
                  </a:lnTo>
                  <a:lnTo>
                    <a:pt x="1314" y="107"/>
                  </a:lnTo>
                  <a:lnTo>
                    <a:pt x="1331" y="121"/>
                  </a:lnTo>
                  <a:lnTo>
                    <a:pt x="1347" y="137"/>
                  </a:lnTo>
                  <a:lnTo>
                    <a:pt x="1363" y="153"/>
                  </a:lnTo>
                  <a:lnTo>
                    <a:pt x="1378" y="170"/>
                  </a:lnTo>
                  <a:lnTo>
                    <a:pt x="1392" y="187"/>
                  </a:lnTo>
                  <a:lnTo>
                    <a:pt x="1405" y="206"/>
                  </a:lnTo>
                  <a:lnTo>
                    <a:pt x="1416" y="225"/>
                  </a:lnTo>
                  <a:lnTo>
                    <a:pt x="1428" y="245"/>
                  </a:lnTo>
                  <a:lnTo>
                    <a:pt x="1438" y="265"/>
                  </a:lnTo>
                  <a:lnTo>
                    <a:pt x="1448" y="285"/>
                  </a:lnTo>
                  <a:lnTo>
                    <a:pt x="1455" y="307"/>
                  </a:lnTo>
                  <a:lnTo>
                    <a:pt x="1463" y="329"/>
                  </a:lnTo>
                  <a:lnTo>
                    <a:pt x="1470" y="350"/>
                  </a:lnTo>
                  <a:lnTo>
                    <a:pt x="1474" y="373"/>
                  </a:lnTo>
                  <a:lnTo>
                    <a:pt x="1478" y="396"/>
                  </a:lnTo>
                  <a:lnTo>
                    <a:pt x="1481" y="419"/>
                  </a:lnTo>
                  <a:lnTo>
                    <a:pt x="1484" y="443"/>
                  </a:lnTo>
                  <a:lnTo>
                    <a:pt x="1484" y="467"/>
                  </a:lnTo>
                  <a:lnTo>
                    <a:pt x="1484" y="467"/>
                  </a:lnTo>
                  <a:close/>
                  <a:moveTo>
                    <a:pt x="2016" y="2316"/>
                  </a:moveTo>
                  <a:lnTo>
                    <a:pt x="1555" y="1104"/>
                  </a:lnTo>
                  <a:lnTo>
                    <a:pt x="1555" y="1104"/>
                  </a:lnTo>
                  <a:lnTo>
                    <a:pt x="1546" y="1085"/>
                  </a:lnTo>
                  <a:lnTo>
                    <a:pt x="1537" y="1067"/>
                  </a:lnTo>
                  <a:lnTo>
                    <a:pt x="1526" y="1048"/>
                  </a:lnTo>
                  <a:lnTo>
                    <a:pt x="1514" y="1032"/>
                  </a:lnTo>
                  <a:lnTo>
                    <a:pt x="1501" y="1016"/>
                  </a:lnTo>
                  <a:lnTo>
                    <a:pt x="1489" y="1003"/>
                  </a:lnTo>
                  <a:lnTo>
                    <a:pt x="1474" y="990"/>
                  </a:lnTo>
                  <a:lnTo>
                    <a:pt x="1460" y="980"/>
                  </a:lnTo>
                  <a:lnTo>
                    <a:pt x="1444" y="970"/>
                  </a:lnTo>
                  <a:lnTo>
                    <a:pt x="1428" y="961"/>
                  </a:lnTo>
                  <a:lnTo>
                    <a:pt x="1412" y="956"/>
                  </a:lnTo>
                  <a:lnTo>
                    <a:pt x="1395" y="951"/>
                  </a:lnTo>
                  <a:lnTo>
                    <a:pt x="1379" y="948"/>
                  </a:lnTo>
                  <a:lnTo>
                    <a:pt x="1362" y="947"/>
                  </a:lnTo>
                  <a:lnTo>
                    <a:pt x="1346" y="948"/>
                  </a:lnTo>
                  <a:lnTo>
                    <a:pt x="1329" y="951"/>
                  </a:lnTo>
                  <a:lnTo>
                    <a:pt x="1329" y="951"/>
                  </a:lnTo>
                  <a:lnTo>
                    <a:pt x="1229" y="950"/>
                  </a:lnTo>
                  <a:lnTo>
                    <a:pt x="1017" y="950"/>
                  </a:lnTo>
                  <a:lnTo>
                    <a:pt x="804" y="950"/>
                  </a:lnTo>
                  <a:lnTo>
                    <a:pt x="706" y="951"/>
                  </a:lnTo>
                  <a:lnTo>
                    <a:pt x="706" y="951"/>
                  </a:lnTo>
                  <a:lnTo>
                    <a:pt x="689" y="948"/>
                  </a:lnTo>
                  <a:lnTo>
                    <a:pt x="673" y="947"/>
                  </a:lnTo>
                  <a:lnTo>
                    <a:pt x="656" y="948"/>
                  </a:lnTo>
                  <a:lnTo>
                    <a:pt x="640" y="951"/>
                  </a:lnTo>
                  <a:lnTo>
                    <a:pt x="622" y="956"/>
                  </a:lnTo>
                  <a:lnTo>
                    <a:pt x="607" y="961"/>
                  </a:lnTo>
                  <a:lnTo>
                    <a:pt x="591" y="970"/>
                  </a:lnTo>
                  <a:lnTo>
                    <a:pt x="575" y="980"/>
                  </a:lnTo>
                  <a:lnTo>
                    <a:pt x="561" y="990"/>
                  </a:lnTo>
                  <a:lnTo>
                    <a:pt x="546" y="1003"/>
                  </a:lnTo>
                  <a:lnTo>
                    <a:pt x="533" y="1016"/>
                  </a:lnTo>
                  <a:lnTo>
                    <a:pt x="520" y="1032"/>
                  </a:lnTo>
                  <a:lnTo>
                    <a:pt x="509" y="1048"/>
                  </a:lnTo>
                  <a:lnTo>
                    <a:pt x="497" y="1067"/>
                  </a:lnTo>
                  <a:lnTo>
                    <a:pt x="488" y="1085"/>
                  </a:lnTo>
                  <a:lnTo>
                    <a:pt x="480" y="1104"/>
                  </a:lnTo>
                  <a:lnTo>
                    <a:pt x="19" y="2316"/>
                  </a:lnTo>
                  <a:lnTo>
                    <a:pt x="19" y="2316"/>
                  </a:lnTo>
                  <a:lnTo>
                    <a:pt x="12" y="2338"/>
                  </a:lnTo>
                  <a:lnTo>
                    <a:pt x="6" y="2360"/>
                  </a:lnTo>
                  <a:lnTo>
                    <a:pt x="1" y="2381"/>
                  </a:lnTo>
                  <a:lnTo>
                    <a:pt x="0" y="2403"/>
                  </a:lnTo>
                  <a:lnTo>
                    <a:pt x="0" y="2425"/>
                  </a:lnTo>
                  <a:lnTo>
                    <a:pt x="1" y="2445"/>
                  </a:lnTo>
                  <a:lnTo>
                    <a:pt x="4" y="2463"/>
                  </a:lnTo>
                  <a:lnTo>
                    <a:pt x="10" y="2484"/>
                  </a:lnTo>
                  <a:lnTo>
                    <a:pt x="16" y="2501"/>
                  </a:lnTo>
                  <a:lnTo>
                    <a:pt x="24" y="2518"/>
                  </a:lnTo>
                  <a:lnTo>
                    <a:pt x="33" y="2534"/>
                  </a:lnTo>
                  <a:lnTo>
                    <a:pt x="45" y="2548"/>
                  </a:lnTo>
                  <a:lnTo>
                    <a:pt x="58" y="2561"/>
                  </a:lnTo>
                  <a:lnTo>
                    <a:pt x="71" y="2572"/>
                  </a:lnTo>
                  <a:lnTo>
                    <a:pt x="86" y="2582"/>
                  </a:lnTo>
                  <a:lnTo>
                    <a:pt x="102" y="2589"/>
                  </a:lnTo>
                  <a:lnTo>
                    <a:pt x="102" y="2589"/>
                  </a:lnTo>
                  <a:lnTo>
                    <a:pt x="120" y="2595"/>
                  </a:lnTo>
                  <a:lnTo>
                    <a:pt x="137" y="2597"/>
                  </a:lnTo>
                  <a:lnTo>
                    <a:pt x="154" y="2597"/>
                  </a:lnTo>
                  <a:lnTo>
                    <a:pt x="171" y="2596"/>
                  </a:lnTo>
                  <a:lnTo>
                    <a:pt x="190" y="2593"/>
                  </a:lnTo>
                  <a:lnTo>
                    <a:pt x="207" y="2587"/>
                  </a:lnTo>
                  <a:lnTo>
                    <a:pt x="225" y="2580"/>
                  </a:lnTo>
                  <a:lnTo>
                    <a:pt x="241" y="2572"/>
                  </a:lnTo>
                  <a:lnTo>
                    <a:pt x="258" y="2560"/>
                  </a:lnTo>
                  <a:lnTo>
                    <a:pt x="272" y="2547"/>
                  </a:lnTo>
                  <a:lnTo>
                    <a:pt x="288" y="2534"/>
                  </a:lnTo>
                  <a:lnTo>
                    <a:pt x="301" y="2518"/>
                  </a:lnTo>
                  <a:lnTo>
                    <a:pt x="314" y="2501"/>
                  </a:lnTo>
                  <a:lnTo>
                    <a:pt x="326" y="2482"/>
                  </a:lnTo>
                  <a:lnTo>
                    <a:pt x="337" y="2462"/>
                  </a:lnTo>
                  <a:lnTo>
                    <a:pt x="346" y="2440"/>
                  </a:lnTo>
                  <a:lnTo>
                    <a:pt x="539" y="1933"/>
                  </a:lnTo>
                  <a:lnTo>
                    <a:pt x="539" y="2484"/>
                  </a:lnTo>
                  <a:lnTo>
                    <a:pt x="539" y="2484"/>
                  </a:lnTo>
                  <a:lnTo>
                    <a:pt x="539" y="2484"/>
                  </a:lnTo>
                  <a:lnTo>
                    <a:pt x="539" y="4062"/>
                  </a:lnTo>
                  <a:lnTo>
                    <a:pt x="539" y="4062"/>
                  </a:lnTo>
                  <a:lnTo>
                    <a:pt x="540" y="4088"/>
                  </a:lnTo>
                  <a:lnTo>
                    <a:pt x="542" y="4114"/>
                  </a:lnTo>
                  <a:lnTo>
                    <a:pt x="548" y="4138"/>
                  </a:lnTo>
                  <a:lnTo>
                    <a:pt x="553" y="4161"/>
                  </a:lnTo>
                  <a:lnTo>
                    <a:pt x="561" y="4185"/>
                  </a:lnTo>
                  <a:lnTo>
                    <a:pt x="569" y="4206"/>
                  </a:lnTo>
                  <a:lnTo>
                    <a:pt x="581" y="4225"/>
                  </a:lnTo>
                  <a:lnTo>
                    <a:pt x="592" y="4244"/>
                  </a:lnTo>
                  <a:lnTo>
                    <a:pt x="605" y="4261"/>
                  </a:lnTo>
                  <a:lnTo>
                    <a:pt x="620" y="4275"/>
                  </a:lnTo>
                  <a:lnTo>
                    <a:pt x="634" y="4288"/>
                  </a:lnTo>
                  <a:lnTo>
                    <a:pt x="650" y="4298"/>
                  </a:lnTo>
                  <a:lnTo>
                    <a:pt x="667" y="4307"/>
                  </a:lnTo>
                  <a:lnTo>
                    <a:pt x="684" y="4314"/>
                  </a:lnTo>
                  <a:lnTo>
                    <a:pt x="702" y="4319"/>
                  </a:lnTo>
                  <a:lnTo>
                    <a:pt x="720" y="4320"/>
                  </a:lnTo>
                  <a:lnTo>
                    <a:pt x="793" y="4320"/>
                  </a:lnTo>
                  <a:lnTo>
                    <a:pt x="793" y="4320"/>
                  </a:lnTo>
                  <a:lnTo>
                    <a:pt x="811" y="4319"/>
                  </a:lnTo>
                  <a:lnTo>
                    <a:pt x="829" y="4314"/>
                  </a:lnTo>
                  <a:lnTo>
                    <a:pt x="846" y="4307"/>
                  </a:lnTo>
                  <a:lnTo>
                    <a:pt x="863" y="4298"/>
                  </a:lnTo>
                  <a:lnTo>
                    <a:pt x="879" y="4288"/>
                  </a:lnTo>
                  <a:lnTo>
                    <a:pt x="895" y="4275"/>
                  </a:lnTo>
                  <a:lnTo>
                    <a:pt x="908" y="4261"/>
                  </a:lnTo>
                  <a:lnTo>
                    <a:pt x="921" y="4244"/>
                  </a:lnTo>
                  <a:lnTo>
                    <a:pt x="932" y="4225"/>
                  </a:lnTo>
                  <a:lnTo>
                    <a:pt x="944" y="4206"/>
                  </a:lnTo>
                  <a:lnTo>
                    <a:pt x="952" y="4185"/>
                  </a:lnTo>
                  <a:lnTo>
                    <a:pt x="960" y="4161"/>
                  </a:lnTo>
                  <a:lnTo>
                    <a:pt x="967" y="4138"/>
                  </a:lnTo>
                  <a:lnTo>
                    <a:pt x="971" y="4114"/>
                  </a:lnTo>
                  <a:lnTo>
                    <a:pt x="974" y="4088"/>
                  </a:lnTo>
                  <a:lnTo>
                    <a:pt x="974" y="4062"/>
                  </a:lnTo>
                  <a:lnTo>
                    <a:pt x="974" y="2736"/>
                  </a:lnTo>
                  <a:lnTo>
                    <a:pt x="974" y="2736"/>
                  </a:lnTo>
                  <a:lnTo>
                    <a:pt x="1061" y="2736"/>
                  </a:lnTo>
                  <a:lnTo>
                    <a:pt x="1061" y="4062"/>
                  </a:lnTo>
                  <a:lnTo>
                    <a:pt x="1061" y="4062"/>
                  </a:lnTo>
                  <a:lnTo>
                    <a:pt x="1061" y="4088"/>
                  </a:lnTo>
                  <a:lnTo>
                    <a:pt x="1063" y="4114"/>
                  </a:lnTo>
                  <a:lnTo>
                    <a:pt x="1068" y="4138"/>
                  </a:lnTo>
                  <a:lnTo>
                    <a:pt x="1075" y="4161"/>
                  </a:lnTo>
                  <a:lnTo>
                    <a:pt x="1082" y="4185"/>
                  </a:lnTo>
                  <a:lnTo>
                    <a:pt x="1091" y="4206"/>
                  </a:lnTo>
                  <a:lnTo>
                    <a:pt x="1102" y="4225"/>
                  </a:lnTo>
                  <a:lnTo>
                    <a:pt x="1114" y="4244"/>
                  </a:lnTo>
                  <a:lnTo>
                    <a:pt x="1127" y="4261"/>
                  </a:lnTo>
                  <a:lnTo>
                    <a:pt x="1140" y="4275"/>
                  </a:lnTo>
                  <a:lnTo>
                    <a:pt x="1156" y="4288"/>
                  </a:lnTo>
                  <a:lnTo>
                    <a:pt x="1171" y="4298"/>
                  </a:lnTo>
                  <a:lnTo>
                    <a:pt x="1189" y="4307"/>
                  </a:lnTo>
                  <a:lnTo>
                    <a:pt x="1206" y="4314"/>
                  </a:lnTo>
                  <a:lnTo>
                    <a:pt x="1223" y="4319"/>
                  </a:lnTo>
                  <a:lnTo>
                    <a:pt x="1242" y="4320"/>
                  </a:lnTo>
                  <a:lnTo>
                    <a:pt x="1314" y="4320"/>
                  </a:lnTo>
                  <a:lnTo>
                    <a:pt x="1314" y="4320"/>
                  </a:lnTo>
                  <a:lnTo>
                    <a:pt x="1333" y="4319"/>
                  </a:lnTo>
                  <a:lnTo>
                    <a:pt x="1350" y="4314"/>
                  </a:lnTo>
                  <a:lnTo>
                    <a:pt x="1367" y="4307"/>
                  </a:lnTo>
                  <a:lnTo>
                    <a:pt x="1385" y="4298"/>
                  </a:lnTo>
                  <a:lnTo>
                    <a:pt x="1401" y="4288"/>
                  </a:lnTo>
                  <a:lnTo>
                    <a:pt x="1415" y="4275"/>
                  </a:lnTo>
                  <a:lnTo>
                    <a:pt x="1429" y="4261"/>
                  </a:lnTo>
                  <a:lnTo>
                    <a:pt x="1442" y="4244"/>
                  </a:lnTo>
                  <a:lnTo>
                    <a:pt x="1454" y="4225"/>
                  </a:lnTo>
                  <a:lnTo>
                    <a:pt x="1464" y="4206"/>
                  </a:lnTo>
                  <a:lnTo>
                    <a:pt x="1474" y="4185"/>
                  </a:lnTo>
                  <a:lnTo>
                    <a:pt x="1481" y="4161"/>
                  </a:lnTo>
                  <a:lnTo>
                    <a:pt x="1487" y="4138"/>
                  </a:lnTo>
                  <a:lnTo>
                    <a:pt x="1491" y="4114"/>
                  </a:lnTo>
                  <a:lnTo>
                    <a:pt x="1494" y="4088"/>
                  </a:lnTo>
                  <a:lnTo>
                    <a:pt x="1496" y="4062"/>
                  </a:lnTo>
                  <a:lnTo>
                    <a:pt x="1496" y="2484"/>
                  </a:lnTo>
                  <a:lnTo>
                    <a:pt x="1496" y="2484"/>
                  </a:lnTo>
                  <a:lnTo>
                    <a:pt x="1496" y="2484"/>
                  </a:lnTo>
                  <a:lnTo>
                    <a:pt x="1496" y="1933"/>
                  </a:lnTo>
                  <a:lnTo>
                    <a:pt x="1689" y="2440"/>
                  </a:lnTo>
                  <a:lnTo>
                    <a:pt x="1689" y="2440"/>
                  </a:lnTo>
                  <a:lnTo>
                    <a:pt x="1697" y="2462"/>
                  </a:lnTo>
                  <a:lnTo>
                    <a:pt x="1709" y="2482"/>
                  </a:lnTo>
                  <a:lnTo>
                    <a:pt x="1720" y="2501"/>
                  </a:lnTo>
                  <a:lnTo>
                    <a:pt x="1733" y="2518"/>
                  </a:lnTo>
                  <a:lnTo>
                    <a:pt x="1746" y="2534"/>
                  </a:lnTo>
                  <a:lnTo>
                    <a:pt x="1762" y="2547"/>
                  </a:lnTo>
                  <a:lnTo>
                    <a:pt x="1777" y="2560"/>
                  </a:lnTo>
                  <a:lnTo>
                    <a:pt x="1794" y="2572"/>
                  </a:lnTo>
                  <a:lnTo>
                    <a:pt x="1810" y="2580"/>
                  </a:lnTo>
                  <a:lnTo>
                    <a:pt x="1827" y="2587"/>
                  </a:lnTo>
                  <a:lnTo>
                    <a:pt x="1844" y="2593"/>
                  </a:lnTo>
                  <a:lnTo>
                    <a:pt x="1863" y="2596"/>
                  </a:lnTo>
                  <a:lnTo>
                    <a:pt x="1880" y="2597"/>
                  </a:lnTo>
                  <a:lnTo>
                    <a:pt x="1898" y="2597"/>
                  </a:lnTo>
                  <a:lnTo>
                    <a:pt x="1915" y="2595"/>
                  </a:lnTo>
                  <a:lnTo>
                    <a:pt x="1932" y="2589"/>
                  </a:lnTo>
                  <a:lnTo>
                    <a:pt x="1932" y="2589"/>
                  </a:lnTo>
                  <a:lnTo>
                    <a:pt x="1948" y="2582"/>
                  </a:lnTo>
                  <a:lnTo>
                    <a:pt x="1964" y="2572"/>
                  </a:lnTo>
                  <a:lnTo>
                    <a:pt x="1977" y="2561"/>
                  </a:lnTo>
                  <a:lnTo>
                    <a:pt x="1990" y="2548"/>
                  </a:lnTo>
                  <a:lnTo>
                    <a:pt x="2001" y="2534"/>
                  </a:lnTo>
                  <a:lnTo>
                    <a:pt x="2010" y="2518"/>
                  </a:lnTo>
                  <a:lnTo>
                    <a:pt x="2019" y="2501"/>
                  </a:lnTo>
                  <a:lnTo>
                    <a:pt x="2025" y="2484"/>
                  </a:lnTo>
                  <a:lnTo>
                    <a:pt x="2029" y="2463"/>
                  </a:lnTo>
                  <a:lnTo>
                    <a:pt x="2033" y="2445"/>
                  </a:lnTo>
                  <a:lnTo>
                    <a:pt x="2035" y="2425"/>
                  </a:lnTo>
                  <a:lnTo>
                    <a:pt x="2035" y="2403"/>
                  </a:lnTo>
                  <a:lnTo>
                    <a:pt x="2032" y="2381"/>
                  </a:lnTo>
                  <a:lnTo>
                    <a:pt x="2029" y="2360"/>
                  </a:lnTo>
                  <a:lnTo>
                    <a:pt x="2023" y="2338"/>
                  </a:lnTo>
                  <a:lnTo>
                    <a:pt x="2016" y="2316"/>
                  </a:lnTo>
                  <a:lnTo>
                    <a:pt x="2016" y="2316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363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ZA" sz="1800" b="0" i="0" u="none" strike="noStrike" kern="0" cap="none" spc="0" normalizeH="0" baseline="0" noProof="0">
                <a:ln>
                  <a:noFill/>
                </a:ln>
                <a:solidFill>
                  <a:srgbClr val="777777"/>
                </a:solidFill>
                <a:effectLst/>
                <a:uLnTx/>
                <a:uFillTx/>
              </a:endParaRPr>
            </a:p>
          </p:txBody>
        </p:sp>
        <p:sp>
          <p:nvSpPr>
            <p:cNvPr id="81" name="Freeform 60"/>
            <p:cNvSpPr>
              <a:spLocks noEditPoints="1"/>
            </p:cNvSpPr>
            <p:nvPr/>
          </p:nvSpPr>
          <p:spPr bwMode="auto">
            <a:xfrm>
              <a:off x="1625389" y="2971800"/>
              <a:ext cx="475127" cy="1008623"/>
            </a:xfrm>
            <a:custGeom>
              <a:avLst/>
              <a:gdLst>
                <a:gd name="T0" fmla="*/ 1474 w 2035"/>
                <a:gd name="T1" fmla="*/ 561 h 4320"/>
                <a:gd name="T2" fmla="*/ 1428 w 2035"/>
                <a:gd name="T3" fmla="*/ 689 h 4320"/>
                <a:gd name="T4" fmla="*/ 1347 w 2035"/>
                <a:gd name="T5" fmla="*/ 797 h 4320"/>
                <a:gd name="T6" fmla="*/ 1239 w 2035"/>
                <a:gd name="T7" fmla="*/ 878 h 4320"/>
                <a:gd name="T8" fmla="*/ 1111 w 2035"/>
                <a:gd name="T9" fmla="*/ 924 h 4320"/>
                <a:gd name="T10" fmla="*/ 993 w 2035"/>
                <a:gd name="T11" fmla="*/ 934 h 4320"/>
                <a:gd name="T12" fmla="*/ 857 w 2035"/>
                <a:gd name="T13" fmla="*/ 905 h 4320"/>
                <a:gd name="T14" fmla="*/ 738 w 2035"/>
                <a:gd name="T15" fmla="*/ 842 h 4320"/>
                <a:gd name="T16" fmla="*/ 643 w 2035"/>
                <a:gd name="T17" fmla="*/ 747 h 4320"/>
                <a:gd name="T18" fmla="*/ 579 w 2035"/>
                <a:gd name="T19" fmla="*/ 627 h 4320"/>
                <a:gd name="T20" fmla="*/ 550 w 2035"/>
                <a:gd name="T21" fmla="*/ 492 h 4320"/>
                <a:gd name="T22" fmla="*/ 561 w 2035"/>
                <a:gd name="T23" fmla="*/ 373 h 4320"/>
                <a:gd name="T24" fmla="*/ 607 w 2035"/>
                <a:gd name="T25" fmla="*/ 245 h 4320"/>
                <a:gd name="T26" fmla="*/ 687 w 2035"/>
                <a:gd name="T27" fmla="*/ 137 h 4320"/>
                <a:gd name="T28" fmla="*/ 795 w 2035"/>
                <a:gd name="T29" fmla="*/ 56 h 4320"/>
                <a:gd name="T30" fmla="*/ 924 w 2035"/>
                <a:gd name="T31" fmla="*/ 10 h 4320"/>
                <a:gd name="T32" fmla="*/ 1042 w 2035"/>
                <a:gd name="T33" fmla="*/ 0 h 4320"/>
                <a:gd name="T34" fmla="*/ 1177 w 2035"/>
                <a:gd name="T35" fmla="*/ 29 h 4320"/>
                <a:gd name="T36" fmla="*/ 1297 w 2035"/>
                <a:gd name="T37" fmla="*/ 92 h 4320"/>
                <a:gd name="T38" fmla="*/ 1392 w 2035"/>
                <a:gd name="T39" fmla="*/ 187 h 4320"/>
                <a:gd name="T40" fmla="*/ 1455 w 2035"/>
                <a:gd name="T41" fmla="*/ 307 h 4320"/>
                <a:gd name="T42" fmla="*/ 1484 w 2035"/>
                <a:gd name="T43" fmla="*/ 443 h 4320"/>
                <a:gd name="T44" fmla="*/ 1546 w 2035"/>
                <a:gd name="T45" fmla="*/ 1085 h 4320"/>
                <a:gd name="T46" fmla="*/ 1474 w 2035"/>
                <a:gd name="T47" fmla="*/ 990 h 4320"/>
                <a:gd name="T48" fmla="*/ 1379 w 2035"/>
                <a:gd name="T49" fmla="*/ 948 h 4320"/>
                <a:gd name="T50" fmla="*/ 1017 w 2035"/>
                <a:gd name="T51" fmla="*/ 950 h 4320"/>
                <a:gd name="T52" fmla="*/ 656 w 2035"/>
                <a:gd name="T53" fmla="*/ 948 h 4320"/>
                <a:gd name="T54" fmla="*/ 561 w 2035"/>
                <a:gd name="T55" fmla="*/ 990 h 4320"/>
                <a:gd name="T56" fmla="*/ 488 w 2035"/>
                <a:gd name="T57" fmla="*/ 1085 h 4320"/>
                <a:gd name="T58" fmla="*/ 1 w 2035"/>
                <a:gd name="T59" fmla="*/ 2381 h 4320"/>
                <a:gd name="T60" fmla="*/ 16 w 2035"/>
                <a:gd name="T61" fmla="*/ 2501 h 4320"/>
                <a:gd name="T62" fmla="*/ 86 w 2035"/>
                <a:gd name="T63" fmla="*/ 2582 h 4320"/>
                <a:gd name="T64" fmla="*/ 171 w 2035"/>
                <a:gd name="T65" fmla="*/ 2596 h 4320"/>
                <a:gd name="T66" fmla="*/ 272 w 2035"/>
                <a:gd name="T67" fmla="*/ 2547 h 4320"/>
                <a:gd name="T68" fmla="*/ 346 w 2035"/>
                <a:gd name="T69" fmla="*/ 2440 h 4320"/>
                <a:gd name="T70" fmla="*/ 539 w 2035"/>
                <a:gd name="T71" fmla="*/ 4062 h 4320"/>
                <a:gd name="T72" fmla="*/ 569 w 2035"/>
                <a:gd name="T73" fmla="*/ 4206 h 4320"/>
                <a:gd name="T74" fmla="*/ 650 w 2035"/>
                <a:gd name="T75" fmla="*/ 4298 h 4320"/>
                <a:gd name="T76" fmla="*/ 793 w 2035"/>
                <a:gd name="T77" fmla="*/ 4320 h 4320"/>
                <a:gd name="T78" fmla="*/ 895 w 2035"/>
                <a:gd name="T79" fmla="*/ 4275 h 4320"/>
                <a:gd name="T80" fmla="*/ 960 w 2035"/>
                <a:gd name="T81" fmla="*/ 4161 h 4320"/>
                <a:gd name="T82" fmla="*/ 974 w 2035"/>
                <a:gd name="T83" fmla="*/ 2736 h 4320"/>
                <a:gd name="T84" fmla="*/ 1068 w 2035"/>
                <a:gd name="T85" fmla="*/ 4138 h 4320"/>
                <a:gd name="T86" fmla="*/ 1127 w 2035"/>
                <a:gd name="T87" fmla="*/ 4261 h 4320"/>
                <a:gd name="T88" fmla="*/ 1223 w 2035"/>
                <a:gd name="T89" fmla="*/ 4319 h 4320"/>
                <a:gd name="T90" fmla="*/ 1367 w 2035"/>
                <a:gd name="T91" fmla="*/ 4307 h 4320"/>
                <a:gd name="T92" fmla="*/ 1454 w 2035"/>
                <a:gd name="T93" fmla="*/ 4225 h 4320"/>
                <a:gd name="T94" fmla="*/ 1494 w 2035"/>
                <a:gd name="T95" fmla="*/ 4088 h 4320"/>
                <a:gd name="T96" fmla="*/ 1689 w 2035"/>
                <a:gd name="T97" fmla="*/ 2440 h 4320"/>
                <a:gd name="T98" fmla="*/ 1746 w 2035"/>
                <a:gd name="T99" fmla="*/ 2534 h 4320"/>
                <a:gd name="T100" fmla="*/ 1844 w 2035"/>
                <a:gd name="T101" fmla="*/ 2593 h 4320"/>
                <a:gd name="T102" fmla="*/ 1932 w 2035"/>
                <a:gd name="T103" fmla="*/ 2589 h 4320"/>
                <a:gd name="T104" fmla="*/ 2010 w 2035"/>
                <a:gd name="T105" fmla="*/ 2518 h 4320"/>
                <a:gd name="T106" fmla="*/ 2035 w 2035"/>
                <a:gd name="T107" fmla="*/ 2403 h 43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2035" h="4320">
                  <a:moveTo>
                    <a:pt x="1484" y="467"/>
                  </a:moveTo>
                  <a:lnTo>
                    <a:pt x="1484" y="467"/>
                  </a:lnTo>
                  <a:lnTo>
                    <a:pt x="1484" y="492"/>
                  </a:lnTo>
                  <a:lnTo>
                    <a:pt x="1481" y="515"/>
                  </a:lnTo>
                  <a:lnTo>
                    <a:pt x="1478" y="538"/>
                  </a:lnTo>
                  <a:lnTo>
                    <a:pt x="1474" y="561"/>
                  </a:lnTo>
                  <a:lnTo>
                    <a:pt x="1470" y="584"/>
                  </a:lnTo>
                  <a:lnTo>
                    <a:pt x="1463" y="605"/>
                  </a:lnTo>
                  <a:lnTo>
                    <a:pt x="1455" y="627"/>
                  </a:lnTo>
                  <a:lnTo>
                    <a:pt x="1448" y="649"/>
                  </a:lnTo>
                  <a:lnTo>
                    <a:pt x="1438" y="669"/>
                  </a:lnTo>
                  <a:lnTo>
                    <a:pt x="1428" y="689"/>
                  </a:lnTo>
                  <a:lnTo>
                    <a:pt x="1416" y="709"/>
                  </a:lnTo>
                  <a:lnTo>
                    <a:pt x="1405" y="728"/>
                  </a:lnTo>
                  <a:lnTo>
                    <a:pt x="1392" y="747"/>
                  </a:lnTo>
                  <a:lnTo>
                    <a:pt x="1378" y="764"/>
                  </a:lnTo>
                  <a:lnTo>
                    <a:pt x="1363" y="781"/>
                  </a:lnTo>
                  <a:lnTo>
                    <a:pt x="1347" y="797"/>
                  </a:lnTo>
                  <a:lnTo>
                    <a:pt x="1331" y="813"/>
                  </a:lnTo>
                  <a:lnTo>
                    <a:pt x="1314" y="827"/>
                  </a:lnTo>
                  <a:lnTo>
                    <a:pt x="1297" y="842"/>
                  </a:lnTo>
                  <a:lnTo>
                    <a:pt x="1278" y="855"/>
                  </a:lnTo>
                  <a:lnTo>
                    <a:pt x="1259" y="866"/>
                  </a:lnTo>
                  <a:lnTo>
                    <a:pt x="1239" y="878"/>
                  </a:lnTo>
                  <a:lnTo>
                    <a:pt x="1219" y="888"/>
                  </a:lnTo>
                  <a:lnTo>
                    <a:pt x="1199" y="898"/>
                  </a:lnTo>
                  <a:lnTo>
                    <a:pt x="1177" y="905"/>
                  </a:lnTo>
                  <a:lnTo>
                    <a:pt x="1156" y="912"/>
                  </a:lnTo>
                  <a:lnTo>
                    <a:pt x="1134" y="920"/>
                  </a:lnTo>
                  <a:lnTo>
                    <a:pt x="1111" y="924"/>
                  </a:lnTo>
                  <a:lnTo>
                    <a:pt x="1088" y="928"/>
                  </a:lnTo>
                  <a:lnTo>
                    <a:pt x="1065" y="931"/>
                  </a:lnTo>
                  <a:lnTo>
                    <a:pt x="1042" y="934"/>
                  </a:lnTo>
                  <a:lnTo>
                    <a:pt x="1017" y="934"/>
                  </a:lnTo>
                  <a:lnTo>
                    <a:pt x="1017" y="934"/>
                  </a:lnTo>
                  <a:lnTo>
                    <a:pt x="993" y="934"/>
                  </a:lnTo>
                  <a:lnTo>
                    <a:pt x="970" y="931"/>
                  </a:lnTo>
                  <a:lnTo>
                    <a:pt x="947" y="928"/>
                  </a:lnTo>
                  <a:lnTo>
                    <a:pt x="924" y="924"/>
                  </a:lnTo>
                  <a:lnTo>
                    <a:pt x="901" y="920"/>
                  </a:lnTo>
                  <a:lnTo>
                    <a:pt x="879" y="912"/>
                  </a:lnTo>
                  <a:lnTo>
                    <a:pt x="857" y="905"/>
                  </a:lnTo>
                  <a:lnTo>
                    <a:pt x="836" y="898"/>
                  </a:lnTo>
                  <a:lnTo>
                    <a:pt x="816" y="888"/>
                  </a:lnTo>
                  <a:lnTo>
                    <a:pt x="795" y="878"/>
                  </a:lnTo>
                  <a:lnTo>
                    <a:pt x="775" y="866"/>
                  </a:lnTo>
                  <a:lnTo>
                    <a:pt x="756" y="855"/>
                  </a:lnTo>
                  <a:lnTo>
                    <a:pt x="738" y="842"/>
                  </a:lnTo>
                  <a:lnTo>
                    <a:pt x="720" y="827"/>
                  </a:lnTo>
                  <a:lnTo>
                    <a:pt x="703" y="813"/>
                  </a:lnTo>
                  <a:lnTo>
                    <a:pt x="687" y="797"/>
                  </a:lnTo>
                  <a:lnTo>
                    <a:pt x="671" y="781"/>
                  </a:lnTo>
                  <a:lnTo>
                    <a:pt x="657" y="764"/>
                  </a:lnTo>
                  <a:lnTo>
                    <a:pt x="643" y="747"/>
                  </a:lnTo>
                  <a:lnTo>
                    <a:pt x="630" y="728"/>
                  </a:lnTo>
                  <a:lnTo>
                    <a:pt x="618" y="709"/>
                  </a:lnTo>
                  <a:lnTo>
                    <a:pt x="607" y="689"/>
                  </a:lnTo>
                  <a:lnTo>
                    <a:pt x="597" y="669"/>
                  </a:lnTo>
                  <a:lnTo>
                    <a:pt x="586" y="649"/>
                  </a:lnTo>
                  <a:lnTo>
                    <a:pt x="579" y="627"/>
                  </a:lnTo>
                  <a:lnTo>
                    <a:pt x="572" y="605"/>
                  </a:lnTo>
                  <a:lnTo>
                    <a:pt x="565" y="584"/>
                  </a:lnTo>
                  <a:lnTo>
                    <a:pt x="561" y="561"/>
                  </a:lnTo>
                  <a:lnTo>
                    <a:pt x="556" y="538"/>
                  </a:lnTo>
                  <a:lnTo>
                    <a:pt x="553" y="515"/>
                  </a:lnTo>
                  <a:lnTo>
                    <a:pt x="550" y="492"/>
                  </a:lnTo>
                  <a:lnTo>
                    <a:pt x="550" y="467"/>
                  </a:lnTo>
                  <a:lnTo>
                    <a:pt x="550" y="467"/>
                  </a:lnTo>
                  <a:lnTo>
                    <a:pt x="550" y="443"/>
                  </a:lnTo>
                  <a:lnTo>
                    <a:pt x="553" y="419"/>
                  </a:lnTo>
                  <a:lnTo>
                    <a:pt x="556" y="396"/>
                  </a:lnTo>
                  <a:lnTo>
                    <a:pt x="561" y="373"/>
                  </a:lnTo>
                  <a:lnTo>
                    <a:pt x="565" y="350"/>
                  </a:lnTo>
                  <a:lnTo>
                    <a:pt x="572" y="329"/>
                  </a:lnTo>
                  <a:lnTo>
                    <a:pt x="579" y="307"/>
                  </a:lnTo>
                  <a:lnTo>
                    <a:pt x="586" y="285"/>
                  </a:lnTo>
                  <a:lnTo>
                    <a:pt x="597" y="265"/>
                  </a:lnTo>
                  <a:lnTo>
                    <a:pt x="607" y="245"/>
                  </a:lnTo>
                  <a:lnTo>
                    <a:pt x="618" y="225"/>
                  </a:lnTo>
                  <a:lnTo>
                    <a:pt x="630" y="206"/>
                  </a:lnTo>
                  <a:lnTo>
                    <a:pt x="643" y="187"/>
                  </a:lnTo>
                  <a:lnTo>
                    <a:pt x="657" y="170"/>
                  </a:lnTo>
                  <a:lnTo>
                    <a:pt x="671" y="153"/>
                  </a:lnTo>
                  <a:lnTo>
                    <a:pt x="687" y="137"/>
                  </a:lnTo>
                  <a:lnTo>
                    <a:pt x="703" y="121"/>
                  </a:lnTo>
                  <a:lnTo>
                    <a:pt x="720" y="107"/>
                  </a:lnTo>
                  <a:lnTo>
                    <a:pt x="738" y="92"/>
                  </a:lnTo>
                  <a:lnTo>
                    <a:pt x="756" y="79"/>
                  </a:lnTo>
                  <a:lnTo>
                    <a:pt x="775" y="68"/>
                  </a:lnTo>
                  <a:lnTo>
                    <a:pt x="795" y="56"/>
                  </a:lnTo>
                  <a:lnTo>
                    <a:pt x="816" y="46"/>
                  </a:lnTo>
                  <a:lnTo>
                    <a:pt x="836" y="36"/>
                  </a:lnTo>
                  <a:lnTo>
                    <a:pt x="857" y="29"/>
                  </a:lnTo>
                  <a:lnTo>
                    <a:pt x="879" y="22"/>
                  </a:lnTo>
                  <a:lnTo>
                    <a:pt x="901" y="14"/>
                  </a:lnTo>
                  <a:lnTo>
                    <a:pt x="924" y="10"/>
                  </a:lnTo>
                  <a:lnTo>
                    <a:pt x="947" y="6"/>
                  </a:lnTo>
                  <a:lnTo>
                    <a:pt x="970" y="3"/>
                  </a:lnTo>
                  <a:lnTo>
                    <a:pt x="993" y="0"/>
                  </a:lnTo>
                  <a:lnTo>
                    <a:pt x="1017" y="0"/>
                  </a:lnTo>
                  <a:lnTo>
                    <a:pt x="1017" y="0"/>
                  </a:lnTo>
                  <a:lnTo>
                    <a:pt x="1042" y="0"/>
                  </a:lnTo>
                  <a:lnTo>
                    <a:pt x="1065" y="3"/>
                  </a:lnTo>
                  <a:lnTo>
                    <a:pt x="1088" y="6"/>
                  </a:lnTo>
                  <a:lnTo>
                    <a:pt x="1111" y="10"/>
                  </a:lnTo>
                  <a:lnTo>
                    <a:pt x="1134" y="14"/>
                  </a:lnTo>
                  <a:lnTo>
                    <a:pt x="1156" y="22"/>
                  </a:lnTo>
                  <a:lnTo>
                    <a:pt x="1177" y="29"/>
                  </a:lnTo>
                  <a:lnTo>
                    <a:pt x="1199" y="36"/>
                  </a:lnTo>
                  <a:lnTo>
                    <a:pt x="1219" y="46"/>
                  </a:lnTo>
                  <a:lnTo>
                    <a:pt x="1239" y="56"/>
                  </a:lnTo>
                  <a:lnTo>
                    <a:pt x="1259" y="68"/>
                  </a:lnTo>
                  <a:lnTo>
                    <a:pt x="1278" y="79"/>
                  </a:lnTo>
                  <a:lnTo>
                    <a:pt x="1297" y="92"/>
                  </a:lnTo>
                  <a:lnTo>
                    <a:pt x="1314" y="107"/>
                  </a:lnTo>
                  <a:lnTo>
                    <a:pt x="1331" y="121"/>
                  </a:lnTo>
                  <a:lnTo>
                    <a:pt x="1347" y="137"/>
                  </a:lnTo>
                  <a:lnTo>
                    <a:pt x="1363" y="153"/>
                  </a:lnTo>
                  <a:lnTo>
                    <a:pt x="1378" y="170"/>
                  </a:lnTo>
                  <a:lnTo>
                    <a:pt x="1392" y="187"/>
                  </a:lnTo>
                  <a:lnTo>
                    <a:pt x="1405" y="206"/>
                  </a:lnTo>
                  <a:lnTo>
                    <a:pt x="1416" y="225"/>
                  </a:lnTo>
                  <a:lnTo>
                    <a:pt x="1428" y="245"/>
                  </a:lnTo>
                  <a:lnTo>
                    <a:pt x="1438" y="265"/>
                  </a:lnTo>
                  <a:lnTo>
                    <a:pt x="1448" y="285"/>
                  </a:lnTo>
                  <a:lnTo>
                    <a:pt x="1455" y="307"/>
                  </a:lnTo>
                  <a:lnTo>
                    <a:pt x="1463" y="329"/>
                  </a:lnTo>
                  <a:lnTo>
                    <a:pt x="1470" y="350"/>
                  </a:lnTo>
                  <a:lnTo>
                    <a:pt x="1474" y="373"/>
                  </a:lnTo>
                  <a:lnTo>
                    <a:pt x="1478" y="396"/>
                  </a:lnTo>
                  <a:lnTo>
                    <a:pt x="1481" y="419"/>
                  </a:lnTo>
                  <a:lnTo>
                    <a:pt x="1484" y="443"/>
                  </a:lnTo>
                  <a:lnTo>
                    <a:pt x="1484" y="467"/>
                  </a:lnTo>
                  <a:lnTo>
                    <a:pt x="1484" y="467"/>
                  </a:lnTo>
                  <a:close/>
                  <a:moveTo>
                    <a:pt x="2016" y="2316"/>
                  </a:moveTo>
                  <a:lnTo>
                    <a:pt x="1555" y="1104"/>
                  </a:lnTo>
                  <a:lnTo>
                    <a:pt x="1555" y="1104"/>
                  </a:lnTo>
                  <a:lnTo>
                    <a:pt x="1546" y="1085"/>
                  </a:lnTo>
                  <a:lnTo>
                    <a:pt x="1537" y="1067"/>
                  </a:lnTo>
                  <a:lnTo>
                    <a:pt x="1526" y="1048"/>
                  </a:lnTo>
                  <a:lnTo>
                    <a:pt x="1514" y="1032"/>
                  </a:lnTo>
                  <a:lnTo>
                    <a:pt x="1501" y="1016"/>
                  </a:lnTo>
                  <a:lnTo>
                    <a:pt x="1489" y="1003"/>
                  </a:lnTo>
                  <a:lnTo>
                    <a:pt x="1474" y="990"/>
                  </a:lnTo>
                  <a:lnTo>
                    <a:pt x="1460" y="980"/>
                  </a:lnTo>
                  <a:lnTo>
                    <a:pt x="1444" y="970"/>
                  </a:lnTo>
                  <a:lnTo>
                    <a:pt x="1428" y="961"/>
                  </a:lnTo>
                  <a:lnTo>
                    <a:pt x="1412" y="956"/>
                  </a:lnTo>
                  <a:lnTo>
                    <a:pt x="1395" y="951"/>
                  </a:lnTo>
                  <a:lnTo>
                    <a:pt x="1379" y="948"/>
                  </a:lnTo>
                  <a:lnTo>
                    <a:pt x="1362" y="947"/>
                  </a:lnTo>
                  <a:lnTo>
                    <a:pt x="1346" y="948"/>
                  </a:lnTo>
                  <a:lnTo>
                    <a:pt x="1329" y="951"/>
                  </a:lnTo>
                  <a:lnTo>
                    <a:pt x="1329" y="951"/>
                  </a:lnTo>
                  <a:lnTo>
                    <a:pt x="1229" y="950"/>
                  </a:lnTo>
                  <a:lnTo>
                    <a:pt x="1017" y="950"/>
                  </a:lnTo>
                  <a:lnTo>
                    <a:pt x="804" y="950"/>
                  </a:lnTo>
                  <a:lnTo>
                    <a:pt x="706" y="951"/>
                  </a:lnTo>
                  <a:lnTo>
                    <a:pt x="706" y="951"/>
                  </a:lnTo>
                  <a:lnTo>
                    <a:pt x="689" y="948"/>
                  </a:lnTo>
                  <a:lnTo>
                    <a:pt x="673" y="947"/>
                  </a:lnTo>
                  <a:lnTo>
                    <a:pt x="656" y="948"/>
                  </a:lnTo>
                  <a:lnTo>
                    <a:pt x="640" y="951"/>
                  </a:lnTo>
                  <a:lnTo>
                    <a:pt x="622" y="956"/>
                  </a:lnTo>
                  <a:lnTo>
                    <a:pt x="607" y="961"/>
                  </a:lnTo>
                  <a:lnTo>
                    <a:pt x="591" y="970"/>
                  </a:lnTo>
                  <a:lnTo>
                    <a:pt x="575" y="980"/>
                  </a:lnTo>
                  <a:lnTo>
                    <a:pt x="561" y="990"/>
                  </a:lnTo>
                  <a:lnTo>
                    <a:pt x="546" y="1003"/>
                  </a:lnTo>
                  <a:lnTo>
                    <a:pt x="533" y="1016"/>
                  </a:lnTo>
                  <a:lnTo>
                    <a:pt x="520" y="1032"/>
                  </a:lnTo>
                  <a:lnTo>
                    <a:pt x="509" y="1048"/>
                  </a:lnTo>
                  <a:lnTo>
                    <a:pt x="497" y="1067"/>
                  </a:lnTo>
                  <a:lnTo>
                    <a:pt x="488" y="1085"/>
                  </a:lnTo>
                  <a:lnTo>
                    <a:pt x="480" y="1104"/>
                  </a:lnTo>
                  <a:lnTo>
                    <a:pt x="19" y="2316"/>
                  </a:lnTo>
                  <a:lnTo>
                    <a:pt x="19" y="2316"/>
                  </a:lnTo>
                  <a:lnTo>
                    <a:pt x="12" y="2338"/>
                  </a:lnTo>
                  <a:lnTo>
                    <a:pt x="6" y="2360"/>
                  </a:lnTo>
                  <a:lnTo>
                    <a:pt x="1" y="2381"/>
                  </a:lnTo>
                  <a:lnTo>
                    <a:pt x="0" y="2403"/>
                  </a:lnTo>
                  <a:lnTo>
                    <a:pt x="0" y="2425"/>
                  </a:lnTo>
                  <a:lnTo>
                    <a:pt x="1" y="2445"/>
                  </a:lnTo>
                  <a:lnTo>
                    <a:pt x="4" y="2463"/>
                  </a:lnTo>
                  <a:lnTo>
                    <a:pt x="10" y="2484"/>
                  </a:lnTo>
                  <a:lnTo>
                    <a:pt x="16" y="2501"/>
                  </a:lnTo>
                  <a:lnTo>
                    <a:pt x="24" y="2518"/>
                  </a:lnTo>
                  <a:lnTo>
                    <a:pt x="33" y="2534"/>
                  </a:lnTo>
                  <a:lnTo>
                    <a:pt x="45" y="2548"/>
                  </a:lnTo>
                  <a:lnTo>
                    <a:pt x="58" y="2561"/>
                  </a:lnTo>
                  <a:lnTo>
                    <a:pt x="71" y="2572"/>
                  </a:lnTo>
                  <a:lnTo>
                    <a:pt x="86" y="2582"/>
                  </a:lnTo>
                  <a:lnTo>
                    <a:pt x="102" y="2589"/>
                  </a:lnTo>
                  <a:lnTo>
                    <a:pt x="102" y="2589"/>
                  </a:lnTo>
                  <a:lnTo>
                    <a:pt x="120" y="2595"/>
                  </a:lnTo>
                  <a:lnTo>
                    <a:pt x="137" y="2597"/>
                  </a:lnTo>
                  <a:lnTo>
                    <a:pt x="154" y="2597"/>
                  </a:lnTo>
                  <a:lnTo>
                    <a:pt x="171" y="2596"/>
                  </a:lnTo>
                  <a:lnTo>
                    <a:pt x="190" y="2593"/>
                  </a:lnTo>
                  <a:lnTo>
                    <a:pt x="207" y="2587"/>
                  </a:lnTo>
                  <a:lnTo>
                    <a:pt x="225" y="2580"/>
                  </a:lnTo>
                  <a:lnTo>
                    <a:pt x="241" y="2572"/>
                  </a:lnTo>
                  <a:lnTo>
                    <a:pt x="258" y="2560"/>
                  </a:lnTo>
                  <a:lnTo>
                    <a:pt x="272" y="2547"/>
                  </a:lnTo>
                  <a:lnTo>
                    <a:pt x="288" y="2534"/>
                  </a:lnTo>
                  <a:lnTo>
                    <a:pt x="301" y="2518"/>
                  </a:lnTo>
                  <a:lnTo>
                    <a:pt x="314" y="2501"/>
                  </a:lnTo>
                  <a:lnTo>
                    <a:pt x="326" y="2482"/>
                  </a:lnTo>
                  <a:lnTo>
                    <a:pt x="337" y="2462"/>
                  </a:lnTo>
                  <a:lnTo>
                    <a:pt x="346" y="2440"/>
                  </a:lnTo>
                  <a:lnTo>
                    <a:pt x="539" y="1933"/>
                  </a:lnTo>
                  <a:lnTo>
                    <a:pt x="539" y="2484"/>
                  </a:lnTo>
                  <a:lnTo>
                    <a:pt x="539" y="2484"/>
                  </a:lnTo>
                  <a:lnTo>
                    <a:pt x="539" y="2484"/>
                  </a:lnTo>
                  <a:lnTo>
                    <a:pt x="539" y="4062"/>
                  </a:lnTo>
                  <a:lnTo>
                    <a:pt x="539" y="4062"/>
                  </a:lnTo>
                  <a:lnTo>
                    <a:pt x="540" y="4088"/>
                  </a:lnTo>
                  <a:lnTo>
                    <a:pt x="542" y="4114"/>
                  </a:lnTo>
                  <a:lnTo>
                    <a:pt x="548" y="4138"/>
                  </a:lnTo>
                  <a:lnTo>
                    <a:pt x="553" y="4161"/>
                  </a:lnTo>
                  <a:lnTo>
                    <a:pt x="561" y="4185"/>
                  </a:lnTo>
                  <a:lnTo>
                    <a:pt x="569" y="4206"/>
                  </a:lnTo>
                  <a:lnTo>
                    <a:pt x="581" y="4225"/>
                  </a:lnTo>
                  <a:lnTo>
                    <a:pt x="592" y="4244"/>
                  </a:lnTo>
                  <a:lnTo>
                    <a:pt x="605" y="4261"/>
                  </a:lnTo>
                  <a:lnTo>
                    <a:pt x="620" y="4275"/>
                  </a:lnTo>
                  <a:lnTo>
                    <a:pt x="634" y="4288"/>
                  </a:lnTo>
                  <a:lnTo>
                    <a:pt x="650" y="4298"/>
                  </a:lnTo>
                  <a:lnTo>
                    <a:pt x="667" y="4307"/>
                  </a:lnTo>
                  <a:lnTo>
                    <a:pt x="684" y="4314"/>
                  </a:lnTo>
                  <a:lnTo>
                    <a:pt x="702" y="4319"/>
                  </a:lnTo>
                  <a:lnTo>
                    <a:pt x="720" y="4320"/>
                  </a:lnTo>
                  <a:lnTo>
                    <a:pt x="793" y="4320"/>
                  </a:lnTo>
                  <a:lnTo>
                    <a:pt x="793" y="4320"/>
                  </a:lnTo>
                  <a:lnTo>
                    <a:pt x="811" y="4319"/>
                  </a:lnTo>
                  <a:lnTo>
                    <a:pt x="829" y="4314"/>
                  </a:lnTo>
                  <a:lnTo>
                    <a:pt x="846" y="4307"/>
                  </a:lnTo>
                  <a:lnTo>
                    <a:pt x="863" y="4298"/>
                  </a:lnTo>
                  <a:lnTo>
                    <a:pt x="879" y="4288"/>
                  </a:lnTo>
                  <a:lnTo>
                    <a:pt x="895" y="4275"/>
                  </a:lnTo>
                  <a:lnTo>
                    <a:pt x="908" y="4261"/>
                  </a:lnTo>
                  <a:lnTo>
                    <a:pt x="921" y="4244"/>
                  </a:lnTo>
                  <a:lnTo>
                    <a:pt x="932" y="4225"/>
                  </a:lnTo>
                  <a:lnTo>
                    <a:pt x="944" y="4206"/>
                  </a:lnTo>
                  <a:lnTo>
                    <a:pt x="952" y="4185"/>
                  </a:lnTo>
                  <a:lnTo>
                    <a:pt x="960" y="4161"/>
                  </a:lnTo>
                  <a:lnTo>
                    <a:pt x="967" y="4138"/>
                  </a:lnTo>
                  <a:lnTo>
                    <a:pt x="971" y="4114"/>
                  </a:lnTo>
                  <a:lnTo>
                    <a:pt x="974" y="4088"/>
                  </a:lnTo>
                  <a:lnTo>
                    <a:pt x="974" y="4062"/>
                  </a:lnTo>
                  <a:lnTo>
                    <a:pt x="974" y="2736"/>
                  </a:lnTo>
                  <a:lnTo>
                    <a:pt x="974" y="2736"/>
                  </a:lnTo>
                  <a:lnTo>
                    <a:pt x="1061" y="2736"/>
                  </a:lnTo>
                  <a:lnTo>
                    <a:pt x="1061" y="4062"/>
                  </a:lnTo>
                  <a:lnTo>
                    <a:pt x="1061" y="4062"/>
                  </a:lnTo>
                  <a:lnTo>
                    <a:pt x="1061" y="4088"/>
                  </a:lnTo>
                  <a:lnTo>
                    <a:pt x="1063" y="4114"/>
                  </a:lnTo>
                  <a:lnTo>
                    <a:pt x="1068" y="4138"/>
                  </a:lnTo>
                  <a:lnTo>
                    <a:pt x="1075" y="4161"/>
                  </a:lnTo>
                  <a:lnTo>
                    <a:pt x="1082" y="4185"/>
                  </a:lnTo>
                  <a:lnTo>
                    <a:pt x="1091" y="4206"/>
                  </a:lnTo>
                  <a:lnTo>
                    <a:pt x="1102" y="4225"/>
                  </a:lnTo>
                  <a:lnTo>
                    <a:pt x="1114" y="4244"/>
                  </a:lnTo>
                  <a:lnTo>
                    <a:pt x="1127" y="4261"/>
                  </a:lnTo>
                  <a:lnTo>
                    <a:pt x="1140" y="4275"/>
                  </a:lnTo>
                  <a:lnTo>
                    <a:pt x="1156" y="4288"/>
                  </a:lnTo>
                  <a:lnTo>
                    <a:pt x="1171" y="4298"/>
                  </a:lnTo>
                  <a:lnTo>
                    <a:pt x="1189" y="4307"/>
                  </a:lnTo>
                  <a:lnTo>
                    <a:pt x="1206" y="4314"/>
                  </a:lnTo>
                  <a:lnTo>
                    <a:pt x="1223" y="4319"/>
                  </a:lnTo>
                  <a:lnTo>
                    <a:pt x="1242" y="4320"/>
                  </a:lnTo>
                  <a:lnTo>
                    <a:pt x="1314" y="4320"/>
                  </a:lnTo>
                  <a:lnTo>
                    <a:pt x="1314" y="4320"/>
                  </a:lnTo>
                  <a:lnTo>
                    <a:pt x="1333" y="4319"/>
                  </a:lnTo>
                  <a:lnTo>
                    <a:pt x="1350" y="4314"/>
                  </a:lnTo>
                  <a:lnTo>
                    <a:pt x="1367" y="4307"/>
                  </a:lnTo>
                  <a:lnTo>
                    <a:pt x="1385" y="4298"/>
                  </a:lnTo>
                  <a:lnTo>
                    <a:pt x="1401" y="4288"/>
                  </a:lnTo>
                  <a:lnTo>
                    <a:pt x="1415" y="4275"/>
                  </a:lnTo>
                  <a:lnTo>
                    <a:pt x="1429" y="4261"/>
                  </a:lnTo>
                  <a:lnTo>
                    <a:pt x="1442" y="4244"/>
                  </a:lnTo>
                  <a:lnTo>
                    <a:pt x="1454" y="4225"/>
                  </a:lnTo>
                  <a:lnTo>
                    <a:pt x="1464" y="4206"/>
                  </a:lnTo>
                  <a:lnTo>
                    <a:pt x="1474" y="4185"/>
                  </a:lnTo>
                  <a:lnTo>
                    <a:pt x="1481" y="4161"/>
                  </a:lnTo>
                  <a:lnTo>
                    <a:pt x="1487" y="4138"/>
                  </a:lnTo>
                  <a:lnTo>
                    <a:pt x="1491" y="4114"/>
                  </a:lnTo>
                  <a:lnTo>
                    <a:pt x="1494" y="4088"/>
                  </a:lnTo>
                  <a:lnTo>
                    <a:pt x="1496" y="4062"/>
                  </a:lnTo>
                  <a:lnTo>
                    <a:pt x="1496" y="2484"/>
                  </a:lnTo>
                  <a:lnTo>
                    <a:pt x="1496" y="2484"/>
                  </a:lnTo>
                  <a:lnTo>
                    <a:pt x="1496" y="2484"/>
                  </a:lnTo>
                  <a:lnTo>
                    <a:pt x="1496" y="1933"/>
                  </a:lnTo>
                  <a:lnTo>
                    <a:pt x="1689" y="2440"/>
                  </a:lnTo>
                  <a:lnTo>
                    <a:pt x="1689" y="2440"/>
                  </a:lnTo>
                  <a:lnTo>
                    <a:pt x="1697" y="2462"/>
                  </a:lnTo>
                  <a:lnTo>
                    <a:pt x="1709" y="2482"/>
                  </a:lnTo>
                  <a:lnTo>
                    <a:pt x="1720" y="2501"/>
                  </a:lnTo>
                  <a:lnTo>
                    <a:pt x="1733" y="2518"/>
                  </a:lnTo>
                  <a:lnTo>
                    <a:pt x="1746" y="2534"/>
                  </a:lnTo>
                  <a:lnTo>
                    <a:pt x="1762" y="2547"/>
                  </a:lnTo>
                  <a:lnTo>
                    <a:pt x="1777" y="2560"/>
                  </a:lnTo>
                  <a:lnTo>
                    <a:pt x="1794" y="2572"/>
                  </a:lnTo>
                  <a:lnTo>
                    <a:pt x="1810" y="2580"/>
                  </a:lnTo>
                  <a:lnTo>
                    <a:pt x="1827" y="2587"/>
                  </a:lnTo>
                  <a:lnTo>
                    <a:pt x="1844" y="2593"/>
                  </a:lnTo>
                  <a:lnTo>
                    <a:pt x="1863" y="2596"/>
                  </a:lnTo>
                  <a:lnTo>
                    <a:pt x="1880" y="2597"/>
                  </a:lnTo>
                  <a:lnTo>
                    <a:pt x="1898" y="2597"/>
                  </a:lnTo>
                  <a:lnTo>
                    <a:pt x="1915" y="2595"/>
                  </a:lnTo>
                  <a:lnTo>
                    <a:pt x="1932" y="2589"/>
                  </a:lnTo>
                  <a:lnTo>
                    <a:pt x="1932" y="2589"/>
                  </a:lnTo>
                  <a:lnTo>
                    <a:pt x="1948" y="2582"/>
                  </a:lnTo>
                  <a:lnTo>
                    <a:pt x="1964" y="2572"/>
                  </a:lnTo>
                  <a:lnTo>
                    <a:pt x="1977" y="2561"/>
                  </a:lnTo>
                  <a:lnTo>
                    <a:pt x="1990" y="2548"/>
                  </a:lnTo>
                  <a:lnTo>
                    <a:pt x="2001" y="2534"/>
                  </a:lnTo>
                  <a:lnTo>
                    <a:pt x="2010" y="2518"/>
                  </a:lnTo>
                  <a:lnTo>
                    <a:pt x="2019" y="2501"/>
                  </a:lnTo>
                  <a:lnTo>
                    <a:pt x="2025" y="2484"/>
                  </a:lnTo>
                  <a:lnTo>
                    <a:pt x="2029" y="2463"/>
                  </a:lnTo>
                  <a:lnTo>
                    <a:pt x="2033" y="2445"/>
                  </a:lnTo>
                  <a:lnTo>
                    <a:pt x="2035" y="2425"/>
                  </a:lnTo>
                  <a:lnTo>
                    <a:pt x="2035" y="2403"/>
                  </a:lnTo>
                  <a:lnTo>
                    <a:pt x="2032" y="2381"/>
                  </a:lnTo>
                  <a:lnTo>
                    <a:pt x="2029" y="2360"/>
                  </a:lnTo>
                  <a:lnTo>
                    <a:pt x="2023" y="2338"/>
                  </a:lnTo>
                  <a:lnTo>
                    <a:pt x="2016" y="2316"/>
                  </a:lnTo>
                  <a:lnTo>
                    <a:pt x="2016" y="2316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363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ZA" sz="1800" b="0" i="0" u="none" strike="noStrike" kern="0" cap="none" spc="0" normalizeH="0" baseline="0" noProof="0">
                <a:ln>
                  <a:noFill/>
                </a:ln>
                <a:solidFill>
                  <a:srgbClr val="777777"/>
                </a:solidFill>
                <a:effectLst/>
                <a:uLnTx/>
                <a:uFillTx/>
              </a:endParaRPr>
            </a:p>
          </p:txBody>
        </p:sp>
        <p:sp>
          <p:nvSpPr>
            <p:cNvPr id="82" name="Freeform 61"/>
            <p:cNvSpPr>
              <a:spLocks noEditPoints="1"/>
            </p:cNvSpPr>
            <p:nvPr/>
          </p:nvSpPr>
          <p:spPr bwMode="auto">
            <a:xfrm>
              <a:off x="2136656" y="2971800"/>
              <a:ext cx="475127" cy="1008623"/>
            </a:xfrm>
            <a:custGeom>
              <a:avLst/>
              <a:gdLst>
                <a:gd name="T0" fmla="*/ 1474 w 2035"/>
                <a:gd name="T1" fmla="*/ 561 h 4320"/>
                <a:gd name="T2" fmla="*/ 1428 w 2035"/>
                <a:gd name="T3" fmla="*/ 689 h 4320"/>
                <a:gd name="T4" fmla="*/ 1347 w 2035"/>
                <a:gd name="T5" fmla="*/ 797 h 4320"/>
                <a:gd name="T6" fmla="*/ 1239 w 2035"/>
                <a:gd name="T7" fmla="*/ 878 h 4320"/>
                <a:gd name="T8" fmla="*/ 1111 w 2035"/>
                <a:gd name="T9" fmla="*/ 924 h 4320"/>
                <a:gd name="T10" fmla="*/ 993 w 2035"/>
                <a:gd name="T11" fmla="*/ 934 h 4320"/>
                <a:gd name="T12" fmla="*/ 857 w 2035"/>
                <a:gd name="T13" fmla="*/ 905 h 4320"/>
                <a:gd name="T14" fmla="*/ 738 w 2035"/>
                <a:gd name="T15" fmla="*/ 842 h 4320"/>
                <a:gd name="T16" fmla="*/ 643 w 2035"/>
                <a:gd name="T17" fmla="*/ 747 h 4320"/>
                <a:gd name="T18" fmla="*/ 579 w 2035"/>
                <a:gd name="T19" fmla="*/ 627 h 4320"/>
                <a:gd name="T20" fmla="*/ 550 w 2035"/>
                <a:gd name="T21" fmla="*/ 492 h 4320"/>
                <a:gd name="T22" fmla="*/ 561 w 2035"/>
                <a:gd name="T23" fmla="*/ 373 h 4320"/>
                <a:gd name="T24" fmla="*/ 607 w 2035"/>
                <a:gd name="T25" fmla="*/ 245 h 4320"/>
                <a:gd name="T26" fmla="*/ 687 w 2035"/>
                <a:gd name="T27" fmla="*/ 137 h 4320"/>
                <a:gd name="T28" fmla="*/ 795 w 2035"/>
                <a:gd name="T29" fmla="*/ 56 h 4320"/>
                <a:gd name="T30" fmla="*/ 924 w 2035"/>
                <a:gd name="T31" fmla="*/ 10 h 4320"/>
                <a:gd name="T32" fmla="*/ 1042 w 2035"/>
                <a:gd name="T33" fmla="*/ 0 h 4320"/>
                <a:gd name="T34" fmla="*/ 1177 w 2035"/>
                <a:gd name="T35" fmla="*/ 29 h 4320"/>
                <a:gd name="T36" fmla="*/ 1297 w 2035"/>
                <a:gd name="T37" fmla="*/ 92 h 4320"/>
                <a:gd name="T38" fmla="*/ 1392 w 2035"/>
                <a:gd name="T39" fmla="*/ 187 h 4320"/>
                <a:gd name="T40" fmla="*/ 1455 w 2035"/>
                <a:gd name="T41" fmla="*/ 307 h 4320"/>
                <a:gd name="T42" fmla="*/ 1484 w 2035"/>
                <a:gd name="T43" fmla="*/ 443 h 4320"/>
                <a:gd name="T44" fmla="*/ 1546 w 2035"/>
                <a:gd name="T45" fmla="*/ 1085 h 4320"/>
                <a:gd name="T46" fmla="*/ 1474 w 2035"/>
                <a:gd name="T47" fmla="*/ 990 h 4320"/>
                <a:gd name="T48" fmla="*/ 1379 w 2035"/>
                <a:gd name="T49" fmla="*/ 948 h 4320"/>
                <a:gd name="T50" fmla="*/ 1017 w 2035"/>
                <a:gd name="T51" fmla="*/ 950 h 4320"/>
                <a:gd name="T52" fmla="*/ 656 w 2035"/>
                <a:gd name="T53" fmla="*/ 948 h 4320"/>
                <a:gd name="T54" fmla="*/ 561 w 2035"/>
                <a:gd name="T55" fmla="*/ 990 h 4320"/>
                <a:gd name="T56" fmla="*/ 488 w 2035"/>
                <a:gd name="T57" fmla="*/ 1085 h 4320"/>
                <a:gd name="T58" fmla="*/ 1 w 2035"/>
                <a:gd name="T59" fmla="*/ 2381 h 4320"/>
                <a:gd name="T60" fmla="*/ 16 w 2035"/>
                <a:gd name="T61" fmla="*/ 2501 h 4320"/>
                <a:gd name="T62" fmla="*/ 86 w 2035"/>
                <a:gd name="T63" fmla="*/ 2582 h 4320"/>
                <a:gd name="T64" fmla="*/ 171 w 2035"/>
                <a:gd name="T65" fmla="*/ 2596 h 4320"/>
                <a:gd name="T66" fmla="*/ 272 w 2035"/>
                <a:gd name="T67" fmla="*/ 2547 h 4320"/>
                <a:gd name="T68" fmla="*/ 346 w 2035"/>
                <a:gd name="T69" fmla="*/ 2440 h 4320"/>
                <a:gd name="T70" fmla="*/ 539 w 2035"/>
                <a:gd name="T71" fmla="*/ 4062 h 4320"/>
                <a:gd name="T72" fmla="*/ 569 w 2035"/>
                <a:gd name="T73" fmla="*/ 4206 h 4320"/>
                <a:gd name="T74" fmla="*/ 650 w 2035"/>
                <a:gd name="T75" fmla="*/ 4298 h 4320"/>
                <a:gd name="T76" fmla="*/ 793 w 2035"/>
                <a:gd name="T77" fmla="*/ 4320 h 4320"/>
                <a:gd name="T78" fmla="*/ 895 w 2035"/>
                <a:gd name="T79" fmla="*/ 4275 h 4320"/>
                <a:gd name="T80" fmla="*/ 960 w 2035"/>
                <a:gd name="T81" fmla="*/ 4161 h 4320"/>
                <a:gd name="T82" fmla="*/ 974 w 2035"/>
                <a:gd name="T83" fmla="*/ 2736 h 4320"/>
                <a:gd name="T84" fmla="*/ 1068 w 2035"/>
                <a:gd name="T85" fmla="*/ 4138 h 4320"/>
                <a:gd name="T86" fmla="*/ 1127 w 2035"/>
                <a:gd name="T87" fmla="*/ 4261 h 4320"/>
                <a:gd name="T88" fmla="*/ 1223 w 2035"/>
                <a:gd name="T89" fmla="*/ 4319 h 4320"/>
                <a:gd name="T90" fmla="*/ 1367 w 2035"/>
                <a:gd name="T91" fmla="*/ 4307 h 4320"/>
                <a:gd name="T92" fmla="*/ 1454 w 2035"/>
                <a:gd name="T93" fmla="*/ 4225 h 4320"/>
                <a:gd name="T94" fmla="*/ 1494 w 2035"/>
                <a:gd name="T95" fmla="*/ 4088 h 4320"/>
                <a:gd name="T96" fmla="*/ 1689 w 2035"/>
                <a:gd name="T97" fmla="*/ 2440 h 4320"/>
                <a:gd name="T98" fmla="*/ 1746 w 2035"/>
                <a:gd name="T99" fmla="*/ 2534 h 4320"/>
                <a:gd name="T100" fmla="*/ 1844 w 2035"/>
                <a:gd name="T101" fmla="*/ 2593 h 4320"/>
                <a:gd name="T102" fmla="*/ 1932 w 2035"/>
                <a:gd name="T103" fmla="*/ 2589 h 4320"/>
                <a:gd name="T104" fmla="*/ 2010 w 2035"/>
                <a:gd name="T105" fmla="*/ 2518 h 4320"/>
                <a:gd name="T106" fmla="*/ 2035 w 2035"/>
                <a:gd name="T107" fmla="*/ 2403 h 43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2035" h="4320">
                  <a:moveTo>
                    <a:pt x="1484" y="467"/>
                  </a:moveTo>
                  <a:lnTo>
                    <a:pt x="1484" y="467"/>
                  </a:lnTo>
                  <a:lnTo>
                    <a:pt x="1484" y="492"/>
                  </a:lnTo>
                  <a:lnTo>
                    <a:pt x="1481" y="515"/>
                  </a:lnTo>
                  <a:lnTo>
                    <a:pt x="1478" y="538"/>
                  </a:lnTo>
                  <a:lnTo>
                    <a:pt x="1474" y="561"/>
                  </a:lnTo>
                  <a:lnTo>
                    <a:pt x="1470" y="584"/>
                  </a:lnTo>
                  <a:lnTo>
                    <a:pt x="1463" y="605"/>
                  </a:lnTo>
                  <a:lnTo>
                    <a:pt x="1455" y="627"/>
                  </a:lnTo>
                  <a:lnTo>
                    <a:pt x="1448" y="649"/>
                  </a:lnTo>
                  <a:lnTo>
                    <a:pt x="1438" y="669"/>
                  </a:lnTo>
                  <a:lnTo>
                    <a:pt x="1428" y="689"/>
                  </a:lnTo>
                  <a:lnTo>
                    <a:pt x="1416" y="709"/>
                  </a:lnTo>
                  <a:lnTo>
                    <a:pt x="1405" y="728"/>
                  </a:lnTo>
                  <a:lnTo>
                    <a:pt x="1392" y="747"/>
                  </a:lnTo>
                  <a:lnTo>
                    <a:pt x="1378" y="764"/>
                  </a:lnTo>
                  <a:lnTo>
                    <a:pt x="1363" y="781"/>
                  </a:lnTo>
                  <a:lnTo>
                    <a:pt x="1347" y="797"/>
                  </a:lnTo>
                  <a:lnTo>
                    <a:pt x="1331" y="813"/>
                  </a:lnTo>
                  <a:lnTo>
                    <a:pt x="1314" y="827"/>
                  </a:lnTo>
                  <a:lnTo>
                    <a:pt x="1297" y="842"/>
                  </a:lnTo>
                  <a:lnTo>
                    <a:pt x="1278" y="855"/>
                  </a:lnTo>
                  <a:lnTo>
                    <a:pt x="1259" y="866"/>
                  </a:lnTo>
                  <a:lnTo>
                    <a:pt x="1239" y="878"/>
                  </a:lnTo>
                  <a:lnTo>
                    <a:pt x="1219" y="888"/>
                  </a:lnTo>
                  <a:lnTo>
                    <a:pt x="1199" y="898"/>
                  </a:lnTo>
                  <a:lnTo>
                    <a:pt x="1177" y="905"/>
                  </a:lnTo>
                  <a:lnTo>
                    <a:pt x="1156" y="912"/>
                  </a:lnTo>
                  <a:lnTo>
                    <a:pt x="1134" y="920"/>
                  </a:lnTo>
                  <a:lnTo>
                    <a:pt x="1111" y="924"/>
                  </a:lnTo>
                  <a:lnTo>
                    <a:pt x="1088" y="928"/>
                  </a:lnTo>
                  <a:lnTo>
                    <a:pt x="1065" y="931"/>
                  </a:lnTo>
                  <a:lnTo>
                    <a:pt x="1042" y="934"/>
                  </a:lnTo>
                  <a:lnTo>
                    <a:pt x="1017" y="934"/>
                  </a:lnTo>
                  <a:lnTo>
                    <a:pt x="1017" y="934"/>
                  </a:lnTo>
                  <a:lnTo>
                    <a:pt x="993" y="934"/>
                  </a:lnTo>
                  <a:lnTo>
                    <a:pt x="970" y="931"/>
                  </a:lnTo>
                  <a:lnTo>
                    <a:pt x="947" y="928"/>
                  </a:lnTo>
                  <a:lnTo>
                    <a:pt x="924" y="924"/>
                  </a:lnTo>
                  <a:lnTo>
                    <a:pt x="901" y="920"/>
                  </a:lnTo>
                  <a:lnTo>
                    <a:pt x="879" y="912"/>
                  </a:lnTo>
                  <a:lnTo>
                    <a:pt x="857" y="905"/>
                  </a:lnTo>
                  <a:lnTo>
                    <a:pt x="836" y="898"/>
                  </a:lnTo>
                  <a:lnTo>
                    <a:pt x="816" y="888"/>
                  </a:lnTo>
                  <a:lnTo>
                    <a:pt x="795" y="878"/>
                  </a:lnTo>
                  <a:lnTo>
                    <a:pt x="775" y="866"/>
                  </a:lnTo>
                  <a:lnTo>
                    <a:pt x="756" y="855"/>
                  </a:lnTo>
                  <a:lnTo>
                    <a:pt x="738" y="842"/>
                  </a:lnTo>
                  <a:lnTo>
                    <a:pt x="720" y="827"/>
                  </a:lnTo>
                  <a:lnTo>
                    <a:pt x="703" y="813"/>
                  </a:lnTo>
                  <a:lnTo>
                    <a:pt x="687" y="797"/>
                  </a:lnTo>
                  <a:lnTo>
                    <a:pt x="671" y="781"/>
                  </a:lnTo>
                  <a:lnTo>
                    <a:pt x="657" y="764"/>
                  </a:lnTo>
                  <a:lnTo>
                    <a:pt x="643" y="747"/>
                  </a:lnTo>
                  <a:lnTo>
                    <a:pt x="630" y="728"/>
                  </a:lnTo>
                  <a:lnTo>
                    <a:pt x="618" y="709"/>
                  </a:lnTo>
                  <a:lnTo>
                    <a:pt x="607" y="689"/>
                  </a:lnTo>
                  <a:lnTo>
                    <a:pt x="597" y="669"/>
                  </a:lnTo>
                  <a:lnTo>
                    <a:pt x="586" y="649"/>
                  </a:lnTo>
                  <a:lnTo>
                    <a:pt x="579" y="627"/>
                  </a:lnTo>
                  <a:lnTo>
                    <a:pt x="572" y="605"/>
                  </a:lnTo>
                  <a:lnTo>
                    <a:pt x="565" y="584"/>
                  </a:lnTo>
                  <a:lnTo>
                    <a:pt x="561" y="561"/>
                  </a:lnTo>
                  <a:lnTo>
                    <a:pt x="556" y="538"/>
                  </a:lnTo>
                  <a:lnTo>
                    <a:pt x="553" y="515"/>
                  </a:lnTo>
                  <a:lnTo>
                    <a:pt x="550" y="492"/>
                  </a:lnTo>
                  <a:lnTo>
                    <a:pt x="550" y="467"/>
                  </a:lnTo>
                  <a:lnTo>
                    <a:pt x="550" y="467"/>
                  </a:lnTo>
                  <a:lnTo>
                    <a:pt x="550" y="443"/>
                  </a:lnTo>
                  <a:lnTo>
                    <a:pt x="553" y="419"/>
                  </a:lnTo>
                  <a:lnTo>
                    <a:pt x="556" y="396"/>
                  </a:lnTo>
                  <a:lnTo>
                    <a:pt x="561" y="373"/>
                  </a:lnTo>
                  <a:lnTo>
                    <a:pt x="565" y="350"/>
                  </a:lnTo>
                  <a:lnTo>
                    <a:pt x="572" y="329"/>
                  </a:lnTo>
                  <a:lnTo>
                    <a:pt x="579" y="307"/>
                  </a:lnTo>
                  <a:lnTo>
                    <a:pt x="586" y="285"/>
                  </a:lnTo>
                  <a:lnTo>
                    <a:pt x="597" y="265"/>
                  </a:lnTo>
                  <a:lnTo>
                    <a:pt x="607" y="245"/>
                  </a:lnTo>
                  <a:lnTo>
                    <a:pt x="618" y="225"/>
                  </a:lnTo>
                  <a:lnTo>
                    <a:pt x="630" y="206"/>
                  </a:lnTo>
                  <a:lnTo>
                    <a:pt x="643" y="187"/>
                  </a:lnTo>
                  <a:lnTo>
                    <a:pt x="657" y="170"/>
                  </a:lnTo>
                  <a:lnTo>
                    <a:pt x="671" y="153"/>
                  </a:lnTo>
                  <a:lnTo>
                    <a:pt x="687" y="137"/>
                  </a:lnTo>
                  <a:lnTo>
                    <a:pt x="703" y="121"/>
                  </a:lnTo>
                  <a:lnTo>
                    <a:pt x="720" y="107"/>
                  </a:lnTo>
                  <a:lnTo>
                    <a:pt x="738" y="92"/>
                  </a:lnTo>
                  <a:lnTo>
                    <a:pt x="756" y="79"/>
                  </a:lnTo>
                  <a:lnTo>
                    <a:pt x="775" y="68"/>
                  </a:lnTo>
                  <a:lnTo>
                    <a:pt x="795" y="56"/>
                  </a:lnTo>
                  <a:lnTo>
                    <a:pt x="816" y="46"/>
                  </a:lnTo>
                  <a:lnTo>
                    <a:pt x="836" y="36"/>
                  </a:lnTo>
                  <a:lnTo>
                    <a:pt x="857" y="29"/>
                  </a:lnTo>
                  <a:lnTo>
                    <a:pt x="879" y="22"/>
                  </a:lnTo>
                  <a:lnTo>
                    <a:pt x="901" y="14"/>
                  </a:lnTo>
                  <a:lnTo>
                    <a:pt x="924" y="10"/>
                  </a:lnTo>
                  <a:lnTo>
                    <a:pt x="947" y="6"/>
                  </a:lnTo>
                  <a:lnTo>
                    <a:pt x="970" y="3"/>
                  </a:lnTo>
                  <a:lnTo>
                    <a:pt x="993" y="0"/>
                  </a:lnTo>
                  <a:lnTo>
                    <a:pt x="1017" y="0"/>
                  </a:lnTo>
                  <a:lnTo>
                    <a:pt x="1017" y="0"/>
                  </a:lnTo>
                  <a:lnTo>
                    <a:pt x="1042" y="0"/>
                  </a:lnTo>
                  <a:lnTo>
                    <a:pt x="1065" y="3"/>
                  </a:lnTo>
                  <a:lnTo>
                    <a:pt x="1088" y="6"/>
                  </a:lnTo>
                  <a:lnTo>
                    <a:pt x="1111" y="10"/>
                  </a:lnTo>
                  <a:lnTo>
                    <a:pt x="1134" y="14"/>
                  </a:lnTo>
                  <a:lnTo>
                    <a:pt x="1156" y="22"/>
                  </a:lnTo>
                  <a:lnTo>
                    <a:pt x="1177" y="29"/>
                  </a:lnTo>
                  <a:lnTo>
                    <a:pt x="1199" y="36"/>
                  </a:lnTo>
                  <a:lnTo>
                    <a:pt x="1219" y="46"/>
                  </a:lnTo>
                  <a:lnTo>
                    <a:pt x="1239" y="56"/>
                  </a:lnTo>
                  <a:lnTo>
                    <a:pt x="1259" y="68"/>
                  </a:lnTo>
                  <a:lnTo>
                    <a:pt x="1278" y="79"/>
                  </a:lnTo>
                  <a:lnTo>
                    <a:pt x="1297" y="92"/>
                  </a:lnTo>
                  <a:lnTo>
                    <a:pt x="1314" y="107"/>
                  </a:lnTo>
                  <a:lnTo>
                    <a:pt x="1331" y="121"/>
                  </a:lnTo>
                  <a:lnTo>
                    <a:pt x="1347" y="137"/>
                  </a:lnTo>
                  <a:lnTo>
                    <a:pt x="1363" y="153"/>
                  </a:lnTo>
                  <a:lnTo>
                    <a:pt x="1378" y="170"/>
                  </a:lnTo>
                  <a:lnTo>
                    <a:pt x="1392" y="187"/>
                  </a:lnTo>
                  <a:lnTo>
                    <a:pt x="1405" y="206"/>
                  </a:lnTo>
                  <a:lnTo>
                    <a:pt x="1416" y="225"/>
                  </a:lnTo>
                  <a:lnTo>
                    <a:pt x="1428" y="245"/>
                  </a:lnTo>
                  <a:lnTo>
                    <a:pt x="1438" y="265"/>
                  </a:lnTo>
                  <a:lnTo>
                    <a:pt x="1448" y="285"/>
                  </a:lnTo>
                  <a:lnTo>
                    <a:pt x="1455" y="307"/>
                  </a:lnTo>
                  <a:lnTo>
                    <a:pt x="1463" y="329"/>
                  </a:lnTo>
                  <a:lnTo>
                    <a:pt x="1470" y="350"/>
                  </a:lnTo>
                  <a:lnTo>
                    <a:pt x="1474" y="373"/>
                  </a:lnTo>
                  <a:lnTo>
                    <a:pt x="1478" y="396"/>
                  </a:lnTo>
                  <a:lnTo>
                    <a:pt x="1481" y="419"/>
                  </a:lnTo>
                  <a:lnTo>
                    <a:pt x="1484" y="443"/>
                  </a:lnTo>
                  <a:lnTo>
                    <a:pt x="1484" y="467"/>
                  </a:lnTo>
                  <a:lnTo>
                    <a:pt x="1484" y="467"/>
                  </a:lnTo>
                  <a:close/>
                  <a:moveTo>
                    <a:pt x="2016" y="2316"/>
                  </a:moveTo>
                  <a:lnTo>
                    <a:pt x="1555" y="1104"/>
                  </a:lnTo>
                  <a:lnTo>
                    <a:pt x="1555" y="1104"/>
                  </a:lnTo>
                  <a:lnTo>
                    <a:pt x="1546" y="1085"/>
                  </a:lnTo>
                  <a:lnTo>
                    <a:pt x="1537" y="1067"/>
                  </a:lnTo>
                  <a:lnTo>
                    <a:pt x="1526" y="1048"/>
                  </a:lnTo>
                  <a:lnTo>
                    <a:pt x="1514" y="1032"/>
                  </a:lnTo>
                  <a:lnTo>
                    <a:pt x="1501" y="1016"/>
                  </a:lnTo>
                  <a:lnTo>
                    <a:pt x="1489" y="1003"/>
                  </a:lnTo>
                  <a:lnTo>
                    <a:pt x="1474" y="990"/>
                  </a:lnTo>
                  <a:lnTo>
                    <a:pt x="1460" y="980"/>
                  </a:lnTo>
                  <a:lnTo>
                    <a:pt x="1444" y="970"/>
                  </a:lnTo>
                  <a:lnTo>
                    <a:pt x="1428" y="961"/>
                  </a:lnTo>
                  <a:lnTo>
                    <a:pt x="1412" y="956"/>
                  </a:lnTo>
                  <a:lnTo>
                    <a:pt x="1395" y="951"/>
                  </a:lnTo>
                  <a:lnTo>
                    <a:pt x="1379" y="948"/>
                  </a:lnTo>
                  <a:lnTo>
                    <a:pt x="1362" y="947"/>
                  </a:lnTo>
                  <a:lnTo>
                    <a:pt x="1346" y="948"/>
                  </a:lnTo>
                  <a:lnTo>
                    <a:pt x="1329" y="951"/>
                  </a:lnTo>
                  <a:lnTo>
                    <a:pt x="1329" y="951"/>
                  </a:lnTo>
                  <a:lnTo>
                    <a:pt x="1229" y="950"/>
                  </a:lnTo>
                  <a:lnTo>
                    <a:pt x="1017" y="950"/>
                  </a:lnTo>
                  <a:lnTo>
                    <a:pt x="804" y="950"/>
                  </a:lnTo>
                  <a:lnTo>
                    <a:pt x="706" y="951"/>
                  </a:lnTo>
                  <a:lnTo>
                    <a:pt x="706" y="951"/>
                  </a:lnTo>
                  <a:lnTo>
                    <a:pt x="689" y="948"/>
                  </a:lnTo>
                  <a:lnTo>
                    <a:pt x="673" y="947"/>
                  </a:lnTo>
                  <a:lnTo>
                    <a:pt x="656" y="948"/>
                  </a:lnTo>
                  <a:lnTo>
                    <a:pt x="640" y="951"/>
                  </a:lnTo>
                  <a:lnTo>
                    <a:pt x="622" y="956"/>
                  </a:lnTo>
                  <a:lnTo>
                    <a:pt x="607" y="961"/>
                  </a:lnTo>
                  <a:lnTo>
                    <a:pt x="591" y="970"/>
                  </a:lnTo>
                  <a:lnTo>
                    <a:pt x="575" y="980"/>
                  </a:lnTo>
                  <a:lnTo>
                    <a:pt x="561" y="990"/>
                  </a:lnTo>
                  <a:lnTo>
                    <a:pt x="546" y="1003"/>
                  </a:lnTo>
                  <a:lnTo>
                    <a:pt x="533" y="1016"/>
                  </a:lnTo>
                  <a:lnTo>
                    <a:pt x="520" y="1032"/>
                  </a:lnTo>
                  <a:lnTo>
                    <a:pt x="509" y="1048"/>
                  </a:lnTo>
                  <a:lnTo>
                    <a:pt x="497" y="1067"/>
                  </a:lnTo>
                  <a:lnTo>
                    <a:pt x="488" y="1085"/>
                  </a:lnTo>
                  <a:lnTo>
                    <a:pt x="480" y="1104"/>
                  </a:lnTo>
                  <a:lnTo>
                    <a:pt x="19" y="2316"/>
                  </a:lnTo>
                  <a:lnTo>
                    <a:pt x="19" y="2316"/>
                  </a:lnTo>
                  <a:lnTo>
                    <a:pt x="12" y="2338"/>
                  </a:lnTo>
                  <a:lnTo>
                    <a:pt x="6" y="2360"/>
                  </a:lnTo>
                  <a:lnTo>
                    <a:pt x="1" y="2381"/>
                  </a:lnTo>
                  <a:lnTo>
                    <a:pt x="0" y="2403"/>
                  </a:lnTo>
                  <a:lnTo>
                    <a:pt x="0" y="2425"/>
                  </a:lnTo>
                  <a:lnTo>
                    <a:pt x="1" y="2445"/>
                  </a:lnTo>
                  <a:lnTo>
                    <a:pt x="4" y="2463"/>
                  </a:lnTo>
                  <a:lnTo>
                    <a:pt x="10" y="2484"/>
                  </a:lnTo>
                  <a:lnTo>
                    <a:pt x="16" y="2501"/>
                  </a:lnTo>
                  <a:lnTo>
                    <a:pt x="24" y="2518"/>
                  </a:lnTo>
                  <a:lnTo>
                    <a:pt x="33" y="2534"/>
                  </a:lnTo>
                  <a:lnTo>
                    <a:pt x="45" y="2548"/>
                  </a:lnTo>
                  <a:lnTo>
                    <a:pt x="58" y="2561"/>
                  </a:lnTo>
                  <a:lnTo>
                    <a:pt x="71" y="2572"/>
                  </a:lnTo>
                  <a:lnTo>
                    <a:pt x="86" y="2582"/>
                  </a:lnTo>
                  <a:lnTo>
                    <a:pt x="102" y="2589"/>
                  </a:lnTo>
                  <a:lnTo>
                    <a:pt x="102" y="2589"/>
                  </a:lnTo>
                  <a:lnTo>
                    <a:pt x="120" y="2595"/>
                  </a:lnTo>
                  <a:lnTo>
                    <a:pt x="137" y="2597"/>
                  </a:lnTo>
                  <a:lnTo>
                    <a:pt x="154" y="2597"/>
                  </a:lnTo>
                  <a:lnTo>
                    <a:pt x="171" y="2596"/>
                  </a:lnTo>
                  <a:lnTo>
                    <a:pt x="190" y="2593"/>
                  </a:lnTo>
                  <a:lnTo>
                    <a:pt x="207" y="2587"/>
                  </a:lnTo>
                  <a:lnTo>
                    <a:pt x="225" y="2580"/>
                  </a:lnTo>
                  <a:lnTo>
                    <a:pt x="241" y="2572"/>
                  </a:lnTo>
                  <a:lnTo>
                    <a:pt x="258" y="2560"/>
                  </a:lnTo>
                  <a:lnTo>
                    <a:pt x="272" y="2547"/>
                  </a:lnTo>
                  <a:lnTo>
                    <a:pt x="288" y="2534"/>
                  </a:lnTo>
                  <a:lnTo>
                    <a:pt x="301" y="2518"/>
                  </a:lnTo>
                  <a:lnTo>
                    <a:pt x="314" y="2501"/>
                  </a:lnTo>
                  <a:lnTo>
                    <a:pt x="326" y="2482"/>
                  </a:lnTo>
                  <a:lnTo>
                    <a:pt x="337" y="2462"/>
                  </a:lnTo>
                  <a:lnTo>
                    <a:pt x="346" y="2440"/>
                  </a:lnTo>
                  <a:lnTo>
                    <a:pt x="539" y="1933"/>
                  </a:lnTo>
                  <a:lnTo>
                    <a:pt x="539" y="2484"/>
                  </a:lnTo>
                  <a:lnTo>
                    <a:pt x="539" y="2484"/>
                  </a:lnTo>
                  <a:lnTo>
                    <a:pt x="539" y="2484"/>
                  </a:lnTo>
                  <a:lnTo>
                    <a:pt x="539" y="4062"/>
                  </a:lnTo>
                  <a:lnTo>
                    <a:pt x="539" y="4062"/>
                  </a:lnTo>
                  <a:lnTo>
                    <a:pt x="540" y="4088"/>
                  </a:lnTo>
                  <a:lnTo>
                    <a:pt x="542" y="4114"/>
                  </a:lnTo>
                  <a:lnTo>
                    <a:pt x="548" y="4138"/>
                  </a:lnTo>
                  <a:lnTo>
                    <a:pt x="553" y="4161"/>
                  </a:lnTo>
                  <a:lnTo>
                    <a:pt x="561" y="4185"/>
                  </a:lnTo>
                  <a:lnTo>
                    <a:pt x="569" y="4206"/>
                  </a:lnTo>
                  <a:lnTo>
                    <a:pt x="581" y="4225"/>
                  </a:lnTo>
                  <a:lnTo>
                    <a:pt x="592" y="4244"/>
                  </a:lnTo>
                  <a:lnTo>
                    <a:pt x="605" y="4261"/>
                  </a:lnTo>
                  <a:lnTo>
                    <a:pt x="620" y="4275"/>
                  </a:lnTo>
                  <a:lnTo>
                    <a:pt x="634" y="4288"/>
                  </a:lnTo>
                  <a:lnTo>
                    <a:pt x="650" y="4298"/>
                  </a:lnTo>
                  <a:lnTo>
                    <a:pt x="667" y="4307"/>
                  </a:lnTo>
                  <a:lnTo>
                    <a:pt x="684" y="4314"/>
                  </a:lnTo>
                  <a:lnTo>
                    <a:pt x="702" y="4319"/>
                  </a:lnTo>
                  <a:lnTo>
                    <a:pt x="720" y="4320"/>
                  </a:lnTo>
                  <a:lnTo>
                    <a:pt x="793" y="4320"/>
                  </a:lnTo>
                  <a:lnTo>
                    <a:pt x="793" y="4320"/>
                  </a:lnTo>
                  <a:lnTo>
                    <a:pt x="811" y="4319"/>
                  </a:lnTo>
                  <a:lnTo>
                    <a:pt x="829" y="4314"/>
                  </a:lnTo>
                  <a:lnTo>
                    <a:pt x="846" y="4307"/>
                  </a:lnTo>
                  <a:lnTo>
                    <a:pt x="863" y="4298"/>
                  </a:lnTo>
                  <a:lnTo>
                    <a:pt x="879" y="4288"/>
                  </a:lnTo>
                  <a:lnTo>
                    <a:pt x="895" y="4275"/>
                  </a:lnTo>
                  <a:lnTo>
                    <a:pt x="908" y="4261"/>
                  </a:lnTo>
                  <a:lnTo>
                    <a:pt x="921" y="4244"/>
                  </a:lnTo>
                  <a:lnTo>
                    <a:pt x="932" y="4225"/>
                  </a:lnTo>
                  <a:lnTo>
                    <a:pt x="944" y="4206"/>
                  </a:lnTo>
                  <a:lnTo>
                    <a:pt x="952" y="4185"/>
                  </a:lnTo>
                  <a:lnTo>
                    <a:pt x="960" y="4161"/>
                  </a:lnTo>
                  <a:lnTo>
                    <a:pt x="967" y="4138"/>
                  </a:lnTo>
                  <a:lnTo>
                    <a:pt x="971" y="4114"/>
                  </a:lnTo>
                  <a:lnTo>
                    <a:pt x="974" y="4088"/>
                  </a:lnTo>
                  <a:lnTo>
                    <a:pt x="974" y="4062"/>
                  </a:lnTo>
                  <a:lnTo>
                    <a:pt x="974" y="2736"/>
                  </a:lnTo>
                  <a:lnTo>
                    <a:pt x="974" y="2736"/>
                  </a:lnTo>
                  <a:lnTo>
                    <a:pt x="1061" y="2736"/>
                  </a:lnTo>
                  <a:lnTo>
                    <a:pt x="1061" y="4062"/>
                  </a:lnTo>
                  <a:lnTo>
                    <a:pt x="1061" y="4062"/>
                  </a:lnTo>
                  <a:lnTo>
                    <a:pt x="1061" y="4088"/>
                  </a:lnTo>
                  <a:lnTo>
                    <a:pt x="1063" y="4114"/>
                  </a:lnTo>
                  <a:lnTo>
                    <a:pt x="1068" y="4138"/>
                  </a:lnTo>
                  <a:lnTo>
                    <a:pt x="1075" y="4161"/>
                  </a:lnTo>
                  <a:lnTo>
                    <a:pt x="1082" y="4185"/>
                  </a:lnTo>
                  <a:lnTo>
                    <a:pt x="1091" y="4206"/>
                  </a:lnTo>
                  <a:lnTo>
                    <a:pt x="1102" y="4225"/>
                  </a:lnTo>
                  <a:lnTo>
                    <a:pt x="1114" y="4244"/>
                  </a:lnTo>
                  <a:lnTo>
                    <a:pt x="1127" y="4261"/>
                  </a:lnTo>
                  <a:lnTo>
                    <a:pt x="1140" y="4275"/>
                  </a:lnTo>
                  <a:lnTo>
                    <a:pt x="1156" y="4288"/>
                  </a:lnTo>
                  <a:lnTo>
                    <a:pt x="1171" y="4298"/>
                  </a:lnTo>
                  <a:lnTo>
                    <a:pt x="1189" y="4307"/>
                  </a:lnTo>
                  <a:lnTo>
                    <a:pt x="1206" y="4314"/>
                  </a:lnTo>
                  <a:lnTo>
                    <a:pt x="1223" y="4319"/>
                  </a:lnTo>
                  <a:lnTo>
                    <a:pt x="1242" y="4320"/>
                  </a:lnTo>
                  <a:lnTo>
                    <a:pt x="1314" y="4320"/>
                  </a:lnTo>
                  <a:lnTo>
                    <a:pt x="1314" y="4320"/>
                  </a:lnTo>
                  <a:lnTo>
                    <a:pt x="1333" y="4319"/>
                  </a:lnTo>
                  <a:lnTo>
                    <a:pt x="1350" y="4314"/>
                  </a:lnTo>
                  <a:lnTo>
                    <a:pt x="1367" y="4307"/>
                  </a:lnTo>
                  <a:lnTo>
                    <a:pt x="1385" y="4298"/>
                  </a:lnTo>
                  <a:lnTo>
                    <a:pt x="1401" y="4288"/>
                  </a:lnTo>
                  <a:lnTo>
                    <a:pt x="1415" y="4275"/>
                  </a:lnTo>
                  <a:lnTo>
                    <a:pt x="1429" y="4261"/>
                  </a:lnTo>
                  <a:lnTo>
                    <a:pt x="1442" y="4244"/>
                  </a:lnTo>
                  <a:lnTo>
                    <a:pt x="1454" y="4225"/>
                  </a:lnTo>
                  <a:lnTo>
                    <a:pt x="1464" y="4206"/>
                  </a:lnTo>
                  <a:lnTo>
                    <a:pt x="1474" y="4185"/>
                  </a:lnTo>
                  <a:lnTo>
                    <a:pt x="1481" y="4161"/>
                  </a:lnTo>
                  <a:lnTo>
                    <a:pt x="1487" y="4138"/>
                  </a:lnTo>
                  <a:lnTo>
                    <a:pt x="1491" y="4114"/>
                  </a:lnTo>
                  <a:lnTo>
                    <a:pt x="1494" y="4088"/>
                  </a:lnTo>
                  <a:lnTo>
                    <a:pt x="1496" y="4062"/>
                  </a:lnTo>
                  <a:lnTo>
                    <a:pt x="1496" y="2484"/>
                  </a:lnTo>
                  <a:lnTo>
                    <a:pt x="1496" y="2484"/>
                  </a:lnTo>
                  <a:lnTo>
                    <a:pt x="1496" y="2484"/>
                  </a:lnTo>
                  <a:lnTo>
                    <a:pt x="1496" y="1933"/>
                  </a:lnTo>
                  <a:lnTo>
                    <a:pt x="1689" y="2440"/>
                  </a:lnTo>
                  <a:lnTo>
                    <a:pt x="1689" y="2440"/>
                  </a:lnTo>
                  <a:lnTo>
                    <a:pt x="1697" y="2462"/>
                  </a:lnTo>
                  <a:lnTo>
                    <a:pt x="1709" y="2482"/>
                  </a:lnTo>
                  <a:lnTo>
                    <a:pt x="1720" y="2501"/>
                  </a:lnTo>
                  <a:lnTo>
                    <a:pt x="1733" y="2518"/>
                  </a:lnTo>
                  <a:lnTo>
                    <a:pt x="1746" y="2534"/>
                  </a:lnTo>
                  <a:lnTo>
                    <a:pt x="1762" y="2547"/>
                  </a:lnTo>
                  <a:lnTo>
                    <a:pt x="1777" y="2560"/>
                  </a:lnTo>
                  <a:lnTo>
                    <a:pt x="1794" y="2572"/>
                  </a:lnTo>
                  <a:lnTo>
                    <a:pt x="1810" y="2580"/>
                  </a:lnTo>
                  <a:lnTo>
                    <a:pt x="1827" y="2587"/>
                  </a:lnTo>
                  <a:lnTo>
                    <a:pt x="1844" y="2593"/>
                  </a:lnTo>
                  <a:lnTo>
                    <a:pt x="1863" y="2596"/>
                  </a:lnTo>
                  <a:lnTo>
                    <a:pt x="1880" y="2597"/>
                  </a:lnTo>
                  <a:lnTo>
                    <a:pt x="1898" y="2597"/>
                  </a:lnTo>
                  <a:lnTo>
                    <a:pt x="1915" y="2595"/>
                  </a:lnTo>
                  <a:lnTo>
                    <a:pt x="1932" y="2589"/>
                  </a:lnTo>
                  <a:lnTo>
                    <a:pt x="1932" y="2589"/>
                  </a:lnTo>
                  <a:lnTo>
                    <a:pt x="1948" y="2582"/>
                  </a:lnTo>
                  <a:lnTo>
                    <a:pt x="1964" y="2572"/>
                  </a:lnTo>
                  <a:lnTo>
                    <a:pt x="1977" y="2561"/>
                  </a:lnTo>
                  <a:lnTo>
                    <a:pt x="1990" y="2548"/>
                  </a:lnTo>
                  <a:lnTo>
                    <a:pt x="2001" y="2534"/>
                  </a:lnTo>
                  <a:lnTo>
                    <a:pt x="2010" y="2518"/>
                  </a:lnTo>
                  <a:lnTo>
                    <a:pt x="2019" y="2501"/>
                  </a:lnTo>
                  <a:lnTo>
                    <a:pt x="2025" y="2484"/>
                  </a:lnTo>
                  <a:lnTo>
                    <a:pt x="2029" y="2463"/>
                  </a:lnTo>
                  <a:lnTo>
                    <a:pt x="2033" y="2445"/>
                  </a:lnTo>
                  <a:lnTo>
                    <a:pt x="2035" y="2425"/>
                  </a:lnTo>
                  <a:lnTo>
                    <a:pt x="2035" y="2403"/>
                  </a:lnTo>
                  <a:lnTo>
                    <a:pt x="2032" y="2381"/>
                  </a:lnTo>
                  <a:lnTo>
                    <a:pt x="2029" y="2360"/>
                  </a:lnTo>
                  <a:lnTo>
                    <a:pt x="2023" y="2338"/>
                  </a:lnTo>
                  <a:lnTo>
                    <a:pt x="2016" y="2316"/>
                  </a:lnTo>
                  <a:lnTo>
                    <a:pt x="2016" y="2316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363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ZA" sz="1800" b="0" i="0" u="none" strike="noStrike" kern="0" cap="none" spc="0" normalizeH="0" baseline="0" noProof="0">
                <a:ln>
                  <a:noFill/>
                </a:ln>
                <a:solidFill>
                  <a:srgbClr val="777777"/>
                </a:solidFill>
                <a:effectLst/>
                <a:uLnTx/>
                <a:uFillTx/>
              </a:endParaRPr>
            </a:p>
          </p:txBody>
        </p:sp>
        <p:sp>
          <p:nvSpPr>
            <p:cNvPr id="83" name="Freeform 62"/>
            <p:cNvSpPr>
              <a:spLocks noEditPoints="1"/>
            </p:cNvSpPr>
            <p:nvPr/>
          </p:nvSpPr>
          <p:spPr bwMode="auto">
            <a:xfrm>
              <a:off x="2647923" y="2971800"/>
              <a:ext cx="475127" cy="1008623"/>
            </a:xfrm>
            <a:custGeom>
              <a:avLst/>
              <a:gdLst>
                <a:gd name="T0" fmla="*/ 1474 w 2035"/>
                <a:gd name="T1" fmla="*/ 561 h 4320"/>
                <a:gd name="T2" fmla="*/ 1428 w 2035"/>
                <a:gd name="T3" fmla="*/ 689 h 4320"/>
                <a:gd name="T4" fmla="*/ 1347 w 2035"/>
                <a:gd name="T5" fmla="*/ 797 h 4320"/>
                <a:gd name="T6" fmla="*/ 1239 w 2035"/>
                <a:gd name="T7" fmla="*/ 878 h 4320"/>
                <a:gd name="T8" fmla="*/ 1111 w 2035"/>
                <a:gd name="T9" fmla="*/ 924 h 4320"/>
                <a:gd name="T10" fmla="*/ 993 w 2035"/>
                <a:gd name="T11" fmla="*/ 934 h 4320"/>
                <a:gd name="T12" fmla="*/ 857 w 2035"/>
                <a:gd name="T13" fmla="*/ 905 h 4320"/>
                <a:gd name="T14" fmla="*/ 738 w 2035"/>
                <a:gd name="T15" fmla="*/ 842 h 4320"/>
                <a:gd name="T16" fmla="*/ 643 w 2035"/>
                <a:gd name="T17" fmla="*/ 747 h 4320"/>
                <a:gd name="T18" fmla="*/ 579 w 2035"/>
                <a:gd name="T19" fmla="*/ 627 h 4320"/>
                <a:gd name="T20" fmla="*/ 550 w 2035"/>
                <a:gd name="T21" fmla="*/ 492 h 4320"/>
                <a:gd name="T22" fmla="*/ 561 w 2035"/>
                <a:gd name="T23" fmla="*/ 373 h 4320"/>
                <a:gd name="T24" fmla="*/ 607 w 2035"/>
                <a:gd name="T25" fmla="*/ 245 h 4320"/>
                <a:gd name="T26" fmla="*/ 687 w 2035"/>
                <a:gd name="T27" fmla="*/ 137 h 4320"/>
                <a:gd name="T28" fmla="*/ 795 w 2035"/>
                <a:gd name="T29" fmla="*/ 56 h 4320"/>
                <a:gd name="T30" fmla="*/ 924 w 2035"/>
                <a:gd name="T31" fmla="*/ 10 h 4320"/>
                <a:gd name="T32" fmla="*/ 1042 w 2035"/>
                <a:gd name="T33" fmla="*/ 0 h 4320"/>
                <a:gd name="T34" fmla="*/ 1177 w 2035"/>
                <a:gd name="T35" fmla="*/ 29 h 4320"/>
                <a:gd name="T36" fmla="*/ 1297 w 2035"/>
                <a:gd name="T37" fmla="*/ 92 h 4320"/>
                <a:gd name="T38" fmla="*/ 1392 w 2035"/>
                <a:gd name="T39" fmla="*/ 187 h 4320"/>
                <a:gd name="T40" fmla="*/ 1455 w 2035"/>
                <a:gd name="T41" fmla="*/ 307 h 4320"/>
                <a:gd name="T42" fmla="*/ 1484 w 2035"/>
                <a:gd name="T43" fmla="*/ 443 h 4320"/>
                <a:gd name="T44" fmla="*/ 1546 w 2035"/>
                <a:gd name="T45" fmla="*/ 1085 h 4320"/>
                <a:gd name="T46" fmla="*/ 1474 w 2035"/>
                <a:gd name="T47" fmla="*/ 990 h 4320"/>
                <a:gd name="T48" fmla="*/ 1379 w 2035"/>
                <a:gd name="T49" fmla="*/ 948 h 4320"/>
                <a:gd name="T50" fmla="*/ 1017 w 2035"/>
                <a:gd name="T51" fmla="*/ 950 h 4320"/>
                <a:gd name="T52" fmla="*/ 656 w 2035"/>
                <a:gd name="T53" fmla="*/ 948 h 4320"/>
                <a:gd name="T54" fmla="*/ 561 w 2035"/>
                <a:gd name="T55" fmla="*/ 990 h 4320"/>
                <a:gd name="T56" fmla="*/ 488 w 2035"/>
                <a:gd name="T57" fmla="*/ 1085 h 4320"/>
                <a:gd name="T58" fmla="*/ 1 w 2035"/>
                <a:gd name="T59" fmla="*/ 2381 h 4320"/>
                <a:gd name="T60" fmla="*/ 16 w 2035"/>
                <a:gd name="T61" fmla="*/ 2501 h 4320"/>
                <a:gd name="T62" fmla="*/ 86 w 2035"/>
                <a:gd name="T63" fmla="*/ 2582 h 4320"/>
                <a:gd name="T64" fmla="*/ 171 w 2035"/>
                <a:gd name="T65" fmla="*/ 2596 h 4320"/>
                <a:gd name="T66" fmla="*/ 272 w 2035"/>
                <a:gd name="T67" fmla="*/ 2547 h 4320"/>
                <a:gd name="T68" fmla="*/ 346 w 2035"/>
                <a:gd name="T69" fmla="*/ 2440 h 4320"/>
                <a:gd name="T70" fmla="*/ 539 w 2035"/>
                <a:gd name="T71" fmla="*/ 4062 h 4320"/>
                <a:gd name="T72" fmla="*/ 569 w 2035"/>
                <a:gd name="T73" fmla="*/ 4206 h 4320"/>
                <a:gd name="T74" fmla="*/ 650 w 2035"/>
                <a:gd name="T75" fmla="*/ 4298 h 4320"/>
                <a:gd name="T76" fmla="*/ 793 w 2035"/>
                <a:gd name="T77" fmla="*/ 4320 h 4320"/>
                <a:gd name="T78" fmla="*/ 895 w 2035"/>
                <a:gd name="T79" fmla="*/ 4275 h 4320"/>
                <a:gd name="T80" fmla="*/ 960 w 2035"/>
                <a:gd name="T81" fmla="*/ 4161 h 4320"/>
                <a:gd name="T82" fmla="*/ 974 w 2035"/>
                <a:gd name="T83" fmla="*/ 2736 h 4320"/>
                <a:gd name="T84" fmla="*/ 1068 w 2035"/>
                <a:gd name="T85" fmla="*/ 4138 h 4320"/>
                <a:gd name="T86" fmla="*/ 1127 w 2035"/>
                <a:gd name="T87" fmla="*/ 4261 h 4320"/>
                <a:gd name="T88" fmla="*/ 1223 w 2035"/>
                <a:gd name="T89" fmla="*/ 4319 h 4320"/>
                <a:gd name="T90" fmla="*/ 1367 w 2035"/>
                <a:gd name="T91" fmla="*/ 4307 h 4320"/>
                <a:gd name="T92" fmla="*/ 1454 w 2035"/>
                <a:gd name="T93" fmla="*/ 4225 h 4320"/>
                <a:gd name="T94" fmla="*/ 1494 w 2035"/>
                <a:gd name="T95" fmla="*/ 4088 h 4320"/>
                <a:gd name="T96" fmla="*/ 1689 w 2035"/>
                <a:gd name="T97" fmla="*/ 2440 h 4320"/>
                <a:gd name="T98" fmla="*/ 1746 w 2035"/>
                <a:gd name="T99" fmla="*/ 2534 h 4320"/>
                <a:gd name="T100" fmla="*/ 1844 w 2035"/>
                <a:gd name="T101" fmla="*/ 2593 h 4320"/>
                <a:gd name="T102" fmla="*/ 1932 w 2035"/>
                <a:gd name="T103" fmla="*/ 2589 h 4320"/>
                <a:gd name="T104" fmla="*/ 2010 w 2035"/>
                <a:gd name="T105" fmla="*/ 2518 h 4320"/>
                <a:gd name="T106" fmla="*/ 2035 w 2035"/>
                <a:gd name="T107" fmla="*/ 2403 h 43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2035" h="4320">
                  <a:moveTo>
                    <a:pt x="1484" y="467"/>
                  </a:moveTo>
                  <a:lnTo>
                    <a:pt x="1484" y="467"/>
                  </a:lnTo>
                  <a:lnTo>
                    <a:pt x="1484" y="492"/>
                  </a:lnTo>
                  <a:lnTo>
                    <a:pt x="1481" y="515"/>
                  </a:lnTo>
                  <a:lnTo>
                    <a:pt x="1478" y="538"/>
                  </a:lnTo>
                  <a:lnTo>
                    <a:pt x="1474" y="561"/>
                  </a:lnTo>
                  <a:lnTo>
                    <a:pt x="1470" y="584"/>
                  </a:lnTo>
                  <a:lnTo>
                    <a:pt x="1463" y="605"/>
                  </a:lnTo>
                  <a:lnTo>
                    <a:pt x="1455" y="627"/>
                  </a:lnTo>
                  <a:lnTo>
                    <a:pt x="1448" y="649"/>
                  </a:lnTo>
                  <a:lnTo>
                    <a:pt x="1438" y="669"/>
                  </a:lnTo>
                  <a:lnTo>
                    <a:pt x="1428" y="689"/>
                  </a:lnTo>
                  <a:lnTo>
                    <a:pt x="1416" y="709"/>
                  </a:lnTo>
                  <a:lnTo>
                    <a:pt x="1405" y="728"/>
                  </a:lnTo>
                  <a:lnTo>
                    <a:pt x="1392" y="747"/>
                  </a:lnTo>
                  <a:lnTo>
                    <a:pt x="1378" y="764"/>
                  </a:lnTo>
                  <a:lnTo>
                    <a:pt x="1363" y="781"/>
                  </a:lnTo>
                  <a:lnTo>
                    <a:pt x="1347" y="797"/>
                  </a:lnTo>
                  <a:lnTo>
                    <a:pt x="1331" y="813"/>
                  </a:lnTo>
                  <a:lnTo>
                    <a:pt x="1314" y="827"/>
                  </a:lnTo>
                  <a:lnTo>
                    <a:pt x="1297" y="842"/>
                  </a:lnTo>
                  <a:lnTo>
                    <a:pt x="1278" y="855"/>
                  </a:lnTo>
                  <a:lnTo>
                    <a:pt x="1259" y="866"/>
                  </a:lnTo>
                  <a:lnTo>
                    <a:pt x="1239" y="878"/>
                  </a:lnTo>
                  <a:lnTo>
                    <a:pt x="1219" y="888"/>
                  </a:lnTo>
                  <a:lnTo>
                    <a:pt x="1199" y="898"/>
                  </a:lnTo>
                  <a:lnTo>
                    <a:pt x="1177" y="905"/>
                  </a:lnTo>
                  <a:lnTo>
                    <a:pt x="1156" y="912"/>
                  </a:lnTo>
                  <a:lnTo>
                    <a:pt x="1134" y="920"/>
                  </a:lnTo>
                  <a:lnTo>
                    <a:pt x="1111" y="924"/>
                  </a:lnTo>
                  <a:lnTo>
                    <a:pt x="1088" y="928"/>
                  </a:lnTo>
                  <a:lnTo>
                    <a:pt x="1065" y="931"/>
                  </a:lnTo>
                  <a:lnTo>
                    <a:pt x="1042" y="934"/>
                  </a:lnTo>
                  <a:lnTo>
                    <a:pt x="1017" y="934"/>
                  </a:lnTo>
                  <a:lnTo>
                    <a:pt x="1017" y="934"/>
                  </a:lnTo>
                  <a:lnTo>
                    <a:pt x="993" y="934"/>
                  </a:lnTo>
                  <a:lnTo>
                    <a:pt x="970" y="931"/>
                  </a:lnTo>
                  <a:lnTo>
                    <a:pt x="947" y="928"/>
                  </a:lnTo>
                  <a:lnTo>
                    <a:pt x="924" y="924"/>
                  </a:lnTo>
                  <a:lnTo>
                    <a:pt x="901" y="920"/>
                  </a:lnTo>
                  <a:lnTo>
                    <a:pt x="879" y="912"/>
                  </a:lnTo>
                  <a:lnTo>
                    <a:pt x="857" y="905"/>
                  </a:lnTo>
                  <a:lnTo>
                    <a:pt x="836" y="898"/>
                  </a:lnTo>
                  <a:lnTo>
                    <a:pt x="816" y="888"/>
                  </a:lnTo>
                  <a:lnTo>
                    <a:pt x="795" y="878"/>
                  </a:lnTo>
                  <a:lnTo>
                    <a:pt x="775" y="866"/>
                  </a:lnTo>
                  <a:lnTo>
                    <a:pt x="756" y="855"/>
                  </a:lnTo>
                  <a:lnTo>
                    <a:pt x="738" y="842"/>
                  </a:lnTo>
                  <a:lnTo>
                    <a:pt x="720" y="827"/>
                  </a:lnTo>
                  <a:lnTo>
                    <a:pt x="703" y="813"/>
                  </a:lnTo>
                  <a:lnTo>
                    <a:pt x="687" y="797"/>
                  </a:lnTo>
                  <a:lnTo>
                    <a:pt x="671" y="781"/>
                  </a:lnTo>
                  <a:lnTo>
                    <a:pt x="657" y="764"/>
                  </a:lnTo>
                  <a:lnTo>
                    <a:pt x="643" y="747"/>
                  </a:lnTo>
                  <a:lnTo>
                    <a:pt x="630" y="728"/>
                  </a:lnTo>
                  <a:lnTo>
                    <a:pt x="618" y="709"/>
                  </a:lnTo>
                  <a:lnTo>
                    <a:pt x="607" y="689"/>
                  </a:lnTo>
                  <a:lnTo>
                    <a:pt x="597" y="669"/>
                  </a:lnTo>
                  <a:lnTo>
                    <a:pt x="586" y="649"/>
                  </a:lnTo>
                  <a:lnTo>
                    <a:pt x="579" y="627"/>
                  </a:lnTo>
                  <a:lnTo>
                    <a:pt x="572" y="605"/>
                  </a:lnTo>
                  <a:lnTo>
                    <a:pt x="565" y="584"/>
                  </a:lnTo>
                  <a:lnTo>
                    <a:pt x="561" y="561"/>
                  </a:lnTo>
                  <a:lnTo>
                    <a:pt x="556" y="538"/>
                  </a:lnTo>
                  <a:lnTo>
                    <a:pt x="553" y="515"/>
                  </a:lnTo>
                  <a:lnTo>
                    <a:pt x="550" y="492"/>
                  </a:lnTo>
                  <a:lnTo>
                    <a:pt x="550" y="467"/>
                  </a:lnTo>
                  <a:lnTo>
                    <a:pt x="550" y="467"/>
                  </a:lnTo>
                  <a:lnTo>
                    <a:pt x="550" y="443"/>
                  </a:lnTo>
                  <a:lnTo>
                    <a:pt x="553" y="419"/>
                  </a:lnTo>
                  <a:lnTo>
                    <a:pt x="556" y="396"/>
                  </a:lnTo>
                  <a:lnTo>
                    <a:pt x="561" y="373"/>
                  </a:lnTo>
                  <a:lnTo>
                    <a:pt x="565" y="350"/>
                  </a:lnTo>
                  <a:lnTo>
                    <a:pt x="572" y="329"/>
                  </a:lnTo>
                  <a:lnTo>
                    <a:pt x="579" y="307"/>
                  </a:lnTo>
                  <a:lnTo>
                    <a:pt x="586" y="285"/>
                  </a:lnTo>
                  <a:lnTo>
                    <a:pt x="597" y="265"/>
                  </a:lnTo>
                  <a:lnTo>
                    <a:pt x="607" y="245"/>
                  </a:lnTo>
                  <a:lnTo>
                    <a:pt x="618" y="225"/>
                  </a:lnTo>
                  <a:lnTo>
                    <a:pt x="630" y="206"/>
                  </a:lnTo>
                  <a:lnTo>
                    <a:pt x="643" y="187"/>
                  </a:lnTo>
                  <a:lnTo>
                    <a:pt x="657" y="170"/>
                  </a:lnTo>
                  <a:lnTo>
                    <a:pt x="671" y="153"/>
                  </a:lnTo>
                  <a:lnTo>
                    <a:pt x="687" y="137"/>
                  </a:lnTo>
                  <a:lnTo>
                    <a:pt x="703" y="121"/>
                  </a:lnTo>
                  <a:lnTo>
                    <a:pt x="720" y="107"/>
                  </a:lnTo>
                  <a:lnTo>
                    <a:pt x="738" y="92"/>
                  </a:lnTo>
                  <a:lnTo>
                    <a:pt x="756" y="79"/>
                  </a:lnTo>
                  <a:lnTo>
                    <a:pt x="775" y="68"/>
                  </a:lnTo>
                  <a:lnTo>
                    <a:pt x="795" y="56"/>
                  </a:lnTo>
                  <a:lnTo>
                    <a:pt x="816" y="46"/>
                  </a:lnTo>
                  <a:lnTo>
                    <a:pt x="836" y="36"/>
                  </a:lnTo>
                  <a:lnTo>
                    <a:pt x="857" y="29"/>
                  </a:lnTo>
                  <a:lnTo>
                    <a:pt x="879" y="22"/>
                  </a:lnTo>
                  <a:lnTo>
                    <a:pt x="901" y="14"/>
                  </a:lnTo>
                  <a:lnTo>
                    <a:pt x="924" y="10"/>
                  </a:lnTo>
                  <a:lnTo>
                    <a:pt x="947" y="6"/>
                  </a:lnTo>
                  <a:lnTo>
                    <a:pt x="970" y="3"/>
                  </a:lnTo>
                  <a:lnTo>
                    <a:pt x="993" y="0"/>
                  </a:lnTo>
                  <a:lnTo>
                    <a:pt x="1017" y="0"/>
                  </a:lnTo>
                  <a:lnTo>
                    <a:pt x="1017" y="0"/>
                  </a:lnTo>
                  <a:lnTo>
                    <a:pt x="1042" y="0"/>
                  </a:lnTo>
                  <a:lnTo>
                    <a:pt x="1065" y="3"/>
                  </a:lnTo>
                  <a:lnTo>
                    <a:pt x="1088" y="6"/>
                  </a:lnTo>
                  <a:lnTo>
                    <a:pt x="1111" y="10"/>
                  </a:lnTo>
                  <a:lnTo>
                    <a:pt x="1134" y="14"/>
                  </a:lnTo>
                  <a:lnTo>
                    <a:pt x="1156" y="22"/>
                  </a:lnTo>
                  <a:lnTo>
                    <a:pt x="1177" y="29"/>
                  </a:lnTo>
                  <a:lnTo>
                    <a:pt x="1199" y="36"/>
                  </a:lnTo>
                  <a:lnTo>
                    <a:pt x="1219" y="46"/>
                  </a:lnTo>
                  <a:lnTo>
                    <a:pt x="1239" y="56"/>
                  </a:lnTo>
                  <a:lnTo>
                    <a:pt x="1259" y="68"/>
                  </a:lnTo>
                  <a:lnTo>
                    <a:pt x="1278" y="79"/>
                  </a:lnTo>
                  <a:lnTo>
                    <a:pt x="1297" y="92"/>
                  </a:lnTo>
                  <a:lnTo>
                    <a:pt x="1314" y="107"/>
                  </a:lnTo>
                  <a:lnTo>
                    <a:pt x="1331" y="121"/>
                  </a:lnTo>
                  <a:lnTo>
                    <a:pt x="1347" y="137"/>
                  </a:lnTo>
                  <a:lnTo>
                    <a:pt x="1363" y="153"/>
                  </a:lnTo>
                  <a:lnTo>
                    <a:pt x="1378" y="170"/>
                  </a:lnTo>
                  <a:lnTo>
                    <a:pt x="1392" y="187"/>
                  </a:lnTo>
                  <a:lnTo>
                    <a:pt x="1405" y="206"/>
                  </a:lnTo>
                  <a:lnTo>
                    <a:pt x="1416" y="225"/>
                  </a:lnTo>
                  <a:lnTo>
                    <a:pt x="1428" y="245"/>
                  </a:lnTo>
                  <a:lnTo>
                    <a:pt x="1438" y="265"/>
                  </a:lnTo>
                  <a:lnTo>
                    <a:pt x="1448" y="285"/>
                  </a:lnTo>
                  <a:lnTo>
                    <a:pt x="1455" y="307"/>
                  </a:lnTo>
                  <a:lnTo>
                    <a:pt x="1463" y="329"/>
                  </a:lnTo>
                  <a:lnTo>
                    <a:pt x="1470" y="350"/>
                  </a:lnTo>
                  <a:lnTo>
                    <a:pt x="1474" y="373"/>
                  </a:lnTo>
                  <a:lnTo>
                    <a:pt x="1478" y="396"/>
                  </a:lnTo>
                  <a:lnTo>
                    <a:pt x="1481" y="419"/>
                  </a:lnTo>
                  <a:lnTo>
                    <a:pt x="1484" y="443"/>
                  </a:lnTo>
                  <a:lnTo>
                    <a:pt x="1484" y="467"/>
                  </a:lnTo>
                  <a:lnTo>
                    <a:pt x="1484" y="467"/>
                  </a:lnTo>
                  <a:close/>
                  <a:moveTo>
                    <a:pt x="2016" y="2316"/>
                  </a:moveTo>
                  <a:lnTo>
                    <a:pt x="1555" y="1104"/>
                  </a:lnTo>
                  <a:lnTo>
                    <a:pt x="1555" y="1104"/>
                  </a:lnTo>
                  <a:lnTo>
                    <a:pt x="1546" y="1085"/>
                  </a:lnTo>
                  <a:lnTo>
                    <a:pt x="1537" y="1067"/>
                  </a:lnTo>
                  <a:lnTo>
                    <a:pt x="1526" y="1048"/>
                  </a:lnTo>
                  <a:lnTo>
                    <a:pt x="1514" y="1032"/>
                  </a:lnTo>
                  <a:lnTo>
                    <a:pt x="1501" y="1016"/>
                  </a:lnTo>
                  <a:lnTo>
                    <a:pt x="1489" y="1003"/>
                  </a:lnTo>
                  <a:lnTo>
                    <a:pt x="1474" y="990"/>
                  </a:lnTo>
                  <a:lnTo>
                    <a:pt x="1460" y="980"/>
                  </a:lnTo>
                  <a:lnTo>
                    <a:pt x="1444" y="970"/>
                  </a:lnTo>
                  <a:lnTo>
                    <a:pt x="1428" y="961"/>
                  </a:lnTo>
                  <a:lnTo>
                    <a:pt x="1412" y="956"/>
                  </a:lnTo>
                  <a:lnTo>
                    <a:pt x="1395" y="951"/>
                  </a:lnTo>
                  <a:lnTo>
                    <a:pt x="1379" y="948"/>
                  </a:lnTo>
                  <a:lnTo>
                    <a:pt x="1362" y="947"/>
                  </a:lnTo>
                  <a:lnTo>
                    <a:pt x="1346" y="948"/>
                  </a:lnTo>
                  <a:lnTo>
                    <a:pt x="1329" y="951"/>
                  </a:lnTo>
                  <a:lnTo>
                    <a:pt x="1329" y="951"/>
                  </a:lnTo>
                  <a:lnTo>
                    <a:pt x="1229" y="950"/>
                  </a:lnTo>
                  <a:lnTo>
                    <a:pt x="1017" y="950"/>
                  </a:lnTo>
                  <a:lnTo>
                    <a:pt x="804" y="950"/>
                  </a:lnTo>
                  <a:lnTo>
                    <a:pt x="706" y="951"/>
                  </a:lnTo>
                  <a:lnTo>
                    <a:pt x="706" y="951"/>
                  </a:lnTo>
                  <a:lnTo>
                    <a:pt x="689" y="948"/>
                  </a:lnTo>
                  <a:lnTo>
                    <a:pt x="673" y="947"/>
                  </a:lnTo>
                  <a:lnTo>
                    <a:pt x="656" y="948"/>
                  </a:lnTo>
                  <a:lnTo>
                    <a:pt x="640" y="951"/>
                  </a:lnTo>
                  <a:lnTo>
                    <a:pt x="622" y="956"/>
                  </a:lnTo>
                  <a:lnTo>
                    <a:pt x="607" y="961"/>
                  </a:lnTo>
                  <a:lnTo>
                    <a:pt x="591" y="970"/>
                  </a:lnTo>
                  <a:lnTo>
                    <a:pt x="575" y="980"/>
                  </a:lnTo>
                  <a:lnTo>
                    <a:pt x="561" y="990"/>
                  </a:lnTo>
                  <a:lnTo>
                    <a:pt x="546" y="1003"/>
                  </a:lnTo>
                  <a:lnTo>
                    <a:pt x="533" y="1016"/>
                  </a:lnTo>
                  <a:lnTo>
                    <a:pt x="520" y="1032"/>
                  </a:lnTo>
                  <a:lnTo>
                    <a:pt x="509" y="1048"/>
                  </a:lnTo>
                  <a:lnTo>
                    <a:pt x="497" y="1067"/>
                  </a:lnTo>
                  <a:lnTo>
                    <a:pt x="488" y="1085"/>
                  </a:lnTo>
                  <a:lnTo>
                    <a:pt x="480" y="1104"/>
                  </a:lnTo>
                  <a:lnTo>
                    <a:pt x="19" y="2316"/>
                  </a:lnTo>
                  <a:lnTo>
                    <a:pt x="19" y="2316"/>
                  </a:lnTo>
                  <a:lnTo>
                    <a:pt x="12" y="2338"/>
                  </a:lnTo>
                  <a:lnTo>
                    <a:pt x="6" y="2360"/>
                  </a:lnTo>
                  <a:lnTo>
                    <a:pt x="1" y="2381"/>
                  </a:lnTo>
                  <a:lnTo>
                    <a:pt x="0" y="2403"/>
                  </a:lnTo>
                  <a:lnTo>
                    <a:pt x="0" y="2425"/>
                  </a:lnTo>
                  <a:lnTo>
                    <a:pt x="1" y="2445"/>
                  </a:lnTo>
                  <a:lnTo>
                    <a:pt x="4" y="2463"/>
                  </a:lnTo>
                  <a:lnTo>
                    <a:pt x="10" y="2484"/>
                  </a:lnTo>
                  <a:lnTo>
                    <a:pt x="16" y="2501"/>
                  </a:lnTo>
                  <a:lnTo>
                    <a:pt x="24" y="2518"/>
                  </a:lnTo>
                  <a:lnTo>
                    <a:pt x="33" y="2534"/>
                  </a:lnTo>
                  <a:lnTo>
                    <a:pt x="45" y="2548"/>
                  </a:lnTo>
                  <a:lnTo>
                    <a:pt x="58" y="2561"/>
                  </a:lnTo>
                  <a:lnTo>
                    <a:pt x="71" y="2572"/>
                  </a:lnTo>
                  <a:lnTo>
                    <a:pt x="86" y="2582"/>
                  </a:lnTo>
                  <a:lnTo>
                    <a:pt x="102" y="2589"/>
                  </a:lnTo>
                  <a:lnTo>
                    <a:pt x="102" y="2589"/>
                  </a:lnTo>
                  <a:lnTo>
                    <a:pt x="120" y="2595"/>
                  </a:lnTo>
                  <a:lnTo>
                    <a:pt x="137" y="2597"/>
                  </a:lnTo>
                  <a:lnTo>
                    <a:pt x="154" y="2597"/>
                  </a:lnTo>
                  <a:lnTo>
                    <a:pt x="171" y="2596"/>
                  </a:lnTo>
                  <a:lnTo>
                    <a:pt x="190" y="2593"/>
                  </a:lnTo>
                  <a:lnTo>
                    <a:pt x="207" y="2587"/>
                  </a:lnTo>
                  <a:lnTo>
                    <a:pt x="225" y="2580"/>
                  </a:lnTo>
                  <a:lnTo>
                    <a:pt x="241" y="2572"/>
                  </a:lnTo>
                  <a:lnTo>
                    <a:pt x="258" y="2560"/>
                  </a:lnTo>
                  <a:lnTo>
                    <a:pt x="272" y="2547"/>
                  </a:lnTo>
                  <a:lnTo>
                    <a:pt x="288" y="2534"/>
                  </a:lnTo>
                  <a:lnTo>
                    <a:pt x="301" y="2518"/>
                  </a:lnTo>
                  <a:lnTo>
                    <a:pt x="314" y="2501"/>
                  </a:lnTo>
                  <a:lnTo>
                    <a:pt x="326" y="2482"/>
                  </a:lnTo>
                  <a:lnTo>
                    <a:pt x="337" y="2462"/>
                  </a:lnTo>
                  <a:lnTo>
                    <a:pt x="346" y="2440"/>
                  </a:lnTo>
                  <a:lnTo>
                    <a:pt x="539" y="1933"/>
                  </a:lnTo>
                  <a:lnTo>
                    <a:pt x="539" y="2484"/>
                  </a:lnTo>
                  <a:lnTo>
                    <a:pt x="539" y="2484"/>
                  </a:lnTo>
                  <a:lnTo>
                    <a:pt x="539" y="2484"/>
                  </a:lnTo>
                  <a:lnTo>
                    <a:pt x="539" y="4062"/>
                  </a:lnTo>
                  <a:lnTo>
                    <a:pt x="539" y="4062"/>
                  </a:lnTo>
                  <a:lnTo>
                    <a:pt x="540" y="4088"/>
                  </a:lnTo>
                  <a:lnTo>
                    <a:pt x="542" y="4114"/>
                  </a:lnTo>
                  <a:lnTo>
                    <a:pt x="548" y="4138"/>
                  </a:lnTo>
                  <a:lnTo>
                    <a:pt x="553" y="4161"/>
                  </a:lnTo>
                  <a:lnTo>
                    <a:pt x="561" y="4185"/>
                  </a:lnTo>
                  <a:lnTo>
                    <a:pt x="569" y="4206"/>
                  </a:lnTo>
                  <a:lnTo>
                    <a:pt x="581" y="4225"/>
                  </a:lnTo>
                  <a:lnTo>
                    <a:pt x="592" y="4244"/>
                  </a:lnTo>
                  <a:lnTo>
                    <a:pt x="605" y="4261"/>
                  </a:lnTo>
                  <a:lnTo>
                    <a:pt x="620" y="4275"/>
                  </a:lnTo>
                  <a:lnTo>
                    <a:pt x="634" y="4288"/>
                  </a:lnTo>
                  <a:lnTo>
                    <a:pt x="650" y="4298"/>
                  </a:lnTo>
                  <a:lnTo>
                    <a:pt x="667" y="4307"/>
                  </a:lnTo>
                  <a:lnTo>
                    <a:pt x="684" y="4314"/>
                  </a:lnTo>
                  <a:lnTo>
                    <a:pt x="702" y="4319"/>
                  </a:lnTo>
                  <a:lnTo>
                    <a:pt x="720" y="4320"/>
                  </a:lnTo>
                  <a:lnTo>
                    <a:pt x="793" y="4320"/>
                  </a:lnTo>
                  <a:lnTo>
                    <a:pt x="793" y="4320"/>
                  </a:lnTo>
                  <a:lnTo>
                    <a:pt x="811" y="4319"/>
                  </a:lnTo>
                  <a:lnTo>
                    <a:pt x="829" y="4314"/>
                  </a:lnTo>
                  <a:lnTo>
                    <a:pt x="846" y="4307"/>
                  </a:lnTo>
                  <a:lnTo>
                    <a:pt x="863" y="4298"/>
                  </a:lnTo>
                  <a:lnTo>
                    <a:pt x="879" y="4288"/>
                  </a:lnTo>
                  <a:lnTo>
                    <a:pt x="895" y="4275"/>
                  </a:lnTo>
                  <a:lnTo>
                    <a:pt x="908" y="4261"/>
                  </a:lnTo>
                  <a:lnTo>
                    <a:pt x="921" y="4244"/>
                  </a:lnTo>
                  <a:lnTo>
                    <a:pt x="932" y="4225"/>
                  </a:lnTo>
                  <a:lnTo>
                    <a:pt x="944" y="4206"/>
                  </a:lnTo>
                  <a:lnTo>
                    <a:pt x="952" y="4185"/>
                  </a:lnTo>
                  <a:lnTo>
                    <a:pt x="960" y="4161"/>
                  </a:lnTo>
                  <a:lnTo>
                    <a:pt x="967" y="4138"/>
                  </a:lnTo>
                  <a:lnTo>
                    <a:pt x="971" y="4114"/>
                  </a:lnTo>
                  <a:lnTo>
                    <a:pt x="974" y="4088"/>
                  </a:lnTo>
                  <a:lnTo>
                    <a:pt x="974" y="4062"/>
                  </a:lnTo>
                  <a:lnTo>
                    <a:pt x="974" y="2736"/>
                  </a:lnTo>
                  <a:lnTo>
                    <a:pt x="974" y="2736"/>
                  </a:lnTo>
                  <a:lnTo>
                    <a:pt x="1061" y="2736"/>
                  </a:lnTo>
                  <a:lnTo>
                    <a:pt x="1061" y="4062"/>
                  </a:lnTo>
                  <a:lnTo>
                    <a:pt x="1061" y="4062"/>
                  </a:lnTo>
                  <a:lnTo>
                    <a:pt x="1061" y="4088"/>
                  </a:lnTo>
                  <a:lnTo>
                    <a:pt x="1063" y="4114"/>
                  </a:lnTo>
                  <a:lnTo>
                    <a:pt x="1068" y="4138"/>
                  </a:lnTo>
                  <a:lnTo>
                    <a:pt x="1075" y="4161"/>
                  </a:lnTo>
                  <a:lnTo>
                    <a:pt x="1082" y="4185"/>
                  </a:lnTo>
                  <a:lnTo>
                    <a:pt x="1091" y="4206"/>
                  </a:lnTo>
                  <a:lnTo>
                    <a:pt x="1102" y="4225"/>
                  </a:lnTo>
                  <a:lnTo>
                    <a:pt x="1114" y="4244"/>
                  </a:lnTo>
                  <a:lnTo>
                    <a:pt x="1127" y="4261"/>
                  </a:lnTo>
                  <a:lnTo>
                    <a:pt x="1140" y="4275"/>
                  </a:lnTo>
                  <a:lnTo>
                    <a:pt x="1156" y="4288"/>
                  </a:lnTo>
                  <a:lnTo>
                    <a:pt x="1171" y="4298"/>
                  </a:lnTo>
                  <a:lnTo>
                    <a:pt x="1189" y="4307"/>
                  </a:lnTo>
                  <a:lnTo>
                    <a:pt x="1206" y="4314"/>
                  </a:lnTo>
                  <a:lnTo>
                    <a:pt x="1223" y="4319"/>
                  </a:lnTo>
                  <a:lnTo>
                    <a:pt x="1242" y="4320"/>
                  </a:lnTo>
                  <a:lnTo>
                    <a:pt x="1314" y="4320"/>
                  </a:lnTo>
                  <a:lnTo>
                    <a:pt x="1314" y="4320"/>
                  </a:lnTo>
                  <a:lnTo>
                    <a:pt x="1333" y="4319"/>
                  </a:lnTo>
                  <a:lnTo>
                    <a:pt x="1350" y="4314"/>
                  </a:lnTo>
                  <a:lnTo>
                    <a:pt x="1367" y="4307"/>
                  </a:lnTo>
                  <a:lnTo>
                    <a:pt x="1385" y="4298"/>
                  </a:lnTo>
                  <a:lnTo>
                    <a:pt x="1401" y="4288"/>
                  </a:lnTo>
                  <a:lnTo>
                    <a:pt x="1415" y="4275"/>
                  </a:lnTo>
                  <a:lnTo>
                    <a:pt x="1429" y="4261"/>
                  </a:lnTo>
                  <a:lnTo>
                    <a:pt x="1442" y="4244"/>
                  </a:lnTo>
                  <a:lnTo>
                    <a:pt x="1454" y="4225"/>
                  </a:lnTo>
                  <a:lnTo>
                    <a:pt x="1464" y="4206"/>
                  </a:lnTo>
                  <a:lnTo>
                    <a:pt x="1474" y="4185"/>
                  </a:lnTo>
                  <a:lnTo>
                    <a:pt x="1481" y="4161"/>
                  </a:lnTo>
                  <a:lnTo>
                    <a:pt x="1487" y="4138"/>
                  </a:lnTo>
                  <a:lnTo>
                    <a:pt x="1491" y="4114"/>
                  </a:lnTo>
                  <a:lnTo>
                    <a:pt x="1494" y="4088"/>
                  </a:lnTo>
                  <a:lnTo>
                    <a:pt x="1496" y="4062"/>
                  </a:lnTo>
                  <a:lnTo>
                    <a:pt x="1496" y="2484"/>
                  </a:lnTo>
                  <a:lnTo>
                    <a:pt x="1496" y="2484"/>
                  </a:lnTo>
                  <a:lnTo>
                    <a:pt x="1496" y="2484"/>
                  </a:lnTo>
                  <a:lnTo>
                    <a:pt x="1496" y="1933"/>
                  </a:lnTo>
                  <a:lnTo>
                    <a:pt x="1689" y="2440"/>
                  </a:lnTo>
                  <a:lnTo>
                    <a:pt x="1689" y="2440"/>
                  </a:lnTo>
                  <a:lnTo>
                    <a:pt x="1697" y="2462"/>
                  </a:lnTo>
                  <a:lnTo>
                    <a:pt x="1709" y="2482"/>
                  </a:lnTo>
                  <a:lnTo>
                    <a:pt x="1720" y="2501"/>
                  </a:lnTo>
                  <a:lnTo>
                    <a:pt x="1733" y="2518"/>
                  </a:lnTo>
                  <a:lnTo>
                    <a:pt x="1746" y="2534"/>
                  </a:lnTo>
                  <a:lnTo>
                    <a:pt x="1762" y="2547"/>
                  </a:lnTo>
                  <a:lnTo>
                    <a:pt x="1777" y="2560"/>
                  </a:lnTo>
                  <a:lnTo>
                    <a:pt x="1794" y="2572"/>
                  </a:lnTo>
                  <a:lnTo>
                    <a:pt x="1810" y="2580"/>
                  </a:lnTo>
                  <a:lnTo>
                    <a:pt x="1827" y="2587"/>
                  </a:lnTo>
                  <a:lnTo>
                    <a:pt x="1844" y="2593"/>
                  </a:lnTo>
                  <a:lnTo>
                    <a:pt x="1863" y="2596"/>
                  </a:lnTo>
                  <a:lnTo>
                    <a:pt x="1880" y="2597"/>
                  </a:lnTo>
                  <a:lnTo>
                    <a:pt x="1898" y="2597"/>
                  </a:lnTo>
                  <a:lnTo>
                    <a:pt x="1915" y="2595"/>
                  </a:lnTo>
                  <a:lnTo>
                    <a:pt x="1932" y="2589"/>
                  </a:lnTo>
                  <a:lnTo>
                    <a:pt x="1932" y="2589"/>
                  </a:lnTo>
                  <a:lnTo>
                    <a:pt x="1948" y="2582"/>
                  </a:lnTo>
                  <a:lnTo>
                    <a:pt x="1964" y="2572"/>
                  </a:lnTo>
                  <a:lnTo>
                    <a:pt x="1977" y="2561"/>
                  </a:lnTo>
                  <a:lnTo>
                    <a:pt x="1990" y="2548"/>
                  </a:lnTo>
                  <a:lnTo>
                    <a:pt x="2001" y="2534"/>
                  </a:lnTo>
                  <a:lnTo>
                    <a:pt x="2010" y="2518"/>
                  </a:lnTo>
                  <a:lnTo>
                    <a:pt x="2019" y="2501"/>
                  </a:lnTo>
                  <a:lnTo>
                    <a:pt x="2025" y="2484"/>
                  </a:lnTo>
                  <a:lnTo>
                    <a:pt x="2029" y="2463"/>
                  </a:lnTo>
                  <a:lnTo>
                    <a:pt x="2033" y="2445"/>
                  </a:lnTo>
                  <a:lnTo>
                    <a:pt x="2035" y="2425"/>
                  </a:lnTo>
                  <a:lnTo>
                    <a:pt x="2035" y="2403"/>
                  </a:lnTo>
                  <a:lnTo>
                    <a:pt x="2032" y="2381"/>
                  </a:lnTo>
                  <a:lnTo>
                    <a:pt x="2029" y="2360"/>
                  </a:lnTo>
                  <a:lnTo>
                    <a:pt x="2023" y="2338"/>
                  </a:lnTo>
                  <a:lnTo>
                    <a:pt x="2016" y="2316"/>
                  </a:lnTo>
                  <a:lnTo>
                    <a:pt x="2016" y="2316"/>
                  </a:lnTo>
                  <a:close/>
                </a:path>
              </a:pathLst>
            </a:custGeom>
            <a:solidFill>
              <a:srgbClr val="E3E3E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363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ZA" sz="1800" b="0" i="0" u="none" strike="noStrike" kern="0" cap="none" spc="0" normalizeH="0" baseline="0" noProof="0">
                <a:ln>
                  <a:noFill/>
                </a:ln>
                <a:solidFill>
                  <a:srgbClr val="777777"/>
                </a:solidFill>
                <a:effectLst/>
                <a:uLnTx/>
                <a:uFillTx/>
              </a:endParaRPr>
            </a:p>
          </p:txBody>
        </p:sp>
        <p:sp>
          <p:nvSpPr>
            <p:cNvPr id="84" name="Freeform 63"/>
            <p:cNvSpPr>
              <a:spLocks noEditPoints="1"/>
            </p:cNvSpPr>
            <p:nvPr/>
          </p:nvSpPr>
          <p:spPr bwMode="auto">
            <a:xfrm>
              <a:off x="3159190" y="2971800"/>
              <a:ext cx="475127" cy="1008623"/>
            </a:xfrm>
            <a:custGeom>
              <a:avLst/>
              <a:gdLst>
                <a:gd name="T0" fmla="*/ 1474 w 2035"/>
                <a:gd name="T1" fmla="*/ 561 h 4320"/>
                <a:gd name="T2" fmla="*/ 1428 w 2035"/>
                <a:gd name="T3" fmla="*/ 689 h 4320"/>
                <a:gd name="T4" fmla="*/ 1347 w 2035"/>
                <a:gd name="T5" fmla="*/ 797 h 4320"/>
                <a:gd name="T6" fmla="*/ 1239 w 2035"/>
                <a:gd name="T7" fmla="*/ 878 h 4320"/>
                <a:gd name="T8" fmla="*/ 1111 w 2035"/>
                <a:gd name="T9" fmla="*/ 924 h 4320"/>
                <a:gd name="T10" fmla="*/ 993 w 2035"/>
                <a:gd name="T11" fmla="*/ 934 h 4320"/>
                <a:gd name="T12" fmla="*/ 857 w 2035"/>
                <a:gd name="T13" fmla="*/ 905 h 4320"/>
                <a:gd name="T14" fmla="*/ 738 w 2035"/>
                <a:gd name="T15" fmla="*/ 842 h 4320"/>
                <a:gd name="T16" fmla="*/ 643 w 2035"/>
                <a:gd name="T17" fmla="*/ 747 h 4320"/>
                <a:gd name="T18" fmla="*/ 579 w 2035"/>
                <a:gd name="T19" fmla="*/ 627 h 4320"/>
                <a:gd name="T20" fmla="*/ 550 w 2035"/>
                <a:gd name="T21" fmla="*/ 492 h 4320"/>
                <a:gd name="T22" fmla="*/ 561 w 2035"/>
                <a:gd name="T23" fmla="*/ 373 h 4320"/>
                <a:gd name="T24" fmla="*/ 607 w 2035"/>
                <a:gd name="T25" fmla="*/ 245 h 4320"/>
                <a:gd name="T26" fmla="*/ 687 w 2035"/>
                <a:gd name="T27" fmla="*/ 137 h 4320"/>
                <a:gd name="T28" fmla="*/ 795 w 2035"/>
                <a:gd name="T29" fmla="*/ 56 h 4320"/>
                <a:gd name="T30" fmla="*/ 924 w 2035"/>
                <a:gd name="T31" fmla="*/ 10 h 4320"/>
                <a:gd name="T32" fmla="*/ 1042 w 2035"/>
                <a:gd name="T33" fmla="*/ 0 h 4320"/>
                <a:gd name="T34" fmla="*/ 1177 w 2035"/>
                <a:gd name="T35" fmla="*/ 29 h 4320"/>
                <a:gd name="T36" fmla="*/ 1297 w 2035"/>
                <a:gd name="T37" fmla="*/ 92 h 4320"/>
                <a:gd name="T38" fmla="*/ 1392 w 2035"/>
                <a:gd name="T39" fmla="*/ 187 h 4320"/>
                <a:gd name="T40" fmla="*/ 1455 w 2035"/>
                <a:gd name="T41" fmla="*/ 307 h 4320"/>
                <a:gd name="T42" fmla="*/ 1484 w 2035"/>
                <a:gd name="T43" fmla="*/ 443 h 4320"/>
                <a:gd name="T44" fmla="*/ 1546 w 2035"/>
                <a:gd name="T45" fmla="*/ 1085 h 4320"/>
                <a:gd name="T46" fmla="*/ 1474 w 2035"/>
                <a:gd name="T47" fmla="*/ 990 h 4320"/>
                <a:gd name="T48" fmla="*/ 1379 w 2035"/>
                <a:gd name="T49" fmla="*/ 948 h 4320"/>
                <a:gd name="T50" fmla="*/ 1017 w 2035"/>
                <a:gd name="T51" fmla="*/ 950 h 4320"/>
                <a:gd name="T52" fmla="*/ 656 w 2035"/>
                <a:gd name="T53" fmla="*/ 948 h 4320"/>
                <a:gd name="T54" fmla="*/ 561 w 2035"/>
                <a:gd name="T55" fmla="*/ 990 h 4320"/>
                <a:gd name="T56" fmla="*/ 488 w 2035"/>
                <a:gd name="T57" fmla="*/ 1085 h 4320"/>
                <a:gd name="T58" fmla="*/ 1 w 2035"/>
                <a:gd name="T59" fmla="*/ 2381 h 4320"/>
                <a:gd name="T60" fmla="*/ 16 w 2035"/>
                <a:gd name="T61" fmla="*/ 2501 h 4320"/>
                <a:gd name="T62" fmla="*/ 86 w 2035"/>
                <a:gd name="T63" fmla="*/ 2582 h 4320"/>
                <a:gd name="T64" fmla="*/ 171 w 2035"/>
                <a:gd name="T65" fmla="*/ 2596 h 4320"/>
                <a:gd name="T66" fmla="*/ 272 w 2035"/>
                <a:gd name="T67" fmla="*/ 2547 h 4320"/>
                <a:gd name="T68" fmla="*/ 346 w 2035"/>
                <a:gd name="T69" fmla="*/ 2440 h 4320"/>
                <a:gd name="T70" fmla="*/ 539 w 2035"/>
                <a:gd name="T71" fmla="*/ 4062 h 4320"/>
                <a:gd name="T72" fmla="*/ 569 w 2035"/>
                <a:gd name="T73" fmla="*/ 4206 h 4320"/>
                <a:gd name="T74" fmla="*/ 650 w 2035"/>
                <a:gd name="T75" fmla="*/ 4298 h 4320"/>
                <a:gd name="T76" fmla="*/ 793 w 2035"/>
                <a:gd name="T77" fmla="*/ 4320 h 4320"/>
                <a:gd name="T78" fmla="*/ 895 w 2035"/>
                <a:gd name="T79" fmla="*/ 4275 h 4320"/>
                <a:gd name="T80" fmla="*/ 960 w 2035"/>
                <a:gd name="T81" fmla="*/ 4161 h 4320"/>
                <a:gd name="T82" fmla="*/ 974 w 2035"/>
                <a:gd name="T83" fmla="*/ 2736 h 4320"/>
                <a:gd name="T84" fmla="*/ 1068 w 2035"/>
                <a:gd name="T85" fmla="*/ 4138 h 4320"/>
                <a:gd name="T86" fmla="*/ 1127 w 2035"/>
                <a:gd name="T87" fmla="*/ 4261 h 4320"/>
                <a:gd name="T88" fmla="*/ 1223 w 2035"/>
                <a:gd name="T89" fmla="*/ 4319 h 4320"/>
                <a:gd name="T90" fmla="*/ 1367 w 2035"/>
                <a:gd name="T91" fmla="*/ 4307 h 4320"/>
                <a:gd name="T92" fmla="*/ 1454 w 2035"/>
                <a:gd name="T93" fmla="*/ 4225 h 4320"/>
                <a:gd name="T94" fmla="*/ 1494 w 2035"/>
                <a:gd name="T95" fmla="*/ 4088 h 4320"/>
                <a:gd name="T96" fmla="*/ 1689 w 2035"/>
                <a:gd name="T97" fmla="*/ 2440 h 4320"/>
                <a:gd name="T98" fmla="*/ 1746 w 2035"/>
                <a:gd name="T99" fmla="*/ 2534 h 4320"/>
                <a:gd name="T100" fmla="*/ 1844 w 2035"/>
                <a:gd name="T101" fmla="*/ 2593 h 4320"/>
                <a:gd name="T102" fmla="*/ 1932 w 2035"/>
                <a:gd name="T103" fmla="*/ 2589 h 4320"/>
                <a:gd name="T104" fmla="*/ 2010 w 2035"/>
                <a:gd name="T105" fmla="*/ 2518 h 4320"/>
                <a:gd name="T106" fmla="*/ 2035 w 2035"/>
                <a:gd name="T107" fmla="*/ 2403 h 43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2035" h="4320">
                  <a:moveTo>
                    <a:pt x="1484" y="467"/>
                  </a:moveTo>
                  <a:lnTo>
                    <a:pt x="1484" y="467"/>
                  </a:lnTo>
                  <a:lnTo>
                    <a:pt x="1484" y="492"/>
                  </a:lnTo>
                  <a:lnTo>
                    <a:pt x="1481" y="515"/>
                  </a:lnTo>
                  <a:lnTo>
                    <a:pt x="1478" y="538"/>
                  </a:lnTo>
                  <a:lnTo>
                    <a:pt x="1474" y="561"/>
                  </a:lnTo>
                  <a:lnTo>
                    <a:pt x="1470" y="584"/>
                  </a:lnTo>
                  <a:lnTo>
                    <a:pt x="1463" y="605"/>
                  </a:lnTo>
                  <a:lnTo>
                    <a:pt x="1455" y="627"/>
                  </a:lnTo>
                  <a:lnTo>
                    <a:pt x="1448" y="649"/>
                  </a:lnTo>
                  <a:lnTo>
                    <a:pt x="1438" y="669"/>
                  </a:lnTo>
                  <a:lnTo>
                    <a:pt x="1428" y="689"/>
                  </a:lnTo>
                  <a:lnTo>
                    <a:pt x="1416" y="709"/>
                  </a:lnTo>
                  <a:lnTo>
                    <a:pt x="1405" y="728"/>
                  </a:lnTo>
                  <a:lnTo>
                    <a:pt x="1392" y="747"/>
                  </a:lnTo>
                  <a:lnTo>
                    <a:pt x="1378" y="764"/>
                  </a:lnTo>
                  <a:lnTo>
                    <a:pt x="1363" y="781"/>
                  </a:lnTo>
                  <a:lnTo>
                    <a:pt x="1347" y="797"/>
                  </a:lnTo>
                  <a:lnTo>
                    <a:pt x="1331" y="813"/>
                  </a:lnTo>
                  <a:lnTo>
                    <a:pt x="1314" y="827"/>
                  </a:lnTo>
                  <a:lnTo>
                    <a:pt x="1297" y="842"/>
                  </a:lnTo>
                  <a:lnTo>
                    <a:pt x="1278" y="855"/>
                  </a:lnTo>
                  <a:lnTo>
                    <a:pt x="1259" y="866"/>
                  </a:lnTo>
                  <a:lnTo>
                    <a:pt x="1239" y="878"/>
                  </a:lnTo>
                  <a:lnTo>
                    <a:pt x="1219" y="888"/>
                  </a:lnTo>
                  <a:lnTo>
                    <a:pt x="1199" y="898"/>
                  </a:lnTo>
                  <a:lnTo>
                    <a:pt x="1177" y="905"/>
                  </a:lnTo>
                  <a:lnTo>
                    <a:pt x="1156" y="912"/>
                  </a:lnTo>
                  <a:lnTo>
                    <a:pt x="1134" y="920"/>
                  </a:lnTo>
                  <a:lnTo>
                    <a:pt x="1111" y="924"/>
                  </a:lnTo>
                  <a:lnTo>
                    <a:pt x="1088" y="928"/>
                  </a:lnTo>
                  <a:lnTo>
                    <a:pt x="1065" y="931"/>
                  </a:lnTo>
                  <a:lnTo>
                    <a:pt x="1042" y="934"/>
                  </a:lnTo>
                  <a:lnTo>
                    <a:pt x="1017" y="934"/>
                  </a:lnTo>
                  <a:lnTo>
                    <a:pt x="1017" y="934"/>
                  </a:lnTo>
                  <a:lnTo>
                    <a:pt x="993" y="934"/>
                  </a:lnTo>
                  <a:lnTo>
                    <a:pt x="970" y="931"/>
                  </a:lnTo>
                  <a:lnTo>
                    <a:pt x="947" y="928"/>
                  </a:lnTo>
                  <a:lnTo>
                    <a:pt x="924" y="924"/>
                  </a:lnTo>
                  <a:lnTo>
                    <a:pt x="901" y="920"/>
                  </a:lnTo>
                  <a:lnTo>
                    <a:pt x="879" y="912"/>
                  </a:lnTo>
                  <a:lnTo>
                    <a:pt x="857" y="905"/>
                  </a:lnTo>
                  <a:lnTo>
                    <a:pt x="836" y="898"/>
                  </a:lnTo>
                  <a:lnTo>
                    <a:pt x="816" y="888"/>
                  </a:lnTo>
                  <a:lnTo>
                    <a:pt x="795" y="878"/>
                  </a:lnTo>
                  <a:lnTo>
                    <a:pt x="775" y="866"/>
                  </a:lnTo>
                  <a:lnTo>
                    <a:pt x="756" y="855"/>
                  </a:lnTo>
                  <a:lnTo>
                    <a:pt x="738" y="842"/>
                  </a:lnTo>
                  <a:lnTo>
                    <a:pt x="720" y="827"/>
                  </a:lnTo>
                  <a:lnTo>
                    <a:pt x="703" y="813"/>
                  </a:lnTo>
                  <a:lnTo>
                    <a:pt x="687" y="797"/>
                  </a:lnTo>
                  <a:lnTo>
                    <a:pt x="671" y="781"/>
                  </a:lnTo>
                  <a:lnTo>
                    <a:pt x="657" y="764"/>
                  </a:lnTo>
                  <a:lnTo>
                    <a:pt x="643" y="747"/>
                  </a:lnTo>
                  <a:lnTo>
                    <a:pt x="630" y="728"/>
                  </a:lnTo>
                  <a:lnTo>
                    <a:pt x="618" y="709"/>
                  </a:lnTo>
                  <a:lnTo>
                    <a:pt x="607" y="689"/>
                  </a:lnTo>
                  <a:lnTo>
                    <a:pt x="597" y="669"/>
                  </a:lnTo>
                  <a:lnTo>
                    <a:pt x="586" y="649"/>
                  </a:lnTo>
                  <a:lnTo>
                    <a:pt x="579" y="627"/>
                  </a:lnTo>
                  <a:lnTo>
                    <a:pt x="572" y="605"/>
                  </a:lnTo>
                  <a:lnTo>
                    <a:pt x="565" y="584"/>
                  </a:lnTo>
                  <a:lnTo>
                    <a:pt x="561" y="561"/>
                  </a:lnTo>
                  <a:lnTo>
                    <a:pt x="556" y="538"/>
                  </a:lnTo>
                  <a:lnTo>
                    <a:pt x="553" y="515"/>
                  </a:lnTo>
                  <a:lnTo>
                    <a:pt x="550" y="492"/>
                  </a:lnTo>
                  <a:lnTo>
                    <a:pt x="550" y="467"/>
                  </a:lnTo>
                  <a:lnTo>
                    <a:pt x="550" y="467"/>
                  </a:lnTo>
                  <a:lnTo>
                    <a:pt x="550" y="443"/>
                  </a:lnTo>
                  <a:lnTo>
                    <a:pt x="553" y="419"/>
                  </a:lnTo>
                  <a:lnTo>
                    <a:pt x="556" y="396"/>
                  </a:lnTo>
                  <a:lnTo>
                    <a:pt x="561" y="373"/>
                  </a:lnTo>
                  <a:lnTo>
                    <a:pt x="565" y="350"/>
                  </a:lnTo>
                  <a:lnTo>
                    <a:pt x="572" y="329"/>
                  </a:lnTo>
                  <a:lnTo>
                    <a:pt x="579" y="307"/>
                  </a:lnTo>
                  <a:lnTo>
                    <a:pt x="586" y="285"/>
                  </a:lnTo>
                  <a:lnTo>
                    <a:pt x="597" y="265"/>
                  </a:lnTo>
                  <a:lnTo>
                    <a:pt x="607" y="245"/>
                  </a:lnTo>
                  <a:lnTo>
                    <a:pt x="618" y="225"/>
                  </a:lnTo>
                  <a:lnTo>
                    <a:pt x="630" y="206"/>
                  </a:lnTo>
                  <a:lnTo>
                    <a:pt x="643" y="187"/>
                  </a:lnTo>
                  <a:lnTo>
                    <a:pt x="657" y="170"/>
                  </a:lnTo>
                  <a:lnTo>
                    <a:pt x="671" y="153"/>
                  </a:lnTo>
                  <a:lnTo>
                    <a:pt x="687" y="137"/>
                  </a:lnTo>
                  <a:lnTo>
                    <a:pt x="703" y="121"/>
                  </a:lnTo>
                  <a:lnTo>
                    <a:pt x="720" y="107"/>
                  </a:lnTo>
                  <a:lnTo>
                    <a:pt x="738" y="92"/>
                  </a:lnTo>
                  <a:lnTo>
                    <a:pt x="756" y="79"/>
                  </a:lnTo>
                  <a:lnTo>
                    <a:pt x="775" y="68"/>
                  </a:lnTo>
                  <a:lnTo>
                    <a:pt x="795" y="56"/>
                  </a:lnTo>
                  <a:lnTo>
                    <a:pt x="816" y="46"/>
                  </a:lnTo>
                  <a:lnTo>
                    <a:pt x="836" y="36"/>
                  </a:lnTo>
                  <a:lnTo>
                    <a:pt x="857" y="29"/>
                  </a:lnTo>
                  <a:lnTo>
                    <a:pt x="879" y="22"/>
                  </a:lnTo>
                  <a:lnTo>
                    <a:pt x="901" y="14"/>
                  </a:lnTo>
                  <a:lnTo>
                    <a:pt x="924" y="10"/>
                  </a:lnTo>
                  <a:lnTo>
                    <a:pt x="947" y="6"/>
                  </a:lnTo>
                  <a:lnTo>
                    <a:pt x="970" y="3"/>
                  </a:lnTo>
                  <a:lnTo>
                    <a:pt x="993" y="0"/>
                  </a:lnTo>
                  <a:lnTo>
                    <a:pt x="1017" y="0"/>
                  </a:lnTo>
                  <a:lnTo>
                    <a:pt x="1017" y="0"/>
                  </a:lnTo>
                  <a:lnTo>
                    <a:pt x="1042" y="0"/>
                  </a:lnTo>
                  <a:lnTo>
                    <a:pt x="1065" y="3"/>
                  </a:lnTo>
                  <a:lnTo>
                    <a:pt x="1088" y="6"/>
                  </a:lnTo>
                  <a:lnTo>
                    <a:pt x="1111" y="10"/>
                  </a:lnTo>
                  <a:lnTo>
                    <a:pt x="1134" y="14"/>
                  </a:lnTo>
                  <a:lnTo>
                    <a:pt x="1156" y="22"/>
                  </a:lnTo>
                  <a:lnTo>
                    <a:pt x="1177" y="29"/>
                  </a:lnTo>
                  <a:lnTo>
                    <a:pt x="1199" y="36"/>
                  </a:lnTo>
                  <a:lnTo>
                    <a:pt x="1219" y="46"/>
                  </a:lnTo>
                  <a:lnTo>
                    <a:pt x="1239" y="56"/>
                  </a:lnTo>
                  <a:lnTo>
                    <a:pt x="1259" y="68"/>
                  </a:lnTo>
                  <a:lnTo>
                    <a:pt x="1278" y="79"/>
                  </a:lnTo>
                  <a:lnTo>
                    <a:pt x="1297" y="92"/>
                  </a:lnTo>
                  <a:lnTo>
                    <a:pt x="1314" y="107"/>
                  </a:lnTo>
                  <a:lnTo>
                    <a:pt x="1331" y="121"/>
                  </a:lnTo>
                  <a:lnTo>
                    <a:pt x="1347" y="137"/>
                  </a:lnTo>
                  <a:lnTo>
                    <a:pt x="1363" y="153"/>
                  </a:lnTo>
                  <a:lnTo>
                    <a:pt x="1378" y="170"/>
                  </a:lnTo>
                  <a:lnTo>
                    <a:pt x="1392" y="187"/>
                  </a:lnTo>
                  <a:lnTo>
                    <a:pt x="1405" y="206"/>
                  </a:lnTo>
                  <a:lnTo>
                    <a:pt x="1416" y="225"/>
                  </a:lnTo>
                  <a:lnTo>
                    <a:pt x="1428" y="245"/>
                  </a:lnTo>
                  <a:lnTo>
                    <a:pt x="1438" y="265"/>
                  </a:lnTo>
                  <a:lnTo>
                    <a:pt x="1448" y="285"/>
                  </a:lnTo>
                  <a:lnTo>
                    <a:pt x="1455" y="307"/>
                  </a:lnTo>
                  <a:lnTo>
                    <a:pt x="1463" y="329"/>
                  </a:lnTo>
                  <a:lnTo>
                    <a:pt x="1470" y="350"/>
                  </a:lnTo>
                  <a:lnTo>
                    <a:pt x="1474" y="373"/>
                  </a:lnTo>
                  <a:lnTo>
                    <a:pt x="1478" y="396"/>
                  </a:lnTo>
                  <a:lnTo>
                    <a:pt x="1481" y="419"/>
                  </a:lnTo>
                  <a:lnTo>
                    <a:pt x="1484" y="443"/>
                  </a:lnTo>
                  <a:lnTo>
                    <a:pt x="1484" y="467"/>
                  </a:lnTo>
                  <a:lnTo>
                    <a:pt x="1484" y="467"/>
                  </a:lnTo>
                  <a:close/>
                  <a:moveTo>
                    <a:pt x="2016" y="2316"/>
                  </a:moveTo>
                  <a:lnTo>
                    <a:pt x="1555" y="1104"/>
                  </a:lnTo>
                  <a:lnTo>
                    <a:pt x="1555" y="1104"/>
                  </a:lnTo>
                  <a:lnTo>
                    <a:pt x="1546" y="1085"/>
                  </a:lnTo>
                  <a:lnTo>
                    <a:pt x="1537" y="1067"/>
                  </a:lnTo>
                  <a:lnTo>
                    <a:pt x="1526" y="1048"/>
                  </a:lnTo>
                  <a:lnTo>
                    <a:pt x="1514" y="1032"/>
                  </a:lnTo>
                  <a:lnTo>
                    <a:pt x="1501" y="1016"/>
                  </a:lnTo>
                  <a:lnTo>
                    <a:pt x="1489" y="1003"/>
                  </a:lnTo>
                  <a:lnTo>
                    <a:pt x="1474" y="990"/>
                  </a:lnTo>
                  <a:lnTo>
                    <a:pt x="1460" y="980"/>
                  </a:lnTo>
                  <a:lnTo>
                    <a:pt x="1444" y="970"/>
                  </a:lnTo>
                  <a:lnTo>
                    <a:pt x="1428" y="961"/>
                  </a:lnTo>
                  <a:lnTo>
                    <a:pt x="1412" y="956"/>
                  </a:lnTo>
                  <a:lnTo>
                    <a:pt x="1395" y="951"/>
                  </a:lnTo>
                  <a:lnTo>
                    <a:pt x="1379" y="948"/>
                  </a:lnTo>
                  <a:lnTo>
                    <a:pt x="1362" y="947"/>
                  </a:lnTo>
                  <a:lnTo>
                    <a:pt x="1346" y="948"/>
                  </a:lnTo>
                  <a:lnTo>
                    <a:pt x="1329" y="951"/>
                  </a:lnTo>
                  <a:lnTo>
                    <a:pt x="1329" y="951"/>
                  </a:lnTo>
                  <a:lnTo>
                    <a:pt x="1229" y="950"/>
                  </a:lnTo>
                  <a:lnTo>
                    <a:pt x="1017" y="950"/>
                  </a:lnTo>
                  <a:lnTo>
                    <a:pt x="804" y="950"/>
                  </a:lnTo>
                  <a:lnTo>
                    <a:pt x="706" y="951"/>
                  </a:lnTo>
                  <a:lnTo>
                    <a:pt x="706" y="951"/>
                  </a:lnTo>
                  <a:lnTo>
                    <a:pt x="689" y="948"/>
                  </a:lnTo>
                  <a:lnTo>
                    <a:pt x="673" y="947"/>
                  </a:lnTo>
                  <a:lnTo>
                    <a:pt x="656" y="948"/>
                  </a:lnTo>
                  <a:lnTo>
                    <a:pt x="640" y="951"/>
                  </a:lnTo>
                  <a:lnTo>
                    <a:pt x="622" y="956"/>
                  </a:lnTo>
                  <a:lnTo>
                    <a:pt x="607" y="961"/>
                  </a:lnTo>
                  <a:lnTo>
                    <a:pt x="591" y="970"/>
                  </a:lnTo>
                  <a:lnTo>
                    <a:pt x="575" y="980"/>
                  </a:lnTo>
                  <a:lnTo>
                    <a:pt x="561" y="990"/>
                  </a:lnTo>
                  <a:lnTo>
                    <a:pt x="546" y="1003"/>
                  </a:lnTo>
                  <a:lnTo>
                    <a:pt x="533" y="1016"/>
                  </a:lnTo>
                  <a:lnTo>
                    <a:pt x="520" y="1032"/>
                  </a:lnTo>
                  <a:lnTo>
                    <a:pt x="509" y="1048"/>
                  </a:lnTo>
                  <a:lnTo>
                    <a:pt x="497" y="1067"/>
                  </a:lnTo>
                  <a:lnTo>
                    <a:pt x="488" y="1085"/>
                  </a:lnTo>
                  <a:lnTo>
                    <a:pt x="480" y="1104"/>
                  </a:lnTo>
                  <a:lnTo>
                    <a:pt x="19" y="2316"/>
                  </a:lnTo>
                  <a:lnTo>
                    <a:pt x="19" y="2316"/>
                  </a:lnTo>
                  <a:lnTo>
                    <a:pt x="12" y="2338"/>
                  </a:lnTo>
                  <a:lnTo>
                    <a:pt x="6" y="2360"/>
                  </a:lnTo>
                  <a:lnTo>
                    <a:pt x="1" y="2381"/>
                  </a:lnTo>
                  <a:lnTo>
                    <a:pt x="0" y="2403"/>
                  </a:lnTo>
                  <a:lnTo>
                    <a:pt x="0" y="2425"/>
                  </a:lnTo>
                  <a:lnTo>
                    <a:pt x="1" y="2445"/>
                  </a:lnTo>
                  <a:lnTo>
                    <a:pt x="4" y="2463"/>
                  </a:lnTo>
                  <a:lnTo>
                    <a:pt x="10" y="2484"/>
                  </a:lnTo>
                  <a:lnTo>
                    <a:pt x="16" y="2501"/>
                  </a:lnTo>
                  <a:lnTo>
                    <a:pt x="24" y="2518"/>
                  </a:lnTo>
                  <a:lnTo>
                    <a:pt x="33" y="2534"/>
                  </a:lnTo>
                  <a:lnTo>
                    <a:pt x="45" y="2548"/>
                  </a:lnTo>
                  <a:lnTo>
                    <a:pt x="58" y="2561"/>
                  </a:lnTo>
                  <a:lnTo>
                    <a:pt x="71" y="2572"/>
                  </a:lnTo>
                  <a:lnTo>
                    <a:pt x="86" y="2582"/>
                  </a:lnTo>
                  <a:lnTo>
                    <a:pt x="102" y="2589"/>
                  </a:lnTo>
                  <a:lnTo>
                    <a:pt x="102" y="2589"/>
                  </a:lnTo>
                  <a:lnTo>
                    <a:pt x="120" y="2595"/>
                  </a:lnTo>
                  <a:lnTo>
                    <a:pt x="137" y="2597"/>
                  </a:lnTo>
                  <a:lnTo>
                    <a:pt x="154" y="2597"/>
                  </a:lnTo>
                  <a:lnTo>
                    <a:pt x="171" y="2596"/>
                  </a:lnTo>
                  <a:lnTo>
                    <a:pt x="190" y="2593"/>
                  </a:lnTo>
                  <a:lnTo>
                    <a:pt x="207" y="2587"/>
                  </a:lnTo>
                  <a:lnTo>
                    <a:pt x="225" y="2580"/>
                  </a:lnTo>
                  <a:lnTo>
                    <a:pt x="241" y="2572"/>
                  </a:lnTo>
                  <a:lnTo>
                    <a:pt x="258" y="2560"/>
                  </a:lnTo>
                  <a:lnTo>
                    <a:pt x="272" y="2547"/>
                  </a:lnTo>
                  <a:lnTo>
                    <a:pt x="288" y="2534"/>
                  </a:lnTo>
                  <a:lnTo>
                    <a:pt x="301" y="2518"/>
                  </a:lnTo>
                  <a:lnTo>
                    <a:pt x="314" y="2501"/>
                  </a:lnTo>
                  <a:lnTo>
                    <a:pt x="326" y="2482"/>
                  </a:lnTo>
                  <a:lnTo>
                    <a:pt x="337" y="2462"/>
                  </a:lnTo>
                  <a:lnTo>
                    <a:pt x="346" y="2440"/>
                  </a:lnTo>
                  <a:lnTo>
                    <a:pt x="539" y="1933"/>
                  </a:lnTo>
                  <a:lnTo>
                    <a:pt x="539" y="2484"/>
                  </a:lnTo>
                  <a:lnTo>
                    <a:pt x="539" y="2484"/>
                  </a:lnTo>
                  <a:lnTo>
                    <a:pt x="539" y="2484"/>
                  </a:lnTo>
                  <a:lnTo>
                    <a:pt x="539" y="4062"/>
                  </a:lnTo>
                  <a:lnTo>
                    <a:pt x="539" y="4062"/>
                  </a:lnTo>
                  <a:lnTo>
                    <a:pt x="540" y="4088"/>
                  </a:lnTo>
                  <a:lnTo>
                    <a:pt x="542" y="4114"/>
                  </a:lnTo>
                  <a:lnTo>
                    <a:pt x="548" y="4138"/>
                  </a:lnTo>
                  <a:lnTo>
                    <a:pt x="553" y="4161"/>
                  </a:lnTo>
                  <a:lnTo>
                    <a:pt x="561" y="4185"/>
                  </a:lnTo>
                  <a:lnTo>
                    <a:pt x="569" y="4206"/>
                  </a:lnTo>
                  <a:lnTo>
                    <a:pt x="581" y="4225"/>
                  </a:lnTo>
                  <a:lnTo>
                    <a:pt x="592" y="4244"/>
                  </a:lnTo>
                  <a:lnTo>
                    <a:pt x="605" y="4261"/>
                  </a:lnTo>
                  <a:lnTo>
                    <a:pt x="620" y="4275"/>
                  </a:lnTo>
                  <a:lnTo>
                    <a:pt x="634" y="4288"/>
                  </a:lnTo>
                  <a:lnTo>
                    <a:pt x="650" y="4298"/>
                  </a:lnTo>
                  <a:lnTo>
                    <a:pt x="667" y="4307"/>
                  </a:lnTo>
                  <a:lnTo>
                    <a:pt x="684" y="4314"/>
                  </a:lnTo>
                  <a:lnTo>
                    <a:pt x="702" y="4319"/>
                  </a:lnTo>
                  <a:lnTo>
                    <a:pt x="720" y="4320"/>
                  </a:lnTo>
                  <a:lnTo>
                    <a:pt x="793" y="4320"/>
                  </a:lnTo>
                  <a:lnTo>
                    <a:pt x="793" y="4320"/>
                  </a:lnTo>
                  <a:lnTo>
                    <a:pt x="811" y="4319"/>
                  </a:lnTo>
                  <a:lnTo>
                    <a:pt x="829" y="4314"/>
                  </a:lnTo>
                  <a:lnTo>
                    <a:pt x="846" y="4307"/>
                  </a:lnTo>
                  <a:lnTo>
                    <a:pt x="863" y="4298"/>
                  </a:lnTo>
                  <a:lnTo>
                    <a:pt x="879" y="4288"/>
                  </a:lnTo>
                  <a:lnTo>
                    <a:pt x="895" y="4275"/>
                  </a:lnTo>
                  <a:lnTo>
                    <a:pt x="908" y="4261"/>
                  </a:lnTo>
                  <a:lnTo>
                    <a:pt x="921" y="4244"/>
                  </a:lnTo>
                  <a:lnTo>
                    <a:pt x="932" y="4225"/>
                  </a:lnTo>
                  <a:lnTo>
                    <a:pt x="944" y="4206"/>
                  </a:lnTo>
                  <a:lnTo>
                    <a:pt x="952" y="4185"/>
                  </a:lnTo>
                  <a:lnTo>
                    <a:pt x="960" y="4161"/>
                  </a:lnTo>
                  <a:lnTo>
                    <a:pt x="967" y="4138"/>
                  </a:lnTo>
                  <a:lnTo>
                    <a:pt x="971" y="4114"/>
                  </a:lnTo>
                  <a:lnTo>
                    <a:pt x="974" y="4088"/>
                  </a:lnTo>
                  <a:lnTo>
                    <a:pt x="974" y="4062"/>
                  </a:lnTo>
                  <a:lnTo>
                    <a:pt x="974" y="2736"/>
                  </a:lnTo>
                  <a:lnTo>
                    <a:pt x="974" y="2736"/>
                  </a:lnTo>
                  <a:lnTo>
                    <a:pt x="1061" y="2736"/>
                  </a:lnTo>
                  <a:lnTo>
                    <a:pt x="1061" y="4062"/>
                  </a:lnTo>
                  <a:lnTo>
                    <a:pt x="1061" y="4062"/>
                  </a:lnTo>
                  <a:lnTo>
                    <a:pt x="1061" y="4088"/>
                  </a:lnTo>
                  <a:lnTo>
                    <a:pt x="1063" y="4114"/>
                  </a:lnTo>
                  <a:lnTo>
                    <a:pt x="1068" y="4138"/>
                  </a:lnTo>
                  <a:lnTo>
                    <a:pt x="1075" y="4161"/>
                  </a:lnTo>
                  <a:lnTo>
                    <a:pt x="1082" y="4185"/>
                  </a:lnTo>
                  <a:lnTo>
                    <a:pt x="1091" y="4206"/>
                  </a:lnTo>
                  <a:lnTo>
                    <a:pt x="1102" y="4225"/>
                  </a:lnTo>
                  <a:lnTo>
                    <a:pt x="1114" y="4244"/>
                  </a:lnTo>
                  <a:lnTo>
                    <a:pt x="1127" y="4261"/>
                  </a:lnTo>
                  <a:lnTo>
                    <a:pt x="1140" y="4275"/>
                  </a:lnTo>
                  <a:lnTo>
                    <a:pt x="1156" y="4288"/>
                  </a:lnTo>
                  <a:lnTo>
                    <a:pt x="1171" y="4298"/>
                  </a:lnTo>
                  <a:lnTo>
                    <a:pt x="1189" y="4307"/>
                  </a:lnTo>
                  <a:lnTo>
                    <a:pt x="1206" y="4314"/>
                  </a:lnTo>
                  <a:lnTo>
                    <a:pt x="1223" y="4319"/>
                  </a:lnTo>
                  <a:lnTo>
                    <a:pt x="1242" y="4320"/>
                  </a:lnTo>
                  <a:lnTo>
                    <a:pt x="1314" y="4320"/>
                  </a:lnTo>
                  <a:lnTo>
                    <a:pt x="1314" y="4320"/>
                  </a:lnTo>
                  <a:lnTo>
                    <a:pt x="1333" y="4319"/>
                  </a:lnTo>
                  <a:lnTo>
                    <a:pt x="1350" y="4314"/>
                  </a:lnTo>
                  <a:lnTo>
                    <a:pt x="1367" y="4307"/>
                  </a:lnTo>
                  <a:lnTo>
                    <a:pt x="1385" y="4298"/>
                  </a:lnTo>
                  <a:lnTo>
                    <a:pt x="1401" y="4288"/>
                  </a:lnTo>
                  <a:lnTo>
                    <a:pt x="1415" y="4275"/>
                  </a:lnTo>
                  <a:lnTo>
                    <a:pt x="1429" y="4261"/>
                  </a:lnTo>
                  <a:lnTo>
                    <a:pt x="1442" y="4244"/>
                  </a:lnTo>
                  <a:lnTo>
                    <a:pt x="1454" y="4225"/>
                  </a:lnTo>
                  <a:lnTo>
                    <a:pt x="1464" y="4206"/>
                  </a:lnTo>
                  <a:lnTo>
                    <a:pt x="1474" y="4185"/>
                  </a:lnTo>
                  <a:lnTo>
                    <a:pt x="1481" y="4161"/>
                  </a:lnTo>
                  <a:lnTo>
                    <a:pt x="1487" y="4138"/>
                  </a:lnTo>
                  <a:lnTo>
                    <a:pt x="1491" y="4114"/>
                  </a:lnTo>
                  <a:lnTo>
                    <a:pt x="1494" y="4088"/>
                  </a:lnTo>
                  <a:lnTo>
                    <a:pt x="1496" y="4062"/>
                  </a:lnTo>
                  <a:lnTo>
                    <a:pt x="1496" y="2484"/>
                  </a:lnTo>
                  <a:lnTo>
                    <a:pt x="1496" y="2484"/>
                  </a:lnTo>
                  <a:lnTo>
                    <a:pt x="1496" y="2484"/>
                  </a:lnTo>
                  <a:lnTo>
                    <a:pt x="1496" y="1933"/>
                  </a:lnTo>
                  <a:lnTo>
                    <a:pt x="1689" y="2440"/>
                  </a:lnTo>
                  <a:lnTo>
                    <a:pt x="1689" y="2440"/>
                  </a:lnTo>
                  <a:lnTo>
                    <a:pt x="1697" y="2462"/>
                  </a:lnTo>
                  <a:lnTo>
                    <a:pt x="1709" y="2482"/>
                  </a:lnTo>
                  <a:lnTo>
                    <a:pt x="1720" y="2501"/>
                  </a:lnTo>
                  <a:lnTo>
                    <a:pt x="1733" y="2518"/>
                  </a:lnTo>
                  <a:lnTo>
                    <a:pt x="1746" y="2534"/>
                  </a:lnTo>
                  <a:lnTo>
                    <a:pt x="1762" y="2547"/>
                  </a:lnTo>
                  <a:lnTo>
                    <a:pt x="1777" y="2560"/>
                  </a:lnTo>
                  <a:lnTo>
                    <a:pt x="1794" y="2572"/>
                  </a:lnTo>
                  <a:lnTo>
                    <a:pt x="1810" y="2580"/>
                  </a:lnTo>
                  <a:lnTo>
                    <a:pt x="1827" y="2587"/>
                  </a:lnTo>
                  <a:lnTo>
                    <a:pt x="1844" y="2593"/>
                  </a:lnTo>
                  <a:lnTo>
                    <a:pt x="1863" y="2596"/>
                  </a:lnTo>
                  <a:lnTo>
                    <a:pt x="1880" y="2597"/>
                  </a:lnTo>
                  <a:lnTo>
                    <a:pt x="1898" y="2597"/>
                  </a:lnTo>
                  <a:lnTo>
                    <a:pt x="1915" y="2595"/>
                  </a:lnTo>
                  <a:lnTo>
                    <a:pt x="1932" y="2589"/>
                  </a:lnTo>
                  <a:lnTo>
                    <a:pt x="1932" y="2589"/>
                  </a:lnTo>
                  <a:lnTo>
                    <a:pt x="1948" y="2582"/>
                  </a:lnTo>
                  <a:lnTo>
                    <a:pt x="1964" y="2572"/>
                  </a:lnTo>
                  <a:lnTo>
                    <a:pt x="1977" y="2561"/>
                  </a:lnTo>
                  <a:lnTo>
                    <a:pt x="1990" y="2548"/>
                  </a:lnTo>
                  <a:lnTo>
                    <a:pt x="2001" y="2534"/>
                  </a:lnTo>
                  <a:lnTo>
                    <a:pt x="2010" y="2518"/>
                  </a:lnTo>
                  <a:lnTo>
                    <a:pt x="2019" y="2501"/>
                  </a:lnTo>
                  <a:lnTo>
                    <a:pt x="2025" y="2484"/>
                  </a:lnTo>
                  <a:lnTo>
                    <a:pt x="2029" y="2463"/>
                  </a:lnTo>
                  <a:lnTo>
                    <a:pt x="2033" y="2445"/>
                  </a:lnTo>
                  <a:lnTo>
                    <a:pt x="2035" y="2425"/>
                  </a:lnTo>
                  <a:lnTo>
                    <a:pt x="2035" y="2403"/>
                  </a:lnTo>
                  <a:lnTo>
                    <a:pt x="2032" y="2381"/>
                  </a:lnTo>
                  <a:lnTo>
                    <a:pt x="2029" y="2360"/>
                  </a:lnTo>
                  <a:lnTo>
                    <a:pt x="2023" y="2338"/>
                  </a:lnTo>
                  <a:lnTo>
                    <a:pt x="2016" y="2316"/>
                  </a:lnTo>
                  <a:lnTo>
                    <a:pt x="2016" y="2316"/>
                  </a:lnTo>
                  <a:close/>
                </a:path>
              </a:pathLst>
            </a:custGeom>
            <a:solidFill>
              <a:srgbClr val="E3E3E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363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ZA" sz="1800" b="0" i="0" u="none" strike="noStrike" kern="0" cap="none" spc="0" normalizeH="0" baseline="0" noProof="0">
                <a:ln>
                  <a:noFill/>
                </a:ln>
                <a:solidFill>
                  <a:srgbClr val="777777"/>
                </a:solidFill>
                <a:effectLst/>
                <a:uLnTx/>
                <a:uFillTx/>
              </a:endParaRPr>
            </a:p>
          </p:txBody>
        </p:sp>
        <p:sp>
          <p:nvSpPr>
            <p:cNvPr id="85" name="Freeform 64"/>
            <p:cNvSpPr>
              <a:spLocks noEditPoints="1"/>
            </p:cNvSpPr>
            <p:nvPr/>
          </p:nvSpPr>
          <p:spPr bwMode="auto">
            <a:xfrm>
              <a:off x="3670457" y="2971800"/>
              <a:ext cx="475127" cy="1008623"/>
            </a:xfrm>
            <a:custGeom>
              <a:avLst/>
              <a:gdLst>
                <a:gd name="T0" fmla="*/ 1474 w 2035"/>
                <a:gd name="T1" fmla="*/ 561 h 4320"/>
                <a:gd name="T2" fmla="*/ 1428 w 2035"/>
                <a:gd name="T3" fmla="*/ 689 h 4320"/>
                <a:gd name="T4" fmla="*/ 1347 w 2035"/>
                <a:gd name="T5" fmla="*/ 797 h 4320"/>
                <a:gd name="T6" fmla="*/ 1239 w 2035"/>
                <a:gd name="T7" fmla="*/ 878 h 4320"/>
                <a:gd name="T8" fmla="*/ 1111 w 2035"/>
                <a:gd name="T9" fmla="*/ 924 h 4320"/>
                <a:gd name="T10" fmla="*/ 993 w 2035"/>
                <a:gd name="T11" fmla="*/ 934 h 4320"/>
                <a:gd name="T12" fmla="*/ 857 w 2035"/>
                <a:gd name="T13" fmla="*/ 905 h 4320"/>
                <a:gd name="T14" fmla="*/ 738 w 2035"/>
                <a:gd name="T15" fmla="*/ 842 h 4320"/>
                <a:gd name="T16" fmla="*/ 643 w 2035"/>
                <a:gd name="T17" fmla="*/ 747 h 4320"/>
                <a:gd name="T18" fmla="*/ 579 w 2035"/>
                <a:gd name="T19" fmla="*/ 627 h 4320"/>
                <a:gd name="T20" fmla="*/ 550 w 2035"/>
                <a:gd name="T21" fmla="*/ 492 h 4320"/>
                <a:gd name="T22" fmla="*/ 561 w 2035"/>
                <a:gd name="T23" fmla="*/ 373 h 4320"/>
                <a:gd name="T24" fmla="*/ 607 w 2035"/>
                <a:gd name="T25" fmla="*/ 245 h 4320"/>
                <a:gd name="T26" fmla="*/ 687 w 2035"/>
                <a:gd name="T27" fmla="*/ 137 h 4320"/>
                <a:gd name="T28" fmla="*/ 795 w 2035"/>
                <a:gd name="T29" fmla="*/ 56 h 4320"/>
                <a:gd name="T30" fmla="*/ 924 w 2035"/>
                <a:gd name="T31" fmla="*/ 10 h 4320"/>
                <a:gd name="T32" fmla="*/ 1042 w 2035"/>
                <a:gd name="T33" fmla="*/ 0 h 4320"/>
                <a:gd name="T34" fmla="*/ 1177 w 2035"/>
                <a:gd name="T35" fmla="*/ 29 h 4320"/>
                <a:gd name="T36" fmla="*/ 1297 w 2035"/>
                <a:gd name="T37" fmla="*/ 92 h 4320"/>
                <a:gd name="T38" fmla="*/ 1392 w 2035"/>
                <a:gd name="T39" fmla="*/ 187 h 4320"/>
                <a:gd name="T40" fmla="*/ 1455 w 2035"/>
                <a:gd name="T41" fmla="*/ 307 h 4320"/>
                <a:gd name="T42" fmla="*/ 1484 w 2035"/>
                <a:gd name="T43" fmla="*/ 443 h 4320"/>
                <a:gd name="T44" fmla="*/ 1546 w 2035"/>
                <a:gd name="T45" fmla="*/ 1085 h 4320"/>
                <a:gd name="T46" fmla="*/ 1474 w 2035"/>
                <a:gd name="T47" fmla="*/ 990 h 4320"/>
                <a:gd name="T48" fmla="*/ 1379 w 2035"/>
                <a:gd name="T49" fmla="*/ 948 h 4320"/>
                <a:gd name="T50" fmla="*/ 1017 w 2035"/>
                <a:gd name="T51" fmla="*/ 950 h 4320"/>
                <a:gd name="T52" fmla="*/ 656 w 2035"/>
                <a:gd name="T53" fmla="*/ 948 h 4320"/>
                <a:gd name="T54" fmla="*/ 561 w 2035"/>
                <a:gd name="T55" fmla="*/ 990 h 4320"/>
                <a:gd name="T56" fmla="*/ 488 w 2035"/>
                <a:gd name="T57" fmla="*/ 1085 h 4320"/>
                <a:gd name="T58" fmla="*/ 1 w 2035"/>
                <a:gd name="T59" fmla="*/ 2381 h 4320"/>
                <a:gd name="T60" fmla="*/ 16 w 2035"/>
                <a:gd name="T61" fmla="*/ 2501 h 4320"/>
                <a:gd name="T62" fmla="*/ 86 w 2035"/>
                <a:gd name="T63" fmla="*/ 2582 h 4320"/>
                <a:gd name="T64" fmla="*/ 171 w 2035"/>
                <a:gd name="T65" fmla="*/ 2596 h 4320"/>
                <a:gd name="T66" fmla="*/ 272 w 2035"/>
                <a:gd name="T67" fmla="*/ 2547 h 4320"/>
                <a:gd name="T68" fmla="*/ 346 w 2035"/>
                <a:gd name="T69" fmla="*/ 2440 h 4320"/>
                <a:gd name="T70" fmla="*/ 539 w 2035"/>
                <a:gd name="T71" fmla="*/ 4062 h 4320"/>
                <a:gd name="T72" fmla="*/ 569 w 2035"/>
                <a:gd name="T73" fmla="*/ 4206 h 4320"/>
                <a:gd name="T74" fmla="*/ 650 w 2035"/>
                <a:gd name="T75" fmla="*/ 4298 h 4320"/>
                <a:gd name="T76" fmla="*/ 793 w 2035"/>
                <a:gd name="T77" fmla="*/ 4320 h 4320"/>
                <a:gd name="T78" fmla="*/ 895 w 2035"/>
                <a:gd name="T79" fmla="*/ 4275 h 4320"/>
                <a:gd name="T80" fmla="*/ 960 w 2035"/>
                <a:gd name="T81" fmla="*/ 4161 h 4320"/>
                <a:gd name="T82" fmla="*/ 974 w 2035"/>
                <a:gd name="T83" fmla="*/ 2736 h 4320"/>
                <a:gd name="T84" fmla="*/ 1068 w 2035"/>
                <a:gd name="T85" fmla="*/ 4138 h 4320"/>
                <a:gd name="T86" fmla="*/ 1127 w 2035"/>
                <a:gd name="T87" fmla="*/ 4261 h 4320"/>
                <a:gd name="T88" fmla="*/ 1223 w 2035"/>
                <a:gd name="T89" fmla="*/ 4319 h 4320"/>
                <a:gd name="T90" fmla="*/ 1367 w 2035"/>
                <a:gd name="T91" fmla="*/ 4307 h 4320"/>
                <a:gd name="T92" fmla="*/ 1454 w 2035"/>
                <a:gd name="T93" fmla="*/ 4225 h 4320"/>
                <a:gd name="T94" fmla="*/ 1494 w 2035"/>
                <a:gd name="T95" fmla="*/ 4088 h 4320"/>
                <a:gd name="T96" fmla="*/ 1689 w 2035"/>
                <a:gd name="T97" fmla="*/ 2440 h 4320"/>
                <a:gd name="T98" fmla="*/ 1746 w 2035"/>
                <a:gd name="T99" fmla="*/ 2534 h 4320"/>
                <a:gd name="T100" fmla="*/ 1844 w 2035"/>
                <a:gd name="T101" fmla="*/ 2593 h 4320"/>
                <a:gd name="T102" fmla="*/ 1932 w 2035"/>
                <a:gd name="T103" fmla="*/ 2589 h 4320"/>
                <a:gd name="T104" fmla="*/ 2010 w 2035"/>
                <a:gd name="T105" fmla="*/ 2518 h 4320"/>
                <a:gd name="T106" fmla="*/ 2035 w 2035"/>
                <a:gd name="T107" fmla="*/ 2403 h 43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2035" h="4320">
                  <a:moveTo>
                    <a:pt x="1484" y="467"/>
                  </a:moveTo>
                  <a:lnTo>
                    <a:pt x="1484" y="467"/>
                  </a:lnTo>
                  <a:lnTo>
                    <a:pt x="1484" y="492"/>
                  </a:lnTo>
                  <a:lnTo>
                    <a:pt x="1481" y="515"/>
                  </a:lnTo>
                  <a:lnTo>
                    <a:pt x="1478" y="538"/>
                  </a:lnTo>
                  <a:lnTo>
                    <a:pt x="1474" y="561"/>
                  </a:lnTo>
                  <a:lnTo>
                    <a:pt x="1470" y="584"/>
                  </a:lnTo>
                  <a:lnTo>
                    <a:pt x="1463" y="605"/>
                  </a:lnTo>
                  <a:lnTo>
                    <a:pt x="1455" y="627"/>
                  </a:lnTo>
                  <a:lnTo>
                    <a:pt x="1448" y="649"/>
                  </a:lnTo>
                  <a:lnTo>
                    <a:pt x="1438" y="669"/>
                  </a:lnTo>
                  <a:lnTo>
                    <a:pt x="1428" y="689"/>
                  </a:lnTo>
                  <a:lnTo>
                    <a:pt x="1416" y="709"/>
                  </a:lnTo>
                  <a:lnTo>
                    <a:pt x="1405" y="728"/>
                  </a:lnTo>
                  <a:lnTo>
                    <a:pt x="1392" y="747"/>
                  </a:lnTo>
                  <a:lnTo>
                    <a:pt x="1378" y="764"/>
                  </a:lnTo>
                  <a:lnTo>
                    <a:pt x="1363" y="781"/>
                  </a:lnTo>
                  <a:lnTo>
                    <a:pt x="1347" y="797"/>
                  </a:lnTo>
                  <a:lnTo>
                    <a:pt x="1331" y="813"/>
                  </a:lnTo>
                  <a:lnTo>
                    <a:pt x="1314" y="827"/>
                  </a:lnTo>
                  <a:lnTo>
                    <a:pt x="1297" y="842"/>
                  </a:lnTo>
                  <a:lnTo>
                    <a:pt x="1278" y="855"/>
                  </a:lnTo>
                  <a:lnTo>
                    <a:pt x="1259" y="866"/>
                  </a:lnTo>
                  <a:lnTo>
                    <a:pt x="1239" y="878"/>
                  </a:lnTo>
                  <a:lnTo>
                    <a:pt x="1219" y="888"/>
                  </a:lnTo>
                  <a:lnTo>
                    <a:pt x="1199" y="898"/>
                  </a:lnTo>
                  <a:lnTo>
                    <a:pt x="1177" y="905"/>
                  </a:lnTo>
                  <a:lnTo>
                    <a:pt x="1156" y="912"/>
                  </a:lnTo>
                  <a:lnTo>
                    <a:pt x="1134" y="920"/>
                  </a:lnTo>
                  <a:lnTo>
                    <a:pt x="1111" y="924"/>
                  </a:lnTo>
                  <a:lnTo>
                    <a:pt x="1088" y="928"/>
                  </a:lnTo>
                  <a:lnTo>
                    <a:pt x="1065" y="931"/>
                  </a:lnTo>
                  <a:lnTo>
                    <a:pt x="1042" y="934"/>
                  </a:lnTo>
                  <a:lnTo>
                    <a:pt x="1017" y="934"/>
                  </a:lnTo>
                  <a:lnTo>
                    <a:pt x="1017" y="934"/>
                  </a:lnTo>
                  <a:lnTo>
                    <a:pt x="993" y="934"/>
                  </a:lnTo>
                  <a:lnTo>
                    <a:pt x="970" y="931"/>
                  </a:lnTo>
                  <a:lnTo>
                    <a:pt x="947" y="928"/>
                  </a:lnTo>
                  <a:lnTo>
                    <a:pt x="924" y="924"/>
                  </a:lnTo>
                  <a:lnTo>
                    <a:pt x="901" y="920"/>
                  </a:lnTo>
                  <a:lnTo>
                    <a:pt x="879" y="912"/>
                  </a:lnTo>
                  <a:lnTo>
                    <a:pt x="857" y="905"/>
                  </a:lnTo>
                  <a:lnTo>
                    <a:pt x="836" y="898"/>
                  </a:lnTo>
                  <a:lnTo>
                    <a:pt x="816" y="888"/>
                  </a:lnTo>
                  <a:lnTo>
                    <a:pt x="795" y="878"/>
                  </a:lnTo>
                  <a:lnTo>
                    <a:pt x="775" y="866"/>
                  </a:lnTo>
                  <a:lnTo>
                    <a:pt x="756" y="855"/>
                  </a:lnTo>
                  <a:lnTo>
                    <a:pt x="738" y="842"/>
                  </a:lnTo>
                  <a:lnTo>
                    <a:pt x="720" y="827"/>
                  </a:lnTo>
                  <a:lnTo>
                    <a:pt x="703" y="813"/>
                  </a:lnTo>
                  <a:lnTo>
                    <a:pt x="687" y="797"/>
                  </a:lnTo>
                  <a:lnTo>
                    <a:pt x="671" y="781"/>
                  </a:lnTo>
                  <a:lnTo>
                    <a:pt x="657" y="764"/>
                  </a:lnTo>
                  <a:lnTo>
                    <a:pt x="643" y="747"/>
                  </a:lnTo>
                  <a:lnTo>
                    <a:pt x="630" y="728"/>
                  </a:lnTo>
                  <a:lnTo>
                    <a:pt x="618" y="709"/>
                  </a:lnTo>
                  <a:lnTo>
                    <a:pt x="607" y="689"/>
                  </a:lnTo>
                  <a:lnTo>
                    <a:pt x="597" y="669"/>
                  </a:lnTo>
                  <a:lnTo>
                    <a:pt x="586" y="649"/>
                  </a:lnTo>
                  <a:lnTo>
                    <a:pt x="579" y="627"/>
                  </a:lnTo>
                  <a:lnTo>
                    <a:pt x="572" y="605"/>
                  </a:lnTo>
                  <a:lnTo>
                    <a:pt x="565" y="584"/>
                  </a:lnTo>
                  <a:lnTo>
                    <a:pt x="561" y="561"/>
                  </a:lnTo>
                  <a:lnTo>
                    <a:pt x="556" y="538"/>
                  </a:lnTo>
                  <a:lnTo>
                    <a:pt x="553" y="515"/>
                  </a:lnTo>
                  <a:lnTo>
                    <a:pt x="550" y="492"/>
                  </a:lnTo>
                  <a:lnTo>
                    <a:pt x="550" y="467"/>
                  </a:lnTo>
                  <a:lnTo>
                    <a:pt x="550" y="467"/>
                  </a:lnTo>
                  <a:lnTo>
                    <a:pt x="550" y="443"/>
                  </a:lnTo>
                  <a:lnTo>
                    <a:pt x="553" y="419"/>
                  </a:lnTo>
                  <a:lnTo>
                    <a:pt x="556" y="396"/>
                  </a:lnTo>
                  <a:lnTo>
                    <a:pt x="561" y="373"/>
                  </a:lnTo>
                  <a:lnTo>
                    <a:pt x="565" y="350"/>
                  </a:lnTo>
                  <a:lnTo>
                    <a:pt x="572" y="329"/>
                  </a:lnTo>
                  <a:lnTo>
                    <a:pt x="579" y="307"/>
                  </a:lnTo>
                  <a:lnTo>
                    <a:pt x="586" y="285"/>
                  </a:lnTo>
                  <a:lnTo>
                    <a:pt x="597" y="265"/>
                  </a:lnTo>
                  <a:lnTo>
                    <a:pt x="607" y="245"/>
                  </a:lnTo>
                  <a:lnTo>
                    <a:pt x="618" y="225"/>
                  </a:lnTo>
                  <a:lnTo>
                    <a:pt x="630" y="206"/>
                  </a:lnTo>
                  <a:lnTo>
                    <a:pt x="643" y="187"/>
                  </a:lnTo>
                  <a:lnTo>
                    <a:pt x="657" y="170"/>
                  </a:lnTo>
                  <a:lnTo>
                    <a:pt x="671" y="153"/>
                  </a:lnTo>
                  <a:lnTo>
                    <a:pt x="687" y="137"/>
                  </a:lnTo>
                  <a:lnTo>
                    <a:pt x="703" y="121"/>
                  </a:lnTo>
                  <a:lnTo>
                    <a:pt x="720" y="107"/>
                  </a:lnTo>
                  <a:lnTo>
                    <a:pt x="738" y="92"/>
                  </a:lnTo>
                  <a:lnTo>
                    <a:pt x="756" y="79"/>
                  </a:lnTo>
                  <a:lnTo>
                    <a:pt x="775" y="68"/>
                  </a:lnTo>
                  <a:lnTo>
                    <a:pt x="795" y="56"/>
                  </a:lnTo>
                  <a:lnTo>
                    <a:pt x="816" y="46"/>
                  </a:lnTo>
                  <a:lnTo>
                    <a:pt x="836" y="36"/>
                  </a:lnTo>
                  <a:lnTo>
                    <a:pt x="857" y="29"/>
                  </a:lnTo>
                  <a:lnTo>
                    <a:pt x="879" y="22"/>
                  </a:lnTo>
                  <a:lnTo>
                    <a:pt x="901" y="14"/>
                  </a:lnTo>
                  <a:lnTo>
                    <a:pt x="924" y="10"/>
                  </a:lnTo>
                  <a:lnTo>
                    <a:pt x="947" y="6"/>
                  </a:lnTo>
                  <a:lnTo>
                    <a:pt x="970" y="3"/>
                  </a:lnTo>
                  <a:lnTo>
                    <a:pt x="993" y="0"/>
                  </a:lnTo>
                  <a:lnTo>
                    <a:pt x="1017" y="0"/>
                  </a:lnTo>
                  <a:lnTo>
                    <a:pt x="1017" y="0"/>
                  </a:lnTo>
                  <a:lnTo>
                    <a:pt x="1042" y="0"/>
                  </a:lnTo>
                  <a:lnTo>
                    <a:pt x="1065" y="3"/>
                  </a:lnTo>
                  <a:lnTo>
                    <a:pt x="1088" y="6"/>
                  </a:lnTo>
                  <a:lnTo>
                    <a:pt x="1111" y="10"/>
                  </a:lnTo>
                  <a:lnTo>
                    <a:pt x="1134" y="14"/>
                  </a:lnTo>
                  <a:lnTo>
                    <a:pt x="1156" y="22"/>
                  </a:lnTo>
                  <a:lnTo>
                    <a:pt x="1177" y="29"/>
                  </a:lnTo>
                  <a:lnTo>
                    <a:pt x="1199" y="36"/>
                  </a:lnTo>
                  <a:lnTo>
                    <a:pt x="1219" y="46"/>
                  </a:lnTo>
                  <a:lnTo>
                    <a:pt x="1239" y="56"/>
                  </a:lnTo>
                  <a:lnTo>
                    <a:pt x="1259" y="68"/>
                  </a:lnTo>
                  <a:lnTo>
                    <a:pt x="1278" y="79"/>
                  </a:lnTo>
                  <a:lnTo>
                    <a:pt x="1297" y="92"/>
                  </a:lnTo>
                  <a:lnTo>
                    <a:pt x="1314" y="107"/>
                  </a:lnTo>
                  <a:lnTo>
                    <a:pt x="1331" y="121"/>
                  </a:lnTo>
                  <a:lnTo>
                    <a:pt x="1347" y="137"/>
                  </a:lnTo>
                  <a:lnTo>
                    <a:pt x="1363" y="153"/>
                  </a:lnTo>
                  <a:lnTo>
                    <a:pt x="1378" y="170"/>
                  </a:lnTo>
                  <a:lnTo>
                    <a:pt x="1392" y="187"/>
                  </a:lnTo>
                  <a:lnTo>
                    <a:pt x="1405" y="206"/>
                  </a:lnTo>
                  <a:lnTo>
                    <a:pt x="1416" y="225"/>
                  </a:lnTo>
                  <a:lnTo>
                    <a:pt x="1428" y="245"/>
                  </a:lnTo>
                  <a:lnTo>
                    <a:pt x="1438" y="265"/>
                  </a:lnTo>
                  <a:lnTo>
                    <a:pt x="1448" y="285"/>
                  </a:lnTo>
                  <a:lnTo>
                    <a:pt x="1455" y="307"/>
                  </a:lnTo>
                  <a:lnTo>
                    <a:pt x="1463" y="329"/>
                  </a:lnTo>
                  <a:lnTo>
                    <a:pt x="1470" y="350"/>
                  </a:lnTo>
                  <a:lnTo>
                    <a:pt x="1474" y="373"/>
                  </a:lnTo>
                  <a:lnTo>
                    <a:pt x="1478" y="396"/>
                  </a:lnTo>
                  <a:lnTo>
                    <a:pt x="1481" y="419"/>
                  </a:lnTo>
                  <a:lnTo>
                    <a:pt x="1484" y="443"/>
                  </a:lnTo>
                  <a:lnTo>
                    <a:pt x="1484" y="467"/>
                  </a:lnTo>
                  <a:lnTo>
                    <a:pt x="1484" y="467"/>
                  </a:lnTo>
                  <a:close/>
                  <a:moveTo>
                    <a:pt x="2016" y="2316"/>
                  </a:moveTo>
                  <a:lnTo>
                    <a:pt x="1555" y="1104"/>
                  </a:lnTo>
                  <a:lnTo>
                    <a:pt x="1555" y="1104"/>
                  </a:lnTo>
                  <a:lnTo>
                    <a:pt x="1546" y="1085"/>
                  </a:lnTo>
                  <a:lnTo>
                    <a:pt x="1537" y="1067"/>
                  </a:lnTo>
                  <a:lnTo>
                    <a:pt x="1526" y="1048"/>
                  </a:lnTo>
                  <a:lnTo>
                    <a:pt x="1514" y="1032"/>
                  </a:lnTo>
                  <a:lnTo>
                    <a:pt x="1501" y="1016"/>
                  </a:lnTo>
                  <a:lnTo>
                    <a:pt x="1489" y="1003"/>
                  </a:lnTo>
                  <a:lnTo>
                    <a:pt x="1474" y="990"/>
                  </a:lnTo>
                  <a:lnTo>
                    <a:pt x="1460" y="980"/>
                  </a:lnTo>
                  <a:lnTo>
                    <a:pt x="1444" y="970"/>
                  </a:lnTo>
                  <a:lnTo>
                    <a:pt x="1428" y="961"/>
                  </a:lnTo>
                  <a:lnTo>
                    <a:pt x="1412" y="956"/>
                  </a:lnTo>
                  <a:lnTo>
                    <a:pt x="1395" y="951"/>
                  </a:lnTo>
                  <a:lnTo>
                    <a:pt x="1379" y="948"/>
                  </a:lnTo>
                  <a:lnTo>
                    <a:pt x="1362" y="947"/>
                  </a:lnTo>
                  <a:lnTo>
                    <a:pt x="1346" y="948"/>
                  </a:lnTo>
                  <a:lnTo>
                    <a:pt x="1329" y="951"/>
                  </a:lnTo>
                  <a:lnTo>
                    <a:pt x="1329" y="951"/>
                  </a:lnTo>
                  <a:lnTo>
                    <a:pt x="1229" y="950"/>
                  </a:lnTo>
                  <a:lnTo>
                    <a:pt x="1017" y="950"/>
                  </a:lnTo>
                  <a:lnTo>
                    <a:pt x="804" y="950"/>
                  </a:lnTo>
                  <a:lnTo>
                    <a:pt x="706" y="951"/>
                  </a:lnTo>
                  <a:lnTo>
                    <a:pt x="706" y="951"/>
                  </a:lnTo>
                  <a:lnTo>
                    <a:pt x="689" y="948"/>
                  </a:lnTo>
                  <a:lnTo>
                    <a:pt x="673" y="947"/>
                  </a:lnTo>
                  <a:lnTo>
                    <a:pt x="656" y="948"/>
                  </a:lnTo>
                  <a:lnTo>
                    <a:pt x="640" y="951"/>
                  </a:lnTo>
                  <a:lnTo>
                    <a:pt x="622" y="956"/>
                  </a:lnTo>
                  <a:lnTo>
                    <a:pt x="607" y="961"/>
                  </a:lnTo>
                  <a:lnTo>
                    <a:pt x="591" y="970"/>
                  </a:lnTo>
                  <a:lnTo>
                    <a:pt x="575" y="980"/>
                  </a:lnTo>
                  <a:lnTo>
                    <a:pt x="561" y="990"/>
                  </a:lnTo>
                  <a:lnTo>
                    <a:pt x="546" y="1003"/>
                  </a:lnTo>
                  <a:lnTo>
                    <a:pt x="533" y="1016"/>
                  </a:lnTo>
                  <a:lnTo>
                    <a:pt x="520" y="1032"/>
                  </a:lnTo>
                  <a:lnTo>
                    <a:pt x="509" y="1048"/>
                  </a:lnTo>
                  <a:lnTo>
                    <a:pt x="497" y="1067"/>
                  </a:lnTo>
                  <a:lnTo>
                    <a:pt x="488" y="1085"/>
                  </a:lnTo>
                  <a:lnTo>
                    <a:pt x="480" y="1104"/>
                  </a:lnTo>
                  <a:lnTo>
                    <a:pt x="19" y="2316"/>
                  </a:lnTo>
                  <a:lnTo>
                    <a:pt x="19" y="2316"/>
                  </a:lnTo>
                  <a:lnTo>
                    <a:pt x="12" y="2338"/>
                  </a:lnTo>
                  <a:lnTo>
                    <a:pt x="6" y="2360"/>
                  </a:lnTo>
                  <a:lnTo>
                    <a:pt x="1" y="2381"/>
                  </a:lnTo>
                  <a:lnTo>
                    <a:pt x="0" y="2403"/>
                  </a:lnTo>
                  <a:lnTo>
                    <a:pt x="0" y="2425"/>
                  </a:lnTo>
                  <a:lnTo>
                    <a:pt x="1" y="2445"/>
                  </a:lnTo>
                  <a:lnTo>
                    <a:pt x="4" y="2463"/>
                  </a:lnTo>
                  <a:lnTo>
                    <a:pt x="10" y="2484"/>
                  </a:lnTo>
                  <a:lnTo>
                    <a:pt x="16" y="2501"/>
                  </a:lnTo>
                  <a:lnTo>
                    <a:pt x="24" y="2518"/>
                  </a:lnTo>
                  <a:lnTo>
                    <a:pt x="33" y="2534"/>
                  </a:lnTo>
                  <a:lnTo>
                    <a:pt x="45" y="2548"/>
                  </a:lnTo>
                  <a:lnTo>
                    <a:pt x="58" y="2561"/>
                  </a:lnTo>
                  <a:lnTo>
                    <a:pt x="71" y="2572"/>
                  </a:lnTo>
                  <a:lnTo>
                    <a:pt x="86" y="2582"/>
                  </a:lnTo>
                  <a:lnTo>
                    <a:pt x="102" y="2589"/>
                  </a:lnTo>
                  <a:lnTo>
                    <a:pt x="102" y="2589"/>
                  </a:lnTo>
                  <a:lnTo>
                    <a:pt x="120" y="2595"/>
                  </a:lnTo>
                  <a:lnTo>
                    <a:pt x="137" y="2597"/>
                  </a:lnTo>
                  <a:lnTo>
                    <a:pt x="154" y="2597"/>
                  </a:lnTo>
                  <a:lnTo>
                    <a:pt x="171" y="2596"/>
                  </a:lnTo>
                  <a:lnTo>
                    <a:pt x="190" y="2593"/>
                  </a:lnTo>
                  <a:lnTo>
                    <a:pt x="207" y="2587"/>
                  </a:lnTo>
                  <a:lnTo>
                    <a:pt x="225" y="2580"/>
                  </a:lnTo>
                  <a:lnTo>
                    <a:pt x="241" y="2572"/>
                  </a:lnTo>
                  <a:lnTo>
                    <a:pt x="258" y="2560"/>
                  </a:lnTo>
                  <a:lnTo>
                    <a:pt x="272" y="2547"/>
                  </a:lnTo>
                  <a:lnTo>
                    <a:pt x="288" y="2534"/>
                  </a:lnTo>
                  <a:lnTo>
                    <a:pt x="301" y="2518"/>
                  </a:lnTo>
                  <a:lnTo>
                    <a:pt x="314" y="2501"/>
                  </a:lnTo>
                  <a:lnTo>
                    <a:pt x="326" y="2482"/>
                  </a:lnTo>
                  <a:lnTo>
                    <a:pt x="337" y="2462"/>
                  </a:lnTo>
                  <a:lnTo>
                    <a:pt x="346" y="2440"/>
                  </a:lnTo>
                  <a:lnTo>
                    <a:pt x="539" y="1933"/>
                  </a:lnTo>
                  <a:lnTo>
                    <a:pt x="539" y="2484"/>
                  </a:lnTo>
                  <a:lnTo>
                    <a:pt x="539" y="2484"/>
                  </a:lnTo>
                  <a:lnTo>
                    <a:pt x="539" y="2484"/>
                  </a:lnTo>
                  <a:lnTo>
                    <a:pt x="539" y="4062"/>
                  </a:lnTo>
                  <a:lnTo>
                    <a:pt x="539" y="4062"/>
                  </a:lnTo>
                  <a:lnTo>
                    <a:pt x="540" y="4088"/>
                  </a:lnTo>
                  <a:lnTo>
                    <a:pt x="542" y="4114"/>
                  </a:lnTo>
                  <a:lnTo>
                    <a:pt x="548" y="4138"/>
                  </a:lnTo>
                  <a:lnTo>
                    <a:pt x="553" y="4161"/>
                  </a:lnTo>
                  <a:lnTo>
                    <a:pt x="561" y="4185"/>
                  </a:lnTo>
                  <a:lnTo>
                    <a:pt x="569" y="4206"/>
                  </a:lnTo>
                  <a:lnTo>
                    <a:pt x="581" y="4225"/>
                  </a:lnTo>
                  <a:lnTo>
                    <a:pt x="592" y="4244"/>
                  </a:lnTo>
                  <a:lnTo>
                    <a:pt x="605" y="4261"/>
                  </a:lnTo>
                  <a:lnTo>
                    <a:pt x="620" y="4275"/>
                  </a:lnTo>
                  <a:lnTo>
                    <a:pt x="634" y="4288"/>
                  </a:lnTo>
                  <a:lnTo>
                    <a:pt x="650" y="4298"/>
                  </a:lnTo>
                  <a:lnTo>
                    <a:pt x="667" y="4307"/>
                  </a:lnTo>
                  <a:lnTo>
                    <a:pt x="684" y="4314"/>
                  </a:lnTo>
                  <a:lnTo>
                    <a:pt x="702" y="4319"/>
                  </a:lnTo>
                  <a:lnTo>
                    <a:pt x="720" y="4320"/>
                  </a:lnTo>
                  <a:lnTo>
                    <a:pt x="793" y="4320"/>
                  </a:lnTo>
                  <a:lnTo>
                    <a:pt x="793" y="4320"/>
                  </a:lnTo>
                  <a:lnTo>
                    <a:pt x="811" y="4319"/>
                  </a:lnTo>
                  <a:lnTo>
                    <a:pt x="829" y="4314"/>
                  </a:lnTo>
                  <a:lnTo>
                    <a:pt x="846" y="4307"/>
                  </a:lnTo>
                  <a:lnTo>
                    <a:pt x="863" y="4298"/>
                  </a:lnTo>
                  <a:lnTo>
                    <a:pt x="879" y="4288"/>
                  </a:lnTo>
                  <a:lnTo>
                    <a:pt x="895" y="4275"/>
                  </a:lnTo>
                  <a:lnTo>
                    <a:pt x="908" y="4261"/>
                  </a:lnTo>
                  <a:lnTo>
                    <a:pt x="921" y="4244"/>
                  </a:lnTo>
                  <a:lnTo>
                    <a:pt x="932" y="4225"/>
                  </a:lnTo>
                  <a:lnTo>
                    <a:pt x="944" y="4206"/>
                  </a:lnTo>
                  <a:lnTo>
                    <a:pt x="952" y="4185"/>
                  </a:lnTo>
                  <a:lnTo>
                    <a:pt x="960" y="4161"/>
                  </a:lnTo>
                  <a:lnTo>
                    <a:pt x="967" y="4138"/>
                  </a:lnTo>
                  <a:lnTo>
                    <a:pt x="971" y="4114"/>
                  </a:lnTo>
                  <a:lnTo>
                    <a:pt x="974" y="4088"/>
                  </a:lnTo>
                  <a:lnTo>
                    <a:pt x="974" y="4062"/>
                  </a:lnTo>
                  <a:lnTo>
                    <a:pt x="974" y="2736"/>
                  </a:lnTo>
                  <a:lnTo>
                    <a:pt x="974" y="2736"/>
                  </a:lnTo>
                  <a:lnTo>
                    <a:pt x="1061" y="2736"/>
                  </a:lnTo>
                  <a:lnTo>
                    <a:pt x="1061" y="4062"/>
                  </a:lnTo>
                  <a:lnTo>
                    <a:pt x="1061" y="4062"/>
                  </a:lnTo>
                  <a:lnTo>
                    <a:pt x="1061" y="4088"/>
                  </a:lnTo>
                  <a:lnTo>
                    <a:pt x="1063" y="4114"/>
                  </a:lnTo>
                  <a:lnTo>
                    <a:pt x="1068" y="4138"/>
                  </a:lnTo>
                  <a:lnTo>
                    <a:pt x="1075" y="4161"/>
                  </a:lnTo>
                  <a:lnTo>
                    <a:pt x="1082" y="4185"/>
                  </a:lnTo>
                  <a:lnTo>
                    <a:pt x="1091" y="4206"/>
                  </a:lnTo>
                  <a:lnTo>
                    <a:pt x="1102" y="4225"/>
                  </a:lnTo>
                  <a:lnTo>
                    <a:pt x="1114" y="4244"/>
                  </a:lnTo>
                  <a:lnTo>
                    <a:pt x="1127" y="4261"/>
                  </a:lnTo>
                  <a:lnTo>
                    <a:pt x="1140" y="4275"/>
                  </a:lnTo>
                  <a:lnTo>
                    <a:pt x="1156" y="4288"/>
                  </a:lnTo>
                  <a:lnTo>
                    <a:pt x="1171" y="4298"/>
                  </a:lnTo>
                  <a:lnTo>
                    <a:pt x="1189" y="4307"/>
                  </a:lnTo>
                  <a:lnTo>
                    <a:pt x="1206" y="4314"/>
                  </a:lnTo>
                  <a:lnTo>
                    <a:pt x="1223" y="4319"/>
                  </a:lnTo>
                  <a:lnTo>
                    <a:pt x="1242" y="4320"/>
                  </a:lnTo>
                  <a:lnTo>
                    <a:pt x="1314" y="4320"/>
                  </a:lnTo>
                  <a:lnTo>
                    <a:pt x="1314" y="4320"/>
                  </a:lnTo>
                  <a:lnTo>
                    <a:pt x="1333" y="4319"/>
                  </a:lnTo>
                  <a:lnTo>
                    <a:pt x="1350" y="4314"/>
                  </a:lnTo>
                  <a:lnTo>
                    <a:pt x="1367" y="4307"/>
                  </a:lnTo>
                  <a:lnTo>
                    <a:pt x="1385" y="4298"/>
                  </a:lnTo>
                  <a:lnTo>
                    <a:pt x="1401" y="4288"/>
                  </a:lnTo>
                  <a:lnTo>
                    <a:pt x="1415" y="4275"/>
                  </a:lnTo>
                  <a:lnTo>
                    <a:pt x="1429" y="4261"/>
                  </a:lnTo>
                  <a:lnTo>
                    <a:pt x="1442" y="4244"/>
                  </a:lnTo>
                  <a:lnTo>
                    <a:pt x="1454" y="4225"/>
                  </a:lnTo>
                  <a:lnTo>
                    <a:pt x="1464" y="4206"/>
                  </a:lnTo>
                  <a:lnTo>
                    <a:pt x="1474" y="4185"/>
                  </a:lnTo>
                  <a:lnTo>
                    <a:pt x="1481" y="4161"/>
                  </a:lnTo>
                  <a:lnTo>
                    <a:pt x="1487" y="4138"/>
                  </a:lnTo>
                  <a:lnTo>
                    <a:pt x="1491" y="4114"/>
                  </a:lnTo>
                  <a:lnTo>
                    <a:pt x="1494" y="4088"/>
                  </a:lnTo>
                  <a:lnTo>
                    <a:pt x="1496" y="4062"/>
                  </a:lnTo>
                  <a:lnTo>
                    <a:pt x="1496" y="2484"/>
                  </a:lnTo>
                  <a:lnTo>
                    <a:pt x="1496" y="2484"/>
                  </a:lnTo>
                  <a:lnTo>
                    <a:pt x="1496" y="2484"/>
                  </a:lnTo>
                  <a:lnTo>
                    <a:pt x="1496" y="1933"/>
                  </a:lnTo>
                  <a:lnTo>
                    <a:pt x="1689" y="2440"/>
                  </a:lnTo>
                  <a:lnTo>
                    <a:pt x="1689" y="2440"/>
                  </a:lnTo>
                  <a:lnTo>
                    <a:pt x="1697" y="2462"/>
                  </a:lnTo>
                  <a:lnTo>
                    <a:pt x="1709" y="2482"/>
                  </a:lnTo>
                  <a:lnTo>
                    <a:pt x="1720" y="2501"/>
                  </a:lnTo>
                  <a:lnTo>
                    <a:pt x="1733" y="2518"/>
                  </a:lnTo>
                  <a:lnTo>
                    <a:pt x="1746" y="2534"/>
                  </a:lnTo>
                  <a:lnTo>
                    <a:pt x="1762" y="2547"/>
                  </a:lnTo>
                  <a:lnTo>
                    <a:pt x="1777" y="2560"/>
                  </a:lnTo>
                  <a:lnTo>
                    <a:pt x="1794" y="2572"/>
                  </a:lnTo>
                  <a:lnTo>
                    <a:pt x="1810" y="2580"/>
                  </a:lnTo>
                  <a:lnTo>
                    <a:pt x="1827" y="2587"/>
                  </a:lnTo>
                  <a:lnTo>
                    <a:pt x="1844" y="2593"/>
                  </a:lnTo>
                  <a:lnTo>
                    <a:pt x="1863" y="2596"/>
                  </a:lnTo>
                  <a:lnTo>
                    <a:pt x="1880" y="2597"/>
                  </a:lnTo>
                  <a:lnTo>
                    <a:pt x="1898" y="2597"/>
                  </a:lnTo>
                  <a:lnTo>
                    <a:pt x="1915" y="2595"/>
                  </a:lnTo>
                  <a:lnTo>
                    <a:pt x="1932" y="2589"/>
                  </a:lnTo>
                  <a:lnTo>
                    <a:pt x="1932" y="2589"/>
                  </a:lnTo>
                  <a:lnTo>
                    <a:pt x="1948" y="2582"/>
                  </a:lnTo>
                  <a:lnTo>
                    <a:pt x="1964" y="2572"/>
                  </a:lnTo>
                  <a:lnTo>
                    <a:pt x="1977" y="2561"/>
                  </a:lnTo>
                  <a:lnTo>
                    <a:pt x="1990" y="2548"/>
                  </a:lnTo>
                  <a:lnTo>
                    <a:pt x="2001" y="2534"/>
                  </a:lnTo>
                  <a:lnTo>
                    <a:pt x="2010" y="2518"/>
                  </a:lnTo>
                  <a:lnTo>
                    <a:pt x="2019" y="2501"/>
                  </a:lnTo>
                  <a:lnTo>
                    <a:pt x="2025" y="2484"/>
                  </a:lnTo>
                  <a:lnTo>
                    <a:pt x="2029" y="2463"/>
                  </a:lnTo>
                  <a:lnTo>
                    <a:pt x="2033" y="2445"/>
                  </a:lnTo>
                  <a:lnTo>
                    <a:pt x="2035" y="2425"/>
                  </a:lnTo>
                  <a:lnTo>
                    <a:pt x="2035" y="2403"/>
                  </a:lnTo>
                  <a:lnTo>
                    <a:pt x="2032" y="2381"/>
                  </a:lnTo>
                  <a:lnTo>
                    <a:pt x="2029" y="2360"/>
                  </a:lnTo>
                  <a:lnTo>
                    <a:pt x="2023" y="2338"/>
                  </a:lnTo>
                  <a:lnTo>
                    <a:pt x="2016" y="2316"/>
                  </a:lnTo>
                  <a:lnTo>
                    <a:pt x="2016" y="2316"/>
                  </a:lnTo>
                  <a:close/>
                </a:path>
              </a:pathLst>
            </a:custGeom>
            <a:solidFill>
              <a:srgbClr val="E3E3E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363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ZA" sz="1800" b="0" i="0" u="none" strike="noStrike" kern="0" cap="none" spc="0" normalizeH="0" baseline="0" noProof="0">
                <a:ln>
                  <a:noFill/>
                </a:ln>
                <a:solidFill>
                  <a:srgbClr val="777777"/>
                </a:solidFill>
                <a:effectLst/>
                <a:uLnTx/>
                <a:uFillTx/>
              </a:endParaRPr>
            </a:p>
          </p:txBody>
        </p:sp>
        <p:sp>
          <p:nvSpPr>
            <p:cNvPr id="86" name="Freeform 65"/>
            <p:cNvSpPr>
              <a:spLocks noEditPoints="1"/>
            </p:cNvSpPr>
            <p:nvPr/>
          </p:nvSpPr>
          <p:spPr bwMode="auto">
            <a:xfrm>
              <a:off x="4181724" y="2971800"/>
              <a:ext cx="475127" cy="1008623"/>
            </a:xfrm>
            <a:custGeom>
              <a:avLst/>
              <a:gdLst>
                <a:gd name="T0" fmla="*/ 1474 w 2035"/>
                <a:gd name="T1" fmla="*/ 561 h 4320"/>
                <a:gd name="T2" fmla="*/ 1428 w 2035"/>
                <a:gd name="T3" fmla="*/ 689 h 4320"/>
                <a:gd name="T4" fmla="*/ 1347 w 2035"/>
                <a:gd name="T5" fmla="*/ 797 h 4320"/>
                <a:gd name="T6" fmla="*/ 1239 w 2035"/>
                <a:gd name="T7" fmla="*/ 878 h 4320"/>
                <a:gd name="T8" fmla="*/ 1111 w 2035"/>
                <a:gd name="T9" fmla="*/ 924 h 4320"/>
                <a:gd name="T10" fmla="*/ 993 w 2035"/>
                <a:gd name="T11" fmla="*/ 934 h 4320"/>
                <a:gd name="T12" fmla="*/ 857 w 2035"/>
                <a:gd name="T13" fmla="*/ 905 h 4320"/>
                <a:gd name="T14" fmla="*/ 738 w 2035"/>
                <a:gd name="T15" fmla="*/ 842 h 4320"/>
                <a:gd name="T16" fmla="*/ 643 w 2035"/>
                <a:gd name="T17" fmla="*/ 747 h 4320"/>
                <a:gd name="T18" fmla="*/ 579 w 2035"/>
                <a:gd name="T19" fmla="*/ 627 h 4320"/>
                <a:gd name="T20" fmla="*/ 550 w 2035"/>
                <a:gd name="T21" fmla="*/ 492 h 4320"/>
                <a:gd name="T22" fmla="*/ 561 w 2035"/>
                <a:gd name="T23" fmla="*/ 373 h 4320"/>
                <a:gd name="T24" fmla="*/ 607 w 2035"/>
                <a:gd name="T25" fmla="*/ 245 h 4320"/>
                <a:gd name="T26" fmla="*/ 687 w 2035"/>
                <a:gd name="T27" fmla="*/ 137 h 4320"/>
                <a:gd name="T28" fmla="*/ 795 w 2035"/>
                <a:gd name="T29" fmla="*/ 56 h 4320"/>
                <a:gd name="T30" fmla="*/ 924 w 2035"/>
                <a:gd name="T31" fmla="*/ 10 h 4320"/>
                <a:gd name="T32" fmla="*/ 1042 w 2035"/>
                <a:gd name="T33" fmla="*/ 0 h 4320"/>
                <a:gd name="T34" fmla="*/ 1177 w 2035"/>
                <a:gd name="T35" fmla="*/ 29 h 4320"/>
                <a:gd name="T36" fmla="*/ 1297 w 2035"/>
                <a:gd name="T37" fmla="*/ 92 h 4320"/>
                <a:gd name="T38" fmla="*/ 1392 w 2035"/>
                <a:gd name="T39" fmla="*/ 187 h 4320"/>
                <a:gd name="T40" fmla="*/ 1455 w 2035"/>
                <a:gd name="T41" fmla="*/ 307 h 4320"/>
                <a:gd name="T42" fmla="*/ 1484 w 2035"/>
                <a:gd name="T43" fmla="*/ 443 h 4320"/>
                <a:gd name="T44" fmla="*/ 1546 w 2035"/>
                <a:gd name="T45" fmla="*/ 1085 h 4320"/>
                <a:gd name="T46" fmla="*/ 1474 w 2035"/>
                <a:gd name="T47" fmla="*/ 990 h 4320"/>
                <a:gd name="T48" fmla="*/ 1379 w 2035"/>
                <a:gd name="T49" fmla="*/ 948 h 4320"/>
                <a:gd name="T50" fmla="*/ 1017 w 2035"/>
                <a:gd name="T51" fmla="*/ 950 h 4320"/>
                <a:gd name="T52" fmla="*/ 656 w 2035"/>
                <a:gd name="T53" fmla="*/ 948 h 4320"/>
                <a:gd name="T54" fmla="*/ 561 w 2035"/>
                <a:gd name="T55" fmla="*/ 990 h 4320"/>
                <a:gd name="T56" fmla="*/ 488 w 2035"/>
                <a:gd name="T57" fmla="*/ 1085 h 4320"/>
                <a:gd name="T58" fmla="*/ 1 w 2035"/>
                <a:gd name="T59" fmla="*/ 2381 h 4320"/>
                <a:gd name="T60" fmla="*/ 16 w 2035"/>
                <a:gd name="T61" fmla="*/ 2501 h 4320"/>
                <a:gd name="T62" fmla="*/ 86 w 2035"/>
                <a:gd name="T63" fmla="*/ 2582 h 4320"/>
                <a:gd name="T64" fmla="*/ 171 w 2035"/>
                <a:gd name="T65" fmla="*/ 2596 h 4320"/>
                <a:gd name="T66" fmla="*/ 272 w 2035"/>
                <a:gd name="T67" fmla="*/ 2547 h 4320"/>
                <a:gd name="T68" fmla="*/ 346 w 2035"/>
                <a:gd name="T69" fmla="*/ 2440 h 4320"/>
                <a:gd name="T70" fmla="*/ 539 w 2035"/>
                <a:gd name="T71" fmla="*/ 4062 h 4320"/>
                <a:gd name="T72" fmla="*/ 569 w 2035"/>
                <a:gd name="T73" fmla="*/ 4206 h 4320"/>
                <a:gd name="T74" fmla="*/ 650 w 2035"/>
                <a:gd name="T75" fmla="*/ 4298 h 4320"/>
                <a:gd name="T76" fmla="*/ 793 w 2035"/>
                <a:gd name="T77" fmla="*/ 4320 h 4320"/>
                <a:gd name="T78" fmla="*/ 895 w 2035"/>
                <a:gd name="T79" fmla="*/ 4275 h 4320"/>
                <a:gd name="T80" fmla="*/ 960 w 2035"/>
                <a:gd name="T81" fmla="*/ 4161 h 4320"/>
                <a:gd name="T82" fmla="*/ 974 w 2035"/>
                <a:gd name="T83" fmla="*/ 2736 h 4320"/>
                <a:gd name="T84" fmla="*/ 1068 w 2035"/>
                <a:gd name="T85" fmla="*/ 4138 h 4320"/>
                <a:gd name="T86" fmla="*/ 1127 w 2035"/>
                <a:gd name="T87" fmla="*/ 4261 h 4320"/>
                <a:gd name="T88" fmla="*/ 1223 w 2035"/>
                <a:gd name="T89" fmla="*/ 4319 h 4320"/>
                <a:gd name="T90" fmla="*/ 1367 w 2035"/>
                <a:gd name="T91" fmla="*/ 4307 h 4320"/>
                <a:gd name="T92" fmla="*/ 1454 w 2035"/>
                <a:gd name="T93" fmla="*/ 4225 h 4320"/>
                <a:gd name="T94" fmla="*/ 1494 w 2035"/>
                <a:gd name="T95" fmla="*/ 4088 h 4320"/>
                <a:gd name="T96" fmla="*/ 1689 w 2035"/>
                <a:gd name="T97" fmla="*/ 2440 h 4320"/>
                <a:gd name="T98" fmla="*/ 1746 w 2035"/>
                <a:gd name="T99" fmla="*/ 2534 h 4320"/>
                <a:gd name="T100" fmla="*/ 1844 w 2035"/>
                <a:gd name="T101" fmla="*/ 2593 h 4320"/>
                <a:gd name="T102" fmla="*/ 1932 w 2035"/>
                <a:gd name="T103" fmla="*/ 2589 h 4320"/>
                <a:gd name="T104" fmla="*/ 2010 w 2035"/>
                <a:gd name="T105" fmla="*/ 2518 h 4320"/>
                <a:gd name="T106" fmla="*/ 2035 w 2035"/>
                <a:gd name="T107" fmla="*/ 2403 h 43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2035" h="4320">
                  <a:moveTo>
                    <a:pt x="1484" y="467"/>
                  </a:moveTo>
                  <a:lnTo>
                    <a:pt x="1484" y="467"/>
                  </a:lnTo>
                  <a:lnTo>
                    <a:pt x="1484" y="492"/>
                  </a:lnTo>
                  <a:lnTo>
                    <a:pt x="1481" y="515"/>
                  </a:lnTo>
                  <a:lnTo>
                    <a:pt x="1478" y="538"/>
                  </a:lnTo>
                  <a:lnTo>
                    <a:pt x="1474" y="561"/>
                  </a:lnTo>
                  <a:lnTo>
                    <a:pt x="1470" y="584"/>
                  </a:lnTo>
                  <a:lnTo>
                    <a:pt x="1463" y="605"/>
                  </a:lnTo>
                  <a:lnTo>
                    <a:pt x="1455" y="627"/>
                  </a:lnTo>
                  <a:lnTo>
                    <a:pt x="1448" y="649"/>
                  </a:lnTo>
                  <a:lnTo>
                    <a:pt x="1438" y="669"/>
                  </a:lnTo>
                  <a:lnTo>
                    <a:pt x="1428" y="689"/>
                  </a:lnTo>
                  <a:lnTo>
                    <a:pt x="1416" y="709"/>
                  </a:lnTo>
                  <a:lnTo>
                    <a:pt x="1405" y="728"/>
                  </a:lnTo>
                  <a:lnTo>
                    <a:pt x="1392" y="747"/>
                  </a:lnTo>
                  <a:lnTo>
                    <a:pt x="1378" y="764"/>
                  </a:lnTo>
                  <a:lnTo>
                    <a:pt x="1363" y="781"/>
                  </a:lnTo>
                  <a:lnTo>
                    <a:pt x="1347" y="797"/>
                  </a:lnTo>
                  <a:lnTo>
                    <a:pt x="1331" y="813"/>
                  </a:lnTo>
                  <a:lnTo>
                    <a:pt x="1314" y="827"/>
                  </a:lnTo>
                  <a:lnTo>
                    <a:pt x="1297" y="842"/>
                  </a:lnTo>
                  <a:lnTo>
                    <a:pt x="1278" y="855"/>
                  </a:lnTo>
                  <a:lnTo>
                    <a:pt x="1259" y="866"/>
                  </a:lnTo>
                  <a:lnTo>
                    <a:pt x="1239" y="878"/>
                  </a:lnTo>
                  <a:lnTo>
                    <a:pt x="1219" y="888"/>
                  </a:lnTo>
                  <a:lnTo>
                    <a:pt x="1199" y="898"/>
                  </a:lnTo>
                  <a:lnTo>
                    <a:pt x="1177" y="905"/>
                  </a:lnTo>
                  <a:lnTo>
                    <a:pt x="1156" y="912"/>
                  </a:lnTo>
                  <a:lnTo>
                    <a:pt x="1134" y="920"/>
                  </a:lnTo>
                  <a:lnTo>
                    <a:pt x="1111" y="924"/>
                  </a:lnTo>
                  <a:lnTo>
                    <a:pt x="1088" y="928"/>
                  </a:lnTo>
                  <a:lnTo>
                    <a:pt x="1065" y="931"/>
                  </a:lnTo>
                  <a:lnTo>
                    <a:pt x="1042" y="934"/>
                  </a:lnTo>
                  <a:lnTo>
                    <a:pt x="1017" y="934"/>
                  </a:lnTo>
                  <a:lnTo>
                    <a:pt x="1017" y="934"/>
                  </a:lnTo>
                  <a:lnTo>
                    <a:pt x="993" y="934"/>
                  </a:lnTo>
                  <a:lnTo>
                    <a:pt x="970" y="931"/>
                  </a:lnTo>
                  <a:lnTo>
                    <a:pt x="947" y="928"/>
                  </a:lnTo>
                  <a:lnTo>
                    <a:pt x="924" y="924"/>
                  </a:lnTo>
                  <a:lnTo>
                    <a:pt x="901" y="920"/>
                  </a:lnTo>
                  <a:lnTo>
                    <a:pt x="879" y="912"/>
                  </a:lnTo>
                  <a:lnTo>
                    <a:pt x="857" y="905"/>
                  </a:lnTo>
                  <a:lnTo>
                    <a:pt x="836" y="898"/>
                  </a:lnTo>
                  <a:lnTo>
                    <a:pt x="816" y="888"/>
                  </a:lnTo>
                  <a:lnTo>
                    <a:pt x="795" y="878"/>
                  </a:lnTo>
                  <a:lnTo>
                    <a:pt x="775" y="866"/>
                  </a:lnTo>
                  <a:lnTo>
                    <a:pt x="756" y="855"/>
                  </a:lnTo>
                  <a:lnTo>
                    <a:pt x="738" y="842"/>
                  </a:lnTo>
                  <a:lnTo>
                    <a:pt x="720" y="827"/>
                  </a:lnTo>
                  <a:lnTo>
                    <a:pt x="703" y="813"/>
                  </a:lnTo>
                  <a:lnTo>
                    <a:pt x="687" y="797"/>
                  </a:lnTo>
                  <a:lnTo>
                    <a:pt x="671" y="781"/>
                  </a:lnTo>
                  <a:lnTo>
                    <a:pt x="657" y="764"/>
                  </a:lnTo>
                  <a:lnTo>
                    <a:pt x="643" y="747"/>
                  </a:lnTo>
                  <a:lnTo>
                    <a:pt x="630" y="728"/>
                  </a:lnTo>
                  <a:lnTo>
                    <a:pt x="618" y="709"/>
                  </a:lnTo>
                  <a:lnTo>
                    <a:pt x="607" y="689"/>
                  </a:lnTo>
                  <a:lnTo>
                    <a:pt x="597" y="669"/>
                  </a:lnTo>
                  <a:lnTo>
                    <a:pt x="586" y="649"/>
                  </a:lnTo>
                  <a:lnTo>
                    <a:pt x="579" y="627"/>
                  </a:lnTo>
                  <a:lnTo>
                    <a:pt x="572" y="605"/>
                  </a:lnTo>
                  <a:lnTo>
                    <a:pt x="565" y="584"/>
                  </a:lnTo>
                  <a:lnTo>
                    <a:pt x="561" y="561"/>
                  </a:lnTo>
                  <a:lnTo>
                    <a:pt x="556" y="538"/>
                  </a:lnTo>
                  <a:lnTo>
                    <a:pt x="553" y="515"/>
                  </a:lnTo>
                  <a:lnTo>
                    <a:pt x="550" y="492"/>
                  </a:lnTo>
                  <a:lnTo>
                    <a:pt x="550" y="467"/>
                  </a:lnTo>
                  <a:lnTo>
                    <a:pt x="550" y="467"/>
                  </a:lnTo>
                  <a:lnTo>
                    <a:pt x="550" y="443"/>
                  </a:lnTo>
                  <a:lnTo>
                    <a:pt x="553" y="419"/>
                  </a:lnTo>
                  <a:lnTo>
                    <a:pt x="556" y="396"/>
                  </a:lnTo>
                  <a:lnTo>
                    <a:pt x="561" y="373"/>
                  </a:lnTo>
                  <a:lnTo>
                    <a:pt x="565" y="350"/>
                  </a:lnTo>
                  <a:lnTo>
                    <a:pt x="572" y="329"/>
                  </a:lnTo>
                  <a:lnTo>
                    <a:pt x="579" y="307"/>
                  </a:lnTo>
                  <a:lnTo>
                    <a:pt x="586" y="285"/>
                  </a:lnTo>
                  <a:lnTo>
                    <a:pt x="597" y="265"/>
                  </a:lnTo>
                  <a:lnTo>
                    <a:pt x="607" y="245"/>
                  </a:lnTo>
                  <a:lnTo>
                    <a:pt x="618" y="225"/>
                  </a:lnTo>
                  <a:lnTo>
                    <a:pt x="630" y="206"/>
                  </a:lnTo>
                  <a:lnTo>
                    <a:pt x="643" y="187"/>
                  </a:lnTo>
                  <a:lnTo>
                    <a:pt x="657" y="170"/>
                  </a:lnTo>
                  <a:lnTo>
                    <a:pt x="671" y="153"/>
                  </a:lnTo>
                  <a:lnTo>
                    <a:pt x="687" y="137"/>
                  </a:lnTo>
                  <a:lnTo>
                    <a:pt x="703" y="121"/>
                  </a:lnTo>
                  <a:lnTo>
                    <a:pt x="720" y="107"/>
                  </a:lnTo>
                  <a:lnTo>
                    <a:pt x="738" y="92"/>
                  </a:lnTo>
                  <a:lnTo>
                    <a:pt x="756" y="79"/>
                  </a:lnTo>
                  <a:lnTo>
                    <a:pt x="775" y="68"/>
                  </a:lnTo>
                  <a:lnTo>
                    <a:pt x="795" y="56"/>
                  </a:lnTo>
                  <a:lnTo>
                    <a:pt x="816" y="46"/>
                  </a:lnTo>
                  <a:lnTo>
                    <a:pt x="836" y="36"/>
                  </a:lnTo>
                  <a:lnTo>
                    <a:pt x="857" y="29"/>
                  </a:lnTo>
                  <a:lnTo>
                    <a:pt x="879" y="22"/>
                  </a:lnTo>
                  <a:lnTo>
                    <a:pt x="901" y="14"/>
                  </a:lnTo>
                  <a:lnTo>
                    <a:pt x="924" y="10"/>
                  </a:lnTo>
                  <a:lnTo>
                    <a:pt x="947" y="6"/>
                  </a:lnTo>
                  <a:lnTo>
                    <a:pt x="970" y="3"/>
                  </a:lnTo>
                  <a:lnTo>
                    <a:pt x="993" y="0"/>
                  </a:lnTo>
                  <a:lnTo>
                    <a:pt x="1017" y="0"/>
                  </a:lnTo>
                  <a:lnTo>
                    <a:pt x="1017" y="0"/>
                  </a:lnTo>
                  <a:lnTo>
                    <a:pt x="1042" y="0"/>
                  </a:lnTo>
                  <a:lnTo>
                    <a:pt x="1065" y="3"/>
                  </a:lnTo>
                  <a:lnTo>
                    <a:pt x="1088" y="6"/>
                  </a:lnTo>
                  <a:lnTo>
                    <a:pt x="1111" y="10"/>
                  </a:lnTo>
                  <a:lnTo>
                    <a:pt x="1134" y="14"/>
                  </a:lnTo>
                  <a:lnTo>
                    <a:pt x="1156" y="22"/>
                  </a:lnTo>
                  <a:lnTo>
                    <a:pt x="1177" y="29"/>
                  </a:lnTo>
                  <a:lnTo>
                    <a:pt x="1199" y="36"/>
                  </a:lnTo>
                  <a:lnTo>
                    <a:pt x="1219" y="46"/>
                  </a:lnTo>
                  <a:lnTo>
                    <a:pt x="1239" y="56"/>
                  </a:lnTo>
                  <a:lnTo>
                    <a:pt x="1259" y="68"/>
                  </a:lnTo>
                  <a:lnTo>
                    <a:pt x="1278" y="79"/>
                  </a:lnTo>
                  <a:lnTo>
                    <a:pt x="1297" y="92"/>
                  </a:lnTo>
                  <a:lnTo>
                    <a:pt x="1314" y="107"/>
                  </a:lnTo>
                  <a:lnTo>
                    <a:pt x="1331" y="121"/>
                  </a:lnTo>
                  <a:lnTo>
                    <a:pt x="1347" y="137"/>
                  </a:lnTo>
                  <a:lnTo>
                    <a:pt x="1363" y="153"/>
                  </a:lnTo>
                  <a:lnTo>
                    <a:pt x="1378" y="170"/>
                  </a:lnTo>
                  <a:lnTo>
                    <a:pt x="1392" y="187"/>
                  </a:lnTo>
                  <a:lnTo>
                    <a:pt x="1405" y="206"/>
                  </a:lnTo>
                  <a:lnTo>
                    <a:pt x="1416" y="225"/>
                  </a:lnTo>
                  <a:lnTo>
                    <a:pt x="1428" y="245"/>
                  </a:lnTo>
                  <a:lnTo>
                    <a:pt x="1438" y="265"/>
                  </a:lnTo>
                  <a:lnTo>
                    <a:pt x="1448" y="285"/>
                  </a:lnTo>
                  <a:lnTo>
                    <a:pt x="1455" y="307"/>
                  </a:lnTo>
                  <a:lnTo>
                    <a:pt x="1463" y="329"/>
                  </a:lnTo>
                  <a:lnTo>
                    <a:pt x="1470" y="350"/>
                  </a:lnTo>
                  <a:lnTo>
                    <a:pt x="1474" y="373"/>
                  </a:lnTo>
                  <a:lnTo>
                    <a:pt x="1478" y="396"/>
                  </a:lnTo>
                  <a:lnTo>
                    <a:pt x="1481" y="419"/>
                  </a:lnTo>
                  <a:lnTo>
                    <a:pt x="1484" y="443"/>
                  </a:lnTo>
                  <a:lnTo>
                    <a:pt x="1484" y="467"/>
                  </a:lnTo>
                  <a:lnTo>
                    <a:pt x="1484" y="467"/>
                  </a:lnTo>
                  <a:close/>
                  <a:moveTo>
                    <a:pt x="2016" y="2316"/>
                  </a:moveTo>
                  <a:lnTo>
                    <a:pt x="1555" y="1104"/>
                  </a:lnTo>
                  <a:lnTo>
                    <a:pt x="1555" y="1104"/>
                  </a:lnTo>
                  <a:lnTo>
                    <a:pt x="1546" y="1085"/>
                  </a:lnTo>
                  <a:lnTo>
                    <a:pt x="1537" y="1067"/>
                  </a:lnTo>
                  <a:lnTo>
                    <a:pt x="1526" y="1048"/>
                  </a:lnTo>
                  <a:lnTo>
                    <a:pt x="1514" y="1032"/>
                  </a:lnTo>
                  <a:lnTo>
                    <a:pt x="1501" y="1016"/>
                  </a:lnTo>
                  <a:lnTo>
                    <a:pt x="1489" y="1003"/>
                  </a:lnTo>
                  <a:lnTo>
                    <a:pt x="1474" y="990"/>
                  </a:lnTo>
                  <a:lnTo>
                    <a:pt x="1460" y="980"/>
                  </a:lnTo>
                  <a:lnTo>
                    <a:pt x="1444" y="970"/>
                  </a:lnTo>
                  <a:lnTo>
                    <a:pt x="1428" y="961"/>
                  </a:lnTo>
                  <a:lnTo>
                    <a:pt x="1412" y="956"/>
                  </a:lnTo>
                  <a:lnTo>
                    <a:pt x="1395" y="951"/>
                  </a:lnTo>
                  <a:lnTo>
                    <a:pt x="1379" y="948"/>
                  </a:lnTo>
                  <a:lnTo>
                    <a:pt x="1362" y="947"/>
                  </a:lnTo>
                  <a:lnTo>
                    <a:pt x="1346" y="948"/>
                  </a:lnTo>
                  <a:lnTo>
                    <a:pt x="1329" y="951"/>
                  </a:lnTo>
                  <a:lnTo>
                    <a:pt x="1329" y="951"/>
                  </a:lnTo>
                  <a:lnTo>
                    <a:pt x="1229" y="950"/>
                  </a:lnTo>
                  <a:lnTo>
                    <a:pt x="1017" y="950"/>
                  </a:lnTo>
                  <a:lnTo>
                    <a:pt x="804" y="950"/>
                  </a:lnTo>
                  <a:lnTo>
                    <a:pt x="706" y="951"/>
                  </a:lnTo>
                  <a:lnTo>
                    <a:pt x="706" y="951"/>
                  </a:lnTo>
                  <a:lnTo>
                    <a:pt x="689" y="948"/>
                  </a:lnTo>
                  <a:lnTo>
                    <a:pt x="673" y="947"/>
                  </a:lnTo>
                  <a:lnTo>
                    <a:pt x="656" y="948"/>
                  </a:lnTo>
                  <a:lnTo>
                    <a:pt x="640" y="951"/>
                  </a:lnTo>
                  <a:lnTo>
                    <a:pt x="622" y="956"/>
                  </a:lnTo>
                  <a:lnTo>
                    <a:pt x="607" y="961"/>
                  </a:lnTo>
                  <a:lnTo>
                    <a:pt x="591" y="970"/>
                  </a:lnTo>
                  <a:lnTo>
                    <a:pt x="575" y="980"/>
                  </a:lnTo>
                  <a:lnTo>
                    <a:pt x="561" y="990"/>
                  </a:lnTo>
                  <a:lnTo>
                    <a:pt x="546" y="1003"/>
                  </a:lnTo>
                  <a:lnTo>
                    <a:pt x="533" y="1016"/>
                  </a:lnTo>
                  <a:lnTo>
                    <a:pt x="520" y="1032"/>
                  </a:lnTo>
                  <a:lnTo>
                    <a:pt x="509" y="1048"/>
                  </a:lnTo>
                  <a:lnTo>
                    <a:pt x="497" y="1067"/>
                  </a:lnTo>
                  <a:lnTo>
                    <a:pt x="488" y="1085"/>
                  </a:lnTo>
                  <a:lnTo>
                    <a:pt x="480" y="1104"/>
                  </a:lnTo>
                  <a:lnTo>
                    <a:pt x="19" y="2316"/>
                  </a:lnTo>
                  <a:lnTo>
                    <a:pt x="19" y="2316"/>
                  </a:lnTo>
                  <a:lnTo>
                    <a:pt x="12" y="2338"/>
                  </a:lnTo>
                  <a:lnTo>
                    <a:pt x="6" y="2360"/>
                  </a:lnTo>
                  <a:lnTo>
                    <a:pt x="1" y="2381"/>
                  </a:lnTo>
                  <a:lnTo>
                    <a:pt x="0" y="2403"/>
                  </a:lnTo>
                  <a:lnTo>
                    <a:pt x="0" y="2425"/>
                  </a:lnTo>
                  <a:lnTo>
                    <a:pt x="1" y="2445"/>
                  </a:lnTo>
                  <a:lnTo>
                    <a:pt x="4" y="2463"/>
                  </a:lnTo>
                  <a:lnTo>
                    <a:pt x="10" y="2484"/>
                  </a:lnTo>
                  <a:lnTo>
                    <a:pt x="16" y="2501"/>
                  </a:lnTo>
                  <a:lnTo>
                    <a:pt x="24" y="2518"/>
                  </a:lnTo>
                  <a:lnTo>
                    <a:pt x="33" y="2534"/>
                  </a:lnTo>
                  <a:lnTo>
                    <a:pt x="45" y="2548"/>
                  </a:lnTo>
                  <a:lnTo>
                    <a:pt x="58" y="2561"/>
                  </a:lnTo>
                  <a:lnTo>
                    <a:pt x="71" y="2572"/>
                  </a:lnTo>
                  <a:lnTo>
                    <a:pt x="86" y="2582"/>
                  </a:lnTo>
                  <a:lnTo>
                    <a:pt x="102" y="2589"/>
                  </a:lnTo>
                  <a:lnTo>
                    <a:pt x="102" y="2589"/>
                  </a:lnTo>
                  <a:lnTo>
                    <a:pt x="120" y="2595"/>
                  </a:lnTo>
                  <a:lnTo>
                    <a:pt x="137" y="2597"/>
                  </a:lnTo>
                  <a:lnTo>
                    <a:pt x="154" y="2597"/>
                  </a:lnTo>
                  <a:lnTo>
                    <a:pt x="171" y="2596"/>
                  </a:lnTo>
                  <a:lnTo>
                    <a:pt x="190" y="2593"/>
                  </a:lnTo>
                  <a:lnTo>
                    <a:pt x="207" y="2587"/>
                  </a:lnTo>
                  <a:lnTo>
                    <a:pt x="225" y="2580"/>
                  </a:lnTo>
                  <a:lnTo>
                    <a:pt x="241" y="2572"/>
                  </a:lnTo>
                  <a:lnTo>
                    <a:pt x="258" y="2560"/>
                  </a:lnTo>
                  <a:lnTo>
                    <a:pt x="272" y="2547"/>
                  </a:lnTo>
                  <a:lnTo>
                    <a:pt x="288" y="2534"/>
                  </a:lnTo>
                  <a:lnTo>
                    <a:pt x="301" y="2518"/>
                  </a:lnTo>
                  <a:lnTo>
                    <a:pt x="314" y="2501"/>
                  </a:lnTo>
                  <a:lnTo>
                    <a:pt x="326" y="2482"/>
                  </a:lnTo>
                  <a:lnTo>
                    <a:pt x="337" y="2462"/>
                  </a:lnTo>
                  <a:lnTo>
                    <a:pt x="346" y="2440"/>
                  </a:lnTo>
                  <a:lnTo>
                    <a:pt x="539" y="1933"/>
                  </a:lnTo>
                  <a:lnTo>
                    <a:pt x="539" y="2484"/>
                  </a:lnTo>
                  <a:lnTo>
                    <a:pt x="539" y="2484"/>
                  </a:lnTo>
                  <a:lnTo>
                    <a:pt x="539" y="2484"/>
                  </a:lnTo>
                  <a:lnTo>
                    <a:pt x="539" y="4062"/>
                  </a:lnTo>
                  <a:lnTo>
                    <a:pt x="539" y="4062"/>
                  </a:lnTo>
                  <a:lnTo>
                    <a:pt x="540" y="4088"/>
                  </a:lnTo>
                  <a:lnTo>
                    <a:pt x="542" y="4114"/>
                  </a:lnTo>
                  <a:lnTo>
                    <a:pt x="548" y="4138"/>
                  </a:lnTo>
                  <a:lnTo>
                    <a:pt x="553" y="4161"/>
                  </a:lnTo>
                  <a:lnTo>
                    <a:pt x="561" y="4185"/>
                  </a:lnTo>
                  <a:lnTo>
                    <a:pt x="569" y="4206"/>
                  </a:lnTo>
                  <a:lnTo>
                    <a:pt x="581" y="4225"/>
                  </a:lnTo>
                  <a:lnTo>
                    <a:pt x="592" y="4244"/>
                  </a:lnTo>
                  <a:lnTo>
                    <a:pt x="605" y="4261"/>
                  </a:lnTo>
                  <a:lnTo>
                    <a:pt x="620" y="4275"/>
                  </a:lnTo>
                  <a:lnTo>
                    <a:pt x="634" y="4288"/>
                  </a:lnTo>
                  <a:lnTo>
                    <a:pt x="650" y="4298"/>
                  </a:lnTo>
                  <a:lnTo>
                    <a:pt x="667" y="4307"/>
                  </a:lnTo>
                  <a:lnTo>
                    <a:pt x="684" y="4314"/>
                  </a:lnTo>
                  <a:lnTo>
                    <a:pt x="702" y="4319"/>
                  </a:lnTo>
                  <a:lnTo>
                    <a:pt x="720" y="4320"/>
                  </a:lnTo>
                  <a:lnTo>
                    <a:pt x="793" y="4320"/>
                  </a:lnTo>
                  <a:lnTo>
                    <a:pt x="793" y="4320"/>
                  </a:lnTo>
                  <a:lnTo>
                    <a:pt x="811" y="4319"/>
                  </a:lnTo>
                  <a:lnTo>
                    <a:pt x="829" y="4314"/>
                  </a:lnTo>
                  <a:lnTo>
                    <a:pt x="846" y="4307"/>
                  </a:lnTo>
                  <a:lnTo>
                    <a:pt x="863" y="4298"/>
                  </a:lnTo>
                  <a:lnTo>
                    <a:pt x="879" y="4288"/>
                  </a:lnTo>
                  <a:lnTo>
                    <a:pt x="895" y="4275"/>
                  </a:lnTo>
                  <a:lnTo>
                    <a:pt x="908" y="4261"/>
                  </a:lnTo>
                  <a:lnTo>
                    <a:pt x="921" y="4244"/>
                  </a:lnTo>
                  <a:lnTo>
                    <a:pt x="932" y="4225"/>
                  </a:lnTo>
                  <a:lnTo>
                    <a:pt x="944" y="4206"/>
                  </a:lnTo>
                  <a:lnTo>
                    <a:pt x="952" y="4185"/>
                  </a:lnTo>
                  <a:lnTo>
                    <a:pt x="960" y="4161"/>
                  </a:lnTo>
                  <a:lnTo>
                    <a:pt x="967" y="4138"/>
                  </a:lnTo>
                  <a:lnTo>
                    <a:pt x="971" y="4114"/>
                  </a:lnTo>
                  <a:lnTo>
                    <a:pt x="974" y="4088"/>
                  </a:lnTo>
                  <a:lnTo>
                    <a:pt x="974" y="4062"/>
                  </a:lnTo>
                  <a:lnTo>
                    <a:pt x="974" y="2736"/>
                  </a:lnTo>
                  <a:lnTo>
                    <a:pt x="974" y="2736"/>
                  </a:lnTo>
                  <a:lnTo>
                    <a:pt x="1061" y="2736"/>
                  </a:lnTo>
                  <a:lnTo>
                    <a:pt x="1061" y="4062"/>
                  </a:lnTo>
                  <a:lnTo>
                    <a:pt x="1061" y="4062"/>
                  </a:lnTo>
                  <a:lnTo>
                    <a:pt x="1061" y="4088"/>
                  </a:lnTo>
                  <a:lnTo>
                    <a:pt x="1063" y="4114"/>
                  </a:lnTo>
                  <a:lnTo>
                    <a:pt x="1068" y="4138"/>
                  </a:lnTo>
                  <a:lnTo>
                    <a:pt x="1075" y="4161"/>
                  </a:lnTo>
                  <a:lnTo>
                    <a:pt x="1082" y="4185"/>
                  </a:lnTo>
                  <a:lnTo>
                    <a:pt x="1091" y="4206"/>
                  </a:lnTo>
                  <a:lnTo>
                    <a:pt x="1102" y="4225"/>
                  </a:lnTo>
                  <a:lnTo>
                    <a:pt x="1114" y="4244"/>
                  </a:lnTo>
                  <a:lnTo>
                    <a:pt x="1127" y="4261"/>
                  </a:lnTo>
                  <a:lnTo>
                    <a:pt x="1140" y="4275"/>
                  </a:lnTo>
                  <a:lnTo>
                    <a:pt x="1156" y="4288"/>
                  </a:lnTo>
                  <a:lnTo>
                    <a:pt x="1171" y="4298"/>
                  </a:lnTo>
                  <a:lnTo>
                    <a:pt x="1189" y="4307"/>
                  </a:lnTo>
                  <a:lnTo>
                    <a:pt x="1206" y="4314"/>
                  </a:lnTo>
                  <a:lnTo>
                    <a:pt x="1223" y="4319"/>
                  </a:lnTo>
                  <a:lnTo>
                    <a:pt x="1242" y="4320"/>
                  </a:lnTo>
                  <a:lnTo>
                    <a:pt x="1314" y="4320"/>
                  </a:lnTo>
                  <a:lnTo>
                    <a:pt x="1314" y="4320"/>
                  </a:lnTo>
                  <a:lnTo>
                    <a:pt x="1333" y="4319"/>
                  </a:lnTo>
                  <a:lnTo>
                    <a:pt x="1350" y="4314"/>
                  </a:lnTo>
                  <a:lnTo>
                    <a:pt x="1367" y="4307"/>
                  </a:lnTo>
                  <a:lnTo>
                    <a:pt x="1385" y="4298"/>
                  </a:lnTo>
                  <a:lnTo>
                    <a:pt x="1401" y="4288"/>
                  </a:lnTo>
                  <a:lnTo>
                    <a:pt x="1415" y="4275"/>
                  </a:lnTo>
                  <a:lnTo>
                    <a:pt x="1429" y="4261"/>
                  </a:lnTo>
                  <a:lnTo>
                    <a:pt x="1442" y="4244"/>
                  </a:lnTo>
                  <a:lnTo>
                    <a:pt x="1454" y="4225"/>
                  </a:lnTo>
                  <a:lnTo>
                    <a:pt x="1464" y="4206"/>
                  </a:lnTo>
                  <a:lnTo>
                    <a:pt x="1474" y="4185"/>
                  </a:lnTo>
                  <a:lnTo>
                    <a:pt x="1481" y="4161"/>
                  </a:lnTo>
                  <a:lnTo>
                    <a:pt x="1487" y="4138"/>
                  </a:lnTo>
                  <a:lnTo>
                    <a:pt x="1491" y="4114"/>
                  </a:lnTo>
                  <a:lnTo>
                    <a:pt x="1494" y="4088"/>
                  </a:lnTo>
                  <a:lnTo>
                    <a:pt x="1496" y="4062"/>
                  </a:lnTo>
                  <a:lnTo>
                    <a:pt x="1496" y="2484"/>
                  </a:lnTo>
                  <a:lnTo>
                    <a:pt x="1496" y="2484"/>
                  </a:lnTo>
                  <a:lnTo>
                    <a:pt x="1496" y="2484"/>
                  </a:lnTo>
                  <a:lnTo>
                    <a:pt x="1496" y="1933"/>
                  </a:lnTo>
                  <a:lnTo>
                    <a:pt x="1689" y="2440"/>
                  </a:lnTo>
                  <a:lnTo>
                    <a:pt x="1689" y="2440"/>
                  </a:lnTo>
                  <a:lnTo>
                    <a:pt x="1697" y="2462"/>
                  </a:lnTo>
                  <a:lnTo>
                    <a:pt x="1709" y="2482"/>
                  </a:lnTo>
                  <a:lnTo>
                    <a:pt x="1720" y="2501"/>
                  </a:lnTo>
                  <a:lnTo>
                    <a:pt x="1733" y="2518"/>
                  </a:lnTo>
                  <a:lnTo>
                    <a:pt x="1746" y="2534"/>
                  </a:lnTo>
                  <a:lnTo>
                    <a:pt x="1762" y="2547"/>
                  </a:lnTo>
                  <a:lnTo>
                    <a:pt x="1777" y="2560"/>
                  </a:lnTo>
                  <a:lnTo>
                    <a:pt x="1794" y="2572"/>
                  </a:lnTo>
                  <a:lnTo>
                    <a:pt x="1810" y="2580"/>
                  </a:lnTo>
                  <a:lnTo>
                    <a:pt x="1827" y="2587"/>
                  </a:lnTo>
                  <a:lnTo>
                    <a:pt x="1844" y="2593"/>
                  </a:lnTo>
                  <a:lnTo>
                    <a:pt x="1863" y="2596"/>
                  </a:lnTo>
                  <a:lnTo>
                    <a:pt x="1880" y="2597"/>
                  </a:lnTo>
                  <a:lnTo>
                    <a:pt x="1898" y="2597"/>
                  </a:lnTo>
                  <a:lnTo>
                    <a:pt x="1915" y="2595"/>
                  </a:lnTo>
                  <a:lnTo>
                    <a:pt x="1932" y="2589"/>
                  </a:lnTo>
                  <a:lnTo>
                    <a:pt x="1932" y="2589"/>
                  </a:lnTo>
                  <a:lnTo>
                    <a:pt x="1948" y="2582"/>
                  </a:lnTo>
                  <a:lnTo>
                    <a:pt x="1964" y="2572"/>
                  </a:lnTo>
                  <a:lnTo>
                    <a:pt x="1977" y="2561"/>
                  </a:lnTo>
                  <a:lnTo>
                    <a:pt x="1990" y="2548"/>
                  </a:lnTo>
                  <a:lnTo>
                    <a:pt x="2001" y="2534"/>
                  </a:lnTo>
                  <a:lnTo>
                    <a:pt x="2010" y="2518"/>
                  </a:lnTo>
                  <a:lnTo>
                    <a:pt x="2019" y="2501"/>
                  </a:lnTo>
                  <a:lnTo>
                    <a:pt x="2025" y="2484"/>
                  </a:lnTo>
                  <a:lnTo>
                    <a:pt x="2029" y="2463"/>
                  </a:lnTo>
                  <a:lnTo>
                    <a:pt x="2033" y="2445"/>
                  </a:lnTo>
                  <a:lnTo>
                    <a:pt x="2035" y="2425"/>
                  </a:lnTo>
                  <a:lnTo>
                    <a:pt x="2035" y="2403"/>
                  </a:lnTo>
                  <a:lnTo>
                    <a:pt x="2032" y="2381"/>
                  </a:lnTo>
                  <a:lnTo>
                    <a:pt x="2029" y="2360"/>
                  </a:lnTo>
                  <a:lnTo>
                    <a:pt x="2023" y="2338"/>
                  </a:lnTo>
                  <a:lnTo>
                    <a:pt x="2016" y="2316"/>
                  </a:lnTo>
                  <a:lnTo>
                    <a:pt x="2016" y="2316"/>
                  </a:lnTo>
                  <a:close/>
                </a:path>
              </a:pathLst>
            </a:custGeom>
            <a:solidFill>
              <a:srgbClr val="E3E3E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363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ZA" sz="1800" b="0" i="0" u="none" strike="noStrike" kern="0" cap="none" spc="0" normalizeH="0" baseline="0" noProof="0">
                <a:ln>
                  <a:noFill/>
                </a:ln>
                <a:solidFill>
                  <a:srgbClr val="777777"/>
                </a:solidFill>
                <a:effectLst/>
                <a:uLnTx/>
                <a:uFillTx/>
              </a:endParaRPr>
            </a:p>
          </p:txBody>
        </p:sp>
        <p:sp>
          <p:nvSpPr>
            <p:cNvPr id="87" name="Freeform 66"/>
            <p:cNvSpPr>
              <a:spLocks noEditPoints="1"/>
            </p:cNvSpPr>
            <p:nvPr/>
          </p:nvSpPr>
          <p:spPr bwMode="auto">
            <a:xfrm>
              <a:off x="4692991" y="2971800"/>
              <a:ext cx="475127" cy="1008623"/>
            </a:xfrm>
            <a:custGeom>
              <a:avLst/>
              <a:gdLst>
                <a:gd name="T0" fmla="*/ 1474 w 2035"/>
                <a:gd name="T1" fmla="*/ 561 h 4320"/>
                <a:gd name="T2" fmla="*/ 1428 w 2035"/>
                <a:gd name="T3" fmla="*/ 689 h 4320"/>
                <a:gd name="T4" fmla="*/ 1347 w 2035"/>
                <a:gd name="T5" fmla="*/ 797 h 4320"/>
                <a:gd name="T6" fmla="*/ 1239 w 2035"/>
                <a:gd name="T7" fmla="*/ 878 h 4320"/>
                <a:gd name="T8" fmla="*/ 1111 w 2035"/>
                <a:gd name="T9" fmla="*/ 924 h 4320"/>
                <a:gd name="T10" fmla="*/ 993 w 2035"/>
                <a:gd name="T11" fmla="*/ 934 h 4320"/>
                <a:gd name="T12" fmla="*/ 857 w 2035"/>
                <a:gd name="T13" fmla="*/ 905 h 4320"/>
                <a:gd name="T14" fmla="*/ 738 w 2035"/>
                <a:gd name="T15" fmla="*/ 842 h 4320"/>
                <a:gd name="T16" fmla="*/ 643 w 2035"/>
                <a:gd name="T17" fmla="*/ 747 h 4320"/>
                <a:gd name="T18" fmla="*/ 579 w 2035"/>
                <a:gd name="T19" fmla="*/ 627 h 4320"/>
                <a:gd name="T20" fmla="*/ 550 w 2035"/>
                <a:gd name="T21" fmla="*/ 492 h 4320"/>
                <a:gd name="T22" fmla="*/ 561 w 2035"/>
                <a:gd name="T23" fmla="*/ 373 h 4320"/>
                <a:gd name="T24" fmla="*/ 607 w 2035"/>
                <a:gd name="T25" fmla="*/ 245 h 4320"/>
                <a:gd name="T26" fmla="*/ 687 w 2035"/>
                <a:gd name="T27" fmla="*/ 137 h 4320"/>
                <a:gd name="T28" fmla="*/ 795 w 2035"/>
                <a:gd name="T29" fmla="*/ 56 h 4320"/>
                <a:gd name="T30" fmla="*/ 924 w 2035"/>
                <a:gd name="T31" fmla="*/ 10 h 4320"/>
                <a:gd name="T32" fmla="*/ 1042 w 2035"/>
                <a:gd name="T33" fmla="*/ 0 h 4320"/>
                <a:gd name="T34" fmla="*/ 1177 w 2035"/>
                <a:gd name="T35" fmla="*/ 29 h 4320"/>
                <a:gd name="T36" fmla="*/ 1297 w 2035"/>
                <a:gd name="T37" fmla="*/ 92 h 4320"/>
                <a:gd name="T38" fmla="*/ 1392 w 2035"/>
                <a:gd name="T39" fmla="*/ 187 h 4320"/>
                <a:gd name="T40" fmla="*/ 1455 w 2035"/>
                <a:gd name="T41" fmla="*/ 307 h 4320"/>
                <a:gd name="T42" fmla="*/ 1484 w 2035"/>
                <a:gd name="T43" fmla="*/ 443 h 4320"/>
                <a:gd name="T44" fmla="*/ 1546 w 2035"/>
                <a:gd name="T45" fmla="*/ 1085 h 4320"/>
                <a:gd name="T46" fmla="*/ 1474 w 2035"/>
                <a:gd name="T47" fmla="*/ 990 h 4320"/>
                <a:gd name="T48" fmla="*/ 1379 w 2035"/>
                <a:gd name="T49" fmla="*/ 948 h 4320"/>
                <a:gd name="T50" fmla="*/ 1017 w 2035"/>
                <a:gd name="T51" fmla="*/ 950 h 4320"/>
                <a:gd name="T52" fmla="*/ 656 w 2035"/>
                <a:gd name="T53" fmla="*/ 948 h 4320"/>
                <a:gd name="T54" fmla="*/ 561 w 2035"/>
                <a:gd name="T55" fmla="*/ 990 h 4320"/>
                <a:gd name="T56" fmla="*/ 488 w 2035"/>
                <a:gd name="T57" fmla="*/ 1085 h 4320"/>
                <a:gd name="T58" fmla="*/ 1 w 2035"/>
                <a:gd name="T59" fmla="*/ 2381 h 4320"/>
                <a:gd name="T60" fmla="*/ 16 w 2035"/>
                <a:gd name="T61" fmla="*/ 2501 h 4320"/>
                <a:gd name="T62" fmla="*/ 86 w 2035"/>
                <a:gd name="T63" fmla="*/ 2582 h 4320"/>
                <a:gd name="T64" fmla="*/ 171 w 2035"/>
                <a:gd name="T65" fmla="*/ 2596 h 4320"/>
                <a:gd name="T66" fmla="*/ 272 w 2035"/>
                <a:gd name="T67" fmla="*/ 2547 h 4320"/>
                <a:gd name="T68" fmla="*/ 346 w 2035"/>
                <a:gd name="T69" fmla="*/ 2440 h 4320"/>
                <a:gd name="T70" fmla="*/ 539 w 2035"/>
                <a:gd name="T71" fmla="*/ 4062 h 4320"/>
                <a:gd name="T72" fmla="*/ 569 w 2035"/>
                <a:gd name="T73" fmla="*/ 4206 h 4320"/>
                <a:gd name="T74" fmla="*/ 650 w 2035"/>
                <a:gd name="T75" fmla="*/ 4298 h 4320"/>
                <a:gd name="T76" fmla="*/ 793 w 2035"/>
                <a:gd name="T77" fmla="*/ 4320 h 4320"/>
                <a:gd name="T78" fmla="*/ 895 w 2035"/>
                <a:gd name="T79" fmla="*/ 4275 h 4320"/>
                <a:gd name="T80" fmla="*/ 960 w 2035"/>
                <a:gd name="T81" fmla="*/ 4161 h 4320"/>
                <a:gd name="T82" fmla="*/ 974 w 2035"/>
                <a:gd name="T83" fmla="*/ 2736 h 4320"/>
                <a:gd name="T84" fmla="*/ 1068 w 2035"/>
                <a:gd name="T85" fmla="*/ 4138 h 4320"/>
                <a:gd name="T86" fmla="*/ 1127 w 2035"/>
                <a:gd name="T87" fmla="*/ 4261 h 4320"/>
                <a:gd name="T88" fmla="*/ 1223 w 2035"/>
                <a:gd name="T89" fmla="*/ 4319 h 4320"/>
                <a:gd name="T90" fmla="*/ 1367 w 2035"/>
                <a:gd name="T91" fmla="*/ 4307 h 4320"/>
                <a:gd name="T92" fmla="*/ 1454 w 2035"/>
                <a:gd name="T93" fmla="*/ 4225 h 4320"/>
                <a:gd name="T94" fmla="*/ 1494 w 2035"/>
                <a:gd name="T95" fmla="*/ 4088 h 4320"/>
                <a:gd name="T96" fmla="*/ 1689 w 2035"/>
                <a:gd name="T97" fmla="*/ 2440 h 4320"/>
                <a:gd name="T98" fmla="*/ 1746 w 2035"/>
                <a:gd name="T99" fmla="*/ 2534 h 4320"/>
                <a:gd name="T100" fmla="*/ 1844 w 2035"/>
                <a:gd name="T101" fmla="*/ 2593 h 4320"/>
                <a:gd name="T102" fmla="*/ 1932 w 2035"/>
                <a:gd name="T103" fmla="*/ 2589 h 4320"/>
                <a:gd name="T104" fmla="*/ 2010 w 2035"/>
                <a:gd name="T105" fmla="*/ 2518 h 4320"/>
                <a:gd name="T106" fmla="*/ 2035 w 2035"/>
                <a:gd name="T107" fmla="*/ 2403 h 43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2035" h="4320">
                  <a:moveTo>
                    <a:pt x="1484" y="467"/>
                  </a:moveTo>
                  <a:lnTo>
                    <a:pt x="1484" y="467"/>
                  </a:lnTo>
                  <a:lnTo>
                    <a:pt x="1484" y="492"/>
                  </a:lnTo>
                  <a:lnTo>
                    <a:pt x="1481" y="515"/>
                  </a:lnTo>
                  <a:lnTo>
                    <a:pt x="1478" y="538"/>
                  </a:lnTo>
                  <a:lnTo>
                    <a:pt x="1474" y="561"/>
                  </a:lnTo>
                  <a:lnTo>
                    <a:pt x="1470" y="584"/>
                  </a:lnTo>
                  <a:lnTo>
                    <a:pt x="1463" y="605"/>
                  </a:lnTo>
                  <a:lnTo>
                    <a:pt x="1455" y="627"/>
                  </a:lnTo>
                  <a:lnTo>
                    <a:pt x="1448" y="649"/>
                  </a:lnTo>
                  <a:lnTo>
                    <a:pt x="1438" y="669"/>
                  </a:lnTo>
                  <a:lnTo>
                    <a:pt x="1428" y="689"/>
                  </a:lnTo>
                  <a:lnTo>
                    <a:pt x="1416" y="709"/>
                  </a:lnTo>
                  <a:lnTo>
                    <a:pt x="1405" y="728"/>
                  </a:lnTo>
                  <a:lnTo>
                    <a:pt x="1392" y="747"/>
                  </a:lnTo>
                  <a:lnTo>
                    <a:pt x="1378" y="764"/>
                  </a:lnTo>
                  <a:lnTo>
                    <a:pt x="1363" y="781"/>
                  </a:lnTo>
                  <a:lnTo>
                    <a:pt x="1347" y="797"/>
                  </a:lnTo>
                  <a:lnTo>
                    <a:pt x="1331" y="813"/>
                  </a:lnTo>
                  <a:lnTo>
                    <a:pt x="1314" y="827"/>
                  </a:lnTo>
                  <a:lnTo>
                    <a:pt x="1297" y="842"/>
                  </a:lnTo>
                  <a:lnTo>
                    <a:pt x="1278" y="855"/>
                  </a:lnTo>
                  <a:lnTo>
                    <a:pt x="1259" y="866"/>
                  </a:lnTo>
                  <a:lnTo>
                    <a:pt x="1239" y="878"/>
                  </a:lnTo>
                  <a:lnTo>
                    <a:pt x="1219" y="888"/>
                  </a:lnTo>
                  <a:lnTo>
                    <a:pt x="1199" y="898"/>
                  </a:lnTo>
                  <a:lnTo>
                    <a:pt x="1177" y="905"/>
                  </a:lnTo>
                  <a:lnTo>
                    <a:pt x="1156" y="912"/>
                  </a:lnTo>
                  <a:lnTo>
                    <a:pt x="1134" y="920"/>
                  </a:lnTo>
                  <a:lnTo>
                    <a:pt x="1111" y="924"/>
                  </a:lnTo>
                  <a:lnTo>
                    <a:pt x="1088" y="928"/>
                  </a:lnTo>
                  <a:lnTo>
                    <a:pt x="1065" y="931"/>
                  </a:lnTo>
                  <a:lnTo>
                    <a:pt x="1042" y="934"/>
                  </a:lnTo>
                  <a:lnTo>
                    <a:pt x="1017" y="934"/>
                  </a:lnTo>
                  <a:lnTo>
                    <a:pt x="1017" y="934"/>
                  </a:lnTo>
                  <a:lnTo>
                    <a:pt x="993" y="934"/>
                  </a:lnTo>
                  <a:lnTo>
                    <a:pt x="970" y="931"/>
                  </a:lnTo>
                  <a:lnTo>
                    <a:pt x="947" y="928"/>
                  </a:lnTo>
                  <a:lnTo>
                    <a:pt x="924" y="924"/>
                  </a:lnTo>
                  <a:lnTo>
                    <a:pt x="901" y="920"/>
                  </a:lnTo>
                  <a:lnTo>
                    <a:pt x="879" y="912"/>
                  </a:lnTo>
                  <a:lnTo>
                    <a:pt x="857" y="905"/>
                  </a:lnTo>
                  <a:lnTo>
                    <a:pt x="836" y="898"/>
                  </a:lnTo>
                  <a:lnTo>
                    <a:pt x="816" y="888"/>
                  </a:lnTo>
                  <a:lnTo>
                    <a:pt x="795" y="878"/>
                  </a:lnTo>
                  <a:lnTo>
                    <a:pt x="775" y="866"/>
                  </a:lnTo>
                  <a:lnTo>
                    <a:pt x="756" y="855"/>
                  </a:lnTo>
                  <a:lnTo>
                    <a:pt x="738" y="842"/>
                  </a:lnTo>
                  <a:lnTo>
                    <a:pt x="720" y="827"/>
                  </a:lnTo>
                  <a:lnTo>
                    <a:pt x="703" y="813"/>
                  </a:lnTo>
                  <a:lnTo>
                    <a:pt x="687" y="797"/>
                  </a:lnTo>
                  <a:lnTo>
                    <a:pt x="671" y="781"/>
                  </a:lnTo>
                  <a:lnTo>
                    <a:pt x="657" y="764"/>
                  </a:lnTo>
                  <a:lnTo>
                    <a:pt x="643" y="747"/>
                  </a:lnTo>
                  <a:lnTo>
                    <a:pt x="630" y="728"/>
                  </a:lnTo>
                  <a:lnTo>
                    <a:pt x="618" y="709"/>
                  </a:lnTo>
                  <a:lnTo>
                    <a:pt x="607" y="689"/>
                  </a:lnTo>
                  <a:lnTo>
                    <a:pt x="597" y="669"/>
                  </a:lnTo>
                  <a:lnTo>
                    <a:pt x="586" y="649"/>
                  </a:lnTo>
                  <a:lnTo>
                    <a:pt x="579" y="627"/>
                  </a:lnTo>
                  <a:lnTo>
                    <a:pt x="572" y="605"/>
                  </a:lnTo>
                  <a:lnTo>
                    <a:pt x="565" y="584"/>
                  </a:lnTo>
                  <a:lnTo>
                    <a:pt x="561" y="561"/>
                  </a:lnTo>
                  <a:lnTo>
                    <a:pt x="556" y="538"/>
                  </a:lnTo>
                  <a:lnTo>
                    <a:pt x="553" y="515"/>
                  </a:lnTo>
                  <a:lnTo>
                    <a:pt x="550" y="492"/>
                  </a:lnTo>
                  <a:lnTo>
                    <a:pt x="550" y="467"/>
                  </a:lnTo>
                  <a:lnTo>
                    <a:pt x="550" y="467"/>
                  </a:lnTo>
                  <a:lnTo>
                    <a:pt x="550" y="443"/>
                  </a:lnTo>
                  <a:lnTo>
                    <a:pt x="553" y="419"/>
                  </a:lnTo>
                  <a:lnTo>
                    <a:pt x="556" y="396"/>
                  </a:lnTo>
                  <a:lnTo>
                    <a:pt x="561" y="373"/>
                  </a:lnTo>
                  <a:lnTo>
                    <a:pt x="565" y="350"/>
                  </a:lnTo>
                  <a:lnTo>
                    <a:pt x="572" y="329"/>
                  </a:lnTo>
                  <a:lnTo>
                    <a:pt x="579" y="307"/>
                  </a:lnTo>
                  <a:lnTo>
                    <a:pt x="586" y="285"/>
                  </a:lnTo>
                  <a:lnTo>
                    <a:pt x="597" y="265"/>
                  </a:lnTo>
                  <a:lnTo>
                    <a:pt x="607" y="245"/>
                  </a:lnTo>
                  <a:lnTo>
                    <a:pt x="618" y="225"/>
                  </a:lnTo>
                  <a:lnTo>
                    <a:pt x="630" y="206"/>
                  </a:lnTo>
                  <a:lnTo>
                    <a:pt x="643" y="187"/>
                  </a:lnTo>
                  <a:lnTo>
                    <a:pt x="657" y="170"/>
                  </a:lnTo>
                  <a:lnTo>
                    <a:pt x="671" y="153"/>
                  </a:lnTo>
                  <a:lnTo>
                    <a:pt x="687" y="137"/>
                  </a:lnTo>
                  <a:lnTo>
                    <a:pt x="703" y="121"/>
                  </a:lnTo>
                  <a:lnTo>
                    <a:pt x="720" y="107"/>
                  </a:lnTo>
                  <a:lnTo>
                    <a:pt x="738" y="92"/>
                  </a:lnTo>
                  <a:lnTo>
                    <a:pt x="756" y="79"/>
                  </a:lnTo>
                  <a:lnTo>
                    <a:pt x="775" y="68"/>
                  </a:lnTo>
                  <a:lnTo>
                    <a:pt x="795" y="56"/>
                  </a:lnTo>
                  <a:lnTo>
                    <a:pt x="816" y="46"/>
                  </a:lnTo>
                  <a:lnTo>
                    <a:pt x="836" y="36"/>
                  </a:lnTo>
                  <a:lnTo>
                    <a:pt x="857" y="29"/>
                  </a:lnTo>
                  <a:lnTo>
                    <a:pt x="879" y="22"/>
                  </a:lnTo>
                  <a:lnTo>
                    <a:pt x="901" y="14"/>
                  </a:lnTo>
                  <a:lnTo>
                    <a:pt x="924" y="10"/>
                  </a:lnTo>
                  <a:lnTo>
                    <a:pt x="947" y="6"/>
                  </a:lnTo>
                  <a:lnTo>
                    <a:pt x="970" y="3"/>
                  </a:lnTo>
                  <a:lnTo>
                    <a:pt x="993" y="0"/>
                  </a:lnTo>
                  <a:lnTo>
                    <a:pt x="1017" y="0"/>
                  </a:lnTo>
                  <a:lnTo>
                    <a:pt x="1017" y="0"/>
                  </a:lnTo>
                  <a:lnTo>
                    <a:pt x="1042" y="0"/>
                  </a:lnTo>
                  <a:lnTo>
                    <a:pt x="1065" y="3"/>
                  </a:lnTo>
                  <a:lnTo>
                    <a:pt x="1088" y="6"/>
                  </a:lnTo>
                  <a:lnTo>
                    <a:pt x="1111" y="10"/>
                  </a:lnTo>
                  <a:lnTo>
                    <a:pt x="1134" y="14"/>
                  </a:lnTo>
                  <a:lnTo>
                    <a:pt x="1156" y="22"/>
                  </a:lnTo>
                  <a:lnTo>
                    <a:pt x="1177" y="29"/>
                  </a:lnTo>
                  <a:lnTo>
                    <a:pt x="1199" y="36"/>
                  </a:lnTo>
                  <a:lnTo>
                    <a:pt x="1219" y="46"/>
                  </a:lnTo>
                  <a:lnTo>
                    <a:pt x="1239" y="56"/>
                  </a:lnTo>
                  <a:lnTo>
                    <a:pt x="1259" y="68"/>
                  </a:lnTo>
                  <a:lnTo>
                    <a:pt x="1278" y="79"/>
                  </a:lnTo>
                  <a:lnTo>
                    <a:pt x="1297" y="92"/>
                  </a:lnTo>
                  <a:lnTo>
                    <a:pt x="1314" y="107"/>
                  </a:lnTo>
                  <a:lnTo>
                    <a:pt x="1331" y="121"/>
                  </a:lnTo>
                  <a:lnTo>
                    <a:pt x="1347" y="137"/>
                  </a:lnTo>
                  <a:lnTo>
                    <a:pt x="1363" y="153"/>
                  </a:lnTo>
                  <a:lnTo>
                    <a:pt x="1378" y="170"/>
                  </a:lnTo>
                  <a:lnTo>
                    <a:pt x="1392" y="187"/>
                  </a:lnTo>
                  <a:lnTo>
                    <a:pt x="1405" y="206"/>
                  </a:lnTo>
                  <a:lnTo>
                    <a:pt x="1416" y="225"/>
                  </a:lnTo>
                  <a:lnTo>
                    <a:pt x="1428" y="245"/>
                  </a:lnTo>
                  <a:lnTo>
                    <a:pt x="1438" y="265"/>
                  </a:lnTo>
                  <a:lnTo>
                    <a:pt x="1448" y="285"/>
                  </a:lnTo>
                  <a:lnTo>
                    <a:pt x="1455" y="307"/>
                  </a:lnTo>
                  <a:lnTo>
                    <a:pt x="1463" y="329"/>
                  </a:lnTo>
                  <a:lnTo>
                    <a:pt x="1470" y="350"/>
                  </a:lnTo>
                  <a:lnTo>
                    <a:pt x="1474" y="373"/>
                  </a:lnTo>
                  <a:lnTo>
                    <a:pt x="1478" y="396"/>
                  </a:lnTo>
                  <a:lnTo>
                    <a:pt x="1481" y="419"/>
                  </a:lnTo>
                  <a:lnTo>
                    <a:pt x="1484" y="443"/>
                  </a:lnTo>
                  <a:lnTo>
                    <a:pt x="1484" y="467"/>
                  </a:lnTo>
                  <a:lnTo>
                    <a:pt x="1484" y="467"/>
                  </a:lnTo>
                  <a:close/>
                  <a:moveTo>
                    <a:pt x="2016" y="2316"/>
                  </a:moveTo>
                  <a:lnTo>
                    <a:pt x="1555" y="1104"/>
                  </a:lnTo>
                  <a:lnTo>
                    <a:pt x="1555" y="1104"/>
                  </a:lnTo>
                  <a:lnTo>
                    <a:pt x="1546" y="1085"/>
                  </a:lnTo>
                  <a:lnTo>
                    <a:pt x="1537" y="1067"/>
                  </a:lnTo>
                  <a:lnTo>
                    <a:pt x="1526" y="1048"/>
                  </a:lnTo>
                  <a:lnTo>
                    <a:pt x="1514" y="1032"/>
                  </a:lnTo>
                  <a:lnTo>
                    <a:pt x="1501" y="1016"/>
                  </a:lnTo>
                  <a:lnTo>
                    <a:pt x="1489" y="1003"/>
                  </a:lnTo>
                  <a:lnTo>
                    <a:pt x="1474" y="990"/>
                  </a:lnTo>
                  <a:lnTo>
                    <a:pt x="1460" y="980"/>
                  </a:lnTo>
                  <a:lnTo>
                    <a:pt x="1444" y="970"/>
                  </a:lnTo>
                  <a:lnTo>
                    <a:pt x="1428" y="961"/>
                  </a:lnTo>
                  <a:lnTo>
                    <a:pt x="1412" y="956"/>
                  </a:lnTo>
                  <a:lnTo>
                    <a:pt x="1395" y="951"/>
                  </a:lnTo>
                  <a:lnTo>
                    <a:pt x="1379" y="948"/>
                  </a:lnTo>
                  <a:lnTo>
                    <a:pt x="1362" y="947"/>
                  </a:lnTo>
                  <a:lnTo>
                    <a:pt x="1346" y="948"/>
                  </a:lnTo>
                  <a:lnTo>
                    <a:pt x="1329" y="951"/>
                  </a:lnTo>
                  <a:lnTo>
                    <a:pt x="1329" y="951"/>
                  </a:lnTo>
                  <a:lnTo>
                    <a:pt x="1229" y="950"/>
                  </a:lnTo>
                  <a:lnTo>
                    <a:pt x="1017" y="950"/>
                  </a:lnTo>
                  <a:lnTo>
                    <a:pt x="804" y="950"/>
                  </a:lnTo>
                  <a:lnTo>
                    <a:pt x="706" y="951"/>
                  </a:lnTo>
                  <a:lnTo>
                    <a:pt x="706" y="951"/>
                  </a:lnTo>
                  <a:lnTo>
                    <a:pt x="689" y="948"/>
                  </a:lnTo>
                  <a:lnTo>
                    <a:pt x="673" y="947"/>
                  </a:lnTo>
                  <a:lnTo>
                    <a:pt x="656" y="948"/>
                  </a:lnTo>
                  <a:lnTo>
                    <a:pt x="640" y="951"/>
                  </a:lnTo>
                  <a:lnTo>
                    <a:pt x="622" y="956"/>
                  </a:lnTo>
                  <a:lnTo>
                    <a:pt x="607" y="961"/>
                  </a:lnTo>
                  <a:lnTo>
                    <a:pt x="591" y="970"/>
                  </a:lnTo>
                  <a:lnTo>
                    <a:pt x="575" y="980"/>
                  </a:lnTo>
                  <a:lnTo>
                    <a:pt x="561" y="990"/>
                  </a:lnTo>
                  <a:lnTo>
                    <a:pt x="546" y="1003"/>
                  </a:lnTo>
                  <a:lnTo>
                    <a:pt x="533" y="1016"/>
                  </a:lnTo>
                  <a:lnTo>
                    <a:pt x="520" y="1032"/>
                  </a:lnTo>
                  <a:lnTo>
                    <a:pt x="509" y="1048"/>
                  </a:lnTo>
                  <a:lnTo>
                    <a:pt x="497" y="1067"/>
                  </a:lnTo>
                  <a:lnTo>
                    <a:pt x="488" y="1085"/>
                  </a:lnTo>
                  <a:lnTo>
                    <a:pt x="480" y="1104"/>
                  </a:lnTo>
                  <a:lnTo>
                    <a:pt x="19" y="2316"/>
                  </a:lnTo>
                  <a:lnTo>
                    <a:pt x="19" y="2316"/>
                  </a:lnTo>
                  <a:lnTo>
                    <a:pt x="12" y="2338"/>
                  </a:lnTo>
                  <a:lnTo>
                    <a:pt x="6" y="2360"/>
                  </a:lnTo>
                  <a:lnTo>
                    <a:pt x="1" y="2381"/>
                  </a:lnTo>
                  <a:lnTo>
                    <a:pt x="0" y="2403"/>
                  </a:lnTo>
                  <a:lnTo>
                    <a:pt x="0" y="2425"/>
                  </a:lnTo>
                  <a:lnTo>
                    <a:pt x="1" y="2445"/>
                  </a:lnTo>
                  <a:lnTo>
                    <a:pt x="4" y="2463"/>
                  </a:lnTo>
                  <a:lnTo>
                    <a:pt x="10" y="2484"/>
                  </a:lnTo>
                  <a:lnTo>
                    <a:pt x="16" y="2501"/>
                  </a:lnTo>
                  <a:lnTo>
                    <a:pt x="24" y="2518"/>
                  </a:lnTo>
                  <a:lnTo>
                    <a:pt x="33" y="2534"/>
                  </a:lnTo>
                  <a:lnTo>
                    <a:pt x="45" y="2548"/>
                  </a:lnTo>
                  <a:lnTo>
                    <a:pt x="58" y="2561"/>
                  </a:lnTo>
                  <a:lnTo>
                    <a:pt x="71" y="2572"/>
                  </a:lnTo>
                  <a:lnTo>
                    <a:pt x="86" y="2582"/>
                  </a:lnTo>
                  <a:lnTo>
                    <a:pt x="102" y="2589"/>
                  </a:lnTo>
                  <a:lnTo>
                    <a:pt x="102" y="2589"/>
                  </a:lnTo>
                  <a:lnTo>
                    <a:pt x="120" y="2595"/>
                  </a:lnTo>
                  <a:lnTo>
                    <a:pt x="137" y="2597"/>
                  </a:lnTo>
                  <a:lnTo>
                    <a:pt x="154" y="2597"/>
                  </a:lnTo>
                  <a:lnTo>
                    <a:pt x="171" y="2596"/>
                  </a:lnTo>
                  <a:lnTo>
                    <a:pt x="190" y="2593"/>
                  </a:lnTo>
                  <a:lnTo>
                    <a:pt x="207" y="2587"/>
                  </a:lnTo>
                  <a:lnTo>
                    <a:pt x="225" y="2580"/>
                  </a:lnTo>
                  <a:lnTo>
                    <a:pt x="241" y="2572"/>
                  </a:lnTo>
                  <a:lnTo>
                    <a:pt x="258" y="2560"/>
                  </a:lnTo>
                  <a:lnTo>
                    <a:pt x="272" y="2547"/>
                  </a:lnTo>
                  <a:lnTo>
                    <a:pt x="288" y="2534"/>
                  </a:lnTo>
                  <a:lnTo>
                    <a:pt x="301" y="2518"/>
                  </a:lnTo>
                  <a:lnTo>
                    <a:pt x="314" y="2501"/>
                  </a:lnTo>
                  <a:lnTo>
                    <a:pt x="326" y="2482"/>
                  </a:lnTo>
                  <a:lnTo>
                    <a:pt x="337" y="2462"/>
                  </a:lnTo>
                  <a:lnTo>
                    <a:pt x="346" y="2440"/>
                  </a:lnTo>
                  <a:lnTo>
                    <a:pt x="539" y="1933"/>
                  </a:lnTo>
                  <a:lnTo>
                    <a:pt x="539" y="2484"/>
                  </a:lnTo>
                  <a:lnTo>
                    <a:pt x="539" y="2484"/>
                  </a:lnTo>
                  <a:lnTo>
                    <a:pt x="539" y="2484"/>
                  </a:lnTo>
                  <a:lnTo>
                    <a:pt x="539" y="4062"/>
                  </a:lnTo>
                  <a:lnTo>
                    <a:pt x="539" y="4062"/>
                  </a:lnTo>
                  <a:lnTo>
                    <a:pt x="540" y="4088"/>
                  </a:lnTo>
                  <a:lnTo>
                    <a:pt x="542" y="4114"/>
                  </a:lnTo>
                  <a:lnTo>
                    <a:pt x="548" y="4138"/>
                  </a:lnTo>
                  <a:lnTo>
                    <a:pt x="553" y="4161"/>
                  </a:lnTo>
                  <a:lnTo>
                    <a:pt x="561" y="4185"/>
                  </a:lnTo>
                  <a:lnTo>
                    <a:pt x="569" y="4206"/>
                  </a:lnTo>
                  <a:lnTo>
                    <a:pt x="581" y="4225"/>
                  </a:lnTo>
                  <a:lnTo>
                    <a:pt x="592" y="4244"/>
                  </a:lnTo>
                  <a:lnTo>
                    <a:pt x="605" y="4261"/>
                  </a:lnTo>
                  <a:lnTo>
                    <a:pt x="620" y="4275"/>
                  </a:lnTo>
                  <a:lnTo>
                    <a:pt x="634" y="4288"/>
                  </a:lnTo>
                  <a:lnTo>
                    <a:pt x="650" y="4298"/>
                  </a:lnTo>
                  <a:lnTo>
                    <a:pt x="667" y="4307"/>
                  </a:lnTo>
                  <a:lnTo>
                    <a:pt x="684" y="4314"/>
                  </a:lnTo>
                  <a:lnTo>
                    <a:pt x="702" y="4319"/>
                  </a:lnTo>
                  <a:lnTo>
                    <a:pt x="720" y="4320"/>
                  </a:lnTo>
                  <a:lnTo>
                    <a:pt x="793" y="4320"/>
                  </a:lnTo>
                  <a:lnTo>
                    <a:pt x="793" y="4320"/>
                  </a:lnTo>
                  <a:lnTo>
                    <a:pt x="811" y="4319"/>
                  </a:lnTo>
                  <a:lnTo>
                    <a:pt x="829" y="4314"/>
                  </a:lnTo>
                  <a:lnTo>
                    <a:pt x="846" y="4307"/>
                  </a:lnTo>
                  <a:lnTo>
                    <a:pt x="863" y="4298"/>
                  </a:lnTo>
                  <a:lnTo>
                    <a:pt x="879" y="4288"/>
                  </a:lnTo>
                  <a:lnTo>
                    <a:pt x="895" y="4275"/>
                  </a:lnTo>
                  <a:lnTo>
                    <a:pt x="908" y="4261"/>
                  </a:lnTo>
                  <a:lnTo>
                    <a:pt x="921" y="4244"/>
                  </a:lnTo>
                  <a:lnTo>
                    <a:pt x="932" y="4225"/>
                  </a:lnTo>
                  <a:lnTo>
                    <a:pt x="944" y="4206"/>
                  </a:lnTo>
                  <a:lnTo>
                    <a:pt x="952" y="4185"/>
                  </a:lnTo>
                  <a:lnTo>
                    <a:pt x="960" y="4161"/>
                  </a:lnTo>
                  <a:lnTo>
                    <a:pt x="967" y="4138"/>
                  </a:lnTo>
                  <a:lnTo>
                    <a:pt x="971" y="4114"/>
                  </a:lnTo>
                  <a:lnTo>
                    <a:pt x="974" y="4088"/>
                  </a:lnTo>
                  <a:lnTo>
                    <a:pt x="974" y="4062"/>
                  </a:lnTo>
                  <a:lnTo>
                    <a:pt x="974" y="2736"/>
                  </a:lnTo>
                  <a:lnTo>
                    <a:pt x="974" y="2736"/>
                  </a:lnTo>
                  <a:lnTo>
                    <a:pt x="1061" y="2736"/>
                  </a:lnTo>
                  <a:lnTo>
                    <a:pt x="1061" y="4062"/>
                  </a:lnTo>
                  <a:lnTo>
                    <a:pt x="1061" y="4062"/>
                  </a:lnTo>
                  <a:lnTo>
                    <a:pt x="1061" y="4088"/>
                  </a:lnTo>
                  <a:lnTo>
                    <a:pt x="1063" y="4114"/>
                  </a:lnTo>
                  <a:lnTo>
                    <a:pt x="1068" y="4138"/>
                  </a:lnTo>
                  <a:lnTo>
                    <a:pt x="1075" y="4161"/>
                  </a:lnTo>
                  <a:lnTo>
                    <a:pt x="1082" y="4185"/>
                  </a:lnTo>
                  <a:lnTo>
                    <a:pt x="1091" y="4206"/>
                  </a:lnTo>
                  <a:lnTo>
                    <a:pt x="1102" y="4225"/>
                  </a:lnTo>
                  <a:lnTo>
                    <a:pt x="1114" y="4244"/>
                  </a:lnTo>
                  <a:lnTo>
                    <a:pt x="1127" y="4261"/>
                  </a:lnTo>
                  <a:lnTo>
                    <a:pt x="1140" y="4275"/>
                  </a:lnTo>
                  <a:lnTo>
                    <a:pt x="1156" y="4288"/>
                  </a:lnTo>
                  <a:lnTo>
                    <a:pt x="1171" y="4298"/>
                  </a:lnTo>
                  <a:lnTo>
                    <a:pt x="1189" y="4307"/>
                  </a:lnTo>
                  <a:lnTo>
                    <a:pt x="1206" y="4314"/>
                  </a:lnTo>
                  <a:lnTo>
                    <a:pt x="1223" y="4319"/>
                  </a:lnTo>
                  <a:lnTo>
                    <a:pt x="1242" y="4320"/>
                  </a:lnTo>
                  <a:lnTo>
                    <a:pt x="1314" y="4320"/>
                  </a:lnTo>
                  <a:lnTo>
                    <a:pt x="1314" y="4320"/>
                  </a:lnTo>
                  <a:lnTo>
                    <a:pt x="1333" y="4319"/>
                  </a:lnTo>
                  <a:lnTo>
                    <a:pt x="1350" y="4314"/>
                  </a:lnTo>
                  <a:lnTo>
                    <a:pt x="1367" y="4307"/>
                  </a:lnTo>
                  <a:lnTo>
                    <a:pt x="1385" y="4298"/>
                  </a:lnTo>
                  <a:lnTo>
                    <a:pt x="1401" y="4288"/>
                  </a:lnTo>
                  <a:lnTo>
                    <a:pt x="1415" y="4275"/>
                  </a:lnTo>
                  <a:lnTo>
                    <a:pt x="1429" y="4261"/>
                  </a:lnTo>
                  <a:lnTo>
                    <a:pt x="1442" y="4244"/>
                  </a:lnTo>
                  <a:lnTo>
                    <a:pt x="1454" y="4225"/>
                  </a:lnTo>
                  <a:lnTo>
                    <a:pt x="1464" y="4206"/>
                  </a:lnTo>
                  <a:lnTo>
                    <a:pt x="1474" y="4185"/>
                  </a:lnTo>
                  <a:lnTo>
                    <a:pt x="1481" y="4161"/>
                  </a:lnTo>
                  <a:lnTo>
                    <a:pt x="1487" y="4138"/>
                  </a:lnTo>
                  <a:lnTo>
                    <a:pt x="1491" y="4114"/>
                  </a:lnTo>
                  <a:lnTo>
                    <a:pt x="1494" y="4088"/>
                  </a:lnTo>
                  <a:lnTo>
                    <a:pt x="1496" y="4062"/>
                  </a:lnTo>
                  <a:lnTo>
                    <a:pt x="1496" y="2484"/>
                  </a:lnTo>
                  <a:lnTo>
                    <a:pt x="1496" y="2484"/>
                  </a:lnTo>
                  <a:lnTo>
                    <a:pt x="1496" y="2484"/>
                  </a:lnTo>
                  <a:lnTo>
                    <a:pt x="1496" y="1933"/>
                  </a:lnTo>
                  <a:lnTo>
                    <a:pt x="1689" y="2440"/>
                  </a:lnTo>
                  <a:lnTo>
                    <a:pt x="1689" y="2440"/>
                  </a:lnTo>
                  <a:lnTo>
                    <a:pt x="1697" y="2462"/>
                  </a:lnTo>
                  <a:lnTo>
                    <a:pt x="1709" y="2482"/>
                  </a:lnTo>
                  <a:lnTo>
                    <a:pt x="1720" y="2501"/>
                  </a:lnTo>
                  <a:lnTo>
                    <a:pt x="1733" y="2518"/>
                  </a:lnTo>
                  <a:lnTo>
                    <a:pt x="1746" y="2534"/>
                  </a:lnTo>
                  <a:lnTo>
                    <a:pt x="1762" y="2547"/>
                  </a:lnTo>
                  <a:lnTo>
                    <a:pt x="1777" y="2560"/>
                  </a:lnTo>
                  <a:lnTo>
                    <a:pt x="1794" y="2572"/>
                  </a:lnTo>
                  <a:lnTo>
                    <a:pt x="1810" y="2580"/>
                  </a:lnTo>
                  <a:lnTo>
                    <a:pt x="1827" y="2587"/>
                  </a:lnTo>
                  <a:lnTo>
                    <a:pt x="1844" y="2593"/>
                  </a:lnTo>
                  <a:lnTo>
                    <a:pt x="1863" y="2596"/>
                  </a:lnTo>
                  <a:lnTo>
                    <a:pt x="1880" y="2597"/>
                  </a:lnTo>
                  <a:lnTo>
                    <a:pt x="1898" y="2597"/>
                  </a:lnTo>
                  <a:lnTo>
                    <a:pt x="1915" y="2595"/>
                  </a:lnTo>
                  <a:lnTo>
                    <a:pt x="1932" y="2589"/>
                  </a:lnTo>
                  <a:lnTo>
                    <a:pt x="1932" y="2589"/>
                  </a:lnTo>
                  <a:lnTo>
                    <a:pt x="1948" y="2582"/>
                  </a:lnTo>
                  <a:lnTo>
                    <a:pt x="1964" y="2572"/>
                  </a:lnTo>
                  <a:lnTo>
                    <a:pt x="1977" y="2561"/>
                  </a:lnTo>
                  <a:lnTo>
                    <a:pt x="1990" y="2548"/>
                  </a:lnTo>
                  <a:lnTo>
                    <a:pt x="2001" y="2534"/>
                  </a:lnTo>
                  <a:lnTo>
                    <a:pt x="2010" y="2518"/>
                  </a:lnTo>
                  <a:lnTo>
                    <a:pt x="2019" y="2501"/>
                  </a:lnTo>
                  <a:lnTo>
                    <a:pt x="2025" y="2484"/>
                  </a:lnTo>
                  <a:lnTo>
                    <a:pt x="2029" y="2463"/>
                  </a:lnTo>
                  <a:lnTo>
                    <a:pt x="2033" y="2445"/>
                  </a:lnTo>
                  <a:lnTo>
                    <a:pt x="2035" y="2425"/>
                  </a:lnTo>
                  <a:lnTo>
                    <a:pt x="2035" y="2403"/>
                  </a:lnTo>
                  <a:lnTo>
                    <a:pt x="2032" y="2381"/>
                  </a:lnTo>
                  <a:lnTo>
                    <a:pt x="2029" y="2360"/>
                  </a:lnTo>
                  <a:lnTo>
                    <a:pt x="2023" y="2338"/>
                  </a:lnTo>
                  <a:lnTo>
                    <a:pt x="2016" y="2316"/>
                  </a:lnTo>
                  <a:lnTo>
                    <a:pt x="2016" y="2316"/>
                  </a:lnTo>
                  <a:close/>
                </a:path>
              </a:pathLst>
            </a:custGeom>
            <a:solidFill>
              <a:srgbClr val="E3E3E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363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ZA" sz="1800" b="0" i="0" u="none" strike="noStrike" kern="0" cap="none" spc="0" normalizeH="0" baseline="0" noProof="0">
                <a:ln>
                  <a:noFill/>
                </a:ln>
                <a:solidFill>
                  <a:srgbClr val="777777"/>
                </a:solidFill>
                <a:effectLst/>
                <a:uLnTx/>
                <a:uFillTx/>
              </a:endParaRPr>
            </a:p>
          </p:txBody>
        </p:sp>
        <p:sp>
          <p:nvSpPr>
            <p:cNvPr id="88" name="Freeform 67"/>
            <p:cNvSpPr>
              <a:spLocks noEditPoints="1"/>
            </p:cNvSpPr>
            <p:nvPr/>
          </p:nvSpPr>
          <p:spPr bwMode="auto">
            <a:xfrm>
              <a:off x="5204258" y="2971800"/>
              <a:ext cx="475127" cy="1008623"/>
            </a:xfrm>
            <a:custGeom>
              <a:avLst/>
              <a:gdLst>
                <a:gd name="T0" fmla="*/ 1474 w 2035"/>
                <a:gd name="T1" fmla="*/ 561 h 4320"/>
                <a:gd name="T2" fmla="*/ 1428 w 2035"/>
                <a:gd name="T3" fmla="*/ 689 h 4320"/>
                <a:gd name="T4" fmla="*/ 1347 w 2035"/>
                <a:gd name="T5" fmla="*/ 797 h 4320"/>
                <a:gd name="T6" fmla="*/ 1239 w 2035"/>
                <a:gd name="T7" fmla="*/ 878 h 4320"/>
                <a:gd name="T8" fmla="*/ 1111 w 2035"/>
                <a:gd name="T9" fmla="*/ 924 h 4320"/>
                <a:gd name="T10" fmla="*/ 993 w 2035"/>
                <a:gd name="T11" fmla="*/ 934 h 4320"/>
                <a:gd name="T12" fmla="*/ 857 w 2035"/>
                <a:gd name="T13" fmla="*/ 905 h 4320"/>
                <a:gd name="T14" fmla="*/ 738 w 2035"/>
                <a:gd name="T15" fmla="*/ 842 h 4320"/>
                <a:gd name="T16" fmla="*/ 643 w 2035"/>
                <a:gd name="T17" fmla="*/ 747 h 4320"/>
                <a:gd name="T18" fmla="*/ 579 w 2035"/>
                <a:gd name="T19" fmla="*/ 627 h 4320"/>
                <a:gd name="T20" fmla="*/ 550 w 2035"/>
                <a:gd name="T21" fmla="*/ 492 h 4320"/>
                <a:gd name="T22" fmla="*/ 561 w 2035"/>
                <a:gd name="T23" fmla="*/ 373 h 4320"/>
                <a:gd name="T24" fmla="*/ 607 w 2035"/>
                <a:gd name="T25" fmla="*/ 245 h 4320"/>
                <a:gd name="T26" fmla="*/ 687 w 2035"/>
                <a:gd name="T27" fmla="*/ 137 h 4320"/>
                <a:gd name="T28" fmla="*/ 795 w 2035"/>
                <a:gd name="T29" fmla="*/ 56 h 4320"/>
                <a:gd name="T30" fmla="*/ 924 w 2035"/>
                <a:gd name="T31" fmla="*/ 10 h 4320"/>
                <a:gd name="T32" fmla="*/ 1042 w 2035"/>
                <a:gd name="T33" fmla="*/ 0 h 4320"/>
                <a:gd name="T34" fmla="*/ 1177 w 2035"/>
                <a:gd name="T35" fmla="*/ 29 h 4320"/>
                <a:gd name="T36" fmla="*/ 1297 w 2035"/>
                <a:gd name="T37" fmla="*/ 92 h 4320"/>
                <a:gd name="T38" fmla="*/ 1392 w 2035"/>
                <a:gd name="T39" fmla="*/ 187 h 4320"/>
                <a:gd name="T40" fmla="*/ 1455 w 2035"/>
                <a:gd name="T41" fmla="*/ 307 h 4320"/>
                <a:gd name="T42" fmla="*/ 1484 w 2035"/>
                <a:gd name="T43" fmla="*/ 443 h 4320"/>
                <a:gd name="T44" fmla="*/ 1546 w 2035"/>
                <a:gd name="T45" fmla="*/ 1085 h 4320"/>
                <a:gd name="T46" fmla="*/ 1474 w 2035"/>
                <a:gd name="T47" fmla="*/ 990 h 4320"/>
                <a:gd name="T48" fmla="*/ 1379 w 2035"/>
                <a:gd name="T49" fmla="*/ 948 h 4320"/>
                <a:gd name="T50" fmla="*/ 1017 w 2035"/>
                <a:gd name="T51" fmla="*/ 950 h 4320"/>
                <a:gd name="T52" fmla="*/ 656 w 2035"/>
                <a:gd name="T53" fmla="*/ 948 h 4320"/>
                <a:gd name="T54" fmla="*/ 561 w 2035"/>
                <a:gd name="T55" fmla="*/ 990 h 4320"/>
                <a:gd name="T56" fmla="*/ 488 w 2035"/>
                <a:gd name="T57" fmla="*/ 1085 h 4320"/>
                <a:gd name="T58" fmla="*/ 1 w 2035"/>
                <a:gd name="T59" fmla="*/ 2381 h 4320"/>
                <a:gd name="T60" fmla="*/ 16 w 2035"/>
                <a:gd name="T61" fmla="*/ 2501 h 4320"/>
                <a:gd name="T62" fmla="*/ 86 w 2035"/>
                <a:gd name="T63" fmla="*/ 2582 h 4320"/>
                <a:gd name="T64" fmla="*/ 171 w 2035"/>
                <a:gd name="T65" fmla="*/ 2596 h 4320"/>
                <a:gd name="T66" fmla="*/ 272 w 2035"/>
                <a:gd name="T67" fmla="*/ 2547 h 4320"/>
                <a:gd name="T68" fmla="*/ 346 w 2035"/>
                <a:gd name="T69" fmla="*/ 2440 h 4320"/>
                <a:gd name="T70" fmla="*/ 539 w 2035"/>
                <a:gd name="T71" fmla="*/ 4062 h 4320"/>
                <a:gd name="T72" fmla="*/ 569 w 2035"/>
                <a:gd name="T73" fmla="*/ 4206 h 4320"/>
                <a:gd name="T74" fmla="*/ 650 w 2035"/>
                <a:gd name="T75" fmla="*/ 4298 h 4320"/>
                <a:gd name="T76" fmla="*/ 793 w 2035"/>
                <a:gd name="T77" fmla="*/ 4320 h 4320"/>
                <a:gd name="T78" fmla="*/ 895 w 2035"/>
                <a:gd name="T79" fmla="*/ 4275 h 4320"/>
                <a:gd name="T80" fmla="*/ 960 w 2035"/>
                <a:gd name="T81" fmla="*/ 4161 h 4320"/>
                <a:gd name="T82" fmla="*/ 974 w 2035"/>
                <a:gd name="T83" fmla="*/ 2736 h 4320"/>
                <a:gd name="T84" fmla="*/ 1068 w 2035"/>
                <a:gd name="T85" fmla="*/ 4138 h 4320"/>
                <a:gd name="T86" fmla="*/ 1127 w 2035"/>
                <a:gd name="T87" fmla="*/ 4261 h 4320"/>
                <a:gd name="T88" fmla="*/ 1223 w 2035"/>
                <a:gd name="T89" fmla="*/ 4319 h 4320"/>
                <a:gd name="T90" fmla="*/ 1367 w 2035"/>
                <a:gd name="T91" fmla="*/ 4307 h 4320"/>
                <a:gd name="T92" fmla="*/ 1454 w 2035"/>
                <a:gd name="T93" fmla="*/ 4225 h 4320"/>
                <a:gd name="T94" fmla="*/ 1494 w 2035"/>
                <a:gd name="T95" fmla="*/ 4088 h 4320"/>
                <a:gd name="T96" fmla="*/ 1689 w 2035"/>
                <a:gd name="T97" fmla="*/ 2440 h 4320"/>
                <a:gd name="T98" fmla="*/ 1746 w 2035"/>
                <a:gd name="T99" fmla="*/ 2534 h 4320"/>
                <a:gd name="T100" fmla="*/ 1844 w 2035"/>
                <a:gd name="T101" fmla="*/ 2593 h 4320"/>
                <a:gd name="T102" fmla="*/ 1932 w 2035"/>
                <a:gd name="T103" fmla="*/ 2589 h 4320"/>
                <a:gd name="T104" fmla="*/ 2010 w 2035"/>
                <a:gd name="T105" fmla="*/ 2518 h 4320"/>
                <a:gd name="T106" fmla="*/ 2035 w 2035"/>
                <a:gd name="T107" fmla="*/ 2403 h 43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2035" h="4320">
                  <a:moveTo>
                    <a:pt x="1484" y="467"/>
                  </a:moveTo>
                  <a:lnTo>
                    <a:pt x="1484" y="467"/>
                  </a:lnTo>
                  <a:lnTo>
                    <a:pt x="1484" y="492"/>
                  </a:lnTo>
                  <a:lnTo>
                    <a:pt x="1481" y="515"/>
                  </a:lnTo>
                  <a:lnTo>
                    <a:pt x="1478" y="538"/>
                  </a:lnTo>
                  <a:lnTo>
                    <a:pt x="1474" y="561"/>
                  </a:lnTo>
                  <a:lnTo>
                    <a:pt x="1470" y="584"/>
                  </a:lnTo>
                  <a:lnTo>
                    <a:pt x="1463" y="605"/>
                  </a:lnTo>
                  <a:lnTo>
                    <a:pt x="1455" y="627"/>
                  </a:lnTo>
                  <a:lnTo>
                    <a:pt x="1448" y="649"/>
                  </a:lnTo>
                  <a:lnTo>
                    <a:pt x="1438" y="669"/>
                  </a:lnTo>
                  <a:lnTo>
                    <a:pt x="1428" y="689"/>
                  </a:lnTo>
                  <a:lnTo>
                    <a:pt x="1416" y="709"/>
                  </a:lnTo>
                  <a:lnTo>
                    <a:pt x="1405" y="728"/>
                  </a:lnTo>
                  <a:lnTo>
                    <a:pt x="1392" y="747"/>
                  </a:lnTo>
                  <a:lnTo>
                    <a:pt x="1378" y="764"/>
                  </a:lnTo>
                  <a:lnTo>
                    <a:pt x="1363" y="781"/>
                  </a:lnTo>
                  <a:lnTo>
                    <a:pt x="1347" y="797"/>
                  </a:lnTo>
                  <a:lnTo>
                    <a:pt x="1331" y="813"/>
                  </a:lnTo>
                  <a:lnTo>
                    <a:pt x="1314" y="827"/>
                  </a:lnTo>
                  <a:lnTo>
                    <a:pt x="1297" y="842"/>
                  </a:lnTo>
                  <a:lnTo>
                    <a:pt x="1278" y="855"/>
                  </a:lnTo>
                  <a:lnTo>
                    <a:pt x="1259" y="866"/>
                  </a:lnTo>
                  <a:lnTo>
                    <a:pt x="1239" y="878"/>
                  </a:lnTo>
                  <a:lnTo>
                    <a:pt x="1219" y="888"/>
                  </a:lnTo>
                  <a:lnTo>
                    <a:pt x="1199" y="898"/>
                  </a:lnTo>
                  <a:lnTo>
                    <a:pt x="1177" y="905"/>
                  </a:lnTo>
                  <a:lnTo>
                    <a:pt x="1156" y="912"/>
                  </a:lnTo>
                  <a:lnTo>
                    <a:pt x="1134" y="920"/>
                  </a:lnTo>
                  <a:lnTo>
                    <a:pt x="1111" y="924"/>
                  </a:lnTo>
                  <a:lnTo>
                    <a:pt x="1088" y="928"/>
                  </a:lnTo>
                  <a:lnTo>
                    <a:pt x="1065" y="931"/>
                  </a:lnTo>
                  <a:lnTo>
                    <a:pt x="1042" y="934"/>
                  </a:lnTo>
                  <a:lnTo>
                    <a:pt x="1017" y="934"/>
                  </a:lnTo>
                  <a:lnTo>
                    <a:pt x="1017" y="934"/>
                  </a:lnTo>
                  <a:lnTo>
                    <a:pt x="993" y="934"/>
                  </a:lnTo>
                  <a:lnTo>
                    <a:pt x="970" y="931"/>
                  </a:lnTo>
                  <a:lnTo>
                    <a:pt x="947" y="928"/>
                  </a:lnTo>
                  <a:lnTo>
                    <a:pt x="924" y="924"/>
                  </a:lnTo>
                  <a:lnTo>
                    <a:pt x="901" y="920"/>
                  </a:lnTo>
                  <a:lnTo>
                    <a:pt x="879" y="912"/>
                  </a:lnTo>
                  <a:lnTo>
                    <a:pt x="857" y="905"/>
                  </a:lnTo>
                  <a:lnTo>
                    <a:pt x="836" y="898"/>
                  </a:lnTo>
                  <a:lnTo>
                    <a:pt x="816" y="888"/>
                  </a:lnTo>
                  <a:lnTo>
                    <a:pt x="795" y="878"/>
                  </a:lnTo>
                  <a:lnTo>
                    <a:pt x="775" y="866"/>
                  </a:lnTo>
                  <a:lnTo>
                    <a:pt x="756" y="855"/>
                  </a:lnTo>
                  <a:lnTo>
                    <a:pt x="738" y="842"/>
                  </a:lnTo>
                  <a:lnTo>
                    <a:pt x="720" y="827"/>
                  </a:lnTo>
                  <a:lnTo>
                    <a:pt x="703" y="813"/>
                  </a:lnTo>
                  <a:lnTo>
                    <a:pt x="687" y="797"/>
                  </a:lnTo>
                  <a:lnTo>
                    <a:pt x="671" y="781"/>
                  </a:lnTo>
                  <a:lnTo>
                    <a:pt x="657" y="764"/>
                  </a:lnTo>
                  <a:lnTo>
                    <a:pt x="643" y="747"/>
                  </a:lnTo>
                  <a:lnTo>
                    <a:pt x="630" y="728"/>
                  </a:lnTo>
                  <a:lnTo>
                    <a:pt x="618" y="709"/>
                  </a:lnTo>
                  <a:lnTo>
                    <a:pt x="607" y="689"/>
                  </a:lnTo>
                  <a:lnTo>
                    <a:pt x="597" y="669"/>
                  </a:lnTo>
                  <a:lnTo>
                    <a:pt x="586" y="649"/>
                  </a:lnTo>
                  <a:lnTo>
                    <a:pt x="579" y="627"/>
                  </a:lnTo>
                  <a:lnTo>
                    <a:pt x="572" y="605"/>
                  </a:lnTo>
                  <a:lnTo>
                    <a:pt x="565" y="584"/>
                  </a:lnTo>
                  <a:lnTo>
                    <a:pt x="561" y="561"/>
                  </a:lnTo>
                  <a:lnTo>
                    <a:pt x="556" y="538"/>
                  </a:lnTo>
                  <a:lnTo>
                    <a:pt x="553" y="515"/>
                  </a:lnTo>
                  <a:lnTo>
                    <a:pt x="550" y="492"/>
                  </a:lnTo>
                  <a:lnTo>
                    <a:pt x="550" y="467"/>
                  </a:lnTo>
                  <a:lnTo>
                    <a:pt x="550" y="467"/>
                  </a:lnTo>
                  <a:lnTo>
                    <a:pt x="550" y="443"/>
                  </a:lnTo>
                  <a:lnTo>
                    <a:pt x="553" y="419"/>
                  </a:lnTo>
                  <a:lnTo>
                    <a:pt x="556" y="396"/>
                  </a:lnTo>
                  <a:lnTo>
                    <a:pt x="561" y="373"/>
                  </a:lnTo>
                  <a:lnTo>
                    <a:pt x="565" y="350"/>
                  </a:lnTo>
                  <a:lnTo>
                    <a:pt x="572" y="329"/>
                  </a:lnTo>
                  <a:lnTo>
                    <a:pt x="579" y="307"/>
                  </a:lnTo>
                  <a:lnTo>
                    <a:pt x="586" y="285"/>
                  </a:lnTo>
                  <a:lnTo>
                    <a:pt x="597" y="265"/>
                  </a:lnTo>
                  <a:lnTo>
                    <a:pt x="607" y="245"/>
                  </a:lnTo>
                  <a:lnTo>
                    <a:pt x="618" y="225"/>
                  </a:lnTo>
                  <a:lnTo>
                    <a:pt x="630" y="206"/>
                  </a:lnTo>
                  <a:lnTo>
                    <a:pt x="643" y="187"/>
                  </a:lnTo>
                  <a:lnTo>
                    <a:pt x="657" y="170"/>
                  </a:lnTo>
                  <a:lnTo>
                    <a:pt x="671" y="153"/>
                  </a:lnTo>
                  <a:lnTo>
                    <a:pt x="687" y="137"/>
                  </a:lnTo>
                  <a:lnTo>
                    <a:pt x="703" y="121"/>
                  </a:lnTo>
                  <a:lnTo>
                    <a:pt x="720" y="107"/>
                  </a:lnTo>
                  <a:lnTo>
                    <a:pt x="738" y="92"/>
                  </a:lnTo>
                  <a:lnTo>
                    <a:pt x="756" y="79"/>
                  </a:lnTo>
                  <a:lnTo>
                    <a:pt x="775" y="68"/>
                  </a:lnTo>
                  <a:lnTo>
                    <a:pt x="795" y="56"/>
                  </a:lnTo>
                  <a:lnTo>
                    <a:pt x="816" y="46"/>
                  </a:lnTo>
                  <a:lnTo>
                    <a:pt x="836" y="36"/>
                  </a:lnTo>
                  <a:lnTo>
                    <a:pt x="857" y="29"/>
                  </a:lnTo>
                  <a:lnTo>
                    <a:pt x="879" y="22"/>
                  </a:lnTo>
                  <a:lnTo>
                    <a:pt x="901" y="14"/>
                  </a:lnTo>
                  <a:lnTo>
                    <a:pt x="924" y="10"/>
                  </a:lnTo>
                  <a:lnTo>
                    <a:pt x="947" y="6"/>
                  </a:lnTo>
                  <a:lnTo>
                    <a:pt x="970" y="3"/>
                  </a:lnTo>
                  <a:lnTo>
                    <a:pt x="993" y="0"/>
                  </a:lnTo>
                  <a:lnTo>
                    <a:pt x="1017" y="0"/>
                  </a:lnTo>
                  <a:lnTo>
                    <a:pt x="1017" y="0"/>
                  </a:lnTo>
                  <a:lnTo>
                    <a:pt x="1042" y="0"/>
                  </a:lnTo>
                  <a:lnTo>
                    <a:pt x="1065" y="3"/>
                  </a:lnTo>
                  <a:lnTo>
                    <a:pt x="1088" y="6"/>
                  </a:lnTo>
                  <a:lnTo>
                    <a:pt x="1111" y="10"/>
                  </a:lnTo>
                  <a:lnTo>
                    <a:pt x="1134" y="14"/>
                  </a:lnTo>
                  <a:lnTo>
                    <a:pt x="1156" y="22"/>
                  </a:lnTo>
                  <a:lnTo>
                    <a:pt x="1177" y="29"/>
                  </a:lnTo>
                  <a:lnTo>
                    <a:pt x="1199" y="36"/>
                  </a:lnTo>
                  <a:lnTo>
                    <a:pt x="1219" y="46"/>
                  </a:lnTo>
                  <a:lnTo>
                    <a:pt x="1239" y="56"/>
                  </a:lnTo>
                  <a:lnTo>
                    <a:pt x="1259" y="68"/>
                  </a:lnTo>
                  <a:lnTo>
                    <a:pt x="1278" y="79"/>
                  </a:lnTo>
                  <a:lnTo>
                    <a:pt x="1297" y="92"/>
                  </a:lnTo>
                  <a:lnTo>
                    <a:pt x="1314" y="107"/>
                  </a:lnTo>
                  <a:lnTo>
                    <a:pt x="1331" y="121"/>
                  </a:lnTo>
                  <a:lnTo>
                    <a:pt x="1347" y="137"/>
                  </a:lnTo>
                  <a:lnTo>
                    <a:pt x="1363" y="153"/>
                  </a:lnTo>
                  <a:lnTo>
                    <a:pt x="1378" y="170"/>
                  </a:lnTo>
                  <a:lnTo>
                    <a:pt x="1392" y="187"/>
                  </a:lnTo>
                  <a:lnTo>
                    <a:pt x="1405" y="206"/>
                  </a:lnTo>
                  <a:lnTo>
                    <a:pt x="1416" y="225"/>
                  </a:lnTo>
                  <a:lnTo>
                    <a:pt x="1428" y="245"/>
                  </a:lnTo>
                  <a:lnTo>
                    <a:pt x="1438" y="265"/>
                  </a:lnTo>
                  <a:lnTo>
                    <a:pt x="1448" y="285"/>
                  </a:lnTo>
                  <a:lnTo>
                    <a:pt x="1455" y="307"/>
                  </a:lnTo>
                  <a:lnTo>
                    <a:pt x="1463" y="329"/>
                  </a:lnTo>
                  <a:lnTo>
                    <a:pt x="1470" y="350"/>
                  </a:lnTo>
                  <a:lnTo>
                    <a:pt x="1474" y="373"/>
                  </a:lnTo>
                  <a:lnTo>
                    <a:pt x="1478" y="396"/>
                  </a:lnTo>
                  <a:lnTo>
                    <a:pt x="1481" y="419"/>
                  </a:lnTo>
                  <a:lnTo>
                    <a:pt x="1484" y="443"/>
                  </a:lnTo>
                  <a:lnTo>
                    <a:pt x="1484" y="467"/>
                  </a:lnTo>
                  <a:lnTo>
                    <a:pt x="1484" y="467"/>
                  </a:lnTo>
                  <a:close/>
                  <a:moveTo>
                    <a:pt x="2016" y="2316"/>
                  </a:moveTo>
                  <a:lnTo>
                    <a:pt x="1555" y="1104"/>
                  </a:lnTo>
                  <a:lnTo>
                    <a:pt x="1555" y="1104"/>
                  </a:lnTo>
                  <a:lnTo>
                    <a:pt x="1546" y="1085"/>
                  </a:lnTo>
                  <a:lnTo>
                    <a:pt x="1537" y="1067"/>
                  </a:lnTo>
                  <a:lnTo>
                    <a:pt x="1526" y="1048"/>
                  </a:lnTo>
                  <a:lnTo>
                    <a:pt x="1514" y="1032"/>
                  </a:lnTo>
                  <a:lnTo>
                    <a:pt x="1501" y="1016"/>
                  </a:lnTo>
                  <a:lnTo>
                    <a:pt x="1489" y="1003"/>
                  </a:lnTo>
                  <a:lnTo>
                    <a:pt x="1474" y="990"/>
                  </a:lnTo>
                  <a:lnTo>
                    <a:pt x="1460" y="980"/>
                  </a:lnTo>
                  <a:lnTo>
                    <a:pt x="1444" y="970"/>
                  </a:lnTo>
                  <a:lnTo>
                    <a:pt x="1428" y="961"/>
                  </a:lnTo>
                  <a:lnTo>
                    <a:pt x="1412" y="956"/>
                  </a:lnTo>
                  <a:lnTo>
                    <a:pt x="1395" y="951"/>
                  </a:lnTo>
                  <a:lnTo>
                    <a:pt x="1379" y="948"/>
                  </a:lnTo>
                  <a:lnTo>
                    <a:pt x="1362" y="947"/>
                  </a:lnTo>
                  <a:lnTo>
                    <a:pt x="1346" y="948"/>
                  </a:lnTo>
                  <a:lnTo>
                    <a:pt x="1329" y="951"/>
                  </a:lnTo>
                  <a:lnTo>
                    <a:pt x="1329" y="951"/>
                  </a:lnTo>
                  <a:lnTo>
                    <a:pt x="1229" y="950"/>
                  </a:lnTo>
                  <a:lnTo>
                    <a:pt x="1017" y="950"/>
                  </a:lnTo>
                  <a:lnTo>
                    <a:pt x="804" y="950"/>
                  </a:lnTo>
                  <a:lnTo>
                    <a:pt x="706" y="951"/>
                  </a:lnTo>
                  <a:lnTo>
                    <a:pt x="706" y="951"/>
                  </a:lnTo>
                  <a:lnTo>
                    <a:pt x="689" y="948"/>
                  </a:lnTo>
                  <a:lnTo>
                    <a:pt x="673" y="947"/>
                  </a:lnTo>
                  <a:lnTo>
                    <a:pt x="656" y="948"/>
                  </a:lnTo>
                  <a:lnTo>
                    <a:pt x="640" y="951"/>
                  </a:lnTo>
                  <a:lnTo>
                    <a:pt x="622" y="956"/>
                  </a:lnTo>
                  <a:lnTo>
                    <a:pt x="607" y="961"/>
                  </a:lnTo>
                  <a:lnTo>
                    <a:pt x="591" y="970"/>
                  </a:lnTo>
                  <a:lnTo>
                    <a:pt x="575" y="980"/>
                  </a:lnTo>
                  <a:lnTo>
                    <a:pt x="561" y="990"/>
                  </a:lnTo>
                  <a:lnTo>
                    <a:pt x="546" y="1003"/>
                  </a:lnTo>
                  <a:lnTo>
                    <a:pt x="533" y="1016"/>
                  </a:lnTo>
                  <a:lnTo>
                    <a:pt x="520" y="1032"/>
                  </a:lnTo>
                  <a:lnTo>
                    <a:pt x="509" y="1048"/>
                  </a:lnTo>
                  <a:lnTo>
                    <a:pt x="497" y="1067"/>
                  </a:lnTo>
                  <a:lnTo>
                    <a:pt x="488" y="1085"/>
                  </a:lnTo>
                  <a:lnTo>
                    <a:pt x="480" y="1104"/>
                  </a:lnTo>
                  <a:lnTo>
                    <a:pt x="19" y="2316"/>
                  </a:lnTo>
                  <a:lnTo>
                    <a:pt x="19" y="2316"/>
                  </a:lnTo>
                  <a:lnTo>
                    <a:pt x="12" y="2338"/>
                  </a:lnTo>
                  <a:lnTo>
                    <a:pt x="6" y="2360"/>
                  </a:lnTo>
                  <a:lnTo>
                    <a:pt x="1" y="2381"/>
                  </a:lnTo>
                  <a:lnTo>
                    <a:pt x="0" y="2403"/>
                  </a:lnTo>
                  <a:lnTo>
                    <a:pt x="0" y="2425"/>
                  </a:lnTo>
                  <a:lnTo>
                    <a:pt x="1" y="2445"/>
                  </a:lnTo>
                  <a:lnTo>
                    <a:pt x="4" y="2463"/>
                  </a:lnTo>
                  <a:lnTo>
                    <a:pt x="10" y="2484"/>
                  </a:lnTo>
                  <a:lnTo>
                    <a:pt x="16" y="2501"/>
                  </a:lnTo>
                  <a:lnTo>
                    <a:pt x="24" y="2518"/>
                  </a:lnTo>
                  <a:lnTo>
                    <a:pt x="33" y="2534"/>
                  </a:lnTo>
                  <a:lnTo>
                    <a:pt x="45" y="2548"/>
                  </a:lnTo>
                  <a:lnTo>
                    <a:pt x="58" y="2561"/>
                  </a:lnTo>
                  <a:lnTo>
                    <a:pt x="71" y="2572"/>
                  </a:lnTo>
                  <a:lnTo>
                    <a:pt x="86" y="2582"/>
                  </a:lnTo>
                  <a:lnTo>
                    <a:pt x="102" y="2589"/>
                  </a:lnTo>
                  <a:lnTo>
                    <a:pt x="102" y="2589"/>
                  </a:lnTo>
                  <a:lnTo>
                    <a:pt x="120" y="2595"/>
                  </a:lnTo>
                  <a:lnTo>
                    <a:pt x="137" y="2597"/>
                  </a:lnTo>
                  <a:lnTo>
                    <a:pt x="154" y="2597"/>
                  </a:lnTo>
                  <a:lnTo>
                    <a:pt x="171" y="2596"/>
                  </a:lnTo>
                  <a:lnTo>
                    <a:pt x="190" y="2593"/>
                  </a:lnTo>
                  <a:lnTo>
                    <a:pt x="207" y="2587"/>
                  </a:lnTo>
                  <a:lnTo>
                    <a:pt x="225" y="2580"/>
                  </a:lnTo>
                  <a:lnTo>
                    <a:pt x="241" y="2572"/>
                  </a:lnTo>
                  <a:lnTo>
                    <a:pt x="258" y="2560"/>
                  </a:lnTo>
                  <a:lnTo>
                    <a:pt x="272" y="2547"/>
                  </a:lnTo>
                  <a:lnTo>
                    <a:pt x="288" y="2534"/>
                  </a:lnTo>
                  <a:lnTo>
                    <a:pt x="301" y="2518"/>
                  </a:lnTo>
                  <a:lnTo>
                    <a:pt x="314" y="2501"/>
                  </a:lnTo>
                  <a:lnTo>
                    <a:pt x="326" y="2482"/>
                  </a:lnTo>
                  <a:lnTo>
                    <a:pt x="337" y="2462"/>
                  </a:lnTo>
                  <a:lnTo>
                    <a:pt x="346" y="2440"/>
                  </a:lnTo>
                  <a:lnTo>
                    <a:pt x="539" y="1933"/>
                  </a:lnTo>
                  <a:lnTo>
                    <a:pt x="539" y="2484"/>
                  </a:lnTo>
                  <a:lnTo>
                    <a:pt x="539" y="2484"/>
                  </a:lnTo>
                  <a:lnTo>
                    <a:pt x="539" y="2484"/>
                  </a:lnTo>
                  <a:lnTo>
                    <a:pt x="539" y="4062"/>
                  </a:lnTo>
                  <a:lnTo>
                    <a:pt x="539" y="4062"/>
                  </a:lnTo>
                  <a:lnTo>
                    <a:pt x="540" y="4088"/>
                  </a:lnTo>
                  <a:lnTo>
                    <a:pt x="542" y="4114"/>
                  </a:lnTo>
                  <a:lnTo>
                    <a:pt x="548" y="4138"/>
                  </a:lnTo>
                  <a:lnTo>
                    <a:pt x="553" y="4161"/>
                  </a:lnTo>
                  <a:lnTo>
                    <a:pt x="561" y="4185"/>
                  </a:lnTo>
                  <a:lnTo>
                    <a:pt x="569" y="4206"/>
                  </a:lnTo>
                  <a:lnTo>
                    <a:pt x="581" y="4225"/>
                  </a:lnTo>
                  <a:lnTo>
                    <a:pt x="592" y="4244"/>
                  </a:lnTo>
                  <a:lnTo>
                    <a:pt x="605" y="4261"/>
                  </a:lnTo>
                  <a:lnTo>
                    <a:pt x="620" y="4275"/>
                  </a:lnTo>
                  <a:lnTo>
                    <a:pt x="634" y="4288"/>
                  </a:lnTo>
                  <a:lnTo>
                    <a:pt x="650" y="4298"/>
                  </a:lnTo>
                  <a:lnTo>
                    <a:pt x="667" y="4307"/>
                  </a:lnTo>
                  <a:lnTo>
                    <a:pt x="684" y="4314"/>
                  </a:lnTo>
                  <a:lnTo>
                    <a:pt x="702" y="4319"/>
                  </a:lnTo>
                  <a:lnTo>
                    <a:pt x="720" y="4320"/>
                  </a:lnTo>
                  <a:lnTo>
                    <a:pt x="793" y="4320"/>
                  </a:lnTo>
                  <a:lnTo>
                    <a:pt x="793" y="4320"/>
                  </a:lnTo>
                  <a:lnTo>
                    <a:pt x="811" y="4319"/>
                  </a:lnTo>
                  <a:lnTo>
                    <a:pt x="829" y="4314"/>
                  </a:lnTo>
                  <a:lnTo>
                    <a:pt x="846" y="4307"/>
                  </a:lnTo>
                  <a:lnTo>
                    <a:pt x="863" y="4298"/>
                  </a:lnTo>
                  <a:lnTo>
                    <a:pt x="879" y="4288"/>
                  </a:lnTo>
                  <a:lnTo>
                    <a:pt x="895" y="4275"/>
                  </a:lnTo>
                  <a:lnTo>
                    <a:pt x="908" y="4261"/>
                  </a:lnTo>
                  <a:lnTo>
                    <a:pt x="921" y="4244"/>
                  </a:lnTo>
                  <a:lnTo>
                    <a:pt x="932" y="4225"/>
                  </a:lnTo>
                  <a:lnTo>
                    <a:pt x="944" y="4206"/>
                  </a:lnTo>
                  <a:lnTo>
                    <a:pt x="952" y="4185"/>
                  </a:lnTo>
                  <a:lnTo>
                    <a:pt x="960" y="4161"/>
                  </a:lnTo>
                  <a:lnTo>
                    <a:pt x="967" y="4138"/>
                  </a:lnTo>
                  <a:lnTo>
                    <a:pt x="971" y="4114"/>
                  </a:lnTo>
                  <a:lnTo>
                    <a:pt x="974" y="4088"/>
                  </a:lnTo>
                  <a:lnTo>
                    <a:pt x="974" y="4062"/>
                  </a:lnTo>
                  <a:lnTo>
                    <a:pt x="974" y="2736"/>
                  </a:lnTo>
                  <a:lnTo>
                    <a:pt x="974" y="2736"/>
                  </a:lnTo>
                  <a:lnTo>
                    <a:pt x="1061" y="2736"/>
                  </a:lnTo>
                  <a:lnTo>
                    <a:pt x="1061" y="4062"/>
                  </a:lnTo>
                  <a:lnTo>
                    <a:pt x="1061" y="4062"/>
                  </a:lnTo>
                  <a:lnTo>
                    <a:pt x="1061" y="4088"/>
                  </a:lnTo>
                  <a:lnTo>
                    <a:pt x="1063" y="4114"/>
                  </a:lnTo>
                  <a:lnTo>
                    <a:pt x="1068" y="4138"/>
                  </a:lnTo>
                  <a:lnTo>
                    <a:pt x="1075" y="4161"/>
                  </a:lnTo>
                  <a:lnTo>
                    <a:pt x="1082" y="4185"/>
                  </a:lnTo>
                  <a:lnTo>
                    <a:pt x="1091" y="4206"/>
                  </a:lnTo>
                  <a:lnTo>
                    <a:pt x="1102" y="4225"/>
                  </a:lnTo>
                  <a:lnTo>
                    <a:pt x="1114" y="4244"/>
                  </a:lnTo>
                  <a:lnTo>
                    <a:pt x="1127" y="4261"/>
                  </a:lnTo>
                  <a:lnTo>
                    <a:pt x="1140" y="4275"/>
                  </a:lnTo>
                  <a:lnTo>
                    <a:pt x="1156" y="4288"/>
                  </a:lnTo>
                  <a:lnTo>
                    <a:pt x="1171" y="4298"/>
                  </a:lnTo>
                  <a:lnTo>
                    <a:pt x="1189" y="4307"/>
                  </a:lnTo>
                  <a:lnTo>
                    <a:pt x="1206" y="4314"/>
                  </a:lnTo>
                  <a:lnTo>
                    <a:pt x="1223" y="4319"/>
                  </a:lnTo>
                  <a:lnTo>
                    <a:pt x="1242" y="4320"/>
                  </a:lnTo>
                  <a:lnTo>
                    <a:pt x="1314" y="4320"/>
                  </a:lnTo>
                  <a:lnTo>
                    <a:pt x="1314" y="4320"/>
                  </a:lnTo>
                  <a:lnTo>
                    <a:pt x="1333" y="4319"/>
                  </a:lnTo>
                  <a:lnTo>
                    <a:pt x="1350" y="4314"/>
                  </a:lnTo>
                  <a:lnTo>
                    <a:pt x="1367" y="4307"/>
                  </a:lnTo>
                  <a:lnTo>
                    <a:pt x="1385" y="4298"/>
                  </a:lnTo>
                  <a:lnTo>
                    <a:pt x="1401" y="4288"/>
                  </a:lnTo>
                  <a:lnTo>
                    <a:pt x="1415" y="4275"/>
                  </a:lnTo>
                  <a:lnTo>
                    <a:pt x="1429" y="4261"/>
                  </a:lnTo>
                  <a:lnTo>
                    <a:pt x="1442" y="4244"/>
                  </a:lnTo>
                  <a:lnTo>
                    <a:pt x="1454" y="4225"/>
                  </a:lnTo>
                  <a:lnTo>
                    <a:pt x="1464" y="4206"/>
                  </a:lnTo>
                  <a:lnTo>
                    <a:pt x="1474" y="4185"/>
                  </a:lnTo>
                  <a:lnTo>
                    <a:pt x="1481" y="4161"/>
                  </a:lnTo>
                  <a:lnTo>
                    <a:pt x="1487" y="4138"/>
                  </a:lnTo>
                  <a:lnTo>
                    <a:pt x="1491" y="4114"/>
                  </a:lnTo>
                  <a:lnTo>
                    <a:pt x="1494" y="4088"/>
                  </a:lnTo>
                  <a:lnTo>
                    <a:pt x="1496" y="4062"/>
                  </a:lnTo>
                  <a:lnTo>
                    <a:pt x="1496" y="2484"/>
                  </a:lnTo>
                  <a:lnTo>
                    <a:pt x="1496" y="2484"/>
                  </a:lnTo>
                  <a:lnTo>
                    <a:pt x="1496" y="2484"/>
                  </a:lnTo>
                  <a:lnTo>
                    <a:pt x="1496" y="1933"/>
                  </a:lnTo>
                  <a:lnTo>
                    <a:pt x="1689" y="2440"/>
                  </a:lnTo>
                  <a:lnTo>
                    <a:pt x="1689" y="2440"/>
                  </a:lnTo>
                  <a:lnTo>
                    <a:pt x="1697" y="2462"/>
                  </a:lnTo>
                  <a:lnTo>
                    <a:pt x="1709" y="2482"/>
                  </a:lnTo>
                  <a:lnTo>
                    <a:pt x="1720" y="2501"/>
                  </a:lnTo>
                  <a:lnTo>
                    <a:pt x="1733" y="2518"/>
                  </a:lnTo>
                  <a:lnTo>
                    <a:pt x="1746" y="2534"/>
                  </a:lnTo>
                  <a:lnTo>
                    <a:pt x="1762" y="2547"/>
                  </a:lnTo>
                  <a:lnTo>
                    <a:pt x="1777" y="2560"/>
                  </a:lnTo>
                  <a:lnTo>
                    <a:pt x="1794" y="2572"/>
                  </a:lnTo>
                  <a:lnTo>
                    <a:pt x="1810" y="2580"/>
                  </a:lnTo>
                  <a:lnTo>
                    <a:pt x="1827" y="2587"/>
                  </a:lnTo>
                  <a:lnTo>
                    <a:pt x="1844" y="2593"/>
                  </a:lnTo>
                  <a:lnTo>
                    <a:pt x="1863" y="2596"/>
                  </a:lnTo>
                  <a:lnTo>
                    <a:pt x="1880" y="2597"/>
                  </a:lnTo>
                  <a:lnTo>
                    <a:pt x="1898" y="2597"/>
                  </a:lnTo>
                  <a:lnTo>
                    <a:pt x="1915" y="2595"/>
                  </a:lnTo>
                  <a:lnTo>
                    <a:pt x="1932" y="2589"/>
                  </a:lnTo>
                  <a:lnTo>
                    <a:pt x="1932" y="2589"/>
                  </a:lnTo>
                  <a:lnTo>
                    <a:pt x="1948" y="2582"/>
                  </a:lnTo>
                  <a:lnTo>
                    <a:pt x="1964" y="2572"/>
                  </a:lnTo>
                  <a:lnTo>
                    <a:pt x="1977" y="2561"/>
                  </a:lnTo>
                  <a:lnTo>
                    <a:pt x="1990" y="2548"/>
                  </a:lnTo>
                  <a:lnTo>
                    <a:pt x="2001" y="2534"/>
                  </a:lnTo>
                  <a:lnTo>
                    <a:pt x="2010" y="2518"/>
                  </a:lnTo>
                  <a:lnTo>
                    <a:pt x="2019" y="2501"/>
                  </a:lnTo>
                  <a:lnTo>
                    <a:pt x="2025" y="2484"/>
                  </a:lnTo>
                  <a:lnTo>
                    <a:pt x="2029" y="2463"/>
                  </a:lnTo>
                  <a:lnTo>
                    <a:pt x="2033" y="2445"/>
                  </a:lnTo>
                  <a:lnTo>
                    <a:pt x="2035" y="2425"/>
                  </a:lnTo>
                  <a:lnTo>
                    <a:pt x="2035" y="2403"/>
                  </a:lnTo>
                  <a:lnTo>
                    <a:pt x="2032" y="2381"/>
                  </a:lnTo>
                  <a:lnTo>
                    <a:pt x="2029" y="2360"/>
                  </a:lnTo>
                  <a:lnTo>
                    <a:pt x="2023" y="2338"/>
                  </a:lnTo>
                  <a:lnTo>
                    <a:pt x="2016" y="2316"/>
                  </a:lnTo>
                  <a:lnTo>
                    <a:pt x="2016" y="2316"/>
                  </a:lnTo>
                  <a:close/>
                </a:path>
              </a:pathLst>
            </a:custGeom>
            <a:solidFill>
              <a:schemeClr val="bg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363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ZA" sz="1800" b="0" i="0" u="none" strike="noStrike" kern="0" cap="none" spc="0" normalizeH="0" baseline="0" noProof="0">
                <a:ln>
                  <a:noFill/>
                </a:ln>
                <a:solidFill>
                  <a:srgbClr val="777777"/>
                </a:solidFill>
                <a:effectLst/>
                <a:uLnTx/>
                <a:uFillTx/>
              </a:endParaRPr>
            </a:p>
          </p:txBody>
        </p:sp>
        <p:sp>
          <p:nvSpPr>
            <p:cNvPr id="89" name="Freeform 68"/>
            <p:cNvSpPr>
              <a:spLocks noEditPoints="1"/>
            </p:cNvSpPr>
            <p:nvPr/>
          </p:nvSpPr>
          <p:spPr bwMode="auto">
            <a:xfrm>
              <a:off x="5715525" y="2971800"/>
              <a:ext cx="475127" cy="1008623"/>
            </a:xfrm>
            <a:custGeom>
              <a:avLst/>
              <a:gdLst>
                <a:gd name="T0" fmla="*/ 1474 w 2035"/>
                <a:gd name="T1" fmla="*/ 561 h 4320"/>
                <a:gd name="T2" fmla="*/ 1428 w 2035"/>
                <a:gd name="T3" fmla="*/ 689 h 4320"/>
                <a:gd name="T4" fmla="*/ 1347 w 2035"/>
                <a:gd name="T5" fmla="*/ 797 h 4320"/>
                <a:gd name="T6" fmla="*/ 1239 w 2035"/>
                <a:gd name="T7" fmla="*/ 878 h 4320"/>
                <a:gd name="T8" fmla="*/ 1111 w 2035"/>
                <a:gd name="T9" fmla="*/ 924 h 4320"/>
                <a:gd name="T10" fmla="*/ 993 w 2035"/>
                <a:gd name="T11" fmla="*/ 934 h 4320"/>
                <a:gd name="T12" fmla="*/ 857 w 2035"/>
                <a:gd name="T13" fmla="*/ 905 h 4320"/>
                <a:gd name="T14" fmla="*/ 738 w 2035"/>
                <a:gd name="T15" fmla="*/ 842 h 4320"/>
                <a:gd name="T16" fmla="*/ 643 w 2035"/>
                <a:gd name="T17" fmla="*/ 747 h 4320"/>
                <a:gd name="T18" fmla="*/ 579 w 2035"/>
                <a:gd name="T19" fmla="*/ 627 h 4320"/>
                <a:gd name="T20" fmla="*/ 550 w 2035"/>
                <a:gd name="T21" fmla="*/ 492 h 4320"/>
                <a:gd name="T22" fmla="*/ 561 w 2035"/>
                <a:gd name="T23" fmla="*/ 373 h 4320"/>
                <a:gd name="T24" fmla="*/ 607 w 2035"/>
                <a:gd name="T25" fmla="*/ 245 h 4320"/>
                <a:gd name="T26" fmla="*/ 687 w 2035"/>
                <a:gd name="T27" fmla="*/ 137 h 4320"/>
                <a:gd name="T28" fmla="*/ 795 w 2035"/>
                <a:gd name="T29" fmla="*/ 56 h 4320"/>
                <a:gd name="T30" fmla="*/ 924 w 2035"/>
                <a:gd name="T31" fmla="*/ 10 h 4320"/>
                <a:gd name="T32" fmla="*/ 1042 w 2035"/>
                <a:gd name="T33" fmla="*/ 0 h 4320"/>
                <a:gd name="T34" fmla="*/ 1177 w 2035"/>
                <a:gd name="T35" fmla="*/ 29 h 4320"/>
                <a:gd name="T36" fmla="*/ 1297 w 2035"/>
                <a:gd name="T37" fmla="*/ 92 h 4320"/>
                <a:gd name="T38" fmla="*/ 1392 w 2035"/>
                <a:gd name="T39" fmla="*/ 187 h 4320"/>
                <a:gd name="T40" fmla="*/ 1455 w 2035"/>
                <a:gd name="T41" fmla="*/ 307 h 4320"/>
                <a:gd name="T42" fmla="*/ 1484 w 2035"/>
                <a:gd name="T43" fmla="*/ 443 h 4320"/>
                <a:gd name="T44" fmla="*/ 1546 w 2035"/>
                <a:gd name="T45" fmla="*/ 1085 h 4320"/>
                <a:gd name="T46" fmla="*/ 1474 w 2035"/>
                <a:gd name="T47" fmla="*/ 990 h 4320"/>
                <a:gd name="T48" fmla="*/ 1379 w 2035"/>
                <a:gd name="T49" fmla="*/ 948 h 4320"/>
                <a:gd name="T50" fmla="*/ 1017 w 2035"/>
                <a:gd name="T51" fmla="*/ 950 h 4320"/>
                <a:gd name="T52" fmla="*/ 656 w 2035"/>
                <a:gd name="T53" fmla="*/ 948 h 4320"/>
                <a:gd name="T54" fmla="*/ 561 w 2035"/>
                <a:gd name="T55" fmla="*/ 990 h 4320"/>
                <a:gd name="T56" fmla="*/ 488 w 2035"/>
                <a:gd name="T57" fmla="*/ 1085 h 4320"/>
                <a:gd name="T58" fmla="*/ 1 w 2035"/>
                <a:gd name="T59" fmla="*/ 2381 h 4320"/>
                <a:gd name="T60" fmla="*/ 16 w 2035"/>
                <a:gd name="T61" fmla="*/ 2501 h 4320"/>
                <a:gd name="T62" fmla="*/ 86 w 2035"/>
                <a:gd name="T63" fmla="*/ 2582 h 4320"/>
                <a:gd name="T64" fmla="*/ 171 w 2035"/>
                <a:gd name="T65" fmla="*/ 2596 h 4320"/>
                <a:gd name="T66" fmla="*/ 272 w 2035"/>
                <a:gd name="T67" fmla="*/ 2547 h 4320"/>
                <a:gd name="T68" fmla="*/ 346 w 2035"/>
                <a:gd name="T69" fmla="*/ 2440 h 4320"/>
                <a:gd name="T70" fmla="*/ 539 w 2035"/>
                <a:gd name="T71" fmla="*/ 4062 h 4320"/>
                <a:gd name="T72" fmla="*/ 569 w 2035"/>
                <a:gd name="T73" fmla="*/ 4206 h 4320"/>
                <a:gd name="T74" fmla="*/ 650 w 2035"/>
                <a:gd name="T75" fmla="*/ 4298 h 4320"/>
                <a:gd name="T76" fmla="*/ 793 w 2035"/>
                <a:gd name="T77" fmla="*/ 4320 h 4320"/>
                <a:gd name="T78" fmla="*/ 895 w 2035"/>
                <a:gd name="T79" fmla="*/ 4275 h 4320"/>
                <a:gd name="T80" fmla="*/ 960 w 2035"/>
                <a:gd name="T81" fmla="*/ 4161 h 4320"/>
                <a:gd name="T82" fmla="*/ 974 w 2035"/>
                <a:gd name="T83" fmla="*/ 2736 h 4320"/>
                <a:gd name="T84" fmla="*/ 1068 w 2035"/>
                <a:gd name="T85" fmla="*/ 4138 h 4320"/>
                <a:gd name="T86" fmla="*/ 1127 w 2035"/>
                <a:gd name="T87" fmla="*/ 4261 h 4320"/>
                <a:gd name="T88" fmla="*/ 1223 w 2035"/>
                <a:gd name="T89" fmla="*/ 4319 h 4320"/>
                <a:gd name="T90" fmla="*/ 1367 w 2035"/>
                <a:gd name="T91" fmla="*/ 4307 h 4320"/>
                <a:gd name="T92" fmla="*/ 1454 w 2035"/>
                <a:gd name="T93" fmla="*/ 4225 h 4320"/>
                <a:gd name="T94" fmla="*/ 1494 w 2035"/>
                <a:gd name="T95" fmla="*/ 4088 h 4320"/>
                <a:gd name="T96" fmla="*/ 1689 w 2035"/>
                <a:gd name="T97" fmla="*/ 2440 h 4320"/>
                <a:gd name="T98" fmla="*/ 1746 w 2035"/>
                <a:gd name="T99" fmla="*/ 2534 h 4320"/>
                <a:gd name="T100" fmla="*/ 1844 w 2035"/>
                <a:gd name="T101" fmla="*/ 2593 h 4320"/>
                <a:gd name="T102" fmla="*/ 1932 w 2035"/>
                <a:gd name="T103" fmla="*/ 2589 h 4320"/>
                <a:gd name="T104" fmla="*/ 2010 w 2035"/>
                <a:gd name="T105" fmla="*/ 2518 h 4320"/>
                <a:gd name="T106" fmla="*/ 2035 w 2035"/>
                <a:gd name="T107" fmla="*/ 2403 h 43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2035" h="4320">
                  <a:moveTo>
                    <a:pt x="1484" y="467"/>
                  </a:moveTo>
                  <a:lnTo>
                    <a:pt x="1484" y="467"/>
                  </a:lnTo>
                  <a:lnTo>
                    <a:pt x="1484" y="492"/>
                  </a:lnTo>
                  <a:lnTo>
                    <a:pt x="1481" y="515"/>
                  </a:lnTo>
                  <a:lnTo>
                    <a:pt x="1478" y="538"/>
                  </a:lnTo>
                  <a:lnTo>
                    <a:pt x="1474" y="561"/>
                  </a:lnTo>
                  <a:lnTo>
                    <a:pt x="1470" y="584"/>
                  </a:lnTo>
                  <a:lnTo>
                    <a:pt x="1463" y="605"/>
                  </a:lnTo>
                  <a:lnTo>
                    <a:pt x="1455" y="627"/>
                  </a:lnTo>
                  <a:lnTo>
                    <a:pt x="1448" y="649"/>
                  </a:lnTo>
                  <a:lnTo>
                    <a:pt x="1438" y="669"/>
                  </a:lnTo>
                  <a:lnTo>
                    <a:pt x="1428" y="689"/>
                  </a:lnTo>
                  <a:lnTo>
                    <a:pt x="1416" y="709"/>
                  </a:lnTo>
                  <a:lnTo>
                    <a:pt x="1405" y="728"/>
                  </a:lnTo>
                  <a:lnTo>
                    <a:pt x="1392" y="747"/>
                  </a:lnTo>
                  <a:lnTo>
                    <a:pt x="1378" y="764"/>
                  </a:lnTo>
                  <a:lnTo>
                    <a:pt x="1363" y="781"/>
                  </a:lnTo>
                  <a:lnTo>
                    <a:pt x="1347" y="797"/>
                  </a:lnTo>
                  <a:lnTo>
                    <a:pt x="1331" y="813"/>
                  </a:lnTo>
                  <a:lnTo>
                    <a:pt x="1314" y="827"/>
                  </a:lnTo>
                  <a:lnTo>
                    <a:pt x="1297" y="842"/>
                  </a:lnTo>
                  <a:lnTo>
                    <a:pt x="1278" y="855"/>
                  </a:lnTo>
                  <a:lnTo>
                    <a:pt x="1259" y="866"/>
                  </a:lnTo>
                  <a:lnTo>
                    <a:pt x="1239" y="878"/>
                  </a:lnTo>
                  <a:lnTo>
                    <a:pt x="1219" y="888"/>
                  </a:lnTo>
                  <a:lnTo>
                    <a:pt x="1199" y="898"/>
                  </a:lnTo>
                  <a:lnTo>
                    <a:pt x="1177" y="905"/>
                  </a:lnTo>
                  <a:lnTo>
                    <a:pt x="1156" y="912"/>
                  </a:lnTo>
                  <a:lnTo>
                    <a:pt x="1134" y="920"/>
                  </a:lnTo>
                  <a:lnTo>
                    <a:pt x="1111" y="924"/>
                  </a:lnTo>
                  <a:lnTo>
                    <a:pt x="1088" y="928"/>
                  </a:lnTo>
                  <a:lnTo>
                    <a:pt x="1065" y="931"/>
                  </a:lnTo>
                  <a:lnTo>
                    <a:pt x="1042" y="934"/>
                  </a:lnTo>
                  <a:lnTo>
                    <a:pt x="1017" y="934"/>
                  </a:lnTo>
                  <a:lnTo>
                    <a:pt x="1017" y="934"/>
                  </a:lnTo>
                  <a:lnTo>
                    <a:pt x="993" y="934"/>
                  </a:lnTo>
                  <a:lnTo>
                    <a:pt x="970" y="931"/>
                  </a:lnTo>
                  <a:lnTo>
                    <a:pt x="947" y="928"/>
                  </a:lnTo>
                  <a:lnTo>
                    <a:pt x="924" y="924"/>
                  </a:lnTo>
                  <a:lnTo>
                    <a:pt x="901" y="920"/>
                  </a:lnTo>
                  <a:lnTo>
                    <a:pt x="879" y="912"/>
                  </a:lnTo>
                  <a:lnTo>
                    <a:pt x="857" y="905"/>
                  </a:lnTo>
                  <a:lnTo>
                    <a:pt x="836" y="898"/>
                  </a:lnTo>
                  <a:lnTo>
                    <a:pt x="816" y="888"/>
                  </a:lnTo>
                  <a:lnTo>
                    <a:pt x="795" y="878"/>
                  </a:lnTo>
                  <a:lnTo>
                    <a:pt x="775" y="866"/>
                  </a:lnTo>
                  <a:lnTo>
                    <a:pt x="756" y="855"/>
                  </a:lnTo>
                  <a:lnTo>
                    <a:pt x="738" y="842"/>
                  </a:lnTo>
                  <a:lnTo>
                    <a:pt x="720" y="827"/>
                  </a:lnTo>
                  <a:lnTo>
                    <a:pt x="703" y="813"/>
                  </a:lnTo>
                  <a:lnTo>
                    <a:pt x="687" y="797"/>
                  </a:lnTo>
                  <a:lnTo>
                    <a:pt x="671" y="781"/>
                  </a:lnTo>
                  <a:lnTo>
                    <a:pt x="657" y="764"/>
                  </a:lnTo>
                  <a:lnTo>
                    <a:pt x="643" y="747"/>
                  </a:lnTo>
                  <a:lnTo>
                    <a:pt x="630" y="728"/>
                  </a:lnTo>
                  <a:lnTo>
                    <a:pt x="618" y="709"/>
                  </a:lnTo>
                  <a:lnTo>
                    <a:pt x="607" y="689"/>
                  </a:lnTo>
                  <a:lnTo>
                    <a:pt x="597" y="669"/>
                  </a:lnTo>
                  <a:lnTo>
                    <a:pt x="586" y="649"/>
                  </a:lnTo>
                  <a:lnTo>
                    <a:pt x="579" y="627"/>
                  </a:lnTo>
                  <a:lnTo>
                    <a:pt x="572" y="605"/>
                  </a:lnTo>
                  <a:lnTo>
                    <a:pt x="565" y="584"/>
                  </a:lnTo>
                  <a:lnTo>
                    <a:pt x="561" y="561"/>
                  </a:lnTo>
                  <a:lnTo>
                    <a:pt x="556" y="538"/>
                  </a:lnTo>
                  <a:lnTo>
                    <a:pt x="553" y="515"/>
                  </a:lnTo>
                  <a:lnTo>
                    <a:pt x="550" y="492"/>
                  </a:lnTo>
                  <a:lnTo>
                    <a:pt x="550" y="467"/>
                  </a:lnTo>
                  <a:lnTo>
                    <a:pt x="550" y="467"/>
                  </a:lnTo>
                  <a:lnTo>
                    <a:pt x="550" y="443"/>
                  </a:lnTo>
                  <a:lnTo>
                    <a:pt x="553" y="419"/>
                  </a:lnTo>
                  <a:lnTo>
                    <a:pt x="556" y="396"/>
                  </a:lnTo>
                  <a:lnTo>
                    <a:pt x="561" y="373"/>
                  </a:lnTo>
                  <a:lnTo>
                    <a:pt x="565" y="350"/>
                  </a:lnTo>
                  <a:lnTo>
                    <a:pt x="572" y="329"/>
                  </a:lnTo>
                  <a:lnTo>
                    <a:pt x="579" y="307"/>
                  </a:lnTo>
                  <a:lnTo>
                    <a:pt x="586" y="285"/>
                  </a:lnTo>
                  <a:lnTo>
                    <a:pt x="597" y="265"/>
                  </a:lnTo>
                  <a:lnTo>
                    <a:pt x="607" y="245"/>
                  </a:lnTo>
                  <a:lnTo>
                    <a:pt x="618" y="225"/>
                  </a:lnTo>
                  <a:lnTo>
                    <a:pt x="630" y="206"/>
                  </a:lnTo>
                  <a:lnTo>
                    <a:pt x="643" y="187"/>
                  </a:lnTo>
                  <a:lnTo>
                    <a:pt x="657" y="170"/>
                  </a:lnTo>
                  <a:lnTo>
                    <a:pt x="671" y="153"/>
                  </a:lnTo>
                  <a:lnTo>
                    <a:pt x="687" y="137"/>
                  </a:lnTo>
                  <a:lnTo>
                    <a:pt x="703" y="121"/>
                  </a:lnTo>
                  <a:lnTo>
                    <a:pt x="720" y="107"/>
                  </a:lnTo>
                  <a:lnTo>
                    <a:pt x="738" y="92"/>
                  </a:lnTo>
                  <a:lnTo>
                    <a:pt x="756" y="79"/>
                  </a:lnTo>
                  <a:lnTo>
                    <a:pt x="775" y="68"/>
                  </a:lnTo>
                  <a:lnTo>
                    <a:pt x="795" y="56"/>
                  </a:lnTo>
                  <a:lnTo>
                    <a:pt x="816" y="46"/>
                  </a:lnTo>
                  <a:lnTo>
                    <a:pt x="836" y="36"/>
                  </a:lnTo>
                  <a:lnTo>
                    <a:pt x="857" y="29"/>
                  </a:lnTo>
                  <a:lnTo>
                    <a:pt x="879" y="22"/>
                  </a:lnTo>
                  <a:lnTo>
                    <a:pt x="901" y="14"/>
                  </a:lnTo>
                  <a:lnTo>
                    <a:pt x="924" y="10"/>
                  </a:lnTo>
                  <a:lnTo>
                    <a:pt x="947" y="6"/>
                  </a:lnTo>
                  <a:lnTo>
                    <a:pt x="970" y="3"/>
                  </a:lnTo>
                  <a:lnTo>
                    <a:pt x="993" y="0"/>
                  </a:lnTo>
                  <a:lnTo>
                    <a:pt x="1017" y="0"/>
                  </a:lnTo>
                  <a:lnTo>
                    <a:pt x="1017" y="0"/>
                  </a:lnTo>
                  <a:lnTo>
                    <a:pt x="1042" y="0"/>
                  </a:lnTo>
                  <a:lnTo>
                    <a:pt x="1065" y="3"/>
                  </a:lnTo>
                  <a:lnTo>
                    <a:pt x="1088" y="6"/>
                  </a:lnTo>
                  <a:lnTo>
                    <a:pt x="1111" y="10"/>
                  </a:lnTo>
                  <a:lnTo>
                    <a:pt x="1134" y="14"/>
                  </a:lnTo>
                  <a:lnTo>
                    <a:pt x="1156" y="22"/>
                  </a:lnTo>
                  <a:lnTo>
                    <a:pt x="1177" y="29"/>
                  </a:lnTo>
                  <a:lnTo>
                    <a:pt x="1199" y="36"/>
                  </a:lnTo>
                  <a:lnTo>
                    <a:pt x="1219" y="46"/>
                  </a:lnTo>
                  <a:lnTo>
                    <a:pt x="1239" y="56"/>
                  </a:lnTo>
                  <a:lnTo>
                    <a:pt x="1259" y="68"/>
                  </a:lnTo>
                  <a:lnTo>
                    <a:pt x="1278" y="79"/>
                  </a:lnTo>
                  <a:lnTo>
                    <a:pt x="1297" y="92"/>
                  </a:lnTo>
                  <a:lnTo>
                    <a:pt x="1314" y="107"/>
                  </a:lnTo>
                  <a:lnTo>
                    <a:pt x="1331" y="121"/>
                  </a:lnTo>
                  <a:lnTo>
                    <a:pt x="1347" y="137"/>
                  </a:lnTo>
                  <a:lnTo>
                    <a:pt x="1363" y="153"/>
                  </a:lnTo>
                  <a:lnTo>
                    <a:pt x="1378" y="170"/>
                  </a:lnTo>
                  <a:lnTo>
                    <a:pt x="1392" y="187"/>
                  </a:lnTo>
                  <a:lnTo>
                    <a:pt x="1405" y="206"/>
                  </a:lnTo>
                  <a:lnTo>
                    <a:pt x="1416" y="225"/>
                  </a:lnTo>
                  <a:lnTo>
                    <a:pt x="1428" y="245"/>
                  </a:lnTo>
                  <a:lnTo>
                    <a:pt x="1438" y="265"/>
                  </a:lnTo>
                  <a:lnTo>
                    <a:pt x="1448" y="285"/>
                  </a:lnTo>
                  <a:lnTo>
                    <a:pt x="1455" y="307"/>
                  </a:lnTo>
                  <a:lnTo>
                    <a:pt x="1463" y="329"/>
                  </a:lnTo>
                  <a:lnTo>
                    <a:pt x="1470" y="350"/>
                  </a:lnTo>
                  <a:lnTo>
                    <a:pt x="1474" y="373"/>
                  </a:lnTo>
                  <a:lnTo>
                    <a:pt x="1478" y="396"/>
                  </a:lnTo>
                  <a:lnTo>
                    <a:pt x="1481" y="419"/>
                  </a:lnTo>
                  <a:lnTo>
                    <a:pt x="1484" y="443"/>
                  </a:lnTo>
                  <a:lnTo>
                    <a:pt x="1484" y="467"/>
                  </a:lnTo>
                  <a:lnTo>
                    <a:pt x="1484" y="467"/>
                  </a:lnTo>
                  <a:close/>
                  <a:moveTo>
                    <a:pt x="2016" y="2316"/>
                  </a:moveTo>
                  <a:lnTo>
                    <a:pt x="1555" y="1104"/>
                  </a:lnTo>
                  <a:lnTo>
                    <a:pt x="1555" y="1104"/>
                  </a:lnTo>
                  <a:lnTo>
                    <a:pt x="1546" y="1085"/>
                  </a:lnTo>
                  <a:lnTo>
                    <a:pt x="1537" y="1067"/>
                  </a:lnTo>
                  <a:lnTo>
                    <a:pt x="1526" y="1048"/>
                  </a:lnTo>
                  <a:lnTo>
                    <a:pt x="1514" y="1032"/>
                  </a:lnTo>
                  <a:lnTo>
                    <a:pt x="1501" y="1016"/>
                  </a:lnTo>
                  <a:lnTo>
                    <a:pt x="1489" y="1003"/>
                  </a:lnTo>
                  <a:lnTo>
                    <a:pt x="1474" y="990"/>
                  </a:lnTo>
                  <a:lnTo>
                    <a:pt x="1460" y="980"/>
                  </a:lnTo>
                  <a:lnTo>
                    <a:pt x="1444" y="970"/>
                  </a:lnTo>
                  <a:lnTo>
                    <a:pt x="1428" y="961"/>
                  </a:lnTo>
                  <a:lnTo>
                    <a:pt x="1412" y="956"/>
                  </a:lnTo>
                  <a:lnTo>
                    <a:pt x="1395" y="951"/>
                  </a:lnTo>
                  <a:lnTo>
                    <a:pt x="1379" y="948"/>
                  </a:lnTo>
                  <a:lnTo>
                    <a:pt x="1362" y="947"/>
                  </a:lnTo>
                  <a:lnTo>
                    <a:pt x="1346" y="948"/>
                  </a:lnTo>
                  <a:lnTo>
                    <a:pt x="1329" y="951"/>
                  </a:lnTo>
                  <a:lnTo>
                    <a:pt x="1329" y="951"/>
                  </a:lnTo>
                  <a:lnTo>
                    <a:pt x="1229" y="950"/>
                  </a:lnTo>
                  <a:lnTo>
                    <a:pt x="1017" y="950"/>
                  </a:lnTo>
                  <a:lnTo>
                    <a:pt x="804" y="950"/>
                  </a:lnTo>
                  <a:lnTo>
                    <a:pt x="706" y="951"/>
                  </a:lnTo>
                  <a:lnTo>
                    <a:pt x="706" y="951"/>
                  </a:lnTo>
                  <a:lnTo>
                    <a:pt x="689" y="948"/>
                  </a:lnTo>
                  <a:lnTo>
                    <a:pt x="673" y="947"/>
                  </a:lnTo>
                  <a:lnTo>
                    <a:pt x="656" y="948"/>
                  </a:lnTo>
                  <a:lnTo>
                    <a:pt x="640" y="951"/>
                  </a:lnTo>
                  <a:lnTo>
                    <a:pt x="622" y="956"/>
                  </a:lnTo>
                  <a:lnTo>
                    <a:pt x="607" y="961"/>
                  </a:lnTo>
                  <a:lnTo>
                    <a:pt x="591" y="970"/>
                  </a:lnTo>
                  <a:lnTo>
                    <a:pt x="575" y="980"/>
                  </a:lnTo>
                  <a:lnTo>
                    <a:pt x="561" y="990"/>
                  </a:lnTo>
                  <a:lnTo>
                    <a:pt x="546" y="1003"/>
                  </a:lnTo>
                  <a:lnTo>
                    <a:pt x="533" y="1016"/>
                  </a:lnTo>
                  <a:lnTo>
                    <a:pt x="520" y="1032"/>
                  </a:lnTo>
                  <a:lnTo>
                    <a:pt x="509" y="1048"/>
                  </a:lnTo>
                  <a:lnTo>
                    <a:pt x="497" y="1067"/>
                  </a:lnTo>
                  <a:lnTo>
                    <a:pt x="488" y="1085"/>
                  </a:lnTo>
                  <a:lnTo>
                    <a:pt x="480" y="1104"/>
                  </a:lnTo>
                  <a:lnTo>
                    <a:pt x="19" y="2316"/>
                  </a:lnTo>
                  <a:lnTo>
                    <a:pt x="19" y="2316"/>
                  </a:lnTo>
                  <a:lnTo>
                    <a:pt x="12" y="2338"/>
                  </a:lnTo>
                  <a:lnTo>
                    <a:pt x="6" y="2360"/>
                  </a:lnTo>
                  <a:lnTo>
                    <a:pt x="1" y="2381"/>
                  </a:lnTo>
                  <a:lnTo>
                    <a:pt x="0" y="2403"/>
                  </a:lnTo>
                  <a:lnTo>
                    <a:pt x="0" y="2425"/>
                  </a:lnTo>
                  <a:lnTo>
                    <a:pt x="1" y="2445"/>
                  </a:lnTo>
                  <a:lnTo>
                    <a:pt x="4" y="2463"/>
                  </a:lnTo>
                  <a:lnTo>
                    <a:pt x="10" y="2484"/>
                  </a:lnTo>
                  <a:lnTo>
                    <a:pt x="16" y="2501"/>
                  </a:lnTo>
                  <a:lnTo>
                    <a:pt x="24" y="2518"/>
                  </a:lnTo>
                  <a:lnTo>
                    <a:pt x="33" y="2534"/>
                  </a:lnTo>
                  <a:lnTo>
                    <a:pt x="45" y="2548"/>
                  </a:lnTo>
                  <a:lnTo>
                    <a:pt x="58" y="2561"/>
                  </a:lnTo>
                  <a:lnTo>
                    <a:pt x="71" y="2572"/>
                  </a:lnTo>
                  <a:lnTo>
                    <a:pt x="86" y="2582"/>
                  </a:lnTo>
                  <a:lnTo>
                    <a:pt x="102" y="2589"/>
                  </a:lnTo>
                  <a:lnTo>
                    <a:pt x="102" y="2589"/>
                  </a:lnTo>
                  <a:lnTo>
                    <a:pt x="120" y="2595"/>
                  </a:lnTo>
                  <a:lnTo>
                    <a:pt x="137" y="2597"/>
                  </a:lnTo>
                  <a:lnTo>
                    <a:pt x="154" y="2597"/>
                  </a:lnTo>
                  <a:lnTo>
                    <a:pt x="171" y="2596"/>
                  </a:lnTo>
                  <a:lnTo>
                    <a:pt x="190" y="2593"/>
                  </a:lnTo>
                  <a:lnTo>
                    <a:pt x="207" y="2587"/>
                  </a:lnTo>
                  <a:lnTo>
                    <a:pt x="225" y="2580"/>
                  </a:lnTo>
                  <a:lnTo>
                    <a:pt x="241" y="2572"/>
                  </a:lnTo>
                  <a:lnTo>
                    <a:pt x="258" y="2560"/>
                  </a:lnTo>
                  <a:lnTo>
                    <a:pt x="272" y="2547"/>
                  </a:lnTo>
                  <a:lnTo>
                    <a:pt x="288" y="2534"/>
                  </a:lnTo>
                  <a:lnTo>
                    <a:pt x="301" y="2518"/>
                  </a:lnTo>
                  <a:lnTo>
                    <a:pt x="314" y="2501"/>
                  </a:lnTo>
                  <a:lnTo>
                    <a:pt x="326" y="2482"/>
                  </a:lnTo>
                  <a:lnTo>
                    <a:pt x="337" y="2462"/>
                  </a:lnTo>
                  <a:lnTo>
                    <a:pt x="346" y="2440"/>
                  </a:lnTo>
                  <a:lnTo>
                    <a:pt x="539" y="1933"/>
                  </a:lnTo>
                  <a:lnTo>
                    <a:pt x="539" y="2484"/>
                  </a:lnTo>
                  <a:lnTo>
                    <a:pt x="539" y="2484"/>
                  </a:lnTo>
                  <a:lnTo>
                    <a:pt x="539" y="2484"/>
                  </a:lnTo>
                  <a:lnTo>
                    <a:pt x="539" y="4062"/>
                  </a:lnTo>
                  <a:lnTo>
                    <a:pt x="539" y="4062"/>
                  </a:lnTo>
                  <a:lnTo>
                    <a:pt x="540" y="4088"/>
                  </a:lnTo>
                  <a:lnTo>
                    <a:pt x="542" y="4114"/>
                  </a:lnTo>
                  <a:lnTo>
                    <a:pt x="548" y="4138"/>
                  </a:lnTo>
                  <a:lnTo>
                    <a:pt x="553" y="4161"/>
                  </a:lnTo>
                  <a:lnTo>
                    <a:pt x="561" y="4185"/>
                  </a:lnTo>
                  <a:lnTo>
                    <a:pt x="569" y="4206"/>
                  </a:lnTo>
                  <a:lnTo>
                    <a:pt x="581" y="4225"/>
                  </a:lnTo>
                  <a:lnTo>
                    <a:pt x="592" y="4244"/>
                  </a:lnTo>
                  <a:lnTo>
                    <a:pt x="605" y="4261"/>
                  </a:lnTo>
                  <a:lnTo>
                    <a:pt x="620" y="4275"/>
                  </a:lnTo>
                  <a:lnTo>
                    <a:pt x="634" y="4288"/>
                  </a:lnTo>
                  <a:lnTo>
                    <a:pt x="650" y="4298"/>
                  </a:lnTo>
                  <a:lnTo>
                    <a:pt x="667" y="4307"/>
                  </a:lnTo>
                  <a:lnTo>
                    <a:pt x="684" y="4314"/>
                  </a:lnTo>
                  <a:lnTo>
                    <a:pt x="702" y="4319"/>
                  </a:lnTo>
                  <a:lnTo>
                    <a:pt x="720" y="4320"/>
                  </a:lnTo>
                  <a:lnTo>
                    <a:pt x="793" y="4320"/>
                  </a:lnTo>
                  <a:lnTo>
                    <a:pt x="793" y="4320"/>
                  </a:lnTo>
                  <a:lnTo>
                    <a:pt x="811" y="4319"/>
                  </a:lnTo>
                  <a:lnTo>
                    <a:pt x="829" y="4314"/>
                  </a:lnTo>
                  <a:lnTo>
                    <a:pt x="846" y="4307"/>
                  </a:lnTo>
                  <a:lnTo>
                    <a:pt x="863" y="4298"/>
                  </a:lnTo>
                  <a:lnTo>
                    <a:pt x="879" y="4288"/>
                  </a:lnTo>
                  <a:lnTo>
                    <a:pt x="895" y="4275"/>
                  </a:lnTo>
                  <a:lnTo>
                    <a:pt x="908" y="4261"/>
                  </a:lnTo>
                  <a:lnTo>
                    <a:pt x="921" y="4244"/>
                  </a:lnTo>
                  <a:lnTo>
                    <a:pt x="932" y="4225"/>
                  </a:lnTo>
                  <a:lnTo>
                    <a:pt x="944" y="4206"/>
                  </a:lnTo>
                  <a:lnTo>
                    <a:pt x="952" y="4185"/>
                  </a:lnTo>
                  <a:lnTo>
                    <a:pt x="960" y="4161"/>
                  </a:lnTo>
                  <a:lnTo>
                    <a:pt x="967" y="4138"/>
                  </a:lnTo>
                  <a:lnTo>
                    <a:pt x="971" y="4114"/>
                  </a:lnTo>
                  <a:lnTo>
                    <a:pt x="974" y="4088"/>
                  </a:lnTo>
                  <a:lnTo>
                    <a:pt x="974" y="4062"/>
                  </a:lnTo>
                  <a:lnTo>
                    <a:pt x="974" y="2736"/>
                  </a:lnTo>
                  <a:lnTo>
                    <a:pt x="974" y="2736"/>
                  </a:lnTo>
                  <a:lnTo>
                    <a:pt x="1061" y="2736"/>
                  </a:lnTo>
                  <a:lnTo>
                    <a:pt x="1061" y="4062"/>
                  </a:lnTo>
                  <a:lnTo>
                    <a:pt x="1061" y="4062"/>
                  </a:lnTo>
                  <a:lnTo>
                    <a:pt x="1061" y="4088"/>
                  </a:lnTo>
                  <a:lnTo>
                    <a:pt x="1063" y="4114"/>
                  </a:lnTo>
                  <a:lnTo>
                    <a:pt x="1068" y="4138"/>
                  </a:lnTo>
                  <a:lnTo>
                    <a:pt x="1075" y="4161"/>
                  </a:lnTo>
                  <a:lnTo>
                    <a:pt x="1082" y="4185"/>
                  </a:lnTo>
                  <a:lnTo>
                    <a:pt x="1091" y="4206"/>
                  </a:lnTo>
                  <a:lnTo>
                    <a:pt x="1102" y="4225"/>
                  </a:lnTo>
                  <a:lnTo>
                    <a:pt x="1114" y="4244"/>
                  </a:lnTo>
                  <a:lnTo>
                    <a:pt x="1127" y="4261"/>
                  </a:lnTo>
                  <a:lnTo>
                    <a:pt x="1140" y="4275"/>
                  </a:lnTo>
                  <a:lnTo>
                    <a:pt x="1156" y="4288"/>
                  </a:lnTo>
                  <a:lnTo>
                    <a:pt x="1171" y="4298"/>
                  </a:lnTo>
                  <a:lnTo>
                    <a:pt x="1189" y="4307"/>
                  </a:lnTo>
                  <a:lnTo>
                    <a:pt x="1206" y="4314"/>
                  </a:lnTo>
                  <a:lnTo>
                    <a:pt x="1223" y="4319"/>
                  </a:lnTo>
                  <a:lnTo>
                    <a:pt x="1242" y="4320"/>
                  </a:lnTo>
                  <a:lnTo>
                    <a:pt x="1314" y="4320"/>
                  </a:lnTo>
                  <a:lnTo>
                    <a:pt x="1314" y="4320"/>
                  </a:lnTo>
                  <a:lnTo>
                    <a:pt x="1333" y="4319"/>
                  </a:lnTo>
                  <a:lnTo>
                    <a:pt x="1350" y="4314"/>
                  </a:lnTo>
                  <a:lnTo>
                    <a:pt x="1367" y="4307"/>
                  </a:lnTo>
                  <a:lnTo>
                    <a:pt x="1385" y="4298"/>
                  </a:lnTo>
                  <a:lnTo>
                    <a:pt x="1401" y="4288"/>
                  </a:lnTo>
                  <a:lnTo>
                    <a:pt x="1415" y="4275"/>
                  </a:lnTo>
                  <a:lnTo>
                    <a:pt x="1429" y="4261"/>
                  </a:lnTo>
                  <a:lnTo>
                    <a:pt x="1442" y="4244"/>
                  </a:lnTo>
                  <a:lnTo>
                    <a:pt x="1454" y="4225"/>
                  </a:lnTo>
                  <a:lnTo>
                    <a:pt x="1464" y="4206"/>
                  </a:lnTo>
                  <a:lnTo>
                    <a:pt x="1474" y="4185"/>
                  </a:lnTo>
                  <a:lnTo>
                    <a:pt x="1481" y="4161"/>
                  </a:lnTo>
                  <a:lnTo>
                    <a:pt x="1487" y="4138"/>
                  </a:lnTo>
                  <a:lnTo>
                    <a:pt x="1491" y="4114"/>
                  </a:lnTo>
                  <a:lnTo>
                    <a:pt x="1494" y="4088"/>
                  </a:lnTo>
                  <a:lnTo>
                    <a:pt x="1496" y="4062"/>
                  </a:lnTo>
                  <a:lnTo>
                    <a:pt x="1496" y="2484"/>
                  </a:lnTo>
                  <a:lnTo>
                    <a:pt x="1496" y="2484"/>
                  </a:lnTo>
                  <a:lnTo>
                    <a:pt x="1496" y="2484"/>
                  </a:lnTo>
                  <a:lnTo>
                    <a:pt x="1496" y="1933"/>
                  </a:lnTo>
                  <a:lnTo>
                    <a:pt x="1689" y="2440"/>
                  </a:lnTo>
                  <a:lnTo>
                    <a:pt x="1689" y="2440"/>
                  </a:lnTo>
                  <a:lnTo>
                    <a:pt x="1697" y="2462"/>
                  </a:lnTo>
                  <a:lnTo>
                    <a:pt x="1709" y="2482"/>
                  </a:lnTo>
                  <a:lnTo>
                    <a:pt x="1720" y="2501"/>
                  </a:lnTo>
                  <a:lnTo>
                    <a:pt x="1733" y="2518"/>
                  </a:lnTo>
                  <a:lnTo>
                    <a:pt x="1746" y="2534"/>
                  </a:lnTo>
                  <a:lnTo>
                    <a:pt x="1762" y="2547"/>
                  </a:lnTo>
                  <a:lnTo>
                    <a:pt x="1777" y="2560"/>
                  </a:lnTo>
                  <a:lnTo>
                    <a:pt x="1794" y="2572"/>
                  </a:lnTo>
                  <a:lnTo>
                    <a:pt x="1810" y="2580"/>
                  </a:lnTo>
                  <a:lnTo>
                    <a:pt x="1827" y="2587"/>
                  </a:lnTo>
                  <a:lnTo>
                    <a:pt x="1844" y="2593"/>
                  </a:lnTo>
                  <a:lnTo>
                    <a:pt x="1863" y="2596"/>
                  </a:lnTo>
                  <a:lnTo>
                    <a:pt x="1880" y="2597"/>
                  </a:lnTo>
                  <a:lnTo>
                    <a:pt x="1898" y="2597"/>
                  </a:lnTo>
                  <a:lnTo>
                    <a:pt x="1915" y="2595"/>
                  </a:lnTo>
                  <a:lnTo>
                    <a:pt x="1932" y="2589"/>
                  </a:lnTo>
                  <a:lnTo>
                    <a:pt x="1932" y="2589"/>
                  </a:lnTo>
                  <a:lnTo>
                    <a:pt x="1948" y="2582"/>
                  </a:lnTo>
                  <a:lnTo>
                    <a:pt x="1964" y="2572"/>
                  </a:lnTo>
                  <a:lnTo>
                    <a:pt x="1977" y="2561"/>
                  </a:lnTo>
                  <a:lnTo>
                    <a:pt x="1990" y="2548"/>
                  </a:lnTo>
                  <a:lnTo>
                    <a:pt x="2001" y="2534"/>
                  </a:lnTo>
                  <a:lnTo>
                    <a:pt x="2010" y="2518"/>
                  </a:lnTo>
                  <a:lnTo>
                    <a:pt x="2019" y="2501"/>
                  </a:lnTo>
                  <a:lnTo>
                    <a:pt x="2025" y="2484"/>
                  </a:lnTo>
                  <a:lnTo>
                    <a:pt x="2029" y="2463"/>
                  </a:lnTo>
                  <a:lnTo>
                    <a:pt x="2033" y="2445"/>
                  </a:lnTo>
                  <a:lnTo>
                    <a:pt x="2035" y="2425"/>
                  </a:lnTo>
                  <a:lnTo>
                    <a:pt x="2035" y="2403"/>
                  </a:lnTo>
                  <a:lnTo>
                    <a:pt x="2032" y="2381"/>
                  </a:lnTo>
                  <a:lnTo>
                    <a:pt x="2029" y="2360"/>
                  </a:lnTo>
                  <a:lnTo>
                    <a:pt x="2023" y="2338"/>
                  </a:lnTo>
                  <a:lnTo>
                    <a:pt x="2016" y="2316"/>
                  </a:lnTo>
                  <a:lnTo>
                    <a:pt x="2016" y="2316"/>
                  </a:lnTo>
                  <a:close/>
                </a:path>
              </a:pathLst>
            </a:custGeom>
            <a:solidFill>
              <a:schemeClr val="bg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363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ZA" sz="1800" b="0" i="0" u="none" strike="noStrike" kern="0" cap="none" spc="0" normalizeH="0" baseline="0" noProof="0">
                <a:ln>
                  <a:noFill/>
                </a:ln>
                <a:solidFill>
                  <a:srgbClr val="777777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90" name="Title 3"/>
          <p:cNvSpPr txBox="1">
            <a:spLocks/>
          </p:cNvSpPr>
          <p:nvPr/>
        </p:nvSpPr>
        <p:spPr>
          <a:xfrm>
            <a:off x="3275856" y="3351594"/>
            <a:ext cx="2304256" cy="588308"/>
          </a:xfrm>
          <a:prstGeom prst="rect">
            <a:avLst/>
          </a:prstGeom>
        </p:spPr>
        <p:txBody>
          <a:bodyPr/>
          <a:lstStyle>
            <a:lvl1pPr algn="l" defTabSz="1229940" rtl="0" eaLnBrk="1" latinLnBrk="0" hangingPunct="1">
              <a:lnSpc>
                <a:spcPct val="90000"/>
              </a:lnSpc>
              <a:spcBef>
                <a:spcPts val="544"/>
              </a:spcBef>
              <a:buNone/>
              <a:tabLst/>
              <a:defRPr sz="44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defTabSz="1229940" rtl="0" eaLnBrk="1" fontAlgn="auto" latinLnBrk="0" hangingPunct="1">
              <a:lnSpc>
                <a:spcPct val="90000"/>
              </a:lnSpc>
              <a:spcBef>
                <a:spcPts val="544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4000" b="0" i="0" u="none" strike="noStrike" kern="1200" cap="none" spc="0" normalizeH="0" baseline="0" noProof="0" dirty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33% </a:t>
            </a:r>
            <a:r>
              <a:rPr lang="hu-HU" sz="1400" b="0" noProof="0" dirty="0">
                <a:solidFill>
                  <a:schemeClr val="accent4"/>
                </a:solidFill>
                <a:latin typeface="Calibri"/>
              </a:rPr>
              <a:t>Nielsen</a:t>
            </a:r>
            <a:r>
              <a:rPr lang="hu-HU" sz="1400" b="0" dirty="0">
                <a:solidFill>
                  <a:schemeClr val="accent4"/>
                </a:solidFill>
                <a:latin typeface="Calibri"/>
              </a:rPr>
              <a:t> 4+ </a:t>
            </a:r>
            <a:endParaRPr kumimoji="0" lang="en-ZA" sz="700" b="0" i="0" u="none" strike="noStrike" kern="1200" cap="none" spc="0" normalizeH="0" baseline="0" noProof="0" dirty="0">
              <a:ln>
                <a:noFill/>
              </a:ln>
              <a:solidFill>
                <a:schemeClr val="accent4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47" name="Szövegdoboz 30"/>
          <p:cNvSpPr txBox="1"/>
          <p:nvPr/>
        </p:nvSpPr>
        <p:spPr>
          <a:xfrm>
            <a:off x="5764978" y="998345"/>
            <a:ext cx="3094811" cy="36471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u-HU" sz="1050" kern="0" dirty="0">
                <a:solidFill>
                  <a:srgbClr val="58595B"/>
                </a:solidFill>
                <a:latin typeface="Calibri"/>
              </a:rPr>
              <a:t>Amennyiben a </a:t>
            </a:r>
            <a:r>
              <a:rPr lang="hu-HU" sz="1050" kern="0" dirty="0" err="1">
                <a:solidFill>
                  <a:srgbClr val="58595B"/>
                </a:solidFill>
                <a:latin typeface="Calibri"/>
              </a:rPr>
              <a:t>tévézés</a:t>
            </a:r>
            <a:r>
              <a:rPr lang="hu-HU" sz="1050" kern="0" dirty="0">
                <a:solidFill>
                  <a:srgbClr val="58595B"/>
                </a:solidFill>
                <a:latin typeface="Calibri"/>
              </a:rPr>
              <a:t> és internetezés egyidejű használatát nem csak a tévénéző és </a:t>
            </a:r>
            <a:r>
              <a:rPr lang="hu-HU" sz="1050" kern="0" dirty="0" err="1">
                <a:solidFill>
                  <a:srgbClr val="58595B"/>
                </a:solidFill>
                <a:latin typeface="Calibri"/>
              </a:rPr>
              <a:t>netező</a:t>
            </a:r>
            <a:r>
              <a:rPr lang="hu-HU" sz="1050" kern="0" dirty="0">
                <a:solidFill>
                  <a:srgbClr val="58595B"/>
                </a:solidFill>
                <a:latin typeface="Calibri"/>
              </a:rPr>
              <a:t> fiatalokra nézzük, hanem a teljes 15-29 éves mintára, úgy 77%-os arányt kapunk. Ez jóval meghaladja a Nielsen által mért 52%-os értéket. Ennek hátterében az alábbi különbségek állhatnak:</a:t>
            </a:r>
          </a:p>
          <a:p>
            <a:pPr marL="171450" marR="0" lvl="0" indent="-1714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hu-HU" sz="1050" kern="0" dirty="0">
                <a:solidFill>
                  <a:srgbClr val="58595B"/>
                </a:solidFill>
                <a:latin typeface="Calibri"/>
              </a:rPr>
              <a:t>Adatfelvétel ideje: a Nielsen adatfelvétele egy évvel korábbi. A gyorsan változó technikai feltételek mellett még ilyen viszonylag rövid idő is nagy hatással lehet a szokásokra. </a:t>
            </a:r>
          </a:p>
          <a:p>
            <a:pPr marL="171450" marR="0" lvl="0" indent="-1714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hu-HU" sz="1050" kern="0" dirty="0">
                <a:solidFill>
                  <a:srgbClr val="58595B"/>
                </a:solidFill>
                <a:latin typeface="Calibri"/>
              </a:rPr>
              <a:t>Eltérő módszertan: míg a Nielsen adatok CAPI adatfelvételen alapulnak, addig az Ipsos eredményeket online kérdezéssel kaptuk. Az online paneltagság már eleve garantálja a gyakori internethasználatot.</a:t>
            </a:r>
          </a:p>
          <a:p>
            <a:pPr marL="171450" marR="0" lvl="0" indent="-1714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hu-HU" sz="1050" kern="0" dirty="0">
                <a:solidFill>
                  <a:srgbClr val="58595B"/>
                </a:solidFill>
                <a:latin typeface="Calibri"/>
              </a:rPr>
              <a:t>Eltérő súlyozás: A Nielsen és az Ipsos minta is reprezentatív nem kor és településtípus alapján, ugyanakkor a Nielsen adatok súlyozva vannak végzettség és háztartásméret szerint is. Az Ipsos mintában magasabb a </a:t>
            </a:r>
            <a:r>
              <a:rPr lang="hu-HU" sz="1050" kern="0" dirty="0" err="1">
                <a:solidFill>
                  <a:srgbClr val="58595B"/>
                </a:solidFill>
                <a:latin typeface="Calibri"/>
              </a:rPr>
              <a:t>tanultabb</a:t>
            </a:r>
            <a:r>
              <a:rPr lang="hu-HU" sz="1050" kern="0" dirty="0">
                <a:solidFill>
                  <a:srgbClr val="58595B"/>
                </a:solidFill>
                <a:latin typeface="Calibri"/>
              </a:rPr>
              <a:t> fiatalok, valamint a párjukkal együtt élők aránya. 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u-HU" sz="1050" kern="0" dirty="0">
                <a:solidFill>
                  <a:srgbClr val="58595B"/>
                </a:solidFill>
                <a:latin typeface="Calibri"/>
              </a:rPr>
              <a:t> </a:t>
            </a:r>
          </a:p>
        </p:txBody>
      </p:sp>
      <p:pic>
        <p:nvPicPr>
          <p:cNvPr id="49" name="Picture 48">
            <a:extLst>
              <a:ext uri="{FF2B5EF4-FFF2-40B4-BE49-F238E27FC236}">
                <a16:creationId xmlns:a16="http://schemas.microsoft.com/office/drawing/2014/main" xmlns="" id="{C9A15AD5-74E3-47A3-8EB0-AF5E7C8958B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6376" y="4633691"/>
            <a:ext cx="600901" cy="600901"/>
          </a:xfrm>
          <a:prstGeom prst="rect">
            <a:avLst/>
          </a:prstGeom>
        </p:spPr>
      </p:pic>
      <p:pic>
        <p:nvPicPr>
          <p:cNvPr id="51" name="Picture 50">
            <a:extLst>
              <a:ext uri="{FF2B5EF4-FFF2-40B4-BE49-F238E27FC236}">
                <a16:creationId xmlns:a16="http://schemas.microsoft.com/office/drawing/2014/main" xmlns="" id="{4F174CD7-35AC-4C65-ACED-713563947D5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9618" y="4905062"/>
            <a:ext cx="725425" cy="137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7328877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Title 3"/>
          <p:cNvSpPr>
            <a:spLocks noGrp="1"/>
          </p:cNvSpPr>
          <p:nvPr>
            <p:ph type="title"/>
          </p:nvPr>
        </p:nvSpPr>
        <p:spPr>
          <a:xfrm>
            <a:off x="179984" y="-19088"/>
            <a:ext cx="8680422" cy="469722"/>
          </a:xfrm>
        </p:spPr>
        <p:txBody>
          <a:bodyPr>
            <a:noAutofit/>
          </a:bodyPr>
          <a:lstStyle/>
          <a:p>
            <a:r>
              <a:rPr lang="hu-HU" sz="2900" dirty="0" err="1"/>
              <a:t>Tévézés</a:t>
            </a:r>
            <a:r>
              <a:rPr lang="hu-HU" sz="2900" dirty="0"/>
              <a:t> közben használt egyéb eszköz</a:t>
            </a:r>
          </a:p>
        </p:txBody>
      </p:sp>
      <p:sp>
        <p:nvSpPr>
          <p:cNvPr id="52" name="Text Placeholder 9"/>
          <p:cNvSpPr>
            <a:spLocks noGrp="1"/>
          </p:cNvSpPr>
          <p:nvPr>
            <p:ph type="body" sz="quarter" idx="4294967295"/>
          </p:nvPr>
        </p:nvSpPr>
        <p:spPr>
          <a:xfrm>
            <a:off x="170158" y="402993"/>
            <a:ext cx="8690248" cy="451009"/>
          </a:xfrm>
          <a:prstGeom prst="rect">
            <a:avLst/>
          </a:prstGeom>
        </p:spPr>
        <p:txBody>
          <a:bodyPr/>
          <a:lstStyle/>
          <a:p>
            <a:pPr marL="0" indent="0">
              <a:spcBef>
                <a:spcPts val="0"/>
              </a:spcBef>
              <a:buNone/>
            </a:pPr>
            <a:r>
              <a:rPr lang="hu-HU" sz="1000" i="1" dirty="0">
                <a:solidFill>
                  <a:schemeClr val="bg1">
                    <a:lumMod val="50000"/>
                  </a:schemeClr>
                </a:solidFill>
              </a:rPr>
              <a:t>Mely eszközökön szokott </a:t>
            </a:r>
            <a:r>
              <a:rPr lang="hu-HU" sz="1000" i="1" dirty="0" err="1">
                <a:solidFill>
                  <a:schemeClr val="bg1">
                    <a:lumMod val="50000"/>
                  </a:schemeClr>
                </a:solidFill>
              </a:rPr>
              <a:t>tévézés</a:t>
            </a:r>
            <a:r>
              <a:rPr lang="hu-HU" sz="1000" i="1" dirty="0">
                <a:solidFill>
                  <a:schemeClr val="bg1">
                    <a:lumMod val="50000"/>
                  </a:schemeClr>
                </a:solidFill>
              </a:rPr>
              <a:t> közben internetezni?</a:t>
            </a:r>
          </a:p>
        </p:txBody>
      </p:sp>
      <p:sp>
        <p:nvSpPr>
          <p:cNvPr id="29" name="Szövegdoboz 135"/>
          <p:cNvSpPr txBox="1"/>
          <p:nvPr/>
        </p:nvSpPr>
        <p:spPr>
          <a:xfrm>
            <a:off x="376088" y="4968864"/>
            <a:ext cx="8084344" cy="1384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763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7981950" algn="r"/>
              </a:tabLst>
              <a:defRPr/>
            </a:pPr>
            <a:r>
              <a:rPr kumimoji="0" lang="hu-HU" sz="900" b="0" i="0" u="none" strike="noStrike" kern="0" cap="none" spc="0" normalizeH="0" baseline="0" noProof="0" dirty="0">
                <a:ln>
                  <a:noFill/>
                </a:ln>
                <a:solidFill>
                  <a:srgbClr val="222223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N=772 | Bázis: aki szokott </a:t>
            </a:r>
            <a:r>
              <a:rPr kumimoji="0" lang="hu-HU" sz="900" b="0" i="0" u="none" strike="noStrike" kern="0" cap="none" spc="0" normalizeH="0" baseline="0" noProof="0" dirty="0" err="1">
                <a:ln>
                  <a:noFill/>
                </a:ln>
                <a:solidFill>
                  <a:srgbClr val="222223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tévézés</a:t>
            </a:r>
            <a:r>
              <a:rPr kumimoji="0" lang="hu-HU" sz="900" b="0" i="0" u="none" strike="noStrike" kern="0" cap="none" spc="0" normalizeH="0" baseline="0" noProof="0" dirty="0">
                <a:ln>
                  <a:noFill/>
                </a:ln>
                <a:solidFill>
                  <a:srgbClr val="222223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közben internetezni</a:t>
            </a:r>
          </a:p>
        </p:txBody>
      </p:sp>
      <p:sp>
        <p:nvSpPr>
          <p:cNvPr id="103" name="Freeform 257"/>
          <p:cNvSpPr>
            <a:spLocks noChangeAspect="1" noEditPoints="1"/>
          </p:cNvSpPr>
          <p:nvPr/>
        </p:nvSpPr>
        <p:spPr bwMode="auto">
          <a:xfrm>
            <a:off x="6098795" y="1616832"/>
            <a:ext cx="494257" cy="308636"/>
          </a:xfrm>
          <a:custGeom>
            <a:avLst/>
            <a:gdLst/>
            <a:ahLst/>
            <a:cxnLst>
              <a:cxn ang="0">
                <a:pos x="669" y="0"/>
              </a:cxn>
              <a:cxn ang="0">
                <a:pos x="726" y="397"/>
              </a:cxn>
              <a:cxn ang="0">
                <a:pos x="57" y="454"/>
              </a:cxn>
              <a:cxn ang="0">
                <a:pos x="0" y="57"/>
              </a:cxn>
              <a:cxn ang="0">
                <a:pos x="73" y="55"/>
              </a:cxn>
              <a:cxn ang="0">
                <a:pos x="67" y="394"/>
              </a:cxn>
              <a:cxn ang="0">
                <a:pos x="657" y="400"/>
              </a:cxn>
              <a:cxn ang="0">
                <a:pos x="663" y="60"/>
              </a:cxn>
              <a:cxn ang="0">
                <a:pos x="73" y="55"/>
              </a:cxn>
              <a:cxn ang="0">
                <a:pos x="21" y="106"/>
              </a:cxn>
              <a:cxn ang="0">
                <a:pos x="33" y="106"/>
              </a:cxn>
              <a:cxn ang="0">
                <a:pos x="27" y="125"/>
              </a:cxn>
              <a:cxn ang="0">
                <a:pos x="27" y="130"/>
              </a:cxn>
              <a:cxn ang="0">
                <a:pos x="27" y="125"/>
              </a:cxn>
              <a:cxn ang="0">
                <a:pos x="685" y="119"/>
              </a:cxn>
              <a:cxn ang="0">
                <a:pos x="688" y="140"/>
              </a:cxn>
              <a:cxn ang="0">
                <a:pos x="699" y="137"/>
              </a:cxn>
              <a:cxn ang="0">
                <a:pos x="696" y="116"/>
              </a:cxn>
              <a:cxn ang="0">
                <a:pos x="688" y="182"/>
              </a:cxn>
              <a:cxn ang="0">
                <a:pos x="685" y="204"/>
              </a:cxn>
              <a:cxn ang="0">
                <a:pos x="696" y="207"/>
              </a:cxn>
              <a:cxn ang="0">
                <a:pos x="699" y="185"/>
              </a:cxn>
              <a:cxn ang="0">
                <a:pos x="688" y="182"/>
              </a:cxn>
              <a:cxn ang="0">
                <a:pos x="685" y="252"/>
              </a:cxn>
              <a:cxn ang="0">
                <a:pos x="688" y="274"/>
              </a:cxn>
              <a:cxn ang="0">
                <a:pos x="699" y="271"/>
              </a:cxn>
              <a:cxn ang="0">
                <a:pos x="696" y="249"/>
              </a:cxn>
              <a:cxn ang="0">
                <a:pos x="688" y="316"/>
              </a:cxn>
              <a:cxn ang="0">
                <a:pos x="685" y="338"/>
              </a:cxn>
              <a:cxn ang="0">
                <a:pos x="696" y="340"/>
              </a:cxn>
              <a:cxn ang="0">
                <a:pos x="699" y="319"/>
              </a:cxn>
              <a:cxn ang="0">
                <a:pos x="688" y="316"/>
              </a:cxn>
            </a:cxnLst>
            <a:rect l="0" t="0" r="r" b="b"/>
            <a:pathLst>
              <a:path w="726" h="454">
                <a:moveTo>
                  <a:pt x="57" y="0"/>
                </a:moveTo>
                <a:cubicBezTo>
                  <a:pt x="669" y="0"/>
                  <a:pt x="669" y="0"/>
                  <a:pt x="669" y="0"/>
                </a:cubicBezTo>
                <a:cubicBezTo>
                  <a:pt x="701" y="0"/>
                  <a:pt x="726" y="25"/>
                  <a:pt x="726" y="57"/>
                </a:cubicBezTo>
                <a:cubicBezTo>
                  <a:pt x="726" y="397"/>
                  <a:pt x="726" y="397"/>
                  <a:pt x="726" y="397"/>
                </a:cubicBezTo>
                <a:cubicBezTo>
                  <a:pt x="726" y="429"/>
                  <a:pt x="701" y="454"/>
                  <a:pt x="669" y="454"/>
                </a:cubicBezTo>
                <a:cubicBezTo>
                  <a:pt x="57" y="454"/>
                  <a:pt x="57" y="454"/>
                  <a:pt x="57" y="454"/>
                </a:cubicBezTo>
                <a:cubicBezTo>
                  <a:pt x="26" y="454"/>
                  <a:pt x="0" y="429"/>
                  <a:pt x="0" y="397"/>
                </a:cubicBezTo>
                <a:cubicBezTo>
                  <a:pt x="0" y="57"/>
                  <a:pt x="0" y="57"/>
                  <a:pt x="0" y="57"/>
                </a:cubicBezTo>
                <a:cubicBezTo>
                  <a:pt x="0" y="25"/>
                  <a:pt x="26" y="0"/>
                  <a:pt x="57" y="0"/>
                </a:cubicBezTo>
                <a:close/>
                <a:moveTo>
                  <a:pt x="73" y="55"/>
                </a:moveTo>
                <a:cubicBezTo>
                  <a:pt x="70" y="55"/>
                  <a:pt x="67" y="57"/>
                  <a:pt x="67" y="60"/>
                </a:cubicBezTo>
                <a:cubicBezTo>
                  <a:pt x="67" y="394"/>
                  <a:pt x="67" y="394"/>
                  <a:pt x="67" y="394"/>
                </a:cubicBezTo>
                <a:cubicBezTo>
                  <a:pt x="67" y="398"/>
                  <a:pt x="70" y="400"/>
                  <a:pt x="73" y="400"/>
                </a:cubicBezTo>
                <a:cubicBezTo>
                  <a:pt x="657" y="400"/>
                  <a:pt x="657" y="400"/>
                  <a:pt x="657" y="400"/>
                </a:cubicBezTo>
                <a:cubicBezTo>
                  <a:pt x="660" y="400"/>
                  <a:pt x="663" y="398"/>
                  <a:pt x="663" y="394"/>
                </a:cubicBezTo>
                <a:cubicBezTo>
                  <a:pt x="663" y="60"/>
                  <a:pt x="663" y="60"/>
                  <a:pt x="663" y="60"/>
                </a:cubicBezTo>
                <a:cubicBezTo>
                  <a:pt x="663" y="57"/>
                  <a:pt x="660" y="55"/>
                  <a:pt x="657" y="55"/>
                </a:cubicBezTo>
                <a:cubicBezTo>
                  <a:pt x="73" y="55"/>
                  <a:pt x="73" y="55"/>
                  <a:pt x="73" y="55"/>
                </a:cubicBezTo>
                <a:close/>
                <a:moveTo>
                  <a:pt x="27" y="100"/>
                </a:moveTo>
                <a:cubicBezTo>
                  <a:pt x="23" y="100"/>
                  <a:pt x="21" y="103"/>
                  <a:pt x="21" y="106"/>
                </a:cubicBezTo>
                <a:cubicBezTo>
                  <a:pt x="21" y="109"/>
                  <a:pt x="23" y="112"/>
                  <a:pt x="27" y="112"/>
                </a:cubicBezTo>
                <a:cubicBezTo>
                  <a:pt x="30" y="112"/>
                  <a:pt x="33" y="109"/>
                  <a:pt x="33" y="106"/>
                </a:cubicBezTo>
                <a:cubicBezTo>
                  <a:pt x="33" y="103"/>
                  <a:pt x="30" y="100"/>
                  <a:pt x="27" y="100"/>
                </a:cubicBezTo>
                <a:close/>
                <a:moveTo>
                  <a:pt x="27" y="125"/>
                </a:moveTo>
                <a:cubicBezTo>
                  <a:pt x="26" y="125"/>
                  <a:pt x="24" y="126"/>
                  <a:pt x="24" y="127"/>
                </a:cubicBezTo>
                <a:cubicBezTo>
                  <a:pt x="24" y="129"/>
                  <a:pt x="26" y="130"/>
                  <a:pt x="27" y="130"/>
                </a:cubicBezTo>
                <a:cubicBezTo>
                  <a:pt x="28" y="130"/>
                  <a:pt x="29" y="129"/>
                  <a:pt x="29" y="127"/>
                </a:cubicBezTo>
                <a:cubicBezTo>
                  <a:pt x="29" y="126"/>
                  <a:pt x="28" y="125"/>
                  <a:pt x="27" y="125"/>
                </a:cubicBezTo>
                <a:close/>
                <a:moveTo>
                  <a:pt x="688" y="116"/>
                </a:moveTo>
                <a:cubicBezTo>
                  <a:pt x="686" y="116"/>
                  <a:pt x="685" y="116"/>
                  <a:pt x="685" y="119"/>
                </a:cubicBezTo>
                <a:cubicBezTo>
                  <a:pt x="685" y="137"/>
                  <a:pt x="685" y="137"/>
                  <a:pt x="685" y="137"/>
                </a:cubicBezTo>
                <a:cubicBezTo>
                  <a:pt x="685" y="139"/>
                  <a:pt x="686" y="140"/>
                  <a:pt x="688" y="140"/>
                </a:cubicBezTo>
                <a:cubicBezTo>
                  <a:pt x="696" y="140"/>
                  <a:pt x="696" y="140"/>
                  <a:pt x="696" y="140"/>
                </a:cubicBezTo>
                <a:cubicBezTo>
                  <a:pt x="697" y="140"/>
                  <a:pt x="699" y="139"/>
                  <a:pt x="699" y="137"/>
                </a:cubicBezTo>
                <a:cubicBezTo>
                  <a:pt x="699" y="119"/>
                  <a:pt x="699" y="119"/>
                  <a:pt x="699" y="119"/>
                </a:cubicBezTo>
                <a:cubicBezTo>
                  <a:pt x="699" y="116"/>
                  <a:pt x="697" y="116"/>
                  <a:pt x="696" y="116"/>
                </a:cubicBezTo>
                <a:cubicBezTo>
                  <a:pt x="688" y="116"/>
                  <a:pt x="688" y="116"/>
                  <a:pt x="688" y="116"/>
                </a:cubicBezTo>
                <a:close/>
                <a:moveTo>
                  <a:pt x="688" y="182"/>
                </a:moveTo>
                <a:cubicBezTo>
                  <a:pt x="686" y="182"/>
                  <a:pt x="685" y="184"/>
                  <a:pt x="685" y="185"/>
                </a:cubicBezTo>
                <a:cubicBezTo>
                  <a:pt x="685" y="204"/>
                  <a:pt x="685" y="204"/>
                  <a:pt x="685" y="204"/>
                </a:cubicBezTo>
                <a:cubicBezTo>
                  <a:pt x="685" y="205"/>
                  <a:pt x="686" y="207"/>
                  <a:pt x="688" y="207"/>
                </a:cubicBezTo>
                <a:cubicBezTo>
                  <a:pt x="696" y="207"/>
                  <a:pt x="696" y="207"/>
                  <a:pt x="696" y="207"/>
                </a:cubicBezTo>
                <a:cubicBezTo>
                  <a:pt x="697" y="207"/>
                  <a:pt x="699" y="205"/>
                  <a:pt x="699" y="204"/>
                </a:cubicBezTo>
                <a:cubicBezTo>
                  <a:pt x="699" y="185"/>
                  <a:pt x="699" y="185"/>
                  <a:pt x="699" y="185"/>
                </a:cubicBezTo>
                <a:cubicBezTo>
                  <a:pt x="699" y="184"/>
                  <a:pt x="697" y="182"/>
                  <a:pt x="696" y="182"/>
                </a:cubicBezTo>
                <a:cubicBezTo>
                  <a:pt x="688" y="182"/>
                  <a:pt x="688" y="182"/>
                  <a:pt x="688" y="182"/>
                </a:cubicBezTo>
                <a:close/>
                <a:moveTo>
                  <a:pt x="688" y="249"/>
                </a:moveTo>
                <a:cubicBezTo>
                  <a:pt x="686" y="249"/>
                  <a:pt x="685" y="251"/>
                  <a:pt x="685" y="252"/>
                </a:cubicBezTo>
                <a:cubicBezTo>
                  <a:pt x="685" y="271"/>
                  <a:pt x="685" y="271"/>
                  <a:pt x="685" y="271"/>
                </a:cubicBezTo>
                <a:cubicBezTo>
                  <a:pt x="685" y="272"/>
                  <a:pt x="686" y="274"/>
                  <a:pt x="688" y="274"/>
                </a:cubicBezTo>
                <a:cubicBezTo>
                  <a:pt x="696" y="274"/>
                  <a:pt x="696" y="274"/>
                  <a:pt x="696" y="274"/>
                </a:cubicBezTo>
                <a:cubicBezTo>
                  <a:pt x="697" y="274"/>
                  <a:pt x="699" y="272"/>
                  <a:pt x="699" y="271"/>
                </a:cubicBezTo>
                <a:cubicBezTo>
                  <a:pt x="699" y="252"/>
                  <a:pt x="699" y="252"/>
                  <a:pt x="699" y="252"/>
                </a:cubicBezTo>
                <a:cubicBezTo>
                  <a:pt x="699" y="251"/>
                  <a:pt x="697" y="249"/>
                  <a:pt x="696" y="249"/>
                </a:cubicBezTo>
                <a:cubicBezTo>
                  <a:pt x="688" y="249"/>
                  <a:pt x="688" y="249"/>
                  <a:pt x="688" y="249"/>
                </a:cubicBezTo>
                <a:close/>
                <a:moveTo>
                  <a:pt x="688" y="316"/>
                </a:moveTo>
                <a:cubicBezTo>
                  <a:pt x="686" y="316"/>
                  <a:pt x="685" y="317"/>
                  <a:pt x="685" y="319"/>
                </a:cubicBezTo>
                <a:cubicBezTo>
                  <a:pt x="685" y="338"/>
                  <a:pt x="685" y="338"/>
                  <a:pt x="685" y="338"/>
                </a:cubicBezTo>
                <a:cubicBezTo>
                  <a:pt x="685" y="340"/>
                  <a:pt x="686" y="340"/>
                  <a:pt x="688" y="340"/>
                </a:cubicBezTo>
                <a:cubicBezTo>
                  <a:pt x="696" y="340"/>
                  <a:pt x="696" y="340"/>
                  <a:pt x="696" y="340"/>
                </a:cubicBezTo>
                <a:cubicBezTo>
                  <a:pt x="697" y="340"/>
                  <a:pt x="699" y="340"/>
                  <a:pt x="699" y="338"/>
                </a:cubicBezTo>
                <a:cubicBezTo>
                  <a:pt x="699" y="319"/>
                  <a:pt x="699" y="319"/>
                  <a:pt x="699" y="319"/>
                </a:cubicBezTo>
                <a:cubicBezTo>
                  <a:pt x="699" y="317"/>
                  <a:pt x="697" y="316"/>
                  <a:pt x="696" y="316"/>
                </a:cubicBezTo>
                <a:cubicBezTo>
                  <a:pt x="688" y="316"/>
                  <a:pt x="688" y="316"/>
                  <a:pt x="688" y="316"/>
                </a:cubicBezTo>
                <a:close/>
              </a:path>
            </a:pathLst>
          </a:custGeom>
          <a:solidFill>
            <a:schemeClr val="bg2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003399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4" name="Freeform 11"/>
          <p:cNvSpPr>
            <a:spLocks noChangeAspect="1" noEditPoints="1"/>
          </p:cNvSpPr>
          <p:nvPr/>
        </p:nvSpPr>
        <p:spPr bwMode="auto">
          <a:xfrm>
            <a:off x="2062454" y="1561623"/>
            <a:ext cx="202797" cy="398766"/>
          </a:xfrm>
          <a:custGeom>
            <a:avLst/>
            <a:gdLst/>
            <a:ahLst/>
            <a:cxnLst>
              <a:cxn ang="0">
                <a:pos x="0" y="235"/>
              </a:cxn>
              <a:cxn ang="0">
                <a:pos x="10" y="233"/>
              </a:cxn>
              <a:cxn ang="0">
                <a:pos x="7" y="166"/>
              </a:cxn>
              <a:cxn ang="0">
                <a:pos x="0" y="112"/>
              </a:cxn>
              <a:cxn ang="0">
                <a:pos x="10" y="110"/>
              </a:cxn>
              <a:cxn ang="0">
                <a:pos x="96" y="7"/>
              </a:cxn>
              <a:cxn ang="0">
                <a:pos x="396" y="7"/>
              </a:cxn>
              <a:cxn ang="0">
                <a:pos x="488" y="0"/>
              </a:cxn>
              <a:cxn ang="0">
                <a:pos x="493" y="7"/>
              </a:cxn>
              <a:cxn ang="0">
                <a:pos x="591" y="95"/>
              </a:cxn>
              <a:cxn ang="0">
                <a:pos x="506" y="1162"/>
              </a:cxn>
              <a:cxn ang="0">
                <a:pos x="10" y="1075"/>
              </a:cxn>
              <a:cxn ang="0">
                <a:pos x="7" y="378"/>
              </a:cxn>
              <a:cxn ang="0">
                <a:pos x="0" y="339"/>
              </a:cxn>
              <a:cxn ang="0">
                <a:pos x="10" y="336"/>
              </a:cxn>
              <a:cxn ang="0">
                <a:pos x="7" y="276"/>
              </a:cxn>
              <a:cxn ang="0">
                <a:pos x="249" y="1061"/>
              </a:cxn>
              <a:cxn ang="0">
                <a:pos x="303" y="1115"/>
              </a:cxn>
              <a:cxn ang="0">
                <a:pos x="303" y="1115"/>
              </a:cxn>
              <a:cxn ang="0">
                <a:pos x="358" y="1061"/>
              </a:cxn>
              <a:cxn ang="0">
                <a:pos x="303" y="1007"/>
              </a:cxn>
              <a:cxn ang="0">
                <a:pos x="303" y="1007"/>
              </a:cxn>
              <a:cxn ang="0">
                <a:pos x="187" y="108"/>
              </a:cxn>
              <a:cxn ang="0">
                <a:pos x="202" y="124"/>
              </a:cxn>
              <a:cxn ang="0">
                <a:pos x="202" y="124"/>
              </a:cxn>
              <a:cxn ang="0">
                <a:pos x="218" y="108"/>
              </a:cxn>
              <a:cxn ang="0">
                <a:pos x="202" y="93"/>
              </a:cxn>
              <a:cxn ang="0">
                <a:pos x="202" y="93"/>
              </a:cxn>
              <a:cxn ang="0">
                <a:pos x="261" y="93"/>
              </a:cxn>
              <a:cxn ang="0">
                <a:pos x="249" y="109"/>
              </a:cxn>
              <a:cxn ang="0">
                <a:pos x="346" y="124"/>
              </a:cxn>
              <a:cxn ang="0">
                <a:pos x="358" y="109"/>
              </a:cxn>
              <a:cxn ang="0">
                <a:pos x="261" y="93"/>
              </a:cxn>
              <a:cxn ang="0">
                <a:pos x="46" y="960"/>
              </a:cxn>
              <a:cxn ang="0">
                <a:pos x="560" y="201"/>
              </a:cxn>
            </a:cxnLst>
            <a:rect l="0" t="0" r="r" b="b"/>
            <a:pathLst>
              <a:path w="591" h="1162">
                <a:moveTo>
                  <a:pt x="0" y="274"/>
                </a:moveTo>
                <a:cubicBezTo>
                  <a:pt x="0" y="235"/>
                  <a:pt x="0" y="235"/>
                  <a:pt x="0" y="235"/>
                </a:cubicBezTo>
                <a:cubicBezTo>
                  <a:pt x="0" y="234"/>
                  <a:pt x="3" y="233"/>
                  <a:pt x="7" y="233"/>
                </a:cubicBezTo>
                <a:cubicBezTo>
                  <a:pt x="10" y="233"/>
                  <a:pt x="10" y="233"/>
                  <a:pt x="10" y="233"/>
                </a:cubicBezTo>
                <a:cubicBezTo>
                  <a:pt x="10" y="166"/>
                  <a:pt x="10" y="166"/>
                  <a:pt x="10" y="166"/>
                </a:cubicBezTo>
                <a:cubicBezTo>
                  <a:pt x="7" y="166"/>
                  <a:pt x="7" y="166"/>
                  <a:pt x="7" y="166"/>
                </a:cubicBezTo>
                <a:cubicBezTo>
                  <a:pt x="3" y="166"/>
                  <a:pt x="0" y="164"/>
                  <a:pt x="0" y="163"/>
                </a:cubicBezTo>
                <a:cubicBezTo>
                  <a:pt x="0" y="112"/>
                  <a:pt x="0" y="112"/>
                  <a:pt x="0" y="112"/>
                </a:cubicBezTo>
                <a:cubicBezTo>
                  <a:pt x="0" y="111"/>
                  <a:pt x="3" y="110"/>
                  <a:pt x="7" y="110"/>
                </a:cubicBezTo>
                <a:cubicBezTo>
                  <a:pt x="10" y="110"/>
                  <a:pt x="10" y="110"/>
                  <a:pt x="10" y="110"/>
                </a:cubicBezTo>
                <a:cubicBezTo>
                  <a:pt x="10" y="95"/>
                  <a:pt x="10" y="95"/>
                  <a:pt x="10" y="95"/>
                </a:cubicBezTo>
                <a:cubicBezTo>
                  <a:pt x="10" y="46"/>
                  <a:pt x="49" y="7"/>
                  <a:pt x="96" y="7"/>
                </a:cubicBezTo>
                <a:cubicBezTo>
                  <a:pt x="396" y="7"/>
                  <a:pt x="396" y="7"/>
                  <a:pt x="396" y="7"/>
                </a:cubicBezTo>
                <a:cubicBezTo>
                  <a:pt x="396" y="7"/>
                  <a:pt x="396" y="7"/>
                  <a:pt x="396" y="7"/>
                </a:cubicBezTo>
                <a:cubicBezTo>
                  <a:pt x="396" y="3"/>
                  <a:pt x="399" y="0"/>
                  <a:pt x="401" y="0"/>
                </a:cubicBezTo>
                <a:cubicBezTo>
                  <a:pt x="488" y="0"/>
                  <a:pt x="488" y="0"/>
                  <a:pt x="488" y="0"/>
                </a:cubicBezTo>
                <a:cubicBezTo>
                  <a:pt x="491" y="0"/>
                  <a:pt x="493" y="3"/>
                  <a:pt x="493" y="7"/>
                </a:cubicBezTo>
                <a:cubicBezTo>
                  <a:pt x="493" y="7"/>
                  <a:pt x="493" y="7"/>
                  <a:pt x="493" y="7"/>
                </a:cubicBezTo>
                <a:cubicBezTo>
                  <a:pt x="506" y="7"/>
                  <a:pt x="506" y="7"/>
                  <a:pt x="506" y="7"/>
                </a:cubicBezTo>
                <a:cubicBezTo>
                  <a:pt x="553" y="7"/>
                  <a:pt x="591" y="46"/>
                  <a:pt x="591" y="95"/>
                </a:cubicBezTo>
                <a:cubicBezTo>
                  <a:pt x="591" y="1075"/>
                  <a:pt x="591" y="1075"/>
                  <a:pt x="591" y="1075"/>
                </a:cubicBezTo>
                <a:cubicBezTo>
                  <a:pt x="591" y="1123"/>
                  <a:pt x="553" y="1162"/>
                  <a:pt x="506" y="1162"/>
                </a:cubicBezTo>
                <a:cubicBezTo>
                  <a:pt x="96" y="1162"/>
                  <a:pt x="96" y="1162"/>
                  <a:pt x="96" y="1162"/>
                </a:cubicBezTo>
                <a:cubicBezTo>
                  <a:pt x="49" y="1162"/>
                  <a:pt x="10" y="1123"/>
                  <a:pt x="10" y="1075"/>
                </a:cubicBezTo>
                <a:cubicBezTo>
                  <a:pt x="10" y="378"/>
                  <a:pt x="10" y="378"/>
                  <a:pt x="10" y="378"/>
                </a:cubicBezTo>
                <a:cubicBezTo>
                  <a:pt x="7" y="378"/>
                  <a:pt x="7" y="378"/>
                  <a:pt x="7" y="378"/>
                </a:cubicBezTo>
                <a:cubicBezTo>
                  <a:pt x="3" y="378"/>
                  <a:pt x="0" y="377"/>
                  <a:pt x="0" y="376"/>
                </a:cubicBezTo>
                <a:cubicBezTo>
                  <a:pt x="0" y="339"/>
                  <a:pt x="0" y="339"/>
                  <a:pt x="0" y="339"/>
                </a:cubicBezTo>
                <a:cubicBezTo>
                  <a:pt x="0" y="337"/>
                  <a:pt x="3" y="336"/>
                  <a:pt x="7" y="336"/>
                </a:cubicBezTo>
                <a:cubicBezTo>
                  <a:pt x="10" y="336"/>
                  <a:pt x="10" y="336"/>
                  <a:pt x="10" y="336"/>
                </a:cubicBezTo>
                <a:cubicBezTo>
                  <a:pt x="10" y="276"/>
                  <a:pt x="10" y="276"/>
                  <a:pt x="10" y="276"/>
                </a:cubicBezTo>
                <a:cubicBezTo>
                  <a:pt x="7" y="276"/>
                  <a:pt x="7" y="276"/>
                  <a:pt x="7" y="276"/>
                </a:cubicBezTo>
                <a:cubicBezTo>
                  <a:pt x="3" y="276"/>
                  <a:pt x="0" y="275"/>
                  <a:pt x="0" y="274"/>
                </a:cubicBezTo>
                <a:close/>
                <a:moveTo>
                  <a:pt x="249" y="1061"/>
                </a:moveTo>
                <a:cubicBezTo>
                  <a:pt x="249" y="1061"/>
                  <a:pt x="249" y="1061"/>
                  <a:pt x="249" y="1061"/>
                </a:cubicBezTo>
                <a:cubicBezTo>
                  <a:pt x="249" y="1091"/>
                  <a:pt x="274" y="1115"/>
                  <a:pt x="303" y="1115"/>
                </a:cubicBezTo>
                <a:cubicBezTo>
                  <a:pt x="303" y="1115"/>
                  <a:pt x="303" y="1115"/>
                  <a:pt x="303" y="1115"/>
                </a:cubicBezTo>
                <a:cubicBezTo>
                  <a:pt x="303" y="1115"/>
                  <a:pt x="303" y="1115"/>
                  <a:pt x="303" y="1115"/>
                </a:cubicBezTo>
                <a:cubicBezTo>
                  <a:pt x="333" y="1115"/>
                  <a:pt x="358" y="1091"/>
                  <a:pt x="358" y="1061"/>
                </a:cubicBezTo>
                <a:cubicBezTo>
                  <a:pt x="358" y="1061"/>
                  <a:pt x="358" y="1061"/>
                  <a:pt x="358" y="1061"/>
                </a:cubicBezTo>
                <a:cubicBezTo>
                  <a:pt x="358" y="1061"/>
                  <a:pt x="358" y="1061"/>
                  <a:pt x="358" y="1061"/>
                </a:cubicBezTo>
                <a:cubicBezTo>
                  <a:pt x="358" y="1032"/>
                  <a:pt x="333" y="1007"/>
                  <a:pt x="303" y="1007"/>
                </a:cubicBezTo>
                <a:cubicBezTo>
                  <a:pt x="303" y="1007"/>
                  <a:pt x="303" y="1007"/>
                  <a:pt x="303" y="1007"/>
                </a:cubicBezTo>
                <a:cubicBezTo>
                  <a:pt x="303" y="1007"/>
                  <a:pt x="303" y="1007"/>
                  <a:pt x="303" y="1007"/>
                </a:cubicBezTo>
                <a:cubicBezTo>
                  <a:pt x="274" y="1007"/>
                  <a:pt x="249" y="1032"/>
                  <a:pt x="249" y="1061"/>
                </a:cubicBezTo>
                <a:close/>
                <a:moveTo>
                  <a:pt x="187" y="108"/>
                </a:moveTo>
                <a:cubicBezTo>
                  <a:pt x="187" y="108"/>
                  <a:pt x="187" y="108"/>
                  <a:pt x="187" y="108"/>
                </a:cubicBezTo>
                <a:cubicBezTo>
                  <a:pt x="187" y="117"/>
                  <a:pt x="194" y="124"/>
                  <a:pt x="202" y="124"/>
                </a:cubicBezTo>
                <a:cubicBezTo>
                  <a:pt x="202" y="124"/>
                  <a:pt x="202" y="124"/>
                  <a:pt x="202" y="124"/>
                </a:cubicBezTo>
                <a:cubicBezTo>
                  <a:pt x="202" y="124"/>
                  <a:pt x="202" y="124"/>
                  <a:pt x="202" y="124"/>
                </a:cubicBezTo>
                <a:cubicBezTo>
                  <a:pt x="211" y="124"/>
                  <a:pt x="218" y="117"/>
                  <a:pt x="218" y="108"/>
                </a:cubicBezTo>
                <a:cubicBezTo>
                  <a:pt x="218" y="108"/>
                  <a:pt x="218" y="108"/>
                  <a:pt x="218" y="108"/>
                </a:cubicBezTo>
                <a:cubicBezTo>
                  <a:pt x="218" y="108"/>
                  <a:pt x="218" y="108"/>
                  <a:pt x="218" y="108"/>
                </a:cubicBezTo>
                <a:cubicBezTo>
                  <a:pt x="218" y="101"/>
                  <a:pt x="211" y="93"/>
                  <a:pt x="202" y="93"/>
                </a:cubicBezTo>
                <a:cubicBezTo>
                  <a:pt x="202" y="93"/>
                  <a:pt x="202" y="93"/>
                  <a:pt x="202" y="93"/>
                </a:cubicBezTo>
                <a:cubicBezTo>
                  <a:pt x="202" y="93"/>
                  <a:pt x="202" y="93"/>
                  <a:pt x="202" y="93"/>
                </a:cubicBezTo>
                <a:cubicBezTo>
                  <a:pt x="194" y="93"/>
                  <a:pt x="187" y="101"/>
                  <a:pt x="187" y="108"/>
                </a:cubicBezTo>
                <a:close/>
                <a:moveTo>
                  <a:pt x="261" y="93"/>
                </a:moveTo>
                <a:cubicBezTo>
                  <a:pt x="254" y="93"/>
                  <a:pt x="249" y="100"/>
                  <a:pt x="249" y="109"/>
                </a:cubicBezTo>
                <a:cubicBezTo>
                  <a:pt x="249" y="109"/>
                  <a:pt x="249" y="109"/>
                  <a:pt x="249" y="109"/>
                </a:cubicBezTo>
                <a:cubicBezTo>
                  <a:pt x="249" y="118"/>
                  <a:pt x="254" y="124"/>
                  <a:pt x="261" y="124"/>
                </a:cubicBezTo>
                <a:cubicBezTo>
                  <a:pt x="346" y="124"/>
                  <a:pt x="346" y="124"/>
                  <a:pt x="346" y="124"/>
                </a:cubicBezTo>
                <a:cubicBezTo>
                  <a:pt x="352" y="124"/>
                  <a:pt x="358" y="118"/>
                  <a:pt x="358" y="109"/>
                </a:cubicBezTo>
                <a:cubicBezTo>
                  <a:pt x="358" y="109"/>
                  <a:pt x="358" y="109"/>
                  <a:pt x="358" y="109"/>
                </a:cubicBezTo>
                <a:cubicBezTo>
                  <a:pt x="358" y="100"/>
                  <a:pt x="352" y="93"/>
                  <a:pt x="346" y="93"/>
                </a:cubicBezTo>
                <a:cubicBezTo>
                  <a:pt x="261" y="93"/>
                  <a:pt x="261" y="93"/>
                  <a:pt x="261" y="93"/>
                </a:cubicBezTo>
                <a:close/>
                <a:moveTo>
                  <a:pt x="46" y="201"/>
                </a:moveTo>
                <a:cubicBezTo>
                  <a:pt x="46" y="960"/>
                  <a:pt x="46" y="960"/>
                  <a:pt x="46" y="960"/>
                </a:cubicBezTo>
                <a:cubicBezTo>
                  <a:pt x="560" y="960"/>
                  <a:pt x="560" y="960"/>
                  <a:pt x="560" y="960"/>
                </a:cubicBezTo>
                <a:cubicBezTo>
                  <a:pt x="560" y="201"/>
                  <a:pt x="560" y="201"/>
                  <a:pt x="560" y="201"/>
                </a:cubicBezTo>
                <a:cubicBezTo>
                  <a:pt x="46" y="201"/>
                  <a:pt x="46" y="201"/>
                  <a:pt x="46" y="201"/>
                </a:cubicBezTo>
                <a:close/>
              </a:path>
            </a:pathLst>
          </a:custGeom>
          <a:solidFill>
            <a:schemeClr val="bg2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003399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5" name="Freeform 11"/>
          <p:cNvSpPr>
            <a:spLocks noChangeAspect="1" noEditPoints="1"/>
          </p:cNvSpPr>
          <p:nvPr/>
        </p:nvSpPr>
        <p:spPr bwMode="auto">
          <a:xfrm>
            <a:off x="4698397" y="1579174"/>
            <a:ext cx="511384" cy="371505"/>
          </a:xfrm>
          <a:custGeom>
            <a:avLst/>
            <a:gdLst/>
            <a:ahLst/>
            <a:cxnLst>
              <a:cxn ang="0">
                <a:pos x="268" y="0"/>
              </a:cxn>
              <a:cxn ang="0">
                <a:pos x="189" y="0"/>
              </a:cxn>
              <a:cxn ang="0">
                <a:pos x="187" y="2"/>
              </a:cxn>
              <a:cxn ang="0">
                <a:pos x="187" y="17"/>
              </a:cxn>
              <a:cxn ang="0">
                <a:pos x="221" y="17"/>
              </a:cxn>
              <a:cxn ang="0">
                <a:pos x="221" y="174"/>
              </a:cxn>
              <a:cxn ang="0">
                <a:pos x="187" y="174"/>
              </a:cxn>
              <a:cxn ang="0">
                <a:pos x="187" y="191"/>
              </a:cxn>
              <a:cxn ang="0">
                <a:pos x="189" y="193"/>
              </a:cxn>
              <a:cxn ang="0">
                <a:pos x="268" y="193"/>
              </a:cxn>
              <a:cxn ang="0">
                <a:pos x="270" y="191"/>
              </a:cxn>
              <a:cxn ang="0">
                <a:pos x="270" y="2"/>
              </a:cxn>
              <a:cxn ang="0">
                <a:pos x="268" y="0"/>
              </a:cxn>
              <a:cxn ang="0">
                <a:pos x="0" y="24"/>
              </a:cxn>
              <a:cxn ang="0">
                <a:pos x="215" y="24"/>
              </a:cxn>
              <a:cxn ang="0">
                <a:pos x="215" y="168"/>
              </a:cxn>
              <a:cxn ang="0">
                <a:pos x="0" y="168"/>
              </a:cxn>
              <a:cxn ang="0">
                <a:pos x="0" y="24"/>
              </a:cxn>
              <a:cxn ang="0">
                <a:pos x="16" y="38"/>
              </a:cxn>
              <a:cxn ang="0">
                <a:pos x="199" y="38"/>
              </a:cxn>
              <a:cxn ang="0">
                <a:pos x="199" y="146"/>
              </a:cxn>
              <a:cxn ang="0">
                <a:pos x="16" y="146"/>
              </a:cxn>
              <a:cxn ang="0">
                <a:pos x="16" y="38"/>
              </a:cxn>
              <a:cxn ang="0">
                <a:pos x="53" y="193"/>
              </a:cxn>
              <a:cxn ang="0">
                <a:pos x="58" y="184"/>
              </a:cxn>
              <a:cxn ang="0">
                <a:pos x="69" y="184"/>
              </a:cxn>
              <a:cxn ang="0">
                <a:pos x="73" y="174"/>
              </a:cxn>
              <a:cxn ang="0">
                <a:pos x="142" y="174"/>
              </a:cxn>
              <a:cxn ang="0">
                <a:pos x="146" y="184"/>
              </a:cxn>
              <a:cxn ang="0">
                <a:pos x="157" y="184"/>
              </a:cxn>
              <a:cxn ang="0">
                <a:pos x="162" y="193"/>
              </a:cxn>
              <a:cxn ang="0">
                <a:pos x="53" y="193"/>
              </a:cxn>
              <a:cxn ang="0">
                <a:pos x="99" y="153"/>
              </a:cxn>
              <a:cxn ang="0">
                <a:pos x="116" y="153"/>
              </a:cxn>
              <a:cxn ang="0">
                <a:pos x="116" y="159"/>
              </a:cxn>
              <a:cxn ang="0">
                <a:pos x="99" y="159"/>
              </a:cxn>
              <a:cxn ang="0">
                <a:pos x="99" y="153"/>
              </a:cxn>
              <a:cxn ang="0">
                <a:pos x="243" y="174"/>
              </a:cxn>
              <a:cxn ang="0">
                <a:pos x="258" y="174"/>
              </a:cxn>
              <a:cxn ang="0">
                <a:pos x="259" y="176"/>
              </a:cxn>
              <a:cxn ang="0">
                <a:pos x="259" y="182"/>
              </a:cxn>
              <a:cxn ang="0">
                <a:pos x="258" y="183"/>
              </a:cxn>
              <a:cxn ang="0">
                <a:pos x="243" y="183"/>
              </a:cxn>
              <a:cxn ang="0">
                <a:pos x="241" y="182"/>
              </a:cxn>
              <a:cxn ang="0">
                <a:pos x="241" y="176"/>
              </a:cxn>
              <a:cxn ang="0">
                <a:pos x="243" y="174"/>
              </a:cxn>
            </a:cxnLst>
            <a:rect l="0" t="0" r="r" b="b"/>
            <a:pathLst>
              <a:path w="270" h="193">
                <a:moveTo>
                  <a:pt x="268" y="0"/>
                </a:moveTo>
                <a:cubicBezTo>
                  <a:pt x="189" y="0"/>
                  <a:pt x="189" y="0"/>
                  <a:pt x="189" y="0"/>
                </a:cubicBezTo>
                <a:cubicBezTo>
                  <a:pt x="188" y="0"/>
                  <a:pt x="187" y="1"/>
                  <a:pt x="187" y="2"/>
                </a:cubicBezTo>
                <a:cubicBezTo>
                  <a:pt x="187" y="17"/>
                  <a:pt x="187" y="17"/>
                  <a:pt x="187" y="17"/>
                </a:cubicBezTo>
                <a:cubicBezTo>
                  <a:pt x="221" y="17"/>
                  <a:pt x="221" y="17"/>
                  <a:pt x="221" y="17"/>
                </a:cubicBezTo>
                <a:cubicBezTo>
                  <a:pt x="221" y="174"/>
                  <a:pt x="221" y="174"/>
                  <a:pt x="221" y="174"/>
                </a:cubicBezTo>
                <a:cubicBezTo>
                  <a:pt x="187" y="174"/>
                  <a:pt x="187" y="174"/>
                  <a:pt x="187" y="174"/>
                </a:cubicBezTo>
                <a:cubicBezTo>
                  <a:pt x="187" y="191"/>
                  <a:pt x="187" y="191"/>
                  <a:pt x="187" y="191"/>
                </a:cubicBezTo>
                <a:cubicBezTo>
                  <a:pt x="187" y="192"/>
                  <a:pt x="188" y="193"/>
                  <a:pt x="189" y="193"/>
                </a:cubicBezTo>
                <a:cubicBezTo>
                  <a:pt x="268" y="193"/>
                  <a:pt x="268" y="193"/>
                  <a:pt x="268" y="193"/>
                </a:cubicBezTo>
                <a:cubicBezTo>
                  <a:pt x="269" y="193"/>
                  <a:pt x="270" y="192"/>
                  <a:pt x="270" y="191"/>
                </a:cubicBezTo>
                <a:cubicBezTo>
                  <a:pt x="270" y="2"/>
                  <a:pt x="270" y="2"/>
                  <a:pt x="270" y="2"/>
                </a:cubicBezTo>
                <a:cubicBezTo>
                  <a:pt x="270" y="1"/>
                  <a:pt x="269" y="0"/>
                  <a:pt x="268" y="0"/>
                </a:cubicBezTo>
                <a:close/>
                <a:moveTo>
                  <a:pt x="0" y="24"/>
                </a:moveTo>
                <a:cubicBezTo>
                  <a:pt x="215" y="24"/>
                  <a:pt x="215" y="24"/>
                  <a:pt x="215" y="24"/>
                </a:cubicBezTo>
                <a:cubicBezTo>
                  <a:pt x="215" y="168"/>
                  <a:pt x="215" y="168"/>
                  <a:pt x="215" y="168"/>
                </a:cubicBezTo>
                <a:cubicBezTo>
                  <a:pt x="0" y="168"/>
                  <a:pt x="0" y="168"/>
                  <a:pt x="0" y="168"/>
                </a:cubicBezTo>
                <a:cubicBezTo>
                  <a:pt x="0" y="24"/>
                  <a:pt x="0" y="24"/>
                  <a:pt x="0" y="24"/>
                </a:cubicBezTo>
                <a:close/>
                <a:moveTo>
                  <a:pt x="16" y="38"/>
                </a:moveTo>
                <a:cubicBezTo>
                  <a:pt x="199" y="38"/>
                  <a:pt x="199" y="38"/>
                  <a:pt x="199" y="38"/>
                </a:cubicBezTo>
                <a:cubicBezTo>
                  <a:pt x="199" y="146"/>
                  <a:pt x="199" y="146"/>
                  <a:pt x="199" y="146"/>
                </a:cubicBezTo>
                <a:cubicBezTo>
                  <a:pt x="16" y="146"/>
                  <a:pt x="16" y="146"/>
                  <a:pt x="16" y="146"/>
                </a:cubicBezTo>
                <a:cubicBezTo>
                  <a:pt x="16" y="38"/>
                  <a:pt x="16" y="38"/>
                  <a:pt x="16" y="38"/>
                </a:cubicBezTo>
                <a:close/>
                <a:moveTo>
                  <a:pt x="53" y="193"/>
                </a:moveTo>
                <a:cubicBezTo>
                  <a:pt x="58" y="184"/>
                  <a:pt x="58" y="184"/>
                  <a:pt x="58" y="184"/>
                </a:cubicBezTo>
                <a:cubicBezTo>
                  <a:pt x="69" y="184"/>
                  <a:pt x="69" y="184"/>
                  <a:pt x="69" y="184"/>
                </a:cubicBezTo>
                <a:cubicBezTo>
                  <a:pt x="73" y="174"/>
                  <a:pt x="73" y="174"/>
                  <a:pt x="73" y="174"/>
                </a:cubicBezTo>
                <a:cubicBezTo>
                  <a:pt x="142" y="174"/>
                  <a:pt x="142" y="174"/>
                  <a:pt x="142" y="174"/>
                </a:cubicBezTo>
                <a:cubicBezTo>
                  <a:pt x="146" y="184"/>
                  <a:pt x="146" y="184"/>
                  <a:pt x="146" y="184"/>
                </a:cubicBezTo>
                <a:cubicBezTo>
                  <a:pt x="157" y="184"/>
                  <a:pt x="157" y="184"/>
                  <a:pt x="157" y="184"/>
                </a:cubicBezTo>
                <a:cubicBezTo>
                  <a:pt x="162" y="193"/>
                  <a:pt x="162" y="193"/>
                  <a:pt x="162" y="193"/>
                </a:cubicBezTo>
                <a:cubicBezTo>
                  <a:pt x="53" y="193"/>
                  <a:pt x="53" y="193"/>
                  <a:pt x="53" y="193"/>
                </a:cubicBezTo>
                <a:close/>
                <a:moveTo>
                  <a:pt x="99" y="153"/>
                </a:moveTo>
                <a:cubicBezTo>
                  <a:pt x="116" y="153"/>
                  <a:pt x="116" y="153"/>
                  <a:pt x="116" y="153"/>
                </a:cubicBezTo>
                <a:cubicBezTo>
                  <a:pt x="116" y="159"/>
                  <a:pt x="116" y="159"/>
                  <a:pt x="116" y="159"/>
                </a:cubicBezTo>
                <a:cubicBezTo>
                  <a:pt x="99" y="159"/>
                  <a:pt x="99" y="159"/>
                  <a:pt x="99" y="159"/>
                </a:cubicBezTo>
                <a:cubicBezTo>
                  <a:pt x="99" y="153"/>
                  <a:pt x="99" y="153"/>
                  <a:pt x="99" y="153"/>
                </a:cubicBezTo>
                <a:close/>
                <a:moveTo>
                  <a:pt x="243" y="174"/>
                </a:moveTo>
                <a:cubicBezTo>
                  <a:pt x="258" y="174"/>
                  <a:pt x="258" y="174"/>
                  <a:pt x="258" y="174"/>
                </a:cubicBezTo>
                <a:cubicBezTo>
                  <a:pt x="259" y="174"/>
                  <a:pt x="259" y="175"/>
                  <a:pt x="259" y="176"/>
                </a:cubicBezTo>
                <a:cubicBezTo>
                  <a:pt x="259" y="182"/>
                  <a:pt x="259" y="182"/>
                  <a:pt x="259" y="182"/>
                </a:cubicBezTo>
                <a:cubicBezTo>
                  <a:pt x="259" y="183"/>
                  <a:pt x="259" y="183"/>
                  <a:pt x="258" y="183"/>
                </a:cubicBezTo>
                <a:cubicBezTo>
                  <a:pt x="243" y="183"/>
                  <a:pt x="243" y="183"/>
                  <a:pt x="243" y="183"/>
                </a:cubicBezTo>
                <a:cubicBezTo>
                  <a:pt x="242" y="183"/>
                  <a:pt x="241" y="183"/>
                  <a:pt x="241" y="182"/>
                </a:cubicBezTo>
                <a:cubicBezTo>
                  <a:pt x="241" y="176"/>
                  <a:pt x="241" y="176"/>
                  <a:pt x="241" y="176"/>
                </a:cubicBezTo>
                <a:cubicBezTo>
                  <a:pt x="241" y="175"/>
                  <a:pt x="242" y="174"/>
                  <a:pt x="243" y="174"/>
                </a:cubicBezTo>
                <a:close/>
              </a:path>
            </a:pathLst>
          </a:custGeom>
          <a:solidFill>
            <a:schemeClr val="bg2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rgbClr val="003399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6" name="Freeform 16"/>
          <p:cNvSpPr>
            <a:spLocks noEditPoints="1"/>
          </p:cNvSpPr>
          <p:nvPr/>
        </p:nvSpPr>
        <p:spPr bwMode="auto">
          <a:xfrm>
            <a:off x="3277064" y="1583618"/>
            <a:ext cx="571449" cy="366493"/>
          </a:xfrm>
          <a:custGeom>
            <a:avLst/>
            <a:gdLst/>
            <a:ahLst/>
            <a:cxnLst>
              <a:cxn ang="0">
                <a:pos x="564" y="20"/>
              </a:cxn>
              <a:cxn ang="0">
                <a:pos x="558" y="6"/>
              </a:cxn>
              <a:cxn ang="0">
                <a:pos x="82" y="0"/>
              </a:cxn>
              <a:cxn ang="0">
                <a:pos x="68" y="6"/>
              </a:cxn>
              <a:cxn ang="0">
                <a:pos x="62" y="376"/>
              </a:cxn>
              <a:cxn ang="0">
                <a:pos x="24" y="376"/>
              </a:cxn>
              <a:cxn ang="0">
                <a:pos x="2" y="394"/>
              </a:cxn>
              <a:cxn ang="0">
                <a:pos x="0" y="422"/>
              </a:cxn>
              <a:cxn ang="0">
                <a:pos x="2" y="434"/>
              </a:cxn>
              <a:cxn ang="0">
                <a:pos x="24" y="450"/>
              </a:cxn>
              <a:cxn ang="0">
                <a:pos x="594" y="452"/>
              </a:cxn>
              <a:cxn ang="0">
                <a:pos x="614" y="442"/>
              </a:cxn>
              <a:cxn ang="0">
                <a:pos x="624" y="422"/>
              </a:cxn>
              <a:cxn ang="0">
                <a:pos x="622" y="400"/>
              </a:cxn>
              <a:cxn ang="0">
                <a:pos x="606" y="378"/>
              </a:cxn>
              <a:cxn ang="0">
                <a:pos x="594" y="376"/>
              </a:cxn>
              <a:cxn ang="0">
                <a:pos x="80" y="20"/>
              </a:cxn>
              <a:cxn ang="0">
                <a:pos x="542" y="18"/>
              </a:cxn>
              <a:cxn ang="0">
                <a:pos x="544" y="380"/>
              </a:cxn>
              <a:cxn ang="0">
                <a:pos x="82" y="382"/>
              </a:cxn>
              <a:cxn ang="0">
                <a:pos x="272" y="426"/>
              </a:cxn>
              <a:cxn ang="0">
                <a:pos x="262" y="422"/>
              </a:cxn>
              <a:cxn ang="0">
                <a:pos x="260" y="414"/>
              </a:cxn>
              <a:cxn ang="0">
                <a:pos x="266" y="402"/>
              </a:cxn>
              <a:cxn ang="0">
                <a:pos x="276" y="402"/>
              </a:cxn>
              <a:cxn ang="0">
                <a:pos x="284" y="414"/>
              </a:cxn>
              <a:cxn ang="0">
                <a:pos x="280" y="422"/>
              </a:cxn>
              <a:cxn ang="0">
                <a:pos x="272" y="426"/>
              </a:cxn>
              <a:cxn ang="0">
                <a:pos x="306" y="426"/>
              </a:cxn>
              <a:cxn ang="0">
                <a:pos x="300" y="414"/>
              </a:cxn>
              <a:cxn ang="0">
                <a:pos x="302" y="406"/>
              </a:cxn>
              <a:cxn ang="0">
                <a:pos x="312" y="402"/>
              </a:cxn>
              <a:cxn ang="0">
                <a:pos x="324" y="408"/>
              </a:cxn>
              <a:cxn ang="0">
                <a:pos x="324" y="418"/>
              </a:cxn>
              <a:cxn ang="0">
                <a:pos x="312" y="426"/>
              </a:cxn>
              <a:cxn ang="0">
                <a:pos x="352" y="426"/>
              </a:cxn>
              <a:cxn ang="0">
                <a:pos x="340" y="418"/>
              </a:cxn>
              <a:cxn ang="0">
                <a:pos x="340" y="408"/>
              </a:cxn>
              <a:cxn ang="0">
                <a:pos x="352" y="402"/>
              </a:cxn>
              <a:cxn ang="0">
                <a:pos x="360" y="406"/>
              </a:cxn>
              <a:cxn ang="0">
                <a:pos x="364" y="414"/>
              </a:cxn>
              <a:cxn ang="0">
                <a:pos x="356" y="426"/>
              </a:cxn>
              <a:cxn ang="0">
                <a:pos x="568" y="426"/>
              </a:cxn>
              <a:cxn ang="0">
                <a:pos x="568" y="402"/>
              </a:cxn>
            </a:cxnLst>
            <a:rect l="0" t="0" r="r" b="b"/>
            <a:pathLst>
              <a:path w="624" h="452">
                <a:moveTo>
                  <a:pt x="594" y="376"/>
                </a:moveTo>
                <a:lnTo>
                  <a:pt x="564" y="376"/>
                </a:lnTo>
                <a:lnTo>
                  <a:pt x="564" y="20"/>
                </a:lnTo>
                <a:lnTo>
                  <a:pt x="564" y="20"/>
                </a:lnTo>
                <a:lnTo>
                  <a:pt x="562" y="12"/>
                </a:lnTo>
                <a:lnTo>
                  <a:pt x="558" y="6"/>
                </a:lnTo>
                <a:lnTo>
                  <a:pt x="550" y="2"/>
                </a:lnTo>
                <a:lnTo>
                  <a:pt x="542" y="0"/>
                </a:lnTo>
                <a:lnTo>
                  <a:pt x="82" y="0"/>
                </a:lnTo>
                <a:lnTo>
                  <a:pt x="82" y="0"/>
                </a:lnTo>
                <a:lnTo>
                  <a:pt x="74" y="2"/>
                </a:lnTo>
                <a:lnTo>
                  <a:pt x="68" y="6"/>
                </a:lnTo>
                <a:lnTo>
                  <a:pt x="62" y="12"/>
                </a:lnTo>
                <a:lnTo>
                  <a:pt x="62" y="20"/>
                </a:lnTo>
                <a:lnTo>
                  <a:pt x="62" y="376"/>
                </a:lnTo>
                <a:lnTo>
                  <a:pt x="30" y="376"/>
                </a:lnTo>
                <a:lnTo>
                  <a:pt x="30" y="376"/>
                </a:lnTo>
                <a:lnTo>
                  <a:pt x="24" y="376"/>
                </a:lnTo>
                <a:lnTo>
                  <a:pt x="18" y="378"/>
                </a:lnTo>
                <a:lnTo>
                  <a:pt x="8" y="384"/>
                </a:lnTo>
                <a:lnTo>
                  <a:pt x="2" y="394"/>
                </a:lnTo>
                <a:lnTo>
                  <a:pt x="0" y="400"/>
                </a:lnTo>
                <a:lnTo>
                  <a:pt x="0" y="406"/>
                </a:lnTo>
                <a:lnTo>
                  <a:pt x="0" y="422"/>
                </a:lnTo>
                <a:lnTo>
                  <a:pt x="0" y="422"/>
                </a:lnTo>
                <a:lnTo>
                  <a:pt x="0" y="428"/>
                </a:lnTo>
                <a:lnTo>
                  <a:pt x="2" y="434"/>
                </a:lnTo>
                <a:lnTo>
                  <a:pt x="8" y="442"/>
                </a:lnTo>
                <a:lnTo>
                  <a:pt x="18" y="450"/>
                </a:lnTo>
                <a:lnTo>
                  <a:pt x="24" y="450"/>
                </a:lnTo>
                <a:lnTo>
                  <a:pt x="30" y="452"/>
                </a:lnTo>
                <a:lnTo>
                  <a:pt x="594" y="452"/>
                </a:lnTo>
                <a:lnTo>
                  <a:pt x="594" y="452"/>
                </a:lnTo>
                <a:lnTo>
                  <a:pt x="600" y="450"/>
                </a:lnTo>
                <a:lnTo>
                  <a:pt x="606" y="450"/>
                </a:lnTo>
                <a:lnTo>
                  <a:pt x="614" y="442"/>
                </a:lnTo>
                <a:lnTo>
                  <a:pt x="620" y="434"/>
                </a:lnTo>
                <a:lnTo>
                  <a:pt x="622" y="428"/>
                </a:lnTo>
                <a:lnTo>
                  <a:pt x="624" y="422"/>
                </a:lnTo>
                <a:lnTo>
                  <a:pt x="624" y="406"/>
                </a:lnTo>
                <a:lnTo>
                  <a:pt x="624" y="406"/>
                </a:lnTo>
                <a:lnTo>
                  <a:pt x="622" y="400"/>
                </a:lnTo>
                <a:lnTo>
                  <a:pt x="620" y="394"/>
                </a:lnTo>
                <a:lnTo>
                  <a:pt x="614" y="384"/>
                </a:lnTo>
                <a:lnTo>
                  <a:pt x="606" y="378"/>
                </a:lnTo>
                <a:lnTo>
                  <a:pt x="600" y="376"/>
                </a:lnTo>
                <a:lnTo>
                  <a:pt x="594" y="376"/>
                </a:lnTo>
                <a:lnTo>
                  <a:pt x="594" y="376"/>
                </a:lnTo>
                <a:close/>
                <a:moveTo>
                  <a:pt x="80" y="380"/>
                </a:moveTo>
                <a:lnTo>
                  <a:pt x="80" y="20"/>
                </a:lnTo>
                <a:lnTo>
                  <a:pt x="80" y="20"/>
                </a:lnTo>
                <a:lnTo>
                  <a:pt x="82" y="18"/>
                </a:lnTo>
                <a:lnTo>
                  <a:pt x="542" y="18"/>
                </a:lnTo>
                <a:lnTo>
                  <a:pt x="542" y="18"/>
                </a:lnTo>
                <a:lnTo>
                  <a:pt x="544" y="20"/>
                </a:lnTo>
                <a:lnTo>
                  <a:pt x="544" y="380"/>
                </a:lnTo>
                <a:lnTo>
                  <a:pt x="544" y="380"/>
                </a:lnTo>
                <a:lnTo>
                  <a:pt x="542" y="382"/>
                </a:lnTo>
                <a:lnTo>
                  <a:pt x="82" y="382"/>
                </a:lnTo>
                <a:lnTo>
                  <a:pt x="82" y="382"/>
                </a:lnTo>
                <a:lnTo>
                  <a:pt x="80" y="380"/>
                </a:lnTo>
                <a:lnTo>
                  <a:pt x="80" y="380"/>
                </a:lnTo>
                <a:close/>
                <a:moveTo>
                  <a:pt x="272" y="426"/>
                </a:moveTo>
                <a:lnTo>
                  <a:pt x="272" y="426"/>
                </a:lnTo>
                <a:lnTo>
                  <a:pt x="266" y="426"/>
                </a:lnTo>
                <a:lnTo>
                  <a:pt x="262" y="422"/>
                </a:lnTo>
                <a:lnTo>
                  <a:pt x="260" y="418"/>
                </a:lnTo>
                <a:lnTo>
                  <a:pt x="260" y="414"/>
                </a:lnTo>
                <a:lnTo>
                  <a:pt x="260" y="414"/>
                </a:lnTo>
                <a:lnTo>
                  <a:pt x="260" y="408"/>
                </a:lnTo>
                <a:lnTo>
                  <a:pt x="262" y="406"/>
                </a:lnTo>
                <a:lnTo>
                  <a:pt x="266" y="402"/>
                </a:lnTo>
                <a:lnTo>
                  <a:pt x="272" y="402"/>
                </a:lnTo>
                <a:lnTo>
                  <a:pt x="272" y="402"/>
                </a:lnTo>
                <a:lnTo>
                  <a:pt x="276" y="402"/>
                </a:lnTo>
                <a:lnTo>
                  <a:pt x="280" y="406"/>
                </a:lnTo>
                <a:lnTo>
                  <a:pt x="284" y="408"/>
                </a:lnTo>
                <a:lnTo>
                  <a:pt x="284" y="414"/>
                </a:lnTo>
                <a:lnTo>
                  <a:pt x="284" y="414"/>
                </a:lnTo>
                <a:lnTo>
                  <a:pt x="284" y="418"/>
                </a:lnTo>
                <a:lnTo>
                  <a:pt x="280" y="422"/>
                </a:lnTo>
                <a:lnTo>
                  <a:pt x="276" y="426"/>
                </a:lnTo>
                <a:lnTo>
                  <a:pt x="272" y="426"/>
                </a:lnTo>
                <a:lnTo>
                  <a:pt x="272" y="426"/>
                </a:lnTo>
                <a:close/>
                <a:moveTo>
                  <a:pt x="312" y="426"/>
                </a:moveTo>
                <a:lnTo>
                  <a:pt x="312" y="426"/>
                </a:lnTo>
                <a:lnTo>
                  <a:pt x="306" y="426"/>
                </a:lnTo>
                <a:lnTo>
                  <a:pt x="302" y="422"/>
                </a:lnTo>
                <a:lnTo>
                  <a:pt x="300" y="418"/>
                </a:lnTo>
                <a:lnTo>
                  <a:pt x="300" y="414"/>
                </a:lnTo>
                <a:lnTo>
                  <a:pt x="300" y="414"/>
                </a:lnTo>
                <a:lnTo>
                  <a:pt x="300" y="408"/>
                </a:lnTo>
                <a:lnTo>
                  <a:pt x="302" y="406"/>
                </a:lnTo>
                <a:lnTo>
                  <a:pt x="306" y="402"/>
                </a:lnTo>
                <a:lnTo>
                  <a:pt x="312" y="402"/>
                </a:lnTo>
                <a:lnTo>
                  <a:pt x="312" y="402"/>
                </a:lnTo>
                <a:lnTo>
                  <a:pt x="316" y="402"/>
                </a:lnTo>
                <a:lnTo>
                  <a:pt x="320" y="406"/>
                </a:lnTo>
                <a:lnTo>
                  <a:pt x="324" y="408"/>
                </a:lnTo>
                <a:lnTo>
                  <a:pt x="324" y="414"/>
                </a:lnTo>
                <a:lnTo>
                  <a:pt x="324" y="414"/>
                </a:lnTo>
                <a:lnTo>
                  <a:pt x="324" y="418"/>
                </a:lnTo>
                <a:lnTo>
                  <a:pt x="320" y="422"/>
                </a:lnTo>
                <a:lnTo>
                  <a:pt x="316" y="426"/>
                </a:lnTo>
                <a:lnTo>
                  <a:pt x="312" y="426"/>
                </a:lnTo>
                <a:lnTo>
                  <a:pt x="312" y="426"/>
                </a:lnTo>
                <a:close/>
                <a:moveTo>
                  <a:pt x="352" y="426"/>
                </a:moveTo>
                <a:lnTo>
                  <a:pt x="352" y="426"/>
                </a:lnTo>
                <a:lnTo>
                  <a:pt x="348" y="426"/>
                </a:lnTo>
                <a:lnTo>
                  <a:pt x="344" y="422"/>
                </a:lnTo>
                <a:lnTo>
                  <a:pt x="340" y="418"/>
                </a:lnTo>
                <a:lnTo>
                  <a:pt x="340" y="414"/>
                </a:lnTo>
                <a:lnTo>
                  <a:pt x="340" y="414"/>
                </a:lnTo>
                <a:lnTo>
                  <a:pt x="340" y="408"/>
                </a:lnTo>
                <a:lnTo>
                  <a:pt x="344" y="406"/>
                </a:lnTo>
                <a:lnTo>
                  <a:pt x="348" y="402"/>
                </a:lnTo>
                <a:lnTo>
                  <a:pt x="352" y="402"/>
                </a:lnTo>
                <a:lnTo>
                  <a:pt x="352" y="402"/>
                </a:lnTo>
                <a:lnTo>
                  <a:pt x="356" y="402"/>
                </a:lnTo>
                <a:lnTo>
                  <a:pt x="360" y="406"/>
                </a:lnTo>
                <a:lnTo>
                  <a:pt x="364" y="408"/>
                </a:lnTo>
                <a:lnTo>
                  <a:pt x="364" y="414"/>
                </a:lnTo>
                <a:lnTo>
                  <a:pt x="364" y="414"/>
                </a:lnTo>
                <a:lnTo>
                  <a:pt x="364" y="418"/>
                </a:lnTo>
                <a:lnTo>
                  <a:pt x="360" y="422"/>
                </a:lnTo>
                <a:lnTo>
                  <a:pt x="356" y="426"/>
                </a:lnTo>
                <a:lnTo>
                  <a:pt x="352" y="426"/>
                </a:lnTo>
                <a:lnTo>
                  <a:pt x="352" y="426"/>
                </a:lnTo>
                <a:close/>
                <a:moveTo>
                  <a:pt x="568" y="426"/>
                </a:moveTo>
                <a:lnTo>
                  <a:pt x="446" y="426"/>
                </a:lnTo>
                <a:lnTo>
                  <a:pt x="446" y="402"/>
                </a:lnTo>
                <a:lnTo>
                  <a:pt x="568" y="402"/>
                </a:lnTo>
                <a:lnTo>
                  <a:pt x="568" y="426"/>
                </a:lnTo>
                <a:close/>
              </a:path>
            </a:pathLst>
          </a:custGeom>
          <a:solidFill>
            <a:schemeClr val="bg2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003399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40" name="Group 47"/>
          <p:cNvGrpSpPr/>
          <p:nvPr/>
        </p:nvGrpSpPr>
        <p:grpSpPr>
          <a:xfrm>
            <a:off x="1691655" y="1275606"/>
            <a:ext cx="971096" cy="965905"/>
            <a:chOff x="0" y="0"/>
            <a:chExt cx="1600202" cy="1600200"/>
          </a:xfrm>
        </p:grpSpPr>
        <p:sp>
          <p:nvSpPr>
            <p:cNvPr id="42" name="Shape 27"/>
            <p:cNvSpPr/>
            <p:nvPr/>
          </p:nvSpPr>
          <p:spPr>
            <a:xfrm>
              <a:off x="735228" y="0"/>
              <a:ext cx="129748" cy="12974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800" y="21600"/>
                  </a:moveTo>
                  <a:cubicBezTo>
                    <a:pt x="4845" y="21600"/>
                    <a:pt x="0" y="16755"/>
                    <a:pt x="0" y="10800"/>
                  </a:cubicBezTo>
                  <a:cubicBezTo>
                    <a:pt x="0" y="4845"/>
                    <a:pt x="4845" y="0"/>
                    <a:pt x="10800" y="0"/>
                  </a:cubicBezTo>
                  <a:cubicBezTo>
                    <a:pt x="16755" y="0"/>
                    <a:pt x="21600" y="4845"/>
                    <a:pt x="21600" y="10800"/>
                  </a:cubicBezTo>
                  <a:cubicBezTo>
                    <a:pt x="21600" y="16755"/>
                    <a:pt x="16755" y="21600"/>
                    <a:pt x="10800" y="21600"/>
                  </a:cubicBezTo>
                  <a:close/>
                </a:path>
              </a:pathLst>
            </a:cu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000"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+mn-lt"/>
                  <a:ea typeface="+mn-ea"/>
                  <a:cs typeface="+mn-cs"/>
                  <a:sym typeface="Gill Sans"/>
                </a:defRPr>
              </a:pPr>
              <a:endParaRPr kumimoji="0" sz="3000" b="0" i="0" u="none" strike="noStrike" kern="1200" cap="none" spc="0" normalizeH="0" baseline="0" noProof="0">
                <a:ln>
                  <a:noFill/>
                </a:ln>
                <a:solidFill>
                  <a:srgbClr val="003399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  <a:sym typeface="Gill Sans"/>
              </a:endParaRPr>
            </a:p>
          </p:txBody>
        </p:sp>
        <p:sp>
          <p:nvSpPr>
            <p:cNvPr id="43" name="Shape 28"/>
            <p:cNvSpPr/>
            <p:nvPr/>
          </p:nvSpPr>
          <p:spPr>
            <a:xfrm>
              <a:off x="306345" y="137853"/>
              <a:ext cx="129694" cy="12975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86" h="21600" extrusionOk="0">
                  <a:moveTo>
                    <a:pt x="10511" y="21600"/>
                  </a:moveTo>
                  <a:cubicBezTo>
                    <a:pt x="7150" y="21600"/>
                    <a:pt x="3970" y="19935"/>
                    <a:pt x="2001" y="17147"/>
                  </a:cubicBezTo>
                  <a:cubicBezTo>
                    <a:pt x="356" y="14818"/>
                    <a:pt x="-307" y="11965"/>
                    <a:pt x="132" y="9112"/>
                  </a:cubicBezTo>
                  <a:cubicBezTo>
                    <a:pt x="572" y="6258"/>
                    <a:pt x="2060" y="3755"/>
                    <a:pt x="4325" y="2063"/>
                  </a:cubicBezTo>
                  <a:cubicBezTo>
                    <a:pt x="6129" y="713"/>
                    <a:pt x="8256" y="0"/>
                    <a:pt x="10476" y="0"/>
                  </a:cubicBezTo>
                  <a:cubicBezTo>
                    <a:pt x="13836" y="0"/>
                    <a:pt x="17017" y="1665"/>
                    <a:pt x="18988" y="4452"/>
                  </a:cubicBezTo>
                  <a:cubicBezTo>
                    <a:pt x="20630" y="6779"/>
                    <a:pt x="21293" y="9633"/>
                    <a:pt x="20854" y="12488"/>
                  </a:cubicBezTo>
                  <a:cubicBezTo>
                    <a:pt x="20414" y="15341"/>
                    <a:pt x="18926" y="17845"/>
                    <a:pt x="16664" y="19536"/>
                  </a:cubicBezTo>
                  <a:cubicBezTo>
                    <a:pt x="14857" y="20887"/>
                    <a:pt x="12730" y="21600"/>
                    <a:pt x="10511" y="21600"/>
                  </a:cubicBezTo>
                  <a:close/>
                </a:path>
              </a:pathLst>
            </a:custGeom>
            <a:solidFill>
              <a:srgbClr val="C4C4C2"/>
            </a:solidFill>
            <a:ln w="12700" cap="flat">
              <a:noFill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000"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+mn-lt"/>
                  <a:ea typeface="+mn-ea"/>
                  <a:cs typeface="+mn-cs"/>
                  <a:sym typeface="Gill Sans"/>
                </a:defRPr>
              </a:pPr>
              <a:endParaRPr kumimoji="0" sz="3000" b="0" i="0" u="none" strike="noStrike" kern="1200" cap="none" spc="0" normalizeH="0" baseline="0" noProof="0">
                <a:ln>
                  <a:noFill/>
                </a:ln>
                <a:solidFill>
                  <a:srgbClr val="003399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  <a:sym typeface="Gill Sans"/>
              </a:endParaRPr>
            </a:p>
          </p:txBody>
        </p:sp>
        <p:sp>
          <p:nvSpPr>
            <p:cNvPr id="44" name="Shape 29"/>
            <p:cNvSpPr/>
            <p:nvPr/>
          </p:nvSpPr>
          <p:spPr>
            <a:xfrm>
              <a:off x="505467" y="30634"/>
              <a:ext cx="129824" cy="12974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812" y="21600"/>
                  </a:moveTo>
                  <a:cubicBezTo>
                    <a:pt x="6115" y="21600"/>
                    <a:pt x="1984" y="18601"/>
                    <a:pt x="533" y="14137"/>
                  </a:cubicBezTo>
                  <a:cubicBezTo>
                    <a:pt x="179" y="13047"/>
                    <a:pt x="0" y="11923"/>
                    <a:pt x="0" y="10798"/>
                  </a:cubicBezTo>
                  <a:cubicBezTo>
                    <a:pt x="0" y="6107"/>
                    <a:pt x="2999" y="1980"/>
                    <a:pt x="7464" y="528"/>
                  </a:cubicBezTo>
                  <a:cubicBezTo>
                    <a:pt x="8544" y="178"/>
                    <a:pt x="9661" y="0"/>
                    <a:pt x="10785" y="0"/>
                  </a:cubicBezTo>
                  <a:cubicBezTo>
                    <a:pt x="15485" y="0"/>
                    <a:pt x="19616" y="2999"/>
                    <a:pt x="21067" y="7464"/>
                  </a:cubicBezTo>
                  <a:cubicBezTo>
                    <a:pt x="21421" y="8554"/>
                    <a:pt x="21600" y="9678"/>
                    <a:pt x="21600" y="10804"/>
                  </a:cubicBezTo>
                  <a:cubicBezTo>
                    <a:pt x="21600" y="15494"/>
                    <a:pt x="18601" y="19619"/>
                    <a:pt x="14137" y="21070"/>
                  </a:cubicBezTo>
                  <a:cubicBezTo>
                    <a:pt x="13056" y="21422"/>
                    <a:pt x="11937" y="21600"/>
                    <a:pt x="10812" y="21600"/>
                  </a:cubicBezTo>
                  <a:close/>
                </a:path>
              </a:pathLst>
            </a:custGeom>
            <a:solidFill>
              <a:srgbClr val="C4C4C2"/>
            </a:solidFill>
            <a:ln w="12700" cap="flat">
              <a:noFill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000"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+mn-lt"/>
                  <a:ea typeface="+mn-ea"/>
                  <a:cs typeface="+mn-cs"/>
                  <a:sym typeface="Gill Sans"/>
                </a:defRPr>
              </a:pPr>
              <a:endParaRPr kumimoji="0" sz="3000" b="0" i="0" u="none" strike="noStrike" kern="1200" cap="none" spc="0" normalizeH="0" baseline="0" noProof="0">
                <a:ln>
                  <a:noFill/>
                </a:ln>
                <a:solidFill>
                  <a:srgbClr val="003399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  <a:sym typeface="Gill Sans"/>
              </a:endParaRPr>
            </a:p>
          </p:txBody>
        </p:sp>
        <p:sp>
          <p:nvSpPr>
            <p:cNvPr id="45" name="Shape 30"/>
            <p:cNvSpPr/>
            <p:nvPr/>
          </p:nvSpPr>
          <p:spPr>
            <a:xfrm>
              <a:off x="137855" y="306343"/>
              <a:ext cx="129764" cy="12968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778" y="21600"/>
                  </a:moveTo>
                  <a:cubicBezTo>
                    <a:pt x="8491" y="21600"/>
                    <a:pt x="6303" y="20889"/>
                    <a:pt x="4451" y="19542"/>
                  </a:cubicBezTo>
                  <a:cubicBezTo>
                    <a:pt x="1665" y="17515"/>
                    <a:pt x="0" y="14240"/>
                    <a:pt x="0" y="10781"/>
                  </a:cubicBezTo>
                  <a:cubicBezTo>
                    <a:pt x="0" y="8496"/>
                    <a:pt x="713" y="6306"/>
                    <a:pt x="2063" y="4447"/>
                  </a:cubicBezTo>
                  <a:cubicBezTo>
                    <a:pt x="4086" y="1663"/>
                    <a:pt x="7360" y="0"/>
                    <a:pt x="10822" y="0"/>
                  </a:cubicBezTo>
                  <a:cubicBezTo>
                    <a:pt x="13108" y="0"/>
                    <a:pt x="15296" y="711"/>
                    <a:pt x="17146" y="2057"/>
                  </a:cubicBezTo>
                  <a:cubicBezTo>
                    <a:pt x="19936" y="4085"/>
                    <a:pt x="21600" y="7360"/>
                    <a:pt x="21600" y="10818"/>
                  </a:cubicBezTo>
                  <a:cubicBezTo>
                    <a:pt x="21600" y="13103"/>
                    <a:pt x="20887" y="15293"/>
                    <a:pt x="19538" y="17150"/>
                  </a:cubicBezTo>
                  <a:cubicBezTo>
                    <a:pt x="17514" y="19937"/>
                    <a:pt x="14240" y="21600"/>
                    <a:pt x="10778" y="21600"/>
                  </a:cubicBezTo>
                  <a:close/>
                </a:path>
              </a:pathLst>
            </a:cu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000"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+mn-lt"/>
                  <a:ea typeface="+mn-ea"/>
                  <a:cs typeface="+mn-cs"/>
                  <a:sym typeface="Gill Sans"/>
                </a:defRPr>
              </a:pPr>
              <a:endParaRPr kumimoji="0" sz="3000" b="0" i="0" u="none" strike="noStrike" kern="1200" cap="none" spc="0" normalizeH="0" baseline="0" noProof="0">
                <a:ln>
                  <a:noFill/>
                </a:ln>
                <a:solidFill>
                  <a:srgbClr val="003399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  <a:sym typeface="Gill Sans"/>
              </a:endParaRPr>
            </a:p>
          </p:txBody>
        </p:sp>
        <p:sp>
          <p:nvSpPr>
            <p:cNvPr id="46" name="Shape 31"/>
            <p:cNvSpPr/>
            <p:nvPr/>
          </p:nvSpPr>
          <p:spPr>
            <a:xfrm>
              <a:off x="735228" y="1470452"/>
              <a:ext cx="129748" cy="12974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800" y="21600"/>
                  </a:moveTo>
                  <a:cubicBezTo>
                    <a:pt x="4845" y="21600"/>
                    <a:pt x="0" y="16755"/>
                    <a:pt x="0" y="10800"/>
                  </a:cubicBezTo>
                  <a:cubicBezTo>
                    <a:pt x="0" y="4845"/>
                    <a:pt x="4845" y="0"/>
                    <a:pt x="10800" y="0"/>
                  </a:cubicBezTo>
                  <a:cubicBezTo>
                    <a:pt x="16755" y="0"/>
                    <a:pt x="21600" y="4845"/>
                    <a:pt x="21600" y="10800"/>
                  </a:cubicBezTo>
                  <a:cubicBezTo>
                    <a:pt x="21600" y="16755"/>
                    <a:pt x="16755" y="21600"/>
                    <a:pt x="10800" y="21600"/>
                  </a:cubicBezTo>
                  <a:close/>
                </a:path>
              </a:pathLst>
            </a:cu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000"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+mn-lt"/>
                  <a:ea typeface="+mn-ea"/>
                  <a:cs typeface="+mn-cs"/>
                  <a:sym typeface="Gill Sans"/>
                </a:defRPr>
              </a:pPr>
              <a:endParaRPr kumimoji="0" sz="3000" b="0" i="0" u="none" strike="noStrike" kern="1200" cap="none" spc="0" normalizeH="0" baseline="0" noProof="0">
                <a:ln>
                  <a:noFill/>
                </a:ln>
                <a:solidFill>
                  <a:srgbClr val="003399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  <a:sym typeface="Gill Sans"/>
              </a:endParaRPr>
            </a:p>
          </p:txBody>
        </p:sp>
        <p:sp>
          <p:nvSpPr>
            <p:cNvPr id="48" name="Shape 32"/>
            <p:cNvSpPr/>
            <p:nvPr/>
          </p:nvSpPr>
          <p:spPr>
            <a:xfrm>
              <a:off x="1164106" y="1317279"/>
              <a:ext cx="129740" cy="12975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975" h="21600" extrusionOk="0">
                  <a:moveTo>
                    <a:pt x="10007" y="21600"/>
                  </a:moveTo>
                  <a:cubicBezTo>
                    <a:pt x="6811" y="21600"/>
                    <a:pt x="3783" y="19935"/>
                    <a:pt x="1911" y="17149"/>
                  </a:cubicBezTo>
                  <a:cubicBezTo>
                    <a:pt x="341" y="14815"/>
                    <a:pt x="-292" y="11960"/>
                    <a:pt x="125" y="9111"/>
                  </a:cubicBezTo>
                  <a:cubicBezTo>
                    <a:pt x="543" y="6262"/>
                    <a:pt x="1961" y="3760"/>
                    <a:pt x="4121" y="2064"/>
                  </a:cubicBezTo>
                  <a:cubicBezTo>
                    <a:pt x="5840" y="713"/>
                    <a:pt x="7863" y="0"/>
                    <a:pt x="9974" y="0"/>
                  </a:cubicBezTo>
                  <a:cubicBezTo>
                    <a:pt x="13170" y="0"/>
                    <a:pt x="16198" y="1665"/>
                    <a:pt x="18071" y="4453"/>
                  </a:cubicBezTo>
                  <a:cubicBezTo>
                    <a:pt x="21308" y="9270"/>
                    <a:pt x="20317" y="16037"/>
                    <a:pt x="15860" y="19537"/>
                  </a:cubicBezTo>
                  <a:cubicBezTo>
                    <a:pt x="14143" y="20887"/>
                    <a:pt x="12119" y="21600"/>
                    <a:pt x="10007" y="21600"/>
                  </a:cubicBezTo>
                  <a:close/>
                </a:path>
              </a:pathLst>
            </a:cu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000"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+mn-lt"/>
                  <a:ea typeface="+mn-ea"/>
                  <a:cs typeface="+mn-cs"/>
                  <a:sym typeface="Gill Sans"/>
                </a:defRPr>
              </a:pPr>
              <a:endParaRPr kumimoji="0" sz="3000" b="0" i="0" u="none" strike="noStrike" kern="1200" cap="none" spc="0" normalizeH="0" baseline="0" noProof="0">
                <a:ln>
                  <a:noFill/>
                </a:ln>
                <a:solidFill>
                  <a:srgbClr val="003399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  <a:sym typeface="Gill Sans"/>
              </a:endParaRPr>
            </a:p>
          </p:txBody>
        </p:sp>
        <p:sp>
          <p:nvSpPr>
            <p:cNvPr id="50" name="Shape 33"/>
            <p:cNvSpPr/>
            <p:nvPr/>
          </p:nvSpPr>
          <p:spPr>
            <a:xfrm>
              <a:off x="30634" y="505466"/>
              <a:ext cx="129796" cy="12981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09" h="21600" extrusionOk="0">
                  <a:moveTo>
                    <a:pt x="10460" y="21600"/>
                  </a:moveTo>
                  <a:cubicBezTo>
                    <a:pt x="9371" y="21600"/>
                    <a:pt x="8284" y="21421"/>
                    <a:pt x="7230" y="21066"/>
                  </a:cubicBezTo>
                  <a:cubicBezTo>
                    <a:pt x="4573" y="20175"/>
                    <a:pt x="2413" y="18270"/>
                    <a:pt x="1144" y="15700"/>
                  </a:cubicBezTo>
                  <a:cubicBezTo>
                    <a:pt x="-123" y="13131"/>
                    <a:pt x="-345" y="10207"/>
                    <a:pt x="518" y="7465"/>
                  </a:cubicBezTo>
                  <a:cubicBezTo>
                    <a:pt x="1922" y="3000"/>
                    <a:pt x="5916" y="0"/>
                    <a:pt x="10454" y="0"/>
                  </a:cubicBezTo>
                  <a:cubicBezTo>
                    <a:pt x="11543" y="0"/>
                    <a:pt x="12630" y="179"/>
                    <a:pt x="13684" y="534"/>
                  </a:cubicBezTo>
                  <a:cubicBezTo>
                    <a:pt x="16334" y="1424"/>
                    <a:pt x="18492" y="3330"/>
                    <a:pt x="19761" y="5904"/>
                  </a:cubicBezTo>
                  <a:cubicBezTo>
                    <a:pt x="21031" y="8476"/>
                    <a:pt x="21255" y="11400"/>
                    <a:pt x="20395" y="14136"/>
                  </a:cubicBezTo>
                  <a:cubicBezTo>
                    <a:pt x="18990" y="18601"/>
                    <a:pt x="14998" y="21600"/>
                    <a:pt x="10460" y="21600"/>
                  </a:cubicBezTo>
                  <a:close/>
                </a:path>
              </a:pathLst>
            </a:cu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000"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+mn-lt"/>
                  <a:ea typeface="+mn-ea"/>
                  <a:cs typeface="+mn-cs"/>
                  <a:sym typeface="Gill Sans"/>
                </a:defRPr>
              </a:pPr>
              <a:endParaRPr kumimoji="0" sz="3000" b="0" i="0" u="none" strike="noStrike" kern="1200" cap="none" spc="0" normalizeH="0" baseline="0" noProof="0">
                <a:ln>
                  <a:noFill/>
                </a:ln>
                <a:solidFill>
                  <a:srgbClr val="003399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  <a:sym typeface="Gill Sans"/>
              </a:endParaRPr>
            </a:p>
          </p:txBody>
        </p:sp>
        <p:sp>
          <p:nvSpPr>
            <p:cNvPr id="53" name="Shape 34"/>
            <p:cNvSpPr/>
            <p:nvPr/>
          </p:nvSpPr>
          <p:spPr>
            <a:xfrm>
              <a:off x="1424502" y="964984"/>
              <a:ext cx="129827" cy="12981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08" h="21600" extrusionOk="0">
                  <a:moveTo>
                    <a:pt x="10458" y="21600"/>
                  </a:moveTo>
                  <a:cubicBezTo>
                    <a:pt x="9369" y="21600"/>
                    <a:pt x="8282" y="21421"/>
                    <a:pt x="7225" y="21066"/>
                  </a:cubicBezTo>
                  <a:cubicBezTo>
                    <a:pt x="4571" y="20174"/>
                    <a:pt x="2411" y="18270"/>
                    <a:pt x="1145" y="15701"/>
                  </a:cubicBezTo>
                  <a:cubicBezTo>
                    <a:pt x="-123" y="13131"/>
                    <a:pt x="-346" y="10207"/>
                    <a:pt x="518" y="7464"/>
                  </a:cubicBezTo>
                  <a:cubicBezTo>
                    <a:pt x="1921" y="2999"/>
                    <a:pt x="5913" y="0"/>
                    <a:pt x="10450" y="0"/>
                  </a:cubicBezTo>
                  <a:cubicBezTo>
                    <a:pt x="11539" y="0"/>
                    <a:pt x="12626" y="179"/>
                    <a:pt x="13683" y="534"/>
                  </a:cubicBezTo>
                  <a:cubicBezTo>
                    <a:pt x="16337" y="1425"/>
                    <a:pt x="18496" y="3330"/>
                    <a:pt x="19764" y="5900"/>
                  </a:cubicBezTo>
                  <a:cubicBezTo>
                    <a:pt x="21031" y="8469"/>
                    <a:pt x="21254" y="11393"/>
                    <a:pt x="20392" y="14135"/>
                  </a:cubicBezTo>
                  <a:cubicBezTo>
                    <a:pt x="18987" y="18600"/>
                    <a:pt x="14995" y="21600"/>
                    <a:pt x="10458" y="21600"/>
                  </a:cubicBezTo>
                  <a:close/>
                </a:path>
              </a:pathLst>
            </a:cu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000"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+mn-lt"/>
                  <a:ea typeface="+mn-ea"/>
                  <a:cs typeface="+mn-cs"/>
                  <a:sym typeface="Gill Sans"/>
                </a:defRPr>
              </a:pPr>
              <a:endParaRPr kumimoji="0" sz="3000" b="0" i="0" u="none" strike="noStrike" kern="1200" cap="none" spc="0" normalizeH="0" baseline="0" noProof="0">
                <a:ln>
                  <a:noFill/>
                </a:ln>
                <a:solidFill>
                  <a:srgbClr val="003399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  <a:sym typeface="Gill Sans"/>
              </a:endParaRPr>
            </a:p>
          </p:txBody>
        </p:sp>
        <p:sp>
          <p:nvSpPr>
            <p:cNvPr id="55" name="Shape 35"/>
            <p:cNvSpPr/>
            <p:nvPr/>
          </p:nvSpPr>
          <p:spPr>
            <a:xfrm>
              <a:off x="30634" y="964984"/>
              <a:ext cx="129752" cy="1298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263" h="21600" extrusionOk="0">
                  <a:moveTo>
                    <a:pt x="9629" y="21600"/>
                  </a:moveTo>
                  <a:cubicBezTo>
                    <a:pt x="5446" y="21600"/>
                    <a:pt x="1766" y="18601"/>
                    <a:pt x="471" y="14136"/>
                  </a:cubicBezTo>
                  <a:cubicBezTo>
                    <a:pt x="-1168" y="8475"/>
                    <a:pt x="1606" y="2373"/>
                    <a:pt x="6657" y="533"/>
                  </a:cubicBezTo>
                  <a:cubicBezTo>
                    <a:pt x="7628" y="179"/>
                    <a:pt x="8631" y="0"/>
                    <a:pt x="9635" y="0"/>
                  </a:cubicBezTo>
                  <a:cubicBezTo>
                    <a:pt x="13818" y="0"/>
                    <a:pt x="17496" y="2999"/>
                    <a:pt x="18790" y="7463"/>
                  </a:cubicBezTo>
                  <a:cubicBezTo>
                    <a:pt x="20432" y="13123"/>
                    <a:pt x="17658" y="19227"/>
                    <a:pt x="12607" y="21067"/>
                  </a:cubicBezTo>
                  <a:cubicBezTo>
                    <a:pt x="11636" y="21421"/>
                    <a:pt x="10633" y="21600"/>
                    <a:pt x="9629" y="21600"/>
                  </a:cubicBezTo>
                  <a:close/>
                </a:path>
              </a:pathLst>
            </a:cu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000"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+mn-lt"/>
                  <a:ea typeface="+mn-ea"/>
                  <a:cs typeface="+mn-cs"/>
                  <a:sym typeface="Gill Sans"/>
                </a:defRPr>
              </a:pPr>
              <a:endParaRPr kumimoji="0" sz="3000" b="0" i="0" u="none" strike="noStrike" kern="1200" cap="none" spc="0" normalizeH="0" baseline="0" noProof="0">
                <a:ln>
                  <a:noFill/>
                </a:ln>
                <a:solidFill>
                  <a:srgbClr val="003399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  <a:sym typeface="Gill Sans"/>
              </a:endParaRPr>
            </a:p>
          </p:txBody>
        </p:sp>
        <p:sp>
          <p:nvSpPr>
            <p:cNvPr id="56" name="Shape 36"/>
            <p:cNvSpPr/>
            <p:nvPr/>
          </p:nvSpPr>
          <p:spPr>
            <a:xfrm>
              <a:off x="1424502" y="505466"/>
              <a:ext cx="129758" cy="1298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262" h="21600" extrusionOk="0">
                  <a:moveTo>
                    <a:pt x="9628" y="21600"/>
                  </a:moveTo>
                  <a:cubicBezTo>
                    <a:pt x="5445" y="21600"/>
                    <a:pt x="1765" y="18602"/>
                    <a:pt x="473" y="14139"/>
                  </a:cubicBezTo>
                  <a:cubicBezTo>
                    <a:pt x="-1169" y="8477"/>
                    <a:pt x="1604" y="2374"/>
                    <a:pt x="6656" y="533"/>
                  </a:cubicBezTo>
                  <a:cubicBezTo>
                    <a:pt x="7626" y="179"/>
                    <a:pt x="8630" y="0"/>
                    <a:pt x="9634" y="0"/>
                  </a:cubicBezTo>
                  <a:cubicBezTo>
                    <a:pt x="13817" y="0"/>
                    <a:pt x="17497" y="2999"/>
                    <a:pt x="18790" y="7464"/>
                  </a:cubicBezTo>
                  <a:cubicBezTo>
                    <a:pt x="20431" y="13126"/>
                    <a:pt x="17658" y="19227"/>
                    <a:pt x="12608" y="21067"/>
                  </a:cubicBezTo>
                  <a:cubicBezTo>
                    <a:pt x="11637" y="21421"/>
                    <a:pt x="10633" y="21600"/>
                    <a:pt x="9628" y="21600"/>
                  </a:cubicBezTo>
                  <a:close/>
                </a:path>
              </a:pathLst>
            </a:cu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000"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+mn-lt"/>
                  <a:ea typeface="+mn-ea"/>
                  <a:cs typeface="+mn-cs"/>
                  <a:sym typeface="Gill Sans"/>
                </a:defRPr>
              </a:pPr>
              <a:endParaRPr kumimoji="0" sz="3000" b="0" i="0" u="none" strike="noStrike" kern="1200" cap="none" spc="0" normalizeH="0" baseline="0" noProof="0">
                <a:ln>
                  <a:noFill/>
                </a:ln>
                <a:solidFill>
                  <a:srgbClr val="003399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  <a:sym typeface="Gill Sans"/>
              </a:endParaRPr>
            </a:p>
          </p:txBody>
        </p:sp>
        <p:sp>
          <p:nvSpPr>
            <p:cNvPr id="57" name="Shape 37"/>
            <p:cNvSpPr/>
            <p:nvPr/>
          </p:nvSpPr>
          <p:spPr>
            <a:xfrm>
              <a:off x="306345" y="1317279"/>
              <a:ext cx="129704" cy="1297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055" h="21600" extrusionOk="0">
                  <a:moveTo>
                    <a:pt x="9512" y="21600"/>
                  </a:moveTo>
                  <a:cubicBezTo>
                    <a:pt x="7496" y="21600"/>
                    <a:pt x="5565" y="20887"/>
                    <a:pt x="3925" y="19537"/>
                  </a:cubicBezTo>
                  <a:cubicBezTo>
                    <a:pt x="-325" y="16036"/>
                    <a:pt x="-1272" y="9270"/>
                    <a:pt x="1817" y="4454"/>
                  </a:cubicBezTo>
                  <a:cubicBezTo>
                    <a:pt x="3606" y="1665"/>
                    <a:pt x="6494" y="0"/>
                    <a:pt x="9545" y="0"/>
                  </a:cubicBezTo>
                  <a:cubicBezTo>
                    <a:pt x="11560" y="0"/>
                    <a:pt x="13491" y="713"/>
                    <a:pt x="15130" y="2062"/>
                  </a:cubicBezTo>
                  <a:cubicBezTo>
                    <a:pt x="19382" y="5564"/>
                    <a:pt x="20328" y="12331"/>
                    <a:pt x="17239" y="17149"/>
                  </a:cubicBezTo>
                  <a:cubicBezTo>
                    <a:pt x="15452" y="19936"/>
                    <a:pt x="12563" y="21600"/>
                    <a:pt x="9512" y="21600"/>
                  </a:cubicBezTo>
                  <a:close/>
                </a:path>
              </a:pathLst>
            </a:cu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000"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+mn-lt"/>
                  <a:ea typeface="+mn-ea"/>
                  <a:cs typeface="+mn-cs"/>
                  <a:sym typeface="Gill Sans"/>
                </a:defRPr>
              </a:pPr>
              <a:endParaRPr kumimoji="0" sz="3000" b="0" i="0" u="none" strike="noStrike" kern="1200" cap="none" spc="0" normalizeH="0" baseline="0" noProof="0">
                <a:ln>
                  <a:noFill/>
                </a:ln>
                <a:solidFill>
                  <a:srgbClr val="003399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  <a:sym typeface="Gill Sans"/>
              </a:endParaRPr>
            </a:p>
          </p:txBody>
        </p:sp>
        <p:sp>
          <p:nvSpPr>
            <p:cNvPr id="58" name="Shape 38"/>
            <p:cNvSpPr/>
            <p:nvPr/>
          </p:nvSpPr>
          <p:spPr>
            <a:xfrm>
              <a:off x="1164106" y="137853"/>
              <a:ext cx="129740" cy="12976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975" h="21600" extrusionOk="0">
                  <a:moveTo>
                    <a:pt x="9974" y="21600"/>
                  </a:moveTo>
                  <a:cubicBezTo>
                    <a:pt x="7863" y="21600"/>
                    <a:pt x="5840" y="20887"/>
                    <a:pt x="4121" y="19537"/>
                  </a:cubicBezTo>
                  <a:cubicBezTo>
                    <a:pt x="1963" y="17841"/>
                    <a:pt x="543" y="15338"/>
                    <a:pt x="125" y="12489"/>
                  </a:cubicBezTo>
                  <a:cubicBezTo>
                    <a:pt x="-292" y="9641"/>
                    <a:pt x="341" y="6786"/>
                    <a:pt x="1910" y="4453"/>
                  </a:cubicBezTo>
                  <a:cubicBezTo>
                    <a:pt x="3784" y="1665"/>
                    <a:pt x="6811" y="0"/>
                    <a:pt x="10007" y="0"/>
                  </a:cubicBezTo>
                  <a:cubicBezTo>
                    <a:pt x="12118" y="0"/>
                    <a:pt x="14142" y="713"/>
                    <a:pt x="15860" y="2063"/>
                  </a:cubicBezTo>
                  <a:cubicBezTo>
                    <a:pt x="20317" y="5564"/>
                    <a:pt x="21308" y="12330"/>
                    <a:pt x="18071" y="17148"/>
                  </a:cubicBezTo>
                  <a:cubicBezTo>
                    <a:pt x="16198" y="19936"/>
                    <a:pt x="13170" y="21600"/>
                    <a:pt x="9974" y="21600"/>
                  </a:cubicBezTo>
                  <a:close/>
                </a:path>
              </a:pathLst>
            </a:cu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000"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+mn-lt"/>
                  <a:ea typeface="+mn-ea"/>
                  <a:cs typeface="+mn-cs"/>
                  <a:sym typeface="Gill Sans"/>
                </a:defRPr>
              </a:pPr>
              <a:endParaRPr kumimoji="0" sz="3000" b="0" i="0" u="none" strike="noStrike" kern="1200" cap="none" spc="0" normalizeH="0" baseline="0" noProof="0">
                <a:ln>
                  <a:noFill/>
                </a:ln>
                <a:solidFill>
                  <a:srgbClr val="003399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  <a:sym typeface="Gill Sans"/>
              </a:endParaRPr>
            </a:p>
          </p:txBody>
        </p:sp>
        <p:sp>
          <p:nvSpPr>
            <p:cNvPr id="59" name="Shape 39"/>
            <p:cNvSpPr/>
            <p:nvPr/>
          </p:nvSpPr>
          <p:spPr>
            <a:xfrm>
              <a:off x="1470454" y="735226"/>
              <a:ext cx="129749" cy="12974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800" y="21600"/>
                  </a:moveTo>
                  <a:cubicBezTo>
                    <a:pt x="4845" y="21600"/>
                    <a:pt x="0" y="16755"/>
                    <a:pt x="0" y="10800"/>
                  </a:cubicBezTo>
                  <a:cubicBezTo>
                    <a:pt x="0" y="4845"/>
                    <a:pt x="4845" y="0"/>
                    <a:pt x="10800" y="0"/>
                  </a:cubicBezTo>
                  <a:cubicBezTo>
                    <a:pt x="16755" y="0"/>
                    <a:pt x="21600" y="4845"/>
                    <a:pt x="21600" y="10800"/>
                  </a:cubicBezTo>
                  <a:cubicBezTo>
                    <a:pt x="21600" y="16755"/>
                    <a:pt x="16755" y="21600"/>
                    <a:pt x="10800" y="21600"/>
                  </a:cubicBezTo>
                  <a:close/>
                </a:path>
              </a:pathLst>
            </a:cu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000"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+mn-lt"/>
                  <a:ea typeface="+mn-ea"/>
                  <a:cs typeface="+mn-cs"/>
                  <a:sym typeface="Gill Sans"/>
                </a:defRPr>
              </a:pPr>
              <a:endParaRPr kumimoji="0" sz="3000" b="0" i="0" u="none" strike="noStrike" kern="1200" cap="none" spc="0" normalizeH="0" baseline="0" noProof="0">
                <a:ln>
                  <a:noFill/>
                </a:ln>
                <a:solidFill>
                  <a:srgbClr val="003399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  <a:sym typeface="Gill Sans"/>
              </a:endParaRPr>
            </a:p>
          </p:txBody>
        </p:sp>
        <p:sp>
          <p:nvSpPr>
            <p:cNvPr id="60" name="Shape 40"/>
            <p:cNvSpPr/>
            <p:nvPr/>
          </p:nvSpPr>
          <p:spPr>
            <a:xfrm>
              <a:off x="0" y="735226"/>
              <a:ext cx="129748" cy="12974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800" y="21600"/>
                  </a:moveTo>
                  <a:cubicBezTo>
                    <a:pt x="4845" y="21600"/>
                    <a:pt x="0" y="16755"/>
                    <a:pt x="0" y="10800"/>
                  </a:cubicBezTo>
                  <a:cubicBezTo>
                    <a:pt x="0" y="4845"/>
                    <a:pt x="4845" y="0"/>
                    <a:pt x="10800" y="0"/>
                  </a:cubicBezTo>
                  <a:cubicBezTo>
                    <a:pt x="16755" y="0"/>
                    <a:pt x="21600" y="4845"/>
                    <a:pt x="21600" y="10800"/>
                  </a:cubicBezTo>
                  <a:cubicBezTo>
                    <a:pt x="21600" y="16755"/>
                    <a:pt x="16755" y="21600"/>
                    <a:pt x="10800" y="21600"/>
                  </a:cubicBezTo>
                  <a:close/>
                </a:path>
              </a:pathLst>
            </a:cu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000"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+mn-lt"/>
                  <a:ea typeface="+mn-ea"/>
                  <a:cs typeface="+mn-cs"/>
                  <a:sym typeface="Gill Sans"/>
                </a:defRPr>
              </a:pPr>
              <a:endParaRPr kumimoji="0" sz="3000" b="0" i="0" u="none" strike="noStrike" kern="1200" cap="none" spc="0" normalizeH="0" baseline="0" noProof="0">
                <a:ln>
                  <a:noFill/>
                </a:ln>
                <a:solidFill>
                  <a:srgbClr val="003399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  <a:sym typeface="Gill Sans"/>
              </a:endParaRPr>
            </a:p>
          </p:txBody>
        </p:sp>
        <p:sp>
          <p:nvSpPr>
            <p:cNvPr id="61" name="Shape 41"/>
            <p:cNvSpPr/>
            <p:nvPr/>
          </p:nvSpPr>
          <p:spPr>
            <a:xfrm>
              <a:off x="1317282" y="306343"/>
              <a:ext cx="129756" cy="1296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823" y="21600"/>
                  </a:moveTo>
                  <a:cubicBezTo>
                    <a:pt x="7361" y="21600"/>
                    <a:pt x="4086" y="19938"/>
                    <a:pt x="2064" y="17152"/>
                  </a:cubicBezTo>
                  <a:cubicBezTo>
                    <a:pt x="713" y="15292"/>
                    <a:pt x="0" y="13102"/>
                    <a:pt x="0" y="10819"/>
                  </a:cubicBezTo>
                  <a:cubicBezTo>
                    <a:pt x="0" y="7359"/>
                    <a:pt x="1665" y="4085"/>
                    <a:pt x="4453" y="2058"/>
                  </a:cubicBezTo>
                  <a:cubicBezTo>
                    <a:pt x="6306" y="711"/>
                    <a:pt x="8492" y="0"/>
                    <a:pt x="10778" y="0"/>
                  </a:cubicBezTo>
                  <a:cubicBezTo>
                    <a:pt x="14241" y="0"/>
                    <a:pt x="17514" y="1663"/>
                    <a:pt x="19537" y="4450"/>
                  </a:cubicBezTo>
                  <a:cubicBezTo>
                    <a:pt x="20887" y="6308"/>
                    <a:pt x="21600" y="8498"/>
                    <a:pt x="21600" y="10783"/>
                  </a:cubicBezTo>
                  <a:cubicBezTo>
                    <a:pt x="21600" y="14241"/>
                    <a:pt x="19935" y="17516"/>
                    <a:pt x="17148" y="19544"/>
                  </a:cubicBezTo>
                  <a:cubicBezTo>
                    <a:pt x="15298" y="20889"/>
                    <a:pt x="13110" y="21600"/>
                    <a:pt x="10823" y="21600"/>
                  </a:cubicBezTo>
                  <a:close/>
                </a:path>
              </a:pathLst>
            </a:cu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000"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+mn-lt"/>
                  <a:ea typeface="+mn-ea"/>
                  <a:cs typeface="+mn-cs"/>
                  <a:sym typeface="Gill Sans"/>
                </a:defRPr>
              </a:pPr>
              <a:endParaRPr kumimoji="0" sz="3000" b="0" i="0" u="none" strike="noStrike" kern="1200" cap="none" spc="0" normalizeH="0" baseline="0" noProof="0">
                <a:ln>
                  <a:noFill/>
                </a:ln>
                <a:solidFill>
                  <a:srgbClr val="003399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  <a:sym typeface="Gill Sans"/>
              </a:endParaRPr>
            </a:p>
          </p:txBody>
        </p:sp>
        <p:sp>
          <p:nvSpPr>
            <p:cNvPr id="62" name="Shape 42"/>
            <p:cNvSpPr/>
            <p:nvPr/>
          </p:nvSpPr>
          <p:spPr>
            <a:xfrm>
              <a:off x="137855" y="1164106"/>
              <a:ext cx="129756" cy="12973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821" y="21600"/>
                  </a:moveTo>
                  <a:cubicBezTo>
                    <a:pt x="7359" y="21600"/>
                    <a:pt x="4085" y="19938"/>
                    <a:pt x="2063" y="17152"/>
                  </a:cubicBezTo>
                  <a:cubicBezTo>
                    <a:pt x="713" y="15295"/>
                    <a:pt x="0" y="13106"/>
                    <a:pt x="0" y="10822"/>
                  </a:cubicBezTo>
                  <a:cubicBezTo>
                    <a:pt x="0" y="7366"/>
                    <a:pt x="1665" y="4092"/>
                    <a:pt x="4451" y="2067"/>
                  </a:cubicBezTo>
                  <a:cubicBezTo>
                    <a:pt x="6312" y="715"/>
                    <a:pt x="8496" y="0"/>
                    <a:pt x="10766" y="0"/>
                  </a:cubicBezTo>
                  <a:cubicBezTo>
                    <a:pt x="11337" y="0"/>
                    <a:pt x="11917" y="46"/>
                    <a:pt x="12489" y="136"/>
                  </a:cubicBezTo>
                  <a:cubicBezTo>
                    <a:pt x="15337" y="588"/>
                    <a:pt x="17840" y="2122"/>
                    <a:pt x="19536" y="4457"/>
                  </a:cubicBezTo>
                  <a:cubicBezTo>
                    <a:pt x="20887" y="6316"/>
                    <a:pt x="21600" y="8504"/>
                    <a:pt x="21600" y="10786"/>
                  </a:cubicBezTo>
                  <a:cubicBezTo>
                    <a:pt x="21600" y="14243"/>
                    <a:pt x="19935" y="17517"/>
                    <a:pt x="17146" y="19543"/>
                  </a:cubicBezTo>
                  <a:cubicBezTo>
                    <a:pt x="15294" y="20889"/>
                    <a:pt x="13106" y="21600"/>
                    <a:pt x="10821" y="21600"/>
                  </a:cubicBezTo>
                  <a:close/>
                </a:path>
              </a:pathLst>
            </a:cu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000"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+mn-lt"/>
                  <a:ea typeface="+mn-ea"/>
                  <a:cs typeface="+mn-cs"/>
                  <a:sym typeface="Gill Sans"/>
                </a:defRPr>
              </a:pPr>
              <a:endParaRPr kumimoji="0" sz="3000" b="0" i="0" u="none" strike="noStrike" kern="1200" cap="none" spc="0" normalizeH="0" baseline="0" noProof="0">
                <a:ln>
                  <a:noFill/>
                </a:ln>
                <a:solidFill>
                  <a:srgbClr val="003399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  <a:sym typeface="Gill Sans"/>
              </a:endParaRPr>
            </a:p>
          </p:txBody>
        </p:sp>
        <p:sp>
          <p:nvSpPr>
            <p:cNvPr id="63" name="Shape 43"/>
            <p:cNvSpPr/>
            <p:nvPr/>
          </p:nvSpPr>
          <p:spPr>
            <a:xfrm>
              <a:off x="964984" y="30634"/>
              <a:ext cx="129816" cy="1298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791" y="21600"/>
                  </a:moveTo>
                  <a:cubicBezTo>
                    <a:pt x="9666" y="21600"/>
                    <a:pt x="8547" y="21421"/>
                    <a:pt x="7464" y="21070"/>
                  </a:cubicBezTo>
                  <a:cubicBezTo>
                    <a:pt x="2999" y="19619"/>
                    <a:pt x="0" y="15495"/>
                    <a:pt x="0" y="10807"/>
                  </a:cubicBezTo>
                  <a:cubicBezTo>
                    <a:pt x="0" y="9682"/>
                    <a:pt x="179" y="8559"/>
                    <a:pt x="534" y="7470"/>
                  </a:cubicBezTo>
                  <a:cubicBezTo>
                    <a:pt x="1425" y="4726"/>
                    <a:pt x="3330" y="2494"/>
                    <a:pt x="5900" y="1184"/>
                  </a:cubicBezTo>
                  <a:cubicBezTo>
                    <a:pt x="7442" y="398"/>
                    <a:pt x="9085" y="0"/>
                    <a:pt x="10782" y="0"/>
                  </a:cubicBezTo>
                  <a:cubicBezTo>
                    <a:pt x="11912" y="0"/>
                    <a:pt x="13039" y="180"/>
                    <a:pt x="14135" y="536"/>
                  </a:cubicBezTo>
                  <a:cubicBezTo>
                    <a:pt x="18600" y="1988"/>
                    <a:pt x="21600" y="6113"/>
                    <a:pt x="21600" y="10801"/>
                  </a:cubicBezTo>
                  <a:cubicBezTo>
                    <a:pt x="21600" y="11926"/>
                    <a:pt x="21421" y="13048"/>
                    <a:pt x="21066" y="14137"/>
                  </a:cubicBezTo>
                  <a:cubicBezTo>
                    <a:pt x="19616" y="18602"/>
                    <a:pt x="15486" y="21600"/>
                    <a:pt x="10791" y="21600"/>
                  </a:cubicBezTo>
                  <a:close/>
                </a:path>
              </a:pathLst>
            </a:cu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000"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+mn-lt"/>
                  <a:ea typeface="+mn-ea"/>
                  <a:cs typeface="+mn-cs"/>
                  <a:sym typeface="Gill Sans"/>
                </a:defRPr>
              </a:pPr>
              <a:endParaRPr kumimoji="0" sz="3000" b="0" i="0" u="none" strike="noStrike" kern="1200" cap="none" spc="0" normalizeH="0" baseline="0" noProof="0">
                <a:ln>
                  <a:noFill/>
                </a:ln>
                <a:solidFill>
                  <a:srgbClr val="003399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  <a:sym typeface="Gill Sans"/>
              </a:endParaRPr>
            </a:p>
          </p:txBody>
        </p:sp>
        <p:sp>
          <p:nvSpPr>
            <p:cNvPr id="64" name="Shape 44"/>
            <p:cNvSpPr/>
            <p:nvPr/>
          </p:nvSpPr>
          <p:spPr>
            <a:xfrm>
              <a:off x="505467" y="1424499"/>
              <a:ext cx="129817" cy="12984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817" y="21600"/>
                  </a:moveTo>
                  <a:cubicBezTo>
                    <a:pt x="9688" y="21600"/>
                    <a:pt x="8561" y="21420"/>
                    <a:pt x="7466" y="21065"/>
                  </a:cubicBezTo>
                  <a:cubicBezTo>
                    <a:pt x="3000" y="19614"/>
                    <a:pt x="0" y="15491"/>
                    <a:pt x="0" y="10804"/>
                  </a:cubicBezTo>
                  <a:cubicBezTo>
                    <a:pt x="0" y="9680"/>
                    <a:pt x="179" y="8556"/>
                    <a:pt x="534" y="7465"/>
                  </a:cubicBezTo>
                  <a:cubicBezTo>
                    <a:pt x="1426" y="4723"/>
                    <a:pt x="3330" y="2492"/>
                    <a:pt x="5899" y="1184"/>
                  </a:cubicBezTo>
                  <a:cubicBezTo>
                    <a:pt x="7442" y="398"/>
                    <a:pt x="9085" y="0"/>
                    <a:pt x="10783" y="0"/>
                  </a:cubicBezTo>
                  <a:cubicBezTo>
                    <a:pt x="11913" y="0"/>
                    <a:pt x="13041" y="180"/>
                    <a:pt x="14136" y="536"/>
                  </a:cubicBezTo>
                  <a:cubicBezTo>
                    <a:pt x="18601" y="1986"/>
                    <a:pt x="21600" y="6109"/>
                    <a:pt x="21600" y="10796"/>
                  </a:cubicBezTo>
                  <a:cubicBezTo>
                    <a:pt x="21600" y="11920"/>
                    <a:pt x="21421" y="13044"/>
                    <a:pt x="21066" y="14135"/>
                  </a:cubicBezTo>
                  <a:cubicBezTo>
                    <a:pt x="20175" y="16877"/>
                    <a:pt x="18270" y="19107"/>
                    <a:pt x="15700" y="20417"/>
                  </a:cubicBezTo>
                  <a:cubicBezTo>
                    <a:pt x="14158" y="21202"/>
                    <a:pt x="12516" y="21600"/>
                    <a:pt x="10817" y="21600"/>
                  </a:cubicBezTo>
                  <a:close/>
                </a:path>
              </a:pathLst>
            </a:cu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000"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+mn-lt"/>
                  <a:ea typeface="+mn-ea"/>
                  <a:cs typeface="+mn-cs"/>
                  <a:sym typeface="Gill Sans"/>
                </a:defRPr>
              </a:pPr>
              <a:endParaRPr kumimoji="0" sz="3000" b="0" i="0" u="none" strike="noStrike" kern="1200" cap="none" spc="0" normalizeH="0" baseline="0" noProof="0">
                <a:ln>
                  <a:noFill/>
                </a:ln>
                <a:solidFill>
                  <a:srgbClr val="003399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  <a:sym typeface="Gill Sans"/>
              </a:endParaRPr>
            </a:p>
          </p:txBody>
        </p:sp>
        <p:sp>
          <p:nvSpPr>
            <p:cNvPr id="65" name="Shape 45"/>
            <p:cNvSpPr/>
            <p:nvPr/>
          </p:nvSpPr>
          <p:spPr>
            <a:xfrm>
              <a:off x="964984" y="1424499"/>
              <a:ext cx="129824" cy="1297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812" y="21600"/>
                  </a:moveTo>
                  <a:cubicBezTo>
                    <a:pt x="6114" y="21600"/>
                    <a:pt x="1984" y="18601"/>
                    <a:pt x="533" y="14138"/>
                  </a:cubicBezTo>
                  <a:cubicBezTo>
                    <a:pt x="179" y="13049"/>
                    <a:pt x="0" y="11924"/>
                    <a:pt x="0" y="10797"/>
                  </a:cubicBezTo>
                  <a:cubicBezTo>
                    <a:pt x="0" y="6106"/>
                    <a:pt x="2998" y="1981"/>
                    <a:pt x="7461" y="532"/>
                  </a:cubicBezTo>
                  <a:cubicBezTo>
                    <a:pt x="8545" y="179"/>
                    <a:pt x="9664" y="0"/>
                    <a:pt x="10789" y="0"/>
                  </a:cubicBezTo>
                  <a:cubicBezTo>
                    <a:pt x="15485" y="0"/>
                    <a:pt x="19616" y="3000"/>
                    <a:pt x="21067" y="7464"/>
                  </a:cubicBezTo>
                  <a:cubicBezTo>
                    <a:pt x="21421" y="8552"/>
                    <a:pt x="21600" y="9678"/>
                    <a:pt x="21600" y="10803"/>
                  </a:cubicBezTo>
                  <a:cubicBezTo>
                    <a:pt x="21600" y="15494"/>
                    <a:pt x="18601" y="19619"/>
                    <a:pt x="14136" y="21070"/>
                  </a:cubicBezTo>
                  <a:cubicBezTo>
                    <a:pt x="13055" y="21422"/>
                    <a:pt x="11936" y="21600"/>
                    <a:pt x="10812" y="21600"/>
                  </a:cubicBezTo>
                  <a:close/>
                </a:path>
              </a:pathLst>
            </a:cu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000"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+mn-lt"/>
                  <a:ea typeface="+mn-ea"/>
                  <a:cs typeface="+mn-cs"/>
                  <a:sym typeface="Gill Sans"/>
                </a:defRPr>
              </a:pPr>
              <a:endParaRPr kumimoji="0" sz="3000" b="0" i="0" u="none" strike="noStrike" kern="1200" cap="none" spc="0" normalizeH="0" baseline="0" noProof="0">
                <a:ln>
                  <a:noFill/>
                </a:ln>
                <a:solidFill>
                  <a:srgbClr val="003399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  <a:sym typeface="Gill Sans"/>
              </a:endParaRPr>
            </a:p>
          </p:txBody>
        </p:sp>
        <p:sp>
          <p:nvSpPr>
            <p:cNvPr id="66" name="Shape 46"/>
            <p:cNvSpPr/>
            <p:nvPr/>
          </p:nvSpPr>
          <p:spPr>
            <a:xfrm>
              <a:off x="1317282" y="1164106"/>
              <a:ext cx="129764" cy="12973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779" y="21600"/>
                  </a:moveTo>
                  <a:cubicBezTo>
                    <a:pt x="8492" y="21600"/>
                    <a:pt x="6304" y="20889"/>
                    <a:pt x="4452" y="19543"/>
                  </a:cubicBezTo>
                  <a:cubicBezTo>
                    <a:pt x="1665" y="17517"/>
                    <a:pt x="0" y="14243"/>
                    <a:pt x="0" y="10786"/>
                  </a:cubicBezTo>
                  <a:cubicBezTo>
                    <a:pt x="0" y="8504"/>
                    <a:pt x="713" y="6316"/>
                    <a:pt x="2063" y="4457"/>
                  </a:cubicBezTo>
                  <a:cubicBezTo>
                    <a:pt x="3759" y="2123"/>
                    <a:pt x="6262" y="588"/>
                    <a:pt x="9111" y="136"/>
                  </a:cubicBezTo>
                  <a:cubicBezTo>
                    <a:pt x="9682" y="46"/>
                    <a:pt x="10262" y="0"/>
                    <a:pt x="10834" y="0"/>
                  </a:cubicBezTo>
                  <a:cubicBezTo>
                    <a:pt x="13103" y="0"/>
                    <a:pt x="15287" y="715"/>
                    <a:pt x="17147" y="2066"/>
                  </a:cubicBezTo>
                  <a:cubicBezTo>
                    <a:pt x="19936" y="4093"/>
                    <a:pt x="21600" y="7366"/>
                    <a:pt x="21600" y="10822"/>
                  </a:cubicBezTo>
                  <a:cubicBezTo>
                    <a:pt x="21600" y="13105"/>
                    <a:pt x="20887" y="15294"/>
                    <a:pt x="19537" y="17152"/>
                  </a:cubicBezTo>
                  <a:cubicBezTo>
                    <a:pt x="17514" y="19938"/>
                    <a:pt x="14240" y="21600"/>
                    <a:pt x="10779" y="21600"/>
                  </a:cubicBezTo>
                  <a:close/>
                </a:path>
              </a:pathLst>
            </a:cu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000"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+mn-lt"/>
                  <a:ea typeface="+mn-ea"/>
                  <a:cs typeface="+mn-cs"/>
                  <a:sym typeface="Gill Sans"/>
                </a:defRPr>
              </a:pPr>
              <a:endParaRPr kumimoji="0" sz="3000" b="0" i="0" u="none" strike="noStrike" kern="1200" cap="none" spc="0" normalizeH="0" baseline="0" noProof="0">
                <a:ln>
                  <a:noFill/>
                </a:ln>
                <a:solidFill>
                  <a:srgbClr val="003399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  <a:sym typeface="Gill Sans"/>
              </a:endParaRPr>
            </a:p>
          </p:txBody>
        </p:sp>
      </p:grpSp>
      <p:grpSp>
        <p:nvGrpSpPr>
          <p:cNvPr id="67" name="Group 47"/>
          <p:cNvGrpSpPr/>
          <p:nvPr/>
        </p:nvGrpSpPr>
        <p:grpSpPr>
          <a:xfrm>
            <a:off x="3087642" y="1281517"/>
            <a:ext cx="971096" cy="965905"/>
            <a:chOff x="0" y="0"/>
            <a:chExt cx="1600202" cy="1600200"/>
          </a:xfrm>
        </p:grpSpPr>
        <p:sp>
          <p:nvSpPr>
            <p:cNvPr id="68" name="Shape 27"/>
            <p:cNvSpPr/>
            <p:nvPr/>
          </p:nvSpPr>
          <p:spPr>
            <a:xfrm>
              <a:off x="735228" y="0"/>
              <a:ext cx="129748" cy="12974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800" y="21600"/>
                  </a:moveTo>
                  <a:cubicBezTo>
                    <a:pt x="4845" y="21600"/>
                    <a:pt x="0" y="16755"/>
                    <a:pt x="0" y="10800"/>
                  </a:cubicBezTo>
                  <a:cubicBezTo>
                    <a:pt x="0" y="4845"/>
                    <a:pt x="4845" y="0"/>
                    <a:pt x="10800" y="0"/>
                  </a:cubicBezTo>
                  <a:cubicBezTo>
                    <a:pt x="16755" y="0"/>
                    <a:pt x="21600" y="4845"/>
                    <a:pt x="21600" y="10800"/>
                  </a:cubicBezTo>
                  <a:cubicBezTo>
                    <a:pt x="21600" y="16755"/>
                    <a:pt x="16755" y="21600"/>
                    <a:pt x="10800" y="21600"/>
                  </a:cubicBezTo>
                  <a:close/>
                </a:path>
              </a:pathLst>
            </a:cu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000"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+mn-lt"/>
                  <a:ea typeface="+mn-ea"/>
                  <a:cs typeface="+mn-cs"/>
                  <a:sym typeface="Gill Sans"/>
                </a:defRPr>
              </a:pPr>
              <a:endParaRPr kumimoji="0" sz="3000" b="0" i="0" u="none" strike="noStrike" kern="1200" cap="none" spc="0" normalizeH="0" baseline="0" noProof="0">
                <a:ln>
                  <a:noFill/>
                </a:ln>
                <a:solidFill>
                  <a:srgbClr val="003399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  <a:sym typeface="Gill Sans"/>
              </a:endParaRPr>
            </a:p>
          </p:txBody>
        </p:sp>
        <p:sp>
          <p:nvSpPr>
            <p:cNvPr id="75" name="Shape 28"/>
            <p:cNvSpPr/>
            <p:nvPr/>
          </p:nvSpPr>
          <p:spPr>
            <a:xfrm>
              <a:off x="306345" y="137853"/>
              <a:ext cx="129694" cy="12975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86" h="21600" extrusionOk="0">
                  <a:moveTo>
                    <a:pt x="10511" y="21600"/>
                  </a:moveTo>
                  <a:cubicBezTo>
                    <a:pt x="7150" y="21600"/>
                    <a:pt x="3970" y="19935"/>
                    <a:pt x="2001" y="17147"/>
                  </a:cubicBezTo>
                  <a:cubicBezTo>
                    <a:pt x="356" y="14818"/>
                    <a:pt x="-307" y="11965"/>
                    <a:pt x="132" y="9112"/>
                  </a:cubicBezTo>
                  <a:cubicBezTo>
                    <a:pt x="572" y="6258"/>
                    <a:pt x="2060" y="3755"/>
                    <a:pt x="4325" y="2063"/>
                  </a:cubicBezTo>
                  <a:cubicBezTo>
                    <a:pt x="6129" y="713"/>
                    <a:pt x="8256" y="0"/>
                    <a:pt x="10476" y="0"/>
                  </a:cubicBezTo>
                  <a:cubicBezTo>
                    <a:pt x="13836" y="0"/>
                    <a:pt x="17017" y="1665"/>
                    <a:pt x="18988" y="4452"/>
                  </a:cubicBezTo>
                  <a:cubicBezTo>
                    <a:pt x="20630" y="6779"/>
                    <a:pt x="21293" y="9633"/>
                    <a:pt x="20854" y="12488"/>
                  </a:cubicBezTo>
                  <a:cubicBezTo>
                    <a:pt x="20414" y="15341"/>
                    <a:pt x="18926" y="17845"/>
                    <a:pt x="16664" y="19536"/>
                  </a:cubicBezTo>
                  <a:cubicBezTo>
                    <a:pt x="14857" y="20887"/>
                    <a:pt x="12730" y="21600"/>
                    <a:pt x="10511" y="21600"/>
                  </a:cubicBezTo>
                  <a:close/>
                </a:path>
              </a:pathLst>
            </a:custGeom>
            <a:solidFill>
              <a:srgbClr val="C4C4C2"/>
            </a:solidFill>
            <a:ln w="12700" cap="flat">
              <a:noFill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000"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+mn-lt"/>
                  <a:ea typeface="+mn-ea"/>
                  <a:cs typeface="+mn-cs"/>
                  <a:sym typeface="Gill Sans"/>
                </a:defRPr>
              </a:pPr>
              <a:endParaRPr kumimoji="0" sz="3000" b="0" i="0" u="none" strike="noStrike" kern="1200" cap="none" spc="0" normalizeH="0" baseline="0" noProof="0">
                <a:ln>
                  <a:noFill/>
                </a:ln>
                <a:solidFill>
                  <a:srgbClr val="003399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  <a:sym typeface="Gill Sans"/>
              </a:endParaRPr>
            </a:p>
          </p:txBody>
        </p:sp>
        <p:sp>
          <p:nvSpPr>
            <p:cNvPr id="76" name="Shape 29"/>
            <p:cNvSpPr/>
            <p:nvPr/>
          </p:nvSpPr>
          <p:spPr>
            <a:xfrm>
              <a:off x="505467" y="30634"/>
              <a:ext cx="129824" cy="12974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812" y="21600"/>
                  </a:moveTo>
                  <a:cubicBezTo>
                    <a:pt x="6115" y="21600"/>
                    <a:pt x="1984" y="18601"/>
                    <a:pt x="533" y="14137"/>
                  </a:cubicBezTo>
                  <a:cubicBezTo>
                    <a:pt x="179" y="13047"/>
                    <a:pt x="0" y="11923"/>
                    <a:pt x="0" y="10798"/>
                  </a:cubicBezTo>
                  <a:cubicBezTo>
                    <a:pt x="0" y="6107"/>
                    <a:pt x="2999" y="1980"/>
                    <a:pt x="7464" y="528"/>
                  </a:cubicBezTo>
                  <a:cubicBezTo>
                    <a:pt x="8544" y="178"/>
                    <a:pt x="9661" y="0"/>
                    <a:pt x="10785" y="0"/>
                  </a:cubicBezTo>
                  <a:cubicBezTo>
                    <a:pt x="15485" y="0"/>
                    <a:pt x="19616" y="2999"/>
                    <a:pt x="21067" y="7464"/>
                  </a:cubicBezTo>
                  <a:cubicBezTo>
                    <a:pt x="21421" y="8554"/>
                    <a:pt x="21600" y="9678"/>
                    <a:pt x="21600" y="10804"/>
                  </a:cubicBezTo>
                  <a:cubicBezTo>
                    <a:pt x="21600" y="15494"/>
                    <a:pt x="18601" y="19619"/>
                    <a:pt x="14137" y="21070"/>
                  </a:cubicBezTo>
                  <a:cubicBezTo>
                    <a:pt x="13056" y="21422"/>
                    <a:pt x="11937" y="21600"/>
                    <a:pt x="10812" y="21600"/>
                  </a:cubicBezTo>
                  <a:close/>
                </a:path>
              </a:pathLst>
            </a:custGeom>
            <a:solidFill>
              <a:srgbClr val="C4C4C2"/>
            </a:solidFill>
            <a:ln w="12700" cap="flat">
              <a:noFill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000"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+mn-lt"/>
                  <a:ea typeface="+mn-ea"/>
                  <a:cs typeface="+mn-cs"/>
                  <a:sym typeface="Gill Sans"/>
                </a:defRPr>
              </a:pPr>
              <a:endParaRPr kumimoji="0" sz="3000" b="0" i="0" u="none" strike="noStrike" kern="1200" cap="none" spc="0" normalizeH="0" baseline="0" noProof="0">
                <a:ln>
                  <a:noFill/>
                </a:ln>
                <a:solidFill>
                  <a:srgbClr val="003399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  <a:sym typeface="Gill Sans"/>
              </a:endParaRPr>
            </a:p>
          </p:txBody>
        </p:sp>
        <p:sp>
          <p:nvSpPr>
            <p:cNvPr id="77" name="Shape 30"/>
            <p:cNvSpPr/>
            <p:nvPr/>
          </p:nvSpPr>
          <p:spPr>
            <a:xfrm>
              <a:off x="137855" y="306343"/>
              <a:ext cx="129764" cy="12968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778" y="21600"/>
                  </a:moveTo>
                  <a:cubicBezTo>
                    <a:pt x="8491" y="21600"/>
                    <a:pt x="6303" y="20889"/>
                    <a:pt x="4451" y="19542"/>
                  </a:cubicBezTo>
                  <a:cubicBezTo>
                    <a:pt x="1665" y="17515"/>
                    <a:pt x="0" y="14240"/>
                    <a:pt x="0" y="10781"/>
                  </a:cubicBezTo>
                  <a:cubicBezTo>
                    <a:pt x="0" y="8496"/>
                    <a:pt x="713" y="6306"/>
                    <a:pt x="2063" y="4447"/>
                  </a:cubicBezTo>
                  <a:cubicBezTo>
                    <a:pt x="4086" y="1663"/>
                    <a:pt x="7360" y="0"/>
                    <a:pt x="10822" y="0"/>
                  </a:cubicBezTo>
                  <a:cubicBezTo>
                    <a:pt x="13108" y="0"/>
                    <a:pt x="15296" y="711"/>
                    <a:pt x="17146" y="2057"/>
                  </a:cubicBezTo>
                  <a:cubicBezTo>
                    <a:pt x="19936" y="4085"/>
                    <a:pt x="21600" y="7360"/>
                    <a:pt x="21600" y="10818"/>
                  </a:cubicBezTo>
                  <a:cubicBezTo>
                    <a:pt x="21600" y="13103"/>
                    <a:pt x="20887" y="15293"/>
                    <a:pt x="19538" y="17150"/>
                  </a:cubicBezTo>
                  <a:cubicBezTo>
                    <a:pt x="17514" y="19937"/>
                    <a:pt x="14240" y="21600"/>
                    <a:pt x="10778" y="21600"/>
                  </a:cubicBezTo>
                  <a:close/>
                </a:path>
              </a:pathLst>
            </a:custGeom>
            <a:solidFill>
              <a:srgbClr val="C4C4C2"/>
            </a:solidFill>
            <a:ln w="12700" cap="flat">
              <a:noFill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000"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+mn-lt"/>
                  <a:ea typeface="+mn-ea"/>
                  <a:cs typeface="+mn-cs"/>
                  <a:sym typeface="Gill Sans"/>
                </a:defRPr>
              </a:pPr>
              <a:endParaRPr kumimoji="0" sz="3000" b="0" i="0" u="none" strike="noStrike" kern="1200" cap="none" spc="0" normalizeH="0" baseline="0" noProof="0">
                <a:ln>
                  <a:noFill/>
                </a:ln>
                <a:solidFill>
                  <a:srgbClr val="003399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  <a:sym typeface="Gill Sans"/>
              </a:endParaRPr>
            </a:p>
          </p:txBody>
        </p:sp>
        <p:sp>
          <p:nvSpPr>
            <p:cNvPr id="78" name="Shape 31"/>
            <p:cNvSpPr/>
            <p:nvPr/>
          </p:nvSpPr>
          <p:spPr>
            <a:xfrm>
              <a:off x="735228" y="1470452"/>
              <a:ext cx="129748" cy="12974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800" y="21600"/>
                  </a:moveTo>
                  <a:cubicBezTo>
                    <a:pt x="4845" y="21600"/>
                    <a:pt x="0" y="16755"/>
                    <a:pt x="0" y="10800"/>
                  </a:cubicBezTo>
                  <a:cubicBezTo>
                    <a:pt x="0" y="4845"/>
                    <a:pt x="4845" y="0"/>
                    <a:pt x="10800" y="0"/>
                  </a:cubicBezTo>
                  <a:cubicBezTo>
                    <a:pt x="16755" y="0"/>
                    <a:pt x="21600" y="4845"/>
                    <a:pt x="21600" y="10800"/>
                  </a:cubicBezTo>
                  <a:cubicBezTo>
                    <a:pt x="21600" y="16755"/>
                    <a:pt x="16755" y="21600"/>
                    <a:pt x="10800" y="21600"/>
                  </a:cubicBezTo>
                  <a:close/>
                </a:path>
              </a:pathLst>
            </a:custGeom>
            <a:solidFill>
              <a:schemeClr val="bg2"/>
            </a:solidFill>
            <a:ln w="12700" cap="flat">
              <a:noFill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000"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+mn-lt"/>
                  <a:ea typeface="+mn-ea"/>
                  <a:cs typeface="+mn-cs"/>
                  <a:sym typeface="Gill Sans"/>
                </a:defRPr>
              </a:pPr>
              <a:endParaRPr kumimoji="0" sz="3000" b="0" i="0" u="none" strike="noStrike" kern="1200" cap="none" spc="0" normalizeH="0" baseline="0" noProof="0">
                <a:ln>
                  <a:noFill/>
                </a:ln>
                <a:solidFill>
                  <a:srgbClr val="003399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  <a:sym typeface="Gill Sans"/>
              </a:endParaRPr>
            </a:p>
          </p:txBody>
        </p:sp>
        <p:sp>
          <p:nvSpPr>
            <p:cNvPr id="79" name="Shape 32"/>
            <p:cNvSpPr/>
            <p:nvPr/>
          </p:nvSpPr>
          <p:spPr>
            <a:xfrm>
              <a:off x="1164106" y="1317279"/>
              <a:ext cx="129740" cy="12975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975" h="21600" extrusionOk="0">
                  <a:moveTo>
                    <a:pt x="10007" y="21600"/>
                  </a:moveTo>
                  <a:cubicBezTo>
                    <a:pt x="6811" y="21600"/>
                    <a:pt x="3783" y="19935"/>
                    <a:pt x="1911" y="17149"/>
                  </a:cubicBezTo>
                  <a:cubicBezTo>
                    <a:pt x="341" y="14815"/>
                    <a:pt x="-292" y="11960"/>
                    <a:pt x="125" y="9111"/>
                  </a:cubicBezTo>
                  <a:cubicBezTo>
                    <a:pt x="543" y="6262"/>
                    <a:pt x="1961" y="3760"/>
                    <a:pt x="4121" y="2064"/>
                  </a:cubicBezTo>
                  <a:cubicBezTo>
                    <a:pt x="5840" y="713"/>
                    <a:pt x="7863" y="0"/>
                    <a:pt x="9974" y="0"/>
                  </a:cubicBezTo>
                  <a:cubicBezTo>
                    <a:pt x="13170" y="0"/>
                    <a:pt x="16198" y="1665"/>
                    <a:pt x="18071" y="4453"/>
                  </a:cubicBezTo>
                  <a:cubicBezTo>
                    <a:pt x="21308" y="9270"/>
                    <a:pt x="20317" y="16037"/>
                    <a:pt x="15860" y="19537"/>
                  </a:cubicBezTo>
                  <a:cubicBezTo>
                    <a:pt x="14143" y="20887"/>
                    <a:pt x="12119" y="21600"/>
                    <a:pt x="10007" y="21600"/>
                  </a:cubicBezTo>
                  <a:close/>
                </a:path>
              </a:pathLst>
            </a:custGeom>
            <a:solidFill>
              <a:schemeClr val="bg2"/>
            </a:solidFill>
            <a:ln w="12700" cap="flat">
              <a:noFill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000"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+mn-lt"/>
                  <a:ea typeface="+mn-ea"/>
                  <a:cs typeface="+mn-cs"/>
                  <a:sym typeface="Gill Sans"/>
                </a:defRPr>
              </a:pPr>
              <a:endParaRPr kumimoji="0" sz="3000" b="0" i="0" u="none" strike="noStrike" kern="1200" cap="none" spc="0" normalizeH="0" baseline="0" noProof="0" dirty="0">
                <a:ln>
                  <a:noFill/>
                </a:ln>
                <a:solidFill>
                  <a:srgbClr val="003399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  <a:sym typeface="Gill Sans"/>
              </a:endParaRPr>
            </a:p>
          </p:txBody>
        </p:sp>
        <p:sp>
          <p:nvSpPr>
            <p:cNvPr id="80" name="Shape 33"/>
            <p:cNvSpPr/>
            <p:nvPr/>
          </p:nvSpPr>
          <p:spPr>
            <a:xfrm>
              <a:off x="30634" y="505466"/>
              <a:ext cx="129796" cy="12981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09" h="21600" extrusionOk="0">
                  <a:moveTo>
                    <a:pt x="10460" y="21600"/>
                  </a:moveTo>
                  <a:cubicBezTo>
                    <a:pt x="9371" y="21600"/>
                    <a:pt x="8284" y="21421"/>
                    <a:pt x="7230" y="21066"/>
                  </a:cubicBezTo>
                  <a:cubicBezTo>
                    <a:pt x="4573" y="20175"/>
                    <a:pt x="2413" y="18270"/>
                    <a:pt x="1144" y="15700"/>
                  </a:cubicBezTo>
                  <a:cubicBezTo>
                    <a:pt x="-123" y="13131"/>
                    <a:pt x="-345" y="10207"/>
                    <a:pt x="518" y="7465"/>
                  </a:cubicBezTo>
                  <a:cubicBezTo>
                    <a:pt x="1922" y="3000"/>
                    <a:pt x="5916" y="0"/>
                    <a:pt x="10454" y="0"/>
                  </a:cubicBezTo>
                  <a:cubicBezTo>
                    <a:pt x="11543" y="0"/>
                    <a:pt x="12630" y="179"/>
                    <a:pt x="13684" y="534"/>
                  </a:cubicBezTo>
                  <a:cubicBezTo>
                    <a:pt x="16334" y="1424"/>
                    <a:pt x="18492" y="3330"/>
                    <a:pt x="19761" y="5904"/>
                  </a:cubicBezTo>
                  <a:cubicBezTo>
                    <a:pt x="21031" y="8476"/>
                    <a:pt x="21255" y="11400"/>
                    <a:pt x="20395" y="14136"/>
                  </a:cubicBezTo>
                  <a:cubicBezTo>
                    <a:pt x="18990" y="18601"/>
                    <a:pt x="14998" y="21600"/>
                    <a:pt x="10460" y="21600"/>
                  </a:cubicBezTo>
                  <a:close/>
                </a:path>
              </a:pathLst>
            </a:custGeom>
            <a:solidFill>
              <a:schemeClr val="bg2"/>
            </a:solidFill>
            <a:ln w="12700" cap="flat">
              <a:noFill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000"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+mn-lt"/>
                  <a:ea typeface="+mn-ea"/>
                  <a:cs typeface="+mn-cs"/>
                  <a:sym typeface="Gill Sans"/>
                </a:defRPr>
              </a:pPr>
              <a:endParaRPr kumimoji="0" sz="3000" b="0" i="0" u="none" strike="noStrike" kern="1200" cap="none" spc="0" normalizeH="0" baseline="0" noProof="0">
                <a:ln>
                  <a:noFill/>
                </a:ln>
                <a:solidFill>
                  <a:srgbClr val="003399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  <a:sym typeface="Gill Sans"/>
              </a:endParaRPr>
            </a:p>
          </p:txBody>
        </p:sp>
        <p:sp>
          <p:nvSpPr>
            <p:cNvPr id="81" name="Shape 34"/>
            <p:cNvSpPr/>
            <p:nvPr/>
          </p:nvSpPr>
          <p:spPr>
            <a:xfrm>
              <a:off x="1424502" y="964984"/>
              <a:ext cx="129827" cy="12981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08" h="21600" extrusionOk="0">
                  <a:moveTo>
                    <a:pt x="10458" y="21600"/>
                  </a:moveTo>
                  <a:cubicBezTo>
                    <a:pt x="9369" y="21600"/>
                    <a:pt x="8282" y="21421"/>
                    <a:pt x="7225" y="21066"/>
                  </a:cubicBezTo>
                  <a:cubicBezTo>
                    <a:pt x="4571" y="20174"/>
                    <a:pt x="2411" y="18270"/>
                    <a:pt x="1145" y="15701"/>
                  </a:cubicBezTo>
                  <a:cubicBezTo>
                    <a:pt x="-123" y="13131"/>
                    <a:pt x="-346" y="10207"/>
                    <a:pt x="518" y="7464"/>
                  </a:cubicBezTo>
                  <a:cubicBezTo>
                    <a:pt x="1921" y="2999"/>
                    <a:pt x="5913" y="0"/>
                    <a:pt x="10450" y="0"/>
                  </a:cubicBezTo>
                  <a:cubicBezTo>
                    <a:pt x="11539" y="0"/>
                    <a:pt x="12626" y="179"/>
                    <a:pt x="13683" y="534"/>
                  </a:cubicBezTo>
                  <a:cubicBezTo>
                    <a:pt x="16337" y="1425"/>
                    <a:pt x="18496" y="3330"/>
                    <a:pt x="19764" y="5900"/>
                  </a:cubicBezTo>
                  <a:cubicBezTo>
                    <a:pt x="21031" y="8469"/>
                    <a:pt x="21254" y="11393"/>
                    <a:pt x="20392" y="14135"/>
                  </a:cubicBezTo>
                  <a:cubicBezTo>
                    <a:pt x="18987" y="18600"/>
                    <a:pt x="14995" y="21600"/>
                    <a:pt x="10458" y="21600"/>
                  </a:cubicBezTo>
                  <a:close/>
                </a:path>
              </a:pathLst>
            </a:cu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000"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+mn-lt"/>
                  <a:ea typeface="+mn-ea"/>
                  <a:cs typeface="+mn-cs"/>
                  <a:sym typeface="Gill Sans"/>
                </a:defRPr>
              </a:pPr>
              <a:endParaRPr kumimoji="0" sz="3000" b="0" i="0" u="none" strike="noStrike" kern="1200" cap="none" spc="0" normalizeH="0" baseline="0" noProof="0">
                <a:ln>
                  <a:noFill/>
                </a:ln>
                <a:solidFill>
                  <a:srgbClr val="003399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  <a:sym typeface="Gill Sans"/>
              </a:endParaRPr>
            </a:p>
          </p:txBody>
        </p:sp>
        <p:sp>
          <p:nvSpPr>
            <p:cNvPr id="82" name="Shape 35"/>
            <p:cNvSpPr/>
            <p:nvPr/>
          </p:nvSpPr>
          <p:spPr>
            <a:xfrm>
              <a:off x="30634" y="964984"/>
              <a:ext cx="129752" cy="1298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263" h="21600" extrusionOk="0">
                  <a:moveTo>
                    <a:pt x="9629" y="21600"/>
                  </a:moveTo>
                  <a:cubicBezTo>
                    <a:pt x="5446" y="21600"/>
                    <a:pt x="1766" y="18601"/>
                    <a:pt x="471" y="14136"/>
                  </a:cubicBezTo>
                  <a:cubicBezTo>
                    <a:pt x="-1168" y="8475"/>
                    <a:pt x="1606" y="2373"/>
                    <a:pt x="6657" y="533"/>
                  </a:cubicBezTo>
                  <a:cubicBezTo>
                    <a:pt x="7628" y="179"/>
                    <a:pt x="8631" y="0"/>
                    <a:pt x="9635" y="0"/>
                  </a:cubicBezTo>
                  <a:cubicBezTo>
                    <a:pt x="13818" y="0"/>
                    <a:pt x="17496" y="2999"/>
                    <a:pt x="18790" y="7463"/>
                  </a:cubicBezTo>
                  <a:cubicBezTo>
                    <a:pt x="20432" y="13123"/>
                    <a:pt x="17658" y="19227"/>
                    <a:pt x="12607" y="21067"/>
                  </a:cubicBezTo>
                  <a:cubicBezTo>
                    <a:pt x="11636" y="21421"/>
                    <a:pt x="10633" y="21600"/>
                    <a:pt x="9629" y="21600"/>
                  </a:cubicBezTo>
                  <a:close/>
                </a:path>
              </a:pathLst>
            </a:custGeom>
            <a:solidFill>
              <a:schemeClr val="bg2"/>
            </a:solidFill>
            <a:ln w="12700" cap="flat">
              <a:noFill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000"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+mn-lt"/>
                  <a:ea typeface="+mn-ea"/>
                  <a:cs typeface="+mn-cs"/>
                  <a:sym typeface="Gill Sans"/>
                </a:defRPr>
              </a:pPr>
              <a:endParaRPr kumimoji="0" sz="3000" b="0" i="0" u="none" strike="noStrike" kern="1200" cap="none" spc="0" normalizeH="0" baseline="0" noProof="0">
                <a:ln>
                  <a:noFill/>
                </a:ln>
                <a:solidFill>
                  <a:srgbClr val="003399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  <a:sym typeface="Gill Sans"/>
              </a:endParaRPr>
            </a:p>
          </p:txBody>
        </p:sp>
        <p:sp>
          <p:nvSpPr>
            <p:cNvPr id="83" name="Shape 36"/>
            <p:cNvSpPr/>
            <p:nvPr/>
          </p:nvSpPr>
          <p:spPr>
            <a:xfrm>
              <a:off x="1424502" y="505466"/>
              <a:ext cx="129758" cy="1298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262" h="21600" extrusionOk="0">
                  <a:moveTo>
                    <a:pt x="9628" y="21600"/>
                  </a:moveTo>
                  <a:cubicBezTo>
                    <a:pt x="5445" y="21600"/>
                    <a:pt x="1765" y="18602"/>
                    <a:pt x="473" y="14139"/>
                  </a:cubicBezTo>
                  <a:cubicBezTo>
                    <a:pt x="-1169" y="8477"/>
                    <a:pt x="1604" y="2374"/>
                    <a:pt x="6656" y="533"/>
                  </a:cubicBezTo>
                  <a:cubicBezTo>
                    <a:pt x="7626" y="179"/>
                    <a:pt x="8630" y="0"/>
                    <a:pt x="9634" y="0"/>
                  </a:cubicBezTo>
                  <a:cubicBezTo>
                    <a:pt x="13817" y="0"/>
                    <a:pt x="17497" y="2999"/>
                    <a:pt x="18790" y="7464"/>
                  </a:cubicBezTo>
                  <a:cubicBezTo>
                    <a:pt x="20431" y="13126"/>
                    <a:pt x="17658" y="19227"/>
                    <a:pt x="12608" y="21067"/>
                  </a:cubicBezTo>
                  <a:cubicBezTo>
                    <a:pt x="11637" y="21421"/>
                    <a:pt x="10633" y="21600"/>
                    <a:pt x="9628" y="21600"/>
                  </a:cubicBezTo>
                  <a:close/>
                </a:path>
              </a:pathLst>
            </a:cu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000"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+mn-lt"/>
                  <a:ea typeface="+mn-ea"/>
                  <a:cs typeface="+mn-cs"/>
                  <a:sym typeface="Gill Sans"/>
                </a:defRPr>
              </a:pPr>
              <a:endParaRPr kumimoji="0" sz="3000" b="0" i="0" u="none" strike="noStrike" kern="1200" cap="none" spc="0" normalizeH="0" baseline="0" noProof="0">
                <a:ln>
                  <a:noFill/>
                </a:ln>
                <a:solidFill>
                  <a:srgbClr val="003399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  <a:sym typeface="Gill Sans"/>
              </a:endParaRPr>
            </a:p>
          </p:txBody>
        </p:sp>
        <p:sp>
          <p:nvSpPr>
            <p:cNvPr id="84" name="Shape 37"/>
            <p:cNvSpPr/>
            <p:nvPr/>
          </p:nvSpPr>
          <p:spPr>
            <a:xfrm>
              <a:off x="306345" y="1317279"/>
              <a:ext cx="129704" cy="1297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055" h="21600" extrusionOk="0">
                  <a:moveTo>
                    <a:pt x="9512" y="21600"/>
                  </a:moveTo>
                  <a:cubicBezTo>
                    <a:pt x="7496" y="21600"/>
                    <a:pt x="5565" y="20887"/>
                    <a:pt x="3925" y="19537"/>
                  </a:cubicBezTo>
                  <a:cubicBezTo>
                    <a:pt x="-325" y="16036"/>
                    <a:pt x="-1272" y="9270"/>
                    <a:pt x="1817" y="4454"/>
                  </a:cubicBezTo>
                  <a:cubicBezTo>
                    <a:pt x="3606" y="1665"/>
                    <a:pt x="6494" y="0"/>
                    <a:pt x="9545" y="0"/>
                  </a:cubicBezTo>
                  <a:cubicBezTo>
                    <a:pt x="11560" y="0"/>
                    <a:pt x="13491" y="713"/>
                    <a:pt x="15130" y="2062"/>
                  </a:cubicBezTo>
                  <a:cubicBezTo>
                    <a:pt x="19382" y="5564"/>
                    <a:pt x="20328" y="12331"/>
                    <a:pt x="17239" y="17149"/>
                  </a:cubicBezTo>
                  <a:cubicBezTo>
                    <a:pt x="15452" y="19936"/>
                    <a:pt x="12563" y="21600"/>
                    <a:pt x="9512" y="21600"/>
                  </a:cubicBezTo>
                  <a:close/>
                </a:path>
              </a:pathLst>
            </a:custGeom>
            <a:solidFill>
              <a:schemeClr val="bg2"/>
            </a:solidFill>
            <a:ln w="12700" cap="flat">
              <a:noFill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000"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+mn-lt"/>
                  <a:ea typeface="+mn-ea"/>
                  <a:cs typeface="+mn-cs"/>
                  <a:sym typeface="Gill Sans"/>
                </a:defRPr>
              </a:pPr>
              <a:endParaRPr kumimoji="0" sz="3000" b="0" i="0" u="none" strike="noStrike" kern="1200" cap="none" spc="0" normalizeH="0" baseline="0" noProof="0">
                <a:ln>
                  <a:noFill/>
                </a:ln>
                <a:solidFill>
                  <a:srgbClr val="003399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  <a:sym typeface="Gill Sans"/>
              </a:endParaRPr>
            </a:p>
          </p:txBody>
        </p:sp>
        <p:sp>
          <p:nvSpPr>
            <p:cNvPr id="85" name="Shape 38"/>
            <p:cNvSpPr/>
            <p:nvPr/>
          </p:nvSpPr>
          <p:spPr>
            <a:xfrm>
              <a:off x="1164106" y="137853"/>
              <a:ext cx="129740" cy="12976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975" h="21600" extrusionOk="0">
                  <a:moveTo>
                    <a:pt x="9974" y="21600"/>
                  </a:moveTo>
                  <a:cubicBezTo>
                    <a:pt x="7863" y="21600"/>
                    <a:pt x="5840" y="20887"/>
                    <a:pt x="4121" y="19537"/>
                  </a:cubicBezTo>
                  <a:cubicBezTo>
                    <a:pt x="1963" y="17841"/>
                    <a:pt x="543" y="15338"/>
                    <a:pt x="125" y="12489"/>
                  </a:cubicBezTo>
                  <a:cubicBezTo>
                    <a:pt x="-292" y="9641"/>
                    <a:pt x="341" y="6786"/>
                    <a:pt x="1910" y="4453"/>
                  </a:cubicBezTo>
                  <a:cubicBezTo>
                    <a:pt x="3784" y="1665"/>
                    <a:pt x="6811" y="0"/>
                    <a:pt x="10007" y="0"/>
                  </a:cubicBezTo>
                  <a:cubicBezTo>
                    <a:pt x="12118" y="0"/>
                    <a:pt x="14142" y="713"/>
                    <a:pt x="15860" y="2063"/>
                  </a:cubicBezTo>
                  <a:cubicBezTo>
                    <a:pt x="20317" y="5564"/>
                    <a:pt x="21308" y="12330"/>
                    <a:pt x="18071" y="17148"/>
                  </a:cubicBezTo>
                  <a:cubicBezTo>
                    <a:pt x="16198" y="19936"/>
                    <a:pt x="13170" y="21600"/>
                    <a:pt x="9974" y="21600"/>
                  </a:cubicBezTo>
                  <a:close/>
                </a:path>
              </a:pathLst>
            </a:cu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000"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+mn-lt"/>
                  <a:ea typeface="+mn-ea"/>
                  <a:cs typeface="+mn-cs"/>
                  <a:sym typeface="Gill Sans"/>
                </a:defRPr>
              </a:pPr>
              <a:endParaRPr kumimoji="0" sz="3000" b="0" i="0" u="none" strike="noStrike" kern="1200" cap="none" spc="0" normalizeH="0" baseline="0" noProof="0">
                <a:ln>
                  <a:noFill/>
                </a:ln>
                <a:solidFill>
                  <a:srgbClr val="003399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  <a:sym typeface="Gill Sans"/>
              </a:endParaRPr>
            </a:p>
          </p:txBody>
        </p:sp>
        <p:sp>
          <p:nvSpPr>
            <p:cNvPr id="86" name="Shape 39"/>
            <p:cNvSpPr/>
            <p:nvPr/>
          </p:nvSpPr>
          <p:spPr>
            <a:xfrm>
              <a:off x="1470454" y="735226"/>
              <a:ext cx="129749" cy="12974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800" y="21600"/>
                  </a:moveTo>
                  <a:cubicBezTo>
                    <a:pt x="4845" y="21600"/>
                    <a:pt x="0" y="16755"/>
                    <a:pt x="0" y="10800"/>
                  </a:cubicBezTo>
                  <a:cubicBezTo>
                    <a:pt x="0" y="4845"/>
                    <a:pt x="4845" y="0"/>
                    <a:pt x="10800" y="0"/>
                  </a:cubicBezTo>
                  <a:cubicBezTo>
                    <a:pt x="16755" y="0"/>
                    <a:pt x="21600" y="4845"/>
                    <a:pt x="21600" y="10800"/>
                  </a:cubicBezTo>
                  <a:cubicBezTo>
                    <a:pt x="21600" y="16755"/>
                    <a:pt x="16755" y="21600"/>
                    <a:pt x="10800" y="21600"/>
                  </a:cubicBezTo>
                  <a:close/>
                </a:path>
              </a:pathLst>
            </a:cu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000"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+mn-lt"/>
                  <a:ea typeface="+mn-ea"/>
                  <a:cs typeface="+mn-cs"/>
                  <a:sym typeface="Gill Sans"/>
                </a:defRPr>
              </a:pPr>
              <a:endParaRPr kumimoji="0" sz="3000" b="0" i="0" u="none" strike="noStrike" kern="1200" cap="none" spc="0" normalizeH="0" baseline="0" noProof="0">
                <a:ln>
                  <a:noFill/>
                </a:ln>
                <a:solidFill>
                  <a:srgbClr val="003399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  <a:sym typeface="Gill Sans"/>
              </a:endParaRPr>
            </a:p>
          </p:txBody>
        </p:sp>
        <p:sp>
          <p:nvSpPr>
            <p:cNvPr id="87" name="Shape 40"/>
            <p:cNvSpPr/>
            <p:nvPr/>
          </p:nvSpPr>
          <p:spPr>
            <a:xfrm>
              <a:off x="0" y="735226"/>
              <a:ext cx="129748" cy="12974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800" y="21600"/>
                  </a:moveTo>
                  <a:cubicBezTo>
                    <a:pt x="4845" y="21600"/>
                    <a:pt x="0" y="16755"/>
                    <a:pt x="0" y="10800"/>
                  </a:cubicBezTo>
                  <a:cubicBezTo>
                    <a:pt x="0" y="4845"/>
                    <a:pt x="4845" y="0"/>
                    <a:pt x="10800" y="0"/>
                  </a:cubicBezTo>
                  <a:cubicBezTo>
                    <a:pt x="16755" y="0"/>
                    <a:pt x="21600" y="4845"/>
                    <a:pt x="21600" y="10800"/>
                  </a:cubicBezTo>
                  <a:cubicBezTo>
                    <a:pt x="21600" y="16755"/>
                    <a:pt x="16755" y="21600"/>
                    <a:pt x="10800" y="21600"/>
                  </a:cubicBezTo>
                  <a:close/>
                </a:path>
              </a:pathLst>
            </a:custGeom>
            <a:solidFill>
              <a:schemeClr val="bg2"/>
            </a:solidFill>
            <a:ln w="12700" cap="flat">
              <a:noFill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000"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+mn-lt"/>
                  <a:ea typeface="+mn-ea"/>
                  <a:cs typeface="+mn-cs"/>
                  <a:sym typeface="Gill Sans"/>
                </a:defRPr>
              </a:pPr>
              <a:endParaRPr kumimoji="0" sz="3000" b="0" i="0" u="none" strike="noStrike" kern="1200" cap="none" spc="0" normalizeH="0" baseline="0" noProof="0">
                <a:ln>
                  <a:noFill/>
                </a:ln>
                <a:solidFill>
                  <a:srgbClr val="003399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  <a:sym typeface="Gill Sans"/>
              </a:endParaRPr>
            </a:p>
          </p:txBody>
        </p:sp>
        <p:sp>
          <p:nvSpPr>
            <p:cNvPr id="88" name="Shape 41"/>
            <p:cNvSpPr/>
            <p:nvPr/>
          </p:nvSpPr>
          <p:spPr>
            <a:xfrm>
              <a:off x="1317282" y="306343"/>
              <a:ext cx="129756" cy="1296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823" y="21600"/>
                  </a:moveTo>
                  <a:cubicBezTo>
                    <a:pt x="7361" y="21600"/>
                    <a:pt x="4086" y="19938"/>
                    <a:pt x="2064" y="17152"/>
                  </a:cubicBezTo>
                  <a:cubicBezTo>
                    <a:pt x="713" y="15292"/>
                    <a:pt x="0" y="13102"/>
                    <a:pt x="0" y="10819"/>
                  </a:cubicBezTo>
                  <a:cubicBezTo>
                    <a:pt x="0" y="7359"/>
                    <a:pt x="1665" y="4085"/>
                    <a:pt x="4453" y="2058"/>
                  </a:cubicBezTo>
                  <a:cubicBezTo>
                    <a:pt x="6306" y="711"/>
                    <a:pt x="8492" y="0"/>
                    <a:pt x="10778" y="0"/>
                  </a:cubicBezTo>
                  <a:cubicBezTo>
                    <a:pt x="14241" y="0"/>
                    <a:pt x="17514" y="1663"/>
                    <a:pt x="19537" y="4450"/>
                  </a:cubicBezTo>
                  <a:cubicBezTo>
                    <a:pt x="20887" y="6308"/>
                    <a:pt x="21600" y="8498"/>
                    <a:pt x="21600" y="10783"/>
                  </a:cubicBezTo>
                  <a:cubicBezTo>
                    <a:pt x="21600" y="14241"/>
                    <a:pt x="19935" y="17516"/>
                    <a:pt x="17148" y="19544"/>
                  </a:cubicBezTo>
                  <a:cubicBezTo>
                    <a:pt x="15298" y="20889"/>
                    <a:pt x="13110" y="21600"/>
                    <a:pt x="10823" y="21600"/>
                  </a:cubicBezTo>
                  <a:close/>
                </a:path>
              </a:pathLst>
            </a:cu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000"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+mn-lt"/>
                  <a:ea typeface="+mn-ea"/>
                  <a:cs typeface="+mn-cs"/>
                  <a:sym typeface="Gill Sans"/>
                </a:defRPr>
              </a:pPr>
              <a:endParaRPr kumimoji="0" sz="3000" b="0" i="0" u="none" strike="noStrike" kern="1200" cap="none" spc="0" normalizeH="0" baseline="0" noProof="0">
                <a:ln>
                  <a:noFill/>
                </a:ln>
                <a:solidFill>
                  <a:srgbClr val="003399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  <a:sym typeface="Gill Sans"/>
              </a:endParaRPr>
            </a:p>
          </p:txBody>
        </p:sp>
        <p:sp>
          <p:nvSpPr>
            <p:cNvPr id="89" name="Shape 42"/>
            <p:cNvSpPr/>
            <p:nvPr/>
          </p:nvSpPr>
          <p:spPr>
            <a:xfrm>
              <a:off x="137855" y="1164106"/>
              <a:ext cx="129756" cy="12973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821" y="21600"/>
                  </a:moveTo>
                  <a:cubicBezTo>
                    <a:pt x="7359" y="21600"/>
                    <a:pt x="4085" y="19938"/>
                    <a:pt x="2063" y="17152"/>
                  </a:cubicBezTo>
                  <a:cubicBezTo>
                    <a:pt x="713" y="15295"/>
                    <a:pt x="0" y="13106"/>
                    <a:pt x="0" y="10822"/>
                  </a:cubicBezTo>
                  <a:cubicBezTo>
                    <a:pt x="0" y="7366"/>
                    <a:pt x="1665" y="4092"/>
                    <a:pt x="4451" y="2067"/>
                  </a:cubicBezTo>
                  <a:cubicBezTo>
                    <a:pt x="6312" y="715"/>
                    <a:pt x="8496" y="0"/>
                    <a:pt x="10766" y="0"/>
                  </a:cubicBezTo>
                  <a:cubicBezTo>
                    <a:pt x="11337" y="0"/>
                    <a:pt x="11917" y="46"/>
                    <a:pt x="12489" y="136"/>
                  </a:cubicBezTo>
                  <a:cubicBezTo>
                    <a:pt x="15337" y="588"/>
                    <a:pt x="17840" y="2122"/>
                    <a:pt x="19536" y="4457"/>
                  </a:cubicBezTo>
                  <a:cubicBezTo>
                    <a:pt x="20887" y="6316"/>
                    <a:pt x="21600" y="8504"/>
                    <a:pt x="21600" y="10786"/>
                  </a:cubicBezTo>
                  <a:cubicBezTo>
                    <a:pt x="21600" y="14243"/>
                    <a:pt x="19935" y="17517"/>
                    <a:pt x="17146" y="19543"/>
                  </a:cubicBezTo>
                  <a:cubicBezTo>
                    <a:pt x="15294" y="20889"/>
                    <a:pt x="13106" y="21600"/>
                    <a:pt x="10821" y="21600"/>
                  </a:cubicBezTo>
                  <a:close/>
                </a:path>
              </a:pathLst>
            </a:custGeom>
            <a:solidFill>
              <a:schemeClr val="bg2"/>
            </a:solidFill>
            <a:ln w="12700" cap="flat">
              <a:noFill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000"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+mn-lt"/>
                  <a:ea typeface="+mn-ea"/>
                  <a:cs typeface="+mn-cs"/>
                  <a:sym typeface="Gill Sans"/>
                </a:defRPr>
              </a:pPr>
              <a:endParaRPr kumimoji="0" sz="3000" b="0" i="0" u="none" strike="noStrike" kern="1200" cap="none" spc="0" normalizeH="0" baseline="0" noProof="0">
                <a:ln>
                  <a:noFill/>
                </a:ln>
                <a:solidFill>
                  <a:srgbClr val="003399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  <a:sym typeface="Gill Sans"/>
              </a:endParaRPr>
            </a:p>
          </p:txBody>
        </p:sp>
        <p:sp>
          <p:nvSpPr>
            <p:cNvPr id="90" name="Shape 43"/>
            <p:cNvSpPr/>
            <p:nvPr/>
          </p:nvSpPr>
          <p:spPr>
            <a:xfrm>
              <a:off x="964984" y="30634"/>
              <a:ext cx="129816" cy="1298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791" y="21600"/>
                  </a:moveTo>
                  <a:cubicBezTo>
                    <a:pt x="9666" y="21600"/>
                    <a:pt x="8547" y="21421"/>
                    <a:pt x="7464" y="21070"/>
                  </a:cubicBezTo>
                  <a:cubicBezTo>
                    <a:pt x="2999" y="19619"/>
                    <a:pt x="0" y="15495"/>
                    <a:pt x="0" y="10807"/>
                  </a:cubicBezTo>
                  <a:cubicBezTo>
                    <a:pt x="0" y="9682"/>
                    <a:pt x="179" y="8559"/>
                    <a:pt x="534" y="7470"/>
                  </a:cubicBezTo>
                  <a:cubicBezTo>
                    <a:pt x="1425" y="4726"/>
                    <a:pt x="3330" y="2494"/>
                    <a:pt x="5900" y="1184"/>
                  </a:cubicBezTo>
                  <a:cubicBezTo>
                    <a:pt x="7442" y="398"/>
                    <a:pt x="9085" y="0"/>
                    <a:pt x="10782" y="0"/>
                  </a:cubicBezTo>
                  <a:cubicBezTo>
                    <a:pt x="11912" y="0"/>
                    <a:pt x="13039" y="180"/>
                    <a:pt x="14135" y="536"/>
                  </a:cubicBezTo>
                  <a:cubicBezTo>
                    <a:pt x="18600" y="1988"/>
                    <a:pt x="21600" y="6113"/>
                    <a:pt x="21600" y="10801"/>
                  </a:cubicBezTo>
                  <a:cubicBezTo>
                    <a:pt x="21600" y="11926"/>
                    <a:pt x="21421" y="13048"/>
                    <a:pt x="21066" y="14137"/>
                  </a:cubicBezTo>
                  <a:cubicBezTo>
                    <a:pt x="19616" y="18602"/>
                    <a:pt x="15486" y="21600"/>
                    <a:pt x="10791" y="21600"/>
                  </a:cubicBezTo>
                  <a:close/>
                </a:path>
              </a:pathLst>
            </a:cu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000"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+mn-lt"/>
                  <a:ea typeface="+mn-ea"/>
                  <a:cs typeface="+mn-cs"/>
                  <a:sym typeface="Gill Sans"/>
                </a:defRPr>
              </a:pPr>
              <a:endParaRPr kumimoji="0" sz="3000" b="0" i="0" u="none" strike="noStrike" kern="1200" cap="none" spc="0" normalizeH="0" baseline="0" noProof="0">
                <a:ln>
                  <a:noFill/>
                </a:ln>
                <a:solidFill>
                  <a:srgbClr val="003399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  <a:sym typeface="Gill Sans"/>
              </a:endParaRPr>
            </a:p>
          </p:txBody>
        </p:sp>
        <p:sp>
          <p:nvSpPr>
            <p:cNvPr id="107" name="Shape 44"/>
            <p:cNvSpPr/>
            <p:nvPr/>
          </p:nvSpPr>
          <p:spPr>
            <a:xfrm>
              <a:off x="505467" y="1424499"/>
              <a:ext cx="129817" cy="12984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817" y="21600"/>
                  </a:moveTo>
                  <a:cubicBezTo>
                    <a:pt x="9688" y="21600"/>
                    <a:pt x="8561" y="21420"/>
                    <a:pt x="7466" y="21065"/>
                  </a:cubicBezTo>
                  <a:cubicBezTo>
                    <a:pt x="3000" y="19614"/>
                    <a:pt x="0" y="15491"/>
                    <a:pt x="0" y="10804"/>
                  </a:cubicBezTo>
                  <a:cubicBezTo>
                    <a:pt x="0" y="9680"/>
                    <a:pt x="179" y="8556"/>
                    <a:pt x="534" y="7465"/>
                  </a:cubicBezTo>
                  <a:cubicBezTo>
                    <a:pt x="1426" y="4723"/>
                    <a:pt x="3330" y="2492"/>
                    <a:pt x="5899" y="1184"/>
                  </a:cubicBezTo>
                  <a:cubicBezTo>
                    <a:pt x="7442" y="398"/>
                    <a:pt x="9085" y="0"/>
                    <a:pt x="10783" y="0"/>
                  </a:cubicBezTo>
                  <a:cubicBezTo>
                    <a:pt x="11913" y="0"/>
                    <a:pt x="13041" y="180"/>
                    <a:pt x="14136" y="536"/>
                  </a:cubicBezTo>
                  <a:cubicBezTo>
                    <a:pt x="18601" y="1986"/>
                    <a:pt x="21600" y="6109"/>
                    <a:pt x="21600" y="10796"/>
                  </a:cubicBezTo>
                  <a:cubicBezTo>
                    <a:pt x="21600" y="11920"/>
                    <a:pt x="21421" y="13044"/>
                    <a:pt x="21066" y="14135"/>
                  </a:cubicBezTo>
                  <a:cubicBezTo>
                    <a:pt x="20175" y="16877"/>
                    <a:pt x="18270" y="19107"/>
                    <a:pt x="15700" y="20417"/>
                  </a:cubicBezTo>
                  <a:cubicBezTo>
                    <a:pt x="14158" y="21202"/>
                    <a:pt x="12516" y="21600"/>
                    <a:pt x="10817" y="21600"/>
                  </a:cubicBezTo>
                  <a:close/>
                </a:path>
              </a:pathLst>
            </a:custGeom>
            <a:solidFill>
              <a:schemeClr val="bg2"/>
            </a:solidFill>
            <a:ln w="12700" cap="flat">
              <a:noFill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000"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+mn-lt"/>
                  <a:ea typeface="+mn-ea"/>
                  <a:cs typeface="+mn-cs"/>
                  <a:sym typeface="Gill Sans"/>
                </a:defRPr>
              </a:pPr>
              <a:endParaRPr kumimoji="0" sz="3000" b="0" i="0" u="none" strike="noStrike" kern="1200" cap="none" spc="0" normalizeH="0" baseline="0" noProof="0">
                <a:ln>
                  <a:noFill/>
                </a:ln>
                <a:solidFill>
                  <a:srgbClr val="003399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  <a:sym typeface="Gill Sans"/>
              </a:endParaRPr>
            </a:p>
          </p:txBody>
        </p:sp>
        <p:sp>
          <p:nvSpPr>
            <p:cNvPr id="108" name="Shape 45"/>
            <p:cNvSpPr/>
            <p:nvPr/>
          </p:nvSpPr>
          <p:spPr>
            <a:xfrm>
              <a:off x="964984" y="1424499"/>
              <a:ext cx="129824" cy="1297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812" y="21600"/>
                  </a:moveTo>
                  <a:cubicBezTo>
                    <a:pt x="6114" y="21600"/>
                    <a:pt x="1984" y="18601"/>
                    <a:pt x="533" y="14138"/>
                  </a:cubicBezTo>
                  <a:cubicBezTo>
                    <a:pt x="179" y="13049"/>
                    <a:pt x="0" y="11924"/>
                    <a:pt x="0" y="10797"/>
                  </a:cubicBezTo>
                  <a:cubicBezTo>
                    <a:pt x="0" y="6106"/>
                    <a:pt x="2998" y="1981"/>
                    <a:pt x="7461" y="532"/>
                  </a:cubicBezTo>
                  <a:cubicBezTo>
                    <a:pt x="8545" y="179"/>
                    <a:pt x="9664" y="0"/>
                    <a:pt x="10789" y="0"/>
                  </a:cubicBezTo>
                  <a:cubicBezTo>
                    <a:pt x="15485" y="0"/>
                    <a:pt x="19616" y="3000"/>
                    <a:pt x="21067" y="7464"/>
                  </a:cubicBezTo>
                  <a:cubicBezTo>
                    <a:pt x="21421" y="8552"/>
                    <a:pt x="21600" y="9678"/>
                    <a:pt x="21600" y="10803"/>
                  </a:cubicBezTo>
                  <a:cubicBezTo>
                    <a:pt x="21600" y="15494"/>
                    <a:pt x="18601" y="19619"/>
                    <a:pt x="14136" y="21070"/>
                  </a:cubicBezTo>
                  <a:cubicBezTo>
                    <a:pt x="13055" y="21422"/>
                    <a:pt x="11936" y="21600"/>
                    <a:pt x="10812" y="21600"/>
                  </a:cubicBezTo>
                  <a:close/>
                </a:path>
              </a:pathLst>
            </a:custGeom>
            <a:solidFill>
              <a:schemeClr val="bg2"/>
            </a:solidFill>
            <a:ln w="12700" cap="flat">
              <a:noFill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000"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+mn-lt"/>
                  <a:ea typeface="+mn-ea"/>
                  <a:cs typeface="+mn-cs"/>
                  <a:sym typeface="Gill Sans"/>
                </a:defRPr>
              </a:pPr>
              <a:endParaRPr kumimoji="0" sz="3000" b="0" i="0" u="none" strike="noStrike" kern="1200" cap="none" spc="0" normalizeH="0" baseline="0" noProof="0">
                <a:ln>
                  <a:noFill/>
                </a:ln>
                <a:solidFill>
                  <a:srgbClr val="003399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  <a:sym typeface="Gill Sans"/>
              </a:endParaRPr>
            </a:p>
          </p:txBody>
        </p:sp>
        <p:sp>
          <p:nvSpPr>
            <p:cNvPr id="109" name="Shape 46"/>
            <p:cNvSpPr/>
            <p:nvPr/>
          </p:nvSpPr>
          <p:spPr>
            <a:xfrm>
              <a:off x="1317282" y="1164106"/>
              <a:ext cx="129764" cy="12973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779" y="21600"/>
                  </a:moveTo>
                  <a:cubicBezTo>
                    <a:pt x="8492" y="21600"/>
                    <a:pt x="6304" y="20889"/>
                    <a:pt x="4452" y="19543"/>
                  </a:cubicBezTo>
                  <a:cubicBezTo>
                    <a:pt x="1665" y="17517"/>
                    <a:pt x="0" y="14243"/>
                    <a:pt x="0" y="10786"/>
                  </a:cubicBezTo>
                  <a:cubicBezTo>
                    <a:pt x="0" y="8504"/>
                    <a:pt x="713" y="6316"/>
                    <a:pt x="2063" y="4457"/>
                  </a:cubicBezTo>
                  <a:cubicBezTo>
                    <a:pt x="3759" y="2123"/>
                    <a:pt x="6262" y="588"/>
                    <a:pt x="9111" y="136"/>
                  </a:cubicBezTo>
                  <a:cubicBezTo>
                    <a:pt x="9682" y="46"/>
                    <a:pt x="10262" y="0"/>
                    <a:pt x="10834" y="0"/>
                  </a:cubicBezTo>
                  <a:cubicBezTo>
                    <a:pt x="13103" y="0"/>
                    <a:pt x="15287" y="715"/>
                    <a:pt x="17147" y="2066"/>
                  </a:cubicBezTo>
                  <a:cubicBezTo>
                    <a:pt x="19936" y="4093"/>
                    <a:pt x="21600" y="7366"/>
                    <a:pt x="21600" y="10822"/>
                  </a:cubicBezTo>
                  <a:cubicBezTo>
                    <a:pt x="21600" y="13105"/>
                    <a:pt x="20887" y="15294"/>
                    <a:pt x="19537" y="17152"/>
                  </a:cubicBezTo>
                  <a:cubicBezTo>
                    <a:pt x="17514" y="19938"/>
                    <a:pt x="14240" y="21600"/>
                    <a:pt x="10779" y="21600"/>
                  </a:cubicBezTo>
                  <a:close/>
                </a:path>
              </a:pathLst>
            </a:cu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000"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+mn-lt"/>
                  <a:ea typeface="+mn-ea"/>
                  <a:cs typeface="+mn-cs"/>
                  <a:sym typeface="Gill Sans"/>
                </a:defRPr>
              </a:pPr>
              <a:endParaRPr kumimoji="0" sz="3000" b="0" i="0" u="none" strike="noStrike" kern="1200" cap="none" spc="0" normalizeH="0" baseline="0" noProof="0">
                <a:ln>
                  <a:noFill/>
                </a:ln>
                <a:solidFill>
                  <a:srgbClr val="003399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  <a:sym typeface="Gill Sans"/>
              </a:endParaRPr>
            </a:p>
          </p:txBody>
        </p:sp>
      </p:grpSp>
      <p:grpSp>
        <p:nvGrpSpPr>
          <p:cNvPr id="110" name="Group 47"/>
          <p:cNvGrpSpPr/>
          <p:nvPr/>
        </p:nvGrpSpPr>
        <p:grpSpPr>
          <a:xfrm>
            <a:off x="4483600" y="1286946"/>
            <a:ext cx="971096" cy="965905"/>
            <a:chOff x="0" y="0"/>
            <a:chExt cx="1600202" cy="1600200"/>
          </a:xfrm>
        </p:grpSpPr>
        <p:sp>
          <p:nvSpPr>
            <p:cNvPr id="111" name="Shape 27"/>
            <p:cNvSpPr/>
            <p:nvPr/>
          </p:nvSpPr>
          <p:spPr>
            <a:xfrm>
              <a:off x="735228" y="0"/>
              <a:ext cx="129748" cy="12974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800" y="21600"/>
                  </a:moveTo>
                  <a:cubicBezTo>
                    <a:pt x="4845" y="21600"/>
                    <a:pt x="0" y="16755"/>
                    <a:pt x="0" y="10800"/>
                  </a:cubicBezTo>
                  <a:cubicBezTo>
                    <a:pt x="0" y="4845"/>
                    <a:pt x="4845" y="0"/>
                    <a:pt x="10800" y="0"/>
                  </a:cubicBezTo>
                  <a:cubicBezTo>
                    <a:pt x="16755" y="0"/>
                    <a:pt x="21600" y="4845"/>
                    <a:pt x="21600" y="10800"/>
                  </a:cubicBezTo>
                  <a:cubicBezTo>
                    <a:pt x="21600" y="16755"/>
                    <a:pt x="16755" y="21600"/>
                    <a:pt x="10800" y="21600"/>
                  </a:cubicBezTo>
                  <a:close/>
                </a:path>
              </a:pathLst>
            </a:cu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000"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+mn-lt"/>
                  <a:ea typeface="+mn-ea"/>
                  <a:cs typeface="+mn-cs"/>
                  <a:sym typeface="Gill Sans"/>
                </a:defRPr>
              </a:pPr>
              <a:endParaRPr kumimoji="0" sz="3000" b="0" i="0" u="none" strike="noStrike" kern="1200" cap="none" spc="0" normalizeH="0" baseline="0" noProof="0">
                <a:ln>
                  <a:noFill/>
                </a:ln>
                <a:solidFill>
                  <a:srgbClr val="003399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  <a:sym typeface="Gill Sans"/>
              </a:endParaRPr>
            </a:p>
          </p:txBody>
        </p:sp>
        <p:sp>
          <p:nvSpPr>
            <p:cNvPr id="112" name="Shape 28"/>
            <p:cNvSpPr/>
            <p:nvPr/>
          </p:nvSpPr>
          <p:spPr>
            <a:xfrm>
              <a:off x="306345" y="137853"/>
              <a:ext cx="129694" cy="12975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86" h="21600" extrusionOk="0">
                  <a:moveTo>
                    <a:pt x="10511" y="21600"/>
                  </a:moveTo>
                  <a:cubicBezTo>
                    <a:pt x="7150" y="21600"/>
                    <a:pt x="3970" y="19935"/>
                    <a:pt x="2001" y="17147"/>
                  </a:cubicBezTo>
                  <a:cubicBezTo>
                    <a:pt x="356" y="14818"/>
                    <a:pt x="-307" y="11965"/>
                    <a:pt x="132" y="9112"/>
                  </a:cubicBezTo>
                  <a:cubicBezTo>
                    <a:pt x="572" y="6258"/>
                    <a:pt x="2060" y="3755"/>
                    <a:pt x="4325" y="2063"/>
                  </a:cubicBezTo>
                  <a:cubicBezTo>
                    <a:pt x="6129" y="713"/>
                    <a:pt x="8256" y="0"/>
                    <a:pt x="10476" y="0"/>
                  </a:cubicBezTo>
                  <a:cubicBezTo>
                    <a:pt x="13836" y="0"/>
                    <a:pt x="17017" y="1665"/>
                    <a:pt x="18988" y="4452"/>
                  </a:cubicBezTo>
                  <a:cubicBezTo>
                    <a:pt x="20630" y="6779"/>
                    <a:pt x="21293" y="9633"/>
                    <a:pt x="20854" y="12488"/>
                  </a:cubicBezTo>
                  <a:cubicBezTo>
                    <a:pt x="20414" y="15341"/>
                    <a:pt x="18926" y="17845"/>
                    <a:pt x="16664" y="19536"/>
                  </a:cubicBezTo>
                  <a:cubicBezTo>
                    <a:pt x="14857" y="20887"/>
                    <a:pt x="12730" y="21600"/>
                    <a:pt x="10511" y="21600"/>
                  </a:cubicBezTo>
                  <a:close/>
                </a:path>
              </a:pathLst>
            </a:custGeom>
            <a:solidFill>
              <a:srgbClr val="C4C4C2"/>
            </a:solidFill>
            <a:ln w="12700" cap="flat">
              <a:noFill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000"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+mn-lt"/>
                  <a:ea typeface="+mn-ea"/>
                  <a:cs typeface="+mn-cs"/>
                  <a:sym typeface="Gill Sans"/>
                </a:defRPr>
              </a:pPr>
              <a:endParaRPr kumimoji="0" sz="3000" b="0" i="0" u="none" strike="noStrike" kern="1200" cap="none" spc="0" normalizeH="0" baseline="0" noProof="0">
                <a:ln>
                  <a:noFill/>
                </a:ln>
                <a:solidFill>
                  <a:srgbClr val="003399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  <a:sym typeface="Gill Sans"/>
              </a:endParaRPr>
            </a:p>
          </p:txBody>
        </p:sp>
        <p:sp>
          <p:nvSpPr>
            <p:cNvPr id="113" name="Shape 29"/>
            <p:cNvSpPr/>
            <p:nvPr/>
          </p:nvSpPr>
          <p:spPr>
            <a:xfrm>
              <a:off x="505467" y="30634"/>
              <a:ext cx="129824" cy="12974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812" y="21600"/>
                  </a:moveTo>
                  <a:cubicBezTo>
                    <a:pt x="6115" y="21600"/>
                    <a:pt x="1984" y="18601"/>
                    <a:pt x="533" y="14137"/>
                  </a:cubicBezTo>
                  <a:cubicBezTo>
                    <a:pt x="179" y="13047"/>
                    <a:pt x="0" y="11923"/>
                    <a:pt x="0" y="10798"/>
                  </a:cubicBezTo>
                  <a:cubicBezTo>
                    <a:pt x="0" y="6107"/>
                    <a:pt x="2999" y="1980"/>
                    <a:pt x="7464" y="528"/>
                  </a:cubicBezTo>
                  <a:cubicBezTo>
                    <a:pt x="8544" y="178"/>
                    <a:pt x="9661" y="0"/>
                    <a:pt x="10785" y="0"/>
                  </a:cubicBezTo>
                  <a:cubicBezTo>
                    <a:pt x="15485" y="0"/>
                    <a:pt x="19616" y="2999"/>
                    <a:pt x="21067" y="7464"/>
                  </a:cubicBezTo>
                  <a:cubicBezTo>
                    <a:pt x="21421" y="8554"/>
                    <a:pt x="21600" y="9678"/>
                    <a:pt x="21600" y="10804"/>
                  </a:cubicBezTo>
                  <a:cubicBezTo>
                    <a:pt x="21600" y="15494"/>
                    <a:pt x="18601" y="19619"/>
                    <a:pt x="14137" y="21070"/>
                  </a:cubicBezTo>
                  <a:cubicBezTo>
                    <a:pt x="13056" y="21422"/>
                    <a:pt x="11937" y="21600"/>
                    <a:pt x="10812" y="21600"/>
                  </a:cubicBezTo>
                  <a:close/>
                </a:path>
              </a:pathLst>
            </a:custGeom>
            <a:solidFill>
              <a:srgbClr val="C4C4C2"/>
            </a:solidFill>
            <a:ln w="12700" cap="flat">
              <a:noFill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000"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+mn-lt"/>
                  <a:ea typeface="+mn-ea"/>
                  <a:cs typeface="+mn-cs"/>
                  <a:sym typeface="Gill Sans"/>
                </a:defRPr>
              </a:pPr>
              <a:endParaRPr kumimoji="0" sz="3000" b="0" i="0" u="none" strike="noStrike" kern="1200" cap="none" spc="0" normalizeH="0" baseline="0" noProof="0">
                <a:ln>
                  <a:noFill/>
                </a:ln>
                <a:solidFill>
                  <a:srgbClr val="003399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  <a:sym typeface="Gill Sans"/>
              </a:endParaRPr>
            </a:p>
          </p:txBody>
        </p:sp>
        <p:sp>
          <p:nvSpPr>
            <p:cNvPr id="114" name="Shape 30"/>
            <p:cNvSpPr/>
            <p:nvPr/>
          </p:nvSpPr>
          <p:spPr>
            <a:xfrm>
              <a:off x="137855" y="306343"/>
              <a:ext cx="129764" cy="12968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778" y="21600"/>
                  </a:moveTo>
                  <a:cubicBezTo>
                    <a:pt x="8491" y="21600"/>
                    <a:pt x="6303" y="20889"/>
                    <a:pt x="4451" y="19542"/>
                  </a:cubicBezTo>
                  <a:cubicBezTo>
                    <a:pt x="1665" y="17515"/>
                    <a:pt x="0" y="14240"/>
                    <a:pt x="0" y="10781"/>
                  </a:cubicBezTo>
                  <a:cubicBezTo>
                    <a:pt x="0" y="8496"/>
                    <a:pt x="713" y="6306"/>
                    <a:pt x="2063" y="4447"/>
                  </a:cubicBezTo>
                  <a:cubicBezTo>
                    <a:pt x="4086" y="1663"/>
                    <a:pt x="7360" y="0"/>
                    <a:pt x="10822" y="0"/>
                  </a:cubicBezTo>
                  <a:cubicBezTo>
                    <a:pt x="13108" y="0"/>
                    <a:pt x="15296" y="711"/>
                    <a:pt x="17146" y="2057"/>
                  </a:cubicBezTo>
                  <a:cubicBezTo>
                    <a:pt x="19936" y="4085"/>
                    <a:pt x="21600" y="7360"/>
                    <a:pt x="21600" y="10818"/>
                  </a:cubicBezTo>
                  <a:cubicBezTo>
                    <a:pt x="21600" y="13103"/>
                    <a:pt x="20887" y="15293"/>
                    <a:pt x="19538" y="17150"/>
                  </a:cubicBezTo>
                  <a:cubicBezTo>
                    <a:pt x="17514" y="19937"/>
                    <a:pt x="14240" y="21600"/>
                    <a:pt x="10778" y="21600"/>
                  </a:cubicBezTo>
                  <a:close/>
                </a:path>
              </a:pathLst>
            </a:custGeom>
            <a:solidFill>
              <a:srgbClr val="C4C4C2"/>
            </a:solidFill>
            <a:ln w="12700" cap="flat">
              <a:noFill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000"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+mn-lt"/>
                  <a:ea typeface="+mn-ea"/>
                  <a:cs typeface="+mn-cs"/>
                  <a:sym typeface="Gill Sans"/>
                </a:defRPr>
              </a:pPr>
              <a:endParaRPr kumimoji="0" sz="3000" b="0" i="0" u="none" strike="noStrike" kern="1200" cap="none" spc="0" normalizeH="0" baseline="0" noProof="0">
                <a:ln>
                  <a:noFill/>
                </a:ln>
                <a:solidFill>
                  <a:srgbClr val="003399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  <a:sym typeface="Gill Sans"/>
              </a:endParaRPr>
            </a:p>
          </p:txBody>
        </p:sp>
        <p:sp>
          <p:nvSpPr>
            <p:cNvPr id="115" name="Shape 31"/>
            <p:cNvSpPr/>
            <p:nvPr/>
          </p:nvSpPr>
          <p:spPr>
            <a:xfrm>
              <a:off x="735228" y="1470452"/>
              <a:ext cx="129748" cy="12974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800" y="21600"/>
                  </a:moveTo>
                  <a:cubicBezTo>
                    <a:pt x="4845" y="21600"/>
                    <a:pt x="0" y="16755"/>
                    <a:pt x="0" y="10800"/>
                  </a:cubicBezTo>
                  <a:cubicBezTo>
                    <a:pt x="0" y="4845"/>
                    <a:pt x="4845" y="0"/>
                    <a:pt x="10800" y="0"/>
                  </a:cubicBezTo>
                  <a:cubicBezTo>
                    <a:pt x="16755" y="0"/>
                    <a:pt x="21600" y="4845"/>
                    <a:pt x="21600" y="10800"/>
                  </a:cubicBezTo>
                  <a:cubicBezTo>
                    <a:pt x="21600" y="16755"/>
                    <a:pt x="16755" y="21600"/>
                    <a:pt x="10800" y="21600"/>
                  </a:cubicBezTo>
                  <a:close/>
                </a:path>
              </a:pathLst>
            </a:custGeom>
            <a:solidFill>
              <a:schemeClr val="bg2"/>
            </a:solidFill>
            <a:ln w="12700" cap="flat">
              <a:noFill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000"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+mn-lt"/>
                  <a:ea typeface="+mn-ea"/>
                  <a:cs typeface="+mn-cs"/>
                  <a:sym typeface="Gill Sans"/>
                </a:defRPr>
              </a:pPr>
              <a:endParaRPr kumimoji="0" sz="3000" b="0" i="0" u="none" strike="noStrike" kern="1200" cap="none" spc="0" normalizeH="0" baseline="0" noProof="0">
                <a:ln>
                  <a:noFill/>
                </a:ln>
                <a:solidFill>
                  <a:srgbClr val="003399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  <a:sym typeface="Gill Sans"/>
              </a:endParaRPr>
            </a:p>
          </p:txBody>
        </p:sp>
        <p:sp>
          <p:nvSpPr>
            <p:cNvPr id="116" name="Shape 32"/>
            <p:cNvSpPr/>
            <p:nvPr/>
          </p:nvSpPr>
          <p:spPr>
            <a:xfrm>
              <a:off x="1164106" y="1317279"/>
              <a:ext cx="129740" cy="12975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975" h="21600" extrusionOk="0">
                  <a:moveTo>
                    <a:pt x="10007" y="21600"/>
                  </a:moveTo>
                  <a:cubicBezTo>
                    <a:pt x="6811" y="21600"/>
                    <a:pt x="3783" y="19935"/>
                    <a:pt x="1911" y="17149"/>
                  </a:cubicBezTo>
                  <a:cubicBezTo>
                    <a:pt x="341" y="14815"/>
                    <a:pt x="-292" y="11960"/>
                    <a:pt x="125" y="9111"/>
                  </a:cubicBezTo>
                  <a:cubicBezTo>
                    <a:pt x="543" y="6262"/>
                    <a:pt x="1961" y="3760"/>
                    <a:pt x="4121" y="2064"/>
                  </a:cubicBezTo>
                  <a:cubicBezTo>
                    <a:pt x="5840" y="713"/>
                    <a:pt x="7863" y="0"/>
                    <a:pt x="9974" y="0"/>
                  </a:cubicBezTo>
                  <a:cubicBezTo>
                    <a:pt x="13170" y="0"/>
                    <a:pt x="16198" y="1665"/>
                    <a:pt x="18071" y="4453"/>
                  </a:cubicBezTo>
                  <a:cubicBezTo>
                    <a:pt x="21308" y="9270"/>
                    <a:pt x="20317" y="16037"/>
                    <a:pt x="15860" y="19537"/>
                  </a:cubicBezTo>
                  <a:cubicBezTo>
                    <a:pt x="14143" y="20887"/>
                    <a:pt x="12119" y="21600"/>
                    <a:pt x="10007" y="21600"/>
                  </a:cubicBezTo>
                  <a:close/>
                </a:path>
              </a:pathLst>
            </a:custGeom>
            <a:solidFill>
              <a:schemeClr val="bg2"/>
            </a:solidFill>
            <a:ln w="12700" cap="flat">
              <a:noFill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000"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+mn-lt"/>
                  <a:ea typeface="+mn-ea"/>
                  <a:cs typeface="+mn-cs"/>
                  <a:sym typeface="Gill Sans"/>
                </a:defRPr>
              </a:pPr>
              <a:endParaRPr kumimoji="0" sz="3000" b="0" i="0" u="none" strike="noStrike" kern="1200" cap="none" spc="0" normalizeH="0" baseline="0" noProof="0">
                <a:ln>
                  <a:noFill/>
                </a:ln>
                <a:solidFill>
                  <a:srgbClr val="003399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  <a:sym typeface="Gill Sans"/>
              </a:endParaRPr>
            </a:p>
          </p:txBody>
        </p:sp>
        <p:sp>
          <p:nvSpPr>
            <p:cNvPr id="117" name="Shape 33"/>
            <p:cNvSpPr/>
            <p:nvPr/>
          </p:nvSpPr>
          <p:spPr>
            <a:xfrm>
              <a:off x="30634" y="505466"/>
              <a:ext cx="129796" cy="12981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09" h="21600" extrusionOk="0">
                  <a:moveTo>
                    <a:pt x="10460" y="21600"/>
                  </a:moveTo>
                  <a:cubicBezTo>
                    <a:pt x="9371" y="21600"/>
                    <a:pt x="8284" y="21421"/>
                    <a:pt x="7230" y="21066"/>
                  </a:cubicBezTo>
                  <a:cubicBezTo>
                    <a:pt x="4573" y="20175"/>
                    <a:pt x="2413" y="18270"/>
                    <a:pt x="1144" y="15700"/>
                  </a:cubicBezTo>
                  <a:cubicBezTo>
                    <a:pt x="-123" y="13131"/>
                    <a:pt x="-345" y="10207"/>
                    <a:pt x="518" y="7465"/>
                  </a:cubicBezTo>
                  <a:cubicBezTo>
                    <a:pt x="1922" y="3000"/>
                    <a:pt x="5916" y="0"/>
                    <a:pt x="10454" y="0"/>
                  </a:cubicBezTo>
                  <a:cubicBezTo>
                    <a:pt x="11543" y="0"/>
                    <a:pt x="12630" y="179"/>
                    <a:pt x="13684" y="534"/>
                  </a:cubicBezTo>
                  <a:cubicBezTo>
                    <a:pt x="16334" y="1424"/>
                    <a:pt x="18492" y="3330"/>
                    <a:pt x="19761" y="5904"/>
                  </a:cubicBezTo>
                  <a:cubicBezTo>
                    <a:pt x="21031" y="8476"/>
                    <a:pt x="21255" y="11400"/>
                    <a:pt x="20395" y="14136"/>
                  </a:cubicBezTo>
                  <a:cubicBezTo>
                    <a:pt x="18990" y="18601"/>
                    <a:pt x="14998" y="21600"/>
                    <a:pt x="10460" y="21600"/>
                  </a:cubicBezTo>
                  <a:close/>
                </a:path>
              </a:pathLst>
            </a:custGeom>
            <a:solidFill>
              <a:schemeClr val="bg2"/>
            </a:solidFill>
            <a:ln w="12700" cap="flat">
              <a:noFill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000"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+mn-lt"/>
                  <a:ea typeface="+mn-ea"/>
                  <a:cs typeface="+mn-cs"/>
                  <a:sym typeface="Gill Sans"/>
                </a:defRPr>
              </a:pPr>
              <a:endParaRPr kumimoji="0" sz="3000" b="0" i="0" u="none" strike="noStrike" kern="1200" cap="none" spc="0" normalizeH="0" baseline="0" noProof="0">
                <a:ln>
                  <a:noFill/>
                </a:ln>
                <a:solidFill>
                  <a:srgbClr val="003399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  <a:sym typeface="Gill Sans"/>
              </a:endParaRPr>
            </a:p>
          </p:txBody>
        </p:sp>
        <p:sp>
          <p:nvSpPr>
            <p:cNvPr id="118" name="Shape 34"/>
            <p:cNvSpPr/>
            <p:nvPr/>
          </p:nvSpPr>
          <p:spPr>
            <a:xfrm>
              <a:off x="1424502" y="964984"/>
              <a:ext cx="129827" cy="12981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08" h="21600" extrusionOk="0">
                  <a:moveTo>
                    <a:pt x="10458" y="21600"/>
                  </a:moveTo>
                  <a:cubicBezTo>
                    <a:pt x="9369" y="21600"/>
                    <a:pt x="8282" y="21421"/>
                    <a:pt x="7225" y="21066"/>
                  </a:cubicBezTo>
                  <a:cubicBezTo>
                    <a:pt x="4571" y="20174"/>
                    <a:pt x="2411" y="18270"/>
                    <a:pt x="1145" y="15701"/>
                  </a:cubicBezTo>
                  <a:cubicBezTo>
                    <a:pt x="-123" y="13131"/>
                    <a:pt x="-346" y="10207"/>
                    <a:pt x="518" y="7464"/>
                  </a:cubicBezTo>
                  <a:cubicBezTo>
                    <a:pt x="1921" y="2999"/>
                    <a:pt x="5913" y="0"/>
                    <a:pt x="10450" y="0"/>
                  </a:cubicBezTo>
                  <a:cubicBezTo>
                    <a:pt x="11539" y="0"/>
                    <a:pt x="12626" y="179"/>
                    <a:pt x="13683" y="534"/>
                  </a:cubicBezTo>
                  <a:cubicBezTo>
                    <a:pt x="16337" y="1425"/>
                    <a:pt x="18496" y="3330"/>
                    <a:pt x="19764" y="5900"/>
                  </a:cubicBezTo>
                  <a:cubicBezTo>
                    <a:pt x="21031" y="8469"/>
                    <a:pt x="21254" y="11393"/>
                    <a:pt x="20392" y="14135"/>
                  </a:cubicBezTo>
                  <a:cubicBezTo>
                    <a:pt x="18987" y="18600"/>
                    <a:pt x="14995" y="21600"/>
                    <a:pt x="10458" y="21600"/>
                  </a:cubicBezTo>
                  <a:close/>
                </a:path>
              </a:pathLst>
            </a:custGeom>
            <a:solidFill>
              <a:schemeClr val="bg2"/>
            </a:solidFill>
            <a:ln w="12700" cap="flat">
              <a:noFill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000"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+mn-lt"/>
                  <a:ea typeface="+mn-ea"/>
                  <a:cs typeface="+mn-cs"/>
                  <a:sym typeface="Gill Sans"/>
                </a:defRPr>
              </a:pPr>
              <a:endParaRPr kumimoji="0" sz="3000" b="0" i="0" u="none" strike="noStrike" kern="1200" cap="none" spc="0" normalizeH="0" baseline="0" noProof="0">
                <a:ln>
                  <a:noFill/>
                </a:ln>
                <a:solidFill>
                  <a:srgbClr val="003399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  <a:sym typeface="Gill Sans"/>
              </a:endParaRPr>
            </a:p>
          </p:txBody>
        </p:sp>
        <p:sp>
          <p:nvSpPr>
            <p:cNvPr id="119" name="Shape 35"/>
            <p:cNvSpPr/>
            <p:nvPr/>
          </p:nvSpPr>
          <p:spPr>
            <a:xfrm>
              <a:off x="30634" y="964984"/>
              <a:ext cx="129752" cy="1298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263" h="21600" extrusionOk="0">
                  <a:moveTo>
                    <a:pt x="9629" y="21600"/>
                  </a:moveTo>
                  <a:cubicBezTo>
                    <a:pt x="5446" y="21600"/>
                    <a:pt x="1766" y="18601"/>
                    <a:pt x="471" y="14136"/>
                  </a:cubicBezTo>
                  <a:cubicBezTo>
                    <a:pt x="-1168" y="8475"/>
                    <a:pt x="1606" y="2373"/>
                    <a:pt x="6657" y="533"/>
                  </a:cubicBezTo>
                  <a:cubicBezTo>
                    <a:pt x="7628" y="179"/>
                    <a:pt x="8631" y="0"/>
                    <a:pt x="9635" y="0"/>
                  </a:cubicBezTo>
                  <a:cubicBezTo>
                    <a:pt x="13818" y="0"/>
                    <a:pt x="17496" y="2999"/>
                    <a:pt x="18790" y="7463"/>
                  </a:cubicBezTo>
                  <a:cubicBezTo>
                    <a:pt x="20432" y="13123"/>
                    <a:pt x="17658" y="19227"/>
                    <a:pt x="12607" y="21067"/>
                  </a:cubicBezTo>
                  <a:cubicBezTo>
                    <a:pt x="11636" y="21421"/>
                    <a:pt x="10633" y="21600"/>
                    <a:pt x="9629" y="21600"/>
                  </a:cubicBezTo>
                  <a:close/>
                </a:path>
              </a:pathLst>
            </a:custGeom>
            <a:solidFill>
              <a:schemeClr val="bg2"/>
            </a:solidFill>
            <a:ln w="12700" cap="flat">
              <a:noFill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000"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+mn-lt"/>
                  <a:ea typeface="+mn-ea"/>
                  <a:cs typeface="+mn-cs"/>
                  <a:sym typeface="Gill Sans"/>
                </a:defRPr>
              </a:pPr>
              <a:endParaRPr kumimoji="0" sz="3000" b="0" i="0" u="none" strike="noStrike" kern="1200" cap="none" spc="0" normalizeH="0" baseline="0" noProof="0">
                <a:ln>
                  <a:noFill/>
                </a:ln>
                <a:solidFill>
                  <a:srgbClr val="003399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  <a:sym typeface="Gill Sans"/>
              </a:endParaRPr>
            </a:p>
          </p:txBody>
        </p:sp>
        <p:sp>
          <p:nvSpPr>
            <p:cNvPr id="120" name="Shape 36"/>
            <p:cNvSpPr/>
            <p:nvPr/>
          </p:nvSpPr>
          <p:spPr>
            <a:xfrm>
              <a:off x="1424502" y="505466"/>
              <a:ext cx="129758" cy="1298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262" h="21600" extrusionOk="0">
                  <a:moveTo>
                    <a:pt x="9628" y="21600"/>
                  </a:moveTo>
                  <a:cubicBezTo>
                    <a:pt x="5445" y="21600"/>
                    <a:pt x="1765" y="18602"/>
                    <a:pt x="473" y="14139"/>
                  </a:cubicBezTo>
                  <a:cubicBezTo>
                    <a:pt x="-1169" y="8477"/>
                    <a:pt x="1604" y="2374"/>
                    <a:pt x="6656" y="533"/>
                  </a:cubicBezTo>
                  <a:cubicBezTo>
                    <a:pt x="7626" y="179"/>
                    <a:pt x="8630" y="0"/>
                    <a:pt x="9634" y="0"/>
                  </a:cubicBezTo>
                  <a:cubicBezTo>
                    <a:pt x="13817" y="0"/>
                    <a:pt x="17497" y="2999"/>
                    <a:pt x="18790" y="7464"/>
                  </a:cubicBezTo>
                  <a:cubicBezTo>
                    <a:pt x="20431" y="13126"/>
                    <a:pt x="17658" y="19227"/>
                    <a:pt x="12608" y="21067"/>
                  </a:cubicBezTo>
                  <a:cubicBezTo>
                    <a:pt x="11637" y="21421"/>
                    <a:pt x="10633" y="21600"/>
                    <a:pt x="9628" y="21600"/>
                  </a:cubicBezTo>
                  <a:close/>
                </a:path>
              </a:pathLst>
            </a:custGeom>
            <a:solidFill>
              <a:schemeClr val="bg2"/>
            </a:solidFill>
            <a:ln w="12700" cap="flat">
              <a:noFill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000"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+mn-lt"/>
                  <a:ea typeface="+mn-ea"/>
                  <a:cs typeface="+mn-cs"/>
                  <a:sym typeface="Gill Sans"/>
                </a:defRPr>
              </a:pPr>
              <a:endParaRPr kumimoji="0" sz="3000" b="0" i="0" u="none" strike="noStrike" kern="1200" cap="none" spc="0" normalizeH="0" baseline="0" noProof="0" dirty="0">
                <a:ln>
                  <a:noFill/>
                </a:ln>
                <a:solidFill>
                  <a:srgbClr val="003399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  <a:sym typeface="Gill Sans"/>
              </a:endParaRPr>
            </a:p>
          </p:txBody>
        </p:sp>
        <p:sp>
          <p:nvSpPr>
            <p:cNvPr id="121" name="Shape 37"/>
            <p:cNvSpPr/>
            <p:nvPr/>
          </p:nvSpPr>
          <p:spPr>
            <a:xfrm>
              <a:off x="306345" y="1317279"/>
              <a:ext cx="129704" cy="1297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055" h="21600" extrusionOk="0">
                  <a:moveTo>
                    <a:pt x="9512" y="21600"/>
                  </a:moveTo>
                  <a:cubicBezTo>
                    <a:pt x="7496" y="21600"/>
                    <a:pt x="5565" y="20887"/>
                    <a:pt x="3925" y="19537"/>
                  </a:cubicBezTo>
                  <a:cubicBezTo>
                    <a:pt x="-325" y="16036"/>
                    <a:pt x="-1272" y="9270"/>
                    <a:pt x="1817" y="4454"/>
                  </a:cubicBezTo>
                  <a:cubicBezTo>
                    <a:pt x="3606" y="1665"/>
                    <a:pt x="6494" y="0"/>
                    <a:pt x="9545" y="0"/>
                  </a:cubicBezTo>
                  <a:cubicBezTo>
                    <a:pt x="11560" y="0"/>
                    <a:pt x="13491" y="713"/>
                    <a:pt x="15130" y="2062"/>
                  </a:cubicBezTo>
                  <a:cubicBezTo>
                    <a:pt x="19382" y="5564"/>
                    <a:pt x="20328" y="12331"/>
                    <a:pt x="17239" y="17149"/>
                  </a:cubicBezTo>
                  <a:cubicBezTo>
                    <a:pt x="15452" y="19936"/>
                    <a:pt x="12563" y="21600"/>
                    <a:pt x="9512" y="21600"/>
                  </a:cubicBezTo>
                  <a:close/>
                </a:path>
              </a:pathLst>
            </a:custGeom>
            <a:solidFill>
              <a:schemeClr val="bg2"/>
            </a:solidFill>
            <a:ln w="12700" cap="flat">
              <a:noFill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000"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+mn-lt"/>
                  <a:ea typeface="+mn-ea"/>
                  <a:cs typeface="+mn-cs"/>
                  <a:sym typeface="Gill Sans"/>
                </a:defRPr>
              </a:pPr>
              <a:endParaRPr kumimoji="0" sz="3000" b="0" i="0" u="none" strike="noStrike" kern="1200" cap="none" spc="0" normalizeH="0" baseline="0" noProof="0">
                <a:ln>
                  <a:noFill/>
                </a:ln>
                <a:solidFill>
                  <a:srgbClr val="003399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  <a:sym typeface="Gill Sans"/>
              </a:endParaRPr>
            </a:p>
          </p:txBody>
        </p:sp>
        <p:sp>
          <p:nvSpPr>
            <p:cNvPr id="122" name="Shape 38"/>
            <p:cNvSpPr/>
            <p:nvPr/>
          </p:nvSpPr>
          <p:spPr>
            <a:xfrm>
              <a:off x="1164106" y="137853"/>
              <a:ext cx="129740" cy="12976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975" h="21600" extrusionOk="0">
                  <a:moveTo>
                    <a:pt x="9974" y="21600"/>
                  </a:moveTo>
                  <a:cubicBezTo>
                    <a:pt x="7863" y="21600"/>
                    <a:pt x="5840" y="20887"/>
                    <a:pt x="4121" y="19537"/>
                  </a:cubicBezTo>
                  <a:cubicBezTo>
                    <a:pt x="1963" y="17841"/>
                    <a:pt x="543" y="15338"/>
                    <a:pt x="125" y="12489"/>
                  </a:cubicBezTo>
                  <a:cubicBezTo>
                    <a:pt x="-292" y="9641"/>
                    <a:pt x="341" y="6786"/>
                    <a:pt x="1910" y="4453"/>
                  </a:cubicBezTo>
                  <a:cubicBezTo>
                    <a:pt x="3784" y="1665"/>
                    <a:pt x="6811" y="0"/>
                    <a:pt x="10007" y="0"/>
                  </a:cubicBezTo>
                  <a:cubicBezTo>
                    <a:pt x="12118" y="0"/>
                    <a:pt x="14142" y="713"/>
                    <a:pt x="15860" y="2063"/>
                  </a:cubicBezTo>
                  <a:cubicBezTo>
                    <a:pt x="20317" y="5564"/>
                    <a:pt x="21308" y="12330"/>
                    <a:pt x="18071" y="17148"/>
                  </a:cubicBezTo>
                  <a:cubicBezTo>
                    <a:pt x="16198" y="19936"/>
                    <a:pt x="13170" y="21600"/>
                    <a:pt x="9974" y="21600"/>
                  </a:cubicBezTo>
                  <a:close/>
                </a:path>
              </a:pathLst>
            </a:cu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000"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+mn-lt"/>
                  <a:ea typeface="+mn-ea"/>
                  <a:cs typeface="+mn-cs"/>
                  <a:sym typeface="Gill Sans"/>
                </a:defRPr>
              </a:pPr>
              <a:endParaRPr kumimoji="0" sz="3000" b="0" i="0" u="none" strike="noStrike" kern="1200" cap="none" spc="0" normalizeH="0" baseline="0" noProof="0">
                <a:ln>
                  <a:noFill/>
                </a:ln>
                <a:solidFill>
                  <a:srgbClr val="003399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  <a:sym typeface="Gill Sans"/>
              </a:endParaRPr>
            </a:p>
          </p:txBody>
        </p:sp>
        <p:sp>
          <p:nvSpPr>
            <p:cNvPr id="123" name="Shape 39"/>
            <p:cNvSpPr/>
            <p:nvPr/>
          </p:nvSpPr>
          <p:spPr>
            <a:xfrm>
              <a:off x="1470454" y="735226"/>
              <a:ext cx="129749" cy="12974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800" y="21600"/>
                  </a:moveTo>
                  <a:cubicBezTo>
                    <a:pt x="4845" y="21600"/>
                    <a:pt x="0" y="16755"/>
                    <a:pt x="0" y="10800"/>
                  </a:cubicBezTo>
                  <a:cubicBezTo>
                    <a:pt x="0" y="4845"/>
                    <a:pt x="4845" y="0"/>
                    <a:pt x="10800" y="0"/>
                  </a:cubicBezTo>
                  <a:cubicBezTo>
                    <a:pt x="16755" y="0"/>
                    <a:pt x="21600" y="4845"/>
                    <a:pt x="21600" y="10800"/>
                  </a:cubicBezTo>
                  <a:cubicBezTo>
                    <a:pt x="21600" y="16755"/>
                    <a:pt x="16755" y="21600"/>
                    <a:pt x="10800" y="21600"/>
                  </a:cubicBezTo>
                  <a:close/>
                </a:path>
              </a:pathLst>
            </a:custGeom>
            <a:solidFill>
              <a:schemeClr val="bg2"/>
            </a:solidFill>
            <a:ln w="12700" cap="flat">
              <a:noFill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000"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+mn-lt"/>
                  <a:ea typeface="+mn-ea"/>
                  <a:cs typeface="+mn-cs"/>
                  <a:sym typeface="Gill Sans"/>
                </a:defRPr>
              </a:pPr>
              <a:endParaRPr kumimoji="0" sz="3000" b="0" i="0" u="none" strike="noStrike" kern="1200" cap="none" spc="0" normalizeH="0" baseline="0" noProof="0">
                <a:ln>
                  <a:noFill/>
                </a:ln>
                <a:solidFill>
                  <a:srgbClr val="003399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  <a:sym typeface="Gill Sans"/>
              </a:endParaRPr>
            </a:p>
          </p:txBody>
        </p:sp>
        <p:sp>
          <p:nvSpPr>
            <p:cNvPr id="124" name="Shape 40"/>
            <p:cNvSpPr/>
            <p:nvPr/>
          </p:nvSpPr>
          <p:spPr>
            <a:xfrm>
              <a:off x="0" y="735226"/>
              <a:ext cx="129748" cy="12974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800" y="21600"/>
                  </a:moveTo>
                  <a:cubicBezTo>
                    <a:pt x="4845" y="21600"/>
                    <a:pt x="0" y="16755"/>
                    <a:pt x="0" y="10800"/>
                  </a:cubicBezTo>
                  <a:cubicBezTo>
                    <a:pt x="0" y="4845"/>
                    <a:pt x="4845" y="0"/>
                    <a:pt x="10800" y="0"/>
                  </a:cubicBezTo>
                  <a:cubicBezTo>
                    <a:pt x="16755" y="0"/>
                    <a:pt x="21600" y="4845"/>
                    <a:pt x="21600" y="10800"/>
                  </a:cubicBezTo>
                  <a:cubicBezTo>
                    <a:pt x="21600" y="16755"/>
                    <a:pt x="16755" y="21600"/>
                    <a:pt x="10800" y="21600"/>
                  </a:cubicBezTo>
                  <a:close/>
                </a:path>
              </a:pathLst>
            </a:custGeom>
            <a:solidFill>
              <a:schemeClr val="bg2"/>
            </a:solidFill>
            <a:ln w="12700" cap="flat">
              <a:noFill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000"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+mn-lt"/>
                  <a:ea typeface="+mn-ea"/>
                  <a:cs typeface="+mn-cs"/>
                  <a:sym typeface="Gill Sans"/>
                </a:defRPr>
              </a:pPr>
              <a:endParaRPr kumimoji="0" sz="3000" b="0" i="0" u="none" strike="noStrike" kern="1200" cap="none" spc="0" normalizeH="0" baseline="0" noProof="0">
                <a:ln>
                  <a:noFill/>
                </a:ln>
                <a:solidFill>
                  <a:srgbClr val="003399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  <a:sym typeface="Gill Sans"/>
              </a:endParaRPr>
            </a:p>
          </p:txBody>
        </p:sp>
        <p:sp>
          <p:nvSpPr>
            <p:cNvPr id="125" name="Shape 41"/>
            <p:cNvSpPr/>
            <p:nvPr/>
          </p:nvSpPr>
          <p:spPr>
            <a:xfrm>
              <a:off x="1317282" y="306343"/>
              <a:ext cx="129756" cy="1296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823" y="21600"/>
                  </a:moveTo>
                  <a:cubicBezTo>
                    <a:pt x="7361" y="21600"/>
                    <a:pt x="4086" y="19938"/>
                    <a:pt x="2064" y="17152"/>
                  </a:cubicBezTo>
                  <a:cubicBezTo>
                    <a:pt x="713" y="15292"/>
                    <a:pt x="0" y="13102"/>
                    <a:pt x="0" y="10819"/>
                  </a:cubicBezTo>
                  <a:cubicBezTo>
                    <a:pt x="0" y="7359"/>
                    <a:pt x="1665" y="4085"/>
                    <a:pt x="4453" y="2058"/>
                  </a:cubicBezTo>
                  <a:cubicBezTo>
                    <a:pt x="6306" y="711"/>
                    <a:pt x="8492" y="0"/>
                    <a:pt x="10778" y="0"/>
                  </a:cubicBezTo>
                  <a:cubicBezTo>
                    <a:pt x="14241" y="0"/>
                    <a:pt x="17514" y="1663"/>
                    <a:pt x="19537" y="4450"/>
                  </a:cubicBezTo>
                  <a:cubicBezTo>
                    <a:pt x="20887" y="6308"/>
                    <a:pt x="21600" y="8498"/>
                    <a:pt x="21600" y="10783"/>
                  </a:cubicBezTo>
                  <a:cubicBezTo>
                    <a:pt x="21600" y="14241"/>
                    <a:pt x="19935" y="17516"/>
                    <a:pt x="17148" y="19544"/>
                  </a:cubicBezTo>
                  <a:cubicBezTo>
                    <a:pt x="15298" y="20889"/>
                    <a:pt x="13110" y="21600"/>
                    <a:pt x="10823" y="21600"/>
                  </a:cubicBezTo>
                  <a:close/>
                </a:path>
              </a:pathLst>
            </a:cu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000"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+mn-lt"/>
                  <a:ea typeface="+mn-ea"/>
                  <a:cs typeface="+mn-cs"/>
                  <a:sym typeface="Gill Sans"/>
                </a:defRPr>
              </a:pPr>
              <a:endParaRPr kumimoji="0" sz="3000" b="0" i="0" u="none" strike="noStrike" kern="1200" cap="none" spc="0" normalizeH="0" baseline="0" noProof="0">
                <a:ln>
                  <a:noFill/>
                </a:ln>
                <a:solidFill>
                  <a:srgbClr val="003399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  <a:sym typeface="Gill Sans"/>
              </a:endParaRPr>
            </a:p>
          </p:txBody>
        </p:sp>
        <p:sp>
          <p:nvSpPr>
            <p:cNvPr id="126" name="Shape 42"/>
            <p:cNvSpPr/>
            <p:nvPr/>
          </p:nvSpPr>
          <p:spPr>
            <a:xfrm>
              <a:off x="137855" y="1164106"/>
              <a:ext cx="129756" cy="12973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821" y="21600"/>
                  </a:moveTo>
                  <a:cubicBezTo>
                    <a:pt x="7359" y="21600"/>
                    <a:pt x="4085" y="19938"/>
                    <a:pt x="2063" y="17152"/>
                  </a:cubicBezTo>
                  <a:cubicBezTo>
                    <a:pt x="713" y="15295"/>
                    <a:pt x="0" y="13106"/>
                    <a:pt x="0" y="10822"/>
                  </a:cubicBezTo>
                  <a:cubicBezTo>
                    <a:pt x="0" y="7366"/>
                    <a:pt x="1665" y="4092"/>
                    <a:pt x="4451" y="2067"/>
                  </a:cubicBezTo>
                  <a:cubicBezTo>
                    <a:pt x="6312" y="715"/>
                    <a:pt x="8496" y="0"/>
                    <a:pt x="10766" y="0"/>
                  </a:cubicBezTo>
                  <a:cubicBezTo>
                    <a:pt x="11337" y="0"/>
                    <a:pt x="11917" y="46"/>
                    <a:pt x="12489" y="136"/>
                  </a:cubicBezTo>
                  <a:cubicBezTo>
                    <a:pt x="15337" y="588"/>
                    <a:pt x="17840" y="2122"/>
                    <a:pt x="19536" y="4457"/>
                  </a:cubicBezTo>
                  <a:cubicBezTo>
                    <a:pt x="20887" y="6316"/>
                    <a:pt x="21600" y="8504"/>
                    <a:pt x="21600" y="10786"/>
                  </a:cubicBezTo>
                  <a:cubicBezTo>
                    <a:pt x="21600" y="14243"/>
                    <a:pt x="19935" y="17517"/>
                    <a:pt x="17146" y="19543"/>
                  </a:cubicBezTo>
                  <a:cubicBezTo>
                    <a:pt x="15294" y="20889"/>
                    <a:pt x="13106" y="21600"/>
                    <a:pt x="10821" y="21600"/>
                  </a:cubicBezTo>
                  <a:close/>
                </a:path>
              </a:pathLst>
            </a:custGeom>
            <a:solidFill>
              <a:schemeClr val="bg2"/>
            </a:solidFill>
            <a:ln w="12700" cap="flat">
              <a:noFill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000"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+mn-lt"/>
                  <a:ea typeface="+mn-ea"/>
                  <a:cs typeface="+mn-cs"/>
                  <a:sym typeface="Gill Sans"/>
                </a:defRPr>
              </a:pPr>
              <a:endParaRPr kumimoji="0" sz="3000" b="0" i="0" u="none" strike="noStrike" kern="1200" cap="none" spc="0" normalizeH="0" baseline="0" noProof="0">
                <a:ln>
                  <a:noFill/>
                </a:ln>
                <a:solidFill>
                  <a:srgbClr val="003399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  <a:sym typeface="Gill Sans"/>
              </a:endParaRPr>
            </a:p>
          </p:txBody>
        </p:sp>
        <p:sp>
          <p:nvSpPr>
            <p:cNvPr id="127" name="Shape 43"/>
            <p:cNvSpPr/>
            <p:nvPr/>
          </p:nvSpPr>
          <p:spPr>
            <a:xfrm>
              <a:off x="964984" y="30634"/>
              <a:ext cx="129816" cy="1298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791" y="21600"/>
                  </a:moveTo>
                  <a:cubicBezTo>
                    <a:pt x="9666" y="21600"/>
                    <a:pt x="8547" y="21421"/>
                    <a:pt x="7464" y="21070"/>
                  </a:cubicBezTo>
                  <a:cubicBezTo>
                    <a:pt x="2999" y="19619"/>
                    <a:pt x="0" y="15495"/>
                    <a:pt x="0" y="10807"/>
                  </a:cubicBezTo>
                  <a:cubicBezTo>
                    <a:pt x="0" y="9682"/>
                    <a:pt x="179" y="8559"/>
                    <a:pt x="534" y="7470"/>
                  </a:cubicBezTo>
                  <a:cubicBezTo>
                    <a:pt x="1425" y="4726"/>
                    <a:pt x="3330" y="2494"/>
                    <a:pt x="5900" y="1184"/>
                  </a:cubicBezTo>
                  <a:cubicBezTo>
                    <a:pt x="7442" y="398"/>
                    <a:pt x="9085" y="0"/>
                    <a:pt x="10782" y="0"/>
                  </a:cubicBezTo>
                  <a:cubicBezTo>
                    <a:pt x="11912" y="0"/>
                    <a:pt x="13039" y="180"/>
                    <a:pt x="14135" y="536"/>
                  </a:cubicBezTo>
                  <a:cubicBezTo>
                    <a:pt x="18600" y="1988"/>
                    <a:pt x="21600" y="6113"/>
                    <a:pt x="21600" y="10801"/>
                  </a:cubicBezTo>
                  <a:cubicBezTo>
                    <a:pt x="21600" y="11926"/>
                    <a:pt x="21421" y="13048"/>
                    <a:pt x="21066" y="14137"/>
                  </a:cubicBezTo>
                  <a:cubicBezTo>
                    <a:pt x="19616" y="18602"/>
                    <a:pt x="15486" y="21600"/>
                    <a:pt x="10791" y="21600"/>
                  </a:cubicBezTo>
                  <a:close/>
                </a:path>
              </a:pathLst>
            </a:cu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000"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+mn-lt"/>
                  <a:ea typeface="+mn-ea"/>
                  <a:cs typeface="+mn-cs"/>
                  <a:sym typeface="Gill Sans"/>
                </a:defRPr>
              </a:pPr>
              <a:endParaRPr kumimoji="0" sz="3000" b="0" i="0" u="none" strike="noStrike" kern="1200" cap="none" spc="0" normalizeH="0" baseline="0" noProof="0">
                <a:ln>
                  <a:noFill/>
                </a:ln>
                <a:solidFill>
                  <a:srgbClr val="003399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  <a:sym typeface="Gill Sans"/>
              </a:endParaRPr>
            </a:p>
          </p:txBody>
        </p:sp>
        <p:sp>
          <p:nvSpPr>
            <p:cNvPr id="128" name="Shape 44"/>
            <p:cNvSpPr/>
            <p:nvPr/>
          </p:nvSpPr>
          <p:spPr>
            <a:xfrm>
              <a:off x="505467" y="1424499"/>
              <a:ext cx="129817" cy="12984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817" y="21600"/>
                  </a:moveTo>
                  <a:cubicBezTo>
                    <a:pt x="9688" y="21600"/>
                    <a:pt x="8561" y="21420"/>
                    <a:pt x="7466" y="21065"/>
                  </a:cubicBezTo>
                  <a:cubicBezTo>
                    <a:pt x="3000" y="19614"/>
                    <a:pt x="0" y="15491"/>
                    <a:pt x="0" y="10804"/>
                  </a:cubicBezTo>
                  <a:cubicBezTo>
                    <a:pt x="0" y="9680"/>
                    <a:pt x="179" y="8556"/>
                    <a:pt x="534" y="7465"/>
                  </a:cubicBezTo>
                  <a:cubicBezTo>
                    <a:pt x="1426" y="4723"/>
                    <a:pt x="3330" y="2492"/>
                    <a:pt x="5899" y="1184"/>
                  </a:cubicBezTo>
                  <a:cubicBezTo>
                    <a:pt x="7442" y="398"/>
                    <a:pt x="9085" y="0"/>
                    <a:pt x="10783" y="0"/>
                  </a:cubicBezTo>
                  <a:cubicBezTo>
                    <a:pt x="11913" y="0"/>
                    <a:pt x="13041" y="180"/>
                    <a:pt x="14136" y="536"/>
                  </a:cubicBezTo>
                  <a:cubicBezTo>
                    <a:pt x="18601" y="1986"/>
                    <a:pt x="21600" y="6109"/>
                    <a:pt x="21600" y="10796"/>
                  </a:cubicBezTo>
                  <a:cubicBezTo>
                    <a:pt x="21600" y="11920"/>
                    <a:pt x="21421" y="13044"/>
                    <a:pt x="21066" y="14135"/>
                  </a:cubicBezTo>
                  <a:cubicBezTo>
                    <a:pt x="20175" y="16877"/>
                    <a:pt x="18270" y="19107"/>
                    <a:pt x="15700" y="20417"/>
                  </a:cubicBezTo>
                  <a:cubicBezTo>
                    <a:pt x="14158" y="21202"/>
                    <a:pt x="12516" y="21600"/>
                    <a:pt x="10817" y="21600"/>
                  </a:cubicBezTo>
                  <a:close/>
                </a:path>
              </a:pathLst>
            </a:custGeom>
            <a:solidFill>
              <a:schemeClr val="bg2"/>
            </a:solidFill>
            <a:ln w="12700" cap="flat">
              <a:noFill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000"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+mn-lt"/>
                  <a:ea typeface="+mn-ea"/>
                  <a:cs typeface="+mn-cs"/>
                  <a:sym typeface="Gill Sans"/>
                </a:defRPr>
              </a:pPr>
              <a:endParaRPr kumimoji="0" sz="3000" b="0" i="0" u="none" strike="noStrike" kern="1200" cap="none" spc="0" normalizeH="0" baseline="0" noProof="0">
                <a:ln>
                  <a:noFill/>
                </a:ln>
                <a:solidFill>
                  <a:srgbClr val="003399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  <a:sym typeface="Gill Sans"/>
              </a:endParaRPr>
            </a:p>
          </p:txBody>
        </p:sp>
        <p:sp>
          <p:nvSpPr>
            <p:cNvPr id="129" name="Shape 45"/>
            <p:cNvSpPr/>
            <p:nvPr/>
          </p:nvSpPr>
          <p:spPr>
            <a:xfrm>
              <a:off x="964984" y="1424499"/>
              <a:ext cx="129824" cy="1297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812" y="21600"/>
                  </a:moveTo>
                  <a:cubicBezTo>
                    <a:pt x="6114" y="21600"/>
                    <a:pt x="1984" y="18601"/>
                    <a:pt x="533" y="14138"/>
                  </a:cubicBezTo>
                  <a:cubicBezTo>
                    <a:pt x="179" y="13049"/>
                    <a:pt x="0" y="11924"/>
                    <a:pt x="0" y="10797"/>
                  </a:cubicBezTo>
                  <a:cubicBezTo>
                    <a:pt x="0" y="6106"/>
                    <a:pt x="2998" y="1981"/>
                    <a:pt x="7461" y="532"/>
                  </a:cubicBezTo>
                  <a:cubicBezTo>
                    <a:pt x="8545" y="179"/>
                    <a:pt x="9664" y="0"/>
                    <a:pt x="10789" y="0"/>
                  </a:cubicBezTo>
                  <a:cubicBezTo>
                    <a:pt x="15485" y="0"/>
                    <a:pt x="19616" y="3000"/>
                    <a:pt x="21067" y="7464"/>
                  </a:cubicBezTo>
                  <a:cubicBezTo>
                    <a:pt x="21421" y="8552"/>
                    <a:pt x="21600" y="9678"/>
                    <a:pt x="21600" y="10803"/>
                  </a:cubicBezTo>
                  <a:cubicBezTo>
                    <a:pt x="21600" y="15494"/>
                    <a:pt x="18601" y="19619"/>
                    <a:pt x="14136" y="21070"/>
                  </a:cubicBezTo>
                  <a:cubicBezTo>
                    <a:pt x="13055" y="21422"/>
                    <a:pt x="11936" y="21600"/>
                    <a:pt x="10812" y="21600"/>
                  </a:cubicBezTo>
                  <a:close/>
                </a:path>
              </a:pathLst>
            </a:custGeom>
            <a:solidFill>
              <a:schemeClr val="bg2"/>
            </a:solidFill>
            <a:ln w="12700" cap="flat">
              <a:noFill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000"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+mn-lt"/>
                  <a:ea typeface="+mn-ea"/>
                  <a:cs typeface="+mn-cs"/>
                  <a:sym typeface="Gill Sans"/>
                </a:defRPr>
              </a:pPr>
              <a:endParaRPr kumimoji="0" sz="3000" b="0" i="0" u="none" strike="noStrike" kern="1200" cap="none" spc="0" normalizeH="0" baseline="0" noProof="0">
                <a:ln>
                  <a:noFill/>
                </a:ln>
                <a:solidFill>
                  <a:srgbClr val="003399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  <a:sym typeface="Gill Sans"/>
              </a:endParaRPr>
            </a:p>
          </p:txBody>
        </p:sp>
        <p:sp>
          <p:nvSpPr>
            <p:cNvPr id="130" name="Shape 46"/>
            <p:cNvSpPr/>
            <p:nvPr/>
          </p:nvSpPr>
          <p:spPr>
            <a:xfrm>
              <a:off x="1317282" y="1164106"/>
              <a:ext cx="129764" cy="12973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779" y="21600"/>
                  </a:moveTo>
                  <a:cubicBezTo>
                    <a:pt x="8492" y="21600"/>
                    <a:pt x="6304" y="20889"/>
                    <a:pt x="4452" y="19543"/>
                  </a:cubicBezTo>
                  <a:cubicBezTo>
                    <a:pt x="1665" y="17517"/>
                    <a:pt x="0" y="14243"/>
                    <a:pt x="0" y="10786"/>
                  </a:cubicBezTo>
                  <a:cubicBezTo>
                    <a:pt x="0" y="8504"/>
                    <a:pt x="713" y="6316"/>
                    <a:pt x="2063" y="4457"/>
                  </a:cubicBezTo>
                  <a:cubicBezTo>
                    <a:pt x="3759" y="2123"/>
                    <a:pt x="6262" y="588"/>
                    <a:pt x="9111" y="136"/>
                  </a:cubicBezTo>
                  <a:cubicBezTo>
                    <a:pt x="9682" y="46"/>
                    <a:pt x="10262" y="0"/>
                    <a:pt x="10834" y="0"/>
                  </a:cubicBezTo>
                  <a:cubicBezTo>
                    <a:pt x="13103" y="0"/>
                    <a:pt x="15287" y="715"/>
                    <a:pt x="17147" y="2066"/>
                  </a:cubicBezTo>
                  <a:cubicBezTo>
                    <a:pt x="19936" y="4093"/>
                    <a:pt x="21600" y="7366"/>
                    <a:pt x="21600" y="10822"/>
                  </a:cubicBezTo>
                  <a:cubicBezTo>
                    <a:pt x="21600" y="13105"/>
                    <a:pt x="20887" y="15294"/>
                    <a:pt x="19537" y="17152"/>
                  </a:cubicBezTo>
                  <a:cubicBezTo>
                    <a:pt x="17514" y="19938"/>
                    <a:pt x="14240" y="21600"/>
                    <a:pt x="10779" y="21600"/>
                  </a:cubicBezTo>
                  <a:close/>
                </a:path>
              </a:pathLst>
            </a:custGeom>
            <a:solidFill>
              <a:schemeClr val="bg2"/>
            </a:solidFill>
            <a:ln w="12700" cap="flat">
              <a:noFill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000"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+mn-lt"/>
                  <a:ea typeface="+mn-ea"/>
                  <a:cs typeface="+mn-cs"/>
                  <a:sym typeface="Gill Sans"/>
                </a:defRPr>
              </a:pPr>
              <a:endParaRPr kumimoji="0" sz="3000" b="0" i="0" u="none" strike="noStrike" kern="1200" cap="none" spc="0" normalizeH="0" baseline="0" noProof="0">
                <a:ln>
                  <a:noFill/>
                </a:ln>
                <a:solidFill>
                  <a:srgbClr val="003399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  <a:sym typeface="Gill Sans"/>
              </a:endParaRPr>
            </a:p>
          </p:txBody>
        </p:sp>
      </p:grpSp>
      <p:grpSp>
        <p:nvGrpSpPr>
          <p:cNvPr id="131" name="Group 47"/>
          <p:cNvGrpSpPr/>
          <p:nvPr/>
        </p:nvGrpSpPr>
        <p:grpSpPr>
          <a:xfrm>
            <a:off x="5868144" y="1285169"/>
            <a:ext cx="971096" cy="965905"/>
            <a:chOff x="0" y="0"/>
            <a:chExt cx="1600202" cy="1600200"/>
          </a:xfrm>
        </p:grpSpPr>
        <p:sp>
          <p:nvSpPr>
            <p:cNvPr id="132" name="Shape 27"/>
            <p:cNvSpPr/>
            <p:nvPr/>
          </p:nvSpPr>
          <p:spPr>
            <a:xfrm>
              <a:off x="735228" y="0"/>
              <a:ext cx="129748" cy="12974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800" y="21600"/>
                  </a:moveTo>
                  <a:cubicBezTo>
                    <a:pt x="4845" y="21600"/>
                    <a:pt x="0" y="16755"/>
                    <a:pt x="0" y="10800"/>
                  </a:cubicBezTo>
                  <a:cubicBezTo>
                    <a:pt x="0" y="4845"/>
                    <a:pt x="4845" y="0"/>
                    <a:pt x="10800" y="0"/>
                  </a:cubicBezTo>
                  <a:cubicBezTo>
                    <a:pt x="16755" y="0"/>
                    <a:pt x="21600" y="4845"/>
                    <a:pt x="21600" y="10800"/>
                  </a:cubicBezTo>
                  <a:cubicBezTo>
                    <a:pt x="21600" y="16755"/>
                    <a:pt x="16755" y="21600"/>
                    <a:pt x="10800" y="21600"/>
                  </a:cubicBezTo>
                  <a:close/>
                </a:path>
              </a:pathLst>
            </a:cu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000"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+mn-lt"/>
                  <a:ea typeface="+mn-ea"/>
                  <a:cs typeface="+mn-cs"/>
                  <a:sym typeface="Gill Sans"/>
                </a:defRPr>
              </a:pPr>
              <a:endParaRPr kumimoji="0" sz="3000" b="0" i="0" u="none" strike="noStrike" kern="1200" cap="none" spc="0" normalizeH="0" baseline="0" noProof="0">
                <a:ln>
                  <a:noFill/>
                </a:ln>
                <a:solidFill>
                  <a:srgbClr val="003399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  <a:sym typeface="Gill Sans"/>
              </a:endParaRPr>
            </a:p>
          </p:txBody>
        </p:sp>
        <p:sp>
          <p:nvSpPr>
            <p:cNvPr id="133" name="Shape 28"/>
            <p:cNvSpPr/>
            <p:nvPr/>
          </p:nvSpPr>
          <p:spPr>
            <a:xfrm>
              <a:off x="306345" y="137853"/>
              <a:ext cx="129694" cy="12975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86" h="21600" extrusionOk="0">
                  <a:moveTo>
                    <a:pt x="10511" y="21600"/>
                  </a:moveTo>
                  <a:cubicBezTo>
                    <a:pt x="7150" y="21600"/>
                    <a:pt x="3970" y="19935"/>
                    <a:pt x="2001" y="17147"/>
                  </a:cubicBezTo>
                  <a:cubicBezTo>
                    <a:pt x="356" y="14818"/>
                    <a:pt x="-307" y="11965"/>
                    <a:pt x="132" y="9112"/>
                  </a:cubicBezTo>
                  <a:cubicBezTo>
                    <a:pt x="572" y="6258"/>
                    <a:pt x="2060" y="3755"/>
                    <a:pt x="4325" y="2063"/>
                  </a:cubicBezTo>
                  <a:cubicBezTo>
                    <a:pt x="6129" y="713"/>
                    <a:pt x="8256" y="0"/>
                    <a:pt x="10476" y="0"/>
                  </a:cubicBezTo>
                  <a:cubicBezTo>
                    <a:pt x="13836" y="0"/>
                    <a:pt x="17017" y="1665"/>
                    <a:pt x="18988" y="4452"/>
                  </a:cubicBezTo>
                  <a:cubicBezTo>
                    <a:pt x="20630" y="6779"/>
                    <a:pt x="21293" y="9633"/>
                    <a:pt x="20854" y="12488"/>
                  </a:cubicBezTo>
                  <a:cubicBezTo>
                    <a:pt x="20414" y="15341"/>
                    <a:pt x="18926" y="17845"/>
                    <a:pt x="16664" y="19536"/>
                  </a:cubicBezTo>
                  <a:cubicBezTo>
                    <a:pt x="14857" y="20887"/>
                    <a:pt x="12730" y="21600"/>
                    <a:pt x="10511" y="21600"/>
                  </a:cubicBezTo>
                  <a:close/>
                </a:path>
              </a:pathLst>
            </a:custGeom>
            <a:solidFill>
              <a:srgbClr val="C4C4C2"/>
            </a:solidFill>
            <a:ln w="12700" cap="flat">
              <a:noFill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000"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+mn-lt"/>
                  <a:ea typeface="+mn-ea"/>
                  <a:cs typeface="+mn-cs"/>
                  <a:sym typeface="Gill Sans"/>
                </a:defRPr>
              </a:pPr>
              <a:endParaRPr kumimoji="0" sz="3000" b="0" i="0" u="none" strike="noStrike" kern="1200" cap="none" spc="0" normalizeH="0" baseline="0" noProof="0">
                <a:ln>
                  <a:noFill/>
                </a:ln>
                <a:solidFill>
                  <a:srgbClr val="003399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  <a:sym typeface="Gill Sans"/>
              </a:endParaRPr>
            </a:p>
          </p:txBody>
        </p:sp>
        <p:sp>
          <p:nvSpPr>
            <p:cNvPr id="134" name="Shape 29"/>
            <p:cNvSpPr/>
            <p:nvPr/>
          </p:nvSpPr>
          <p:spPr>
            <a:xfrm>
              <a:off x="505467" y="30634"/>
              <a:ext cx="129824" cy="12974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812" y="21600"/>
                  </a:moveTo>
                  <a:cubicBezTo>
                    <a:pt x="6115" y="21600"/>
                    <a:pt x="1984" y="18601"/>
                    <a:pt x="533" y="14137"/>
                  </a:cubicBezTo>
                  <a:cubicBezTo>
                    <a:pt x="179" y="13047"/>
                    <a:pt x="0" y="11923"/>
                    <a:pt x="0" y="10798"/>
                  </a:cubicBezTo>
                  <a:cubicBezTo>
                    <a:pt x="0" y="6107"/>
                    <a:pt x="2999" y="1980"/>
                    <a:pt x="7464" y="528"/>
                  </a:cubicBezTo>
                  <a:cubicBezTo>
                    <a:pt x="8544" y="178"/>
                    <a:pt x="9661" y="0"/>
                    <a:pt x="10785" y="0"/>
                  </a:cubicBezTo>
                  <a:cubicBezTo>
                    <a:pt x="15485" y="0"/>
                    <a:pt x="19616" y="2999"/>
                    <a:pt x="21067" y="7464"/>
                  </a:cubicBezTo>
                  <a:cubicBezTo>
                    <a:pt x="21421" y="8554"/>
                    <a:pt x="21600" y="9678"/>
                    <a:pt x="21600" y="10804"/>
                  </a:cubicBezTo>
                  <a:cubicBezTo>
                    <a:pt x="21600" y="15494"/>
                    <a:pt x="18601" y="19619"/>
                    <a:pt x="14137" y="21070"/>
                  </a:cubicBezTo>
                  <a:cubicBezTo>
                    <a:pt x="13056" y="21422"/>
                    <a:pt x="11937" y="21600"/>
                    <a:pt x="10812" y="21600"/>
                  </a:cubicBezTo>
                  <a:close/>
                </a:path>
              </a:pathLst>
            </a:custGeom>
            <a:solidFill>
              <a:srgbClr val="C4C4C2"/>
            </a:solidFill>
            <a:ln w="12700" cap="flat">
              <a:noFill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000"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+mn-lt"/>
                  <a:ea typeface="+mn-ea"/>
                  <a:cs typeface="+mn-cs"/>
                  <a:sym typeface="Gill Sans"/>
                </a:defRPr>
              </a:pPr>
              <a:endParaRPr kumimoji="0" sz="3000" b="0" i="0" u="none" strike="noStrike" kern="1200" cap="none" spc="0" normalizeH="0" baseline="0" noProof="0">
                <a:ln>
                  <a:noFill/>
                </a:ln>
                <a:solidFill>
                  <a:srgbClr val="003399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  <a:sym typeface="Gill Sans"/>
              </a:endParaRPr>
            </a:p>
          </p:txBody>
        </p:sp>
        <p:sp>
          <p:nvSpPr>
            <p:cNvPr id="135" name="Shape 30"/>
            <p:cNvSpPr/>
            <p:nvPr/>
          </p:nvSpPr>
          <p:spPr>
            <a:xfrm>
              <a:off x="137855" y="306343"/>
              <a:ext cx="129764" cy="12968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778" y="21600"/>
                  </a:moveTo>
                  <a:cubicBezTo>
                    <a:pt x="8491" y="21600"/>
                    <a:pt x="6303" y="20889"/>
                    <a:pt x="4451" y="19542"/>
                  </a:cubicBezTo>
                  <a:cubicBezTo>
                    <a:pt x="1665" y="17515"/>
                    <a:pt x="0" y="14240"/>
                    <a:pt x="0" y="10781"/>
                  </a:cubicBezTo>
                  <a:cubicBezTo>
                    <a:pt x="0" y="8496"/>
                    <a:pt x="713" y="6306"/>
                    <a:pt x="2063" y="4447"/>
                  </a:cubicBezTo>
                  <a:cubicBezTo>
                    <a:pt x="4086" y="1663"/>
                    <a:pt x="7360" y="0"/>
                    <a:pt x="10822" y="0"/>
                  </a:cubicBezTo>
                  <a:cubicBezTo>
                    <a:pt x="13108" y="0"/>
                    <a:pt x="15296" y="711"/>
                    <a:pt x="17146" y="2057"/>
                  </a:cubicBezTo>
                  <a:cubicBezTo>
                    <a:pt x="19936" y="4085"/>
                    <a:pt x="21600" y="7360"/>
                    <a:pt x="21600" y="10818"/>
                  </a:cubicBezTo>
                  <a:cubicBezTo>
                    <a:pt x="21600" y="13103"/>
                    <a:pt x="20887" y="15293"/>
                    <a:pt x="19538" y="17150"/>
                  </a:cubicBezTo>
                  <a:cubicBezTo>
                    <a:pt x="17514" y="19937"/>
                    <a:pt x="14240" y="21600"/>
                    <a:pt x="10778" y="21600"/>
                  </a:cubicBezTo>
                  <a:close/>
                </a:path>
              </a:pathLst>
            </a:custGeom>
            <a:solidFill>
              <a:srgbClr val="C4C4C2"/>
            </a:solidFill>
            <a:ln w="12700" cap="flat">
              <a:noFill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000"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+mn-lt"/>
                  <a:ea typeface="+mn-ea"/>
                  <a:cs typeface="+mn-cs"/>
                  <a:sym typeface="Gill Sans"/>
                </a:defRPr>
              </a:pPr>
              <a:endParaRPr kumimoji="0" sz="3000" b="0" i="0" u="none" strike="noStrike" kern="1200" cap="none" spc="0" normalizeH="0" baseline="0" noProof="0">
                <a:ln>
                  <a:noFill/>
                </a:ln>
                <a:solidFill>
                  <a:srgbClr val="003399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  <a:sym typeface="Gill Sans"/>
              </a:endParaRPr>
            </a:p>
          </p:txBody>
        </p:sp>
        <p:sp>
          <p:nvSpPr>
            <p:cNvPr id="136" name="Shape 31"/>
            <p:cNvSpPr/>
            <p:nvPr/>
          </p:nvSpPr>
          <p:spPr>
            <a:xfrm>
              <a:off x="735228" y="1470452"/>
              <a:ext cx="129748" cy="12974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800" y="21600"/>
                  </a:moveTo>
                  <a:cubicBezTo>
                    <a:pt x="4845" y="21600"/>
                    <a:pt x="0" y="16755"/>
                    <a:pt x="0" y="10800"/>
                  </a:cubicBezTo>
                  <a:cubicBezTo>
                    <a:pt x="0" y="4845"/>
                    <a:pt x="4845" y="0"/>
                    <a:pt x="10800" y="0"/>
                  </a:cubicBezTo>
                  <a:cubicBezTo>
                    <a:pt x="16755" y="0"/>
                    <a:pt x="21600" y="4845"/>
                    <a:pt x="21600" y="10800"/>
                  </a:cubicBezTo>
                  <a:cubicBezTo>
                    <a:pt x="21600" y="16755"/>
                    <a:pt x="16755" y="21600"/>
                    <a:pt x="10800" y="21600"/>
                  </a:cubicBezTo>
                  <a:close/>
                </a:path>
              </a:pathLst>
            </a:custGeom>
            <a:solidFill>
              <a:schemeClr val="bg2"/>
            </a:solidFill>
            <a:ln w="12700" cap="flat">
              <a:noFill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000"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+mn-lt"/>
                  <a:ea typeface="+mn-ea"/>
                  <a:cs typeface="+mn-cs"/>
                  <a:sym typeface="Gill Sans"/>
                </a:defRPr>
              </a:pPr>
              <a:endParaRPr kumimoji="0" sz="3000" b="0" i="0" u="none" strike="noStrike" kern="1200" cap="none" spc="0" normalizeH="0" baseline="0" noProof="0">
                <a:ln>
                  <a:noFill/>
                </a:ln>
                <a:solidFill>
                  <a:srgbClr val="003399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  <a:sym typeface="Gill Sans"/>
              </a:endParaRPr>
            </a:p>
          </p:txBody>
        </p:sp>
        <p:sp>
          <p:nvSpPr>
            <p:cNvPr id="137" name="Shape 32"/>
            <p:cNvSpPr/>
            <p:nvPr/>
          </p:nvSpPr>
          <p:spPr>
            <a:xfrm>
              <a:off x="1164106" y="1317279"/>
              <a:ext cx="129740" cy="12975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975" h="21600" extrusionOk="0">
                  <a:moveTo>
                    <a:pt x="10007" y="21600"/>
                  </a:moveTo>
                  <a:cubicBezTo>
                    <a:pt x="6811" y="21600"/>
                    <a:pt x="3783" y="19935"/>
                    <a:pt x="1911" y="17149"/>
                  </a:cubicBezTo>
                  <a:cubicBezTo>
                    <a:pt x="341" y="14815"/>
                    <a:pt x="-292" y="11960"/>
                    <a:pt x="125" y="9111"/>
                  </a:cubicBezTo>
                  <a:cubicBezTo>
                    <a:pt x="543" y="6262"/>
                    <a:pt x="1961" y="3760"/>
                    <a:pt x="4121" y="2064"/>
                  </a:cubicBezTo>
                  <a:cubicBezTo>
                    <a:pt x="5840" y="713"/>
                    <a:pt x="7863" y="0"/>
                    <a:pt x="9974" y="0"/>
                  </a:cubicBezTo>
                  <a:cubicBezTo>
                    <a:pt x="13170" y="0"/>
                    <a:pt x="16198" y="1665"/>
                    <a:pt x="18071" y="4453"/>
                  </a:cubicBezTo>
                  <a:cubicBezTo>
                    <a:pt x="21308" y="9270"/>
                    <a:pt x="20317" y="16037"/>
                    <a:pt x="15860" y="19537"/>
                  </a:cubicBezTo>
                  <a:cubicBezTo>
                    <a:pt x="14143" y="20887"/>
                    <a:pt x="12119" y="21600"/>
                    <a:pt x="10007" y="21600"/>
                  </a:cubicBezTo>
                  <a:close/>
                </a:path>
              </a:pathLst>
            </a:custGeom>
            <a:solidFill>
              <a:schemeClr val="bg2"/>
            </a:solidFill>
            <a:ln w="12700" cap="flat">
              <a:noFill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000"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+mn-lt"/>
                  <a:ea typeface="+mn-ea"/>
                  <a:cs typeface="+mn-cs"/>
                  <a:sym typeface="Gill Sans"/>
                </a:defRPr>
              </a:pPr>
              <a:endParaRPr kumimoji="0" sz="3000" b="0" i="0" u="none" strike="noStrike" kern="1200" cap="none" spc="0" normalizeH="0" baseline="0" noProof="0">
                <a:ln>
                  <a:noFill/>
                </a:ln>
                <a:solidFill>
                  <a:srgbClr val="003399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  <a:sym typeface="Gill Sans"/>
              </a:endParaRPr>
            </a:p>
          </p:txBody>
        </p:sp>
        <p:sp>
          <p:nvSpPr>
            <p:cNvPr id="138" name="Shape 33"/>
            <p:cNvSpPr/>
            <p:nvPr/>
          </p:nvSpPr>
          <p:spPr>
            <a:xfrm>
              <a:off x="30634" y="505466"/>
              <a:ext cx="129796" cy="12981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09" h="21600" extrusionOk="0">
                  <a:moveTo>
                    <a:pt x="10460" y="21600"/>
                  </a:moveTo>
                  <a:cubicBezTo>
                    <a:pt x="9371" y="21600"/>
                    <a:pt x="8284" y="21421"/>
                    <a:pt x="7230" y="21066"/>
                  </a:cubicBezTo>
                  <a:cubicBezTo>
                    <a:pt x="4573" y="20175"/>
                    <a:pt x="2413" y="18270"/>
                    <a:pt x="1144" y="15700"/>
                  </a:cubicBezTo>
                  <a:cubicBezTo>
                    <a:pt x="-123" y="13131"/>
                    <a:pt x="-345" y="10207"/>
                    <a:pt x="518" y="7465"/>
                  </a:cubicBezTo>
                  <a:cubicBezTo>
                    <a:pt x="1922" y="3000"/>
                    <a:pt x="5916" y="0"/>
                    <a:pt x="10454" y="0"/>
                  </a:cubicBezTo>
                  <a:cubicBezTo>
                    <a:pt x="11543" y="0"/>
                    <a:pt x="12630" y="179"/>
                    <a:pt x="13684" y="534"/>
                  </a:cubicBezTo>
                  <a:cubicBezTo>
                    <a:pt x="16334" y="1424"/>
                    <a:pt x="18492" y="3330"/>
                    <a:pt x="19761" y="5904"/>
                  </a:cubicBezTo>
                  <a:cubicBezTo>
                    <a:pt x="21031" y="8476"/>
                    <a:pt x="21255" y="11400"/>
                    <a:pt x="20395" y="14136"/>
                  </a:cubicBezTo>
                  <a:cubicBezTo>
                    <a:pt x="18990" y="18601"/>
                    <a:pt x="14998" y="21600"/>
                    <a:pt x="10460" y="21600"/>
                  </a:cubicBezTo>
                  <a:close/>
                </a:path>
              </a:pathLst>
            </a:custGeom>
            <a:solidFill>
              <a:schemeClr val="bg2"/>
            </a:solidFill>
            <a:ln w="12700" cap="flat">
              <a:noFill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000"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+mn-lt"/>
                  <a:ea typeface="+mn-ea"/>
                  <a:cs typeface="+mn-cs"/>
                  <a:sym typeface="Gill Sans"/>
                </a:defRPr>
              </a:pPr>
              <a:endParaRPr kumimoji="0" sz="3000" b="0" i="0" u="none" strike="noStrike" kern="1200" cap="none" spc="0" normalizeH="0" baseline="0" noProof="0">
                <a:ln>
                  <a:noFill/>
                </a:ln>
                <a:solidFill>
                  <a:srgbClr val="003399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  <a:sym typeface="Gill Sans"/>
              </a:endParaRPr>
            </a:p>
          </p:txBody>
        </p:sp>
        <p:sp>
          <p:nvSpPr>
            <p:cNvPr id="139" name="Shape 34"/>
            <p:cNvSpPr/>
            <p:nvPr/>
          </p:nvSpPr>
          <p:spPr>
            <a:xfrm>
              <a:off x="1424502" y="964984"/>
              <a:ext cx="129827" cy="12981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08" h="21600" extrusionOk="0">
                  <a:moveTo>
                    <a:pt x="10458" y="21600"/>
                  </a:moveTo>
                  <a:cubicBezTo>
                    <a:pt x="9369" y="21600"/>
                    <a:pt x="8282" y="21421"/>
                    <a:pt x="7225" y="21066"/>
                  </a:cubicBezTo>
                  <a:cubicBezTo>
                    <a:pt x="4571" y="20174"/>
                    <a:pt x="2411" y="18270"/>
                    <a:pt x="1145" y="15701"/>
                  </a:cubicBezTo>
                  <a:cubicBezTo>
                    <a:pt x="-123" y="13131"/>
                    <a:pt x="-346" y="10207"/>
                    <a:pt x="518" y="7464"/>
                  </a:cubicBezTo>
                  <a:cubicBezTo>
                    <a:pt x="1921" y="2999"/>
                    <a:pt x="5913" y="0"/>
                    <a:pt x="10450" y="0"/>
                  </a:cubicBezTo>
                  <a:cubicBezTo>
                    <a:pt x="11539" y="0"/>
                    <a:pt x="12626" y="179"/>
                    <a:pt x="13683" y="534"/>
                  </a:cubicBezTo>
                  <a:cubicBezTo>
                    <a:pt x="16337" y="1425"/>
                    <a:pt x="18496" y="3330"/>
                    <a:pt x="19764" y="5900"/>
                  </a:cubicBezTo>
                  <a:cubicBezTo>
                    <a:pt x="21031" y="8469"/>
                    <a:pt x="21254" y="11393"/>
                    <a:pt x="20392" y="14135"/>
                  </a:cubicBezTo>
                  <a:cubicBezTo>
                    <a:pt x="18987" y="18600"/>
                    <a:pt x="14995" y="21600"/>
                    <a:pt x="10458" y="21600"/>
                  </a:cubicBezTo>
                  <a:close/>
                </a:path>
              </a:pathLst>
            </a:custGeom>
            <a:solidFill>
              <a:schemeClr val="bg2"/>
            </a:solidFill>
            <a:ln w="12700" cap="flat">
              <a:noFill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000"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+mn-lt"/>
                  <a:ea typeface="+mn-ea"/>
                  <a:cs typeface="+mn-cs"/>
                  <a:sym typeface="Gill Sans"/>
                </a:defRPr>
              </a:pPr>
              <a:endParaRPr kumimoji="0" sz="3000" b="0" i="0" u="none" strike="noStrike" kern="1200" cap="none" spc="0" normalizeH="0" baseline="0" noProof="0">
                <a:ln>
                  <a:noFill/>
                </a:ln>
                <a:solidFill>
                  <a:srgbClr val="003399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  <a:sym typeface="Gill Sans"/>
              </a:endParaRPr>
            </a:p>
          </p:txBody>
        </p:sp>
        <p:sp>
          <p:nvSpPr>
            <p:cNvPr id="140" name="Shape 35"/>
            <p:cNvSpPr/>
            <p:nvPr/>
          </p:nvSpPr>
          <p:spPr>
            <a:xfrm>
              <a:off x="30634" y="964984"/>
              <a:ext cx="129752" cy="1298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263" h="21600" extrusionOk="0">
                  <a:moveTo>
                    <a:pt x="9629" y="21600"/>
                  </a:moveTo>
                  <a:cubicBezTo>
                    <a:pt x="5446" y="21600"/>
                    <a:pt x="1766" y="18601"/>
                    <a:pt x="471" y="14136"/>
                  </a:cubicBezTo>
                  <a:cubicBezTo>
                    <a:pt x="-1168" y="8475"/>
                    <a:pt x="1606" y="2373"/>
                    <a:pt x="6657" y="533"/>
                  </a:cubicBezTo>
                  <a:cubicBezTo>
                    <a:pt x="7628" y="179"/>
                    <a:pt x="8631" y="0"/>
                    <a:pt x="9635" y="0"/>
                  </a:cubicBezTo>
                  <a:cubicBezTo>
                    <a:pt x="13818" y="0"/>
                    <a:pt x="17496" y="2999"/>
                    <a:pt x="18790" y="7463"/>
                  </a:cubicBezTo>
                  <a:cubicBezTo>
                    <a:pt x="20432" y="13123"/>
                    <a:pt x="17658" y="19227"/>
                    <a:pt x="12607" y="21067"/>
                  </a:cubicBezTo>
                  <a:cubicBezTo>
                    <a:pt x="11636" y="21421"/>
                    <a:pt x="10633" y="21600"/>
                    <a:pt x="9629" y="21600"/>
                  </a:cubicBezTo>
                  <a:close/>
                </a:path>
              </a:pathLst>
            </a:custGeom>
            <a:solidFill>
              <a:schemeClr val="bg2"/>
            </a:solidFill>
            <a:ln w="12700" cap="flat">
              <a:noFill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000"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+mn-lt"/>
                  <a:ea typeface="+mn-ea"/>
                  <a:cs typeface="+mn-cs"/>
                  <a:sym typeface="Gill Sans"/>
                </a:defRPr>
              </a:pPr>
              <a:endParaRPr kumimoji="0" sz="3000" b="0" i="0" u="none" strike="noStrike" kern="1200" cap="none" spc="0" normalizeH="0" baseline="0" noProof="0">
                <a:ln>
                  <a:noFill/>
                </a:ln>
                <a:solidFill>
                  <a:srgbClr val="003399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  <a:sym typeface="Gill Sans"/>
              </a:endParaRPr>
            </a:p>
          </p:txBody>
        </p:sp>
        <p:sp>
          <p:nvSpPr>
            <p:cNvPr id="141" name="Shape 36"/>
            <p:cNvSpPr/>
            <p:nvPr/>
          </p:nvSpPr>
          <p:spPr>
            <a:xfrm>
              <a:off x="1424502" y="505466"/>
              <a:ext cx="129758" cy="1298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262" h="21600" extrusionOk="0">
                  <a:moveTo>
                    <a:pt x="9628" y="21600"/>
                  </a:moveTo>
                  <a:cubicBezTo>
                    <a:pt x="5445" y="21600"/>
                    <a:pt x="1765" y="18602"/>
                    <a:pt x="473" y="14139"/>
                  </a:cubicBezTo>
                  <a:cubicBezTo>
                    <a:pt x="-1169" y="8477"/>
                    <a:pt x="1604" y="2374"/>
                    <a:pt x="6656" y="533"/>
                  </a:cubicBezTo>
                  <a:cubicBezTo>
                    <a:pt x="7626" y="179"/>
                    <a:pt x="8630" y="0"/>
                    <a:pt x="9634" y="0"/>
                  </a:cubicBezTo>
                  <a:cubicBezTo>
                    <a:pt x="13817" y="0"/>
                    <a:pt x="17497" y="2999"/>
                    <a:pt x="18790" y="7464"/>
                  </a:cubicBezTo>
                  <a:cubicBezTo>
                    <a:pt x="20431" y="13126"/>
                    <a:pt x="17658" y="19227"/>
                    <a:pt x="12608" y="21067"/>
                  </a:cubicBezTo>
                  <a:cubicBezTo>
                    <a:pt x="11637" y="21421"/>
                    <a:pt x="10633" y="21600"/>
                    <a:pt x="9628" y="21600"/>
                  </a:cubicBezTo>
                  <a:close/>
                </a:path>
              </a:pathLst>
            </a:custGeom>
            <a:solidFill>
              <a:schemeClr val="bg2"/>
            </a:solidFill>
            <a:ln w="12700" cap="flat">
              <a:noFill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000"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+mn-lt"/>
                  <a:ea typeface="+mn-ea"/>
                  <a:cs typeface="+mn-cs"/>
                  <a:sym typeface="Gill Sans"/>
                </a:defRPr>
              </a:pPr>
              <a:endParaRPr kumimoji="0" sz="3000" b="0" i="0" u="none" strike="noStrike" kern="1200" cap="none" spc="0" normalizeH="0" baseline="0" noProof="0">
                <a:ln>
                  <a:noFill/>
                </a:ln>
                <a:solidFill>
                  <a:srgbClr val="003399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  <a:sym typeface="Gill Sans"/>
              </a:endParaRPr>
            </a:p>
          </p:txBody>
        </p:sp>
        <p:sp>
          <p:nvSpPr>
            <p:cNvPr id="142" name="Shape 37"/>
            <p:cNvSpPr/>
            <p:nvPr/>
          </p:nvSpPr>
          <p:spPr>
            <a:xfrm>
              <a:off x="306345" y="1317279"/>
              <a:ext cx="129704" cy="1297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055" h="21600" extrusionOk="0">
                  <a:moveTo>
                    <a:pt x="9512" y="21600"/>
                  </a:moveTo>
                  <a:cubicBezTo>
                    <a:pt x="7496" y="21600"/>
                    <a:pt x="5565" y="20887"/>
                    <a:pt x="3925" y="19537"/>
                  </a:cubicBezTo>
                  <a:cubicBezTo>
                    <a:pt x="-325" y="16036"/>
                    <a:pt x="-1272" y="9270"/>
                    <a:pt x="1817" y="4454"/>
                  </a:cubicBezTo>
                  <a:cubicBezTo>
                    <a:pt x="3606" y="1665"/>
                    <a:pt x="6494" y="0"/>
                    <a:pt x="9545" y="0"/>
                  </a:cubicBezTo>
                  <a:cubicBezTo>
                    <a:pt x="11560" y="0"/>
                    <a:pt x="13491" y="713"/>
                    <a:pt x="15130" y="2062"/>
                  </a:cubicBezTo>
                  <a:cubicBezTo>
                    <a:pt x="19382" y="5564"/>
                    <a:pt x="20328" y="12331"/>
                    <a:pt x="17239" y="17149"/>
                  </a:cubicBezTo>
                  <a:cubicBezTo>
                    <a:pt x="15452" y="19936"/>
                    <a:pt x="12563" y="21600"/>
                    <a:pt x="9512" y="21600"/>
                  </a:cubicBezTo>
                  <a:close/>
                </a:path>
              </a:pathLst>
            </a:custGeom>
            <a:solidFill>
              <a:schemeClr val="bg2"/>
            </a:solidFill>
            <a:ln w="12700" cap="flat">
              <a:noFill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000"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+mn-lt"/>
                  <a:ea typeface="+mn-ea"/>
                  <a:cs typeface="+mn-cs"/>
                  <a:sym typeface="Gill Sans"/>
                </a:defRPr>
              </a:pPr>
              <a:endParaRPr kumimoji="0" sz="3000" b="0" i="0" u="none" strike="noStrike" kern="1200" cap="none" spc="0" normalizeH="0" baseline="0" noProof="0">
                <a:ln>
                  <a:noFill/>
                </a:ln>
                <a:solidFill>
                  <a:srgbClr val="003399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  <a:sym typeface="Gill Sans"/>
              </a:endParaRPr>
            </a:p>
          </p:txBody>
        </p:sp>
        <p:sp>
          <p:nvSpPr>
            <p:cNvPr id="143" name="Shape 38"/>
            <p:cNvSpPr/>
            <p:nvPr/>
          </p:nvSpPr>
          <p:spPr>
            <a:xfrm>
              <a:off x="1164106" y="137853"/>
              <a:ext cx="129740" cy="12976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975" h="21600" extrusionOk="0">
                  <a:moveTo>
                    <a:pt x="9974" y="21600"/>
                  </a:moveTo>
                  <a:cubicBezTo>
                    <a:pt x="7863" y="21600"/>
                    <a:pt x="5840" y="20887"/>
                    <a:pt x="4121" y="19537"/>
                  </a:cubicBezTo>
                  <a:cubicBezTo>
                    <a:pt x="1963" y="17841"/>
                    <a:pt x="543" y="15338"/>
                    <a:pt x="125" y="12489"/>
                  </a:cubicBezTo>
                  <a:cubicBezTo>
                    <a:pt x="-292" y="9641"/>
                    <a:pt x="341" y="6786"/>
                    <a:pt x="1910" y="4453"/>
                  </a:cubicBezTo>
                  <a:cubicBezTo>
                    <a:pt x="3784" y="1665"/>
                    <a:pt x="6811" y="0"/>
                    <a:pt x="10007" y="0"/>
                  </a:cubicBezTo>
                  <a:cubicBezTo>
                    <a:pt x="12118" y="0"/>
                    <a:pt x="14142" y="713"/>
                    <a:pt x="15860" y="2063"/>
                  </a:cubicBezTo>
                  <a:cubicBezTo>
                    <a:pt x="20317" y="5564"/>
                    <a:pt x="21308" y="12330"/>
                    <a:pt x="18071" y="17148"/>
                  </a:cubicBezTo>
                  <a:cubicBezTo>
                    <a:pt x="16198" y="19936"/>
                    <a:pt x="13170" y="21600"/>
                    <a:pt x="9974" y="21600"/>
                  </a:cubicBezTo>
                  <a:close/>
                </a:path>
              </a:pathLst>
            </a:cu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000"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+mn-lt"/>
                  <a:ea typeface="+mn-ea"/>
                  <a:cs typeface="+mn-cs"/>
                  <a:sym typeface="Gill Sans"/>
                </a:defRPr>
              </a:pPr>
              <a:endParaRPr kumimoji="0" sz="3000" b="0" i="0" u="none" strike="noStrike" kern="1200" cap="none" spc="0" normalizeH="0" baseline="0" noProof="0">
                <a:ln>
                  <a:noFill/>
                </a:ln>
                <a:solidFill>
                  <a:srgbClr val="003399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  <a:sym typeface="Gill Sans"/>
              </a:endParaRPr>
            </a:p>
          </p:txBody>
        </p:sp>
        <p:sp>
          <p:nvSpPr>
            <p:cNvPr id="144" name="Shape 39"/>
            <p:cNvSpPr/>
            <p:nvPr/>
          </p:nvSpPr>
          <p:spPr>
            <a:xfrm>
              <a:off x="1470454" y="735226"/>
              <a:ext cx="129749" cy="12974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800" y="21600"/>
                  </a:moveTo>
                  <a:cubicBezTo>
                    <a:pt x="4845" y="21600"/>
                    <a:pt x="0" y="16755"/>
                    <a:pt x="0" y="10800"/>
                  </a:cubicBezTo>
                  <a:cubicBezTo>
                    <a:pt x="0" y="4845"/>
                    <a:pt x="4845" y="0"/>
                    <a:pt x="10800" y="0"/>
                  </a:cubicBezTo>
                  <a:cubicBezTo>
                    <a:pt x="16755" y="0"/>
                    <a:pt x="21600" y="4845"/>
                    <a:pt x="21600" y="10800"/>
                  </a:cubicBezTo>
                  <a:cubicBezTo>
                    <a:pt x="21600" y="16755"/>
                    <a:pt x="16755" y="21600"/>
                    <a:pt x="10800" y="21600"/>
                  </a:cubicBezTo>
                  <a:close/>
                </a:path>
              </a:pathLst>
            </a:custGeom>
            <a:solidFill>
              <a:schemeClr val="bg2"/>
            </a:solidFill>
            <a:ln w="12700" cap="flat">
              <a:noFill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000"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+mn-lt"/>
                  <a:ea typeface="+mn-ea"/>
                  <a:cs typeface="+mn-cs"/>
                  <a:sym typeface="Gill Sans"/>
                </a:defRPr>
              </a:pPr>
              <a:endParaRPr kumimoji="0" sz="3000" b="0" i="0" u="none" strike="noStrike" kern="1200" cap="none" spc="0" normalizeH="0" baseline="0" noProof="0">
                <a:ln>
                  <a:noFill/>
                </a:ln>
                <a:solidFill>
                  <a:srgbClr val="003399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  <a:sym typeface="Gill Sans"/>
              </a:endParaRPr>
            </a:p>
          </p:txBody>
        </p:sp>
        <p:sp>
          <p:nvSpPr>
            <p:cNvPr id="145" name="Shape 40"/>
            <p:cNvSpPr/>
            <p:nvPr/>
          </p:nvSpPr>
          <p:spPr>
            <a:xfrm>
              <a:off x="0" y="735226"/>
              <a:ext cx="129748" cy="12974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800" y="21600"/>
                  </a:moveTo>
                  <a:cubicBezTo>
                    <a:pt x="4845" y="21600"/>
                    <a:pt x="0" y="16755"/>
                    <a:pt x="0" y="10800"/>
                  </a:cubicBezTo>
                  <a:cubicBezTo>
                    <a:pt x="0" y="4845"/>
                    <a:pt x="4845" y="0"/>
                    <a:pt x="10800" y="0"/>
                  </a:cubicBezTo>
                  <a:cubicBezTo>
                    <a:pt x="16755" y="0"/>
                    <a:pt x="21600" y="4845"/>
                    <a:pt x="21600" y="10800"/>
                  </a:cubicBezTo>
                  <a:cubicBezTo>
                    <a:pt x="21600" y="16755"/>
                    <a:pt x="16755" y="21600"/>
                    <a:pt x="10800" y="21600"/>
                  </a:cubicBezTo>
                  <a:close/>
                </a:path>
              </a:pathLst>
            </a:custGeom>
            <a:solidFill>
              <a:schemeClr val="bg2"/>
            </a:solidFill>
            <a:ln w="12700" cap="flat">
              <a:noFill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000"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+mn-lt"/>
                  <a:ea typeface="+mn-ea"/>
                  <a:cs typeface="+mn-cs"/>
                  <a:sym typeface="Gill Sans"/>
                </a:defRPr>
              </a:pPr>
              <a:endParaRPr kumimoji="0" sz="3000" b="0" i="0" u="none" strike="noStrike" kern="1200" cap="none" spc="0" normalizeH="0" baseline="0" noProof="0">
                <a:ln>
                  <a:noFill/>
                </a:ln>
                <a:solidFill>
                  <a:srgbClr val="003399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  <a:sym typeface="Gill Sans"/>
              </a:endParaRPr>
            </a:p>
          </p:txBody>
        </p:sp>
        <p:sp>
          <p:nvSpPr>
            <p:cNvPr id="146" name="Shape 41"/>
            <p:cNvSpPr/>
            <p:nvPr/>
          </p:nvSpPr>
          <p:spPr>
            <a:xfrm>
              <a:off x="1317282" y="306343"/>
              <a:ext cx="129756" cy="1296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823" y="21600"/>
                  </a:moveTo>
                  <a:cubicBezTo>
                    <a:pt x="7361" y="21600"/>
                    <a:pt x="4086" y="19938"/>
                    <a:pt x="2064" y="17152"/>
                  </a:cubicBezTo>
                  <a:cubicBezTo>
                    <a:pt x="713" y="15292"/>
                    <a:pt x="0" y="13102"/>
                    <a:pt x="0" y="10819"/>
                  </a:cubicBezTo>
                  <a:cubicBezTo>
                    <a:pt x="0" y="7359"/>
                    <a:pt x="1665" y="4085"/>
                    <a:pt x="4453" y="2058"/>
                  </a:cubicBezTo>
                  <a:cubicBezTo>
                    <a:pt x="6306" y="711"/>
                    <a:pt x="8492" y="0"/>
                    <a:pt x="10778" y="0"/>
                  </a:cubicBezTo>
                  <a:cubicBezTo>
                    <a:pt x="14241" y="0"/>
                    <a:pt x="17514" y="1663"/>
                    <a:pt x="19537" y="4450"/>
                  </a:cubicBezTo>
                  <a:cubicBezTo>
                    <a:pt x="20887" y="6308"/>
                    <a:pt x="21600" y="8498"/>
                    <a:pt x="21600" y="10783"/>
                  </a:cubicBezTo>
                  <a:cubicBezTo>
                    <a:pt x="21600" y="14241"/>
                    <a:pt x="19935" y="17516"/>
                    <a:pt x="17148" y="19544"/>
                  </a:cubicBezTo>
                  <a:cubicBezTo>
                    <a:pt x="15298" y="20889"/>
                    <a:pt x="13110" y="21600"/>
                    <a:pt x="10823" y="21600"/>
                  </a:cubicBezTo>
                  <a:close/>
                </a:path>
              </a:pathLst>
            </a:custGeom>
            <a:solidFill>
              <a:schemeClr val="bg2"/>
            </a:solidFill>
            <a:ln w="12700" cap="flat">
              <a:noFill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000"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+mn-lt"/>
                  <a:ea typeface="+mn-ea"/>
                  <a:cs typeface="+mn-cs"/>
                  <a:sym typeface="Gill Sans"/>
                </a:defRPr>
              </a:pPr>
              <a:endParaRPr kumimoji="0" sz="3000" b="0" i="0" u="none" strike="noStrike" kern="1200" cap="none" spc="0" normalizeH="0" baseline="0" noProof="0">
                <a:ln>
                  <a:noFill/>
                </a:ln>
                <a:solidFill>
                  <a:srgbClr val="003399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  <a:sym typeface="Gill Sans"/>
              </a:endParaRPr>
            </a:p>
          </p:txBody>
        </p:sp>
        <p:sp>
          <p:nvSpPr>
            <p:cNvPr id="147" name="Shape 42"/>
            <p:cNvSpPr/>
            <p:nvPr/>
          </p:nvSpPr>
          <p:spPr>
            <a:xfrm>
              <a:off x="137855" y="1164106"/>
              <a:ext cx="129756" cy="12973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821" y="21600"/>
                  </a:moveTo>
                  <a:cubicBezTo>
                    <a:pt x="7359" y="21600"/>
                    <a:pt x="4085" y="19938"/>
                    <a:pt x="2063" y="17152"/>
                  </a:cubicBezTo>
                  <a:cubicBezTo>
                    <a:pt x="713" y="15295"/>
                    <a:pt x="0" y="13106"/>
                    <a:pt x="0" y="10822"/>
                  </a:cubicBezTo>
                  <a:cubicBezTo>
                    <a:pt x="0" y="7366"/>
                    <a:pt x="1665" y="4092"/>
                    <a:pt x="4451" y="2067"/>
                  </a:cubicBezTo>
                  <a:cubicBezTo>
                    <a:pt x="6312" y="715"/>
                    <a:pt x="8496" y="0"/>
                    <a:pt x="10766" y="0"/>
                  </a:cubicBezTo>
                  <a:cubicBezTo>
                    <a:pt x="11337" y="0"/>
                    <a:pt x="11917" y="46"/>
                    <a:pt x="12489" y="136"/>
                  </a:cubicBezTo>
                  <a:cubicBezTo>
                    <a:pt x="15337" y="588"/>
                    <a:pt x="17840" y="2122"/>
                    <a:pt x="19536" y="4457"/>
                  </a:cubicBezTo>
                  <a:cubicBezTo>
                    <a:pt x="20887" y="6316"/>
                    <a:pt x="21600" y="8504"/>
                    <a:pt x="21600" y="10786"/>
                  </a:cubicBezTo>
                  <a:cubicBezTo>
                    <a:pt x="21600" y="14243"/>
                    <a:pt x="19935" y="17517"/>
                    <a:pt x="17146" y="19543"/>
                  </a:cubicBezTo>
                  <a:cubicBezTo>
                    <a:pt x="15294" y="20889"/>
                    <a:pt x="13106" y="21600"/>
                    <a:pt x="10821" y="21600"/>
                  </a:cubicBezTo>
                  <a:close/>
                </a:path>
              </a:pathLst>
            </a:custGeom>
            <a:solidFill>
              <a:schemeClr val="bg2"/>
            </a:solidFill>
            <a:ln w="12700" cap="flat">
              <a:noFill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000"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+mn-lt"/>
                  <a:ea typeface="+mn-ea"/>
                  <a:cs typeface="+mn-cs"/>
                  <a:sym typeface="Gill Sans"/>
                </a:defRPr>
              </a:pPr>
              <a:endParaRPr kumimoji="0" sz="3000" b="0" i="0" u="none" strike="noStrike" kern="1200" cap="none" spc="0" normalizeH="0" baseline="0" noProof="0">
                <a:ln>
                  <a:noFill/>
                </a:ln>
                <a:solidFill>
                  <a:srgbClr val="003399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  <a:sym typeface="Gill Sans"/>
              </a:endParaRPr>
            </a:p>
          </p:txBody>
        </p:sp>
        <p:sp>
          <p:nvSpPr>
            <p:cNvPr id="148" name="Shape 43"/>
            <p:cNvSpPr/>
            <p:nvPr/>
          </p:nvSpPr>
          <p:spPr>
            <a:xfrm>
              <a:off x="964984" y="30634"/>
              <a:ext cx="129816" cy="1298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791" y="21600"/>
                  </a:moveTo>
                  <a:cubicBezTo>
                    <a:pt x="9666" y="21600"/>
                    <a:pt x="8547" y="21421"/>
                    <a:pt x="7464" y="21070"/>
                  </a:cubicBezTo>
                  <a:cubicBezTo>
                    <a:pt x="2999" y="19619"/>
                    <a:pt x="0" y="15495"/>
                    <a:pt x="0" y="10807"/>
                  </a:cubicBezTo>
                  <a:cubicBezTo>
                    <a:pt x="0" y="9682"/>
                    <a:pt x="179" y="8559"/>
                    <a:pt x="534" y="7470"/>
                  </a:cubicBezTo>
                  <a:cubicBezTo>
                    <a:pt x="1425" y="4726"/>
                    <a:pt x="3330" y="2494"/>
                    <a:pt x="5900" y="1184"/>
                  </a:cubicBezTo>
                  <a:cubicBezTo>
                    <a:pt x="7442" y="398"/>
                    <a:pt x="9085" y="0"/>
                    <a:pt x="10782" y="0"/>
                  </a:cubicBezTo>
                  <a:cubicBezTo>
                    <a:pt x="11912" y="0"/>
                    <a:pt x="13039" y="180"/>
                    <a:pt x="14135" y="536"/>
                  </a:cubicBezTo>
                  <a:cubicBezTo>
                    <a:pt x="18600" y="1988"/>
                    <a:pt x="21600" y="6113"/>
                    <a:pt x="21600" y="10801"/>
                  </a:cubicBezTo>
                  <a:cubicBezTo>
                    <a:pt x="21600" y="11926"/>
                    <a:pt x="21421" y="13048"/>
                    <a:pt x="21066" y="14137"/>
                  </a:cubicBezTo>
                  <a:cubicBezTo>
                    <a:pt x="19616" y="18602"/>
                    <a:pt x="15486" y="21600"/>
                    <a:pt x="10791" y="21600"/>
                  </a:cubicBezTo>
                  <a:close/>
                </a:path>
              </a:pathLst>
            </a:cu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000"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+mn-lt"/>
                  <a:ea typeface="+mn-ea"/>
                  <a:cs typeface="+mn-cs"/>
                  <a:sym typeface="Gill Sans"/>
                </a:defRPr>
              </a:pPr>
              <a:endParaRPr kumimoji="0" sz="3000" b="0" i="0" u="none" strike="noStrike" kern="1200" cap="none" spc="0" normalizeH="0" baseline="0" noProof="0">
                <a:ln>
                  <a:noFill/>
                </a:ln>
                <a:solidFill>
                  <a:srgbClr val="003399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  <a:sym typeface="Gill Sans"/>
              </a:endParaRPr>
            </a:p>
          </p:txBody>
        </p:sp>
        <p:sp>
          <p:nvSpPr>
            <p:cNvPr id="149" name="Shape 44"/>
            <p:cNvSpPr/>
            <p:nvPr/>
          </p:nvSpPr>
          <p:spPr>
            <a:xfrm>
              <a:off x="505467" y="1424499"/>
              <a:ext cx="129817" cy="12984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817" y="21600"/>
                  </a:moveTo>
                  <a:cubicBezTo>
                    <a:pt x="9688" y="21600"/>
                    <a:pt x="8561" y="21420"/>
                    <a:pt x="7466" y="21065"/>
                  </a:cubicBezTo>
                  <a:cubicBezTo>
                    <a:pt x="3000" y="19614"/>
                    <a:pt x="0" y="15491"/>
                    <a:pt x="0" y="10804"/>
                  </a:cubicBezTo>
                  <a:cubicBezTo>
                    <a:pt x="0" y="9680"/>
                    <a:pt x="179" y="8556"/>
                    <a:pt x="534" y="7465"/>
                  </a:cubicBezTo>
                  <a:cubicBezTo>
                    <a:pt x="1426" y="4723"/>
                    <a:pt x="3330" y="2492"/>
                    <a:pt x="5899" y="1184"/>
                  </a:cubicBezTo>
                  <a:cubicBezTo>
                    <a:pt x="7442" y="398"/>
                    <a:pt x="9085" y="0"/>
                    <a:pt x="10783" y="0"/>
                  </a:cubicBezTo>
                  <a:cubicBezTo>
                    <a:pt x="11913" y="0"/>
                    <a:pt x="13041" y="180"/>
                    <a:pt x="14136" y="536"/>
                  </a:cubicBezTo>
                  <a:cubicBezTo>
                    <a:pt x="18601" y="1986"/>
                    <a:pt x="21600" y="6109"/>
                    <a:pt x="21600" y="10796"/>
                  </a:cubicBezTo>
                  <a:cubicBezTo>
                    <a:pt x="21600" y="11920"/>
                    <a:pt x="21421" y="13044"/>
                    <a:pt x="21066" y="14135"/>
                  </a:cubicBezTo>
                  <a:cubicBezTo>
                    <a:pt x="20175" y="16877"/>
                    <a:pt x="18270" y="19107"/>
                    <a:pt x="15700" y="20417"/>
                  </a:cubicBezTo>
                  <a:cubicBezTo>
                    <a:pt x="14158" y="21202"/>
                    <a:pt x="12516" y="21600"/>
                    <a:pt x="10817" y="21600"/>
                  </a:cubicBezTo>
                  <a:close/>
                </a:path>
              </a:pathLst>
            </a:custGeom>
            <a:solidFill>
              <a:schemeClr val="bg2"/>
            </a:solidFill>
            <a:ln w="12700" cap="flat">
              <a:noFill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000"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+mn-lt"/>
                  <a:ea typeface="+mn-ea"/>
                  <a:cs typeface="+mn-cs"/>
                  <a:sym typeface="Gill Sans"/>
                </a:defRPr>
              </a:pPr>
              <a:endParaRPr kumimoji="0" sz="3000" b="0" i="0" u="none" strike="noStrike" kern="1200" cap="none" spc="0" normalizeH="0" baseline="0" noProof="0">
                <a:ln>
                  <a:noFill/>
                </a:ln>
                <a:solidFill>
                  <a:srgbClr val="003399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  <a:sym typeface="Gill Sans"/>
              </a:endParaRPr>
            </a:p>
          </p:txBody>
        </p:sp>
        <p:sp>
          <p:nvSpPr>
            <p:cNvPr id="150" name="Shape 45"/>
            <p:cNvSpPr/>
            <p:nvPr/>
          </p:nvSpPr>
          <p:spPr>
            <a:xfrm>
              <a:off x="964984" y="1424499"/>
              <a:ext cx="129824" cy="1297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812" y="21600"/>
                  </a:moveTo>
                  <a:cubicBezTo>
                    <a:pt x="6114" y="21600"/>
                    <a:pt x="1984" y="18601"/>
                    <a:pt x="533" y="14138"/>
                  </a:cubicBezTo>
                  <a:cubicBezTo>
                    <a:pt x="179" y="13049"/>
                    <a:pt x="0" y="11924"/>
                    <a:pt x="0" y="10797"/>
                  </a:cubicBezTo>
                  <a:cubicBezTo>
                    <a:pt x="0" y="6106"/>
                    <a:pt x="2998" y="1981"/>
                    <a:pt x="7461" y="532"/>
                  </a:cubicBezTo>
                  <a:cubicBezTo>
                    <a:pt x="8545" y="179"/>
                    <a:pt x="9664" y="0"/>
                    <a:pt x="10789" y="0"/>
                  </a:cubicBezTo>
                  <a:cubicBezTo>
                    <a:pt x="15485" y="0"/>
                    <a:pt x="19616" y="3000"/>
                    <a:pt x="21067" y="7464"/>
                  </a:cubicBezTo>
                  <a:cubicBezTo>
                    <a:pt x="21421" y="8552"/>
                    <a:pt x="21600" y="9678"/>
                    <a:pt x="21600" y="10803"/>
                  </a:cubicBezTo>
                  <a:cubicBezTo>
                    <a:pt x="21600" y="15494"/>
                    <a:pt x="18601" y="19619"/>
                    <a:pt x="14136" y="21070"/>
                  </a:cubicBezTo>
                  <a:cubicBezTo>
                    <a:pt x="13055" y="21422"/>
                    <a:pt x="11936" y="21600"/>
                    <a:pt x="10812" y="21600"/>
                  </a:cubicBezTo>
                  <a:close/>
                </a:path>
              </a:pathLst>
            </a:custGeom>
            <a:solidFill>
              <a:schemeClr val="bg2"/>
            </a:solidFill>
            <a:ln w="12700" cap="flat">
              <a:noFill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000"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+mn-lt"/>
                  <a:ea typeface="+mn-ea"/>
                  <a:cs typeface="+mn-cs"/>
                  <a:sym typeface="Gill Sans"/>
                </a:defRPr>
              </a:pPr>
              <a:endParaRPr kumimoji="0" sz="3000" b="0" i="0" u="none" strike="noStrike" kern="1200" cap="none" spc="0" normalizeH="0" baseline="0" noProof="0">
                <a:ln>
                  <a:noFill/>
                </a:ln>
                <a:solidFill>
                  <a:srgbClr val="003399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  <a:sym typeface="Gill Sans"/>
              </a:endParaRPr>
            </a:p>
          </p:txBody>
        </p:sp>
        <p:sp>
          <p:nvSpPr>
            <p:cNvPr id="151" name="Shape 46"/>
            <p:cNvSpPr/>
            <p:nvPr/>
          </p:nvSpPr>
          <p:spPr>
            <a:xfrm>
              <a:off x="1317282" y="1164106"/>
              <a:ext cx="129764" cy="12973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779" y="21600"/>
                  </a:moveTo>
                  <a:cubicBezTo>
                    <a:pt x="8492" y="21600"/>
                    <a:pt x="6304" y="20889"/>
                    <a:pt x="4452" y="19543"/>
                  </a:cubicBezTo>
                  <a:cubicBezTo>
                    <a:pt x="1665" y="17517"/>
                    <a:pt x="0" y="14243"/>
                    <a:pt x="0" y="10786"/>
                  </a:cubicBezTo>
                  <a:cubicBezTo>
                    <a:pt x="0" y="8504"/>
                    <a:pt x="713" y="6316"/>
                    <a:pt x="2063" y="4457"/>
                  </a:cubicBezTo>
                  <a:cubicBezTo>
                    <a:pt x="3759" y="2123"/>
                    <a:pt x="6262" y="588"/>
                    <a:pt x="9111" y="136"/>
                  </a:cubicBezTo>
                  <a:cubicBezTo>
                    <a:pt x="9682" y="46"/>
                    <a:pt x="10262" y="0"/>
                    <a:pt x="10834" y="0"/>
                  </a:cubicBezTo>
                  <a:cubicBezTo>
                    <a:pt x="13103" y="0"/>
                    <a:pt x="15287" y="715"/>
                    <a:pt x="17147" y="2066"/>
                  </a:cubicBezTo>
                  <a:cubicBezTo>
                    <a:pt x="19936" y="4093"/>
                    <a:pt x="21600" y="7366"/>
                    <a:pt x="21600" y="10822"/>
                  </a:cubicBezTo>
                  <a:cubicBezTo>
                    <a:pt x="21600" y="13105"/>
                    <a:pt x="20887" y="15294"/>
                    <a:pt x="19537" y="17152"/>
                  </a:cubicBezTo>
                  <a:cubicBezTo>
                    <a:pt x="17514" y="19938"/>
                    <a:pt x="14240" y="21600"/>
                    <a:pt x="10779" y="21600"/>
                  </a:cubicBezTo>
                  <a:close/>
                </a:path>
              </a:pathLst>
            </a:custGeom>
            <a:solidFill>
              <a:schemeClr val="bg2"/>
            </a:solidFill>
            <a:ln w="12700" cap="flat">
              <a:noFill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000"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+mn-lt"/>
                  <a:ea typeface="+mn-ea"/>
                  <a:cs typeface="+mn-cs"/>
                  <a:sym typeface="Gill Sans"/>
                </a:defRPr>
              </a:pPr>
              <a:endParaRPr kumimoji="0" sz="3000" b="0" i="0" u="none" strike="noStrike" kern="1200" cap="none" spc="0" normalizeH="0" baseline="0" noProof="0">
                <a:ln>
                  <a:noFill/>
                </a:ln>
                <a:solidFill>
                  <a:srgbClr val="003399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  <a:sym typeface="Gill Sans"/>
              </a:endParaRPr>
            </a:p>
          </p:txBody>
        </p:sp>
      </p:grpSp>
      <p:sp>
        <p:nvSpPr>
          <p:cNvPr id="173" name="Rectangle 23"/>
          <p:cNvSpPr/>
          <p:nvPr/>
        </p:nvSpPr>
        <p:spPr>
          <a:xfrm>
            <a:off x="1753533" y="2383099"/>
            <a:ext cx="905835" cy="46692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marL="0" marR="0" lvl="0" indent="0" algn="ctr" defTabSz="924259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800" b="1" i="0" u="none" strike="noStrike" kern="0" cap="none" spc="0" normalizeH="0" baseline="0" noProof="0" dirty="0">
                <a:ln>
                  <a:noFill/>
                </a:ln>
                <a:solidFill>
                  <a:srgbClr val="A1C46B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83</a:t>
            </a:r>
            <a:r>
              <a:rPr kumimoji="0" lang="en-GB" sz="1800" b="1" i="0" u="none" strike="noStrike" kern="0" cap="none" spc="0" normalizeH="0" baseline="0" noProof="0" dirty="0">
                <a:ln>
                  <a:noFill/>
                </a:ln>
                <a:solidFill>
                  <a:srgbClr val="A1C46B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%</a:t>
            </a:r>
            <a:endParaRPr kumimoji="0" lang="hu-HU" sz="1800" b="1" i="0" u="none" strike="noStrike" kern="0" cap="none" spc="0" normalizeH="0" baseline="0" noProof="0" dirty="0">
              <a:ln>
                <a:noFill/>
              </a:ln>
              <a:solidFill>
                <a:srgbClr val="A1C46B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924259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1" i="0" u="none" strike="noStrike" kern="0" cap="none" spc="0" normalizeH="0" baseline="0" noProof="0" dirty="0">
              <a:ln>
                <a:noFill/>
              </a:ln>
              <a:solidFill>
                <a:srgbClr val="B7BF12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174" name="Rectangle 23"/>
          <p:cNvSpPr/>
          <p:nvPr/>
        </p:nvSpPr>
        <p:spPr>
          <a:xfrm>
            <a:off x="3151502" y="2386254"/>
            <a:ext cx="905835" cy="46692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marL="0" marR="0" lvl="0" indent="0" algn="ctr" defTabSz="924259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800" b="1" i="0" u="none" strike="noStrike" kern="0" cap="none" spc="0" normalizeH="0" baseline="0" noProof="0" dirty="0">
                <a:ln>
                  <a:noFill/>
                </a:ln>
                <a:solidFill>
                  <a:srgbClr val="A1C46B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35</a:t>
            </a:r>
            <a:r>
              <a:rPr kumimoji="0" lang="en-GB" sz="1800" b="1" i="0" u="none" strike="noStrike" kern="0" cap="none" spc="0" normalizeH="0" baseline="0" noProof="0" dirty="0">
                <a:ln>
                  <a:noFill/>
                </a:ln>
                <a:solidFill>
                  <a:srgbClr val="A1C46B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%</a:t>
            </a:r>
            <a:endParaRPr kumimoji="0" lang="hu-HU" sz="1800" b="1" i="0" u="none" strike="noStrike" kern="0" cap="none" spc="0" normalizeH="0" baseline="0" noProof="0" dirty="0">
              <a:ln>
                <a:noFill/>
              </a:ln>
              <a:solidFill>
                <a:srgbClr val="A1C46B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924259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1" i="0" u="none" strike="noStrike" kern="0" cap="none" spc="0" normalizeH="0" baseline="0" noProof="0" dirty="0">
              <a:ln>
                <a:noFill/>
              </a:ln>
              <a:solidFill>
                <a:srgbClr val="B7BF12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175" name="Rectangle 23"/>
          <p:cNvSpPr/>
          <p:nvPr/>
        </p:nvSpPr>
        <p:spPr>
          <a:xfrm>
            <a:off x="4548277" y="2378985"/>
            <a:ext cx="905835" cy="46692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marL="0" marR="0" lvl="0" indent="0" algn="ctr" defTabSz="924259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800" b="1" i="0" u="none" strike="noStrike" kern="0" cap="none" spc="0" normalizeH="0" baseline="0" noProof="0" dirty="0">
                <a:ln>
                  <a:noFill/>
                </a:ln>
                <a:solidFill>
                  <a:srgbClr val="A1C46B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14</a:t>
            </a:r>
            <a:r>
              <a:rPr kumimoji="0" lang="en-GB" sz="1800" b="1" i="0" u="none" strike="noStrike" kern="0" cap="none" spc="0" normalizeH="0" baseline="0" noProof="0" dirty="0">
                <a:ln>
                  <a:noFill/>
                </a:ln>
                <a:solidFill>
                  <a:srgbClr val="A1C46B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%</a:t>
            </a:r>
            <a:endParaRPr kumimoji="0" lang="hu-HU" sz="1800" b="1" i="0" u="none" strike="noStrike" kern="0" cap="none" spc="0" normalizeH="0" baseline="0" noProof="0" dirty="0">
              <a:ln>
                <a:noFill/>
              </a:ln>
              <a:solidFill>
                <a:srgbClr val="A1C46B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924259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1" i="0" u="none" strike="noStrike" kern="0" cap="none" spc="0" normalizeH="0" baseline="0" noProof="0" dirty="0">
              <a:ln>
                <a:noFill/>
              </a:ln>
              <a:solidFill>
                <a:srgbClr val="B7BF12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176" name="Rectangle 23"/>
          <p:cNvSpPr/>
          <p:nvPr/>
        </p:nvSpPr>
        <p:spPr>
          <a:xfrm>
            <a:off x="5935792" y="2379258"/>
            <a:ext cx="905835" cy="46692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marL="0" marR="0" lvl="0" indent="0" algn="ctr" defTabSz="924259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800" b="1" i="0" u="none" strike="noStrike" kern="0" cap="none" spc="0" normalizeH="0" baseline="0" noProof="0" dirty="0">
                <a:ln>
                  <a:noFill/>
                </a:ln>
                <a:solidFill>
                  <a:srgbClr val="A1C46B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8</a:t>
            </a:r>
            <a:r>
              <a:rPr kumimoji="0" lang="en-GB" sz="1800" b="1" i="0" u="none" strike="noStrike" kern="0" cap="none" spc="0" normalizeH="0" baseline="0" noProof="0" dirty="0">
                <a:ln>
                  <a:noFill/>
                </a:ln>
                <a:solidFill>
                  <a:srgbClr val="A1C46B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%</a:t>
            </a:r>
            <a:endParaRPr kumimoji="0" lang="hu-HU" sz="1800" b="1" i="0" u="none" strike="noStrike" kern="0" cap="none" spc="0" normalizeH="0" baseline="0" noProof="0" dirty="0">
              <a:ln>
                <a:noFill/>
              </a:ln>
              <a:solidFill>
                <a:srgbClr val="A1C46B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924259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1" i="0" u="none" strike="noStrike" kern="0" cap="none" spc="0" normalizeH="0" baseline="0" noProof="0" dirty="0">
              <a:ln>
                <a:noFill/>
              </a:ln>
              <a:solidFill>
                <a:srgbClr val="B7BF12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97" name="Szövegdoboz 30"/>
          <p:cNvSpPr txBox="1"/>
          <p:nvPr/>
        </p:nvSpPr>
        <p:spPr>
          <a:xfrm>
            <a:off x="376088" y="3130971"/>
            <a:ext cx="830036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050" b="0" i="0" u="none" strike="noStrike" kern="0" cap="none" spc="0" normalizeH="0" baseline="0" noProof="0" dirty="0">
                <a:ln>
                  <a:noFill/>
                </a:ln>
                <a:solidFill>
                  <a:srgbClr val="58595B"/>
                </a:solidFill>
                <a:effectLst/>
                <a:uLnTx/>
                <a:uFillTx/>
                <a:latin typeface="Calibri"/>
              </a:rPr>
              <a:t>Azokban az esetekben, amikor a fiatalok tévénézés közben neteznek, elsősorban</a:t>
            </a:r>
            <a:r>
              <a:rPr kumimoji="0" lang="hu-HU" sz="1050" b="0" i="0" u="none" strike="noStrike" kern="0" cap="none" spc="0" normalizeH="0" noProof="0" dirty="0">
                <a:ln>
                  <a:noFill/>
                </a:ln>
                <a:solidFill>
                  <a:srgbClr val="58595B"/>
                </a:solidFill>
                <a:effectLst/>
                <a:uLnTx/>
                <a:uFillTx/>
                <a:latin typeface="Calibri"/>
              </a:rPr>
              <a:t> az okostelefont használják. Különösen igaz ez a nőkre (88%), a legfeljebb 8 általánossal rendelkezőkre (91%), a szülőkre (90%).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u-HU" sz="1050" kern="0" dirty="0">
                <a:solidFill>
                  <a:srgbClr val="58595B"/>
                </a:solidFill>
                <a:latin typeface="Calibri"/>
              </a:rPr>
              <a:t>Második helyen áll a hordozható számítógép 35%-os említéssel. Átlagosnál gyakrabban használják ezt az eszközt </a:t>
            </a:r>
            <a:r>
              <a:rPr lang="hu-HU" sz="1050" kern="0" dirty="0" err="1">
                <a:solidFill>
                  <a:srgbClr val="58595B"/>
                </a:solidFill>
                <a:latin typeface="Calibri"/>
              </a:rPr>
              <a:t>tévézés</a:t>
            </a:r>
            <a:r>
              <a:rPr lang="hu-HU" sz="1050" kern="0" dirty="0">
                <a:solidFill>
                  <a:srgbClr val="58595B"/>
                </a:solidFill>
                <a:latin typeface="Calibri"/>
              </a:rPr>
              <a:t> közben a lakótársakkal élők vagy kollégiumban lakók (52%), az ad-blockerek (43%), valamint az SVOD előfizetők (51%). Ez utóbbiak körében az asztali PC használata is jellemzőbb (32%). Asztali gépen gyakrabban interneteznek TV mellett a férfiak (20%), a fizikai munkakört betöltők (22%), valamint a </a:t>
            </a:r>
            <a:r>
              <a:rPr lang="hu-HU" sz="1050" kern="0" dirty="0" err="1">
                <a:solidFill>
                  <a:srgbClr val="58595B"/>
                </a:solidFill>
                <a:latin typeface="Calibri"/>
              </a:rPr>
              <a:t>heavy</a:t>
            </a:r>
            <a:r>
              <a:rPr lang="hu-HU" sz="1050" kern="0" dirty="0">
                <a:solidFill>
                  <a:srgbClr val="58595B"/>
                </a:solidFill>
                <a:latin typeface="Calibri"/>
              </a:rPr>
              <a:t> </a:t>
            </a:r>
            <a:r>
              <a:rPr lang="hu-HU" sz="1050" kern="0" dirty="0" err="1">
                <a:solidFill>
                  <a:srgbClr val="58595B"/>
                </a:solidFill>
                <a:latin typeface="Calibri"/>
              </a:rPr>
              <a:t>viewerek</a:t>
            </a:r>
            <a:r>
              <a:rPr lang="hu-HU" sz="1050" kern="0" dirty="0">
                <a:solidFill>
                  <a:srgbClr val="58595B"/>
                </a:solidFill>
                <a:latin typeface="Calibri"/>
              </a:rPr>
              <a:t> (21%).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hu-HU" sz="1050" kern="0" dirty="0">
              <a:solidFill>
                <a:srgbClr val="58595B"/>
              </a:solidFill>
              <a:latin typeface="Calibri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u-HU" sz="1050" kern="0" dirty="0">
                <a:solidFill>
                  <a:srgbClr val="58595B"/>
                </a:solidFill>
                <a:latin typeface="Calibri"/>
              </a:rPr>
              <a:t>A táblagépet említették legkevesebben második képernyőként. Valamivel magasabb azonban az aránya azok körében, akik gyakran fogyasztanak tévés tartalmat online (15%), beleértve a magyar tartalmakat is (19%).   </a:t>
            </a:r>
            <a:endParaRPr kumimoji="0" lang="hu-HU" sz="1050" b="0" i="0" u="none" strike="noStrike" kern="0" cap="none" spc="0" normalizeH="0" dirty="0">
              <a:ln>
                <a:noFill/>
              </a:ln>
              <a:solidFill>
                <a:srgbClr val="58595B"/>
              </a:solidFill>
              <a:effectLst/>
              <a:uLnTx/>
              <a:uFillTx/>
              <a:latin typeface="Calibri"/>
            </a:endParaRPr>
          </a:p>
        </p:txBody>
      </p:sp>
      <p:pic>
        <p:nvPicPr>
          <p:cNvPr id="98" name="Picture 97">
            <a:extLst>
              <a:ext uri="{FF2B5EF4-FFF2-40B4-BE49-F238E27FC236}">
                <a16:creationId xmlns:a16="http://schemas.microsoft.com/office/drawing/2014/main" xmlns="" id="{6F37FBD6-FFBD-4B21-90DB-43691E4E5EB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6376" y="4633691"/>
            <a:ext cx="600901" cy="600901"/>
          </a:xfrm>
          <a:prstGeom prst="rect">
            <a:avLst/>
          </a:prstGeom>
        </p:spPr>
      </p:pic>
      <p:pic>
        <p:nvPicPr>
          <p:cNvPr id="99" name="Picture 98">
            <a:extLst>
              <a:ext uri="{FF2B5EF4-FFF2-40B4-BE49-F238E27FC236}">
                <a16:creationId xmlns:a16="http://schemas.microsoft.com/office/drawing/2014/main" xmlns="" id="{FED6B78A-0720-45C1-A106-016A6957624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9618" y="4905062"/>
            <a:ext cx="725425" cy="137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9467275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Title 3"/>
          <p:cNvSpPr>
            <a:spLocks noGrp="1"/>
          </p:cNvSpPr>
          <p:nvPr>
            <p:ph type="title"/>
          </p:nvPr>
        </p:nvSpPr>
        <p:spPr>
          <a:xfrm>
            <a:off x="179984" y="-19088"/>
            <a:ext cx="8680422" cy="469722"/>
          </a:xfrm>
        </p:spPr>
        <p:txBody>
          <a:bodyPr>
            <a:noAutofit/>
          </a:bodyPr>
          <a:lstStyle/>
          <a:p>
            <a:r>
              <a:rPr lang="hu-HU" sz="2900" dirty="0"/>
              <a:t>Internetezés </a:t>
            </a:r>
            <a:r>
              <a:rPr lang="hu-HU" sz="2900" dirty="0" err="1"/>
              <a:t>tévézés</a:t>
            </a:r>
            <a:r>
              <a:rPr lang="hu-HU" sz="2900" dirty="0"/>
              <a:t> közben: tevékenység</a:t>
            </a:r>
          </a:p>
        </p:txBody>
      </p:sp>
      <p:sp>
        <p:nvSpPr>
          <p:cNvPr id="52" name="Text Placeholder 9"/>
          <p:cNvSpPr>
            <a:spLocks noGrp="1"/>
          </p:cNvSpPr>
          <p:nvPr>
            <p:ph type="body" sz="quarter" idx="4294967295"/>
          </p:nvPr>
        </p:nvSpPr>
        <p:spPr>
          <a:xfrm>
            <a:off x="170158" y="402993"/>
            <a:ext cx="8690248" cy="451009"/>
          </a:xfrm>
          <a:prstGeom prst="rect">
            <a:avLst/>
          </a:prstGeom>
        </p:spPr>
        <p:txBody>
          <a:bodyPr/>
          <a:lstStyle/>
          <a:p>
            <a:pPr marL="0" indent="0">
              <a:spcBef>
                <a:spcPts val="0"/>
              </a:spcBef>
              <a:buNone/>
            </a:pPr>
            <a:r>
              <a:rPr lang="hu-HU" sz="1000" i="1" dirty="0">
                <a:solidFill>
                  <a:schemeClr val="bg1">
                    <a:lumMod val="50000"/>
                  </a:schemeClr>
                </a:solidFill>
              </a:rPr>
              <a:t>Jellemzően mire használja az internetet </a:t>
            </a:r>
            <a:r>
              <a:rPr lang="hu-HU" sz="1000" i="1" dirty="0" err="1">
                <a:solidFill>
                  <a:schemeClr val="bg1">
                    <a:lumMod val="50000"/>
                  </a:schemeClr>
                </a:solidFill>
              </a:rPr>
              <a:t>tévézés</a:t>
            </a:r>
            <a:r>
              <a:rPr lang="hu-HU" sz="1000" i="1" dirty="0">
                <a:solidFill>
                  <a:schemeClr val="bg1">
                    <a:lumMod val="50000"/>
                  </a:schemeClr>
                </a:solidFill>
              </a:rPr>
              <a:t> közben?</a:t>
            </a:r>
          </a:p>
        </p:txBody>
      </p:sp>
      <p:sp>
        <p:nvSpPr>
          <p:cNvPr id="29" name="Szövegdoboz 135"/>
          <p:cNvSpPr txBox="1"/>
          <p:nvPr/>
        </p:nvSpPr>
        <p:spPr>
          <a:xfrm>
            <a:off x="376088" y="4968864"/>
            <a:ext cx="8084344" cy="1384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763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7981950" algn="r"/>
              </a:tabLst>
              <a:defRPr/>
            </a:pPr>
            <a:r>
              <a:rPr kumimoji="0" lang="hu-HU" sz="900" b="0" i="0" u="none" strike="noStrike" kern="0" cap="none" spc="0" normalizeH="0" baseline="0" noProof="0" dirty="0">
                <a:ln>
                  <a:noFill/>
                </a:ln>
                <a:solidFill>
                  <a:srgbClr val="222223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N=772 | Bázis: aki szokott </a:t>
            </a:r>
            <a:r>
              <a:rPr kumimoji="0" lang="hu-HU" sz="900" b="0" i="0" u="none" strike="noStrike" kern="0" cap="none" spc="0" normalizeH="0" baseline="0" noProof="0" dirty="0" err="1">
                <a:ln>
                  <a:noFill/>
                </a:ln>
                <a:solidFill>
                  <a:srgbClr val="222223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tévézés</a:t>
            </a:r>
            <a:r>
              <a:rPr kumimoji="0" lang="hu-HU" sz="900" b="0" i="0" u="none" strike="noStrike" kern="0" cap="none" spc="0" normalizeH="0" baseline="0" noProof="0" dirty="0">
                <a:ln>
                  <a:noFill/>
                </a:ln>
                <a:solidFill>
                  <a:srgbClr val="222223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közben internetezni</a:t>
            </a:r>
          </a:p>
        </p:txBody>
      </p:sp>
      <p:sp>
        <p:nvSpPr>
          <p:cNvPr id="98" name="Rectangle 97"/>
          <p:cNvSpPr/>
          <p:nvPr/>
        </p:nvSpPr>
        <p:spPr>
          <a:xfrm>
            <a:off x="4404270" y="2551555"/>
            <a:ext cx="2253394" cy="960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2000" dirty="0" err="1">
              <a:solidFill>
                <a:srgbClr val="003399"/>
              </a:solidFill>
              <a:latin typeface="Calibri" pitchFamily="34" charset="0"/>
            </a:endParaRPr>
          </a:p>
        </p:txBody>
      </p:sp>
      <p:grpSp>
        <p:nvGrpSpPr>
          <p:cNvPr id="99" name="Group 69"/>
          <p:cNvGrpSpPr/>
          <p:nvPr/>
        </p:nvGrpSpPr>
        <p:grpSpPr>
          <a:xfrm rot="6910982">
            <a:off x="4235607" y="1192163"/>
            <a:ext cx="2759725" cy="3133593"/>
            <a:chOff x="0" y="0"/>
            <a:chExt cx="5715000" cy="6490858"/>
          </a:xfrm>
        </p:grpSpPr>
        <p:grpSp>
          <p:nvGrpSpPr>
            <p:cNvPr id="100" name="Group 53"/>
            <p:cNvGrpSpPr/>
            <p:nvPr/>
          </p:nvGrpSpPr>
          <p:grpSpPr>
            <a:xfrm>
              <a:off x="3532397" y="1186357"/>
              <a:ext cx="2108175" cy="2677897"/>
              <a:chOff x="0" y="0"/>
              <a:chExt cx="2108173" cy="2677895"/>
            </a:xfrm>
          </p:grpSpPr>
          <p:sp>
            <p:nvSpPr>
              <p:cNvPr id="165" name="Shape 51"/>
              <p:cNvSpPr/>
              <p:nvPr/>
            </p:nvSpPr>
            <p:spPr>
              <a:xfrm>
                <a:off x="634852" y="0"/>
                <a:ext cx="1473322" cy="267789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0"/>
                    </a:moveTo>
                    <a:lnTo>
                      <a:pt x="0" y="21600"/>
                    </a:lnTo>
                    <a:lnTo>
                      <a:pt x="21600" y="333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4A487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endParaRPr dirty="0"/>
              </a:p>
            </p:txBody>
          </p:sp>
          <p:sp>
            <p:nvSpPr>
              <p:cNvPr id="166" name="Shape 52"/>
              <p:cNvSpPr/>
              <p:nvPr/>
            </p:nvSpPr>
            <p:spPr>
              <a:xfrm>
                <a:off x="0" y="1849"/>
                <a:ext cx="640915" cy="120915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0" y="3515"/>
                    </a:lnTo>
                    <a:lnTo>
                      <a:pt x="17668" y="21600"/>
                    </a:lnTo>
                    <a:lnTo>
                      <a:pt x="21528" y="20566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ED6737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endParaRPr/>
              </a:p>
            </p:txBody>
          </p:sp>
        </p:grpSp>
        <p:grpSp>
          <p:nvGrpSpPr>
            <p:cNvPr id="101" name="Group 56"/>
            <p:cNvGrpSpPr/>
            <p:nvPr/>
          </p:nvGrpSpPr>
          <p:grpSpPr>
            <a:xfrm>
              <a:off x="1587454" y="0"/>
              <a:ext cx="2471373" cy="2397505"/>
              <a:chOff x="0" y="0"/>
              <a:chExt cx="2471372" cy="2397504"/>
            </a:xfrm>
          </p:grpSpPr>
          <p:sp>
            <p:nvSpPr>
              <p:cNvPr id="163" name="Shape 54"/>
              <p:cNvSpPr/>
              <p:nvPr/>
            </p:nvSpPr>
            <p:spPr>
              <a:xfrm>
                <a:off x="140650" y="0"/>
                <a:ext cx="2330723" cy="239750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9720"/>
                    </a:moveTo>
                    <a:lnTo>
                      <a:pt x="21600" y="21600"/>
                    </a:lnTo>
                    <a:lnTo>
                      <a:pt x="10056" y="0"/>
                    </a:lnTo>
                    <a:lnTo>
                      <a:pt x="0" y="9720"/>
                    </a:lnTo>
                    <a:close/>
                  </a:path>
                </a:pathLst>
              </a:custGeom>
              <a:solidFill>
                <a:srgbClr val="F4A487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endParaRPr/>
              </a:p>
            </p:txBody>
          </p:sp>
          <p:sp>
            <p:nvSpPr>
              <p:cNvPr id="164" name="Shape 55"/>
              <p:cNvSpPr/>
              <p:nvPr/>
            </p:nvSpPr>
            <p:spPr>
              <a:xfrm>
                <a:off x="0" y="1074480"/>
                <a:ext cx="1112821" cy="67807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819" y="0"/>
                    </a:moveTo>
                    <a:lnTo>
                      <a:pt x="0" y="20457"/>
                    </a:lnTo>
                    <a:lnTo>
                      <a:pt x="21483" y="21600"/>
                    </a:lnTo>
                    <a:lnTo>
                      <a:pt x="21600" y="17517"/>
                    </a:lnTo>
                    <a:lnTo>
                      <a:pt x="2819" y="0"/>
                    </a:lnTo>
                    <a:close/>
                  </a:path>
                </a:pathLst>
              </a:custGeom>
              <a:solidFill>
                <a:srgbClr val="ED6737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endParaRPr/>
              </a:p>
            </p:txBody>
          </p:sp>
        </p:grpSp>
        <p:grpSp>
          <p:nvGrpSpPr>
            <p:cNvPr id="102" name="Group 59"/>
            <p:cNvGrpSpPr/>
            <p:nvPr/>
          </p:nvGrpSpPr>
          <p:grpSpPr>
            <a:xfrm>
              <a:off x="-1" y="1664999"/>
              <a:ext cx="2699760" cy="1913789"/>
              <a:chOff x="0" y="0"/>
              <a:chExt cx="2699758" cy="1913787"/>
            </a:xfrm>
          </p:grpSpPr>
          <p:sp>
            <p:nvSpPr>
              <p:cNvPr id="161" name="Shape 57"/>
              <p:cNvSpPr/>
              <p:nvPr/>
            </p:nvSpPr>
            <p:spPr>
              <a:xfrm>
                <a:off x="0" y="0"/>
                <a:ext cx="2699759" cy="147334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3293" y="21600"/>
                    </a:moveTo>
                    <a:lnTo>
                      <a:pt x="21600" y="1224"/>
                    </a:lnTo>
                    <a:lnTo>
                      <a:pt x="0" y="0"/>
                    </a:lnTo>
                    <a:lnTo>
                      <a:pt x="3293" y="21600"/>
                    </a:lnTo>
                    <a:close/>
                  </a:path>
                </a:pathLst>
              </a:custGeom>
              <a:solidFill>
                <a:schemeClr val="accent3">
                  <a:lumMod val="60000"/>
                  <a:lumOff val="40000"/>
                </a:scheme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endParaRPr dirty="0"/>
              </a:p>
            </p:txBody>
          </p:sp>
          <p:sp>
            <p:nvSpPr>
              <p:cNvPr id="162" name="Shape 58"/>
              <p:cNvSpPr/>
              <p:nvPr/>
            </p:nvSpPr>
            <p:spPr>
              <a:xfrm>
                <a:off x="410829" y="891605"/>
                <a:ext cx="1060953" cy="102218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12298"/>
                    </a:moveTo>
                    <a:lnTo>
                      <a:pt x="9964" y="21600"/>
                    </a:lnTo>
                    <a:lnTo>
                      <a:pt x="21600" y="1564"/>
                    </a:lnTo>
                    <a:lnTo>
                      <a:pt x="19319" y="0"/>
                    </a:lnTo>
                    <a:lnTo>
                      <a:pt x="0" y="12298"/>
                    </a:lnTo>
                    <a:close/>
                  </a:path>
                </a:pathLst>
              </a:custGeom>
              <a:solidFill>
                <a:schemeClr val="accent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endParaRPr/>
              </a:p>
            </p:txBody>
          </p:sp>
        </p:grpSp>
        <p:grpSp>
          <p:nvGrpSpPr>
            <p:cNvPr id="152" name="Group 62"/>
            <p:cNvGrpSpPr/>
            <p:nvPr/>
          </p:nvGrpSpPr>
          <p:grpSpPr>
            <a:xfrm>
              <a:off x="69301" y="2632505"/>
              <a:ext cx="2102477" cy="2678151"/>
              <a:chOff x="0" y="0"/>
              <a:chExt cx="2102476" cy="2678150"/>
            </a:xfrm>
          </p:grpSpPr>
          <p:sp>
            <p:nvSpPr>
              <p:cNvPr id="159" name="Shape 60"/>
              <p:cNvSpPr/>
              <p:nvPr/>
            </p:nvSpPr>
            <p:spPr>
              <a:xfrm>
                <a:off x="0" y="0"/>
                <a:ext cx="1485019" cy="26759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21600"/>
                    </a:moveTo>
                    <a:lnTo>
                      <a:pt x="20394" y="0"/>
                    </a:lnTo>
                    <a:lnTo>
                      <a:pt x="0" y="18635"/>
                    </a:lnTo>
                    <a:lnTo>
                      <a:pt x="21600" y="21600"/>
                    </a:lnTo>
                    <a:close/>
                  </a:path>
                </a:pathLst>
              </a:custGeom>
              <a:solidFill>
                <a:schemeClr val="accent3">
                  <a:lumMod val="60000"/>
                  <a:lumOff val="40000"/>
                </a:scheme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endParaRPr dirty="0"/>
              </a:p>
            </p:txBody>
          </p:sp>
          <p:sp>
            <p:nvSpPr>
              <p:cNvPr id="160" name="Shape 61"/>
              <p:cNvSpPr/>
              <p:nvPr/>
            </p:nvSpPr>
            <p:spPr>
              <a:xfrm>
                <a:off x="1446045" y="1504610"/>
                <a:ext cx="656432" cy="117354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064" y="21600"/>
                    </a:moveTo>
                    <a:lnTo>
                      <a:pt x="21600" y="17750"/>
                    </a:lnTo>
                    <a:lnTo>
                      <a:pt x="3707" y="0"/>
                    </a:lnTo>
                    <a:lnTo>
                      <a:pt x="0" y="1130"/>
                    </a:lnTo>
                    <a:lnTo>
                      <a:pt x="1064" y="21600"/>
                    </a:lnTo>
                    <a:close/>
                  </a:path>
                </a:pathLst>
              </a:custGeom>
              <a:solidFill>
                <a:schemeClr val="accent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endParaRPr/>
              </a:p>
            </p:txBody>
          </p:sp>
        </p:grpSp>
        <p:grpSp>
          <p:nvGrpSpPr>
            <p:cNvPr id="153" name="Group 65"/>
            <p:cNvGrpSpPr/>
            <p:nvPr/>
          </p:nvGrpSpPr>
          <p:grpSpPr>
            <a:xfrm>
              <a:off x="1626214" y="4140461"/>
              <a:ext cx="2498848" cy="2350398"/>
              <a:chOff x="0" y="0"/>
              <a:chExt cx="2498847" cy="2350396"/>
            </a:xfrm>
          </p:grpSpPr>
          <p:sp>
            <p:nvSpPr>
              <p:cNvPr id="157" name="Shape 63"/>
              <p:cNvSpPr/>
              <p:nvPr/>
            </p:nvSpPr>
            <p:spPr>
              <a:xfrm>
                <a:off x="0" y="0"/>
                <a:ext cx="2376135" cy="235039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1335"/>
                    </a:moveTo>
                    <a:lnTo>
                      <a:pt x="0" y="0"/>
                    </a:lnTo>
                    <a:lnTo>
                      <a:pt x="12098" y="21600"/>
                    </a:lnTo>
                    <a:lnTo>
                      <a:pt x="21600" y="11335"/>
                    </a:lnTo>
                    <a:close/>
                  </a:path>
                </a:pathLst>
              </a:custGeom>
              <a:solidFill>
                <a:schemeClr val="accent3">
                  <a:lumMod val="60000"/>
                  <a:lumOff val="40000"/>
                </a:scheme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endParaRPr/>
              </a:p>
            </p:txBody>
          </p:sp>
          <p:sp>
            <p:nvSpPr>
              <p:cNvPr id="158" name="Shape 64"/>
              <p:cNvSpPr/>
              <p:nvPr/>
            </p:nvSpPr>
            <p:spPr>
              <a:xfrm>
                <a:off x="1390375" y="590223"/>
                <a:ext cx="1108473" cy="64683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9223" y="21600"/>
                    </a:moveTo>
                    <a:lnTo>
                      <a:pt x="21600" y="0"/>
                    </a:lnTo>
                    <a:lnTo>
                      <a:pt x="27" y="136"/>
                    </a:lnTo>
                    <a:lnTo>
                      <a:pt x="0" y="4419"/>
                    </a:lnTo>
                    <a:lnTo>
                      <a:pt x="19223" y="21600"/>
                    </a:lnTo>
                    <a:close/>
                  </a:path>
                </a:pathLst>
              </a:custGeom>
              <a:solidFill>
                <a:schemeClr val="accent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endParaRPr/>
              </a:p>
            </p:txBody>
          </p:sp>
        </p:grpSp>
        <p:grpSp>
          <p:nvGrpSpPr>
            <p:cNvPr id="154" name="Group 68"/>
            <p:cNvGrpSpPr/>
            <p:nvPr/>
          </p:nvGrpSpPr>
          <p:grpSpPr>
            <a:xfrm>
              <a:off x="3014054" y="2852634"/>
              <a:ext cx="2700946" cy="1887598"/>
              <a:chOff x="0" y="0"/>
              <a:chExt cx="2700945" cy="1887596"/>
            </a:xfrm>
          </p:grpSpPr>
          <p:sp>
            <p:nvSpPr>
              <p:cNvPr id="155" name="Shape 66"/>
              <p:cNvSpPr/>
              <p:nvPr/>
            </p:nvSpPr>
            <p:spPr>
              <a:xfrm>
                <a:off x="0" y="408024"/>
                <a:ext cx="2700946" cy="147957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7843" y="0"/>
                    </a:moveTo>
                    <a:lnTo>
                      <a:pt x="0" y="21600"/>
                    </a:lnTo>
                    <a:lnTo>
                      <a:pt x="21600" y="21254"/>
                    </a:lnTo>
                    <a:lnTo>
                      <a:pt x="17843" y="0"/>
                    </a:lnTo>
                    <a:close/>
                  </a:path>
                </a:pathLst>
              </a:custGeom>
              <a:solidFill>
                <a:srgbClr val="F4A487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endParaRPr/>
              </a:p>
            </p:txBody>
          </p:sp>
          <p:sp>
            <p:nvSpPr>
              <p:cNvPr id="156" name="Shape 67"/>
              <p:cNvSpPr/>
              <p:nvPr/>
            </p:nvSpPr>
            <p:spPr>
              <a:xfrm>
                <a:off x="1152169" y="0"/>
                <a:ext cx="1082574" cy="108634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8135"/>
                    </a:moveTo>
                    <a:lnTo>
                      <a:pt x="13057" y="0"/>
                    </a:lnTo>
                    <a:lnTo>
                      <a:pt x="0" y="20034"/>
                    </a:lnTo>
                    <a:lnTo>
                      <a:pt x="1177" y="21600"/>
                    </a:lnTo>
                    <a:lnTo>
                      <a:pt x="21600" y="8135"/>
                    </a:lnTo>
                    <a:close/>
                  </a:path>
                </a:pathLst>
              </a:custGeom>
              <a:solidFill>
                <a:srgbClr val="ED6737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endParaRPr/>
              </a:p>
            </p:txBody>
          </p:sp>
        </p:grpSp>
      </p:grpSp>
      <p:sp>
        <p:nvSpPr>
          <p:cNvPr id="197" name="Szövegdoboz 90"/>
          <p:cNvSpPr txBox="1"/>
          <p:nvPr/>
        </p:nvSpPr>
        <p:spPr>
          <a:xfrm>
            <a:off x="6941583" y="1695664"/>
            <a:ext cx="1305011" cy="253916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hu-HU" sz="1050" dirty="0">
                <a:solidFill>
                  <a:schemeClr val="bg2">
                    <a:lumMod val="50000"/>
                  </a:schemeClr>
                </a:solidFill>
                <a:latin typeface="Calibri" pitchFamily="34" charset="0"/>
                <a:cs typeface="Arial" pitchFamily="34" charset="0"/>
              </a:rPr>
              <a:t>Böngészés a neten</a:t>
            </a:r>
            <a:endParaRPr lang="hu-HU" sz="1050" u="sng" dirty="0">
              <a:solidFill>
                <a:schemeClr val="bg2">
                  <a:lumMod val="50000"/>
                </a:schemeClr>
              </a:solidFill>
              <a:latin typeface="Calibri" pitchFamily="34" charset="0"/>
              <a:cs typeface="Arial" pitchFamily="34" charset="0"/>
            </a:endParaRPr>
          </a:p>
        </p:txBody>
      </p:sp>
      <p:sp>
        <p:nvSpPr>
          <p:cNvPr id="198" name="Szövegdoboz 91"/>
          <p:cNvSpPr txBox="1"/>
          <p:nvPr/>
        </p:nvSpPr>
        <p:spPr>
          <a:xfrm>
            <a:off x="4860416" y="852217"/>
            <a:ext cx="1234054" cy="253916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marL="173038" indent="-173038"/>
            <a:r>
              <a:rPr lang="hu-HU" sz="1050" dirty="0">
                <a:solidFill>
                  <a:schemeClr val="bg2">
                    <a:lumMod val="50000"/>
                  </a:schemeClr>
                </a:solidFill>
                <a:latin typeface="Calibri" pitchFamily="34" charset="0"/>
                <a:cs typeface="Arial" pitchFamily="34" charset="0"/>
              </a:rPr>
              <a:t>Közösségi média</a:t>
            </a:r>
          </a:p>
        </p:txBody>
      </p:sp>
      <p:sp>
        <p:nvSpPr>
          <p:cNvPr id="199" name="Szövegdoboz 92"/>
          <p:cNvSpPr txBox="1"/>
          <p:nvPr/>
        </p:nvSpPr>
        <p:spPr>
          <a:xfrm>
            <a:off x="4432650" y="3388452"/>
            <a:ext cx="846747" cy="369332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marL="173038" indent="-173038"/>
            <a:r>
              <a:rPr lang="hu-HU" b="1" dirty="0">
                <a:solidFill>
                  <a:schemeClr val="bg1"/>
                </a:solidFill>
                <a:latin typeface="Calibri" pitchFamily="34" charset="0"/>
                <a:cs typeface="Arial" pitchFamily="34" charset="0"/>
              </a:rPr>
              <a:t>16%</a:t>
            </a:r>
          </a:p>
        </p:txBody>
      </p:sp>
      <p:sp>
        <p:nvSpPr>
          <p:cNvPr id="200" name="Szövegdoboz 93"/>
          <p:cNvSpPr txBox="1"/>
          <p:nvPr/>
        </p:nvSpPr>
        <p:spPr>
          <a:xfrm>
            <a:off x="4255815" y="2101519"/>
            <a:ext cx="846747" cy="369332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marL="173038" indent="-173038"/>
            <a:r>
              <a:rPr lang="hu-HU" b="1" dirty="0">
                <a:solidFill>
                  <a:schemeClr val="bg1"/>
                </a:solidFill>
                <a:latin typeface="Calibri" pitchFamily="34" charset="0"/>
                <a:cs typeface="Arial" pitchFamily="34" charset="0"/>
              </a:rPr>
              <a:t>1%</a:t>
            </a:r>
          </a:p>
        </p:txBody>
      </p:sp>
      <p:sp>
        <p:nvSpPr>
          <p:cNvPr id="201" name="Szövegdoboz 94"/>
          <p:cNvSpPr txBox="1"/>
          <p:nvPr/>
        </p:nvSpPr>
        <p:spPr>
          <a:xfrm>
            <a:off x="5161000" y="1464893"/>
            <a:ext cx="846747" cy="369332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marL="173038" indent="-173038"/>
            <a:r>
              <a:rPr lang="hu-HU" b="1" dirty="0">
                <a:solidFill>
                  <a:schemeClr val="bg1"/>
                </a:solidFill>
                <a:latin typeface="Calibri" pitchFamily="34" charset="0"/>
                <a:cs typeface="Arial" pitchFamily="34" charset="0"/>
              </a:rPr>
              <a:t>76%</a:t>
            </a:r>
          </a:p>
        </p:txBody>
      </p:sp>
      <p:sp>
        <p:nvSpPr>
          <p:cNvPr id="202" name="Szövegdoboz 95"/>
          <p:cNvSpPr txBox="1"/>
          <p:nvPr/>
        </p:nvSpPr>
        <p:spPr>
          <a:xfrm>
            <a:off x="6225758" y="1818615"/>
            <a:ext cx="846747" cy="369332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marL="173038" indent="-173038"/>
            <a:r>
              <a:rPr lang="hu-HU" b="1" dirty="0">
                <a:solidFill>
                  <a:schemeClr val="bg1"/>
                </a:solidFill>
                <a:latin typeface="Calibri" pitchFamily="34" charset="0"/>
                <a:cs typeface="Arial" pitchFamily="34" charset="0"/>
              </a:rPr>
              <a:t>55%</a:t>
            </a:r>
          </a:p>
        </p:txBody>
      </p:sp>
      <p:sp>
        <p:nvSpPr>
          <p:cNvPr id="203" name="Szövegdoboz 96"/>
          <p:cNvSpPr txBox="1"/>
          <p:nvPr/>
        </p:nvSpPr>
        <p:spPr>
          <a:xfrm>
            <a:off x="6402073" y="3026243"/>
            <a:ext cx="846747" cy="369332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marL="173038" indent="-173038"/>
            <a:r>
              <a:rPr lang="hu-HU" b="1" dirty="0">
                <a:solidFill>
                  <a:schemeClr val="bg1"/>
                </a:solidFill>
                <a:latin typeface="Calibri" pitchFamily="34" charset="0"/>
                <a:cs typeface="Arial" pitchFamily="34" charset="0"/>
              </a:rPr>
              <a:t>49%</a:t>
            </a:r>
          </a:p>
        </p:txBody>
      </p:sp>
      <p:sp>
        <p:nvSpPr>
          <p:cNvPr id="204" name="Szövegdoboz 97"/>
          <p:cNvSpPr txBox="1"/>
          <p:nvPr/>
        </p:nvSpPr>
        <p:spPr>
          <a:xfrm>
            <a:off x="5492686" y="3701600"/>
            <a:ext cx="846747" cy="369332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marL="173038" indent="-173038"/>
            <a:r>
              <a:rPr lang="hu-HU" b="1" dirty="0">
                <a:solidFill>
                  <a:schemeClr val="bg1"/>
                </a:solidFill>
                <a:latin typeface="Calibri" pitchFamily="34" charset="0"/>
                <a:cs typeface="Arial" pitchFamily="34" charset="0"/>
              </a:rPr>
              <a:t>29%</a:t>
            </a:r>
          </a:p>
        </p:txBody>
      </p:sp>
      <p:sp>
        <p:nvSpPr>
          <p:cNvPr id="205" name="Szövegdoboz 90"/>
          <p:cNvSpPr txBox="1"/>
          <p:nvPr/>
        </p:nvSpPr>
        <p:spPr>
          <a:xfrm>
            <a:off x="7038567" y="3164743"/>
            <a:ext cx="1493873" cy="415498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hu-HU" sz="1050" dirty="0">
                <a:solidFill>
                  <a:schemeClr val="bg2">
                    <a:lumMod val="50000"/>
                  </a:schemeClr>
                </a:solidFill>
                <a:latin typeface="Calibri" pitchFamily="34" charset="0"/>
                <a:cs typeface="Arial" pitchFamily="34" charset="0"/>
              </a:rPr>
              <a:t>Üzenetküldő alkalmazás használata</a:t>
            </a:r>
            <a:endParaRPr lang="hu-HU" sz="1050" u="sng" dirty="0">
              <a:solidFill>
                <a:schemeClr val="bg2">
                  <a:lumMod val="50000"/>
                </a:schemeClr>
              </a:solidFill>
              <a:latin typeface="Calibri" pitchFamily="34" charset="0"/>
              <a:cs typeface="Arial" pitchFamily="34" charset="0"/>
            </a:endParaRPr>
          </a:p>
        </p:txBody>
      </p:sp>
      <p:sp>
        <p:nvSpPr>
          <p:cNvPr id="206" name="Szövegdoboz 90"/>
          <p:cNvSpPr txBox="1"/>
          <p:nvPr/>
        </p:nvSpPr>
        <p:spPr>
          <a:xfrm>
            <a:off x="5393080" y="4321075"/>
            <a:ext cx="1305011" cy="253916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hu-HU" sz="1050" dirty="0">
                <a:solidFill>
                  <a:schemeClr val="bg2">
                    <a:lumMod val="50000"/>
                  </a:schemeClr>
                </a:solidFill>
                <a:latin typeface="Calibri" pitchFamily="34" charset="0"/>
                <a:cs typeface="Arial" pitchFamily="34" charset="0"/>
              </a:rPr>
              <a:t>E-</a:t>
            </a:r>
            <a:r>
              <a:rPr lang="hu-HU" sz="1050" dirty="0" err="1">
                <a:solidFill>
                  <a:schemeClr val="bg2">
                    <a:lumMod val="50000"/>
                  </a:schemeClr>
                </a:solidFill>
                <a:latin typeface="Calibri" pitchFamily="34" charset="0"/>
                <a:cs typeface="Arial" pitchFamily="34" charset="0"/>
              </a:rPr>
              <a:t>mailezés</a:t>
            </a:r>
            <a:endParaRPr lang="hu-HU" sz="1050" u="sng" dirty="0">
              <a:solidFill>
                <a:schemeClr val="bg2">
                  <a:lumMod val="50000"/>
                </a:schemeClr>
              </a:solidFill>
              <a:latin typeface="Calibri" pitchFamily="34" charset="0"/>
              <a:cs typeface="Arial" pitchFamily="34" charset="0"/>
            </a:endParaRPr>
          </a:p>
        </p:txBody>
      </p:sp>
      <p:sp>
        <p:nvSpPr>
          <p:cNvPr id="207" name="Szövegdoboz 90"/>
          <p:cNvSpPr txBox="1"/>
          <p:nvPr/>
        </p:nvSpPr>
        <p:spPr>
          <a:xfrm>
            <a:off x="3070255" y="3492332"/>
            <a:ext cx="1305011" cy="415498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r"/>
            <a:r>
              <a:rPr lang="hu-HU" sz="1050" dirty="0">
                <a:solidFill>
                  <a:schemeClr val="bg2">
                    <a:lumMod val="50000"/>
                  </a:schemeClr>
                </a:solidFill>
                <a:latin typeface="Calibri" pitchFamily="34" charset="0"/>
                <a:cs typeface="Arial" pitchFamily="34" charset="0"/>
              </a:rPr>
              <a:t>Játék, </a:t>
            </a:r>
            <a:br>
              <a:rPr lang="hu-HU" sz="1050" dirty="0">
                <a:solidFill>
                  <a:schemeClr val="bg2">
                    <a:lumMod val="50000"/>
                  </a:schemeClr>
                </a:solidFill>
                <a:latin typeface="Calibri" pitchFamily="34" charset="0"/>
                <a:cs typeface="Arial" pitchFamily="34" charset="0"/>
              </a:rPr>
            </a:br>
            <a:r>
              <a:rPr lang="hu-HU" sz="1050" dirty="0">
                <a:solidFill>
                  <a:schemeClr val="bg2">
                    <a:lumMod val="50000"/>
                  </a:schemeClr>
                </a:solidFill>
                <a:latin typeface="Calibri" pitchFamily="34" charset="0"/>
                <a:cs typeface="Arial" pitchFamily="34" charset="0"/>
              </a:rPr>
              <a:t>online játék</a:t>
            </a:r>
            <a:endParaRPr lang="hu-HU" sz="1050" u="sng" dirty="0">
              <a:solidFill>
                <a:schemeClr val="bg2">
                  <a:lumMod val="50000"/>
                </a:schemeClr>
              </a:solidFill>
              <a:latin typeface="Calibri" pitchFamily="34" charset="0"/>
              <a:cs typeface="Arial" pitchFamily="34" charset="0"/>
            </a:endParaRPr>
          </a:p>
        </p:txBody>
      </p:sp>
      <p:sp>
        <p:nvSpPr>
          <p:cNvPr id="208" name="Szövegdoboz 91"/>
          <p:cNvSpPr txBox="1"/>
          <p:nvPr/>
        </p:nvSpPr>
        <p:spPr>
          <a:xfrm>
            <a:off x="3620048" y="2016780"/>
            <a:ext cx="1234054" cy="253916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marL="173038" indent="-173038"/>
            <a:r>
              <a:rPr lang="hu-HU" sz="1050" dirty="0">
                <a:solidFill>
                  <a:schemeClr val="bg2">
                    <a:lumMod val="50000"/>
                  </a:schemeClr>
                </a:solidFill>
                <a:latin typeface="Calibri" pitchFamily="34" charset="0"/>
                <a:cs typeface="Arial" pitchFamily="34" charset="0"/>
              </a:rPr>
              <a:t>Egyéb</a:t>
            </a:r>
          </a:p>
        </p:txBody>
      </p:sp>
      <p:sp>
        <p:nvSpPr>
          <p:cNvPr id="38" name="Szövegdoboz 30"/>
          <p:cNvSpPr txBox="1"/>
          <p:nvPr/>
        </p:nvSpPr>
        <p:spPr>
          <a:xfrm>
            <a:off x="173697" y="1371129"/>
            <a:ext cx="3005827" cy="28392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u-HU" sz="1050" kern="0" dirty="0" err="1">
                <a:solidFill>
                  <a:srgbClr val="58595B"/>
                </a:solidFill>
                <a:latin typeface="Calibri"/>
              </a:rPr>
              <a:t>Tévézés</a:t>
            </a:r>
            <a:r>
              <a:rPr lang="hu-HU" sz="1050" kern="0" dirty="0">
                <a:solidFill>
                  <a:srgbClr val="58595B"/>
                </a:solidFill>
                <a:latin typeface="Calibri"/>
              </a:rPr>
              <a:t> közben elsősorban a közösségi médiát használják a fiatalok. Emellett gyakori az általános böngészés, vagy a </a:t>
            </a:r>
            <a:r>
              <a:rPr lang="hu-HU" sz="1050" kern="0" dirty="0" err="1">
                <a:solidFill>
                  <a:srgbClr val="58595B"/>
                </a:solidFill>
                <a:latin typeface="Calibri"/>
              </a:rPr>
              <a:t>chatelés</a:t>
            </a:r>
            <a:r>
              <a:rPr lang="hu-HU" sz="1050" kern="0" dirty="0">
                <a:solidFill>
                  <a:srgbClr val="58595B"/>
                </a:solidFill>
                <a:latin typeface="Calibri"/>
              </a:rPr>
              <a:t>. 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hu-HU" sz="1050" kern="0" dirty="0">
              <a:solidFill>
                <a:srgbClr val="58595B"/>
              </a:solidFill>
              <a:latin typeface="Calibri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u-HU" sz="1050" kern="0" dirty="0">
                <a:solidFill>
                  <a:srgbClr val="58595B"/>
                </a:solidFill>
                <a:latin typeface="Calibri"/>
              </a:rPr>
              <a:t>E-mailt küldeni inkább a 22-29 éves korosztály (36%), a felsőfokú végzettséggel rendelkezők (40%), értelmiségi munkakört betöltők (37%) szoktak. A szellemi munkát végzőkre a böngészés is jellemzőbb (64%). Szinten gyakrabban keresgélnek általánosan a neten a férfiak (61%), az egyedül (73%) vagy párjukkal élők (64%) és a tévés tartalmat online napi szinten fogyasztók (66%, a magyar tartalom esetében pedig 75%).   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hu-HU" sz="1050" kern="0" dirty="0">
              <a:solidFill>
                <a:srgbClr val="58595B"/>
              </a:solidFill>
              <a:latin typeface="Calibri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u-HU" sz="1050" kern="0" dirty="0">
                <a:solidFill>
                  <a:srgbClr val="58595B"/>
                </a:solidFill>
                <a:latin typeface="Calibri"/>
              </a:rPr>
              <a:t>A játék valamivel gyakoribb a fiatalabbak és a férfiak körében (20%-20%), mint a 22-29 évesek és nők esetében (13%-12%). </a:t>
            </a:r>
            <a:endParaRPr kumimoji="0" lang="hu-HU" sz="1050" b="0" i="0" u="none" strike="noStrike" kern="0" cap="none" spc="0" normalizeH="0" baseline="0" noProof="0" dirty="0">
              <a:ln>
                <a:noFill/>
              </a:ln>
              <a:solidFill>
                <a:srgbClr val="58595B"/>
              </a:solidFill>
              <a:effectLst/>
              <a:uLnTx/>
              <a:uFillTx/>
              <a:latin typeface="Calibri"/>
            </a:endParaRPr>
          </a:p>
        </p:txBody>
      </p:sp>
      <p:pic>
        <p:nvPicPr>
          <p:cNvPr id="39" name="Picture 38">
            <a:extLst>
              <a:ext uri="{FF2B5EF4-FFF2-40B4-BE49-F238E27FC236}">
                <a16:creationId xmlns:a16="http://schemas.microsoft.com/office/drawing/2014/main" xmlns="" id="{52C8A0CB-0D7E-4F66-BACE-435D60F8793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6376" y="4633691"/>
            <a:ext cx="600901" cy="600901"/>
          </a:xfrm>
          <a:prstGeom prst="rect">
            <a:avLst/>
          </a:prstGeom>
        </p:spPr>
      </p:pic>
      <p:pic>
        <p:nvPicPr>
          <p:cNvPr id="40" name="Picture 39">
            <a:extLst>
              <a:ext uri="{FF2B5EF4-FFF2-40B4-BE49-F238E27FC236}">
                <a16:creationId xmlns:a16="http://schemas.microsoft.com/office/drawing/2014/main" xmlns="" id="{97A84E55-F344-42BF-A4CB-AD7493001F5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9618" y="4905062"/>
            <a:ext cx="725425" cy="137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20909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Szövegdoboz 35"/>
          <p:cNvSpPr txBox="1"/>
          <p:nvPr/>
        </p:nvSpPr>
        <p:spPr>
          <a:xfrm>
            <a:off x="2854121" y="555526"/>
            <a:ext cx="314254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1" indent="0" algn="ctr" defTabSz="9144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u-HU" sz="1200" kern="0" dirty="0">
                <a:solidFill>
                  <a:srgbClr val="58595B"/>
                </a:solidFill>
              </a:rPr>
              <a:t>SZUBJEKTÍV ANYAGI HELYZET</a:t>
            </a:r>
          </a:p>
        </p:txBody>
      </p:sp>
      <p:grpSp>
        <p:nvGrpSpPr>
          <p:cNvPr id="53" name="Group 47"/>
          <p:cNvGrpSpPr/>
          <p:nvPr/>
        </p:nvGrpSpPr>
        <p:grpSpPr>
          <a:xfrm>
            <a:off x="2547515" y="1045655"/>
            <a:ext cx="971096" cy="965905"/>
            <a:chOff x="0" y="0"/>
            <a:chExt cx="1600202" cy="1600200"/>
          </a:xfrm>
        </p:grpSpPr>
        <p:sp>
          <p:nvSpPr>
            <p:cNvPr id="54" name="Shape 27"/>
            <p:cNvSpPr/>
            <p:nvPr/>
          </p:nvSpPr>
          <p:spPr>
            <a:xfrm>
              <a:off x="735228" y="0"/>
              <a:ext cx="129748" cy="12974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800" y="21600"/>
                  </a:moveTo>
                  <a:cubicBezTo>
                    <a:pt x="4845" y="21600"/>
                    <a:pt x="0" y="16755"/>
                    <a:pt x="0" y="10800"/>
                  </a:cubicBezTo>
                  <a:cubicBezTo>
                    <a:pt x="0" y="4845"/>
                    <a:pt x="4845" y="0"/>
                    <a:pt x="10800" y="0"/>
                  </a:cubicBezTo>
                  <a:cubicBezTo>
                    <a:pt x="16755" y="0"/>
                    <a:pt x="21600" y="4845"/>
                    <a:pt x="21600" y="10800"/>
                  </a:cubicBezTo>
                  <a:cubicBezTo>
                    <a:pt x="21600" y="16755"/>
                    <a:pt x="16755" y="21600"/>
                    <a:pt x="10800" y="21600"/>
                  </a:cubicBezTo>
                  <a:close/>
                </a:path>
              </a:pathLst>
            </a:cu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000"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+mn-lt"/>
                  <a:ea typeface="+mn-ea"/>
                  <a:cs typeface="+mn-cs"/>
                  <a:sym typeface="Gill Sans"/>
                </a:defRPr>
              </a:pPr>
              <a:endParaRPr kumimoji="0" sz="3000" b="0" i="0" u="none" strike="noStrike" kern="1200" cap="none" spc="0" normalizeH="0" baseline="0" noProof="0">
                <a:ln>
                  <a:noFill/>
                </a:ln>
                <a:solidFill>
                  <a:srgbClr val="003399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  <a:sym typeface="Gill Sans"/>
              </a:endParaRPr>
            </a:p>
          </p:txBody>
        </p:sp>
        <p:sp>
          <p:nvSpPr>
            <p:cNvPr id="55" name="Shape 28"/>
            <p:cNvSpPr/>
            <p:nvPr/>
          </p:nvSpPr>
          <p:spPr>
            <a:xfrm>
              <a:off x="306345" y="137853"/>
              <a:ext cx="129694" cy="12975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86" h="21600" extrusionOk="0">
                  <a:moveTo>
                    <a:pt x="10511" y="21600"/>
                  </a:moveTo>
                  <a:cubicBezTo>
                    <a:pt x="7150" y="21600"/>
                    <a:pt x="3970" y="19935"/>
                    <a:pt x="2001" y="17147"/>
                  </a:cubicBezTo>
                  <a:cubicBezTo>
                    <a:pt x="356" y="14818"/>
                    <a:pt x="-307" y="11965"/>
                    <a:pt x="132" y="9112"/>
                  </a:cubicBezTo>
                  <a:cubicBezTo>
                    <a:pt x="572" y="6258"/>
                    <a:pt x="2060" y="3755"/>
                    <a:pt x="4325" y="2063"/>
                  </a:cubicBezTo>
                  <a:cubicBezTo>
                    <a:pt x="6129" y="713"/>
                    <a:pt x="8256" y="0"/>
                    <a:pt x="10476" y="0"/>
                  </a:cubicBezTo>
                  <a:cubicBezTo>
                    <a:pt x="13836" y="0"/>
                    <a:pt x="17017" y="1665"/>
                    <a:pt x="18988" y="4452"/>
                  </a:cubicBezTo>
                  <a:cubicBezTo>
                    <a:pt x="20630" y="6779"/>
                    <a:pt x="21293" y="9633"/>
                    <a:pt x="20854" y="12488"/>
                  </a:cubicBezTo>
                  <a:cubicBezTo>
                    <a:pt x="20414" y="15341"/>
                    <a:pt x="18926" y="17845"/>
                    <a:pt x="16664" y="19536"/>
                  </a:cubicBezTo>
                  <a:cubicBezTo>
                    <a:pt x="14857" y="20887"/>
                    <a:pt x="12730" y="21600"/>
                    <a:pt x="10511" y="21600"/>
                  </a:cubicBezTo>
                  <a:close/>
                </a:path>
              </a:pathLst>
            </a:custGeom>
            <a:solidFill>
              <a:srgbClr val="C4C4C2"/>
            </a:solidFill>
            <a:ln w="12700" cap="flat">
              <a:noFill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000"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+mn-lt"/>
                  <a:ea typeface="+mn-ea"/>
                  <a:cs typeface="+mn-cs"/>
                  <a:sym typeface="Gill Sans"/>
                </a:defRPr>
              </a:pPr>
              <a:endParaRPr kumimoji="0" sz="3000" b="0" i="0" u="none" strike="noStrike" kern="1200" cap="none" spc="0" normalizeH="0" baseline="0" noProof="0">
                <a:ln>
                  <a:noFill/>
                </a:ln>
                <a:solidFill>
                  <a:srgbClr val="003399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  <a:sym typeface="Gill Sans"/>
              </a:endParaRPr>
            </a:p>
          </p:txBody>
        </p:sp>
        <p:sp>
          <p:nvSpPr>
            <p:cNvPr id="56" name="Shape 29"/>
            <p:cNvSpPr/>
            <p:nvPr/>
          </p:nvSpPr>
          <p:spPr>
            <a:xfrm>
              <a:off x="505467" y="30634"/>
              <a:ext cx="129824" cy="12974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812" y="21600"/>
                  </a:moveTo>
                  <a:cubicBezTo>
                    <a:pt x="6115" y="21600"/>
                    <a:pt x="1984" y="18601"/>
                    <a:pt x="533" y="14137"/>
                  </a:cubicBezTo>
                  <a:cubicBezTo>
                    <a:pt x="179" y="13047"/>
                    <a:pt x="0" y="11923"/>
                    <a:pt x="0" y="10798"/>
                  </a:cubicBezTo>
                  <a:cubicBezTo>
                    <a:pt x="0" y="6107"/>
                    <a:pt x="2999" y="1980"/>
                    <a:pt x="7464" y="528"/>
                  </a:cubicBezTo>
                  <a:cubicBezTo>
                    <a:pt x="8544" y="178"/>
                    <a:pt x="9661" y="0"/>
                    <a:pt x="10785" y="0"/>
                  </a:cubicBezTo>
                  <a:cubicBezTo>
                    <a:pt x="15485" y="0"/>
                    <a:pt x="19616" y="2999"/>
                    <a:pt x="21067" y="7464"/>
                  </a:cubicBezTo>
                  <a:cubicBezTo>
                    <a:pt x="21421" y="8554"/>
                    <a:pt x="21600" y="9678"/>
                    <a:pt x="21600" y="10804"/>
                  </a:cubicBezTo>
                  <a:cubicBezTo>
                    <a:pt x="21600" y="15494"/>
                    <a:pt x="18601" y="19619"/>
                    <a:pt x="14137" y="21070"/>
                  </a:cubicBezTo>
                  <a:cubicBezTo>
                    <a:pt x="13056" y="21422"/>
                    <a:pt x="11937" y="21600"/>
                    <a:pt x="10812" y="21600"/>
                  </a:cubicBezTo>
                  <a:close/>
                </a:path>
              </a:pathLst>
            </a:custGeom>
            <a:solidFill>
              <a:srgbClr val="C4C4C2"/>
            </a:solidFill>
            <a:ln w="12700" cap="flat">
              <a:noFill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000"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+mn-lt"/>
                  <a:ea typeface="+mn-ea"/>
                  <a:cs typeface="+mn-cs"/>
                  <a:sym typeface="Gill Sans"/>
                </a:defRPr>
              </a:pPr>
              <a:endParaRPr kumimoji="0" sz="3000" b="0" i="0" u="none" strike="noStrike" kern="1200" cap="none" spc="0" normalizeH="0" baseline="0" noProof="0">
                <a:ln>
                  <a:noFill/>
                </a:ln>
                <a:solidFill>
                  <a:srgbClr val="003399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  <a:sym typeface="Gill Sans"/>
              </a:endParaRPr>
            </a:p>
          </p:txBody>
        </p:sp>
        <p:sp>
          <p:nvSpPr>
            <p:cNvPr id="57" name="Shape 30"/>
            <p:cNvSpPr/>
            <p:nvPr/>
          </p:nvSpPr>
          <p:spPr>
            <a:xfrm>
              <a:off x="137855" y="306343"/>
              <a:ext cx="129764" cy="12968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778" y="21600"/>
                  </a:moveTo>
                  <a:cubicBezTo>
                    <a:pt x="8491" y="21600"/>
                    <a:pt x="6303" y="20889"/>
                    <a:pt x="4451" y="19542"/>
                  </a:cubicBezTo>
                  <a:cubicBezTo>
                    <a:pt x="1665" y="17515"/>
                    <a:pt x="0" y="14240"/>
                    <a:pt x="0" y="10781"/>
                  </a:cubicBezTo>
                  <a:cubicBezTo>
                    <a:pt x="0" y="8496"/>
                    <a:pt x="713" y="6306"/>
                    <a:pt x="2063" y="4447"/>
                  </a:cubicBezTo>
                  <a:cubicBezTo>
                    <a:pt x="4086" y="1663"/>
                    <a:pt x="7360" y="0"/>
                    <a:pt x="10822" y="0"/>
                  </a:cubicBezTo>
                  <a:cubicBezTo>
                    <a:pt x="13108" y="0"/>
                    <a:pt x="15296" y="711"/>
                    <a:pt x="17146" y="2057"/>
                  </a:cubicBezTo>
                  <a:cubicBezTo>
                    <a:pt x="19936" y="4085"/>
                    <a:pt x="21600" y="7360"/>
                    <a:pt x="21600" y="10818"/>
                  </a:cubicBezTo>
                  <a:cubicBezTo>
                    <a:pt x="21600" y="13103"/>
                    <a:pt x="20887" y="15293"/>
                    <a:pt x="19538" y="17150"/>
                  </a:cubicBezTo>
                  <a:cubicBezTo>
                    <a:pt x="17514" y="19937"/>
                    <a:pt x="14240" y="21600"/>
                    <a:pt x="10778" y="21600"/>
                  </a:cubicBezTo>
                  <a:close/>
                </a:path>
              </a:pathLst>
            </a:custGeom>
            <a:solidFill>
              <a:srgbClr val="C4C4C2"/>
            </a:solidFill>
            <a:ln w="12700" cap="flat">
              <a:noFill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000"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+mn-lt"/>
                  <a:ea typeface="+mn-ea"/>
                  <a:cs typeface="+mn-cs"/>
                  <a:sym typeface="Gill Sans"/>
                </a:defRPr>
              </a:pPr>
              <a:endParaRPr kumimoji="0" sz="3000" b="0" i="0" u="none" strike="noStrike" kern="1200" cap="none" spc="0" normalizeH="0" baseline="0" noProof="0">
                <a:ln>
                  <a:noFill/>
                </a:ln>
                <a:solidFill>
                  <a:srgbClr val="003399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  <a:sym typeface="Gill Sans"/>
              </a:endParaRPr>
            </a:p>
          </p:txBody>
        </p:sp>
        <p:sp>
          <p:nvSpPr>
            <p:cNvPr id="58" name="Shape 31"/>
            <p:cNvSpPr/>
            <p:nvPr/>
          </p:nvSpPr>
          <p:spPr>
            <a:xfrm>
              <a:off x="735228" y="1470452"/>
              <a:ext cx="129748" cy="12974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800" y="21600"/>
                  </a:moveTo>
                  <a:cubicBezTo>
                    <a:pt x="4845" y="21600"/>
                    <a:pt x="0" y="16755"/>
                    <a:pt x="0" y="10800"/>
                  </a:cubicBezTo>
                  <a:cubicBezTo>
                    <a:pt x="0" y="4845"/>
                    <a:pt x="4845" y="0"/>
                    <a:pt x="10800" y="0"/>
                  </a:cubicBezTo>
                  <a:cubicBezTo>
                    <a:pt x="16755" y="0"/>
                    <a:pt x="21600" y="4845"/>
                    <a:pt x="21600" y="10800"/>
                  </a:cubicBezTo>
                  <a:cubicBezTo>
                    <a:pt x="21600" y="16755"/>
                    <a:pt x="16755" y="21600"/>
                    <a:pt x="10800" y="21600"/>
                  </a:cubicBezTo>
                  <a:close/>
                </a:path>
              </a:pathLst>
            </a:custGeom>
            <a:solidFill>
              <a:schemeClr val="bg2"/>
            </a:solidFill>
            <a:ln w="12700" cap="flat">
              <a:noFill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000"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+mn-lt"/>
                  <a:ea typeface="+mn-ea"/>
                  <a:cs typeface="+mn-cs"/>
                  <a:sym typeface="Gill Sans"/>
                </a:defRPr>
              </a:pPr>
              <a:endParaRPr kumimoji="0" sz="3000" b="0" i="0" u="none" strike="noStrike" kern="1200" cap="none" spc="0" normalizeH="0" baseline="0" noProof="0">
                <a:ln>
                  <a:noFill/>
                </a:ln>
                <a:solidFill>
                  <a:srgbClr val="003399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  <a:sym typeface="Gill Sans"/>
              </a:endParaRPr>
            </a:p>
          </p:txBody>
        </p:sp>
        <p:sp>
          <p:nvSpPr>
            <p:cNvPr id="59" name="Shape 32"/>
            <p:cNvSpPr/>
            <p:nvPr/>
          </p:nvSpPr>
          <p:spPr>
            <a:xfrm>
              <a:off x="1164106" y="1317279"/>
              <a:ext cx="129740" cy="12975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975" h="21600" extrusionOk="0">
                  <a:moveTo>
                    <a:pt x="10007" y="21600"/>
                  </a:moveTo>
                  <a:cubicBezTo>
                    <a:pt x="6811" y="21600"/>
                    <a:pt x="3783" y="19935"/>
                    <a:pt x="1911" y="17149"/>
                  </a:cubicBezTo>
                  <a:cubicBezTo>
                    <a:pt x="341" y="14815"/>
                    <a:pt x="-292" y="11960"/>
                    <a:pt x="125" y="9111"/>
                  </a:cubicBezTo>
                  <a:cubicBezTo>
                    <a:pt x="543" y="6262"/>
                    <a:pt x="1961" y="3760"/>
                    <a:pt x="4121" y="2064"/>
                  </a:cubicBezTo>
                  <a:cubicBezTo>
                    <a:pt x="5840" y="713"/>
                    <a:pt x="7863" y="0"/>
                    <a:pt x="9974" y="0"/>
                  </a:cubicBezTo>
                  <a:cubicBezTo>
                    <a:pt x="13170" y="0"/>
                    <a:pt x="16198" y="1665"/>
                    <a:pt x="18071" y="4453"/>
                  </a:cubicBezTo>
                  <a:cubicBezTo>
                    <a:pt x="21308" y="9270"/>
                    <a:pt x="20317" y="16037"/>
                    <a:pt x="15860" y="19537"/>
                  </a:cubicBezTo>
                  <a:cubicBezTo>
                    <a:pt x="14143" y="20887"/>
                    <a:pt x="12119" y="21600"/>
                    <a:pt x="10007" y="21600"/>
                  </a:cubicBezTo>
                  <a:close/>
                </a:path>
              </a:pathLst>
            </a:custGeom>
            <a:solidFill>
              <a:schemeClr val="bg2"/>
            </a:solidFill>
            <a:ln w="12700" cap="flat">
              <a:noFill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000"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+mn-lt"/>
                  <a:ea typeface="+mn-ea"/>
                  <a:cs typeface="+mn-cs"/>
                  <a:sym typeface="Gill Sans"/>
                </a:defRPr>
              </a:pPr>
              <a:endParaRPr kumimoji="0" sz="3000" b="0" i="0" u="none" strike="noStrike" kern="1200" cap="none" spc="0" normalizeH="0" baseline="0" noProof="0">
                <a:ln>
                  <a:noFill/>
                </a:ln>
                <a:solidFill>
                  <a:srgbClr val="003399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  <a:sym typeface="Gill Sans"/>
              </a:endParaRPr>
            </a:p>
          </p:txBody>
        </p:sp>
        <p:sp>
          <p:nvSpPr>
            <p:cNvPr id="60" name="Shape 33"/>
            <p:cNvSpPr/>
            <p:nvPr/>
          </p:nvSpPr>
          <p:spPr>
            <a:xfrm>
              <a:off x="30634" y="505466"/>
              <a:ext cx="129796" cy="12981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09" h="21600" extrusionOk="0">
                  <a:moveTo>
                    <a:pt x="10460" y="21600"/>
                  </a:moveTo>
                  <a:cubicBezTo>
                    <a:pt x="9371" y="21600"/>
                    <a:pt x="8284" y="21421"/>
                    <a:pt x="7230" y="21066"/>
                  </a:cubicBezTo>
                  <a:cubicBezTo>
                    <a:pt x="4573" y="20175"/>
                    <a:pt x="2413" y="18270"/>
                    <a:pt x="1144" y="15700"/>
                  </a:cubicBezTo>
                  <a:cubicBezTo>
                    <a:pt x="-123" y="13131"/>
                    <a:pt x="-345" y="10207"/>
                    <a:pt x="518" y="7465"/>
                  </a:cubicBezTo>
                  <a:cubicBezTo>
                    <a:pt x="1922" y="3000"/>
                    <a:pt x="5916" y="0"/>
                    <a:pt x="10454" y="0"/>
                  </a:cubicBezTo>
                  <a:cubicBezTo>
                    <a:pt x="11543" y="0"/>
                    <a:pt x="12630" y="179"/>
                    <a:pt x="13684" y="534"/>
                  </a:cubicBezTo>
                  <a:cubicBezTo>
                    <a:pt x="16334" y="1424"/>
                    <a:pt x="18492" y="3330"/>
                    <a:pt x="19761" y="5904"/>
                  </a:cubicBezTo>
                  <a:cubicBezTo>
                    <a:pt x="21031" y="8476"/>
                    <a:pt x="21255" y="11400"/>
                    <a:pt x="20395" y="14136"/>
                  </a:cubicBezTo>
                  <a:cubicBezTo>
                    <a:pt x="18990" y="18601"/>
                    <a:pt x="14998" y="21600"/>
                    <a:pt x="10460" y="21600"/>
                  </a:cubicBezTo>
                  <a:close/>
                </a:path>
              </a:pathLst>
            </a:custGeom>
            <a:solidFill>
              <a:schemeClr val="bg2"/>
            </a:solidFill>
            <a:ln w="12700" cap="flat">
              <a:noFill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000"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+mn-lt"/>
                  <a:ea typeface="+mn-ea"/>
                  <a:cs typeface="+mn-cs"/>
                  <a:sym typeface="Gill Sans"/>
                </a:defRPr>
              </a:pPr>
              <a:endParaRPr kumimoji="0" sz="3000" b="0" i="0" u="none" strike="noStrike" kern="1200" cap="none" spc="0" normalizeH="0" baseline="0" noProof="0">
                <a:ln>
                  <a:noFill/>
                </a:ln>
                <a:solidFill>
                  <a:srgbClr val="003399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  <a:sym typeface="Gill Sans"/>
              </a:endParaRPr>
            </a:p>
          </p:txBody>
        </p:sp>
        <p:sp>
          <p:nvSpPr>
            <p:cNvPr id="61" name="Shape 34"/>
            <p:cNvSpPr/>
            <p:nvPr/>
          </p:nvSpPr>
          <p:spPr>
            <a:xfrm>
              <a:off x="1424502" y="964984"/>
              <a:ext cx="129827" cy="12981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08" h="21600" extrusionOk="0">
                  <a:moveTo>
                    <a:pt x="10458" y="21600"/>
                  </a:moveTo>
                  <a:cubicBezTo>
                    <a:pt x="9369" y="21600"/>
                    <a:pt x="8282" y="21421"/>
                    <a:pt x="7225" y="21066"/>
                  </a:cubicBezTo>
                  <a:cubicBezTo>
                    <a:pt x="4571" y="20174"/>
                    <a:pt x="2411" y="18270"/>
                    <a:pt x="1145" y="15701"/>
                  </a:cubicBezTo>
                  <a:cubicBezTo>
                    <a:pt x="-123" y="13131"/>
                    <a:pt x="-346" y="10207"/>
                    <a:pt x="518" y="7464"/>
                  </a:cubicBezTo>
                  <a:cubicBezTo>
                    <a:pt x="1921" y="2999"/>
                    <a:pt x="5913" y="0"/>
                    <a:pt x="10450" y="0"/>
                  </a:cubicBezTo>
                  <a:cubicBezTo>
                    <a:pt x="11539" y="0"/>
                    <a:pt x="12626" y="179"/>
                    <a:pt x="13683" y="534"/>
                  </a:cubicBezTo>
                  <a:cubicBezTo>
                    <a:pt x="16337" y="1425"/>
                    <a:pt x="18496" y="3330"/>
                    <a:pt x="19764" y="5900"/>
                  </a:cubicBezTo>
                  <a:cubicBezTo>
                    <a:pt x="21031" y="8469"/>
                    <a:pt x="21254" y="11393"/>
                    <a:pt x="20392" y="14135"/>
                  </a:cubicBezTo>
                  <a:cubicBezTo>
                    <a:pt x="18987" y="18600"/>
                    <a:pt x="14995" y="21600"/>
                    <a:pt x="10458" y="21600"/>
                  </a:cubicBezTo>
                  <a:close/>
                </a:path>
              </a:pathLst>
            </a:custGeom>
            <a:solidFill>
              <a:schemeClr val="bg2"/>
            </a:solidFill>
            <a:ln w="12700" cap="flat">
              <a:noFill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000"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+mn-lt"/>
                  <a:ea typeface="+mn-ea"/>
                  <a:cs typeface="+mn-cs"/>
                  <a:sym typeface="Gill Sans"/>
                </a:defRPr>
              </a:pPr>
              <a:endParaRPr kumimoji="0" sz="3000" b="0" i="0" u="none" strike="noStrike" kern="1200" cap="none" spc="0" normalizeH="0" baseline="0" noProof="0">
                <a:ln>
                  <a:noFill/>
                </a:ln>
                <a:solidFill>
                  <a:srgbClr val="003399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  <a:sym typeface="Gill Sans"/>
              </a:endParaRPr>
            </a:p>
          </p:txBody>
        </p:sp>
        <p:sp>
          <p:nvSpPr>
            <p:cNvPr id="62" name="Shape 35"/>
            <p:cNvSpPr/>
            <p:nvPr/>
          </p:nvSpPr>
          <p:spPr>
            <a:xfrm>
              <a:off x="30634" y="964984"/>
              <a:ext cx="129752" cy="1298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263" h="21600" extrusionOk="0">
                  <a:moveTo>
                    <a:pt x="9629" y="21600"/>
                  </a:moveTo>
                  <a:cubicBezTo>
                    <a:pt x="5446" y="21600"/>
                    <a:pt x="1766" y="18601"/>
                    <a:pt x="471" y="14136"/>
                  </a:cubicBezTo>
                  <a:cubicBezTo>
                    <a:pt x="-1168" y="8475"/>
                    <a:pt x="1606" y="2373"/>
                    <a:pt x="6657" y="533"/>
                  </a:cubicBezTo>
                  <a:cubicBezTo>
                    <a:pt x="7628" y="179"/>
                    <a:pt x="8631" y="0"/>
                    <a:pt x="9635" y="0"/>
                  </a:cubicBezTo>
                  <a:cubicBezTo>
                    <a:pt x="13818" y="0"/>
                    <a:pt x="17496" y="2999"/>
                    <a:pt x="18790" y="7463"/>
                  </a:cubicBezTo>
                  <a:cubicBezTo>
                    <a:pt x="20432" y="13123"/>
                    <a:pt x="17658" y="19227"/>
                    <a:pt x="12607" y="21067"/>
                  </a:cubicBezTo>
                  <a:cubicBezTo>
                    <a:pt x="11636" y="21421"/>
                    <a:pt x="10633" y="21600"/>
                    <a:pt x="9629" y="21600"/>
                  </a:cubicBezTo>
                  <a:close/>
                </a:path>
              </a:pathLst>
            </a:custGeom>
            <a:solidFill>
              <a:schemeClr val="bg2"/>
            </a:solidFill>
            <a:ln w="12700" cap="flat">
              <a:noFill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000"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+mn-lt"/>
                  <a:ea typeface="+mn-ea"/>
                  <a:cs typeface="+mn-cs"/>
                  <a:sym typeface="Gill Sans"/>
                </a:defRPr>
              </a:pPr>
              <a:endParaRPr kumimoji="0" sz="3000" b="0" i="0" u="none" strike="noStrike" kern="1200" cap="none" spc="0" normalizeH="0" baseline="0" noProof="0">
                <a:ln>
                  <a:noFill/>
                </a:ln>
                <a:solidFill>
                  <a:srgbClr val="003399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  <a:sym typeface="Gill Sans"/>
              </a:endParaRPr>
            </a:p>
          </p:txBody>
        </p:sp>
        <p:sp>
          <p:nvSpPr>
            <p:cNvPr id="63" name="Shape 36"/>
            <p:cNvSpPr/>
            <p:nvPr/>
          </p:nvSpPr>
          <p:spPr>
            <a:xfrm>
              <a:off x="1424502" y="505466"/>
              <a:ext cx="129758" cy="1298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262" h="21600" extrusionOk="0">
                  <a:moveTo>
                    <a:pt x="9628" y="21600"/>
                  </a:moveTo>
                  <a:cubicBezTo>
                    <a:pt x="5445" y="21600"/>
                    <a:pt x="1765" y="18602"/>
                    <a:pt x="473" y="14139"/>
                  </a:cubicBezTo>
                  <a:cubicBezTo>
                    <a:pt x="-1169" y="8477"/>
                    <a:pt x="1604" y="2374"/>
                    <a:pt x="6656" y="533"/>
                  </a:cubicBezTo>
                  <a:cubicBezTo>
                    <a:pt x="7626" y="179"/>
                    <a:pt x="8630" y="0"/>
                    <a:pt x="9634" y="0"/>
                  </a:cubicBezTo>
                  <a:cubicBezTo>
                    <a:pt x="13817" y="0"/>
                    <a:pt x="17497" y="2999"/>
                    <a:pt x="18790" y="7464"/>
                  </a:cubicBezTo>
                  <a:cubicBezTo>
                    <a:pt x="20431" y="13126"/>
                    <a:pt x="17658" y="19227"/>
                    <a:pt x="12608" y="21067"/>
                  </a:cubicBezTo>
                  <a:cubicBezTo>
                    <a:pt x="11637" y="21421"/>
                    <a:pt x="10633" y="21600"/>
                    <a:pt x="9628" y="21600"/>
                  </a:cubicBezTo>
                  <a:close/>
                </a:path>
              </a:pathLst>
            </a:custGeom>
            <a:solidFill>
              <a:schemeClr val="bg2"/>
            </a:solidFill>
            <a:ln w="12700" cap="flat">
              <a:noFill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000"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+mn-lt"/>
                  <a:ea typeface="+mn-ea"/>
                  <a:cs typeface="+mn-cs"/>
                  <a:sym typeface="Gill Sans"/>
                </a:defRPr>
              </a:pPr>
              <a:endParaRPr kumimoji="0" sz="3000" b="0" i="0" u="none" strike="noStrike" kern="1200" cap="none" spc="0" normalizeH="0" baseline="0" noProof="0">
                <a:ln>
                  <a:noFill/>
                </a:ln>
                <a:solidFill>
                  <a:srgbClr val="003399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  <a:sym typeface="Gill Sans"/>
              </a:endParaRPr>
            </a:p>
          </p:txBody>
        </p:sp>
        <p:sp>
          <p:nvSpPr>
            <p:cNvPr id="64" name="Shape 37"/>
            <p:cNvSpPr/>
            <p:nvPr/>
          </p:nvSpPr>
          <p:spPr>
            <a:xfrm>
              <a:off x="306345" y="1317279"/>
              <a:ext cx="129704" cy="1297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055" h="21600" extrusionOk="0">
                  <a:moveTo>
                    <a:pt x="9512" y="21600"/>
                  </a:moveTo>
                  <a:cubicBezTo>
                    <a:pt x="7496" y="21600"/>
                    <a:pt x="5565" y="20887"/>
                    <a:pt x="3925" y="19537"/>
                  </a:cubicBezTo>
                  <a:cubicBezTo>
                    <a:pt x="-325" y="16036"/>
                    <a:pt x="-1272" y="9270"/>
                    <a:pt x="1817" y="4454"/>
                  </a:cubicBezTo>
                  <a:cubicBezTo>
                    <a:pt x="3606" y="1665"/>
                    <a:pt x="6494" y="0"/>
                    <a:pt x="9545" y="0"/>
                  </a:cubicBezTo>
                  <a:cubicBezTo>
                    <a:pt x="11560" y="0"/>
                    <a:pt x="13491" y="713"/>
                    <a:pt x="15130" y="2062"/>
                  </a:cubicBezTo>
                  <a:cubicBezTo>
                    <a:pt x="19382" y="5564"/>
                    <a:pt x="20328" y="12331"/>
                    <a:pt x="17239" y="17149"/>
                  </a:cubicBezTo>
                  <a:cubicBezTo>
                    <a:pt x="15452" y="19936"/>
                    <a:pt x="12563" y="21600"/>
                    <a:pt x="9512" y="21600"/>
                  </a:cubicBezTo>
                  <a:close/>
                </a:path>
              </a:pathLst>
            </a:custGeom>
            <a:solidFill>
              <a:schemeClr val="bg2"/>
            </a:solidFill>
            <a:ln w="12700" cap="flat">
              <a:noFill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000"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+mn-lt"/>
                  <a:ea typeface="+mn-ea"/>
                  <a:cs typeface="+mn-cs"/>
                  <a:sym typeface="Gill Sans"/>
                </a:defRPr>
              </a:pPr>
              <a:endParaRPr kumimoji="0" sz="3000" b="0" i="0" u="none" strike="noStrike" kern="1200" cap="none" spc="0" normalizeH="0" baseline="0" noProof="0">
                <a:ln>
                  <a:noFill/>
                </a:ln>
                <a:solidFill>
                  <a:srgbClr val="003399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  <a:sym typeface="Gill Sans"/>
              </a:endParaRPr>
            </a:p>
          </p:txBody>
        </p:sp>
        <p:sp>
          <p:nvSpPr>
            <p:cNvPr id="65" name="Shape 38"/>
            <p:cNvSpPr/>
            <p:nvPr/>
          </p:nvSpPr>
          <p:spPr>
            <a:xfrm>
              <a:off x="1164106" y="137853"/>
              <a:ext cx="129740" cy="12976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975" h="21600" extrusionOk="0">
                  <a:moveTo>
                    <a:pt x="9974" y="21600"/>
                  </a:moveTo>
                  <a:cubicBezTo>
                    <a:pt x="7863" y="21600"/>
                    <a:pt x="5840" y="20887"/>
                    <a:pt x="4121" y="19537"/>
                  </a:cubicBezTo>
                  <a:cubicBezTo>
                    <a:pt x="1963" y="17841"/>
                    <a:pt x="543" y="15338"/>
                    <a:pt x="125" y="12489"/>
                  </a:cubicBezTo>
                  <a:cubicBezTo>
                    <a:pt x="-292" y="9641"/>
                    <a:pt x="341" y="6786"/>
                    <a:pt x="1910" y="4453"/>
                  </a:cubicBezTo>
                  <a:cubicBezTo>
                    <a:pt x="3784" y="1665"/>
                    <a:pt x="6811" y="0"/>
                    <a:pt x="10007" y="0"/>
                  </a:cubicBezTo>
                  <a:cubicBezTo>
                    <a:pt x="12118" y="0"/>
                    <a:pt x="14142" y="713"/>
                    <a:pt x="15860" y="2063"/>
                  </a:cubicBezTo>
                  <a:cubicBezTo>
                    <a:pt x="20317" y="5564"/>
                    <a:pt x="21308" y="12330"/>
                    <a:pt x="18071" y="17148"/>
                  </a:cubicBezTo>
                  <a:cubicBezTo>
                    <a:pt x="16198" y="19936"/>
                    <a:pt x="13170" y="21600"/>
                    <a:pt x="9974" y="21600"/>
                  </a:cubicBezTo>
                  <a:close/>
                </a:path>
              </a:pathLst>
            </a:cu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000"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+mn-lt"/>
                  <a:ea typeface="+mn-ea"/>
                  <a:cs typeface="+mn-cs"/>
                  <a:sym typeface="Gill Sans"/>
                </a:defRPr>
              </a:pPr>
              <a:endParaRPr kumimoji="0" sz="3000" b="0" i="0" u="none" strike="noStrike" kern="1200" cap="none" spc="0" normalizeH="0" baseline="0" noProof="0">
                <a:ln>
                  <a:noFill/>
                </a:ln>
                <a:solidFill>
                  <a:srgbClr val="003399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  <a:sym typeface="Gill Sans"/>
              </a:endParaRPr>
            </a:p>
          </p:txBody>
        </p:sp>
        <p:sp>
          <p:nvSpPr>
            <p:cNvPr id="66" name="Shape 39"/>
            <p:cNvSpPr/>
            <p:nvPr/>
          </p:nvSpPr>
          <p:spPr>
            <a:xfrm>
              <a:off x="1470454" y="735226"/>
              <a:ext cx="129749" cy="12974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800" y="21600"/>
                  </a:moveTo>
                  <a:cubicBezTo>
                    <a:pt x="4845" y="21600"/>
                    <a:pt x="0" y="16755"/>
                    <a:pt x="0" y="10800"/>
                  </a:cubicBezTo>
                  <a:cubicBezTo>
                    <a:pt x="0" y="4845"/>
                    <a:pt x="4845" y="0"/>
                    <a:pt x="10800" y="0"/>
                  </a:cubicBezTo>
                  <a:cubicBezTo>
                    <a:pt x="16755" y="0"/>
                    <a:pt x="21600" y="4845"/>
                    <a:pt x="21600" y="10800"/>
                  </a:cubicBezTo>
                  <a:cubicBezTo>
                    <a:pt x="21600" y="16755"/>
                    <a:pt x="16755" y="21600"/>
                    <a:pt x="10800" y="21600"/>
                  </a:cubicBezTo>
                  <a:close/>
                </a:path>
              </a:pathLst>
            </a:custGeom>
            <a:solidFill>
              <a:schemeClr val="bg2"/>
            </a:solidFill>
            <a:ln w="12700" cap="flat">
              <a:noFill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000"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+mn-lt"/>
                  <a:ea typeface="+mn-ea"/>
                  <a:cs typeface="+mn-cs"/>
                  <a:sym typeface="Gill Sans"/>
                </a:defRPr>
              </a:pPr>
              <a:endParaRPr kumimoji="0" sz="3000" b="0" i="0" u="none" strike="noStrike" kern="1200" cap="none" spc="0" normalizeH="0" baseline="0" noProof="0">
                <a:ln>
                  <a:noFill/>
                </a:ln>
                <a:solidFill>
                  <a:srgbClr val="003399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  <a:sym typeface="Gill Sans"/>
              </a:endParaRPr>
            </a:p>
          </p:txBody>
        </p:sp>
        <p:sp>
          <p:nvSpPr>
            <p:cNvPr id="67" name="Shape 40"/>
            <p:cNvSpPr/>
            <p:nvPr/>
          </p:nvSpPr>
          <p:spPr>
            <a:xfrm>
              <a:off x="0" y="735226"/>
              <a:ext cx="129748" cy="12974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800" y="21600"/>
                  </a:moveTo>
                  <a:cubicBezTo>
                    <a:pt x="4845" y="21600"/>
                    <a:pt x="0" y="16755"/>
                    <a:pt x="0" y="10800"/>
                  </a:cubicBezTo>
                  <a:cubicBezTo>
                    <a:pt x="0" y="4845"/>
                    <a:pt x="4845" y="0"/>
                    <a:pt x="10800" y="0"/>
                  </a:cubicBezTo>
                  <a:cubicBezTo>
                    <a:pt x="16755" y="0"/>
                    <a:pt x="21600" y="4845"/>
                    <a:pt x="21600" y="10800"/>
                  </a:cubicBezTo>
                  <a:cubicBezTo>
                    <a:pt x="21600" y="16755"/>
                    <a:pt x="16755" y="21600"/>
                    <a:pt x="10800" y="21600"/>
                  </a:cubicBezTo>
                  <a:close/>
                </a:path>
              </a:pathLst>
            </a:custGeom>
            <a:solidFill>
              <a:schemeClr val="bg2"/>
            </a:solidFill>
            <a:ln w="12700" cap="flat">
              <a:noFill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000"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+mn-lt"/>
                  <a:ea typeface="+mn-ea"/>
                  <a:cs typeface="+mn-cs"/>
                  <a:sym typeface="Gill Sans"/>
                </a:defRPr>
              </a:pPr>
              <a:endParaRPr kumimoji="0" sz="3000" b="0" i="0" u="none" strike="noStrike" kern="1200" cap="none" spc="0" normalizeH="0" baseline="0" noProof="0">
                <a:ln>
                  <a:noFill/>
                </a:ln>
                <a:solidFill>
                  <a:srgbClr val="003399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  <a:sym typeface="Gill Sans"/>
              </a:endParaRPr>
            </a:p>
          </p:txBody>
        </p:sp>
        <p:sp>
          <p:nvSpPr>
            <p:cNvPr id="68" name="Shape 41"/>
            <p:cNvSpPr/>
            <p:nvPr/>
          </p:nvSpPr>
          <p:spPr>
            <a:xfrm>
              <a:off x="1317282" y="306343"/>
              <a:ext cx="129756" cy="1296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823" y="21600"/>
                  </a:moveTo>
                  <a:cubicBezTo>
                    <a:pt x="7361" y="21600"/>
                    <a:pt x="4086" y="19938"/>
                    <a:pt x="2064" y="17152"/>
                  </a:cubicBezTo>
                  <a:cubicBezTo>
                    <a:pt x="713" y="15292"/>
                    <a:pt x="0" y="13102"/>
                    <a:pt x="0" y="10819"/>
                  </a:cubicBezTo>
                  <a:cubicBezTo>
                    <a:pt x="0" y="7359"/>
                    <a:pt x="1665" y="4085"/>
                    <a:pt x="4453" y="2058"/>
                  </a:cubicBezTo>
                  <a:cubicBezTo>
                    <a:pt x="6306" y="711"/>
                    <a:pt x="8492" y="0"/>
                    <a:pt x="10778" y="0"/>
                  </a:cubicBezTo>
                  <a:cubicBezTo>
                    <a:pt x="14241" y="0"/>
                    <a:pt x="17514" y="1663"/>
                    <a:pt x="19537" y="4450"/>
                  </a:cubicBezTo>
                  <a:cubicBezTo>
                    <a:pt x="20887" y="6308"/>
                    <a:pt x="21600" y="8498"/>
                    <a:pt x="21600" y="10783"/>
                  </a:cubicBezTo>
                  <a:cubicBezTo>
                    <a:pt x="21600" y="14241"/>
                    <a:pt x="19935" y="17516"/>
                    <a:pt x="17148" y="19544"/>
                  </a:cubicBezTo>
                  <a:cubicBezTo>
                    <a:pt x="15298" y="20889"/>
                    <a:pt x="13110" y="21600"/>
                    <a:pt x="10823" y="21600"/>
                  </a:cubicBezTo>
                  <a:close/>
                </a:path>
              </a:pathLst>
            </a:custGeom>
            <a:solidFill>
              <a:schemeClr val="bg2"/>
            </a:solidFill>
            <a:ln w="12700" cap="flat">
              <a:noFill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000"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+mn-lt"/>
                  <a:ea typeface="+mn-ea"/>
                  <a:cs typeface="+mn-cs"/>
                  <a:sym typeface="Gill Sans"/>
                </a:defRPr>
              </a:pPr>
              <a:endParaRPr kumimoji="0" sz="3000" b="0" i="0" u="none" strike="noStrike" kern="1200" cap="none" spc="0" normalizeH="0" baseline="0" noProof="0">
                <a:ln>
                  <a:noFill/>
                </a:ln>
                <a:solidFill>
                  <a:srgbClr val="003399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  <a:sym typeface="Gill Sans"/>
              </a:endParaRPr>
            </a:p>
          </p:txBody>
        </p:sp>
        <p:sp>
          <p:nvSpPr>
            <p:cNvPr id="69" name="Shape 42"/>
            <p:cNvSpPr/>
            <p:nvPr/>
          </p:nvSpPr>
          <p:spPr>
            <a:xfrm>
              <a:off x="137855" y="1164106"/>
              <a:ext cx="129756" cy="12973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821" y="21600"/>
                  </a:moveTo>
                  <a:cubicBezTo>
                    <a:pt x="7359" y="21600"/>
                    <a:pt x="4085" y="19938"/>
                    <a:pt x="2063" y="17152"/>
                  </a:cubicBezTo>
                  <a:cubicBezTo>
                    <a:pt x="713" y="15295"/>
                    <a:pt x="0" y="13106"/>
                    <a:pt x="0" y="10822"/>
                  </a:cubicBezTo>
                  <a:cubicBezTo>
                    <a:pt x="0" y="7366"/>
                    <a:pt x="1665" y="4092"/>
                    <a:pt x="4451" y="2067"/>
                  </a:cubicBezTo>
                  <a:cubicBezTo>
                    <a:pt x="6312" y="715"/>
                    <a:pt x="8496" y="0"/>
                    <a:pt x="10766" y="0"/>
                  </a:cubicBezTo>
                  <a:cubicBezTo>
                    <a:pt x="11337" y="0"/>
                    <a:pt x="11917" y="46"/>
                    <a:pt x="12489" y="136"/>
                  </a:cubicBezTo>
                  <a:cubicBezTo>
                    <a:pt x="15337" y="588"/>
                    <a:pt x="17840" y="2122"/>
                    <a:pt x="19536" y="4457"/>
                  </a:cubicBezTo>
                  <a:cubicBezTo>
                    <a:pt x="20887" y="6316"/>
                    <a:pt x="21600" y="8504"/>
                    <a:pt x="21600" y="10786"/>
                  </a:cubicBezTo>
                  <a:cubicBezTo>
                    <a:pt x="21600" y="14243"/>
                    <a:pt x="19935" y="17517"/>
                    <a:pt x="17146" y="19543"/>
                  </a:cubicBezTo>
                  <a:cubicBezTo>
                    <a:pt x="15294" y="20889"/>
                    <a:pt x="13106" y="21600"/>
                    <a:pt x="10821" y="21600"/>
                  </a:cubicBezTo>
                  <a:close/>
                </a:path>
              </a:pathLst>
            </a:custGeom>
            <a:solidFill>
              <a:schemeClr val="bg2"/>
            </a:solidFill>
            <a:ln w="12700" cap="flat">
              <a:noFill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000"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+mn-lt"/>
                  <a:ea typeface="+mn-ea"/>
                  <a:cs typeface="+mn-cs"/>
                  <a:sym typeface="Gill Sans"/>
                </a:defRPr>
              </a:pPr>
              <a:endParaRPr kumimoji="0" sz="3000" b="0" i="0" u="none" strike="noStrike" kern="1200" cap="none" spc="0" normalizeH="0" baseline="0" noProof="0">
                <a:ln>
                  <a:noFill/>
                </a:ln>
                <a:solidFill>
                  <a:srgbClr val="003399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  <a:sym typeface="Gill Sans"/>
              </a:endParaRPr>
            </a:p>
          </p:txBody>
        </p:sp>
        <p:sp>
          <p:nvSpPr>
            <p:cNvPr id="70" name="Shape 43"/>
            <p:cNvSpPr/>
            <p:nvPr/>
          </p:nvSpPr>
          <p:spPr>
            <a:xfrm>
              <a:off x="964984" y="30634"/>
              <a:ext cx="129816" cy="1298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791" y="21600"/>
                  </a:moveTo>
                  <a:cubicBezTo>
                    <a:pt x="9666" y="21600"/>
                    <a:pt x="8547" y="21421"/>
                    <a:pt x="7464" y="21070"/>
                  </a:cubicBezTo>
                  <a:cubicBezTo>
                    <a:pt x="2999" y="19619"/>
                    <a:pt x="0" y="15495"/>
                    <a:pt x="0" y="10807"/>
                  </a:cubicBezTo>
                  <a:cubicBezTo>
                    <a:pt x="0" y="9682"/>
                    <a:pt x="179" y="8559"/>
                    <a:pt x="534" y="7470"/>
                  </a:cubicBezTo>
                  <a:cubicBezTo>
                    <a:pt x="1425" y="4726"/>
                    <a:pt x="3330" y="2494"/>
                    <a:pt x="5900" y="1184"/>
                  </a:cubicBezTo>
                  <a:cubicBezTo>
                    <a:pt x="7442" y="398"/>
                    <a:pt x="9085" y="0"/>
                    <a:pt x="10782" y="0"/>
                  </a:cubicBezTo>
                  <a:cubicBezTo>
                    <a:pt x="11912" y="0"/>
                    <a:pt x="13039" y="180"/>
                    <a:pt x="14135" y="536"/>
                  </a:cubicBezTo>
                  <a:cubicBezTo>
                    <a:pt x="18600" y="1988"/>
                    <a:pt x="21600" y="6113"/>
                    <a:pt x="21600" y="10801"/>
                  </a:cubicBezTo>
                  <a:cubicBezTo>
                    <a:pt x="21600" y="11926"/>
                    <a:pt x="21421" y="13048"/>
                    <a:pt x="21066" y="14137"/>
                  </a:cubicBezTo>
                  <a:cubicBezTo>
                    <a:pt x="19616" y="18602"/>
                    <a:pt x="15486" y="21600"/>
                    <a:pt x="10791" y="21600"/>
                  </a:cubicBezTo>
                  <a:close/>
                </a:path>
              </a:pathLst>
            </a:cu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000"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+mn-lt"/>
                  <a:ea typeface="+mn-ea"/>
                  <a:cs typeface="+mn-cs"/>
                  <a:sym typeface="Gill Sans"/>
                </a:defRPr>
              </a:pPr>
              <a:endParaRPr kumimoji="0" sz="3000" b="0" i="0" u="none" strike="noStrike" kern="1200" cap="none" spc="0" normalizeH="0" baseline="0" noProof="0">
                <a:ln>
                  <a:noFill/>
                </a:ln>
                <a:solidFill>
                  <a:srgbClr val="003399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  <a:sym typeface="Gill Sans"/>
              </a:endParaRPr>
            </a:p>
          </p:txBody>
        </p:sp>
        <p:sp>
          <p:nvSpPr>
            <p:cNvPr id="71" name="Shape 44"/>
            <p:cNvSpPr/>
            <p:nvPr/>
          </p:nvSpPr>
          <p:spPr>
            <a:xfrm>
              <a:off x="505467" y="1424499"/>
              <a:ext cx="129817" cy="12984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817" y="21600"/>
                  </a:moveTo>
                  <a:cubicBezTo>
                    <a:pt x="9688" y="21600"/>
                    <a:pt x="8561" y="21420"/>
                    <a:pt x="7466" y="21065"/>
                  </a:cubicBezTo>
                  <a:cubicBezTo>
                    <a:pt x="3000" y="19614"/>
                    <a:pt x="0" y="15491"/>
                    <a:pt x="0" y="10804"/>
                  </a:cubicBezTo>
                  <a:cubicBezTo>
                    <a:pt x="0" y="9680"/>
                    <a:pt x="179" y="8556"/>
                    <a:pt x="534" y="7465"/>
                  </a:cubicBezTo>
                  <a:cubicBezTo>
                    <a:pt x="1426" y="4723"/>
                    <a:pt x="3330" y="2492"/>
                    <a:pt x="5899" y="1184"/>
                  </a:cubicBezTo>
                  <a:cubicBezTo>
                    <a:pt x="7442" y="398"/>
                    <a:pt x="9085" y="0"/>
                    <a:pt x="10783" y="0"/>
                  </a:cubicBezTo>
                  <a:cubicBezTo>
                    <a:pt x="11913" y="0"/>
                    <a:pt x="13041" y="180"/>
                    <a:pt x="14136" y="536"/>
                  </a:cubicBezTo>
                  <a:cubicBezTo>
                    <a:pt x="18601" y="1986"/>
                    <a:pt x="21600" y="6109"/>
                    <a:pt x="21600" y="10796"/>
                  </a:cubicBezTo>
                  <a:cubicBezTo>
                    <a:pt x="21600" y="11920"/>
                    <a:pt x="21421" y="13044"/>
                    <a:pt x="21066" y="14135"/>
                  </a:cubicBezTo>
                  <a:cubicBezTo>
                    <a:pt x="20175" y="16877"/>
                    <a:pt x="18270" y="19107"/>
                    <a:pt x="15700" y="20417"/>
                  </a:cubicBezTo>
                  <a:cubicBezTo>
                    <a:pt x="14158" y="21202"/>
                    <a:pt x="12516" y="21600"/>
                    <a:pt x="10817" y="21600"/>
                  </a:cubicBezTo>
                  <a:close/>
                </a:path>
              </a:pathLst>
            </a:custGeom>
            <a:solidFill>
              <a:schemeClr val="bg2"/>
            </a:solidFill>
            <a:ln w="12700" cap="flat">
              <a:noFill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000"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+mn-lt"/>
                  <a:ea typeface="+mn-ea"/>
                  <a:cs typeface="+mn-cs"/>
                  <a:sym typeface="Gill Sans"/>
                </a:defRPr>
              </a:pPr>
              <a:endParaRPr kumimoji="0" sz="3000" b="0" i="0" u="none" strike="noStrike" kern="1200" cap="none" spc="0" normalizeH="0" baseline="0" noProof="0">
                <a:ln>
                  <a:noFill/>
                </a:ln>
                <a:solidFill>
                  <a:srgbClr val="003399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  <a:sym typeface="Gill Sans"/>
              </a:endParaRPr>
            </a:p>
          </p:txBody>
        </p:sp>
        <p:sp>
          <p:nvSpPr>
            <p:cNvPr id="72" name="Shape 45"/>
            <p:cNvSpPr/>
            <p:nvPr/>
          </p:nvSpPr>
          <p:spPr>
            <a:xfrm>
              <a:off x="964984" y="1424499"/>
              <a:ext cx="129824" cy="1297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812" y="21600"/>
                  </a:moveTo>
                  <a:cubicBezTo>
                    <a:pt x="6114" y="21600"/>
                    <a:pt x="1984" y="18601"/>
                    <a:pt x="533" y="14138"/>
                  </a:cubicBezTo>
                  <a:cubicBezTo>
                    <a:pt x="179" y="13049"/>
                    <a:pt x="0" y="11924"/>
                    <a:pt x="0" y="10797"/>
                  </a:cubicBezTo>
                  <a:cubicBezTo>
                    <a:pt x="0" y="6106"/>
                    <a:pt x="2998" y="1981"/>
                    <a:pt x="7461" y="532"/>
                  </a:cubicBezTo>
                  <a:cubicBezTo>
                    <a:pt x="8545" y="179"/>
                    <a:pt x="9664" y="0"/>
                    <a:pt x="10789" y="0"/>
                  </a:cubicBezTo>
                  <a:cubicBezTo>
                    <a:pt x="15485" y="0"/>
                    <a:pt x="19616" y="3000"/>
                    <a:pt x="21067" y="7464"/>
                  </a:cubicBezTo>
                  <a:cubicBezTo>
                    <a:pt x="21421" y="8552"/>
                    <a:pt x="21600" y="9678"/>
                    <a:pt x="21600" y="10803"/>
                  </a:cubicBezTo>
                  <a:cubicBezTo>
                    <a:pt x="21600" y="15494"/>
                    <a:pt x="18601" y="19619"/>
                    <a:pt x="14136" y="21070"/>
                  </a:cubicBezTo>
                  <a:cubicBezTo>
                    <a:pt x="13055" y="21422"/>
                    <a:pt x="11936" y="21600"/>
                    <a:pt x="10812" y="21600"/>
                  </a:cubicBezTo>
                  <a:close/>
                </a:path>
              </a:pathLst>
            </a:custGeom>
            <a:solidFill>
              <a:schemeClr val="bg2"/>
            </a:solidFill>
            <a:ln w="12700" cap="flat">
              <a:noFill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000"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+mn-lt"/>
                  <a:ea typeface="+mn-ea"/>
                  <a:cs typeface="+mn-cs"/>
                  <a:sym typeface="Gill Sans"/>
                </a:defRPr>
              </a:pPr>
              <a:endParaRPr kumimoji="0" sz="3000" b="0" i="0" u="none" strike="noStrike" kern="1200" cap="none" spc="0" normalizeH="0" baseline="0" noProof="0">
                <a:ln>
                  <a:noFill/>
                </a:ln>
                <a:solidFill>
                  <a:srgbClr val="003399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  <a:sym typeface="Gill Sans"/>
              </a:endParaRPr>
            </a:p>
          </p:txBody>
        </p:sp>
        <p:sp>
          <p:nvSpPr>
            <p:cNvPr id="73" name="Shape 46"/>
            <p:cNvSpPr/>
            <p:nvPr/>
          </p:nvSpPr>
          <p:spPr>
            <a:xfrm>
              <a:off x="1317282" y="1164106"/>
              <a:ext cx="129764" cy="12973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779" y="21600"/>
                  </a:moveTo>
                  <a:cubicBezTo>
                    <a:pt x="8492" y="21600"/>
                    <a:pt x="6304" y="20889"/>
                    <a:pt x="4452" y="19543"/>
                  </a:cubicBezTo>
                  <a:cubicBezTo>
                    <a:pt x="1665" y="17517"/>
                    <a:pt x="0" y="14243"/>
                    <a:pt x="0" y="10786"/>
                  </a:cubicBezTo>
                  <a:cubicBezTo>
                    <a:pt x="0" y="8504"/>
                    <a:pt x="713" y="6316"/>
                    <a:pt x="2063" y="4457"/>
                  </a:cubicBezTo>
                  <a:cubicBezTo>
                    <a:pt x="3759" y="2123"/>
                    <a:pt x="6262" y="588"/>
                    <a:pt x="9111" y="136"/>
                  </a:cubicBezTo>
                  <a:cubicBezTo>
                    <a:pt x="9682" y="46"/>
                    <a:pt x="10262" y="0"/>
                    <a:pt x="10834" y="0"/>
                  </a:cubicBezTo>
                  <a:cubicBezTo>
                    <a:pt x="13103" y="0"/>
                    <a:pt x="15287" y="715"/>
                    <a:pt x="17147" y="2066"/>
                  </a:cubicBezTo>
                  <a:cubicBezTo>
                    <a:pt x="19936" y="4093"/>
                    <a:pt x="21600" y="7366"/>
                    <a:pt x="21600" y="10822"/>
                  </a:cubicBezTo>
                  <a:cubicBezTo>
                    <a:pt x="21600" y="13105"/>
                    <a:pt x="20887" y="15294"/>
                    <a:pt x="19537" y="17152"/>
                  </a:cubicBezTo>
                  <a:cubicBezTo>
                    <a:pt x="17514" y="19938"/>
                    <a:pt x="14240" y="21600"/>
                    <a:pt x="10779" y="21600"/>
                  </a:cubicBezTo>
                  <a:close/>
                </a:path>
              </a:pathLst>
            </a:custGeom>
            <a:solidFill>
              <a:schemeClr val="bg2"/>
            </a:solidFill>
            <a:ln w="12700" cap="flat">
              <a:noFill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000"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+mn-lt"/>
                  <a:ea typeface="+mn-ea"/>
                  <a:cs typeface="+mn-cs"/>
                  <a:sym typeface="Gill Sans"/>
                </a:defRPr>
              </a:pPr>
              <a:endParaRPr kumimoji="0" sz="3000" b="0" i="0" u="none" strike="noStrike" kern="1200" cap="none" spc="0" normalizeH="0" baseline="0" noProof="0">
                <a:ln>
                  <a:noFill/>
                </a:ln>
                <a:solidFill>
                  <a:srgbClr val="003399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  <a:sym typeface="Gill Sans"/>
              </a:endParaRPr>
            </a:p>
          </p:txBody>
        </p:sp>
      </p:grpSp>
      <p:grpSp>
        <p:nvGrpSpPr>
          <p:cNvPr id="75" name="Group 47"/>
          <p:cNvGrpSpPr/>
          <p:nvPr/>
        </p:nvGrpSpPr>
        <p:grpSpPr>
          <a:xfrm>
            <a:off x="1151432" y="1043878"/>
            <a:ext cx="971096" cy="965905"/>
            <a:chOff x="0" y="0"/>
            <a:chExt cx="1600202" cy="1600200"/>
          </a:xfrm>
        </p:grpSpPr>
        <p:sp>
          <p:nvSpPr>
            <p:cNvPr id="76" name="Shape 27"/>
            <p:cNvSpPr/>
            <p:nvPr/>
          </p:nvSpPr>
          <p:spPr>
            <a:xfrm>
              <a:off x="735228" y="0"/>
              <a:ext cx="129748" cy="12974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800" y="21600"/>
                  </a:moveTo>
                  <a:cubicBezTo>
                    <a:pt x="4845" y="21600"/>
                    <a:pt x="0" y="16755"/>
                    <a:pt x="0" y="10800"/>
                  </a:cubicBezTo>
                  <a:cubicBezTo>
                    <a:pt x="0" y="4845"/>
                    <a:pt x="4845" y="0"/>
                    <a:pt x="10800" y="0"/>
                  </a:cubicBezTo>
                  <a:cubicBezTo>
                    <a:pt x="16755" y="0"/>
                    <a:pt x="21600" y="4845"/>
                    <a:pt x="21600" y="10800"/>
                  </a:cubicBezTo>
                  <a:cubicBezTo>
                    <a:pt x="21600" y="16755"/>
                    <a:pt x="16755" y="21600"/>
                    <a:pt x="10800" y="21600"/>
                  </a:cubicBezTo>
                  <a:close/>
                </a:path>
              </a:pathLst>
            </a:cu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000"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+mn-lt"/>
                  <a:ea typeface="+mn-ea"/>
                  <a:cs typeface="+mn-cs"/>
                  <a:sym typeface="Gill Sans"/>
                </a:defRPr>
              </a:pPr>
              <a:endParaRPr kumimoji="0" sz="3000" b="0" i="0" u="none" strike="noStrike" kern="1200" cap="none" spc="0" normalizeH="0" baseline="0" noProof="0">
                <a:ln>
                  <a:noFill/>
                </a:ln>
                <a:solidFill>
                  <a:srgbClr val="003399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  <a:sym typeface="Gill Sans"/>
              </a:endParaRPr>
            </a:p>
          </p:txBody>
        </p:sp>
        <p:sp>
          <p:nvSpPr>
            <p:cNvPr id="77" name="Shape 28"/>
            <p:cNvSpPr/>
            <p:nvPr/>
          </p:nvSpPr>
          <p:spPr>
            <a:xfrm>
              <a:off x="306345" y="137853"/>
              <a:ext cx="129694" cy="12975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86" h="21600" extrusionOk="0">
                  <a:moveTo>
                    <a:pt x="10511" y="21600"/>
                  </a:moveTo>
                  <a:cubicBezTo>
                    <a:pt x="7150" y="21600"/>
                    <a:pt x="3970" y="19935"/>
                    <a:pt x="2001" y="17147"/>
                  </a:cubicBezTo>
                  <a:cubicBezTo>
                    <a:pt x="356" y="14818"/>
                    <a:pt x="-307" y="11965"/>
                    <a:pt x="132" y="9112"/>
                  </a:cubicBezTo>
                  <a:cubicBezTo>
                    <a:pt x="572" y="6258"/>
                    <a:pt x="2060" y="3755"/>
                    <a:pt x="4325" y="2063"/>
                  </a:cubicBezTo>
                  <a:cubicBezTo>
                    <a:pt x="6129" y="713"/>
                    <a:pt x="8256" y="0"/>
                    <a:pt x="10476" y="0"/>
                  </a:cubicBezTo>
                  <a:cubicBezTo>
                    <a:pt x="13836" y="0"/>
                    <a:pt x="17017" y="1665"/>
                    <a:pt x="18988" y="4452"/>
                  </a:cubicBezTo>
                  <a:cubicBezTo>
                    <a:pt x="20630" y="6779"/>
                    <a:pt x="21293" y="9633"/>
                    <a:pt x="20854" y="12488"/>
                  </a:cubicBezTo>
                  <a:cubicBezTo>
                    <a:pt x="20414" y="15341"/>
                    <a:pt x="18926" y="17845"/>
                    <a:pt x="16664" y="19536"/>
                  </a:cubicBezTo>
                  <a:cubicBezTo>
                    <a:pt x="14857" y="20887"/>
                    <a:pt x="12730" y="21600"/>
                    <a:pt x="10511" y="21600"/>
                  </a:cubicBezTo>
                  <a:close/>
                </a:path>
              </a:pathLst>
            </a:custGeom>
            <a:solidFill>
              <a:srgbClr val="C4C4C2"/>
            </a:solidFill>
            <a:ln w="12700" cap="flat">
              <a:noFill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000"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+mn-lt"/>
                  <a:ea typeface="+mn-ea"/>
                  <a:cs typeface="+mn-cs"/>
                  <a:sym typeface="Gill Sans"/>
                </a:defRPr>
              </a:pPr>
              <a:endParaRPr kumimoji="0" sz="3000" b="0" i="0" u="none" strike="noStrike" kern="1200" cap="none" spc="0" normalizeH="0" baseline="0" noProof="0">
                <a:ln>
                  <a:noFill/>
                </a:ln>
                <a:solidFill>
                  <a:srgbClr val="003399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  <a:sym typeface="Gill Sans"/>
              </a:endParaRPr>
            </a:p>
          </p:txBody>
        </p:sp>
        <p:sp>
          <p:nvSpPr>
            <p:cNvPr id="78" name="Shape 29"/>
            <p:cNvSpPr/>
            <p:nvPr/>
          </p:nvSpPr>
          <p:spPr>
            <a:xfrm>
              <a:off x="505467" y="30634"/>
              <a:ext cx="129824" cy="12974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812" y="21600"/>
                  </a:moveTo>
                  <a:cubicBezTo>
                    <a:pt x="6115" y="21600"/>
                    <a:pt x="1984" y="18601"/>
                    <a:pt x="533" y="14137"/>
                  </a:cubicBezTo>
                  <a:cubicBezTo>
                    <a:pt x="179" y="13047"/>
                    <a:pt x="0" y="11923"/>
                    <a:pt x="0" y="10798"/>
                  </a:cubicBezTo>
                  <a:cubicBezTo>
                    <a:pt x="0" y="6107"/>
                    <a:pt x="2999" y="1980"/>
                    <a:pt x="7464" y="528"/>
                  </a:cubicBezTo>
                  <a:cubicBezTo>
                    <a:pt x="8544" y="178"/>
                    <a:pt x="9661" y="0"/>
                    <a:pt x="10785" y="0"/>
                  </a:cubicBezTo>
                  <a:cubicBezTo>
                    <a:pt x="15485" y="0"/>
                    <a:pt x="19616" y="2999"/>
                    <a:pt x="21067" y="7464"/>
                  </a:cubicBezTo>
                  <a:cubicBezTo>
                    <a:pt x="21421" y="8554"/>
                    <a:pt x="21600" y="9678"/>
                    <a:pt x="21600" y="10804"/>
                  </a:cubicBezTo>
                  <a:cubicBezTo>
                    <a:pt x="21600" y="15494"/>
                    <a:pt x="18601" y="19619"/>
                    <a:pt x="14137" y="21070"/>
                  </a:cubicBezTo>
                  <a:cubicBezTo>
                    <a:pt x="13056" y="21422"/>
                    <a:pt x="11937" y="21600"/>
                    <a:pt x="10812" y="21600"/>
                  </a:cubicBezTo>
                  <a:close/>
                </a:path>
              </a:pathLst>
            </a:custGeom>
            <a:solidFill>
              <a:srgbClr val="C4C4C2"/>
            </a:solidFill>
            <a:ln w="12700" cap="flat">
              <a:noFill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000"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+mn-lt"/>
                  <a:ea typeface="+mn-ea"/>
                  <a:cs typeface="+mn-cs"/>
                  <a:sym typeface="Gill Sans"/>
                </a:defRPr>
              </a:pPr>
              <a:endParaRPr kumimoji="0" sz="3000" b="0" i="0" u="none" strike="noStrike" kern="1200" cap="none" spc="0" normalizeH="0" baseline="0" noProof="0">
                <a:ln>
                  <a:noFill/>
                </a:ln>
                <a:solidFill>
                  <a:srgbClr val="003399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  <a:sym typeface="Gill Sans"/>
              </a:endParaRPr>
            </a:p>
          </p:txBody>
        </p:sp>
        <p:sp>
          <p:nvSpPr>
            <p:cNvPr id="79" name="Shape 30"/>
            <p:cNvSpPr/>
            <p:nvPr/>
          </p:nvSpPr>
          <p:spPr>
            <a:xfrm>
              <a:off x="137855" y="306343"/>
              <a:ext cx="129764" cy="12968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778" y="21600"/>
                  </a:moveTo>
                  <a:cubicBezTo>
                    <a:pt x="8491" y="21600"/>
                    <a:pt x="6303" y="20889"/>
                    <a:pt x="4451" y="19542"/>
                  </a:cubicBezTo>
                  <a:cubicBezTo>
                    <a:pt x="1665" y="17515"/>
                    <a:pt x="0" y="14240"/>
                    <a:pt x="0" y="10781"/>
                  </a:cubicBezTo>
                  <a:cubicBezTo>
                    <a:pt x="0" y="8496"/>
                    <a:pt x="713" y="6306"/>
                    <a:pt x="2063" y="4447"/>
                  </a:cubicBezTo>
                  <a:cubicBezTo>
                    <a:pt x="4086" y="1663"/>
                    <a:pt x="7360" y="0"/>
                    <a:pt x="10822" y="0"/>
                  </a:cubicBezTo>
                  <a:cubicBezTo>
                    <a:pt x="13108" y="0"/>
                    <a:pt x="15296" y="711"/>
                    <a:pt x="17146" y="2057"/>
                  </a:cubicBezTo>
                  <a:cubicBezTo>
                    <a:pt x="19936" y="4085"/>
                    <a:pt x="21600" y="7360"/>
                    <a:pt x="21600" y="10818"/>
                  </a:cubicBezTo>
                  <a:cubicBezTo>
                    <a:pt x="21600" y="13103"/>
                    <a:pt x="20887" y="15293"/>
                    <a:pt x="19538" y="17150"/>
                  </a:cubicBezTo>
                  <a:cubicBezTo>
                    <a:pt x="17514" y="19937"/>
                    <a:pt x="14240" y="21600"/>
                    <a:pt x="10778" y="21600"/>
                  </a:cubicBezTo>
                  <a:close/>
                </a:path>
              </a:pathLst>
            </a:custGeom>
            <a:solidFill>
              <a:srgbClr val="C4C4C2"/>
            </a:solidFill>
            <a:ln w="12700" cap="flat">
              <a:noFill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000"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+mn-lt"/>
                  <a:ea typeface="+mn-ea"/>
                  <a:cs typeface="+mn-cs"/>
                  <a:sym typeface="Gill Sans"/>
                </a:defRPr>
              </a:pPr>
              <a:endParaRPr kumimoji="0" sz="3000" b="0" i="0" u="none" strike="noStrike" kern="1200" cap="none" spc="0" normalizeH="0" baseline="0" noProof="0">
                <a:ln>
                  <a:noFill/>
                </a:ln>
                <a:solidFill>
                  <a:srgbClr val="003399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  <a:sym typeface="Gill Sans"/>
              </a:endParaRPr>
            </a:p>
          </p:txBody>
        </p:sp>
        <p:sp>
          <p:nvSpPr>
            <p:cNvPr id="80" name="Shape 31"/>
            <p:cNvSpPr/>
            <p:nvPr/>
          </p:nvSpPr>
          <p:spPr>
            <a:xfrm>
              <a:off x="735228" y="1470452"/>
              <a:ext cx="129748" cy="12974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800" y="21600"/>
                  </a:moveTo>
                  <a:cubicBezTo>
                    <a:pt x="4845" y="21600"/>
                    <a:pt x="0" y="16755"/>
                    <a:pt x="0" y="10800"/>
                  </a:cubicBezTo>
                  <a:cubicBezTo>
                    <a:pt x="0" y="4845"/>
                    <a:pt x="4845" y="0"/>
                    <a:pt x="10800" y="0"/>
                  </a:cubicBezTo>
                  <a:cubicBezTo>
                    <a:pt x="16755" y="0"/>
                    <a:pt x="21600" y="4845"/>
                    <a:pt x="21600" y="10800"/>
                  </a:cubicBezTo>
                  <a:cubicBezTo>
                    <a:pt x="21600" y="16755"/>
                    <a:pt x="16755" y="21600"/>
                    <a:pt x="10800" y="21600"/>
                  </a:cubicBezTo>
                  <a:close/>
                </a:path>
              </a:pathLst>
            </a:custGeom>
            <a:solidFill>
              <a:schemeClr val="bg2"/>
            </a:solidFill>
            <a:ln w="12700" cap="flat">
              <a:noFill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000"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+mn-lt"/>
                  <a:ea typeface="+mn-ea"/>
                  <a:cs typeface="+mn-cs"/>
                  <a:sym typeface="Gill Sans"/>
                </a:defRPr>
              </a:pPr>
              <a:endParaRPr kumimoji="0" sz="3000" b="0" i="0" u="none" strike="noStrike" kern="1200" cap="none" spc="0" normalizeH="0" baseline="0" noProof="0">
                <a:ln>
                  <a:noFill/>
                </a:ln>
                <a:solidFill>
                  <a:srgbClr val="003399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  <a:sym typeface="Gill Sans"/>
              </a:endParaRPr>
            </a:p>
          </p:txBody>
        </p:sp>
        <p:sp>
          <p:nvSpPr>
            <p:cNvPr id="81" name="Shape 32"/>
            <p:cNvSpPr/>
            <p:nvPr/>
          </p:nvSpPr>
          <p:spPr>
            <a:xfrm>
              <a:off x="1164106" y="1317279"/>
              <a:ext cx="129740" cy="12975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975" h="21600" extrusionOk="0">
                  <a:moveTo>
                    <a:pt x="10007" y="21600"/>
                  </a:moveTo>
                  <a:cubicBezTo>
                    <a:pt x="6811" y="21600"/>
                    <a:pt x="3783" y="19935"/>
                    <a:pt x="1911" y="17149"/>
                  </a:cubicBezTo>
                  <a:cubicBezTo>
                    <a:pt x="341" y="14815"/>
                    <a:pt x="-292" y="11960"/>
                    <a:pt x="125" y="9111"/>
                  </a:cubicBezTo>
                  <a:cubicBezTo>
                    <a:pt x="543" y="6262"/>
                    <a:pt x="1961" y="3760"/>
                    <a:pt x="4121" y="2064"/>
                  </a:cubicBezTo>
                  <a:cubicBezTo>
                    <a:pt x="5840" y="713"/>
                    <a:pt x="7863" y="0"/>
                    <a:pt x="9974" y="0"/>
                  </a:cubicBezTo>
                  <a:cubicBezTo>
                    <a:pt x="13170" y="0"/>
                    <a:pt x="16198" y="1665"/>
                    <a:pt x="18071" y="4453"/>
                  </a:cubicBezTo>
                  <a:cubicBezTo>
                    <a:pt x="21308" y="9270"/>
                    <a:pt x="20317" y="16037"/>
                    <a:pt x="15860" y="19537"/>
                  </a:cubicBezTo>
                  <a:cubicBezTo>
                    <a:pt x="14143" y="20887"/>
                    <a:pt x="12119" y="21600"/>
                    <a:pt x="10007" y="21600"/>
                  </a:cubicBezTo>
                  <a:close/>
                </a:path>
              </a:pathLst>
            </a:custGeom>
            <a:solidFill>
              <a:schemeClr val="bg2"/>
            </a:solidFill>
            <a:ln w="12700" cap="flat">
              <a:noFill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000"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+mn-lt"/>
                  <a:ea typeface="+mn-ea"/>
                  <a:cs typeface="+mn-cs"/>
                  <a:sym typeface="Gill Sans"/>
                </a:defRPr>
              </a:pPr>
              <a:endParaRPr kumimoji="0" sz="3000" b="0" i="0" u="none" strike="noStrike" kern="1200" cap="none" spc="0" normalizeH="0" baseline="0" noProof="0">
                <a:ln>
                  <a:noFill/>
                </a:ln>
                <a:solidFill>
                  <a:srgbClr val="003399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  <a:sym typeface="Gill Sans"/>
              </a:endParaRPr>
            </a:p>
          </p:txBody>
        </p:sp>
        <p:sp>
          <p:nvSpPr>
            <p:cNvPr id="82" name="Shape 33"/>
            <p:cNvSpPr/>
            <p:nvPr/>
          </p:nvSpPr>
          <p:spPr>
            <a:xfrm>
              <a:off x="30634" y="505466"/>
              <a:ext cx="129796" cy="12981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09" h="21600" extrusionOk="0">
                  <a:moveTo>
                    <a:pt x="10460" y="21600"/>
                  </a:moveTo>
                  <a:cubicBezTo>
                    <a:pt x="9371" y="21600"/>
                    <a:pt x="8284" y="21421"/>
                    <a:pt x="7230" y="21066"/>
                  </a:cubicBezTo>
                  <a:cubicBezTo>
                    <a:pt x="4573" y="20175"/>
                    <a:pt x="2413" y="18270"/>
                    <a:pt x="1144" y="15700"/>
                  </a:cubicBezTo>
                  <a:cubicBezTo>
                    <a:pt x="-123" y="13131"/>
                    <a:pt x="-345" y="10207"/>
                    <a:pt x="518" y="7465"/>
                  </a:cubicBezTo>
                  <a:cubicBezTo>
                    <a:pt x="1922" y="3000"/>
                    <a:pt x="5916" y="0"/>
                    <a:pt x="10454" y="0"/>
                  </a:cubicBezTo>
                  <a:cubicBezTo>
                    <a:pt x="11543" y="0"/>
                    <a:pt x="12630" y="179"/>
                    <a:pt x="13684" y="534"/>
                  </a:cubicBezTo>
                  <a:cubicBezTo>
                    <a:pt x="16334" y="1424"/>
                    <a:pt x="18492" y="3330"/>
                    <a:pt x="19761" y="5904"/>
                  </a:cubicBezTo>
                  <a:cubicBezTo>
                    <a:pt x="21031" y="8476"/>
                    <a:pt x="21255" y="11400"/>
                    <a:pt x="20395" y="14136"/>
                  </a:cubicBezTo>
                  <a:cubicBezTo>
                    <a:pt x="18990" y="18601"/>
                    <a:pt x="14998" y="21600"/>
                    <a:pt x="10460" y="21600"/>
                  </a:cubicBezTo>
                  <a:close/>
                </a:path>
              </a:pathLst>
            </a:custGeom>
            <a:solidFill>
              <a:schemeClr val="bg2"/>
            </a:solidFill>
            <a:ln w="12700" cap="flat">
              <a:noFill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000"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+mn-lt"/>
                  <a:ea typeface="+mn-ea"/>
                  <a:cs typeface="+mn-cs"/>
                  <a:sym typeface="Gill Sans"/>
                </a:defRPr>
              </a:pPr>
              <a:endParaRPr kumimoji="0" sz="3000" b="0" i="0" u="none" strike="noStrike" kern="1200" cap="none" spc="0" normalizeH="0" baseline="0" noProof="0">
                <a:ln>
                  <a:noFill/>
                </a:ln>
                <a:solidFill>
                  <a:srgbClr val="003399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  <a:sym typeface="Gill Sans"/>
              </a:endParaRPr>
            </a:p>
          </p:txBody>
        </p:sp>
        <p:sp>
          <p:nvSpPr>
            <p:cNvPr id="83" name="Shape 34"/>
            <p:cNvSpPr/>
            <p:nvPr/>
          </p:nvSpPr>
          <p:spPr>
            <a:xfrm>
              <a:off x="1424502" y="964984"/>
              <a:ext cx="129827" cy="12981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08" h="21600" extrusionOk="0">
                  <a:moveTo>
                    <a:pt x="10458" y="21600"/>
                  </a:moveTo>
                  <a:cubicBezTo>
                    <a:pt x="9369" y="21600"/>
                    <a:pt x="8282" y="21421"/>
                    <a:pt x="7225" y="21066"/>
                  </a:cubicBezTo>
                  <a:cubicBezTo>
                    <a:pt x="4571" y="20174"/>
                    <a:pt x="2411" y="18270"/>
                    <a:pt x="1145" y="15701"/>
                  </a:cubicBezTo>
                  <a:cubicBezTo>
                    <a:pt x="-123" y="13131"/>
                    <a:pt x="-346" y="10207"/>
                    <a:pt x="518" y="7464"/>
                  </a:cubicBezTo>
                  <a:cubicBezTo>
                    <a:pt x="1921" y="2999"/>
                    <a:pt x="5913" y="0"/>
                    <a:pt x="10450" y="0"/>
                  </a:cubicBezTo>
                  <a:cubicBezTo>
                    <a:pt x="11539" y="0"/>
                    <a:pt x="12626" y="179"/>
                    <a:pt x="13683" y="534"/>
                  </a:cubicBezTo>
                  <a:cubicBezTo>
                    <a:pt x="16337" y="1425"/>
                    <a:pt x="18496" y="3330"/>
                    <a:pt x="19764" y="5900"/>
                  </a:cubicBezTo>
                  <a:cubicBezTo>
                    <a:pt x="21031" y="8469"/>
                    <a:pt x="21254" y="11393"/>
                    <a:pt x="20392" y="14135"/>
                  </a:cubicBezTo>
                  <a:cubicBezTo>
                    <a:pt x="18987" y="18600"/>
                    <a:pt x="14995" y="21600"/>
                    <a:pt x="10458" y="21600"/>
                  </a:cubicBezTo>
                  <a:close/>
                </a:path>
              </a:pathLst>
            </a:custGeom>
            <a:solidFill>
              <a:schemeClr val="bg2"/>
            </a:solidFill>
            <a:ln w="12700" cap="flat">
              <a:noFill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000"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+mn-lt"/>
                  <a:ea typeface="+mn-ea"/>
                  <a:cs typeface="+mn-cs"/>
                  <a:sym typeface="Gill Sans"/>
                </a:defRPr>
              </a:pPr>
              <a:endParaRPr kumimoji="0" sz="3000" b="0" i="0" u="none" strike="noStrike" kern="1200" cap="none" spc="0" normalizeH="0" baseline="0" noProof="0">
                <a:ln>
                  <a:noFill/>
                </a:ln>
                <a:solidFill>
                  <a:srgbClr val="003399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  <a:sym typeface="Gill Sans"/>
              </a:endParaRPr>
            </a:p>
          </p:txBody>
        </p:sp>
        <p:sp>
          <p:nvSpPr>
            <p:cNvPr id="84" name="Shape 35"/>
            <p:cNvSpPr/>
            <p:nvPr/>
          </p:nvSpPr>
          <p:spPr>
            <a:xfrm>
              <a:off x="30634" y="964984"/>
              <a:ext cx="129752" cy="1298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263" h="21600" extrusionOk="0">
                  <a:moveTo>
                    <a:pt x="9629" y="21600"/>
                  </a:moveTo>
                  <a:cubicBezTo>
                    <a:pt x="5446" y="21600"/>
                    <a:pt x="1766" y="18601"/>
                    <a:pt x="471" y="14136"/>
                  </a:cubicBezTo>
                  <a:cubicBezTo>
                    <a:pt x="-1168" y="8475"/>
                    <a:pt x="1606" y="2373"/>
                    <a:pt x="6657" y="533"/>
                  </a:cubicBezTo>
                  <a:cubicBezTo>
                    <a:pt x="7628" y="179"/>
                    <a:pt x="8631" y="0"/>
                    <a:pt x="9635" y="0"/>
                  </a:cubicBezTo>
                  <a:cubicBezTo>
                    <a:pt x="13818" y="0"/>
                    <a:pt x="17496" y="2999"/>
                    <a:pt x="18790" y="7463"/>
                  </a:cubicBezTo>
                  <a:cubicBezTo>
                    <a:pt x="20432" y="13123"/>
                    <a:pt x="17658" y="19227"/>
                    <a:pt x="12607" y="21067"/>
                  </a:cubicBezTo>
                  <a:cubicBezTo>
                    <a:pt x="11636" y="21421"/>
                    <a:pt x="10633" y="21600"/>
                    <a:pt x="9629" y="21600"/>
                  </a:cubicBezTo>
                  <a:close/>
                </a:path>
              </a:pathLst>
            </a:custGeom>
            <a:solidFill>
              <a:schemeClr val="bg2"/>
            </a:solidFill>
            <a:ln w="12700" cap="flat">
              <a:noFill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000"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+mn-lt"/>
                  <a:ea typeface="+mn-ea"/>
                  <a:cs typeface="+mn-cs"/>
                  <a:sym typeface="Gill Sans"/>
                </a:defRPr>
              </a:pPr>
              <a:endParaRPr kumimoji="0" sz="3000" b="0" i="0" u="none" strike="noStrike" kern="1200" cap="none" spc="0" normalizeH="0" baseline="0" noProof="0">
                <a:ln>
                  <a:noFill/>
                </a:ln>
                <a:solidFill>
                  <a:srgbClr val="003399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  <a:sym typeface="Gill Sans"/>
              </a:endParaRPr>
            </a:p>
          </p:txBody>
        </p:sp>
        <p:sp>
          <p:nvSpPr>
            <p:cNvPr id="85" name="Shape 36"/>
            <p:cNvSpPr/>
            <p:nvPr/>
          </p:nvSpPr>
          <p:spPr>
            <a:xfrm>
              <a:off x="1424502" y="505466"/>
              <a:ext cx="129758" cy="1298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262" h="21600" extrusionOk="0">
                  <a:moveTo>
                    <a:pt x="9628" y="21600"/>
                  </a:moveTo>
                  <a:cubicBezTo>
                    <a:pt x="5445" y="21600"/>
                    <a:pt x="1765" y="18602"/>
                    <a:pt x="473" y="14139"/>
                  </a:cubicBezTo>
                  <a:cubicBezTo>
                    <a:pt x="-1169" y="8477"/>
                    <a:pt x="1604" y="2374"/>
                    <a:pt x="6656" y="533"/>
                  </a:cubicBezTo>
                  <a:cubicBezTo>
                    <a:pt x="7626" y="179"/>
                    <a:pt x="8630" y="0"/>
                    <a:pt x="9634" y="0"/>
                  </a:cubicBezTo>
                  <a:cubicBezTo>
                    <a:pt x="13817" y="0"/>
                    <a:pt x="17497" y="2999"/>
                    <a:pt x="18790" y="7464"/>
                  </a:cubicBezTo>
                  <a:cubicBezTo>
                    <a:pt x="20431" y="13126"/>
                    <a:pt x="17658" y="19227"/>
                    <a:pt x="12608" y="21067"/>
                  </a:cubicBezTo>
                  <a:cubicBezTo>
                    <a:pt x="11637" y="21421"/>
                    <a:pt x="10633" y="21600"/>
                    <a:pt x="9628" y="21600"/>
                  </a:cubicBezTo>
                  <a:close/>
                </a:path>
              </a:pathLst>
            </a:custGeom>
            <a:solidFill>
              <a:schemeClr val="bg2"/>
            </a:solidFill>
            <a:ln w="12700" cap="flat">
              <a:noFill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000"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+mn-lt"/>
                  <a:ea typeface="+mn-ea"/>
                  <a:cs typeface="+mn-cs"/>
                  <a:sym typeface="Gill Sans"/>
                </a:defRPr>
              </a:pPr>
              <a:endParaRPr kumimoji="0" sz="3000" b="0" i="0" u="none" strike="noStrike" kern="1200" cap="none" spc="0" normalizeH="0" baseline="0" noProof="0">
                <a:ln>
                  <a:noFill/>
                </a:ln>
                <a:solidFill>
                  <a:srgbClr val="003399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  <a:sym typeface="Gill Sans"/>
              </a:endParaRPr>
            </a:p>
          </p:txBody>
        </p:sp>
        <p:sp>
          <p:nvSpPr>
            <p:cNvPr id="86" name="Shape 37"/>
            <p:cNvSpPr/>
            <p:nvPr/>
          </p:nvSpPr>
          <p:spPr>
            <a:xfrm>
              <a:off x="306345" y="1317279"/>
              <a:ext cx="129704" cy="1297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055" h="21600" extrusionOk="0">
                  <a:moveTo>
                    <a:pt x="9512" y="21600"/>
                  </a:moveTo>
                  <a:cubicBezTo>
                    <a:pt x="7496" y="21600"/>
                    <a:pt x="5565" y="20887"/>
                    <a:pt x="3925" y="19537"/>
                  </a:cubicBezTo>
                  <a:cubicBezTo>
                    <a:pt x="-325" y="16036"/>
                    <a:pt x="-1272" y="9270"/>
                    <a:pt x="1817" y="4454"/>
                  </a:cubicBezTo>
                  <a:cubicBezTo>
                    <a:pt x="3606" y="1665"/>
                    <a:pt x="6494" y="0"/>
                    <a:pt x="9545" y="0"/>
                  </a:cubicBezTo>
                  <a:cubicBezTo>
                    <a:pt x="11560" y="0"/>
                    <a:pt x="13491" y="713"/>
                    <a:pt x="15130" y="2062"/>
                  </a:cubicBezTo>
                  <a:cubicBezTo>
                    <a:pt x="19382" y="5564"/>
                    <a:pt x="20328" y="12331"/>
                    <a:pt x="17239" y="17149"/>
                  </a:cubicBezTo>
                  <a:cubicBezTo>
                    <a:pt x="15452" y="19936"/>
                    <a:pt x="12563" y="21600"/>
                    <a:pt x="9512" y="21600"/>
                  </a:cubicBezTo>
                  <a:close/>
                </a:path>
              </a:pathLst>
            </a:custGeom>
            <a:solidFill>
              <a:schemeClr val="bg2"/>
            </a:solidFill>
            <a:ln w="12700" cap="flat">
              <a:noFill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000"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+mn-lt"/>
                  <a:ea typeface="+mn-ea"/>
                  <a:cs typeface="+mn-cs"/>
                  <a:sym typeface="Gill Sans"/>
                </a:defRPr>
              </a:pPr>
              <a:endParaRPr kumimoji="0" sz="3000" b="0" i="0" u="none" strike="noStrike" kern="1200" cap="none" spc="0" normalizeH="0" baseline="0" noProof="0">
                <a:ln>
                  <a:noFill/>
                </a:ln>
                <a:solidFill>
                  <a:srgbClr val="003399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  <a:sym typeface="Gill Sans"/>
              </a:endParaRPr>
            </a:p>
          </p:txBody>
        </p:sp>
        <p:sp>
          <p:nvSpPr>
            <p:cNvPr id="87" name="Shape 38"/>
            <p:cNvSpPr/>
            <p:nvPr/>
          </p:nvSpPr>
          <p:spPr>
            <a:xfrm>
              <a:off x="1164106" y="137853"/>
              <a:ext cx="129740" cy="12976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975" h="21600" extrusionOk="0">
                  <a:moveTo>
                    <a:pt x="9974" y="21600"/>
                  </a:moveTo>
                  <a:cubicBezTo>
                    <a:pt x="7863" y="21600"/>
                    <a:pt x="5840" y="20887"/>
                    <a:pt x="4121" y="19537"/>
                  </a:cubicBezTo>
                  <a:cubicBezTo>
                    <a:pt x="1963" y="17841"/>
                    <a:pt x="543" y="15338"/>
                    <a:pt x="125" y="12489"/>
                  </a:cubicBezTo>
                  <a:cubicBezTo>
                    <a:pt x="-292" y="9641"/>
                    <a:pt x="341" y="6786"/>
                    <a:pt x="1910" y="4453"/>
                  </a:cubicBezTo>
                  <a:cubicBezTo>
                    <a:pt x="3784" y="1665"/>
                    <a:pt x="6811" y="0"/>
                    <a:pt x="10007" y="0"/>
                  </a:cubicBezTo>
                  <a:cubicBezTo>
                    <a:pt x="12118" y="0"/>
                    <a:pt x="14142" y="713"/>
                    <a:pt x="15860" y="2063"/>
                  </a:cubicBezTo>
                  <a:cubicBezTo>
                    <a:pt x="20317" y="5564"/>
                    <a:pt x="21308" y="12330"/>
                    <a:pt x="18071" y="17148"/>
                  </a:cubicBezTo>
                  <a:cubicBezTo>
                    <a:pt x="16198" y="19936"/>
                    <a:pt x="13170" y="21600"/>
                    <a:pt x="9974" y="21600"/>
                  </a:cubicBezTo>
                  <a:close/>
                </a:path>
              </a:pathLst>
            </a:custGeom>
            <a:solidFill>
              <a:schemeClr val="bg2"/>
            </a:solidFill>
            <a:ln w="12700" cap="flat">
              <a:noFill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000"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+mn-lt"/>
                  <a:ea typeface="+mn-ea"/>
                  <a:cs typeface="+mn-cs"/>
                  <a:sym typeface="Gill Sans"/>
                </a:defRPr>
              </a:pPr>
              <a:endParaRPr kumimoji="0" sz="3000" b="0" i="0" u="none" strike="noStrike" kern="1200" cap="none" spc="0" normalizeH="0" baseline="0" noProof="0">
                <a:ln>
                  <a:noFill/>
                </a:ln>
                <a:solidFill>
                  <a:srgbClr val="003399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  <a:sym typeface="Gill Sans"/>
              </a:endParaRPr>
            </a:p>
          </p:txBody>
        </p:sp>
        <p:sp>
          <p:nvSpPr>
            <p:cNvPr id="88" name="Shape 39"/>
            <p:cNvSpPr/>
            <p:nvPr/>
          </p:nvSpPr>
          <p:spPr>
            <a:xfrm>
              <a:off x="1470454" y="735226"/>
              <a:ext cx="129749" cy="12974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800" y="21600"/>
                  </a:moveTo>
                  <a:cubicBezTo>
                    <a:pt x="4845" y="21600"/>
                    <a:pt x="0" y="16755"/>
                    <a:pt x="0" y="10800"/>
                  </a:cubicBezTo>
                  <a:cubicBezTo>
                    <a:pt x="0" y="4845"/>
                    <a:pt x="4845" y="0"/>
                    <a:pt x="10800" y="0"/>
                  </a:cubicBezTo>
                  <a:cubicBezTo>
                    <a:pt x="16755" y="0"/>
                    <a:pt x="21600" y="4845"/>
                    <a:pt x="21600" y="10800"/>
                  </a:cubicBezTo>
                  <a:cubicBezTo>
                    <a:pt x="21600" y="16755"/>
                    <a:pt x="16755" y="21600"/>
                    <a:pt x="10800" y="21600"/>
                  </a:cubicBezTo>
                  <a:close/>
                </a:path>
              </a:pathLst>
            </a:custGeom>
            <a:solidFill>
              <a:schemeClr val="bg2"/>
            </a:solidFill>
            <a:ln w="12700" cap="flat">
              <a:noFill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000"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+mn-lt"/>
                  <a:ea typeface="+mn-ea"/>
                  <a:cs typeface="+mn-cs"/>
                  <a:sym typeface="Gill Sans"/>
                </a:defRPr>
              </a:pPr>
              <a:endParaRPr kumimoji="0" sz="3000" b="0" i="0" u="none" strike="noStrike" kern="1200" cap="none" spc="0" normalizeH="0" baseline="0" noProof="0">
                <a:ln>
                  <a:noFill/>
                </a:ln>
                <a:solidFill>
                  <a:srgbClr val="003399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  <a:sym typeface="Gill Sans"/>
              </a:endParaRPr>
            </a:p>
          </p:txBody>
        </p:sp>
        <p:sp>
          <p:nvSpPr>
            <p:cNvPr id="89" name="Shape 40"/>
            <p:cNvSpPr/>
            <p:nvPr/>
          </p:nvSpPr>
          <p:spPr>
            <a:xfrm>
              <a:off x="0" y="735226"/>
              <a:ext cx="129748" cy="12974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800" y="21600"/>
                  </a:moveTo>
                  <a:cubicBezTo>
                    <a:pt x="4845" y="21600"/>
                    <a:pt x="0" y="16755"/>
                    <a:pt x="0" y="10800"/>
                  </a:cubicBezTo>
                  <a:cubicBezTo>
                    <a:pt x="0" y="4845"/>
                    <a:pt x="4845" y="0"/>
                    <a:pt x="10800" y="0"/>
                  </a:cubicBezTo>
                  <a:cubicBezTo>
                    <a:pt x="16755" y="0"/>
                    <a:pt x="21600" y="4845"/>
                    <a:pt x="21600" y="10800"/>
                  </a:cubicBezTo>
                  <a:cubicBezTo>
                    <a:pt x="21600" y="16755"/>
                    <a:pt x="16755" y="21600"/>
                    <a:pt x="10800" y="21600"/>
                  </a:cubicBezTo>
                  <a:close/>
                </a:path>
              </a:pathLst>
            </a:custGeom>
            <a:solidFill>
              <a:schemeClr val="bg2"/>
            </a:solidFill>
            <a:ln w="12700" cap="flat">
              <a:noFill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000"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+mn-lt"/>
                  <a:ea typeface="+mn-ea"/>
                  <a:cs typeface="+mn-cs"/>
                  <a:sym typeface="Gill Sans"/>
                </a:defRPr>
              </a:pPr>
              <a:endParaRPr kumimoji="0" sz="3000" b="0" i="0" u="none" strike="noStrike" kern="1200" cap="none" spc="0" normalizeH="0" baseline="0" noProof="0">
                <a:ln>
                  <a:noFill/>
                </a:ln>
                <a:solidFill>
                  <a:srgbClr val="003399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  <a:sym typeface="Gill Sans"/>
              </a:endParaRPr>
            </a:p>
          </p:txBody>
        </p:sp>
        <p:sp>
          <p:nvSpPr>
            <p:cNvPr id="90" name="Shape 41"/>
            <p:cNvSpPr/>
            <p:nvPr/>
          </p:nvSpPr>
          <p:spPr>
            <a:xfrm>
              <a:off x="1317282" y="306343"/>
              <a:ext cx="129756" cy="1296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823" y="21600"/>
                  </a:moveTo>
                  <a:cubicBezTo>
                    <a:pt x="7361" y="21600"/>
                    <a:pt x="4086" y="19938"/>
                    <a:pt x="2064" y="17152"/>
                  </a:cubicBezTo>
                  <a:cubicBezTo>
                    <a:pt x="713" y="15292"/>
                    <a:pt x="0" y="13102"/>
                    <a:pt x="0" y="10819"/>
                  </a:cubicBezTo>
                  <a:cubicBezTo>
                    <a:pt x="0" y="7359"/>
                    <a:pt x="1665" y="4085"/>
                    <a:pt x="4453" y="2058"/>
                  </a:cubicBezTo>
                  <a:cubicBezTo>
                    <a:pt x="6306" y="711"/>
                    <a:pt x="8492" y="0"/>
                    <a:pt x="10778" y="0"/>
                  </a:cubicBezTo>
                  <a:cubicBezTo>
                    <a:pt x="14241" y="0"/>
                    <a:pt x="17514" y="1663"/>
                    <a:pt x="19537" y="4450"/>
                  </a:cubicBezTo>
                  <a:cubicBezTo>
                    <a:pt x="20887" y="6308"/>
                    <a:pt x="21600" y="8498"/>
                    <a:pt x="21600" y="10783"/>
                  </a:cubicBezTo>
                  <a:cubicBezTo>
                    <a:pt x="21600" y="14241"/>
                    <a:pt x="19935" y="17516"/>
                    <a:pt x="17148" y="19544"/>
                  </a:cubicBezTo>
                  <a:cubicBezTo>
                    <a:pt x="15298" y="20889"/>
                    <a:pt x="13110" y="21600"/>
                    <a:pt x="10823" y="21600"/>
                  </a:cubicBezTo>
                  <a:close/>
                </a:path>
              </a:pathLst>
            </a:custGeom>
            <a:solidFill>
              <a:schemeClr val="bg2"/>
            </a:solidFill>
            <a:ln w="12700" cap="flat">
              <a:noFill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000"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+mn-lt"/>
                  <a:ea typeface="+mn-ea"/>
                  <a:cs typeface="+mn-cs"/>
                  <a:sym typeface="Gill Sans"/>
                </a:defRPr>
              </a:pPr>
              <a:endParaRPr kumimoji="0" sz="3000" b="0" i="0" u="none" strike="noStrike" kern="1200" cap="none" spc="0" normalizeH="0" baseline="0" noProof="0">
                <a:ln>
                  <a:noFill/>
                </a:ln>
                <a:solidFill>
                  <a:srgbClr val="003399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  <a:sym typeface="Gill Sans"/>
              </a:endParaRPr>
            </a:p>
          </p:txBody>
        </p:sp>
        <p:sp>
          <p:nvSpPr>
            <p:cNvPr id="91" name="Shape 42"/>
            <p:cNvSpPr/>
            <p:nvPr/>
          </p:nvSpPr>
          <p:spPr>
            <a:xfrm>
              <a:off x="137855" y="1164106"/>
              <a:ext cx="129756" cy="12973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821" y="21600"/>
                  </a:moveTo>
                  <a:cubicBezTo>
                    <a:pt x="7359" y="21600"/>
                    <a:pt x="4085" y="19938"/>
                    <a:pt x="2063" y="17152"/>
                  </a:cubicBezTo>
                  <a:cubicBezTo>
                    <a:pt x="713" y="15295"/>
                    <a:pt x="0" y="13106"/>
                    <a:pt x="0" y="10822"/>
                  </a:cubicBezTo>
                  <a:cubicBezTo>
                    <a:pt x="0" y="7366"/>
                    <a:pt x="1665" y="4092"/>
                    <a:pt x="4451" y="2067"/>
                  </a:cubicBezTo>
                  <a:cubicBezTo>
                    <a:pt x="6312" y="715"/>
                    <a:pt x="8496" y="0"/>
                    <a:pt x="10766" y="0"/>
                  </a:cubicBezTo>
                  <a:cubicBezTo>
                    <a:pt x="11337" y="0"/>
                    <a:pt x="11917" y="46"/>
                    <a:pt x="12489" y="136"/>
                  </a:cubicBezTo>
                  <a:cubicBezTo>
                    <a:pt x="15337" y="588"/>
                    <a:pt x="17840" y="2122"/>
                    <a:pt x="19536" y="4457"/>
                  </a:cubicBezTo>
                  <a:cubicBezTo>
                    <a:pt x="20887" y="6316"/>
                    <a:pt x="21600" y="8504"/>
                    <a:pt x="21600" y="10786"/>
                  </a:cubicBezTo>
                  <a:cubicBezTo>
                    <a:pt x="21600" y="14243"/>
                    <a:pt x="19935" y="17517"/>
                    <a:pt x="17146" y="19543"/>
                  </a:cubicBezTo>
                  <a:cubicBezTo>
                    <a:pt x="15294" y="20889"/>
                    <a:pt x="13106" y="21600"/>
                    <a:pt x="10821" y="21600"/>
                  </a:cubicBezTo>
                  <a:close/>
                </a:path>
              </a:pathLst>
            </a:custGeom>
            <a:solidFill>
              <a:schemeClr val="bg2"/>
            </a:solidFill>
            <a:ln w="12700" cap="flat">
              <a:noFill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000"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+mn-lt"/>
                  <a:ea typeface="+mn-ea"/>
                  <a:cs typeface="+mn-cs"/>
                  <a:sym typeface="Gill Sans"/>
                </a:defRPr>
              </a:pPr>
              <a:endParaRPr kumimoji="0" sz="3000" b="0" i="0" u="none" strike="noStrike" kern="1200" cap="none" spc="0" normalizeH="0" baseline="0" noProof="0">
                <a:ln>
                  <a:noFill/>
                </a:ln>
                <a:solidFill>
                  <a:srgbClr val="003399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  <a:sym typeface="Gill Sans"/>
              </a:endParaRPr>
            </a:p>
          </p:txBody>
        </p:sp>
        <p:sp>
          <p:nvSpPr>
            <p:cNvPr id="92" name="Shape 43"/>
            <p:cNvSpPr/>
            <p:nvPr/>
          </p:nvSpPr>
          <p:spPr>
            <a:xfrm>
              <a:off x="964984" y="30634"/>
              <a:ext cx="129816" cy="1298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791" y="21600"/>
                  </a:moveTo>
                  <a:cubicBezTo>
                    <a:pt x="9666" y="21600"/>
                    <a:pt x="8547" y="21421"/>
                    <a:pt x="7464" y="21070"/>
                  </a:cubicBezTo>
                  <a:cubicBezTo>
                    <a:pt x="2999" y="19619"/>
                    <a:pt x="0" y="15495"/>
                    <a:pt x="0" y="10807"/>
                  </a:cubicBezTo>
                  <a:cubicBezTo>
                    <a:pt x="0" y="9682"/>
                    <a:pt x="179" y="8559"/>
                    <a:pt x="534" y="7470"/>
                  </a:cubicBezTo>
                  <a:cubicBezTo>
                    <a:pt x="1425" y="4726"/>
                    <a:pt x="3330" y="2494"/>
                    <a:pt x="5900" y="1184"/>
                  </a:cubicBezTo>
                  <a:cubicBezTo>
                    <a:pt x="7442" y="398"/>
                    <a:pt x="9085" y="0"/>
                    <a:pt x="10782" y="0"/>
                  </a:cubicBezTo>
                  <a:cubicBezTo>
                    <a:pt x="11912" y="0"/>
                    <a:pt x="13039" y="180"/>
                    <a:pt x="14135" y="536"/>
                  </a:cubicBezTo>
                  <a:cubicBezTo>
                    <a:pt x="18600" y="1988"/>
                    <a:pt x="21600" y="6113"/>
                    <a:pt x="21600" y="10801"/>
                  </a:cubicBezTo>
                  <a:cubicBezTo>
                    <a:pt x="21600" y="11926"/>
                    <a:pt x="21421" y="13048"/>
                    <a:pt x="21066" y="14137"/>
                  </a:cubicBezTo>
                  <a:cubicBezTo>
                    <a:pt x="19616" y="18602"/>
                    <a:pt x="15486" y="21600"/>
                    <a:pt x="10791" y="21600"/>
                  </a:cubicBezTo>
                  <a:close/>
                </a:path>
              </a:pathLst>
            </a:custGeom>
            <a:solidFill>
              <a:schemeClr val="bg2"/>
            </a:solidFill>
            <a:ln w="12700" cap="flat">
              <a:noFill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000"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+mn-lt"/>
                  <a:ea typeface="+mn-ea"/>
                  <a:cs typeface="+mn-cs"/>
                  <a:sym typeface="Gill Sans"/>
                </a:defRPr>
              </a:pPr>
              <a:endParaRPr kumimoji="0" sz="3000" b="0" i="0" u="none" strike="noStrike" kern="1200" cap="none" spc="0" normalizeH="0" baseline="0" noProof="0">
                <a:ln>
                  <a:noFill/>
                </a:ln>
                <a:solidFill>
                  <a:srgbClr val="003399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  <a:sym typeface="Gill Sans"/>
              </a:endParaRPr>
            </a:p>
          </p:txBody>
        </p:sp>
        <p:sp>
          <p:nvSpPr>
            <p:cNvPr id="93" name="Shape 44"/>
            <p:cNvSpPr/>
            <p:nvPr/>
          </p:nvSpPr>
          <p:spPr>
            <a:xfrm>
              <a:off x="505467" y="1424499"/>
              <a:ext cx="129817" cy="12984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817" y="21600"/>
                  </a:moveTo>
                  <a:cubicBezTo>
                    <a:pt x="9688" y="21600"/>
                    <a:pt x="8561" y="21420"/>
                    <a:pt x="7466" y="21065"/>
                  </a:cubicBezTo>
                  <a:cubicBezTo>
                    <a:pt x="3000" y="19614"/>
                    <a:pt x="0" y="15491"/>
                    <a:pt x="0" y="10804"/>
                  </a:cubicBezTo>
                  <a:cubicBezTo>
                    <a:pt x="0" y="9680"/>
                    <a:pt x="179" y="8556"/>
                    <a:pt x="534" y="7465"/>
                  </a:cubicBezTo>
                  <a:cubicBezTo>
                    <a:pt x="1426" y="4723"/>
                    <a:pt x="3330" y="2492"/>
                    <a:pt x="5899" y="1184"/>
                  </a:cubicBezTo>
                  <a:cubicBezTo>
                    <a:pt x="7442" y="398"/>
                    <a:pt x="9085" y="0"/>
                    <a:pt x="10783" y="0"/>
                  </a:cubicBezTo>
                  <a:cubicBezTo>
                    <a:pt x="11913" y="0"/>
                    <a:pt x="13041" y="180"/>
                    <a:pt x="14136" y="536"/>
                  </a:cubicBezTo>
                  <a:cubicBezTo>
                    <a:pt x="18601" y="1986"/>
                    <a:pt x="21600" y="6109"/>
                    <a:pt x="21600" y="10796"/>
                  </a:cubicBezTo>
                  <a:cubicBezTo>
                    <a:pt x="21600" y="11920"/>
                    <a:pt x="21421" y="13044"/>
                    <a:pt x="21066" y="14135"/>
                  </a:cubicBezTo>
                  <a:cubicBezTo>
                    <a:pt x="20175" y="16877"/>
                    <a:pt x="18270" y="19107"/>
                    <a:pt x="15700" y="20417"/>
                  </a:cubicBezTo>
                  <a:cubicBezTo>
                    <a:pt x="14158" y="21202"/>
                    <a:pt x="12516" y="21600"/>
                    <a:pt x="10817" y="21600"/>
                  </a:cubicBezTo>
                  <a:close/>
                </a:path>
              </a:pathLst>
            </a:custGeom>
            <a:solidFill>
              <a:schemeClr val="bg2"/>
            </a:solidFill>
            <a:ln w="12700" cap="flat">
              <a:noFill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000"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+mn-lt"/>
                  <a:ea typeface="+mn-ea"/>
                  <a:cs typeface="+mn-cs"/>
                  <a:sym typeface="Gill Sans"/>
                </a:defRPr>
              </a:pPr>
              <a:endParaRPr kumimoji="0" sz="3000" b="0" i="0" u="none" strike="noStrike" kern="1200" cap="none" spc="0" normalizeH="0" baseline="0" noProof="0">
                <a:ln>
                  <a:noFill/>
                </a:ln>
                <a:solidFill>
                  <a:srgbClr val="003399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  <a:sym typeface="Gill Sans"/>
              </a:endParaRPr>
            </a:p>
          </p:txBody>
        </p:sp>
        <p:sp>
          <p:nvSpPr>
            <p:cNvPr id="94" name="Shape 45"/>
            <p:cNvSpPr/>
            <p:nvPr/>
          </p:nvSpPr>
          <p:spPr>
            <a:xfrm>
              <a:off x="964984" y="1424499"/>
              <a:ext cx="129824" cy="1297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812" y="21600"/>
                  </a:moveTo>
                  <a:cubicBezTo>
                    <a:pt x="6114" y="21600"/>
                    <a:pt x="1984" y="18601"/>
                    <a:pt x="533" y="14138"/>
                  </a:cubicBezTo>
                  <a:cubicBezTo>
                    <a:pt x="179" y="13049"/>
                    <a:pt x="0" y="11924"/>
                    <a:pt x="0" y="10797"/>
                  </a:cubicBezTo>
                  <a:cubicBezTo>
                    <a:pt x="0" y="6106"/>
                    <a:pt x="2998" y="1981"/>
                    <a:pt x="7461" y="532"/>
                  </a:cubicBezTo>
                  <a:cubicBezTo>
                    <a:pt x="8545" y="179"/>
                    <a:pt x="9664" y="0"/>
                    <a:pt x="10789" y="0"/>
                  </a:cubicBezTo>
                  <a:cubicBezTo>
                    <a:pt x="15485" y="0"/>
                    <a:pt x="19616" y="3000"/>
                    <a:pt x="21067" y="7464"/>
                  </a:cubicBezTo>
                  <a:cubicBezTo>
                    <a:pt x="21421" y="8552"/>
                    <a:pt x="21600" y="9678"/>
                    <a:pt x="21600" y="10803"/>
                  </a:cubicBezTo>
                  <a:cubicBezTo>
                    <a:pt x="21600" y="15494"/>
                    <a:pt x="18601" y="19619"/>
                    <a:pt x="14136" y="21070"/>
                  </a:cubicBezTo>
                  <a:cubicBezTo>
                    <a:pt x="13055" y="21422"/>
                    <a:pt x="11936" y="21600"/>
                    <a:pt x="10812" y="21600"/>
                  </a:cubicBezTo>
                  <a:close/>
                </a:path>
              </a:pathLst>
            </a:custGeom>
            <a:solidFill>
              <a:schemeClr val="bg2"/>
            </a:solidFill>
            <a:ln w="12700" cap="flat">
              <a:noFill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000"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+mn-lt"/>
                  <a:ea typeface="+mn-ea"/>
                  <a:cs typeface="+mn-cs"/>
                  <a:sym typeface="Gill Sans"/>
                </a:defRPr>
              </a:pPr>
              <a:endParaRPr kumimoji="0" sz="3000" b="0" i="0" u="none" strike="noStrike" kern="1200" cap="none" spc="0" normalizeH="0" baseline="0" noProof="0">
                <a:ln>
                  <a:noFill/>
                </a:ln>
                <a:solidFill>
                  <a:srgbClr val="003399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  <a:sym typeface="Gill Sans"/>
              </a:endParaRPr>
            </a:p>
          </p:txBody>
        </p:sp>
        <p:sp>
          <p:nvSpPr>
            <p:cNvPr id="95" name="Shape 46"/>
            <p:cNvSpPr/>
            <p:nvPr/>
          </p:nvSpPr>
          <p:spPr>
            <a:xfrm>
              <a:off x="1317282" y="1164106"/>
              <a:ext cx="129764" cy="12973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779" y="21600"/>
                  </a:moveTo>
                  <a:cubicBezTo>
                    <a:pt x="8492" y="21600"/>
                    <a:pt x="6304" y="20889"/>
                    <a:pt x="4452" y="19543"/>
                  </a:cubicBezTo>
                  <a:cubicBezTo>
                    <a:pt x="1665" y="17517"/>
                    <a:pt x="0" y="14243"/>
                    <a:pt x="0" y="10786"/>
                  </a:cubicBezTo>
                  <a:cubicBezTo>
                    <a:pt x="0" y="8504"/>
                    <a:pt x="713" y="6316"/>
                    <a:pt x="2063" y="4457"/>
                  </a:cubicBezTo>
                  <a:cubicBezTo>
                    <a:pt x="3759" y="2123"/>
                    <a:pt x="6262" y="588"/>
                    <a:pt x="9111" y="136"/>
                  </a:cubicBezTo>
                  <a:cubicBezTo>
                    <a:pt x="9682" y="46"/>
                    <a:pt x="10262" y="0"/>
                    <a:pt x="10834" y="0"/>
                  </a:cubicBezTo>
                  <a:cubicBezTo>
                    <a:pt x="13103" y="0"/>
                    <a:pt x="15287" y="715"/>
                    <a:pt x="17147" y="2066"/>
                  </a:cubicBezTo>
                  <a:cubicBezTo>
                    <a:pt x="19936" y="4093"/>
                    <a:pt x="21600" y="7366"/>
                    <a:pt x="21600" y="10822"/>
                  </a:cubicBezTo>
                  <a:cubicBezTo>
                    <a:pt x="21600" y="13105"/>
                    <a:pt x="20887" y="15294"/>
                    <a:pt x="19537" y="17152"/>
                  </a:cubicBezTo>
                  <a:cubicBezTo>
                    <a:pt x="17514" y="19938"/>
                    <a:pt x="14240" y="21600"/>
                    <a:pt x="10779" y="21600"/>
                  </a:cubicBezTo>
                  <a:close/>
                </a:path>
              </a:pathLst>
            </a:custGeom>
            <a:solidFill>
              <a:schemeClr val="bg2"/>
            </a:solidFill>
            <a:ln w="12700" cap="flat">
              <a:noFill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000"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+mn-lt"/>
                  <a:ea typeface="+mn-ea"/>
                  <a:cs typeface="+mn-cs"/>
                  <a:sym typeface="Gill Sans"/>
                </a:defRPr>
              </a:pPr>
              <a:endParaRPr kumimoji="0" sz="3000" b="0" i="0" u="none" strike="noStrike" kern="1200" cap="none" spc="0" normalizeH="0" baseline="0" noProof="0">
                <a:ln>
                  <a:noFill/>
                </a:ln>
                <a:solidFill>
                  <a:srgbClr val="003399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  <a:sym typeface="Gill Sans"/>
              </a:endParaRPr>
            </a:p>
          </p:txBody>
        </p:sp>
      </p:grpSp>
      <p:grpSp>
        <p:nvGrpSpPr>
          <p:cNvPr id="97" name="Group 47"/>
          <p:cNvGrpSpPr/>
          <p:nvPr/>
        </p:nvGrpSpPr>
        <p:grpSpPr>
          <a:xfrm>
            <a:off x="6728260" y="1049789"/>
            <a:ext cx="971096" cy="965905"/>
            <a:chOff x="0" y="0"/>
            <a:chExt cx="1600202" cy="1600200"/>
          </a:xfrm>
        </p:grpSpPr>
        <p:sp>
          <p:nvSpPr>
            <p:cNvPr id="98" name="Shape 27"/>
            <p:cNvSpPr/>
            <p:nvPr/>
          </p:nvSpPr>
          <p:spPr>
            <a:xfrm>
              <a:off x="735228" y="0"/>
              <a:ext cx="129748" cy="12974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800" y="21600"/>
                  </a:moveTo>
                  <a:cubicBezTo>
                    <a:pt x="4845" y="21600"/>
                    <a:pt x="0" y="16755"/>
                    <a:pt x="0" y="10800"/>
                  </a:cubicBezTo>
                  <a:cubicBezTo>
                    <a:pt x="0" y="4845"/>
                    <a:pt x="4845" y="0"/>
                    <a:pt x="10800" y="0"/>
                  </a:cubicBezTo>
                  <a:cubicBezTo>
                    <a:pt x="16755" y="0"/>
                    <a:pt x="21600" y="4845"/>
                    <a:pt x="21600" y="10800"/>
                  </a:cubicBezTo>
                  <a:cubicBezTo>
                    <a:pt x="21600" y="16755"/>
                    <a:pt x="16755" y="21600"/>
                    <a:pt x="10800" y="21600"/>
                  </a:cubicBezTo>
                  <a:close/>
                </a:path>
              </a:pathLst>
            </a:cu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000"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+mn-lt"/>
                  <a:ea typeface="+mn-ea"/>
                  <a:cs typeface="+mn-cs"/>
                  <a:sym typeface="Gill Sans"/>
                </a:defRPr>
              </a:pPr>
              <a:endParaRPr kumimoji="0" sz="3000" b="0" i="0" u="none" strike="noStrike" kern="1200" cap="none" spc="0" normalizeH="0" baseline="0" noProof="0">
                <a:ln>
                  <a:noFill/>
                </a:ln>
                <a:solidFill>
                  <a:srgbClr val="003399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  <a:sym typeface="Gill Sans"/>
              </a:endParaRPr>
            </a:p>
          </p:txBody>
        </p:sp>
        <p:sp>
          <p:nvSpPr>
            <p:cNvPr id="99" name="Shape 28"/>
            <p:cNvSpPr/>
            <p:nvPr/>
          </p:nvSpPr>
          <p:spPr>
            <a:xfrm>
              <a:off x="306345" y="137853"/>
              <a:ext cx="129694" cy="12975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86" h="21600" extrusionOk="0">
                  <a:moveTo>
                    <a:pt x="10511" y="21600"/>
                  </a:moveTo>
                  <a:cubicBezTo>
                    <a:pt x="7150" y="21600"/>
                    <a:pt x="3970" y="19935"/>
                    <a:pt x="2001" y="17147"/>
                  </a:cubicBezTo>
                  <a:cubicBezTo>
                    <a:pt x="356" y="14818"/>
                    <a:pt x="-307" y="11965"/>
                    <a:pt x="132" y="9112"/>
                  </a:cubicBezTo>
                  <a:cubicBezTo>
                    <a:pt x="572" y="6258"/>
                    <a:pt x="2060" y="3755"/>
                    <a:pt x="4325" y="2063"/>
                  </a:cubicBezTo>
                  <a:cubicBezTo>
                    <a:pt x="6129" y="713"/>
                    <a:pt x="8256" y="0"/>
                    <a:pt x="10476" y="0"/>
                  </a:cubicBezTo>
                  <a:cubicBezTo>
                    <a:pt x="13836" y="0"/>
                    <a:pt x="17017" y="1665"/>
                    <a:pt x="18988" y="4452"/>
                  </a:cubicBezTo>
                  <a:cubicBezTo>
                    <a:pt x="20630" y="6779"/>
                    <a:pt x="21293" y="9633"/>
                    <a:pt x="20854" y="12488"/>
                  </a:cubicBezTo>
                  <a:cubicBezTo>
                    <a:pt x="20414" y="15341"/>
                    <a:pt x="18926" y="17845"/>
                    <a:pt x="16664" y="19536"/>
                  </a:cubicBezTo>
                  <a:cubicBezTo>
                    <a:pt x="14857" y="20887"/>
                    <a:pt x="12730" y="21600"/>
                    <a:pt x="10511" y="21600"/>
                  </a:cubicBezTo>
                  <a:close/>
                </a:path>
              </a:pathLst>
            </a:custGeom>
            <a:solidFill>
              <a:srgbClr val="C4C4C2"/>
            </a:solidFill>
            <a:ln w="12700" cap="flat">
              <a:noFill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000"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+mn-lt"/>
                  <a:ea typeface="+mn-ea"/>
                  <a:cs typeface="+mn-cs"/>
                  <a:sym typeface="Gill Sans"/>
                </a:defRPr>
              </a:pPr>
              <a:endParaRPr kumimoji="0" sz="3000" b="0" i="0" u="none" strike="noStrike" kern="1200" cap="none" spc="0" normalizeH="0" baseline="0" noProof="0">
                <a:ln>
                  <a:noFill/>
                </a:ln>
                <a:solidFill>
                  <a:srgbClr val="003399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  <a:sym typeface="Gill Sans"/>
              </a:endParaRPr>
            </a:p>
          </p:txBody>
        </p:sp>
        <p:sp>
          <p:nvSpPr>
            <p:cNvPr id="100" name="Shape 29"/>
            <p:cNvSpPr/>
            <p:nvPr/>
          </p:nvSpPr>
          <p:spPr>
            <a:xfrm>
              <a:off x="505467" y="30634"/>
              <a:ext cx="129824" cy="12974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812" y="21600"/>
                  </a:moveTo>
                  <a:cubicBezTo>
                    <a:pt x="6115" y="21600"/>
                    <a:pt x="1984" y="18601"/>
                    <a:pt x="533" y="14137"/>
                  </a:cubicBezTo>
                  <a:cubicBezTo>
                    <a:pt x="179" y="13047"/>
                    <a:pt x="0" y="11923"/>
                    <a:pt x="0" y="10798"/>
                  </a:cubicBezTo>
                  <a:cubicBezTo>
                    <a:pt x="0" y="6107"/>
                    <a:pt x="2999" y="1980"/>
                    <a:pt x="7464" y="528"/>
                  </a:cubicBezTo>
                  <a:cubicBezTo>
                    <a:pt x="8544" y="178"/>
                    <a:pt x="9661" y="0"/>
                    <a:pt x="10785" y="0"/>
                  </a:cubicBezTo>
                  <a:cubicBezTo>
                    <a:pt x="15485" y="0"/>
                    <a:pt x="19616" y="2999"/>
                    <a:pt x="21067" y="7464"/>
                  </a:cubicBezTo>
                  <a:cubicBezTo>
                    <a:pt x="21421" y="8554"/>
                    <a:pt x="21600" y="9678"/>
                    <a:pt x="21600" y="10804"/>
                  </a:cubicBezTo>
                  <a:cubicBezTo>
                    <a:pt x="21600" y="15494"/>
                    <a:pt x="18601" y="19619"/>
                    <a:pt x="14137" y="21070"/>
                  </a:cubicBezTo>
                  <a:cubicBezTo>
                    <a:pt x="13056" y="21422"/>
                    <a:pt x="11937" y="21600"/>
                    <a:pt x="10812" y="21600"/>
                  </a:cubicBezTo>
                  <a:close/>
                </a:path>
              </a:pathLst>
            </a:custGeom>
            <a:solidFill>
              <a:srgbClr val="C4C4C2"/>
            </a:solidFill>
            <a:ln w="12700" cap="flat">
              <a:noFill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000"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+mn-lt"/>
                  <a:ea typeface="+mn-ea"/>
                  <a:cs typeface="+mn-cs"/>
                  <a:sym typeface="Gill Sans"/>
                </a:defRPr>
              </a:pPr>
              <a:endParaRPr kumimoji="0" sz="3000" b="0" i="0" u="none" strike="noStrike" kern="1200" cap="none" spc="0" normalizeH="0" baseline="0" noProof="0">
                <a:ln>
                  <a:noFill/>
                </a:ln>
                <a:solidFill>
                  <a:srgbClr val="003399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  <a:sym typeface="Gill Sans"/>
              </a:endParaRPr>
            </a:p>
          </p:txBody>
        </p:sp>
        <p:sp>
          <p:nvSpPr>
            <p:cNvPr id="101" name="Shape 30"/>
            <p:cNvSpPr/>
            <p:nvPr/>
          </p:nvSpPr>
          <p:spPr>
            <a:xfrm>
              <a:off x="137855" y="306343"/>
              <a:ext cx="129764" cy="12968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778" y="21600"/>
                  </a:moveTo>
                  <a:cubicBezTo>
                    <a:pt x="8491" y="21600"/>
                    <a:pt x="6303" y="20889"/>
                    <a:pt x="4451" y="19542"/>
                  </a:cubicBezTo>
                  <a:cubicBezTo>
                    <a:pt x="1665" y="17515"/>
                    <a:pt x="0" y="14240"/>
                    <a:pt x="0" y="10781"/>
                  </a:cubicBezTo>
                  <a:cubicBezTo>
                    <a:pt x="0" y="8496"/>
                    <a:pt x="713" y="6306"/>
                    <a:pt x="2063" y="4447"/>
                  </a:cubicBezTo>
                  <a:cubicBezTo>
                    <a:pt x="4086" y="1663"/>
                    <a:pt x="7360" y="0"/>
                    <a:pt x="10822" y="0"/>
                  </a:cubicBezTo>
                  <a:cubicBezTo>
                    <a:pt x="13108" y="0"/>
                    <a:pt x="15296" y="711"/>
                    <a:pt x="17146" y="2057"/>
                  </a:cubicBezTo>
                  <a:cubicBezTo>
                    <a:pt x="19936" y="4085"/>
                    <a:pt x="21600" y="7360"/>
                    <a:pt x="21600" y="10818"/>
                  </a:cubicBezTo>
                  <a:cubicBezTo>
                    <a:pt x="21600" y="13103"/>
                    <a:pt x="20887" y="15293"/>
                    <a:pt x="19538" y="17150"/>
                  </a:cubicBezTo>
                  <a:cubicBezTo>
                    <a:pt x="17514" y="19937"/>
                    <a:pt x="14240" y="21600"/>
                    <a:pt x="10778" y="21600"/>
                  </a:cubicBezTo>
                  <a:close/>
                </a:path>
              </a:pathLst>
            </a:custGeom>
            <a:solidFill>
              <a:srgbClr val="C4C4C2"/>
            </a:solidFill>
            <a:ln w="12700" cap="flat">
              <a:noFill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000"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+mn-lt"/>
                  <a:ea typeface="+mn-ea"/>
                  <a:cs typeface="+mn-cs"/>
                  <a:sym typeface="Gill Sans"/>
                </a:defRPr>
              </a:pPr>
              <a:endParaRPr kumimoji="0" sz="3000" b="0" i="0" u="none" strike="noStrike" kern="1200" cap="none" spc="0" normalizeH="0" baseline="0" noProof="0">
                <a:ln>
                  <a:noFill/>
                </a:ln>
                <a:solidFill>
                  <a:srgbClr val="003399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  <a:sym typeface="Gill Sans"/>
              </a:endParaRPr>
            </a:p>
          </p:txBody>
        </p:sp>
        <p:sp>
          <p:nvSpPr>
            <p:cNvPr id="102" name="Shape 31"/>
            <p:cNvSpPr/>
            <p:nvPr/>
          </p:nvSpPr>
          <p:spPr>
            <a:xfrm>
              <a:off x="735228" y="1470452"/>
              <a:ext cx="129748" cy="12974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800" y="21600"/>
                  </a:moveTo>
                  <a:cubicBezTo>
                    <a:pt x="4845" y="21600"/>
                    <a:pt x="0" y="16755"/>
                    <a:pt x="0" y="10800"/>
                  </a:cubicBezTo>
                  <a:cubicBezTo>
                    <a:pt x="0" y="4845"/>
                    <a:pt x="4845" y="0"/>
                    <a:pt x="10800" y="0"/>
                  </a:cubicBezTo>
                  <a:cubicBezTo>
                    <a:pt x="16755" y="0"/>
                    <a:pt x="21600" y="4845"/>
                    <a:pt x="21600" y="10800"/>
                  </a:cubicBezTo>
                  <a:cubicBezTo>
                    <a:pt x="21600" y="16755"/>
                    <a:pt x="16755" y="21600"/>
                    <a:pt x="10800" y="21600"/>
                  </a:cubicBezTo>
                  <a:close/>
                </a:path>
              </a:pathLst>
            </a:custGeom>
            <a:solidFill>
              <a:schemeClr val="bg2"/>
            </a:solidFill>
            <a:ln w="12700" cap="flat">
              <a:noFill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000"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+mn-lt"/>
                  <a:ea typeface="+mn-ea"/>
                  <a:cs typeface="+mn-cs"/>
                  <a:sym typeface="Gill Sans"/>
                </a:defRPr>
              </a:pPr>
              <a:endParaRPr kumimoji="0" sz="3000" b="0" i="0" u="none" strike="noStrike" kern="1200" cap="none" spc="0" normalizeH="0" baseline="0" noProof="0">
                <a:ln>
                  <a:noFill/>
                </a:ln>
                <a:solidFill>
                  <a:srgbClr val="003399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  <a:sym typeface="Gill Sans"/>
              </a:endParaRPr>
            </a:p>
          </p:txBody>
        </p:sp>
        <p:sp>
          <p:nvSpPr>
            <p:cNvPr id="103" name="Shape 32"/>
            <p:cNvSpPr/>
            <p:nvPr/>
          </p:nvSpPr>
          <p:spPr>
            <a:xfrm>
              <a:off x="1164106" y="1317279"/>
              <a:ext cx="129740" cy="12975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975" h="21600" extrusionOk="0">
                  <a:moveTo>
                    <a:pt x="10007" y="21600"/>
                  </a:moveTo>
                  <a:cubicBezTo>
                    <a:pt x="6811" y="21600"/>
                    <a:pt x="3783" y="19935"/>
                    <a:pt x="1911" y="17149"/>
                  </a:cubicBezTo>
                  <a:cubicBezTo>
                    <a:pt x="341" y="14815"/>
                    <a:pt x="-292" y="11960"/>
                    <a:pt x="125" y="9111"/>
                  </a:cubicBezTo>
                  <a:cubicBezTo>
                    <a:pt x="543" y="6262"/>
                    <a:pt x="1961" y="3760"/>
                    <a:pt x="4121" y="2064"/>
                  </a:cubicBezTo>
                  <a:cubicBezTo>
                    <a:pt x="5840" y="713"/>
                    <a:pt x="7863" y="0"/>
                    <a:pt x="9974" y="0"/>
                  </a:cubicBezTo>
                  <a:cubicBezTo>
                    <a:pt x="13170" y="0"/>
                    <a:pt x="16198" y="1665"/>
                    <a:pt x="18071" y="4453"/>
                  </a:cubicBezTo>
                  <a:cubicBezTo>
                    <a:pt x="21308" y="9270"/>
                    <a:pt x="20317" y="16037"/>
                    <a:pt x="15860" y="19537"/>
                  </a:cubicBezTo>
                  <a:cubicBezTo>
                    <a:pt x="14143" y="20887"/>
                    <a:pt x="12119" y="21600"/>
                    <a:pt x="10007" y="21600"/>
                  </a:cubicBezTo>
                  <a:close/>
                </a:path>
              </a:pathLst>
            </a:custGeom>
            <a:solidFill>
              <a:schemeClr val="bg2"/>
            </a:solidFill>
            <a:ln w="12700" cap="flat">
              <a:noFill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000"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+mn-lt"/>
                  <a:ea typeface="+mn-ea"/>
                  <a:cs typeface="+mn-cs"/>
                  <a:sym typeface="Gill Sans"/>
                </a:defRPr>
              </a:pPr>
              <a:endParaRPr kumimoji="0" sz="3000" b="0" i="0" u="none" strike="noStrike" kern="1200" cap="none" spc="0" normalizeH="0" baseline="0" noProof="0">
                <a:ln>
                  <a:noFill/>
                </a:ln>
                <a:solidFill>
                  <a:srgbClr val="003399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  <a:sym typeface="Gill Sans"/>
              </a:endParaRPr>
            </a:p>
          </p:txBody>
        </p:sp>
        <p:sp>
          <p:nvSpPr>
            <p:cNvPr id="104" name="Shape 33"/>
            <p:cNvSpPr/>
            <p:nvPr/>
          </p:nvSpPr>
          <p:spPr>
            <a:xfrm>
              <a:off x="30634" y="505466"/>
              <a:ext cx="129796" cy="12981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09" h="21600" extrusionOk="0">
                  <a:moveTo>
                    <a:pt x="10460" y="21600"/>
                  </a:moveTo>
                  <a:cubicBezTo>
                    <a:pt x="9371" y="21600"/>
                    <a:pt x="8284" y="21421"/>
                    <a:pt x="7230" y="21066"/>
                  </a:cubicBezTo>
                  <a:cubicBezTo>
                    <a:pt x="4573" y="20175"/>
                    <a:pt x="2413" y="18270"/>
                    <a:pt x="1144" y="15700"/>
                  </a:cubicBezTo>
                  <a:cubicBezTo>
                    <a:pt x="-123" y="13131"/>
                    <a:pt x="-345" y="10207"/>
                    <a:pt x="518" y="7465"/>
                  </a:cubicBezTo>
                  <a:cubicBezTo>
                    <a:pt x="1922" y="3000"/>
                    <a:pt x="5916" y="0"/>
                    <a:pt x="10454" y="0"/>
                  </a:cubicBezTo>
                  <a:cubicBezTo>
                    <a:pt x="11543" y="0"/>
                    <a:pt x="12630" y="179"/>
                    <a:pt x="13684" y="534"/>
                  </a:cubicBezTo>
                  <a:cubicBezTo>
                    <a:pt x="16334" y="1424"/>
                    <a:pt x="18492" y="3330"/>
                    <a:pt x="19761" y="5904"/>
                  </a:cubicBezTo>
                  <a:cubicBezTo>
                    <a:pt x="21031" y="8476"/>
                    <a:pt x="21255" y="11400"/>
                    <a:pt x="20395" y="14136"/>
                  </a:cubicBezTo>
                  <a:cubicBezTo>
                    <a:pt x="18990" y="18601"/>
                    <a:pt x="14998" y="21600"/>
                    <a:pt x="10460" y="21600"/>
                  </a:cubicBezTo>
                  <a:close/>
                </a:path>
              </a:pathLst>
            </a:custGeom>
            <a:solidFill>
              <a:schemeClr val="bg2"/>
            </a:solidFill>
            <a:ln w="12700" cap="flat">
              <a:noFill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000"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+mn-lt"/>
                  <a:ea typeface="+mn-ea"/>
                  <a:cs typeface="+mn-cs"/>
                  <a:sym typeface="Gill Sans"/>
                </a:defRPr>
              </a:pPr>
              <a:endParaRPr kumimoji="0" sz="3000" b="0" i="0" u="none" strike="noStrike" kern="1200" cap="none" spc="0" normalizeH="0" baseline="0" noProof="0">
                <a:ln>
                  <a:noFill/>
                </a:ln>
                <a:solidFill>
                  <a:srgbClr val="003399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  <a:sym typeface="Gill Sans"/>
              </a:endParaRPr>
            </a:p>
          </p:txBody>
        </p:sp>
        <p:sp>
          <p:nvSpPr>
            <p:cNvPr id="105" name="Shape 34"/>
            <p:cNvSpPr/>
            <p:nvPr/>
          </p:nvSpPr>
          <p:spPr>
            <a:xfrm>
              <a:off x="1424502" y="964984"/>
              <a:ext cx="129827" cy="12981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08" h="21600" extrusionOk="0">
                  <a:moveTo>
                    <a:pt x="10458" y="21600"/>
                  </a:moveTo>
                  <a:cubicBezTo>
                    <a:pt x="9369" y="21600"/>
                    <a:pt x="8282" y="21421"/>
                    <a:pt x="7225" y="21066"/>
                  </a:cubicBezTo>
                  <a:cubicBezTo>
                    <a:pt x="4571" y="20174"/>
                    <a:pt x="2411" y="18270"/>
                    <a:pt x="1145" y="15701"/>
                  </a:cubicBezTo>
                  <a:cubicBezTo>
                    <a:pt x="-123" y="13131"/>
                    <a:pt x="-346" y="10207"/>
                    <a:pt x="518" y="7464"/>
                  </a:cubicBezTo>
                  <a:cubicBezTo>
                    <a:pt x="1921" y="2999"/>
                    <a:pt x="5913" y="0"/>
                    <a:pt x="10450" y="0"/>
                  </a:cubicBezTo>
                  <a:cubicBezTo>
                    <a:pt x="11539" y="0"/>
                    <a:pt x="12626" y="179"/>
                    <a:pt x="13683" y="534"/>
                  </a:cubicBezTo>
                  <a:cubicBezTo>
                    <a:pt x="16337" y="1425"/>
                    <a:pt x="18496" y="3330"/>
                    <a:pt x="19764" y="5900"/>
                  </a:cubicBezTo>
                  <a:cubicBezTo>
                    <a:pt x="21031" y="8469"/>
                    <a:pt x="21254" y="11393"/>
                    <a:pt x="20392" y="14135"/>
                  </a:cubicBezTo>
                  <a:cubicBezTo>
                    <a:pt x="18987" y="18600"/>
                    <a:pt x="14995" y="21600"/>
                    <a:pt x="10458" y="21600"/>
                  </a:cubicBezTo>
                  <a:close/>
                </a:path>
              </a:pathLst>
            </a:custGeom>
            <a:solidFill>
              <a:schemeClr val="bg2"/>
            </a:solidFill>
            <a:ln w="12700" cap="flat">
              <a:noFill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000"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+mn-lt"/>
                  <a:ea typeface="+mn-ea"/>
                  <a:cs typeface="+mn-cs"/>
                  <a:sym typeface="Gill Sans"/>
                </a:defRPr>
              </a:pPr>
              <a:endParaRPr kumimoji="0" sz="3000" b="0" i="0" u="none" strike="noStrike" kern="1200" cap="none" spc="0" normalizeH="0" baseline="0" noProof="0">
                <a:ln>
                  <a:noFill/>
                </a:ln>
                <a:solidFill>
                  <a:srgbClr val="003399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  <a:sym typeface="Gill Sans"/>
              </a:endParaRPr>
            </a:p>
          </p:txBody>
        </p:sp>
        <p:sp>
          <p:nvSpPr>
            <p:cNvPr id="106" name="Shape 35"/>
            <p:cNvSpPr/>
            <p:nvPr/>
          </p:nvSpPr>
          <p:spPr>
            <a:xfrm>
              <a:off x="30634" y="964984"/>
              <a:ext cx="129752" cy="1298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263" h="21600" extrusionOk="0">
                  <a:moveTo>
                    <a:pt x="9629" y="21600"/>
                  </a:moveTo>
                  <a:cubicBezTo>
                    <a:pt x="5446" y="21600"/>
                    <a:pt x="1766" y="18601"/>
                    <a:pt x="471" y="14136"/>
                  </a:cubicBezTo>
                  <a:cubicBezTo>
                    <a:pt x="-1168" y="8475"/>
                    <a:pt x="1606" y="2373"/>
                    <a:pt x="6657" y="533"/>
                  </a:cubicBezTo>
                  <a:cubicBezTo>
                    <a:pt x="7628" y="179"/>
                    <a:pt x="8631" y="0"/>
                    <a:pt x="9635" y="0"/>
                  </a:cubicBezTo>
                  <a:cubicBezTo>
                    <a:pt x="13818" y="0"/>
                    <a:pt x="17496" y="2999"/>
                    <a:pt x="18790" y="7463"/>
                  </a:cubicBezTo>
                  <a:cubicBezTo>
                    <a:pt x="20432" y="13123"/>
                    <a:pt x="17658" y="19227"/>
                    <a:pt x="12607" y="21067"/>
                  </a:cubicBezTo>
                  <a:cubicBezTo>
                    <a:pt x="11636" y="21421"/>
                    <a:pt x="10633" y="21600"/>
                    <a:pt x="9629" y="21600"/>
                  </a:cubicBezTo>
                  <a:close/>
                </a:path>
              </a:pathLst>
            </a:custGeom>
            <a:solidFill>
              <a:schemeClr val="bg2"/>
            </a:solidFill>
            <a:ln w="12700" cap="flat">
              <a:noFill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000"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+mn-lt"/>
                  <a:ea typeface="+mn-ea"/>
                  <a:cs typeface="+mn-cs"/>
                  <a:sym typeface="Gill Sans"/>
                </a:defRPr>
              </a:pPr>
              <a:endParaRPr kumimoji="0" sz="3000" b="0" i="0" u="none" strike="noStrike" kern="1200" cap="none" spc="0" normalizeH="0" baseline="0" noProof="0">
                <a:ln>
                  <a:noFill/>
                </a:ln>
                <a:solidFill>
                  <a:srgbClr val="003399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  <a:sym typeface="Gill Sans"/>
              </a:endParaRPr>
            </a:p>
          </p:txBody>
        </p:sp>
        <p:sp>
          <p:nvSpPr>
            <p:cNvPr id="107" name="Shape 36"/>
            <p:cNvSpPr/>
            <p:nvPr/>
          </p:nvSpPr>
          <p:spPr>
            <a:xfrm>
              <a:off x="1424502" y="505466"/>
              <a:ext cx="129758" cy="1298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262" h="21600" extrusionOk="0">
                  <a:moveTo>
                    <a:pt x="9628" y="21600"/>
                  </a:moveTo>
                  <a:cubicBezTo>
                    <a:pt x="5445" y="21600"/>
                    <a:pt x="1765" y="18602"/>
                    <a:pt x="473" y="14139"/>
                  </a:cubicBezTo>
                  <a:cubicBezTo>
                    <a:pt x="-1169" y="8477"/>
                    <a:pt x="1604" y="2374"/>
                    <a:pt x="6656" y="533"/>
                  </a:cubicBezTo>
                  <a:cubicBezTo>
                    <a:pt x="7626" y="179"/>
                    <a:pt x="8630" y="0"/>
                    <a:pt x="9634" y="0"/>
                  </a:cubicBezTo>
                  <a:cubicBezTo>
                    <a:pt x="13817" y="0"/>
                    <a:pt x="17497" y="2999"/>
                    <a:pt x="18790" y="7464"/>
                  </a:cubicBezTo>
                  <a:cubicBezTo>
                    <a:pt x="20431" y="13126"/>
                    <a:pt x="17658" y="19227"/>
                    <a:pt x="12608" y="21067"/>
                  </a:cubicBezTo>
                  <a:cubicBezTo>
                    <a:pt x="11637" y="21421"/>
                    <a:pt x="10633" y="21600"/>
                    <a:pt x="9628" y="21600"/>
                  </a:cubicBezTo>
                  <a:close/>
                </a:path>
              </a:pathLst>
            </a:custGeom>
            <a:solidFill>
              <a:schemeClr val="bg2"/>
            </a:solidFill>
            <a:ln w="12700" cap="flat">
              <a:noFill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000"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+mn-lt"/>
                  <a:ea typeface="+mn-ea"/>
                  <a:cs typeface="+mn-cs"/>
                  <a:sym typeface="Gill Sans"/>
                </a:defRPr>
              </a:pPr>
              <a:endParaRPr kumimoji="0" sz="3000" b="0" i="0" u="none" strike="noStrike" kern="1200" cap="none" spc="0" normalizeH="0" baseline="0" noProof="0">
                <a:ln>
                  <a:noFill/>
                </a:ln>
                <a:solidFill>
                  <a:srgbClr val="003399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  <a:sym typeface="Gill Sans"/>
              </a:endParaRPr>
            </a:p>
          </p:txBody>
        </p:sp>
        <p:sp>
          <p:nvSpPr>
            <p:cNvPr id="108" name="Shape 37"/>
            <p:cNvSpPr/>
            <p:nvPr/>
          </p:nvSpPr>
          <p:spPr>
            <a:xfrm>
              <a:off x="306345" y="1317279"/>
              <a:ext cx="129704" cy="1297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055" h="21600" extrusionOk="0">
                  <a:moveTo>
                    <a:pt x="9512" y="21600"/>
                  </a:moveTo>
                  <a:cubicBezTo>
                    <a:pt x="7496" y="21600"/>
                    <a:pt x="5565" y="20887"/>
                    <a:pt x="3925" y="19537"/>
                  </a:cubicBezTo>
                  <a:cubicBezTo>
                    <a:pt x="-325" y="16036"/>
                    <a:pt x="-1272" y="9270"/>
                    <a:pt x="1817" y="4454"/>
                  </a:cubicBezTo>
                  <a:cubicBezTo>
                    <a:pt x="3606" y="1665"/>
                    <a:pt x="6494" y="0"/>
                    <a:pt x="9545" y="0"/>
                  </a:cubicBezTo>
                  <a:cubicBezTo>
                    <a:pt x="11560" y="0"/>
                    <a:pt x="13491" y="713"/>
                    <a:pt x="15130" y="2062"/>
                  </a:cubicBezTo>
                  <a:cubicBezTo>
                    <a:pt x="19382" y="5564"/>
                    <a:pt x="20328" y="12331"/>
                    <a:pt x="17239" y="17149"/>
                  </a:cubicBezTo>
                  <a:cubicBezTo>
                    <a:pt x="15452" y="19936"/>
                    <a:pt x="12563" y="21600"/>
                    <a:pt x="9512" y="21600"/>
                  </a:cubicBezTo>
                  <a:close/>
                </a:path>
              </a:pathLst>
            </a:custGeom>
            <a:solidFill>
              <a:schemeClr val="bg2"/>
            </a:solidFill>
            <a:ln w="12700" cap="flat">
              <a:noFill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000"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+mn-lt"/>
                  <a:ea typeface="+mn-ea"/>
                  <a:cs typeface="+mn-cs"/>
                  <a:sym typeface="Gill Sans"/>
                </a:defRPr>
              </a:pPr>
              <a:endParaRPr kumimoji="0" sz="3000" b="0" i="0" u="none" strike="noStrike" kern="1200" cap="none" spc="0" normalizeH="0" baseline="0" noProof="0">
                <a:ln>
                  <a:noFill/>
                </a:ln>
                <a:solidFill>
                  <a:srgbClr val="003399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  <a:sym typeface="Gill Sans"/>
              </a:endParaRPr>
            </a:p>
          </p:txBody>
        </p:sp>
        <p:sp>
          <p:nvSpPr>
            <p:cNvPr id="109" name="Shape 38"/>
            <p:cNvSpPr/>
            <p:nvPr/>
          </p:nvSpPr>
          <p:spPr>
            <a:xfrm>
              <a:off x="1164106" y="137853"/>
              <a:ext cx="129740" cy="12976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975" h="21600" extrusionOk="0">
                  <a:moveTo>
                    <a:pt x="9974" y="21600"/>
                  </a:moveTo>
                  <a:cubicBezTo>
                    <a:pt x="7863" y="21600"/>
                    <a:pt x="5840" y="20887"/>
                    <a:pt x="4121" y="19537"/>
                  </a:cubicBezTo>
                  <a:cubicBezTo>
                    <a:pt x="1963" y="17841"/>
                    <a:pt x="543" y="15338"/>
                    <a:pt x="125" y="12489"/>
                  </a:cubicBezTo>
                  <a:cubicBezTo>
                    <a:pt x="-292" y="9641"/>
                    <a:pt x="341" y="6786"/>
                    <a:pt x="1910" y="4453"/>
                  </a:cubicBezTo>
                  <a:cubicBezTo>
                    <a:pt x="3784" y="1665"/>
                    <a:pt x="6811" y="0"/>
                    <a:pt x="10007" y="0"/>
                  </a:cubicBezTo>
                  <a:cubicBezTo>
                    <a:pt x="12118" y="0"/>
                    <a:pt x="14142" y="713"/>
                    <a:pt x="15860" y="2063"/>
                  </a:cubicBezTo>
                  <a:cubicBezTo>
                    <a:pt x="20317" y="5564"/>
                    <a:pt x="21308" y="12330"/>
                    <a:pt x="18071" y="17148"/>
                  </a:cubicBezTo>
                  <a:cubicBezTo>
                    <a:pt x="16198" y="19936"/>
                    <a:pt x="13170" y="21600"/>
                    <a:pt x="9974" y="21600"/>
                  </a:cubicBezTo>
                  <a:close/>
                </a:path>
              </a:pathLst>
            </a:custGeom>
            <a:solidFill>
              <a:schemeClr val="bg2"/>
            </a:solidFill>
            <a:ln w="12700" cap="flat">
              <a:noFill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000"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+mn-lt"/>
                  <a:ea typeface="+mn-ea"/>
                  <a:cs typeface="+mn-cs"/>
                  <a:sym typeface="Gill Sans"/>
                </a:defRPr>
              </a:pPr>
              <a:endParaRPr kumimoji="0" sz="3000" b="0" i="0" u="none" strike="noStrike" kern="1200" cap="none" spc="0" normalizeH="0" baseline="0" noProof="0">
                <a:ln>
                  <a:noFill/>
                </a:ln>
                <a:solidFill>
                  <a:srgbClr val="003399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  <a:sym typeface="Gill Sans"/>
              </a:endParaRPr>
            </a:p>
          </p:txBody>
        </p:sp>
        <p:sp>
          <p:nvSpPr>
            <p:cNvPr id="110" name="Shape 39"/>
            <p:cNvSpPr/>
            <p:nvPr/>
          </p:nvSpPr>
          <p:spPr>
            <a:xfrm>
              <a:off x="1470454" y="735226"/>
              <a:ext cx="129749" cy="12974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800" y="21600"/>
                  </a:moveTo>
                  <a:cubicBezTo>
                    <a:pt x="4845" y="21600"/>
                    <a:pt x="0" y="16755"/>
                    <a:pt x="0" y="10800"/>
                  </a:cubicBezTo>
                  <a:cubicBezTo>
                    <a:pt x="0" y="4845"/>
                    <a:pt x="4845" y="0"/>
                    <a:pt x="10800" y="0"/>
                  </a:cubicBezTo>
                  <a:cubicBezTo>
                    <a:pt x="16755" y="0"/>
                    <a:pt x="21600" y="4845"/>
                    <a:pt x="21600" y="10800"/>
                  </a:cubicBezTo>
                  <a:cubicBezTo>
                    <a:pt x="21600" y="16755"/>
                    <a:pt x="16755" y="21600"/>
                    <a:pt x="10800" y="21600"/>
                  </a:cubicBezTo>
                  <a:close/>
                </a:path>
              </a:pathLst>
            </a:custGeom>
            <a:solidFill>
              <a:schemeClr val="bg2"/>
            </a:solidFill>
            <a:ln w="12700" cap="flat">
              <a:noFill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000"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+mn-lt"/>
                  <a:ea typeface="+mn-ea"/>
                  <a:cs typeface="+mn-cs"/>
                  <a:sym typeface="Gill Sans"/>
                </a:defRPr>
              </a:pPr>
              <a:endParaRPr kumimoji="0" sz="3000" b="0" i="0" u="none" strike="noStrike" kern="1200" cap="none" spc="0" normalizeH="0" baseline="0" noProof="0">
                <a:ln>
                  <a:noFill/>
                </a:ln>
                <a:solidFill>
                  <a:srgbClr val="003399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  <a:sym typeface="Gill Sans"/>
              </a:endParaRPr>
            </a:p>
          </p:txBody>
        </p:sp>
        <p:sp>
          <p:nvSpPr>
            <p:cNvPr id="111" name="Shape 40"/>
            <p:cNvSpPr/>
            <p:nvPr/>
          </p:nvSpPr>
          <p:spPr>
            <a:xfrm>
              <a:off x="0" y="735226"/>
              <a:ext cx="129748" cy="12974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800" y="21600"/>
                  </a:moveTo>
                  <a:cubicBezTo>
                    <a:pt x="4845" y="21600"/>
                    <a:pt x="0" y="16755"/>
                    <a:pt x="0" y="10800"/>
                  </a:cubicBezTo>
                  <a:cubicBezTo>
                    <a:pt x="0" y="4845"/>
                    <a:pt x="4845" y="0"/>
                    <a:pt x="10800" y="0"/>
                  </a:cubicBezTo>
                  <a:cubicBezTo>
                    <a:pt x="16755" y="0"/>
                    <a:pt x="21600" y="4845"/>
                    <a:pt x="21600" y="10800"/>
                  </a:cubicBezTo>
                  <a:cubicBezTo>
                    <a:pt x="21600" y="16755"/>
                    <a:pt x="16755" y="21600"/>
                    <a:pt x="10800" y="21600"/>
                  </a:cubicBezTo>
                  <a:close/>
                </a:path>
              </a:pathLst>
            </a:custGeom>
            <a:solidFill>
              <a:schemeClr val="bg2"/>
            </a:solidFill>
            <a:ln w="12700" cap="flat">
              <a:noFill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000"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+mn-lt"/>
                  <a:ea typeface="+mn-ea"/>
                  <a:cs typeface="+mn-cs"/>
                  <a:sym typeface="Gill Sans"/>
                </a:defRPr>
              </a:pPr>
              <a:endParaRPr kumimoji="0" sz="3000" b="0" i="0" u="none" strike="noStrike" kern="1200" cap="none" spc="0" normalizeH="0" baseline="0" noProof="0">
                <a:ln>
                  <a:noFill/>
                </a:ln>
                <a:solidFill>
                  <a:srgbClr val="003399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  <a:sym typeface="Gill Sans"/>
              </a:endParaRPr>
            </a:p>
          </p:txBody>
        </p:sp>
        <p:sp>
          <p:nvSpPr>
            <p:cNvPr id="112" name="Shape 41"/>
            <p:cNvSpPr/>
            <p:nvPr/>
          </p:nvSpPr>
          <p:spPr>
            <a:xfrm>
              <a:off x="1317282" y="306343"/>
              <a:ext cx="129756" cy="1296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823" y="21600"/>
                  </a:moveTo>
                  <a:cubicBezTo>
                    <a:pt x="7361" y="21600"/>
                    <a:pt x="4086" y="19938"/>
                    <a:pt x="2064" y="17152"/>
                  </a:cubicBezTo>
                  <a:cubicBezTo>
                    <a:pt x="713" y="15292"/>
                    <a:pt x="0" y="13102"/>
                    <a:pt x="0" y="10819"/>
                  </a:cubicBezTo>
                  <a:cubicBezTo>
                    <a:pt x="0" y="7359"/>
                    <a:pt x="1665" y="4085"/>
                    <a:pt x="4453" y="2058"/>
                  </a:cubicBezTo>
                  <a:cubicBezTo>
                    <a:pt x="6306" y="711"/>
                    <a:pt x="8492" y="0"/>
                    <a:pt x="10778" y="0"/>
                  </a:cubicBezTo>
                  <a:cubicBezTo>
                    <a:pt x="14241" y="0"/>
                    <a:pt x="17514" y="1663"/>
                    <a:pt x="19537" y="4450"/>
                  </a:cubicBezTo>
                  <a:cubicBezTo>
                    <a:pt x="20887" y="6308"/>
                    <a:pt x="21600" y="8498"/>
                    <a:pt x="21600" y="10783"/>
                  </a:cubicBezTo>
                  <a:cubicBezTo>
                    <a:pt x="21600" y="14241"/>
                    <a:pt x="19935" y="17516"/>
                    <a:pt x="17148" y="19544"/>
                  </a:cubicBezTo>
                  <a:cubicBezTo>
                    <a:pt x="15298" y="20889"/>
                    <a:pt x="13110" y="21600"/>
                    <a:pt x="10823" y="21600"/>
                  </a:cubicBezTo>
                  <a:close/>
                </a:path>
              </a:pathLst>
            </a:custGeom>
            <a:solidFill>
              <a:schemeClr val="bg2"/>
            </a:solidFill>
            <a:ln w="12700" cap="flat">
              <a:noFill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000"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+mn-lt"/>
                  <a:ea typeface="+mn-ea"/>
                  <a:cs typeface="+mn-cs"/>
                  <a:sym typeface="Gill Sans"/>
                </a:defRPr>
              </a:pPr>
              <a:endParaRPr kumimoji="0" sz="3000" b="0" i="0" u="none" strike="noStrike" kern="1200" cap="none" spc="0" normalizeH="0" baseline="0" noProof="0">
                <a:ln>
                  <a:noFill/>
                </a:ln>
                <a:solidFill>
                  <a:srgbClr val="003399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  <a:sym typeface="Gill Sans"/>
              </a:endParaRPr>
            </a:p>
          </p:txBody>
        </p:sp>
        <p:sp>
          <p:nvSpPr>
            <p:cNvPr id="113" name="Shape 42"/>
            <p:cNvSpPr/>
            <p:nvPr/>
          </p:nvSpPr>
          <p:spPr>
            <a:xfrm>
              <a:off x="137855" y="1164106"/>
              <a:ext cx="129756" cy="12973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821" y="21600"/>
                  </a:moveTo>
                  <a:cubicBezTo>
                    <a:pt x="7359" y="21600"/>
                    <a:pt x="4085" y="19938"/>
                    <a:pt x="2063" y="17152"/>
                  </a:cubicBezTo>
                  <a:cubicBezTo>
                    <a:pt x="713" y="15295"/>
                    <a:pt x="0" y="13106"/>
                    <a:pt x="0" y="10822"/>
                  </a:cubicBezTo>
                  <a:cubicBezTo>
                    <a:pt x="0" y="7366"/>
                    <a:pt x="1665" y="4092"/>
                    <a:pt x="4451" y="2067"/>
                  </a:cubicBezTo>
                  <a:cubicBezTo>
                    <a:pt x="6312" y="715"/>
                    <a:pt x="8496" y="0"/>
                    <a:pt x="10766" y="0"/>
                  </a:cubicBezTo>
                  <a:cubicBezTo>
                    <a:pt x="11337" y="0"/>
                    <a:pt x="11917" y="46"/>
                    <a:pt x="12489" y="136"/>
                  </a:cubicBezTo>
                  <a:cubicBezTo>
                    <a:pt x="15337" y="588"/>
                    <a:pt x="17840" y="2122"/>
                    <a:pt x="19536" y="4457"/>
                  </a:cubicBezTo>
                  <a:cubicBezTo>
                    <a:pt x="20887" y="6316"/>
                    <a:pt x="21600" y="8504"/>
                    <a:pt x="21600" y="10786"/>
                  </a:cubicBezTo>
                  <a:cubicBezTo>
                    <a:pt x="21600" y="14243"/>
                    <a:pt x="19935" y="17517"/>
                    <a:pt x="17146" y="19543"/>
                  </a:cubicBezTo>
                  <a:cubicBezTo>
                    <a:pt x="15294" y="20889"/>
                    <a:pt x="13106" y="21600"/>
                    <a:pt x="10821" y="21600"/>
                  </a:cubicBezTo>
                  <a:close/>
                </a:path>
              </a:pathLst>
            </a:custGeom>
            <a:solidFill>
              <a:schemeClr val="bg2"/>
            </a:solidFill>
            <a:ln w="12700" cap="flat">
              <a:noFill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000"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+mn-lt"/>
                  <a:ea typeface="+mn-ea"/>
                  <a:cs typeface="+mn-cs"/>
                  <a:sym typeface="Gill Sans"/>
                </a:defRPr>
              </a:pPr>
              <a:endParaRPr kumimoji="0" sz="3000" b="0" i="0" u="none" strike="noStrike" kern="1200" cap="none" spc="0" normalizeH="0" baseline="0" noProof="0">
                <a:ln>
                  <a:noFill/>
                </a:ln>
                <a:solidFill>
                  <a:srgbClr val="003399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  <a:sym typeface="Gill Sans"/>
              </a:endParaRPr>
            </a:p>
          </p:txBody>
        </p:sp>
        <p:sp>
          <p:nvSpPr>
            <p:cNvPr id="114" name="Shape 43"/>
            <p:cNvSpPr/>
            <p:nvPr/>
          </p:nvSpPr>
          <p:spPr>
            <a:xfrm>
              <a:off x="964984" y="30634"/>
              <a:ext cx="129816" cy="1298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791" y="21600"/>
                  </a:moveTo>
                  <a:cubicBezTo>
                    <a:pt x="9666" y="21600"/>
                    <a:pt x="8547" y="21421"/>
                    <a:pt x="7464" y="21070"/>
                  </a:cubicBezTo>
                  <a:cubicBezTo>
                    <a:pt x="2999" y="19619"/>
                    <a:pt x="0" y="15495"/>
                    <a:pt x="0" y="10807"/>
                  </a:cubicBezTo>
                  <a:cubicBezTo>
                    <a:pt x="0" y="9682"/>
                    <a:pt x="179" y="8559"/>
                    <a:pt x="534" y="7470"/>
                  </a:cubicBezTo>
                  <a:cubicBezTo>
                    <a:pt x="1425" y="4726"/>
                    <a:pt x="3330" y="2494"/>
                    <a:pt x="5900" y="1184"/>
                  </a:cubicBezTo>
                  <a:cubicBezTo>
                    <a:pt x="7442" y="398"/>
                    <a:pt x="9085" y="0"/>
                    <a:pt x="10782" y="0"/>
                  </a:cubicBezTo>
                  <a:cubicBezTo>
                    <a:pt x="11912" y="0"/>
                    <a:pt x="13039" y="180"/>
                    <a:pt x="14135" y="536"/>
                  </a:cubicBezTo>
                  <a:cubicBezTo>
                    <a:pt x="18600" y="1988"/>
                    <a:pt x="21600" y="6113"/>
                    <a:pt x="21600" y="10801"/>
                  </a:cubicBezTo>
                  <a:cubicBezTo>
                    <a:pt x="21600" y="11926"/>
                    <a:pt x="21421" y="13048"/>
                    <a:pt x="21066" y="14137"/>
                  </a:cubicBezTo>
                  <a:cubicBezTo>
                    <a:pt x="19616" y="18602"/>
                    <a:pt x="15486" y="21600"/>
                    <a:pt x="10791" y="21600"/>
                  </a:cubicBezTo>
                  <a:close/>
                </a:path>
              </a:pathLst>
            </a:custGeom>
            <a:solidFill>
              <a:schemeClr val="bg2"/>
            </a:solidFill>
            <a:ln w="12700" cap="flat">
              <a:noFill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000"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+mn-lt"/>
                  <a:ea typeface="+mn-ea"/>
                  <a:cs typeface="+mn-cs"/>
                  <a:sym typeface="Gill Sans"/>
                </a:defRPr>
              </a:pPr>
              <a:endParaRPr kumimoji="0" sz="3000" b="0" i="0" u="none" strike="noStrike" kern="1200" cap="none" spc="0" normalizeH="0" baseline="0" noProof="0">
                <a:ln>
                  <a:noFill/>
                </a:ln>
                <a:solidFill>
                  <a:srgbClr val="003399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  <a:sym typeface="Gill Sans"/>
              </a:endParaRPr>
            </a:p>
          </p:txBody>
        </p:sp>
        <p:sp>
          <p:nvSpPr>
            <p:cNvPr id="115" name="Shape 44"/>
            <p:cNvSpPr/>
            <p:nvPr/>
          </p:nvSpPr>
          <p:spPr>
            <a:xfrm>
              <a:off x="505467" y="1424499"/>
              <a:ext cx="129817" cy="12984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817" y="21600"/>
                  </a:moveTo>
                  <a:cubicBezTo>
                    <a:pt x="9688" y="21600"/>
                    <a:pt x="8561" y="21420"/>
                    <a:pt x="7466" y="21065"/>
                  </a:cubicBezTo>
                  <a:cubicBezTo>
                    <a:pt x="3000" y="19614"/>
                    <a:pt x="0" y="15491"/>
                    <a:pt x="0" y="10804"/>
                  </a:cubicBezTo>
                  <a:cubicBezTo>
                    <a:pt x="0" y="9680"/>
                    <a:pt x="179" y="8556"/>
                    <a:pt x="534" y="7465"/>
                  </a:cubicBezTo>
                  <a:cubicBezTo>
                    <a:pt x="1426" y="4723"/>
                    <a:pt x="3330" y="2492"/>
                    <a:pt x="5899" y="1184"/>
                  </a:cubicBezTo>
                  <a:cubicBezTo>
                    <a:pt x="7442" y="398"/>
                    <a:pt x="9085" y="0"/>
                    <a:pt x="10783" y="0"/>
                  </a:cubicBezTo>
                  <a:cubicBezTo>
                    <a:pt x="11913" y="0"/>
                    <a:pt x="13041" y="180"/>
                    <a:pt x="14136" y="536"/>
                  </a:cubicBezTo>
                  <a:cubicBezTo>
                    <a:pt x="18601" y="1986"/>
                    <a:pt x="21600" y="6109"/>
                    <a:pt x="21600" y="10796"/>
                  </a:cubicBezTo>
                  <a:cubicBezTo>
                    <a:pt x="21600" y="11920"/>
                    <a:pt x="21421" y="13044"/>
                    <a:pt x="21066" y="14135"/>
                  </a:cubicBezTo>
                  <a:cubicBezTo>
                    <a:pt x="20175" y="16877"/>
                    <a:pt x="18270" y="19107"/>
                    <a:pt x="15700" y="20417"/>
                  </a:cubicBezTo>
                  <a:cubicBezTo>
                    <a:pt x="14158" y="21202"/>
                    <a:pt x="12516" y="21600"/>
                    <a:pt x="10817" y="21600"/>
                  </a:cubicBezTo>
                  <a:close/>
                </a:path>
              </a:pathLst>
            </a:custGeom>
            <a:solidFill>
              <a:schemeClr val="bg2"/>
            </a:solidFill>
            <a:ln w="12700" cap="flat">
              <a:noFill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000"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+mn-lt"/>
                  <a:ea typeface="+mn-ea"/>
                  <a:cs typeface="+mn-cs"/>
                  <a:sym typeface="Gill Sans"/>
                </a:defRPr>
              </a:pPr>
              <a:endParaRPr kumimoji="0" sz="3000" b="0" i="0" u="none" strike="noStrike" kern="1200" cap="none" spc="0" normalizeH="0" baseline="0" noProof="0">
                <a:ln>
                  <a:noFill/>
                </a:ln>
                <a:solidFill>
                  <a:srgbClr val="003399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  <a:sym typeface="Gill Sans"/>
              </a:endParaRPr>
            </a:p>
          </p:txBody>
        </p:sp>
        <p:sp>
          <p:nvSpPr>
            <p:cNvPr id="116" name="Shape 45"/>
            <p:cNvSpPr/>
            <p:nvPr/>
          </p:nvSpPr>
          <p:spPr>
            <a:xfrm>
              <a:off x="964984" y="1424499"/>
              <a:ext cx="129824" cy="1297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812" y="21600"/>
                  </a:moveTo>
                  <a:cubicBezTo>
                    <a:pt x="6114" y="21600"/>
                    <a:pt x="1984" y="18601"/>
                    <a:pt x="533" y="14138"/>
                  </a:cubicBezTo>
                  <a:cubicBezTo>
                    <a:pt x="179" y="13049"/>
                    <a:pt x="0" y="11924"/>
                    <a:pt x="0" y="10797"/>
                  </a:cubicBezTo>
                  <a:cubicBezTo>
                    <a:pt x="0" y="6106"/>
                    <a:pt x="2998" y="1981"/>
                    <a:pt x="7461" y="532"/>
                  </a:cubicBezTo>
                  <a:cubicBezTo>
                    <a:pt x="8545" y="179"/>
                    <a:pt x="9664" y="0"/>
                    <a:pt x="10789" y="0"/>
                  </a:cubicBezTo>
                  <a:cubicBezTo>
                    <a:pt x="15485" y="0"/>
                    <a:pt x="19616" y="3000"/>
                    <a:pt x="21067" y="7464"/>
                  </a:cubicBezTo>
                  <a:cubicBezTo>
                    <a:pt x="21421" y="8552"/>
                    <a:pt x="21600" y="9678"/>
                    <a:pt x="21600" y="10803"/>
                  </a:cubicBezTo>
                  <a:cubicBezTo>
                    <a:pt x="21600" y="15494"/>
                    <a:pt x="18601" y="19619"/>
                    <a:pt x="14136" y="21070"/>
                  </a:cubicBezTo>
                  <a:cubicBezTo>
                    <a:pt x="13055" y="21422"/>
                    <a:pt x="11936" y="21600"/>
                    <a:pt x="10812" y="21600"/>
                  </a:cubicBezTo>
                  <a:close/>
                </a:path>
              </a:pathLst>
            </a:custGeom>
            <a:solidFill>
              <a:schemeClr val="bg2"/>
            </a:solidFill>
            <a:ln w="12700" cap="flat">
              <a:noFill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000"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+mn-lt"/>
                  <a:ea typeface="+mn-ea"/>
                  <a:cs typeface="+mn-cs"/>
                  <a:sym typeface="Gill Sans"/>
                </a:defRPr>
              </a:pPr>
              <a:endParaRPr kumimoji="0" sz="3000" b="0" i="0" u="none" strike="noStrike" kern="1200" cap="none" spc="0" normalizeH="0" baseline="0" noProof="0">
                <a:ln>
                  <a:noFill/>
                </a:ln>
                <a:solidFill>
                  <a:srgbClr val="003399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  <a:sym typeface="Gill Sans"/>
              </a:endParaRPr>
            </a:p>
          </p:txBody>
        </p:sp>
        <p:sp>
          <p:nvSpPr>
            <p:cNvPr id="117" name="Shape 46"/>
            <p:cNvSpPr/>
            <p:nvPr/>
          </p:nvSpPr>
          <p:spPr>
            <a:xfrm>
              <a:off x="1317282" y="1164106"/>
              <a:ext cx="129764" cy="12973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779" y="21600"/>
                  </a:moveTo>
                  <a:cubicBezTo>
                    <a:pt x="8492" y="21600"/>
                    <a:pt x="6304" y="20889"/>
                    <a:pt x="4452" y="19543"/>
                  </a:cubicBezTo>
                  <a:cubicBezTo>
                    <a:pt x="1665" y="17517"/>
                    <a:pt x="0" y="14243"/>
                    <a:pt x="0" y="10786"/>
                  </a:cubicBezTo>
                  <a:cubicBezTo>
                    <a:pt x="0" y="8504"/>
                    <a:pt x="713" y="6316"/>
                    <a:pt x="2063" y="4457"/>
                  </a:cubicBezTo>
                  <a:cubicBezTo>
                    <a:pt x="3759" y="2123"/>
                    <a:pt x="6262" y="588"/>
                    <a:pt x="9111" y="136"/>
                  </a:cubicBezTo>
                  <a:cubicBezTo>
                    <a:pt x="9682" y="46"/>
                    <a:pt x="10262" y="0"/>
                    <a:pt x="10834" y="0"/>
                  </a:cubicBezTo>
                  <a:cubicBezTo>
                    <a:pt x="13103" y="0"/>
                    <a:pt x="15287" y="715"/>
                    <a:pt x="17147" y="2066"/>
                  </a:cubicBezTo>
                  <a:cubicBezTo>
                    <a:pt x="19936" y="4093"/>
                    <a:pt x="21600" y="7366"/>
                    <a:pt x="21600" y="10822"/>
                  </a:cubicBezTo>
                  <a:cubicBezTo>
                    <a:pt x="21600" y="13105"/>
                    <a:pt x="20887" y="15294"/>
                    <a:pt x="19537" y="17152"/>
                  </a:cubicBezTo>
                  <a:cubicBezTo>
                    <a:pt x="17514" y="19938"/>
                    <a:pt x="14240" y="21600"/>
                    <a:pt x="10779" y="21600"/>
                  </a:cubicBezTo>
                  <a:close/>
                </a:path>
              </a:pathLst>
            </a:custGeom>
            <a:solidFill>
              <a:schemeClr val="bg2"/>
            </a:solidFill>
            <a:ln w="12700" cap="flat">
              <a:noFill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000"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+mn-lt"/>
                  <a:ea typeface="+mn-ea"/>
                  <a:cs typeface="+mn-cs"/>
                  <a:sym typeface="Gill Sans"/>
                </a:defRPr>
              </a:pPr>
              <a:endParaRPr kumimoji="0" sz="3000" b="0" i="0" u="none" strike="noStrike" kern="1200" cap="none" spc="0" normalizeH="0" baseline="0" noProof="0">
                <a:ln>
                  <a:noFill/>
                </a:ln>
                <a:solidFill>
                  <a:srgbClr val="003399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  <a:sym typeface="Gill Sans"/>
              </a:endParaRPr>
            </a:p>
          </p:txBody>
        </p:sp>
      </p:grpSp>
      <p:sp>
        <p:nvSpPr>
          <p:cNvPr id="122" name="Rectangle 23"/>
          <p:cNvSpPr/>
          <p:nvPr/>
        </p:nvSpPr>
        <p:spPr>
          <a:xfrm>
            <a:off x="2612192" y="1413063"/>
            <a:ext cx="905835" cy="46692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marL="0" marR="0" lvl="0" indent="0" algn="ctr" defTabSz="924259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800" b="1" i="0" u="none" strike="noStrike" kern="0" cap="none" spc="0" normalizeH="0" baseline="0" noProof="0" dirty="0">
                <a:ln>
                  <a:noFill/>
                </a:ln>
                <a:solidFill>
                  <a:srgbClr val="A1C46B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13</a:t>
            </a:r>
            <a:r>
              <a:rPr kumimoji="0" lang="en-GB" sz="1800" b="1" i="0" u="none" strike="noStrike" kern="0" cap="none" spc="0" normalizeH="0" baseline="0" noProof="0" dirty="0">
                <a:ln>
                  <a:noFill/>
                </a:ln>
                <a:solidFill>
                  <a:srgbClr val="A1C46B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%</a:t>
            </a:r>
            <a:endParaRPr kumimoji="0" lang="hu-HU" sz="1800" b="1" i="0" u="none" strike="noStrike" kern="0" cap="none" spc="0" normalizeH="0" baseline="0" noProof="0" dirty="0">
              <a:ln>
                <a:noFill/>
              </a:ln>
              <a:solidFill>
                <a:srgbClr val="A1C46B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924259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1" i="0" u="none" strike="noStrike" kern="0" cap="none" spc="0" normalizeH="0" baseline="0" noProof="0" dirty="0">
              <a:ln>
                <a:noFill/>
              </a:ln>
              <a:solidFill>
                <a:srgbClr val="B7BF12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123" name="Rectangle 23"/>
          <p:cNvSpPr/>
          <p:nvPr/>
        </p:nvSpPr>
        <p:spPr>
          <a:xfrm>
            <a:off x="1219080" y="1413336"/>
            <a:ext cx="905835" cy="46692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marL="0" marR="0" lvl="0" indent="0" algn="ctr" defTabSz="924259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800" b="1" i="0" u="none" strike="noStrike" kern="0" cap="none" spc="0" normalizeH="0" baseline="0" noProof="0" dirty="0">
                <a:ln>
                  <a:noFill/>
                </a:ln>
                <a:solidFill>
                  <a:srgbClr val="A1C46B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2</a:t>
            </a:r>
            <a:r>
              <a:rPr kumimoji="0" lang="en-GB" sz="1800" b="1" i="0" u="none" strike="noStrike" kern="0" cap="none" spc="0" normalizeH="0" baseline="0" noProof="0" dirty="0">
                <a:ln>
                  <a:noFill/>
                </a:ln>
                <a:solidFill>
                  <a:srgbClr val="A1C46B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%</a:t>
            </a:r>
            <a:endParaRPr kumimoji="0" lang="hu-HU" sz="1800" b="1" i="0" u="none" strike="noStrike" kern="0" cap="none" spc="0" normalizeH="0" baseline="0" noProof="0" dirty="0">
              <a:ln>
                <a:noFill/>
              </a:ln>
              <a:solidFill>
                <a:srgbClr val="A1C46B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924259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1" i="0" u="none" strike="noStrike" kern="0" cap="none" spc="0" normalizeH="0" baseline="0" noProof="0" dirty="0">
              <a:ln>
                <a:noFill/>
              </a:ln>
              <a:solidFill>
                <a:srgbClr val="B7BF12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124" name="Rectangle 23"/>
          <p:cNvSpPr/>
          <p:nvPr/>
        </p:nvSpPr>
        <p:spPr>
          <a:xfrm>
            <a:off x="6791538" y="1425026"/>
            <a:ext cx="905835" cy="46692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marL="0" marR="0" lvl="0" indent="0" algn="ctr" defTabSz="924259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800" b="1" i="0" u="none" strike="noStrike" kern="0" cap="none" spc="0" normalizeH="0" baseline="0" noProof="0" dirty="0">
                <a:ln>
                  <a:noFill/>
                </a:ln>
                <a:solidFill>
                  <a:srgbClr val="A1C46B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1</a:t>
            </a:r>
            <a:r>
              <a:rPr kumimoji="0" lang="en-GB" sz="1800" b="1" i="0" u="none" strike="noStrike" kern="0" cap="none" spc="0" normalizeH="0" baseline="0" noProof="0" dirty="0">
                <a:ln>
                  <a:noFill/>
                </a:ln>
                <a:solidFill>
                  <a:srgbClr val="A1C46B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%</a:t>
            </a:r>
            <a:endParaRPr kumimoji="0" lang="hu-HU" sz="1800" b="1" i="0" u="none" strike="noStrike" kern="0" cap="none" spc="0" normalizeH="0" baseline="0" noProof="0" dirty="0">
              <a:ln>
                <a:noFill/>
              </a:ln>
              <a:solidFill>
                <a:srgbClr val="A1C46B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924259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1" i="0" u="none" strike="noStrike" kern="0" cap="none" spc="0" normalizeH="0" baseline="0" noProof="0" dirty="0">
              <a:ln>
                <a:noFill/>
              </a:ln>
              <a:solidFill>
                <a:srgbClr val="B7BF12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126" name="Rectangle 23"/>
          <p:cNvSpPr/>
          <p:nvPr/>
        </p:nvSpPr>
        <p:spPr>
          <a:xfrm>
            <a:off x="2430229" y="2137239"/>
            <a:ext cx="1205667" cy="906238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marL="0" marR="0" lvl="0" indent="0" algn="ctr" defTabSz="924259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900" b="0" i="0" u="none" strike="noStrike" kern="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Sok dologról le kell mondanunk, hogy a mindennapi életünket fenn tudjuk tartani</a:t>
            </a:r>
          </a:p>
        </p:txBody>
      </p:sp>
      <p:sp>
        <p:nvSpPr>
          <p:cNvPr id="127" name="Rectangle 23"/>
          <p:cNvSpPr/>
          <p:nvPr/>
        </p:nvSpPr>
        <p:spPr>
          <a:xfrm>
            <a:off x="1062077" y="2127145"/>
            <a:ext cx="1205667" cy="906238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marL="0" marR="0" lvl="0" indent="0" algn="ctr" defTabSz="924259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900" b="0" i="0" u="none" strike="noStrike" kern="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Alapvető kiadások fedezésére sincsen elég pénzünk</a:t>
            </a:r>
          </a:p>
        </p:txBody>
      </p:sp>
      <p:sp>
        <p:nvSpPr>
          <p:cNvPr id="128" name="Rectangle 23"/>
          <p:cNvSpPr/>
          <p:nvPr/>
        </p:nvSpPr>
        <p:spPr>
          <a:xfrm>
            <a:off x="6606693" y="2134498"/>
            <a:ext cx="1205667" cy="906238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marL="0" marR="0" lvl="0" indent="0" algn="ctr" defTabSz="924259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900" b="0" i="0" u="none" strike="noStrike" kern="0" cap="none" spc="0" normalizeH="0" baseline="0" noProof="0" dirty="0" err="1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Vagyonosak</a:t>
            </a:r>
            <a:r>
              <a:rPr kumimoji="0" lang="hu-HU" sz="900" b="0" i="0" u="none" strike="noStrike" kern="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vagyunk, nagyobb kiadásokra sem kell spórolnunk</a:t>
            </a:r>
          </a:p>
        </p:txBody>
      </p:sp>
      <p:sp>
        <p:nvSpPr>
          <p:cNvPr id="129" name="Szövegdoboz 350"/>
          <p:cNvSpPr txBox="1"/>
          <p:nvPr/>
        </p:nvSpPr>
        <p:spPr>
          <a:xfrm>
            <a:off x="3218219" y="3003798"/>
            <a:ext cx="263023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u-HU" sz="1200" kern="0" dirty="0">
                <a:solidFill>
                  <a:srgbClr val="58595B"/>
                </a:solidFill>
              </a:rPr>
              <a:t>FOGLALKOZÁSI STÁTUSZ</a:t>
            </a:r>
          </a:p>
        </p:txBody>
      </p:sp>
      <p:cxnSp>
        <p:nvCxnSpPr>
          <p:cNvPr id="237" name="Straight Connector 236"/>
          <p:cNvCxnSpPr/>
          <p:nvPr/>
        </p:nvCxnSpPr>
        <p:spPr>
          <a:xfrm>
            <a:off x="1673877" y="2859782"/>
            <a:ext cx="5440062" cy="0"/>
          </a:xfrm>
          <a:prstGeom prst="line">
            <a:avLst/>
          </a:prstGeom>
          <a:ln w="635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9" name="Szövegdoboz 135"/>
          <p:cNvSpPr txBox="1"/>
          <p:nvPr/>
        </p:nvSpPr>
        <p:spPr>
          <a:xfrm>
            <a:off x="376088" y="4968864"/>
            <a:ext cx="8084344" cy="1384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763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7981950" algn="r"/>
              </a:tabLst>
              <a:defRPr/>
            </a:pPr>
            <a:r>
              <a:rPr kumimoji="0" lang="hu-HU" sz="900" b="0" i="0" u="none" strike="noStrike" kern="0" cap="none" spc="0" normalizeH="0" baseline="0" noProof="0" dirty="0">
                <a:ln>
                  <a:noFill/>
                </a:ln>
                <a:solidFill>
                  <a:srgbClr val="222223"/>
                </a:solidFill>
                <a:effectLst/>
                <a:uLnTx/>
                <a:uFillTx/>
              </a:rPr>
              <a:t>N=1005 | Bázis: teljes minta</a:t>
            </a:r>
          </a:p>
        </p:txBody>
      </p:sp>
      <p:grpSp>
        <p:nvGrpSpPr>
          <p:cNvPr id="240" name="Group 239"/>
          <p:cNvGrpSpPr/>
          <p:nvPr/>
        </p:nvGrpSpPr>
        <p:grpSpPr>
          <a:xfrm>
            <a:off x="1205857" y="3556950"/>
            <a:ext cx="930702" cy="1080120"/>
            <a:chOff x="425473" y="2073751"/>
            <a:chExt cx="1238764" cy="1080120"/>
          </a:xfrm>
        </p:grpSpPr>
        <p:graphicFrame>
          <p:nvGraphicFramePr>
            <p:cNvPr id="241" name="Object 5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450192642"/>
                </p:ext>
              </p:extLst>
            </p:nvPr>
          </p:nvGraphicFramePr>
          <p:xfrm>
            <a:off x="425473" y="2073751"/>
            <a:ext cx="1238764" cy="108012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sp>
          <p:nvSpPr>
            <p:cNvPr id="242" name="Chord 241"/>
            <p:cNvSpPr/>
            <p:nvPr/>
          </p:nvSpPr>
          <p:spPr>
            <a:xfrm>
              <a:off x="850199" y="2406978"/>
              <a:ext cx="446467" cy="405879"/>
            </a:xfrm>
            <a:prstGeom prst="chord">
              <a:avLst>
                <a:gd name="adj1" fmla="val 10765741"/>
                <a:gd name="adj2" fmla="val 17173"/>
              </a:avLst>
            </a:prstGeom>
            <a:solidFill>
              <a:srgbClr val="222223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tIns="0" bIns="151200" rtlCol="0" anchor="b"/>
            <a:lstStyle>
              <a:defPPr>
                <a:defRPr lang="pl-PL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l-PL" sz="1000" b="0" i="0" u="none" strike="noStrike" kern="120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40</a:t>
              </a:r>
              <a:r>
                <a:rPr kumimoji="0" lang="en-GB" sz="1000" b="0" i="0" u="none" strike="noStrike" kern="120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%</a:t>
              </a:r>
            </a:p>
          </p:txBody>
        </p:sp>
      </p:grpSp>
      <p:sp>
        <p:nvSpPr>
          <p:cNvPr id="243" name="Rectangle 23"/>
          <p:cNvSpPr/>
          <p:nvPr/>
        </p:nvSpPr>
        <p:spPr>
          <a:xfrm>
            <a:off x="1248162" y="4196091"/>
            <a:ext cx="905835" cy="31987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algn="ctr" defTabSz="924259">
              <a:lnSpc>
                <a:spcPct val="90000"/>
              </a:lnSpc>
              <a:defRPr/>
            </a:pPr>
            <a:r>
              <a:rPr lang="hu-HU" sz="1050" kern="0" dirty="0">
                <a:solidFill>
                  <a:srgbClr val="404040"/>
                </a:solidFill>
              </a:rPr>
              <a:t>Tanuló, hallgató</a:t>
            </a:r>
          </a:p>
        </p:txBody>
      </p:sp>
      <p:grpSp>
        <p:nvGrpSpPr>
          <p:cNvPr id="244" name="Group 243"/>
          <p:cNvGrpSpPr/>
          <p:nvPr/>
        </p:nvGrpSpPr>
        <p:grpSpPr>
          <a:xfrm>
            <a:off x="2309082" y="3556950"/>
            <a:ext cx="930702" cy="1080120"/>
            <a:chOff x="425473" y="2073751"/>
            <a:chExt cx="1238764" cy="1080120"/>
          </a:xfrm>
        </p:grpSpPr>
        <p:graphicFrame>
          <p:nvGraphicFramePr>
            <p:cNvPr id="245" name="Object 5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58239396"/>
                </p:ext>
              </p:extLst>
            </p:nvPr>
          </p:nvGraphicFramePr>
          <p:xfrm>
            <a:off x="425473" y="2073751"/>
            <a:ext cx="1238764" cy="108012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sp>
          <p:nvSpPr>
            <p:cNvPr id="246" name="Chord 245"/>
            <p:cNvSpPr/>
            <p:nvPr/>
          </p:nvSpPr>
          <p:spPr>
            <a:xfrm>
              <a:off x="850199" y="2406978"/>
              <a:ext cx="446467" cy="405879"/>
            </a:xfrm>
            <a:prstGeom prst="chord">
              <a:avLst>
                <a:gd name="adj1" fmla="val 10765741"/>
                <a:gd name="adj2" fmla="val 17173"/>
              </a:avLst>
            </a:prstGeom>
            <a:solidFill>
              <a:srgbClr val="222223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tIns="0" bIns="151200" rtlCol="0" anchor="b"/>
            <a:lstStyle>
              <a:defPPr>
                <a:defRPr lang="pl-PL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l-PL" sz="1000" b="0" i="0" u="none" strike="noStrike" kern="120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29</a:t>
              </a:r>
              <a:r>
                <a:rPr kumimoji="0" lang="en-GB" sz="1000" b="0" i="0" u="none" strike="noStrike" kern="120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%</a:t>
              </a:r>
            </a:p>
          </p:txBody>
        </p:sp>
      </p:grpSp>
      <p:sp>
        <p:nvSpPr>
          <p:cNvPr id="247" name="Rectangle 23"/>
          <p:cNvSpPr/>
          <p:nvPr/>
        </p:nvSpPr>
        <p:spPr>
          <a:xfrm>
            <a:off x="2256274" y="4196091"/>
            <a:ext cx="1096061" cy="31987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algn="ctr" defTabSz="924259">
              <a:lnSpc>
                <a:spcPct val="90000"/>
              </a:lnSpc>
              <a:defRPr/>
            </a:pPr>
            <a:r>
              <a:rPr lang="hu-HU" sz="1050" kern="0" dirty="0">
                <a:solidFill>
                  <a:srgbClr val="404040"/>
                </a:solidFill>
              </a:rPr>
              <a:t>Beosztott értelmiségi</a:t>
            </a:r>
          </a:p>
        </p:txBody>
      </p:sp>
      <p:grpSp>
        <p:nvGrpSpPr>
          <p:cNvPr id="248" name="Group 247"/>
          <p:cNvGrpSpPr/>
          <p:nvPr/>
        </p:nvGrpSpPr>
        <p:grpSpPr>
          <a:xfrm>
            <a:off x="3395102" y="3556950"/>
            <a:ext cx="930702" cy="1080120"/>
            <a:chOff x="425473" y="2073751"/>
            <a:chExt cx="1238764" cy="1080120"/>
          </a:xfrm>
        </p:grpSpPr>
        <p:graphicFrame>
          <p:nvGraphicFramePr>
            <p:cNvPr id="249" name="Object 5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384362208"/>
                </p:ext>
              </p:extLst>
            </p:nvPr>
          </p:nvGraphicFramePr>
          <p:xfrm>
            <a:off x="425473" y="2073751"/>
            <a:ext cx="1238764" cy="108012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4"/>
            </a:graphicData>
          </a:graphic>
        </p:graphicFrame>
        <p:sp>
          <p:nvSpPr>
            <p:cNvPr id="250" name="Chord 249"/>
            <p:cNvSpPr/>
            <p:nvPr/>
          </p:nvSpPr>
          <p:spPr>
            <a:xfrm>
              <a:off x="850199" y="2406978"/>
              <a:ext cx="446467" cy="405879"/>
            </a:xfrm>
            <a:prstGeom prst="chord">
              <a:avLst>
                <a:gd name="adj1" fmla="val 10765741"/>
                <a:gd name="adj2" fmla="val 17173"/>
              </a:avLst>
            </a:prstGeom>
            <a:solidFill>
              <a:srgbClr val="222223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tIns="0" bIns="151200" rtlCol="0" anchor="b"/>
            <a:lstStyle>
              <a:defPPr>
                <a:defRPr lang="pl-PL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l-PL" sz="1000" b="0" i="0" u="none" strike="noStrike" kern="120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17</a:t>
              </a:r>
              <a:r>
                <a:rPr kumimoji="0" lang="en-GB" sz="1000" b="0" i="0" u="none" strike="noStrike" kern="120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%</a:t>
              </a:r>
            </a:p>
          </p:txBody>
        </p:sp>
      </p:grpSp>
      <p:sp>
        <p:nvSpPr>
          <p:cNvPr id="251" name="Rectangle 23"/>
          <p:cNvSpPr/>
          <p:nvPr/>
        </p:nvSpPr>
        <p:spPr>
          <a:xfrm>
            <a:off x="3516012" y="4196091"/>
            <a:ext cx="748624" cy="31987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algn="ctr" defTabSz="924259">
              <a:lnSpc>
                <a:spcPct val="90000"/>
              </a:lnSpc>
              <a:defRPr/>
            </a:pPr>
            <a:r>
              <a:rPr lang="hu-HU" sz="1050" kern="0" dirty="0">
                <a:solidFill>
                  <a:srgbClr val="404040"/>
                </a:solidFill>
              </a:rPr>
              <a:t>Fizikai dolgozó</a:t>
            </a:r>
          </a:p>
        </p:txBody>
      </p:sp>
      <p:grpSp>
        <p:nvGrpSpPr>
          <p:cNvPr id="252" name="Group 251"/>
          <p:cNvGrpSpPr/>
          <p:nvPr/>
        </p:nvGrpSpPr>
        <p:grpSpPr>
          <a:xfrm>
            <a:off x="4487956" y="3556950"/>
            <a:ext cx="930702" cy="1080120"/>
            <a:chOff x="425473" y="2073751"/>
            <a:chExt cx="1238764" cy="1080120"/>
          </a:xfrm>
        </p:grpSpPr>
        <p:graphicFrame>
          <p:nvGraphicFramePr>
            <p:cNvPr id="253" name="Object 5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251807733"/>
                </p:ext>
              </p:extLst>
            </p:nvPr>
          </p:nvGraphicFramePr>
          <p:xfrm>
            <a:off x="425473" y="2073751"/>
            <a:ext cx="1238764" cy="108012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5"/>
            </a:graphicData>
          </a:graphic>
        </p:graphicFrame>
        <p:sp>
          <p:nvSpPr>
            <p:cNvPr id="254" name="Chord 253"/>
            <p:cNvSpPr/>
            <p:nvPr/>
          </p:nvSpPr>
          <p:spPr>
            <a:xfrm>
              <a:off x="850199" y="2406978"/>
              <a:ext cx="446467" cy="405879"/>
            </a:xfrm>
            <a:prstGeom prst="chord">
              <a:avLst>
                <a:gd name="adj1" fmla="val 10765741"/>
                <a:gd name="adj2" fmla="val 17173"/>
              </a:avLst>
            </a:prstGeom>
            <a:solidFill>
              <a:srgbClr val="222223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tIns="0" bIns="151200" rtlCol="0" anchor="b"/>
            <a:lstStyle>
              <a:defPPr>
                <a:defRPr lang="pl-PL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l-PL" sz="1000" b="0" i="0" u="none" strike="noStrike" kern="120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5</a:t>
              </a:r>
              <a:r>
                <a:rPr kumimoji="0" lang="en-GB" sz="1000" b="0" i="0" u="none" strike="noStrike" kern="120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%</a:t>
              </a:r>
            </a:p>
          </p:txBody>
        </p:sp>
      </p:grpSp>
      <p:sp>
        <p:nvSpPr>
          <p:cNvPr id="255" name="Rectangle 23"/>
          <p:cNvSpPr/>
          <p:nvPr/>
        </p:nvSpPr>
        <p:spPr>
          <a:xfrm>
            <a:off x="4530261" y="4196091"/>
            <a:ext cx="905835" cy="31987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algn="ctr" defTabSz="924259">
              <a:lnSpc>
                <a:spcPct val="90000"/>
              </a:lnSpc>
              <a:defRPr/>
            </a:pPr>
            <a:r>
              <a:rPr lang="hu-HU" sz="1050" kern="0" dirty="0">
                <a:solidFill>
                  <a:srgbClr val="404040"/>
                </a:solidFill>
              </a:rPr>
              <a:t>Vezető, önálló</a:t>
            </a:r>
          </a:p>
        </p:txBody>
      </p:sp>
      <p:grpSp>
        <p:nvGrpSpPr>
          <p:cNvPr id="256" name="Group 255"/>
          <p:cNvGrpSpPr/>
          <p:nvPr/>
        </p:nvGrpSpPr>
        <p:grpSpPr>
          <a:xfrm>
            <a:off x="5647248" y="3556950"/>
            <a:ext cx="930702" cy="1080120"/>
            <a:chOff x="425473" y="2073751"/>
            <a:chExt cx="1238764" cy="1080120"/>
          </a:xfrm>
        </p:grpSpPr>
        <p:graphicFrame>
          <p:nvGraphicFramePr>
            <p:cNvPr id="257" name="Object 5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567015281"/>
                </p:ext>
              </p:extLst>
            </p:nvPr>
          </p:nvGraphicFramePr>
          <p:xfrm>
            <a:off x="425473" y="2073751"/>
            <a:ext cx="1238764" cy="108012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6"/>
            </a:graphicData>
          </a:graphic>
        </p:graphicFrame>
        <p:sp>
          <p:nvSpPr>
            <p:cNvPr id="258" name="Chord 257"/>
            <p:cNvSpPr/>
            <p:nvPr/>
          </p:nvSpPr>
          <p:spPr>
            <a:xfrm>
              <a:off x="850199" y="2406978"/>
              <a:ext cx="446467" cy="405879"/>
            </a:xfrm>
            <a:prstGeom prst="chord">
              <a:avLst>
                <a:gd name="adj1" fmla="val 10765741"/>
                <a:gd name="adj2" fmla="val 17173"/>
              </a:avLst>
            </a:prstGeom>
            <a:solidFill>
              <a:srgbClr val="222223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tIns="0" bIns="151200" rtlCol="0" anchor="b"/>
            <a:lstStyle>
              <a:defPPr>
                <a:defRPr lang="pl-PL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l-PL" sz="1000" b="0" i="0" u="none" strike="noStrike" kern="120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5</a:t>
              </a:r>
              <a:r>
                <a:rPr kumimoji="0" lang="en-GB" sz="1000" b="0" i="0" u="none" strike="noStrike" kern="120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%</a:t>
              </a:r>
            </a:p>
          </p:txBody>
        </p:sp>
      </p:grpSp>
      <p:sp>
        <p:nvSpPr>
          <p:cNvPr id="259" name="Rectangle 23"/>
          <p:cNvSpPr/>
          <p:nvPr/>
        </p:nvSpPr>
        <p:spPr>
          <a:xfrm>
            <a:off x="5594440" y="4196091"/>
            <a:ext cx="1096061" cy="31987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algn="ctr" defTabSz="924259">
              <a:lnSpc>
                <a:spcPct val="90000"/>
              </a:lnSpc>
              <a:defRPr/>
            </a:pPr>
            <a:r>
              <a:rPr lang="hu-HU" sz="1050" kern="0" dirty="0">
                <a:solidFill>
                  <a:srgbClr val="404040"/>
                </a:solidFill>
              </a:rPr>
              <a:t>Nem tanuló,</a:t>
            </a:r>
            <a:br>
              <a:rPr lang="hu-HU" sz="1050" kern="0" dirty="0">
                <a:solidFill>
                  <a:srgbClr val="404040"/>
                </a:solidFill>
              </a:rPr>
            </a:br>
            <a:r>
              <a:rPr lang="hu-HU" sz="1050" kern="0" dirty="0">
                <a:solidFill>
                  <a:srgbClr val="404040"/>
                </a:solidFill>
              </a:rPr>
              <a:t>nem kereső</a:t>
            </a:r>
          </a:p>
        </p:txBody>
      </p:sp>
      <p:grpSp>
        <p:nvGrpSpPr>
          <p:cNvPr id="260" name="Group 259"/>
          <p:cNvGrpSpPr/>
          <p:nvPr/>
        </p:nvGrpSpPr>
        <p:grpSpPr>
          <a:xfrm>
            <a:off x="6720204" y="3556950"/>
            <a:ext cx="930702" cy="1080120"/>
            <a:chOff x="425473" y="2073751"/>
            <a:chExt cx="1238764" cy="1080120"/>
          </a:xfrm>
        </p:grpSpPr>
        <p:graphicFrame>
          <p:nvGraphicFramePr>
            <p:cNvPr id="261" name="Object 5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707431180"/>
                </p:ext>
              </p:extLst>
            </p:nvPr>
          </p:nvGraphicFramePr>
          <p:xfrm>
            <a:off x="425473" y="2073751"/>
            <a:ext cx="1238764" cy="108012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7"/>
            </a:graphicData>
          </a:graphic>
        </p:graphicFrame>
        <p:sp>
          <p:nvSpPr>
            <p:cNvPr id="262" name="Chord 261"/>
            <p:cNvSpPr/>
            <p:nvPr/>
          </p:nvSpPr>
          <p:spPr>
            <a:xfrm>
              <a:off x="850199" y="2406978"/>
              <a:ext cx="446467" cy="405879"/>
            </a:xfrm>
            <a:prstGeom prst="chord">
              <a:avLst>
                <a:gd name="adj1" fmla="val 10765741"/>
                <a:gd name="adj2" fmla="val 17173"/>
              </a:avLst>
            </a:prstGeom>
            <a:solidFill>
              <a:srgbClr val="222223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tIns="0" bIns="151200" rtlCol="0" anchor="b"/>
            <a:lstStyle>
              <a:defPPr>
                <a:defRPr lang="pl-PL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l-PL" sz="1000" b="0" i="0" u="none" strike="noStrike" kern="120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5</a:t>
              </a:r>
              <a:r>
                <a:rPr kumimoji="0" lang="en-GB" sz="1000" b="0" i="0" u="none" strike="noStrike" kern="120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%</a:t>
              </a:r>
            </a:p>
          </p:txBody>
        </p:sp>
      </p:grpSp>
      <p:sp>
        <p:nvSpPr>
          <p:cNvPr id="263" name="Rectangle 23"/>
          <p:cNvSpPr/>
          <p:nvPr/>
        </p:nvSpPr>
        <p:spPr>
          <a:xfrm>
            <a:off x="6762509" y="4196091"/>
            <a:ext cx="905835" cy="31987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algn="ctr" defTabSz="924259">
              <a:lnSpc>
                <a:spcPct val="90000"/>
              </a:lnSpc>
              <a:defRPr/>
            </a:pPr>
            <a:r>
              <a:rPr lang="hu-HU" sz="1050" kern="0" dirty="0">
                <a:solidFill>
                  <a:srgbClr val="404040"/>
                </a:solidFill>
              </a:rPr>
              <a:t>Egyéb</a:t>
            </a:r>
          </a:p>
        </p:txBody>
      </p:sp>
      <p:grpSp>
        <p:nvGrpSpPr>
          <p:cNvPr id="146" name="Group 47"/>
          <p:cNvGrpSpPr/>
          <p:nvPr/>
        </p:nvGrpSpPr>
        <p:grpSpPr>
          <a:xfrm>
            <a:off x="5332248" y="1034315"/>
            <a:ext cx="971096" cy="965905"/>
            <a:chOff x="0" y="0"/>
            <a:chExt cx="1600202" cy="1600200"/>
          </a:xfrm>
        </p:grpSpPr>
        <p:sp>
          <p:nvSpPr>
            <p:cNvPr id="147" name="Shape 27"/>
            <p:cNvSpPr/>
            <p:nvPr/>
          </p:nvSpPr>
          <p:spPr>
            <a:xfrm>
              <a:off x="735228" y="0"/>
              <a:ext cx="129748" cy="12974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800" y="21600"/>
                  </a:moveTo>
                  <a:cubicBezTo>
                    <a:pt x="4845" y="21600"/>
                    <a:pt x="0" y="16755"/>
                    <a:pt x="0" y="10800"/>
                  </a:cubicBezTo>
                  <a:cubicBezTo>
                    <a:pt x="0" y="4845"/>
                    <a:pt x="4845" y="0"/>
                    <a:pt x="10800" y="0"/>
                  </a:cubicBezTo>
                  <a:cubicBezTo>
                    <a:pt x="16755" y="0"/>
                    <a:pt x="21600" y="4845"/>
                    <a:pt x="21600" y="10800"/>
                  </a:cubicBezTo>
                  <a:cubicBezTo>
                    <a:pt x="21600" y="16755"/>
                    <a:pt x="16755" y="21600"/>
                    <a:pt x="10800" y="21600"/>
                  </a:cubicBezTo>
                  <a:close/>
                </a:path>
              </a:pathLst>
            </a:cu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000"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+mn-lt"/>
                  <a:ea typeface="+mn-ea"/>
                  <a:cs typeface="+mn-cs"/>
                  <a:sym typeface="Gill Sans"/>
                </a:defRPr>
              </a:pPr>
              <a:endParaRPr kumimoji="0" sz="3000" b="0" i="0" u="none" strike="noStrike" kern="1200" cap="none" spc="0" normalizeH="0" baseline="0" noProof="0">
                <a:ln>
                  <a:noFill/>
                </a:ln>
                <a:solidFill>
                  <a:srgbClr val="003399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  <a:sym typeface="Gill Sans"/>
              </a:endParaRPr>
            </a:p>
          </p:txBody>
        </p:sp>
        <p:sp>
          <p:nvSpPr>
            <p:cNvPr id="148" name="Shape 28"/>
            <p:cNvSpPr/>
            <p:nvPr/>
          </p:nvSpPr>
          <p:spPr>
            <a:xfrm>
              <a:off x="306345" y="137853"/>
              <a:ext cx="129694" cy="12975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86" h="21600" extrusionOk="0">
                  <a:moveTo>
                    <a:pt x="10511" y="21600"/>
                  </a:moveTo>
                  <a:cubicBezTo>
                    <a:pt x="7150" y="21600"/>
                    <a:pt x="3970" y="19935"/>
                    <a:pt x="2001" y="17147"/>
                  </a:cubicBezTo>
                  <a:cubicBezTo>
                    <a:pt x="356" y="14818"/>
                    <a:pt x="-307" y="11965"/>
                    <a:pt x="132" y="9112"/>
                  </a:cubicBezTo>
                  <a:cubicBezTo>
                    <a:pt x="572" y="6258"/>
                    <a:pt x="2060" y="3755"/>
                    <a:pt x="4325" y="2063"/>
                  </a:cubicBezTo>
                  <a:cubicBezTo>
                    <a:pt x="6129" y="713"/>
                    <a:pt x="8256" y="0"/>
                    <a:pt x="10476" y="0"/>
                  </a:cubicBezTo>
                  <a:cubicBezTo>
                    <a:pt x="13836" y="0"/>
                    <a:pt x="17017" y="1665"/>
                    <a:pt x="18988" y="4452"/>
                  </a:cubicBezTo>
                  <a:cubicBezTo>
                    <a:pt x="20630" y="6779"/>
                    <a:pt x="21293" y="9633"/>
                    <a:pt x="20854" y="12488"/>
                  </a:cubicBezTo>
                  <a:cubicBezTo>
                    <a:pt x="20414" y="15341"/>
                    <a:pt x="18926" y="17845"/>
                    <a:pt x="16664" y="19536"/>
                  </a:cubicBezTo>
                  <a:cubicBezTo>
                    <a:pt x="14857" y="20887"/>
                    <a:pt x="12730" y="21600"/>
                    <a:pt x="10511" y="21600"/>
                  </a:cubicBezTo>
                  <a:close/>
                </a:path>
              </a:pathLst>
            </a:custGeom>
            <a:solidFill>
              <a:srgbClr val="C4C4C2"/>
            </a:solidFill>
            <a:ln w="12700" cap="flat">
              <a:noFill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000"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+mn-lt"/>
                  <a:ea typeface="+mn-ea"/>
                  <a:cs typeface="+mn-cs"/>
                  <a:sym typeface="Gill Sans"/>
                </a:defRPr>
              </a:pPr>
              <a:endParaRPr kumimoji="0" sz="3000" b="0" i="0" u="none" strike="noStrike" kern="1200" cap="none" spc="0" normalizeH="0" baseline="0" noProof="0">
                <a:ln>
                  <a:noFill/>
                </a:ln>
                <a:solidFill>
                  <a:srgbClr val="003399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  <a:sym typeface="Gill Sans"/>
              </a:endParaRPr>
            </a:p>
          </p:txBody>
        </p:sp>
        <p:sp>
          <p:nvSpPr>
            <p:cNvPr id="149" name="Shape 29"/>
            <p:cNvSpPr/>
            <p:nvPr/>
          </p:nvSpPr>
          <p:spPr>
            <a:xfrm>
              <a:off x="505467" y="30634"/>
              <a:ext cx="129824" cy="12974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812" y="21600"/>
                  </a:moveTo>
                  <a:cubicBezTo>
                    <a:pt x="6115" y="21600"/>
                    <a:pt x="1984" y="18601"/>
                    <a:pt x="533" y="14137"/>
                  </a:cubicBezTo>
                  <a:cubicBezTo>
                    <a:pt x="179" y="13047"/>
                    <a:pt x="0" y="11923"/>
                    <a:pt x="0" y="10798"/>
                  </a:cubicBezTo>
                  <a:cubicBezTo>
                    <a:pt x="0" y="6107"/>
                    <a:pt x="2999" y="1980"/>
                    <a:pt x="7464" y="528"/>
                  </a:cubicBezTo>
                  <a:cubicBezTo>
                    <a:pt x="8544" y="178"/>
                    <a:pt x="9661" y="0"/>
                    <a:pt x="10785" y="0"/>
                  </a:cubicBezTo>
                  <a:cubicBezTo>
                    <a:pt x="15485" y="0"/>
                    <a:pt x="19616" y="2999"/>
                    <a:pt x="21067" y="7464"/>
                  </a:cubicBezTo>
                  <a:cubicBezTo>
                    <a:pt x="21421" y="8554"/>
                    <a:pt x="21600" y="9678"/>
                    <a:pt x="21600" y="10804"/>
                  </a:cubicBezTo>
                  <a:cubicBezTo>
                    <a:pt x="21600" y="15494"/>
                    <a:pt x="18601" y="19619"/>
                    <a:pt x="14137" y="21070"/>
                  </a:cubicBezTo>
                  <a:cubicBezTo>
                    <a:pt x="13056" y="21422"/>
                    <a:pt x="11937" y="21600"/>
                    <a:pt x="10812" y="21600"/>
                  </a:cubicBezTo>
                  <a:close/>
                </a:path>
              </a:pathLst>
            </a:custGeom>
            <a:solidFill>
              <a:srgbClr val="C4C4C2"/>
            </a:solidFill>
            <a:ln w="12700" cap="flat">
              <a:noFill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000"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+mn-lt"/>
                  <a:ea typeface="+mn-ea"/>
                  <a:cs typeface="+mn-cs"/>
                  <a:sym typeface="Gill Sans"/>
                </a:defRPr>
              </a:pPr>
              <a:endParaRPr kumimoji="0" sz="3000" b="0" i="0" u="none" strike="noStrike" kern="1200" cap="none" spc="0" normalizeH="0" baseline="0" noProof="0">
                <a:ln>
                  <a:noFill/>
                </a:ln>
                <a:solidFill>
                  <a:srgbClr val="003399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  <a:sym typeface="Gill Sans"/>
              </a:endParaRPr>
            </a:p>
          </p:txBody>
        </p:sp>
        <p:sp>
          <p:nvSpPr>
            <p:cNvPr id="150" name="Shape 30"/>
            <p:cNvSpPr/>
            <p:nvPr/>
          </p:nvSpPr>
          <p:spPr>
            <a:xfrm>
              <a:off x="137855" y="306343"/>
              <a:ext cx="129764" cy="12968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778" y="21600"/>
                  </a:moveTo>
                  <a:cubicBezTo>
                    <a:pt x="8491" y="21600"/>
                    <a:pt x="6303" y="20889"/>
                    <a:pt x="4451" y="19542"/>
                  </a:cubicBezTo>
                  <a:cubicBezTo>
                    <a:pt x="1665" y="17515"/>
                    <a:pt x="0" y="14240"/>
                    <a:pt x="0" y="10781"/>
                  </a:cubicBezTo>
                  <a:cubicBezTo>
                    <a:pt x="0" y="8496"/>
                    <a:pt x="713" y="6306"/>
                    <a:pt x="2063" y="4447"/>
                  </a:cubicBezTo>
                  <a:cubicBezTo>
                    <a:pt x="4086" y="1663"/>
                    <a:pt x="7360" y="0"/>
                    <a:pt x="10822" y="0"/>
                  </a:cubicBezTo>
                  <a:cubicBezTo>
                    <a:pt x="13108" y="0"/>
                    <a:pt x="15296" y="711"/>
                    <a:pt x="17146" y="2057"/>
                  </a:cubicBezTo>
                  <a:cubicBezTo>
                    <a:pt x="19936" y="4085"/>
                    <a:pt x="21600" y="7360"/>
                    <a:pt x="21600" y="10818"/>
                  </a:cubicBezTo>
                  <a:cubicBezTo>
                    <a:pt x="21600" y="13103"/>
                    <a:pt x="20887" y="15293"/>
                    <a:pt x="19538" y="17150"/>
                  </a:cubicBezTo>
                  <a:cubicBezTo>
                    <a:pt x="17514" y="19937"/>
                    <a:pt x="14240" y="21600"/>
                    <a:pt x="10778" y="21600"/>
                  </a:cubicBezTo>
                  <a:close/>
                </a:path>
              </a:pathLst>
            </a:custGeom>
            <a:solidFill>
              <a:srgbClr val="C4C4C2"/>
            </a:solidFill>
            <a:ln w="12700" cap="flat">
              <a:noFill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000"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+mn-lt"/>
                  <a:ea typeface="+mn-ea"/>
                  <a:cs typeface="+mn-cs"/>
                  <a:sym typeface="Gill Sans"/>
                </a:defRPr>
              </a:pPr>
              <a:endParaRPr kumimoji="0" sz="3000" b="0" i="0" u="none" strike="noStrike" kern="1200" cap="none" spc="0" normalizeH="0" baseline="0" noProof="0">
                <a:ln>
                  <a:noFill/>
                </a:ln>
                <a:solidFill>
                  <a:srgbClr val="003399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  <a:sym typeface="Gill Sans"/>
              </a:endParaRPr>
            </a:p>
          </p:txBody>
        </p:sp>
        <p:sp>
          <p:nvSpPr>
            <p:cNvPr id="151" name="Shape 31"/>
            <p:cNvSpPr/>
            <p:nvPr/>
          </p:nvSpPr>
          <p:spPr>
            <a:xfrm>
              <a:off x="735228" y="1470452"/>
              <a:ext cx="129748" cy="12974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800" y="21600"/>
                  </a:moveTo>
                  <a:cubicBezTo>
                    <a:pt x="4845" y="21600"/>
                    <a:pt x="0" y="16755"/>
                    <a:pt x="0" y="10800"/>
                  </a:cubicBezTo>
                  <a:cubicBezTo>
                    <a:pt x="0" y="4845"/>
                    <a:pt x="4845" y="0"/>
                    <a:pt x="10800" y="0"/>
                  </a:cubicBezTo>
                  <a:cubicBezTo>
                    <a:pt x="16755" y="0"/>
                    <a:pt x="21600" y="4845"/>
                    <a:pt x="21600" y="10800"/>
                  </a:cubicBezTo>
                  <a:cubicBezTo>
                    <a:pt x="21600" y="16755"/>
                    <a:pt x="16755" y="21600"/>
                    <a:pt x="10800" y="21600"/>
                  </a:cubicBezTo>
                  <a:close/>
                </a:path>
              </a:pathLst>
            </a:custGeom>
            <a:solidFill>
              <a:schemeClr val="bg2"/>
            </a:solidFill>
            <a:ln w="12700" cap="flat">
              <a:noFill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000"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+mn-lt"/>
                  <a:ea typeface="+mn-ea"/>
                  <a:cs typeface="+mn-cs"/>
                  <a:sym typeface="Gill Sans"/>
                </a:defRPr>
              </a:pPr>
              <a:endParaRPr kumimoji="0" sz="3000" b="0" i="0" u="none" strike="noStrike" kern="1200" cap="none" spc="0" normalizeH="0" baseline="0" noProof="0">
                <a:ln>
                  <a:noFill/>
                </a:ln>
                <a:solidFill>
                  <a:srgbClr val="003399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  <a:sym typeface="Gill Sans"/>
              </a:endParaRPr>
            </a:p>
          </p:txBody>
        </p:sp>
        <p:sp>
          <p:nvSpPr>
            <p:cNvPr id="152" name="Shape 32"/>
            <p:cNvSpPr/>
            <p:nvPr/>
          </p:nvSpPr>
          <p:spPr>
            <a:xfrm>
              <a:off x="1164106" y="1317279"/>
              <a:ext cx="129740" cy="12975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975" h="21600" extrusionOk="0">
                  <a:moveTo>
                    <a:pt x="10007" y="21600"/>
                  </a:moveTo>
                  <a:cubicBezTo>
                    <a:pt x="6811" y="21600"/>
                    <a:pt x="3783" y="19935"/>
                    <a:pt x="1911" y="17149"/>
                  </a:cubicBezTo>
                  <a:cubicBezTo>
                    <a:pt x="341" y="14815"/>
                    <a:pt x="-292" y="11960"/>
                    <a:pt x="125" y="9111"/>
                  </a:cubicBezTo>
                  <a:cubicBezTo>
                    <a:pt x="543" y="6262"/>
                    <a:pt x="1961" y="3760"/>
                    <a:pt x="4121" y="2064"/>
                  </a:cubicBezTo>
                  <a:cubicBezTo>
                    <a:pt x="5840" y="713"/>
                    <a:pt x="7863" y="0"/>
                    <a:pt x="9974" y="0"/>
                  </a:cubicBezTo>
                  <a:cubicBezTo>
                    <a:pt x="13170" y="0"/>
                    <a:pt x="16198" y="1665"/>
                    <a:pt x="18071" y="4453"/>
                  </a:cubicBezTo>
                  <a:cubicBezTo>
                    <a:pt x="21308" y="9270"/>
                    <a:pt x="20317" y="16037"/>
                    <a:pt x="15860" y="19537"/>
                  </a:cubicBezTo>
                  <a:cubicBezTo>
                    <a:pt x="14143" y="20887"/>
                    <a:pt x="12119" y="21600"/>
                    <a:pt x="10007" y="21600"/>
                  </a:cubicBezTo>
                  <a:close/>
                </a:path>
              </a:pathLst>
            </a:cu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000"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+mn-lt"/>
                  <a:ea typeface="+mn-ea"/>
                  <a:cs typeface="+mn-cs"/>
                  <a:sym typeface="Gill Sans"/>
                </a:defRPr>
              </a:pPr>
              <a:endParaRPr kumimoji="0" sz="3000" b="0" i="0" u="none" strike="noStrike" kern="1200" cap="none" spc="0" normalizeH="0" baseline="0" noProof="0">
                <a:ln>
                  <a:noFill/>
                </a:ln>
                <a:solidFill>
                  <a:srgbClr val="003399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  <a:sym typeface="Gill Sans"/>
              </a:endParaRPr>
            </a:p>
          </p:txBody>
        </p:sp>
        <p:sp>
          <p:nvSpPr>
            <p:cNvPr id="153" name="Shape 33"/>
            <p:cNvSpPr/>
            <p:nvPr/>
          </p:nvSpPr>
          <p:spPr>
            <a:xfrm>
              <a:off x="30634" y="505466"/>
              <a:ext cx="129796" cy="12981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09" h="21600" extrusionOk="0">
                  <a:moveTo>
                    <a:pt x="10460" y="21600"/>
                  </a:moveTo>
                  <a:cubicBezTo>
                    <a:pt x="9371" y="21600"/>
                    <a:pt x="8284" y="21421"/>
                    <a:pt x="7230" y="21066"/>
                  </a:cubicBezTo>
                  <a:cubicBezTo>
                    <a:pt x="4573" y="20175"/>
                    <a:pt x="2413" y="18270"/>
                    <a:pt x="1144" y="15700"/>
                  </a:cubicBezTo>
                  <a:cubicBezTo>
                    <a:pt x="-123" y="13131"/>
                    <a:pt x="-345" y="10207"/>
                    <a:pt x="518" y="7465"/>
                  </a:cubicBezTo>
                  <a:cubicBezTo>
                    <a:pt x="1922" y="3000"/>
                    <a:pt x="5916" y="0"/>
                    <a:pt x="10454" y="0"/>
                  </a:cubicBezTo>
                  <a:cubicBezTo>
                    <a:pt x="11543" y="0"/>
                    <a:pt x="12630" y="179"/>
                    <a:pt x="13684" y="534"/>
                  </a:cubicBezTo>
                  <a:cubicBezTo>
                    <a:pt x="16334" y="1424"/>
                    <a:pt x="18492" y="3330"/>
                    <a:pt x="19761" y="5904"/>
                  </a:cubicBezTo>
                  <a:cubicBezTo>
                    <a:pt x="21031" y="8476"/>
                    <a:pt x="21255" y="11400"/>
                    <a:pt x="20395" y="14136"/>
                  </a:cubicBezTo>
                  <a:cubicBezTo>
                    <a:pt x="18990" y="18601"/>
                    <a:pt x="14998" y="21600"/>
                    <a:pt x="10460" y="21600"/>
                  </a:cubicBezTo>
                  <a:close/>
                </a:path>
              </a:pathLst>
            </a:custGeom>
            <a:solidFill>
              <a:schemeClr val="bg2"/>
            </a:solidFill>
            <a:ln w="12700" cap="flat">
              <a:noFill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000"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+mn-lt"/>
                  <a:ea typeface="+mn-ea"/>
                  <a:cs typeface="+mn-cs"/>
                  <a:sym typeface="Gill Sans"/>
                </a:defRPr>
              </a:pPr>
              <a:endParaRPr kumimoji="0" sz="3000" b="0" i="0" u="none" strike="noStrike" kern="1200" cap="none" spc="0" normalizeH="0" baseline="0" noProof="0">
                <a:ln>
                  <a:noFill/>
                </a:ln>
                <a:solidFill>
                  <a:srgbClr val="003399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  <a:sym typeface="Gill Sans"/>
              </a:endParaRPr>
            </a:p>
          </p:txBody>
        </p:sp>
        <p:sp>
          <p:nvSpPr>
            <p:cNvPr id="154" name="Shape 34"/>
            <p:cNvSpPr/>
            <p:nvPr/>
          </p:nvSpPr>
          <p:spPr>
            <a:xfrm>
              <a:off x="1424502" y="964984"/>
              <a:ext cx="129827" cy="12981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08" h="21600" extrusionOk="0">
                  <a:moveTo>
                    <a:pt x="10458" y="21600"/>
                  </a:moveTo>
                  <a:cubicBezTo>
                    <a:pt x="9369" y="21600"/>
                    <a:pt x="8282" y="21421"/>
                    <a:pt x="7225" y="21066"/>
                  </a:cubicBezTo>
                  <a:cubicBezTo>
                    <a:pt x="4571" y="20174"/>
                    <a:pt x="2411" y="18270"/>
                    <a:pt x="1145" y="15701"/>
                  </a:cubicBezTo>
                  <a:cubicBezTo>
                    <a:pt x="-123" y="13131"/>
                    <a:pt x="-346" y="10207"/>
                    <a:pt x="518" y="7464"/>
                  </a:cubicBezTo>
                  <a:cubicBezTo>
                    <a:pt x="1921" y="2999"/>
                    <a:pt x="5913" y="0"/>
                    <a:pt x="10450" y="0"/>
                  </a:cubicBezTo>
                  <a:cubicBezTo>
                    <a:pt x="11539" y="0"/>
                    <a:pt x="12626" y="179"/>
                    <a:pt x="13683" y="534"/>
                  </a:cubicBezTo>
                  <a:cubicBezTo>
                    <a:pt x="16337" y="1425"/>
                    <a:pt x="18496" y="3330"/>
                    <a:pt x="19764" y="5900"/>
                  </a:cubicBezTo>
                  <a:cubicBezTo>
                    <a:pt x="21031" y="8469"/>
                    <a:pt x="21254" y="11393"/>
                    <a:pt x="20392" y="14135"/>
                  </a:cubicBezTo>
                  <a:cubicBezTo>
                    <a:pt x="18987" y="18600"/>
                    <a:pt x="14995" y="21600"/>
                    <a:pt x="10458" y="21600"/>
                  </a:cubicBezTo>
                  <a:close/>
                </a:path>
              </a:pathLst>
            </a:cu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000"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+mn-lt"/>
                  <a:ea typeface="+mn-ea"/>
                  <a:cs typeface="+mn-cs"/>
                  <a:sym typeface="Gill Sans"/>
                </a:defRPr>
              </a:pPr>
              <a:endParaRPr kumimoji="0" sz="3000" b="0" i="0" u="none" strike="noStrike" kern="1200" cap="none" spc="0" normalizeH="0" baseline="0" noProof="0">
                <a:ln>
                  <a:noFill/>
                </a:ln>
                <a:solidFill>
                  <a:srgbClr val="003399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  <a:sym typeface="Gill Sans"/>
              </a:endParaRPr>
            </a:p>
          </p:txBody>
        </p:sp>
        <p:sp>
          <p:nvSpPr>
            <p:cNvPr id="155" name="Shape 35"/>
            <p:cNvSpPr/>
            <p:nvPr/>
          </p:nvSpPr>
          <p:spPr>
            <a:xfrm>
              <a:off x="30634" y="964984"/>
              <a:ext cx="129752" cy="1298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263" h="21600" extrusionOk="0">
                  <a:moveTo>
                    <a:pt x="9629" y="21600"/>
                  </a:moveTo>
                  <a:cubicBezTo>
                    <a:pt x="5446" y="21600"/>
                    <a:pt x="1766" y="18601"/>
                    <a:pt x="471" y="14136"/>
                  </a:cubicBezTo>
                  <a:cubicBezTo>
                    <a:pt x="-1168" y="8475"/>
                    <a:pt x="1606" y="2373"/>
                    <a:pt x="6657" y="533"/>
                  </a:cubicBezTo>
                  <a:cubicBezTo>
                    <a:pt x="7628" y="179"/>
                    <a:pt x="8631" y="0"/>
                    <a:pt x="9635" y="0"/>
                  </a:cubicBezTo>
                  <a:cubicBezTo>
                    <a:pt x="13818" y="0"/>
                    <a:pt x="17496" y="2999"/>
                    <a:pt x="18790" y="7463"/>
                  </a:cubicBezTo>
                  <a:cubicBezTo>
                    <a:pt x="20432" y="13123"/>
                    <a:pt x="17658" y="19227"/>
                    <a:pt x="12607" y="21067"/>
                  </a:cubicBezTo>
                  <a:cubicBezTo>
                    <a:pt x="11636" y="21421"/>
                    <a:pt x="10633" y="21600"/>
                    <a:pt x="9629" y="21600"/>
                  </a:cubicBezTo>
                  <a:close/>
                </a:path>
              </a:pathLst>
            </a:custGeom>
            <a:solidFill>
              <a:schemeClr val="bg2"/>
            </a:solidFill>
            <a:ln w="12700" cap="flat">
              <a:noFill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000"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+mn-lt"/>
                  <a:ea typeface="+mn-ea"/>
                  <a:cs typeface="+mn-cs"/>
                  <a:sym typeface="Gill Sans"/>
                </a:defRPr>
              </a:pPr>
              <a:endParaRPr kumimoji="0" sz="3000" b="0" i="0" u="none" strike="noStrike" kern="1200" cap="none" spc="0" normalizeH="0" baseline="0" noProof="0">
                <a:ln>
                  <a:noFill/>
                </a:ln>
                <a:solidFill>
                  <a:srgbClr val="003399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  <a:sym typeface="Gill Sans"/>
              </a:endParaRPr>
            </a:p>
          </p:txBody>
        </p:sp>
        <p:sp>
          <p:nvSpPr>
            <p:cNvPr id="156" name="Shape 36"/>
            <p:cNvSpPr/>
            <p:nvPr/>
          </p:nvSpPr>
          <p:spPr>
            <a:xfrm>
              <a:off x="1424502" y="505466"/>
              <a:ext cx="129758" cy="1298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262" h="21600" extrusionOk="0">
                  <a:moveTo>
                    <a:pt x="9628" y="21600"/>
                  </a:moveTo>
                  <a:cubicBezTo>
                    <a:pt x="5445" y="21600"/>
                    <a:pt x="1765" y="18602"/>
                    <a:pt x="473" y="14139"/>
                  </a:cubicBezTo>
                  <a:cubicBezTo>
                    <a:pt x="-1169" y="8477"/>
                    <a:pt x="1604" y="2374"/>
                    <a:pt x="6656" y="533"/>
                  </a:cubicBezTo>
                  <a:cubicBezTo>
                    <a:pt x="7626" y="179"/>
                    <a:pt x="8630" y="0"/>
                    <a:pt x="9634" y="0"/>
                  </a:cubicBezTo>
                  <a:cubicBezTo>
                    <a:pt x="13817" y="0"/>
                    <a:pt x="17497" y="2999"/>
                    <a:pt x="18790" y="7464"/>
                  </a:cubicBezTo>
                  <a:cubicBezTo>
                    <a:pt x="20431" y="13126"/>
                    <a:pt x="17658" y="19227"/>
                    <a:pt x="12608" y="21067"/>
                  </a:cubicBezTo>
                  <a:cubicBezTo>
                    <a:pt x="11637" y="21421"/>
                    <a:pt x="10633" y="21600"/>
                    <a:pt x="9628" y="21600"/>
                  </a:cubicBezTo>
                  <a:close/>
                </a:path>
              </a:pathLst>
            </a:cu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000"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+mn-lt"/>
                  <a:ea typeface="+mn-ea"/>
                  <a:cs typeface="+mn-cs"/>
                  <a:sym typeface="Gill Sans"/>
                </a:defRPr>
              </a:pPr>
              <a:endParaRPr kumimoji="0" sz="3000" b="0" i="0" u="none" strike="noStrike" kern="1200" cap="none" spc="0" normalizeH="0" baseline="0" noProof="0">
                <a:ln>
                  <a:noFill/>
                </a:ln>
                <a:solidFill>
                  <a:srgbClr val="003399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  <a:sym typeface="Gill Sans"/>
              </a:endParaRPr>
            </a:p>
          </p:txBody>
        </p:sp>
        <p:sp>
          <p:nvSpPr>
            <p:cNvPr id="157" name="Shape 37"/>
            <p:cNvSpPr/>
            <p:nvPr/>
          </p:nvSpPr>
          <p:spPr>
            <a:xfrm>
              <a:off x="306345" y="1317279"/>
              <a:ext cx="129704" cy="1297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055" h="21600" extrusionOk="0">
                  <a:moveTo>
                    <a:pt x="9512" y="21600"/>
                  </a:moveTo>
                  <a:cubicBezTo>
                    <a:pt x="7496" y="21600"/>
                    <a:pt x="5565" y="20887"/>
                    <a:pt x="3925" y="19537"/>
                  </a:cubicBezTo>
                  <a:cubicBezTo>
                    <a:pt x="-325" y="16036"/>
                    <a:pt x="-1272" y="9270"/>
                    <a:pt x="1817" y="4454"/>
                  </a:cubicBezTo>
                  <a:cubicBezTo>
                    <a:pt x="3606" y="1665"/>
                    <a:pt x="6494" y="0"/>
                    <a:pt x="9545" y="0"/>
                  </a:cubicBezTo>
                  <a:cubicBezTo>
                    <a:pt x="11560" y="0"/>
                    <a:pt x="13491" y="713"/>
                    <a:pt x="15130" y="2062"/>
                  </a:cubicBezTo>
                  <a:cubicBezTo>
                    <a:pt x="19382" y="5564"/>
                    <a:pt x="20328" y="12331"/>
                    <a:pt x="17239" y="17149"/>
                  </a:cubicBezTo>
                  <a:cubicBezTo>
                    <a:pt x="15452" y="19936"/>
                    <a:pt x="12563" y="21600"/>
                    <a:pt x="9512" y="21600"/>
                  </a:cubicBezTo>
                  <a:close/>
                </a:path>
              </a:pathLst>
            </a:custGeom>
            <a:solidFill>
              <a:schemeClr val="bg2"/>
            </a:solidFill>
            <a:ln w="12700" cap="flat">
              <a:noFill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000"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+mn-lt"/>
                  <a:ea typeface="+mn-ea"/>
                  <a:cs typeface="+mn-cs"/>
                  <a:sym typeface="Gill Sans"/>
                </a:defRPr>
              </a:pPr>
              <a:endParaRPr kumimoji="0" sz="3000" b="0" i="0" u="none" strike="noStrike" kern="1200" cap="none" spc="0" normalizeH="0" baseline="0" noProof="0">
                <a:ln>
                  <a:noFill/>
                </a:ln>
                <a:solidFill>
                  <a:srgbClr val="003399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  <a:sym typeface="Gill Sans"/>
              </a:endParaRPr>
            </a:p>
          </p:txBody>
        </p:sp>
        <p:sp>
          <p:nvSpPr>
            <p:cNvPr id="158" name="Shape 38"/>
            <p:cNvSpPr/>
            <p:nvPr/>
          </p:nvSpPr>
          <p:spPr>
            <a:xfrm>
              <a:off x="1164106" y="137853"/>
              <a:ext cx="129740" cy="12976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975" h="21600" extrusionOk="0">
                  <a:moveTo>
                    <a:pt x="9974" y="21600"/>
                  </a:moveTo>
                  <a:cubicBezTo>
                    <a:pt x="7863" y="21600"/>
                    <a:pt x="5840" y="20887"/>
                    <a:pt x="4121" y="19537"/>
                  </a:cubicBezTo>
                  <a:cubicBezTo>
                    <a:pt x="1963" y="17841"/>
                    <a:pt x="543" y="15338"/>
                    <a:pt x="125" y="12489"/>
                  </a:cubicBezTo>
                  <a:cubicBezTo>
                    <a:pt x="-292" y="9641"/>
                    <a:pt x="341" y="6786"/>
                    <a:pt x="1910" y="4453"/>
                  </a:cubicBezTo>
                  <a:cubicBezTo>
                    <a:pt x="3784" y="1665"/>
                    <a:pt x="6811" y="0"/>
                    <a:pt x="10007" y="0"/>
                  </a:cubicBezTo>
                  <a:cubicBezTo>
                    <a:pt x="12118" y="0"/>
                    <a:pt x="14142" y="713"/>
                    <a:pt x="15860" y="2063"/>
                  </a:cubicBezTo>
                  <a:cubicBezTo>
                    <a:pt x="20317" y="5564"/>
                    <a:pt x="21308" y="12330"/>
                    <a:pt x="18071" y="17148"/>
                  </a:cubicBezTo>
                  <a:cubicBezTo>
                    <a:pt x="16198" y="19936"/>
                    <a:pt x="13170" y="21600"/>
                    <a:pt x="9974" y="21600"/>
                  </a:cubicBezTo>
                  <a:close/>
                </a:path>
              </a:pathLst>
            </a:cu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000"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+mn-lt"/>
                  <a:ea typeface="+mn-ea"/>
                  <a:cs typeface="+mn-cs"/>
                  <a:sym typeface="Gill Sans"/>
                </a:defRPr>
              </a:pPr>
              <a:endParaRPr kumimoji="0" sz="3000" b="0" i="0" u="none" strike="noStrike" kern="1200" cap="none" spc="0" normalizeH="0" baseline="0" noProof="0">
                <a:ln>
                  <a:noFill/>
                </a:ln>
                <a:solidFill>
                  <a:srgbClr val="003399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  <a:sym typeface="Gill Sans"/>
              </a:endParaRPr>
            </a:p>
          </p:txBody>
        </p:sp>
        <p:sp>
          <p:nvSpPr>
            <p:cNvPr id="159" name="Shape 39"/>
            <p:cNvSpPr/>
            <p:nvPr/>
          </p:nvSpPr>
          <p:spPr>
            <a:xfrm>
              <a:off x="1470454" y="735226"/>
              <a:ext cx="129749" cy="12974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800" y="21600"/>
                  </a:moveTo>
                  <a:cubicBezTo>
                    <a:pt x="4845" y="21600"/>
                    <a:pt x="0" y="16755"/>
                    <a:pt x="0" y="10800"/>
                  </a:cubicBezTo>
                  <a:cubicBezTo>
                    <a:pt x="0" y="4845"/>
                    <a:pt x="4845" y="0"/>
                    <a:pt x="10800" y="0"/>
                  </a:cubicBezTo>
                  <a:cubicBezTo>
                    <a:pt x="16755" y="0"/>
                    <a:pt x="21600" y="4845"/>
                    <a:pt x="21600" y="10800"/>
                  </a:cubicBezTo>
                  <a:cubicBezTo>
                    <a:pt x="21600" y="16755"/>
                    <a:pt x="16755" y="21600"/>
                    <a:pt x="10800" y="21600"/>
                  </a:cubicBezTo>
                  <a:close/>
                </a:path>
              </a:pathLst>
            </a:cu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000"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+mn-lt"/>
                  <a:ea typeface="+mn-ea"/>
                  <a:cs typeface="+mn-cs"/>
                  <a:sym typeface="Gill Sans"/>
                </a:defRPr>
              </a:pPr>
              <a:endParaRPr kumimoji="0" sz="3000" b="0" i="0" u="none" strike="noStrike" kern="1200" cap="none" spc="0" normalizeH="0" baseline="0" noProof="0">
                <a:ln>
                  <a:noFill/>
                </a:ln>
                <a:solidFill>
                  <a:srgbClr val="003399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  <a:sym typeface="Gill Sans"/>
              </a:endParaRPr>
            </a:p>
          </p:txBody>
        </p:sp>
        <p:sp>
          <p:nvSpPr>
            <p:cNvPr id="160" name="Shape 40"/>
            <p:cNvSpPr/>
            <p:nvPr/>
          </p:nvSpPr>
          <p:spPr>
            <a:xfrm>
              <a:off x="0" y="735226"/>
              <a:ext cx="129748" cy="12974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800" y="21600"/>
                  </a:moveTo>
                  <a:cubicBezTo>
                    <a:pt x="4845" y="21600"/>
                    <a:pt x="0" y="16755"/>
                    <a:pt x="0" y="10800"/>
                  </a:cubicBezTo>
                  <a:cubicBezTo>
                    <a:pt x="0" y="4845"/>
                    <a:pt x="4845" y="0"/>
                    <a:pt x="10800" y="0"/>
                  </a:cubicBezTo>
                  <a:cubicBezTo>
                    <a:pt x="16755" y="0"/>
                    <a:pt x="21600" y="4845"/>
                    <a:pt x="21600" y="10800"/>
                  </a:cubicBezTo>
                  <a:cubicBezTo>
                    <a:pt x="21600" y="16755"/>
                    <a:pt x="16755" y="21600"/>
                    <a:pt x="10800" y="21600"/>
                  </a:cubicBezTo>
                  <a:close/>
                </a:path>
              </a:pathLst>
            </a:custGeom>
            <a:solidFill>
              <a:schemeClr val="bg2"/>
            </a:solidFill>
            <a:ln w="12700" cap="flat">
              <a:noFill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000"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+mn-lt"/>
                  <a:ea typeface="+mn-ea"/>
                  <a:cs typeface="+mn-cs"/>
                  <a:sym typeface="Gill Sans"/>
                </a:defRPr>
              </a:pPr>
              <a:endParaRPr kumimoji="0" sz="3000" b="0" i="0" u="none" strike="noStrike" kern="1200" cap="none" spc="0" normalizeH="0" baseline="0" noProof="0">
                <a:ln>
                  <a:noFill/>
                </a:ln>
                <a:solidFill>
                  <a:srgbClr val="003399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  <a:sym typeface="Gill Sans"/>
              </a:endParaRPr>
            </a:p>
          </p:txBody>
        </p:sp>
        <p:sp>
          <p:nvSpPr>
            <p:cNvPr id="161" name="Shape 41"/>
            <p:cNvSpPr/>
            <p:nvPr/>
          </p:nvSpPr>
          <p:spPr>
            <a:xfrm>
              <a:off x="1317282" y="306343"/>
              <a:ext cx="129756" cy="1296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823" y="21600"/>
                  </a:moveTo>
                  <a:cubicBezTo>
                    <a:pt x="7361" y="21600"/>
                    <a:pt x="4086" y="19938"/>
                    <a:pt x="2064" y="17152"/>
                  </a:cubicBezTo>
                  <a:cubicBezTo>
                    <a:pt x="713" y="15292"/>
                    <a:pt x="0" y="13102"/>
                    <a:pt x="0" y="10819"/>
                  </a:cubicBezTo>
                  <a:cubicBezTo>
                    <a:pt x="0" y="7359"/>
                    <a:pt x="1665" y="4085"/>
                    <a:pt x="4453" y="2058"/>
                  </a:cubicBezTo>
                  <a:cubicBezTo>
                    <a:pt x="6306" y="711"/>
                    <a:pt x="8492" y="0"/>
                    <a:pt x="10778" y="0"/>
                  </a:cubicBezTo>
                  <a:cubicBezTo>
                    <a:pt x="14241" y="0"/>
                    <a:pt x="17514" y="1663"/>
                    <a:pt x="19537" y="4450"/>
                  </a:cubicBezTo>
                  <a:cubicBezTo>
                    <a:pt x="20887" y="6308"/>
                    <a:pt x="21600" y="8498"/>
                    <a:pt x="21600" y="10783"/>
                  </a:cubicBezTo>
                  <a:cubicBezTo>
                    <a:pt x="21600" y="14241"/>
                    <a:pt x="19935" y="17516"/>
                    <a:pt x="17148" y="19544"/>
                  </a:cubicBezTo>
                  <a:cubicBezTo>
                    <a:pt x="15298" y="20889"/>
                    <a:pt x="13110" y="21600"/>
                    <a:pt x="10823" y="21600"/>
                  </a:cubicBezTo>
                  <a:close/>
                </a:path>
              </a:pathLst>
            </a:cu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000"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+mn-lt"/>
                  <a:ea typeface="+mn-ea"/>
                  <a:cs typeface="+mn-cs"/>
                  <a:sym typeface="Gill Sans"/>
                </a:defRPr>
              </a:pPr>
              <a:endParaRPr kumimoji="0" sz="3000" b="0" i="0" u="none" strike="noStrike" kern="1200" cap="none" spc="0" normalizeH="0" baseline="0" noProof="0">
                <a:ln>
                  <a:noFill/>
                </a:ln>
                <a:solidFill>
                  <a:srgbClr val="003399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  <a:sym typeface="Gill Sans"/>
              </a:endParaRPr>
            </a:p>
          </p:txBody>
        </p:sp>
        <p:sp>
          <p:nvSpPr>
            <p:cNvPr id="162" name="Shape 42"/>
            <p:cNvSpPr/>
            <p:nvPr/>
          </p:nvSpPr>
          <p:spPr>
            <a:xfrm>
              <a:off x="137855" y="1164106"/>
              <a:ext cx="129756" cy="12973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821" y="21600"/>
                  </a:moveTo>
                  <a:cubicBezTo>
                    <a:pt x="7359" y="21600"/>
                    <a:pt x="4085" y="19938"/>
                    <a:pt x="2063" y="17152"/>
                  </a:cubicBezTo>
                  <a:cubicBezTo>
                    <a:pt x="713" y="15295"/>
                    <a:pt x="0" y="13106"/>
                    <a:pt x="0" y="10822"/>
                  </a:cubicBezTo>
                  <a:cubicBezTo>
                    <a:pt x="0" y="7366"/>
                    <a:pt x="1665" y="4092"/>
                    <a:pt x="4451" y="2067"/>
                  </a:cubicBezTo>
                  <a:cubicBezTo>
                    <a:pt x="6312" y="715"/>
                    <a:pt x="8496" y="0"/>
                    <a:pt x="10766" y="0"/>
                  </a:cubicBezTo>
                  <a:cubicBezTo>
                    <a:pt x="11337" y="0"/>
                    <a:pt x="11917" y="46"/>
                    <a:pt x="12489" y="136"/>
                  </a:cubicBezTo>
                  <a:cubicBezTo>
                    <a:pt x="15337" y="588"/>
                    <a:pt x="17840" y="2122"/>
                    <a:pt x="19536" y="4457"/>
                  </a:cubicBezTo>
                  <a:cubicBezTo>
                    <a:pt x="20887" y="6316"/>
                    <a:pt x="21600" y="8504"/>
                    <a:pt x="21600" y="10786"/>
                  </a:cubicBezTo>
                  <a:cubicBezTo>
                    <a:pt x="21600" y="14243"/>
                    <a:pt x="19935" y="17517"/>
                    <a:pt x="17146" y="19543"/>
                  </a:cubicBezTo>
                  <a:cubicBezTo>
                    <a:pt x="15294" y="20889"/>
                    <a:pt x="13106" y="21600"/>
                    <a:pt x="10821" y="21600"/>
                  </a:cubicBezTo>
                  <a:close/>
                </a:path>
              </a:pathLst>
            </a:custGeom>
            <a:solidFill>
              <a:schemeClr val="bg2"/>
            </a:solidFill>
            <a:ln w="12700" cap="flat">
              <a:noFill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000"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+mn-lt"/>
                  <a:ea typeface="+mn-ea"/>
                  <a:cs typeface="+mn-cs"/>
                  <a:sym typeface="Gill Sans"/>
                </a:defRPr>
              </a:pPr>
              <a:endParaRPr kumimoji="0" sz="3000" b="0" i="0" u="none" strike="noStrike" kern="1200" cap="none" spc="0" normalizeH="0" baseline="0" noProof="0">
                <a:ln>
                  <a:noFill/>
                </a:ln>
                <a:solidFill>
                  <a:srgbClr val="003399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  <a:sym typeface="Gill Sans"/>
              </a:endParaRPr>
            </a:p>
          </p:txBody>
        </p:sp>
        <p:sp>
          <p:nvSpPr>
            <p:cNvPr id="163" name="Shape 43"/>
            <p:cNvSpPr/>
            <p:nvPr/>
          </p:nvSpPr>
          <p:spPr>
            <a:xfrm>
              <a:off x="964984" y="30634"/>
              <a:ext cx="129816" cy="1298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791" y="21600"/>
                  </a:moveTo>
                  <a:cubicBezTo>
                    <a:pt x="9666" y="21600"/>
                    <a:pt x="8547" y="21421"/>
                    <a:pt x="7464" y="21070"/>
                  </a:cubicBezTo>
                  <a:cubicBezTo>
                    <a:pt x="2999" y="19619"/>
                    <a:pt x="0" y="15495"/>
                    <a:pt x="0" y="10807"/>
                  </a:cubicBezTo>
                  <a:cubicBezTo>
                    <a:pt x="0" y="9682"/>
                    <a:pt x="179" y="8559"/>
                    <a:pt x="534" y="7470"/>
                  </a:cubicBezTo>
                  <a:cubicBezTo>
                    <a:pt x="1425" y="4726"/>
                    <a:pt x="3330" y="2494"/>
                    <a:pt x="5900" y="1184"/>
                  </a:cubicBezTo>
                  <a:cubicBezTo>
                    <a:pt x="7442" y="398"/>
                    <a:pt x="9085" y="0"/>
                    <a:pt x="10782" y="0"/>
                  </a:cubicBezTo>
                  <a:cubicBezTo>
                    <a:pt x="11912" y="0"/>
                    <a:pt x="13039" y="180"/>
                    <a:pt x="14135" y="536"/>
                  </a:cubicBezTo>
                  <a:cubicBezTo>
                    <a:pt x="18600" y="1988"/>
                    <a:pt x="21600" y="6113"/>
                    <a:pt x="21600" y="10801"/>
                  </a:cubicBezTo>
                  <a:cubicBezTo>
                    <a:pt x="21600" y="11926"/>
                    <a:pt x="21421" y="13048"/>
                    <a:pt x="21066" y="14137"/>
                  </a:cubicBezTo>
                  <a:cubicBezTo>
                    <a:pt x="19616" y="18602"/>
                    <a:pt x="15486" y="21600"/>
                    <a:pt x="10791" y="21600"/>
                  </a:cubicBezTo>
                  <a:close/>
                </a:path>
              </a:pathLst>
            </a:cu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000"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+mn-lt"/>
                  <a:ea typeface="+mn-ea"/>
                  <a:cs typeface="+mn-cs"/>
                  <a:sym typeface="Gill Sans"/>
                </a:defRPr>
              </a:pPr>
              <a:endParaRPr kumimoji="0" sz="3000" b="0" i="0" u="none" strike="noStrike" kern="1200" cap="none" spc="0" normalizeH="0" baseline="0" noProof="0">
                <a:ln>
                  <a:noFill/>
                </a:ln>
                <a:solidFill>
                  <a:srgbClr val="003399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  <a:sym typeface="Gill Sans"/>
              </a:endParaRPr>
            </a:p>
          </p:txBody>
        </p:sp>
        <p:sp>
          <p:nvSpPr>
            <p:cNvPr id="164" name="Shape 44"/>
            <p:cNvSpPr/>
            <p:nvPr/>
          </p:nvSpPr>
          <p:spPr>
            <a:xfrm>
              <a:off x="505467" y="1424499"/>
              <a:ext cx="129817" cy="12984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817" y="21600"/>
                  </a:moveTo>
                  <a:cubicBezTo>
                    <a:pt x="9688" y="21600"/>
                    <a:pt x="8561" y="21420"/>
                    <a:pt x="7466" y="21065"/>
                  </a:cubicBezTo>
                  <a:cubicBezTo>
                    <a:pt x="3000" y="19614"/>
                    <a:pt x="0" y="15491"/>
                    <a:pt x="0" y="10804"/>
                  </a:cubicBezTo>
                  <a:cubicBezTo>
                    <a:pt x="0" y="9680"/>
                    <a:pt x="179" y="8556"/>
                    <a:pt x="534" y="7465"/>
                  </a:cubicBezTo>
                  <a:cubicBezTo>
                    <a:pt x="1426" y="4723"/>
                    <a:pt x="3330" y="2492"/>
                    <a:pt x="5899" y="1184"/>
                  </a:cubicBezTo>
                  <a:cubicBezTo>
                    <a:pt x="7442" y="398"/>
                    <a:pt x="9085" y="0"/>
                    <a:pt x="10783" y="0"/>
                  </a:cubicBezTo>
                  <a:cubicBezTo>
                    <a:pt x="11913" y="0"/>
                    <a:pt x="13041" y="180"/>
                    <a:pt x="14136" y="536"/>
                  </a:cubicBezTo>
                  <a:cubicBezTo>
                    <a:pt x="18601" y="1986"/>
                    <a:pt x="21600" y="6109"/>
                    <a:pt x="21600" y="10796"/>
                  </a:cubicBezTo>
                  <a:cubicBezTo>
                    <a:pt x="21600" y="11920"/>
                    <a:pt x="21421" y="13044"/>
                    <a:pt x="21066" y="14135"/>
                  </a:cubicBezTo>
                  <a:cubicBezTo>
                    <a:pt x="20175" y="16877"/>
                    <a:pt x="18270" y="19107"/>
                    <a:pt x="15700" y="20417"/>
                  </a:cubicBezTo>
                  <a:cubicBezTo>
                    <a:pt x="14158" y="21202"/>
                    <a:pt x="12516" y="21600"/>
                    <a:pt x="10817" y="21600"/>
                  </a:cubicBezTo>
                  <a:close/>
                </a:path>
              </a:pathLst>
            </a:custGeom>
            <a:solidFill>
              <a:schemeClr val="bg2"/>
            </a:solidFill>
            <a:ln w="12700" cap="flat">
              <a:noFill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000"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+mn-lt"/>
                  <a:ea typeface="+mn-ea"/>
                  <a:cs typeface="+mn-cs"/>
                  <a:sym typeface="Gill Sans"/>
                </a:defRPr>
              </a:pPr>
              <a:endParaRPr kumimoji="0" sz="3000" b="0" i="0" u="none" strike="noStrike" kern="1200" cap="none" spc="0" normalizeH="0" baseline="0" noProof="0">
                <a:ln>
                  <a:noFill/>
                </a:ln>
                <a:solidFill>
                  <a:srgbClr val="003399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  <a:sym typeface="Gill Sans"/>
              </a:endParaRPr>
            </a:p>
          </p:txBody>
        </p:sp>
        <p:sp>
          <p:nvSpPr>
            <p:cNvPr id="165" name="Shape 45"/>
            <p:cNvSpPr/>
            <p:nvPr/>
          </p:nvSpPr>
          <p:spPr>
            <a:xfrm>
              <a:off x="964984" y="1424499"/>
              <a:ext cx="129824" cy="1297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812" y="21600"/>
                  </a:moveTo>
                  <a:cubicBezTo>
                    <a:pt x="6114" y="21600"/>
                    <a:pt x="1984" y="18601"/>
                    <a:pt x="533" y="14138"/>
                  </a:cubicBezTo>
                  <a:cubicBezTo>
                    <a:pt x="179" y="13049"/>
                    <a:pt x="0" y="11924"/>
                    <a:pt x="0" y="10797"/>
                  </a:cubicBezTo>
                  <a:cubicBezTo>
                    <a:pt x="0" y="6106"/>
                    <a:pt x="2998" y="1981"/>
                    <a:pt x="7461" y="532"/>
                  </a:cubicBezTo>
                  <a:cubicBezTo>
                    <a:pt x="8545" y="179"/>
                    <a:pt x="9664" y="0"/>
                    <a:pt x="10789" y="0"/>
                  </a:cubicBezTo>
                  <a:cubicBezTo>
                    <a:pt x="15485" y="0"/>
                    <a:pt x="19616" y="3000"/>
                    <a:pt x="21067" y="7464"/>
                  </a:cubicBezTo>
                  <a:cubicBezTo>
                    <a:pt x="21421" y="8552"/>
                    <a:pt x="21600" y="9678"/>
                    <a:pt x="21600" y="10803"/>
                  </a:cubicBezTo>
                  <a:cubicBezTo>
                    <a:pt x="21600" y="15494"/>
                    <a:pt x="18601" y="19619"/>
                    <a:pt x="14136" y="21070"/>
                  </a:cubicBezTo>
                  <a:cubicBezTo>
                    <a:pt x="13055" y="21422"/>
                    <a:pt x="11936" y="21600"/>
                    <a:pt x="10812" y="21600"/>
                  </a:cubicBezTo>
                  <a:close/>
                </a:path>
              </a:pathLst>
            </a:custGeom>
            <a:solidFill>
              <a:schemeClr val="bg2"/>
            </a:solidFill>
            <a:ln w="12700" cap="flat">
              <a:noFill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000"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+mn-lt"/>
                  <a:ea typeface="+mn-ea"/>
                  <a:cs typeface="+mn-cs"/>
                  <a:sym typeface="Gill Sans"/>
                </a:defRPr>
              </a:pPr>
              <a:endParaRPr kumimoji="0" sz="3000" b="0" i="0" u="none" strike="noStrike" kern="1200" cap="none" spc="0" normalizeH="0" baseline="0" noProof="0">
                <a:ln>
                  <a:noFill/>
                </a:ln>
                <a:solidFill>
                  <a:srgbClr val="003399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  <a:sym typeface="Gill Sans"/>
              </a:endParaRPr>
            </a:p>
          </p:txBody>
        </p:sp>
        <p:sp>
          <p:nvSpPr>
            <p:cNvPr id="166" name="Shape 46"/>
            <p:cNvSpPr/>
            <p:nvPr/>
          </p:nvSpPr>
          <p:spPr>
            <a:xfrm>
              <a:off x="1317282" y="1164106"/>
              <a:ext cx="129764" cy="12973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779" y="21600"/>
                  </a:moveTo>
                  <a:cubicBezTo>
                    <a:pt x="8492" y="21600"/>
                    <a:pt x="6304" y="20889"/>
                    <a:pt x="4452" y="19543"/>
                  </a:cubicBezTo>
                  <a:cubicBezTo>
                    <a:pt x="1665" y="17517"/>
                    <a:pt x="0" y="14243"/>
                    <a:pt x="0" y="10786"/>
                  </a:cubicBezTo>
                  <a:cubicBezTo>
                    <a:pt x="0" y="8504"/>
                    <a:pt x="713" y="6316"/>
                    <a:pt x="2063" y="4457"/>
                  </a:cubicBezTo>
                  <a:cubicBezTo>
                    <a:pt x="3759" y="2123"/>
                    <a:pt x="6262" y="588"/>
                    <a:pt x="9111" y="136"/>
                  </a:cubicBezTo>
                  <a:cubicBezTo>
                    <a:pt x="9682" y="46"/>
                    <a:pt x="10262" y="0"/>
                    <a:pt x="10834" y="0"/>
                  </a:cubicBezTo>
                  <a:cubicBezTo>
                    <a:pt x="13103" y="0"/>
                    <a:pt x="15287" y="715"/>
                    <a:pt x="17147" y="2066"/>
                  </a:cubicBezTo>
                  <a:cubicBezTo>
                    <a:pt x="19936" y="4093"/>
                    <a:pt x="21600" y="7366"/>
                    <a:pt x="21600" y="10822"/>
                  </a:cubicBezTo>
                  <a:cubicBezTo>
                    <a:pt x="21600" y="13105"/>
                    <a:pt x="20887" y="15294"/>
                    <a:pt x="19537" y="17152"/>
                  </a:cubicBezTo>
                  <a:cubicBezTo>
                    <a:pt x="17514" y="19938"/>
                    <a:pt x="14240" y="21600"/>
                    <a:pt x="10779" y="21600"/>
                  </a:cubicBezTo>
                  <a:close/>
                </a:path>
              </a:pathLst>
            </a:cu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000"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+mn-lt"/>
                  <a:ea typeface="+mn-ea"/>
                  <a:cs typeface="+mn-cs"/>
                  <a:sym typeface="Gill Sans"/>
                </a:defRPr>
              </a:pPr>
              <a:endParaRPr kumimoji="0" sz="3000" b="0" i="0" u="none" strike="noStrike" kern="1200" cap="none" spc="0" normalizeH="0" baseline="0" noProof="0">
                <a:ln>
                  <a:noFill/>
                </a:ln>
                <a:solidFill>
                  <a:srgbClr val="003399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  <a:sym typeface="Gill Sans"/>
              </a:endParaRPr>
            </a:p>
          </p:txBody>
        </p:sp>
      </p:grpSp>
      <p:sp>
        <p:nvSpPr>
          <p:cNvPr id="167" name="Rectangle 23"/>
          <p:cNvSpPr/>
          <p:nvPr/>
        </p:nvSpPr>
        <p:spPr>
          <a:xfrm>
            <a:off x="5394126" y="1417177"/>
            <a:ext cx="905835" cy="46692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marL="0" marR="0" lvl="0" indent="0" algn="ctr" defTabSz="924259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800" b="1" i="0" u="none" strike="noStrike" kern="0" cap="none" spc="0" normalizeH="0" baseline="0" noProof="0" dirty="0">
                <a:ln>
                  <a:noFill/>
                </a:ln>
                <a:solidFill>
                  <a:srgbClr val="A1C46B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42</a:t>
            </a:r>
            <a:r>
              <a:rPr kumimoji="0" lang="en-GB" sz="1800" b="1" i="0" u="none" strike="noStrike" kern="0" cap="none" spc="0" normalizeH="0" baseline="0" noProof="0" dirty="0">
                <a:ln>
                  <a:noFill/>
                </a:ln>
                <a:solidFill>
                  <a:srgbClr val="A1C46B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%</a:t>
            </a:r>
            <a:endParaRPr kumimoji="0" lang="hu-HU" sz="1800" b="1" i="0" u="none" strike="noStrike" kern="0" cap="none" spc="0" normalizeH="0" baseline="0" noProof="0" dirty="0">
              <a:ln>
                <a:noFill/>
              </a:ln>
              <a:solidFill>
                <a:srgbClr val="A1C46B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924259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1" i="0" u="none" strike="noStrike" kern="0" cap="none" spc="0" normalizeH="0" baseline="0" noProof="0" dirty="0">
              <a:ln>
                <a:noFill/>
              </a:ln>
              <a:solidFill>
                <a:srgbClr val="B7BF12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168" name="Rectangle 23"/>
          <p:cNvSpPr/>
          <p:nvPr/>
        </p:nvSpPr>
        <p:spPr>
          <a:xfrm>
            <a:off x="5220072" y="2142394"/>
            <a:ext cx="1205667" cy="906238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marL="0" marR="0" lvl="0" indent="0" algn="ctr" defTabSz="924259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900" b="0" i="0" u="none" strike="noStrike" kern="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Elég pénzünk van a kiadások fedezésére, </a:t>
            </a:r>
          </a:p>
          <a:p>
            <a:pPr marL="0" marR="0" lvl="0" indent="0" algn="ctr" defTabSz="924259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900" b="0" i="0" u="none" strike="noStrike" kern="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és még valamennyit félre is tudunk tenni</a:t>
            </a:r>
          </a:p>
        </p:txBody>
      </p:sp>
      <p:sp>
        <p:nvSpPr>
          <p:cNvPr id="169" name="Rectangle 23"/>
          <p:cNvSpPr/>
          <p:nvPr/>
        </p:nvSpPr>
        <p:spPr>
          <a:xfrm>
            <a:off x="3798381" y="2134498"/>
            <a:ext cx="1205667" cy="906238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marL="0" marR="0" lvl="0" indent="0" algn="ctr" defTabSz="924259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900" b="0" i="0" u="none" strike="noStrike" kern="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 mindennapi életünket fenn tudjuk tartani, </a:t>
            </a:r>
          </a:p>
          <a:p>
            <a:pPr marL="0" marR="0" lvl="0" indent="0" algn="ctr" defTabSz="924259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900" b="0" i="0" u="none" strike="noStrike" kern="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de nagyobb kiadásokat nem engedhetünk meg</a:t>
            </a:r>
          </a:p>
        </p:txBody>
      </p:sp>
      <p:grpSp>
        <p:nvGrpSpPr>
          <p:cNvPr id="170" name="Group 47"/>
          <p:cNvGrpSpPr/>
          <p:nvPr/>
        </p:nvGrpSpPr>
        <p:grpSpPr>
          <a:xfrm>
            <a:off x="3938392" y="1040226"/>
            <a:ext cx="971096" cy="965905"/>
            <a:chOff x="0" y="0"/>
            <a:chExt cx="1600202" cy="1600200"/>
          </a:xfrm>
        </p:grpSpPr>
        <p:sp>
          <p:nvSpPr>
            <p:cNvPr id="171" name="Shape 27"/>
            <p:cNvSpPr/>
            <p:nvPr/>
          </p:nvSpPr>
          <p:spPr>
            <a:xfrm>
              <a:off x="735228" y="0"/>
              <a:ext cx="129748" cy="12974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800" y="21600"/>
                  </a:moveTo>
                  <a:cubicBezTo>
                    <a:pt x="4845" y="21600"/>
                    <a:pt x="0" y="16755"/>
                    <a:pt x="0" y="10800"/>
                  </a:cubicBezTo>
                  <a:cubicBezTo>
                    <a:pt x="0" y="4845"/>
                    <a:pt x="4845" y="0"/>
                    <a:pt x="10800" y="0"/>
                  </a:cubicBezTo>
                  <a:cubicBezTo>
                    <a:pt x="16755" y="0"/>
                    <a:pt x="21600" y="4845"/>
                    <a:pt x="21600" y="10800"/>
                  </a:cubicBezTo>
                  <a:cubicBezTo>
                    <a:pt x="21600" y="16755"/>
                    <a:pt x="16755" y="21600"/>
                    <a:pt x="10800" y="21600"/>
                  </a:cubicBezTo>
                  <a:close/>
                </a:path>
              </a:pathLst>
            </a:cu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000"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+mn-lt"/>
                  <a:ea typeface="+mn-ea"/>
                  <a:cs typeface="+mn-cs"/>
                  <a:sym typeface="Gill Sans"/>
                </a:defRPr>
              </a:pPr>
              <a:endParaRPr kumimoji="0" sz="3000" b="0" i="0" u="none" strike="noStrike" kern="1200" cap="none" spc="0" normalizeH="0" baseline="0" noProof="0">
                <a:ln>
                  <a:noFill/>
                </a:ln>
                <a:solidFill>
                  <a:srgbClr val="003399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  <a:sym typeface="Gill Sans"/>
              </a:endParaRPr>
            </a:p>
          </p:txBody>
        </p:sp>
        <p:sp>
          <p:nvSpPr>
            <p:cNvPr id="172" name="Shape 28"/>
            <p:cNvSpPr/>
            <p:nvPr/>
          </p:nvSpPr>
          <p:spPr>
            <a:xfrm>
              <a:off x="306345" y="137853"/>
              <a:ext cx="129694" cy="12975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86" h="21600" extrusionOk="0">
                  <a:moveTo>
                    <a:pt x="10511" y="21600"/>
                  </a:moveTo>
                  <a:cubicBezTo>
                    <a:pt x="7150" y="21600"/>
                    <a:pt x="3970" y="19935"/>
                    <a:pt x="2001" y="17147"/>
                  </a:cubicBezTo>
                  <a:cubicBezTo>
                    <a:pt x="356" y="14818"/>
                    <a:pt x="-307" y="11965"/>
                    <a:pt x="132" y="9112"/>
                  </a:cubicBezTo>
                  <a:cubicBezTo>
                    <a:pt x="572" y="6258"/>
                    <a:pt x="2060" y="3755"/>
                    <a:pt x="4325" y="2063"/>
                  </a:cubicBezTo>
                  <a:cubicBezTo>
                    <a:pt x="6129" y="713"/>
                    <a:pt x="8256" y="0"/>
                    <a:pt x="10476" y="0"/>
                  </a:cubicBezTo>
                  <a:cubicBezTo>
                    <a:pt x="13836" y="0"/>
                    <a:pt x="17017" y="1665"/>
                    <a:pt x="18988" y="4452"/>
                  </a:cubicBezTo>
                  <a:cubicBezTo>
                    <a:pt x="20630" y="6779"/>
                    <a:pt x="21293" y="9633"/>
                    <a:pt x="20854" y="12488"/>
                  </a:cubicBezTo>
                  <a:cubicBezTo>
                    <a:pt x="20414" y="15341"/>
                    <a:pt x="18926" y="17845"/>
                    <a:pt x="16664" y="19536"/>
                  </a:cubicBezTo>
                  <a:cubicBezTo>
                    <a:pt x="14857" y="20887"/>
                    <a:pt x="12730" y="21600"/>
                    <a:pt x="10511" y="21600"/>
                  </a:cubicBezTo>
                  <a:close/>
                </a:path>
              </a:pathLst>
            </a:custGeom>
            <a:solidFill>
              <a:srgbClr val="C4C4C2"/>
            </a:solidFill>
            <a:ln w="12700" cap="flat">
              <a:noFill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000"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+mn-lt"/>
                  <a:ea typeface="+mn-ea"/>
                  <a:cs typeface="+mn-cs"/>
                  <a:sym typeface="Gill Sans"/>
                </a:defRPr>
              </a:pPr>
              <a:endParaRPr kumimoji="0" sz="3000" b="0" i="0" u="none" strike="noStrike" kern="1200" cap="none" spc="0" normalizeH="0" baseline="0" noProof="0">
                <a:ln>
                  <a:noFill/>
                </a:ln>
                <a:solidFill>
                  <a:srgbClr val="003399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  <a:sym typeface="Gill Sans"/>
              </a:endParaRPr>
            </a:p>
          </p:txBody>
        </p:sp>
        <p:sp>
          <p:nvSpPr>
            <p:cNvPr id="173" name="Shape 29"/>
            <p:cNvSpPr/>
            <p:nvPr/>
          </p:nvSpPr>
          <p:spPr>
            <a:xfrm>
              <a:off x="505467" y="30634"/>
              <a:ext cx="129824" cy="12974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812" y="21600"/>
                  </a:moveTo>
                  <a:cubicBezTo>
                    <a:pt x="6115" y="21600"/>
                    <a:pt x="1984" y="18601"/>
                    <a:pt x="533" y="14137"/>
                  </a:cubicBezTo>
                  <a:cubicBezTo>
                    <a:pt x="179" y="13047"/>
                    <a:pt x="0" y="11923"/>
                    <a:pt x="0" y="10798"/>
                  </a:cubicBezTo>
                  <a:cubicBezTo>
                    <a:pt x="0" y="6107"/>
                    <a:pt x="2999" y="1980"/>
                    <a:pt x="7464" y="528"/>
                  </a:cubicBezTo>
                  <a:cubicBezTo>
                    <a:pt x="8544" y="178"/>
                    <a:pt x="9661" y="0"/>
                    <a:pt x="10785" y="0"/>
                  </a:cubicBezTo>
                  <a:cubicBezTo>
                    <a:pt x="15485" y="0"/>
                    <a:pt x="19616" y="2999"/>
                    <a:pt x="21067" y="7464"/>
                  </a:cubicBezTo>
                  <a:cubicBezTo>
                    <a:pt x="21421" y="8554"/>
                    <a:pt x="21600" y="9678"/>
                    <a:pt x="21600" y="10804"/>
                  </a:cubicBezTo>
                  <a:cubicBezTo>
                    <a:pt x="21600" y="15494"/>
                    <a:pt x="18601" y="19619"/>
                    <a:pt x="14137" y="21070"/>
                  </a:cubicBezTo>
                  <a:cubicBezTo>
                    <a:pt x="13056" y="21422"/>
                    <a:pt x="11937" y="21600"/>
                    <a:pt x="10812" y="21600"/>
                  </a:cubicBezTo>
                  <a:close/>
                </a:path>
              </a:pathLst>
            </a:custGeom>
            <a:solidFill>
              <a:srgbClr val="C4C4C2"/>
            </a:solidFill>
            <a:ln w="12700" cap="flat">
              <a:noFill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000"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+mn-lt"/>
                  <a:ea typeface="+mn-ea"/>
                  <a:cs typeface="+mn-cs"/>
                  <a:sym typeface="Gill Sans"/>
                </a:defRPr>
              </a:pPr>
              <a:endParaRPr kumimoji="0" sz="3000" b="0" i="0" u="none" strike="noStrike" kern="1200" cap="none" spc="0" normalizeH="0" baseline="0" noProof="0">
                <a:ln>
                  <a:noFill/>
                </a:ln>
                <a:solidFill>
                  <a:srgbClr val="003399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  <a:sym typeface="Gill Sans"/>
              </a:endParaRPr>
            </a:p>
          </p:txBody>
        </p:sp>
        <p:sp>
          <p:nvSpPr>
            <p:cNvPr id="174" name="Shape 30"/>
            <p:cNvSpPr/>
            <p:nvPr/>
          </p:nvSpPr>
          <p:spPr>
            <a:xfrm>
              <a:off x="137855" y="306343"/>
              <a:ext cx="129764" cy="12968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778" y="21600"/>
                  </a:moveTo>
                  <a:cubicBezTo>
                    <a:pt x="8491" y="21600"/>
                    <a:pt x="6303" y="20889"/>
                    <a:pt x="4451" y="19542"/>
                  </a:cubicBezTo>
                  <a:cubicBezTo>
                    <a:pt x="1665" y="17515"/>
                    <a:pt x="0" y="14240"/>
                    <a:pt x="0" y="10781"/>
                  </a:cubicBezTo>
                  <a:cubicBezTo>
                    <a:pt x="0" y="8496"/>
                    <a:pt x="713" y="6306"/>
                    <a:pt x="2063" y="4447"/>
                  </a:cubicBezTo>
                  <a:cubicBezTo>
                    <a:pt x="4086" y="1663"/>
                    <a:pt x="7360" y="0"/>
                    <a:pt x="10822" y="0"/>
                  </a:cubicBezTo>
                  <a:cubicBezTo>
                    <a:pt x="13108" y="0"/>
                    <a:pt x="15296" y="711"/>
                    <a:pt x="17146" y="2057"/>
                  </a:cubicBezTo>
                  <a:cubicBezTo>
                    <a:pt x="19936" y="4085"/>
                    <a:pt x="21600" y="7360"/>
                    <a:pt x="21600" y="10818"/>
                  </a:cubicBezTo>
                  <a:cubicBezTo>
                    <a:pt x="21600" y="13103"/>
                    <a:pt x="20887" y="15293"/>
                    <a:pt x="19538" y="17150"/>
                  </a:cubicBezTo>
                  <a:cubicBezTo>
                    <a:pt x="17514" y="19937"/>
                    <a:pt x="14240" y="21600"/>
                    <a:pt x="10778" y="21600"/>
                  </a:cubicBezTo>
                  <a:close/>
                </a:path>
              </a:pathLst>
            </a:custGeom>
            <a:solidFill>
              <a:srgbClr val="C4C4C2"/>
            </a:solidFill>
            <a:ln w="12700" cap="flat">
              <a:noFill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000"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+mn-lt"/>
                  <a:ea typeface="+mn-ea"/>
                  <a:cs typeface="+mn-cs"/>
                  <a:sym typeface="Gill Sans"/>
                </a:defRPr>
              </a:pPr>
              <a:endParaRPr kumimoji="0" sz="3000" b="0" i="0" u="none" strike="noStrike" kern="1200" cap="none" spc="0" normalizeH="0" baseline="0" noProof="0">
                <a:ln>
                  <a:noFill/>
                </a:ln>
                <a:solidFill>
                  <a:srgbClr val="003399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  <a:sym typeface="Gill Sans"/>
              </a:endParaRPr>
            </a:p>
          </p:txBody>
        </p:sp>
        <p:sp>
          <p:nvSpPr>
            <p:cNvPr id="175" name="Shape 31"/>
            <p:cNvSpPr/>
            <p:nvPr/>
          </p:nvSpPr>
          <p:spPr>
            <a:xfrm>
              <a:off x="735228" y="1470452"/>
              <a:ext cx="129748" cy="12974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800" y="21600"/>
                  </a:moveTo>
                  <a:cubicBezTo>
                    <a:pt x="4845" y="21600"/>
                    <a:pt x="0" y="16755"/>
                    <a:pt x="0" y="10800"/>
                  </a:cubicBezTo>
                  <a:cubicBezTo>
                    <a:pt x="0" y="4845"/>
                    <a:pt x="4845" y="0"/>
                    <a:pt x="10800" y="0"/>
                  </a:cubicBezTo>
                  <a:cubicBezTo>
                    <a:pt x="16755" y="0"/>
                    <a:pt x="21600" y="4845"/>
                    <a:pt x="21600" y="10800"/>
                  </a:cubicBezTo>
                  <a:cubicBezTo>
                    <a:pt x="21600" y="16755"/>
                    <a:pt x="16755" y="21600"/>
                    <a:pt x="10800" y="21600"/>
                  </a:cubicBezTo>
                  <a:close/>
                </a:path>
              </a:pathLst>
            </a:custGeom>
            <a:solidFill>
              <a:schemeClr val="bg2"/>
            </a:solidFill>
            <a:ln w="12700" cap="flat">
              <a:noFill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000"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+mn-lt"/>
                  <a:ea typeface="+mn-ea"/>
                  <a:cs typeface="+mn-cs"/>
                  <a:sym typeface="Gill Sans"/>
                </a:defRPr>
              </a:pPr>
              <a:endParaRPr kumimoji="0" sz="3000" b="0" i="0" u="none" strike="noStrike" kern="1200" cap="none" spc="0" normalizeH="0" baseline="0" noProof="0">
                <a:ln>
                  <a:noFill/>
                </a:ln>
                <a:solidFill>
                  <a:srgbClr val="003399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  <a:sym typeface="Gill Sans"/>
              </a:endParaRPr>
            </a:p>
          </p:txBody>
        </p:sp>
        <p:sp>
          <p:nvSpPr>
            <p:cNvPr id="176" name="Shape 32"/>
            <p:cNvSpPr/>
            <p:nvPr/>
          </p:nvSpPr>
          <p:spPr>
            <a:xfrm>
              <a:off x="1164106" y="1317279"/>
              <a:ext cx="129740" cy="12975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975" h="21600" extrusionOk="0">
                  <a:moveTo>
                    <a:pt x="10007" y="21600"/>
                  </a:moveTo>
                  <a:cubicBezTo>
                    <a:pt x="6811" y="21600"/>
                    <a:pt x="3783" y="19935"/>
                    <a:pt x="1911" y="17149"/>
                  </a:cubicBezTo>
                  <a:cubicBezTo>
                    <a:pt x="341" y="14815"/>
                    <a:pt x="-292" y="11960"/>
                    <a:pt x="125" y="9111"/>
                  </a:cubicBezTo>
                  <a:cubicBezTo>
                    <a:pt x="543" y="6262"/>
                    <a:pt x="1961" y="3760"/>
                    <a:pt x="4121" y="2064"/>
                  </a:cubicBezTo>
                  <a:cubicBezTo>
                    <a:pt x="5840" y="713"/>
                    <a:pt x="7863" y="0"/>
                    <a:pt x="9974" y="0"/>
                  </a:cubicBezTo>
                  <a:cubicBezTo>
                    <a:pt x="13170" y="0"/>
                    <a:pt x="16198" y="1665"/>
                    <a:pt x="18071" y="4453"/>
                  </a:cubicBezTo>
                  <a:cubicBezTo>
                    <a:pt x="21308" y="9270"/>
                    <a:pt x="20317" y="16037"/>
                    <a:pt x="15860" y="19537"/>
                  </a:cubicBezTo>
                  <a:cubicBezTo>
                    <a:pt x="14143" y="20887"/>
                    <a:pt x="12119" y="21600"/>
                    <a:pt x="10007" y="21600"/>
                  </a:cubicBezTo>
                  <a:close/>
                </a:path>
              </a:pathLst>
            </a:cu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000"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+mn-lt"/>
                  <a:ea typeface="+mn-ea"/>
                  <a:cs typeface="+mn-cs"/>
                  <a:sym typeface="Gill Sans"/>
                </a:defRPr>
              </a:pPr>
              <a:endParaRPr kumimoji="0" sz="3000" b="0" i="0" u="none" strike="noStrike" kern="1200" cap="none" spc="0" normalizeH="0" baseline="0" noProof="0">
                <a:ln>
                  <a:noFill/>
                </a:ln>
                <a:solidFill>
                  <a:srgbClr val="003399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  <a:sym typeface="Gill Sans"/>
              </a:endParaRPr>
            </a:p>
          </p:txBody>
        </p:sp>
        <p:sp>
          <p:nvSpPr>
            <p:cNvPr id="177" name="Shape 33"/>
            <p:cNvSpPr/>
            <p:nvPr/>
          </p:nvSpPr>
          <p:spPr>
            <a:xfrm>
              <a:off x="30634" y="505466"/>
              <a:ext cx="129796" cy="12981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09" h="21600" extrusionOk="0">
                  <a:moveTo>
                    <a:pt x="10460" y="21600"/>
                  </a:moveTo>
                  <a:cubicBezTo>
                    <a:pt x="9371" y="21600"/>
                    <a:pt x="8284" y="21421"/>
                    <a:pt x="7230" y="21066"/>
                  </a:cubicBezTo>
                  <a:cubicBezTo>
                    <a:pt x="4573" y="20175"/>
                    <a:pt x="2413" y="18270"/>
                    <a:pt x="1144" y="15700"/>
                  </a:cubicBezTo>
                  <a:cubicBezTo>
                    <a:pt x="-123" y="13131"/>
                    <a:pt x="-345" y="10207"/>
                    <a:pt x="518" y="7465"/>
                  </a:cubicBezTo>
                  <a:cubicBezTo>
                    <a:pt x="1922" y="3000"/>
                    <a:pt x="5916" y="0"/>
                    <a:pt x="10454" y="0"/>
                  </a:cubicBezTo>
                  <a:cubicBezTo>
                    <a:pt x="11543" y="0"/>
                    <a:pt x="12630" y="179"/>
                    <a:pt x="13684" y="534"/>
                  </a:cubicBezTo>
                  <a:cubicBezTo>
                    <a:pt x="16334" y="1424"/>
                    <a:pt x="18492" y="3330"/>
                    <a:pt x="19761" y="5904"/>
                  </a:cubicBezTo>
                  <a:cubicBezTo>
                    <a:pt x="21031" y="8476"/>
                    <a:pt x="21255" y="11400"/>
                    <a:pt x="20395" y="14136"/>
                  </a:cubicBezTo>
                  <a:cubicBezTo>
                    <a:pt x="18990" y="18601"/>
                    <a:pt x="14998" y="21600"/>
                    <a:pt x="10460" y="21600"/>
                  </a:cubicBezTo>
                  <a:close/>
                </a:path>
              </a:pathLst>
            </a:custGeom>
            <a:solidFill>
              <a:schemeClr val="bg2"/>
            </a:solidFill>
            <a:ln w="12700" cap="flat">
              <a:noFill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000"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+mn-lt"/>
                  <a:ea typeface="+mn-ea"/>
                  <a:cs typeface="+mn-cs"/>
                  <a:sym typeface="Gill Sans"/>
                </a:defRPr>
              </a:pPr>
              <a:endParaRPr kumimoji="0" sz="3000" b="0" i="0" u="none" strike="noStrike" kern="1200" cap="none" spc="0" normalizeH="0" baseline="0" noProof="0">
                <a:ln>
                  <a:noFill/>
                </a:ln>
                <a:solidFill>
                  <a:srgbClr val="003399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  <a:sym typeface="Gill Sans"/>
              </a:endParaRPr>
            </a:p>
          </p:txBody>
        </p:sp>
        <p:sp>
          <p:nvSpPr>
            <p:cNvPr id="178" name="Shape 34"/>
            <p:cNvSpPr/>
            <p:nvPr/>
          </p:nvSpPr>
          <p:spPr>
            <a:xfrm>
              <a:off x="1424502" y="964984"/>
              <a:ext cx="129827" cy="12981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08" h="21600" extrusionOk="0">
                  <a:moveTo>
                    <a:pt x="10458" y="21600"/>
                  </a:moveTo>
                  <a:cubicBezTo>
                    <a:pt x="9369" y="21600"/>
                    <a:pt x="8282" y="21421"/>
                    <a:pt x="7225" y="21066"/>
                  </a:cubicBezTo>
                  <a:cubicBezTo>
                    <a:pt x="4571" y="20174"/>
                    <a:pt x="2411" y="18270"/>
                    <a:pt x="1145" y="15701"/>
                  </a:cubicBezTo>
                  <a:cubicBezTo>
                    <a:pt x="-123" y="13131"/>
                    <a:pt x="-346" y="10207"/>
                    <a:pt x="518" y="7464"/>
                  </a:cubicBezTo>
                  <a:cubicBezTo>
                    <a:pt x="1921" y="2999"/>
                    <a:pt x="5913" y="0"/>
                    <a:pt x="10450" y="0"/>
                  </a:cubicBezTo>
                  <a:cubicBezTo>
                    <a:pt x="11539" y="0"/>
                    <a:pt x="12626" y="179"/>
                    <a:pt x="13683" y="534"/>
                  </a:cubicBezTo>
                  <a:cubicBezTo>
                    <a:pt x="16337" y="1425"/>
                    <a:pt x="18496" y="3330"/>
                    <a:pt x="19764" y="5900"/>
                  </a:cubicBezTo>
                  <a:cubicBezTo>
                    <a:pt x="21031" y="8469"/>
                    <a:pt x="21254" y="11393"/>
                    <a:pt x="20392" y="14135"/>
                  </a:cubicBezTo>
                  <a:cubicBezTo>
                    <a:pt x="18987" y="18600"/>
                    <a:pt x="14995" y="21600"/>
                    <a:pt x="10458" y="21600"/>
                  </a:cubicBezTo>
                  <a:close/>
                </a:path>
              </a:pathLst>
            </a:cu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000"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+mn-lt"/>
                  <a:ea typeface="+mn-ea"/>
                  <a:cs typeface="+mn-cs"/>
                  <a:sym typeface="Gill Sans"/>
                </a:defRPr>
              </a:pPr>
              <a:endParaRPr kumimoji="0" sz="3000" b="0" i="0" u="none" strike="noStrike" kern="1200" cap="none" spc="0" normalizeH="0" baseline="0" noProof="0">
                <a:ln>
                  <a:noFill/>
                </a:ln>
                <a:solidFill>
                  <a:srgbClr val="003399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  <a:sym typeface="Gill Sans"/>
              </a:endParaRPr>
            </a:p>
          </p:txBody>
        </p:sp>
        <p:sp>
          <p:nvSpPr>
            <p:cNvPr id="179" name="Shape 35"/>
            <p:cNvSpPr/>
            <p:nvPr/>
          </p:nvSpPr>
          <p:spPr>
            <a:xfrm>
              <a:off x="30634" y="964984"/>
              <a:ext cx="129752" cy="1298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263" h="21600" extrusionOk="0">
                  <a:moveTo>
                    <a:pt x="9629" y="21600"/>
                  </a:moveTo>
                  <a:cubicBezTo>
                    <a:pt x="5446" y="21600"/>
                    <a:pt x="1766" y="18601"/>
                    <a:pt x="471" y="14136"/>
                  </a:cubicBezTo>
                  <a:cubicBezTo>
                    <a:pt x="-1168" y="8475"/>
                    <a:pt x="1606" y="2373"/>
                    <a:pt x="6657" y="533"/>
                  </a:cubicBezTo>
                  <a:cubicBezTo>
                    <a:pt x="7628" y="179"/>
                    <a:pt x="8631" y="0"/>
                    <a:pt x="9635" y="0"/>
                  </a:cubicBezTo>
                  <a:cubicBezTo>
                    <a:pt x="13818" y="0"/>
                    <a:pt x="17496" y="2999"/>
                    <a:pt x="18790" y="7463"/>
                  </a:cubicBezTo>
                  <a:cubicBezTo>
                    <a:pt x="20432" y="13123"/>
                    <a:pt x="17658" y="19227"/>
                    <a:pt x="12607" y="21067"/>
                  </a:cubicBezTo>
                  <a:cubicBezTo>
                    <a:pt x="11636" y="21421"/>
                    <a:pt x="10633" y="21600"/>
                    <a:pt x="9629" y="21600"/>
                  </a:cubicBezTo>
                  <a:close/>
                </a:path>
              </a:pathLst>
            </a:custGeom>
            <a:solidFill>
              <a:schemeClr val="bg2"/>
            </a:solidFill>
            <a:ln w="12700" cap="flat">
              <a:noFill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000"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+mn-lt"/>
                  <a:ea typeface="+mn-ea"/>
                  <a:cs typeface="+mn-cs"/>
                  <a:sym typeface="Gill Sans"/>
                </a:defRPr>
              </a:pPr>
              <a:endParaRPr kumimoji="0" sz="3000" b="0" i="0" u="none" strike="noStrike" kern="1200" cap="none" spc="0" normalizeH="0" baseline="0" noProof="0">
                <a:ln>
                  <a:noFill/>
                </a:ln>
                <a:solidFill>
                  <a:srgbClr val="003399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  <a:sym typeface="Gill Sans"/>
              </a:endParaRPr>
            </a:p>
          </p:txBody>
        </p:sp>
        <p:sp>
          <p:nvSpPr>
            <p:cNvPr id="180" name="Shape 36"/>
            <p:cNvSpPr/>
            <p:nvPr/>
          </p:nvSpPr>
          <p:spPr>
            <a:xfrm>
              <a:off x="1424502" y="505466"/>
              <a:ext cx="129758" cy="1298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262" h="21600" extrusionOk="0">
                  <a:moveTo>
                    <a:pt x="9628" y="21600"/>
                  </a:moveTo>
                  <a:cubicBezTo>
                    <a:pt x="5445" y="21600"/>
                    <a:pt x="1765" y="18602"/>
                    <a:pt x="473" y="14139"/>
                  </a:cubicBezTo>
                  <a:cubicBezTo>
                    <a:pt x="-1169" y="8477"/>
                    <a:pt x="1604" y="2374"/>
                    <a:pt x="6656" y="533"/>
                  </a:cubicBezTo>
                  <a:cubicBezTo>
                    <a:pt x="7626" y="179"/>
                    <a:pt x="8630" y="0"/>
                    <a:pt x="9634" y="0"/>
                  </a:cubicBezTo>
                  <a:cubicBezTo>
                    <a:pt x="13817" y="0"/>
                    <a:pt x="17497" y="2999"/>
                    <a:pt x="18790" y="7464"/>
                  </a:cubicBezTo>
                  <a:cubicBezTo>
                    <a:pt x="20431" y="13126"/>
                    <a:pt x="17658" y="19227"/>
                    <a:pt x="12608" y="21067"/>
                  </a:cubicBezTo>
                  <a:cubicBezTo>
                    <a:pt x="11637" y="21421"/>
                    <a:pt x="10633" y="21600"/>
                    <a:pt x="9628" y="21600"/>
                  </a:cubicBezTo>
                  <a:close/>
                </a:path>
              </a:pathLst>
            </a:cu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000"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+mn-lt"/>
                  <a:ea typeface="+mn-ea"/>
                  <a:cs typeface="+mn-cs"/>
                  <a:sym typeface="Gill Sans"/>
                </a:defRPr>
              </a:pPr>
              <a:endParaRPr kumimoji="0" sz="3000" b="0" i="0" u="none" strike="noStrike" kern="1200" cap="none" spc="0" normalizeH="0" baseline="0" noProof="0">
                <a:ln>
                  <a:noFill/>
                </a:ln>
                <a:solidFill>
                  <a:srgbClr val="003399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  <a:sym typeface="Gill Sans"/>
              </a:endParaRPr>
            </a:p>
          </p:txBody>
        </p:sp>
        <p:sp>
          <p:nvSpPr>
            <p:cNvPr id="181" name="Shape 37"/>
            <p:cNvSpPr/>
            <p:nvPr/>
          </p:nvSpPr>
          <p:spPr>
            <a:xfrm>
              <a:off x="306345" y="1317279"/>
              <a:ext cx="129704" cy="1297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055" h="21600" extrusionOk="0">
                  <a:moveTo>
                    <a:pt x="9512" y="21600"/>
                  </a:moveTo>
                  <a:cubicBezTo>
                    <a:pt x="7496" y="21600"/>
                    <a:pt x="5565" y="20887"/>
                    <a:pt x="3925" y="19537"/>
                  </a:cubicBezTo>
                  <a:cubicBezTo>
                    <a:pt x="-325" y="16036"/>
                    <a:pt x="-1272" y="9270"/>
                    <a:pt x="1817" y="4454"/>
                  </a:cubicBezTo>
                  <a:cubicBezTo>
                    <a:pt x="3606" y="1665"/>
                    <a:pt x="6494" y="0"/>
                    <a:pt x="9545" y="0"/>
                  </a:cubicBezTo>
                  <a:cubicBezTo>
                    <a:pt x="11560" y="0"/>
                    <a:pt x="13491" y="713"/>
                    <a:pt x="15130" y="2062"/>
                  </a:cubicBezTo>
                  <a:cubicBezTo>
                    <a:pt x="19382" y="5564"/>
                    <a:pt x="20328" y="12331"/>
                    <a:pt x="17239" y="17149"/>
                  </a:cubicBezTo>
                  <a:cubicBezTo>
                    <a:pt x="15452" y="19936"/>
                    <a:pt x="12563" y="21600"/>
                    <a:pt x="9512" y="21600"/>
                  </a:cubicBezTo>
                  <a:close/>
                </a:path>
              </a:pathLst>
            </a:custGeom>
            <a:solidFill>
              <a:schemeClr val="bg2"/>
            </a:solidFill>
            <a:ln w="12700" cap="flat">
              <a:noFill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000"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+mn-lt"/>
                  <a:ea typeface="+mn-ea"/>
                  <a:cs typeface="+mn-cs"/>
                  <a:sym typeface="Gill Sans"/>
                </a:defRPr>
              </a:pPr>
              <a:endParaRPr kumimoji="0" sz="3000" b="0" i="0" u="none" strike="noStrike" kern="1200" cap="none" spc="0" normalizeH="0" baseline="0" noProof="0">
                <a:ln>
                  <a:noFill/>
                </a:ln>
                <a:solidFill>
                  <a:srgbClr val="003399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  <a:sym typeface="Gill Sans"/>
              </a:endParaRPr>
            </a:p>
          </p:txBody>
        </p:sp>
        <p:sp>
          <p:nvSpPr>
            <p:cNvPr id="182" name="Shape 38"/>
            <p:cNvSpPr/>
            <p:nvPr/>
          </p:nvSpPr>
          <p:spPr>
            <a:xfrm>
              <a:off x="1164106" y="137853"/>
              <a:ext cx="129740" cy="12976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975" h="21600" extrusionOk="0">
                  <a:moveTo>
                    <a:pt x="9974" y="21600"/>
                  </a:moveTo>
                  <a:cubicBezTo>
                    <a:pt x="7863" y="21600"/>
                    <a:pt x="5840" y="20887"/>
                    <a:pt x="4121" y="19537"/>
                  </a:cubicBezTo>
                  <a:cubicBezTo>
                    <a:pt x="1963" y="17841"/>
                    <a:pt x="543" y="15338"/>
                    <a:pt x="125" y="12489"/>
                  </a:cubicBezTo>
                  <a:cubicBezTo>
                    <a:pt x="-292" y="9641"/>
                    <a:pt x="341" y="6786"/>
                    <a:pt x="1910" y="4453"/>
                  </a:cubicBezTo>
                  <a:cubicBezTo>
                    <a:pt x="3784" y="1665"/>
                    <a:pt x="6811" y="0"/>
                    <a:pt x="10007" y="0"/>
                  </a:cubicBezTo>
                  <a:cubicBezTo>
                    <a:pt x="12118" y="0"/>
                    <a:pt x="14142" y="713"/>
                    <a:pt x="15860" y="2063"/>
                  </a:cubicBezTo>
                  <a:cubicBezTo>
                    <a:pt x="20317" y="5564"/>
                    <a:pt x="21308" y="12330"/>
                    <a:pt x="18071" y="17148"/>
                  </a:cubicBezTo>
                  <a:cubicBezTo>
                    <a:pt x="16198" y="19936"/>
                    <a:pt x="13170" y="21600"/>
                    <a:pt x="9974" y="21600"/>
                  </a:cubicBezTo>
                  <a:close/>
                </a:path>
              </a:pathLst>
            </a:cu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000"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+mn-lt"/>
                  <a:ea typeface="+mn-ea"/>
                  <a:cs typeface="+mn-cs"/>
                  <a:sym typeface="Gill Sans"/>
                </a:defRPr>
              </a:pPr>
              <a:endParaRPr kumimoji="0" sz="3000" b="0" i="0" u="none" strike="noStrike" kern="1200" cap="none" spc="0" normalizeH="0" baseline="0" noProof="0">
                <a:ln>
                  <a:noFill/>
                </a:ln>
                <a:solidFill>
                  <a:srgbClr val="003399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  <a:sym typeface="Gill Sans"/>
              </a:endParaRPr>
            </a:p>
          </p:txBody>
        </p:sp>
        <p:sp>
          <p:nvSpPr>
            <p:cNvPr id="183" name="Shape 39"/>
            <p:cNvSpPr/>
            <p:nvPr/>
          </p:nvSpPr>
          <p:spPr>
            <a:xfrm>
              <a:off x="1470454" y="735226"/>
              <a:ext cx="129749" cy="12974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800" y="21600"/>
                  </a:moveTo>
                  <a:cubicBezTo>
                    <a:pt x="4845" y="21600"/>
                    <a:pt x="0" y="16755"/>
                    <a:pt x="0" y="10800"/>
                  </a:cubicBezTo>
                  <a:cubicBezTo>
                    <a:pt x="0" y="4845"/>
                    <a:pt x="4845" y="0"/>
                    <a:pt x="10800" y="0"/>
                  </a:cubicBezTo>
                  <a:cubicBezTo>
                    <a:pt x="16755" y="0"/>
                    <a:pt x="21600" y="4845"/>
                    <a:pt x="21600" y="10800"/>
                  </a:cubicBezTo>
                  <a:cubicBezTo>
                    <a:pt x="21600" y="16755"/>
                    <a:pt x="16755" y="21600"/>
                    <a:pt x="10800" y="21600"/>
                  </a:cubicBezTo>
                  <a:close/>
                </a:path>
              </a:pathLst>
            </a:cu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000"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+mn-lt"/>
                  <a:ea typeface="+mn-ea"/>
                  <a:cs typeface="+mn-cs"/>
                  <a:sym typeface="Gill Sans"/>
                </a:defRPr>
              </a:pPr>
              <a:endParaRPr kumimoji="0" sz="3000" b="0" i="0" u="none" strike="noStrike" kern="1200" cap="none" spc="0" normalizeH="0" baseline="0" noProof="0">
                <a:ln>
                  <a:noFill/>
                </a:ln>
                <a:solidFill>
                  <a:srgbClr val="003399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  <a:sym typeface="Gill Sans"/>
              </a:endParaRPr>
            </a:p>
          </p:txBody>
        </p:sp>
        <p:sp>
          <p:nvSpPr>
            <p:cNvPr id="184" name="Shape 40"/>
            <p:cNvSpPr/>
            <p:nvPr/>
          </p:nvSpPr>
          <p:spPr>
            <a:xfrm>
              <a:off x="0" y="735226"/>
              <a:ext cx="129748" cy="12974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800" y="21600"/>
                  </a:moveTo>
                  <a:cubicBezTo>
                    <a:pt x="4845" y="21600"/>
                    <a:pt x="0" y="16755"/>
                    <a:pt x="0" y="10800"/>
                  </a:cubicBezTo>
                  <a:cubicBezTo>
                    <a:pt x="0" y="4845"/>
                    <a:pt x="4845" y="0"/>
                    <a:pt x="10800" y="0"/>
                  </a:cubicBezTo>
                  <a:cubicBezTo>
                    <a:pt x="16755" y="0"/>
                    <a:pt x="21600" y="4845"/>
                    <a:pt x="21600" y="10800"/>
                  </a:cubicBezTo>
                  <a:cubicBezTo>
                    <a:pt x="21600" y="16755"/>
                    <a:pt x="16755" y="21600"/>
                    <a:pt x="10800" y="21600"/>
                  </a:cubicBezTo>
                  <a:close/>
                </a:path>
              </a:pathLst>
            </a:custGeom>
            <a:solidFill>
              <a:schemeClr val="bg2"/>
            </a:solidFill>
            <a:ln w="12700" cap="flat">
              <a:noFill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000"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+mn-lt"/>
                  <a:ea typeface="+mn-ea"/>
                  <a:cs typeface="+mn-cs"/>
                  <a:sym typeface="Gill Sans"/>
                </a:defRPr>
              </a:pPr>
              <a:endParaRPr kumimoji="0" sz="3000" b="0" i="0" u="none" strike="noStrike" kern="1200" cap="none" spc="0" normalizeH="0" baseline="0" noProof="0">
                <a:ln>
                  <a:noFill/>
                </a:ln>
                <a:solidFill>
                  <a:srgbClr val="003399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  <a:sym typeface="Gill Sans"/>
              </a:endParaRPr>
            </a:p>
          </p:txBody>
        </p:sp>
        <p:sp>
          <p:nvSpPr>
            <p:cNvPr id="185" name="Shape 41"/>
            <p:cNvSpPr/>
            <p:nvPr/>
          </p:nvSpPr>
          <p:spPr>
            <a:xfrm>
              <a:off x="1317282" y="306343"/>
              <a:ext cx="129756" cy="1296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823" y="21600"/>
                  </a:moveTo>
                  <a:cubicBezTo>
                    <a:pt x="7361" y="21600"/>
                    <a:pt x="4086" y="19938"/>
                    <a:pt x="2064" y="17152"/>
                  </a:cubicBezTo>
                  <a:cubicBezTo>
                    <a:pt x="713" y="15292"/>
                    <a:pt x="0" y="13102"/>
                    <a:pt x="0" y="10819"/>
                  </a:cubicBezTo>
                  <a:cubicBezTo>
                    <a:pt x="0" y="7359"/>
                    <a:pt x="1665" y="4085"/>
                    <a:pt x="4453" y="2058"/>
                  </a:cubicBezTo>
                  <a:cubicBezTo>
                    <a:pt x="6306" y="711"/>
                    <a:pt x="8492" y="0"/>
                    <a:pt x="10778" y="0"/>
                  </a:cubicBezTo>
                  <a:cubicBezTo>
                    <a:pt x="14241" y="0"/>
                    <a:pt x="17514" y="1663"/>
                    <a:pt x="19537" y="4450"/>
                  </a:cubicBezTo>
                  <a:cubicBezTo>
                    <a:pt x="20887" y="6308"/>
                    <a:pt x="21600" y="8498"/>
                    <a:pt x="21600" y="10783"/>
                  </a:cubicBezTo>
                  <a:cubicBezTo>
                    <a:pt x="21600" y="14241"/>
                    <a:pt x="19935" y="17516"/>
                    <a:pt x="17148" y="19544"/>
                  </a:cubicBezTo>
                  <a:cubicBezTo>
                    <a:pt x="15298" y="20889"/>
                    <a:pt x="13110" y="21600"/>
                    <a:pt x="10823" y="21600"/>
                  </a:cubicBezTo>
                  <a:close/>
                </a:path>
              </a:pathLst>
            </a:cu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000"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+mn-lt"/>
                  <a:ea typeface="+mn-ea"/>
                  <a:cs typeface="+mn-cs"/>
                  <a:sym typeface="Gill Sans"/>
                </a:defRPr>
              </a:pPr>
              <a:endParaRPr kumimoji="0" sz="3000" b="0" i="0" u="none" strike="noStrike" kern="1200" cap="none" spc="0" normalizeH="0" baseline="0" noProof="0">
                <a:ln>
                  <a:noFill/>
                </a:ln>
                <a:solidFill>
                  <a:srgbClr val="003399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  <a:sym typeface="Gill Sans"/>
              </a:endParaRPr>
            </a:p>
          </p:txBody>
        </p:sp>
        <p:sp>
          <p:nvSpPr>
            <p:cNvPr id="186" name="Shape 42"/>
            <p:cNvSpPr/>
            <p:nvPr/>
          </p:nvSpPr>
          <p:spPr>
            <a:xfrm>
              <a:off x="137855" y="1164106"/>
              <a:ext cx="129756" cy="12973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821" y="21600"/>
                  </a:moveTo>
                  <a:cubicBezTo>
                    <a:pt x="7359" y="21600"/>
                    <a:pt x="4085" y="19938"/>
                    <a:pt x="2063" y="17152"/>
                  </a:cubicBezTo>
                  <a:cubicBezTo>
                    <a:pt x="713" y="15295"/>
                    <a:pt x="0" y="13106"/>
                    <a:pt x="0" y="10822"/>
                  </a:cubicBezTo>
                  <a:cubicBezTo>
                    <a:pt x="0" y="7366"/>
                    <a:pt x="1665" y="4092"/>
                    <a:pt x="4451" y="2067"/>
                  </a:cubicBezTo>
                  <a:cubicBezTo>
                    <a:pt x="6312" y="715"/>
                    <a:pt x="8496" y="0"/>
                    <a:pt x="10766" y="0"/>
                  </a:cubicBezTo>
                  <a:cubicBezTo>
                    <a:pt x="11337" y="0"/>
                    <a:pt x="11917" y="46"/>
                    <a:pt x="12489" y="136"/>
                  </a:cubicBezTo>
                  <a:cubicBezTo>
                    <a:pt x="15337" y="588"/>
                    <a:pt x="17840" y="2122"/>
                    <a:pt x="19536" y="4457"/>
                  </a:cubicBezTo>
                  <a:cubicBezTo>
                    <a:pt x="20887" y="6316"/>
                    <a:pt x="21600" y="8504"/>
                    <a:pt x="21600" y="10786"/>
                  </a:cubicBezTo>
                  <a:cubicBezTo>
                    <a:pt x="21600" y="14243"/>
                    <a:pt x="19935" y="17517"/>
                    <a:pt x="17146" y="19543"/>
                  </a:cubicBezTo>
                  <a:cubicBezTo>
                    <a:pt x="15294" y="20889"/>
                    <a:pt x="13106" y="21600"/>
                    <a:pt x="10821" y="21600"/>
                  </a:cubicBezTo>
                  <a:close/>
                </a:path>
              </a:pathLst>
            </a:custGeom>
            <a:solidFill>
              <a:schemeClr val="bg2"/>
            </a:solidFill>
            <a:ln w="12700" cap="flat">
              <a:noFill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000"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+mn-lt"/>
                  <a:ea typeface="+mn-ea"/>
                  <a:cs typeface="+mn-cs"/>
                  <a:sym typeface="Gill Sans"/>
                </a:defRPr>
              </a:pPr>
              <a:endParaRPr kumimoji="0" sz="3000" b="0" i="0" u="none" strike="noStrike" kern="1200" cap="none" spc="0" normalizeH="0" baseline="0" noProof="0">
                <a:ln>
                  <a:noFill/>
                </a:ln>
                <a:solidFill>
                  <a:srgbClr val="003399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  <a:sym typeface="Gill Sans"/>
              </a:endParaRPr>
            </a:p>
          </p:txBody>
        </p:sp>
        <p:sp>
          <p:nvSpPr>
            <p:cNvPr id="187" name="Shape 43"/>
            <p:cNvSpPr/>
            <p:nvPr/>
          </p:nvSpPr>
          <p:spPr>
            <a:xfrm>
              <a:off x="964984" y="30634"/>
              <a:ext cx="129816" cy="1298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791" y="21600"/>
                  </a:moveTo>
                  <a:cubicBezTo>
                    <a:pt x="9666" y="21600"/>
                    <a:pt x="8547" y="21421"/>
                    <a:pt x="7464" y="21070"/>
                  </a:cubicBezTo>
                  <a:cubicBezTo>
                    <a:pt x="2999" y="19619"/>
                    <a:pt x="0" y="15495"/>
                    <a:pt x="0" y="10807"/>
                  </a:cubicBezTo>
                  <a:cubicBezTo>
                    <a:pt x="0" y="9682"/>
                    <a:pt x="179" y="8559"/>
                    <a:pt x="534" y="7470"/>
                  </a:cubicBezTo>
                  <a:cubicBezTo>
                    <a:pt x="1425" y="4726"/>
                    <a:pt x="3330" y="2494"/>
                    <a:pt x="5900" y="1184"/>
                  </a:cubicBezTo>
                  <a:cubicBezTo>
                    <a:pt x="7442" y="398"/>
                    <a:pt x="9085" y="0"/>
                    <a:pt x="10782" y="0"/>
                  </a:cubicBezTo>
                  <a:cubicBezTo>
                    <a:pt x="11912" y="0"/>
                    <a:pt x="13039" y="180"/>
                    <a:pt x="14135" y="536"/>
                  </a:cubicBezTo>
                  <a:cubicBezTo>
                    <a:pt x="18600" y="1988"/>
                    <a:pt x="21600" y="6113"/>
                    <a:pt x="21600" y="10801"/>
                  </a:cubicBezTo>
                  <a:cubicBezTo>
                    <a:pt x="21600" y="11926"/>
                    <a:pt x="21421" y="13048"/>
                    <a:pt x="21066" y="14137"/>
                  </a:cubicBezTo>
                  <a:cubicBezTo>
                    <a:pt x="19616" y="18602"/>
                    <a:pt x="15486" y="21600"/>
                    <a:pt x="10791" y="21600"/>
                  </a:cubicBezTo>
                  <a:close/>
                </a:path>
              </a:pathLst>
            </a:cu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000"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+mn-lt"/>
                  <a:ea typeface="+mn-ea"/>
                  <a:cs typeface="+mn-cs"/>
                  <a:sym typeface="Gill Sans"/>
                </a:defRPr>
              </a:pPr>
              <a:endParaRPr kumimoji="0" sz="3000" b="0" i="0" u="none" strike="noStrike" kern="1200" cap="none" spc="0" normalizeH="0" baseline="0" noProof="0">
                <a:ln>
                  <a:noFill/>
                </a:ln>
                <a:solidFill>
                  <a:srgbClr val="003399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  <a:sym typeface="Gill Sans"/>
              </a:endParaRPr>
            </a:p>
          </p:txBody>
        </p:sp>
        <p:sp>
          <p:nvSpPr>
            <p:cNvPr id="189" name="Shape 44"/>
            <p:cNvSpPr/>
            <p:nvPr/>
          </p:nvSpPr>
          <p:spPr>
            <a:xfrm>
              <a:off x="505467" y="1424499"/>
              <a:ext cx="129817" cy="12984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817" y="21600"/>
                  </a:moveTo>
                  <a:cubicBezTo>
                    <a:pt x="9688" y="21600"/>
                    <a:pt x="8561" y="21420"/>
                    <a:pt x="7466" y="21065"/>
                  </a:cubicBezTo>
                  <a:cubicBezTo>
                    <a:pt x="3000" y="19614"/>
                    <a:pt x="0" y="15491"/>
                    <a:pt x="0" y="10804"/>
                  </a:cubicBezTo>
                  <a:cubicBezTo>
                    <a:pt x="0" y="9680"/>
                    <a:pt x="179" y="8556"/>
                    <a:pt x="534" y="7465"/>
                  </a:cubicBezTo>
                  <a:cubicBezTo>
                    <a:pt x="1426" y="4723"/>
                    <a:pt x="3330" y="2492"/>
                    <a:pt x="5899" y="1184"/>
                  </a:cubicBezTo>
                  <a:cubicBezTo>
                    <a:pt x="7442" y="398"/>
                    <a:pt x="9085" y="0"/>
                    <a:pt x="10783" y="0"/>
                  </a:cubicBezTo>
                  <a:cubicBezTo>
                    <a:pt x="11913" y="0"/>
                    <a:pt x="13041" y="180"/>
                    <a:pt x="14136" y="536"/>
                  </a:cubicBezTo>
                  <a:cubicBezTo>
                    <a:pt x="18601" y="1986"/>
                    <a:pt x="21600" y="6109"/>
                    <a:pt x="21600" y="10796"/>
                  </a:cubicBezTo>
                  <a:cubicBezTo>
                    <a:pt x="21600" y="11920"/>
                    <a:pt x="21421" y="13044"/>
                    <a:pt x="21066" y="14135"/>
                  </a:cubicBezTo>
                  <a:cubicBezTo>
                    <a:pt x="20175" y="16877"/>
                    <a:pt x="18270" y="19107"/>
                    <a:pt x="15700" y="20417"/>
                  </a:cubicBezTo>
                  <a:cubicBezTo>
                    <a:pt x="14158" y="21202"/>
                    <a:pt x="12516" y="21600"/>
                    <a:pt x="10817" y="21600"/>
                  </a:cubicBezTo>
                  <a:close/>
                </a:path>
              </a:pathLst>
            </a:custGeom>
            <a:solidFill>
              <a:schemeClr val="bg2"/>
            </a:solidFill>
            <a:ln w="12700" cap="flat">
              <a:noFill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000"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+mn-lt"/>
                  <a:ea typeface="+mn-ea"/>
                  <a:cs typeface="+mn-cs"/>
                  <a:sym typeface="Gill Sans"/>
                </a:defRPr>
              </a:pPr>
              <a:endParaRPr kumimoji="0" sz="3000" b="0" i="0" u="none" strike="noStrike" kern="1200" cap="none" spc="0" normalizeH="0" baseline="0" noProof="0">
                <a:ln>
                  <a:noFill/>
                </a:ln>
                <a:solidFill>
                  <a:srgbClr val="003399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  <a:sym typeface="Gill Sans"/>
              </a:endParaRPr>
            </a:p>
          </p:txBody>
        </p:sp>
        <p:sp>
          <p:nvSpPr>
            <p:cNvPr id="190" name="Shape 45"/>
            <p:cNvSpPr/>
            <p:nvPr/>
          </p:nvSpPr>
          <p:spPr>
            <a:xfrm>
              <a:off x="964984" y="1424499"/>
              <a:ext cx="129824" cy="1297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812" y="21600"/>
                  </a:moveTo>
                  <a:cubicBezTo>
                    <a:pt x="6114" y="21600"/>
                    <a:pt x="1984" y="18601"/>
                    <a:pt x="533" y="14138"/>
                  </a:cubicBezTo>
                  <a:cubicBezTo>
                    <a:pt x="179" y="13049"/>
                    <a:pt x="0" y="11924"/>
                    <a:pt x="0" y="10797"/>
                  </a:cubicBezTo>
                  <a:cubicBezTo>
                    <a:pt x="0" y="6106"/>
                    <a:pt x="2998" y="1981"/>
                    <a:pt x="7461" y="532"/>
                  </a:cubicBezTo>
                  <a:cubicBezTo>
                    <a:pt x="8545" y="179"/>
                    <a:pt x="9664" y="0"/>
                    <a:pt x="10789" y="0"/>
                  </a:cubicBezTo>
                  <a:cubicBezTo>
                    <a:pt x="15485" y="0"/>
                    <a:pt x="19616" y="3000"/>
                    <a:pt x="21067" y="7464"/>
                  </a:cubicBezTo>
                  <a:cubicBezTo>
                    <a:pt x="21421" y="8552"/>
                    <a:pt x="21600" y="9678"/>
                    <a:pt x="21600" y="10803"/>
                  </a:cubicBezTo>
                  <a:cubicBezTo>
                    <a:pt x="21600" y="15494"/>
                    <a:pt x="18601" y="19619"/>
                    <a:pt x="14136" y="21070"/>
                  </a:cubicBezTo>
                  <a:cubicBezTo>
                    <a:pt x="13055" y="21422"/>
                    <a:pt x="11936" y="21600"/>
                    <a:pt x="10812" y="21600"/>
                  </a:cubicBezTo>
                  <a:close/>
                </a:path>
              </a:pathLst>
            </a:custGeom>
            <a:solidFill>
              <a:schemeClr val="bg2"/>
            </a:solidFill>
            <a:ln w="12700" cap="flat">
              <a:noFill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000"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+mn-lt"/>
                  <a:ea typeface="+mn-ea"/>
                  <a:cs typeface="+mn-cs"/>
                  <a:sym typeface="Gill Sans"/>
                </a:defRPr>
              </a:pPr>
              <a:endParaRPr kumimoji="0" sz="3000" b="0" i="0" u="none" strike="noStrike" kern="1200" cap="none" spc="0" normalizeH="0" baseline="0" noProof="0">
                <a:ln>
                  <a:noFill/>
                </a:ln>
                <a:solidFill>
                  <a:srgbClr val="003399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  <a:sym typeface="Gill Sans"/>
              </a:endParaRPr>
            </a:p>
          </p:txBody>
        </p:sp>
        <p:sp>
          <p:nvSpPr>
            <p:cNvPr id="191" name="Shape 46"/>
            <p:cNvSpPr/>
            <p:nvPr/>
          </p:nvSpPr>
          <p:spPr>
            <a:xfrm>
              <a:off x="1317282" y="1164106"/>
              <a:ext cx="129764" cy="12973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779" y="21600"/>
                  </a:moveTo>
                  <a:cubicBezTo>
                    <a:pt x="8492" y="21600"/>
                    <a:pt x="6304" y="20889"/>
                    <a:pt x="4452" y="19543"/>
                  </a:cubicBezTo>
                  <a:cubicBezTo>
                    <a:pt x="1665" y="17517"/>
                    <a:pt x="0" y="14243"/>
                    <a:pt x="0" y="10786"/>
                  </a:cubicBezTo>
                  <a:cubicBezTo>
                    <a:pt x="0" y="8504"/>
                    <a:pt x="713" y="6316"/>
                    <a:pt x="2063" y="4457"/>
                  </a:cubicBezTo>
                  <a:cubicBezTo>
                    <a:pt x="3759" y="2123"/>
                    <a:pt x="6262" y="588"/>
                    <a:pt x="9111" y="136"/>
                  </a:cubicBezTo>
                  <a:cubicBezTo>
                    <a:pt x="9682" y="46"/>
                    <a:pt x="10262" y="0"/>
                    <a:pt x="10834" y="0"/>
                  </a:cubicBezTo>
                  <a:cubicBezTo>
                    <a:pt x="13103" y="0"/>
                    <a:pt x="15287" y="715"/>
                    <a:pt x="17147" y="2066"/>
                  </a:cubicBezTo>
                  <a:cubicBezTo>
                    <a:pt x="19936" y="4093"/>
                    <a:pt x="21600" y="7366"/>
                    <a:pt x="21600" y="10822"/>
                  </a:cubicBezTo>
                  <a:cubicBezTo>
                    <a:pt x="21600" y="13105"/>
                    <a:pt x="20887" y="15294"/>
                    <a:pt x="19537" y="17152"/>
                  </a:cubicBezTo>
                  <a:cubicBezTo>
                    <a:pt x="17514" y="19938"/>
                    <a:pt x="14240" y="21600"/>
                    <a:pt x="10779" y="21600"/>
                  </a:cubicBezTo>
                  <a:close/>
                </a:path>
              </a:pathLst>
            </a:cu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000"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+mn-lt"/>
                  <a:ea typeface="+mn-ea"/>
                  <a:cs typeface="+mn-cs"/>
                  <a:sym typeface="Gill Sans"/>
                </a:defRPr>
              </a:pPr>
              <a:endParaRPr kumimoji="0" sz="3000" b="0" i="0" u="none" strike="noStrike" kern="1200" cap="none" spc="0" normalizeH="0" baseline="0" noProof="0">
                <a:ln>
                  <a:noFill/>
                </a:ln>
                <a:solidFill>
                  <a:srgbClr val="003399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  <a:sym typeface="Gill Sans"/>
              </a:endParaRPr>
            </a:p>
          </p:txBody>
        </p:sp>
      </p:grpSp>
      <p:sp>
        <p:nvSpPr>
          <p:cNvPr id="192" name="Rectangle 23"/>
          <p:cNvSpPr/>
          <p:nvPr/>
        </p:nvSpPr>
        <p:spPr>
          <a:xfrm>
            <a:off x="4002252" y="1420332"/>
            <a:ext cx="905835" cy="46692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marL="0" marR="0" lvl="0" indent="0" algn="ctr" defTabSz="924259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800" b="1" i="0" u="none" strike="noStrike" kern="0" cap="none" spc="0" normalizeH="0" baseline="0" noProof="0" dirty="0">
                <a:ln>
                  <a:noFill/>
                </a:ln>
                <a:solidFill>
                  <a:srgbClr val="A1C46B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40</a:t>
            </a:r>
            <a:r>
              <a:rPr kumimoji="0" lang="en-GB" sz="1800" b="1" i="0" u="none" strike="noStrike" kern="0" cap="none" spc="0" normalizeH="0" baseline="0" noProof="0" dirty="0">
                <a:ln>
                  <a:noFill/>
                </a:ln>
                <a:solidFill>
                  <a:srgbClr val="A1C46B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%</a:t>
            </a:r>
            <a:endParaRPr kumimoji="0" lang="hu-HU" sz="1800" b="1" i="0" u="none" strike="noStrike" kern="0" cap="none" spc="0" normalizeH="0" baseline="0" noProof="0" dirty="0">
              <a:ln>
                <a:noFill/>
              </a:ln>
              <a:solidFill>
                <a:srgbClr val="A1C46B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924259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1" i="0" u="none" strike="noStrike" kern="0" cap="none" spc="0" normalizeH="0" baseline="0" noProof="0" dirty="0">
              <a:ln>
                <a:noFill/>
              </a:ln>
              <a:solidFill>
                <a:srgbClr val="B7BF12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193" name="Title 3"/>
          <p:cNvSpPr>
            <a:spLocks noGrp="1"/>
          </p:cNvSpPr>
          <p:nvPr>
            <p:ph type="title"/>
          </p:nvPr>
        </p:nvSpPr>
        <p:spPr>
          <a:xfrm>
            <a:off x="179984" y="-19088"/>
            <a:ext cx="8680422" cy="469722"/>
          </a:xfrm>
        </p:spPr>
        <p:txBody>
          <a:bodyPr>
            <a:noAutofit/>
          </a:bodyPr>
          <a:lstStyle/>
          <a:p>
            <a:r>
              <a:rPr lang="hu-HU" sz="2900" dirty="0"/>
              <a:t>Demográfia</a:t>
            </a:r>
          </a:p>
        </p:txBody>
      </p:sp>
      <p:pic>
        <p:nvPicPr>
          <p:cNvPr id="194" name="Picture 193">
            <a:extLst>
              <a:ext uri="{FF2B5EF4-FFF2-40B4-BE49-F238E27FC236}">
                <a16:creationId xmlns:a16="http://schemas.microsoft.com/office/drawing/2014/main" xmlns="" id="{F857BB1D-AF18-4D46-ADD4-8F8507684DF9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6376" y="4633691"/>
            <a:ext cx="600901" cy="600901"/>
          </a:xfrm>
          <a:prstGeom prst="rect">
            <a:avLst/>
          </a:prstGeom>
        </p:spPr>
      </p:pic>
      <p:pic>
        <p:nvPicPr>
          <p:cNvPr id="195" name="Picture 194">
            <a:extLst>
              <a:ext uri="{FF2B5EF4-FFF2-40B4-BE49-F238E27FC236}">
                <a16:creationId xmlns:a16="http://schemas.microsoft.com/office/drawing/2014/main" xmlns="" id="{8FA5CEC7-E829-4C6D-8931-597C9E382CF2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9618" y="4905062"/>
            <a:ext cx="725425" cy="137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5319360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Title 3"/>
          <p:cNvSpPr>
            <a:spLocks noGrp="1"/>
          </p:cNvSpPr>
          <p:nvPr>
            <p:ph type="title"/>
          </p:nvPr>
        </p:nvSpPr>
        <p:spPr>
          <a:xfrm>
            <a:off x="179984" y="-19088"/>
            <a:ext cx="8680422" cy="469722"/>
          </a:xfrm>
        </p:spPr>
        <p:txBody>
          <a:bodyPr>
            <a:noAutofit/>
          </a:bodyPr>
          <a:lstStyle/>
          <a:p>
            <a:r>
              <a:rPr lang="hu-HU" sz="2900" dirty="0"/>
              <a:t>TV alkalmazások ismertsége és használata</a:t>
            </a:r>
          </a:p>
        </p:txBody>
      </p:sp>
      <p:sp>
        <p:nvSpPr>
          <p:cNvPr id="52" name="Text Placeholder 9"/>
          <p:cNvSpPr>
            <a:spLocks noGrp="1"/>
          </p:cNvSpPr>
          <p:nvPr>
            <p:ph type="body" sz="quarter" idx="4294967295"/>
          </p:nvPr>
        </p:nvSpPr>
        <p:spPr>
          <a:xfrm>
            <a:off x="170158" y="402993"/>
            <a:ext cx="8690248" cy="451009"/>
          </a:xfrm>
          <a:prstGeom prst="rect">
            <a:avLst/>
          </a:prstGeom>
        </p:spPr>
        <p:txBody>
          <a:bodyPr/>
          <a:lstStyle/>
          <a:p>
            <a:pPr marL="0" indent="0">
              <a:spcBef>
                <a:spcPts val="0"/>
              </a:spcBef>
              <a:buNone/>
            </a:pPr>
            <a:r>
              <a:rPr lang="hu-HU" sz="1000" i="1" dirty="0">
                <a:solidFill>
                  <a:schemeClr val="bg1">
                    <a:lumMod val="50000"/>
                  </a:schemeClr>
                </a:solidFill>
              </a:rPr>
              <a:t>Most felsorolunk néhány TV alkalmazást. Kérem, mondja meg, hogy mennyire ismeri ezeket!</a:t>
            </a:r>
          </a:p>
        </p:txBody>
      </p:sp>
      <p:sp>
        <p:nvSpPr>
          <p:cNvPr id="38" name="Szövegdoboz 135"/>
          <p:cNvSpPr txBox="1"/>
          <p:nvPr/>
        </p:nvSpPr>
        <p:spPr>
          <a:xfrm>
            <a:off x="376088" y="4968864"/>
            <a:ext cx="8084344" cy="1384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763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7981950" algn="r"/>
              </a:tabLst>
              <a:defRPr/>
            </a:pPr>
            <a:r>
              <a:rPr kumimoji="0" lang="hu-HU" sz="900" b="0" i="0" u="none" strike="noStrike" kern="0" cap="none" spc="0" normalizeH="0" baseline="0" noProof="0" dirty="0">
                <a:ln>
                  <a:noFill/>
                </a:ln>
                <a:solidFill>
                  <a:srgbClr val="222223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N=1005 | Bázis: teljes minta</a:t>
            </a:r>
          </a:p>
        </p:txBody>
      </p:sp>
      <p:graphicFrame>
        <p:nvGraphicFramePr>
          <p:cNvPr id="39" name="Chart 38"/>
          <p:cNvGraphicFramePr/>
          <p:nvPr>
            <p:extLst>
              <p:ext uri="{D42A27DB-BD31-4B8C-83A1-F6EECF244321}">
                <p14:modId xmlns:p14="http://schemas.microsoft.com/office/powerpoint/2010/main" val="4189198594"/>
              </p:ext>
            </p:extLst>
          </p:nvPr>
        </p:nvGraphicFramePr>
        <p:xfrm>
          <a:off x="-130485" y="930934"/>
          <a:ext cx="4680520" cy="35669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Szövegdoboz 30"/>
          <p:cNvSpPr txBox="1"/>
          <p:nvPr/>
        </p:nvSpPr>
        <p:spPr>
          <a:xfrm>
            <a:off x="4754082" y="1406262"/>
            <a:ext cx="4146199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u-HU" sz="1050" kern="0" dirty="0">
                <a:solidFill>
                  <a:srgbClr val="58595B"/>
                </a:solidFill>
                <a:latin typeface="Calibri"/>
              </a:rPr>
              <a:t>Az RTL Most nem csak a legismertebb, de a legszélesebb körben használt platform is egyben. Ismertségben a </a:t>
            </a:r>
            <a:r>
              <a:rPr lang="hu-HU" sz="1050" kern="0" dirty="0" err="1">
                <a:solidFill>
                  <a:srgbClr val="58595B"/>
                </a:solidFill>
                <a:latin typeface="Calibri"/>
              </a:rPr>
              <a:t>Netflix</a:t>
            </a:r>
            <a:r>
              <a:rPr lang="hu-HU" sz="1050" kern="0" dirty="0">
                <a:solidFill>
                  <a:srgbClr val="58595B"/>
                </a:solidFill>
                <a:latin typeface="Calibri"/>
              </a:rPr>
              <a:t> és az HBO Go követi, ugyanakkor ezek rendszeres </a:t>
            </a:r>
            <a:r>
              <a:rPr lang="hu-HU" sz="1050" kern="0" dirty="0" err="1">
                <a:solidFill>
                  <a:srgbClr val="58595B"/>
                </a:solidFill>
                <a:latin typeface="Calibri"/>
              </a:rPr>
              <a:t>használói</a:t>
            </a:r>
            <a:r>
              <a:rPr lang="hu-HU" sz="1050" kern="0" dirty="0">
                <a:solidFill>
                  <a:srgbClr val="58595B"/>
                </a:solidFill>
                <a:latin typeface="Calibri"/>
              </a:rPr>
              <a:t> köre 10% alatt marad. Habár a TV2 </a:t>
            </a:r>
            <a:r>
              <a:rPr lang="hu-HU" sz="1050" kern="0" dirty="0" err="1">
                <a:solidFill>
                  <a:srgbClr val="58595B"/>
                </a:solidFill>
                <a:latin typeface="Calibri"/>
              </a:rPr>
              <a:t>Live</a:t>
            </a:r>
            <a:r>
              <a:rPr lang="hu-HU" sz="1050" kern="0" dirty="0">
                <a:solidFill>
                  <a:srgbClr val="58595B"/>
                </a:solidFill>
                <a:latin typeface="Calibri"/>
              </a:rPr>
              <a:t> applikációt relatíve sokan kipróbálták, rendszeresen csak 7% alkalmazza saját bevallása szerint. Habár a Mediaklikk ismertsége nem a legkimagaslóbb, minden tizedik fiatal rendszeres használójának vallja magát.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u-HU" sz="1050" kern="0" dirty="0">
                <a:solidFill>
                  <a:srgbClr val="58595B"/>
                </a:solidFill>
                <a:latin typeface="Calibri"/>
              </a:rPr>
              <a:t>A magyar tartalmat napi szinten online fogyasztók elsősorban az RTL Most, illetve a Mediaklikk felületén érik el a műsorukat (43% és 23%). Átlagon felüli ugyanakkor a </a:t>
            </a:r>
            <a:r>
              <a:rPr lang="hu-HU" sz="1050" kern="0" dirty="0" err="1">
                <a:solidFill>
                  <a:srgbClr val="58595B"/>
                </a:solidFill>
                <a:latin typeface="Calibri"/>
              </a:rPr>
              <a:t>Netflix</a:t>
            </a:r>
            <a:r>
              <a:rPr lang="hu-HU" sz="1050" kern="0" dirty="0">
                <a:solidFill>
                  <a:srgbClr val="58595B"/>
                </a:solidFill>
                <a:latin typeface="Calibri"/>
              </a:rPr>
              <a:t> (18%), a </a:t>
            </a:r>
            <a:r>
              <a:rPr lang="hu-HU" sz="1050" kern="0" dirty="0" err="1">
                <a:solidFill>
                  <a:srgbClr val="58595B"/>
                </a:solidFill>
                <a:latin typeface="Calibri"/>
              </a:rPr>
              <a:t>MindigTV</a:t>
            </a:r>
            <a:r>
              <a:rPr lang="hu-HU" sz="1050" kern="0" dirty="0">
                <a:solidFill>
                  <a:srgbClr val="58595B"/>
                </a:solidFill>
                <a:latin typeface="Calibri"/>
              </a:rPr>
              <a:t> applikáció (15%), a </a:t>
            </a:r>
            <a:r>
              <a:rPr lang="hu-HU" sz="1050" kern="0" dirty="0" err="1">
                <a:solidFill>
                  <a:srgbClr val="58595B"/>
                </a:solidFill>
                <a:latin typeface="Calibri"/>
              </a:rPr>
              <a:t>Telenor</a:t>
            </a:r>
            <a:r>
              <a:rPr lang="hu-HU" sz="1050" kern="0" dirty="0">
                <a:solidFill>
                  <a:srgbClr val="58595B"/>
                </a:solidFill>
                <a:latin typeface="Calibri"/>
              </a:rPr>
              <a:t> </a:t>
            </a:r>
            <a:r>
              <a:rPr lang="hu-HU" sz="1050" kern="0" dirty="0" err="1">
                <a:solidFill>
                  <a:srgbClr val="58595B"/>
                </a:solidFill>
                <a:latin typeface="Calibri"/>
              </a:rPr>
              <a:t>MyTV</a:t>
            </a:r>
            <a:r>
              <a:rPr lang="hu-HU" sz="1050" kern="0" dirty="0">
                <a:solidFill>
                  <a:srgbClr val="58595B"/>
                </a:solidFill>
                <a:latin typeface="Calibri"/>
              </a:rPr>
              <a:t> (14%) és az HBO Go (18%) használata is. 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u-HU" sz="1050" kern="0" dirty="0">
                <a:solidFill>
                  <a:srgbClr val="58595B"/>
                </a:solidFill>
                <a:latin typeface="Calibri"/>
              </a:rPr>
              <a:t>Azok, akik DVB-T felületen keresztül </a:t>
            </a:r>
            <a:r>
              <a:rPr lang="hu-HU" sz="1050" kern="0" dirty="0" err="1">
                <a:solidFill>
                  <a:srgbClr val="58595B"/>
                </a:solidFill>
                <a:latin typeface="Calibri"/>
              </a:rPr>
              <a:t>tévéznek</a:t>
            </a:r>
            <a:r>
              <a:rPr lang="hu-HU" sz="1050" kern="0" dirty="0">
                <a:solidFill>
                  <a:srgbClr val="58595B"/>
                </a:solidFill>
                <a:latin typeface="Calibri"/>
              </a:rPr>
              <a:t>, átlagosnál gyakrabban alkalmazzák a Mediaklikk és a </a:t>
            </a:r>
            <a:r>
              <a:rPr lang="hu-HU" sz="1050" kern="0" dirty="0" err="1">
                <a:solidFill>
                  <a:srgbClr val="58595B"/>
                </a:solidFill>
                <a:latin typeface="Calibri"/>
              </a:rPr>
              <a:t>MindigTV</a:t>
            </a:r>
            <a:r>
              <a:rPr lang="hu-HU" sz="1050" kern="0" dirty="0">
                <a:solidFill>
                  <a:srgbClr val="58595B"/>
                </a:solidFill>
                <a:latin typeface="Calibri"/>
              </a:rPr>
              <a:t> applikációkat (24% és 18%).    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u-HU" sz="1050" kern="0" dirty="0">
                <a:solidFill>
                  <a:srgbClr val="58595B"/>
                </a:solidFill>
                <a:latin typeface="Calibri"/>
              </a:rPr>
              <a:t>A fiatalok nagyobb arányban említették a UPC platformot (11%), valamint a </a:t>
            </a:r>
            <a:r>
              <a:rPr lang="hu-HU" sz="1050" kern="0" dirty="0" err="1">
                <a:solidFill>
                  <a:srgbClr val="58595B"/>
                </a:solidFill>
                <a:latin typeface="Calibri"/>
              </a:rPr>
              <a:t>MindigTV</a:t>
            </a:r>
            <a:r>
              <a:rPr lang="hu-HU" sz="1050" kern="0" dirty="0">
                <a:solidFill>
                  <a:srgbClr val="58595B"/>
                </a:solidFill>
                <a:latin typeface="Calibri"/>
              </a:rPr>
              <a:t> applikációt (9%), míg a magas iskolai végzettségűek 15%-a állította, hogy rendszeres látogatója a Mediaklikk-</a:t>
            </a:r>
            <a:r>
              <a:rPr lang="hu-HU" sz="1050" kern="0" dirty="0" err="1">
                <a:solidFill>
                  <a:srgbClr val="58595B"/>
                </a:solidFill>
                <a:latin typeface="Calibri"/>
              </a:rPr>
              <a:t>nek</a:t>
            </a:r>
            <a:r>
              <a:rPr lang="hu-HU" sz="1050" kern="0" dirty="0">
                <a:solidFill>
                  <a:srgbClr val="58595B"/>
                </a:solidFill>
                <a:latin typeface="Calibri"/>
              </a:rPr>
              <a:t>. </a:t>
            </a:r>
            <a:endParaRPr kumimoji="0" lang="hu-HU" sz="1000" b="0" i="0" u="none" strike="noStrike" kern="0" cap="none" spc="0" normalizeH="0" baseline="0" noProof="0" dirty="0">
              <a:ln>
                <a:noFill/>
              </a:ln>
              <a:solidFill>
                <a:srgbClr val="58595B"/>
              </a:solidFill>
              <a:effectLst/>
              <a:uLnTx/>
              <a:uFillTx/>
              <a:latin typeface="Calibri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35A3688F-CF1C-47D2-9F05-12986009B40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6376" y="4633691"/>
            <a:ext cx="600901" cy="60090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CE5B120B-5C94-43E1-A813-8A9E4DFB5C9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9618" y="4905062"/>
            <a:ext cx="725425" cy="137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8862614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4283968" y="1447814"/>
            <a:ext cx="4824536" cy="2247851"/>
          </a:xfrm>
        </p:spPr>
        <p:txBody>
          <a:bodyPr/>
          <a:lstStyle/>
          <a:p>
            <a:r>
              <a:rPr lang="hu-H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REKLÁMATTITŰD</a:t>
            </a:r>
            <a:endParaRPr lang="hu-HU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9" name="Picture Placeholder 8"/>
          <p:cNvPicPr>
            <a:picLocks noGrp="1" noChangeAspect="1"/>
          </p:cNvPicPr>
          <p:nvPr>
            <p:ph type="pic" sz="quarter" idx="15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463" r="29999"/>
          <a:stretch/>
        </p:blipFill>
        <p:spPr/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437B6F94-5C0C-4A6F-817C-5A93BDFCDBC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6376" y="4633691"/>
            <a:ext cx="600901" cy="60090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42429F01-5394-4492-B126-575A2898C2B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9618" y="4905062"/>
            <a:ext cx="725425" cy="137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352096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Title 3"/>
          <p:cNvSpPr>
            <a:spLocks noGrp="1"/>
          </p:cNvSpPr>
          <p:nvPr>
            <p:ph type="title"/>
          </p:nvPr>
        </p:nvSpPr>
        <p:spPr>
          <a:xfrm>
            <a:off x="179984" y="-19088"/>
            <a:ext cx="8680422" cy="469722"/>
          </a:xfrm>
        </p:spPr>
        <p:txBody>
          <a:bodyPr>
            <a:noAutofit/>
          </a:bodyPr>
          <a:lstStyle/>
          <a:p>
            <a:r>
              <a:rPr lang="hu-HU" sz="2900" dirty="0"/>
              <a:t>A fejezet tanulságai</a:t>
            </a:r>
          </a:p>
        </p:txBody>
      </p:sp>
      <p:sp>
        <p:nvSpPr>
          <p:cNvPr id="79" name="Szövegdoboz 30"/>
          <p:cNvSpPr txBox="1"/>
          <p:nvPr/>
        </p:nvSpPr>
        <p:spPr>
          <a:xfrm>
            <a:off x="251520" y="1735380"/>
            <a:ext cx="4392488" cy="17004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 defTabSz="914400">
              <a:defRPr/>
            </a:pPr>
            <a:r>
              <a:rPr lang="hu-HU" sz="1050" kern="0" dirty="0">
                <a:solidFill>
                  <a:srgbClr val="58595B"/>
                </a:solidFill>
              </a:rPr>
              <a:t>TV reklámok: a fiatalok sokkal toleránsabbak a tévés hirdetésekkel kapcsolatban, mint az online reklámok esetében.</a:t>
            </a:r>
          </a:p>
          <a:p>
            <a:pPr lvl="0" algn="just" defTabSz="914400">
              <a:defRPr/>
            </a:pPr>
            <a:endParaRPr lang="hu-HU" sz="1050" kern="0" dirty="0">
              <a:solidFill>
                <a:srgbClr val="58595B"/>
              </a:solidFill>
            </a:endParaRPr>
          </a:p>
          <a:p>
            <a:pPr lvl="0" algn="just" defTabSz="914400">
              <a:defRPr/>
            </a:pPr>
            <a:r>
              <a:rPr lang="hu-HU" sz="1050" kern="0" dirty="0">
                <a:solidFill>
                  <a:srgbClr val="58595B"/>
                </a:solidFill>
              </a:rPr>
              <a:t>Az internetes hirdetéseket telefonon és </a:t>
            </a:r>
            <a:r>
              <a:rPr lang="hu-HU" sz="1050" kern="0" dirty="0" err="1">
                <a:solidFill>
                  <a:srgbClr val="58595B"/>
                </a:solidFill>
              </a:rPr>
              <a:t>tableten</a:t>
            </a:r>
            <a:r>
              <a:rPr lang="hu-HU" sz="1050" kern="0" dirty="0">
                <a:solidFill>
                  <a:srgbClr val="58595B"/>
                </a:solidFill>
              </a:rPr>
              <a:t> különösen zavarónak érzi  a célcsoport. A nagyobb eszközökön, mint a laptop, notebook, vagy asztali PC a fiatalok egy része reklámblokkoló segítségével szűri ki a nem kívánt hirdetéseket. Egyébként elsősorban ezeken a képernyőkön nézik az online tévés tartalmakat, amihez sokan épp azért fordulnak, mert zavarják őket a tévés reklámok.  </a:t>
            </a:r>
          </a:p>
          <a:p>
            <a:pPr lvl="0" algn="just" defTabSz="914400">
              <a:defRPr/>
            </a:pPr>
            <a:endParaRPr lang="hu-HU" sz="1000" kern="0" dirty="0">
              <a:solidFill>
                <a:srgbClr val="58595B"/>
              </a:solidFill>
            </a:endParaRPr>
          </a:p>
        </p:txBody>
      </p:sp>
      <p:graphicFrame>
        <p:nvGraphicFramePr>
          <p:cNvPr id="4" name="Char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52166642"/>
              </p:ext>
            </p:extLst>
          </p:nvPr>
        </p:nvGraphicFramePr>
        <p:xfrm>
          <a:off x="4139952" y="411510"/>
          <a:ext cx="4523516" cy="44814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Szövegdoboz 81"/>
          <p:cNvSpPr txBox="1"/>
          <p:nvPr/>
        </p:nvSpPr>
        <p:spPr>
          <a:xfrm>
            <a:off x="4957206" y="2153057"/>
            <a:ext cx="3311040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000" b="1" i="0" u="none" strike="noStrike" kern="0" cap="none" spc="0" normalizeH="0" baseline="0" noProof="0" dirty="0">
                <a:ln>
                  <a:noFill/>
                </a:ln>
                <a:solidFill>
                  <a:srgbClr val="A1C46B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TV reklám </a:t>
            </a:r>
            <a:br>
              <a:rPr kumimoji="0" lang="hu-HU" sz="2000" b="1" i="0" u="none" strike="noStrike" kern="0" cap="none" spc="0" normalizeH="0" baseline="0" noProof="0" dirty="0">
                <a:ln>
                  <a:noFill/>
                </a:ln>
                <a:solidFill>
                  <a:srgbClr val="A1C46B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r>
              <a:rPr kumimoji="0" lang="hu-HU" sz="2000" b="1" i="0" u="none" strike="noStrike" kern="0" cap="none" spc="0" normalizeH="0" baseline="0" noProof="0" dirty="0">
                <a:ln>
                  <a:noFill/>
                </a:ln>
                <a:solidFill>
                  <a:srgbClr val="A1C46B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elfogadása</a:t>
            </a:r>
            <a:br>
              <a:rPr kumimoji="0" lang="hu-HU" sz="2000" b="1" i="0" u="none" strike="noStrike" kern="0" cap="none" spc="0" normalizeH="0" baseline="0" noProof="0" dirty="0">
                <a:ln>
                  <a:noFill/>
                </a:ln>
                <a:solidFill>
                  <a:srgbClr val="A1C46B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r>
              <a:rPr kumimoji="0" lang="hu-HU" sz="2800" b="1" i="0" u="none" strike="noStrike" kern="0" cap="none" spc="0" normalizeH="0" baseline="0" noProof="0" dirty="0">
                <a:ln>
                  <a:noFill/>
                </a:ln>
                <a:solidFill>
                  <a:srgbClr val="A1C46B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80%</a:t>
            </a:r>
            <a:endParaRPr kumimoji="0" lang="hu-HU" sz="2000" b="1" i="0" u="none" strike="noStrike" kern="0" cap="none" spc="0" normalizeH="0" baseline="0" noProof="0" dirty="0">
              <a:ln>
                <a:noFill/>
              </a:ln>
              <a:solidFill>
                <a:srgbClr val="A1C46B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764DFAC8-4518-42BA-B987-67B072E7E3C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6376" y="4633691"/>
            <a:ext cx="600901" cy="600901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53EDDD6F-8AF3-452E-98B4-BB1309FA9CC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9618" y="4905062"/>
            <a:ext cx="725425" cy="137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6866422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Title 3"/>
          <p:cNvSpPr>
            <a:spLocks noGrp="1"/>
          </p:cNvSpPr>
          <p:nvPr>
            <p:ph type="title"/>
          </p:nvPr>
        </p:nvSpPr>
        <p:spPr>
          <a:xfrm>
            <a:off x="179984" y="-19088"/>
            <a:ext cx="8680422" cy="469722"/>
          </a:xfrm>
        </p:spPr>
        <p:txBody>
          <a:bodyPr>
            <a:noAutofit/>
          </a:bodyPr>
          <a:lstStyle/>
          <a:p>
            <a:r>
              <a:rPr lang="hu-HU" sz="2900" dirty="0"/>
              <a:t>Reklámok elfogadottsága eszköz szerint</a:t>
            </a:r>
          </a:p>
        </p:txBody>
      </p:sp>
      <p:sp>
        <p:nvSpPr>
          <p:cNvPr id="52" name="Text Placeholder 9"/>
          <p:cNvSpPr>
            <a:spLocks noGrp="1"/>
          </p:cNvSpPr>
          <p:nvPr>
            <p:ph type="body" sz="quarter" idx="4294967295"/>
          </p:nvPr>
        </p:nvSpPr>
        <p:spPr>
          <a:xfrm>
            <a:off x="170158" y="402993"/>
            <a:ext cx="8690248" cy="451009"/>
          </a:xfrm>
          <a:prstGeom prst="rect">
            <a:avLst/>
          </a:prstGeom>
        </p:spPr>
        <p:txBody>
          <a:bodyPr/>
          <a:lstStyle/>
          <a:p>
            <a:pPr marL="0" indent="0">
              <a:spcBef>
                <a:spcPts val="0"/>
              </a:spcBef>
              <a:buNone/>
            </a:pPr>
            <a:r>
              <a:rPr lang="hu-HU" sz="1000" i="1" dirty="0">
                <a:solidFill>
                  <a:schemeClr val="bg1">
                    <a:lumMod val="50000"/>
                  </a:schemeClr>
                </a:solidFill>
              </a:rPr>
              <a:t>Az Ön véleménye szerint mely készüléken a legelfogadhatóbb a reklámok megjelenése műsor/videó nézése közben? </a:t>
            </a:r>
          </a:p>
          <a:p>
            <a:pPr marL="0" indent="0">
              <a:spcBef>
                <a:spcPts val="0"/>
              </a:spcBef>
              <a:buNone/>
            </a:pPr>
            <a:r>
              <a:rPr lang="hu-HU" sz="1000" i="1" dirty="0">
                <a:solidFill>
                  <a:schemeClr val="bg1">
                    <a:lumMod val="50000"/>
                  </a:schemeClr>
                </a:solidFill>
              </a:rPr>
              <a:t>Kérem, állítson fel egy sorrendet a készülékek között! Első helyre tegye azt a készüléket, ahol a legelfogadhatóbb a reklám, és utolsó helyre ahol a legkevésbé!</a:t>
            </a:r>
          </a:p>
        </p:txBody>
      </p:sp>
      <p:sp>
        <p:nvSpPr>
          <p:cNvPr id="38" name="Szövegdoboz 135"/>
          <p:cNvSpPr txBox="1"/>
          <p:nvPr/>
        </p:nvSpPr>
        <p:spPr>
          <a:xfrm>
            <a:off x="376088" y="4968864"/>
            <a:ext cx="8084344" cy="1384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763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7981950" algn="r"/>
              </a:tabLst>
              <a:defRPr/>
            </a:pPr>
            <a:r>
              <a:rPr kumimoji="0" lang="hu-HU" sz="900" b="0" i="0" u="none" strike="noStrike" kern="0" cap="none" spc="0" normalizeH="0" baseline="0" noProof="0" dirty="0">
                <a:ln>
                  <a:noFill/>
                </a:ln>
                <a:solidFill>
                  <a:srgbClr val="222223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N=eszközönként változó | Bázis: aki néz videós tartalmat</a:t>
            </a:r>
            <a:r>
              <a:rPr kumimoji="0" lang="hu-HU" sz="900" b="0" i="0" u="none" strike="noStrike" kern="0" cap="none" spc="0" normalizeH="0" noProof="0" dirty="0">
                <a:ln>
                  <a:noFill/>
                </a:ln>
                <a:solidFill>
                  <a:srgbClr val="222223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az adott eszközön és több eszközt is jelölt</a:t>
            </a:r>
            <a:endParaRPr kumimoji="0" lang="hu-HU" sz="900" b="0" i="0" u="none" strike="noStrike" kern="0" cap="none" spc="0" normalizeH="0" baseline="0" noProof="0" dirty="0">
              <a:ln>
                <a:noFill/>
              </a:ln>
              <a:solidFill>
                <a:srgbClr val="222223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TextBox 19"/>
          <p:cNvSpPr txBox="1"/>
          <p:nvPr/>
        </p:nvSpPr>
        <p:spPr>
          <a:xfrm>
            <a:off x="523263" y="1802177"/>
            <a:ext cx="2536300" cy="33855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defTabSz="924282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100" b="0" i="0" u="none" strike="noStrike" kern="0" cap="none" spc="0" normalizeH="0" baseline="0" noProof="0" dirty="0">
                <a:ln>
                  <a:noFill/>
                </a:ln>
                <a:solidFill>
                  <a:srgbClr val="58585A"/>
                </a:solidFill>
                <a:effectLst/>
                <a:uLnTx/>
                <a:uFillTx/>
              </a:rPr>
              <a:t>ASZTALI SZÁMÍTÓGÉP/</a:t>
            </a:r>
            <a:br>
              <a:rPr kumimoji="0" lang="hu-HU" sz="1100" b="0" i="0" u="none" strike="noStrike" kern="0" cap="none" spc="0" normalizeH="0" baseline="0" noProof="0" dirty="0">
                <a:ln>
                  <a:noFill/>
                </a:ln>
                <a:solidFill>
                  <a:srgbClr val="58585A"/>
                </a:solidFill>
                <a:effectLst/>
                <a:uLnTx/>
                <a:uFillTx/>
              </a:rPr>
            </a:br>
            <a:r>
              <a:rPr kumimoji="0" lang="hu-HU" sz="1100" b="0" i="0" u="none" strike="noStrike" kern="0" cap="none" spc="0" normalizeH="0" baseline="0" noProof="0" dirty="0">
                <a:ln>
                  <a:noFill/>
                </a:ln>
                <a:solidFill>
                  <a:srgbClr val="58585A"/>
                </a:solidFill>
                <a:effectLst/>
                <a:uLnTx/>
                <a:uFillTx/>
              </a:rPr>
              <a:t>LAPTOP/NOTEBOOK</a:t>
            </a:r>
            <a:endParaRPr kumimoji="0" lang="en-US" sz="1100" b="0" i="0" u="none" strike="noStrike" kern="0" cap="none" spc="0" normalizeH="0" baseline="0" noProof="0" dirty="0">
              <a:ln>
                <a:noFill/>
              </a:ln>
              <a:solidFill>
                <a:srgbClr val="58585A"/>
              </a:solidFill>
              <a:effectLst/>
              <a:uLnTx/>
              <a:uFillTx/>
            </a:endParaRPr>
          </a:p>
        </p:txBody>
      </p:sp>
      <p:sp>
        <p:nvSpPr>
          <p:cNvPr id="55" name="TextBox 19"/>
          <p:cNvSpPr txBox="1"/>
          <p:nvPr/>
        </p:nvSpPr>
        <p:spPr>
          <a:xfrm>
            <a:off x="3040302" y="1203598"/>
            <a:ext cx="1309796" cy="1692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924282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100" b="0" i="0" u="none" strike="noStrike" kern="0" cap="none" spc="0" normalizeH="0" baseline="0" noProof="0" dirty="0">
                <a:ln>
                  <a:noFill/>
                </a:ln>
                <a:solidFill>
                  <a:srgbClr val="58585A"/>
                </a:solidFill>
                <a:effectLst/>
                <a:uLnTx/>
                <a:uFillTx/>
              </a:rPr>
              <a:t>ÁTLAGOS HELYEZÉS</a:t>
            </a:r>
            <a:endParaRPr kumimoji="0" lang="en-US" sz="1100" b="0" i="0" u="none" strike="noStrike" kern="0" cap="none" spc="0" normalizeH="0" baseline="0" noProof="0" dirty="0">
              <a:ln>
                <a:noFill/>
              </a:ln>
              <a:solidFill>
                <a:srgbClr val="58585A"/>
              </a:solidFill>
              <a:effectLst/>
              <a:uLnTx/>
              <a:uFillTx/>
            </a:endParaRPr>
          </a:p>
        </p:txBody>
      </p:sp>
      <p:sp>
        <p:nvSpPr>
          <p:cNvPr id="56" name="TextBox 19"/>
          <p:cNvSpPr txBox="1"/>
          <p:nvPr/>
        </p:nvSpPr>
        <p:spPr>
          <a:xfrm>
            <a:off x="523263" y="2551117"/>
            <a:ext cx="1309796" cy="1692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defTabSz="924282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100" b="0" i="0" u="none" strike="noStrike" kern="0" cap="none" spc="0" normalizeH="0" baseline="0" noProof="0" dirty="0">
                <a:ln>
                  <a:noFill/>
                </a:ln>
                <a:solidFill>
                  <a:srgbClr val="58585A"/>
                </a:solidFill>
                <a:effectLst/>
                <a:uLnTx/>
                <a:uFillTx/>
              </a:rPr>
              <a:t>TV/OKOS TV</a:t>
            </a:r>
            <a:endParaRPr kumimoji="0" lang="en-US" sz="1100" b="0" i="0" u="none" strike="noStrike" kern="0" cap="none" spc="0" normalizeH="0" baseline="0" noProof="0" dirty="0">
              <a:ln>
                <a:noFill/>
              </a:ln>
              <a:solidFill>
                <a:srgbClr val="58585A"/>
              </a:solidFill>
              <a:effectLst/>
              <a:uLnTx/>
              <a:uFillTx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2834337" y="1811034"/>
            <a:ext cx="1737663" cy="251010"/>
            <a:chOff x="2834337" y="1882796"/>
            <a:chExt cx="1737663" cy="251010"/>
          </a:xfrm>
        </p:grpSpPr>
        <p:sp>
          <p:nvSpPr>
            <p:cNvPr id="8" name="Shape 50"/>
            <p:cNvSpPr/>
            <p:nvPr/>
          </p:nvSpPr>
          <p:spPr>
            <a:xfrm>
              <a:off x="2834337" y="1885500"/>
              <a:ext cx="576064" cy="248306"/>
            </a:xfrm>
            <a:prstGeom prst="rect">
              <a:avLst/>
            </a:prstGeom>
            <a:solidFill>
              <a:schemeClr val="accent2"/>
            </a:solidFill>
            <a:ln w="9525" cap="flat">
              <a:solidFill>
                <a:srgbClr val="FFFFFF"/>
              </a:solidFill>
              <a:prstDash val="solid"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marL="0" marR="0" lvl="0" indent="0" algn="ctr" defTabSz="45720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kumimoji="0" sz="3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Gill Sans"/>
                <a:ea typeface="Gill Sans"/>
                <a:cs typeface="Gill Sans"/>
                <a:sym typeface="Gill Sans"/>
              </a:endParaRPr>
            </a:p>
          </p:txBody>
        </p:sp>
        <p:sp>
          <p:nvSpPr>
            <p:cNvPr id="61" name="Shape 50"/>
            <p:cNvSpPr/>
            <p:nvPr/>
          </p:nvSpPr>
          <p:spPr>
            <a:xfrm>
              <a:off x="3416639" y="1884007"/>
              <a:ext cx="576064" cy="248306"/>
            </a:xfrm>
            <a:prstGeom prst="rect">
              <a:avLst/>
            </a:prstGeom>
            <a:solidFill>
              <a:schemeClr val="accent2"/>
            </a:solidFill>
            <a:ln w="9525" cap="flat">
              <a:solidFill>
                <a:srgbClr val="FFFFFF"/>
              </a:solidFill>
              <a:prstDash val="solid"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marL="0" marR="0" lvl="0" indent="0" algn="ctr" defTabSz="45720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kumimoji="0" sz="3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Gill Sans"/>
                <a:ea typeface="Gill Sans"/>
                <a:cs typeface="Gill Sans"/>
                <a:sym typeface="Gill Sans"/>
              </a:endParaRPr>
            </a:p>
          </p:txBody>
        </p:sp>
        <p:sp>
          <p:nvSpPr>
            <p:cNvPr id="64" name="Shape 50"/>
            <p:cNvSpPr/>
            <p:nvPr/>
          </p:nvSpPr>
          <p:spPr>
            <a:xfrm>
              <a:off x="3995936" y="1882796"/>
              <a:ext cx="576064" cy="248306"/>
            </a:xfrm>
            <a:prstGeom prst="rect">
              <a:avLst/>
            </a:prstGeom>
            <a:solidFill>
              <a:schemeClr val="accent2"/>
            </a:solidFill>
            <a:ln w="9525" cap="flat">
              <a:solidFill>
                <a:srgbClr val="FFFFFF"/>
              </a:solidFill>
              <a:prstDash val="solid"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marL="0" marR="0" lvl="0" indent="0" algn="ctr" defTabSz="45720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kumimoji="0" sz="3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Gill Sans"/>
                <a:ea typeface="Gill Sans"/>
                <a:cs typeface="Gill Sans"/>
                <a:sym typeface="Gill Sans"/>
              </a:endParaRPr>
            </a:p>
          </p:txBody>
        </p:sp>
      </p:grpSp>
      <p:sp>
        <p:nvSpPr>
          <p:cNvPr id="13" name="Shape 57"/>
          <p:cNvSpPr/>
          <p:nvPr/>
        </p:nvSpPr>
        <p:spPr>
          <a:xfrm>
            <a:off x="2808329" y="1692409"/>
            <a:ext cx="431802" cy="431802"/>
          </a:xfrm>
          <a:prstGeom prst="ellipse">
            <a:avLst/>
          </a:prstGeom>
          <a:solidFill>
            <a:schemeClr val="accent2"/>
          </a:solidFill>
          <a:ln w="63500" cap="flat">
            <a:solidFill>
              <a:srgbClr val="FFFFFF"/>
            </a:solidFill>
            <a:prstDash val="solid"/>
            <a:miter lim="400000"/>
          </a:ln>
          <a:effectLst>
            <a:outerShdw blurRad="63500" dist="25400" dir="5400000" rotWithShape="0">
              <a:srgbClr val="000000">
                <a:alpha val="30007"/>
              </a:srgbClr>
            </a:outerShdw>
          </a:effectLst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38100" tIns="38100" rIns="38100" bIns="38100" numCol="1" anchor="ctr">
            <a:noAutofit/>
          </a:bodyPr>
          <a:lstStyle>
            <a:lvl1pPr defTabSz="1460500">
              <a:lnSpc>
                <a:spcPct val="70000"/>
              </a:lnSpc>
              <a:defRPr sz="1500" b="1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pPr marL="0" marR="0" lvl="0" indent="0" algn="ctr" defTabSz="1460500" eaLnBrk="1" fontAlgn="auto" latinLnBrk="0" hangingPunct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5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elvetica Neue"/>
              <a:sym typeface="Helvetica Neue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763059" y="1750528"/>
            <a:ext cx="648072" cy="307777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hu-HU" sz="1400" dirty="0">
                <a:solidFill>
                  <a:schemeClr val="bg1"/>
                </a:solidFill>
                <a:latin typeface="Calibri" pitchFamily="34" charset="0"/>
                <a:cs typeface="Arial" pitchFamily="34" charset="0"/>
              </a:rPr>
              <a:t>1,27</a:t>
            </a:r>
          </a:p>
        </p:txBody>
      </p:sp>
      <p:grpSp>
        <p:nvGrpSpPr>
          <p:cNvPr id="66" name="Group 65"/>
          <p:cNvGrpSpPr/>
          <p:nvPr/>
        </p:nvGrpSpPr>
        <p:grpSpPr>
          <a:xfrm>
            <a:off x="2834337" y="2495721"/>
            <a:ext cx="1737663" cy="251010"/>
            <a:chOff x="2834337" y="1882796"/>
            <a:chExt cx="1737663" cy="251010"/>
          </a:xfrm>
        </p:grpSpPr>
        <p:sp>
          <p:nvSpPr>
            <p:cNvPr id="67" name="Shape 50"/>
            <p:cNvSpPr/>
            <p:nvPr/>
          </p:nvSpPr>
          <p:spPr>
            <a:xfrm>
              <a:off x="2834337" y="1885500"/>
              <a:ext cx="576064" cy="248306"/>
            </a:xfrm>
            <a:prstGeom prst="rect">
              <a:avLst/>
            </a:prstGeom>
            <a:solidFill>
              <a:schemeClr val="accent2"/>
            </a:solidFill>
            <a:ln w="9525" cap="flat">
              <a:solidFill>
                <a:srgbClr val="FFFFFF"/>
              </a:solidFill>
              <a:prstDash val="solid"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marL="0" marR="0" lvl="0" indent="0" algn="ctr" defTabSz="45720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kumimoji="0" sz="3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Gill Sans"/>
                <a:ea typeface="Gill Sans"/>
                <a:cs typeface="Gill Sans"/>
                <a:sym typeface="Gill Sans"/>
              </a:endParaRPr>
            </a:p>
          </p:txBody>
        </p:sp>
        <p:sp>
          <p:nvSpPr>
            <p:cNvPr id="68" name="Shape 50"/>
            <p:cNvSpPr/>
            <p:nvPr/>
          </p:nvSpPr>
          <p:spPr>
            <a:xfrm>
              <a:off x="3416639" y="1884007"/>
              <a:ext cx="576064" cy="248306"/>
            </a:xfrm>
            <a:prstGeom prst="rect">
              <a:avLst/>
            </a:prstGeom>
            <a:solidFill>
              <a:schemeClr val="accent2"/>
            </a:solidFill>
            <a:ln w="9525" cap="flat">
              <a:solidFill>
                <a:srgbClr val="FFFFFF"/>
              </a:solidFill>
              <a:prstDash val="solid"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marL="0" marR="0" lvl="0" indent="0" algn="ctr" defTabSz="45720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kumimoji="0" sz="3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Gill Sans"/>
                <a:ea typeface="Gill Sans"/>
                <a:cs typeface="Gill Sans"/>
                <a:sym typeface="Gill Sans"/>
              </a:endParaRPr>
            </a:p>
          </p:txBody>
        </p:sp>
        <p:sp>
          <p:nvSpPr>
            <p:cNvPr id="69" name="Shape 50"/>
            <p:cNvSpPr/>
            <p:nvPr/>
          </p:nvSpPr>
          <p:spPr>
            <a:xfrm>
              <a:off x="3995936" y="1882796"/>
              <a:ext cx="576064" cy="248306"/>
            </a:xfrm>
            <a:prstGeom prst="rect">
              <a:avLst/>
            </a:prstGeom>
            <a:solidFill>
              <a:schemeClr val="accent2"/>
            </a:solidFill>
            <a:ln w="9525" cap="flat">
              <a:solidFill>
                <a:srgbClr val="FFFFFF"/>
              </a:solidFill>
              <a:prstDash val="solid"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marL="0" marR="0" lvl="0" indent="0" algn="ctr" defTabSz="45720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kumimoji="0" sz="3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Gill Sans"/>
                <a:ea typeface="Gill Sans"/>
                <a:cs typeface="Gill Sans"/>
                <a:sym typeface="Gill Sans"/>
              </a:endParaRPr>
            </a:p>
          </p:txBody>
        </p:sp>
      </p:grpSp>
      <p:sp>
        <p:nvSpPr>
          <p:cNvPr id="70" name="Shape 57"/>
          <p:cNvSpPr/>
          <p:nvPr/>
        </p:nvSpPr>
        <p:spPr>
          <a:xfrm>
            <a:off x="2889078" y="2377096"/>
            <a:ext cx="431802" cy="431802"/>
          </a:xfrm>
          <a:prstGeom prst="ellipse">
            <a:avLst/>
          </a:prstGeom>
          <a:solidFill>
            <a:schemeClr val="accent2"/>
          </a:solidFill>
          <a:ln w="63500" cap="flat">
            <a:solidFill>
              <a:srgbClr val="FFFFFF"/>
            </a:solidFill>
            <a:prstDash val="solid"/>
            <a:miter lim="400000"/>
          </a:ln>
          <a:effectLst>
            <a:outerShdw blurRad="63500" dist="25400" dir="5400000" rotWithShape="0">
              <a:srgbClr val="000000">
                <a:alpha val="30007"/>
              </a:srgbClr>
            </a:outerShdw>
          </a:effectLst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38100" tIns="38100" rIns="38100" bIns="38100" numCol="1" anchor="ctr">
            <a:noAutofit/>
          </a:bodyPr>
          <a:lstStyle>
            <a:lvl1pPr defTabSz="1460500">
              <a:lnSpc>
                <a:spcPct val="70000"/>
              </a:lnSpc>
              <a:defRPr sz="1500" b="1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pPr marL="0" marR="0" lvl="0" indent="0" algn="ctr" defTabSz="1460500" eaLnBrk="1" fontAlgn="auto" latinLnBrk="0" hangingPunct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5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elvetica Neue"/>
              <a:sym typeface="Helvetica Neue"/>
            </a:endParaRPr>
          </a:p>
        </p:txBody>
      </p:sp>
      <p:sp>
        <p:nvSpPr>
          <p:cNvPr id="71" name="TextBox 70"/>
          <p:cNvSpPr txBox="1"/>
          <p:nvPr/>
        </p:nvSpPr>
        <p:spPr>
          <a:xfrm>
            <a:off x="2843808" y="2435215"/>
            <a:ext cx="648072" cy="307777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hu-HU" sz="1400" dirty="0">
                <a:solidFill>
                  <a:schemeClr val="bg1"/>
                </a:solidFill>
                <a:latin typeface="Calibri" pitchFamily="34" charset="0"/>
                <a:cs typeface="Arial" pitchFamily="34" charset="0"/>
              </a:rPr>
              <a:t>1,52</a:t>
            </a:r>
          </a:p>
        </p:txBody>
      </p:sp>
      <p:sp>
        <p:nvSpPr>
          <p:cNvPr id="72" name="TextBox 19"/>
          <p:cNvSpPr txBox="1"/>
          <p:nvPr/>
        </p:nvSpPr>
        <p:spPr>
          <a:xfrm>
            <a:off x="523263" y="3250646"/>
            <a:ext cx="1309796" cy="1692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defTabSz="924282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100" b="0" i="0" u="none" strike="noStrike" kern="0" cap="none" spc="0" normalizeH="0" baseline="0" noProof="0" dirty="0">
                <a:ln>
                  <a:noFill/>
                </a:ln>
                <a:solidFill>
                  <a:srgbClr val="58585A"/>
                </a:solidFill>
                <a:effectLst/>
                <a:uLnTx/>
                <a:uFillTx/>
              </a:rPr>
              <a:t>MOBIL/OKOSTELEFON</a:t>
            </a:r>
            <a:endParaRPr kumimoji="0" lang="en-US" sz="1100" b="0" i="0" u="none" strike="noStrike" kern="0" cap="none" spc="0" normalizeH="0" baseline="0" noProof="0" dirty="0">
              <a:ln>
                <a:noFill/>
              </a:ln>
              <a:solidFill>
                <a:srgbClr val="58585A"/>
              </a:solidFill>
              <a:effectLst/>
              <a:uLnTx/>
              <a:uFillTx/>
            </a:endParaRPr>
          </a:p>
        </p:txBody>
      </p:sp>
      <p:grpSp>
        <p:nvGrpSpPr>
          <p:cNvPr id="73" name="Group 72"/>
          <p:cNvGrpSpPr/>
          <p:nvPr/>
        </p:nvGrpSpPr>
        <p:grpSpPr>
          <a:xfrm>
            <a:off x="2834337" y="3195250"/>
            <a:ext cx="1737663" cy="251010"/>
            <a:chOff x="2834337" y="1882796"/>
            <a:chExt cx="1737663" cy="251010"/>
          </a:xfrm>
        </p:grpSpPr>
        <p:sp>
          <p:nvSpPr>
            <p:cNvPr id="74" name="Shape 50"/>
            <p:cNvSpPr/>
            <p:nvPr/>
          </p:nvSpPr>
          <p:spPr>
            <a:xfrm>
              <a:off x="2834337" y="1885500"/>
              <a:ext cx="576064" cy="248306"/>
            </a:xfrm>
            <a:prstGeom prst="rect">
              <a:avLst/>
            </a:prstGeom>
            <a:solidFill>
              <a:schemeClr val="accent2"/>
            </a:solidFill>
            <a:ln w="9525" cap="flat">
              <a:solidFill>
                <a:srgbClr val="FFFFFF"/>
              </a:solidFill>
              <a:prstDash val="solid"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marL="0" marR="0" lvl="0" indent="0" algn="ctr" defTabSz="45720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kumimoji="0" sz="3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Gill Sans"/>
                <a:ea typeface="Gill Sans"/>
                <a:cs typeface="Gill Sans"/>
                <a:sym typeface="Gill Sans"/>
              </a:endParaRPr>
            </a:p>
          </p:txBody>
        </p:sp>
        <p:sp>
          <p:nvSpPr>
            <p:cNvPr id="75" name="Shape 50"/>
            <p:cNvSpPr/>
            <p:nvPr/>
          </p:nvSpPr>
          <p:spPr>
            <a:xfrm>
              <a:off x="3416639" y="1884007"/>
              <a:ext cx="576064" cy="248306"/>
            </a:xfrm>
            <a:prstGeom prst="rect">
              <a:avLst/>
            </a:prstGeom>
            <a:solidFill>
              <a:schemeClr val="accent2"/>
            </a:solidFill>
            <a:ln w="9525" cap="flat">
              <a:solidFill>
                <a:srgbClr val="FFFFFF"/>
              </a:solidFill>
              <a:prstDash val="solid"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marL="0" marR="0" lvl="0" indent="0" algn="ctr" defTabSz="45720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kumimoji="0" sz="3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Gill Sans"/>
                <a:ea typeface="Gill Sans"/>
                <a:cs typeface="Gill Sans"/>
                <a:sym typeface="Gill Sans"/>
              </a:endParaRPr>
            </a:p>
          </p:txBody>
        </p:sp>
        <p:sp>
          <p:nvSpPr>
            <p:cNvPr id="76" name="Shape 50"/>
            <p:cNvSpPr/>
            <p:nvPr/>
          </p:nvSpPr>
          <p:spPr>
            <a:xfrm>
              <a:off x="3995936" y="1882796"/>
              <a:ext cx="576064" cy="248306"/>
            </a:xfrm>
            <a:prstGeom prst="rect">
              <a:avLst/>
            </a:prstGeom>
            <a:solidFill>
              <a:schemeClr val="accent2"/>
            </a:solidFill>
            <a:ln w="9525" cap="flat">
              <a:solidFill>
                <a:srgbClr val="FFFFFF"/>
              </a:solidFill>
              <a:prstDash val="solid"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marL="0" marR="0" lvl="0" indent="0" algn="ctr" defTabSz="45720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kumimoji="0" sz="3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Gill Sans"/>
                <a:ea typeface="Gill Sans"/>
                <a:cs typeface="Gill Sans"/>
                <a:sym typeface="Gill Sans"/>
              </a:endParaRPr>
            </a:p>
          </p:txBody>
        </p:sp>
      </p:grpSp>
      <p:sp>
        <p:nvSpPr>
          <p:cNvPr id="77" name="Shape 57"/>
          <p:cNvSpPr/>
          <p:nvPr/>
        </p:nvSpPr>
        <p:spPr>
          <a:xfrm>
            <a:off x="3033094" y="3076625"/>
            <a:ext cx="431802" cy="431802"/>
          </a:xfrm>
          <a:prstGeom prst="ellipse">
            <a:avLst/>
          </a:prstGeom>
          <a:solidFill>
            <a:schemeClr val="accent2"/>
          </a:solidFill>
          <a:ln w="63500" cap="flat">
            <a:solidFill>
              <a:srgbClr val="FFFFFF"/>
            </a:solidFill>
            <a:prstDash val="solid"/>
            <a:miter lim="400000"/>
          </a:ln>
          <a:effectLst>
            <a:outerShdw blurRad="63500" dist="25400" dir="5400000" rotWithShape="0">
              <a:srgbClr val="000000">
                <a:alpha val="30007"/>
              </a:srgbClr>
            </a:outerShdw>
          </a:effectLst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38100" tIns="38100" rIns="38100" bIns="38100" numCol="1" anchor="ctr">
            <a:noAutofit/>
          </a:bodyPr>
          <a:lstStyle>
            <a:lvl1pPr defTabSz="1460500">
              <a:lnSpc>
                <a:spcPct val="70000"/>
              </a:lnSpc>
              <a:defRPr sz="1500" b="1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pPr marL="0" marR="0" lvl="0" indent="0" algn="ctr" defTabSz="1460500" eaLnBrk="1" fontAlgn="auto" latinLnBrk="0" hangingPunct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5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elvetica Neue"/>
              <a:sym typeface="Helvetica Neue"/>
            </a:endParaRPr>
          </a:p>
        </p:txBody>
      </p:sp>
      <p:sp>
        <p:nvSpPr>
          <p:cNvPr id="78" name="TextBox 77"/>
          <p:cNvSpPr txBox="1"/>
          <p:nvPr/>
        </p:nvSpPr>
        <p:spPr>
          <a:xfrm>
            <a:off x="2987824" y="3134744"/>
            <a:ext cx="648072" cy="307777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hu-HU" sz="1400" dirty="0">
                <a:solidFill>
                  <a:schemeClr val="bg1"/>
                </a:solidFill>
                <a:latin typeface="Calibri" pitchFamily="34" charset="0"/>
                <a:cs typeface="Arial" pitchFamily="34" charset="0"/>
              </a:rPr>
              <a:t>1,87</a:t>
            </a:r>
          </a:p>
        </p:txBody>
      </p:sp>
      <p:sp>
        <p:nvSpPr>
          <p:cNvPr id="79" name="TextBox 19"/>
          <p:cNvSpPr txBox="1"/>
          <p:nvPr/>
        </p:nvSpPr>
        <p:spPr>
          <a:xfrm>
            <a:off x="523263" y="3970153"/>
            <a:ext cx="1309796" cy="1692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defTabSz="924282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100" b="0" i="0" u="none" strike="noStrike" kern="0" cap="none" spc="0" normalizeH="0" baseline="0" noProof="0" dirty="0">
                <a:ln>
                  <a:noFill/>
                </a:ln>
                <a:solidFill>
                  <a:srgbClr val="58585A"/>
                </a:solidFill>
                <a:effectLst/>
                <a:uLnTx/>
                <a:uFillTx/>
              </a:rPr>
              <a:t>TABLET</a:t>
            </a:r>
            <a:endParaRPr kumimoji="0" lang="en-US" sz="1100" b="0" i="0" u="none" strike="noStrike" kern="0" cap="none" spc="0" normalizeH="0" baseline="0" noProof="0" dirty="0">
              <a:ln>
                <a:noFill/>
              </a:ln>
              <a:solidFill>
                <a:srgbClr val="58585A"/>
              </a:solidFill>
              <a:effectLst/>
              <a:uLnTx/>
              <a:uFillTx/>
            </a:endParaRPr>
          </a:p>
        </p:txBody>
      </p:sp>
      <p:grpSp>
        <p:nvGrpSpPr>
          <p:cNvPr id="80" name="Group 79"/>
          <p:cNvGrpSpPr/>
          <p:nvPr/>
        </p:nvGrpSpPr>
        <p:grpSpPr>
          <a:xfrm>
            <a:off x="2834337" y="3914757"/>
            <a:ext cx="1737663" cy="251010"/>
            <a:chOff x="2834337" y="1882796"/>
            <a:chExt cx="1737663" cy="251010"/>
          </a:xfrm>
        </p:grpSpPr>
        <p:sp>
          <p:nvSpPr>
            <p:cNvPr id="81" name="Shape 50"/>
            <p:cNvSpPr/>
            <p:nvPr/>
          </p:nvSpPr>
          <p:spPr>
            <a:xfrm>
              <a:off x="2834337" y="1885500"/>
              <a:ext cx="576064" cy="248306"/>
            </a:xfrm>
            <a:prstGeom prst="rect">
              <a:avLst/>
            </a:prstGeom>
            <a:solidFill>
              <a:schemeClr val="accent2"/>
            </a:solidFill>
            <a:ln w="9525" cap="flat">
              <a:solidFill>
                <a:srgbClr val="FFFFFF"/>
              </a:solidFill>
              <a:prstDash val="solid"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marL="0" marR="0" lvl="0" indent="0" algn="ctr" defTabSz="45720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kumimoji="0" sz="3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Gill Sans"/>
                <a:ea typeface="Gill Sans"/>
                <a:cs typeface="Gill Sans"/>
                <a:sym typeface="Gill Sans"/>
              </a:endParaRPr>
            </a:p>
          </p:txBody>
        </p:sp>
        <p:sp>
          <p:nvSpPr>
            <p:cNvPr id="82" name="Shape 50"/>
            <p:cNvSpPr/>
            <p:nvPr/>
          </p:nvSpPr>
          <p:spPr>
            <a:xfrm>
              <a:off x="3416639" y="1884007"/>
              <a:ext cx="576064" cy="248306"/>
            </a:xfrm>
            <a:prstGeom prst="rect">
              <a:avLst/>
            </a:prstGeom>
            <a:solidFill>
              <a:schemeClr val="accent2"/>
            </a:solidFill>
            <a:ln w="9525" cap="flat">
              <a:solidFill>
                <a:srgbClr val="FFFFFF"/>
              </a:solidFill>
              <a:prstDash val="solid"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marL="0" marR="0" lvl="0" indent="0" algn="ctr" defTabSz="45720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kumimoji="0" sz="3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Gill Sans"/>
                <a:ea typeface="Gill Sans"/>
                <a:cs typeface="Gill Sans"/>
                <a:sym typeface="Gill Sans"/>
              </a:endParaRPr>
            </a:p>
          </p:txBody>
        </p:sp>
        <p:sp>
          <p:nvSpPr>
            <p:cNvPr id="83" name="Shape 50"/>
            <p:cNvSpPr/>
            <p:nvPr/>
          </p:nvSpPr>
          <p:spPr>
            <a:xfrm>
              <a:off x="3995936" y="1882796"/>
              <a:ext cx="576064" cy="248306"/>
            </a:xfrm>
            <a:prstGeom prst="rect">
              <a:avLst/>
            </a:prstGeom>
            <a:solidFill>
              <a:schemeClr val="accent2"/>
            </a:solidFill>
            <a:ln w="9525" cap="flat">
              <a:solidFill>
                <a:srgbClr val="FFFFFF"/>
              </a:solidFill>
              <a:prstDash val="solid"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marL="0" marR="0" lvl="0" indent="0" algn="ctr" defTabSz="45720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kumimoji="0" sz="3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Gill Sans"/>
                <a:ea typeface="Gill Sans"/>
                <a:cs typeface="Gill Sans"/>
                <a:sym typeface="Gill Sans"/>
              </a:endParaRPr>
            </a:p>
          </p:txBody>
        </p:sp>
      </p:grpSp>
      <p:sp>
        <p:nvSpPr>
          <p:cNvPr id="84" name="Shape 57"/>
          <p:cNvSpPr/>
          <p:nvPr/>
        </p:nvSpPr>
        <p:spPr>
          <a:xfrm>
            <a:off x="3177110" y="3796132"/>
            <a:ext cx="431802" cy="431802"/>
          </a:xfrm>
          <a:prstGeom prst="ellipse">
            <a:avLst/>
          </a:prstGeom>
          <a:solidFill>
            <a:schemeClr val="accent2"/>
          </a:solidFill>
          <a:ln w="63500" cap="flat">
            <a:solidFill>
              <a:srgbClr val="FFFFFF"/>
            </a:solidFill>
            <a:prstDash val="solid"/>
            <a:miter lim="400000"/>
          </a:ln>
          <a:effectLst>
            <a:outerShdw blurRad="63500" dist="25400" dir="5400000" rotWithShape="0">
              <a:srgbClr val="000000">
                <a:alpha val="30007"/>
              </a:srgbClr>
            </a:outerShdw>
          </a:effectLst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38100" tIns="38100" rIns="38100" bIns="38100" numCol="1" anchor="ctr">
            <a:noAutofit/>
          </a:bodyPr>
          <a:lstStyle>
            <a:lvl1pPr defTabSz="1460500">
              <a:lnSpc>
                <a:spcPct val="70000"/>
              </a:lnSpc>
              <a:defRPr sz="1500" b="1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pPr marL="0" marR="0" lvl="0" indent="0" algn="ctr" defTabSz="1460500" eaLnBrk="1" fontAlgn="auto" latinLnBrk="0" hangingPunct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5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elvetica Neue"/>
              <a:sym typeface="Helvetica Neue"/>
            </a:endParaRPr>
          </a:p>
        </p:txBody>
      </p:sp>
      <p:sp>
        <p:nvSpPr>
          <p:cNvPr id="85" name="TextBox 84"/>
          <p:cNvSpPr txBox="1"/>
          <p:nvPr/>
        </p:nvSpPr>
        <p:spPr>
          <a:xfrm>
            <a:off x="3131840" y="3854251"/>
            <a:ext cx="648072" cy="307777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hu-HU" sz="1400" dirty="0">
                <a:solidFill>
                  <a:schemeClr val="bg1"/>
                </a:solidFill>
                <a:latin typeface="Calibri" pitchFamily="34" charset="0"/>
                <a:cs typeface="Arial" pitchFamily="34" charset="0"/>
              </a:rPr>
              <a:t>2,10</a:t>
            </a:r>
          </a:p>
        </p:txBody>
      </p:sp>
      <p:sp>
        <p:nvSpPr>
          <p:cNvPr id="89" name="Szövegdoboz 30"/>
          <p:cNvSpPr txBox="1"/>
          <p:nvPr/>
        </p:nvSpPr>
        <p:spPr>
          <a:xfrm>
            <a:off x="4929887" y="1741154"/>
            <a:ext cx="3816424" cy="26699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 defTabSz="914400">
              <a:defRPr/>
            </a:pPr>
            <a:r>
              <a:rPr lang="hu-HU" sz="1050" kern="0" dirty="0">
                <a:solidFill>
                  <a:srgbClr val="58595B"/>
                </a:solidFill>
              </a:rPr>
              <a:t>A </a:t>
            </a:r>
            <a:r>
              <a:rPr lang="hu-HU" sz="1050" kern="0" dirty="0">
                <a:solidFill>
                  <a:srgbClr val="58595B"/>
                </a:solidFill>
                <a:latin typeface="Calibri"/>
              </a:rPr>
              <a:t>válaszadók leginkább az asztali és hordozható számítógépen tartják a reklámokat elfogadhatónak, 76% ezt nevezte meg első helyen. Ezt követi a TV, amit a válaszadók kétharmada választott. Telefonon már valamivel zavaróbbnak tartják a fiatalok a reklámokat, a többség második helyen említette. Tableten értékelték </a:t>
            </a:r>
            <a:r>
              <a:rPr lang="hu-HU" sz="1050" kern="0" dirty="0" err="1">
                <a:solidFill>
                  <a:srgbClr val="58595B"/>
                </a:solidFill>
                <a:latin typeface="Calibri"/>
              </a:rPr>
              <a:t>legzavaróbbank</a:t>
            </a:r>
            <a:r>
              <a:rPr lang="hu-HU" sz="1050" kern="0" dirty="0">
                <a:solidFill>
                  <a:srgbClr val="58595B"/>
                </a:solidFill>
                <a:latin typeface="Calibri"/>
              </a:rPr>
              <a:t> a válaszadók a reklámokat. </a:t>
            </a:r>
          </a:p>
          <a:p>
            <a:pPr lvl="0" algn="just" defTabSz="914400">
              <a:defRPr/>
            </a:pPr>
            <a:endParaRPr lang="hu-HU" sz="1050" kern="0" dirty="0">
              <a:solidFill>
                <a:srgbClr val="58595B"/>
              </a:solidFill>
              <a:latin typeface="Calibri"/>
            </a:endParaRPr>
          </a:p>
          <a:p>
            <a:pPr lvl="0" algn="just" defTabSz="914400">
              <a:defRPr/>
            </a:pPr>
            <a:r>
              <a:rPr lang="hu-HU" sz="1050" kern="0" dirty="0">
                <a:solidFill>
                  <a:srgbClr val="58595B"/>
                </a:solidFill>
                <a:latin typeface="Calibri"/>
              </a:rPr>
              <a:t>Az ad-</a:t>
            </a:r>
            <a:r>
              <a:rPr lang="hu-HU" sz="1050" kern="0" dirty="0" err="1">
                <a:solidFill>
                  <a:srgbClr val="58595B"/>
                </a:solidFill>
                <a:latin typeface="Calibri"/>
              </a:rPr>
              <a:t>blocker</a:t>
            </a:r>
            <a:r>
              <a:rPr lang="hu-HU" sz="1050" kern="0" dirty="0">
                <a:solidFill>
                  <a:srgbClr val="58595B"/>
                </a:solidFill>
                <a:latin typeface="Calibri"/>
              </a:rPr>
              <a:t>-t használók átlagosnál érzékenyebbek a </a:t>
            </a:r>
            <a:r>
              <a:rPr lang="hu-HU" sz="1050" kern="0" dirty="0" err="1">
                <a:solidFill>
                  <a:srgbClr val="58595B"/>
                </a:solidFill>
                <a:latin typeface="Calibri"/>
              </a:rPr>
              <a:t>mobilos</a:t>
            </a:r>
            <a:r>
              <a:rPr lang="hu-HU" sz="1050" kern="0" dirty="0">
                <a:solidFill>
                  <a:srgbClr val="58595B"/>
                </a:solidFill>
                <a:latin typeface="Calibri"/>
              </a:rPr>
              <a:t> reklámokra (2,02). Azok, akik napi szinten néznek tévés tartalmakat online, beleértve a magyar műsorokat is, kevésbé toleránsak a tévés reklámokkal (1,81 és 2,15). Akiknek nincs TV előfizetésük, szintén hátrébb sorolták ezt az eszközt (2,03). Ez értelemszerűen egy fordított oksági összefüggésre utal: azok, akiket zavarnak tévénézés közben a reklámok, gyakrabban fordulnak az online tartalmak felé. </a:t>
            </a:r>
          </a:p>
          <a:p>
            <a:pPr lvl="0" algn="just" defTabSz="914400">
              <a:defRPr/>
            </a:pPr>
            <a:endParaRPr lang="hu-HU" sz="1000" kern="0" dirty="0">
              <a:solidFill>
                <a:srgbClr val="58595B"/>
              </a:solidFill>
            </a:endParaRPr>
          </a:p>
        </p:txBody>
      </p:sp>
      <p:pic>
        <p:nvPicPr>
          <p:cNvPr id="35" name="Picture 34">
            <a:extLst>
              <a:ext uri="{FF2B5EF4-FFF2-40B4-BE49-F238E27FC236}">
                <a16:creationId xmlns:a16="http://schemas.microsoft.com/office/drawing/2014/main" xmlns="" id="{6E9ACEB2-5E02-4A0E-801E-4E1CCAADEF2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6376" y="4633691"/>
            <a:ext cx="600901" cy="600901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xmlns="" id="{90A08126-50F1-4E0E-B4B8-0964708B864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9618" y="4905062"/>
            <a:ext cx="725425" cy="137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7780158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9" name="Chart 3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60631902"/>
              </p:ext>
            </p:extLst>
          </p:nvPr>
        </p:nvGraphicFramePr>
        <p:xfrm>
          <a:off x="4143480" y="1108646"/>
          <a:ext cx="2108538" cy="208893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7" name="Title 3"/>
          <p:cNvSpPr>
            <a:spLocks noGrp="1"/>
          </p:cNvSpPr>
          <p:nvPr>
            <p:ph type="title"/>
          </p:nvPr>
        </p:nvSpPr>
        <p:spPr>
          <a:xfrm>
            <a:off x="179984" y="-19088"/>
            <a:ext cx="8680422" cy="469722"/>
          </a:xfrm>
        </p:spPr>
        <p:txBody>
          <a:bodyPr>
            <a:noAutofit/>
          </a:bodyPr>
          <a:lstStyle/>
          <a:p>
            <a:r>
              <a:rPr lang="hu-HU" sz="2900" dirty="0"/>
              <a:t>Reklámok elfogadottsága platform szerint</a:t>
            </a:r>
          </a:p>
        </p:txBody>
      </p:sp>
      <p:sp>
        <p:nvSpPr>
          <p:cNvPr id="52" name="Text Placeholder 9"/>
          <p:cNvSpPr>
            <a:spLocks noGrp="1"/>
          </p:cNvSpPr>
          <p:nvPr>
            <p:ph type="body" sz="quarter" idx="4294967295"/>
          </p:nvPr>
        </p:nvSpPr>
        <p:spPr>
          <a:xfrm>
            <a:off x="170158" y="402993"/>
            <a:ext cx="8690248" cy="451009"/>
          </a:xfrm>
          <a:prstGeom prst="rect">
            <a:avLst/>
          </a:prstGeom>
        </p:spPr>
        <p:txBody>
          <a:bodyPr/>
          <a:lstStyle/>
          <a:p>
            <a:pPr marL="0" indent="0">
              <a:spcBef>
                <a:spcPts val="0"/>
              </a:spcBef>
              <a:buNone/>
            </a:pPr>
            <a:r>
              <a:rPr lang="hu-HU" sz="1000" i="1" dirty="0">
                <a:solidFill>
                  <a:schemeClr val="bg1">
                    <a:lumMod val="50000"/>
                  </a:schemeClr>
                </a:solidFill>
              </a:rPr>
              <a:t>És mikor tartja elfogadhatóbbnak a reklámokat, ha a tévében megy, vagy ha internetezés közben jelenik meg?</a:t>
            </a:r>
          </a:p>
        </p:txBody>
      </p:sp>
      <p:sp>
        <p:nvSpPr>
          <p:cNvPr id="38" name="Szövegdoboz 135"/>
          <p:cNvSpPr txBox="1"/>
          <p:nvPr/>
        </p:nvSpPr>
        <p:spPr>
          <a:xfrm>
            <a:off x="376088" y="4968864"/>
            <a:ext cx="8084344" cy="1384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763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7981950" algn="r"/>
              </a:tabLst>
              <a:defRPr/>
            </a:pPr>
            <a:r>
              <a:rPr kumimoji="0" lang="hu-HU" sz="900" b="0" i="0" u="none" strike="noStrike" kern="0" cap="none" spc="0" normalizeH="0" baseline="0" noProof="0" dirty="0">
                <a:ln>
                  <a:noFill/>
                </a:ln>
                <a:solidFill>
                  <a:srgbClr val="222223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N=919 | Bázis: aki </a:t>
            </a:r>
            <a:r>
              <a:rPr kumimoji="0" lang="hu-HU" sz="900" b="0" i="0" u="none" strike="noStrike" kern="0" cap="none" spc="0" normalizeH="0" baseline="0" noProof="0" dirty="0" err="1">
                <a:ln>
                  <a:noFill/>
                </a:ln>
                <a:solidFill>
                  <a:srgbClr val="222223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tévézik</a:t>
            </a:r>
            <a:r>
              <a:rPr kumimoji="0" lang="hu-HU" sz="900" b="0" i="0" u="none" strike="noStrike" kern="0" cap="none" spc="0" normalizeH="0" baseline="0" noProof="0" dirty="0">
                <a:ln>
                  <a:noFill/>
                </a:ln>
                <a:solidFill>
                  <a:srgbClr val="222223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és internetezik is</a:t>
            </a:r>
          </a:p>
        </p:txBody>
      </p:sp>
      <p:graphicFrame>
        <p:nvGraphicFramePr>
          <p:cNvPr id="34" name="Chart 3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30316358"/>
              </p:ext>
            </p:extLst>
          </p:nvPr>
        </p:nvGraphicFramePr>
        <p:xfrm>
          <a:off x="1861547" y="1108646"/>
          <a:ext cx="2108538" cy="208893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5" name="Rectangle 23"/>
          <p:cNvSpPr/>
          <p:nvPr/>
        </p:nvSpPr>
        <p:spPr>
          <a:xfrm>
            <a:off x="2463819" y="2953138"/>
            <a:ext cx="905835" cy="46692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marL="0" marR="0" lvl="0" indent="0" algn="ctr" defTabSz="924259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400" b="1" i="0" u="none" strike="noStrike" kern="0" cap="none" spc="0" normalizeH="0" baseline="0" noProof="0" dirty="0">
                <a:ln>
                  <a:noFill/>
                </a:ln>
                <a:solidFill>
                  <a:srgbClr val="00B7C0"/>
                </a:solidFill>
                <a:effectLst/>
                <a:uLnTx/>
                <a:uFillTx/>
                <a:cs typeface="Arial" panose="020B0604020202020204" pitchFamily="34" charset="0"/>
              </a:rPr>
              <a:t>80</a:t>
            </a:r>
            <a:r>
              <a:rPr kumimoji="0" lang="en-GB" sz="2400" b="1" i="0" u="none" strike="noStrike" kern="0" cap="none" spc="0" normalizeH="0" baseline="0" noProof="0" dirty="0">
                <a:ln>
                  <a:noFill/>
                </a:ln>
                <a:solidFill>
                  <a:srgbClr val="00B7C0"/>
                </a:solidFill>
                <a:effectLst/>
                <a:uLnTx/>
                <a:uFillTx/>
                <a:cs typeface="Arial" panose="020B0604020202020204" pitchFamily="34" charset="0"/>
              </a:rPr>
              <a:t>%</a:t>
            </a:r>
            <a:endParaRPr kumimoji="0" lang="hu-HU" sz="2400" b="1" i="0" u="none" strike="noStrike" kern="0" cap="none" spc="0" normalizeH="0" baseline="0" noProof="0" dirty="0">
              <a:ln>
                <a:noFill/>
              </a:ln>
              <a:solidFill>
                <a:srgbClr val="00B7C0"/>
              </a:solidFill>
              <a:effectLst/>
              <a:uLnTx/>
              <a:uFillTx/>
              <a:cs typeface="Arial" panose="020B0604020202020204" pitchFamily="34" charset="0"/>
            </a:endParaRPr>
          </a:p>
        </p:txBody>
      </p:sp>
      <p:sp>
        <p:nvSpPr>
          <p:cNvPr id="36" name="Rectangle 23"/>
          <p:cNvSpPr/>
          <p:nvPr/>
        </p:nvSpPr>
        <p:spPr>
          <a:xfrm>
            <a:off x="2462278" y="2765018"/>
            <a:ext cx="905835" cy="126019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marL="0" marR="0" lvl="0" indent="0" algn="ctr" defTabSz="924259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100" b="0" i="0" u="none" strike="noStrike" kern="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</a:rPr>
              <a:t>TV</a:t>
            </a:r>
          </a:p>
          <a:p>
            <a:pPr marL="0" marR="0" lvl="0" indent="0" algn="ctr" defTabSz="924259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b="1" i="0" u="none" strike="noStrike" kern="0" cap="none" spc="0" normalizeH="0" baseline="0" noProof="0" dirty="0">
              <a:ln>
                <a:noFill/>
              </a:ln>
              <a:solidFill>
                <a:srgbClr val="B7BF12"/>
              </a:solidFill>
              <a:effectLst/>
              <a:uLnTx/>
              <a:uFillTx/>
              <a:cs typeface="Arial" panose="020B0604020202020204" pitchFamily="34" charset="0"/>
            </a:endParaRPr>
          </a:p>
        </p:txBody>
      </p:sp>
      <p:sp>
        <p:nvSpPr>
          <p:cNvPr id="41" name="Rectangle 23"/>
          <p:cNvSpPr/>
          <p:nvPr/>
        </p:nvSpPr>
        <p:spPr>
          <a:xfrm>
            <a:off x="4741324" y="2769934"/>
            <a:ext cx="905835" cy="126019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marL="0" marR="0" lvl="0" indent="0" algn="ctr" defTabSz="924259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100" b="0" i="0" u="none" strike="noStrike" kern="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</a:rPr>
              <a:t>ONLINE</a:t>
            </a:r>
          </a:p>
          <a:p>
            <a:pPr marL="0" marR="0" lvl="0" indent="0" algn="ctr" defTabSz="924259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b="1" i="0" u="none" strike="noStrike" kern="0" cap="none" spc="0" normalizeH="0" baseline="0" noProof="0" dirty="0">
              <a:ln>
                <a:noFill/>
              </a:ln>
              <a:solidFill>
                <a:srgbClr val="B7BF12"/>
              </a:solidFill>
              <a:effectLst/>
              <a:uLnTx/>
              <a:uFillTx/>
              <a:cs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783165" y="1749319"/>
            <a:ext cx="792088" cy="461665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hu-HU" sz="2400" dirty="0">
                <a:solidFill>
                  <a:srgbClr val="404040"/>
                </a:solidFill>
                <a:latin typeface="Calibri" pitchFamily="34" charset="0"/>
                <a:cs typeface="Arial" pitchFamily="34" charset="0"/>
              </a:rPr>
              <a:t>VS</a:t>
            </a:r>
          </a:p>
        </p:txBody>
      </p:sp>
      <p:sp>
        <p:nvSpPr>
          <p:cNvPr id="42" name="Rectangle 23"/>
          <p:cNvSpPr/>
          <p:nvPr/>
        </p:nvSpPr>
        <p:spPr>
          <a:xfrm>
            <a:off x="4779715" y="2953137"/>
            <a:ext cx="905835" cy="46692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marL="0" marR="0" lvl="0" indent="0" algn="ctr" defTabSz="924259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400" b="1" i="0" u="none" strike="noStrike" kern="0" cap="none" spc="0" normalizeH="0" baseline="0" noProof="0" dirty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cs typeface="Arial" panose="020B0604020202020204" pitchFamily="34" charset="0"/>
              </a:rPr>
              <a:t>20</a:t>
            </a:r>
            <a:r>
              <a:rPr kumimoji="0" lang="en-GB" sz="2400" b="1" i="0" u="none" strike="noStrike" kern="0" cap="none" spc="0" normalizeH="0" baseline="0" noProof="0" dirty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cs typeface="Arial" panose="020B0604020202020204" pitchFamily="34" charset="0"/>
              </a:rPr>
              <a:t>%</a:t>
            </a:r>
            <a:endParaRPr kumimoji="0" lang="hu-HU" sz="2400" b="1" i="0" u="none" strike="noStrike" kern="0" cap="none" spc="0" normalizeH="0" baseline="0" noProof="0" dirty="0">
              <a:ln>
                <a:noFill/>
              </a:ln>
              <a:solidFill>
                <a:schemeClr val="accent4"/>
              </a:solidFill>
              <a:effectLst/>
              <a:uLnTx/>
              <a:uFillTx/>
              <a:cs typeface="Arial" panose="020B0604020202020204" pitchFamily="34" charset="0"/>
            </a:endParaRPr>
          </a:p>
        </p:txBody>
      </p:sp>
      <p:grpSp>
        <p:nvGrpSpPr>
          <p:cNvPr id="44" name="Group 462"/>
          <p:cNvGrpSpPr/>
          <p:nvPr/>
        </p:nvGrpSpPr>
        <p:grpSpPr>
          <a:xfrm>
            <a:off x="4782101" y="1791567"/>
            <a:ext cx="825935" cy="340285"/>
            <a:chOff x="3472954" y="5154017"/>
            <a:chExt cx="793751" cy="327025"/>
          </a:xfrm>
          <a:solidFill>
            <a:schemeClr val="bg2"/>
          </a:solidFill>
        </p:grpSpPr>
        <p:sp>
          <p:nvSpPr>
            <p:cNvPr id="46" name="Freeform 468"/>
            <p:cNvSpPr>
              <a:spLocks/>
            </p:cNvSpPr>
            <p:nvPr/>
          </p:nvSpPr>
          <p:spPr bwMode="auto">
            <a:xfrm>
              <a:off x="4046042" y="5273080"/>
              <a:ext cx="31750" cy="85725"/>
            </a:xfrm>
            <a:custGeom>
              <a:avLst/>
              <a:gdLst/>
              <a:ahLst/>
              <a:cxnLst>
                <a:cxn ang="0">
                  <a:pos x="8" y="0"/>
                </a:cxn>
                <a:cxn ang="0">
                  <a:pos x="0" y="8"/>
                </a:cxn>
                <a:cxn ang="0">
                  <a:pos x="15" y="44"/>
                </a:cxn>
                <a:cxn ang="0">
                  <a:pos x="0" y="79"/>
                </a:cxn>
                <a:cxn ang="0">
                  <a:pos x="8" y="87"/>
                </a:cxn>
                <a:cxn ang="0">
                  <a:pos x="8" y="0"/>
                </a:cxn>
              </a:cxnLst>
              <a:rect l="0" t="0" r="r" b="b"/>
              <a:pathLst>
                <a:path w="32" h="87">
                  <a:moveTo>
                    <a:pt x="8" y="0"/>
                  </a:moveTo>
                  <a:cubicBezTo>
                    <a:pt x="0" y="8"/>
                    <a:pt x="0" y="8"/>
                    <a:pt x="0" y="8"/>
                  </a:cubicBezTo>
                  <a:cubicBezTo>
                    <a:pt x="10" y="18"/>
                    <a:pt x="15" y="31"/>
                    <a:pt x="15" y="44"/>
                  </a:cubicBezTo>
                  <a:cubicBezTo>
                    <a:pt x="15" y="57"/>
                    <a:pt x="10" y="69"/>
                    <a:pt x="0" y="79"/>
                  </a:cubicBezTo>
                  <a:cubicBezTo>
                    <a:pt x="8" y="87"/>
                    <a:pt x="8" y="87"/>
                    <a:pt x="8" y="87"/>
                  </a:cubicBezTo>
                  <a:cubicBezTo>
                    <a:pt x="32" y="63"/>
                    <a:pt x="32" y="24"/>
                    <a:pt x="8" y="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7" name="Freeform 469"/>
            <p:cNvSpPr>
              <a:spLocks/>
            </p:cNvSpPr>
            <p:nvPr/>
          </p:nvSpPr>
          <p:spPr bwMode="auto">
            <a:xfrm>
              <a:off x="4066679" y="5252442"/>
              <a:ext cx="44450" cy="130175"/>
            </a:xfrm>
            <a:custGeom>
              <a:avLst/>
              <a:gdLst/>
              <a:ahLst/>
              <a:cxnLst>
                <a:cxn ang="0">
                  <a:pos x="10" y="2"/>
                </a:cxn>
                <a:cxn ang="0">
                  <a:pos x="8" y="0"/>
                </a:cxn>
                <a:cxn ang="0">
                  <a:pos x="0" y="8"/>
                </a:cxn>
                <a:cxn ang="0">
                  <a:pos x="2" y="10"/>
                </a:cxn>
                <a:cxn ang="0">
                  <a:pos x="25" y="67"/>
                </a:cxn>
                <a:cxn ang="0">
                  <a:pos x="2" y="123"/>
                </a:cxn>
                <a:cxn ang="0">
                  <a:pos x="10" y="131"/>
                </a:cxn>
                <a:cxn ang="0">
                  <a:pos x="10" y="2"/>
                </a:cxn>
              </a:cxnLst>
              <a:rect l="0" t="0" r="r" b="b"/>
              <a:pathLst>
                <a:path w="45" h="131">
                  <a:moveTo>
                    <a:pt x="10" y="2"/>
                  </a:moveTo>
                  <a:cubicBezTo>
                    <a:pt x="9" y="2"/>
                    <a:pt x="8" y="1"/>
                    <a:pt x="8" y="0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9"/>
                    <a:pt x="1" y="9"/>
                    <a:pt x="2" y="10"/>
                  </a:cubicBezTo>
                  <a:cubicBezTo>
                    <a:pt x="17" y="26"/>
                    <a:pt x="25" y="46"/>
                    <a:pt x="25" y="67"/>
                  </a:cubicBezTo>
                  <a:cubicBezTo>
                    <a:pt x="25" y="87"/>
                    <a:pt x="17" y="107"/>
                    <a:pt x="2" y="123"/>
                  </a:cubicBezTo>
                  <a:cubicBezTo>
                    <a:pt x="10" y="131"/>
                    <a:pt x="10" y="131"/>
                    <a:pt x="10" y="131"/>
                  </a:cubicBezTo>
                  <a:cubicBezTo>
                    <a:pt x="45" y="95"/>
                    <a:pt x="45" y="38"/>
                    <a:pt x="10" y="2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8" name="Freeform 470"/>
            <p:cNvSpPr>
              <a:spLocks/>
            </p:cNvSpPr>
            <p:nvPr/>
          </p:nvSpPr>
          <p:spPr bwMode="auto">
            <a:xfrm>
              <a:off x="4085729" y="5234980"/>
              <a:ext cx="55563" cy="165100"/>
            </a:xfrm>
            <a:custGeom>
              <a:avLst/>
              <a:gdLst/>
              <a:ahLst/>
              <a:cxnLst>
                <a:cxn ang="0">
                  <a:pos x="10" y="2"/>
                </a:cxn>
                <a:cxn ang="0">
                  <a:pos x="8" y="0"/>
                </a:cxn>
                <a:cxn ang="0">
                  <a:pos x="0" y="8"/>
                </a:cxn>
                <a:cxn ang="0">
                  <a:pos x="2" y="10"/>
                </a:cxn>
                <a:cxn ang="0">
                  <a:pos x="34" y="86"/>
                </a:cxn>
                <a:cxn ang="0">
                  <a:pos x="2" y="161"/>
                </a:cxn>
                <a:cxn ang="0">
                  <a:pos x="10" y="169"/>
                </a:cxn>
                <a:cxn ang="0">
                  <a:pos x="10" y="2"/>
                </a:cxn>
              </a:cxnLst>
              <a:rect l="0" t="0" r="r" b="b"/>
              <a:pathLst>
                <a:path w="56" h="169">
                  <a:moveTo>
                    <a:pt x="10" y="2"/>
                  </a:moveTo>
                  <a:cubicBezTo>
                    <a:pt x="9" y="1"/>
                    <a:pt x="9" y="1"/>
                    <a:pt x="8" y="0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1" y="8"/>
                    <a:pt x="2" y="9"/>
                    <a:pt x="2" y="10"/>
                  </a:cubicBezTo>
                  <a:cubicBezTo>
                    <a:pt x="23" y="31"/>
                    <a:pt x="34" y="58"/>
                    <a:pt x="34" y="86"/>
                  </a:cubicBezTo>
                  <a:cubicBezTo>
                    <a:pt x="34" y="113"/>
                    <a:pt x="23" y="141"/>
                    <a:pt x="2" y="161"/>
                  </a:cubicBezTo>
                  <a:cubicBezTo>
                    <a:pt x="10" y="169"/>
                    <a:pt x="10" y="169"/>
                    <a:pt x="10" y="169"/>
                  </a:cubicBezTo>
                  <a:cubicBezTo>
                    <a:pt x="56" y="123"/>
                    <a:pt x="56" y="48"/>
                    <a:pt x="10" y="2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9" name="Freeform 471"/>
            <p:cNvSpPr>
              <a:spLocks/>
            </p:cNvSpPr>
            <p:nvPr/>
          </p:nvSpPr>
          <p:spPr bwMode="auto">
            <a:xfrm>
              <a:off x="4106367" y="5212755"/>
              <a:ext cx="68263" cy="209550"/>
            </a:xfrm>
            <a:custGeom>
              <a:avLst/>
              <a:gdLst/>
              <a:ahLst/>
              <a:cxnLst>
                <a:cxn ang="0">
                  <a:pos x="10" y="2"/>
                </a:cxn>
                <a:cxn ang="0">
                  <a:pos x="8" y="0"/>
                </a:cxn>
                <a:cxn ang="0">
                  <a:pos x="0" y="8"/>
                </a:cxn>
                <a:cxn ang="0">
                  <a:pos x="2" y="10"/>
                </a:cxn>
                <a:cxn ang="0">
                  <a:pos x="42" y="108"/>
                </a:cxn>
                <a:cxn ang="0">
                  <a:pos x="2" y="205"/>
                </a:cxn>
                <a:cxn ang="0">
                  <a:pos x="10" y="213"/>
                </a:cxn>
                <a:cxn ang="0">
                  <a:pos x="10" y="2"/>
                </a:cxn>
              </a:cxnLst>
              <a:rect l="0" t="0" r="r" b="b"/>
              <a:pathLst>
                <a:path w="68" h="213">
                  <a:moveTo>
                    <a:pt x="10" y="2"/>
                  </a:moveTo>
                  <a:cubicBezTo>
                    <a:pt x="9" y="2"/>
                    <a:pt x="8" y="1"/>
                    <a:pt x="8" y="0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9"/>
                    <a:pt x="1" y="9"/>
                    <a:pt x="2" y="10"/>
                  </a:cubicBezTo>
                  <a:cubicBezTo>
                    <a:pt x="29" y="37"/>
                    <a:pt x="42" y="72"/>
                    <a:pt x="42" y="108"/>
                  </a:cubicBezTo>
                  <a:cubicBezTo>
                    <a:pt x="42" y="143"/>
                    <a:pt x="29" y="178"/>
                    <a:pt x="2" y="205"/>
                  </a:cubicBezTo>
                  <a:cubicBezTo>
                    <a:pt x="10" y="213"/>
                    <a:pt x="10" y="213"/>
                    <a:pt x="10" y="213"/>
                  </a:cubicBezTo>
                  <a:cubicBezTo>
                    <a:pt x="68" y="155"/>
                    <a:pt x="68" y="60"/>
                    <a:pt x="10" y="2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0" name="Freeform 472"/>
            <p:cNvSpPr>
              <a:spLocks/>
            </p:cNvSpPr>
            <p:nvPr/>
          </p:nvSpPr>
          <p:spPr bwMode="auto">
            <a:xfrm>
              <a:off x="4125417" y="5193705"/>
              <a:ext cx="77788" cy="247650"/>
            </a:xfrm>
            <a:custGeom>
              <a:avLst/>
              <a:gdLst/>
              <a:ahLst/>
              <a:cxnLst>
                <a:cxn ang="0">
                  <a:pos x="10" y="2"/>
                </a:cxn>
                <a:cxn ang="0">
                  <a:pos x="8" y="0"/>
                </a:cxn>
                <a:cxn ang="0">
                  <a:pos x="0" y="8"/>
                </a:cxn>
                <a:cxn ang="0">
                  <a:pos x="2" y="10"/>
                </a:cxn>
                <a:cxn ang="0">
                  <a:pos x="51" y="127"/>
                </a:cxn>
                <a:cxn ang="0">
                  <a:pos x="2" y="244"/>
                </a:cxn>
                <a:cxn ang="0">
                  <a:pos x="10" y="251"/>
                </a:cxn>
                <a:cxn ang="0">
                  <a:pos x="10" y="2"/>
                </a:cxn>
              </a:cxnLst>
              <a:rect l="0" t="0" r="r" b="b"/>
              <a:pathLst>
                <a:path w="79" h="251">
                  <a:moveTo>
                    <a:pt x="10" y="2"/>
                  </a:moveTo>
                  <a:cubicBezTo>
                    <a:pt x="9" y="1"/>
                    <a:pt x="9" y="1"/>
                    <a:pt x="8" y="0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1" y="8"/>
                    <a:pt x="2" y="9"/>
                    <a:pt x="2" y="10"/>
                  </a:cubicBezTo>
                  <a:cubicBezTo>
                    <a:pt x="35" y="42"/>
                    <a:pt x="51" y="84"/>
                    <a:pt x="51" y="127"/>
                  </a:cubicBezTo>
                  <a:cubicBezTo>
                    <a:pt x="51" y="169"/>
                    <a:pt x="35" y="211"/>
                    <a:pt x="2" y="244"/>
                  </a:cubicBezTo>
                  <a:cubicBezTo>
                    <a:pt x="10" y="251"/>
                    <a:pt x="10" y="251"/>
                    <a:pt x="10" y="251"/>
                  </a:cubicBezTo>
                  <a:cubicBezTo>
                    <a:pt x="79" y="182"/>
                    <a:pt x="79" y="71"/>
                    <a:pt x="10" y="2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1" name="Freeform 473"/>
            <p:cNvSpPr>
              <a:spLocks/>
            </p:cNvSpPr>
            <p:nvPr/>
          </p:nvSpPr>
          <p:spPr bwMode="auto">
            <a:xfrm>
              <a:off x="4147642" y="5173067"/>
              <a:ext cx="88900" cy="288925"/>
            </a:xfrm>
            <a:custGeom>
              <a:avLst/>
              <a:gdLst/>
              <a:ahLst/>
              <a:cxnLst>
                <a:cxn ang="0">
                  <a:pos x="10" y="2"/>
                </a:cxn>
                <a:cxn ang="0">
                  <a:pos x="8" y="0"/>
                </a:cxn>
                <a:cxn ang="0">
                  <a:pos x="0" y="8"/>
                </a:cxn>
                <a:cxn ang="0">
                  <a:pos x="2" y="10"/>
                </a:cxn>
                <a:cxn ang="0">
                  <a:pos x="59" y="149"/>
                </a:cxn>
                <a:cxn ang="0">
                  <a:pos x="2" y="287"/>
                </a:cxn>
                <a:cxn ang="0">
                  <a:pos x="10" y="295"/>
                </a:cxn>
                <a:cxn ang="0">
                  <a:pos x="10" y="2"/>
                </a:cxn>
              </a:cxnLst>
              <a:rect l="0" t="0" r="r" b="b"/>
              <a:pathLst>
                <a:path w="91" h="295">
                  <a:moveTo>
                    <a:pt x="10" y="2"/>
                  </a:moveTo>
                  <a:cubicBezTo>
                    <a:pt x="9" y="2"/>
                    <a:pt x="8" y="1"/>
                    <a:pt x="8" y="0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1" y="9"/>
                    <a:pt x="1" y="9"/>
                    <a:pt x="2" y="10"/>
                  </a:cubicBezTo>
                  <a:cubicBezTo>
                    <a:pt x="40" y="48"/>
                    <a:pt x="59" y="98"/>
                    <a:pt x="59" y="149"/>
                  </a:cubicBezTo>
                  <a:cubicBezTo>
                    <a:pt x="59" y="199"/>
                    <a:pt x="40" y="249"/>
                    <a:pt x="2" y="287"/>
                  </a:cubicBezTo>
                  <a:cubicBezTo>
                    <a:pt x="10" y="295"/>
                    <a:pt x="10" y="295"/>
                    <a:pt x="10" y="295"/>
                  </a:cubicBezTo>
                  <a:cubicBezTo>
                    <a:pt x="91" y="214"/>
                    <a:pt x="90" y="83"/>
                    <a:pt x="10" y="2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3" name="Freeform 474"/>
            <p:cNvSpPr>
              <a:spLocks/>
            </p:cNvSpPr>
            <p:nvPr/>
          </p:nvSpPr>
          <p:spPr bwMode="auto">
            <a:xfrm>
              <a:off x="4166692" y="5154017"/>
              <a:ext cx="100013" cy="327025"/>
            </a:xfrm>
            <a:custGeom>
              <a:avLst/>
              <a:gdLst/>
              <a:ahLst/>
              <a:cxnLst>
                <a:cxn ang="0">
                  <a:pos x="10" y="2"/>
                </a:cxn>
                <a:cxn ang="0">
                  <a:pos x="8" y="0"/>
                </a:cxn>
                <a:cxn ang="0">
                  <a:pos x="0" y="8"/>
                </a:cxn>
                <a:cxn ang="0">
                  <a:pos x="2" y="10"/>
                </a:cxn>
                <a:cxn ang="0">
                  <a:pos x="68" y="168"/>
                </a:cxn>
                <a:cxn ang="0">
                  <a:pos x="2" y="326"/>
                </a:cxn>
                <a:cxn ang="0">
                  <a:pos x="10" y="333"/>
                </a:cxn>
                <a:cxn ang="0">
                  <a:pos x="10" y="2"/>
                </a:cxn>
              </a:cxnLst>
              <a:rect l="0" t="0" r="r" b="b"/>
              <a:pathLst>
                <a:path w="102" h="333">
                  <a:moveTo>
                    <a:pt x="10" y="2"/>
                  </a:moveTo>
                  <a:cubicBezTo>
                    <a:pt x="9" y="1"/>
                    <a:pt x="9" y="0"/>
                    <a:pt x="8" y="0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1" y="8"/>
                    <a:pt x="2" y="9"/>
                    <a:pt x="2" y="10"/>
                  </a:cubicBezTo>
                  <a:cubicBezTo>
                    <a:pt x="46" y="53"/>
                    <a:pt x="68" y="110"/>
                    <a:pt x="68" y="168"/>
                  </a:cubicBezTo>
                  <a:cubicBezTo>
                    <a:pt x="68" y="225"/>
                    <a:pt x="46" y="282"/>
                    <a:pt x="2" y="326"/>
                  </a:cubicBezTo>
                  <a:cubicBezTo>
                    <a:pt x="10" y="333"/>
                    <a:pt x="10" y="333"/>
                    <a:pt x="10" y="333"/>
                  </a:cubicBezTo>
                  <a:cubicBezTo>
                    <a:pt x="102" y="242"/>
                    <a:pt x="102" y="93"/>
                    <a:pt x="10" y="2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4" name="Freeform 475"/>
            <p:cNvSpPr>
              <a:spLocks/>
            </p:cNvSpPr>
            <p:nvPr/>
          </p:nvSpPr>
          <p:spPr bwMode="auto">
            <a:xfrm>
              <a:off x="3661867" y="5273080"/>
              <a:ext cx="31750" cy="85725"/>
            </a:xfrm>
            <a:custGeom>
              <a:avLst/>
              <a:gdLst/>
              <a:ahLst/>
              <a:cxnLst>
                <a:cxn ang="0">
                  <a:pos x="24" y="0"/>
                </a:cxn>
                <a:cxn ang="0">
                  <a:pos x="32" y="8"/>
                </a:cxn>
                <a:cxn ang="0">
                  <a:pos x="17" y="44"/>
                </a:cxn>
                <a:cxn ang="0">
                  <a:pos x="32" y="79"/>
                </a:cxn>
                <a:cxn ang="0">
                  <a:pos x="24" y="87"/>
                </a:cxn>
                <a:cxn ang="0">
                  <a:pos x="24" y="0"/>
                </a:cxn>
              </a:cxnLst>
              <a:rect l="0" t="0" r="r" b="b"/>
              <a:pathLst>
                <a:path w="32" h="87">
                  <a:moveTo>
                    <a:pt x="24" y="0"/>
                  </a:moveTo>
                  <a:cubicBezTo>
                    <a:pt x="32" y="8"/>
                    <a:pt x="32" y="8"/>
                    <a:pt x="32" y="8"/>
                  </a:cubicBezTo>
                  <a:cubicBezTo>
                    <a:pt x="22" y="18"/>
                    <a:pt x="17" y="31"/>
                    <a:pt x="17" y="44"/>
                  </a:cubicBezTo>
                  <a:cubicBezTo>
                    <a:pt x="17" y="57"/>
                    <a:pt x="22" y="69"/>
                    <a:pt x="32" y="79"/>
                  </a:cubicBezTo>
                  <a:cubicBezTo>
                    <a:pt x="24" y="87"/>
                    <a:pt x="24" y="87"/>
                    <a:pt x="24" y="87"/>
                  </a:cubicBezTo>
                  <a:cubicBezTo>
                    <a:pt x="0" y="63"/>
                    <a:pt x="0" y="24"/>
                    <a:pt x="24" y="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7" name="Freeform 476"/>
            <p:cNvSpPr>
              <a:spLocks/>
            </p:cNvSpPr>
            <p:nvPr/>
          </p:nvSpPr>
          <p:spPr bwMode="auto">
            <a:xfrm>
              <a:off x="3628529" y="5252442"/>
              <a:ext cx="44450" cy="130175"/>
            </a:xfrm>
            <a:custGeom>
              <a:avLst/>
              <a:gdLst/>
              <a:ahLst/>
              <a:cxnLst>
                <a:cxn ang="0">
                  <a:pos x="35" y="2"/>
                </a:cxn>
                <a:cxn ang="0">
                  <a:pos x="37" y="0"/>
                </a:cxn>
                <a:cxn ang="0">
                  <a:pos x="45" y="8"/>
                </a:cxn>
                <a:cxn ang="0">
                  <a:pos x="43" y="10"/>
                </a:cxn>
                <a:cxn ang="0">
                  <a:pos x="20" y="67"/>
                </a:cxn>
                <a:cxn ang="0">
                  <a:pos x="43" y="123"/>
                </a:cxn>
                <a:cxn ang="0">
                  <a:pos x="35" y="131"/>
                </a:cxn>
                <a:cxn ang="0">
                  <a:pos x="35" y="2"/>
                </a:cxn>
              </a:cxnLst>
              <a:rect l="0" t="0" r="r" b="b"/>
              <a:pathLst>
                <a:path w="45" h="131">
                  <a:moveTo>
                    <a:pt x="35" y="2"/>
                  </a:moveTo>
                  <a:cubicBezTo>
                    <a:pt x="36" y="2"/>
                    <a:pt x="37" y="1"/>
                    <a:pt x="37" y="0"/>
                  </a:cubicBezTo>
                  <a:cubicBezTo>
                    <a:pt x="45" y="8"/>
                    <a:pt x="45" y="8"/>
                    <a:pt x="45" y="8"/>
                  </a:cubicBezTo>
                  <a:cubicBezTo>
                    <a:pt x="44" y="9"/>
                    <a:pt x="44" y="9"/>
                    <a:pt x="43" y="10"/>
                  </a:cubicBezTo>
                  <a:cubicBezTo>
                    <a:pt x="28" y="26"/>
                    <a:pt x="20" y="46"/>
                    <a:pt x="20" y="67"/>
                  </a:cubicBezTo>
                  <a:cubicBezTo>
                    <a:pt x="20" y="87"/>
                    <a:pt x="27" y="107"/>
                    <a:pt x="43" y="123"/>
                  </a:cubicBezTo>
                  <a:cubicBezTo>
                    <a:pt x="35" y="131"/>
                    <a:pt x="35" y="131"/>
                    <a:pt x="35" y="131"/>
                  </a:cubicBezTo>
                  <a:cubicBezTo>
                    <a:pt x="0" y="95"/>
                    <a:pt x="0" y="38"/>
                    <a:pt x="35" y="2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8" name="Freeform 477"/>
            <p:cNvSpPr>
              <a:spLocks/>
            </p:cNvSpPr>
            <p:nvPr/>
          </p:nvSpPr>
          <p:spPr bwMode="auto">
            <a:xfrm>
              <a:off x="3598367" y="5234980"/>
              <a:ext cx="55563" cy="165100"/>
            </a:xfrm>
            <a:custGeom>
              <a:avLst/>
              <a:gdLst/>
              <a:ahLst/>
              <a:cxnLst>
                <a:cxn ang="0">
                  <a:pos x="46" y="2"/>
                </a:cxn>
                <a:cxn ang="0">
                  <a:pos x="48" y="0"/>
                </a:cxn>
                <a:cxn ang="0">
                  <a:pos x="56" y="8"/>
                </a:cxn>
                <a:cxn ang="0">
                  <a:pos x="54" y="10"/>
                </a:cxn>
                <a:cxn ang="0">
                  <a:pos x="22" y="86"/>
                </a:cxn>
                <a:cxn ang="0">
                  <a:pos x="54" y="161"/>
                </a:cxn>
                <a:cxn ang="0">
                  <a:pos x="46" y="169"/>
                </a:cxn>
                <a:cxn ang="0">
                  <a:pos x="46" y="2"/>
                </a:cxn>
              </a:cxnLst>
              <a:rect l="0" t="0" r="r" b="b"/>
              <a:pathLst>
                <a:path w="56" h="169">
                  <a:moveTo>
                    <a:pt x="46" y="2"/>
                  </a:moveTo>
                  <a:cubicBezTo>
                    <a:pt x="47" y="1"/>
                    <a:pt x="47" y="1"/>
                    <a:pt x="48" y="0"/>
                  </a:cubicBezTo>
                  <a:cubicBezTo>
                    <a:pt x="56" y="8"/>
                    <a:pt x="56" y="8"/>
                    <a:pt x="56" y="8"/>
                  </a:cubicBezTo>
                  <a:cubicBezTo>
                    <a:pt x="55" y="8"/>
                    <a:pt x="54" y="9"/>
                    <a:pt x="54" y="10"/>
                  </a:cubicBezTo>
                  <a:cubicBezTo>
                    <a:pt x="33" y="31"/>
                    <a:pt x="22" y="58"/>
                    <a:pt x="22" y="86"/>
                  </a:cubicBezTo>
                  <a:cubicBezTo>
                    <a:pt x="22" y="113"/>
                    <a:pt x="33" y="141"/>
                    <a:pt x="54" y="161"/>
                  </a:cubicBezTo>
                  <a:cubicBezTo>
                    <a:pt x="46" y="169"/>
                    <a:pt x="46" y="169"/>
                    <a:pt x="46" y="169"/>
                  </a:cubicBezTo>
                  <a:cubicBezTo>
                    <a:pt x="0" y="123"/>
                    <a:pt x="0" y="48"/>
                    <a:pt x="46" y="2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9" name="Freeform 478"/>
            <p:cNvSpPr>
              <a:spLocks/>
            </p:cNvSpPr>
            <p:nvPr/>
          </p:nvSpPr>
          <p:spPr bwMode="auto">
            <a:xfrm>
              <a:off x="3565029" y="5212755"/>
              <a:ext cx="66675" cy="209550"/>
            </a:xfrm>
            <a:custGeom>
              <a:avLst/>
              <a:gdLst/>
              <a:ahLst/>
              <a:cxnLst>
                <a:cxn ang="0">
                  <a:pos x="58" y="2"/>
                </a:cxn>
                <a:cxn ang="0">
                  <a:pos x="60" y="0"/>
                </a:cxn>
                <a:cxn ang="0">
                  <a:pos x="68" y="8"/>
                </a:cxn>
                <a:cxn ang="0">
                  <a:pos x="66" y="10"/>
                </a:cxn>
                <a:cxn ang="0">
                  <a:pos x="26" y="108"/>
                </a:cxn>
                <a:cxn ang="0">
                  <a:pos x="66" y="205"/>
                </a:cxn>
                <a:cxn ang="0">
                  <a:pos x="58" y="213"/>
                </a:cxn>
                <a:cxn ang="0">
                  <a:pos x="58" y="2"/>
                </a:cxn>
              </a:cxnLst>
              <a:rect l="0" t="0" r="r" b="b"/>
              <a:pathLst>
                <a:path w="68" h="213">
                  <a:moveTo>
                    <a:pt x="58" y="2"/>
                  </a:moveTo>
                  <a:cubicBezTo>
                    <a:pt x="59" y="2"/>
                    <a:pt x="60" y="1"/>
                    <a:pt x="60" y="0"/>
                  </a:cubicBezTo>
                  <a:cubicBezTo>
                    <a:pt x="68" y="8"/>
                    <a:pt x="68" y="8"/>
                    <a:pt x="68" y="8"/>
                  </a:cubicBezTo>
                  <a:cubicBezTo>
                    <a:pt x="67" y="9"/>
                    <a:pt x="67" y="9"/>
                    <a:pt x="66" y="10"/>
                  </a:cubicBezTo>
                  <a:cubicBezTo>
                    <a:pt x="39" y="37"/>
                    <a:pt x="26" y="72"/>
                    <a:pt x="26" y="108"/>
                  </a:cubicBezTo>
                  <a:cubicBezTo>
                    <a:pt x="26" y="143"/>
                    <a:pt x="39" y="178"/>
                    <a:pt x="66" y="205"/>
                  </a:cubicBezTo>
                  <a:cubicBezTo>
                    <a:pt x="58" y="213"/>
                    <a:pt x="58" y="213"/>
                    <a:pt x="58" y="213"/>
                  </a:cubicBezTo>
                  <a:cubicBezTo>
                    <a:pt x="0" y="155"/>
                    <a:pt x="0" y="60"/>
                    <a:pt x="58" y="2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0" name="Freeform 479"/>
            <p:cNvSpPr>
              <a:spLocks/>
            </p:cNvSpPr>
            <p:nvPr/>
          </p:nvSpPr>
          <p:spPr bwMode="auto">
            <a:xfrm>
              <a:off x="3534867" y="5193705"/>
              <a:ext cx="77788" cy="247650"/>
            </a:xfrm>
            <a:custGeom>
              <a:avLst/>
              <a:gdLst/>
              <a:ahLst/>
              <a:cxnLst>
                <a:cxn ang="0">
                  <a:pos x="69" y="2"/>
                </a:cxn>
                <a:cxn ang="0">
                  <a:pos x="71" y="0"/>
                </a:cxn>
                <a:cxn ang="0">
                  <a:pos x="79" y="8"/>
                </a:cxn>
                <a:cxn ang="0">
                  <a:pos x="77" y="10"/>
                </a:cxn>
                <a:cxn ang="0">
                  <a:pos x="28" y="127"/>
                </a:cxn>
                <a:cxn ang="0">
                  <a:pos x="77" y="244"/>
                </a:cxn>
                <a:cxn ang="0">
                  <a:pos x="69" y="251"/>
                </a:cxn>
                <a:cxn ang="0">
                  <a:pos x="69" y="2"/>
                </a:cxn>
              </a:cxnLst>
              <a:rect l="0" t="0" r="r" b="b"/>
              <a:pathLst>
                <a:path w="79" h="251">
                  <a:moveTo>
                    <a:pt x="69" y="2"/>
                  </a:moveTo>
                  <a:cubicBezTo>
                    <a:pt x="70" y="1"/>
                    <a:pt x="70" y="1"/>
                    <a:pt x="71" y="0"/>
                  </a:cubicBezTo>
                  <a:cubicBezTo>
                    <a:pt x="79" y="8"/>
                    <a:pt x="79" y="8"/>
                    <a:pt x="79" y="8"/>
                  </a:cubicBezTo>
                  <a:cubicBezTo>
                    <a:pt x="78" y="8"/>
                    <a:pt x="77" y="9"/>
                    <a:pt x="77" y="10"/>
                  </a:cubicBezTo>
                  <a:cubicBezTo>
                    <a:pt x="44" y="42"/>
                    <a:pt x="28" y="84"/>
                    <a:pt x="28" y="127"/>
                  </a:cubicBezTo>
                  <a:cubicBezTo>
                    <a:pt x="28" y="169"/>
                    <a:pt x="44" y="211"/>
                    <a:pt x="77" y="244"/>
                  </a:cubicBezTo>
                  <a:cubicBezTo>
                    <a:pt x="69" y="251"/>
                    <a:pt x="69" y="251"/>
                    <a:pt x="69" y="251"/>
                  </a:cubicBezTo>
                  <a:cubicBezTo>
                    <a:pt x="0" y="182"/>
                    <a:pt x="0" y="71"/>
                    <a:pt x="69" y="2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2" name="Freeform 480"/>
            <p:cNvSpPr>
              <a:spLocks/>
            </p:cNvSpPr>
            <p:nvPr/>
          </p:nvSpPr>
          <p:spPr bwMode="auto">
            <a:xfrm>
              <a:off x="3501529" y="5173067"/>
              <a:ext cx="90488" cy="288925"/>
            </a:xfrm>
            <a:custGeom>
              <a:avLst/>
              <a:gdLst/>
              <a:ahLst/>
              <a:cxnLst>
                <a:cxn ang="0">
                  <a:pos x="81" y="2"/>
                </a:cxn>
                <a:cxn ang="0">
                  <a:pos x="83" y="0"/>
                </a:cxn>
                <a:cxn ang="0">
                  <a:pos x="91" y="8"/>
                </a:cxn>
                <a:cxn ang="0">
                  <a:pos x="89" y="10"/>
                </a:cxn>
                <a:cxn ang="0">
                  <a:pos x="32" y="149"/>
                </a:cxn>
                <a:cxn ang="0">
                  <a:pos x="89" y="287"/>
                </a:cxn>
                <a:cxn ang="0">
                  <a:pos x="81" y="295"/>
                </a:cxn>
                <a:cxn ang="0">
                  <a:pos x="81" y="2"/>
                </a:cxn>
              </a:cxnLst>
              <a:rect l="0" t="0" r="r" b="b"/>
              <a:pathLst>
                <a:path w="91" h="295">
                  <a:moveTo>
                    <a:pt x="81" y="2"/>
                  </a:moveTo>
                  <a:cubicBezTo>
                    <a:pt x="82" y="2"/>
                    <a:pt x="83" y="1"/>
                    <a:pt x="83" y="0"/>
                  </a:cubicBezTo>
                  <a:cubicBezTo>
                    <a:pt x="91" y="8"/>
                    <a:pt x="91" y="8"/>
                    <a:pt x="91" y="8"/>
                  </a:cubicBezTo>
                  <a:cubicBezTo>
                    <a:pt x="90" y="9"/>
                    <a:pt x="90" y="9"/>
                    <a:pt x="89" y="10"/>
                  </a:cubicBezTo>
                  <a:cubicBezTo>
                    <a:pt x="51" y="48"/>
                    <a:pt x="32" y="98"/>
                    <a:pt x="32" y="149"/>
                  </a:cubicBezTo>
                  <a:cubicBezTo>
                    <a:pt x="32" y="199"/>
                    <a:pt x="51" y="249"/>
                    <a:pt x="89" y="287"/>
                  </a:cubicBezTo>
                  <a:cubicBezTo>
                    <a:pt x="81" y="295"/>
                    <a:pt x="81" y="295"/>
                    <a:pt x="81" y="295"/>
                  </a:cubicBezTo>
                  <a:cubicBezTo>
                    <a:pt x="0" y="214"/>
                    <a:pt x="0" y="83"/>
                    <a:pt x="81" y="2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3" name="Freeform 481"/>
            <p:cNvSpPr>
              <a:spLocks/>
            </p:cNvSpPr>
            <p:nvPr/>
          </p:nvSpPr>
          <p:spPr bwMode="auto">
            <a:xfrm>
              <a:off x="3472954" y="5154017"/>
              <a:ext cx="100013" cy="327025"/>
            </a:xfrm>
            <a:custGeom>
              <a:avLst/>
              <a:gdLst/>
              <a:ahLst/>
              <a:cxnLst>
                <a:cxn ang="0">
                  <a:pos x="92" y="2"/>
                </a:cxn>
                <a:cxn ang="0">
                  <a:pos x="94" y="0"/>
                </a:cxn>
                <a:cxn ang="0">
                  <a:pos x="102" y="8"/>
                </a:cxn>
                <a:cxn ang="0">
                  <a:pos x="100" y="10"/>
                </a:cxn>
                <a:cxn ang="0">
                  <a:pos x="34" y="168"/>
                </a:cxn>
                <a:cxn ang="0">
                  <a:pos x="99" y="326"/>
                </a:cxn>
                <a:cxn ang="0">
                  <a:pos x="92" y="333"/>
                </a:cxn>
                <a:cxn ang="0">
                  <a:pos x="92" y="2"/>
                </a:cxn>
              </a:cxnLst>
              <a:rect l="0" t="0" r="r" b="b"/>
              <a:pathLst>
                <a:path w="102" h="333">
                  <a:moveTo>
                    <a:pt x="92" y="2"/>
                  </a:moveTo>
                  <a:cubicBezTo>
                    <a:pt x="92" y="1"/>
                    <a:pt x="93" y="0"/>
                    <a:pt x="94" y="0"/>
                  </a:cubicBezTo>
                  <a:cubicBezTo>
                    <a:pt x="102" y="8"/>
                    <a:pt x="102" y="8"/>
                    <a:pt x="102" y="8"/>
                  </a:cubicBezTo>
                  <a:cubicBezTo>
                    <a:pt x="101" y="8"/>
                    <a:pt x="100" y="9"/>
                    <a:pt x="100" y="10"/>
                  </a:cubicBezTo>
                  <a:cubicBezTo>
                    <a:pt x="56" y="53"/>
                    <a:pt x="34" y="110"/>
                    <a:pt x="34" y="168"/>
                  </a:cubicBezTo>
                  <a:cubicBezTo>
                    <a:pt x="34" y="225"/>
                    <a:pt x="56" y="282"/>
                    <a:pt x="99" y="326"/>
                  </a:cubicBezTo>
                  <a:cubicBezTo>
                    <a:pt x="92" y="333"/>
                    <a:pt x="92" y="333"/>
                    <a:pt x="92" y="333"/>
                  </a:cubicBezTo>
                  <a:cubicBezTo>
                    <a:pt x="0" y="242"/>
                    <a:pt x="0" y="93"/>
                    <a:pt x="92" y="2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5" name="Freeform 482"/>
            <p:cNvSpPr>
              <a:spLocks noEditPoints="1"/>
            </p:cNvSpPr>
            <p:nvPr/>
          </p:nvSpPr>
          <p:spPr bwMode="auto">
            <a:xfrm>
              <a:off x="3707904" y="5157192"/>
              <a:ext cx="322263" cy="320675"/>
            </a:xfrm>
            <a:custGeom>
              <a:avLst/>
              <a:gdLst/>
              <a:ahLst/>
              <a:cxnLst>
                <a:cxn ang="0">
                  <a:pos x="297" y="258"/>
                </a:cxn>
                <a:cxn ang="0">
                  <a:pos x="298" y="70"/>
                </a:cxn>
                <a:cxn ang="0">
                  <a:pos x="0" y="164"/>
                </a:cxn>
                <a:cxn ang="0">
                  <a:pos x="296" y="260"/>
                </a:cxn>
                <a:cxn ang="0">
                  <a:pos x="313" y="152"/>
                </a:cxn>
                <a:cxn ang="0">
                  <a:pos x="274" y="153"/>
                </a:cxn>
                <a:cxn ang="0">
                  <a:pos x="292" y="86"/>
                </a:cxn>
                <a:cxn ang="0">
                  <a:pos x="201" y="91"/>
                </a:cxn>
                <a:cxn ang="0">
                  <a:pos x="250" y="89"/>
                </a:cxn>
                <a:cxn ang="0">
                  <a:pos x="205" y="157"/>
                </a:cxn>
                <a:cxn ang="0">
                  <a:pos x="249" y="241"/>
                </a:cxn>
                <a:cxn ang="0">
                  <a:pos x="201" y="239"/>
                </a:cxn>
                <a:cxn ang="0">
                  <a:pos x="262" y="173"/>
                </a:cxn>
                <a:cxn ang="0">
                  <a:pos x="255" y="70"/>
                </a:cxn>
                <a:cxn ang="0">
                  <a:pos x="217" y="20"/>
                </a:cxn>
                <a:cxn ang="0">
                  <a:pos x="238" y="64"/>
                </a:cxn>
                <a:cxn ang="0">
                  <a:pos x="198" y="66"/>
                </a:cxn>
                <a:cxn ang="0">
                  <a:pos x="192" y="18"/>
                </a:cxn>
                <a:cxn ang="0">
                  <a:pos x="141" y="90"/>
                </a:cxn>
                <a:cxn ang="0">
                  <a:pos x="191" y="90"/>
                </a:cxn>
                <a:cxn ang="0">
                  <a:pos x="136" y="157"/>
                </a:cxn>
                <a:cxn ang="0">
                  <a:pos x="191" y="240"/>
                </a:cxn>
                <a:cxn ang="0">
                  <a:pos x="141" y="240"/>
                </a:cxn>
                <a:cxn ang="0">
                  <a:pos x="195" y="173"/>
                </a:cxn>
                <a:cxn ang="0">
                  <a:pos x="167" y="14"/>
                </a:cxn>
                <a:cxn ang="0">
                  <a:pos x="186" y="58"/>
                </a:cxn>
                <a:cxn ang="0">
                  <a:pos x="143" y="70"/>
                </a:cxn>
                <a:cxn ang="0">
                  <a:pos x="161" y="15"/>
                </a:cxn>
                <a:cxn ang="0">
                  <a:pos x="149" y="15"/>
                </a:cxn>
                <a:cxn ang="0">
                  <a:pos x="134" y="70"/>
                </a:cxn>
                <a:cxn ang="0">
                  <a:pos x="139" y="20"/>
                </a:cxn>
                <a:cxn ang="0">
                  <a:pos x="131" y="239"/>
                </a:cxn>
                <a:cxn ang="0">
                  <a:pos x="87" y="241"/>
                </a:cxn>
                <a:cxn ang="0">
                  <a:pos x="127" y="173"/>
                </a:cxn>
                <a:cxn ang="0">
                  <a:pos x="86" y="89"/>
                </a:cxn>
                <a:cxn ang="0">
                  <a:pos x="131" y="91"/>
                </a:cxn>
                <a:cxn ang="0">
                  <a:pos x="74" y="157"/>
                </a:cxn>
                <a:cxn ang="0">
                  <a:pos x="82" y="67"/>
                </a:cxn>
                <a:cxn ang="0">
                  <a:pos x="125" y="17"/>
                </a:cxn>
                <a:cxn ang="0">
                  <a:pos x="36" y="86"/>
                </a:cxn>
                <a:cxn ang="0">
                  <a:pos x="62" y="153"/>
                </a:cxn>
                <a:cxn ang="0">
                  <a:pos x="14" y="152"/>
                </a:cxn>
                <a:cxn ang="0">
                  <a:pos x="15" y="178"/>
                </a:cxn>
                <a:cxn ang="0">
                  <a:pos x="62" y="177"/>
                </a:cxn>
                <a:cxn ang="0">
                  <a:pos x="37" y="243"/>
                </a:cxn>
                <a:cxn ang="0">
                  <a:pos x="49" y="260"/>
                </a:cxn>
                <a:cxn ang="0">
                  <a:pos x="125" y="311"/>
                </a:cxn>
                <a:cxn ang="0">
                  <a:pos x="95" y="260"/>
                </a:cxn>
                <a:cxn ang="0">
                  <a:pos x="145" y="302"/>
                </a:cxn>
                <a:cxn ang="0">
                  <a:pos x="170" y="313"/>
                </a:cxn>
                <a:cxn ang="0">
                  <a:pos x="162" y="313"/>
                </a:cxn>
                <a:cxn ang="0">
                  <a:pos x="145" y="265"/>
                </a:cxn>
                <a:cxn ang="0">
                  <a:pos x="187" y="265"/>
                </a:cxn>
                <a:cxn ang="0">
                  <a:pos x="170" y="313"/>
                </a:cxn>
                <a:cxn ang="0">
                  <a:pos x="186" y="304"/>
                </a:cxn>
                <a:cxn ang="0">
                  <a:pos x="240" y="260"/>
                </a:cxn>
                <a:cxn ang="0">
                  <a:pos x="218" y="305"/>
                </a:cxn>
                <a:cxn ang="0">
                  <a:pos x="279" y="260"/>
                </a:cxn>
                <a:cxn ang="0">
                  <a:pos x="261" y="243"/>
                </a:cxn>
                <a:cxn ang="0">
                  <a:pos x="274" y="173"/>
                </a:cxn>
                <a:cxn ang="0">
                  <a:pos x="292" y="241"/>
                </a:cxn>
              </a:cxnLst>
              <a:rect l="0" t="0" r="r" b="b"/>
              <a:pathLst>
                <a:path w="327" h="327">
                  <a:moveTo>
                    <a:pt x="296" y="260"/>
                  </a:moveTo>
                  <a:cubicBezTo>
                    <a:pt x="297" y="260"/>
                    <a:pt x="297" y="260"/>
                    <a:pt x="297" y="260"/>
                  </a:cubicBezTo>
                  <a:cubicBezTo>
                    <a:pt x="297" y="258"/>
                    <a:pt x="297" y="258"/>
                    <a:pt x="297" y="258"/>
                  </a:cubicBezTo>
                  <a:cubicBezTo>
                    <a:pt x="298" y="257"/>
                    <a:pt x="298" y="257"/>
                    <a:pt x="298" y="257"/>
                  </a:cubicBezTo>
                  <a:cubicBezTo>
                    <a:pt x="317" y="230"/>
                    <a:pt x="327" y="197"/>
                    <a:pt x="327" y="164"/>
                  </a:cubicBezTo>
                  <a:cubicBezTo>
                    <a:pt x="327" y="130"/>
                    <a:pt x="317" y="98"/>
                    <a:pt x="298" y="70"/>
                  </a:cubicBezTo>
                  <a:cubicBezTo>
                    <a:pt x="296" y="68"/>
                    <a:pt x="296" y="68"/>
                    <a:pt x="296" y="68"/>
                  </a:cubicBezTo>
                  <a:cubicBezTo>
                    <a:pt x="266" y="25"/>
                    <a:pt x="216" y="0"/>
                    <a:pt x="164" y="0"/>
                  </a:cubicBezTo>
                  <a:cubicBezTo>
                    <a:pt x="73" y="0"/>
                    <a:pt x="0" y="73"/>
                    <a:pt x="0" y="164"/>
                  </a:cubicBezTo>
                  <a:cubicBezTo>
                    <a:pt x="0" y="254"/>
                    <a:pt x="73" y="327"/>
                    <a:pt x="164" y="327"/>
                  </a:cubicBezTo>
                  <a:cubicBezTo>
                    <a:pt x="216" y="327"/>
                    <a:pt x="263" y="303"/>
                    <a:pt x="295" y="261"/>
                  </a:cubicBezTo>
                  <a:lnTo>
                    <a:pt x="296" y="260"/>
                  </a:lnTo>
                  <a:close/>
                  <a:moveTo>
                    <a:pt x="292" y="86"/>
                  </a:moveTo>
                  <a:cubicBezTo>
                    <a:pt x="293" y="88"/>
                    <a:pt x="293" y="88"/>
                    <a:pt x="293" y="88"/>
                  </a:cubicBezTo>
                  <a:cubicBezTo>
                    <a:pt x="304" y="108"/>
                    <a:pt x="311" y="130"/>
                    <a:pt x="313" y="152"/>
                  </a:cubicBezTo>
                  <a:cubicBezTo>
                    <a:pt x="313" y="157"/>
                    <a:pt x="313" y="157"/>
                    <a:pt x="313" y="157"/>
                  </a:cubicBezTo>
                  <a:cubicBezTo>
                    <a:pt x="274" y="157"/>
                    <a:pt x="274" y="157"/>
                    <a:pt x="274" y="157"/>
                  </a:cubicBezTo>
                  <a:cubicBezTo>
                    <a:pt x="274" y="153"/>
                    <a:pt x="274" y="153"/>
                    <a:pt x="274" y="153"/>
                  </a:cubicBezTo>
                  <a:cubicBezTo>
                    <a:pt x="273" y="131"/>
                    <a:pt x="269" y="111"/>
                    <a:pt x="263" y="92"/>
                  </a:cubicBezTo>
                  <a:cubicBezTo>
                    <a:pt x="261" y="86"/>
                    <a:pt x="261" y="86"/>
                    <a:pt x="261" y="86"/>
                  </a:cubicBezTo>
                  <a:lnTo>
                    <a:pt x="292" y="86"/>
                  </a:lnTo>
                  <a:close/>
                  <a:moveTo>
                    <a:pt x="205" y="157"/>
                  </a:moveTo>
                  <a:cubicBezTo>
                    <a:pt x="205" y="153"/>
                    <a:pt x="205" y="153"/>
                    <a:pt x="205" y="153"/>
                  </a:cubicBezTo>
                  <a:cubicBezTo>
                    <a:pt x="205" y="138"/>
                    <a:pt x="204" y="115"/>
                    <a:pt x="201" y="91"/>
                  </a:cubicBezTo>
                  <a:cubicBezTo>
                    <a:pt x="201" y="86"/>
                    <a:pt x="201" y="86"/>
                    <a:pt x="201" y="86"/>
                  </a:cubicBezTo>
                  <a:cubicBezTo>
                    <a:pt x="249" y="86"/>
                    <a:pt x="249" y="86"/>
                    <a:pt x="249" y="86"/>
                  </a:cubicBezTo>
                  <a:cubicBezTo>
                    <a:pt x="250" y="89"/>
                    <a:pt x="250" y="89"/>
                    <a:pt x="250" y="89"/>
                  </a:cubicBezTo>
                  <a:cubicBezTo>
                    <a:pt x="257" y="109"/>
                    <a:pt x="261" y="130"/>
                    <a:pt x="262" y="152"/>
                  </a:cubicBezTo>
                  <a:cubicBezTo>
                    <a:pt x="262" y="157"/>
                    <a:pt x="262" y="157"/>
                    <a:pt x="262" y="157"/>
                  </a:cubicBezTo>
                  <a:lnTo>
                    <a:pt x="205" y="157"/>
                  </a:lnTo>
                  <a:close/>
                  <a:moveTo>
                    <a:pt x="262" y="173"/>
                  </a:moveTo>
                  <a:cubicBezTo>
                    <a:pt x="262" y="178"/>
                    <a:pt x="262" y="178"/>
                    <a:pt x="262" y="178"/>
                  </a:cubicBezTo>
                  <a:cubicBezTo>
                    <a:pt x="260" y="200"/>
                    <a:pt x="256" y="221"/>
                    <a:pt x="249" y="241"/>
                  </a:cubicBezTo>
                  <a:cubicBezTo>
                    <a:pt x="248" y="243"/>
                    <a:pt x="248" y="243"/>
                    <a:pt x="248" y="243"/>
                  </a:cubicBezTo>
                  <a:cubicBezTo>
                    <a:pt x="200" y="243"/>
                    <a:pt x="200" y="243"/>
                    <a:pt x="200" y="243"/>
                  </a:cubicBezTo>
                  <a:cubicBezTo>
                    <a:pt x="201" y="239"/>
                    <a:pt x="201" y="239"/>
                    <a:pt x="201" y="239"/>
                  </a:cubicBezTo>
                  <a:cubicBezTo>
                    <a:pt x="204" y="215"/>
                    <a:pt x="205" y="192"/>
                    <a:pt x="205" y="177"/>
                  </a:cubicBezTo>
                  <a:cubicBezTo>
                    <a:pt x="205" y="173"/>
                    <a:pt x="205" y="173"/>
                    <a:pt x="205" y="173"/>
                  </a:cubicBezTo>
                  <a:lnTo>
                    <a:pt x="262" y="173"/>
                  </a:lnTo>
                  <a:close/>
                  <a:moveTo>
                    <a:pt x="274" y="63"/>
                  </a:moveTo>
                  <a:cubicBezTo>
                    <a:pt x="281" y="70"/>
                    <a:pt x="281" y="70"/>
                    <a:pt x="281" y="70"/>
                  </a:cubicBezTo>
                  <a:cubicBezTo>
                    <a:pt x="255" y="70"/>
                    <a:pt x="255" y="70"/>
                    <a:pt x="255" y="70"/>
                  </a:cubicBezTo>
                  <a:cubicBezTo>
                    <a:pt x="254" y="67"/>
                    <a:pt x="254" y="67"/>
                    <a:pt x="254" y="67"/>
                  </a:cubicBezTo>
                  <a:cubicBezTo>
                    <a:pt x="251" y="61"/>
                    <a:pt x="247" y="55"/>
                    <a:pt x="244" y="50"/>
                  </a:cubicBezTo>
                  <a:cubicBezTo>
                    <a:pt x="237" y="38"/>
                    <a:pt x="219" y="22"/>
                    <a:pt x="217" y="20"/>
                  </a:cubicBezTo>
                  <a:cubicBezTo>
                    <a:pt x="217" y="20"/>
                    <a:pt x="247" y="33"/>
                    <a:pt x="274" y="63"/>
                  </a:cubicBezTo>
                  <a:close/>
                  <a:moveTo>
                    <a:pt x="192" y="18"/>
                  </a:moveTo>
                  <a:cubicBezTo>
                    <a:pt x="210" y="25"/>
                    <a:pt x="226" y="41"/>
                    <a:pt x="238" y="64"/>
                  </a:cubicBezTo>
                  <a:cubicBezTo>
                    <a:pt x="242" y="70"/>
                    <a:pt x="242" y="70"/>
                    <a:pt x="242" y="70"/>
                  </a:cubicBezTo>
                  <a:cubicBezTo>
                    <a:pt x="198" y="70"/>
                    <a:pt x="198" y="70"/>
                    <a:pt x="198" y="70"/>
                  </a:cubicBezTo>
                  <a:cubicBezTo>
                    <a:pt x="198" y="66"/>
                    <a:pt x="198" y="66"/>
                    <a:pt x="198" y="66"/>
                  </a:cubicBezTo>
                  <a:cubicBezTo>
                    <a:pt x="195" y="48"/>
                    <a:pt x="191" y="34"/>
                    <a:pt x="186" y="23"/>
                  </a:cubicBezTo>
                  <a:cubicBezTo>
                    <a:pt x="182" y="14"/>
                    <a:pt x="182" y="14"/>
                    <a:pt x="182" y="14"/>
                  </a:cubicBezTo>
                  <a:lnTo>
                    <a:pt x="192" y="18"/>
                  </a:lnTo>
                  <a:close/>
                  <a:moveTo>
                    <a:pt x="136" y="157"/>
                  </a:moveTo>
                  <a:cubicBezTo>
                    <a:pt x="137" y="153"/>
                    <a:pt x="137" y="153"/>
                    <a:pt x="137" y="153"/>
                  </a:cubicBezTo>
                  <a:cubicBezTo>
                    <a:pt x="137" y="130"/>
                    <a:pt x="138" y="109"/>
                    <a:pt x="141" y="90"/>
                  </a:cubicBezTo>
                  <a:cubicBezTo>
                    <a:pt x="141" y="86"/>
                    <a:pt x="141" y="86"/>
                    <a:pt x="141" y="86"/>
                  </a:cubicBezTo>
                  <a:cubicBezTo>
                    <a:pt x="191" y="86"/>
                    <a:pt x="191" y="86"/>
                    <a:pt x="191" y="86"/>
                  </a:cubicBezTo>
                  <a:cubicBezTo>
                    <a:pt x="191" y="90"/>
                    <a:pt x="191" y="90"/>
                    <a:pt x="191" y="90"/>
                  </a:cubicBezTo>
                  <a:cubicBezTo>
                    <a:pt x="194" y="109"/>
                    <a:pt x="195" y="130"/>
                    <a:pt x="195" y="153"/>
                  </a:cubicBezTo>
                  <a:cubicBezTo>
                    <a:pt x="195" y="157"/>
                    <a:pt x="195" y="157"/>
                    <a:pt x="195" y="157"/>
                  </a:cubicBezTo>
                  <a:lnTo>
                    <a:pt x="136" y="157"/>
                  </a:lnTo>
                  <a:close/>
                  <a:moveTo>
                    <a:pt x="195" y="173"/>
                  </a:moveTo>
                  <a:cubicBezTo>
                    <a:pt x="195" y="177"/>
                    <a:pt x="195" y="177"/>
                    <a:pt x="195" y="177"/>
                  </a:cubicBezTo>
                  <a:cubicBezTo>
                    <a:pt x="195" y="200"/>
                    <a:pt x="193" y="220"/>
                    <a:pt x="191" y="240"/>
                  </a:cubicBezTo>
                  <a:cubicBezTo>
                    <a:pt x="191" y="243"/>
                    <a:pt x="191" y="243"/>
                    <a:pt x="191" y="243"/>
                  </a:cubicBezTo>
                  <a:cubicBezTo>
                    <a:pt x="141" y="243"/>
                    <a:pt x="141" y="243"/>
                    <a:pt x="141" y="243"/>
                  </a:cubicBezTo>
                  <a:cubicBezTo>
                    <a:pt x="141" y="240"/>
                    <a:pt x="141" y="240"/>
                    <a:pt x="141" y="240"/>
                  </a:cubicBezTo>
                  <a:cubicBezTo>
                    <a:pt x="138" y="220"/>
                    <a:pt x="137" y="200"/>
                    <a:pt x="137" y="177"/>
                  </a:cubicBezTo>
                  <a:cubicBezTo>
                    <a:pt x="136" y="173"/>
                    <a:pt x="136" y="173"/>
                    <a:pt x="136" y="173"/>
                  </a:cubicBezTo>
                  <a:lnTo>
                    <a:pt x="195" y="173"/>
                  </a:lnTo>
                  <a:close/>
                  <a:moveTo>
                    <a:pt x="162" y="14"/>
                  </a:moveTo>
                  <a:cubicBezTo>
                    <a:pt x="164" y="14"/>
                    <a:pt x="164" y="14"/>
                    <a:pt x="164" y="14"/>
                  </a:cubicBezTo>
                  <a:cubicBezTo>
                    <a:pt x="165" y="14"/>
                    <a:pt x="166" y="14"/>
                    <a:pt x="167" y="14"/>
                  </a:cubicBezTo>
                  <a:cubicBezTo>
                    <a:pt x="170" y="14"/>
                    <a:pt x="170" y="14"/>
                    <a:pt x="170" y="14"/>
                  </a:cubicBezTo>
                  <a:cubicBezTo>
                    <a:pt x="171" y="16"/>
                    <a:pt x="171" y="16"/>
                    <a:pt x="171" y="16"/>
                  </a:cubicBezTo>
                  <a:cubicBezTo>
                    <a:pt x="175" y="20"/>
                    <a:pt x="181" y="31"/>
                    <a:pt x="186" y="58"/>
                  </a:cubicBezTo>
                  <a:cubicBezTo>
                    <a:pt x="187" y="60"/>
                    <a:pt x="187" y="63"/>
                    <a:pt x="188" y="65"/>
                  </a:cubicBezTo>
                  <a:cubicBezTo>
                    <a:pt x="189" y="70"/>
                    <a:pt x="189" y="70"/>
                    <a:pt x="189" y="70"/>
                  </a:cubicBezTo>
                  <a:cubicBezTo>
                    <a:pt x="143" y="70"/>
                    <a:pt x="143" y="70"/>
                    <a:pt x="143" y="70"/>
                  </a:cubicBezTo>
                  <a:cubicBezTo>
                    <a:pt x="144" y="65"/>
                    <a:pt x="144" y="65"/>
                    <a:pt x="144" y="65"/>
                  </a:cubicBezTo>
                  <a:cubicBezTo>
                    <a:pt x="145" y="63"/>
                    <a:pt x="145" y="60"/>
                    <a:pt x="146" y="58"/>
                  </a:cubicBezTo>
                  <a:cubicBezTo>
                    <a:pt x="151" y="30"/>
                    <a:pt x="157" y="20"/>
                    <a:pt x="161" y="15"/>
                  </a:cubicBezTo>
                  <a:lnTo>
                    <a:pt x="162" y="14"/>
                  </a:lnTo>
                  <a:close/>
                  <a:moveTo>
                    <a:pt x="139" y="20"/>
                  </a:moveTo>
                  <a:cubicBezTo>
                    <a:pt x="149" y="15"/>
                    <a:pt x="149" y="15"/>
                    <a:pt x="149" y="15"/>
                  </a:cubicBezTo>
                  <a:cubicBezTo>
                    <a:pt x="145" y="25"/>
                    <a:pt x="145" y="25"/>
                    <a:pt x="145" y="25"/>
                  </a:cubicBezTo>
                  <a:cubicBezTo>
                    <a:pt x="141" y="36"/>
                    <a:pt x="137" y="50"/>
                    <a:pt x="134" y="66"/>
                  </a:cubicBezTo>
                  <a:cubicBezTo>
                    <a:pt x="134" y="70"/>
                    <a:pt x="134" y="70"/>
                    <a:pt x="134" y="70"/>
                  </a:cubicBezTo>
                  <a:cubicBezTo>
                    <a:pt x="94" y="70"/>
                    <a:pt x="94" y="70"/>
                    <a:pt x="94" y="70"/>
                  </a:cubicBezTo>
                  <a:cubicBezTo>
                    <a:pt x="97" y="64"/>
                    <a:pt x="97" y="64"/>
                    <a:pt x="97" y="64"/>
                  </a:cubicBezTo>
                  <a:cubicBezTo>
                    <a:pt x="109" y="43"/>
                    <a:pt x="123" y="28"/>
                    <a:pt x="139" y="20"/>
                  </a:cubicBezTo>
                  <a:close/>
                  <a:moveTo>
                    <a:pt x="127" y="173"/>
                  </a:moveTo>
                  <a:cubicBezTo>
                    <a:pt x="127" y="177"/>
                    <a:pt x="127" y="177"/>
                    <a:pt x="127" y="177"/>
                  </a:cubicBezTo>
                  <a:cubicBezTo>
                    <a:pt x="127" y="192"/>
                    <a:pt x="128" y="215"/>
                    <a:pt x="131" y="239"/>
                  </a:cubicBezTo>
                  <a:cubicBezTo>
                    <a:pt x="131" y="243"/>
                    <a:pt x="131" y="243"/>
                    <a:pt x="131" y="243"/>
                  </a:cubicBezTo>
                  <a:cubicBezTo>
                    <a:pt x="88" y="243"/>
                    <a:pt x="88" y="243"/>
                    <a:pt x="88" y="243"/>
                  </a:cubicBezTo>
                  <a:cubicBezTo>
                    <a:pt x="87" y="241"/>
                    <a:pt x="87" y="241"/>
                    <a:pt x="87" y="241"/>
                  </a:cubicBezTo>
                  <a:cubicBezTo>
                    <a:pt x="80" y="221"/>
                    <a:pt x="75" y="200"/>
                    <a:pt x="74" y="178"/>
                  </a:cubicBezTo>
                  <a:cubicBezTo>
                    <a:pt x="74" y="173"/>
                    <a:pt x="74" y="173"/>
                    <a:pt x="74" y="173"/>
                  </a:cubicBezTo>
                  <a:lnTo>
                    <a:pt x="127" y="173"/>
                  </a:lnTo>
                  <a:close/>
                  <a:moveTo>
                    <a:pt x="74" y="157"/>
                  </a:moveTo>
                  <a:cubicBezTo>
                    <a:pt x="74" y="152"/>
                    <a:pt x="74" y="152"/>
                    <a:pt x="74" y="152"/>
                  </a:cubicBezTo>
                  <a:cubicBezTo>
                    <a:pt x="75" y="130"/>
                    <a:pt x="79" y="109"/>
                    <a:pt x="86" y="89"/>
                  </a:cubicBezTo>
                  <a:cubicBezTo>
                    <a:pt x="87" y="86"/>
                    <a:pt x="87" y="86"/>
                    <a:pt x="87" y="86"/>
                  </a:cubicBezTo>
                  <a:cubicBezTo>
                    <a:pt x="131" y="86"/>
                    <a:pt x="131" y="86"/>
                    <a:pt x="131" y="86"/>
                  </a:cubicBezTo>
                  <a:cubicBezTo>
                    <a:pt x="131" y="91"/>
                    <a:pt x="131" y="91"/>
                    <a:pt x="131" y="91"/>
                  </a:cubicBezTo>
                  <a:cubicBezTo>
                    <a:pt x="128" y="115"/>
                    <a:pt x="127" y="138"/>
                    <a:pt x="127" y="153"/>
                  </a:cubicBezTo>
                  <a:cubicBezTo>
                    <a:pt x="127" y="157"/>
                    <a:pt x="127" y="157"/>
                    <a:pt x="127" y="157"/>
                  </a:cubicBezTo>
                  <a:lnTo>
                    <a:pt x="74" y="157"/>
                  </a:lnTo>
                  <a:close/>
                  <a:moveTo>
                    <a:pt x="125" y="17"/>
                  </a:moveTo>
                  <a:cubicBezTo>
                    <a:pt x="119" y="22"/>
                    <a:pt x="107" y="28"/>
                    <a:pt x="92" y="50"/>
                  </a:cubicBezTo>
                  <a:cubicBezTo>
                    <a:pt x="88" y="55"/>
                    <a:pt x="85" y="61"/>
                    <a:pt x="82" y="67"/>
                  </a:cubicBezTo>
                  <a:cubicBezTo>
                    <a:pt x="81" y="70"/>
                    <a:pt x="81" y="70"/>
                    <a:pt x="81" y="70"/>
                  </a:cubicBezTo>
                  <a:cubicBezTo>
                    <a:pt x="47" y="70"/>
                    <a:pt x="47" y="70"/>
                    <a:pt x="47" y="70"/>
                  </a:cubicBezTo>
                  <a:cubicBezTo>
                    <a:pt x="80" y="29"/>
                    <a:pt x="125" y="17"/>
                    <a:pt x="125" y="17"/>
                  </a:cubicBezTo>
                  <a:close/>
                  <a:moveTo>
                    <a:pt x="14" y="152"/>
                  </a:moveTo>
                  <a:cubicBezTo>
                    <a:pt x="16" y="130"/>
                    <a:pt x="23" y="108"/>
                    <a:pt x="34" y="88"/>
                  </a:cubicBezTo>
                  <a:cubicBezTo>
                    <a:pt x="36" y="86"/>
                    <a:pt x="36" y="86"/>
                    <a:pt x="36" y="86"/>
                  </a:cubicBezTo>
                  <a:cubicBezTo>
                    <a:pt x="74" y="86"/>
                    <a:pt x="74" y="86"/>
                    <a:pt x="74" y="86"/>
                  </a:cubicBezTo>
                  <a:cubicBezTo>
                    <a:pt x="72" y="92"/>
                    <a:pt x="72" y="92"/>
                    <a:pt x="72" y="92"/>
                  </a:cubicBezTo>
                  <a:cubicBezTo>
                    <a:pt x="66" y="111"/>
                    <a:pt x="63" y="131"/>
                    <a:pt x="62" y="153"/>
                  </a:cubicBezTo>
                  <a:cubicBezTo>
                    <a:pt x="62" y="157"/>
                    <a:pt x="62" y="157"/>
                    <a:pt x="62" y="157"/>
                  </a:cubicBezTo>
                  <a:cubicBezTo>
                    <a:pt x="14" y="157"/>
                    <a:pt x="14" y="157"/>
                    <a:pt x="14" y="157"/>
                  </a:cubicBezTo>
                  <a:lnTo>
                    <a:pt x="14" y="152"/>
                  </a:lnTo>
                  <a:close/>
                  <a:moveTo>
                    <a:pt x="37" y="243"/>
                  </a:moveTo>
                  <a:cubicBezTo>
                    <a:pt x="36" y="241"/>
                    <a:pt x="36" y="241"/>
                    <a:pt x="36" y="241"/>
                  </a:cubicBezTo>
                  <a:cubicBezTo>
                    <a:pt x="24" y="222"/>
                    <a:pt x="17" y="200"/>
                    <a:pt x="15" y="178"/>
                  </a:cubicBezTo>
                  <a:cubicBezTo>
                    <a:pt x="14" y="173"/>
                    <a:pt x="14" y="173"/>
                    <a:pt x="14" y="173"/>
                  </a:cubicBezTo>
                  <a:cubicBezTo>
                    <a:pt x="62" y="173"/>
                    <a:pt x="62" y="173"/>
                    <a:pt x="62" y="173"/>
                  </a:cubicBezTo>
                  <a:cubicBezTo>
                    <a:pt x="62" y="177"/>
                    <a:pt x="62" y="177"/>
                    <a:pt x="62" y="177"/>
                  </a:cubicBezTo>
                  <a:cubicBezTo>
                    <a:pt x="63" y="199"/>
                    <a:pt x="67" y="219"/>
                    <a:pt x="73" y="238"/>
                  </a:cubicBezTo>
                  <a:cubicBezTo>
                    <a:pt x="75" y="243"/>
                    <a:pt x="75" y="243"/>
                    <a:pt x="75" y="243"/>
                  </a:cubicBezTo>
                  <a:lnTo>
                    <a:pt x="37" y="243"/>
                  </a:lnTo>
                  <a:close/>
                  <a:moveTo>
                    <a:pt x="125" y="311"/>
                  </a:moveTo>
                  <a:cubicBezTo>
                    <a:pt x="92" y="301"/>
                    <a:pt x="67" y="279"/>
                    <a:pt x="55" y="267"/>
                  </a:cubicBezTo>
                  <a:cubicBezTo>
                    <a:pt x="49" y="260"/>
                    <a:pt x="49" y="260"/>
                    <a:pt x="49" y="260"/>
                  </a:cubicBezTo>
                  <a:cubicBezTo>
                    <a:pt x="82" y="260"/>
                    <a:pt x="82" y="260"/>
                    <a:pt x="82" y="260"/>
                  </a:cubicBezTo>
                  <a:cubicBezTo>
                    <a:pt x="83" y="262"/>
                    <a:pt x="83" y="262"/>
                    <a:pt x="83" y="262"/>
                  </a:cubicBezTo>
                  <a:cubicBezTo>
                    <a:pt x="97" y="292"/>
                    <a:pt x="125" y="311"/>
                    <a:pt x="125" y="311"/>
                  </a:cubicBezTo>
                  <a:close/>
                  <a:moveTo>
                    <a:pt x="139" y="307"/>
                  </a:moveTo>
                  <a:cubicBezTo>
                    <a:pt x="124" y="299"/>
                    <a:pt x="110" y="285"/>
                    <a:pt x="99" y="266"/>
                  </a:cubicBezTo>
                  <a:cubicBezTo>
                    <a:pt x="95" y="260"/>
                    <a:pt x="95" y="260"/>
                    <a:pt x="95" y="260"/>
                  </a:cubicBezTo>
                  <a:cubicBezTo>
                    <a:pt x="134" y="260"/>
                    <a:pt x="134" y="260"/>
                    <a:pt x="134" y="260"/>
                  </a:cubicBezTo>
                  <a:cubicBezTo>
                    <a:pt x="134" y="263"/>
                    <a:pt x="134" y="263"/>
                    <a:pt x="134" y="263"/>
                  </a:cubicBezTo>
                  <a:cubicBezTo>
                    <a:pt x="137" y="279"/>
                    <a:pt x="141" y="292"/>
                    <a:pt x="145" y="302"/>
                  </a:cubicBezTo>
                  <a:cubicBezTo>
                    <a:pt x="149" y="312"/>
                    <a:pt x="149" y="312"/>
                    <a:pt x="149" y="312"/>
                  </a:cubicBezTo>
                  <a:lnTo>
                    <a:pt x="139" y="307"/>
                  </a:lnTo>
                  <a:close/>
                  <a:moveTo>
                    <a:pt x="170" y="313"/>
                  </a:moveTo>
                  <a:cubicBezTo>
                    <a:pt x="167" y="313"/>
                    <a:pt x="167" y="313"/>
                    <a:pt x="167" y="313"/>
                  </a:cubicBezTo>
                  <a:cubicBezTo>
                    <a:pt x="166" y="313"/>
                    <a:pt x="165" y="313"/>
                    <a:pt x="164" y="313"/>
                  </a:cubicBezTo>
                  <a:cubicBezTo>
                    <a:pt x="162" y="313"/>
                    <a:pt x="162" y="313"/>
                    <a:pt x="162" y="313"/>
                  </a:cubicBezTo>
                  <a:cubicBezTo>
                    <a:pt x="161" y="312"/>
                    <a:pt x="161" y="312"/>
                    <a:pt x="161" y="312"/>
                  </a:cubicBezTo>
                  <a:cubicBezTo>
                    <a:pt x="157" y="308"/>
                    <a:pt x="151" y="297"/>
                    <a:pt x="146" y="269"/>
                  </a:cubicBezTo>
                  <a:cubicBezTo>
                    <a:pt x="145" y="268"/>
                    <a:pt x="145" y="266"/>
                    <a:pt x="145" y="265"/>
                  </a:cubicBezTo>
                  <a:cubicBezTo>
                    <a:pt x="144" y="260"/>
                    <a:pt x="144" y="260"/>
                    <a:pt x="144" y="260"/>
                  </a:cubicBezTo>
                  <a:cubicBezTo>
                    <a:pt x="188" y="260"/>
                    <a:pt x="188" y="260"/>
                    <a:pt x="188" y="260"/>
                  </a:cubicBezTo>
                  <a:cubicBezTo>
                    <a:pt x="187" y="265"/>
                    <a:pt x="187" y="265"/>
                    <a:pt x="187" y="265"/>
                  </a:cubicBezTo>
                  <a:cubicBezTo>
                    <a:pt x="187" y="266"/>
                    <a:pt x="187" y="268"/>
                    <a:pt x="186" y="269"/>
                  </a:cubicBezTo>
                  <a:cubicBezTo>
                    <a:pt x="181" y="297"/>
                    <a:pt x="175" y="307"/>
                    <a:pt x="171" y="312"/>
                  </a:cubicBezTo>
                  <a:lnTo>
                    <a:pt x="170" y="313"/>
                  </a:lnTo>
                  <a:close/>
                  <a:moveTo>
                    <a:pt x="192" y="309"/>
                  </a:moveTo>
                  <a:cubicBezTo>
                    <a:pt x="182" y="313"/>
                    <a:pt x="182" y="313"/>
                    <a:pt x="182" y="313"/>
                  </a:cubicBezTo>
                  <a:cubicBezTo>
                    <a:pt x="186" y="304"/>
                    <a:pt x="186" y="304"/>
                    <a:pt x="186" y="304"/>
                  </a:cubicBezTo>
                  <a:cubicBezTo>
                    <a:pt x="191" y="294"/>
                    <a:pt x="194" y="280"/>
                    <a:pt x="197" y="263"/>
                  </a:cubicBezTo>
                  <a:cubicBezTo>
                    <a:pt x="198" y="260"/>
                    <a:pt x="198" y="260"/>
                    <a:pt x="198" y="260"/>
                  </a:cubicBezTo>
                  <a:cubicBezTo>
                    <a:pt x="240" y="260"/>
                    <a:pt x="240" y="260"/>
                    <a:pt x="240" y="260"/>
                  </a:cubicBezTo>
                  <a:cubicBezTo>
                    <a:pt x="237" y="266"/>
                    <a:pt x="237" y="266"/>
                    <a:pt x="237" y="266"/>
                  </a:cubicBezTo>
                  <a:cubicBezTo>
                    <a:pt x="225" y="287"/>
                    <a:pt x="209" y="302"/>
                    <a:pt x="192" y="309"/>
                  </a:cubicBezTo>
                  <a:close/>
                  <a:moveTo>
                    <a:pt x="218" y="305"/>
                  </a:moveTo>
                  <a:cubicBezTo>
                    <a:pt x="220" y="304"/>
                    <a:pt x="245" y="285"/>
                    <a:pt x="252" y="262"/>
                  </a:cubicBezTo>
                  <a:cubicBezTo>
                    <a:pt x="254" y="260"/>
                    <a:pt x="254" y="260"/>
                    <a:pt x="254" y="260"/>
                  </a:cubicBezTo>
                  <a:cubicBezTo>
                    <a:pt x="279" y="260"/>
                    <a:pt x="279" y="260"/>
                    <a:pt x="279" y="260"/>
                  </a:cubicBezTo>
                  <a:cubicBezTo>
                    <a:pt x="254" y="295"/>
                    <a:pt x="218" y="305"/>
                    <a:pt x="218" y="305"/>
                  </a:cubicBezTo>
                  <a:close/>
                  <a:moveTo>
                    <a:pt x="290" y="243"/>
                  </a:moveTo>
                  <a:cubicBezTo>
                    <a:pt x="261" y="243"/>
                    <a:pt x="261" y="243"/>
                    <a:pt x="261" y="243"/>
                  </a:cubicBezTo>
                  <a:cubicBezTo>
                    <a:pt x="262" y="238"/>
                    <a:pt x="262" y="238"/>
                    <a:pt x="262" y="238"/>
                  </a:cubicBezTo>
                  <a:cubicBezTo>
                    <a:pt x="269" y="219"/>
                    <a:pt x="273" y="199"/>
                    <a:pt x="274" y="177"/>
                  </a:cubicBezTo>
                  <a:cubicBezTo>
                    <a:pt x="274" y="173"/>
                    <a:pt x="274" y="173"/>
                    <a:pt x="274" y="173"/>
                  </a:cubicBezTo>
                  <a:cubicBezTo>
                    <a:pt x="313" y="173"/>
                    <a:pt x="313" y="173"/>
                    <a:pt x="313" y="173"/>
                  </a:cubicBezTo>
                  <a:cubicBezTo>
                    <a:pt x="313" y="178"/>
                    <a:pt x="313" y="178"/>
                    <a:pt x="313" y="178"/>
                  </a:cubicBezTo>
                  <a:cubicBezTo>
                    <a:pt x="310" y="200"/>
                    <a:pt x="303" y="222"/>
                    <a:pt x="292" y="241"/>
                  </a:cubicBezTo>
                  <a:lnTo>
                    <a:pt x="290" y="24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grpSp>
        <p:nvGrpSpPr>
          <p:cNvPr id="86" name="Group 360"/>
          <p:cNvGrpSpPr>
            <a:grpSpLocks noChangeAspect="1"/>
          </p:cNvGrpSpPr>
          <p:nvPr/>
        </p:nvGrpSpPr>
        <p:grpSpPr>
          <a:xfrm>
            <a:off x="2617903" y="1762374"/>
            <a:ext cx="595826" cy="468237"/>
            <a:chOff x="7969250" y="2316163"/>
            <a:chExt cx="763588" cy="600075"/>
          </a:xfrm>
          <a:solidFill>
            <a:schemeClr val="bg2"/>
          </a:solidFill>
        </p:grpSpPr>
        <p:sp>
          <p:nvSpPr>
            <p:cNvPr id="87" name="Oval 53"/>
            <p:cNvSpPr>
              <a:spLocks noChangeArrowheads="1"/>
            </p:cNvSpPr>
            <p:nvPr/>
          </p:nvSpPr>
          <p:spPr bwMode="auto">
            <a:xfrm>
              <a:off x="8115300" y="2881313"/>
              <a:ext cx="484188" cy="34925"/>
            </a:xfrm>
            <a:prstGeom prst="ellipse">
              <a:avLst/>
            </a:pr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8" name="Freeform 54"/>
            <p:cNvSpPr>
              <a:spLocks/>
            </p:cNvSpPr>
            <p:nvPr/>
          </p:nvSpPr>
          <p:spPr bwMode="auto">
            <a:xfrm>
              <a:off x="7969250" y="2316163"/>
              <a:ext cx="763588" cy="487362"/>
            </a:xfrm>
            <a:custGeom>
              <a:avLst/>
              <a:gdLst/>
              <a:ahLst/>
              <a:cxnLst>
                <a:cxn ang="0">
                  <a:pos x="528" y="304"/>
                </a:cxn>
                <a:cxn ang="0">
                  <a:pos x="495" y="337"/>
                </a:cxn>
                <a:cxn ang="0">
                  <a:pos x="33" y="337"/>
                </a:cxn>
                <a:cxn ang="0">
                  <a:pos x="0" y="304"/>
                </a:cxn>
                <a:cxn ang="0">
                  <a:pos x="0" y="33"/>
                </a:cxn>
                <a:cxn ang="0">
                  <a:pos x="33" y="0"/>
                </a:cxn>
                <a:cxn ang="0">
                  <a:pos x="495" y="0"/>
                </a:cxn>
                <a:cxn ang="0">
                  <a:pos x="528" y="33"/>
                </a:cxn>
                <a:cxn ang="0">
                  <a:pos x="528" y="304"/>
                </a:cxn>
              </a:cxnLst>
              <a:rect l="0" t="0" r="r" b="b"/>
              <a:pathLst>
                <a:path w="528" h="337">
                  <a:moveTo>
                    <a:pt x="528" y="304"/>
                  </a:moveTo>
                  <a:cubicBezTo>
                    <a:pt x="528" y="323"/>
                    <a:pt x="513" y="337"/>
                    <a:pt x="495" y="337"/>
                  </a:cubicBezTo>
                  <a:cubicBezTo>
                    <a:pt x="33" y="337"/>
                    <a:pt x="33" y="337"/>
                    <a:pt x="33" y="337"/>
                  </a:cubicBezTo>
                  <a:cubicBezTo>
                    <a:pt x="14" y="337"/>
                    <a:pt x="0" y="323"/>
                    <a:pt x="0" y="304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14"/>
                    <a:pt x="14" y="0"/>
                    <a:pt x="33" y="0"/>
                  </a:cubicBezTo>
                  <a:cubicBezTo>
                    <a:pt x="495" y="0"/>
                    <a:pt x="495" y="0"/>
                    <a:pt x="495" y="0"/>
                  </a:cubicBezTo>
                  <a:cubicBezTo>
                    <a:pt x="513" y="0"/>
                    <a:pt x="528" y="14"/>
                    <a:pt x="528" y="33"/>
                  </a:cubicBezTo>
                  <a:lnTo>
                    <a:pt x="528" y="30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89" name="Rectangle 55"/>
            <p:cNvSpPr>
              <a:spLocks noChangeArrowheads="1"/>
            </p:cNvSpPr>
            <p:nvPr/>
          </p:nvSpPr>
          <p:spPr bwMode="auto">
            <a:xfrm>
              <a:off x="8020050" y="2355850"/>
              <a:ext cx="660400" cy="368300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0" name="Freeform 56"/>
            <p:cNvSpPr>
              <a:spLocks/>
            </p:cNvSpPr>
            <p:nvPr/>
          </p:nvSpPr>
          <p:spPr bwMode="auto">
            <a:xfrm>
              <a:off x="8034338" y="2403475"/>
              <a:ext cx="590550" cy="306388"/>
            </a:xfrm>
            <a:custGeom>
              <a:avLst/>
              <a:gdLst/>
              <a:ahLst/>
              <a:cxnLst>
                <a:cxn ang="0">
                  <a:pos x="0" y="193"/>
                </a:cxn>
                <a:cxn ang="0">
                  <a:pos x="372" y="193"/>
                </a:cxn>
                <a:cxn ang="0">
                  <a:pos x="0" y="0"/>
                </a:cxn>
                <a:cxn ang="0">
                  <a:pos x="0" y="193"/>
                </a:cxn>
              </a:cxnLst>
              <a:rect l="0" t="0" r="r" b="b"/>
              <a:pathLst>
                <a:path w="372" h="193">
                  <a:moveTo>
                    <a:pt x="0" y="193"/>
                  </a:moveTo>
                  <a:lnTo>
                    <a:pt x="372" y="193"/>
                  </a:lnTo>
                  <a:lnTo>
                    <a:pt x="0" y="0"/>
                  </a:lnTo>
                  <a:lnTo>
                    <a:pt x="0" y="19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1" name="Rectangle 57"/>
            <p:cNvSpPr>
              <a:spLocks noChangeArrowheads="1"/>
            </p:cNvSpPr>
            <p:nvPr/>
          </p:nvSpPr>
          <p:spPr bwMode="auto">
            <a:xfrm>
              <a:off x="8004175" y="2355850"/>
              <a:ext cx="693738" cy="371475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2" name="Freeform 58"/>
            <p:cNvSpPr>
              <a:spLocks/>
            </p:cNvSpPr>
            <p:nvPr/>
          </p:nvSpPr>
          <p:spPr bwMode="auto">
            <a:xfrm>
              <a:off x="8218488" y="2822575"/>
              <a:ext cx="279400" cy="66675"/>
            </a:xfrm>
            <a:custGeom>
              <a:avLst/>
              <a:gdLst/>
              <a:ahLst/>
              <a:cxnLst>
                <a:cxn ang="0">
                  <a:pos x="176" y="0"/>
                </a:cxn>
                <a:cxn ang="0">
                  <a:pos x="0" y="0"/>
                </a:cxn>
                <a:cxn ang="0">
                  <a:pos x="30" y="42"/>
                </a:cxn>
                <a:cxn ang="0">
                  <a:pos x="147" y="42"/>
                </a:cxn>
                <a:cxn ang="0">
                  <a:pos x="176" y="0"/>
                </a:cxn>
              </a:cxnLst>
              <a:rect l="0" t="0" r="r" b="b"/>
              <a:pathLst>
                <a:path w="176" h="42">
                  <a:moveTo>
                    <a:pt x="176" y="0"/>
                  </a:moveTo>
                  <a:lnTo>
                    <a:pt x="0" y="0"/>
                  </a:lnTo>
                  <a:lnTo>
                    <a:pt x="30" y="42"/>
                  </a:lnTo>
                  <a:lnTo>
                    <a:pt x="147" y="42"/>
                  </a:lnTo>
                  <a:lnTo>
                    <a:pt x="176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3" name="Freeform 59"/>
            <p:cNvSpPr>
              <a:spLocks/>
            </p:cNvSpPr>
            <p:nvPr/>
          </p:nvSpPr>
          <p:spPr bwMode="auto">
            <a:xfrm>
              <a:off x="8529638" y="2757488"/>
              <a:ext cx="31750" cy="20638"/>
            </a:xfrm>
            <a:custGeom>
              <a:avLst/>
              <a:gdLst/>
              <a:ahLst/>
              <a:cxnLst>
                <a:cxn ang="0">
                  <a:pos x="22" y="0"/>
                </a:cxn>
                <a:cxn ang="0">
                  <a:pos x="7" y="0"/>
                </a:cxn>
                <a:cxn ang="0">
                  <a:pos x="0" y="7"/>
                </a:cxn>
                <a:cxn ang="0">
                  <a:pos x="7" y="14"/>
                </a:cxn>
                <a:cxn ang="0">
                  <a:pos x="22" y="14"/>
                </a:cxn>
                <a:cxn ang="0">
                  <a:pos x="22" y="0"/>
                </a:cxn>
              </a:cxnLst>
              <a:rect l="0" t="0" r="r" b="b"/>
              <a:pathLst>
                <a:path w="22" h="14">
                  <a:moveTo>
                    <a:pt x="22" y="0"/>
                  </a:moveTo>
                  <a:cubicBezTo>
                    <a:pt x="7" y="0"/>
                    <a:pt x="7" y="0"/>
                    <a:pt x="7" y="0"/>
                  </a:cubicBezTo>
                  <a:cubicBezTo>
                    <a:pt x="3" y="0"/>
                    <a:pt x="0" y="3"/>
                    <a:pt x="0" y="7"/>
                  </a:cubicBezTo>
                  <a:cubicBezTo>
                    <a:pt x="0" y="11"/>
                    <a:pt x="3" y="14"/>
                    <a:pt x="7" y="14"/>
                  </a:cubicBezTo>
                  <a:cubicBezTo>
                    <a:pt x="22" y="14"/>
                    <a:pt x="22" y="14"/>
                    <a:pt x="22" y="14"/>
                  </a:cubicBezTo>
                  <a:lnTo>
                    <a:pt x="22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4" name="Rectangle 60"/>
            <p:cNvSpPr>
              <a:spLocks noChangeArrowheads="1"/>
            </p:cNvSpPr>
            <p:nvPr/>
          </p:nvSpPr>
          <p:spPr bwMode="auto">
            <a:xfrm>
              <a:off x="8572500" y="2757488"/>
              <a:ext cx="41275" cy="20638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5" name="Freeform 61"/>
            <p:cNvSpPr>
              <a:spLocks/>
            </p:cNvSpPr>
            <p:nvPr/>
          </p:nvSpPr>
          <p:spPr bwMode="auto">
            <a:xfrm>
              <a:off x="8629650" y="2757488"/>
              <a:ext cx="39688" cy="20638"/>
            </a:xfrm>
            <a:custGeom>
              <a:avLst/>
              <a:gdLst/>
              <a:ahLst/>
              <a:cxnLst>
                <a:cxn ang="0">
                  <a:pos x="20" y="0"/>
                </a:cxn>
                <a:cxn ang="0">
                  <a:pos x="0" y="0"/>
                </a:cxn>
                <a:cxn ang="0">
                  <a:pos x="0" y="14"/>
                </a:cxn>
                <a:cxn ang="0">
                  <a:pos x="20" y="14"/>
                </a:cxn>
                <a:cxn ang="0">
                  <a:pos x="27" y="7"/>
                </a:cxn>
                <a:cxn ang="0">
                  <a:pos x="20" y="0"/>
                </a:cxn>
              </a:cxnLst>
              <a:rect l="0" t="0" r="r" b="b"/>
              <a:pathLst>
                <a:path w="27" h="14">
                  <a:moveTo>
                    <a:pt x="2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24" y="14"/>
                    <a:pt x="27" y="11"/>
                    <a:pt x="27" y="7"/>
                  </a:cubicBezTo>
                  <a:cubicBezTo>
                    <a:pt x="27" y="3"/>
                    <a:pt x="24" y="0"/>
                    <a:pt x="20" y="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sp>
        <p:nvSpPr>
          <p:cNvPr id="96" name="Szövegdoboz 30"/>
          <p:cNvSpPr txBox="1"/>
          <p:nvPr/>
        </p:nvSpPr>
        <p:spPr>
          <a:xfrm>
            <a:off x="1142979" y="3605528"/>
            <a:ext cx="6192688" cy="7540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 defTabSz="914400">
              <a:defRPr/>
            </a:pPr>
            <a:r>
              <a:rPr lang="hu-HU" sz="1050" kern="0" dirty="0">
                <a:solidFill>
                  <a:srgbClr val="58595B"/>
                </a:solidFill>
                <a:latin typeface="Calibri"/>
              </a:rPr>
              <a:t>A válaszadók négyötöde toleránsabban kezeli a TV-ben látott reklámokat, mint az online hirdetéseket. Csak 20% gondolja úgy, hogy az utóbbiak az elfogadhatóbbak. A </a:t>
            </a:r>
            <a:r>
              <a:rPr lang="hu-HU" sz="1050" kern="0" dirty="0" err="1">
                <a:solidFill>
                  <a:srgbClr val="58595B"/>
                </a:solidFill>
                <a:latin typeface="Calibri"/>
              </a:rPr>
              <a:t>tévéző</a:t>
            </a:r>
            <a:r>
              <a:rPr lang="hu-HU" sz="1050" kern="0" dirty="0">
                <a:solidFill>
                  <a:srgbClr val="58595B"/>
                </a:solidFill>
                <a:latin typeface="Calibri"/>
              </a:rPr>
              <a:t> és internetező fiatalok véleménye ebben a kérdésben egységes, nem található semmilyen szignifikáns eltérés demográfiai változók mentén. </a:t>
            </a:r>
          </a:p>
          <a:p>
            <a:pPr lvl="0" algn="just" defTabSz="914400">
              <a:defRPr/>
            </a:pPr>
            <a:endParaRPr lang="hu-HU" sz="1000" kern="0" dirty="0">
              <a:solidFill>
                <a:srgbClr val="58595B"/>
              </a:solidFill>
            </a:endParaRPr>
          </a:p>
        </p:txBody>
      </p:sp>
      <p:pic>
        <p:nvPicPr>
          <p:cNvPr id="40" name="Picture 39">
            <a:extLst>
              <a:ext uri="{FF2B5EF4-FFF2-40B4-BE49-F238E27FC236}">
                <a16:creationId xmlns:a16="http://schemas.microsoft.com/office/drawing/2014/main" xmlns="" id="{C57D0B13-2263-47A8-BBE8-D2422A004A9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6376" y="4633691"/>
            <a:ext cx="600901" cy="600901"/>
          </a:xfrm>
          <a:prstGeom prst="rect">
            <a:avLst/>
          </a:prstGeom>
        </p:spPr>
      </p:pic>
      <p:pic>
        <p:nvPicPr>
          <p:cNvPr id="43" name="Picture 42">
            <a:extLst>
              <a:ext uri="{FF2B5EF4-FFF2-40B4-BE49-F238E27FC236}">
                <a16:creationId xmlns:a16="http://schemas.microsoft.com/office/drawing/2014/main" xmlns="" id="{B99FE820-19E0-48BF-A5A6-AC1F77C334F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9618" y="4905062"/>
            <a:ext cx="725425" cy="137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6513686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Title 3"/>
          <p:cNvSpPr>
            <a:spLocks noGrp="1"/>
          </p:cNvSpPr>
          <p:nvPr>
            <p:ph type="title"/>
          </p:nvPr>
        </p:nvSpPr>
        <p:spPr>
          <a:xfrm>
            <a:off x="179984" y="-19088"/>
            <a:ext cx="8680422" cy="469722"/>
          </a:xfrm>
        </p:spPr>
        <p:txBody>
          <a:bodyPr>
            <a:noAutofit/>
          </a:bodyPr>
          <a:lstStyle/>
          <a:p>
            <a:r>
              <a:rPr lang="hu-HU" sz="2900" dirty="0"/>
              <a:t>Reakció a tévés reklámokra</a:t>
            </a:r>
          </a:p>
        </p:txBody>
      </p:sp>
      <p:sp>
        <p:nvSpPr>
          <p:cNvPr id="52" name="Text Placeholder 9"/>
          <p:cNvSpPr>
            <a:spLocks noGrp="1"/>
          </p:cNvSpPr>
          <p:nvPr>
            <p:ph type="body" sz="quarter" idx="4294967295"/>
          </p:nvPr>
        </p:nvSpPr>
        <p:spPr>
          <a:xfrm>
            <a:off x="170158" y="402993"/>
            <a:ext cx="8690248" cy="451009"/>
          </a:xfrm>
          <a:prstGeom prst="rect">
            <a:avLst/>
          </a:prstGeom>
        </p:spPr>
        <p:txBody>
          <a:bodyPr/>
          <a:lstStyle/>
          <a:p>
            <a:pPr marL="0" indent="0">
              <a:spcBef>
                <a:spcPts val="0"/>
              </a:spcBef>
              <a:buNone/>
            </a:pPr>
            <a:r>
              <a:rPr lang="hu-HU" sz="1000" i="1" dirty="0">
                <a:solidFill>
                  <a:schemeClr val="bg1">
                    <a:lumMod val="50000"/>
                  </a:schemeClr>
                </a:solidFill>
              </a:rPr>
              <a:t>Gondoljon általánosságban egy műsorra, amit a tévében néz! Mit szokott Ön leggyakrabban tenni, amikor a műsort reklámokkal szakítják meg?</a:t>
            </a:r>
          </a:p>
        </p:txBody>
      </p:sp>
      <p:sp>
        <p:nvSpPr>
          <p:cNvPr id="29" name="Szövegdoboz 135"/>
          <p:cNvSpPr txBox="1"/>
          <p:nvPr/>
        </p:nvSpPr>
        <p:spPr>
          <a:xfrm>
            <a:off x="376088" y="4968864"/>
            <a:ext cx="8084344" cy="1384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763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7981950" algn="r"/>
              </a:tabLst>
              <a:defRPr/>
            </a:pPr>
            <a:r>
              <a:rPr kumimoji="0" lang="hu-HU" sz="900" b="0" i="0" u="none" strike="noStrike" kern="0" cap="none" spc="0" normalizeH="0" baseline="0" noProof="0" dirty="0">
                <a:ln>
                  <a:noFill/>
                </a:ln>
                <a:solidFill>
                  <a:srgbClr val="222223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N=919 | Bázis: aki </a:t>
            </a:r>
            <a:r>
              <a:rPr kumimoji="0" lang="hu-HU" sz="900" b="0" i="0" u="none" strike="noStrike" kern="0" cap="none" spc="0" normalizeH="0" baseline="0" noProof="0" dirty="0" err="1">
                <a:ln>
                  <a:noFill/>
                </a:ln>
                <a:solidFill>
                  <a:srgbClr val="222223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tévézik</a:t>
            </a:r>
            <a:endParaRPr kumimoji="0" lang="hu-HU" sz="900" b="0" i="0" u="none" strike="noStrike" kern="0" cap="none" spc="0" normalizeH="0" baseline="0" noProof="0" dirty="0">
              <a:ln>
                <a:noFill/>
              </a:ln>
              <a:solidFill>
                <a:srgbClr val="222223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8" name="Rectangle 97"/>
          <p:cNvSpPr/>
          <p:nvPr/>
        </p:nvSpPr>
        <p:spPr>
          <a:xfrm>
            <a:off x="1487278" y="2681192"/>
            <a:ext cx="2253394" cy="960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2000" b="0" i="0" u="none" strike="noStrike" kern="1200" cap="none" spc="0" normalizeH="0" baseline="0" noProof="0" dirty="0" err="1">
              <a:ln>
                <a:noFill/>
              </a:ln>
              <a:solidFill>
                <a:srgbClr val="003399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</p:txBody>
      </p:sp>
      <p:grpSp>
        <p:nvGrpSpPr>
          <p:cNvPr id="99" name="Group 69"/>
          <p:cNvGrpSpPr/>
          <p:nvPr/>
        </p:nvGrpSpPr>
        <p:grpSpPr>
          <a:xfrm rot="6910982">
            <a:off x="1318615" y="1321800"/>
            <a:ext cx="2759725" cy="3133593"/>
            <a:chOff x="0" y="0"/>
            <a:chExt cx="5715000" cy="6490858"/>
          </a:xfrm>
        </p:grpSpPr>
        <p:grpSp>
          <p:nvGrpSpPr>
            <p:cNvPr id="100" name="Group 53"/>
            <p:cNvGrpSpPr/>
            <p:nvPr/>
          </p:nvGrpSpPr>
          <p:grpSpPr>
            <a:xfrm>
              <a:off x="3532397" y="1186357"/>
              <a:ext cx="2108175" cy="2677897"/>
              <a:chOff x="0" y="0"/>
              <a:chExt cx="2108173" cy="2677895"/>
            </a:xfrm>
          </p:grpSpPr>
          <p:sp>
            <p:nvSpPr>
              <p:cNvPr id="165" name="Shape 51"/>
              <p:cNvSpPr/>
              <p:nvPr/>
            </p:nvSpPr>
            <p:spPr>
              <a:xfrm>
                <a:off x="634852" y="0"/>
                <a:ext cx="1473322" cy="267789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0"/>
                    </a:moveTo>
                    <a:lnTo>
                      <a:pt x="0" y="21600"/>
                    </a:lnTo>
                    <a:lnTo>
                      <a:pt x="21600" y="333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B9B9B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 marL="0" marR="0" lvl="0" indent="0" algn="l" defTabSz="9143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3399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66" name="Shape 52"/>
              <p:cNvSpPr/>
              <p:nvPr/>
            </p:nvSpPr>
            <p:spPr>
              <a:xfrm>
                <a:off x="0" y="1849"/>
                <a:ext cx="640915" cy="120915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0" y="3515"/>
                    </a:lnTo>
                    <a:lnTo>
                      <a:pt x="17668" y="21600"/>
                    </a:lnTo>
                    <a:lnTo>
                      <a:pt x="21528" y="20566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99999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 marL="0" marR="0" lvl="0" indent="0" algn="l" defTabSz="9143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003399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101" name="Group 56"/>
            <p:cNvGrpSpPr/>
            <p:nvPr/>
          </p:nvGrpSpPr>
          <p:grpSpPr>
            <a:xfrm>
              <a:off x="1587454" y="0"/>
              <a:ext cx="2471373" cy="2397505"/>
              <a:chOff x="0" y="0"/>
              <a:chExt cx="2471372" cy="2397504"/>
            </a:xfrm>
          </p:grpSpPr>
          <p:sp>
            <p:nvSpPr>
              <p:cNvPr id="163" name="Shape 54"/>
              <p:cNvSpPr/>
              <p:nvPr/>
            </p:nvSpPr>
            <p:spPr>
              <a:xfrm>
                <a:off x="140650" y="0"/>
                <a:ext cx="2330723" cy="239750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9720"/>
                    </a:moveTo>
                    <a:lnTo>
                      <a:pt x="21600" y="21600"/>
                    </a:lnTo>
                    <a:lnTo>
                      <a:pt x="10056" y="0"/>
                    </a:lnTo>
                    <a:lnTo>
                      <a:pt x="0" y="9720"/>
                    </a:lnTo>
                    <a:close/>
                  </a:path>
                </a:pathLst>
              </a:custGeom>
              <a:solidFill>
                <a:srgbClr val="B9B9B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 marL="0" marR="0" lvl="0" indent="0" algn="l" defTabSz="9143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003399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64" name="Shape 55"/>
              <p:cNvSpPr/>
              <p:nvPr/>
            </p:nvSpPr>
            <p:spPr>
              <a:xfrm>
                <a:off x="0" y="1074480"/>
                <a:ext cx="1112821" cy="67807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819" y="0"/>
                    </a:moveTo>
                    <a:lnTo>
                      <a:pt x="0" y="20457"/>
                    </a:lnTo>
                    <a:lnTo>
                      <a:pt x="21483" y="21600"/>
                    </a:lnTo>
                    <a:lnTo>
                      <a:pt x="21600" y="17517"/>
                    </a:lnTo>
                    <a:lnTo>
                      <a:pt x="2819" y="0"/>
                    </a:lnTo>
                    <a:close/>
                  </a:path>
                </a:pathLst>
              </a:custGeom>
              <a:solidFill>
                <a:srgbClr val="99999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 marL="0" marR="0" lvl="0" indent="0" algn="l" defTabSz="9143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003399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102" name="Group 59"/>
            <p:cNvGrpSpPr/>
            <p:nvPr/>
          </p:nvGrpSpPr>
          <p:grpSpPr>
            <a:xfrm>
              <a:off x="-1" y="1664999"/>
              <a:ext cx="2699760" cy="1913789"/>
              <a:chOff x="0" y="0"/>
              <a:chExt cx="2699758" cy="1913787"/>
            </a:xfrm>
          </p:grpSpPr>
          <p:sp>
            <p:nvSpPr>
              <p:cNvPr id="161" name="Shape 57"/>
              <p:cNvSpPr/>
              <p:nvPr/>
            </p:nvSpPr>
            <p:spPr>
              <a:xfrm>
                <a:off x="0" y="0"/>
                <a:ext cx="2699759" cy="147334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3293" y="21600"/>
                    </a:moveTo>
                    <a:lnTo>
                      <a:pt x="21600" y="1224"/>
                    </a:lnTo>
                    <a:lnTo>
                      <a:pt x="0" y="0"/>
                    </a:lnTo>
                    <a:lnTo>
                      <a:pt x="3293" y="21600"/>
                    </a:lnTo>
                    <a:close/>
                  </a:path>
                </a:pathLst>
              </a:custGeom>
              <a:solidFill>
                <a:schemeClr val="accent3">
                  <a:lumMod val="60000"/>
                  <a:lumOff val="40000"/>
                </a:scheme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 marL="0" marR="0" lvl="0" indent="0" algn="l" defTabSz="9143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3399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62" name="Shape 58"/>
              <p:cNvSpPr/>
              <p:nvPr/>
            </p:nvSpPr>
            <p:spPr>
              <a:xfrm>
                <a:off x="410829" y="891605"/>
                <a:ext cx="1060953" cy="102218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12298"/>
                    </a:moveTo>
                    <a:lnTo>
                      <a:pt x="9964" y="21600"/>
                    </a:lnTo>
                    <a:lnTo>
                      <a:pt x="21600" y="1564"/>
                    </a:lnTo>
                    <a:lnTo>
                      <a:pt x="19319" y="0"/>
                    </a:lnTo>
                    <a:lnTo>
                      <a:pt x="0" y="12298"/>
                    </a:lnTo>
                    <a:close/>
                  </a:path>
                </a:pathLst>
              </a:custGeom>
              <a:solidFill>
                <a:schemeClr val="accent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 marL="0" marR="0" lvl="0" indent="0" algn="l" defTabSz="9143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003399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152" name="Group 62"/>
            <p:cNvGrpSpPr/>
            <p:nvPr/>
          </p:nvGrpSpPr>
          <p:grpSpPr>
            <a:xfrm>
              <a:off x="69301" y="2632505"/>
              <a:ext cx="2102477" cy="2678151"/>
              <a:chOff x="0" y="0"/>
              <a:chExt cx="2102476" cy="2678150"/>
            </a:xfrm>
          </p:grpSpPr>
          <p:sp>
            <p:nvSpPr>
              <p:cNvPr id="159" name="Shape 60"/>
              <p:cNvSpPr/>
              <p:nvPr/>
            </p:nvSpPr>
            <p:spPr>
              <a:xfrm>
                <a:off x="0" y="0"/>
                <a:ext cx="1485019" cy="26759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21600"/>
                    </a:moveTo>
                    <a:lnTo>
                      <a:pt x="20394" y="0"/>
                    </a:lnTo>
                    <a:lnTo>
                      <a:pt x="0" y="18635"/>
                    </a:lnTo>
                    <a:lnTo>
                      <a:pt x="21600" y="21600"/>
                    </a:lnTo>
                    <a:close/>
                  </a:path>
                </a:pathLst>
              </a:custGeom>
              <a:solidFill>
                <a:schemeClr val="accent3">
                  <a:lumMod val="60000"/>
                  <a:lumOff val="40000"/>
                </a:scheme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 marL="0" marR="0" lvl="0" indent="0" algn="l" defTabSz="9143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3399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60" name="Shape 61"/>
              <p:cNvSpPr/>
              <p:nvPr/>
            </p:nvSpPr>
            <p:spPr>
              <a:xfrm>
                <a:off x="1446045" y="1504610"/>
                <a:ext cx="656432" cy="117354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064" y="21600"/>
                    </a:moveTo>
                    <a:lnTo>
                      <a:pt x="21600" y="17750"/>
                    </a:lnTo>
                    <a:lnTo>
                      <a:pt x="3707" y="0"/>
                    </a:lnTo>
                    <a:lnTo>
                      <a:pt x="0" y="1130"/>
                    </a:lnTo>
                    <a:lnTo>
                      <a:pt x="1064" y="21600"/>
                    </a:lnTo>
                    <a:close/>
                  </a:path>
                </a:pathLst>
              </a:custGeom>
              <a:solidFill>
                <a:schemeClr val="accent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 marL="0" marR="0" lvl="0" indent="0" algn="l" defTabSz="9143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003399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153" name="Group 65"/>
            <p:cNvGrpSpPr/>
            <p:nvPr/>
          </p:nvGrpSpPr>
          <p:grpSpPr>
            <a:xfrm>
              <a:off x="1626214" y="4140461"/>
              <a:ext cx="2498848" cy="2350398"/>
              <a:chOff x="0" y="0"/>
              <a:chExt cx="2498847" cy="2350396"/>
            </a:xfrm>
          </p:grpSpPr>
          <p:sp>
            <p:nvSpPr>
              <p:cNvPr id="157" name="Shape 63"/>
              <p:cNvSpPr/>
              <p:nvPr/>
            </p:nvSpPr>
            <p:spPr>
              <a:xfrm>
                <a:off x="0" y="0"/>
                <a:ext cx="2376135" cy="235039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1335"/>
                    </a:moveTo>
                    <a:lnTo>
                      <a:pt x="0" y="0"/>
                    </a:lnTo>
                    <a:lnTo>
                      <a:pt x="12098" y="21600"/>
                    </a:lnTo>
                    <a:lnTo>
                      <a:pt x="21600" y="11335"/>
                    </a:lnTo>
                    <a:close/>
                  </a:path>
                </a:pathLst>
              </a:custGeom>
              <a:solidFill>
                <a:srgbClr val="B9B9B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 marL="0" marR="0" lvl="0" indent="0" algn="l" defTabSz="9143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003399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58" name="Shape 64"/>
              <p:cNvSpPr/>
              <p:nvPr/>
            </p:nvSpPr>
            <p:spPr>
              <a:xfrm>
                <a:off x="1390375" y="590223"/>
                <a:ext cx="1108473" cy="64683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9223" y="21600"/>
                    </a:moveTo>
                    <a:lnTo>
                      <a:pt x="21600" y="0"/>
                    </a:lnTo>
                    <a:lnTo>
                      <a:pt x="27" y="136"/>
                    </a:lnTo>
                    <a:lnTo>
                      <a:pt x="0" y="4419"/>
                    </a:lnTo>
                    <a:lnTo>
                      <a:pt x="19223" y="21600"/>
                    </a:lnTo>
                    <a:close/>
                  </a:path>
                </a:pathLst>
              </a:custGeom>
              <a:solidFill>
                <a:srgbClr val="99999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 marL="0" marR="0" lvl="0" indent="0" algn="l" defTabSz="9143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003399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154" name="Group 68"/>
            <p:cNvGrpSpPr/>
            <p:nvPr/>
          </p:nvGrpSpPr>
          <p:grpSpPr>
            <a:xfrm>
              <a:off x="3014054" y="2852634"/>
              <a:ext cx="2700946" cy="1887598"/>
              <a:chOff x="0" y="0"/>
              <a:chExt cx="2700945" cy="1887596"/>
            </a:xfrm>
          </p:grpSpPr>
          <p:sp>
            <p:nvSpPr>
              <p:cNvPr id="155" name="Shape 66"/>
              <p:cNvSpPr/>
              <p:nvPr/>
            </p:nvSpPr>
            <p:spPr>
              <a:xfrm>
                <a:off x="0" y="408024"/>
                <a:ext cx="2700946" cy="147957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7843" y="0"/>
                    </a:moveTo>
                    <a:lnTo>
                      <a:pt x="0" y="21600"/>
                    </a:lnTo>
                    <a:lnTo>
                      <a:pt x="21600" y="21254"/>
                    </a:lnTo>
                    <a:lnTo>
                      <a:pt x="17843" y="0"/>
                    </a:lnTo>
                    <a:close/>
                  </a:path>
                </a:pathLst>
              </a:custGeom>
              <a:solidFill>
                <a:srgbClr val="B9B9B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 marL="0" marR="0" lvl="0" indent="0" algn="l" defTabSz="9143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003399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56" name="Shape 67"/>
              <p:cNvSpPr/>
              <p:nvPr/>
            </p:nvSpPr>
            <p:spPr>
              <a:xfrm>
                <a:off x="1152169" y="0"/>
                <a:ext cx="1082574" cy="108634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8135"/>
                    </a:moveTo>
                    <a:lnTo>
                      <a:pt x="13057" y="0"/>
                    </a:lnTo>
                    <a:lnTo>
                      <a:pt x="0" y="20034"/>
                    </a:lnTo>
                    <a:lnTo>
                      <a:pt x="1177" y="21600"/>
                    </a:lnTo>
                    <a:lnTo>
                      <a:pt x="21600" y="8135"/>
                    </a:lnTo>
                    <a:close/>
                  </a:path>
                </a:pathLst>
              </a:custGeom>
              <a:solidFill>
                <a:srgbClr val="99999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 marL="0" marR="0" lvl="0" indent="0" algn="l" defTabSz="9143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003399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</p:grpSp>
      <p:sp>
        <p:nvSpPr>
          <p:cNvPr id="199" name="Szövegdoboz 92"/>
          <p:cNvSpPr txBox="1"/>
          <p:nvPr/>
        </p:nvSpPr>
        <p:spPr>
          <a:xfrm>
            <a:off x="1515658" y="3518089"/>
            <a:ext cx="846747" cy="369332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marL="173038" marR="0" lvl="0" indent="-173038" algn="l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itchFamily="34" charset="0"/>
                <a:ea typeface="+mn-ea"/>
                <a:cs typeface="Arial" pitchFamily="34" charset="0"/>
              </a:rPr>
              <a:t>13%</a:t>
            </a:r>
          </a:p>
        </p:txBody>
      </p:sp>
      <p:sp>
        <p:nvSpPr>
          <p:cNvPr id="200" name="Szövegdoboz 93"/>
          <p:cNvSpPr txBox="1"/>
          <p:nvPr/>
        </p:nvSpPr>
        <p:spPr>
          <a:xfrm>
            <a:off x="1338823" y="2231156"/>
            <a:ext cx="846747" cy="369332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marL="173038" marR="0" lvl="0" indent="-173038" algn="l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itchFamily="34" charset="0"/>
                <a:ea typeface="+mn-ea"/>
                <a:cs typeface="Arial" pitchFamily="34" charset="0"/>
              </a:rPr>
              <a:t>1%</a:t>
            </a:r>
          </a:p>
        </p:txBody>
      </p:sp>
      <p:sp>
        <p:nvSpPr>
          <p:cNvPr id="201" name="Szövegdoboz 94"/>
          <p:cNvSpPr txBox="1"/>
          <p:nvPr/>
        </p:nvSpPr>
        <p:spPr>
          <a:xfrm>
            <a:off x="2244008" y="1594530"/>
            <a:ext cx="846747" cy="369332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marL="173038" marR="0" lvl="0" indent="-173038" algn="l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itchFamily="34" charset="0"/>
                <a:ea typeface="+mn-ea"/>
                <a:cs typeface="Arial" pitchFamily="34" charset="0"/>
              </a:rPr>
              <a:t>17%</a:t>
            </a:r>
          </a:p>
        </p:txBody>
      </p:sp>
      <p:sp>
        <p:nvSpPr>
          <p:cNvPr id="202" name="Szövegdoboz 95"/>
          <p:cNvSpPr txBox="1"/>
          <p:nvPr/>
        </p:nvSpPr>
        <p:spPr>
          <a:xfrm>
            <a:off x="3308766" y="1948252"/>
            <a:ext cx="846747" cy="369332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marL="173038" marR="0" lvl="0" indent="-173038" algn="l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itchFamily="34" charset="0"/>
                <a:ea typeface="+mn-ea"/>
                <a:cs typeface="Arial" pitchFamily="34" charset="0"/>
              </a:rPr>
              <a:t>7%</a:t>
            </a:r>
          </a:p>
        </p:txBody>
      </p:sp>
      <p:sp>
        <p:nvSpPr>
          <p:cNvPr id="203" name="Szövegdoboz 96"/>
          <p:cNvSpPr txBox="1"/>
          <p:nvPr/>
        </p:nvSpPr>
        <p:spPr>
          <a:xfrm>
            <a:off x="3485081" y="3155880"/>
            <a:ext cx="846747" cy="369332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marL="173038" marR="0" lvl="0" indent="-173038" algn="l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itchFamily="34" charset="0"/>
                <a:ea typeface="+mn-ea"/>
                <a:cs typeface="Arial" pitchFamily="34" charset="0"/>
              </a:rPr>
              <a:t>38%</a:t>
            </a:r>
          </a:p>
        </p:txBody>
      </p:sp>
      <p:sp>
        <p:nvSpPr>
          <p:cNvPr id="204" name="Szövegdoboz 97"/>
          <p:cNvSpPr txBox="1"/>
          <p:nvPr/>
        </p:nvSpPr>
        <p:spPr>
          <a:xfrm>
            <a:off x="2575694" y="3831237"/>
            <a:ext cx="846747" cy="369332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marL="173038" marR="0" lvl="0" indent="-173038" algn="l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itchFamily="34" charset="0"/>
                <a:ea typeface="+mn-ea"/>
                <a:cs typeface="Arial" pitchFamily="34" charset="0"/>
              </a:rPr>
              <a:t>24%</a:t>
            </a:r>
          </a:p>
        </p:txBody>
      </p:sp>
      <p:sp>
        <p:nvSpPr>
          <p:cNvPr id="38" name="Szövegdoboz 30"/>
          <p:cNvSpPr txBox="1"/>
          <p:nvPr/>
        </p:nvSpPr>
        <p:spPr>
          <a:xfrm>
            <a:off x="3976090" y="3040359"/>
            <a:ext cx="166584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 pitchFamily="34" charset="0"/>
                <a:ea typeface="+mn-ea"/>
                <a:cs typeface="Arial" pitchFamily="34" charset="0"/>
              </a:rPr>
              <a:t>Elkezdek kapcsolgatni, hogy találjak valami néznivalót a reklámblokk idejére</a:t>
            </a:r>
            <a:endParaRPr kumimoji="0" lang="hu-HU" sz="1000" b="0" i="0" u="none" strike="noStrike" kern="0" cap="none" spc="0" normalizeH="0" baseline="0" noProof="0" dirty="0">
              <a:ln>
                <a:noFill/>
              </a:ln>
              <a:solidFill>
                <a:srgbClr val="404040"/>
              </a:solidFill>
              <a:effectLst/>
              <a:uLnTx/>
              <a:uFillTx/>
              <a:latin typeface="Calibri" pitchFamily="34" charset="0"/>
              <a:ea typeface="+mn-ea"/>
              <a:cs typeface="Arial" pitchFamily="34" charset="0"/>
            </a:endParaRPr>
          </a:p>
        </p:txBody>
      </p:sp>
      <p:sp>
        <p:nvSpPr>
          <p:cNvPr id="39" name="Szövegdoboz 30"/>
          <p:cNvSpPr txBox="1"/>
          <p:nvPr/>
        </p:nvSpPr>
        <p:spPr>
          <a:xfrm>
            <a:off x="2213255" y="4434529"/>
            <a:ext cx="138093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 pitchFamily="34" charset="0"/>
                <a:ea typeface="+mn-ea"/>
                <a:cs typeface="Arial" pitchFamily="34" charset="0"/>
              </a:rPr>
              <a:t>A szobában maradok, de mással foglalkozom</a:t>
            </a:r>
            <a:endParaRPr kumimoji="0" lang="hu-HU" sz="1000" b="0" i="0" u="none" strike="noStrike" kern="0" cap="none" spc="0" normalizeH="0" baseline="0" noProof="0" dirty="0">
              <a:ln>
                <a:noFill/>
              </a:ln>
              <a:solidFill>
                <a:srgbClr val="404040"/>
              </a:solidFill>
              <a:effectLst/>
              <a:uLnTx/>
              <a:uFillTx/>
              <a:latin typeface="Calibri" pitchFamily="34" charset="0"/>
              <a:ea typeface="+mn-ea"/>
              <a:cs typeface="Arial" pitchFamily="34" charset="0"/>
            </a:endParaRPr>
          </a:p>
        </p:txBody>
      </p:sp>
      <p:sp>
        <p:nvSpPr>
          <p:cNvPr id="40" name="Szövegdoboz 30"/>
          <p:cNvSpPr txBox="1"/>
          <p:nvPr/>
        </p:nvSpPr>
        <p:spPr>
          <a:xfrm>
            <a:off x="1868127" y="901841"/>
            <a:ext cx="13062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 pitchFamily="34" charset="0"/>
                <a:ea typeface="+mn-ea"/>
                <a:cs typeface="Arial" pitchFamily="34" charset="0"/>
              </a:rPr>
              <a:t>Fél szemmel figyelem a reklámokat</a:t>
            </a:r>
            <a:endParaRPr kumimoji="0" lang="hu-HU" sz="1000" b="0" i="0" u="none" strike="noStrike" kern="0" cap="none" spc="0" normalizeH="0" baseline="0" noProof="0" dirty="0">
              <a:ln>
                <a:noFill/>
              </a:ln>
              <a:solidFill>
                <a:srgbClr val="404040"/>
              </a:solidFill>
              <a:effectLst/>
              <a:uLnTx/>
              <a:uFillTx/>
              <a:latin typeface="Calibri" pitchFamily="34" charset="0"/>
              <a:ea typeface="+mn-ea"/>
              <a:cs typeface="Arial" pitchFamily="34" charset="0"/>
            </a:endParaRPr>
          </a:p>
        </p:txBody>
      </p:sp>
      <p:sp>
        <p:nvSpPr>
          <p:cNvPr id="41" name="Szövegdoboz 30"/>
          <p:cNvSpPr txBox="1"/>
          <p:nvPr/>
        </p:nvSpPr>
        <p:spPr>
          <a:xfrm>
            <a:off x="107504" y="3518089"/>
            <a:ext cx="143690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 pitchFamily="34" charset="0"/>
                <a:ea typeface="+mn-ea"/>
                <a:cs typeface="Arial" pitchFamily="34" charset="0"/>
              </a:rPr>
              <a:t>Kimegyek a szobából, </a:t>
            </a:r>
            <a:r>
              <a:rPr kumimoji="0" lang="hu-HU" sz="1000" b="0" i="0" u="none" strike="noStrike" kern="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 pitchFamily="34" charset="0"/>
                <a:ea typeface="+mn-ea"/>
                <a:cs typeface="Arial" pitchFamily="34" charset="0"/>
              </a:rPr>
              <a:t/>
            </a:r>
            <a:br>
              <a:rPr kumimoji="0" lang="hu-HU" sz="1000" b="0" i="0" u="none" strike="noStrike" kern="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 pitchFamily="34" charset="0"/>
                <a:ea typeface="+mn-ea"/>
                <a:cs typeface="Arial" pitchFamily="34" charset="0"/>
              </a:rPr>
            </a:br>
            <a:r>
              <a:rPr kumimoji="0" lang="sv-SE" sz="1000" b="0" i="0" u="none" strike="noStrike" kern="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 pitchFamily="34" charset="0"/>
                <a:ea typeface="+mn-ea"/>
                <a:cs typeface="Arial" pitchFamily="34" charset="0"/>
              </a:rPr>
              <a:t>és mással foglalkozom</a:t>
            </a:r>
            <a:endParaRPr kumimoji="0" lang="hu-HU" sz="1000" b="0" i="0" u="none" strike="noStrike" kern="0" cap="none" spc="0" normalizeH="0" baseline="0" noProof="0" dirty="0">
              <a:ln>
                <a:noFill/>
              </a:ln>
              <a:solidFill>
                <a:srgbClr val="404040"/>
              </a:solidFill>
              <a:effectLst/>
              <a:uLnTx/>
              <a:uFillTx/>
              <a:latin typeface="Calibri" pitchFamily="34" charset="0"/>
              <a:ea typeface="+mn-ea"/>
              <a:cs typeface="Arial" pitchFamily="34" charset="0"/>
            </a:endParaRPr>
          </a:p>
        </p:txBody>
      </p:sp>
      <p:sp>
        <p:nvSpPr>
          <p:cNvPr id="42" name="Szövegdoboz 30"/>
          <p:cNvSpPr txBox="1"/>
          <p:nvPr/>
        </p:nvSpPr>
        <p:spPr>
          <a:xfrm>
            <a:off x="212799" y="2132918"/>
            <a:ext cx="130627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000" b="0" i="0" u="none" strike="noStrike" kern="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 pitchFamily="34" charset="0"/>
                <a:ea typeface="+mn-ea"/>
                <a:cs typeface="Arial" pitchFamily="34" charset="0"/>
              </a:rPr>
              <a:t>Egyéb</a:t>
            </a:r>
          </a:p>
        </p:txBody>
      </p:sp>
      <p:sp>
        <p:nvSpPr>
          <p:cNvPr id="43" name="Szövegdoboz 30"/>
          <p:cNvSpPr txBox="1"/>
          <p:nvPr/>
        </p:nvSpPr>
        <p:spPr>
          <a:xfrm>
            <a:off x="3560216" y="1540992"/>
            <a:ext cx="143690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 pitchFamily="34" charset="0"/>
                <a:ea typeface="+mn-ea"/>
                <a:cs typeface="Arial" pitchFamily="34" charset="0"/>
              </a:rPr>
              <a:t>Megnézem a reklámokat is</a:t>
            </a:r>
            <a:endParaRPr kumimoji="0" lang="hu-HU" sz="1000" b="0" i="0" u="none" strike="noStrike" kern="0" cap="none" spc="0" normalizeH="0" baseline="0" noProof="0" dirty="0">
              <a:ln>
                <a:noFill/>
              </a:ln>
              <a:solidFill>
                <a:srgbClr val="404040"/>
              </a:solidFill>
              <a:effectLst/>
              <a:uLnTx/>
              <a:uFillTx/>
              <a:latin typeface="Calibri" pitchFamily="34" charset="0"/>
              <a:ea typeface="+mn-ea"/>
              <a:cs typeface="Arial" pitchFamily="34" charset="0"/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1904120" y="832524"/>
            <a:ext cx="2932841" cy="1608869"/>
          </a:xfrm>
          <a:prstGeom prst="rect">
            <a:avLst/>
          </a:prstGeom>
          <a:noFill/>
          <a:ln w="6350">
            <a:solidFill>
              <a:schemeClr val="bg2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hu-HU" sz="2000" dirty="0">
                <a:solidFill>
                  <a:srgbClr val="E5E5E5"/>
                </a:solidFill>
                <a:latin typeface="Calibri" pitchFamily="34" charset="0"/>
              </a:rPr>
              <a:t>                                        24%</a:t>
            </a:r>
          </a:p>
        </p:txBody>
      </p:sp>
      <p:sp>
        <p:nvSpPr>
          <p:cNvPr id="65" name="Szövegdoboz 30"/>
          <p:cNvSpPr txBox="1"/>
          <p:nvPr/>
        </p:nvSpPr>
        <p:spPr>
          <a:xfrm>
            <a:off x="5794304" y="1431523"/>
            <a:ext cx="3098176" cy="25083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 defTabSz="914400">
              <a:defRPr/>
            </a:pPr>
            <a:r>
              <a:rPr lang="hu-HU" sz="1050" kern="0" dirty="0">
                <a:solidFill>
                  <a:srgbClr val="58595B"/>
                </a:solidFill>
                <a:latin typeface="Calibri"/>
              </a:rPr>
              <a:t>Csak a </a:t>
            </a:r>
            <a:r>
              <a:rPr lang="hu-HU" sz="1050" kern="0" dirty="0" err="1">
                <a:solidFill>
                  <a:srgbClr val="58595B"/>
                </a:solidFill>
                <a:latin typeface="Calibri"/>
              </a:rPr>
              <a:t>tévéző</a:t>
            </a:r>
            <a:r>
              <a:rPr lang="hu-HU" sz="1050" kern="0" dirty="0">
                <a:solidFill>
                  <a:srgbClr val="58595B"/>
                </a:solidFill>
                <a:latin typeface="Calibri"/>
              </a:rPr>
              <a:t> fiatalok 24%-a követi figyelemmel a tévés hirdetéseket. A többség rendszerint mással foglalkozik a reklámblokk ideje alatt: vagy elkezd kapcsolgatni, vagy egyéb tevékenységet folytat.</a:t>
            </a:r>
          </a:p>
          <a:p>
            <a:pPr lvl="0" algn="just" defTabSz="914400">
              <a:defRPr/>
            </a:pPr>
            <a:r>
              <a:rPr lang="hu-HU" sz="1050" kern="0" dirty="0">
                <a:solidFill>
                  <a:srgbClr val="58595B"/>
                </a:solidFill>
                <a:latin typeface="Calibri"/>
              </a:rPr>
              <a:t>Az alacsony iskolai végzettségűekre, valamint a napi többször </a:t>
            </a:r>
            <a:r>
              <a:rPr lang="hu-HU" sz="1050" kern="0" dirty="0" err="1">
                <a:solidFill>
                  <a:srgbClr val="58595B"/>
                </a:solidFill>
                <a:latin typeface="Calibri"/>
              </a:rPr>
              <a:t>tévézőkre</a:t>
            </a:r>
            <a:r>
              <a:rPr lang="hu-HU" sz="1050" kern="0" dirty="0">
                <a:solidFill>
                  <a:srgbClr val="58595B"/>
                </a:solidFill>
                <a:latin typeface="Calibri"/>
              </a:rPr>
              <a:t> jellemzőbb, hogy megnézik a reklámokat is (17% és 13%). Igaz ez azokra is, akik úgy érzik, sok mindenről le kell mondaniuk a mindennapi élet fenntartásához (15%).</a:t>
            </a:r>
          </a:p>
          <a:p>
            <a:pPr lvl="0" algn="just" defTabSz="914400">
              <a:defRPr/>
            </a:pPr>
            <a:r>
              <a:rPr lang="hu-HU" sz="1050" kern="0" dirty="0">
                <a:solidFill>
                  <a:srgbClr val="58595B"/>
                </a:solidFill>
                <a:latin typeface="Calibri"/>
              </a:rPr>
              <a:t>A TV jellegű tartalmat online fogyasztók ötöde ki is megy a szobából, amíg a reklámblokk tart. Ezt a taktikát alkalmazzák átlagon felül azok is, akik nem szoktak </a:t>
            </a:r>
            <a:r>
              <a:rPr lang="hu-HU" sz="1050" kern="0" dirty="0" err="1">
                <a:solidFill>
                  <a:srgbClr val="58595B"/>
                </a:solidFill>
                <a:latin typeface="Calibri"/>
              </a:rPr>
              <a:t>tévézés</a:t>
            </a:r>
            <a:r>
              <a:rPr lang="hu-HU" sz="1050" kern="0" dirty="0">
                <a:solidFill>
                  <a:srgbClr val="58595B"/>
                </a:solidFill>
                <a:latin typeface="Calibri"/>
              </a:rPr>
              <a:t> közben internetezni (21%), tehát ők más módon terelik el figyelmüket.  </a:t>
            </a:r>
          </a:p>
          <a:p>
            <a:pPr lvl="0" algn="just" defTabSz="914400">
              <a:defRPr/>
            </a:pPr>
            <a:endParaRPr lang="hu-HU" sz="1000" kern="0" dirty="0">
              <a:solidFill>
                <a:srgbClr val="58595B"/>
              </a:solidFill>
            </a:endParaRPr>
          </a:p>
        </p:txBody>
      </p:sp>
      <p:pic>
        <p:nvPicPr>
          <p:cNvPr id="45" name="Picture 44">
            <a:extLst>
              <a:ext uri="{FF2B5EF4-FFF2-40B4-BE49-F238E27FC236}">
                <a16:creationId xmlns:a16="http://schemas.microsoft.com/office/drawing/2014/main" xmlns="" id="{F660C674-23FF-4A11-B32F-022B387EF3D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6376" y="4633691"/>
            <a:ext cx="600901" cy="600901"/>
          </a:xfrm>
          <a:prstGeom prst="rect">
            <a:avLst/>
          </a:prstGeom>
        </p:spPr>
      </p:pic>
      <p:pic>
        <p:nvPicPr>
          <p:cNvPr id="46" name="Picture 45">
            <a:extLst>
              <a:ext uri="{FF2B5EF4-FFF2-40B4-BE49-F238E27FC236}">
                <a16:creationId xmlns:a16="http://schemas.microsoft.com/office/drawing/2014/main" xmlns="" id="{E39EC4DE-9530-44BE-854D-5C24EE434E2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9618" y="4905062"/>
            <a:ext cx="725425" cy="137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8431023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4" name="Chart 6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28655567"/>
              </p:ext>
            </p:extLst>
          </p:nvPr>
        </p:nvGraphicFramePr>
        <p:xfrm>
          <a:off x="827584" y="1491630"/>
          <a:ext cx="2108538" cy="208893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7" name="Title 3"/>
          <p:cNvSpPr>
            <a:spLocks noGrp="1"/>
          </p:cNvSpPr>
          <p:nvPr>
            <p:ph type="title"/>
          </p:nvPr>
        </p:nvSpPr>
        <p:spPr>
          <a:xfrm>
            <a:off x="179984" y="-19088"/>
            <a:ext cx="8680422" cy="469722"/>
          </a:xfrm>
        </p:spPr>
        <p:txBody>
          <a:bodyPr>
            <a:noAutofit/>
          </a:bodyPr>
          <a:lstStyle/>
          <a:p>
            <a:r>
              <a:rPr lang="hu-HU" sz="2900" dirty="0"/>
              <a:t>Ad-</a:t>
            </a:r>
            <a:r>
              <a:rPr lang="hu-HU" sz="2900" dirty="0" err="1"/>
              <a:t>blocking</a:t>
            </a:r>
            <a:r>
              <a:rPr lang="hu-HU" sz="2900" dirty="0"/>
              <a:t> ismertsége</a:t>
            </a:r>
          </a:p>
        </p:txBody>
      </p:sp>
      <p:sp>
        <p:nvSpPr>
          <p:cNvPr id="52" name="Text Placeholder 9"/>
          <p:cNvSpPr>
            <a:spLocks noGrp="1"/>
          </p:cNvSpPr>
          <p:nvPr>
            <p:ph type="body" sz="quarter" idx="4294967295"/>
          </p:nvPr>
        </p:nvSpPr>
        <p:spPr>
          <a:xfrm>
            <a:off x="170158" y="402993"/>
            <a:ext cx="8690248" cy="451009"/>
          </a:xfrm>
          <a:prstGeom prst="rect">
            <a:avLst/>
          </a:prstGeom>
        </p:spPr>
        <p:txBody>
          <a:bodyPr/>
          <a:lstStyle/>
          <a:p>
            <a:pPr marL="0" indent="0">
              <a:spcBef>
                <a:spcPts val="0"/>
              </a:spcBef>
              <a:buNone/>
            </a:pPr>
            <a:r>
              <a:rPr lang="hu-HU" sz="1000" i="1" dirty="0">
                <a:solidFill>
                  <a:schemeClr val="bg1">
                    <a:lumMod val="50000"/>
                  </a:schemeClr>
                </a:solidFill>
              </a:rPr>
              <a:t>Hallott már a reklám-blokkolásról, vagy eredeti nevén ad-</a:t>
            </a:r>
            <a:r>
              <a:rPr lang="hu-HU" sz="1000" i="1" dirty="0" err="1">
                <a:solidFill>
                  <a:schemeClr val="bg1">
                    <a:lumMod val="50000"/>
                  </a:schemeClr>
                </a:solidFill>
              </a:rPr>
              <a:t>blocking</a:t>
            </a:r>
            <a:r>
              <a:rPr lang="hu-HU" sz="1000" i="1" dirty="0">
                <a:solidFill>
                  <a:schemeClr val="bg1">
                    <a:lumMod val="50000"/>
                  </a:schemeClr>
                </a:solidFill>
              </a:rPr>
              <a:t>-</a:t>
            </a:r>
            <a:r>
              <a:rPr lang="hu-HU" sz="1000" i="1" dirty="0" err="1">
                <a:solidFill>
                  <a:schemeClr val="bg1">
                    <a:lumMod val="50000"/>
                  </a:schemeClr>
                </a:solidFill>
              </a:rPr>
              <a:t>ról</a:t>
            </a:r>
            <a:r>
              <a:rPr lang="hu-HU" sz="1000" i="1" dirty="0">
                <a:solidFill>
                  <a:schemeClr val="bg1">
                    <a:lumMod val="50000"/>
                  </a:schemeClr>
                </a:solidFill>
              </a:rPr>
              <a:t>?</a:t>
            </a:r>
          </a:p>
        </p:txBody>
      </p:sp>
      <p:sp>
        <p:nvSpPr>
          <p:cNvPr id="38" name="Szövegdoboz 135"/>
          <p:cNvSpPr txBox="1"/>
          <p:nvPr/>
        </p:nvSpPr>
        <p:spPr>
          <a:xfrm>
            <a:off x="376088" y="4968864"/>
            <a:ext cx="8084344" cy="1384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763" lvl="0" defTabSz="914400">
              <a:tabLst>
                <a:tab pos="7981950" algn="r"/>
              </a:tabLst>
              <a:defRPr/>
            </a:pPr>
            <a:r>
              <a:rPr kumimoji="0" lang="hu-HU" sz="900" b="0" i="0" u="none" strike="noStrike" kern="0" cap="none" spc="0" normalizeH="0" baseline="0" noProof="0" dirty="0">
                <a:ln>
                  <a:noFill/>
                </a:ln>
                <a:solidFill>
                  <a:srgbClr val="222223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N=1005 | Bázis: teljes </a:t>
            </a:r>
            <a:r>
              <a:rPr lang="hu-HU" sz="900" kern="0" dirty="0">
                <a:solidFill>
                  <a:srgbClr val="222223"/>
                </a:solidFill>
              </a:rPr>
              <a:t>minta</a:t>
            </a:r>
            <a:endParaRPr kumimoji="0" lang="hu-HU" sz="900" b="0" i="0" u="none" strike="noStrike" kern="0" cap="none" spc="0" normalizeH="0" baseline="0" noProof="0" dirty="0">
              <a:ln>
                <a:noFill/>
              </a:ln>
              <a:solidFill>
                <a:srgbClr val="222223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3" name="Rectangle 23"/>
          <p:cNvSpPr/>
          <p:nvPr/>
        </p:nvSpPr>
        <p:spPr>
          <a:xfrm>
            <a:off x="1218736" y="3255975"/>
            <a:ext cx="1326234" cy="46692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marL="0" marR="0" lvl="0" indent="0" algn="ctr" defTabSz="924259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400" b="1" i="0" u="none" strike="noStrike" kern="0" cap="none" spc="0" normalizeH="0" baseline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cs typeface="Arial" panose="020B0604020202020204" pitchFamily="34" charset="0"/>
              </a:rPr>
              <a:t>67</a:t>
            </a:r>
            <a:r>
              <a:rPr kumimoji="0" lang="en-GB" sz="2400" b="1" i="0" u="none" strike="noStrike" kern="0" cap="none" spc="0" normalizeH="0" baseline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cs typeface="Arial" panose="020B0604020202020204" pitchFamily="34" charset="0"/>
              </a:rPr>
              <a:t>%</a:t>
            </a:r>
            <a:endParaRPr kumimoji="0" lang="hu-HU" sz="2400" b="1" i="0" u="none" strike="noStrike" kern="0" cap="none" spc="0" normalizeH="0" baseline="0" noProof="0" dirty="0">
              <a:ln>
                <a:noFill/>
              </a:ln>
              <a:solidFill>
                <a:schemeClr val="accent2"/>
              </a:solidFill>
              <a:effectLst/>
              <a:uLnTx/>
              <a:uFillTx/>
              <a:cs typeface="Arial" panose="020B0604020202020204" pitchFamily="34" charset="0"/>
            </a:endParaRPr>
          </a:p>
          <a:p>
            <a:pPr marL="0" marR="0" lvl="0" indent="0" algn="ctr" defTabSz="924259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050" b="0" i="0" u="none" strike="noStrike" kern="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</a:rPr>
              <a:t>HALLOTT RÓLA</a:t>
            </a:r>
            <a:endParaRPr kumimoji="0" lang="en-GB" sz="1600" b="1" i="0" u="none" strike="noStrike" kern="0" cap="none" spc="0" normalizeH="0" baseline="0" noProof="0" dirty="0">
              <a:ln>
                <a:noFill/>
              </a:ln>
              <a:solidFill>
                <a:srgbClr val="B7BF12"/>
              </a:solidFill>
              <a:effectLst/>
              <a:uLnTx/>
              <a:uFillTx/>
              <a:cs typeface="Arial" panose="020B0604020202020204" pitchFamily="34" charset="0"/>
            </a:endParaRPr>
          </a:p>
        </p:txBody>
      </p:sp>
      <p:sp>
        <p:nvSpPr>
          <p:cNvPr id="61" name="Szövegdoboz 30"/>
          <p:cNvSpPr txBox="1"/>
          <p:nvPr/>
        </p:nvSpPr>
        <p:spPr>
          <a:xfrm>
            <a:off x="3715393" y="987574"/>
            <a:ext cx="4464496" cy="34855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 defTabSz="914400">
              <a:defRPr/>
            </a:pPr>
            <a:r>
              <a:rPr lang="hu-HU" sz="1050" kern="0" dirty="0">
                <a:solidFill>
                  <a:srgbClr val="58595B"/>
                </a:solidFill>
              </a:rPr>
              <a:t>A fiatalok kétharmada hallott már a reklámblokkolásról. </a:t>
            </a:r>
          </a:p>
          <a:p>
            <a:pPr lvl="0" algn="just" defTabSz="914400">
              <a:defRPr/>
            </a:pPr>
            <a:endParaRPr lang="hu-HU" sz="1050" kern="0" dirty="0">
              <a:solidFill>
                <a:srgbClr val="58595B"/>
              </a:solidFill>
            </a:endParaRPr>
          </a:p>
          <a:p>
            <a:pPr lvl="0" algn="just" defTabSz="914400">
              <a:defRPr/>
            </a:pPr>
            <a:r>
              <a:rPr lang="hu-HU" sz="1050" kern="0" dirty="0">
                <a:solidFill>
                  <a:srgbClr val="58595B"/>
                </a:solidFill>
              </a:rPr>
              <a:t>Átlagon felül ismerik a reklámblokkolást a férfiak (79%), a megyeszékhelyen élők (74%), a felsőfokú végzettséggel rendelkezők (73%), illetve a kollégiumban lakók vagy lakótársakkal élők (82%). Jellemző még azokra, akik gyakran használják az internetet, legyen az tévés tartalmak napi szintű fogyasztása (76%), magyar műsorok online követése (78%), vagy az SVOD előfizetés (91%). </a:t>
            </a:r>
          </a:p>
          <a:p>
            <a:pPr lvl="0" algn="just" defTabSz="914400">
              <a:defRPr/>
            </a:pPr>
            <a:endParaRPr lang="hu-HU" sz="1050" kern="0" dirty="0">
              <a:solidFill>
                <a:srgbClr val="58595B"/>
              </a:solidFill>
            </a:endParaRPr>
          </a:p>
          <a:p>
            <a:pPr lvl="0" algn="just" defTabSz="914400">
              <a:defRPr/>
            </a:pPr>
            <a:r>
              <a:rPr lang="hu-HU" sz="1050" kern="0" dirty="0">
                <a:solidFill>
                  <a:srgbClr val="58595B"/>
                </a:solidFill>
              </a:rPr>
              <a:t>A szülők (54%), 8 általánost (47%) és szakmunkást végzettek (52%), nők (46%), valamint a TV </a:t>
            </a:r>
            <a:r>
              <a:rPr lang="hu-HU" sz="1050" kern="0" dirty="0" err="1">
                <a:solidFill>
                  <a:srgbClr val="58595B"/>
                </a:solidFill>
              </a:rPr>
              <a:t>heavy</a:t>
            </a:r>
            <a:r>
              <a:rPr lang="hu-HU" sz="1050" kern="0" dirty="0">
                <a:solidFill>
                  <a:srgbClr val="58595B"/>
                </a:solidFill>
              </a:rPr>
              <a:t> </a:t>
            </a:r>
            <a:r>
              <a:rPr lang="hu-HU" sz="1050" kern="0" dirty="0" err="1">
                <a:solidFill>
                  <a:srgbClr val="58595B"/>
                </a:solidFill>
              </a:rPr>
              <a:t>viewerek</a:t>
            </a:r>
            <a:r>
              <a:rPr lang="hu-HU" sz="1050" kern="0" dirty="0">
                <a:solidFill>
                  <a:srgbClr val="58595B"/>
                </a:solidFill>
              </a:rPr>
              <a:t> körében ugyanakkor azok aránya szignifikánsan magasabb, akik még soha nem találkoztak az ad-</a:t>
            </a:r>
            <a:r>
              <a:rPr lang="hu-HU" sz="1050" kern="0" dirty="0" err="1">
                <a:solidFill>
                  <a:srgbClr val="58595B"/>
                </a:solidFill>
              </a:rPr>
              <a:t>blocking</a:t>
            </a:r>
            <a:r>
              <a:rPr lang="hu-HU" sz="1050" kern="0" dirty="0">
                <a:solidFill>
                  <a:srgbClr val="58595B"/>
                </a:solidFill>
              </a:rPr>
              <a:t> fogalmával (54% és 42%). </a:t>
            </a:r>
          </a:p>
          <a:p>
            <a:pPr lvl="0" algn="just" defTabSz="914400">
              <a:defRPr/>
            </a:pPr>
            <a:endParaRPr lang="hu-HU" sz="1050" kern="0" dirty="0">
              <a:solidFill>
                <a:srgbClr val="58595B"/>
              </a:solidFill>
            </a:endParaRPr>
          </a:p>
          <a:p>
            <a:pPr marL="4763" lvl="0" algn="just" defTabSz="914400">
              <a:defRPr/>
            </a:pPr>
            <a:r>
              <a:rPr lang="hu-HU" sz="1050" kern="0" dirty="0">
                <a:solidFill>
                  <a:srgbClr val="58595B"/>
                </a:solidFill>
              </a:rPr>
              <a:t>Egyértelmű összefüggés látható az internetezés intenzitása és az ad-</a:t>
            </a:r>
            <a:r>
              <a:rPr lang="hu-HU" sz="1050" kern="0" dirty="0" err="1">
                <a:solidFill>
                  <a:srgbClr val="58595B"/>
                </a:solidFill>
              </a:rPr>
              <a:t>blocker</a:t>
            </a:r>
            <a:r>
              <a:rPr lang="hu-HU" sz="1050" kern="0" dirty="0">
                <a:solidFill>
                  <a:srgbClr val="58595B"/>
                </a:solidFill>
              </a:rPr>
              <a:t> használatára iránt mutatott igény között: azok a válaszadók, akik naponta többször interneteznek, inkább szeretnék elkerülni a nem kívánt hirdetések váratlan megjelenését (87%). </a:t>
            </a:r>
          </a:p>
          <a:p>
            <a:pPr marL="4763" lvl="0" algn="just" defTabSz="914400">
              <a:defRPr/>
            </a:pPr>
            <a:endParaRPr lang="hu-HU" sz="1050" kern="0" dirty="0">
              <a:solidFill>
                <a:srgbClr val="58595B"/>
              </a:solidFill>
            </a:endParaRPr>
          </a:p>
          <a:p>
            <a:pPr marL="4763" algn="just" defTabSz="914400">
              <a:defRPr/>
            </a:pPr>
            <a:r>
              <a:rPr lang="hu-HU" sz="1050" kern="0" dirty="0">
                <a:solidFill>
                  <a:srgbClr val="58595B"/>
                </a:solidFill>
              </a:rPr>
              <a:t>Ugyanezt támasztja alá az is, hogy a gyakori tévénézők kevésbé hajlanak az ad-</a:t>
            </a:r>
            <a:r>
              <a:rPr lang="hu-HU" sz="1050" kern="0" dirty="0" err="1">
                <a:solidFill>
                  <a:srgbClr val="58595B"/>
                </a:solidFill>
              </a:rPr>
              <a:t>blocker</a:t>
            </a:r>
            <a:r>
              <a:rPr lang="hu-HU" sz="1050" kern="0" dirty="0">
                <a:solidFill>
                  <a:srgbClr val="58595B"/>
                </a:solidFill>
              </a:rPr>
              <a:t> igénybevételére (29%), mint azok, akik kevesebb időt töltenek a képernyő előtt.</a:t>
            </a:r>
            <a:endParaRPr lang="hu-HU" sz="1000" kern="0" dirty="0">
              <a:solidFill>
                <a:srgbClr val="58595B"/>
              </a:solidFill>
            </a:endParaRPr>
          </a:p>
        </p:txBody>
      </p:sp>
      <p:grpSp>
        <p:nvGrpSpPr>
          <p:cNvPr id="66" name="Group 65"/>
          <p:cNvGrpSpPr>
            <a:grpSpLocks noChangeAspect="1"/>
          </p:cNvGrpSpPr>
          <p:nvPr/>
        </p:nvGrpSpPr>
        <p:grpSpPr>
          <a:xfrm>
            <a:off x="1555153" y="2037317"/>
            <a:ext cx="653400" cy="653400"/>
            <a:chOff x="1415266" y="3607378"/>
            <a:chExt cx="309261" cy="309261"/>
          </a:xfrm>
        </p:grpSpPr>
        <p:sp>
          <p:nvSpPr>
            <p:cNvPr id="67" name="Freeform 215"/>
            <p:cNvSpPr>
              <a:spLocks/>
            </p:cNvSpPr>
            <p:nvPr/>
          </p:nvSpPr>
          <p:spPr bwMode="auto">
            <a:xfrm>
              <a:off x="1417171" y="3608648"/>
              <a:ext cx="306086" cy="306086"/>
            </a:xfrm>
            <a:custGeom>
              <a:avLst/>
              <a:gdLst/>
              <a:ahLst/>
              <a:cxnLst>
                <a:cxn ang="0">
                  <a:pos x="65" y="204"/>
                </a:cxn>
                <a:cxn ang="0">
                  <a:pos x="64" y="204"/>
                </a:cxn>
                <a:cxn ang="0">
                  <a:pos x="63" y="204"/>
                </a:cxn>
                <a:cxn ang="0">
                  <a:pos x="57" y="201"/>
                </a:cxn>
                <a:cxn ang="0">
                  <a:pos x="3" y="148"/>
                </a:cxn>
                <a:cxn ang="0">
                  <a:pos x="3" y="147"/>
                </a:cxn>
                <a:cxn ang="0">
                  <a:pos x="3" y="147"/>
                </a:cxn>
                <a:cxn ang="0">
                  <a:pos x="3" y="147"/>
                </a:cxn>
                <a:cxn ang="0">
                  <a:pos x="2" y="146"/>
                </a:cxn>
                <a:cxn ang="0">
                  <a:pos x="2" y="146"/>
                </a:cxn>
                <a:cxn ang="0">
                  <a:pos x="0" y="140"/>
                </a:cxn>
                <a:cxn ang="0">
                  <a:pos x="0" y="64"/>
                </a:cxn>
                <a:cxn ang="0">
                  <a:pos x="0" y="64"/>
                </a:cxn>
                <a:cxn ang="0">
                  <a:pos x="1" y="60"/>
                </a:cxn>
                <a:cxn ang="0">
                  <a:pos x="1" y="60"/>
                </a:cxn>
                <a:cxn ang="0">
                  <a:pos x="1" y="60"/>
                </a:cxn>
                <a:cxn ang="0">
                  <a:pos x="1" y="60"/>
                </a:cxn>
                <a:cxn ang="0">
                  <a:pos x="3" y="56"/>
                </a:cxn>
                <a:cxn ang="0">
                  <a:pos x="57" y="3"/>
                </a:cxn>
                <a:cxn ang="0">
                  <a:pos x="57" y="3"/>
                </a:cxn>
                <a:cxn ang="0">
                  <a:pos x="58" y="2"/>
                </a:cxn>
                <a:cxn ang="0">
                  <a:pos x="58" y="2"/>
                </a:cxn>
                <a:cxn ang="0">
                  <a:pos x="65" y="0"/>
                </a:cxn>
                <a:cxn ang="0">
                  <a:pos x="140" y="0"/>
                </a:cxn>
                <a:cxn ang="0">
                  <a:pos x="140" y="0"/>
                </a:cxn>
                <a:cxn ang="0">
                  <a:pos x="143" y="1"/>
                </a:cxn>
                <a:cxn ang="0">
                  <a:pos x="143" y="1"/>
                </a:cxn>
                <a:cxn ang="0">
                  <a:pos x="144" y="1"/>
                </a:cxn>
                <a:cxn ang="0">
                  <a:pos x="144" y="1"/>
                </a:cxn>
                <a:cxn ang="0">
                  <a:pos x="146" y="2"/>
                </a:cxn>
                <a:cxn ang="0">
                  <a:pos x="148" y="3"/>
                </a:cxn>
                <a:cxn ang="0">
                  <a:pos x="201" y="56"/>
                </a:cxn>
                <a:cxn ang="0">
                  <a:pos x="201" y="57"/>
                </a:cxn>
                <a:cxn ang="0">
                  <a:pos x="201" y="57"/>
                </a:cxn>
                <a:cxn ang="0">
                  <a:pos x="202" y="57"/>
                </a:cxn>
                <a:cxn ang="0">
                  <a:pos x="202" y="58"/>
                </a:cxn>
                <a:cxn ang="0">
                  <a:pos x="204" y="64"/>
                </a:cxn>
                <a:cxn ang="0">
                  <a:pos x="204" y="140"/>
                </a:cxn>
                <a:cxn ang="0">
                  <a:pos x="204" y="140"/>
                </a:cxn>
                <a:cxn ang="0">
                  <a:pos x="204" y="143"/>
                </a:cxn>
                <a:cxn ang="0">
                  <a:pos x="203" y="143"/>
                </a:cxn>
                <a:cxn ang="0">
                  <a:pos x="203" y="144"/>
                </a:cxn>
                <a:cxn ang="0">
                  <a:pos x="202" y="146"/>
                </a:cxn>
                <a:cxn ang="0">
                  <a:pos x="201" y="147"/>
                </a:cxn>
                <a:cxn ang="0">
                  <a:pos x="148" y="201"/>
                </a:cxn>
                <a:cxn ang="0">
                  <a:pos x="147" y="201"/>
                </a:cxn>
                <a:cxn ang="0">
                  <a:pos x="147" y="202"/>
                </a:cxn>
                <a:cxn ang="0">
                  <a:pos x="145" y="202"/>
                </a:cxn>
                <a:cxn ang="0">
                  <a:pos x="140" y="204"/>
                </a:cxn>
                <a:cxn ang="0">
                  <a:pos x="65" y="204"/>
                </a:cxn>
              </a:cxnLst>
              <a:rect l="0" t="0" r="r" b="b"/>
              <a:pathLst>
                <a:path w="204" h="204">
                  <a:moveTo>
                    <a:pt x="65" y="204"/>
                  </a:moveTo>
                  <a:cubicBezTo>
                    <a:pt x="64" y="204"/>
                    <a:pt x="64" y="204"/>
                    <a:pt x="64" y="204"/>
                  </a:cubicBezTo>
                  <a:cubicBezTo>
                    <a:pt x="63" y="204"/>
                    <a:pt x="63" y="204"/>
                    <a:pt x="63" y="204"/>
                  </a:cubicBezTo>
                  <a:cubicBezTo>
                    <a:pt x="60" y="203"/>
                    <a:pt x="58" y="202"/>
                    <a:pt x="57" y="201"/>
                  </a:cubicBezTo>
                  <a:cubicBezTo>
                    <a:pt x="3" y="148"/>
                    <a:pt x="3" y="148"/>
                    <a:pt x="3" y="148"/>
                  </a:cubicBezTo>
                  <a:cubicBezTo>
                    <a:pt x="3" y="147"/>
                    <a:pt x="3" y="147"/>
                    <a:pt x="3" y="147"/>
                  </a:cubicBezTo>
                  <a:cubicBezTo>
                    <a:pt x="3" y="147"/>
                    <a:pt x="3" y="147"/>
                    <a:pt x="3" y="147"/>
                  </a:cubicBezTo>
                  <a:cubicBezTo>
                    <a:pt x="3" y="147"/>
                    <a:pt x="3" y="147"/>
                    <a:pt x="3" y="147"/>
                  </a:cubicBezTo>
                  <a:cubicBezTo>
                    <a:pt x="2" y="146"/>
                    <a:pt x="2" y="146"/>
                    <a:pt x="2" y="146"/>
                  </a:cubicBezTo>
                  <a:cubicBezTo>
                    <a:pt x="2" y="146"/>
                    <a:pt x="2" y="146"/>
                    <a:pt x="2" y="146"/>
                  </a:cubicBezTo>
                  <a:cubicBezTo>
                    <a:pt x="1" y="143"/>
                    <a:pt x="0" y="141"/>
                    <a:pt x="0" y="140"/>
                  </a:cubicBezTo>
                  <a:cubicBezTo>
                    <a:pt x="0" y="64"/>
                    <a:pt x="0" y="64"/>
                    <a:pt x="0" y="64"/>
                  </a:cubicBezTo>
                  <a:cubicBezTo>
                    <a:pt x="0" y="64"/>
                    <a:pt x="0" y="64"/>
                    <a:pt x="0" y="64"/>
                  </a:cubicBezTo>
                  <a:cubicBezTo>
                    <a:pt x="0" y="62"/>
                    <a:pt x="1" y="61"/>
                    <a:pt x="1" y="60"/>
                  </a:cubicBezTo>
                  <a:cubicBezTo>
                    <a:pt x="1" y="60"/>
                    <a:pt x="1" y="60"/>
                    <a:pt x="1" y="60"/>
                  </a:cubicBezTo>
                  <a:cubicBezTo>
                    <a:pt x="1" y="60"/>
                    <a:pt x="1" y="60"/>
                    <a:pt x="1" y="60"/>
                  </a:cubicBezTo>
                  <a:cubicBezTo>
                    <a:pt x="1" y="60"/>
                    <a:pt x="1" y="60"/>
                    <a:pt x="1" y="60"/>
                  </a:cubicBezTo>
                  <a:cubicBezTo>
                    <a:pt x="2" y="59"/>
                    <a:pt x="2" y="58"/>
                    <a:pt x="3" y="56"/>
                  </a:cubicBezTo>
                  <a:cubicBezTo>
                    <a:pt x="57" y="3"/>
                    <a:pt x="57" y="3"/>
                    <a:pt x="57" y="3"/>
                  </a:cubicBezTo>
                  <a:cubicBezTo>
                    <a:pt x="57" y="3"/>
                    <a:pt x="57" y="3"/>
                    <a:pt x="57" y="3"/>
                  </a:cubicBezTo>
                  <a:cubicBezTo>
                    <a:pt x="58" y="2"/>
                    <a:pt x="58" y="2"/>
                    <a:pt x="58" y="2"/>
                  </a:cubicBezTo>
                  <a:cubicBezTo>
                    <a:pt x="58" y="2"/>
                    <a:pt x="58" y="2"/>
                    <a:pt x="58" y="2"/>
                  </a:cubicBezTo>
                  <a:cubicBezTo>
                    <a:pt x="60" y="0"/>
                    <a:pt x="63" y="0"/>
                    <a:pt x="65" y="0"/>
                  </a:cubicBezTo>
                  <a:cubicBezTo>
                    <a:pt x="140" y="0"/>
                    <a:pt x="140" y="0"/>
                    <a:pt x="140" y="0"/>
                  </a:cubicBezTo>
                  <a:cubicBezTo>
                    <a:pt x="140" y="0"/>
                    <a:pt x="140" y="0"/>
                    <a:pt x="140" y="0"/>
                  </a:cubicBezTo>
                  <a:cubicBezTo>
                    <a:pt x="141" y="0"/>
                    <a:pt x="142" y="0"/>
                    <a:pt x="143" y="1"/>
                  </a:cubicBezTo>
                  <a:cubicBezTo>
                    <a:pt x="143" y="1"/>
                    <a:pt x="143" y="1"/>
                    <a:pt x="143" y="1"/>
                  </a:cubicBezTo>
                  <a:cubicBezTo>
                    <a:pt x="144" y="1"/>
                    <a:pt x="144" y="1"/>
                    <a:pt x="144" y="1"/>
                  </a:cubicBezTo>
                  <a:cubicBezTo>
                    <a:pt x="144" y="1"/>
                    <a:pt x="144" y="1"/>
                    <a:pt x="144" y="1"/>
                  </a:cubicBezTo>
                  <a:cubicBezTo>
                    <a:pt x="145" y="1"/>
                    <a:pt x="145" y="2"/>
                    <a:pt x="146" y="2"/>
                  </a:cubicBezTo>
                  <a:cubicBezTo>
                    <a:pt x="146" y="2"/>
                    <a:pt x="147" y="3"/>
                    <a:pt x="148" y="3"/>
                  </a:cubicBezTo>
                  <a:cubicBezTo>
                    <a:pt x="201" y="56"/>
                    <a:pt x="201" y="56"/>
                    <a:pt x="201" y="56"/>
                  </a:cubicBezTo>
                  <a:cubicBezTo>
                    <a:pt x="201" y="57"/>
                    <a:pt x="201" y="57"/>
                    <a:pt x="201" y="57"/>
                  </a:cubicBezTo>
                  <a:cubicBezTo>
                    <a:pt x="201" y="57"/>
                    <a:pt x="201" y="57"/>
                    <a:pt x="201" y="57"/>
                  </a:cubicBezTo>
                  <a:cubicBezTo>
                    <a:pt x="201" y="57"/>
                    <a:pt x="202" y="57"/>
                    <a:pt x="202" y="57"/>
                  </a:cubicBezTo>
                  <a:cubicBezTo>
                    <a:pt x="202" y="58"/>
                    <a:pt x="202" y="58"/>
                    <a:pt x="202" y="58"/>
                  </a:cubicBezTo>
                  <a:cubicBezTo>
                    <a:pt x="203" y="60"/>
                    <a:pt x="204" y="62"/>
                    <a:pt x="204" y="64"/>
                  </a:cubicBezTo>
                  <a:cubicBezTo>
                    <a:pt x="204" y="140"/>
                    <a:pt x="204" y="140"/>
                    <a:pt x="204" y="140"/>
                  </a:cubicBezTo>
                  <a:cubicBezTo>
                    <a:pt x="204" y="140"/>
                    <a:pt x="204" y="140"/>
                    <a:pt x="204" y="140"/>
                  </a:cubicBezTo>
                  <a:cubicBezTo>
                    <a:pt x="204" y="141"/>
                    <a:pt x="204" y="142"/>
                    <a:pt x="204" y="143"/>
                  </a:cubicBezTo>
                  <a:cubicBezTo>
                    <a:pt x="203" y="143"/>
                    <a:pt x="203" y="143"/>
                    <a:pt x="203" y="143"/>
                  </a:cubicBezTo>
                  <a:cubicBezTo>
                    <a:pt x="203" y="144"/>
                    <a:pt x="203" y="144"/>
                    <a:pt x="203" y="144"/>
                  </a:cubicBezTo>
                  <a:cubicBezTo>
                    <a:pt x="203" y="145"/>
                    <a:pt x="202" y="145"/>
                    <a:pt x="202" y="146"/>
                  </a:cubicBezTo>
                  <a:cubicBezTo>
                    <a:pt x="201" y="147"/>
                    <a:pt x="201" y="147"/>
                    <a:pt x="201" y="147"/>
                  </a:cubicBezTo>
                  <a:cubicBezTo>
                    <a:pt x="148" y="201"/>
                    <a:pt x="148" y="201"/>
                    <a:pt x="148" y="201"/>
                  </a:cubicBezTo>
                  <a:cubicBezTo>
                    <a:pt x="148" y="201"/>
                    <a:pt x="147" y="201"/>
                    <a:pt x="147" y="201"/>
                  </a:cubicBezTo>
                  <a:cubicBezTo>
                    <a:pt x="147" y="201"/>
                    <a:pt x="147" y="201"/>
                    <a:pt x="147" y="202"/>
                  </a:cubicBezTo>
                  <a:cubicBezTo>
                    <a:pt x="146" y="202"/>
                    <a:pt x="146" y="202"/>
                    <a:pt x="145" y="202"/>
                  </a:cubicBezTo>
                  <a:cubicBezTo>
                    <a:pt x="144" y="203"/>
                    <a:pt x="142" y="204"/>
                    <a:pt x="140" y="204"/>
                  </a:cubicBezTo>
                  <a:lnTo>
                    <a:pt x="65" y="20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8" name="Freeform 216"/>
            <p:cNvSpPr>
              <a:spLocks noEditPoints="1"/>
            </p:cNvSpPr>
            <p:nvPr/>
          </p:nvSpPr>
          <p:spPr bwMode="auto">
            <a:xfrm>
              <a:off x="1415266" y="3607378"/>
              <a:ext cx="309261" cy="309261"/>
            </a:xfrm>
            <a:custGeom>
              <a:avLst/>
              <a:gdLst/>
              <a:ahLst/>
              <a:cxnLst>
                <a:cxn ang="0">
                  <a:pos x="66" y="206"/>
                </a:cxn>
                <a:cxn ang="0">
                  <a:pos x="64" y="206"/>
                </a:cxn>
                <a:cxn ang="0">
                  <a:pos x="57" y="203"/>
                </a:cxn>
                <a:cxn ang="0">
                  <a:pos x="3" y="148"/>
                </a:cxn>
                <a:cxn ang="0">
                  <a:pos x="2" y="147"/>
                </a:cxn>
                <a:cxn ang="0">
                  <a:pos x="0" y="141"/>
                </a:cxn>
                <a:cxn ang="0">
                  <a:pos x="0" y="65"/>
                </a:cxn>
                <a:cxn ang="0">
                  <a:pos x="0" y="63"/>
                </a:cxn>
                <a:cxn ang="0">
                  <a:pos x="1" y="60"/>
                </a:cxn>
                <a:cxn ang="0">
                  <a:pos x="3" y="57"/>
                </a:cxn>
                <a:cxn ang="0">
                  <a:pos x="57" y="3"/>
                </a:cxn>
                <a:cxn ang="0">
                  <a:pos x="58" y="2"/>
                </a:cxn>
                <a:cxn ang="0">
                  <a:pos x="60" y="1"/>
                </a:cxn>
                <a:cxn ang="0">
                  <a:pos x="66" y="0"/>
                </a:cxn>
                <a:cxn ang="0">
                  <a:pos x="141" y="0"/>
                </a:cxn>
                <a:cxn ang="0">
                  <a:pos x="143" y="0"/>
                </a:cxn>
                <a:cxn ang="0">
                  <a:pos x="144" y="0"/>
                </a:cxn>
                <a:cxn ang="0">
                  <a:pos x="146" y="1"/>
                </a:cxn>
                <a:cxn ang="0">
                  <a:pos x="149" y="3"/>
                </a:cxn>
                <a:cxn ang="0">
                  <a:pos x="203" y="57"/>
                </a:cxn>
                <a:cxn ang="0">
                  <a:pos x="204" y="58"/>
                </a:cxn>
                <a:cxn ang="0">
                  <a:pos x="205" y="60"/>
                </a:cxn>
                <a:cxn ang="0">
                  <a:pos x="206" y="65"/>
                </a:cxn>
                <a:cxn ang="0">
                  <a:pos x="206" y="141"/>
                </a:cxn>
                <a:cxn ang="0">
                  <a:pos x="206" y="143"/>
                </a:cxn>
                <a:cxn ang="0">
                  <a:pos x="206" y="144"/>
                </a:cxn>
                <a:cxn ang="0">
                  <a:pos x="205" y="146"/>
                </a:cxn>
                <a:cxn ang="0">
                  <a:pos x="149" y="203"/>
                </a:cxn>
                <a:cxn ang="0">
                  <a:pos x="149" y="203"/>
                </a:cxn>
                <a:cxn ang="0">
                  <a:pos x="148" y="203"/>
                </a:cxn>
                <a:cxn ang="0">
                  <a:pos x="146" y="205"/>
                </a:cxn>
                <a:cxn ang="0">
                  <a:pos x="66" y="206"/>
                </a:cxn>
                <a:cxn ang="0">
                  <a:pos x="145" y="203"/>
                </a:cxn>
                <a:cxn ang="0">
                  <a:pos x="146" y="202"/>
                </a:cxn>
                <a:cxn ang="0">
                  <a:pos x="147" y="201"/>
                </a:cxn>
                <a:cxn ang="0">
                  <a:pos x="147" y="201"/>
                </a:cxn>
                <a:cxn ang="0">
                  <a:pos x="203" y="145"/>
                </a:cxn>
                <a:cxn ang="0">
                  <a:pos x="203" y="143"/>
                </a:cxn>
                <a:cxn ang="0">
                  <a:pos x="203" y="142"/>
                </a:cxn>
                <a:cxn ang="0">
                  <a:pos x="204" y="141"/>
                </a:cxn>
                <a:cxn ang="0">
                  <a:pos x="203" y="62"/>
                </a:cxn>
                <a:cxn ang="0">
                  <a:pos x="202" y="60"/>
                </a:cxn>
                <a:cxn ang="0">
                  <a:pos x="201" y="59"/>
                </a:cxn>
                <a:cxn ang="0">
                  <a:pos x="201" y="58"/>
                </a:cxn>
                <a:cxn ang="0">
                  <a:pos x="145" y="3"/>
                </a:cxn>
                <a:cxn ang="0">
                  <a:pos x="144" y="3"/>
                </a:cxn>
                <a:cxn ang="0">
                  <a:pos x="141" y="2"/>
                </a:cxn>
                <a:cxn ang="0">
                  <a:pos x="141" y="2"/>
                </a:cxn>
                <a:cxn ang="0">
                  <a:pos x="61" y="3"/>
                </a:cxn>
                <a:cxn ang="0">
                  <a:pos x="60" y="4"/>
                </a:cxn>
                <a:cxn ang="0">
                  <a:pos x="59" y="5"/>
                </a:cxn>
                <a:cxn ang="0">
                  <a:pos x="59" y="5"/>
                </a:cxn>
                <a:cxn ang="0">
                  <a:pos x="4" y="60"/>
                </a:cxn>
                <a:cxn ang="0">
                  <a:pos x="3" y="62"/>
                </a:cxn>
                <a:cxn ang="0">
                  <a:pos x="3" y="64"/>
                </a:cxn>
                <a:cxn ang="0">
                  <a:pos x="3" y="65"/>
                </a:cxn>
                <a:cxn ang="0">
                  <a:pos x="3" y="144"/>
                </a:cxn>
                <a:cxn ang="0">
                  <a:pos x="4" y="146"/>
                </a:cxn>
                <a:cxn ang="0">
                  <a:pos x="5" y="147"/>
                </a:cxn>
                <a:cxn ang="0">
                  <a:pos x="5" y="147"/>
                </a:cxn>
                <a:cxn ang="0">
                  <a:pos x="63" y="203"/>
                </a:cxn>
                <a:cxn ang="0">
                  <a:pos x="65" y="203"/>
                </a:cxn>
                <a:cxn ang="0">
                  <a:pos x="66" y="203"/>
                </a:cxn>
              </a:cxnLst>
              <a:rect l="0" t="0" r="r" b="b"/>
              <a:pathLst>
                <a:path w="206" h="206">
                  <a:moveTo>
                    <a:pt x="66" y="206"/>
                  </a:moveTo>
                  <a:cubicBezTo>
                    <a:pt x="66" y="206"/>
                    <a:pt x="66" y="206"/>
                    <a:pt x="66" y="206"/>
                  </a:cubicBezTo>
                  <a:cubicBezTo>
                    <a:pt x="66" y="206"/>
                    <a:pt x="66" y="206"/>
                    <a:pt x="66" y="206"/>
                  </a:cubicBezTo>
                  <a:cubicBezTo>
                    <a:pt x="65" y="206"/>
                    <a:pt x="65" y="206"/>
                    <a:pt x="65" y="206"/>
                  </a:cubicBezTo>
                  <a:cubicBezTo>
                    <a:pt x="65" y="206"/>
                    <a:pt x="65" y="206"/>
                    <a:pt x="65" y="206"/>
                  </a:cubicBezTo>
                  <a:cubicBezTo>
                    <a:pt x="64" y="206"/>
                    <a:pt x="64" y="206"/>
                    <a:pt x="64" y="206"/>
                  </a:cubicBezTo>
                  <a:cubicBezTo>
                    <a:pt x="63" y="206"/>
                    <a:pt x="63" y="206"/>
                    <a:pt x="62" y="205"/>
                  </a:cubicBezTo>
                  <a:cubicBezTo>
                    <a:pt x="62" y="205"/>
                    <a:pt x="62" y="205"/>
                    <a:pt x="62" y="205"/>
                  </a:cubicBezTo>
                  <a:cubicBezTo>
                    <a:pt x="60" y="205"/>
                    <a:pt x="58" y="204"/>
                    <a:pt x="57" y="203"/>
                  </a:cubicBezTo>
                  <a:cubicBezTo>
                    <a:pt x="3" y="149"/>
                    <a:pt x="3" y="149"/>
                    <a:pt x="3" y="149"/>
                  </a:cubicBezTo>
                  <a:cubicBezTo>
                    <a:pt x="3" y="149"/>
                    <a:pt x="3" y="149"/>
                    <a:pt x="3" y="149"/>
                  </a:cubicBezTo>
                  <a:cubicBezTo>
                    <a:pt x="3" y="148"/>
                    <a:pt x="3" y="148"/>
                    <a:pt x="3" y="148"/>
                  </a:cubicBezTo>
                  <a:cubicBezTo>
                    <a:pt x="3" y="148"/>
                    <a:pt x="3" y="148"/>
                    <a:pt x="3" y="148"/>
                  </a:cubicBezTo>
                  <a:cubicBezTo>
                    <a:pt x="2" y="148"/>
                    <a:pt x="2" y="148"/>
                    <a:pt x="2" y="147"/>
                  </a:cubicBezTo>
                  <a:cubicBezTo>
                    <a:pt x="2" y="147"/>
                    <a:pt x="2" y="147"/>
                    <a:pt x="2" y="147"/>
                  </a:cubicBezTo>
                  <a:cubicBezTo>
                    <a:pt x="2" y="147"/>
                    <a:pt x="2" y="147"/>
                    <a:pt x="1" y="147"/>
                  </a:cubicBezTo>
                  <a:cubicBezTo>
                    <a:pt x="1" y="146"/>
                    <a:pt x="1" y="146"/>
                    <a:pt x="1" y="146"/>
                  </a:cubicBezTo>
                  <a:cubicBezTo>
                    <a:pt x="0" y="144"/>
                    <a:pt x="0" y="143"/>
                    <a:pt x="0" y="141"/>
                  </a:cubicBezTo>
                  <a:cubicBezTo>
                    <a:pt x="0" y="65"/>
                    <a:pt x="0" y="65"/>
                    <a:pt x="0" y="65"/>
                  </a:cubicBezTo>
                  <a:cubicBezTo>
                    <a:pt x="0" y="65"/>
                    <a:pt x="0" y="65"/>
                    <a:pt x="0" y="65"/>
                  </a:cubicBezTo>
                  <a:cubicBezTo>
                    <a:pt x="0" y="65"/>
                    <a:pt x="0" y="65"/>
                    <a:pt x="0" y="65"/>
                  </a:cubicBezTo>
                  <a:cubicBezTo>
                    <a:pt x="0" y="64"/>
                    <a:pt x="0" y="64"/>
                    <a:pt x="0" y="64"/>
                  </a:cubicBezTo>
                  <a:cubicBezTo>
                    <a:pt x="0" y="64"/>
                    <a:pt x="0" y="64"/>
                    <a:pt x="0" y="64"/>
                  </a:cubicBezTo>
                  <a:cubicBezTo>
                    <a:pt x="0" y="64"/>
                    <a:pt x="0" y="64"/>
                    <a:pt x="0" y="63"/>
                  </a:cubicBezTo>
                  <a:cubicBezTo>
                    <a:pt x="0" y="63"/>
                    <a:pt x="0" y="62"/>
                    <a:pt x="1" y="61"/>
                  </a:cubicBezTo>
                  <a:cubicBezTo>
                    <a:pt x="1" y="60"/>
                    <a:pt x="1" y="60"/>
                    <a:pt x="1" y="60"/>
                  </a:cubicBezTo>
                  <a:cubicBezTo>
                    <a:pt x="1" y="60"/>
                    <a:pt x="1" y="60"/>
                    <a:pt x="1" y="60"/>
                  </a:cubicBezTo>
                  <a:cubicBezTo>
                    <a:pt x="1" y="60"/>
                    <a:pt x="1" y="60"/>
                    <a:pt x="1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8"/>
                    <a:pt x="3" y="57"/>
                    <a:pt x="3" y="57"/>
                  </a:cubicBezTo>
                  <a:cubicBezTo>
                    <a:pt x="57" y="3"/>
                    <a:pt x="57" y="3"/>
                    <a:pt x="57" y="3"/>
                  </a:cubicBezTo>
                  <a:cubicBezTo>
                    <a:pt x="57" y="3"/>
                    <a:pt x="57" y="3"/>
                    <a:pt x="57" y="3"/>
                  </a:cubicBezTo>
                  <a:cubicBezTo>
                    <a:pt x="57" y="3"/>
                    <a:pt x="57" y="3"/>
                    <a:pt x="57" y="3"/>
                  </a:cubicBezTo>
                  <a:cubicBezTo>
                    <a:pt x="58" y="3"/>
                    <a:pt x="58" y="3"/>
                    <a:pt x="58" y="3"/>
                  </a:cubicBezTo>
                  <a:cubicBezTo>
                    <a:pt x="58" y="2"/>
                    <a:pt x="58" y="2"/>
                    <a:pt x="58" y="2"/>
                  </a:cubicBezTo>
                  <a:cubicBezTo>
                    <a:pt x="58" y="2"/>
                    <a:pt x="58" y="2"/>
                    <a:pt x="58" y="2"/>
                  </a:cubicBezTo>
                  <a:cubicBezTo>
                    <a:pt x="59" y="2"/>
                    <a:pt x="59" y="2"/>
                    <a:pt x="59" y="2"/>
                  </a:cubicBezTo>
                  <a:cubicBezTo>
                    <a:pt x="59" y="1"/>
                    <a:pt x="59" y="1"/>
                    <a:pt x="59" y="1"/>
                  </a:cubicBezTo>
                  <a:cubicBezTo>
                    <a:pt x="60" y="1"/>
                    <a:pt x="60" y="1"/>
                    <a:pt x="60" y="1"/>
                  </a:cubicBezTo>
                  <a:cubicBezTo>
                    <a:pt x="60" y="1"/>
                    <a:pt x="60" y="1"/>
                    <a:pt x="60" y="1"/>
                  </a:cubicBezTo>
                  <a:cubicBezTo>
                    <a:pt x="60" y="1"/>
                    <a:pt x="60" y="1"/>
                    <a:pt x="60" y="1"/>
                  </a:cubicBezTo>
                  <a:cubicBezTo>
                    <a:pt x="62" y="0"/>
                    <a:pt x="64" y="0"/>
                    <a:pt x="66" y="0"/>
                  </a:cubicBezTo>
                  <a:cubicBezTo>
                    <a:pt x="141" y="0"/>
                    <a:pt x="141" y="0"/>
                    <a:pt x="141" y="0"/>
                  </a:cubicBezTo>
                  <a:cubicBezTo>
                    <a:pt x="141" y="0"/>
                    <a:pt x="141" y="0"/>
                    <a:pt x="141" y="0"/>
                  </a:cubicBezTo>
                  <a:cubicBezTo>
                    <a:pt x="141" y="0"/>
                    <a:pt x="141" y="0"/>
                    <a:pt x="141" y="0"/>
                  </a:cubicBezTo>
                  <a:cubicBezTo>
                    <a:pt x="142" y="0"/>
                    <a:pt x="142" y="0"/>
                    <a:pt x="142" y="0"/>
                  </a:cubicBezTo>
                  <a:cubicBezTo>
                    <a:pt x="142" y="0"/>
                    <a:pt x="142" y="0"/>
                    <a:pt x="142" y="0"/>
                  </a:cubicBezTo>
                  <a:cubicBezTo>
                    <a:pt x="142" y="0"/>
                    <a:pt x="142" y="0"/>
                    <a:pt x="143" y="0"/>
                  </a:cubicBezTo>
                  <a:cubicBezTo>
                    <a:pt x="143" y="0"/>
                    <a:pt x="143" y="0"/>
                    <a:pt x="143" y="0"/>
                  </a:cubicBezTo>
                  <a:cubicBezTo>
                    <a:pt x="143" y="0"/>
                    <a:pt x="143" y="0"/>
                    <a:pt x="143" y="0"/>
                  </a:cubicBezTo>
                  <a:cubicBezTo>
                    <a:pt x="144" y="0"/>
                    <a:pt x="144" y="0"/>
                    <a:pt x="144" y="0"/>
                  </a:cubicBezTo>
                  <a:cubicBezTo>
                    <a:pt x="145" y="1"/>
                    <a:pt x="145" y="1"/>
                    <a:pt x="145" y="1"/>
                  </a:cubicBezTo>
                  <a:cubicBezTo>
                    <a:pt x="145" y="1"/>
                    <a:pt x="145" y="1"/>
                    <a:pt x="145" y="1"/>
                  </a:cubicBezTo>
                  <a:cubicBezTo>
                    <a:pt x="146" y="1"/>
                    <a:pt x="146" y="1"/>
                    <a:pt x="146" y="1"/>
                  </a:cubicBezTo>
                  <a:cubicBezTo>
                    <a:pt x="146" y="1"/>
                    <a:pt x="146" y="1"/>
                    <a:pt x="146" y="1"/>
                  </a:cubicBezTo>
                  <a:cubicBezTo>
                    <a:pt x="147" y="1"/>
                    <a:pt x="147" y="1"/>
                    <a:pt x="147" y="1"/>
                  </a:cubicBezTo>
                  <a:cubicBezTo>
                    <a:pt x="147" y="1"/>
                    <a:pt x="148" y="2"/>
                    <a:pt x="149" y="3"/>
                  </a:cubicBezTo>
                  <a:cubicBezTo>
                    <a:pt x="203" y="57"/>
                    <a:pt x="203" y="57"/>
                    <a:pt x="203" y="57"/>
                  </a:cubicBezTo>
                  <a:cubicBezTo>
                    <a:pt x="203" y="57"/>
                    <a:pt x="203" y="57"/>
                    <a:pt x="203" y="57"/>
                  </a:cubicBezTo>
                  <a:cubicBezTo>
                    <a:pt x="203" y="57"/>
                    <a:pt x="203" y="57"/>
                    <a:pt x="203" y="57"/>
                  </a:cubicBezTo>
                  <a:cubicBezTo>
                    <a:pt x="203" y="57"/>
                    <a:pt x="203" y="57"/>
                    <a:pt x="203" y="57"/>
                  </a:cubicBezTo>
                  <a:cubicBezTo>
                    <a:pt x="203" y="58"/>
                    <a:pt x="203" y="58"/>
                    <a:pt x="203" y="58"/>
                  </a:cubicBezTo>
                  <a:cubicBezTo>
                    <a:pt x="204" y="58"/>
                    <a:pt x="204" y="58"/>
                    <a:pt x="204" y="58"/>
                  </a:cubicBezTo>
                  <a:cubicBezTo>
                    <a:pt x="204" y="58"/>
                    <a:pt x="204" y="59"/>
                    <a:pt x="204" y="59"/>
                  </a:cubicBezTo>
                  <a:cubicBezTo>
                    <a:pt x="205" y="59"/>
                    <a:pt x="205" y="59"/>
                    <a:pt x="205" y="59"/>
                  </a:cubicBezTo>
                  <a:cubicBezTo>
                    <a:pt x="205" y="60"/>
                    <a:pt x="205" y="60"/>
                    <a:pt x="205" y="60"/>
                  </a:cubicBezTo>
                  <a:cubicBezTo>
                    <a:pt x="205" y="60"/>
                    <a:pt x="205" y="60"/>
                    <a:pt x="205" y="60"/>
                  </a:cubicBezTo>
                  <a:cubicBezTo>
                    <a:pt x="206" y="61"/>
                    <a:pt x="206" y="62"/>
                    <a:pt x="206" y="63"/>
                  </a:cubicBezTo>
                  <a:cubicBezTo>
                    <a:pt x="206" y="64"/>
                    <a:pt x="206" y="65"/>
                    <a:pt x="206" y="65"/>
                  </a:cubicBezTo>
                  <a:cubicBezTo>
                    <a:pt x="206" y="141"/>
                    <a:pt x="206" y="141"/>
                    <a:pt x="206" y="141"/>
                  </a:cubicBezTo>
                  <a:cubicBezTo>
                    <a:pt x="206" y="141"/>
                    <a:pt x="206" y="141"/>
                    <a:pt x="206" y="141"/>
                  </a:cubicBezTo>
                  <a:cubicBezTo>
                    <a:pt x="206" y="141"/>
                    <a:pt x="206" y="141"/>
                    <a:pt x="206" y="141"/>
                  </a:cubicBezTo>
                  <a:cubicBezTo>
                    <a:pt x="206" y="142"/>
                    <a:pt x="206" y="142"/>
                    <a:pt x="206" y="142"/>
                  </a:cubicBezTo>
                  <a:cubicBezTo>
                    <a:pt x="206" y="142"/>
                    <a:pt x="206" y="142"/>
                    <a:pt x="206" y="142"/>
                  </a:cubicBezTo>
                  <a:cubicBezTo>
                    <a:pt x="206" y="143"/>
                    <a:pt x="206" y="143"/>
                    <a:pt x="206" y="143"/>
                  </a:cubicBezTo>
                  <a:cubicBezTo>
                    <a:pt x="206" y="143"/>
                    <a:pt x="206" y="143"/>
                    <a:pt x="206" y="143"/>
                  </a:cubicBezTo>
                  <a:cubicBezTo>
                    <a:pt x="206" y="144"/>
                    <a:pt x="206" y="144"/>
                    <a:pt x="206" y="144"/>
                  </a:cubicBezTo>
                  <a:cubicBezTo>
                    <a:pt x="206" y="144"/>
                    <a:pt x="206" y="144"/>
                    <a:pt x="206" y="144"/>
                  </a:cubicBezTo>
                  <a:cubicBezTo>
                    <a:pt x="206" y="145"/>
                    <a:pt x="206" y="145"/>
                    <a:pt x="206" y="145"/>
                  </a:cubicBezTo>
                  <a:cubicBezTo>
                    <a:pt x="205" y="146"/>
                    <a:pt x="205" y="146"/>
                    <a:pt x="205" y="146"/>
                  </a:cubicBezTo>
                  <a:cubicBezTo>
                    <a:pt x="205" y="146"/>
                    <a:pt x="205" y="146"/>
                    <a:pt x="205" y="146"/>
                  </a:cubicBezTo>
                  <a:cubicBezTo>
                    <a:pt x="205" y="146"/>
                    <a:pt x="205" y="147"/>
                    <a:pt x="205" y="147"/>
                  </a:cubicBezTo>
                  <a:cubicBezTo>
                    <a:pt x="204" y="148"/>
                    <a:pt x="203" y="149"/>
                    <a:pt x="203" y="149"/>
                  </a:cubicBezTo>
                  <a:cubicBezTo>
                    <a:pt x="149" y="203"/>
                    <a:pt x="149" y="203"/>
                    <a:pt x="149" y="203"/>
                  </a:cubicBezTo>
                  <a:cubicBezTo>
                    <a:pt x="149" y="203"/>
                    <a:pt x="149" y="203"/>
                    <a:pt x="149" y="203"/>
                  </a:cubicBezTo>
                  <a:cubicBezTo>
                    <a:pt x="149" y="203"/>
                    <a:pt x="149" y="203"/>
                    <a:pt x="149" y="203"/>
                  </a:cubicBezTo>
                  <a:cubicBezTo>
                    <a:pt x="149" y="203"/>
                    <a:pt x="149" y="203"/>
                    <a:pt x="149" y="203"/>
                  </a:cubicBezTo>
                  <a:cubicBezTo>
                    <a:pt x="149" y="203"/>
                    <a:pt x="149" y="203"/>
                    <a:pt x="149" y="203"/>
                  </a:cubicBezTo>
                  <a:cubicBezTo>
                    <a:pt x="148" y="203"/>
                    <a:pt x="148" y="203"/>
                    <a:pt x="148" y="203"/>
                  </a:cubicBezTo>
                  <a:cubicBezTo>
                    <a:pt x="148" y="203"/>
                    <a:pt x="148" y="203"/>
                    <a:pt x="148" y="203"/>
                  </a:cubicBezTo>
                  <a:cubicBezTo>
                    <a:pt x="148" y="204"/>
                    <a:pt x="148" y="204"/>
                    <a:pt x="147" y="204"/>
                  </a:cubicBezTo>
                  <a:cubicBezTo>
                    <a:pt x="147" y="204"/>
                    <a:pt x="147" y="204"/>
                    <a:pt x="147" y="204"/>
                  </a:cubicBezTo>
                  <a:cubicBezTo>
                    <a:pt x="146" y="205"/>
                    <a:pt x="146" y="205"/>
                    <a:pt x="146" y="205"/>
                  </a:cubicBezTo>
                  <a:cubicBezTo>
                    <a:pt x="145" y="205"/>
                    <a:pt x="144" y="206"/>
                    <a:pt x="143" y="206"/>
                  </a:cubicBezTo>
                  <a:cubicBezTo>
                    <a:pt x="142" y="206"/>
                    <a:pt x="142" y="206"/>
                    <a:pt x="141" y="206"/>
                  </a:cubicBezTo>
                  <a:lnTo>
                    <a:pt x="66" y="206"/>
                  </a:lnTo>
                  <a:close/>
                  <a:moveTo>
                    <a:pt x="141" y="203"/>
                  </a:moveTo>
                  <a:cubicBezTo>
                    <a:pt x="141" y="203"/>
                    <a:pt x="142" y="203"/>
                    <a:pt x="143" y="203"/>
                  </a:cubicBezTo>
                  <a:cubicBezTo>
                    <a:pt x="143" y="203"/>
                    <a:pt x="144" y="203"/>
                    <a:pt x="145" y="203"/>
                  </a:cubicBezTo>
                  <a:cubicBezTo>
                    <a:pt x="145" y="203"/>
                    <a:pt x="145" y="203"/>
                    <a:pt x="145" y="203"/>
                  </a:cubicBezTo>
                  <a:cubicBezTo>
                    <a:pt x="145" y="203"/>
                    <a:pt x="145" y="202"/>
                    <a:pt x="145" y="202"/>
                  </a:cubicBezTo>
                  <a:cubicBezTo>
                    <a:pt x="146" y="202"/>
                    <a:pt x="146" y="202"/>
                    <a:pt x="146" y="202"/>
                  </a:cubicBezTo>
                  <a:cubicBezTo>
                    <a:pt x="146" y="202"/>
                    <a:pt x="146" y="202"/>
                    <a:pt x="146" y="202"/>
                  </a:cubicBezTo>
                  <a:cubicBezTo>
                    <a:pt x="147" y="202"/>
                    <a:pt x="147" y="202"/>
                    <a:pt x="147" y="202"/>
                  </a:cubicBezTo>
                  <a:cubicBezTo>
                    <a:pt x="147" y="201"/>
                    <a:pt x="147" y="201"/>
                    <a:pt x="147" y="201"/>
                  </a:cubicBezTo>
                  <a:cubicBezTo>
                    <a:pt x="147" y="201"/>
                    <a:pt x="147" y="201"/>
                    <a:pt x="147" y="201"/>
                  </a:cubicBezTo>
                  <a:cubicBezTo>
                    <a:pt x="147" y="201"/>
                    <a:pt x="147" y="201"/>
                    <a:pt x="147" y="201"/>
                  </a:cubicBezTo>
                  <a:cubicBezTo>
                    <a:pt x="147" y="201"/>
                    <a:pt x="147" y="201"/>
                    <a:pt x="147" y="201"/>
                  </a:cubicBezTo>
                  <a:cubicBezTo>
                    <a:pt x="148" y="201"/>
                    <a:pt x="148" y="201"/>
                    <a:pt x="148" y="201"/>
                  </a:cubicBezTo>
                  <a:cubicBezTo>
                    <a:pt x="201" y="147"/>
                    <a:pt x="201" y="147"/>
                    <a:pt x="201" y="147"/>
                  </a:cubicBezTo>
                  <a:cubicBezTo>
                    <a:pt x="202" y="146"/>
                    <a:pt x="203" y="146"/>
                    <a:pt x="203" y="145"/>
                  </a:cubicBezTo>
                  <a:cubicBezTo>
                    <a:pt x="203" y="145"/>
                    <a:pt x="203" y="145"/>
                    <a:pt x="203" y="145"/>
                  </a:cubicBezTo>
                  <a:cubicBezTo>
                    <a:pt x="203" y="144"/>
                    <a:pt x="203" y="144"/>
                    <a:pt x="203" y="144"/>
                  </a:cubicBezTo>
                  <a:cubicBezTo>
                    <a:pt x="203" y="143"/>
                    <a:pt x="203" y="143"/>
                    <a:pt x="203" y="143"/>
                  </a:cubicBezTo>
                  <a:cubicBezTo>
                    <a:pt x="203" y="143"/>
                    <a:pt x="203" y="143"/>
                    <a:pt x="203" y="143"/>
                  </a:cubicBezTo>
                  <a:cubicBezTo>
                    <a:pt x="203" y="143"/>
                    <a:pt x="203" y="142"/>
                    <a:pt x="203" y="142"/>
                  </a:cubicBezTo>
                  <a:cubicBezTo>
                    <a:pt x="203" y="142"/>
                    <a:pt x="203" y="142"/>
                    <a:pt x="203" y="142"/>
                  </a:cubicBezTo>
                  <a:cubicBezTo>
                    <a:pt x="203" y="141"/>
                    <a:pt x="203" y="141"/>
                    <a:pt x="203" y="141"/>
                  </a:cubicBezTo>
                  <a:cubicBezTo>
                    <a:pt x="204" y="141"/>
                    <a:pt x="204" y="141"/>
                    <a:pt x="204" y="141"/>
                  </a:cubicBezTo>
                  <a:cubicBezTo>
                    <a:pt x="204" y="141"/>
                    <a:pt x="204" y="141"/>
                    <a:pt x="204" y="141"/>
                  </a:cubicBezTo>
                  <a:cubicBezTo>
                    <a:pt x="204" y="141"/>
                    <a:pt x="204" y="141"/>
                    <a:pt x="204" y="141"/>
                  </a:cubicBezTo>
                  <a:cubicBezTo>
                    <a:pt x="204" y="65"/>
                    <a:pt x="204" y="65"/>
                    <a:pt x="204" y="65"/>
                  </a:cubicBezTo>
                  <a:cubicBezTo>
                    <a:pt x="204" y="64"/>
                    <a:pt x="203" y="63"/>
                    <a:pt x="203" y="62"/>
                  </a:cubicBezTo>
                  <a:cubicBezTo>
                    <a:pt x="203" y="62"/>
                    <a:pt x="203" y="61"/>
                    <a:pt x="203" y="61"/>
                  </a:cubicBezTo>
                  <a:cubicBezTo>
                    <a:pt x="203" y="61"/>
                    <a:pt x="203" y="61"/>
                    <a:pt x="203" y="61"/>
                  </a:cubicBezTo>
                  <a:cubicBezTo>
                    <a:pt x="202" y="61"/>
                    <a:pt x="202" y="61"/>
                    <a:pt x="202" y="60"/>
                  </a:cubicBezTo>
                  <a:cubicBezTo>
                    <a:pt x="202" y="60"/>
                    <a:pt x="202" y="60"/>
                    <a:pt x="202" y="60"/>
                  </a:cubicBezTo>
                  <a:cubicBezTo>
                    <a:pt x="202" y="59"/>
                    <a:pt x="202" y="59"/>
                    <a:pt x="202" y="59"/>
                  </a:cubicBezTo>
                  <a:cubicBezTo>
                    <a:pt x="201" y="59"/>
                    <a:pt x="201" y="59"/>
                    <a:pt x="201" y="59"/>
                  </a:cubicBezTo>
                  <a:cubicBezTo>
                    <a:pt x="201" y="59"/>
                    <a:pt x="201" y="59"/>
                    <a:pt x="201" y="59"/>
                  </a:cubicBezTo>
                  <a:cubicBezTo>
                    <a:pt x="201" y="59"/>
                    <a:pt x="201" y="59"/>
                    <a:pt x="201" y="59"/>
                  </a:cubicBezTo>
                  <a:cubicBezTo>
                    <a:pt x="201" y="59"/>
                    <a:pt x="201" y="59"/>
                    <a:pt x="201" y="58"/>
                  </a:cubicBezTo>
                  <a:cubicBezTo>
                    <a:pt x="148" y="5"/>
                    <a:pt x="148" y="5"/>
                    <a:pt x="148" y="5"/>
                  </a:cubicBezTo>
                  <a:cubicBezTo>
                    <a:pt x="148" y="5"/>
                    <a:pt x="147" y="5"/>
                    <a:pt x="147" y="5"/>
                  </a:cubicBezTo>
                  <a:cubicBezTo>
                    <a:pt x="147" y="4"/>
                    <a:pt x="146" y="4"/>
                    <a:pt x="145" y="3"/>
                  </a:cubicBezTo>
                  <a:cubicBezTo>
                    <a:pt x="145" y="3"/>
                    <a:pt x="145" y="3"/>
                    <a:pt x="145" y="3"/>
                  </a:cubicBezTo>
                  <a:cubicBezTo>
                    <a:pt x="145" y="3"/>
                    <a:pt x="145" y="3"/>
                    <a:pt x="144" y="3"/>
                  </a:cubicBezTo>
                  <a:cubicBezTo>
                    <a:pt x="144" y="3"/>
                    <a:pt x="144" y="3"/>
                    <a:pt x="144" y="3"/>
                  </a:cubicBezTo>
                  <a:cubicBezTo>
                    <a:pt x="142" y="2"/>
                    <a:pt x="142" y="2"/>
                    <a:pt x="142" y="2"/>
                  </a:cubicBezTo>
                  <a:cubicBezTo>
                    <a:pt x="142" y="2"/>
                    <a:pt x="142" y="2"/>
                    <a:pt x="142" y="2"/>
                  </a:cubicBezTo>
                  <a:cubicBezTo>
                    <a:pt x="141" y="2"/>
                    <a:pt x="141" y="2"/>
                    <a:pt x="141" y="2"/>
                  </a:cubicBezTo>
                  <a:cubicBezTo>
                    <a:pt x="141" y="2"/>
                    <a:pt x="141" y="2"/>
                    <a:pt x="141" y="2"/>
                  </a:cubicBezTo>
                  <a:cubicBezTo>
                    <a:pt x="141" y="2"/>
                    <a:pt x="141" y="2"/>
                    <a:pt x="141" y="2"/>
                  </a:cubicBezTo>
                  <a:cubicBezTo>
                    <a:pt x="141" y="2"/>
                    <a:pt x="141" y="2"/>
                    <a:pt x="141" y="2"/>
                  </a:cubicBezTo>
                  <a:cubicBezTo>
                    <a:pt x="66" y="2"/>
                    <a:pt x="66" y="2"/>
                    <a:pt x="66" y="2"/>
                  </a:cubicBezTo>
                  <a:cubicBezTo>
                    <a:pt x="64" y="2"/>
                    <a:pt x="63" y="3"/>
                    <a:pt x="62" y="3"/>
                  </a:cubicBezTo>
                  <a:cubicBezTo>
                    <a:pt x="62" y="3"/>
                    <a:pt x="61" y="3"/>
                    <a:pt x="61" y="3"/>
                  </a:cubicBezTo>
                  <a:cubicBezTo>
                    <a:pt x="61" y="3"/>
                    <a:pt x="61" y="3"/>
                    <a:pt x="61" y="3"/>
                  </a:cubicBezTo>
                  <a:cubicBezTo>
                    <a:pt x="61" y="3"/>
                    <a:pt x="60" y="4"/>
                    <a:pt x="60" y="4"/>
                  </a:cubicBezTo>
                  <a:cubicBezTo>
                    <a:pt x="60" y="4"/>
                    <a:pt x="60" y="4"/>
                    <a:pt x="60" y="4"/>
                  </a:cubicBezTo>
                  <a:cubicBezTo>
                    <a:pt x="60" y="5"/>
                    <a:pt x="60" y="5"/>
                    <a:pt x="60" y="5"/>
                  </a:cubicBezTo>
                  <a:cubicBezTo>
                    <a:pt x="59" y="5"/>
                    <a:pt x="59" y="5"/>
                    <a:pt x="59" y="5"/>
                  </a:cubicBezTo>
                  <a:cubicBezTo>
                    <a:pt x="59" y="5"/>
                    <a:pt x="59" y="5"/>
                    <a:pt x="59" y="5"/>
                  </a:cubicBezTo>
                  <a:cubicBezTo>
                    <a:pt x="59" y="5"/>
                    <a:pt x="59" y="5"/>
                    <a:pt x="59" y="5"/>
                  </a:cubicBezTo>
                  <a:cubicBezTo>
                    <a:pt x="59" y="5"/>
                    <a:pt x="59" y="5"/>
                    <a:pt x="59" y="5"/>
                  </a:cubicBezTo>
                  <a:cubicBezTo>
                    <a:pt x="59" y="5"/>
                    <a:pt x="59" y="5"/>
                    <a:pt x="59" y="5"/>
                  </a:cubicBezTo>
                  <a:cubicBezTo>
                    <a:pt x="5" y="58"/>
                    <a:pt x="5" y="58"/>
                    <a:pt x="5" y="58"/>
                  </a:cubicBezTo>
                  <a:cubicBezTo>
                    <a:pt x="5" y="59"/>
                    <a:pt x="5" y="59"/>
                    <a:pt x="5" y="59"/>
                  </a:cubicBezTo>
                  <a:cubicBezTo>
                    <a:pt x="5" y="60"/>
                    <a:pt x="4" y="60"/>
                    <a:pt x="4" y="60"/>
                  </a:cubicBezTo>
                  <a:cubicBezTo>
                    <a:pt x="4" y="61"/>
                    <a:pt x="4" y="61"/>
                    <a:pt x="4" y="61"/>
                  </a:cubicBezTo>
                  <a:cubicBezTo>
                    <a:pt x="3" y="61"/>
                    <a:pt x="3" y="61"/>
                    <a:pt x="3" y="61"/>
                  </a:cubicBezTo>
                  <a:cubicBezTo>
                    <a:pt x="3" y="61"/>
                    <a:pt x="3" y="62"/>
                    <a:pt x="3" y="62"/>
                  </a:cubicBezTo>
                  <a:cubicBezTo>
                    <a:pt x="3" y="62"/>
                    <a:pt x="3" y="62"/>
                    <a:pt x="3" y="62"/>
                  </a:cubicBezTo>
                  <a:cubicBezTo>
                    <a:pt x="3" y="62"/>
                    <a:pt x="3" y="63"/>
                    <a:pt x="3" y="63"/>
                  </a:cubicBezTo>
                  <a:cubicBezTo>
                    <a:pt x="3" y="63"/>
                    <a:pt x="3" y="64"/>
                    <a:pt x="3" y="64"/>
                  </a:cubicBezTo>
                  <a:cubicBezTo>
                    <a:pt x="3" y="64"/>
                    <a:pt x="3" y="64"/>
                    <a:pt x="3" y="64"/>
                  </a:cubicBezTo>
                  <a:cubicBezTo>
                    <a:pt x="3" y="65"/>
                    <a:pt x="3" y="65"/>
                    <a:pt x="3" y="65"/>
                  </a:cubicBezTo>
                  <a:cubicBezTo>
                    <a:pt x="3" y="65"/>
                    <a:pt x="3" y="65"/>
                    <a:pt x="3" y="65"/>
                  </a:cubicBezTo>
                  <a:cubicBezTo>
                    <a:pt x="3" y="65"/>
                    <a:pt x="3" y="65"/>
                    <a:pt x="3" y="65"/>
                  </a:cubicBezTo>
                  <a:cubicBezTo>
                    <a:pt x="3" y="141"/>
                    <a:pt x="3" y="141"/>
                    <a:pt x="3" y="141"/>
                  </a:cubicBezTo>
                  <a:cubicBezTo>
                    <a:pt x="3" y="142"/>
                    <a:pt x="3" y="144"/>
                    <a:pt x="3" y="144"/>
                  </a:cubicBezTo>
                  <a:cubicBezTo>
                    <a:pt x="3" y="145"/>
                    <a:pt x="3" y="145"/>
                    <a:pt x="3" y="145"/>
                  </a:cubicBezTo>
                  <a:cubicBezTo>
                    <a:pt x="3" y="145"/>
                    <a:pt x="3" y="145"/>
                    <a:pt x="4" y="145"/>
                  </a:cubicBezTo>
                  <a:cubicBezTo>
                    <a:pt x="4" y="146"/>
                    <a:pt x="4" y="146"/>
                    <a:pt x="4" y="146"/>
                  </a:cubicBezTo>
                  <a:cubicBezTo>
                    <a:pt x="4" y="146"/>
                    <a:pt x="4" y="146"/>
                    <a:pt x="4" y="146"/>
                  </a:cubicBezTo>
                  <a:cubicBezTo>
                    <a:pt x="4" y="146"/>
                    <a:pt x="4" y="146"/>
                    <a:pt x="4" y="146"/>
                  </a:cubicBezTo>
                  <a:cubicBezTo>
                    <a:pt x="4" y="146"/>
                    <a:pt x="5" y="147"/>
                    <a:pt x="5" y="147"/>
                  </a:cubicBezTo>
                  <a:cubicBezTo>
                    <a:pt x="5" y="147"/>
                    <a:pt x="5" y="147"/>
                    <a:pt x="5" y="147"/>
                  </a:cubicBezTo>
                  <a:cubicBezTo>
                    <a:pt x="5" y="147"/>
                    <a:pt x="5" y="147"/>
                    <a:pt x="5" y="147"/>
                  </a:cubicBezTo>
                  <a:cubicBezTo>
                    <a:pt x="5" y="147"/>
                    <a:pt x="5" y="147"/>
                    <a:pt x="5" y="147"/>
                  </a:cubicBezTo>
                  <a:cubicBezTo>
                    <a:pt x="59" y="201"/>
                    <a:pt x="59" y="201"/>
                    <a:pt x="59" y="201"/>
                  </a:cubicBezTo>
                  <a:cubicBezTo>
                    <a:pt x="60" y="202"/>
                    <a:pt x="61" y="203"/>
                    <a:pt x="62" y="203"/>
                  </a:cubicBezTo>
                  <a:cubicBezTo>
                    <a:pt x="63" y="203"/>
                    <a:pt x="63" y="203"/>
                    <a:pt x="63" y="203"/>
                  </a:cubicBezTo>
                  <a:cubicBezTo>
                    <a:pt x="64" y="203"/>
                    <a:pt x="64" y="203"/>
                    <a:pt x="64" y="203"/>
                  </a:cubicBezTo>
                  <a:cubicBezTo>
                    <a:pt x="65" y="203"/>
                    <a:pt x="65" y="203"/>
                    <a:pt x="65" y="203"/>
                  </a:cubicBezTo>
                  <a:cubicBezTo>
                    <a:pt x="65" y="203"/>
                    <a:pt x="65" y="203"/>
                    <a:pt x="65" y="203"/>
                  </a:cubicBezTo>
                  <a:cubicBezTo>
                    <a:pt x="66" y="203"/>
                    <a:pt x="66" y="203"/>
                    <a:pt x="66" y="203"/>
                  </a:cubicBezTo>
                  <a:cubicBezTo>
                    <a:pt x="66" y="203"/>
                    <a:pt x="66" y="203"/>
                    <a:pt x="66" y="203"/>
                  </a:cubicBezTo>
                  <a:cubicBezTo>
                    <a:pt x="66" y="203"/>
                    <a:pt x="66" y="203"/>
                    <a:pt x="66" y="203"/>
                  </a:cubicBezTo>
                  <a:cubicBezTo>
                    <a:pt x="66" y="203"/>
                    <a:pt x="66" y="203"/>
                    <a:pt x="66" y="203"/>
                  </a:cubicBezTo>
                  <a:lnTo>
                    <a:pt x="141" y="203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9" name="Freeform 217"/>
            <p:cNvSpPr>
              <a:spLocks noEditPoints="1"/>
            </p:cNvSpPr>
            <p:nvPr/>
          </p:nvSpPr>
          <p:spPr bwMode="auto">
            <a:xfrm>
              <a:off x="1426062" y="3618174"/>
              <a:ext cx="289575" cy="287670"/>
            </a:xfrm>
            <a:custGeom>
              <a:avLst/>
              <a:gdLst/>
              <a:ahLst/>
              <a:cxnLst>
                <a:cxn ang="0">
                  <a:pos x="55" y="191"/>
                </a:cxn>
                <a:cxn ang="0">
                  <a:pos x="0" y="134"/>
                </a:cxn>
                <a:cxn ang="0">
                  <a:pos x="1" y="55"/>
                </a:cxn>
                <a:cxn ang="0">
                  <a:pos x="59" y="0"/>
                </a:cxn>
                <a:cxn ang="0">
                  <a:pos x="138" y="1"/>
                </a:cxn>
                <a:cxn ang="0">
                  <a:pos x="193" y="58"/>
                </a:cxn>
                <a:cxn ang="0">
                  <a:pos x="191" y="137"/>
                </a:cxn>
                <a:cxn ang="0">
                  <a:pos x="134" y="192"/>
                </a:cxn>
                <a:cxn ang="0">
                  <a:pos x="9" y="116"/>
                </a:cxn>
                <a:cxn ang="0">
                  <a:pos x="44" y="120"/>
                </a:cxn>
                <a:cxn ang="0">
                  <a:pos x="46" y="98"/>
                </a:cxn>
                <a:cxn ang="0">
                  <a:pos x="32" y="92"/>
                </a:cxn>
                <a:cxn ang="0">
                  <a:pos x="28" y="91"/>
                </a:cxn>
                <a:cxn ang="0">
                  <a:pos x="20" y="84"/>
                </a:cxn>
                <a:cxn ang="0">
                  <a:pos x="30" y="76"/>
                </a:cxn>
                <a:cxn ang="0">
                  <a:pos x="43" y="80"/>
                </a:cxn>
                <a:cxn ang="0">
                  <a:pos x="44" y="71"/>
                </a:cxn>
                <a:cxn ang="0">
                  <a:pos x="30" y="68"/>
                </a:cxn>
                <a:cxn ang="0">
                  <a:pos x="12" y="84"/>
                </a:cxn>
                <a:cxn ang="0">
                  <a:pos x="27" y="100"/>
                </a:cxn>
                <a:cxn ang="0">
                  <a:pos x="32" y="100"/>
                </a:cxn>
                <a:cxn ang="0">
                  <a:pos x="41" y="108"/>
                </a:cxn>
                <a:cxn ang="0">
                  <a:pos x="35" y="115"/>
                </a:cxn>
                <a:cxn ang="0">
                  <a:pos x="22" y="114"/>
                </a:cxn>
                <a:cxn ang="0">
                  <a:pos x="15" y="110"/>
                </a:cxn>
                <a:cxn ang="0">
                  <a:pos x="68" y="124"/>
                </a:cxn>
                <a:cxn ang="0">
                  <a:pos x="76" y="76"/>
                </a:cxn>
                <a:cxn ang="0">
                  <a:pos x="91" y="68"/>
                </a:cxn>
                <a:cxn ang="0">
                  <a:pos x="53" y="76"/>
                </a:cxn>
                <a:cxn ang="0">
                  <a:pos x="68" y="124"/>
                </a:cxn>
                <a:cxn ang="0">
                  <a:pos x="96" y="109"/>
                </a:cxn>
                <a:cxn ang="0">
                  <a:pos x="104" y="121"/>
                </a:cxn>
                <a:cxn ang="0">
                  <a:pos x="126" y="121"/>
                </a:cxn>
                <a:cxn ang="0">
                  <a:pos x="134" y="112"/>
                </a:cxn>
                <a:cxn ang="0">
                  <a:pos x="134" y="109"/>
                </a:cxn>
                <a:cxn ang="0">
                  <a:pos x="135" y="96"/>
                </a:cxn>
                <a:cxn ang="0">
                  <a:pos x="134" y="83"/>
                </a:cxn>
                <a:cxn ang="0">
                  <a:pos x="134" y="80"/>
                </a:cxn>
                <a:cxn ang="0">
                  <a:pos x="130" y="74"/>
                </a:cxn>
                <a:cxn ang="0">
                  <a:pos x="115" y="68"/>
                </a:cxn>
                <a:cxn ang="0">
                  <a:pos x="98" y="78"/>
                </a:cxn>
                <a:cxn ang="0">
                  <a:pos x="95" y="96"/>
                </a:cxn>
                <a:cxn ang="0">
                  <a:pos x="104" y="89"/>
                </a:cxn>
                <a:cxn ang="0">
                  <a:pos x="107" y="80"/>
                </a:cxn>
                <a:cxn ang="0">
                  <a:pos x="110" y="78"/>
                </a:cxn>
                <a:cxn ang="0">
                  <a:pos x="120" y="78"/>
                </a:cxn>
                <a:cxn ang="0">
                  <a:pos x="124" y="80"/>
                </a:cxn>
                <a:cxn ang="0">
                  <a:pos x="127" y="96"/>
                </a:cxn>
                <a:cxn ang="0">
                  <a:pos x="124" y="112"/>
                </a:cxn>
                <a:cxn ang="0">
                  <a:pos x="120" y="114"/>
                </a:cxn>
                <a:cxn ang="0">
                  <a:pos x="110" y="114"/>
                </a:cxn>
                <a:cxn ang="0">
                  <a:pos x="104" y="107"/>
                </a:cxn>
                <a:cxn ang="0">
                  <a:pos x="104" y="96"/>
                </a:cxn>
                <a:cxn ang="0">
                  <a:pos x="153" y="124"/>
                </a:cxn>
                <a:cxn ang="0">
                  <a:pos x="166" y="102"/>
                </a:cxn>
                <a:cxn ang="0">
                  <a:pos x="183" y="85"/>
                </a:cxn>
                <a:cxn ang="0">
                  <a:pos x="177" y="72"/>
                </a:cxn>
                <a:cxn ang="0">
                  <a:pos x="168" y="69"/>
                </a:cxn>
                <a:cxn ang="0">
                  <a:pos x="145" y="68"/>
                </a:cxn>
                <a:cxn ang="0">
                  <a:pos x="153" y="76"/>
                </a:cxn>
                <a:cxn ang="0">
                  <a:pos x="171" y="78"/>
                </a:cxn>
                <a:cxn ang="0">
                  <a:pos x="173" y="91"/>
                </a:cxn>
                <a:cxn ang="0">
                  <a:pos x="153" y="94"/>
                </a:cxn>
              </a:cxnLst>
              <a:rect l="0" t="0" r="r" b="b"/>
              <a:pathLst>
                <a:path w="193" h="192">
                  <a:moveTo>
                    <a:pt x="59" y="192"/>
                  </a:moveTo>
                  <a:cubicBezTo>
                    <a:pt x="57" y="192"/>
                    <a:pt x="56" y="192"/>
                    <a:pt x="55" y="191"/>
                  </a:cubicBezTo>
                  <a:cubicBezTo>
                    <a:pt x="1" y="137"/>
                    <a:pt x="1" y="137"/>
                    <a:pt x="1" y="137"/>
                  </a:cubicBezTo>
                  <a:cubicBezTo>
                    <a:pt x="0" y="136"/>
                    <a:pt x="0" y="135"/>
                    <a:pt x="0" y="134"/>
                  </a:cubicBezTo>
                  <a:cubicBezTo>
                    <a:pt x="0" y="58"/>
                    <a:pt x="0" y="58"/>
                    <a:pt x="0" y="58"/>
                  </a:cubicBezTo>
                  <a:cubicBezTo>
                    <a:pt x="0" y="57"/>
                    <a:pt x="0" y="55"/>
                    <a:pt x="1" y="55"/>
                  </a:cubicBezTo>
                  <a:cubicBezTo>
                    <a:pt x="55" y="1"/>
                    <a:pt x="55" y="1"/>
                    <a:pt x="55" y="1"/>
                  </a:cubicBezTo>
                  <a:cubicBezTo>
                    <a:pt x="56" y="0"/>
                    <a:pt x="57" y="0"/>
                    <a:pt x="59" y="0"/>
                  </a:cubicBezTo>
                  <a:cubicBezTo>
                    <a:pt x="134" y="0"/>
                    <a:pt x="134" y="0"/>
                    <a:pt x="134" y="0"/>
                  </a:cubicBezTo>
                  <a:cubicBezTo>
                    <a:pt x="135" y="0"/>
                    <a:pt x="137" y="0"/>
                    <a:pt x="138" y="1"/>
                  </a:cubicBezTo>
                  <a:cubicBezTo>
                    <a:pt x="191" y="55"/>
                    <a:pt x="191" y="55"/>
                    <a:pt x="191" y="55"/>
                  </a:cubicBezTo>
                  <a:cubicBezTo>
                    <a:pt x="192" y="56"/>
                    <a:pt x="193" y="57"/>
                    <a:pt x="193" y="58"/>
                  </a:cubicBezTo>
                  <a:cubicBezTo>
                    <a:pt x="193" y="134"/>
                    <a:pt x="193" y="134"/>
                    <a:pt x="193" y="134"/>
                  </a:cubicBezTo>
                  <a:cubicBezTo>
                    <a:pt x="193" y="135"/>
                    <a:pt x="192" y="136"/>
                    <a:pt x="191" y="137"/>
                  </a:cubicBezTo>
                  <a:cubicBezTo>
                    <a:pt x="138" y="191"/>
                    <a:pt x="138" y="191"/>
                    <a:pt x="138" y="191"/>
                  </a:cubicBezTo>
                  <a:cubicBezTo>
                    <a:pt x="136" y="192"/>
                    <a:pt x="135" y="192"/>
                    <a:pt x="134" y="192"/>
                  </a:cubicBezTo>
                  <a:lnTo>
                    <a:pt x="59" y="192"/>
                  </a:lnTo>
                  <a:close/>
                  <a:moveTo>
                    <a:pt x="9" y="116"/>
                  </a:moveTo>
                  <a:cubicBezTo>
                    <a:pt x="15" y="122"/>
                    <a:pt x="22" y="124"/>
                    <a:pt x="30" y="124"/>
                  </a:cubicBezTo>
                  <a:cubicBezTo>
                    <a:pt x="36" y="124"/>
                    <a:pt x="41" y="123"/>
                    <a:pt x="44" y="120"/>
                  </a:cubicBezTo>
                  <a:cubicBezTo>
                    <a:pt x="48" y="117"/>
                    <a:pt x="50" y="113"/>
                    <a:pt x="50" y="108"/>
                  </a:cubicBezTo>
                  <a:cubicBezTo>
                    <a:pt x="50" y="105"/>
                    <a:pt x="48" y="101"/>
                    <a:pt x="46" y="98"/>
                  </a:cubicBezTo>
                  <a:cubicBezTo>
                    <a:pt x="43" y="94"/>
                    <a:pt x="39" y="92"/>
                    <a:pt x="34" y="92"/>
                  </a:cubicBezTo>
                  <a:cubicBezTo>
                    <a:pt x="33" y="92"/>
                    <a:pt x="33" y="92"/>
                    <a:pt x="32" y="92"/>
                  </a:cubicBezTo>
                  <a:cubicBezTo>
                    <a:pt x="32" y="92"/>
                    <a:pt x="31" y="92"/>
                    <a:pt x="31" y="92"/>
                  </a:cubicBezTo>
                  <a:cubicBezTo>
                    <a:pt x="30" y="92"/>
                    <a:pt x="29" y="92"/>
                    <a:pt x="28" y="91"/>
                  </a:cubicBezTo>
                  <a:cubicBezTo>
                    <a:pt x="25" y="91"/>
                    <a:pt x="23" y="90"/>
                    <a:pt x="22" y="89"/>
                  </a:cubicBezTo>
                  <a:cubicBezTo>
                    <a:pt x="21" y="87"/>
                    <a:pt x="20" y="86"/>
                    <a:pt x="20" y="84"/>
                  </a:cubicBezTo>
                  <a:cubicBezTo>
                    <a:pt x="20" y="82"/>
                    <a:pt x="21" y="80"/>
                    <a:pt x="23" y="78"/>
                  </a:cubicBezTo>
                  <a:cubicBezTo>
                    <a:pt x="25" y="77"/>
                    <a:pt x="27" y="76"/>
                    <a:pt x="30" y="76"/>
                  </a:cubicBezTo>
                  <a:cubicBezTo>
                    <a:pt x="31" y="76"/>
                    <a:pt x="34" y="76"/>
                    <a:pt x="37" y="77"/>
                  </a:cubicBezTo>
                  <a:cubicBezTo>
                    <a:pt x="39" y="78"/>
                    <a:pt x="41" y="79"/>
                    <a:pt x="43" y="80"/>
                  </a:cubicBezTo>
                  <a:cubicBezTo>
                    <a:pt x="48" y="74"/>
                    <a:pt x="48" y="74"/>
                    <a:pt x="48" y="74"/>
                  </a:cubicBezTo>
                  <a:cubicBezTo>
                    <a:pt x="47" y="73"/>
                    <a:pt x="45" y="72"/>
                    <a:pt x="44" y="71"/>
                  </a:cubicBezTo>
                  <a:cubicBezTo>
                    <a:pt x="42" y="71"/>
                    <a:pt x="41" y="70"/>
                    <a:pt x="40" y="69"/>
                  </a:cubicBezTo>
                  <a:cubicBezTo>
                    <a:pt x="37" y="68"/>
                    <a:pt x="34" y="68"/>
                    <a:pt x="30" y="68"/>
                  </a:cubicBezTo>
                  <a:cubicBezTo>
                    <a:pt x="24" y="68"/>
                    <a:pt x="20" y="69"/>
                    <a:pt x="17" y="72"/>
                  </a:cubicBezTo>
                  <a:cubicBezTo>
                    <a:pt x="14" y="75"/>
                    <a:pt x="12" y="79"/>
                    <a:pt x="12" y="84"/>
                  </a:cubicBezTo>
                  <a:cubicBezTo>
                    <a:pt x="12" y="88"/>
                    <a:pt x="13" y="92"/>
                    <a:pt x="16" y="94"/>
                  </a:cubicBezTo>
                  <a:cubicBezTo>
                    <a:pt x="18" y="97"/>
                    <a:pt x="22" y="99"/>
                    <a:pt x="27" y="100"/>
                  </a:cubicBezTo>
                  <a:cubicBezTo>
                    <a:pt x="27" y="100"/>
                    <a:pt x="29" y="100"/>
                    <a:pt x="30" y="100"/>
                  </a:cubicBezTo>
                  <a:cubicBezTo>
                    <a:pt x="31" y="100"/>
                    <a:pt x="31" y="100"/>
                    <a:pt x="32" y="100"/>
                  </a:cubicBezTo>
                  <a:cubicBezTo>
                    <a:pt x="32" y="100"/>
                    <a:pt x="33" y="100"/>
                    <a:pt x="34" y="101"/>
                  </a:cubicBezTo>
                  <a:cubicBezTo>
                    <a:pt x="39" y="101"/>
                    <a:pt x="41" y="104"/>
                    <a:pt x="41" y="108"/>
                  </a:cubicBezTo>
                  <a:cubicBezTo>
                    <a:pt x="41" y="111"/>
                    <a:pt x="40" y="112"/>
                    <a:pt x="38" y="114"/>
                  </a:cubicBezTo>
                  <a:cubicBezTo>
                    <a:pt x="37" y="114"/>
                    <a:pt x="36" y="115"/>
                    <a:pt x="35" y="115"/>
                  </a:cubicBezTo>
                  <a:cubicBezTo>
                    <a:pt x="34" y="116"/>
                    <a:pt x="32" y="116"/>
                    <a:pt x="30" y="116"/>
                  </a:cubicBezTo>
                  <a:cubicBezTo>
                    <a:pt x="27" y="116"/>
                    <a:pt x="24" y="115"/>
                    <a:pt x="22" y="114"/>
                  </a:cubicBezTo>
                  <a:cubicBezTo>
                    <a:pt x="20" y="114"/>
                    <a:pt x="19" y="113"/>
                    <a:pt x="18" y="112"/>
                  </a:cubicBezTo>
                  <a:cubicBezTo>
                    <a:pt x="17" y="112"/>
                    <a:pt x="16" y="111"/>
                    <a:pt x="15" y="110"/>
                  </a:cubicBezTo>
                  <a:lnTo>
                    <a:pt x="9" y="116"/>
                  </a:lnTo>
                  <a:close/>
                  <a:moveTo>
                    <a:pt x="68" y="124"/>
                  </a:moveTo>
                  <a:cubicBezTo>
                    <a:pt x="76" y="124"/>
                    <a:pt x="76" y="124"/>
                    <a:pt x="76" y="124"/>
                  </a:cubicBezTo>
                  <a:cubicBezTo>
                    <a:pt x="76" y="76"/>
                    <a:pt x="76" y="76"/>
                    <a:pt x="76" y="76"/>
                  </a:cubicBezTo>
                  <a:cubicBezTo>
                    <a:pt x="91" y="76"/>
                    <a:pt x="91" y="76"/>
                    <a:pt x="91" y="76"/>
                  </a:cubicBezTo>
                  <a:cubicBezTo>
                    <a:pt x="91" y="68"/>
                    <a:pt x="91" y="68"/>
                    <a:pt x="91" y="68"/>
                  </a:cubicBezTo>
                  <a:cubicBezTo>
                    <a:pt x="53" y="68"/>
                    <a:pt x="53" y="68"/>
                    <a:pt x="53" y="68"/>
                  </a:cubicBezTo>
                  <a:cubicBezTo>
                    <a:pt x="53" y="76"/>
                    <a:pt x="53" y="76"/>
                    <a:pt x="53" y="76"/>
                  </a:cubicBezTo>
                  <a:cubicBezTo>
                    <a:pt x="68" y="76"/>
                    <a:pt x="68" y="76"/>
                    <a:pt x="68" y="76"/>
                  </a:cubicBezTo>
                  <a:lnTo>
                    <a:pt x="68" y="124"/>
                  </a:lnTo>
                  <a:close/>
                  <a:moveTo>
                    <a:pt x="95" y="96"/>
                  </a:moveTo>
                  <a:cubicBezTo>
                    <a:pt x="95" y="103"/>
                    <a:pt x="96" y="107"/>
                    <a:pt x="96" y="109"/>
                  </a:cubicBezTo>
                  <a:cubicBezTo>
                    <a:pt x="96" y="111"/>
                    <a:pt x="97" y="113"/>
                    <a:pt x="98" y="114"/>
                  </a:cubicBezTo>
                  <a:cubicBezTo>
                    <a:pt x="99" y="117"/>
                    <a:pt x="101" y="119"/>
                    <a:pt x="104" y="121"/>
                  </a:cubicBezTo>
                  <a:cubicBezTo>
                    <a:pt x="107" y="123"/>
                    <a:pt x="111" y="124"/>
                    <a:pt x="115" y="124"/>
                  </a:cubicBezTo>
                  <a:cubicBezTo>
                    <a:pt x="119" y="124"/>
                    <a:pt x="123" y="123"/>
                    <a:pt x="126" y="121"/>
                  </a:cubicBezTo>
                  <a:cubicBezTo>
                    <a:pt x="129" y="119"/>
                    <a:pt x="131" y="117"/>
                    <a:pt x="133" y="114"/>
                  </a:cubicBezTo>
                  <a:cubicBezTo>
                    <a:pt x="133" y="113"/>
                    <a:pt x="133" y="112"/>
                    <a:pt x="134" y="112"/>
                  </a:cubicBezTo>
                  <a:cubicBezTo>
                    <a:pt x="134" y="111"/>
                    <a:pt x="134" y="111"/>
                    <a:pt x="134" y="110"/>
                  </a:cubicBezTo>
                  <a:cubicBezTo>
                    <a:pt x="134" y="110"/>
                    <a:pt x="134" y="109"/>
                    <a:pt x="134" y="109"/>
                  </a:cubicBezTo>
                  <a:cubicBezTo>
                    <a:pt x="135" y="108"/>
                    <a:pt x="135" y="106"/>
                    <a:pt x="135" y="104"/>
                  </a:cubicBezTo>
                  <a:cubicBezTo>
                    <a:pt x="135" y="101"/>
                    <a:pt x="135" y="99"/>
                    <a:pt x="135" y="96"/>
                  </a:cubicBezTo>
                  <a:cubicBezTo>
                    <a:pt x="135" y="93"/>
                    <a:pt x="135" y="90"/>
                    <a:pt x="135" y="88"/>
                  </a:cubicBezTo>
                  <a:cubicBezTo>
                    <a:pt x="135" y="86"/>
                    <a:pt x="135" y="84"/>
                    <a:pt x="134" y="83"/>
                  </a:cubicBezTo>
                  <a:cubicBezTo>
                    <a:pt x="134" y="83"/>
                    <a:pt x="134" y="82"/>
                    <a:pt x="134" y="82"/>
                  </a:cubicBezTo>
                  <a:cubicBezTo>
                    <a:pt x="134" y="81"/>
                    <a:pt x="134" y="81"/>
                    <a:pt x="134" y="80"/>
                  </a:cubicBezTo>
                  <a:cubicBezTo>
                    <a:pt x="133" y="80"/>
                    <a:pt x="133" y="79"/>
                    <a:pt x="133" y="78"/>
                  </a:cubicBezTo>
                  <a:cubicBezTo>
                    <a:pt x="132" y="77"/>
                    <a:pt x="131" y="75"/>
                    <a:pt x="130" y="74"/>
                  </a:cubicBezTo>
                  <a:cubicBezTo>
                    <a:pt x="129" y="73"/>
                    <a:pt x="128" y="72"/>
                    <a:pt x="126" y="71"/>
                  </a:cubicBezTo>
                  <a:cubicBezTo>
                    <a:pt x="123" y="69"/>
                    <a:pt x="119" y="68"/>
                    <a:pt x="115" y="68"/>
                  </a:cubicBezTo>
                  <a:cubicBezTo>
                    <a:pt x="110" y="68"/>
                    <a:pt x="107" y="69"/>
                    <a:pt x="104" y="71"/>
                  </a:cubicBezTo>
                  <a:cubicBezTo>
                    <a:pt x="101" y="73"/>
                    <a:pt x="99" y="75"/>
                    <a:pt x="98" y="78"/>
                  </a:cubicBezTo>
                  <a:cubicBezTo>
                    <a:pt x="97" y="79"/>
                    <a:pt x="96" y="81"/>
                    <a:pt x="96" y="83"/>
                  </a:cubicBezTo>
                  <a:cubicBezTo>
                    <a:pt x="96" y="85"/>
                    <a:pt x="95" y="89"/>
                    <a:pt x="95" y="96"/>
                  </a:cubicBezTo>
                  <a:close/>
                  <a:moveTo>
                    <a:pt x="104" y="96"/>
                  </a:moveTo>
                  <a:cubicBezTo>
                    <a:pt x="104" y="93"/>
                    <a:pt x="104" y="91"/>
                    <a:pt x="104" y="89"/>
                  </a:cubicBezTo>
                  <a:cubicBezTo>
                    <a:pt x="104" y="87"/>
                    <a:pt x="104" y="86"/>
                    <a:pt x="104" y="85"/>
                  </a:cubicBezTo>
                  <a:cubicBezTo>
                    <a:pt x="105" y="83"/>
                    <a:pt x="105" y="82"/>
                    <a:pt x="107" y="80"/>
                  </a:cubicBezTo>
                  <a:cubicBezTo>
                    <a:pt x="107" y="80"/>
                    <a:pt x="108" y="79"/>
                    <a:pt x="108" y="79"/>
                  </a:cubicBezTo>
                  <a:cubicBezTo>
                    <a:pt x="109" y="78"/>
                    <a:pt x="109" y="78"/>
                    <a:pt x="110" y="78"/>
                  </a:cubicBezTo>
                  <a:cubicBezTo>
                    <a:pt x="111" y="77"/>
                    <a:pt x="113" y="76"/>
                    <a:pt x="115" y="76"/>
                  </a:cubicBezTo>
                  <a:cubicBezTo>
                    <a:pt x="117" y="76"/>
                    <a:pt x="119" y="77"/>
                    <a:pt x="120" y="78"/>
                  </a:cubicBezTo>
                  <a:cubicBezTo>
                    <a:pt x="121" y="78"/>
                    <a:pt x="122" y="78"/>
                    <a:pt x="122" y="79"/>
                  </a:cubicBezTo>
                  <a:cubicBezTo>
                    <a:pt x="123" y="79"/>
                    <a:pt x="123" y="80"/>
                    <a:pt x="124" y="80"/>
                  </a:cubicBezTo>
                  <a:cubicBezTo>
                    <a:pt x="125" y="82"/>
                    <a:pt x="125" y="83"/>
                    <a:pt x="126" y="85"/>
                  </a:cubicBezTo>
                  <a:cubicBezTo>
                    <a:pt x="126" y="86"/>
                    <a:pt x="127" y="90"/>
                    <a:pt x="127" y="96"/>
                  </a:cubicBezTo>
                  <a:cubicBezTo>
                    <a:pt x="127" y="102"/>
                    <a:pt x="126" y="105"/>
                    <a:pt x="126" y="107"/>
                  </a:cubicBezTo>
                  <a:cubicBezTo>
                    <a:pt x="126" y="109"/>
                    <a:pt x="125" y="110"/>
                    <a:pt x="124" y="112"/>
                  </a:cubicBezTo>
                  <a:cubicBezTo>
                    <a:pt x="123" y="112"/>
                    <a:pt x="123" y="113"/>
                    <a:pt x="122" y="113"/>
                  </a:cubicBezTo>
                  <a:cubicBezTo>
                    <a:pt x="122" y="114"/>
                    <a:pt x="121" y="114"/>
                    <a:pt x="120" y="114"/>
                  </a:cubicBezTo>
                  <a:cubicBezTo>
                    <a:pt x="119" y="115"/>
                    <a:pt x="117" y="116"/>
                    <a:pt x="115" y="116"/>
                  </a:cubicBezTo>
                  <a:cubicBezTo>
                    <a:pt x="113" y="116"/>
                    <a:pt x="112" y="115"/>
                    <a:pt x="110" y="114"/>
                  </a:cubicBezTo>
                  <a:cubicBezTo>
                    <a:pt x="109" y="114"/>
                    <a:pt x="107" y="113"/>
                    <a:pt x="107" y="112"/>
                  </a:cubicBezTo>
                  <a:cubicBezTo>
                    <a:pt x="105" y="110"/>
                    <a:pt x="105" y="108"/>
                    <a:pt x="104" y="107"/>
                  </a:cubicBezTo>
                  <a:cubicBezTo>
                    <a:pt x="104" y="106"/>
                    <a:pt x="104" y="105"/>
                    <a:pt x="104" y="103"/>
                  </a:cubicBezTo>
                  <a:cubicBezTo>
                    <a:pt x="104" y="101"/>
                    <a:pt x="104" y="99"/>
                    <a:pt x="104" y="96"/>
                  </a:cubicBezTo>
                  <a:close/>
                  <a:moveTo>
                    <a:pt x="145" y="124"/>
                  </a:moveTo>
                  <a:cubicBezTo>
                    <a:pt x="153" y="124"/>
                    <a:pt x="153" y="124"/>
                    <a:pt x="153" y="124"/>
                  </a:cubicBezTo>
                  <a:cubicBezTo>
                    <a:pt x="153" y="102"/>
                    <a:pt x="153" y="102"/>
                    <a:pt x="153" y="102"/>
                  </a:cubicBezTo>
                  <a:cubicBezTo>
                    <a:pt x="166" y="102"/>
                    <a:pt x="166" y="102"/>
                    <a:pt x="166" y="102"/>
                  </a:cubicBezTo>
                  <a:cubicBezTo>
                    <a:pt x="171" y="102"/>
                    <a:pt x="176" y="100"/>
                    <a:pt x="179" y="97"/>
                  </a:cubicBezTo>
                  <a:cubicBezTo>
                    <a:pt x="182" y="94"/>
                    <a:pt x="183" y="90"/>
                    <a:pt x="183" y="85"/>
                  </a:cubicBezTo>
                  <a:cubicBezTo>
                    <a:pt x="183" y="82"/>
                    <a:pt x="183" y="80"/>
                    <a:pt x="182" y="78"/>
                  </a:cubicBezTo>
                  <a:cubicBezTo>
                    <a:pt x="180" y="75"/>
                    <a:pt x="179" y="73"/>
                    <a:pt x="177" y="72"/>
                  </a:cubicBezTo>
                  <a:cubicBezTo>
                    <a:pt x="175" y="71"/>
                    <a:pt x="173" y="70"/>
                    <a:pt x="171" y="69"/>
                  </a:cubicBezTo>
                  <a:cubicBezTo>
                    <a:pt x="170" y="69"/>
                    <a:pt x="169" y="69"/>
                    <a:pt x="168" y="69"/>
                  </a:cubicBezTo>
                  <a:cubicBezTo>
                    <a:pt x="167" y="68"/>
                    <a:pt x="166" y="68"/>
                    <a:pt x="165" y="68"/>
                  </a:cubicBezTo>
                  <a:cubicBezTo>
                    <a:pt x="145" y="68"/>
                    <a:pt x="145" y="68"/>
                    <a:pt x="145" y="68"/>
                  </a:cubicBezTo>
                  <a:lnTo>
                    <a:pt x="145" y="124"/>
                  </a:lnTo>
                  <a:close/>
                  <a:moveTo>
                    <a:pt x="153" y="76"/>
                  </a:moveTo>
                  <a:cubicBezTo>
                    <a:pt x="165" y="76"/>
                    <a:pt x="165" y="76"/>
                    <a:pt x="165" y="76"/>
                  </a:cubicBezTo>
                  <a:cubicBezTo>
                    <a:pt x="168" y="76"/>
                    <a:pt x="170" y="77"/>
                    <a:pt x="171" y="78"/>
                  </a:cubicBezTo>
                  <a:cubicBezTo>
                    <a:pt x="174" y="79"/>
                    <a:pt x="175" y="82"/>
                    <a:pt x="175" y="85"/>
                  </a:cubicBezTo>
                  <a:cubicBezTo>
                    <a:pt x="175" y="88"/>
                    <a:pt x="174" y="90"/>
                    <a:pt x="173" y="91"/>
                  </a:cubicBezTo>
                  <a:cubicBezTo>
                    <a:pt x="171" y="93"/>
                    <a:pt x="168" y="94"/>
                    <a:pt x="166" y="94"/>
                  </a:cubicBezTo>
                  <a:cubicBezTo>
                    <a:pt x="153" y="94"/>
                    <a:pt x="153" y="94"/>
                    <a:pt x="153" y="94"/>
                  </a:cubicBezTo>
                  <a:lnTo>
                    <a:pt x="153" y="76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D2FF7DA4-82C7-44DB-8AB2-52C77478C49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6376" y="4633691"/>
            <a:ext cx="600901" cy="600901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A2DB70B0-8C87-48D7-A36B-082A8948BF1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9618" y="4905062"/>
            <a:ext cx="725425" cy="137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5016998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Title 3"/>
          <p:cNvSpPr>
            <a:spLocks noGrp="1"/>
          </p:cNvSpPr>
          <p:nvPr>
            <p:ph type="title"/>
          </p:nvPr>
        </p:nvSpPr>
        <p:spPr>
          <a:xfrm>
            <a:off x="179984" y="-19088"/>
            <a:ext cx="8680422" cy="469722"/>
          </a:xfrm>
        </p:spPr>
        <p:txBody>
          <a:bodyPr>
            <a:noAutofit/>
          </a:bodyPr>
          <a:lstStyle/>
          <a:p>
            <a:r>
              <a:rPr lang="hu-HU" sz="2900" dirty="0"/>
              <a:t>Ad-</a:t>
            </a:r>
            <a:r>
              <a:rPr lang="hu-HU" sz="2900" dirty="0" err="1"/>
              <a:t>blocking</a:t>
            </a:r>
            <a:r>
              <a:rPr lang="hu-HU" sz="2900" dirty="0"/>
              <a:t> használata</a:t>
            </a:r>
          </a:p>
        </p:txBody>
      </p:sp>
      <p:sp>
        <p:nvSpPr>
          <p:cNvPr id="52" name="Text Placeholder 9"/>
          <p:cNvSpPr>
            <a:spLocks noGrp="1"/>
          </p:cNvSpPr>
          <p:nvPr>
            <p:ph type="body" sz="quarter" idx="4294967295"/>
          </p:nvPr>
        </p:nvSpPr>
        <p:spPr>
          <a:xfrm>
            <a:off x="170158" y="402993"/>
            <a:ext cx="8690248" cy="451009"/>
          </a:xfrm>
          <a:prstGeom prst="rect">
            <a:avLst/>
          </a:prstGeom>
        </p:spPr>
        <p:txBody>
          <a:bodyPr/>
          <a:lstStyle/>
          <a:p>
            <a:pPr marL="0" indent="0">
              <a:spcBef>
                <a:spcPts val="0"/>
              </a:spcBef>
              <a:buNone/>
            </a:pPr>
            <a:r>
              <a:rPr lang="hu-HU" sz="1000" i="1" dirty="0">
                <a:solidFill>
                  <a:schemeClr val="bg1">
                    <a:lumMod val="50000"/>
                  </a:schemeClr>
                </a:solidFill>
              </a:rPr>
              <a:t>Használja-e a reklám-blokkolást eszközein? </a:t>
            </a:r>
          </a:p>
        </p:txBody>
      </p:sp>
      <p:sp>
        <p:nvSpPr>
          <p:cNvPr id="38" name="Szövegdoboz 135"/>
          <p:cNvSpPr txBox="1"/>
          <p:nvPr/>
        </p:nvSpPr>
        <p:spPr>
          <a:xfrm>
            <a:off x="376088" y="4968864"/>
            <a:ext cx="8084344" cy="1384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763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7981950" algn="r"/>
              </a:tabLst>
              <a:defRPr/>
            </a:pPr>
            <a:r>
              <a:rPr kumimoji="0" lang="hu-HU" sz="900" b="0" i="0" u="none" strike="noStrike" kern="0" cap="none" spc="0" normalizeH="0" baseline="0" noProof="0" dirty="0">
                <a:ln>
                  <a:noFill/>
                </a:ln>
                <a:solidFill>
                  <a:srgbClr val="222223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N=eszközönként változó | Bázis: aki már hallott az ad-</a:t>
            </a:r>
            <a:r>
              <a:rPr kumimoji="0" lang="hu-HU" sz="900" b="0" i="0" u="none" strike="noStrike" kern="0" cap="none" spc="0" normalizeH="0" baseline="0" noProof="0" dirty="0" err="1">
                <a:ln>
                  <a:noFill/>
                </a:ln>
                <a:solidFill>
                  <a:srgbClr val="222223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blockingról</a:t>
            </a:r>
            <a:r>
              <a:rPr kumimoji="0" lang="hu-HU" sz="900" b="0" i="0" u="none" strike="noStrike" kern="0" cap="none" spc="0" normalizeH="0" baseline="0" noProof="0" dirty="0">
                <a:ln>
                  <a:noFill/>
                </a:ln>
                <a:solidFill>
                  <a:srgbClr val="222223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és használja az internetet az adott eszközön</a:t>
            </a:r>
          </a:p>
        </p:txBody>
      </p:sp>
      <p:graphicFrame>
        <p:nvGraphicFramePr>
          <p:cNvPr id="56" name="Chart 55"/>
          <p:cNvGraphicFramePr/>
          <p:nvPr>
            <p:extLst>
              <p:ext uri="{D42A27DB-BD31-4B8C-83A1-F6EECF244321}">
                <p14:modId xmlns:p14="http://schemas.microsoft.com/office/powerpoint/2010/main" val="1564264851"/>
              </p:ext>
            </p:extLst>
          </p:nvPr>
        </p:nvGraphicFramePr>
        <p:xfrm>
          <a:off x="4111543" y="872715"/>
          <a:ext cx="4680520" cy="35899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1" name="Szövegdoboz 30"/>
          <p:cNvSpPr txBox="1"/>
          <p:nvPr/>
        </p:nvSpPr>
        <p:spPr>
          <a:xfrm>
            <a:off x="158409" y="1347614"/>
            <a:ext cx="3897786" cy="30162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950" b="0" i="0" u="none" strike="noStrike" kern="0" cap="none" spc="0" normalizeH="0" baseline="0" noProof="0" dirty="0">
                <a:ln>
                  <a:noFill/>
                </a:ln>
                <a:solidFill>
                  <a:srgbClr val="58595B"/>
                </a:solidFill>
                <a:effectLst/>
                <a:uLnTx/>
                <a:uFillTx/>
                <a:latin typeface="Calibri"/>
              </a:rPr>
              <a:t>A hordozható és asztali számítógép</a:t>
            </a:r>
            <a:r>
              <a:rPr kumimoji="0" lang="hu-HU" sz="950" b="0" i="0" u="none" strike="noStrike" kern="0" cap="none" spc="0" normalizeH="0" noProof="0" dirty="0">
                <a:ln>
                  <a:noFill/>
                </a:ln>
                <a:solidFill>
                  <a:srgbClr val="58595B"/>
                </a:solidFill>
                <a:effectLst/>
                <a:uLnTx/>
                <a:uFillTx/>
                <a:latin typeface="Calibri"/>
              </a:rPr>
              <a:t> esetén elmondható, hogy aki hallott már a reklámblokkolásról, annak többsége használja is. </a:t>
            </a:r>
            <a:r>
              <a:rPr lang="hu-HU" sz="950" kern="0" dirty="0">
                <a:solidFill>
                  <a:srgbClr val="58595B"/>
                </a:solidFill>
                <a:latin typeface="Calibri"/>
              </a:rPr>
              <a:t>Tableten és okostelefonon csak az ad-</a:t>
            </a:r>
            <a:r>
              <a:rPr lang="hu-HU" sz="950" kern="0" dirty="0" err="1">
                <a:solidFill>
                  <a:srgbClr val="58595B"/>
                </a:solidFill>
                <a:latin typeface="Calibri"/>
              </a:rPr>
              <a:t>blocker</a:t>
            </a:r>
            <a:r>
              <a:rPr lang="hu-HU" sz="950" kern="0" dirty="0">
                <a:solidFill>
                  <a:srgbClr val="58595B"/>
                </a:solidFill>
                <a:latin typeface="Calibri"/>
              </a:rPr>
              <a:t>-t ismerők 30 és 26%-a kapcsolta be a blokkolást, de a felhasználók kb. negyede valószínűnek tartja, hogy a jövőben alkalmazni fogja a funkciót.  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hu-HU" sz="950" kern="0" dirty="0">
              <a:solidFill>
                <a:srgbClr val="58595B"/>
              </a:solidFill>
              <a:latin typeface="Calibri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u-HU" sz="950" kern="0" dirty="0">
                <a:solidFill>
                  <a:srgbClr val="58595B"/>
                </a:solidFill>
                <a:latin typeface="Calibri"/>
              </a:rPr>
              <a:t>Ha csak azok csoportját nézzük, akik ad-</a:t>
            </a:r>
            <a:r>
              <a:rPr lang="hu-HU" sz="950" kern="0" dirty="0" err="1">
                <a:solidFill>
                  <a:srgbClr val="58595B"/>
                </a:solidFill>
                <a:latin typeface="Calibri"/>
              </a:rPr>
              <a:t>blocker</a:t>
            </a:r>
            <a:r>
              <a:rPr lang="hu-HU" sz="950" kern="0" dirty="0">
                <a:solidFill>
                  <a:srgbClr val="58595B"/>
                </a:solidFill>
                <a:latin typeface="Calibri"/>
              </a:rPr>
              <a:t>-ek, tehát legalább egy eszközön használnak reklámblokkolást, akkor az alkalmazott eszközök említése a következőképpen oszlik meg: 97% laptop vagy notebook, 92% asztali számítógép, 49% </a:t>
            </a:r>
            <a:r>
              <a:rPr lang="hu-HU" sz="950" kern="0" dirty="0" err="1">
                <a:solidFill>
                  <a:srgbClr val="58595B"/>
                </a:solidFill>
                <a:latin typeface="Calibri"/>
              </a:rPr>
              <a:t>tablet</a:t>
            </a:r>
            <a:r>
              <a:rPr lang="hu-HU" sz="950" kern="0" dirty="0">
                <a:solidFill>
                  <a:srgbClr val="58595B"/>
                </a:solidFill>
                <a:latin typeface="Calibri"/>
              </a:rPr>
              <a:t>, 42% telefon és 30% TV. 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hu-HU" sz="950" kern="0" dirty="0">
              <a:solidFill>
                <a:srgbClr val="58595B"/>
              </a:solidFill>
              <a:latin typeface="Calibri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950" b="0" i="0" u="none" strike="noStrike" kern="0" cap="none" spc="0" normalizeH="0" baseline="0" noProof="0" dirty="0">
                <a:ln>
                  <a:noFill/>
                </a:ln>
                <a:solidFill>
                  <a:srgbClr val="58595B"/>
                </a:solidFill>
                <a:effectLst/>
                <a:uLnTx/>
                <a:uFillTx/>
                <a:latin typeface="Calibri"/>
              </a:rPr>
              <a:t>Asztali</a:t>
            </a:r>
            <a:r>
              <a:rPr kumimoji="0" lang="hu-HU" sz="950" b="0" i="0" u="none" strike="noStrike" kern="0" cap="none" spc="0" normalizeH="0" noProof="0" dirty="0">
                <a:ln>
                  <a:noFill/>
                </a:ln>
                <a:solidFill>
                  <a:srgbClr val="58595B"/>
                </a:solidFill>
                <a:effectLst/>
                <a:uLnTx/>
                <a:uFillTx/>
                <a:latin typeface="Calibri"/>
              </a:rPr>
              <a:t> számítógépen az általános iskolát végzettek 80%-a állítja, hogy be van nála kapcsolva a reklámblokkoló. A párjukkal és gyermekükkel élők harmada pedig tervezi, hogy a jövőben élni fog ezzel a funkcióval. </a:t>
            </a:r>
            <a:endParaRPr kumimoji="0" lang="hu-HU" sz="950" b="0" i="0" u="none" strike="noStrike" kern="0" cap="none" spc="0" normalizeH="0" baseline="0" noProof="0" dirty="0">
              <a:ln>
                <a:noFill/>
              </a:ln>
              <a:solidFill>
                <a:srgbClr val="58595B"/>
              </a:solidFill>
              <a:effectLst/>
              <a:uLnTx/>
              <a:uFillTx/>
              <a:latin typeface="Calibri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950" b="0" i="0" u="none" strike="noStrike" kern="0" cap="none" spc="0" normalizeH="0" baseline="0" noProof="0" dirty="0">
              <a:ln>
                <a:noFill/>
              </a:ln>
              <a:solidFill>
                <a:srgbClr val="58595B"/>
              </a:solidFill>
              <a:effectLst/>
              <a:uLnTx/>
              <a:uFillTx/>
              <a:latin typeface="Calibri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u-HU" sz="950" kern="0" dirty="0">
                <a:solidFill>
                  <a:srgbClr val="58595B"/>
                </a:solidFill>
                <a:latin typeface="Calibri"/>
              </a:rPr>
              <a:t>Laptopon vagy notebook-</a:t>
            </a:r>
            <a:r>
              <a:rPr lang="hu-HU" sz="950" kern="0" dirty="0" err="1">
                <a:solidFill>
                  <a:srgbClr val="58595B"/>
                </a:solidFill>
                <a:latin typeface="Calibri"/>
              </a:rPr>
              <a:t>on</a:t>
            </a:r>
            <a:r>
              <a:rPr lang="hu-HU" sz="950" kern="0" dirty="0">
                <a:solidFill>
                  <a:srgbClr val="58595B"/>
                </a:solidFill>
                <a:latin typeface="Calibri"/>
              </a:rPr>
              <a:t> a vezetők 83%-a, a tanulók, hallgatók 71%-a, illetve a lakótársakkal élők és kollégiumban lakók 76%-a használ reklámblokkolót. Jellemző ez azokra is, akiknek nincs TV előfizetésük (81%). Azoknak a háztartásoknak a negyede, ahol van 0-14 éves gyerek, tervezi alkalmazni a jövőben.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43A3AC48-57B6-4297-B8F5-FBB0EB4FFC2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6376" y="4633691"/>
            <a:ext cx="600901" cy="60090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97E0020B-A725-458D-8A96-A46D84CC6A0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9618" y="4905062"/>
            <a:ext cx="725425" cy="137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2686177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4427984" y="1388444"/>
            <a:ext cx="4536504" cy="2247851"/>
          </a:xfrm>
        </p:spPr>
        <p:txBody>
          <a:bodyPr/>
          <a:lstStyle/>
          <a:p>
            <a:r>
              <a:rPr lang="hu-H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HEAVY-VIEWER </a:t>
            </a:r>
            <a:br>
              <a:rPr lang="hu-H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hu-H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PROFIL</a:t>
            </a:r>
          </a:p>
        </p:txBody>
      </p:sp>
      <p:pic>
        <p:nvPicPr>
          <p:cNvPr id="5" name="Kép helye 4"/>
          <p:cNvPicPr>
            <a:picLocks noGrp="1" noChangeAspect="1"/>
          </p:cNvPicPr>
          <p:nvPr>
            <p:ph type="pic" sz="quarter" idx="1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731" r="27731"/>
          <a:stretch>
            <a:fillRect/>
          </a:stretch>
        </p:blipFill>
        <p:spPr/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F49B1E22-A3C2-43B7-AE13-81E2D0A5608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6376" y="4633691"/>
            <a:ext cx="600901" cy="60090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FB50B8A7-AAAD-4D01-94BB-2C4660B931A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9618" y="4905062"/>
            <a:ext cx="725425" cy="137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2123941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" name="Group 26"/>
          <p:cNvGrpSpPr/>
          <p:nvPr/>
        </p:nvGrpSpPr>
        <p:grpSpPr>
          <a:xfrm>
            <a:off x="2951335" y="731889"/>
            <a:ext cx="2546726" cy="3844974"/>
            <a:chOff x="0" y="0"/>
            <a:chExt cx="4821304" cy="7213600"/>
          </a:xfrm>
        </p:grpSpPr>
        <p:sp>
          <p:nvSpPr>
            <p:cNvPr id="47" name="Shape 20"/>
            <p:cNvSpPr/>
            <p:nvPr/>
          </p:nvSpPr>
          <p:spPr>
            <a:xfrm>
              <a:off x="2394367" y="2305070"/>
              <a:ext cx="2340227" cy="168965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9273" y="0"/>
                  </a:moveTo>
                  <a:cubicBezTo>
                    <a:pt x="8694" y="1437"/>
                    <a:pt x="7983" y="2740"/>
                    <a:pt x="7137" y="3911"/>
                  </a:cubicBezTo>
                  <a:cubicBezTo>
                    <a:pt x="6290" y="5084"/>
                    <a:pt x="4915" y="6822"/>
                    <a:pt x="3014" y="9128"/>
                  </a:cubicBezTo>
                  <a:cubicBezTo>
                    <a:pt x="1887" y="10495"/>
                    <a:pt x="885" y="11764"/>
                    <a:pt x="0" y="12936"/>
                  </a:cubicBezTo>
                  <a:lnTo>
                    <a:pt x="9036" y="21600"/>
                  </a:lnTo>
                  <a:cubicBezTo>
                    <a:pt x="9226" y="21351"/>
                    <a:pt x="9416" y="21100"/>
                    <a:pt x="9611" y="20858"/>
                  </a:cubicBezTo>
                  <a:cubicBezTo>
                    <a:pt x="13154" y="16472"/>
                    <a:pt x="15696" y="13265"/>
                    <a:pt x="17211" y="11196"/>
                  </a:cubicBezTo>
                  <a:cubicBezTo>
                    <a:pt x="18618" y="9276"/>
                    <a:pt x="19841" y="7008"/>
                    <a:pt x="20867" y="4374"/>
                  </a:cubicBezTo>
                  <a:cubicBezTo>
                    <a:pt x="21152" y="3640"/>
                    <a:pt x="21394" y="2869"/>
                    <a:pt x="21600" y="2068"/>
                  </a:cubicBezTo>
                  <a:lnTo>
                    <a:pt x="9273" y="0"/>
                  </a:lnTo>
                  <a:close/>
                </a:path>
              </a:pathLst>
            </a:custGeom>
            <a:solidFill>
              <a:srgbClr val="B9B9B9"/>
            </a:solidFill>
            <a:ln w="12700" cap="flat">
              <a:noFill/>
              <a:miter lim="400000"/>
            </a:ln>
            <a:effectLst/>
          </p:spPr>
          <p:txBody>
            <a:bodyPr wrap="square" lIns="28575" tIns="28575" rIns="28575" bIns="28575" numCol="1" anchor="ctr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8" name="Shape 21"/>
            <p:cNvSpPr/>
            <p:nvPr/>
          </p:nvSpPr>
          <p:spPr>
            <a:xfrm>
              <a:off x="1704658" y="3314997"/>
              <a:ext cx="1671399" cy="211205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8948" y="0"/>
                  </a:moveTo>
                  <a:cubicBezTo>
                    <a:pt x="7798" y="870"/>
                    <a:pt x="6790" y="1675"/>
                    <a:pt x="5929" y="2411"/>
                  </a:cubicBezTo>
                  <a:cubicBezTo>
                    <a:pt x="4140" y="3943"/>
                    <a:pt x="2705" y="5721"/>
                    <a:pt x="1623" y="7746"/>
                  </a:cubicBezTo>
                  <a:cubicBezTo>
                    <a:pt x="541" y="9771"/>
                    <a:pt x="0" y="12166"/>
                    <a:pt x="0" y="14932"/>
                  </a:cubicBezTo>
                  <a:cubicBezTo>
                    <a:pt x="0" y="17139"/>
                    <a:pt x="739" y="18801"/>
                    <a:pt x="2216" y="19921"/>
                  </a:cubicBezTo>
                  <a:cubicBezTo>
                    <a:pt x="3692" y="21040"/>
                    <a:pt x="5513" y="21600"/>
                    <a:pt x="7677" y="21600"/>
                  </a:cubicBezTo>
                  <a:cubicBezTo>
                    <a:pt x="11837" y="21600"/>
                    <a:pt x="14313" y="19888"/>
                    <a:pt x="15104" y="16463"/>
                  </a:cubicBezTo>
                  <a:cubicBezTo>
                    <a:pt x="15561" y="14851"/>
                    <a:pt x="15905" y="13722"/>
                    <a:pt x="16134" y="13080"/>
                  </a:cubicBezTo>
                  <a:cubicBezTo>
                    <a:pt x="16362" y="12438"/>
                    <a:pt x="16685" y="11796"/>
                    <a:pt x="17101" y="11154"/>
                  </a:cubicBezTo>
                  <a:cubicBezTo>
                    <a:pt x="17517" y="10512"/>
                    <a:pt x="18151" y="9804"/>
                    <a:pt x="19005" y="9030"/>
                  </a:cubicBezTo>
                  <a:cubicBezTo>
                    <a:pt x="19687" y="8411"/>
                    <a:pt x="20557" y="7709"/>
                    <a:pt x="21600" y="6932"/>
                  </a:cubicBezTo>
                  <a:lnTo>
                    <a:pt x="8948" y="0"/>
                  </a:lnTo>
                  <a:close/>
                </a:path>
              </a:pathLst>
            </a:custGeom>
            <a:solidFill>
              <a:srgbClr val="999999"/>
            </a:solidFill>
            <a:ln w="12700" cap="flat">
              <a:noFill/>
              <a:miter lim="400000"/>
            </a:ln>
            <a:effectLst/>
          </p:spPr>
          <p:txBody>
            <a:bodyPr wrap="square" lIns="28575" tIns="28575" rIns="28575" bIns="28575" numCol="1" anchor="ctr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9" name="Shape 22"/>
            <p:cNvSpPr/>
            <p:nvPr/>
          </p:nvSpPr>
          <p:spPr>
            <a:xfrm>
              <a:off x="0" y="489299"/>
              <a:ext cx="1596763" cy="21310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598" y="9218"/>
                  </a:moveTo>
                  <a:lnTo>
                    <a:pt x="11711" y="0"/>
                  </a:lnTo>
                  <a:cubicBezTo>
                    <a:pt x="8496" y="1733"/>
                    <a:pt x="5913" y="3749"/>
                    <a:pt x="3985" y="6058"/>
                  </a:cubicBezTo>
                  <a:cubicBezTo>
                    <a:pt x="1328" y="9240"/>
                    <a:pt x="0" y="12381"/>
                    <a:pt x="0" y="15481"/>
                  </a:cubicBezTo>
                  <a:cubicBezTo>
                    <a:pt x="0" y="16982"/>
                    <a:pt x="838" y="18377"/>
                    <a:pt x="2515" y="19666"/>
                  </a:cubicBezTo>
                  <a:cubicBezTo>
                    <a:pt x="4192" y="20955"/>
                    <a:pt x="6249" y="21600"/>
                    <a:pt x="8689" y="21600"/>
                  </a:cubicBezTo>
                  <a:cubicBezTo>
                    <a:pt x="12826" y="21600"/>
                    <a:pt x="15635" y="19757"/>
                    <a:pt x="17116" y="16068"/>
                  </a:cubicBezTo>
                  <a:cubicBezTo>
                    <a:pt x="17749" y="14645"/>
                    <a:pt x="18440" y="13365"/>
                    <a:pt x="19188" y="12223"/>
                  </a:cubicBezTo>
                  <a:cubicBezTo>
                    <a:pt x="19935" y="11082"/>
                    <a:pt x="20740" y="10081"/>
                    <a:pt x="21600" y="9216"/>
                  </a:cubicBezTo>
                  <a:lnTo>
                    <a:pt x="21598" y="9218"/>
                  </a:lnTo>
                  <a:close/>
                </a:path>
              </a:pathLst>
            </a:custGeom>
            <a:solidFill>
              <a:srgbClr val="3484C9"/>
            </a:solidFill>
            <a:ln w="12700" cap="flat">
              <a:noFill/>
              <a:miter lim="400000"/>
            </a:ln>
            <a:effectLst/>
          </p:spPr>
          <p:txBody>
            <a:bodyPr wrap="square" lIns="28575" tIns="28575" rIns="28575" bIns="28575" numCol="1" anchor="ctr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0" name="Shape 23"/>
            <p:cNvSpPr/>
            <p:nvPr/>
          </p:nvSpPr>
          <p:spPr>
            <a:xfrm>
              <a:off x="859497" y="0"/>
              <a:ext cx="2544876" cy="14008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7239" y="16811"/>
                  </a:moveTo>
                  <a:lnTo>
                    <a:pt x="21600" y="2152"/>
                  </a:lnTo>
                  <a:cubicBezTo>
                    <a:pt x="19195" y="725"/>
                    <a:pt x="16545" y="0"/>
                    <a:pt x="13642" y="0"/>
                  </a:cubicBezTo>
                  <a:cubicBezTo>
                    <a:pt x="9379" y="0"/>
                    <a:pt x="5649" y="1590"/>
                    <a:pt x="2451" y="4766"/>
                  </a:cubicBezTo>
                  <a:cubicBezTo>
                    <a:pt x="1575" y="5637"/>
                    <a:pt x="761" y="6577"/>
                    <a:pt x="0" y="7572"/>
                  </a:cubicBezTo>
                  <a:lnTo>
                    <a:pt x="6206" y="21600"/>
                  </a:lnTo>
                  <a:cubicBezTo>
                    <a:pt x="6464" y="20972"/>
                    <a:pt x="6727" y="20377"/>
                    <a:pt x="7001" y="19846"/>
                  </a:cubicBezTo>
                  <a:cubicBezTo>
                    <a:pt x="8422" y="17091"/>
                    <a:pt x="10635" y="15713"/>
                    <a:pt x="13642" y="15713"/>
                  </a:cubicBezTo>
                  <a:cubicBezTo>
                    <a:pt x="15015" y="15713"/>
                    <a:pt x="16250" y="16116"/>
                    <a:pt x="17353" y="16899"/>
                  </a:cubicBezTo>
                  <a:cubicBezTo>
                    <a:pt x="17314" y="16872"/>
                    <a:pt x="17278" y="16837"/>
                    <a:pt x="17239" y="16811"/>
                  </a:cubicBezTo>
                  <a:close/>
                </a:path>
              </a:pathLst>
            </a:custGeom>
            <a:solidFill>
              <a:srgbClr val="3197E0"/>
            </a:solidFill>
            <a:ln w="12700" cap="flat">
              <a:noFill/>
              <a:miter lim="400000"/>
            </a:ln>
            <a:effectLst/>
          </p:spPr>
          <p:txBody>
            <a:bodyPr wrap="square" lIns="28575" tIns="28575" rIns="28575" bIns="28575" numCol="1" anchor="ctr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1" name="Shape 24"/>
            <p:cNvSpPr/>
            <p:nvPr/>
          </p:nvSpPr>
          <p:spPr>
            <a:xfrm>
              <a:off x="1583921" y="5714896"/>
              <a:ext cx="1498705" cy="1498704"/>
            </a:xfrm>
            <a:prstGeom prst="ellipse">
              <a:avLst/>
            </a:prstGeom>
            <a:solidFill>
              <a:srgbClr val="7F7F7F"/>
            </a:solidFill>
            <a:ln w="12700" cap="flat">
              <a:noFill/>
              <a:miter lim="400000"/>
            </a:ln>
            <a:effectLst/>
          </p:spPr>
          <p:txBody>
            <a:bodyPr wrap="square" lIns="28575" tIns="28575" rIns="28575" bIns="28575" numCol="1" anchor="ctr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2" name="Shape 25"/>
            <p:cNvSpPr/>
            <p:nvPr/>
          </p:nvSpPr>
          <p:spPr>
            <a:xfrm>
              <a:off x="2888268" y="141911"/>
              <a:ext cx="1933036" cy="23269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6759" y="16684"/>
                  </a:moveTo>
                  <a:cubicBezTo>
                    <a:pt x="6759" y="17910"/>
                    <a:pt x="6409" y="19046"/>
                    <a:pt x="5707" y="20092"/>
                  </a:cubicBezTo>
                  <a:cubicBezTo>
                    <a:pt x="5706" y="20093"/>
                    <a:pt x="5705" y="20095"/>
                    <a:pt x="5703" y="20097"/>
                  </a:cubicBezTo>
                  <a:cubicBezTo>
                    <a:pt x="5702" y="20098"/>
                    <a:pt x="5701" y="20100"/>
                    <a:pt x="5700" y="20102"/>
                  </a:cubicBezTo>
                  <a:lnTo>
                    <a:pt x="5701" y="20100"/>
                  </a:lnTo>
                  <a:lnTo>
                    <a:pt x="5702" y="20098"/>
                  </a:lnTo>
                  <a:lnTo>
                    <a:pt x="20625" y="21600"/>
                  </a:lnTo>
                  <a:cubicBezTo>
                    <a:pt x="21271" y="20094"/>
                    <a:pt x="21600" y="18428"/>
                    <a:pt x="21600" y="16595"/>
                  </a:cubicBezTo>
                  <a:cubicBezTo>
                    <a:pt x="21600" y="13367"/>
                    <a:pt x="20512" y="10379"/>
                    <a:pt x="18335" y="7629"/>
                  </a:cubicBezTo>
                  <a:cubicBezTo>
                    <a:pt x="16158" y="4879"/>
                    <a:pt x="13073" y="2705"/>
                    <a:pt x="9080" y="1106"/>
                  </a:cubicBezTo>
                  <a:cubicBezTo>
                    <a:pt x="8013" y="679"/>
                    <a:pt x="6899" y="313"/>
                    <a:pt x="5744" y="0"/>
                  </a:cubicBezTo>
                  <a:lnTo>
                    <a:pt x="0" y="8827"/>
                  </a:lnTo>
                  <a:cubicBezTo>
                    <a:pt x="1327" y="9238"/>
                    <a:pt x="2512" y="9837"/>
                    <a:pt x="3548" y="10632"/>
                  </a:cubicBezTo>
                  <a:cubicBezTo>
                    <a:pt x="5689" y="12276"/>
                    <a:pt x="6759" y="14294"/>
                    <a:pt x="6759" y="16684"/>
                  </a:cubicBezTo>
                  <a:close/>
                </a:path>
              </a:pathLst>
            </a:custGeom>
            <a:solidFill>
              <a:srgbClr val="72B1D7"/>
            </a:solidFill>
            <a:ln w="12700" cap="flat">
              <a:noFill/>
              <a:miter lim="400000"/>
            </a:ln>
            <a:effectLst/>
          </p:spPr>
          <p:txBody>
            <a:bodyPr wrap="square" lIns="28575" tIns="28575" rIns="28575" bIns="28575" numCol="1" anchor="ctr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8" name="Group 65"/>
          <p:cNvGrpSpPr/>
          <p:nvPr/>
        </p:nvGrpSpPr>
        <p:grpSpPr>
          <a:xfrm>
            <a:off x="5873571" y="1004346"/>
            <a:ext cx="589626" cy="3310721"/>
            <a:chOff x="-1" y="-212799"/>
            <a:chExt cx="1116244" cy="6211282"/>
          </a:xfrm>
        </p:grpSpPr>
        <p:sp>
          <p:nvSpPr>
            <p:cNvPr id="35" name="Shape 35"/>
            <p:cNvSpPr/>
            <p:nvPr/>
          </p:nvSpPr>
          <p:spPr>
            <a:xfrm>
              <a:off x="0" y="-212799"/>
              <a:ext cx="1116240" cy="1096806"/>
            </a:xfrm>
            <a:prstGeom prst="ellipse">
              <a:avLst/>
            </a:prstGeom>
            <a:solidFill>
              <a:srgbClr val="3484C9"/>
            </a:solidFill>
            <a:ln w="12700" cap="flat">
              <a:noFill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1" name="Shape 40"/>
            <p:cNvSpPr/>
            <p:nvPr/>
          </p:nvSpPr>
          <p:spPr>
            <a:xfrm>
              <a:off x="-1" y="1065818"/>
              <a:ext cx="1116244" cy="1096810"/>
            </a:xfrm>
            <a:prstGeom prst="ellipse">
              <a:avLst/>
            </a:prstGeom>
            <a:solidFill>
              <a:srgbClr val="3197E0"/>
            </a:solidFill>
            <a:ln w="12700" cap="flat">
              <a:noFill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7" name="Shape 45"/>
            <p:cNvSpPr/>
            <p:nvPr/>
          </p:nvSpPr>
          <p:spPr>
            <a:xfrm>
              <a:off x="-1" y="3623053"/>
              <a:ext cx="1116244" cy="1096810"/>
            </a:xfrm>
            <a:prstGeom prst="ellipse">
              <a:avLst/>
            </a:prstGeom>
            <a:solidFill>
              <a:srgbClr val="B9B9B9"/>
            </a:solidFill>
            <a:ln w="12700" cap="flat">
              <a:noFill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9" name="Shape 55"/>
            <p:cNvSpPr/>
            <p:nvPr/>
          </p:nvSpPr>
          <p:spPr>
            <a:xfrm>
              <a:off x="-1" y="2344435"/>
              <a:ext cx="1116244" cy="1096810"/>
            </a:xfrm>
            <a:prstGeom prst="ellipse">
              <a:avLst/>
            </a:prstGeom>
            <a:solidFill>
              <a:srgbClr val="72B1D7"/>
            </a:solidFill>
            <a:ln w="12700" cap="flat">
              <a:noFill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5" name="Shape 60"/>
            <p:cNvSpPr/>
            <p:nvPr/>
          </p:nvSpPr>
          <p:spPr>
            <a:xfrm>
              <a:off x="-1" y="4901673"/>
              <a:ext cx="1116244" cy="1096810"/>
            </a:xfrm>
            <a:prstGeom prst="ellipse">
              <a:avLst/>
            </a:prstGeom>
            <a:solidFill>
              <a:srgbClr val="999999"/>
            </a:solidFill>
            <a:ln w="12700" cap="flat">
              <a:noFill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53" name="Group 360"/>
          <p:cNvGrpSpPr>
            <a:grpSpLocks noChangeAspect="1"/>
          </p:cNvGrpSpPr>
          <p:nvPr/>
        </p:nvGrpSpPr>
        <p:grpSpPr>
          <a:xfrm>
            <a:off x="3966282" y="4014147"/>
            <a:ext cx="413987" cy="325337"/>
            <a:chOff x="7969250" y="2316163"/>
            <a:chExt cx="763588" cy="600075"/>
          </a:xfrm>
        </p:grpSpPr>
        <p:sp>
          <p:nvSpPr>
            <p:cNvPr id="54" name="Oval 53"/>
            <p:cNvSpPr>
              <a:spLocks noChangeArrowheads="1"/>
            </p:cNvSpPr>
            <p:nvPr/>
          </p:nvSpPr>
          <p:spPr bwMode="auto">
            <a:xfrm>
              <a:off x="8115300" y="2881313"/>
              <a:ext cx="484188" cy="34925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78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350" b="0" i="0" u="none" strike="noStrike" kern="1200" cap="none" spc="0" normalizeH="0" baseline="0" noProof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5" name="Freeform 54"/>
            <p:cNvSpPr>
              <a:spLocks/>
            </p:cNvSpPr>
            <p:nvPr/>
          </p:nvSpPr>
          <p:spPr bwMode="auto">
            <a:xfrm>
              <a:off x="7969250" y="2316163"/>
              <a:ext cx="763588" cy="487363"/>
            </a:xfrm>
            <a:custGeom>
              <a:avLst/>
              <a:gdLst/>
              <a:ahLst/>
              <a:cxnLst>
                <a:cxn ang="0">
                  <a:pos x="528" y="304"/>
                </a:cxn>
                <a:cxn ang="0">
                  <a:pos x="495" y="337"/>
                </a:cxn>
                <a:cxn ang="0">
                  <a:pos x="33" y="337"/>
                </a:cxn>
                <a:cxn ang="0">
                  <a:pos x="0" y="304"/>
                </a:cxn>
                <a:cxn ang="0">
                  <a:pos x="0" y="33"/>
                </a:cxn>
                <a:cxn ang="0">
                  <a:pos x="33" y="0"/>
                </a:cxn>
                <a:cxn ang="0">
                  <a:pos x="495" y="0"/>
                </a:cxn>
                <a:cxn ang="0">
                  <a:pos x="528" y="33"/>
                </a:cxn>
                <a:cxn ang="0">
                  <a:pos x="528" y="304"/>
                </a:cxn>
              </a:cxnLst>
              <a:rect l="0" t="0" r="r" b="b"/>
              <a:pathLst>
                <a:path w="528" h="337">
                  <a:moveTo>
                    <a:pt x="528" y="304"/>
                  </a:moveTo>
                  <a:cubicBezTo>
                    <a:pt x="528" y="323"/>
                    <a:pt x="513" y="337"/>
                    <a:pt x="495" y="337"/>
                  </a:cubicBezTo>
                  <a:cubicBezTo>
                    <a:pt x="33" y="337"/>
                    <a:pt x="33" y="337"/>
                    <a:pt x="33" y="337"/>
                  </a:cubicBezTo>
                  <a:cubicBezTo>
                    <a:pt x="14" y="337"/>
                    <a:pt x="0" y="323"/>
                    <a:pt x="0" y="304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14"/>
                    <a:pt x="14" y="0"/>
                    <a:pt x="33" y="0"/>
                  </a:cubicBezTo>
                  <a:cubicBezTo>
                    <a:pt x="495" y="0"/>
                    <a:pt x="495" y="0"/>
                    <a:pt x="495" y="0"/>
                  </a:cubicBezTo>
                  <a:cubicBezTo>
                    <a:pt x="513" y="0"/>
                    <a:pt x="528" y="14"/>
                    <a:pt x="528" y="33"/>
                  </a:cubicBezTo>
                  <a:lnTo>
                    <a:pt x="528" y="304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78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350" b="0" i="0" u="none" strike="noStrike" kern="1200" cap="none" spc="0" normalizeH="0" baseline="0" noProof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6" name="Rectangle 55"/>
            <p:cNvSpPr>
              <a:spLocks noChangeArrowheads="1"/>
            </p:cNvSpPr>
            <p:nvPr/>
          </p:nvSpPr>
          <p:spPr bwMode="auto">
            <a:xfrm>
              <a:off x="8020050" y="2355850"/>
              <a:ext cx="660400" cy="368300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78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350" b="0" i="0" u="none" strike="noStrike" kern="1200" cap="none" spc="0" normalizeH="0" baseline="0" noProof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7" name="Freeform 56"/>
            <p:cNvSpPr>
              <a:spLocks/>
            </p:cNvSpPr>
            <p:nvPr/>
          </p:nvSpPr>
          <p:spPr bwMode="auto">
            <a:xfrm>
              <a:off x="8034338" y="2403475"/>
              <a:ext cx="590550" cy="306388"/>
            </a:xfrm>
            <a:custGeom>
              <a:avLst/>
              <a:gdLst/>
              <a:ahLst/>
              <a:cxnLst>
                <a:cxn ang="0">
                  <a:pos x="0" y="193"/>
                </a:cxn>
                <a:cxn ang="0">
                  <a:pos x="372" y="193"/>
                </a:cxn>
                <a:cxn ang="0">
                  <a:pos x="0" y="0"/>
                </a:cxn>
                <a:cxn ang="0">
                  <a:pos x="0" y="193"/>
                </a:cxn>
              </a:cxnLst>
              <a:rect l="0" t="0" r="r" b="b"/>
              <a:pathLst>
                <a:path w="372" h="193">
                  <a:moveTo>
                    <a:pt x="0" y="193"/>
                  </a:moveTo>
                  <a:lnTo>
                    <a:pt x="372" y="193"/>
                  </a:lnTo>
                  <a:lnTo>
                    <a:pt x="0" y="0"/>
                  </a:lnTo>
                  <a:lnTo>
                    <a:pt x="0" y="19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78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350" b="0" i="0" u="none" strike="noStrike" kern="1200" cap="none" spc="0" normalizeH="0" baseline="0" noProof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8" name="Rectangle 57"/>
            <p:cNvSpPr>
              <a:spLocks noChangeArrowheads="1"/>
            </p:cNvSpPr>
            <p:nvPr/>
          </p:nvSpPr>
          <p:spPr bwMode="auto">
            <a:xfrm>
              <a:off x="8004175" y="2355850"/>
              <a:ext cx="693738" cy="371475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78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350" b="0" i="0" u="none" strike="noStrike" kern="1200" cap="none" spc="0" normalizeH="0" baseline="0" noProof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9" name="Freeform 58"/>
            <p:cNvSpPr>
              <a:spLocks/>
            </p:cNvSpPr>
            <p:nvPr/>
          </p:nvSpPr>
          <p:spPr bwMode="auto">
            <a:xfrm>
              <a:off x="8218488" y="2822575"/>
              <a:ext cx="279400" cy="66675"/>
            </a:xfrm>
            <a:custGeom>
              <a:avLst/>
              <a:gdLst/>
              <a:ahLst/>
              <a:cxnLst>
                <a:cxn ang="0">
                  <a:pos x="176" y="0"/>
                </a:cxn>
                <a:cxn ang="0">
                  <a:pos x="0" y="0"/>
                </a:cxn>
                <a:cxn ang="0">
                  <a:pos x="30" y="42"/>
                </a:cxn>
                <a:cxn ang="0">
                  <a:pos x="147" y="42"/>
                </a:cxn>
                <a:cxn ang="0">
                  <a:pos x="176" y="0"/>
                </a:cxn>
              </a:cxnLst>
              <a:rect l="0" t="0" r="r" b="b"/>
              <a:pathLst>
                <a:path w="176" h="42">
                  <a:moveTo>
                    <a:pt x="176" y="0"/>
                  </a:moveTo>
                  <a:lnTo>
                    <a:pt x="0" y="0"/>
                  </a:lnTo>
                  <a:lnTo>
                    <a:pt x="30" y="42"/>
                  </a:lnTo>
                  <a:lnTo>
                    <a:pt x="147" y="42"/>
                  </a:lnTo>
                  <a:lnTo>
                    <a:pt x="176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78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350" b="0" i="0" u="none" strike="noStrike" kern="1200" cap="none" spc="0" normalizeH="0" baseline="0" noProof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0" name="Freeform 59"/>
            <p:cNvSpPr>
              <a:spLocks/>
            </p:cNvSpPr>
            <p:nvPr/>
          </p:nvSpPr>
          <p:spPr bwMode="auto">
            <a:xfrm>
              <a:off x="8529638" y="2757488"/>
              <a:ext cx="31750" cy="20638"/>
            </a:xfrm>
            <a:custGeom>
              <a:avLst/>
              <a:gdLst/>
              <a:ahLst/>
              <a:cxnLst>
                <a:cxn ang="0">
                  <a:pos x="22" y="0"/>
                </a:cxn>
                <a:cxn ang="0">
                  <a:pos x="7" y="0"/>
                </a:cxn>
                <a:cxn ang="0">
                  <a:pos x="0" y="7"/>
                </a:cxn>
                <a:cxn ang="0">
                  <a:pos x="7" y="14"/>
                </a:cxn>
                <a:cxn ang="0">
                  <a:pos x="22" y="14"/>
                </a:cxn>
                <a:cxn ang="0">
                  <a:pos x="22" y="0"/>
                </a:cxn>
              </a:cxnLst>
              <a:rect l="0" t="0" r="r" b="b"/>
              <a:pathLst>
                <a:path w="22" h="14">
                  <a:moveTo>
                    <a:pt x="22" y="0"/>
                  </a:moveTo>
                  <a:cubicBezTo>
                    <a:pt x="7" y="0"/>
                    <a:pt x="7" y="0"/>
                    <a:pt x="7" y="0"/>
                  </a:cubicBezTo>
                  <a:cubicBezTo>
                    <a:pt x="3" y="0"/>
                    <a:pt x="0" y="3"/>
                    <a:pt x="0" y="7"/>
                  </a:cubicBezTo>
                  <a:cubicBezTo>
                    <a:pt x="0" y="11"/>
                    <a:pt x="3" y="14"/>
                    <a:pt x="7" y="14"/>
                  </a:cubicBezTo>
                  <a:cubicBezTo>
                    <a:pt x="22" y="14"/>
                    <a:pt x="22" y="14"/>
                    <a:pt x="22" y="14"/>
                  </a:cubicBezTo>
                  <a:lnTo>
                    <a:pt x="22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78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350" b="0" i="0" u="none" strike="noStrike" kern="1200" cap="none" spc="0" normalizeH="0" baseline="0" noProof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1" name="Rectangle 60"/>
            <p:cNvSpPr>
              <a:spLocks noChangeArrowheads="1"/>
            </p:cNvSpPr>
            <p:nvPr/>
          </p:nvSpPr>
          <p:spPr bwMode="auto">
            <a:xfrm>
              <a:off x="8572500" y="2757488"/>
              <a:ext cx="41275" cy="20638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78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350" b="0" i="0" u="none" strike="noStrike" kern="1200" cap="none" spc="0" normalizeH="0" baseline="0" noProof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2" name="Freeform 61"/>
            <p:cNvSpPr>
              <a:spLocks/>
            </p:cNvSpPr>
            <p:nvPr/>
          </p:nvSpPr>
          <p:spPr bwMode="auto">
            <a:xfrm>
              <a:off x="8629650" y="2757488"/>
              <a:ext cx="39688" cy="20638"/>
            </a:xfrm>
            <a:custGeom>
              <a:avLst/>
              <a:gdLst/>
              <a:ahLst/>
              <a:cxnLst>
                <a:cxn ang="0">
                  <a:pos x="20" y="0"/>
                </a:cxn>
                <a:cxn ang="0">
                  <a:pos x="0" y="0"/>
                </a:cxn>
                <a:cxn ang="0">
                  <a:pos x="0" y="14"/>
                </a:cxn>
                <a:cxn ang="0">
                  <a:pos x="20" y="14"/>
                </a:cxn>
                <a:cxn ang="0">
                  <a:pos x="27" y="7"/>
                </a:cxn>
                <a:cxn ang="0">
                  <a:pos x="20" y="0"/>
                </a:cxn>
              </a:cxnLst>
              <a:rect l="0" t="0" r="r" b="b"/>
              <a:pathLst>
                <a:path w="27" h="14">
                  <a:moveTo>
                    <a:pt x="2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24" y="14"/>
                    <a:pt x="27" y="11"/>
                    <a:pt x="27" y="7"/>
                  </a:cubicBezTo>
                  <a:cubicBezTo>
                    <a:pt x="27" y="3"/>
                    <a:pt x="24" y="0"/>
                    <a:pt x="20" y="0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78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350" b="0" i="0" u="none" strike="noStrike" kern="1200" cap="none" spc="0" normalizeH="0" baseline="0" noProof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aphicFrame>
        <p:nvGraphicFramePr>
          <p:cNvPr id="63" name="Táblázat 6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46557916"/>
              </p:ext>
            </p:extLst>
          </p:nvPr>
        </p:nvGraphicFramePr>
        <p:xfrm>
          <a:off x="6739838" y="956016"/>
          <a:ext cx="1864610" cy="399199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64610">
                  <a:extLst>
                    <a:ext uri="{9D8B030D-6E8A-4147-A177-3AD203B41FA5}">
                      <a16:colId xmlns:a16="http://schemas.microsoft.com/office/drawing/2014/main" xmlns="" val="425597323"/>
                    </a:ext>
                  </a:extLst>
                </a:gridCol>
              </a:tblGrid>
              <a:tr h="665333">
                <a:tc>
                  <a:txBody>
                    <a:bodyPr/>
                    <a:lstStyle/>
                    <a:p>
                      <a:r>
                        <a:rPr lang="hu-HU" sz="1200" b="0" dirty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Szülők</a:t>
                      </a:r>
                    </a:p>
                  </a:txBody>
                  <a:tcPr marL="68580" marR="68580" marT="34290" marB="34290" anchor="ctr">
                    <a:solidFill>
                      <a:schemeClr val="accent1">
                        <a:alpha val="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664250034"/>
                  </a:ext>
                </a:extLst>
              </a:tr>
              <a:tr h="665333">
                <a:tc>
                  <a:txBody>
                    <a:bodyPr/>
                    <a:lstStyle/>
                    <a:p>
                      <a:r>
                        <a:rPr lang="hu-HU" sz="1200" b="0" dirty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Gyermekes családok</a:t>
                      </a:r>
                    </a:p>
                  </a:txBody>
                  <a:tcPr marL="68580" marR="68580" marT="34290" marB="34290" anchor="ctr">
                    <a:solidFill>
                      <a:schemeClr val="accent1">
                        <a:alpha val="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159556736"/>
                  </a:ext>
                </a:extLst>
              </a:tr>
              <a:tr h="665333">
                <a:tc>
                  <a:txBody>
                    <a:bodyPr/>
                    <a:lstStyle/>
                    <a:p>
                      <a:r>
                        <a:rPr lang="hu-HU" sz="1200" b="0" dirty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Középfokú</a:t>
                      </a:r>
                      <a:r>
                        <a:rPr lang="hu-HU" sz="1200" b="0" baseline="0" dirty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 szakmai </a:t>
                      </a:r>
                      <a:br>
                        <a:rPr lang="hu-HU" sz="1200" b="0" baseline="0" dirty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</a:br>
                      <a:r>
                        <a:rPr lang="hu-HU" sz="1200" b="0" baseline="0" dirty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végzettséggel rendelkezők</a:t>
                      </a:r>
                      <a:endParaRPr lang="hu-HU" sz="1200" b="0" dirty="0">
                        <a:solidFill>
                          <a:schemeClr val="bg2">
                            <a:lumMod val="50000"/>
                          </a:schemeClr>
                        </a:solidFill>
                      </a:endParaRPr>
                    </a:p>
                  </a:txBody>
                  <a:tcPr marL="68580" marR="68580" marT="34290" marB="34290" anchor="ctr">
                    <a:solidFill>
                      <a:schemeClr val="accent1">
                        <a:alpha val="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745917016"/>
                  </a:ext>
                </a:extLst>
              </a:tr>
              <a:tr h="665333">
                <a:tc>
                  <a:txBody>
                    <a:bodyPr/>
                    <a:lstStyle/>
                    <a:p>
                      <a:r>
                        <a:rPr lang="hu-HU" sz="1200" b="0" dirty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Fizikai munkát végzők</a:t>
                      </a:r>
                    </a:p>
                  </a:txBody>
                  <a:tcPr marL="68580" marR="68580" marT="34290" marB="34290" anchor="ctr">
                    <a:solidFill>
                      <a:schemeClr val="accent1">
                        <a:alpha val="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61330999"/>
                  </a:ext>
                </a:extLst>
              </a:tr>
              <a:tr h="665333">
                <a:tc>
                  <a:txBody>
                    <a:bodyPr/>
                    <a:lstStyle/>
                    <a:p>
                      <a:r>
                        <a:rPr lang="hu-HU" sz="1200" b="0" dirty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Bizonytalan</a:t>
                      </a:r>
                      <a:r>
                        <a:rPr lang="hu-HU" sz="1200" b="0" baseline="0" dirty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 anyagi </a:t>
                      </a:r>
                      <a:br>
                        <a:rPr lang="hu-HU" sz="1200" b="0" baseline="0" dirty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</a:br>
                      <a:r>
                        <a:rPr lang="hu-HU" sz="1200" b="0" baseline="0" dirty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helyzetben lévők</a:t>
                      </a:r>
                      <a:endParaRPr lang="hu-HU" sz="1200" b="0" dirty="0">
                        <a:solidFill>
                          <a:schemeClr val="bg2">
                            <a:lumMod val="50000"/>
                          </a:schemeClr>
                        </a:solidFill>
                      </a:endParaRPr>
                    </a:p>
                  </a:txBody>
                  <a:tcPr marL="68580" marR="68580" marT="34290" marB="34290" anchor="ctr">
                    <a:solidFill>
                      <a:schemeClr val="accent1">
                        <a:alpha val="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241661667"/>
                  </a:ext>
                </a:extLst>
              </a:tr>
              <a:tr h="665333">
                <a:tc>
                  <a:txBody>
                    <a:bodyPr/>
                    <a:lstStyle/>
                    <a:p>
                      <a:endParaRPr lang="hu-HU" sz="1200" b="0" dirty="0">
                        <a:solidFill>
                          <a:schemeClr val="bg2">
                            <a:lumMod val="50000"/>
                          </a:schemeClr>
                        </a:solidFill>
                      </a:endParaRPr>
                    </a:p>
                  </a:txBody>
                  <a:tcPr marL="68580" marR="68580" marT="34290" marB="34290" anchor="ctr">
                    <a:solidFill>
                      <a:schemeClr val="accent1">
                        <a:alpha val="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694120748"/>
                  </a:ext>
                </a:extLst>
              </a:tr>
            </a:tbl>
          </a:graphicData>
        </a:graphic>
      </p:graphicFrame>
      <p:grpSp>
        <p:nvGrpSpPr>
          <p:cNvPr id="71" name="Group 62"/>
          <p:cNvGrpSpPr>
            <a:grpSpLocks noChangeAspect="1"/>
          </p:cNvGrpSpPr>
          <p:nvPr/>
        </p:nvGrpSpPr>
        <p:grpSpPr>
          <a:xfrm>
            <a:off x="4832430" y="1193746"/>
            <a:ext cx="396428" cy="374663"/>
            <a:chOff x="2866951" y="5108408"/>
            <a:chExt cx="488443" cy="461626"/>
          </a:xfrm>
          <a:solidFill>
            <a:schemeClr val="bg1"/>
          </a:solidFill>
        </p:grpSpPr>
        <p:sp>
          <p:nvSpPr>
            <p:cNvPr id="72" name="Freeform 34"/>
            <p:cNvSpPr>
              <a:spLocks noEditPoints="1"/>
            </p:cNvSpPr>
            <p:nvPr/>
          </p:nvSpPr>
          <p:spPr bwMode="auto">
            <a:xfrm>
              <a:off x="3187791" y="5117028"/>
              <a:ext cx="167603" cy="453006"/>
            </a:xfrm>
            <a:custGeom>
              <a:avLst/>
              <a:gdLst/>
              <a:ahLst/>
              <a:cxnLst>
                <a:cxn ang="0">
                  <a:pos x="61" y="0"/>
                </a:cxn>
                <a:cxn ang="0">
                  <a:pos x="70" y="4"/>
                </a:cxn>
                <a:cxn ang="0">
                  <a:pos x="70" y="4"/>
                </a:cxn>
                <a:cxn ang="0">
                  <a:pos x="74" y="186"/>
                </a:cxn>
                <a:cxn ang="0">
                  <a:pos x="61" y="200"/>
                </a:cxn>
                <a:cxn ang="0">
                  <a:pos x="4" y="196"/>
                </a:cxn>
                <a:cxn ang="0">
                  <a:pos x="0" y="186"/>
                </a:cxn>
                <a:cxn ang="0">
                  <a:pos x="4" y="4"/>
                </a:cxn>
                <a:cxn ang="0">
                  <a:pos x="4" y="4"/>
                </a:cxn>
                <a:cxn ang="0">
                  <a:pos x="39" y="126"/>
                </a:cxn>
                <a:cxn ang="0">
                  <a:pos x="45" y="126"/>
                </a:cxn>
                <a:cxn ang="0">
                  <a:pos x="42" y="146"/>
                </a:cxn>
                <a:cxn ang="0">
                  <a:pos x="39" y="126"/>
                </a:cxn>
                <a:cxn ang="0">
                  <a:pos x="32" y="123"/>
                </a:cxn>
                <a:cxn ang="0">
                  <a:pos x="35" y="143"/>
                </a:cxn>
                <a:cxn ang="0">
                  <a:pos x="29" y="143"/>
                </a:cxn>
                <a:cxn ang="0">
                  <a:pos x="28" y="157"/>
                </a:cxn>
                <a:cxn ang="0">
                  <a:pos x="63" y="93"/>
                </a:cxn>
                <a:cxn ang="0">
                  <a:pos x="28" y="75"/>
                </a:cxn>
                <a:cxn ang="0">
                  <a:pos x="22" y="70"/>
                </a:cxn>
                <a:cxn ang="0">
                  <a:pos x="63" y="63"/>
                </a:cxn>
                <a:cxn ang="0">
                  <a:pos x="22" y="46"/>
                </a:cxn>
                <a:cxn ang="0">
                  <a:pos x="28" y="35"/>
                </a:cxn>
                <a:cxn ang="0">
                  <a:pos x="63" y="14"/>
                </a:cxn>
                <a:cxn ang="0">
                  <a:pos x="62" y="12"/>
                </a:cxn>
                <a:cxn ang="0">
                  <a:pos x="13" y="12"/>
                </a:cxn>
                <a:cxn ang="0">
                  <a:pos x="12" y="12"/>
                </a:cxn>
                <a:cxn ang="0">
                  <a:pos x="11" y="186"/>
                </a:cxn>
                <a:cxn ang="0">
                  <a:pos x="12" y="188"/>
                </a:cxn>
                <a:cxn ang="0">
                  <a:pos x="61" y="188"/>
                </a:cxn>
                <a:cxn ang="0">
                  <a:pos x="63" y="186"/>
                </a:cxn>
                <a:cxn ang="0">
                  <a:pos x="28" y="169"/>
                </a:cxn>
                <a:cxn ang="0">
                  <a:pos x="22" y="164"/>
                </a:cxn>
              </a:cxnLst>
              <a:rect l="0" t="0" r="r" b="b"/>
              <a:pathLst>
                <a:path w="74" h="200">
                  <a:moveTo>
                    <a:pt x="13" y="0"/>
                  </a:moveTo>
                  <a:cubicBezTo>
                    <a:pt x="61" y="0"/>
                    <a:pt x="61" y="0"/>
                    <a:pt x="61" y="0"/>
                  </a:cubicBezTo>
                  <a:cubicBezTo>
                    <a:pt x="64" y="0"/>
                    <a:pt x="68" y="2"/>
                    <a:pt x="70" y="4"/>
                  </a:cubicBezTo>
                  <a:cubicBezTo>
                    <a:pt x="70" y="4"/>
                    <a:pt x="70" y="4"/>
                    <a:pt x="70" y="4"/>
                  </a:cubicBezTo>
                  <a:cubicBezTo>
                    <a:pt x="70" y="4"/>
                    <a:pt x="70" y="4"/>
                    <a:pt x="70" y="4"/>
                  </a:cubicBezTo>
                  <a:cubicBezTo>
                    <a:pt x="70" y="4"/>
                    <a:pt x="70" y="4"/>
                    <a:pt x="70" y="4"/>
                  </a:cubicBezTo>
                  <a:cubicBezTo>
                    <a:pt x="73" y="7"/>
                    <a:pt x="74" y="10"/>
                    <a:pt x="74" y="14"/>
                  </a:cubicBezTo>
                  <a:cubicBezTo>
                    <a:pt x="74" y="186"/>
                    <a:pt x="74" y="186"/>
                    <a:pt x="74" y="186"/>
                  </a:cubicBezTo>
                  <a:cubicBezTo>
                    <a:pt x="74" y="190"/>
                    <a:pt x="73" y="193"/>
                    <a:pt x="70" y="196"/>
                  </a:cubicBezTo>
                  <a:cubicBezTo>
                    <a:pt x="68" y="198"/>
                    <a:pt x="64" y="200"/>
                    <a:pt x="61" y="200"/>
                  </a:cubicBezTo>
                  <a:cubicBezTo>
                    <a:pt x="13" y="200"/>
                    <a:pt x="13" y="200"/>
                    <a:pt x="13" y="200"/>
                  </a:cubicBezTo>
                  <a:cubicBezTo>
                    <a:pt x="10" y="200"/>
                    <a:pt x="6" y="198"/>
                    <a:pt x="4" y="196"/>
                  </a:cubicBezTo>
                  <a:cubicBezTo>
                    <a:pt x="4" y="195"/>
                    <a:pt x="4" y="195"/>
                    <a:pt x="4" y="195"/>
                  </a:cubicBezTo>
                  <a:cubicBezTo>
                    <a:pt x="1" y="193"/>
                    <a:pt x="0" y="190"/>
                    <a:pt x="0" y="186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0" y="10"/>
                    <a:pt x="1" y="7"/>
                    <a:pt x="4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6" y="2"/>
                    <a:pt x="10" y="0"/>
                    <a:pt x="13" y="0"/>
                  </a:cubicBezTo>
                  <a:close/>
                  <a:moveTo>
                    <a:pt x="39" y="126"/>
                  </a:moveTo>
                  <a:cubicBezTo>
                    <a:pt x="39" y="124"/>
                    <a:pt x="41" y="123"/>
                    <a:pt x="42" y="123"/>
                  </a:cubicBezTo>
                  <a:cubicBezTo>
                    <a:pt x="44" y="123"/>
                    <a:pt x="45" y="124"/>
                    <a:pt x="45" y="126"/>
                  </a:cubicBezTo>
                  <a:cubicBezTo>
                    <a:pt x="45" y="143"/>
                    <a:pt x="45" y="143"/>
                    <a:pt x="45" y="143"/>
                  </a:cubicBezTo>
                  <a:cubicBezTo>
                    <a:pt x="45" y="145"/>
                    <a:pt x="44" y="146"/>
                    <a:pt x="42" y="146"/>
                  </a:cubicBezTo>
                  <a:cubicBezTo>
                    <a:pt x="41" y="146"/>
                    <a:pt x="39" y="145"/>
                    <a:pt x="39" y="143"/>
                  </a:cubicBezTo>
                  <a:cubicBezTo>
                    <a:pt x="39" y="126"/>
                    <a:pt x="39" y="126"/>
                    <a:pt x="39" y="126"/>
                  </a:cubicBezTo>
                  <a:close/>
                  <a:moveTo>
                    <a:pt x="29" y="126"/>
                  </a:moveTo>
                  <a:cubicBezTo>
                    <a:pt x="29" y="124"/>
                    <a:pt x="30" y="123"/>
                    <a:pt x="32" y="123"/>
                  </a:cubicBezTo>
                  <a:cubicBezTo>
                    <a:pt x="34" y="123"/>
                    <a:pt x="35" y="124"/>
                    <a:pt x="35" y="126"/>
                  </a:cubicBezTo>
                  <a:cubicBezTo>
                    <a:pt x="35" y="143"/>
                    <a:pt x="35" y="143"/>
                    <a:pt x="35" y="143"/>
                  </a:cubicBezTo>
                  <a:cubicBezTo>
                    <a:pt x="35" y="145"/>
                    <a:pt x="34" y="146"/>
                    <a:pt x="32" y="146"/>
                  </a:cubicBezTo>
                  <a:cubicBezTo>
                    <a:pt x="30" y="146"/>
                    <a:pt x="29" y="145"/>
                    <a:pt x="29" y="143"/>
                  </a:cubicBezTo>
                  <a:cubicBezTo>
                    <a:pt x="29" y="126"/>
                    <a:pt x="29" y="126"/>
                    <a:pt x="29" y="126"/>
                  </a:cubicBezTo>
                  <a:close/>
                  <a:moveTo>
                    <a:pt x="28" y="157"/>
                  </a:moveTo>
                  <a:cubicBezTo>
                    <a:pt x="63" y="157"/>
                    <a:pt x="63" y="157"/>
                    <a:pt x="63" y="157"/>
                  </a:cubicBezTo>
                  <a:cubicBezTo>
                    <a:pt x="63" y="93"/>
                    <a:pt x="63" y="93"/>
                    <a:pt x="63" y="93"/>
                  </a:cubicBezTo>
                  <a:cubicBezTo>
                    <a:pt x="63" y="93"/>
                    <a:pt x="63" y="93"/>
                    <a:pt x="63" y="93"/>
                  </a:cubicBezTo>
                  <a:cubicBezTo>
                    <a:pt x="62" y="83"/>
                    <a:pt x="47" y="75"/>
                    <a:pt x="28" y="75"/>
                  </a:cubicBezTo>
                  <a:cubicBezTo>
                    <a:pt x="22" y="75"/>
                    <a:pt x="22" y="75"/>
                    <a:pt x="22" y="75"/>
                  </a:cubicBezTo>
                  <a:cubicBezTo>
                    <a:pt x="22" y="70"/>
                    <a:pt x="22" y="70"/>
                    <a:pt x="22" y="70"/>
                  </a:cubicBezTo>
                  <a:cubicBezTo>
                    <a:pt x="22" y="66"/>
                    <a:pt x="25" y="63"/>
                    <a:pt x="28" y="63"/>
                  </a:cubicBezTo>
                  <a:cubicBezTo>
                    <a:pt x="63" y="63"/>
                    <a:pt x="63" y="63"/>
                    <a:pt x="63" y="63"/>
                  </a:cubicBezTo>
                  <a:cubicBezTo>
                    <a:pt x="62" y="54"/>
                    <a:pt x="47" y="46"/>
                    <a:pt x="28" y="46"/>
                  </a:cubicBezTo>
                  <a:cubicBezTo>
                    <a:pt x="22" y="46"/>
                    <a:pt x="22" y="46"/>
                    <a:pt x="22" y="46"/>
                  </a:cubicBezTo>
                  <a:cubicBezTo>
                    <a:pt x="22" y="41"/>
                    <a:pt x="22" y="41"/>
                    <a:pt x="22" y="41"/>
                  </a:cubicBezTo>
                  <a:cubicBezTo>
                    <a:pt x="22" y="38"/>
                    <a:pt x="25" y="35"/>
                    <a:pt x="28" y="35"/>
                  </a:cubicBezTo>
                  <a:cubicBezTo>
                    <a:pt x="63" y="35"/>
                    <a:pt x="63" y="35"/>
                    <a:pt x="63" y="35"/>
                  </a:cubicBezTo>
                  <a:cubicBezTo>
                    <a:pt x="63" y="14"/>
                    <a:pt x="63" y="14"/>
                    <a:pt x="63" y="14"/>
                  </a:cubicBezTo>
                  <a:cubicBezTo>
                    <a:pt x="63" y="13"/>
                    <a:pt x="63" y="13"/>
                    <a:pt x="62" y="12"/>
                  </a:cubicBezTo>
                  <a:cubicBezTo>
                    <a:pt x="62" y="12"/>
                    <a:pt x="62" y="12"/>
                    <a:pt x="62" y="12"/>
                  </a:cubicBezTo>
                  <a:cubicBezTo>
                    <a:pt x="62" y="12"/>
                    <a:pt x="61" y="12"/>
                    <a:pt x="61" y="12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3" y="12"/>
                    <a:pt x="12" y="12"/>
                    <a:pt x="12" y="12"/>
                  </a:cubicBezTo>
                  <a:cubicBezTo>
                    <a:pt x="12" y="12"/>
                    <a:pt x="12" y="12"/>
                    <a:pt x="12" y="12"/>
                  </a:cubicBezTo>
                  <a:cubicBezTo>
                    <a:pt x="12" y="13"/>
                    <a:pt x="11" y="13"/>
                    <a:pt x="11" y="14"/>
                  </a:cubicBezTo>
                  <a:cubicBezTo>
                    <a:pt x="11" y="186"/>
                    <a:pt x="11" y="186"/>
                    <a:pt x="11" y="186"/>
                  </a:cubicBezTo>
                  <a:cubicBezTo>
                    <a:pt x="11" y="187"/>
                    <a:pt x="11" y="187"/>
                    <a:pt x="12" y="187"/>
                  </a:cubicBezTo>
                  <a:cubicBezTo>
                    <a:pt x="12" y="188"/>
                    <a:pt x="12" y="188"/>
                    <a:pt x="12" y="188"/>
                  </a:cubicBezTo>
                  <a:cubicBezTo>
                    <a:pt x="12" y="188"/>
                    <a:pt x="13" y="188"/>
                    <a:pt x="13" y="188"/>
                  </a:cubicBezTo>
                  <a:cubicBezTo>
                    <a:pt x="61" y="188"/>
                    <a:pt x="61" y="188"/>
                    <a:pt x="61" y="188"/>
                  </a:cubicBezTo>
                  <a:cubicBezTo>
                    <a:pt x="61" y="188"/>
                    <a:pt x="62" y="188"/>
                    <a:pt x="62" y="188"/>
                  </a:cubicBezTo>
                  <a:cubicBezTo>
                    <a:pt x="63" y="187"/>
                    <a:pt x="63" y="187"/>
                    <a:pt x="63" y="186"/>
                  </a:cubicBezTo>
                  <a:cubicBezTo>
                    <a:pt x="63" y="186"/>
                    <a:pt x="63" y="186"/>
                    <a:pt x="63" y="186"/>
                  </a:cubicBezTo>
                  <a:cubicBezTo>
                    <a:pt x="62" y="177"/>
                    <a:pt x="47" y="168"/>
                    <a:pt x="28" y="169"/>
                  </a:cubicBezTo>
                  <a:cubicBezTo>
                    <a:pt x="22" y="169"/>
                    <a:pt x="22" y="169"/>
                    <a:pt x="22" y="169"/>
                  </a:cubicBezTo>
                  <a:cubicBezTo>
                    <a:pt x="22" y="164"/>
                    <a:pt x="22" y="164"/>
                    <a:pt x="22" y="164"/>
                  </a:cubicBezTo>
                  <a:cubicBezTo>
                    <a:pt x="22" y="160"/>
                    <a:pt x="25" y="157"/>
                    <a:pt x="28" y="157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350" b="0" i="0" u="none" strike="noStrike" kern="1200" cap="none" spc="0" normalizeH="0" baseline="0" noProof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3" name="Freeform 35"/>
            <p:cNvSpPr>
              <a:spLocks noEditPoints="1"/>
            </p:cNvSpPr>
            <p:nvPr/>
          </p:nvSpPr>
          <p:spPr bwMode="auto">
            <a:xfrm>
              <a:off x="2866951" y="5108408"/>
              <a:ext cx="192504" cy="456837"/>
            </a:xfrm>
            <a:custGeom>
              <a:avLst/>
              <a:gdLst/>
              <a:ahLst/>
              <a:cxnLst>
                <a:cxn ang="0">
                  <a:pos x="39" y="1"/>
                </a:cxn>
                <a:cxn ang="0">
                  <a:pos x="79" y="8"/>
                </a:cxn>
                <a:cxn ang="0">
                  <a:pos x="84" y="10"/>
                </a:cxn>
                <a:cxn ang="0">
                  <a:pos x="85" y="15"/>
                </a:cxn>
                <a:cxn ang="0">
                  <a:pos x="55" y="196"/>
                </a:cxn>
                <a:cxn ang="0">
                  <a:pos x="52" y="201"/>
                </a:cxn>
                <a:cxn ang="0">
                  <a:pos x="47" y="202"/>
                </a:cxn>
                <a:cxn ang="0">
                  <a:pos x="7" y="195"/>
                </a:cxn>
                <a:cxn ang="0">
                  <a:pos x="6" y="195"/>
                </a:cxn>
                <a:cxn ang="0">
                  <a:pos x="2" y="192"/>
                </a:cxn>
                <a:cxn ang="0">
                  <a:pos x="2" y="192"/>
                </a:cxn>
                <a:cxn ang="0">
                  <a:pos x="1" y="188"/>
                </a:cxn>
                <a:cxn ang="0">
                  <a:pos x="1" y="187"/>
                </a:cxn>
                <a:cxn ang="0">
                  <a:pos x="31" y="6"/>
                </a:cxn>
                <a:cxn ang="0">
                  <a:pos x="34" y="2"/>
                </a:cxn>
                <a:cxn ang="0">
                  <a:pos x="39" y="1"/>
                </a:cxn>
                <a:cxn ang="0">
                  <a:pos x="26" y="165"/>
                </a:cxn>
                <a:cxn ang="0">
                  <a:pos x="33" y="160"/>
                </a:cxn>
                <a:cxn ang="0">
                  <a:pos x="38" y="166"/>
                </a:cxn>
                <a:cxn ang="0">
                  <a:pos x="37" y="167"/>
                </a:cxn>
                <a:cxn ang="0">
                  <a:pos x="31" y="172"/>
                </a:cxn>
                <a:cxn ang="0">
                  <a:pos x="26" y="166"/>
                </a:cxn>
                <a:cxn ang="0">
                  <a:pos x="26" y="165"/>
                </a:cxn>
                <a:cxn ang="0">
                  <a:pos x="49" y="32"/>
                </a:cxn>
                <a:cxn ang="0">
                  <a:pos x="55" y="28"/>
                </a:cxn>
                <a:cxn ang="0">
                  <a:pos x="60" y="34"/>
                </a:cxn>
                <a:cxn ang="0">
                  <a:pos x="47" y="109"/>
                </a:cxn>
                <a:cxn ang="0">
                  <a:pos x="41" y="113"/>
                </a:cxn>
                <a:cxn ang="0">
                  <a:pos x="36" y="107"/>
                </a:cxn>
                <a:cxn ang="0">
                  <a:pos x="49" y="32"/>
                </a:cxn>
                <a:cxn ang="0">
                  <a:pos x="76" y="16"/>
                </a:cxn>
                <a:cxn ang="0">
                  <a:pos x="39" y="10"/>
                </a:cxn>
                <a:cxn ang="0">
                  <a:pos x="10" y="186"/>
                </a:cxn>
                <a:cxn ang="0">
                  <a:pos x="46" y="193"/>
                </a:cxn>
                <a:cxn ang="0">
                  <a:pos x="76" y="16"/>
                </a:cxn>
              </a:cxnLst>
              <a:rect l="0" t="0" r="r" b="b"/>
              <a:pathLst>
                <a:path w="85" h="202">
                  <a:moveTo>
                    <a:pt x="39" y="1"/>
                  </a:moveTo>
                  <a:cubicBezTo>
                    <a:pt x="79" y="8"/>
                    <a:pt x="79" y="8"/>
                    <a:pt x="79" y="8"/>
                  </a:cubicBezTo>
                  <a:cubicBezTo>
                    <a:pt x="81" y="8"/>
                    <a:pt x="83" y="9"/>
                    <a:pt x="84" y="10"/>
                  </a:cubicBezTo>
                  <a:cubicBezTo>
                    <a:pt x="85" y="12"/>
                    <a:pt x="85" y="13"/>
                    <a:pt x="85" y="15"/>
                  </a:cubicBezTo>
                  <a:cubicBezTo>
                    <a:pt x="55" y="196"/>
                    <a:pt x="55" y="196"/>
                    <a:pt x="55" y="196"/>
                  </a:cubicBezTo>
                  <a:cubicBezTo>
                    <a:pt x="54" y="198"/>
                    <a:pt x="53" y="200"/>
                    <a:pt x="52" y="201"/>
                  </a:cubicBezTo>
                  <a:cubicBezTo>
                    <a:pt x="51" y="202"/>
                    <a:pt x="49" y="202"/>
                    <a:pt x="47" y="202"/>
                  </a:cubicBezTo>
                  <a:cubicBezTo>
                    <a:pt x="7" y="195"/>
                    <a:pt x="7" y="195"/>
                    <a:pt x="7" y="195"/>
                  </a:cubicBezTo>
                  <a:cubicBezTo>
                    <a:pt x="6" y="195"/>
                    <a:pt x="6" y="195"/>
                    <a:pt x="6" y="195"/>
                  </a:cubicBezTo>
                  <a:cubicBezTo>
                    <a:pt x="4" y="195"/>
                    <a:pt x="3" y="194"/>
                    <a:pt x="2" y="192"/>
                  </a:cubicBezTo>
                  <a:cubicBezTo>
                    <a:pt x="2" y="192"/>
                    <a:pt x="2" y="192"/>
                    <a:pt x="2" y="192"/>
                  </a:cubicBezTo>
                  <a:cubicBezTo>
                    <a:pt x="1" y="191"/>
                    <a:pt x="0" y="189"/>
                    <a:pt x="1" y="188"/>
                  </a:cubicBezTo>
                  <a:cubicBezTo>
                    <a:pt x="1" y="187"/>
                    <a:pt x="1" y="187"/>
                    <a:pt x="1" y="187"/>
                  </a:cubicBezTo>
                  <a:cubicBezTo>
                    <a:pt x="31" y="6"/>
                    <a:pt x="31" y="6"/>
                    <a:pt x="31" y="6"/>
                  </a:cubicBezTo>
                  <a:cubicBezTo>
                    <a:pt x="31" y="4"/>
                    <a:pt x="32" y="3"/>
                    <a:pt x="34" y="2"/>
                  </a:cubicBezTo>
                  <a:cubicBezTo>
                    <a:pt x="35" y="1"/>
                    <a:pt x="37" y="0"/>
                    <a:pt x="39" y="1"/>
                  </a:cubicBezTo>
                  <a:close/>
                  <a:moveTo>
                    <a:pt x="26" y="165"/>
                  </a:moveTo>
                  <a:cubicBezTo>
                    <a:pt x="27" y="162"/>
                    <a:pt x="30" y="159"/>
                    <a:pt x="33" y="160"/>
                  </a:cubicBezTo>
                  <a:cubicBezTo>
                    <a:pt x="36" y="160"/>
                    <a:pt x="38" y="163"/>
                    <a:pt x="38" y="166"/>
                  </a:cubicBezTo>
                  <a:cubicBezTo>
                    <a:pt x="37" y="167"/>
                    <a:pt x="37" y="167"/>
                    <a:pt x="37" y="167"/>
                  </a:cubicBezTo>
                  <a:cubicBezTo>
                    <a:pt x="37" y="171"/>
                    <a:pt x="34" y="173"/>
                    <a:pt x="31" y="172"/>
                  </a:cubicBezTo>
                  <a:cubicBezTo>
                    <a:pt x="28" y="172"/>
                    <a:pt x="26" y="169"/>
                    <a:pt x="26" y="166"/>
                  </a:cubicBezTo>
                  <a:cubicBezTo>
                    <a:pt x="26" y="165"/>
                    <a:pt x="26" y="165"/>
                    <a:pt x="26" y="165"/>
                  </a:cubicBezTo>
                  <a:close/>
                  <a:moveTo>
                    <a:pt x="49" y="32"/>
                  </a:moveTo>
                  <a:cubicBezTo>
                    <a:pt x="49" y="29"/>
                    <a:pt x="52" y="27"/>
                    <a:pt x="55" y="28"/>
                  </a:cubicBezTo>
                  <a:cubicBezTo>
                    <a:pt x="58" y="28"/>
                    <a:pt x="60" y="31"/>
                    <a:pt x="60" y="34"/>
                  </a:cubicBezTo>
                  <a:cubicBezTo>
                    <a:pt x="47" y="109"/>
                    <a:pt x="47" y="109"/>
                    <a:pt x="47" y="109"/>
                  </a:cubicBezTo>
                  <a:cubicBezTo>
                    <a:pt x="47" y="112"/>
                    <a:pt x="44" y="114"/>
                    <a:pt x="41" y="113"/>
                  </a:cubicBezTo>
                  <a:cubicBezTo>
                    <a:pt x="38" y="113"/>
                    <a:pt x="36" y="110"/>
                    <a:pt x="36" y="107"/>
                  </a:cubicBezTo>
                  <a:cubicBezTo>
                    <a:pt x="49" y="32"/>
                    <a:pt x="49" y="32"/>
                    <a:pt x="49" y="32"/>
                  </a:cubicBezTo>
                  <a:close/>
                  <a:moveTo>
                    <a:pt x="76" y="16"/>
                  </a:moveTo>
                  <a:cubicBezTo>
                    <a:pt x="39" y="10"/>
                    <a:pt x="39" y="10"/>
                    <a:pt x="39" y="10"/>
                  </a:cubicBezTo>
                  <a:cubicBezTo>
                    <a:pt x="10" y="186"/>
                    <a:pt x="10" y="186"/>
                    <a:pt x="10" y="186"/>
                  </a:cubicBezTo>
                  <a:cubicBezTo>
                    <a:pt x="46" y="193"/>
                    <a:pt x="46" y="193"/>
                    <a:pt x="46" y="193"/>
                  </a:cubicBezTo>
                  <a:cubicBezTo>
                    <a:pt x="76" y="16"/>
                    <a:pt x="76" y="16"/>
                    <a:pt x="76" y="16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350" b="0" i="0" u="none" strike="noStrike" kern="1200" cap="none" spc="0" normalizeH="0" baseline="0" noProof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4" name="Freeform 36"/>
            <p:cNvSpPr>
              <a:spLocks noEditPoints="1"/>
            </p:cNvSpPr>
            <p:nvPr/>
          </p:nvSpPr>
          <p:spPr bwMode="auto">
            <a:xfrm>
              <a:off x="3054666" y="5119901"/>
              <a:ext cx="124505" cy="445344"/>
            </a:xfrm>
            <a:custGeom>
              <a:avLst/>
              <a:gdLst/>
              <a:ahLst/>
              <a:cxnLst>
                <a:cxn ang="0">
                  <a:pos x="7" y="0"/>
                </a:cxn>
                <a:cxn ang="0">
                  <a:pos x="48" y="0"/>
                </a:cxn>
                <a:cxn ang="0">
                  <a:pos x="53" y="2"/>
                </a:cxn>
                <a:cxn ang="0">
                  <a:pos x="55" y="7"/>
                </a:cxn>
                <a:cxn ang="0">
                  <a:pos x="55" y="191"/>
                </a:cxn>
                <a:cxn ang="0">
                  <a:pos x="53" y="195"/>
                </a:cxn>
                <a:cxn ang="0">
                  <a:pos x="48" y="197"/>
                </a:cxn>
                <a:cxn ang="0">
                  <a:pos x="7" y="197"/>
                </a:cxn>
                <a:cxn ang="0">
                  <a:pos x="2" y="195"/>
                </a:cxn>
                <a:cxn ang="0">
                  <a:pos x="0" y="191"/>
                </a:cxn>
                <a:cxn ang="0">
                  <a:pos x="0" y="7"/>
                </a:cxn>
                <a:cxn ang="0">
                  <a:pos x="2" y="2"/>
                </a:cxn>
                <a:cxn ang="0">
                  <a:pos x="7" y="0"/>
                </a:cxn>
                <a:cxn ang="0">
                  <a:pos x="45" y="153"/>
                </a:cxn>
                <a:cxn ang="0">
                  <a:pos x="9" y="153"/>
                </a:cxn>
                <a:cxn ang="0">
                  <a:pos x="9" y="9"/>
                </a:cxn>
                <a:cxn ang="0">
                  <a:pos x="45" y="9"/>
                </a:cxn>
                <a:cxn ang="0">
                  <a:pos x="45" y="153"/>
                </a:cxn>
                <a:cxn ang="0">
                  <a:pos x="9" y="180"/>
                </a:cxn>
                <a:cxn ang="0">
                  <a:pos x="45" y="180"/>
                </a:cxn>
                <a:cxn ang="0">
                  <a:pos x="45" y="188"/>
                </a:cxn>
                <a:cxn ang="0">
                  <a:pos x="9" y="188"/>
                </a:cxn>
                <a:cxn ang="0">
                  <a:pos x="9" y="180"/>
                </a:cxn>
                <a:cxn ang="0">
                  <a:pos x="21" y="72"/>
                </a:cxn>
                <a:cxn ang="0">
                  <a:pos x="27" y="66"/>
                </a:cxn>
                <a:cxn ang="0">
                  <a:pos x="33" y="72"/>
                </a:cxn>
                <a:cxn ang="0">
                  <a:pos x="33" y="122"/>
                </a:cxn>
                <a:cxn ang="0">
                  <a:pos x="27" y="128"/>
                </a:cxn>
                <a:cxn ang="0">
                  <a:pos x="21" y="122"/>
                </a:cxn>
                <a:cxn ang="0">
                  <a:pos x="21" y="72"/>
                </a:cxn>
                <a:cxn ang="0">
                  <a:pos x="18" y="40"/>
                </a:cxn>
                <a:cxn ang="0">
                  <a:pos x="12" y="35"/>
                </a:cxn>
                <a:cxn ang="0">
                  <a:pos x="18" y="29"/>
                </a:cxn>
                <a:cxn ang="0">
                  <a:pos x="36" y="29"/>
                </a:cxn>
                <a:cxn ang="0">
                  <a:pos x="42" y="35"/>
                </a:cxn>
                <a:cxn ang="0">
                  <a:pos x="36" y="40"/>
                </a:cxn>
                <a:cxn ang="0">
                  <a:pos x="18" y="40"/>
                </a:cxn>
              </a:cxnLst>
              <a:rect l="0" t="0" r="r" b="b"/>
              <a:pathLst>
                <a:path w="55" h="197">
                  <a:moveTo>
                    <a:pt x="7" y="0"/>
                  </a:moveTo>
                  <a:cubicBezTo>
                    <a:pt x="48" y="0"/>
                    <a:pt x="48" y="0"/>
                    <a:pt x="48" y="0"/>
                  </a:cubicBezTo>
                  <a:cubicBezTo>
                    <a:pt x="50" y="0"/>
                    <a:pt x="51" y="1"/>
                    <a:pt x="53" y="2"/>
                  </a:cubicBezTo>
                  <a:cubicBezTo>
                    <a:pt x="54" y="4"/>
                    <a:pt x="55" y="5"/>
                    <a:pt x="55" y="7"/>
                  </a:cubicBezTo>
                  <a:cubicBezTo>
                    <a:pt x="55" y="191"/>
                    <a:pt x="55" y="191"/>
                    <a:pt x="55" y="191"/>
                  </a:cubicBezTo>
                  <a:cubicBezTo>
                    <a:pt x="55" y="193"/>
                    <a:pt x="54" y="194"/>
                    <a:pt x="53" y="195"/>
                  </a:cubicBezTo>
                  <a:cubicBezTo>
                    <a:pt x="51" y="197"/>
                    <a:pt x="50" y="197"/>
                    <a:pt x="48" y="197"/>
                  </a:cubicBezTo>
                  <a:cubicBezTo>
                    <a:pt x="7" y="197"/>
                    <a:pt x="7" y="197"/>
                    <a:pt x="7" y="197"/>
                  </a:cubicBezTo>
                  <a:cubicBezTo>
                    <a:pt x="5" y="197"/>
                    <a:pt x="3" y="197"/>
                    <a:pt x="2" y="195"/>
                  </a:cubicBezTo>
                  <a:cubicBezTo>
                    <a:pt x="1" y="194"/>
                    <a:pt x="0" y="193"/>
                    <a:pt x="0" y="191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5"/>
                    <a:pt x="1" y="4"/>
                    <a:pt x="2" y="2"/>
                  </a:cubicBezTo>
                  <a:cubicBezTo>
                    <a:pt x="3" y="1"/>
                    <a:pt x="5" y="0"/>
                    <a:pt x="7" y="0"/>
                  </a:cubicBezTo>
                  <a:close/>
                  <a:moveTo>
                    <a:pt x="45" y="153"/>
                  </a:moveTo>
                  <a:cubicBezTo>
                    <a:pt x="9" y="153"/>
                    <a:pt x="9" y="153"/>
                    <a:pt x="9" y="153"/>
                  </a:cubicBezTo>
                  <a:cubicBezTo>
                    <a:pt x="9" y="9"/>
                    <a:pt x="9" y="9"/>
                    <a:pt x="9" y="9"/>
                  </a:cubicBezTo>
                  <a:cubicBezTo>
                    <a:pt x="45" y="9"/>
                    <a:pt x="45" y="9"/>
                    <a:pt x="45" y="9"/>
                  </a:cubicBezTo>
                  <a:cubicBezTo>
                    <a:pt x="45" y="153"/>
                    <a:pt x="45" y="153"/>
                    <a:pt x="45" y="153"/>
                  </a:cubicBezTo>
                  <a:close/>
                  <a:moveTo>
                    <a:pt x="9" y="180"/>
                  </a:moveTo>
                  <a:cubicBezTo>
                    <a:pt x="45" y="180"/>
                    <a:pt x="45" y="180"/>
                    <a:pt x="45" y="180"/>
                  </a:cubicBezTo>
                  <a:cubicBezTo>
                    <a:pt x="45" y="188"/>
                    <a:pt x="45" y="188"/>
                    <a:pt x="45" y="188"/>
                  </a:cubicBezTo>
                  <a:cubicBezTo>
                    <a:pt x="9" y="188"/>
                    <a:pt x="9" y="188"/>
                    <a:pt x="9" y="188"/>
                  </a:cubicBezTo>
                  <a:cubicBezTo>
                    <a:pt x="9" y="180"/>
                    <a:pt x="9" y="180"/>
                    <a:pt x="9" y="180"/>
                  </a:cubicBezTo>
                  <a:close/>
                  <a:moveTo>
                    <a:pt x="21" y="72"/>
                  </a:moveTo>
                  <a:cubicBezTo>
                    <a:pt x="21" y="69"/>
                    <a:pt x="24" y="66"/>
                    <a:pt x="27" y="66"/>
                  </a:cubicBezTo>
                  <a:cubicBezTo>
                    <a:pt x="30" y="66"/>
                    <a:pt x="33" y="69"/>
                    <a:pt x="33" y="72"/>
                  </a:cubicBezTo>
                  <a:cubicBezTo>
                    <a:pt x="33" y="122"/>
                    <a:pt x="33" y="122"/>
                    <a:pt x="33" y="122"/>
                  </a:cubicBezTo>
                  <a:cubicBezTo>
                    <a:pt x="33" y="125"/>
                    <a:pt x="30" y="128"/>
                    <a:pt x="27" y="128"/>
                  </a:cubicBezTo>
                  <a:cubicBezTo>
                    <a:pt x="24" y="128"/>
                    <a:pt x="21" y="125"/>
                    <a:pt x="21" y="122"/>
                  </a:cubicBezTo>
                  <a:cubicBezTo>
                    <a:pt x="21" y="72"/>
                    <a:pt x="21" y="72"/>
                    <a:pt x="21" y="72"/>
                  </a:cubicBezTo>
                  <a:close/>
                  <a:moveTo>
                    <a:pt x="18" y="40"/>
                  </a:moveTo>
                  <a:cubicBezTo>
                    <a:pt x="15" y="40"/>
                    <a:pt x="12" y="38"/>
                    <a:pt x="12" y="35"/>
                  </a:cubicBezTo>
                  <a:cubicBezTo>
                    <a:pt x="12" y="32"/>
                    <a:pt x="15" y="29"/>
                    <a:pt x="18" y="29"/>
                  </a:cubicBezTo>
                  <a:cubicBezTo>
                    <a:pt x="36" y="29"/>
                    <a:pt x="36" y="29"/>
                    <a:pt x="36" y="29"/>
                  </a:cubicBezTo>
                  <a:cubicBezTo>
                    <a:pt x="39" y="29"/>
                    <a:pt x="42" y="32"/>
                    <a:pt x="42" y="35"/>
                  </a:cubicBezTo>
                  <a:cubicBezTo>
                    <a:pt x="42" y="38"/>
                    <a:pt x="39" y="40"/>
                    <a:pt x="36" y="40"/>
                  </a:cubicBezTo>
                  <a:cubicBezTo>
                    <a:pt x="18" y="40"/>
                    <a:pt x="18" y="40"/>
                    <a:pt x="18" y="4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350" b="0" i="0" u="none" strike="noStrike" kern="1200" cap="none" spc="0" normalizeH="0" baseline="0" noProof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40" name="Szövegdoboz 39"/>
          <p:cNvSpPr txBox="1"/>
          <p:nvPr/>
        </p:nvSpPr>
        <p:spPr>
          <a:xfrm>
            <a:off x="5940821" y="1131944"/>
            <a:ext cx="813972" cy="323165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5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itchFamily="34" charset="0"/>
                <a:ea typeface="+mn-ea"/>
                <a:cs typeface="Arial" pitchFamily="34" charset="0"/>
              </a:rPr>
              <a:t>49%</a:t>
            </a:r>
          </a:p>
        </p:txBody>
      </p:sp>
      <p:sp>
        <p:nvSpPr>
          <p:cNvPr id="41" name="Szövegdoboz 40"/>
          <p:cNvSpPr txBox="1"/>
          <p:nvPr/>
        </p:nvSpPr>
        <p:spPr>
          <a:xfrm>
            <a:off x="5918355" y="1820032"/>
            <a:ext cx="813972" cy="323165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5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itchFamily="34" charset="0"/>
                <a:ea typeface="+mn-ea"/>
                <a:cs typeface="Arial" pitchFamily="34" charset="0"/>
              </a:rPr>
              <a:t>48%</a:t>
            </a:r>
          </a:p>
        </p:txBody>
      </p:sp>
      <p:sp>
        <p:nvSpPr>
          <p:cNvPr id="42" name="Szövegdoboz 41"/>
          <p:cNvSpPr txBox="1"/>
          <p:nvPr/>
        </p:nvSpPr>
        <p:spPr>
          <a:xfrm>
            <a:off x="5938233" y="2490317"/>
            <a:ext cx="813972" cy="323165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5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itchFamily="34" charset="0"/>
                <a:ea typeface="+mn-ea"/>
                <a:cs typeface="Arial" pitchFamily="34" charset="0"/>
              </a:rPr>
              <a:t>38%</a:t>
            </a:r>
          </a:p>
        </p:txBody>
      </p:sp>
      <p:sp>
        <p:nvSpPr>
          <p:cNvPr id="43" name="Szövegdoboz 42"/>
          <p:cNvSpPr txBox="1"/>
          <p:nvPr/>
        </p:nvSpPr>
        <p:spPr>
          <a:xfrm>
            <a:off x="5935822" y="3166999"/>
            <a:ext cx="813972" cy="323165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5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itchFamily="34" charset="0"/>
                <a:ea typeface="+mn-ea"/>
                <a:cs typeface="Arial" pitchFamily="34" charset="0"/>
              </a:rPr>
              <a:t>36%</a:t>
            </a:r>
          </a:p>
        </p:txBody>
      </p:sp>
      <p:sp>
        <p:nvSpPr>
          <p:cNvPr id="44" name="Szövegdoboz 43"/>
          <p:cNvSpPr txBox="1"/>
          <p:nvPr/>
        </p:nvSpPr>
        <p:spPr>
          <a:xfrm>
            <a:off x="5940821" y="3863930"/>
            <a:ext cx="813972" cy="323165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5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itchFamily="34" charset="0"/>
                <a:ea typeface="+mn-ea"/>
                <a:cs typeface="Arial" pitchFamily="34" charset="0"/>
              </a:rPr>
              <a:t>35%</a:t>
            </a:r>
          </a:p>
        </p:txBody>
      </p:sp>
      <p:grpSp>
        <p:nvGrpSpPr>
          <p:cNvPr id="45" name="Group 224"/>
          <p:cNvGrpSpPr/>
          <p:nvPr/>
        </p:nvGrpSpPr>
        <p:grpSpPr>
          <a:xfrm>
            <a:off x="3068532" y="1409173"/>
            <a:ext cx="460604" cy="432212"/>
            <a:chOff x="1858494" y="1309018"/>
            <a:chExt cx="886144" cy="900000"/>
          </a:xfrm>
          <a:solidFill>
            <a:schemeClr val="bg1"/>
          </a:solidFill>
        </p:grpSpPr>
        <p:grpSp>
          <p:nvGrpSpPr>
            <p:cNvPr id="46" name="Group 212"/>
            <p:cNvGrpSpPr>
              <a:grpSpLocks noChangeAspect="1"/>
            </p:cNvGrpSpPr>
            <p:nvPr/>
          </p:nvGrpSpPr>
          <p:grpSpPr>
            <a:xfrm>
              <a:off x="2288704" y="1309018"/>
              <a:ext cx="455934" cy="900000"/>
              <a:chOff x="2962276" y="2328863"/>
              <a:chExt cx="304800" cy="601663"/>
            </a:xfrm>
            <a:grpFill/>
          </p:grpSpPr>
          <p:sp>
            <p:nvSpPr>
              <p:cNvPr id="78" name="Oval 6"/>
              <p:cNvSpPr>
                <a:spLocks noChangeArrowheads="1"/>
              </p:cNvSpPr>
              <p:nvPr/>
            </p:nvSpPr>
            <p:spPr bwMode="auto">
              <a:xfrm>
                <a:off x="3046413" y="2328863"/>
                <a:ext cx="136525" cy="136525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>
                  <a:ln>
                    <a:noFill/>
                  </a:ln>
                  <a:solidFill>
                    <a:srgbClr val="003399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79" name="Freeform 7"/>
              <p:cNvSpPr>
                <a:spLocks/>
              </p:cNvSpPr>
              <p:nvPr/>
            </p:nvSpPr>
            <p:spPr bwMode="auto">
              <a:xfrm>
                <a:off x="2962276" y="2476501"/>
                <a:ext cx="304800" cy="454025"/>
              </a:xfrm>
              <a:custGeom>
                <a:avLst/>
                <a:gdLst/>
                <a:ahLst/>
                <a:cxnLst>
                  <a:cxn ang="0">
                    <a:pos x="134" y="400"/>
                  </a:cxn>
                  <a:cxn ang="0">
                    <a:pos x="134" y="283"/>
                  </a:cxn>
                  <a:cxn ang="0">
                    <a:pos x="143" y="283"/>
                  </a:cxn>
                  <a:cxn ang="0">
                    <a:pos x="152" y="283"/>
                  </a:cxn>
                  <a:cxn ang="0">
                    <a:pos x="152" y="400"/>
                  </a:cxn>
                  <a:cxn ang="0">
                    <a:pos x="178" y="426"/>
                  </a:cxn>
                  <a:cxn ang="0">
                    <a:pos x="204" y="400"/>
                  </a:cxn>
                  <a:cxn ang="0">
                    <a:pos x="204" y="275"/>
                  </a:cxn>
                  <a:cxn ang="0">
                    <a:pos x="236" y="255"/>
                  </a:cxn>
                  <a:cxn ang="0">
                    <a:pos x="217" y="85"/>
                  </a:cxn>
                  <a:cxn ang="0">
                    <a:pos x="246" y="190"/>
                  </a:cxn>
                  <a:cxn ang="0">
                    <a:pos x="265" y="208"/>
                  </a:cxn>
                  <a:cxn ang="0">
                    <a:pos x="268" y="208"/>
                  </a:cxn>
                  <a:cxn ang="0">
                    <a:pos x="285" y="186"/>
                  </a:cxn>
                  <a:cxn ang="0">
                    <a:pos x="234" y="38"/>
                  </a:cxn>
                  <a:cxn ang="0">
                    <a:pos x="190" y="6"/>
                  </a:cxn>
                  <a:cxn ang="0">
                    <a:pos x="143" y="0"/>
                  </a:cxn>
                  <a:cxn ang="0">
                    <a:pos x="97" y="6"/>
                  </a:cxn>
                  <a:cxn ang="0">
                    <a:pos x="53" y="38"/>
                  </a:cxn>
                  <a:cxn ang="0">
                    <a:pos x="1" y="186"/>
                  </a:cxn>
                  <a:cxn ang="0">
                    <a:pos x="19" y="208"/>
                  </a:cxn>
                  <a:cxn ang="0">
                    <a:pos x="21" y="208"/>
                  </a:cxn>
                  <a:cxn ang="0">
                    <a:pos x="41" y="190"/>
                  </a:cxn>
                  <a:cxn ang="0">
                    <a:pos x="70" y="85"/>
                  </a:cxn>
                  <a:cxn ang="0">
                    <a:pos x="50" y="255"/>
                  </a:cxn>
                  <a:cxn ang="0">
                    <a:pos x="82" y="275"/>
                  </a:cxn>
                  <a:cxn ang="0">
                    <a:pos x="82" y="400"/>
                  </a:cxn>
                  <a:cxn ang="0">
                    <a:pos x="108" y="426"/>
                  </a:cxn>
                  <a:cxn ang="0">
                    <a:pos x="134" y="400"/>
                  </a:cxn>
                </a:cxnLst>
                <a:rect l="0" t="0" r="r" b="b"/>
                <a:pathLst>
                  <a:path w="287" h="426">
                    <a:moveTo>
                      <a:pt x="134" y="400"/>
                    </a:moveTo>
                    <a:cubicBezTo>
                      <a:pt x="134" y="283"/>
                      <a:pt x="134" y="283"/>
                      <a:pt x="134" y="283"/>
                    </a:cubicBezTo>
                    <a:cubicBezTo>
                      <a:pt x="138" y="283"/>
                      <a:pt x="141" y="283"/>
                      <a:pt x="143" y="283"/>
                    </a:cubicBezTo>
                    <a:cubicBezTo>
                      <a:pt x="146" y="283"/>
                      <a:pt x="149" y="283"/>
                      <a:pt x="152" y="283"/>
                    </a:cubicBezTo>
                    <a:cubicBezTo>
                      <a:pt x="152" y="400"/>
                      <a:pt x="152" y="400"/>
                      <a:pt x="152" y="400"/>
                    </a:cubicBezTo>
                    <a:cubicBezTo>
                      <a:pt x="152" y="414"/>
                      <a:pt x="164" y="426"/>
                      <a:pt x="178" y="426"/>
                    </a:cubicBezTo>
                    <a:cubicBezTo>
                      <a:pt x="193" y="426"/>
                      <a:pt x="204" y="414"/>
                      <a:pt x="204" y="400"/>
                    </a:cubicBezTo>
                    <a:cubicBezTo>
                      <a:pt x="204" y="275"/>
                      <a:pt x="204" y="275"/>
                      <a:pt x="204" y="275"/>
                    </a:cubicBezTo>
                    <a:cubicBezTo>
                      <a:pt x="222" y="269"/>
                      <a:pt x="236" y="263"/>
                      <a:pt x="236" y="255"/>
                    </a:cubicBezTo>
                    <a:cubicBezTo>
                      <a:pt x="236" y="207"/>
                      <a:pt x="226" y="137"/>
                      <a:pt x="217" y="85"/>
                    </a:cubicBezTo>
                    <a:cubicBezTo>
                      <a:pt x="228" y="106"/>
                      <a:pt x="240" y="139"/>
                      <a:pt x="246" y="190"/>
                    </a:cubicBezTo>
                    <a:cubicBezTo>
                      <a:pt x="247" y="200"/>
                      <a:pt x="255" y="208"/>
                      <a:pt x="265" y="208"/>
                    </a:cubicBezTo>
                    <a:cubicBezTo>
                      <a:pt x="266" y="208"/>
                      <a:pt x="267" y="208"/>
                      <a:pt x="268" y="208"/>
                    </a:cubicBezTo>
                    <a:cubicBezTo>
                      <a:pt x="279" y="206"/>
                      <a:pt x="287" y="196"/>
                      <a:pt x="285" y="186"/>
                    </a:cubicBezTo>
                    <a:cubicBezTo>
                      <a:pt x="277" y="108"/>
                      <a:pt x="255" y="64"/>
                      <a:pt x="234" y="38"/>
                    </a:cubicBezTo>
                    <a:cubicBezTo>
                      <a:pt x="215" y="14"/>
                      <a:pt x="196" y="7"/>
                      <a:pt x="190" y="6"/>
                    </a:cubicBezTo>
                    <a:cubicBezTo>
                      <a:pt x="181" y="3"/>
                      <a:pt x="166" y="0"/>
                      <a:pt x="143" y="0"/>
                    </a:cubicBezTo>
                    <a:cubicBezTo>
                      <a:pt x="121" y="0"/>
                      <a:pt x="106" y="3"/>
                      <a:pt x="97" y="6"/>
                    </a:cubicBezTo>
                    <a:cubicBezTo>
                      <a:pt x="91" y="7"/>
                      <a:pt x="72" y="14"/>
                      <a:pt x="53" y="38"/>
                    </a:cubicBezTo>
                    <a:cubicBezTo>
                      <a:pt x="32" y="64"/>
                      <a:pt x="10" y="108"/>
                      <a:pt x="1" y="186"/>
                    </a:cubicBezTo>
                    <a:cubicBezTo>
                      <a:pt x="0" y="196"/>
                      <a:pt x="8" y="206"/>
                      <a:pt x="19" y="208"/>
                    </a:cubicBezTo>
                    <a:cubicBezTo>
                      <a:pt x="20" y="208"/>
                      <a:pt x="21" y="208"/>
                      <a:pt x="21" y="208"/>
                    </a:cubicBezTo>
                    <a:cubicBezTo>
                      <a:pt x="31" y="208"/>
                      <a:pt x="40" y="200"/>
                      <a:pt x="41" y="190"/>
                    </a:cubicBezTo>
                    <a:cubicBezTo>
                      <a:pt x="47" y="139"/>
                      <a:pt x="58" y="106"/>
                      <a:pt x="70" y="85"/>
                    </a:cubicBezTo>
                    <a:cubicBezTo>
                      <a:pt x="61" y="137"/>
                      <a:pt x="50" y="207"/>
                      <a:pt x="50" y="255"/>
                    </a:cubicBezTo>
                    <a:cubicBezTo>
                      <a:pt x="50" y="263"/>
                      <a:pt x="64" y="269"/>
                      <a:pt x="82" y="275"/>
                    </a:cubicBezTo>
                    <a:cubicBezTo>
                      <a:pt x="82" y="400"/>
                      <a:pt x="82" y="400"/>
                      <a:pt x="82" y="400"/>
                    </a:cubicBezTo>
                    <a:cubicBezTo>
                      <a:pt x="82" y="414"/>
                      <a:pt x="94" y="426"/>
                      <a:pt x="108" y="426"/>
                    </a:cubicBezTo>
                    <a:cubicBezTo>
                      <a:pt x="123" y="426"/>
                      <a:pt x="134" y="414"/>
                      <a:pt x="134" y="40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>
                  <a:ln>
                    <a:noFill/>
                  </a:ln>
                  <a:solidFill>
                    <a:srgbClr val="003399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75" name="Group 211"/>
            <p:cNvGrpSpPr>
              <a:grpSpLocks noChangeAspect="1"/>
            </p:cNvGrpSpPr>
            <p:nvPr/>
          </p:nvGrpSpPr>
          <p:grpSpPr>
            <a:xfrm>
              <a:off x="1858494" y="1309018"/>
              <a:ext cx="462405" cy="900000"/>
              <a:chOff x="2532063" y="2297113"/>
              <a:chExt cx="325438" cy="633413"/>
            </a:xfrm>
            <a:grpFill/>
          </p:grpSpPr>
          <p:sp>
            <p:nvSpPr>
              <p:cNvPr id="76" name="Oval 15"/>
              <p:cNvSpPr>
                <a:spLocks noChangeArrowheads="1"/>
              </p:cNvSpPr>
              <p:nvPr/>
            </p:nvSpPr>
            <p:spPr bwMode="auto">
              <a:xfrm>
                <a:off x="2620963" y="2297113"/>
                <a:ext cx="149225" cy="149225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>
                  <a:ln>
                    <a:noFill/>
                  </a:ln>
                  <a:solidFill>
                    <a:srgbClr val="003399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77" name="Freeform 16"/>
              <p:cNvSpPr>
                <a:spLocks/>
              </p:cNvSpPr>
              <p:nvPr/>
            </p:nvSpPr>
            <p:spPr bwMode="auto">
              <a:xfrm>
                <a:off x="2532063" y="2465389"/>
                <a:ext cx="325438" cy="465137"/>
              </a:xfrm>
              <a:custGeom>
                <a:avLst/>
                <a:gdLst/>
                <a:ahLst/>
                <a:cxnLst>
                  <a:cxn ang="0">
                    <a:pos x="23" y="224"/>
                  </a:cxn>
                  <a:cxn ang="0">
                    <a:pos x="25" y="224"/>
                  </a:cxn>
                  <a:cxn ang="0">
                    <a:pos x="49" y="202"/>
                  </a:cxn>
                  <a:cxn ang="0">
                    <a:pos x="83" y="64"/>
                  </a:cxn>
                  <a:cxn ang="0">
                    <a:pos x="83" y="148"/>
                  </a:cxn>
                  <a:cxn ang="0">
                    <a:pos x="83" y="220"/>
                  </a:cxn>
                  <a:cxn ang="0">
                    <a:pos x="83" y="404"/>
                  </a:cxn>
                  <a:cxn ang="0">
                    <a:pos x="115" y="436"/>
                  </a:cxn>
                  <a:cxn ang="0">
                    <a:pos x="147" y="404"/>
                  </a:cxn>
                  <a:cxn ang="0">
                    <a:pos x="147" y="240"/>
                  </a:cxn>
                  <a:cxn ang="0">
                    <a:pos x="159" y="240"/>
                  </a:cxn>
                  <a:cxn ang="0">
                    <a:pos x="159" y="404"/>
                  </a:cxn>
                  <a:cxn ang="0">
                    <a:pos x="191" y="436"/>
                  </a:cxn>
                  <a:cxn ang="0">
                    <a:pos x="223" y="404"/>
                  </a:cxn>
                  <a:cxn ang="0">
                    <a:pos x="223" y="220"/>
                  </a:cxn>
                  <a:cxn ang="0">
                    <a:pos x="223" y="148"/>
                  </a:cxn>
                  <a:cxn ang="0">
                    <a:pos x="223" y="65"/>
                  </a:cxn>
                  <a:cxn ang="0">
                    <a:pos x="227" y="71"/>
                  </a:cxn>
                  <a:cxn ang="0">
                    <a:pos x="257" y="202"/>
                  </a:cxn>
                  <a:cxn ang="0">
                    <a:pos x="281" y="224"/>
                  </a:cxn>
                  <a:cxn ang="0">
                    <a:pos x="282" y="224"/>
                  </a:cxn>
                  <a:cxn ang="0">
                    <a:pos x="305" y="199"/>
                  </a:cxn>
                  <a:cxn ang="0">
                    <a:pos x="261" y="35"/>
                  </a:cxn>
                  <a:cxn ang="0">
                    <a:pos x="212" y="0"/>
                  </a:cxn>
                  <a:cxn ang="0">
                    <a:pos x="206" y="0"/>
                  </a:cxn>
                  <a:cxn ang="0">
                    <a:pos x="203" y="0"/>
                  </a:cxn>
                  <a:cxn ang="0">
                    <a:pos x="103" y="0"/>
                  </a:cxn>
                  <a:cxn ang="0">
                    <a:pos x="100" y="0"/>
                  </a:cxn>
                  <a:cxn ang="0">
                    <a:pos x="93" y="0"/>
                  </a:cxn>
                  <a:cxn ang="0">
                    <a:pos x="45" y="35"/>
                  </a:cxn>
                  <a:cxn ang="0">
                    <a:pos x="1" y="199"/>
                  </a:cxn>
                  <a:cxn ang="0">
                    <a:pos x="23" y="224"/>
                  </a:cxn>
                </a:cxnLst>
                <a:rect l="0" t="0" r="r" b="b"/>
                <a:pathLst>
                  <a:path w="305" h="436">
                    <a:moveTo>
                      <a:pt x="23" y="224"/>
                    </a:moveTo>
                    <a:cubicBezTo>
                      <a:pt x="24" y="224"/>
                      <a:pt x="24" y="224"/>
                      <a:pt x="25" y="224"/>
                    </a:cubicBezTo>
                    <a:cubicBezTo>
                      <a:pt x="37" y="224"/>
                      <a:pt x="48" y="214"/>
                      <a:pt x="49" y="202"/>
                    </a:cubicBezTo>
                    <a:cubicBezTo>
                      <a:pt x="53" y="123"/>
                      <a:pt x="70" y="83"/>
                      <a:pt x="83" y="64"/>
                    </a:cubicBezTo>
                    <a:cubicBezTo>
                      <a:pt x="83" y="148"/>
                      <a:pt x="83" y="148"/>
                      <a:pt x="83" y="148"/>
                    </a:cubicBezTo>
                    <a:cubicBezTo>
                      <a:pt x="83" y="220"/>
                      <a:pt x="83" y="220"/>
                      <a:pt x="83" y="220"/>
                    </a:cubicBezTo>
                    <a:cubicBezTo>
                      <a:pt x="83" y="404"/>
                      <a:pt x="83" y="404"/>
                      <a:pt x="83" y="404"/>
                    </a:cubicBezTo>
                    <a:cubicBezTo>
                      <a:pt x="83" y="421"/>
                      <a:pt x="97" y="436"/>
                      <a:pt x="115" y="436"/>
                    </a:cubicBezTo>
                    <a:cubicBezTo>
                      <a:pt x="132" y="436"/>
                      <a:pt x="147" y="421"/>
                      <a:pt x="147" y="404"/>
                    </a:cubicBezTo>
                    <a:cubicBezTo>
                      <a:pt x="147" y="240"/>
                      <a:pt x="147" y="240"/>
                      <a:pt x="147" y="240"/>
                    </a:cubicBezTo>
                    <a:cubicBezTo>
                      <a:pt x="159" y="240"/>
                      <a:pt x="159" y="240"/>
                      <a:pt x="159" y="240"/>
                    </a:cubicBezTo>
                    <a:cubicBezTo>
                      <a:pt x="159" y="404"/>
                      <a:pt x="159" y="404"/>
                      <a:pt x="159" y="404"/>
                    </a:cubicBezTo>
                    <a:cubicBezTo>
                      <a:pt x="159" y="421"/>
                      <a:pt x="173" y="436"/>
                      <a:pt x="191" y="436"/>
                    </a:cubicBezTo>
                    <a:cubicBezTo>
                      <a:pt x="208" y="436"/>
                      <a:pt x="223" y="421"/>
                      <a:pt x="223" y="404"/>
                    </a:cubicBezTo>
                    <a:cubicBezTo>
                      <a:pt x="223" y="220"/>
                      <a:pt x="223" y="220"/>
                      <a:pt x="223" y="220"/>
                    </a:cubicBezTo>
                    <a:cubicBezTo>
                      <a:pt x="223" y="148"/>
                      <a:pt x="223" y="148"/>
                      <a:pt x="223" y="148"/>
                    </a:cubicBezTo>
                    <a:cubicBezTo>
                      <a:pt x="223" y="65"/>
                      <a:pt x="223" y="65"/>
                      <a:pt x="223" y="65"/>
                    </a:cubicBezTo>
                    <a:cubicBezTo>
                      <a:pt x="224" y="66"/>
                      <a:pt x="225" y="68"/>
                      <a:pt x="227" y="71"/>
                    </a:cubicBezTo>
                    <a:cubicBezTo>
                      <a:pt x="239" y="91"/>
                      <a:pt x="253" y="131"/>
                      <a:pt x="257" y="202"/>
                    </a:cubicBezTo>
                    <a:cubicBezTo>
                      <a:pt x="257" y="214"/>
                      <a:pt x="268" y="224"/>
                      <a:pt x="281" y="224"/>
                    </a:cubicBezTo>
                    <a:cubicBezTo>
                      <a:pt x="281" y="224"/>
                      <a:pt x="282" y="224"/>
                      <a:pt x="282" y="224"/>
                    </a:cubicBezTo>
                    <a:cubicBezTo>
                      <a:pt x="295" y="224"/>
                      <a:pt x="305" y="212"/>
                      <a:pt x="305" y="199"/>
                    </a:cubicBezTo>
                    <a:cubicBezTo>
                      <a:pt x="300" y="112"/>
                      <a:pt x="281" y="64"/>
                      <a:pt x="261" y="35"/>
                    </a:cubicBezTo>
                    <a:cubicBezTo>
                      <a:pt x="240" y="6"/>
                      <a:pt x="217" y="0"/>
                      <a:pt x="212" y="0"/>
                    </a:cubicBezTo>
                    <a:cubicBezTo>
                      <a:pt x="210" y="0"/>
                      <a:pt x="208" y="0"/>
                      <a:pt x="206" y="0"/>
                    </a:cubicBezTo>
                    <a:cubicBezTo>
                      <a:pt x="205" y="0"/>
                      <a:pt x="204" y="0"/>
                      <a:pt x="203" y="0"/>
                    </a:cubicBezTo>
                    <a:cubicBezTo>
                      <a:pt x="103" y="0"/>
                      <a:pt x="103" y="0"/>
                      <a:pt x="103" y="0"/>
                    </a:cubicBezTo>
                    <a:cubicBezTo>
                      <a:pt x="102" y="0"/>
                      <a:pt x="101" y="0"/>
                      <a:pt x="100" y="0"/>
                    </a:cubicBezTo>
                    <a:cubicBezTo>
                      <a:pt x="98" y="0"/>
                      <a:pt x="95" y="0"/>
                      <a:pt x="93" y="0"/>
                    </a:cubicBezTo>
                    <a:cubicBezTo>
                      <a:pt x="88" y="0"/>
                      <a:pt x="65" y="6"/>
                      <a:pt x="45" y="35"/>
                    </a:cubicBezTo>
                    <a:cubicBezTo>
                      <a:pt x="24" y="64"/>
                      <a:pt x="5" y="112"/>
                      <a:pt x="1" y="199"/>
                    </a:cubicBezTo>
                    <a:cubicBezTo>
                      <a:pt x="0" y="212"/>
                      <a:pt x="10" y="224"/>
                      <a:pt x="23" y="22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>
                  <a:ln>
                    <a:noFill/>
                  </a:ln>
                  <a:solidFill>
                    <a:srgbClr val="003399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86" name="Group 1036"/>
          <p:cNvGrpSpPr/>
          <p:nvPr/>
        </p:nvGrpSpPr>
        <p:grpSpPr>
          <a:xfrm>
            <a:off x="3732984" y="789086"/>
            <a:ext cx="639842" cy="429741"/>
            <a:chOff x="-3267193" y="4704502"/>
            <a:chExt cx="1468207" cy="1028354"/>
          </a:xfrm>
          <a:solidFill>
            <a:schemeClr val="bg1"/>
          </a:solidFill>
        </p:grpSpPr>
        <p:sp>
          <p:nvSpPr>
            <p:cNvPr id="87" name="Freeform 819"/>
            <p:cNvSpPr>
              <a:spLocks/>
            </p:cNvSpPr>
            <p:nvPr/>
          </p:nvSpPr>
          <p:spPr bwMode="auto">
            <a:xfrm>
              <a:off x="-2972435" y="4771469"/>
              <a:ext cx="454566" cy="957835"/>
            </a:xfrm>
            <a:custGeom>
              <a:avLst/>
              <a:gdLst/>
              <a:ahLst/>
              <a:cxnLst>
                <a:cxn ang="0">
                  <a:pos x="340" y="265"/>
                </a:cxn>
                <a:cxn ang="0">
                  <a:pos x="220" y="157"/>
                </a:cxn>
                <a:cxn ang="0">
                  <a:pos x="220" y="139"/>
                </a:cxn>
                <a:cxn ang="0">
                  <a:pos x="256" y="74"/>
                </a:cxn>
                <a:cxn ang="0">
                  <a:pos x="190" y="0"/>
                </a:cxn>
                <a:cxn ang="0">
                  <a:pos x="125" y="74"/>
                </a:cxn>
                <a:cxn ang="0">
                  <a:pos x="156" y="136"/>
                </a:cxn>
                <a:cxn ang="0">
                  <a:pos x="156" y="157"/>
                </a:cxn>
                <a:cxn ang="0">
                  <a:pos x="35" y="265"/>
                </a:cxn>
                <a:cxn ang="0">
                  <a:pos x="1" y="472"/>
                </a:cxn>
                <a:cxn ang="0">
                  <a:pos x="50" y="466"/>
                </a:cxn>
                <a:cxn ang="0">
                  <a:pos x="112" y="245"/>
                </a:cxn>
                <a:cxn ang="0">
                  <a:pos x="120" y="333"/>
                </a:cxn>
                <a:cxn ang="0">
                  <a:pos x="82" y="570"/>
                </a:cxn>
                <a:cxn ang="0">
                  <a:pos x="124" y="570"/>
                </a:cxn>
                <a:cxn ang="0">
                  <a:pos x="124" y="776"/>
                </a:cxn>
                <a:cxn ang="0">
                  <a:pos x="148" y="799"/>
                </a:cxn>
                <a:cxn ang="0">
                  <a:pos x="152" y="799"/>
                </a:cxn>
                <a:cxn ang="0">
                  <a:pos x="176" y="776"/>
                </a:cxn>
                <a:cxn ang="0">
                  <a:pos x="176" y="570"/>
                </a:cxn>
                <a:cxn ang="0">
                  <a:pos x="206" y="570"/>
                </a:cxn>
                <a:cxn ang="0">
                  <a:pos x="206" y="776"/>
                </a:cxn>
                <a:cxn ang="0">
                  <a:pos x="230" y="799"/>
                </a:cxn>
                <a:cxn ang="0">
                  <a:pos x="234" y="799"/>
                </a:cxn>
                <a:cxn ang="0">
                  <a:pos x="258" y="776"/>
                </a:cxn>
                <a:cxn ang="0">
                  <a:pos x="258" y="570"/>
                </a:cxn>
                <a:cxn ang="0">
                  <a:pos x="303" y="570"/>
                </a:cxn>
                <a:cxn ang="0">
                  <a:pos x="265" y="332"/>
                </a:cxn>
                <a:cxn ang="0">
                  <a:pos x="274" y="245"/>
                </a:cxn>
                <a:cxn ang="0">
                  <a:pos x="323" y="455"/>
                </a:cxn>
                <a:cxn ang="0">
                  <a:pos x="373" y="466"/>
                </a:cxn>
                <a:cxn ang="0">
                  <a:pos x="340" y="265"/>
                </a:cxn>
              </a:cxnLst>
              <a:rect l="0" t="0" r="r" b="b"/>
              <a:pathLst>
                <a:path w="379" h="799">
                  <a:moveTo>
                    <a:pt x="340" y="265"/>
                  </a:moveTo>
                  <a:cubicBezTo>
                    <a:pt x="311" y="151"/>
                    <a:pt x="243" y="159"/>
                    <a:pt x="220" y="157"/>
                  </a:cubicBezTo>
                  <a:cubicBezTo>
                    <a:pt x="220" y="139"/>
                    <a:pt x="220" y="139"/>
                    <a:pt x="220" y="139"/>
                  </a:cubicBezTo>
                  <a:cubicBezTo>
                    <a:pt x="241" y="127"/>
                    <a:pt x="256" y="102"/>
                    <a:pt x="256" y="74"/>
                  </a:cubicBezTo>
                  <a:cubicBezTo>
                    <a:pt x="256" y="33"/>
                    <a:pt x="227" y="0"/>
                    <a:pt x="190" y="0"/>
                  </a:cubicBezTo>
                  <a:cubicBezTo>
                    <a:pt x="154" y="0"/>
                    <a:pt x="125" y="33"/>
                    <a:pt x="125" y="74"/>
                  </a:cubicBezTo>
                  <a:cubicBezTo>
                    <a:pt x="125" y="100"/>
                    <a:pt x="137" y="123"/>
                    <a:pt x="156" y="136"/>
                  </a:cubicBezTo>
                  <a:cubicBezTo>
                    <a:pt x="156" y="157"/>
                    <a:pt x="156" y="157"/>
                    <a:pt x="156" y="157"/>
                  </a:cubicBezTo>
                  <a:cubicBezTo>
                    <a:pt x="135" y="160"/>
                    <a:pt x="64" y="148"/>
                    <a:pt x="35" y="265"/>
                  </a:cubicBezTo>
                  <a:cubicBezTo>
                    <a:pt x="35" y="265"/>
                    <a:pt x="0" y="450"/>
                    <a:pt x="1" y="472"/>
                  </a:cubicBezTo>
                  <a:cubicBezTo>
                    <a:pt x="1" y="491"/>
                    <a:pt x="43" y="513"/>
                    <a:pt x="50" y="466"/>
                  </a:cubicBezTo>
                  <a:cubicBezTo>
                    <a:pt x="50" y="466"/>
                    <a:pt x="68" y="302"/>
                    <a:pt x="112" y="245"/>
                  </a:cubicBezTo>
                  <a:cubicBezTo>
                    <a:pt x="112" y="245"/>
                    <a:pt x="118" y="317"/>
                    <a:pt x="120" y="333"/>
                  </a:cubicBezTo>
                  <a:cubicBezTo>
                    <a:pt x="123" y="350"/>
                    <a:pt x="82" y="570"/>
                    <a:pt x="82" y="570"/>
                  </a:cubicBezTo>
                  <a:cubicBezTo>
                    <a:pt x="124" y="570"/>
                    <a:pt x="124" y="570"/>
                    <a:pt x="124" y="570"/>
                  </a:cubicBezTo>
                  <a:cubicBezTo>
                    <a:pt x="124" y="776"/>
                    <a:pt x="124" y="776"/>
                    <a:pt x="124" y="776"/>
                  </a:cubicBezTo>
                  <a:cubicBezTo>
                    <a:pt x="124" y="788"/>
                    <a:pt x="135" y="799"/>
                    <a:pt x="148" y="799"/>
                  </a:cubicBezTo>
                  <a:cubicBezTo>
                    <a:pt x="152" y="799"/>
                    <a:pt x="152" y="799"/>
                    <a:pt x="152" y="799"/>
                  </a:cubicBezTo>
                  <a:cubicBezTo>
                    <a:pt x="165" y="799"/>
                    <a:pt x="176" y="788"/>
                    <a:pt x="176" y="776"/>
                  </a:cubicBezTo>
                  <a:cubicBezTo>
                    <a:pt x="176" y="570"/>
                    <a:pt x="176" y="570"/>
                    <a:pt x="176" y="570"/>
                  </a:cubicBezTo>
                  <a:cubicBezTo>
                    <a:pt x="206" y="570"/>
                    <a:pt x="206" y="570"/>
                    <a:pt x="206" y="570"/>
                  </a:cubicBezTo>
                  <a:cubicBezTo>
                    <a:pt x="206" y="776"/>
                    <a:pt x="206" y="776"/>
                    <a:pt x="206" y="776"/>
                  </a:cubicBezTo>
                  <a:cubicBezTo>
                    <a:pt x="206" y="788"/>
                    <a:pt x="217" y="799"/>
                    <a:pt x="230" y="799"/>
                  </a:cubicBezTo>
                  <a:cubicBezTo>
                    <a:pt x="234" y="799"/>
                    <a:pt x="234" y="799"/>
                    <a:pt x="234" y="799"/>
                  </a:cubicBezTo>
                  <a:cubicBezTo>
                    <a:pt x="248" y="799"/>
                    <a:pt x="258" y="788"/>
                    <a:pt x="258" y="776"/>
                  </a:cubicBezTo>
                  <a:cubicBezTo>
                    <a:pt x="258" y="570"/>
                    <a:pt x="258" y="570"/>
                    <a:pt x="258" y="570"/>
                  </a:cubicBezTo>
                  <a:cubicBezTo>
                    <a:pt x="303" y="570"/>
                    <a:pt x="303" y="570"/>
                    <a:pt x="303" y="570"/>
                  </a:cubicBezTo>
                  <a:cubicBezTo>
                    <a:pt x="303" y="570"/>
                    <a:pt x="264" y="363"/>
                    <a:pt x="265" y="332"/>
                  </a:cubicBezTo>
                  <a:cubicBezTo>
                    <a:pt x="267" y="285"/>
                    <a:pt x="274" y="245"/>
                    <a:pt x="274" y="245"/>
                  </a:cubicBezTo>
                  <a:cubicBezTo>
                    <a:pt x="310" y="310"/>
                    <a:pt x="323" y="455"/>
                    <a:pt x="323" y="455"/>
                  </a:cubicBezTo>
                  <a:cubicBezTo>
                    <a:pt x="327" y="499"/>
                    <a:pt x="371" y="489"/>
                    <a:pt x="373" y="466"/>
                  </a:cubicBezTo>
                  <a:cubicBezTo>
                    <a:pt x="379" y="421"/>
                    <a:pt x="340" y="265"/>
                    <a:pt x="340" y="265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350" b="0" i="0" u="none" strike="noStrike" kern="1200" cap="none" spc="0" normalizeH="0" baseline="0" noProof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88" name="Freeform 824"/>
            <p:cNvSpPr>
              <a:spLocks/>
            </p:cNvSpPr>
            <p:nvPr/>
          </p:nvSpPr>
          <p:spPr bwMode="auto">
            <a:xfrm>
              <a:off x="-3267193" y="5141819"/>
              <a:ext cx="347520" cy="584949"/>
            </a:xfrm>
            <a:custGeom>
              <a:avLst/>
              <a:gdLst/>
              <a:ahLst/>
              <a:cxnLst>
                <a:cxn ang="0">
                  <a:pos x="279" y="150"/>
                </a:cxn>
                <a:cxn ang="0">
                  <a:pos x="257" y="153"/>
                </a:cxn>
                <a:cxn ang="0">
                  <a:pos x="223" y="206"/>
                </a:cxn>
                <a:cxn ang="0">
                  <a:pos x="191" y="151"/>
                </a:cxn>
                <a:cxn ang="0">
                  <a:pos x="169" y="144"/>
                </a:cxn>
                <a:cxn ang="0">
                  <a:pos x="149" y="143"/>
                </a:cxn>
                <a:cxn ang="0">
                  <a:pos x="149" y="117"/>
                </a:cxn>
                <a:cxn ang="0">
                  <a:pos x="173" y="71"/>
                </a:cxn>
                <a:cxn ang="0">
                  <a:pos x="146" y="28"/>
                </a:cxn>
                <a:cxn ang="0">
                  <a:pos x="150" y="28"/>
                </a:cxn>
                <a:cxn ang="0">
                  <a:pos x="150" y="3"/>
                </a:cxn>
                <a:cxn ang="0">
                  <a:pos x="124" y="8"/>
                </a:cxn>
                <a:cxn ang="0">
                  <a:pos x="123" y="13"/>
                </a:cxn>
                <a:cxn ang="0">
                  <a:pos x="119" y="13"/>
                </a:cxn>
                <a:cxn ang="0">
                  <a:pos x="116" y="13"/>
                </a:cxn>
                <a:cxn ang="0">
                  <a:pos x="115" y="8"/>
                </a:cxn>
                <a:cxn ang="0">
                  <a:pos x="89" y="3"/>
                </a:cxn>
                <a:cxn ang="0">
                  <a:pos x="89" y="28"/>
                </a:cxn>
                <a:cxn ang="0">
                  <a:pos x="93" y="28"/>
                </a:cxn>
                <a:cxn ang="0">
                  <a:pos x="66" y="71"/>
                </a:cxn>
                <a:cxn ang="0">
                  <a:pos x="94" y="120"/>
                </a:cxn>
                <a:cxn ang="0">
                  <a:pos x="94" y="143"/>
                </a:cxn>
                <a:cxn ang="0">
                  <a:pos x="27" y="198"/>
                </a:cxn>
                <a:cxn ang="0">
                  <a:pos x="12" y="323"/>
                </a:cxn>
                <a:cxn ang="0">
                  <a:pos x="44" y="310"/>
                </a:cxn>
                <a:cxn ang="0">
                  <a:pos x="62" y="219"/>
                </a:cxn>
                <a:cxn ang="0">
                  <a:pos x="68" y="262"/>
                </a:cxn>
                <a:cxn ang="0">
                  <a:pos x="50" y="383"/>
                </a:cxn>
                <a:cxn ang="0">
                  <a:pos x="79" y="383"/>
                </a:cxn>
                <a:cxn ang="0">
                  <a:pos x="79" y="466"/>
                </a:cxn>
                <a:cxn ang="0">
                  <a:pos x="98" y="488"/>
                </a:cxn>
                <a:cxn ang="0">
                  <a:pos x="118" y="466"/>
                </a:cxn>
                <a:cxn ang="0">
                  <a:pos x="118" y="383"/>
                </a:cxn>
                <a:cxn ang="0">
                  <a:pos x="133" y="383"/>
                </a:cxn>
                <a:cxn ang="0">
                  <a:pos x="133" y="470"/>
                </a:cxn>
                <a:cxn ang="0">
                  <a:pos x="154" y="488"/>
                </a:cxn>
                <a:cxn ang="0">
                  <a:pos x="173" y="469"/>
                </a:cxn>
                <a:cxn ang="0">
                  <a:pos x="173" y="383"/>
                </a:cxn>
                <a:cxn ang="0">
                  <a:pos x="201" y="383"/>
                </a:cxn>
                <a:cxn ang="0">
                  <a:pos x="183" y="275"/>
                </a:cxn>
                <a:cxn ang="0">
                  <a:pos x="183" y="261"/>
                </a:cxn>
                <a:cxn ang="0">
                  <a:pos x="190" y="218"/>
                </a:cxn>
                <a:cxn ang="0">
                  <a:pos x="209" y="251"/>
                </a:cxn>
                <a:cxn ang="0">
                  <a:pos x="231" y="256"/>
                </a:cxn>
                <a:cxn ang="0">
                  <a:pos x="285" y="172"/>
                </a:cxn>
                <a:cxn ang="0">
                  <a:pos x="279" y="150"/>
                </a:cxn>
              </a:cxnLst>
              <a:rect l="0" t="0" r="r" b="b"/>
              <a:pathLst>
                <a:path w="290" h="488">
                  <a:moveTo>
                    <a:pt x="279" y="150"/>
                  </a:moveTo>
                  <a:cubicBezTo>
                    <a:pt x="271" y="145"/>
                    <a:pt x="261" y="147"/>
                    <a:pt x="257" y="153"/>
                  </a:cubicBezTo>
                  <a:cubicBezTo>
                    <a:pt x="223" y="206"/>
                    <a:pt x="223" y="206"/>
                    <a:pt x="223" y="206"/>
                  </a:cubicBezTo>
                  <a:cubicBezTo>
                    <a:pt x="223" y="206"/>
                    <a:pt x="199" y="158"/>
                    <a:pt x="191" y="151"/>
                  </a:cubicBezTo>
                  <a:cubicBezTo>
                    <a:pt x="183" y="144"/>
                    <a:pt x="177" y="144"/>
                    <a:pt x="169" y="144"/>
                  </a:cubicBezTo>
                  <a:cubicBezTo>
                    <a:pt x="167" y="144"/>
                    <a:pt x="151" y="143"/>
                    <a:pt x="149" y="143"/>
                  </a:cubicBezTo>
                  <a:cubicBezTo>
                    <a:pt x="148" y="137"/>
                    <a:pt x="148" y="124"/>
                    <a:pt x="149" y="117"/>
                  </a:cubicBezTo>
                  <a:cubicBezTo>
                    <a:pt x="164" y="107"/>
                    <a:pt x="173" y="90"/>
                    <a:pt x="173" y="71"/>
                  </a:cubicBezTo>
                  <a:cubicBezTo>
                    <a:pt x="173" y="50"/>
                    <a:pt x="162" y="35"/>
                    <a:pt x="146" y="28"/>
                  </a:cubicBezTo>
                  <a:cubicBezTo>
                    <a:pt x="150" y="28"/>
                    <a:pt x="150" y="28"/>
                    <a:pt x="150" y="28"/>
                  </a:cubicBezTo>
                  <a:cubicBezTo>
                    <a:pt x="150" y="28"/>
                    <a:pt x="153" y="7"/>
                    <a:pt x="150" y="3"/>
                  </a:cubicBezTo>
                  <a:cubicBezTo>
                    <a:pt x="147" y="0"/>
                    <a:pt x="126" y="6"/>
                    <a:pt x="124" y="8"/>
                  </a:cubicBezTo>
                  <a:cubicBezTo>
                    <a:pt x="123" y="9"/>
                    <a:pt x="123" y="11"/>
                    <a:pt x="123" y="13"/>
                  </a:cubicBezTo>
                  <a:cubicBezTo>
                    <a:pt x="122" y="13"/>
                    <a:pt x="121" y="13"/>
                    <a:pt x="119" y="13"/>
                  </a:cubicBezTo>
                  <a:cubicBezTo>
                    <a:pt x="118" y="13"/>
                    <a:pt x="117" y="13"/>
                    <a:pt x="116" y="13"/>
                  </a:cubicBezTo>
                  <a:cubicBezTo>
                    <a:pt x="116" y="11"/>
                    <a:pt x="116" y="9"/>
                    <a:pt x="115" y="8"/>
                  </a:cubicBezTo>
                  <a:cubicBezTo>
                    <a:pt x="112" y="6"/>
                    <a:pt x="92" y="0"/>
                    <a:pt x="89" y="3"/>
                  </a:cubicBezTo>
                  <a:cubicBezTo>
                    <a:pt x="86" y="7"/>
                    <a:pt x="89" y="28"/>
                    <a:pt x="89" y="28"/>
                  </a:cubicBezTo>
                  <a:cubicBezTo>
                    <a:pt x="93" y="28"/>
                    <a:pt x="93" y="28"/>
                    <a:pt x="93" y="28"/>
                  </a:cubicBezTo>
                  <a:cubicBezTo>
                    <a:pt x="77" y="35"/>
                    <a:pt x="66" y="50"/>
                    <a:pt x="66" y="71"/>
                  </a:cubicBezTo>
                  <a:cubicBezTo>
                    <a:pt x="66" y="92"/>
                    <a:pt x="77" y="111"/>
                    <a:pt x="94" y="120"/>
                  </a:cubicBezTo>
                  <a:cubicBezTo>
                    <a:pt x="94" y="126"/>
                    <a:pt x="94" y="136"/>
                    <a:pt x="94" y="143"/>
                  </a:cubicBezTo>
                  <a:cubicBezTo>
                    <a:pt x="45" y="142"/>
                    <a:pt x="38" y="154"/>
                    <a:pt x="27" y="198"/>
                  </a:cubicBezTo>
                  <a:cubicBezTo>
                    <a:pt x="27" y="198"/>
                    <a:pt x="0" y="313"/>
                    <a:pt x="12" y="323"/>
                  </a:cubicBezTo>
                  <a:cubicBezTo>
                    <a:pt x="16" y="326"/>
                    <a:pt x="44" y="333"/>
                    <a:pt x="44" y="310"/>
                  </a:cubicBezTo>
                  <a:cubicBezTo>
                    <a:pt x="44" y="310"/>
                    <a:pt x="50" y="257"/>
                    <a:pt x="62" y="219"/>
                  </a:cubicBezTo>
                  <a:cubicBezTo>
                    <a:pt x="68" y="262"/>
                    <a:pt x="68" y="262"/>
                    <a:pt x="68" y="262"/>
                  </a:cubicBezTo>
                  <a:cubicBezTo>
                    <a:pt x="50" y="383"/>
                    <a:pt x="50" y="383"/>
                    <a:pt x="50" y="383"/>
                  </a:cubicBezTo>
                  <a:cubicBezTo>
                    <a:pt x="79" y="383"/>
                    <a:pt x="79" y="383"/>
                    <a:pt x="79" y="383"/>
                  </a:cubicBezTo>
                  <a:cubicBezTo>
                    <a:pt x="79" y="466"/>
                    <a:pt x="79" y="466"/>
                    <a:pt x="79" y="466"/>
                  </a:cubicBezTo>
                  <a:cubicBezTo>
                    <a:pt x="79" y="478"/>
                    <a:pt x="82" y="488"/>
                    <a:pt x="98" y="488"/>
                  </a:cubicBezTo>
                  <a:cubicBezTo>
                    <a:pt x="115" y="488"/>
                    <a:pt x="118" y="478"/>
                    <a:pt x="118" y="466"/>
                  </a:cubicBezTo>
                  <a:cubicBezTo>
                    <a:pt x="118" y="383"/>
                    <a:pt x="118" y="383"/>
                    <a:pt x="118" y="383"/>
                  </a:cubicBezTo>
                  <a:cubicBezTo>
                    <a:pt x="133" y="383"/>
                    <a:pt x="133" y="383"/>
                    <a:pt x="133" y="383"/>
                  </a:cubicBezTo>
                  <a:cubicBezTo>
                    <a:pt x="133" y="470"/>
                    <a:pt x="133" y="470"/>
                    <a:pt x="133" y="470"/>
                  </a:cubicBezTo>
                  <a:cubicBezTo>
                    <a:pt x="133" y="480"/>
                    <a:pt x="143" y="488"/>
                    <a:pt x="154" y="488"/>
                  </a:cubicBezTo>
                  <a:cubicBezTo>
                    <a:pt x="166" y="488"/>
                    <a:pt x="173" y="479"/>
                    <a:pt x="173" y="469"/>
                  </a:cubicBezTo>
                  <a:cubicBezTo>
                    <a:pt x="173" y="383"/>
                    <a:pt x="173" y="383"/>
                    <a:pt x="173" y="383"/>
                  </a:cubicBezTo>
                  <a:cubicBezTo>
                    <a:pt x="201" y="383"/>
                    <a:pt x="201" y="383"/>
                    <a:pt x="201" y="383"/>
                  </a:cubicBezTo>
                  <a:cubicBezTo>
                    <a:pt x="183" y="275"/>
                    <a:pt x="183" y="275"/>
                    <a:pt x="183" y="275"/>
                  </a:cubicBezTo>
                  <a:cubicBezTo>
                    <a:pt x="183" y="261"/>
                    <a:pt x="183" y="261"/>
                    <a:pt x="183" y="261"/>
                  </a:cubicBezTo>
                  <a:cubicBezTo>
                    <a:pt x="183" y="261"/>
                    <a:pt x="186" y="236"/>
                    <a:pt x="190" y="218"/>
                  </a:cubicBezTo>
                  <a:cubicBezTo>
                    <a:pt x="209" y="251"/>
                    <a:pt x="209" y="251"/>
                    <a:pt x="209" y="251"/>
                  </a:cubicBezTo>
                  <a:cubicBezTo>
                    <a:pt x="213" y="258"/>
                    <a:pt x="223" y="260"/>
                    <a:pt x="231" y="256"/>
                  </a:cubicBezTo>
                  <a:cubicBezTo>
                    <a:pt x="236" y="253"/>
                    <a:pt x="285" y="172"/>
                    <a:pt x="285" y="172"/>
                  </a:cubicBezTo>
                  <a:cubicBezTo>
                    <a:pt x="290" y="165"/>
                    <a:pt x="287" y="155"/>
                    <a:pt x="279" y="15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350" b="0" i="0" u="none" strike="noStrike" kern="1200" cap="none" spc="0" normalizeH="0" baseline="0" noProof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89" name="Freeform 825"/>
            <p:cNvSpPr>
              <a:spLocks/>
            </p:cNvSpPr>
            <p:nvPr/>
          </p:nvSpPr>
          <p:spPr bwMode="auto">
            <a:xfrm>
              <a:off x="-2142954" y="5171751"/>
              <a:ext cx="343968" cy="557554"/>
            </a:xfrm>
            <a:custGeom>
              <a:avLst/>
              <a:gdLst/>
              <a:ahLst/>
              <a:cxnLst>
                <a:cxn ang="0">
                  <a:pos x="260" y="180"/>
                </a:cxn>
                <a:cxn ang="0">
                  <a:pos x="235" y="127"/>
                </a:cxn>
                <a:cxn ang="0">
                  <a:pos x="215" y="123"/>
                </a:cxn>
                <a:cxn ang="0">
                  <a:pos x="194" y="121"/>
                </a:cxn>
                <a:cxn ang="0">
                  <a:pos x="194" y="103"/>
                </a:cxn>
                <a:cxn ang="0">
                  <a:pos x="222" y="54"/>
                </a:cxn>
                <a:cxn ang="0">
                  <a:pos x="169" y="0"/>
                </a:cxn>
                <a:cxn ang="0">
                  <a:pos x="116" y="54"/>
                </a:cxn>
                <a:cxn ang="0">
                  <a:pos x="140" y="100"/>
                </a:cxn>
                <a:cxn ang="0">
                  <a:pos x="141" y="120"/>
                </a:cxn>
                <a:cxn ang="0">
                  <a:pos x="130" y="120"/>
                </a:cxn>
                <a:cxn ang="0">
                  <a:pos x="96" y="126"/>
                </a:cxn>
                <a:cxn ang="0">
                  <a:pos x="66" y="181"/>
                </a:cxn>
                <a:cxn ang="0">
                  <a:pos x="35" y="118"/>
                </a:cxn>
                <a:cxn ang="0">
                  <a:pos x="12" y="115"/>
                </a:cxn>
                <a:cxn ang="0">
                  <a:pos x="3" y="135"/>
                </a:cxn>
                <a:cxn ang="0">
                  <a:pos x="44" y="211"/>
                </a:cxn>
                <a:cxn ang="0">
                  <a:pos x="78" y="217"/>
                </a:cxn>
                <a:cxn ang="0">
                  <a:pos x="98" y="185"/>
                </a:cxn>
                <a:cxn ang="0">
                  <a:pos x="107" y="241"/>
                </a:cxn>
                <a:cxn ang="0">
                  <a:pos x="107" y="326"/>
                </a:cxn>
                <a:cxn ang="0">
                  <a:pos x="117" y="326"/>
                </a:cxn>
                <a:cxn ang="0">
                  <a:pos x="117" y="447"/>
                </a:cxn>
                <a:cxn ang="0">
                  <a:pos x="136" y="464"/>
                </a:cxn>
                <a:cxn ang="0">
                  <a:pos x="155" y="447"/>
                </a:cxn>
                <a:cxn ang="0">
                  <a:pos x="156" y="326"/>
                </a:cxn>
                <a:cxn ang="0">
                  <a:pos x="161" y="326"/>
                </a:cxn>
                <a:cxn ang="0">
                  <a:pos x="161" y="285"/>
                </a:cxn>
                <a:cxn ang="0">
                  <a:pos x="163" y="285"/>
                </a:cxn>
                <a:cxn ang="0">
                  <a:pos x="166" y="285"/>
                </a:cxn>
                <a:cxn ang="0">
                  <a:pos x="166" y="326"/>
                </a:cxn>
                <a:cxn ang="0">
                  <a:pos x="170" y="326"/>
                </a:cxn>
                <a:cxn ang="0">
                  <a:pos x="170" y="444"/>
                </a:cxn>
                <a:cxn ang="0">
                  <a:pos x="190" y="465"/>
                </a:cxn>
                <a:cxn ang="0">
                  <a:pos x="209" y="444"/>
                </a:cxn>
                <a:cxn ang="0">
                  <a:pos x="209" y="326"/>
                </a:cxn>
                <a:cxn ang="0">
                  <a:pos x="219" y="326"/>
                </a:cxn>
                <a:cxn ang="0">
                  <a:pos x="219" y="246"/>
                </a:cxn>
                <a:cxn ang="0">
                  <a:pos x="226" y="192"/>
                </a:cxn>
                <a:cxn ang="0">
                  <a:pos x="244" y="290"/>
                </a:cxn>
                <a:cxn ang="0">
                  <a:pos x="275" y="303"/>
                </a:cxn>
                <a:cxn ang="0">
                  <a:pos x="260" y="180"/>
                </a:cxn>
              </a:cxnLst>
              <a:rect l="0" t="0" r="r" b="b"/>
              <a:pathLst>
                <a:path w="287" h="465">
                  <a:moveTo>
                    <a:pt x="260" y="180"/>
                  </a:moveTo>
                  <a:cubicBezTo>
                    <a:pt x="254" y="153"/>
                    <a:pt x="249" y="134"/>
                    <a:pt x="235" y="127"/>
                  </a:cubicBezTo>
                  <a:cubicBezTo>
                    <a:pt x="230" y="125"/>
                    <a:pt x="224" y="124"/>
                    <a:pt x="215" y="123"/>
                  </a:cubicBezTo>
                  <a:cubicBezTo>
                    <a:pt x="210" y="122"/>
                    <a:pt x="199" y="121"/>
                    <a:pt x="194" y="121"/>
                  </a:cubicBezTo>
                  <a:cubicBezTo>
                    <a:pt x="194" y="115"/>
                    <a:pt x="194" y="109"/>
                    <a:pt x="194" y="103"/>
                  </a:cubicBezTo>
                  <a:cubicBezTo>
                    <a:pt x="211" y="93"/>
                    <a:pt x="222" y="75"/>
                    <a:pt x="222" y="54"/>
                  </a:cubicBezTo>
                  <a:cubicBezTo>
                    <a:pt x="222" y="24"/>
                    <a:pt x="198" y="0"/>
                    <a:pt x="169" y="0"/>
                  </a:cubicBezTo>
                  <a:cubicBezTo>
                    <a:pt x="140" y="0"/>
                    <a:pt x="116" y="24"/>
                    <a:pt x="116" y="54"/>
                  </a:cubicBezTo>
                  <a:cubicBezTo>
                    <a:pt x="116" y="74"/>
                    <a:pt x="126" y="90"/>
                    <a:pt x="140" y="100"/>
                  </a:cubicBezTo>
                  <a:cubicBezTo>
                    <a:pt x="141" y="107"/>
                    <a:pt x="142" y="113"/>
                    <a:pt x="141" y="120"/>
                  </a:cubicBezTo>
                  <a:cubicBezTo>
                    <a:pt x="138" y="120"/>
                    <a:pt x="131" y="120"/>
                    <a:pt x="130" y="120"/>
                  </a:cubicBezTo>
                  <a:cubicBezTo>
                    <a:pt x="130" y="120"/>
                    <a:pt x="101" y="119"/>
                    <a:pt x="96" y="126"/>
                  </a:cubicBezTo>
                  <a:cubicBezTo>
                    <a:pt x="85" y="140"/>
                    <a:pt x="66" y="181"/>
                    <a:pt x="66" y="181"/>
                  </a:cubicBezTo>
                  <a:cubicBezTo>
                    <a:pt x="35" y="118"/>
                    <a:pt x="35" y="118"/>
                    <a:pt x="35" y="118"/>
                  </a:cubicBezTo>
                  <a:cubicBezTo>
                    <a:pt x="32" y="111"/>
                    <a:pt x="21" y="110"/>
                    <a:pt x="12" y="115"/>
                  </a:cubicBezTo>
                  <a:cubicBezTo>
                    <a:pt x="3" y="120"/>
                    <a:pt x="0" y="129"/>
                    <a:pt x="3" y="135"/>
                  </a:cubicBezTo>
                  <a:cubicBezTo>
                    <a:pt x="44" y="211"/>
                    <a:pt x="44" y="211"/>
                    <a:pt x="44" y="211"/>
                  </a:cubicBezTo>
                  <a:cubicBezTo>
                    <a:pt x="53" y="226"/>
                    <a:pt x="69" y="228"/>
                    <a:pt x="78" y="217"/>
                  </a:cubicBezTo>
                  <a:cubicBezTo>
                    <a:pt x="84" y="211"/>
                    <a:pt x="98" y="185"/>
                    <a:pt x="98" y="185"/>
                  </a:cubicBezTo>
                  <a:cubicBezTo>
                    <a:pt x="101" y="207"/>
                    <a:pt x="107" y="241"/>
                    <a:pt x="107" y="241"/>
                  </a:cubicBezTo>
                  <a:cubicBezTo>
                    <a:pt x="107" y="326"/>
                    <a:pt x="107" y="326"/>
                    <a:pt x="107" y="326"/>
                  </a:cubicBezTo>
                  <a:cubicBezTo>
                    <a:pt x="117" y="326"/>
                    <a:pt x="117" y="326"/>
                    <a:pt x="117" y="326"/>
                  </a:cubicBezTo>
                  <a:cubicBezTo>
                    <a:pt x="117" y="447"/>
                    <a:pt x="117" y="447"/>
                    <a:pt x="117" y="447"/>
                  </a:cubicBezTo>
                  <a:cubicBezTo>
                    <a:pt x="117" y="458"/>
                    <a:pt x="125" y="464"/>
                    <a:pt x="136" y="464"/>
                  </a:cubicBezTo>
                  <a:cubicBezTo>
                    <a:pt x="147" y="464"/>
                    <a:pt x="155" y="458"/>
                    <a:pt x="155" y="447"/>
                  </a:cubicBezTo>
                  <a:cubicBezTo>
                    <a:pt x="156" y="326"/>
                    <a:pt x="156" y="326"/>
                    <a:pt x="156" y="326"/>
                  </a:cubicBezTo>
                  <a:cubicBezTo>
                    <a:pt x="161" y="326"/>
                    <a:pt x="161" y="326"/>
                    <a:pt x="161" y="326"/>
                  </a:cubicBezTo>
                  <a:cubicBezTo>
                    <a:pt x="161" y="285"/>
                    <a:pt x="161" y="285"/>
                    <a:pt x="161" y="285"/>
                  </a:cubicBezTo>
                  <a:cubicBezTo>
                    <a:pt x="161" y="285"/>
                    <a:pt x="162" y="285"/>
                    <a:pt x="163" y="285"/>
                  </a:cubicBezTo>
                  <a:cubicBezTo>
                    <a:pt x="164" y="285"/>
                    <a:pt x="165" y="285"/>
                    <a:pt x="166" y="285"/>
                  </a:cubicBezTo>
                  <a:cubicBezTo>
                    <a:pt x="166" y="326"/>
                    <a:pt x="166" y="326"/>
                    <a:pt x="166" y="326"/>
                  </a:cubicBezTo>
                  <a:cubicBezTo>
                    <a:pt x="170" y="326"/>
                    <a:pt x="170" y="326"/>
                    <a:pt x="170" y="326"/>
                  </a:cubicBezTo>
                  <a:cubicBezTo>
                    <a:pt x="170" y="444"/>
                    <a:pt x="170" y="444"/>
                    <a:pt x="170" y="444"/>
                  </a:cubicBezTo>
                  <a:cubicBezTo>
                    <a:pt x="170" y="455"/>
                    <a:pt x="174" y="465"/>
                    <a:pt x="190" y="465"/>
                  </a:cubicBezTo>
                  <a:cubicBezTo>
                    <a:pt x="206" y="465"/>
                    <a:pt x="209" y="455"/>
                    <a:pt x="209" y="444"/>
                  </a:cubicBezTo>
                  <a:cubicBezTo>
                    <a:pt x="209" y="326"/>
                    <a:pt x="209" y="326"/>
                    <a:pt x="209" y="326"/>
                  </a:cubicBezTo>
                  <a:cubicBezTo>
                    <a:pt x="219" y="326"/>
                    <a:pt x="219" y="326"/>
                    <a:pt x="219" y="326"/>
                  </a:cubicBezTo>
                  <a:cubicBezTo>
                    <a:pt x="219" y="246"/>
                    <a:pt x="219" y="246"/>
                    <a:pt x="219" y="246"/>
                  </a:cubicBezTo>
                  <a:cubicBezTo>
                    <a:pt x="226" y="192"/>
                    <a:pt x="226" y="192"/>
                    <a:pt x="226" y="192"/>
                  </a:cubicBezTo>
                  <a:cubicBezTo>
                    <a:pt x="237" y="230"/>
                    <a:pt x="244" y="290"/>
                    <a:pt x="244" y="290"/>
                  </a:cubicBezTo>
                  <a:cubicBezTo>
                    <a:pt x="247" y="315"/>
                    <a:pt x="271" y="306"/>
                    <a:pt x="275" y="303"/>
                  </a:cubicBezTo>
                  <a:cubicBezTo>
                    <a:pt x="287" y="293"/>
                    <a:pt x="260" y="180"/>
                    <a:pt x="260" y="18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350" b="0" i="0" u="none" strike="noStrike" kern="1200" cap="none" spc="0" normalizeH="0" baseline="0" noProof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0" name="Freeform 826"/>
            <p:cNvSpPr>
              <a:spLocks/>
            </p:cNvSpPr>
            <p:nvPr/>
          </p:nvSpPr>
          <p:spPr bwMode="auto">
            <a:xfrm>
              <a:off x="-2585344" y="4704502"/>
              <a:ext cx="491601" cy="1028354"/>
            </a:xfrm>
            <a:custGeom>
              <a:avLst/>
              <a:gdLst/>
              <a:ahLst/>
              <a:cxnLst>
                <a:cxn ang="0">
                  <a:pos x="368" y="287"/>
                </a:cxn>
                <a:cxn ang="0">
                  <a:pos x="239" y="171"/>
                </a:cxn>
                <a:cxn ang="0">
                  <a:pos x="239" y="150"/>
                </a:cxn>
                <a:cxn ang="0">
                  <a:pos x="278" y="80"/>
                </a:cxn>
                <a:cxn ang="0">
                  <a:pos x="207" y="0"/>
                </a:cxn>
                <a:cxn ang="0">
                  <a:pos x="136" y="80"/>
                </a:cxn>
                <a:cxn ang="0">
                  <a:pos x="170" y="148"/>
                </a:cxn>
                <a:cxn ang="0">
                  <a:pos x="170" y="171"/>
                </a:cxn>
                <a:cxn ang="0">
                  <a:pos x="42" y="284"/>
                </a:cxn>
                <a:cxn ang="0">
                  <a:pos x="1" y="491"/>
                </a:cxn>
                <a:cxn ang="0">
                  <a:pos x="49" y="511"/>
                </a:cxn>
                <a:cxn ang="0">
                  <a:pos x="122" y="279"/>
                </a:cxn>
                <a:cxn ang="0">
                  <a:pos x="122" y="483"/>
                </a:cxn>
                <a:cxn ang="0">
                  <a:pos x="122" y="485"/>
                </a:cxn>
                <a:cxn ang="0">
                  <a:pos x="122" y="486"/>
                </a:cxn>
                <a:cxn ang="0">
                  <a:pos x="122" y="833"/>
                </a:cxn>
                <a:cxn ang="0">
                  <a:pos x="150" y="858"/>
                </a:cxn>
                <a:cxn ang="0">
                  <a:pos x="169" y="858"/>
                </a:cxn>
                <a:cxn ang="0">
                  <a:pos x="197" y="833"/>
                </a:cxn>
                <a:cxn ang="0">
                  <a:pos x="197" y="507"/>
                </a:cxn>
                <a:cxn ang="0">
                  <a:pos x="222" y="507"/>
                </a:cxn>
                <a:cxn ang="0">
                  <a:pos x="222" y="833"/>
                </a:cxn>
                <a:cxn ang="0">
                  <a:pos x="250" y="858"/>
                </a:cxn>
                <a:cxn ang="0">
                  <a:pos x="269" y="858"/>
                </a:cxn>
                <a:cxn ang="0">
                  <a:pos x="296" y="833"/>
                </a:cxn>
                <a:cxn ang="0">
                  <a:pos x="296" y="486"/>
                </a:cxn>
                <a:cxn ang="0">
                  <a:pos x="296" y="485"/>
                </a:cxn>
                <a:cxn ang="0">
                  <a:pos x="296" y="483"/>
                </a:cxn>
                <a:cxn ang="0">
                  <a:pos x="296" y="284"/>
                </a:cxn>
                <a:cxn ang="0">
                  <a:pos x="354" y="508"/>
                </a:cxn>
                <a:cxn ang="0">
                  <a:pos x="410" y="503"/>
                </a:cxn>
                <a:cxn ang="0">
                  <a:pos x="368" y="287"/>
                </a:cxn>
              </a:cxnLst>
              <a:rect l="0" t="0" r="r" b="b"/>
              <a:pathLst>
                <a:path w="410" h="858">
                  <a:moveTo>
                    <a:pt x="368" y="287"/>
                  </a:moveTo>
                  <a:cubicBezTo>
                    <a:pt x="337" y="166"/>
                    <a:pt x="264" y="173"/>
                    <a:pt x="239" y="171"/>
                  </a:cubicBezTo>
                  <a:cubicBezTo>
                    <a:pt x="239" y="150"/>
                    <a:pt x="239" y="150"/>
                    <a:pt x="239" y="150"/>
                  </a:cubicBezTo>
                  <a:cubicBezTo>
                    <a:pt x="262" y="137"/>
                    <a:pt x="278" y="111"/>
                    <a:pt x="278" y="80"/>
                  </a:cubicBezTo>
                  <a:cubicBezTo>
                    <a:pt x="278" y="36"/>
                    <a:pt x="246" y="0"/>
                    <a:pt x="207" y="0"/>
                  </a:cubicBezTo>
                  <a:cubicBezTo>
                    <a:pt x="168" y="0"/>
                    <a:pt x="136" y="36"/>
                    <a:pt x="136" y="80"/>
                  </a:cubicBezTo>
                  <a:cubicBezTo>
                    <a:pt x="136" y="108"/>
                    <a:pt x="150" y="134"/>
                    <a:pt x="170" y="148"/>
                  </a:cubicBezTo>
                  <a:cubicBezTo>
                    <a:pt x="170" y="171"/>
                    <a:pt x="170" y="171"/>
                    <a:pt x="170" y="171"/>
                  </a:cubicBezTo>
                  <a:cubicBezTo>
                    <a:pt x="147" y="173"/>
                    <a:pt x="70" y="160"/>
                    <a:pt x="42" y="284"/>
                  </a:cubicBezTo>
                  <a:cubicBezTo>
                    <a:pt x="42" y="284"/>
                    <a:pt x="1" y="459"/>
                    <a:pt x="1" y="491"/>
                  </a:cubicBezTo>
                  <a:cubicBezTo>
                    <a:pt x="0" y="523"/>
                    <a:pt x="43" y="543"/>
                    <a:pt x="49" y="511"/>
                  </a:cubicBezTo>
                  <a:cubicBezTo>
                    <a:pt x="49" y="511"/>
                    <a:pt x="74" y="341"/>
                    <a:pt x="122" y="279"/>
                  </a:cubicBezTo>
                  <a:cubicBezTo>
                    <a:pt x="122" y="483"/>
                    <a:pt x="122" y="483"/>
                    <a:pt x="122" y="483"/>
                  </a:cubicBezTo>
                  <a:cubicBezTo>
                    <a:pt x="122" y="483"/>
                    <a:pt x="122" y="484"/>
                    <a:pt x="122" y="485"/>
                  </a:cubicBezTo>
                  <a:cubicBezTo>
                    <a:pt x="122" y="485"/>
                    <a:pt x="122" y="486"/>
                    <a:pt x="122" y="486"/>
                  </a:cubicBezTo>
                  <a:cubicBezTo>
                    <a:pt x="122" y="833"/>
                    <a:pt x="122" y="833"/>
                    <a:pt x="122" y="833"/>
                  </a:cubicBezTo>
                  <a:cubicBezTo>
                    <a:pt x="122" y="847"/>
                    <a:pt x="135" y="858"/>
                    <a:pt x="150" y="858"/>
                  </a:cubicBezTo>
                  <a:cubicBezTo>
                    <a:pt x="169" y="858"/>
                    <a:pt x="169" y="858"/>
                    <a:pt x="169" y="858"/>
                  </a:cubicBezTo>
                  <a:cubicBezTo>
                    <a:pt x="184" y="858"/>
                    <a:pt x="197" y="847"/>
                    <a:pt x="197" y="833"/>
                  </a:cubicBezTo>
                  <a:cubicBezTo>
                    <a:pt x="197" y="507"/>
                    <a:pt x="197" y="507"/>
                    <a:pt x="197" y="507"/>
                  </a:cubicBezTo>
                  <a:cubicBezTo>
                    <a:pt x="222" y="507"/>
                    <a:pt x="222" y="507"/>
                    <a:pt x="222" y="507"/>
                  </a:cubicBezTo>
                  <a:cubicBezTo>
                    <a:pt x="222" y="833"/>
                    <a:pt x="222" y="833"/>
                    <a:pt x="222" y="833"/>
                  </a:cubicBezTo>
                  <a:cubicBezTo>
                    <a:pt x="222" y="847"/>
                    <a:pt x="234" y="858"/>
                    <a:pt x="250" y="858"/>
                  </a:cubicBezTo>
                  <a:cubicBezTo>
                    <a:pt x="269" y="858"/>
                    <a:pt x="269" y="858"/>
                    <a:pt x="269" y="858"/>
                  </a:cubicBezTo>
                  <a:cubicBezTo>
                    <a:pt x="284" y="858"/>
                    <a:pt x="296" y="847"/>
                    <a:pt x="296" y="833"/>
                  </a:cubicBezTo>
                  <a:cubicBezTo>
                    <a:pt x="296" y="486"/>
                    <a:pt x="296" y="486"/>
                    <a:pt x="296" y="486"/>
                  </a:cubicBezTo>
                  <a:cubicBezTo>
                    <a:pt x="296" y="486"/>
                    <a:pt x="296" y="485"/>
                    <a:pt x="296" y="485"/>
                  </a:cubicBezTo>
                  <a:cubicBezTo>
                    <a:pt x="296" y="484"/>
                    <a:pt x="296" y="483"/>
                    <a:pt x="296" y="483"/>
                  </a:cubicBezTo>
                  <a:cubicBezTo>
                    <a:pt x="296" y="284"/>
                    <a:pt x="296" y="284"/>
                    <a:pt x="296" y="284"/>
                  </a:cubicBezTo>
                  <a:cubicBezTo>
                    <a:pt x="335" y="355"/>
                    <a:pt x="354" y="508"/>
                    <a:pt x="354" y="508"/>
                  </a:cubicBezTo>
                  <a:cubicBezTo>
                    <a:pt x="366" y="537"/>
                    <a:pt x="410" y="523"/>
                    <a:pt x="410" y="503"/>
                  </a:cubicBezTo>
                  <a:cubicBezTo>
                    <a:pt x="409" y="457"/>
                    <a:pt x="368" y="287"/>
                    <a:pt x="368" y="287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350" b="0" i="0" u="none" strike="noStrike" kern="1200" cap="none" spc="0" normalizeH="0" baseline="0" noProof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91" name="Group 178"/>
          <p:cNvGrpSpPr>
            <a:grpSpLocks noChangeAspect="1"/>
          </p:cNvGrpSpPr>
          <p:nvPr/>
        </p:nvGrpSpPr>
        <p:grpSpPr>
          <a:xfrm>
            <a:off x="4539861" y="2175414"/>
            <a:ext cx="512385" cy="319400"/>
            <a:chOff x="3320774" y="3858538"/>
            <a:chExt cx="858406" cy="535098"/>
          </a:xfrm>
          <a:solidFill>
            <a:schemeClr val="bg1"/>
          </a:solidFill>
        </p:grpSpPr>
        <p:sp>
          <p:nvSpPr>
            <p:cNvPr id="92" name="Freeform 132"/>
            <p:cNvSpPr>
              <a:spLocks/>
            </p:cNvSpPr>
            <p:nvPr/>
          </p:nvSpPr>
          <p:spPr bwMode="auto">
            <a:xfrm>
              <a:off x="3900838" y="3858538"/>
              <a:ext cx="214489" cy="214489"/>
            </a:xfrm>
            <a:custGeom>
              <a:avLst/>
              <a:gdLst/>
              <a:ahLst/>
              <a:cxnLst>
                <a:cxn ang="0">
                  <a:pos x="73" y="187"/>
                </a:cxn>
                <a:cxn ang="0">
                  <a:pos x="187" y="129"/>
                </a:cxn>
                <a:cxn ang="0">
                  <a:pos x="129" y="16"/>
                </a:cxn>
                <a:cxn ang="0">
                  <a:pos x="15" y="73"/>
                </a:cxn>
                <a:cxn ang="0">
                  <a:pos x="73" y="187"/>
                </a:cxn>
              </a:cxnLst>
              <a:rect l="0" t="0" r="r" b="b"/>
              <a:pathLst>
                <a:path w="202" h="202">
                  <a:moveTo>
                    <a:pt x="73" y="187"/>
                  </a:moveTo>
                  <a:cubicBezTo>
                    <a:pt x="120" y="202"/>
                    <a:pt x="171" y="176"/>
                    <a:pt x="187" y="129"/>
                  </a:cubicBezTo>
                  <a:cubicBezTo>
                    <a:pt x="202" y="82"/>
                    <a:pt x="176" y="31"/>
                    <a:pt x="129" y="16"/>
                  </a:cubicBezTo>
                  <a:cubicBezTo>
                    <a:pt x="82" y="0"/>
                    <a:pt x="31" y="26"/>
                    <a:pt x="15" y="73"/>
                  </a:cubicBezTo>
                  <a:cubicBezTo>
                    <a:pt x="0" y="121"/>
                    <a:pt x="26" y="171"/>
                    <a:pt x="73" y="187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350" b="0" i="0" u="none" strike="noStrike" kern="1200" cap="none" spc="0" normalizeH="0" baseline="0" noProof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3" name="Freeform 133"/>
            <p:cNvSpPr>
              <a:spLocks/>
            </p:cNvSpPr>
            <p:nvPr/>
          </p:nvSpPr>
          <p:spPr bwMode="auto">
            <a:xfrm>
              <a:off x="3320774" y="3900806"/>
              <a:ext cx="575568" cy="492830"/>
            </a:xfrm>
            <a:custGeom>
              <a:avLst/>
              <a:gdLst/>
              <a:ahLst/>
              <a:cxnLst>
                <a:cxn ang="0">
                  <a:pos x="395" y="168"/>
                </a:cxn>
                <a:cxn ang="0">
                  <a:pos x="428" y="158"/>
                </a:cxn>
                <a:cxn ang="0">
                  <a:pos x="427" y="151"/>
                </a:cxn>
                <a:cxn ang="0">
                  <a:pos x="423" y="94"/>
                </a:cxn>
                <a:cxn ang="0">
                  <a:pos x="456" y="57"/>
                </a:cxn>
                <a:cxn ang="0">
                  <a:pos x="465" y="57"/>
                </a:cxn>
                <a:cxn ang="0">
                  <a:pos x="502" y="100"/>
                </a:cxn>
                <a:cxn ang="0">
                  <a:pos x="502" y="101"/>
                </a:cxn>
                <a:cxn ang="0">
                  <a:pos x="503" y="108"/>
                </a:cxn>
                <a:cxn ang="0">
                  <a:pos x="505" y="132"/>
                </a:cxn>
                <a:cxn ang="0">
                  <a:pos x="536" y="70"/>
                </a:cxn>
                <a:cxn ang="0">
                  <a:pos x="428" y="9"/>
                </a:cxn>
                <a:cxn ang="0">
                  <a:pos x="220" y="89"/>
                </a:cxn>
                <a:cxn ang="0">
                  <a:pos x="184" y="153"/>
                </a:cxn>
                <a:cxn ang="0">
                  <a:pos x="188" y="191"/>
                </a:cxn>
                <a:cxn ang="0">
                  <a:pos x="189" y="192"/>
                </a:cxn>
                <a:cxn ang="0">
                  <a:pos x="208" y="265"/>
                </a:cxn>
                <a:cxn ang="0">
                  <a:pos x="203" y="293"/>
                </a:cxn>
                <a:cxn ang="0">
                  <a:pos x="169" y="326"/>
                </a:cxn>
                <a:cxn ang="0">
                  <a:pos x="50" y="346"/>
                </a:cxn>
                <a:cxn ang="0">
                  <a:pos x="0" y="396"/>
                </a:cxn>
                <a:cxn ang="0">
                  <a:pos x="50" y="446"/>
                </a:cxn>
                <a:cxn ang="0">
                  <a:pos x="167" y="432"/>
                </a:cxn>
                <a:cxn ang="0">
                  <a:pos x="277" y="363"/>
                </a:cxn>
                <a:cxn ang="0">
                  <a:pos x="308" y="265"/>
                </a:cxn>
                <a:cxn ang="0">
                  <a:pos x="303" y="219"/>
                </a:cxn>
                <a:cxn ang="0">
                  <a:pos x="310" y="223"/>
                </a:cxn>
                <a:cxn ang="0">
                  <a:pos x="323" y="240"/>
                </a:cxn>
                <a:cxn ang="0">
                  <a:pos x="330" y="283"/>
                </a:cxn>
                <a:cxn ang="0">
                  <a:pos x="308" y="399"/>
                </a:cxn>
                <a:cxn ang="0">
                  <a:pos x="341" y="462"/>
                </a:cxn>
                <a:cxn ang="0">
                  <a:pos x="356" y="464"/>
                </a:cxn>
                <a:cxn ang="0">
                  <a:pos x="403" y="429"/>
                </a:cxn>
                <a:cxn ang="0">
                  <a:pos x="430" y="283"/>
                </a:cxn>
                <a:cxn ang="0">
                  <a:pos x="415" y="201"/>
                </a:cxn>
                <a:cxn ang="0">
                  <a:pos x="395" y="168"/>
                </a:cxn>
              </a:cxnLst>
              <a:rect l="0" t="0" r="r" b="b"/>
              <a:pathLst>
                <a:path w="542" h="464">
                  <a:moveTo>
                    <a:pt x="395" y="168"/>
                  </a:moveTo>
                  <a:cubicBezTo>
                    <a:pt x="406" y="164"/>
                    <a:pt x="418" y="161"/>
                    <a:pt x="428" y="158"/>
                  </a:cubicBezTo>
                  <a:cubicBezTo>
                    <a:pt x="428" y="156"/>
                    <a:pt x="427" y="153"/>
                    <a:pt x="427" y="151"/>
                  </a:cubicBezTo>
                  <a:cubicBezTo>
                    <a:pt x="421" y="120"/>
                    <a:pt x="422" y="98"/>
                    <a:pt x="423" y="94"/>
                  </a:cubicBezTo>
                  <a:cubicBezTo>
                    <a:pt x="424" y="76"/>
                    <a:pt x="438" y="61"/>
                    <a:pt x="456" y="57"/>
                  </a:cubicBezTo>
                  <a:cubicBezTo>
                    <a:pt x="459" y="57"/>
                    <a:pt x="462" y="57"/>
                    <a:pt x="465" y="57"/>
                  </a:cubicBezTo>
                  <a:cubicBezTo>
                    <a:pt x="487" y="59"/>
                    <a:pt x="504" y="78"/>
                    <a:pt x="502" y="100"/>
                  </a:cubicBezTo>
                  <a:cubicBezTo>
                    <a:pt x="502" y="101"/>
                    <a:pt x="502" y="101"/>
                    <a:pt x="502" y="101"/>
                  </a:cubicBezTo>
                  <a:cubicBezTo>
                    <a:pt x="502" y="103"/>
                    <a:pt x="502" y="105"/>
                    <a:pt x="503" y="108"/>
                  </a:cubicBezTo>
                  <a:cubicBezTo>
                    <a:pt x="503" y="114"/>
                    <a:pt x="503" y="122"/>
                    <a:pt x="505" y="132"/>
                  </a:cubicBezTo>
                  <a:cubicBezTo>
                    <a:pt x="527" y="117"/>
                    <a:pt x="542" y="93"/>
                    <a:pt x="536" y="70"/>
                  </a:cubicBezTo>
                  <a:cubicBezTo>
                    <a:pt x="528" y="36"/>
                    <a:pt x="490" y="0"/>
                    <a:pt x="428" y="9"/>
                  </a:cubicBezTo>
                  <a:cubicBezTo>
                    <a:pt x="344" y="21"/>
                    <a:pt x="294" y="39"/>
                    <a:pt x="220" y="89"/>
                  </a:cubicBezTo>
                  <a:cubicBezTo>
                    <a:pt x="192" y="110"/>
                    <a:pt x="185" y="142"/>
                    <a:pt x="184" y="153"/>
                  </a:cubicBezTo>
                  <a:cubicBezTo>
                    <a:pt x="182" y="164"/>
                    <a:pt x="182" y="179"/>
                    <a:pt x="188" y="191"/>
                  </a:cubicBezTo>
                  <a:cubicBezTo>
                    <a:pt x="188" y="191"/>
                    <a:pt x="188" y="191"/>
                    <a:pt x="189" y="192"/>
                  </a:cubicBezTo>
                  <a:cubicBezTo>
                    <a:pt x="193" y="200"/>
                    <a:pt x="208" y="236"/>
                    <a:pt x="208" y="265"/>
                  </a:cubicBezTo>
                  <a:cubicBezTo>
                    <a:pt x="208" y="275"/>
                    <a:pt x="206" y="285"/>
                    <a:pt x="203" y="293"/>
                  </a:cubicBezTo>
                  <a:cubicBezTo>
                    <a:pt x="198" y="304"/>
                    <a:pt x="191" y="315"/>
                    <a:pt x="169" y="326"/>
                  </a:cubicBezTo>
                  <a:cubicBezTo>
                    <a:pt x="147" y="337"/>
                    <a:pt x="109" y="346"/>
                    <a:pt x="50" y="346"/>
                  </a:cubicBezTo>
                  <a:cubicBezTo>
                    <a:pt x="23" y="346"/>
                    <a:pt x="0" y="368"/>
                    <a:pt x="0" y="396"/>
                  </a:cubicBezTo>
                  <a:cubicBezTo>
                    <a:pt x="0" y="423"/>
                    <a:pt x="23" y="446"/>
                    <a:pt x="50" y="446"/>
                  </a:cubicBezTo>
                  <a:cubicBezTo>
                    <a:pt x="96" y="446"/>
                    <a:pt x="134" y="441"/>
                    <a:pt x="167" y="432"/>
                  </a:cubicBezTo>
                  <a:cubicBezTo>
                    <a:pt x="216" y="419"/>
                    <a:pt x="254" y="395"/>
                    <a:pt x="277" y="363"/>
                  </a:cubicBezTo>
                  <a:cubicBezTo>
                    <a:pt x="301" y="332"/>
                    <a:pt x="308" y="296"/>
                    <a:pt x="308" y="265"/>
                  </a:cubicBezTo>
                  <a:cubicBezTo>
                    <a:pt x="308" y="248"/>
                    <a:pt x="306" y="233"/>
                    <a:pt x="303" y="219"/>
                  </a:cubicBezTo>
                  <a:cubicBezTo>
                    <a:pt x="306" y="220"/>
                    <a:pt x="308" y="222"/>
                    <a:pt x="310" y="223"/>
                  </a:cubicBezTo>
                  <a:cubicBezTo>
                    <a:pt x="315" y="227"/>
                    <a:pt x="319" y="232"/>
                    <a:pt x="323" y="240"/>
                  </a:cubicBezTo>
                  <a:cubicBezTo>
                    <a:pt x="327" y="249"/>
                    <a:pt x="330" y="263"/>
                    <a:pt x="330" y="283"/>
                  </a:cubicBezTo>
                  <a:cubicBezTo>
                    <a:pt x="330" y="310"/>
                    <a:pt x="324" y="348"/>
                    <a:pt x="308" y="399"/>
                  </a:cubicBezTo>
                  <a:cubicBezTo>
                    <a:pt x="300" y="426"/>
                    <a:pt x="314" y="454"/>
                    <a:pt x="341" y="462"/>
                  </a:cubicBezTo>
                  <a:cubicBezTo>
                    <a:pt x="346" y="464"/>
                    <a:pt x="351" y="464"/>
                    <a:pt x="356" y="464"/>
                  </a:cubicBezTo>
                  <a:cubicBezTo>
                    <a:pt x="377" y="464"/>
                    <a:pt x="397" y="451"/>
                    <a:pt x="403" y="429"/>
                  </a:cubicBezTo>
                  <a:cubicBezTo>
                    <a:pt x="422" y="372"/>
                    <a:pt x="430" y="324"/>
                    <a:pt x="430" y="283"/>
                  </a:cubicBezTo>
                  <a:cubicBezTo>
                    <a:pt x="430" y="252"/>
                    <a:pt x="425" y="225"/>
                    <a:pt x="415" y="201"/>
                  </a:cubicBezTo>
                  <a:cubicBezTo>
                    <a:pt x="410" y="188"/>
                    <a:pt x="403" y="177"/>
                    <a:pt x="395" y="168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350" b="0" i="0" u="none" strike="noStrike" kern="1200" cap="none" spc="0" normalizeH="0" baseline="0" noProof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4" name="Freeform 134"/>
            <p:cNvSpPr>
              <a:spLocks/>
            </p:cNvSpPr>
            <p:nvPr/>
          </p:nvSpPr>
          <p:spPr bwMode="auto">
            <a:xfrm>
              <a:off x="3834738" y="4226811"/>
              <a:ext cx="344442" cy="138496"/>
            </a:xfrm>
            <a:custGeom>
              <a:avLst/>
              <a:gdLst/>
              <a:ahLst/>
              <a:cxnLst>
                <a:cxn ang="0">
                  <a:pos x="211" y="1"/>
                </a:cxn>
                <a:cxn ang="0">
                  <a:pos x="158" y="15"/>
                </a:cxn>
                <a:cxn ang="0">
                  <a:pos x="164" y="28"/>
                </a:cxn>
                <a:cxn ang="0">
                  <a:pos x="160" y="59"/>
                </a:cxn>
                <a:cxn ang="0">
                  <a:pos x="132" y="78"/>
                </a:cxn>
                <a:cxn ang="0">
                  <a:pos x="105" y="73"/>
                </a:cxn>
                <a:cxn ang="0">
                  <a:pos x="83" y="58"/>
                </a:cxn>
                <a:cxn ang="0">
                  <a:pos x="51" y="70"/>
                </a:cxn>
                <a:cxn ang="0">
                  <a:pos x="117" y="120"/>
                </a:cxn>
                <a:cxn ang="0">
                  <a:pos x="261" y="55"/>
                </a:cxn>
                <a:cxn ang="0">
                  <a:pos x="211" y="1"/>
                </a:cxn>
              </a:cxnLst>
              <a:rect l="0" t="0" r="r" b="b"/>
              <a:pathLst>
                <a:path w="324" h="130">
                  <a:moveTo>
                    <a:pt x="211" y="1"/>
                  </a:moveTo>
                  <a:cubicBezTo>
                    <a:pt x="194" y="0"/>
                    <a:pt x="176" y="6"/>
                    <a:pt x="158" y="15"/>
                  </a:cubicBezTo>
                  <a:cubicBezTo>
                    <a:pt x="161" y="19"/>
                    <a:pt x="163" y="24"/>
                    <a:pt x="164" y="28"/>
                  </a:cubicBezTo>
                  <a:cubicBezTo>
                    <a:pt x="167" y="39"/>
                    <a:pt x="165" y="50"/>
                    <a:pt x="160" y="59"/>
                  </a:cubicBezTo>
                  <a:cubicBezTo>
                    <a:pt x="154" y="69"/>
                    <a:pt x="144" y="76"/>
                    <a:pt x="132" y="78"/>
                  </a:cubicBezTo>
                  <a:cubicBezTo>
                    <a:pt x="123" y="79"/>
                    <a:pt x="113" y="78"/>
                    <a:pt x="105" y="73"/>
                  </a:cubicBezTo>
                  <a:cubicBezTo>
                    <a:pt x="97" y="68"/>
                    <a:pt x="90" y="63"/>
                    <a:pt x="83" y="58"/>
                  </a:cubicBezTo>
                  <a:cubicBezTo>
                    <a:pt x="71" y="64"/>
                    <a:pt x="61" y="68"/>
                    <a:pt x="51" y="70"/>
                  </a:cubicBezTo>
                  <a:cubicBezTo>
                    <a:pt x="8" y="77"/>
                    <a:pt x="0" y="110"/>
                    <a:pt x="117" y="120"/>
                  </a:cubicBezTo>
                  <a:cubicBezTo>
                    <a:pt x="233" y="130"/>
                    <a:pt x="212" y="74"/>
                    <a:pt x="261" y="55"/>
                  </a:cubicBezTo>
                  <a:cubicBezTo>
                    <a:pt x="324" y="31"/>
                    <a:pt x="263" y="3"/>
                    <a:pt x="211" y="1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350" b="0" i="0" u="none" strike="noStrike" kern="1200" cap="none" spc="0" normalizeH="0" baseline="0" noProof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5" name="Freeform 135"/>
            <p:cNvSpPr>
              <a:spLocks/>
            </p:cNvSpPr>
            <p:nvPr/>
          </p:nvSpPr>
          <p:spPr bwMode="auto">
            <a:xfrm>
              <a:off x="3776282" y="3968705"/>
              <a:ext cx="228429" cy="333650"/>
            </a:xfrm>
            <a:custGeom>
              <a:avLst/>
              <a:gdLst/>
              <a:ahLst/>
              <a:cxnLst>
                <a:cxn ang="0">
                  <a:pos x="146" y="297"/>
                </a:cxn>
                <a:cxn ang="0">
                  <a:pos x="164" y="309"/>
                </a:cxn>
                <a:cxn ang="0">
                  <a:pos x="186" y="313"/>
                </a:cxn>
                <a:cxn ang="0">
                  <a:pos x="208" y="298"/>
                </a:cxn>
                <a:cxn ang="0">
                  <a:pos x="206" y="262"/>
                </a:cxn>
                <a:cxn ang="0">
                  <a:pos x="197" y="254"/>
                </a:cxn>
                <a:cxn ang="0">
                  <a:pos x="101" y="161"/>
                </a:cxn>
                <a:cxn ang="0">
                  <a:pos x="69" y="75"/>
                </a:cxn>
                <a:cxn ang="0">
                  <a:pos x="68" y="72"/>
                </a:cxn>
                <a:cxn ang="0">
                  <a:pos x="66" y="45"/>
                </a:cxn>
                <a:cxn ang="0">
                  <a:pos x="65" y="37"/>
                </a:cxn>
                <a:cxn ang="0">
                  <a:pos x="65" y="35"/>
                </a:cxn>
                <a:cxn ang="0">
                  <a:pos x="66" y="35"/>
                </a:cxn>
                <a:cxn ang="0">
                  <a:pos x="66" y="35"/>
                </a:cxn>
                <a:cxn ang="0">
                  <a:pos x="66" y="35"/>
                </a:cxn>
                <a:cxn ang="0">
                  <a:pos x="36" y="1"/>
                </a:cxn>
                <a:cxn ang="0">
                  <a:pos x="2" y="31"/>
                </a:cxn>
                <a:cxn ang="0">
                  <a:pos x="6" y="86"/>
                </a:cxn>
                <a:cxn ang="0">
                  <a:pos x="7" y="92"/>
                </a:cxn>
                <a:cxn ang="0">
                  <a:pos x="46" y="194"/>
                </a:cxn>
                <a:cxn ang="0">
                  <a:pos x="146" y="297"/>
                </a:cxn>
              </a:cxnLst>
              <a:rect l="0" t="0" r="r" b="b"/>
              <a:pathLst>
                <a:path w="215" h="314">
                  <a:moveTo>
                    <a:pt x="146" y="297"/>
                  </a:moveTo>
                  <a:cubicBezTo>
                    <a:pt x="152" y="301"/>
                    <a:pt x="158" y="305"/>
                    <a:pt x="164" y="309"/>
                  </a:cubicBezTo>
                  <a:cubicBezTo>
                    <a:pt x="171" y="313"/>
                    <a:pt x="179" y="314"/>
                    <a:pt x="186" y="313"/>
                  </a:cubicBezTo>
                  <a:cubicBezTo>
                    <a:pt x="195" y="311"/>
                    <a:pt x="203" y="306"/>
                    <a:pt x="208" y="298"/>
                  </a:cubicBezTo>
                  <a:cubicBezTo>
                    <a:pt x="215" y="286"/>
                    <a:pt x="214" y="272"/>
                    <a:pt x="206" y="262"/>
                  </a:cubicBezTo>
                  <a:cubicBezTo>
                    <a:pt x="204" y="259"/>
                    <a:pt x="201" y="256"/>
                    <a:pt x="197" y="254"/>
                  </a:cubicBezTo>
                  <a:cubicBezTo>
                    <a:pt x="150" y="226"/>
                    <a:pt x="121" y="193"/>
                    <a:pt x="101" y="161"/>
                  </a:cubicBezTo>
                  <a:cubicBezTo>
                    <a:pt x="82" y="129"/>
                    <a:pt x="73" y="98"/>
                    <a:pt x="69" y="75"/>
                  </a:cubicBezTo>
                  <a:cubicBezTo>
                    <a:pt x="69" y="74"/>
                    <a:pt x="69" y="73"/>
                    <a:pt x="68" y="72"/>
                  </a:cubicBezTo>
                  <a:cubicBezTo>
                    <a:pt x="66" y="61"/>
                    <a:pt x="66" y="51"/>
                    <a:pt x="66" y="45"/>
                  </a:cubicBezTo>
                  <a:cubicBezTo>
                    <a:pt x="65" y="41"/>
                    <a:pt x="65" y="39"/>
                    <a:pt x="65" y="37"/>
                  </a:cubicBezTo>
                  <a:cubicBezTo>
                    <a:pt x="65" y="36"/>
                    <a:pt x="65" y="36"/>
                    <a:pt x="65" y="35"/>
                  </a:cubicBezTo>
                  <a:cubicBezTo>
                    <a:pt x="65" y="35"/>
                    <a:pt x="66" y="35"/>
                    <a:pt x="66" y="35"/>
                  </a:cubicBezTo>
                  <a:cubicBezTo>
                    <a:pt x="66" y="35"/>
                    <a:pt x="66" y="35"/>
                    <a:pt x="66" y="35"/>
                  </a:cubicBezTo>
                  <a:cubicBezTo>
                    <a:pt x="66" y="35"/>
                    <a:pt x="66" y="35"/>
                    <a:pt x="66" y="35"/>
                  </a:cubicBezTo>
                  <a:cubicBezTo>
                    <a:pt x="67" y="17"/>
                    <a:pt x="53" y="2"/>
                    <a:pt x="36" y="1"/>
                  </a:cubicBezTo>
                  <a:cubicBezTo>
                    <a:pt x="18" y="0"/>
                    <a:pt x="3" y="13"/>
                    <a:pt x="2" y="31"/>
                  </a:cubicBezTo>
                  <a:cubicBezTo>
                    <a:pt x="2" y="33"/>
                    <a:pt x="0" y="54"/>
                    <a:pt x="6" y="86"/>
                  </a:cubicBezTo>
                  <a:cubicBezTo>
                    <a:pt x="6" y="88"/>
                    <a:pt x="6" y="90"/>
                    <a:pt x="7" y="92"/>
                  </a:cubicBezTo>
                  <a:cubicBezTo>
                    <a:pt x="13" y="121"/>
                    <a:pt x="24" y="157"/>
                    <a:pt x="46" y="194"/>
                  </a:cubicBezTo>
                  <a:cubicBezTo>
                    <a:pt x="68" y="230"/>
                    <a:pt x="100" y="266"/>
                    <a:pt x="146" y="297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350" b="0" i="0" u="none" strike="noStrike" kern="1200" cap="none" spc="0" normalizeH="0" baseline="0" noProof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96" name="Group 17"/>
          <p:cNvGrpSpPr>
            <a:grpSpLocks noChangeAspect="1"/>
          </p:cNvGrpSpPr>
          <p:nvPr/>
        </p:nvGrpSpPr>
        <p:grpSpPr>
          <a:xfrm>
            <a:off x="3993349" y="2895618"/>
            <a:ext cx="358406" cy="408987"/>
            <a:chOff x="2493962" y="3621088"/>
            <a:chExt cx="787400" cy="898525"/>
          </a:xfrm>
          <a:solidFill>
            <a:schemeClr val="bg1"/>
          </a:solidFill>
        </p:grpSpPr>
        <p:sp>
          <p:nvSpPr>
            <p:cNvPr id="97" name="Freeform 13"/>
            <p:cNvSpPr>
              <a:spLocks/>
            </p:cNvSpPr>
            <p:nvPr/>
          </p:nvSpPr>
          <p:spPr bwMode="auto">
            <a:xfrm>
              <a:off x="2493962" y="3940175"/>
              <a:ext cx="787400" cy="579438"/>
            </a:xfrm>
            <a:custGeom>
              <a:avLst/>
              <a:gdLst>
                <a:gd name="T0" fmla="*/ 1392 w 1584"/>
                <a:gd name="T1" fmla="*/ 433 h 1164"/>
                <a:gd name="T2" fmla="*/ 1334 w 1584"/>
                <a:gd name="T3" fmla="*/ 308 h 1164"/>
                <a:gd name="T4" fmla="*/ 1450 w 1584"/>
                <a:gd name="T5" fmla="*/ 126 h 1164"/>
                <a:gd name="T6" fmla="*/ 1402 w 1584"/>
                <a:gd name="T7" fmla="*/ 107 h 1164"/>
                <a:gd name="T8" fmla="*/ 1371 w 1584"/>
                <a:gd name="T9" fmla="*/ 106 h 1164"/>
                <a:gd name="T10" fmla="*/ 1197 w 1584"/>
                <a:gd name="T11" fmla="*/ 167 h 1164"/>
                <a:gd name="T12" fmla="*/ 1167 w 1584"/>
                <a:gd name="T13" fmla="*/ 214 h 1164"/>
                <a:gd name="T14" fmla="*/ 877 w 1584"/>
                <a:gd name="T15" fmla="*/ 107 h 1164"/>
                <a:gd name="T16" fmla="*/ 739 w 1584"/>
                <a:gd name="T17" fmla="*/ 576 h 1164"/>
                <a:gd name="T18" fmla="*/ 540 w 1584"/>
                <a:gd name="T19" fmla="*/ 555 h 1164"/>
                <a:gd name="T20" fmla="*/ 696 w 1584"/>
                <a:gd name="T21" fmla="*/ 106 h 1164"/>
                <a:gd name="T22" fmla="*/ 340 w 1584"/>
                <a:gd name="T23" fmla="*/ 282 h 1164"/>
                <a:gd name="T24" fmla="*/ 315 w 1584"/>
                <a:gd name="T25" fmla="*/ 311 h 1164"/>
                <a:gd name="T26" fmla="*/ 261 w 1584"/>
                <a:gd name="T27" fmla="*/ 267 h 1164"/>
                <a:gd name="T28" fmla="*/ 246 w 1584"/>
                <a:gd name="T29" fmla="*/ 105 h 1164"/>
                <a:gd name="T30" fmla="*/ 275 w 1584"/>
                <a:gd name="T31" fmla="*/ 130 h 1164"/>
                <a:gd name="T32" fmla="*/ 286 w 1584"/>
                <a:gd name="T33" fmla="*/ 238 h 1164"/>
                <a:gd name="T34" fmla="*/ 354 w 1584"/>
                <a:gd name="T35" fmla="*/ 175 h 1164"/>
                <a:gd name="T36" fmla="*/ 301 w 1584"/>
                <a:gd name="T37" fmla="*/ 15 h 1164"/>
                <a:gd name="T38" fmla="*/ 129 w 1584"/>
                <a:gd name="T39" fmla="*/ 204 h 1164"/>
                <a:gd name="T40" fmla="*/ 34 w 1584"/>
                <a:gd name="T41" fmla="*/ 143 h 1164"/>
                <a:gd name="T42" fmla="*/ 166 w 1584"/>
                <a:gd name="T43" fmla="*/ 298 h 1164"/>
                <a:gd name="T44" fmla="*/ 265 w 1584"/>
                <a:gd name="T45" fmla="*/ 389 h 1164"/>
                <a:gd name="T46" fmla="*/ 319 w 1584"/>
                <a:gd name="T47" fmla="*/ 834 h 1164"/>
                <a:gd name="T48" fmla="*/ 276 w 1584"/>
                <a:gd name="T49" fmla="*/ 1021 h 1164"/>
                <a:gd name="T50" fmla="*/ 473 w 1584"/>
                <a:gd name="T51" fmla="*/ 1157 h 1164"/>
                <a:gd name="T52" fmla="*/ 597 w 1584"/>
                <a:gd name="T53" fmla="*/ 1072 h 1164"/>
                <a:gd name="T54" fmla="*/ 783 w 1584"/>
                <a:gd name="T55" fmla="*/ 1039 h 1164"/>
                <a:gd name="T56" fmla="*/ 955 w 1584"/>
                <a:gd name="T57" fmla="*/ 1072 h 1164"/>
                <a:gd name="T58" fmla="*/ 1079 w 1584"/>
                <a:gd name="T59" fmla="*/ 1157 h 1164"/>
                <a:gd name="T60" fmla="*/ 1275 w 1584"/>
                <a:gd name="T61" fmla="*/ 1021 h 1164"/>
                <a:gd name="T62" fmla="*/ 1245 w 1584"/>
                <a:gd name="T63" fmla="*/ 888 h 1164"/>
                <a:gd name="T64" fmla="*/ 1488 w 1584"/>
                <a:gd name="T65" fmla="*/ 757 h 1164"/>
                <a:gd name="T66" fmla="*/ 1581 w 1584"/>
                <a:gd name="T67" fmla="*/ 553 h 1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584" h="1164">
                  <a:moveTo>
                    <a:pt x="1513" y="491"/>
                  </a:moveTo>
                  <a:cubicBezTo>
                    <a:pt x="1469" y="491"/>
                    <a:pt x="1427" y="465"/>
                    <a:pt x="1392" y="433"/>
                  </a:cubicBezTo>
                  <a:cubicBezTo>
                    <a:pt x="1355" y="400"/>
                    <a:pt x="1326" y="361"/>
                    <a:pt x="1311" y="338"/>
                  </a:cubicBezTo>
                  <a:cubicBezTo>
                    <a:pt x="1334" y="308"/>
                    <a:pt x="1334" y="308"/>
                    <a:pt x="1334" y="308"/>
                  </a:cubicBezTo>
                  <a:cubicBezTo>
                    <a:pt x="1447" y="155"/>
                    <a:pt x="1447" y="155"/>
                    <a:pt x="1447" y="155"/>
                  </a:cubicBezTo>
                  <a:cubicBezTo>
                    <a:pt x="1453" y="147"/>
                    <a:pt x="1455" y="136"/>
                    <a:pt x="1450" y="126"/>
                  </a:cubicBezTo>
                  <a:cubicBezTo>
                    <a:pt x="1446" y="117"/>
                    <a:pt x="1437" y="110"/>
                    <a:pt x="1427" y="109"/>
                  </a:cubicBezTo>
                  <a:cubicBezTo>
                    <a:pt x="1426" y="109"/>
                    <a:pt x="1417" y="107"/>
                    <a:pt x="1402" y="107"/>
                  </a:cubicBezTo>
                  <a:cubicBezTo>
                    <a:pt x="1396" y="106"/>
                    <a:pt x="1389" y="106"/>
                    <a:pt x="1381" y="106"/>
                  </a:cubicBezTo>
                  <a:cubicBezTo>
                    <a:pt x="1378" y="106"/>
                    <a:pt x="1375" y="106"/>
                    <a:pt x="1371" y="106"/>
                  </a:cubicBezTo>
                  <a:cubicBezTo>
                    <a:pt x="1314" y="107"/>
                    <a:pt x="1243" y="119"/>
                    <a:pt x="1199" y="165"/>
                  </a:cubicBezTo>
                  <a:cubicBezTo>
                    <a:pt x="1198" y="165"/>
                    <a:pt x="1198" y="166"/>
                    <a:pt x="1197" y="167"/>
                  </a:cubicBezTo>
                  <a:cubicBezTo>
                    <a:pt x="1191" y="173"/>
                    <a:pt x="1186" y="179"/>
                    <a:pt x="1182" y="186"/>
                  </a:cubicBezTo>
                  <a:cubicBezTo>
                    <a:pt x="1176" y="196"/>
                    <a:pt x="1171" y="205"/>
                    <a:pt x="1167" y="214"/>
                  </a:cubicBezTo>
                  <a:cubicBezTo>
                    <a:pt x="1116" y="186"/>
                    <a:pt x="1013" y="139"/>
                    <a:pt x="963" y="125"/>
                  </a:cubicBezTo>
                  <a:cubicBezTo>
                    <a:pt x="935" y="117"/>
                    <a:pt x="907" y="111"/>
                    <a:pt x="877" y="107"/>
                  </a:cubicBezTo>
                  <a:cubicBezTo>
                    <a:pt x="1001" y="429"/>
                    <a:pt x="1001" y="429"/>
                    <a:pt x="1001" y="429"/>
                  </a:cubicBezTo>
                  <a:cubicBezTo>
                    <a:pt x="739" y="576"/>
                    <a:pt x="739" y="576"/>
                    <a:pt x="739" y="576"/>
                  </a:cubicBezTo>
                  <a:cubicBezTo>
                    <a:pt x="876" y="859"/>
                    <a:pt x="876" y="859"/>
                    <a:pt x="876" y="859"/>
                  </a:cubicBezTo>
                  <a:cubicBezTo>
                    <a:pt x="540" y="555"/>
                    <a:pt x="540" y="555"/>
                    <a:pt x="540" y="555"/>
                  </a:cubicBezTo>
                  <a:cubicBezTo>
                    <a:pt x="834" y="387"/>
                    <a:pt x="834" y="387"/>
                    <a:pt x="834" y="387"/>
                  </a:cubicBezTo>
                  <a:cubicBezTo>
                    <a:pt x="696" y="106"/>
                    <a:pt x="696" y="106"/>
                    <a:pt x="696" y="106"/>
                  </a:cubicBezTo>
                  <a:cubicBezTo>
                    <a:pt x="660" y="110"/>
                    <a:pt x="626" y="118"/>
                    <a:pt x="592" y="128"/>
                  </a:cubicBezTo>
                  <a:cubicBezTo>
                    <a:pt x="492" y="158"/>
                    <a:pt x="404" y="212"/>
                    <a:pt x="340" y="282"/>
                  </a:cubicBezTo>
                  <a:cubicBezTo>
                    <a:pt x="331" y="291"/>
                    <a:pt x="323" y="301"/>
                    <a:pt x="315" y="311"/>
                  </a:cubicBezTo>
                  <a:cubicBezTo>
                    <a:pt x="315" y="311"/>
                    <a:pt x="315" y="311"/>
                    <a:pt x="315" y="311"/>
                  </a:cubicBezTo>
                  <a:cubicBezTo>
                    <a:pt x="310" y="308"/>
                    <a:pt x="306" y="304"/>
                    <a:pt x="301" y="301"/>
                  </a:cubicBezTo>
                  <a:cubicBezTo>
                    <a:pt x="288" y="291"/>
                    <a:pt x="274" y="280"/>
                    <a:pt x="261" y="267"/>
                  </a:cubicBezTo>
                  <a:cubicBezTo>
                    <a:pt x="256" y="262"/>
                    <a:pt x="251" y="257"/>
                    <a:pt x="246" y="251"/>
                  </a:cubicBezTo>
                  <a:cubicBezTo>
                    <a:pt x="195" y="193"/>
                    <a:pt x="224" y="130"/>
                    <a:pt x="246" y="105"/>
                  </a:cubicBezTo>
                  <a:cubicBezTo>
                    <a:pt x="253" y="97"/>
                    <a:pt x="265" y="96"/>
                    <a:pt x="273" y="103"/>
                  </a:cubicBezTo>
                  <a:cubicBezTo>
                    <a:pt x="281" y="110"/>
                    <a:pt x="281" y="122"/>
                    <a:pt x="275" y="130"/>
                  </a:cubicBezTo>
                  <a:cubicBezTo>
                    <a:pt x="270" y="135"/>
                    <a:pt x="234" y="180"/>
                    <a:pt x="275" y="226"/>
                  </a:cubicBezTo>
                  <a:cubicBezTo>
                    <a:pt x="278" y="230"/>
                    <a:pt x="282" y="234"/>
                    <a:pt x="286" y="238"/>
                  </a:cubicBezTo>
                  <a:cubicBezTo>
                    <a:pt x="290" y="242"/>
                    <a:pt x="294" y="245"/>
                    <a:pt x="298" y="249"/>
                  </a:cubicBezTo>
                  <a:cubicBezTo>
                    <a:pt x="322" y="229"/>
                    <a:pt x="342" y="203"/>
                    <a:pt x="354" y="175"/>
                  </a:cubicBezTo>
                  <a:cubicBezTo>
                    <a:pt x="363" y="154"/>
                    <a:pt x="368" y="132"/>
                    <a:pt x="367" y="111"/>
                  </a:cubicBezTo>
                  <a:cubicBezTo>
                    <a:pt x="366" y="67"/>
                    <a:pt x="342" y="32"/>
                    <a:pt x="301" y="15"/>
                  </a:cubicBezTo>
                  <a:cubicBezTo>
                    <a:pt x="263" y="0"/>
                    <a:pt x="223" y="6"/>
                    <a:pt x="191" y="32"/>
                  </a:cubicBezTo>
                  <a:cubicBezTo>
                    <a:pt x="147" y="67"/>
                    <a:pt x="122" y="136"/>
                    <a:pt x="129" y="204"/>
                  </a:cubicBezTo>
                  <a:cubicBezTo>
                    <a:pt x="91" y="198"/>
                    <a:pt x="69" y="173"/>
                    <a:pt x="60" y="142"/>
                  </a:cubicBezTo>
                  <a:cubicBezTo>
                    <a:pt x="56" y="128"/>
                    <a:pt x="42" y="126"/>
                    <a:pt x="34" y="143"/>
                  </a:cubicBezTo>
                  <a:cubicBezTo>
                    <a:pt x="21" y="173"/>
                    <a:pt x="0" y="242"/>
                    <a:pt x="78" y="285"/>
                  </a:cubicBezTo>
                  <a:cubicBezTo>
                    <a:pt x="103" y="299"/>
                    <a:pt x="135" y="300"/>
                    <a:pt x="166" y="298"/>
                  </a:cubicBezTo>
                  <a:cubicBezTo>
                    <a:pt x="179" y="316"/>
                    <a:pt x="194" y="331"/>
                    <a:pt x="209" y="346"/>
                  </a:cubicBezTo>
                  <a:cubicBezTo>
                    <a:pt x="228" y="363"/>
                    <a:pt x="248" y="378"/>
                    <a:pt x="265" y="389"/>
                  </a:cubicBezTo>
                  <a:cubicBezTo>
                    <a:pt x="238" y="445"/>
                    <a:pt x="222" y="506"/>
                    <a:pt x="222" y="570"/>
                  </a:cubicBezTo>
                  <a:cubicBezTo>
                    <a:pt x="222" y="668"/>
                    <a:pt x="258" y="758"/>
                    <a:pt x="319" y="834"/>
                  </a:cubicBezTo>
                  <a:cubicBezTo>
                    <a:pt x="300" y="917"/>
                    <a:pt x="300" y="917"/>
                    <a:pt x="300" y="917"/>
                  </a:cubicBezTo>
                  <a:cubicBezTo>
                    <a:pt x="276" y="1021"/>
                    <a:pt x="276" y="1021"/>
                    <a:pt x="276" y="1021"/>
                  </a:cubicBezTo>
                  <a:cubicBezTo>
                    <a:pt x="266" y="1079"/>
                    <a:pt x="305" y="1134"/>
                    <a:pt x="376" y="1145"/>
                  </a:cubicBezTo>
                  <a:cubicBezTo>
                    <a:pt x="473" y="1157"/>
                    <a:pt x="473" y="1157"/>
                    <a:pt x="473" y="1157"/>
                  </a:cubicBezTo>
                  <a:cubicBezTo>
                    <a:pt x="526" y="1161"/>
                    <a:pt x="578" y="1134"/>
                    <a:pt x="594" y="1084"/>
                  </a:cubicBezTo>
                  <a:cubicBezTo>
                    <a:pt x="595" y="1080"/>
                    <a:pt x="596" y="1076"/>
                    <a:pt x="597" y="1072"/>
                  </a:cubicBezTo>
                  <a:cubicBezTo>
                    <a:pt x="609" y="1016"/>
                    <a:pt x="609" y="1016"/>
                    <a:pt x="609" y="1016"/>
                  </a:cubicBezTo>
                  <a:cubicBezTo>
                    <a:pt x="664" y="1031"/>
                    <a:pt x="722" y="1039"/>
                    <a:pt x="783" y="1039"/>
                  </a:cubicBezTo>
                  <a:cubicBezTo>
                    <a:pt x="839" y="1039"/>
                    <a:pt x="893" y="1033"/>
                    <a:pt x="944" y="1020"/>
                  </a:cubicBezTo>
                  <a:cubicBezTo>
                    <a:pt x="955" y="1072"/>
                    <a:pt x="955" y="1072"/>
                    <a:pt x="955" y="1072"/>
                  </a:cubicBezTo>
                  <a:cubicBezTo>
                    <a:pt x="956" y="1077"/>
                    <a:pt x="957" y="1083"/>
                    <a:pt x="959" y="1088"/>
                  </a:cubicBezTo>
                  <a:cubicBezTo>
                    <a:pt x="976" y="1136"/>
                    <a:pt x="1028" y="1164"/>
                    <a:pt x="1079" y="1157"/>
                  </a:cubicBezTo>
                  <a:cubicBezTo>
                    <a:pt x="1175" y="1145"/>
                    <a:pt x="1175" y="1145"/>
                    <a:pt x="1175" y="1145"/>
                  </a:cubicBezTo>
                  <a:cubicBezTo>
                    <a:pt x="1251" y="1132"/>
                    <a:pt x="1286" y="1079"/>
                    <a:pt x="1275" y="1021"/>
                  </a:cubicBezTo>
                  <a:cubicBezTo>
                    <a:pt x="1254" y="928"/>
                    <a:pt x="1254" y="928"/>
                    <a:pt x="1254" y="928"/>
                  </a:cubicBezTo>
                  <a:cubicBezTo>
                    <a:pt x="1245" y="888"/>
                    <a:pt x="1245" y="888"/>
                    <a:pt x="1245" y="888"/>
                  </a:cubicBezTo>
                  <a:cubicBezTo>
                    <a:pt x="1278" y="859"/>
                    <a:pt x="1311" y="829"/>
                    <a:pt x="1350" y="805"/>
                  </a:cubicBezTo>
                  <a:cubicBezTo>
                    <a:pt x="1387" y="782"/>
                    <a:pt x="1431" y="764"/>
                    <a:pt x="1488" y="757"/>
                  </a:cubicBezTo>
                  <a:cubicBezTo>
                    <a:pt x="1533" y="751"/>
                    <a:pt x="1559" y="732"/>
                    <a:pt x="1568" y="677"/>
                  </a:cubicBezTo>
                  <a:cubicBezTo>
                    <a:pt x="1581" y="553"/>
                    <a:pt x="1581" y="553"/>
                    <a:pt x="1581" y="553"/>
                  </a:cubicBezTo>
                  <a:cubicBezTo>
                    <a:pt x="1584" y="502"/>
                    <a:pt x="1553" y="491"/>
                    <a:pt x="1513" y="49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350" b="0" i="0" u="none" strike="noStrike" kern="1200" cap="none" spc="0" normalizeH="0" baseline="0" noProof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8" name="Freeform 14"/>
            <p:cNvSpPr>
              <a:spLocks/>
            </p:cNvSpPr>
            <p:nvPr/>
          </p:nvSpPr>
          <p:spPr bwMode="auto">
            <a:xfrm>
              <a:off x="2784475" y="3621088"/>
              <a:ext cx="492125" cy="295275"/>
            </a:xfrm>
            <a:custGeom>
              <a:avLst/>
              <a:gdLst>
                <a:gd name="T0" fmla="*/ 18 w 990"/>
                <a:gd name="T1" fmla="*/ 576 h 594"/>
                <a:gd name="T2" fmla="*/ 62 w 990"/>
                <a:gd name="T3" fmla="*/ 594 h 594"/>
                <a:gd name="T4" fmla="*/ 301 w 990"/>
                <a:gd name="T5" fmla="*/ 594 h 594"/>
                <a:gd name="T6" fmla="*/ 345 w 990"/>
                <a:gd name="T7" fmla="*/ 576 h 594"/>
                <a:gd name="T8" fmla="*/ 363 w 990"/>
                <a:gd name="T9" fmla="*/ 532 h 594"/>
                <a:gd name="T10" fmla="*/ 363 w 990"/>
                <a:gd name="T11" fmla="*/ 433 h 594"/>
                <a:gd name="T12" fmla="*/ 948 w 990"/>
                <a:gd name="T13" fmla="*/ 432 h 594"/>
                <a:gd name="T14" fmla="*/ 990 w 990"/>
                <a:gd name="T15" fmla="*/ 390 h 594"/>
                <a:gd name="T16" fmla="*/ 990 w 990"/>
                <a:gd name="T17" fmla="*/ 202 h 594"/>
                <a:gd name="T18" fmla="*/ 978 w 990"/>
                <a:gd name="T19" fmla="*/ 173 h 594"/>
                <a:gd name="T20" fmla="*/ 948 w 990"/>
                <a:gd name="T21" fmla="*/ 160 h 594"/>
                <a:gd name="T22" fmla="*/ 363 w 990"/>
                <a:gd name="T23" fmla="*/ 161 h 594"/>
                <a:gd name="T24" fmla="*/ 363 w 990"/>
                <a:gd name="T25" fmla="*/ 61 h 594"/>
                <a:gd name="T26" fmla="*/ 345 w 990"/>
                <a:gd name="T27" fmla="*/ 18 h 594"/>
                <a:gd name="T28" fmla="*/ 301 w 990"/>
                <a:gd name="T29" fmla="*/ 0 h 594"/>
                <a:gd name="T30" fmla="*/ 61 w 990"/>
                <a:gd name="T31" fmla="*/ 0 h 594"/>
                <a:gd name="T32" fmla="*/ 18 w 990"/>
                <a:gd name="T33" fmla="*/ 18 h 594"/>
                <a:gd name="T34" fmla="*/ 0 w 990"/>
                <a:gd name="T35" fmla="*/ 62 h 594"/>
                <a:gd name="T36" fmla="*/ 0 w 990"/>
                <a:gd name="T37" fmla="*/ 532 h 594"/>
                <a:gd name="T38" fmla="*/ 18 w 990"/>
                <a:gd name="T39" fmla="*/ 576 h 5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990" h="594">
                  <a:moveTo>
                    <a:pt x="18" y="576"/>
                  </a:moveTo>
                  <a:cubicBezTo>
                    <a:pt x="29" y="587"/>
                    <a:pt x="45" y="594"/>
                    <a:pt x="62" y="594"/>
                  </a:cubicBezTo>
                  <a:cubicBezTo>
                    <a:pt x="301" y="594"/>
                    <a:pt x="301" y="594"/>
                    <a:pt x="301" y="594"/>
                  </a:cubicBezTo>
                  <a:cubicBezTo>
                    <a:pt x="317" y="594"/>
                    <a:pt x="333" y="587"/>
                    <a:pt x="345" y="576"/>
                  </a:cubicBezTo>
                  <a:cubicBezTo>
                    <a:pt x="357" y="564"/>
                    <a:pt x="363" y="548"/>
                    <a:pt x="363" y="532"/>
                  </a:cubicBezTo>
                  <a:cubicBezTo>
                    <a:pt x="363" y="433"/>
                    <a:pt x="363" y="433"/>
                    <a:pt x="363" y="433"/>
                  </a:cubicBezTo>
                  <a:cubicBezTo>
                    <a:pt x="948" y="432"/>
                    <a:pt x="948" y="432"/>
                    <a:pt x="948" y="432"/>
                  </a:cubicBezTo>
                  <a:cubicBezTo>
                    <a:pt x="971" y="432"/>
                    <a:pt x="990" y="414"/>
                    <a:pt x="990" y="390"/>
                  </a:cubicBezTo>
                  <a:cubicBezTo>
                    <a:pt x="990" y="202"/>
                    <a:pt x="990" y="202"/>
                    <a:pt x="990" y="202"/>
                  </a:cubicBezTo>
                  <a:cubicBezTo>
                    <a:pt x="990" y="191"/>
                    <a:pt x="986" y="181"/>
                    <a:pt x="978" y="173"/>
                  </a:cubicBezTo>
                  <a:cubicBezTo>
                    <a:pt x="970" y="165"/>
                    <a:pt x="959" y="160"/>
                    <a:pt x="948" y="160"/>
                  </a:cubicBezTo>
                  <a:cubicBezTo>
                    <a:pt x="363" y="161"/>
                    <a:pt x="363" y="161"/>
                    <a:pt x="363" y="161"/>
                  </a:cubicBezTo>
                  <a:cubicBezTo>
                    <a:pt x="363" y="61"/>
                    <a:pt x="363" y="61"/>
                    <a:pt x="363" y="61"/>
                  </a:cubicBezTo>
                  <a:cubicBezTo>
                    <a:pt x="363" y="45"/>
                    <a:pt x="356" y="29"/>
                    <a:pt x="345" y="18"/>
                  </a:cubicBezTo>
                  <a:cubicBezTo>
                    <a:pt x="334" y="6"/>
                    <a:pt x="318" y="0"/>
                    <a:pt x="301" y="0"/>
                  </a:cubicBezTo>
                  <a:cubicBezTo>
                    <a:pt x="61" y="0"/>
                    <a:pt x="61" y="0"/>
                    <a:pt x="61" y="0"/>
                  </a:cubicBezTo>
                  <a:cubicBezTo>
                    <a:pt x="45" y="0"/>
                    <a:pt x="29" y="6"/>
                    <a:pt x="18" y="18"/>
                  </a:cubicBezTo>
                  <a:cubicBezTo>
                    <a:pt x="6" y="29"/>
                    <a:pt x="0" y="45"/>
                    <a:pt x="0" y="62"/>
                  </a:cubicBezTo>
                  <a:cubicBezTo>
                    <a:pt x="0" y="532"/>
                    <a:pt x="0" y="532"/>
                    <a:pt x="0" y="532"/>
                  </a:cubicBezTo>
                  <a:cubicBezTo>
                    <a:pt x="0" y="548"/>
                    <a:pt x="6" y="564"/>
                    <a:pt x="18" y="57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350" b="0" i="0" u="none" strike="noStrike" kern="1200" cap="none" spc="0" normalizeH="0" baseline="0" noProof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65" name="Title 3"/>
          <p:cNvSpPr>
            <a:spLocks noGrp="1"/>
          </p:cNvSpPr>
          <p:nvPr>
            <p:ph type="title"/>
          </p:nvPr>
        </p:nvSpPr>
        <p:spPr>
          <a:xfrm>
            <a:off x="179984" y="-19088"/>
            <a:ext cx="8680422" cy="469722"/>
          </a:xfrm>
        </p:spPr>
        <p:txBody>
          <a:bodyPr>
            <a:noAutofit/>
          </a:bodyPr>
          <a:lstStyle/>
          <a:p>
            <a:r>
              <a:rPr lang="hu-HU" sz="2900" dirty="0"/>
              <a:t>Rendszeres televíziónézők</a:t>
            </a:r>
          </a:p>
        </p:txBody>
      </p:sp>
      <p:sp>
        <p:nvSpPr>
          <p:cNvPr id="66" name="Szövegdoboz 135"/>
          <p:cNvSpPr txBox="1"/>
          <p:nvPr/>
        </p:nvSpPr>
        <p:spPr>
          <a:xfrm>
            <a:off x="376088" y="4968864"/>
            <a:ext cx="8084344" cy="1384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763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7981950" algn="r"/>
              </a:tabLst>
              <a:defRPr/>
            </a:pPr>
            <a:r>
              <a:rPr kumimoji="0" lang="hu-HU" sz="900" b="0" i="0" u="none" strike="noStrike" kern="0" cap="none" spc="0" normalizeH="0" baseline="0" noProof="0" dirty="0">
                <a:ln>
                  <a:noFill/>
                </a:ln>
                <a:solidFill>
                  <a:srgbClr val="222223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N=240 | Bázis: rendszeres tévénézők</a:t>
            </a:r>
          </a:p>
        </p:txBody>
      </p:sp>
      <p:sp>
        <p:nvSpPr>
          <p:cNvPr id="64" name="Szövegdoboz 30"/>
          <p:cNvSpPr txBox="1"/>
          <p:nvPr/>
        </p:nvSpPr>
        <p:spPr>
          <a:xfrm>
            <a:off x="292127" y="3243586"/>
            <a:ext cx="2700719" cy="8233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 defTabSz="914400">
              <a:defRPr/>
            </a:pPr>
            <a:r>
              <a:rPr lang="hu-HU" sz="950" kern="0" dirty="0">
                <a:solidFill>
                  <a:srgbClr val="58595B"/>
                </a:solidFill>
                <a:latin typeface="Calibri"/>
              </a:rPr>
              <a:t>Az iskolai végzettség mellett az életkor és az élethelyzet van erős hatással </a:t>
            </a:r>
            <a:r>
              <a:rPr lang="hu-HU" sz="950" kern="0" dirty="0">
                <a:solidFill>
                  <a:srgbClr val="58595B"/>
                </a:solidFill>
              </a:rPr>
              <a:t>a tévénézési szokásokra. </a:t>
            </a:r>
            <a:r>
              <a:rPr lang="hu-HU" sz="950" kern="0" dirty="0">
                <a:solidFill>
                  <a:srgbClr val="58595B"/>
                </a:solidFill>
                <a:latin typeface="Calibri"/>
              </a:rPr>
              <a:t>Erre enged következtetni, hogy a pl. szülők körében 49% azok aránya, akik naponta többször néznek tévét.</a:t>
            </a:r>
          </a:p>
        </p:txBody>
      </p:sp>
      <p:pic>
        <p:nvPicPr>
          <p:cNvPr id="70" name="Picture 69">
            <a:extLst>
              <a:ext uri="{FF2B5EF4-FFF2-40B4-BE49-F238E27FC236}">
                <a16:creationId xmlns:a16="http://schemas.microsoft.com/office/drawing/2014/main" xmlns="" id="{08B6D3CF-EFAC-44D0-91A6-677C1127946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6376" y="4633691"/>
            <a:ext cx="600901" cy="600901"/>
          </a:xfrm>
          <a:prstGeom prst="rect">
            <a:avLst/>
          </a:prstGeom>
        </p:spPr>
      </p:pic>
      <p:pic>
        <p:nvPicPr>
          <p:cNvPr id="80" name="Picture 79">
            <a:extLst>
              <a:ext uri="{FF2B5EF4-FFF2-40B4-BE49-F238E27FC236}">
                <a16:creationId xmlns:a16="http://schemas.microsoft.com/office/drawing/2014/main" xmlns="" id="{2F2B3302-E001-4B4A-83A9-ADF4E8A2E4E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9618" y="4905062"/>
            <a:ext cx="725425" cy="137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21103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Szövegdoboz 35"/>
          <p:cNvSpPr txBox="1"/>
          <p:nvPr/>
        </p:nvSpPr>
        <p:spPr>
          <a:xfrm>
            <a:off x="809101" y="538049"/>
            <a:ext cx="214841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 algn="ctr" defTabSz="914400">
              <a:defRPr/>
            </a:pPr>
            <a:r>
              <a:rPr lang="hu-HU" sz="1200" kern="0" dirty="0">
                <a:solidFill>
                  <a:srgbClr val="58595B"/>
                </a:solidFill>
              </a:rPr>
              <a:t>HÁZTARTÁS MÉRETE</a:t>
            </a:r>
          </a:p>
        </p:txBody>
      </p:sp>
      <p:sp>
        <p:nvSpPr>
          <p:cNvPr id="164" name="Szövegdoboz 35"/>
          <p:cNvSpPr txBox="1"/>
          <p:nvPr/>
        </p:nvSpPr>
        <p:spPr>
          <a:xfrm>
            <a:off x="320510" y="2931790"/>
            <a:ext cx="30273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 algn="ctr" defTabSz="914400">
              <a:defRPr/>
            </a:pPr>
            <a:r>
              <a:rPr lang="hu-HU" sz="1200" kern="0" dirty="0">
                <a:solidFill>
                  <a:srgbClr val="58595B"/>
                </a:solidFill>
              </a:rPr>
              <a:t>0-14 ÉVES GYERMEK </a:t>
            </a:r>
            <a:br>
              <a:rPr lang="hu-HU" sz="1200" kern="0" dirty="0">
                <a:solidFill>
                  <a:srgbClr val="58595B"/>
                </a:solidFill>
              </a:rPr>
            </a:br>
            <a:r>
              <a:rPr lang="hu-HU" sz="1200" kern="0" dirty="0">
                <a:solidFill>
                  <a:srgbClr val="58595B"/>
                </a:solidFill>
              </a:rPr>
              <a:t>A HÁZTARTÁSBAN</a:t>
            </a:r>
          </a:p>
        </p:txBody>
      </p:sp>
      <p:graphicFrame>
        <p:nvGraphicFramePr>
          <p:cNvPr id="165" name="Char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77614080"/>
              </p:ext>
            </p:extLst>
          </p:nvPr>
        </p:nvGraphicFramePr>
        <p:xfrm>
          <a:off x="983750" y="3435846"/>
          <a:ext cx="1643196" cy="162792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69" name="Szövegdoboz 135"/>
          <p:cNvSpPr txBox="1"/>
          <p:nvPr/>
        </p:nvSpPr>
        <p:spPr>
          <a:xfrm>
            <a:off x="376088" y="4968864"/>
            <a:ext cx="8084344" cy="1384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763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7981950" algn="r"/>
              </a:tabLst>
              <a:defRPr/>
            </a:pPr>
            <a:r>
              <a:rPr kumimoji="0" lang="hu-HU" sz="900" b="0" i="0" u="none" strike="noStrike" kern="0" cap="none" spc="0" normalizeH="0" baseline="0" noProof="0" dirty="0">
                <a:ln>
                  <a:noFill/>
                </a:ln>
                <a:solidFill>
                  <a:srgbClr val="222223"/>
                </a:solidFill>
                <a:effectLst/>
                <a:uLnTx/>
                <a:uFillTx/>
              </a:rPr>
              <a:t>N=1005 | Bázis: teljes minta</a:t>
            </a:r>
          </a:p>
        </p:txBody>
      </p:sp>
      <p:sp>
        <p:nvSpPr>
          <p:cNvPr id="170" name="Title 3"/>
          <p:cNvSpPr>
            <a:spLocks noGrp="1"/>
          </p:cNvSpPr>
          <p:nvPr>
            <p:ph type="title"/>
          </p:nvPr>
        </p:nvSpPr>
        <p:spPr>
          <a:xfrm>
            <a:off x="179984" y="-19088"/>
            <a:ext cx="8680422" cy="469722"/>
          </a:xfrm>
        </p:spPr>
        <p:txBody>
          <a:bodyPr>
            <a:noAutofit/>
          </a:bodyPr>
          <a:lstStyle/>
          <a:p>
            <a:r>
              <a:rPr lang="hu-HU" sz="2900" dirty="0"/>
              <a:t>Demográfia</a:t>
            </a:r>
          </a:p>
        </p:txBody>
      </p:sp>
      <p:sp>
        <p:nvSpPr>
          <p:cNvPr id="171" name="Szövegdoboz 35"/>
          <p:cNvSpPr txBox="1"/>
          <p:nvPr/>
        </p:nvSpPr>
        <p:spPr>
          <a:xfrm>
            <a:off x="5640930" y="532833"/>
            <a:ext cx="184459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 algn="ctr" defTabSz="914400">
              <a:defRPr/>
            </a:pPr>
            <a:r>
              <a:rPr lang="hu-HU" sz="1200" kern="0" dirty="0">
                <a:solidFill>
                  <a:srgbClr val="58595B"/>
                </a:solidFill>
              </a:rPr>
              <a:t>HÁZTARTÁS JELLEGE </a:t>
            </a:r>
          </a:p>
        </p:txBody>
      </p:sp>
      <p:sp>
        <p:nvSpPr>
          <p:cNvPr id="172" name="Szövegdoboz 81"/>
          <p:cNvSpPr txBox="1"/>
          <p:nvPr/>
        </p:nvSpPr>
        <p:spPr>
          <a:xfrm>
            <a:off x="1052063" y="3895497"/>
            <a:ext cx="160144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u-HU" sz="2000" b="1" kern="0" dirty="0">
                <a:solidFill>
                  <a:schemeClr val="accent4"/>
                </a:solidFill>
              </a:rPr>
              <a:t>26%</a:t>
            </a:r>
            <a:endParaRPr kumimoji="0" lang="hu-HU" sz="2000" b="1" i="0" u="none" strike="noStrike" kern="0" cap="none" spc="0" normalizeH="0" baseline="0" noProof="0" dirty="0">
              <a:ln>
                <a:noFill/>
              </a:ln>
              <a:solidFill>
                <a:schemeClr val="accent4"/>
              </a:solidFill>
              <a:effectLst/>
              <a:uLnTx/>
              <a:uFillTx/>
            </a:endParaRPr>
          </a:p>
        </p:txBody>
      </p:sp>
      <p:cxnSp>
        <p:nvCxnSpPr>
          <p:cNvPr id="84" name="Straight Connector 64"/>
          <p:cNvCxnSpPr/>
          <p:nvPr/>
        </p:nvCxnSpPr>
        <p:spPr>
          <a:xfrm>
            <a:off x="488791" y="2928695"/>
            <a:ext cx="7964795" cy="0"/>
          </a:xfrm>
          <a:prstGeom prst="line">
            <a:avLst/>
          </a:prstGeom>
          <a:ln w="635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5" name="Szövegdoboz 35"/>
          <p:cNvSpPr txBox="1"/>
          <p:nvPr/>
        </p:nvSpPr>
        <p:spPr>
          <a:xfrm>
            <a:off x="5148064" y="3003798"/>
            <a:ext cx="243516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 algn="ctr" defTabSz="914400">
              <a:defRPr/>
            </a:pPr>
            <a:r>
              <a:rPr lang="hu-HU" sz="1200" kern="0" noProof="0" dirty="0">
                <a:solidFill>
                  <a:srgbClr val="58595B"/>
                </a:solidFill>
              </a:rPr>
              <a:t>A HÁZTARTÁSBAN ÉLŐ GYERMEK…</a:t>
            </a:r>
            <a:endParaRPr kumimoji="0" lang="hu-HU" sz="1200" b="0" i="0" u="none" strike="noStrike" kern="0" cap="none" spc="0" normalizeH="0" baseline="0" noProof="0" dirty="0">
              <a:ln>
                <a:noFill/>
              </a:ln>
              <a:solidFill>
                <a:srgbClr val="58595B"/>
              </a:solidFill>
              <a:effectLst/>
              <a:uLnTx/>
              <a:uFillTx/>
            </a:endParaRPr>
          </a:p>
        </p:txBody>
      </p:sp>
      <p:sp>
        <p:nvSpPr>
          <p:cNvPr id="176" name="Freeform 85"/>
          <p:cNvSpPr>
            <a:spLocks noEditPoints="1"/>
          </p:cNvSpPr>
          <p:nvPr/>
        </p:nvSpPr>
        <p:spPr bwMode="auto">
          <a:xfrm>
            <a:off x="4362639" y="3383067"/>
            <a:ext cx="742989" cy="743518"/>
          </a:xfrm>
          <a:custGeom>
            <a:avLst/>
            <a:gdLst/>
            <a:ahLst/>
            <a:cxnLst>
              <a:cxn ang="0">
                <a:pos x="297" y="594"/>
              </a:cxn>
              <a:cxn ang="0">
                <a:pos x="0" y="297"/>
              </a:cxn>
              <a:cxn ang="0">
                <a:pos x="297" y="0"/>
              </a:cxn>
              <a:cxn ang="0">
                <a:pos x="594" y="297"/>
              </a:cxn>
              <a:cxn ang="0">
                <a:pos x="297" y="594"/>
              </a:cxn>
              <a:cxn ang="0">
                <a:pos x="297" y="40"/>
              </a:cxn>
              <a:cxn ang="0">
                <a:pos x="40" y="297"/>
              </a:cxn>
              <a:cxn ang="0">
                <a:pos x="297" y="554"/>
              </a:cxn>
              <a:cxn ang="0">
                <a:pos x="554" y="297"/>
              </a:cxn>
              <a:cxn ang="0">
                <a:pos x="297" y="40"/>
              </a:cxn>
            </a:cxnLst>
            <a:rect l="0" t="0" r="r" b="b"/>
            <a:pathLst>
              <a:path w="594" h="594">
                <a:moveTo>
                  <a:pt x="297" y="594"/>
                </a:moveTo>
                <a:cubicBezTo>
                  <a:pt x="133" y="594"/>
                  <a:pt x="0" y="461"/>
                  <a:pt x="0" y="297"/>
                </a:cubicBezTo>
                <a:cubicBezTo>
                  <a:pt x="0" y="134"/>
                  <a:pt x="133" y="0"/>
                  <a:pt x="297" y="0"/>
                </a:cubicBezTo>
                <a:cubicBezTo>
                  <a:pt x="460" y="0"/>
                  <a:pt x="594" y="134"/>
                  <a:pt x="594" y="297"/>
                </a:cubicBezTo>
                <a:cubicBezTo>
                  <a:pt x="594" y="461"/>
                  <a:pt x="460" y="594"/>
                  <a:pt x="297" y="594"/>
                </a:cubicBezTo>
                <a:close/>
                <a:moveTo>
                  <a:pt x="297" y="40"/>
                </a:moveTo>
                <a:cubicBezTo>
                  <a:pt x="155" y="40"/>
                  <a:pt x="40" y="156"/>
                  <a:pt x="40" y="297"/>
                </a:cubicBezTo>
                <a:cubicBezTo>
                  <a:pt x="40" y="439"/>
                  <a:pt x="155" y="554"/>
                  <a:pt x="297" y="554"/>
                </a:cubicBezTo>
                <a:cubicBezTo>
                  <a:pt x="438" y="554"/>
                  <a:pt x="554" y="439"/>
                  <a:pt x="554" y="297"/>
                </a:cubicBezTo>
                <a:cubicBezTo>
                  <a:pt x="554" y="156"/>
                  <a:pt x="438" y="40"/>
                  <a:pt x="297" y="40"/>
                </a:cubicBezTo>
                <a:close/>
              </a:path>
            </a:pathLst>
          </a:custGeom>
          <a:solidFill>
            <a:srgbClr val="BABABA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93" name="Szövegdoboz 81"/>
          <p:cNvSpPr txBox="1"/>
          <p:nvPr/>
        </p:nvSpPr>
        <p:spPr>
          <a:xfrm>
            <a:off x="3923928" y="4146611"/>
            <a:ext cx="16749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u-HU" sz="1400" b="1" kern="0" dirty="0">
                <a:solidFill>
                  <a:srgbClr val="BABABA"/>
                </a:solidFill>
              </a:rPr>
              <a:t>53</a:t>
            </a:r>
            <a:r>
              <a:rPr kumimoji="0" lang="en-GB" sz="1400" b="1" i="0" u="none" strike="noStrike" kern="0" cap="none" spc="0" normalizeH="0" baseline="0" noProof="0" dirty="0">
                <a:ln>
                  <a:noFill/>
                </a:ln>
                <a:solidFill>
                  <a:srgbClr val="BABABA"/>
                </a:solidFill>
                <a:effectLst/>
                <a:uLnTx/>
                <a:uFillTx/>
              </a:rPr>
              <a:t>%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u-HU" sz="1100" kern="0" dirty="0">
                <a:solidFill>
                  <a:srgbClr val="404040"/>
                </a:solidFill>
              </a:rPr>
              <a:t>Gyermekem/</a:t>
            </a:r>
            <a:br>
              <a:rPr lang="hu-HU" sz="1100" kern="0" dirty="0">
                <a:solidFill>
                  <a:srgbClr val="404040"/>
                </a:solidFill>
              </a:rPr>
            </a:br>
            <a:r>
              <a:rPr lang="hu-HU" sz="1100" kern="0" dirty="0">
                <a:solidFill>
                  <a:srgbClr val="404040"/>
                </a:solidFill>
              </a:rPr>
              <a:t>gyermekeim</a:t>
            </a:r>
            <a:endParaRPr kumimoji="0" lang="en-GB" sz="1100" b="0" i="0" u="none" strike="noStrike" kern="0" cap="none" spc="0" normalizeH="0" baseline="0" noProof="0" dirty="0">
              <a:ln>
                <a:noFill/>
              </a:ln>
              <a:solidFill>
                <a:srgbClr val="404040"/>
              </a:solidFill>
              <a:effectLst/>
              <a:uLnTx/>
              <a:uFillTx/>
            </a:endParaRPr>
          </a:p>
        </p:txBody>
      </p:sp>
      <p:sp>
        <p:nvSpPr>
          <p:cNvPr id="234" name="Szövegdoboz 81"/>
          <p:cNvSpPr txBox="1"/>
          <p:nvPr/>
        </p:nvSpPr>
        <p:spPr>
          <a:xfrm>
            <a:off x="5563800" y="4147766"/>
            <a:ext cx="16014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u-HU" sz="1400" b="1" kern="0" dirty="0">
                <a:solidFill>
                  <a:srgbClr val="BABABA"/>
                </a:solidFill>
              </a:rPr>
              <a:t>44</a:t>
            </a:r>
            <a:r>
              <a:rPr kumimoji="0" lang="en-GB" sz="1400" b="1" i="0" u="none" strike="noStrike" kern="0" cap="none" spc="0" normalizeH="0" baseline="0" noProof="0" dirty="0">
                <a:ln>
                  <a:noFill/>
                </a:ln>
                <a:solidFill>
                  <a:srgbClr val="BABABA"/>
                </a:solidFill>
                <a:effectLst/>
                <a:uLnTx/>
                <a:uFillTx/>
              </a:rPr>
              <a:t>%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100" b="0" i="0" u="none" strike="noStrike" kern="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</a:rPr>
              <a:t>Testvérem/</a:t>
            </a:r>
            <a:br>
              <a:rPr kumimoji="0" lang="hu-HU" sz="1100" b="0" i="0" u="none" strike="noStrike" kern="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</a:rPr>
            </a:br>
            <a:r>
              <a:rPr kumimoji="0" lang="hu-HU" sz="1100" b="0" i="0" u="none" strike="noStrike" kern="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</a:rPr>
              <a:t>testvéreim</a:t>
            </a:r>
            <a:endParaRPr kumimoji="0" lang="en-GB" sz="1100" b="0" i="0" u="none" strike="noStrike" kern="0" cap="none" spc="0" normalizeH="0" baseline="0" noProof="0" dirty="0">
              <a:ln>
                <a:noFill/>
              </a:ln>
              <a:solidFill>
                <a:srgbClr val="404040"/>
              </a:solidFill>
              <a:effectLst/>
              <a:uLnTx/>
              <a:uFillTx/>
            </a:endParaRPr>
          </a:p>
        </p:txBody>
      </p:sp>
      <p:sp>
        <p:nvSpPr>
          <p:cNvPr id="275" name="Szövegdoboz 81"/>
          <p:cNvSpPr txBox="1"/>
          <p:nvPr/>
        </p:nvSpPr>
        <p:spPr>
          <a:xfrm>
            <a:off x="7159030" y="4157667"/>
            <a:ext cx="16014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u-HU" sz="1400" b="1" kern="0" dirty="0">
                <a:solidFill>
                  <a:srgbClr val="BABABA"/>
                </a:solidFill>
              </a:rPr>
              <a:t>6</a:t>
            </a:r>
            <a:r>
              <a:rPr kumimoji="0" lang="en-GB" sz="1400" b="1" i="0" u="none" strike="noStrike" kern="0" cap="none" spc="0" normalizeH="0" baseline="0" noProof="0" dirty="0">
                <a:ln>
                  <a:noFill/>
                </a:ln>
                <a:solidFill>
                  <a:srgbClr val="BABABA"/>
                </a:solidFill>
                <a:effectLst/>
                <a:uLnTx/>
                <a:uFillTx/>
              </a:rPr>
              <a:t>%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100" b="0" i="0" u="none" strike="noStrike" kern="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</a:rPr>
              <a:t>Egyéb típusú</a:t>
            </a:r>
            <a:br>
              <a:rPr kumimoji="0" lang="hu-HU" sz="1100" b="0" i="0" u="none" strike="noStrike" kern="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</a:rPr>
            </a:br>
            <a:r>
              <a:rPr kumimoji="0" lang="hu-HU" sz="1100" b="0" i="0" u="none" strike="noStrike" kern="0" cap="none" spc="0" normalizeH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</a:rPr>
              <a:t> kapcsolat</a:t>
            </a:r>
            <a:endParaRPr kumimoji="0" lang="en-GB" sz="1100" b="0" i="0" u="none" strike="noStrike" kern="0" cap="none" spc="0" normalizeH="0" baseline="0" noProof="0" dirty="0">
              <a:ln>
                <a:noFill/>
              </a:ln>
              <a:solidFill>
                <a:srgbClr val="404040"/>
              </a:solidFill>
              <a:effectLst/>
              <a:uLnTx/>
              <a:uFillTx/>
            </a:endParaRPr>
          </a:p>
        </p:txBody>
      </p:sp>
      <p:sp>
        <p:nvSpPr>
          <p:cNvPr id="322" name="Freeform 85"/>
          <p:cNvSpPr>
            <a:spLocks noEditPoints="1"/>
          </p:cNvSpPr>
          <p:nvPr/>
        </p:nvSpPr>
        <p:spPr bwMode="auto">
          <a:xfrm>
            <a:off x="5974513" y="3365258"/>
            <a:ext cx="742989" cy="743518"/>
          </a:xfrm>
          <a:custGeom>
            <a:avLst/>
            <a:gdLst/>
            <a:ahLst/>
            <a:cxnLst>
              <a:cxn ang="0">
                <a:pos x="297" y="594"/>
              </a:cxn>
              <a:cxn ang="0">
                <a:pos x="0" y="297"/>
              </a:cxn>
              <a:cxn ang="0">
                <a:pos x="297" y="0"/>
              </a:cxn>
              <a:cxn ang="0">
                <a:pos x="594" y="297"/>
              </a:cxn>
              <a:cxn ang="0">
                <a:pos x="297" y="594"/>
              </a:cxn>
              <a:cxn ang="0">
                <a:pos x="297" y="40"/>
              </a:cxn>
              <a:cxn ang="0">
                <a:pos x="40" y="297"/>
              </a:cxn>
              <a:cxn ang="0">
                <a:pos x="297" y="554"/>
              </a:cxn>
              <a:cxn ang="0">
                <a:pos x="554" y="297"/>
              </a:cxn>
              <a:cxn ang="0">
                <a:pos x="297" y="40"/>
              </a:cxn>
            </a:cxnLst>
            <a:rect l="0" t="0" r="r" b="b"/>
            <a:pathLst>
              <a:path w="594" h="594">
                <a:moveTo>
                  <a:pt x="297" y="594"/>
                </a:moveTo>
                <a:cubicBezTo>
                  <a:pt x="133" y="594"/>
                  <a:pt x="0" y="461"/>
                  <a:pt x="0" y="297"/>
                </a:cubicBezTo>
                <a:cubicBezTo>
                  <a:pt x="0" y="134"/>
                  <a:pt x="133" y="0"/>
                  <a:pt x="297" y="0"/>
                </a:cubicBezTo>
                <a:cubicBezTo>
                  <a:pt x="460" y="0"/>
                  <a:pt x="594" y="134"/>
                  <a:pt x="594" y="297"/>
                </a:cubicBezTo>
                <a:cubicBezTo>
                  <a:pt x="594" y="461"/>
                  <a:pt x="460" y="594"/>
                  <a:pt x="297" y="594"/>
                </a:cubicBezTo>
                <a:close/>
                <a:moveTo>
                  <a:pt x="297" y="40"/>
                </a:moveTo>
                <a:cubicBezTo>
                  <a:pt x="155" y="40"/>
                  <a:pt x="40" y="156"/>
                  <a:pt x="40" y="297"/>
                </a:cubicBezTo>
                <a:cubicBezTo>
                  <a:pt x="40" y="439"/>
                  <a:pt x="155" y="554"/>
                  <a:pt x="297" y="554"/>
                </a:cubicBezTo>
                <a:cubicBezTo>
                  <a:pt x="438" y="554"/>
                  <a:pt x="554" y="439"/>
                  <a:pt x="554" y="297"/>
                </a:cubicBezTo>
                <a:cubicBezTo>
                  <a:pt x="554" y="156"/>
                  <a:pt x="438" y="40"/>
                  <a:pt x="297" y="40"/>
                </a:cubicBezTo>
                <a:close/>
              </a:path>
            </a:pathLst>
          </a:custGeom>
          <a:solidFill>
            <a:srgbClr val="BABABA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48" name="Freeform 85"/>
          <p:cNvSpPr>
            <a:spLocks noEditPoints="1"/>
          </p:cNvSpPr>
          <p:nvPr/>
        </p:nvSpPr>
        <p:spPr bwMode="auto">
          <a:xfrm>
            <a:off x="7583227" y="3374910"/>
            <a:ext cx="742989" cy="743518"/>
          </a:xfrm>
          <a:custGeom>
            <a:avLst/>
            <a:gdLst/>
            <a:ahLst/>
            <a:cxnLst>
              <a:cxn ang="0">
                <a:pos x="297" y="594"/>
              </a:cxn>
              <a:cxn ang="0">
                <a:pos x="0" y="297"/>
              </a:cxn>
              <a:cxn ang="0">
                <a:pos x="297" y="0"/>
              </a:cxn>
              <a:cxn ang="0">
                <a:pos x="594" y="297"/>
              </a:cxn>
              <a:cxn ang="0">
                <a:pos x="297" y="594"/>
              </a:cxn>
              <a:cxn ang="0">
                <a:pos x="297" y="40"/>
              </a:cxn>
              <a:cxn ang="0">
                <a:pos x="40" y="297"/>
              </a:cxn>
              <a:cxn ang="0">
                <a:pos x="297" y="554"/>
              </a:cxn>
              <a:cxn ang="0">
                <a:pos x="554" y="297"/>
              </a:cxn>
              <a:cxn ang="0">
                <a:pos x="297" y="40"/>
              </a:cxn>
            </a:cxnLst>
            <a:rect l="0" t="0" r="r" b="b"/>
            <a:pathLst>
              <a:path w="594" h="594">
                <a:moveTo>
                  <a:pt x="297" y="594"/>
                </a:moveTo>
                <a:cubicBezTo>
                  <a:pt x="133" y="594"/>
                  <a:pt x="0" y="461"/>
                  <a:pt x="0" y="297"/>
                </a:cubicBezTo>
                <a:cubicBezTo>
                  <a:pt x="0" y="134"/>
                  <a:pt x="133" y="0"/>
                  <a:pt x="297" y="0"/>
                </a:cubicBezTo>
                <a:cubicBezTo>
                  <a:pt x="460" y="0"/>
                  <a:pt x="594" y="134"/>
                  <a:pt x="594" y="297"/>
                </a:cubicBezTo>
                <a:cubicBezTo>
                  <a:pt x="594" y="461"/>
                  <a:pt x="460" y="594"/>
                  <a:pt x="297" y="594"/>
                </a:cubicBezTo>
                <a:close/>
                <a:moveTo>
                  <a:pt x="297" y="40"/>
                </a:moveTo>
                <a:cubicBezTo>
                  <a:pt x="155" y="40"/>
                  <a:pt x="40" y="156"/>
                  <a:pt x="40" y="297"/>
                </a:cubicBezTo>
                <a:cubicBezTo>
                  <a:pt x="40" y="439"/>
                  <a:pt x="155" y="554"/>
                  <a:pt x="297" y="554"/>
                </a:cubicBezTo>
                <a:cubicBezTo>
                  <a:pt x="438" y="554"/>
                  <a:pt x="554" y="439"/>
                  <a:pt x="554" y="297"/>
                </a:cubicBezTo>
                <a:cubicBezTo>
                  <a:pt x="554" y="156"/>
                  <a:pt x="438" y="40"/>
                  <a:pt x="297" y="40"/>
                </a:cubicBezTo>
                <a:close/>
              </a:path>
            </a:pathLst>
          </a:custGeom>
          <a:solidFill>
            <a:srgbClr val="BABABA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grpSp>
        <p:nvGrpSpPr>
          <p:cNvPr id="6" name="Group 5"/>
          <p:cNvGrpSpPr/>
          <p:nvPr/>
        </p:nvGrpSpPr>
        <p:grpSpPr>
          <a:xfrm>
            <a:off x="7771308" y="3528813"/>
            <a:ext cx="367089" cy="437036"/>
            <a:chOff x="7771308" y="3528813"/>
            <a:chExt cx="367089" cy="437036"/>
          </a:xfrm>
        </p:grpSpPr>
        <p:sp>
          <p:nvSpPr>
            <p:cNvPr id="306" name="Freeform 801"/>
            <p:cNvSpPr>
              <a:spLocks/>
            </p:cNvSpPr>
            <p:nvPr/>
          </p:nvSpPr>
          <p:spPr bwMode="auto">
            <a:xfrm>
              <a:off x="7771308" y="3528813"/>
              <a:ext cx="229268" cy="437036"/>
            </a:xfrm>
            <a:custGeom>
              <a:avLst/>
              <a:gdLst/>
              <a:ahLst/>
              <a:cxnLst>
                <a:cxn ang="0">
                  <a:pos x="370" y="288"/>
                </a:cxn>
                <a:cxn ang="0">
                  <a:pos x="240" y="171"/>
                </a:cxn>
                <a:cxn ang="0">
                  <a:pos x="240" y="151"/>
                </a:cxn>
                <a:cxn ang="0">
                  <a:pos x="279" y="80"/>
                </a:cxn>
                <a:cxn ang="0">
                  <a:pos x="208" y="0"/>
                </a:cxn>
                <a:cxn ang="0">
                  <a:pos x="137" y="80"/>
                </a:cxn>
                <a:cxn ang="0">
                  <a:pos x="171" y="148"/>
                </a:cxn>
                <a:cxn ang="0">
                  <a:pos x="171" y="171"/>
                </a:cxn>
                <a:cxn ang="0">
                  <a:pos x="43" y="285"/>
                </a:cxn>
                <a:cxn ang="0">
                  <a:pos x="1" y="493"/>
                </a:cxn>
                <a:cxn ang="0">
                  <a:pos x="56" y="501"/>
                </a:cxn>
                <a:cxn ang="0">
                  <a:pos x="122" y="278"/>
                </a:cxn>
                <a:cxn ang="0">
                  <a:pos x="123" y="485"/>
                </a:cxn>
                <a:cxn ang="0">
                  <a:pos x="123" y="487"/>
                </a:cxn>
                <a:cxn ang="0">
                  <a:pos x="123" y="488"/>
                </a:cxn>
                <a:cxn ang="0">
                  <a:pos x="123" y="837"/>
                </a:cxn>
                <a:cxn ang="0">
                  <a:pos x="151" y="862"/>
                </a:cxn>
                <a:cxn ang="0">
                  <a:pos x="170" y="862"/>
                </a:cxn>
                <a:cxn ang="0">
                  <a:pos x="198" y="837"/>
                </a:cxn>
                <a:cxn ang="0">
                  <a:pos x="198" y="510"/>
                </a:cxn>
                <a:cxn ang="0">
                  <a:pos x="223" y="510"/>
                </a:cxn>
                <a:cxn ang="0">
                  <a:pos x="223" y="837"/>
                </a:cxn>
                <a:cxn ang="0">
                  <a:pos x="251" y="862"/>
                </a:cxn>
                <a:cxn ang="0">
                  <a:pos x="270" y="862"/>
                </a:cxn>
                <a:cxn ang="0">
                  <a:pos x="298" y="837"/>
                </a:cxn>
                <a:cxn ang="0">
                  <a:pos x="298" y="488"/>
                </a:cxn>
                <a:cxn ang="0">
                  <a:pos x="298" y="487"/>
                </a:cxn>
                <a:cxn ang="0">
                  <a:pos x="298" y="485"/>
                </a:cxn>
                <a:cxn ang="0">
                  <a:pos x="298" y="285"/>
                </a:cxn>
                <a:cxn ang="0">
                  <a:pos x="356" y="510"/>
                </a:cxn>
                <a:cxn ang="0">
                  <a:pos x="412" y="505"/>
                </a:cxn>
                <a:cxn ang="0">
                  <a:pos x="370" y="288"/>
                </a:cxn>
              </a:cxnLst>
              <a:rect l="0" t="0" r="r" b="b"/>
              <a:pathLst>
                <a:path w="413" h="862">
                  <a:moveTo>
                    <a:pt x="370" y="288"/>
                  </a:moveTo>
                  <a:cubicBezTo>
                    <a:pt x="339" y="166"/>
                    <a:pt x="265" y="173"/>
                    <a:pt x="240" y="171"/>
                  </a:cubicBezTo>
                  <a:cubicBezTo>
                    <a:pt x="240" y="151"/>
                    <a:pt x="240" y="151"/>
                    <a:pt x="240" y="151"/>
                  </a:cubicBezTo>
                  <a:cubicBezTo>
                    <a:pt x="264" y="138"/>
                    <a:pt x="279" y="111"/>
                    <a:pt x="279" y="80"/>
                  </a:cubicBezTo>
                  <a:cubicBezTo>
                    <a:pt x="279" y="36"/>
                    <a:pt x="248" y="0"/>
                    <a:pt x="208" y="0"/>
                  </a:cubicBezTo>
                  <a:cubicBezTo>
                    <a:pt x="169" y="0"/>
                    <a:pt x="137" y="36"/>
                    <a:pt x="137" y="80"/>
                  </a:cubicBezTo>
                  <a:cubicBezTo>
                    <a:pt x="137" y="109"/>
                    <a:pt x="151" y="134"/>
                    <a:pt x="171" y="148"/>
                  </a:cubicBezTo>
                  <a:cubicBezTo>
                    <a:pt x="171" y="171"/>
                    <a:pt x="171" y="171"/>
                    <a:pt x="171" y="171"/>
                  </a:cubicBezTo>
                  <a:cubicBezTo>
                    <a:pt x="148" y="174"/>
                    <a:pt x="71" y="161"/>
                    <a:pt x="43" y="285"/>
                  </a:cubicBezTo>
                  <a:cubicBezTo>
                    <a:pt x="43" y="285"/>
                    <a:pt x="1" y="461"/>
                    <a:pt x="1" y="493"/>
                  </a:cubicBezTo>
                  <a:cubicBezTo>
                    <a:pt x="0" y="525"/>
                    <a:pt x="50" y="532"/>
                    <a:pt x="56" y="501"/>
                  </a:cubicBezTo>
                  <a:cubicBezTo>
                    <a:pt x="56" y="501"/>
                    <a:pt x="75" y="341"/>
                    <a:pt x="122" y="278"/>
                  </a:cubicBezTo>
                  <a:cubicBezTo>
                    <a:pt x="123" y="485"/>
                    <a:pt x="123" y="485"/>
                    <a:pt x="123" y="485"/>
                  </a:cubicBezTo>
                  <a:cubicBezTo>
                    <a:pt x="123" y="486"/>
                    <a:pt x="123" y="486"/>
                    <a:pt x="123" y="487"/>
                  </a:cubicBezTo>
                  <a:cubicBezTo>
                    <a:pt x="123" y="487"/>
                    <a:pt x="123" y="488"/>
                    <a:pt x="123" y="488"/>
                  </a:cubicBezTo>
                  <a:cubicBezTo>
                    <a:pt x="123" y="837"/>
                    <a:pt x="123" y="837"/>
                    <a:pt x="123" y="837"/>
                  </a:cubicBezTo>
                  <a:cubicBezTo>
                    <a:pt x="123" y="851"/>
                    <a:pt x="136" y="862"/>
                    <a:pt x="151" y="862"/>
                  </a:cubicBezTo>
                  <a:cubicBezTo>
                    <a:pt x="170" y="862"/>
                    <a:pt x="170" y="862"/>
                    <a:pt x="170" y="862"/>
                  </a:cubicBezTo>
                  <a:cubicBezTo>
                    <a:pt x="185" y="862"/>
                    <a:pt x="198" y="851"/>
                    <a:pt x="198" y="837"/>
                  </a:cubicBezTo>
                  <a:cubicBezTo>
                    <a:pt x="198" y="510"/>
                    <a:pt x="198" y="510"/>
                    <a:pt x="198" y="510"/>
                  </a:cubicBezTo>
                  <a:cubicBezTo>
                    <a:pt x="223" y="510"/>
                    <a:pt x="223" y="510"/>
                    <a:pt x="223" y="510"/>
                  </a:cubicBezTo>
                  <a:cubicBezTo>
                    <a:pt x="223" y="837"/>
                    <a:pt x="223" y="837"/>
                    <a:pt x="223" y="837"/>
                  </a:cubicBezTo>
                  <a:cubicBezTo>
                    <a:pt x="223" y="851"/>
                    <a:pt x="236" y="862"/>
                    <a:pt x="251" y="862"/>
                  </a:cubicBezTo>
                  <a:cubicBezTo>
                    <a:pt x="270" y="862"/>
                    <a:pt x="270" y="862"/>
                    <a:pt x="270" y="862"/>
                  </a:cubicBezTo>
                  <a:cubicBezTo>
                    <a:pt x="285" y="862"/>
                    <a:pt x="298" y="851"/>
                    <a:pt x="298" y="837"/>
                  </a:cubicBezTo>
                  <a:cubicBezTo>
                    <a:pt x="298" y="488"/>
                    <a:pt x="298" y="488"/>
                    <a:pt x="298" y="488"/>
                  </a:cubicBezTo>
                  <a:cubicBezTo>
                    <a:pt x="298" y="488"/>
                    <a:pt x="298" y="487"/>
                    <a:pt x="298" y="487"/>
                  </a:cubicBezTo>
                  <a:cubicBezTo>
                    <a:pt x="298" y="486"/>
                    <a:pt x="298" y="486"/>
                    <a:pt x="298" y="485"/>
                  </a:cubicBezTo>
                  <a:cubicBezTo>
                    <a:pt x="298" y="285"/>
                    <a:pt x="298" y="285"/>
                    <a:pt x="298" y="285"/>
                  </a:cubicBezTo>
                  <a:cubicBezTo>
                    <a:pt x="337" y="356"/>
                    <a:pt x="356" y="510"/>
                    <a:pt x="356" y="510"/>
                  </a:cubicBezTo>
                  <a:cubicBezTo>
                    <a:pt x="368" y="540"/>
                    <a:pt x="413" y="525"/>
                    <a:pt x="412" y="505"/>
                  </a:cubicBezTo>
                  <a:cubicBezTo>
                    <a:pt x="412" y="459"/>
                    <a:pt x="370" y="288"/>
                    <a:pt x="370" y="288"/>
                  </a:cubicBezTo>
                  <a:close/>
                </a:path>
              </a:pathLst>
            </a:custGeom>
            <a:solidFill>
              <a:srgbClr val="BABABA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52" name="Freeform 44"/>
            <p:cNvSpPr>
              <a:spLocks/>
            </p:cNvSpPr>
            <p:nvPr/>
          </p:nvSpPr>
          <p:spPr bwMode="auto">
            <a:xfrm>
              <a:off x="8036559" y="3642316"/>
              <a:ext cx="65176" cy="65855"/>
            </a:xfrm>
            <a:custGeom>
              <a:avLst/>
              <a:gdLst/>
              <a:ahLst/>
              <a:cxnLst>
                <a:cxn ang="0">
                  <a:pos x="72" y="144"/>
                </a:cxn>
                <a:cxn ang="0">
                  <a:pos x="135" y="107"/>
                </a:cxn>
                <a:cxn ang="0">
                  <a:pos x="144" y="72"/>
                </a:cxn>
                <a:cxn ang="0">
                  <a:pos x="72" y="0"/>
                </a:cxn>
                <a:cxn ang="0">
                  <a:pos x="2" y="58"/>
                </a:cxn>
                <a:cxn ang="0">
                  <a:pos x="0" y="72"/>
                </a:cxn>
                <a:cxn ang="0">
                  <a:pos x="72" y="144"/>
                </a:cxn>
              </a:cxnLst>
              <a:rect l="0" t="0" r="r" b="b"/>
              <a:pathLst>
                <a:path w="144" h="144">
                  <a:moveTo>
                    <a:pt x="72" y="144"/>
                  </a:moveTo>
                  <a:cubicBezTo>
                    <a:pt x="100" y="144"/>
                    <a:pt x="123" y="129"/>
                    <a:pt x="135" y="107"/>
                  </a:cubicBezTo>
                  <a:cubicBezTo>
                    <a:pt x="141" y="97"/>
                    <a:pt x="144" y="85"/>
                    <a:pt x="144" y="72"/>
                  </a:cubicBezTo>
                  <a:cubicBezTo>
                    <a:pt x="144" y="33"/>
                    <a:pt x="112" y="0"/>
                    <a:pt x="72" y="0"/>
                  </a:cubicBezTo>
                  <a:cubicBezTo>
                    <a:pt x="37" y="0"/>
                    <a:pt x="8" y="25"/>
                    <a:pt x="2" y="58"/>
                  </a:cubicBezTo>
                  <a:cubicBezTo>
                    <a:pt x="1" y="63"/>
                    <a:pt x="0" y="67"/>
                    <a:pt x="0" y="72"/>
                  </a:cubicBezTo>
                  <a:cubicBezTo>
                    <a:pt x="0" y="112"/>
                    <a:pt x="33" y="144"/>
                    <a:pt x="72" y="144"/>
                  </a:cubicBezTo>
                  <a:close/>
                </a:path>
              </a:pathLst>
            </a:custGeom>
            <a:solidFill>
              <a:srgbClr val="BABABA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53" name="Freeform 45"/>
            <p:cNvSpPr>
              <a:spLocks noEditPoints="1"/>
            </p:cNvSpPr>
            <p:nvPr/>
          </p:nvSpPr>
          <p:spPr bwMode="auto">
            <a:xfrm>
              <a:off x="8000576" y="3716319"/>
              <a:ext cx="137821" cy="248484"/>
            </a:xfrm>
            <a:custGeom>
              <a:avLst/>
              <a:gdLst/>
              <a:ahLst/>
              <a:cxnLst>
                <a:cxn ang="0">
                  <a:pos x="218" y="1"/>
                </a:cxn>
                <a:cxn ang="0">
                  <a:pos x="214" y="0"/>
                </a:cxn>
                <a:cxn ang="0">
                  <a:pos x="144" y="0"/>
                </a:cxn>
                <a:cxn ang="0">
                  <a:pos x="89" y="0"/>
                </a:cxn>
                <a:cxn ang="0">
                  <a:pos x="85" y="1"/>
                </a:cxn>
                <a:cxn ang="0">
                  <a:pos x="81" y="1"/>
                </a:cxn>
                <a:cxn ang="0">
                  <a:pos x="39" y="22"/>
                </a:cxn>
                <a:cxn ang="0">
                  <a:pos x="22" y="41"/>
                </a:cxn>
                <a:cxn ang="0">
                  <a:pos x="0" y="122"/>
                </a:cxn>
                <a:cxn ang="0">
                  <a:pos x="1" y="134"/>
                </a:cxn>
                <a:cxn ang="0">
                  <a:pos x="22" y="236"/>
                </a:cxn>
                <a:cxn ang="0">
                  <a:pos x="32" y="263"/>
                </a:cxn>
                <a:cxn ang="0">
                  <a:pos x="55" y="278"/>
                </a:cxn>
                <a:cxn ang="0">
                  <a:pos x="63" y="277"/>
                </a:cxn>
                <a:cxn ang="0">
                  <a:pos x="64" y="276"/>
                </a:cxn>
                <a:cxn ang="0">
                  <a:pos x="64" y="507"/>
                </a:cxn>
                <a:cxn ang="0">
                  <a:pos x="102" y="545"/>
                </a:cxn>
                <a:cxn ang="0">
                  <a:pos x="140" y="507"/>
                </a:cxn>
                <a:cxn ang="0">
                  <a:pos x="140" y="300"/>
                </a:cxn>
                <a:cxn ang="0">
                  <a:pos x="163" y="300"/>
                </a:cxn>
                <a:cxn ang="0">
                  <a:pos x="163" y="507"/>
                </a:cxn>
                <a:cxn ang="0">
                  <a:pos x="201" y="545"/>
                </a:cxn>
                <a:cxn ang="0">
                  <a:pos x="239" y="507"/>
                </a:cxn>
                <a:cxn ang="0">
                  <a:pos x="239" y="276"/>
                </a:cxn>
                <a:cxn ang="0">
                  <a:pos x="239" y="277"/>
                </a:cxn>
                <a:cxn ang="0">
                  <a:pos x="248" y="278"/>
                </a:cxn>
                <a:cxn ang="0">
                  <a:pos x="270" y="263"/>
                </a:cxn>
                <a:cxn ang="0">
                  <a:pos x="302" y="122"/>
                </a:cxn>
                <a:cxn ang="0">
                  <a:pos x="264" y="22"/>
                </a:cxn>
                <a:cxn ang="0">
                  <a:pos x="233" y="4"/>
                </a:cxn>
                <a:cxn ang="0">
                  <a:pos x="221" y="1"/>
                </a:cxn>
                <a:cxn ang="0">
                  <a:pos x="218" y="1"/>
                </a:cxn>
                <a:cxn ang="0">
                  <a:pos x="64" y="203"/>
                </a:cxn>
                <a:cxn ang="0">
                  <a:pos x="64" y="208"/>
                </a:cxn>
                <a:cxn ang="0">
                  <a:pos x="48" y="122"/>
                </a:cxn>
                <a:cxn ang="0">
                  <a:pos x="64" y="65"/>
                </a:cxn>
                <a:cxn ang="0">
                  <a:pos x="64" y="203"/>
                </a:cxn>
                <a:cxn ang="0">
                  <a:pos x="239" y="65"/>
                </a:cxn>
                <a:cxn ang="0">
                  <a:pos x="254" y="122"/>
                </a:cxn>
                <a:cxn ang="0">
                  <a:pos x="239" y="208"/>
                </a:cxn>
                <a:cxn ang="0">
                  <a:pos x="239" y="203"/>
                </a:cxn>
                <a:cxn ang="0">
                  <a:pos x="239" y="65"/>
                </a:cxn>
              </a:cxnLst>
              <a:rect l="0" t="0" r="r" b="b"/>
              <a:pathLst>
                <a:path w="303" h="545">
                  <a:moveTo>
                    <a:pt x="218" y="1"/>
                  </a:moveTo>
                  <a:cubicBezTo>
                    <a:pt x="216" y="0"/>
                    <a:pt x="215" y="0"/>
                    <a:pt x="214" y="0"/>
                  </a:cubicBezTo>
                  <a:cubicBezTo>
                    <a:pt x="144" y="0"/>
                    <a:pt x="144" y="0"/>
                    <a:pt x="144" y="0"/>
                  </a:cubicBezTo>
                  <a:cubicBezTo>
                    <a:pt x="89" y="0"/>
                    <a:pt x="89" y="0"/>
                    <a:pt x="89" y="0"/>
                  </a:cubicBezTo>
                  <a:cubicBezTo>
                    <a:pt x="88" y="0"/>
                    <a:pt x="86" y="0"/>
                    <a:pt x="85" y="1"/>
                  </a:cubicBezTo>
                  <a:cubicBezTo>
                    <a:pt x="84" y="1"/>
                    <a:pt x="83" y="1"/>
                    <a:pt x="81" y="1"/>
                  </a:cubicBezTo>
                  <a:cubicBezTo>
                    <a:pt x="79" y="1"/>
                    <a:pt x="59" y="4"/>
                    <a:pt x="39" y="22"/>
                  </a:cubicBezTo>
                  <a:cubicBezTo>
                    <a:pt x="33" y="27"/>
                    <a:pt x="27" y="33"/>
                    <a:pt x="22" y="41"/>
                  </a:cubicBezTo>
                  <a:cubicBezTo>
                    <a:pt x="9" y="59"/>
                    <a:pt x="0" y="86"/>
                    <a:pt x="0" y="122"/>
                  </a:cubicBezTo>
                  <a:cubicBezTo>
                    <a:pt x="0" y="126"/>
                    <a:pt x="0" y="130"/>
                    <a:pt x="1" y="134"/>
                  </a:cubicBezTo>
                  <a:cubicBezTo>
                    <a:pt x="2" y="162"/>
                    <a:pt x="9" y="196"/>
                    <a:pt x="22" y="236"/>
                  </a:cubicBezTo>
                  <a:cubicBezTo>
                    <a:pt x="25" y="244"/>
                    <a:pt x="29" y="254"/>
                    <a:pt x="32" y="263"/>
                  </a:cubicBezTo>
                  <a:cubicBezTo>
                    <a:pt x="36" y="272"/>
                    <a:pt x="45" y="278"/>
                    <a:pt x="55" y="278"/>
                  </a:cubicBezTo>
                  <a:cubicBezTo>
                    <a:pt x="57" y="278"/>
                    <a:pt x="60" y="278"/>
                    <a:pt x="63" y="277"/>
                  </a:cubicBezTo>
                  <a:cubicBezTo>
                    <a:pt x="63" y="277"/>
                    <a:pt x="64" y="276"/>
                    <a:pt x="64" y="276"/>
                  </a:cubicBezTo>
                  <a:cubicBezTo>
                    <a:pt x="64" y="507"/>
                    <a:pt x="64" y="507"/>
                    <a:pt x="64" y="507"/>
                  </a:cubicBezTo>
                  <a:cubicBezTo>
                    <a:pt x="64" y="528"/>
                    <a:pt x="81" y="545"/>
                    <a:pt x="102" y="545"/>
                  </a:cubicBezTo>
                  <a:cubicBezTo>
                    <a:pt x="123" y="545"/>
                    <a:pt x="140" y="528"/>
                    <a:pt x="140" y="507"/>
                  </a:cubicBezTo>
                  <a:cubicBezTo>
                    <a:pt x="140" y="300"/>
                    <a:pt x="140" y="300"/>
                    <a:pt x="140" y="300"/>
                  </a:cubicBezTo>
                  <a:cubicBezTo>
                    <a:pt x="163" y="300"/>
                    <a:pt x="163" y="300"/>
                    <a:pt x="163" y="300"/>
                  </a:cubicBezTo>
                  <a:cubicBezTo>
                    <a:pt x="163" y="507"/>
                    <a:pt x="163" y="507"/>
                    <a:pt x="163" y="507"/>
                  </a:cubicBezTo>
                  <a:cubicBezTo>
                    <a:pt x="163" y="528"/>
                    <a:pt x="180" y="545"/>
                    <a:pt x="201" y="545"/>
                  </a:cubicBezTo>
                  <a:cubicBezTo>
                    <a:pt x="222" y="545"/>
                    <a:pt x="239" y="528"/>
                    <a:pt x="239" y="507"/>
                  </a:cubicBezTo>
                  <a:cubicBezTo>
                    <a:pt x="239" y="276"/>
                    <a:pt x="239" y="276"/>
                    <a:pt x="239" y="276"/>
                  </a:cubicBezTo>
                  <a:cubicBezTo>
                    <a:pt x="239" y="276"/>
                    <a:pt x="239" y="277"/>
                    <a:pt x="239" y="277"/>
                  </a:cubicBezTo>
                  <a:cubicBezTo>
                    <a:pt x="242" y="278"/>
                    <a:pt x="245" y="278"/>
                    <a:pt x="248" y="278"/>
                  </a:cubicBezTo>
                  <a:cubicBezTo>
                    <a:pt x="258" y="278"/>
                    <a:pt x="267" y="272"/>
                    <a:pt x="270" y="263"/>
                  </a:cubicBezTo>
                  <a:cubicBezTo>
                    <a:pt x="293" y="204"/>
                    <a:pt x="302" y="158"/>
                    <a:pt x="302" y="122"/>
                  </a:cubicBezTo>
                  <a:cubicBezTo>
                    <a:pt x="303" y="72"/>
                    <a:pt x="284" y="39"/>
                    <a:pt x="264" y="22"/>
                  </a:cubicBezTo>
                  <a:cubicBezTo>
                    <a:pt x="252" y="12"/>
                    <a:pt x="241" y="7"/>
                    <a:pt x="233" y="4"/>
                  </a:cubicBezTo>
                  <a:cubicBezTo>
                    <a:pt x="227" y="2"/>
                    <a:pt x="222" y="1"/>
                    <a:pt x="221" y="1"/>
                  </a:cubicBezTo>
                  <a:cubicBezTo>
                    <a:pt x="220" y="1"/>
                    <a:pt x="219" y="1"/>
                    <a:pt x="218" y="1"/>
                  </a:cubicBezTo>
                  <a:close/>
                  <a:moveTo>
                    <a:pt x="64" y="203"/>
                  </a:moveTo>
                  <a:cubicBezTo>
                    <a:pt x="64" y="208"/>
                    <a:pt x="64" y="208"/>
                    <a:pt x="64" y="208"/>
                  </a:cubicBezTo>
                  <a:cubicBezTo>
                    <a:pt x="52" y="172"/>
                    <a:pt x="48" y="143"/>
                    <a:pt x="48" y="122"/>
                  </a:cubicBezTo>
                  <a:cubicBezTo>
                    <a:pt x="49" y="91"/>
                    <a:pt x="56" y="75"/>
                    <a:pt x="64" y="65"/>
                  </a:cubicBezTo>
                  <a:lnTo>
                    <a:pt x="64" y="203"/>
                  </a:lnTo>
                  <a:close/>
                  <a:moveTo>
                    <a:pt x="239" y="65"/>
                  </a:moveTo>
                  <a:cubicBezTo>
                    <a:pt x="247" y="75"/>
                    <a:pt x="254" y="91"/>
                    <a:pt x="254" y="122"/>
                  </a:cubicBezTo>
                  <a:cubicBezTo>
                    <a:pt x="254" y="143"/>
                    <a:pt x="250" y="172"/>
                    <a:pt x="239" y="208"/>
                  </a:cubicBezTo>
                  <a:cubicBezTo>
                    <a:pt x="239" y="203"/>
                    <a:pt x="239" y="203"/>
                    <a:pt x="239" y="203"/>
                  </a:cubicBezTo>
                  <a:lnTo>
                    <a:pt x="239" y="65"/>
                  </a:lnTo>
                  <a:close/>
                </a:path>
              </a:pathLst>
            </a:custGeom>
            <a:solidFill>
              <a:srgbClr val="BABABA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grpSp>
        <p:nvGrpSpPr>
          <p:cNvPr id="2" name="Group 1"/>
          <p:cNvGrpSpPr/>
          <p:nvPr/>
        </p:nvGrpSpPr>
        <p:grpSpPr>
          <a:xfrm>
            <a:off x="847251" y="1072951"/>
            <a:ext cx="2296572" cy="1642815"/>
            <a:chOff x="475228" y="1083330"/>
            <a:chExt cx="2296572" cy="1642815"/>
          </a:xfrm>
        </p:grpSpPr>
        <p:grpSp>
          <p:nvGrpSpPr>
            <p:cNvPr id="20" name="Group 171"/>
            <p:cNvGrpSpPr>
              <a:grpSpLocks noChangeAspect="1"/>
            </p:cNvGrpSpPr>
            <p:nvPr/>
          </p:nvGrpSpPr>
          <p:grpSpPr>
            <a:xfrm>
              <a:off x="481986" y="1127180"/>
              <a:ext cx="114509" cy="196307"/>
              <a:chOff x="2296506" y="655025"/>
              <a:chExt cx="616379" cy="1474091"/>
            </a:xfrm>
            <a:solidFill>
              <a:srgbClr val="1B365D"/>
            </a:solidFill>
          </p:grpSpPr>
          <p:sp>
            <p:nvSpPr>
              <p:cNvPr id="88" name="Freeform 6"/>
              <p:cNvSpPr>
                <a:spLocks/>
              </p:cNvSpPr>
              <p:nvPr/>
            </p:nvSpPr>
            <p:spPr bwMode="auto">
              <a:xfrm>
                <a:off x="2296506" y="981153"/>
                <a:ext cx="616379" cy="1147963"/>
              </a:xfrm>
              <a:custGeom>
                <a:avLst/>
                <a:gdLst/>
                <a:ahLst/>
                <a:cxnLst>
                  <a:cxn ang="0">
                    <a:pos x="34" y="383"/>
                  </a:cxn>
                  <a:cxn ang="0">
                    <a:pos x="36" y="383"/>
                  </a:cxn>
                  <a:cxn ang="0">
                    <a:pos x="66" y="349"/>
                  </a:cxn>
                  <a:cxn ang="0">
                    <a:pos x="64" y="276"/>
                  </a:cxn>
                  <a:cxn ang="0">
                    <a:pos x="92" y="97"/>
                  </a:cxn>
                  <a:cxn ang="0">
                    <a:pos x="92" y="696"/>
                  </a:cxn>
                  <a:cxn ang="0">
                    <a:pos x="141" y="745"/>
                  </a:cxn>
                  <a:cxn ang="0">
                    <a:pos x="190" y="696"/>
                  </a:cxn>
                  <a:cxn ang="0">
                    <a:pos x="190" y="335"/>
                  </a:cxn>
                  <a:cxn ang="0">
                    <a:pos x="209" y="335"/>
                  </a:cxn>
                  <a:cxn ang="0">
                    <a:pos x="209" y="696"/>
                  </a:cxn>
                  <a:cxn ang="0">
                    <a:pos x="258" y="745"/>
                  </a:cxn>
                  <a:cxn ang="0">
                    <a:pos x="308" y="696"/>
                  </a:cxn>
                  <a:cxn ang="0">
                    <a:pos x="308" y="97"/>
                  </a:cxn>
                  <a:cxn ang="0">
                    <a:pos x="315" y="114"/>
                  </a:cxn>
                  <a:cxn ang="0">
                    <a:pos x="336" y="276"/>
                  </a:cxn>
                  <a:cxn ang="0">
                    <a:pos x="333" y="349"/>
                  </a:cxn>
                  <a:cxn ang="0">
                    <a:pos x="364" y="383"/>
                  </a:cxn>
                  <a:cxn ang="0">
                    <a:pos x="365" y="383"/>
                  </a:cxn>
                  <a:cxn ang="0">
                    <a:pos x="397" y="353"/>
                  </a:cxn>
                  <a:cxn ang="0">
                    <a:pos x="400" y="276"/>
                  </a:cxn>
                  <a:cxn ang="0">
                    <a:pos x="354" y="49"/>
                  </a:cxn>
                  <a:cxn ang="0">
                    <a:pos x="311" y="9"/>
                  </a:cxn>
                  <a:cxn ang="0">
                    <a:pos x="287" y="1"/>
                  </a:cxn>
                  <a:cxn ang="0">
                    <a:pos x="277" y="0"/>
                  </a:cxn>
                  <a:cxn ang="0">
                    <a:pos x="122" y="0"/>
                  </a:cxn>
                  <a:cxn ang="0">
                    <a:pos x="113" y="1"/>
                  </a:cxn>
                  <a:cxn ang="0">
                    <a:pos x="88" y="9"/>
                  </a:cxn>
                  <a:cxn ang="0">
                    <a:pos x="27" y="84"/>
                  </a:cxn>
                  <a:cxn ang="0">
                    <a:pos x="0" y="276"/>
                  </a:cxn>
                  <a:cxn ang="0">
                    <a:pos x="2" y="353"/>
                  </a:cxn>
                  <a:cxn ang="0">
                    <a:pos x="34" y="383"/>
                  </a:cxn>
                </a:cxnLst>
                <a:rect l="0" t="0" r="r" b="b"/>
                <a:pathLst>
                  <a:path w="400" h="745">
                    <a:moveTo>
                      <a:pt x="34" y="383"/>
                    </a:moveTo>
                    <a:cubicBezTo>
                      <a:pt x="35" y="383"/>
                      <a:pt x="35" y="383"/>
                      <a:pt x="36" y="383"/>
                    </a:cubicBezTo>
                    <a:cubicBezTo>
                      <a:pt x="54" y="382"/>
                      <a:pt x="67" y="367"/>
                      <a:pt x="66" y="349"/>
                    </a:cubicBezTo>
                    <a:cubicBezTo>
                      <a:pt x="64" y="323"/>
                      <a:pt x="64" y="299"/>
                      <a:pt x="64" y="276"/>
                    </a:cubicBezTo>
                    <a:cubicBezTo>
                      <a:pt x="64" y="180"/>
                      <a:pt x="78" y="125"/>
                      <a:pt x="92" y="97"/>
                    </a:cubicBezTo>
                    <a:cubicBezTo>
                      <a:pt x="92" y="696"/>
                      <a:pt x="92" y="696"/>
                      <a:pt x="92" y="696"/>
                    </a:cubicBezTo>
                    <a:cubicBezTo>
                      <a:pt x="92" y="723"/>
                      <a:pt x="114" y="745"/>
                      <a:pt x="141" y="745"/>
                    </a:cubicBezTo>
                    <a:cubicBezTo>
                      <a:pt x="168" y="745"/>
                      <a:pt x="190" y="723"/>
                      <a:pt x="190" y="696"/>
                    </a:cubicBezTo>
                    <a:cubicBezTo>
                      <a:pt x="190" y="335"/>
                      <a:pt x="190" y="335"/>
                      <a:pt x="190" y="335"/>
                    </a:cubicBezTo>
                    <a:cubicBezTo>
                      <a:pt x="209" y="335"/>
                      <a:pt x="209" y="335"/>
                      <a:pt x="209" y="335"/>
                    </a:cubicBezTo>
                    <a:cubicBezTo>
                      <a:pt x="209" y="696"/>
                      <a:pt x="209" y="696"/>
                      <a:pt x="209" y="696"/>
                    </a:cubicBezTo>
                    <a:cubicBezTo>
                      <a:pt x="209" y="723"/>
                      <a:pt x="231" y="745"/>
                      <a:pt x="258" y="745"/>
                    </a:cubicBezTo>
                    <a:cubicBezTo>
                      <a:pt x="286" y="745"/>
                      <a:pt x="308" y="723"/>
                      <a:pt x="308" y="696"/>
                    </a:cubicBezTo>
                    <a:cubicBezTo>
                      <a:pt x="308" y="97"/>
                      <a:pt x="308" y="97"/>
                      <a:pt x="308" y="97"/>
                    </a:cubicBezTo>
                    <a:cubicBezTo>
                      <a:pt x="310" y="102"/>
                      <a:pt x="313" y="107"/>
                      <a:pt x="315" y="114"/>
                    </a:cubicBezTo>
                    <a:cubicBezTo>
                      <a:pt x="326" y="145"/>
                      <a:pt x="336" y="196"/>
                      <a:pt x="336" y="276"/>
                    </a:cubicBezTo>
                    <a:cubicBezTo>
                      <a:pt x="336" y="299"/>
                      <a:pt x="335" y="323"/>
                      <a:pt x="333" y="349"/>
                    </a:cubicBezTo>
                    <a:cubicBezTo>
                      <a:pt x="332" y="367"/>
                      <a:pt x="346" y="382"/>
                      <a:pt x="364" y="383"/>
                    </a:cubicBezTo>
                    <a:cubicBezTo>
                      <a:pt x="364" y="383"/>
                      <a:pt x="365" y="383"/>
                      <a:pt x="365" y="383"/>
                    </a:cubicBezTo>
                    <a:cubicBezTo>
                      <a:pt x="382" y="383"/>
                      <a:pt x="396" y="370"/>
                      <a:pt x="397" y="353"/>
                    </a:cubicBezTo>
                    <a:cubicBezTo>
                      <a:pt x="399" y="325"/>
                      <a:pt x="400" y="300"/>
                      <a:pt x="400" y="276"/>
                    </a:cubicBezTo>
                    <a:cubicBezTo>
                      <a:pt x="400" y="156"/>
                      <a:pt x="380" y="89"/>
                      <a:pt x="354" y="49"/>
                    </a:cubicBezTo>
                    <a:cubicBezTo>
                      <a:pt x="341" y="29"/>
                      <a:pt x="326" y="16"/>
                      <a:pt x="311" y="9"/>
                    </a:cubicBezTo>
                    <a:cubicBezTo>
                      <a:pt x="302" y="4"/>
                      <a:pt x="294" y="2"/>
                      <a:pt x="287" y="1"/>
                    </a:cubicBezTo>
                    <a:cubicBezTo>
                      <a:pt x="284" y="0"/>
                      <a:pt x="280" y="0"/>
                      <a:pt x="277" y="0"/>
                    </a:cubicBezTo>
                    <a:cubicBezTo>
                      <a:pt x="122" y="0"/>
                      <a:pt x="122" y="0"/>
                      <a:pt x="122" y="0"/>
                    </a:cubicBezTo>
                    <a:cubicBezTo>
                      <a:pt x="119" y="0"/>
                      <a:pt x="116" y="0"/>
                      <a:pt x="113" y="1"/>
                    </a:cubicBezTo>
                    <a:cubicBezTo>
                      <a:pt x="106" y="2"/>
                      <a:pt x="97" y="4"/>
                      <a:pt x="88" y="9"/>
                    </a:cubicBezTo>
                    <a:cubicBezTo>
                      <a:pt x="67" y="20"/>
                      <a:pt x="43" y="43"/>
                      <a:pt x="27" y="84"/>
                    </a:cubicBezTo>
                    <a:cubicBezTo>
                      <a:pt x="11" y="126"/>
                      <a:pt x="0" y="186"/>
                      <a:pt x="0" y="276"/>
                    </a:cubicBezTo>
                    <a:cubicBezTo>
                      <a:pt x="0" y="300"/>
                      <a:pt x="0" y="325"/>
                      <a:pt x="2" y="353"/>
                    </a:cubicBezTo>
                    <a:cubicBezTo>
                      <a:pt x="3" y="370"/>
                      <a:pt x="17" y="383"/>
                      <a:pt x="34" y="383"/>
                    </a:cubicBezTo>
                    <a:close/>
                  </a:path>
                </a:pathLst>
              </a:custGeom>
              <a:solidFill>
                <a:srgbClr val="008E9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solidFill>
                    <a:srgbClr val="222223"/>
                  </a:solidFill>
                </a:endParaRPr>
              </a:p>
            </p:txBody>
          </p:sp>
          <p:sp>
            <p:nvSpPr>
              <p:cNvPr id="89" name="Freeform 7"/>
              <p:cNvSpPr>
                <a:spLocks/>
              </p:cNvSpPr>
              <p:nvPr/>
            </p:nvSpPr>
            <p:spPr bwMode="auto">
              <a:xfrm>
                <a:off x="2451741" y="655025"/>
                <a:ext cx="305253" cy="304600"/>
              </a:xfrm>
              <a:custGeom>
                <a:avLst/>
                <a:gdLst/>
                <a:ahLst/>
                <a:cxnLst>
                  <a:cxn ang="0">
                    <a:pos x="78" y="186"/>
                  </a:cxn>
                  <a:cxn ang="0">
                    <a:pos x="186" y="119"/>
                  </a:cxn>
                  <a:cxn ang="0">
                    <a:pos x="119" y="11"/>
                  </a:cxn>
                  <a:cxn ang="0">
                    <a:pos x="11" y="78"/>
                  </a:cxn>
                  <a:cxn ang="0">
                    <a:pos x="78" y="186"/>
                  </a:cxn>
                </a:cxnLst>
                <a:rect l="0" t="0" r="r" b="b"/>
                <a:pathLst>
                  <a:path w="198" h="198">
                    <a:moveTo>
                      <a:pt x="78" y="186"/>
                    </a:moveTo>
                    <a:cubicBezTo>
                      <a:pt x="127" y="198"/>
                      <a:pt x="175" y="168"/>
                      <a:pt x="186" y="119"/>
                    </a:cubicBezTo>
                    <a:cubicBezTo>
                      <a:pt x="198" y="71"/>
                      <a:pt x="168" y="22"/>
                      <a:pt x="119" y="11"/>
                    </a:cubicBezTo>
                    <a:cubicBezTo>
                      <a:pt x="71" y="0"/>
                      <a:pt x="22" y="30"/>
                      <a:pt x="11" y="78"/>
                    </a:cubicBezTo>
                    <a:cubicBezTo>
                      <a:pt x="0" y="127"/>
                      <a:pt x="30" y="175"/>
                      <a:pt x="78" y="186"/>
                    </a:cubicBezTo>
                    <a:close/>
                  </a:path>
                </a:pathLst>
              </a:custGeom>
              <a:solidFill>
                <a:srgbClr val="008E9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solidFill>
                    <a:srgbClr val="222223"/>
                  </a:solidFill>
                </a:endParaRPr>
              </a:p>
            </p:txBody>
          </p:sp>
        </p:grpSp>
        <p:grpSp>
          <p:nvGrpSpPr>
            <p:cNvPr id="23" name="Group 171"/>
            <p:cNvGrpSpPr>
              <a:grpSpLocks noChangeAspect="1"/>
            </p:cNvGrpSpPr>
            <p:nvPr/>
          </p:nvGrpSpPr>
          <p:grpSpPr>
            <a:xfrm>
              <a:off x="889528" y="1673505"/>
              <a:ext cx="114509" cy="196307"/>
              <a:chOff x="2357918" y="940897"/>
              <a:chExt cx="616379" cy="1474091"/>
            </a:xfrm>
            <a:solidFill>
              <a:srgbClr val="1B365D"/>
            </a:solidFill>
          </p:grpSpPr>
          <p:sp>
            <p:nvSpPr>
              <p:cNvPr id="82" name="Freeform 6"/>
              <p:cNvSpPr>
                <a:spLocks/>
              </p:cNvSpPr>
              <p:nvPr/>
            </p:nvSpPr>
            <p:spPr bwMode="auto">
              <a:xfrm>
                <a:off x="2357918" y="1267025"/>
                <a:ext cx="616379" cy="1147963"/>
              </a:xfrm>
              <a:custGeom>
                <a:avLst/>
                <a:gdLst/>
                <a:ahLst/>
                <a:cxnLst>
                  <a:cxn ang="0">
                    <a:pos x="34" y="383"/>
                  </a:cxn>
                  <a:cxn ang="0">
                    <a:pos x="36" y="383"/>
                  </a:cxn>
                  <a:cxn ang="0">
                    <a:pos x="66" y="349"/>
                  </a:cxn>
                  <a:cxn ang="0">
                    <a:pos x="64" y="276"/>
                  </a:cxn>
                  <a:cxn ang="0">
                    <a:pos x="92" y="97"/>
                  </a:cxn>
                  <a:cxn ang="0">
                    <a:pos x="92" y="696"/>
                  </a:cxn>
                  <a:cxn ang="0">
                    <a:pos x="141" y="745"/>
                  </a:cxn>
                  <a:cxn ang="0">
                    <a:pos x="190" y="696"/>
                  </a:cxn>
                  <a:cxn ang="0">
                    <a:pos x="190" y="335"/>
                  </a:cxn>
                  <a:cxn ang="0">
                    <a:pos x="209" y="335"/>
                  </a:cxn>
                  <a:cxn ang="0">
                    <a:pos x="209" y="696"/>
                  </a:cxn>
                  <a:cxn ang="0">
                    <a:pos x="258" y="745"/>
                  </a:cxn>
                  <a:cxn ang="0">
                    <a:pos x="308" y="696"/>
                  </a:cxn>
                  <a:cxn ang="0">
                    <a:pos x="308" y="97"/>
                  </a:cxn>
                  <a:cxn ang="0">
                    <a:pos x="315" y="114"/>
                  </a:cxn>
                  <a:cxn ang="0">
                    <a:pos x="336" y="276"/>
                  </a:cxn>
                  <a:cxn ang="0">
                    <a:pos x="333" y="349"/>
                  </a:cxn>
                  <a:cxn ang="0">
                    <a:pos x="364" y="383"/>
                  </a:cxn>
                  <a:cxn ang="0">
                    <a:pos x="365" y="383"/>
                  </a:cxn>
                  <a:cxn ang="0">
                    <a:pos x="397" y="353"/>
                  </a:cxn>
                  <a:cxn ang="0">
                    <a:pos x="400" y="276"/>
                  </a:cxn>
                  <a:cxn ang="0">
                    <a:pos x="354" y="49"/>
                  </a:cxn>
                  <a:cxn ang="0">
                    <a:pos x="311" y="9"/>
                  </a:cxn>
                  <a:cxn ang="0">
                    <a:pos x="287" y="1"/>
                  </a:cxn>
                  <a:cxn ang="0">
                    <a:pos x="277" y="0"/>
                  </a:cxn>
                  <a:cxn ang="0">
                    <a:pos x="122" y="0"/>
                  </a:cxn>
                  <a:cxn ang="0">
                    <a:pos x="113" y="1"/>
                  </a:cxn>
                  <a:cxn ang="0">
                    <a:pos x="88" y="9"/>
                  </a:cxn>
                  <a:cxn ang="0">
                    <a:pos x="27" y="84"/>
                  </a:cxn>
                  <a:cxn ang="0">
                    <a:pos x="0" y="276"/>
                  </a:cxn>
                  <a:cxn ang="0">
                    <a:pos x="2" y="353"/>
                  </a:cxn>
                  <a:cxn ang="0">
                    <a:pos x="34" y="383"/>
                  </a:cxn>
                </a:cxnLst>
                <a:rect l="0" t="0" r="r" b="b"/>
                <a:pathLst>
                  <a:path w="400" h="745">
                    <a:moveTo>
                      <a:pt x="34" y="383"/>
                    </a:moveTo>
                    <a:cubicBezTo>
                      <a:pt x="35" y="383"/>
                      <a:pt x="35" y="383"/>
                      <a:pt x="36" y="383"/>
                    </a:cubicBezTo>
                    <a:cubicBezTo>
                      <a:pt x="54" y="382"/>
                      <a:pt x="67" y="367"/>
                      <a:pt x="66" y="349"/>
                    </a:cubicBezTo>
                    <a:cubicBezTo>
                      <a:pt x="64" y="323"/>
                      <a:pt x="64" y="299"/>
                      <a:pt x="64" y="276"/>
                    </a:cubicBezTo>
                    <a:cubicBezTo>
                      <a:pt x="64" y="180"/>
                      <a:pt x="78" y="125"/>
                      <a:pt x="92" y="97"/>
                    </a:cubicBezTo>
                    <a:cubicBezTo>
                      <a:pt x="92" y="696"/>
                      <a:pt x="92" y="696"/>
                      <a:pt x="92" y="696"/>
                    </a:cubicBezTo>
                    <a:cubicBezTo>
                      <a:pt x="92" y="723"/>
                      <a:pt x="114" y="745"/>
                      <a:pt x="141" y="745"/>
                    </a:cubicBezTo>
                    <a:cubicBezTo>
                      <a:pt x="168" y="745"/>
                      <a:pt x="190" y="723"/>
                      <a:pt x="190" y="696"/>
                    </a:cubicBezTo>
                    <a:cubicBezTo>
                      <a:pt x="190" y="335"/>
                      <a:pt x="190" y="335"/>
                      <a:pt x="190" y="335"/>
                    </a:cubicBezTo>
                    <a:cubicBezTo>
                      <a:pt x="209" y="335"/>
                      <a:pt x="209" y="335"/>
                      <a:pt x="209" y="335"/>
                    </a:cubicBezTo>
                    <a:cubicBezTo>
                      <a:pt x="209" y="696"/>
                      <a:pt x="209" y="696"/>
                      <a:pt x="209" y="696"/>
                    </a:cubicBezTo>
                    <a:cubicBezTo>
                      <a:pt x="209" y="723"/>
                      <a:pt x="231" y="745"/>
                      <a:pt x="258" y="745"/>
                    </a:cubicBezTo>
                    <a:cubicBezTo>
                      <a:pt x="286" y="745"/>
                      <a:pt x="308" y="723"/>
                      <a:pt x="308" y="696"/>
                    </a:cubicBezTo>
                    <a:cubicBezTo>
                      <a:pt x="308" y="97"/>
                      <a:pt x="308" y="97"/>
                      <a:pt x="308" y="97"/>
                    </a:cubicBezTo>
                    <a:cubicBezTo>
                      <a:pt x="310" y="102"/>
                      <a:pt x="313" y="107"/>
                      <a:pt x="315" y="114"/>
                    </a:cubicBezTo>
                    <a:cubicBezTo>
                      <a:pt x="326" y="145"/>
                      <a:pt x="336" y="196"/>
                      <a:pt x="336" y="276"/>
                    </a:cubicBezTo>
                    <a:cubicBezTo>
                      <a:pt x="336" y="299"/>
                      <a:pt x="335" y="323"/>
                      <a:pt x="333" y="349"/>
                    </a:cubicBezTo>
                    <a:cubicBezTo>
                      <a:pt x="332" y="367"/>
                      <a:pt x="346" y="382"/>
                      <a:pt x="364" y="383"/>
                    </a:cubicBezTo>
                    <a:cubicBezTo>
                      <a:pt x="364" y="383"/>
                      <a:pt x="365" y="383"/>
                      <a:pt x="365" y="383"/>
                    </a:cubicBezTo>
                    <a:cubicBezTo>
                      <a:pt x="382" y="383"/>
                      <a:pt x="396" y="370"/>
                      <a:pt x="397" y="353"/>
                    </a:cubicBezTo>
                    <a:cubicBezTo>
                      <a:pt x="399" y="325"/>
                      <a:pt x="400" y="300"/>
                      <a:pt x="400" y="276"/>
                    </a:cubicBezTo>
                    <a:cubicBezTo>
                      <a:pt x="400" y="156"/>
                      <a:pt x="380" y="89"/>
                      <a:pt x="354" y="49"/>
                    </a:cubicBezTo>
                    <a:cubicBezTo>
                      <a:pt x="341" y="29"/>
                      <a:pt x="326" y="16"/>
                      <a:pt x="311" y="9"/>
                    </a:cubicBezTo>
                    <a:cubicBezTo>
                      <a:pt x="302" y="4"/>
                      <a:pt x="294" y="2"/>
                      <a:pt x="287" y="1"/>
                    </a:cubicBezTo>
                    <a:cubicBezTo>
                      <a:pt x="284" y="0"/>
                      <a:pt x="280" y="0"/>
                      <a:pt x="277" y="0"/>
                    </a:cubicBezTo>
                    <a:cubicBezTo>
                      <a:pt x="122" y="0"/>
                      <a:pt x="122" y="0"/>
                      <a:pt x="122" y="0"/>
                    </a:cubicBezTo>
                    <a:cubicBezTo>
                      <a:pt x="119" y="0"/>
                      <a:pt x="116" y="0"/>
                      <a:pt x="113" y="1"/>
                    </a:cubicBezTo>
                    <a:cubicBezTo>
                      <a:pt x="106" y="2"/>
                      <a:pt x="97" y="4"/>
                      <a:pt x="88" y="9"/>
                    </a:cubicBezTo>
                    <a:cubicBezTo>
                      <a:pt x="67" y="20"/>
                      <a:pt x="43" y="43"/>
                      <a:pt x="27" y="84"/>
                    </a:cubicBezTo>
                    <a:cubicBezTo>
                      <a:pt x="11" y="126"/>
                      <a:pt x="0" y="186"/>
                      <a:pt x="0" y="276"/>
                    </a:cubicBezTo>
                    <a:cubicBezTo>
                      <a:pt x="0" y="300"/>
                      <a:pt x="0" y="325"/>
                      <a:pt x="2" y="353"/>
                    </a:cubicBezTo>
                    <a:cubicBezTo>
                      <a:pt x="3" y="370"/>
                      <a:pt x="17" y="383"/>
                      <a:pt x="34" y="383"/>
                    </a:cubicBezTo>
                    <a:close/>
                  </a:path>
                </a:pathLst>
              </a:custGeom>
              <a:solidFill>
                <a:srgbClr val="008E9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solidFill>
                    <a:srgbClr val="222223"/>
                  </a:solidFill>
                </a:endParaRPr>
              </a:p>
            </p:txBody>
          </p:sp>
          <p:sp>
            <p:nvSpPr>
              <p:cNvPr id="83" name="Freeform 7"/>
              <p:cNvSpPr>
                <a:spLocks/>
              </p:cNvSpPr>
              <p:nvPr/>
            </p:nvSpPr>
            <p:spPr bwMode="auto">
              <a:xfrm>
                <a:off x="2513153" y="940897"/>
                <a:ext cx="305253" cy="304601"/>
              </a:xfrm>
              <a:custGeom>
                <a:avLst/>
                <a:gdLst/>
                <a:ahLst/>
                <a:cxnLst>
                  <a:cxn ang="0">
                    <a:pos x="78" y="186"/>
                  </a:cxn>
                  <a:cxn ang="0">
                    <a:pos x="186" y="119"/>
                  </a:cxn>
                  <a:cxn ang="0">
                    <a:pos x="119" y="11"/>
                  </a:cxn>
                  <a:cxn ang="0">
                    <a:pos x="11" y="78"/>
                  </a:cxn>
                  <a:cxn ang="0">
                    <a:pos x="78" y="186"/>
                  </a:cxn>
                </a:cxnLst>
                <a:rect l="0" t="0" r="r" b="b"/>
                <a:pathLst>
                  <a:path w="198" h="198">
                    <a:moveTo>
                      <a:pt x="78" y="186"/>
                    </a:moveTo>
                    <a:cubicBezTo>
                      <a:pt x="127" y="198"/>
                      <a:pt x="175" y="168"/>
                      <a:pt x="186" y="119"/>
                    </a:cubicBezTo>
                    <a:cubicBezTo>
                      <a:pt x="198" y="71"/>
                      <a:pt x="168" y="22"/>
                      <a:pt x="119" y="11"/>
                    </a:cubicBezTo>
                    <a:cubicBezTo>
                      <a:pt x="71" y="0"/>
                      <a:pt x="22" y="30"/>
                      <a:pt x="11" y="78"/>
                    </a:cubicBezTo>
                    <a:cubicBezTo>
                      <a:pt x="0" y="127"/>
                      <a:pt x="30" y="175"/>
                      <a:pt x="78" y="186"/>
                    </a:cubicBezTo>
                    <a:close/>
                  </a:path>
                </a:pathLst>
              </a:custGeom>
              <a:solidFill>
                <a:srgbClr val="008E9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solidFill>
                    <a:srgbClr val="222223"/>
                  </a:solidFill>
                </a:endParaRPr>
              </a:p>
            </p:txBody>
          </p:sp>
        </p:grpSp>
        <p:grpSp>
          <p:nvGrpSpPr>
            <p:cNvPr id="24" name="Group 171"/>
            <p:cNvGrpSpPr>
              <a:grpSpLocks noChangeAspect="1"/>
            </p:cNvGrpSpPr>
            <p:nvPr/>
          </p:nvGrpSpPr>
          <p:grpSpPr>
            <a:xfrm>
              <a:off x="478432" y="1671207"/>
              <a:ext cx="114509" cy="196307"/>
              <a:chOff x="2357918" y="940897"/>
              <a:chExt cx="616379" cy="1474091"/>
            </a:xfrm>
            <a:solidFill>
              <a:srgbClr val="1B365D"/>
            </a:solidFill>
          </p:grpSpPr>
          <p:sp>
            <p:nvSpPr>
              <p:cNvPr id="80" name="Freeform 6"/>
              <p:cNvSpPr>
                <a:spLocks/>
              </p:cNvSpPr>
              <p:nvPr/>
            </p:nvSpPr>
            <p:spPr bwMode="auto">
              <a:xfrm>
                <a:off x="2357918" y="1267025"/>
                <a:ext cx="616379" cy="1147963"/>
              </a:xfrm>
              <a:custGeom>
                <a:avLst/>
                <a:gdLst/>
                <a:ahLst/>
                <a:cxnLst>
                  <a:cxn ang="0">
                    <a:pos x="34" y="383"/>
                  </a:cxn>
                  <a:cxn ang="0">
                    <a:pos x="36" y="383"/>
                  </a:cxn>
                  <a:cxn ang="0">
                    <a:pos x="66" y="349"/>
                  </a:cxn>
                  <a:cxn ang="0">
                    <a:pos x="64" y="276"/>
                  </a:cxn>
                  <a:cxn ang="0">
                    <a:pos x="92" y="97"/>
                  </a:cxn>
                  <a:cxn ang="0">
                    <a:pos x="92" y="696"/>
                  </a:cxn>
                  <a:cxn ang="0">
                    <a:pos x="141" y="745"/>
                  </a:cxn>
                  <a:cxn ang="0">
                    <a:pos x="190" y="696"/>
                  </a:cxn>
                  <a:cxn ang="0">
                    <a:pos x="190" y="335"/>
                  </a:cxn>
                  <a:cxn ang="0">
                    <a:pos x="209" y="335"/>
                  </a:cxn>
                  <a:cxn ang="0">
                    <a:pos x="209" y="696"/>
                  </a:cxn>
                  <a:cxn ang="0">
                    <a:pos x="258" y="745"/>
                  </a:cxn>
                  <a:cxn ang="0">
                    <a:pos x="308" y="696"/>
                  </a:cxn>
                  <a:cxn ang="0">
                    <a:pos x="308" y="97"/>
                  </a:cxn>
                  <a:cxn ang="0">
                    <a:pos x="315" y="114"/>
                  </a:cxn>
                  <a:cxn ang="0">
                    <a:pos x="336" y="276"/>
                  </a:cxn>
                  <a:cxn ang="0">
                    <a:pos x="333" y="349"/>
                  </a:cxn>
                  <a:cxn ang="0">
                    <a:pos x="364" y="383"/>
                  </a:cxn>
                  <a:cxn ang="0">
                    <a:pos x="365" y="383"/>
                  </a:cxn>
                  <a:cxn ang="0">
                    <a:pos x="397" y="353"/>
                  </a:cxn>
                  <a:cxn ang="0">
                    <a:pos x="400" y="276"/>
                  </a:cxn>
                  <a:cxn ang="0">
                    <a:pos x="354" y="49"/>
                  </a:cxn>
                  <a:cxn ang="0">
                    <a:pos x="311" y="9"/>
                  </a:cxn>
                  <a:cxn ang="0">
                    <a:pos x="287" y="1"/>
                  </a:cxn>
                  <a:cxn ang="0">
                    <a:pos x="277" y="0"/>
                  </a:cxn>
                  <a:cxn ang="0">
                    <a:pos x="122" y="0"/>
                  </a:cxn>
                  <a:cxn ang="0">
                    <a:pos x="113" y="1"/>
                  </a:cxn>
                  <a:cxn ang="0">
                    <a:pos x="88" y="9"/>
                  </a:cxn>
                  <a:cxn ang="0">
                    <a:pos x="27" y="84"/>
                  </a:cxn>
                  <a:cxn ang="0">
                    <a:pos x="0" y="276"/>
                  </a:cxn>
                  <a:cxn ang="0">
                    <a:pos x="2" y="353"/>
                  </a:cxn>
                  <a:cxn ang="0">
                    <a:pos x="34" y="383"/>
                  </a:cxn>
                </a:cxnLst>
                <a:rect l="0" t="0" r="r" b="b"/>
                <a:pathLst>
                  <a:path w="400" h="745">
                    <a:moveTo>
                      <a:pt x="34" y="383"/>
                    </a:moveTo>
                    <a:cubicBezTo>
                      <a:pt x="35" y="383"/>
                      <a:pt x="35" y="383"/>
                      <a:pt x="36" y="383"/>
                    </a:cubicBezTo>
                    <a:cubicBezTo>
                      <a:pt x="54" y="382"/>
                      <a:pt x="67" y="367"/>
                      <a:pt x="66" y="349"/>
                    </a:cubicBezTo>
                    <a:cubicBezTo>
                      <a:pt x="64" y="323"/>
                      <a:pt x="64" y="299"/>
                      <a:pt x="64" y="276"/>
                    </a:cubicBezTo>
                    <a:cubicBezTo>
                      <a:pt x="64" y="180"/>
                      <a:pt x="78" y="125"/>
                      <a:pt x="92" y="97"/>
                    </a:cubicBezTo>
                    <a:cubicBezTo>
                      <a:pt x="92" y="696"/>
                      <a:pt x="92" y="696"/>
                      <a:pt x="92" y="696"/>
                    </a:cubicBezTo>
                    <a:cubicBezTo>
                      <a:pt x="92" y="723"/>
                      <a:pt x="114" y="745"/>
                      <a:pt x="141" y="745"/>
                    </a:cubicBezTo>
                    <a:cubicBezTo>
                      <a:pt x="168" y="745"/>
                      <a:pt x="190" y="723"/>
                      <a:pt x="190" y="696"/>
                    </a:cubicBezTo>
                    <a:cubicBezTo>
                      <a:pt x="190" y="335"/>
                      <a:pt x="190" y="335"/>
                      <a:pt x="190" y="335"/>
                    </a:cubicBezTo>
                    <a:cubicBezTo>
                      <a:pt x="209" y="335"/>
                      <a:pt x="209" y="335"/>
                      <a:pt x="209" y="335"/>
                    </a:cubicBezTo>
                    <a:cubicBezTo>
                      <a:pt x="209" y="696"/>
                      <a:pt x="209" y="696"/>
                      <a:pt x="209" y="696"/>
                    </a:cubicBezTo>
                    <a:cubicBezTo>
                      <a:pt x="209" y="723"/>
                      <a:pt x="231" y="745"/>
                      <a:pt x="258" y="745"/>
                    </a:cubicBezTo>
                    <a:cubicBezTo>
                      <a:pt x="286" y="745"/>
                      <a:pt x="308" y="723"/>
                      <a:pt x="308" y="696"/>
                    </a:cubicBezTo>
                    <a:cubicBezTo>
                      <a:pt x="308" y="97"/>
                      <a:pt x="308" y="97"/>
                      <a:pt x="308" y="97"/>
                    </a:cubicBezTo>
                    <a:cubicBezTo>
                      <a:pt x="310" y="102"/>
                      <a:pt x="313" y="107"/>
                      <a:pt x="315" y="114"/>
                    </a:cubicBezTo>
                    <a:cubicBezTo>
                      <a:pt x="326" y="145"/>
                      <a:pt x="336" y="196"/>
                      <a:pt x="336" y="276"/>
                    </a:cubicBezTo>
                    <a:cubicBezTo>
                      <a:pt x="336" y="299"/>
                      <a:pt x="335" y="323"/>
                      <a:pt x="333" y="349"/>
                    </a:cubicBezTo>
                    <a:cubicBezTo>
                      <a:pt x="332" y="367"/>
                      <a:pt x="346" y="382"/>
                      <a:pt x="364" y="383"/>
                    </a:cubicBezTo>
                    <a:cubicBezTo>
                      <a:pt x="364" y="383"/>
                      <a:pt x="365" y="383"/>
                      <a:pt x="365" y="383"/>
                    </a:cubicBezTo>
                    <a:cubicBezTo>
                      <a:pt x="382" y="383"/>
                      <a:pt x="396" y="370"/>
                      <a:pt x="397" y="353"/>
                    </a:cubicBezTo>
                    <a:cubicBezTo>
                      <a:pt x="399" y="325"/>
                      <a:pt x="400" y="300"/>
                      <a:pt x="400" y="276"/>
                    </a:cubicBezTo>
                    <a:cubicBezTo>
                      <a:pt x="400" y="156"/>
                      <a:pt x="380" y="89"/>
                      <a:pt x="354" y="49"/>
                    </a:cubicBezTo>
                    <a:cubicBezTo>
                      <a:pt x="341" y="29"/>
                      <a:pt x="326" y="16"/>
                      <a:pt x="311" y="9"/>
                    </a:cubicBezTo>
                    <a:cubicBezTo>
                      <a:pt x="302" y="4"/>
                      <a:pt x="294" y="2"/>
                      <a:pt x="287" y="1"/>
                    </a:cubicBezTo>
                    <a:cubicBezTo>
                      <a:pt x="284" y="0"/>
                      <a:pt x="280" y="0"/>
                      <a:pt x="277" y="0"/>
                    </a:cubicBezTo>
                    <a:cubicBezTo>
                      <a:pt x="122" y="0"/>
                      <a:pt x="122" y="0"/>
                      <a:pt x="122" y="0"/>
                    </a:cubicBezTo>
                    <a:cubicBezTo>
                      <a:pt x="119" y="0"/>
                      <a:pt x="116" y="0"/>
                      <a:pt x="113" y="1"/>
                    </a:cubicBezTo>
                    <a:cubicBezTo>
                      <a:pt x="106" y="2"/>
                      <a:pt x="97" y="4"/>
                      <a:pt x="88" y="9"/>
                    </a:cubicBezTo>
                    <a:cubicBezTo>
                      <a:pt x="67" y="20"/>
                      <a:pt x="43" y="43"/>
                      <a:pt x="27" y="84"/>
                    </a:cubicBezTo>
                    <a:cubicBezTo>
                      <a:pt x="11" y="126"/>
                      <a:pt x="0" y="186"/>
                      <a:pt x="0" y="276"/>
                    </a:cubicBezTo>
                    <a:cubicBezTo>
                      <a:pt x="0" y="300"/>
                      <a:pt x="0" y="325"/>
                      <a:pt x="2" y="353"/>
                    </a:cubicBezTo>
                    <a:cubicBezTo>
                      <a:pt x="3" y="370"/>
                      <a:pt x="17" y="383"/>
                      <a:pt x="34" y="383"/>
                    </a:cubicBezTo>
                    <a:close/>
                  </a:path>
                </a:pathLst>
              </a:custGeom>
              <a:solidFill>
                <a:srgbClr val="008E9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solidFill>
                    <a:srgbClr val="222223"/>
                  </a:solidFill>
                </a:endParaRPr>
              </a:p>
            </p:txBody>
          </p:sp>
          <p:sp>
            <p:nvSpPr>
              <p:cNvPr id="81" name="Freeform 7"/>
              <p:cNvSpPr>
                <a:spLocks/>
              </p:cNvSpPr>
              <p:nvPr/>
            </p:nvSpPr>
            <p:spPr bwMode="auto">
              <a:xfrm>
                <a:off x="2513153" y="940897"/>
                <a:ext cx="305253" cy="304601"/>
              </a:xfrm>
              <a:custGeom>
                <a:avLst/>
                <a:gdLst/>
                <a:ahLst/>
                <a:cxnLst>
                  <a:cxn ang="0">
                    <a:pos x="78" y="186"/>
                  </a:cxn>
                  <a:cxn ang="0">
                    <a:pos x="186" y="119"/>
                  </a:cxn>
                  <a:cxn ang="0">
                    <a:pos x="119" y="11"/>
                  </a:cxn>
                  <a:cxn ang="0">
                    <a:pos x="11" y="78"/>
                  </a:cxn>
                  <a:cxn ang="0">
                    <a:pos x="78" y="186"/>
                  </a:cxn>
                </a:cxnLst>
                <a:rect l="0" t="0" r="r" b="b"/>
                <a:pathLst>
                  <a:path w="198" h="198">
                    <a:moveTo>
                      <a:pt x="78" y="186"/>
                    </a:moveTo>
                    <a:cubicBezTo>
                      <a:pt x="127" y="198"/>
                      <a:pt x="175" y="168"/>
                      <a:pt x="186" y="119"/>
                    </a:cubicBezTo>
                    <a:cubicBezTo>
                      <a:pt x="198" y="71"/>
                      <a:pt x="168" y="22"/>
                      <a:pt x="119" y="11"/>
                    </a:cubicBezTo>
                    <a:cubicBezTo>
                      <a:pt x="71" y="0"/>
                      <a:pt x="22" y="30"/>
                      <a:pt x="11" y="78"/>
                    </a:cubicBezTo>
                    <a:cubicBezTo>
                      <a:pt x="0" y="127"/>
                      <a:pt x="30" y="175"/>
                      <a:pt x="78" y="186"/>
                    </a:cubicBezTo>
                    <a:close/>
                  </a:path>
                </a:pathLst>
              </a:custGeom>
              <a:solidFill>
                <a:srgbClr val="008E9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solidFill>
                    <a:srgbClr val="222223"/>
                  </a:solidFill>
                </a:endParaRPr>
              </a:p>
            </p:txBody>
          </p:sp>
        </p:grpSp>
        <p:grpSp>
          <p:nvGrpSpPr>
            <p:cNvPr id="25" name="Group 171"/>
            <p:cNvGrpSpPr>
              <a:grpSpLocks noChangeAspect="1"/>
            </p:cNvGrpSpPr>
            <p:nvPr/>
          </p:nvGrpSpPr>
          <p:grpSpPr>
            <a:xfrm>
              <a:off x="673223" y="1671207"/>
              <a:ext cx="114509" cy="196307"/>
              <a:chOff x="2357918" y="940897"/>
              <a:chExt cx="616379" cy="1474091"/>
            </a:xfrm>
            <a:solidFill>
              <a:srgbClr val="1B365D"/>
            </a:solidFill>
          </p:grpSpPr>
          <p:sp>
            <p:nvSpPr>
              <p:cNvPr id="78" name="Freeform 6"/>
              <p:cNvSpPr>
                <a:spLocks/>
              </p:cNvSpPr>
              <p:nvPr/>
            </p:nvSpPr>
            <p:spPr bwMode="auto">
              <a:xfrm>
                <a:off x="2357918" y="1267025"/>
                <a:ext cx="616379" cy="1147963"/>
              </a:xfrm>
              <a:custGeom>
                <a:avLst/>
                <a:gdLst/>
                <a:ahLst/>
                <a:cxnLst>
                  <a:cxn ang="0">
                    <a:pos x="34" y="383"/>
                  </a:cxn>
                  <a:cxn ang="0">
                    <a:pos x="36" y="383"/>
                  </a:cxn>
                  <a:cxn ang="0">
                    <a:pos x="66" y="349"/>
                  </a:cxn>
                  <a:cxn ang="0">
                    <a:pos x="64" y="276"/>
                  </a:cxn>
                  <a:cxn ang="0">
                    <a:pos x="92" y="97"/>
                  </a:cxn>
                  <a:cxn ang="0">
                    <a:pos x="92" y="696"/>
                  </a:cxn>
                  <a:cxn ang="0">
                    <a:pos x="141" y="745"/>
                  </a:cxn>
                  <a:cxn ang="0">
                    <a:pos x="190" y="696"/>
                  </a:cxn>
                  <a:cxn ang="0">
                    <a:pos x="190" y="335"/>
                  </a:cxn>
                  <a:cxn ang="0">
                    <a:pos x="209" y="335"/>
                  </a:cxn>
                  <a:cxn ang="0">
                    <a:pos x="209" y="696"/>
                  </a:cxn>
                  <a:cxn ang="0">
                    <a:pos x="258" y="745"/>
                  </a:cxn>
                  <a:cxn ang="0">
                    <a:pos x="308" y="696"/>
                  </a:cxn>
                  <a:cxn ang="0">
                    <a:pos x="308" y="97"/>
                  </a:cxn>
                  <a:cxn ang="0">
                    <a:pos x="315" y="114"/>
                  </a:cxn>
                  <a:cxn ang="0">
                    <a:pos x="336" y="276"/>
                  </a:cxn>
                  <a:cxn ang="0">
                    <a:pos x="333" y="349"/>
                  </a:cxn>
                  <a:cxn ang="0">
                    <a:pos x="364" y="383"/>
                  </a:cxn>
                  <a:cxn ang="0">
                    <a:pos x="365" y="383"/>
                  </a:cxn>
                  <a:cxn ang="0">
                    <a:pos x="397" y="353"/>
                  </a:cxn>
                  <a:cxn ang="0">
                    <a:pos x="400" y="276"/>
                  </a:cxn>
                  <a:cxn ang="0">
                    <a:pos x="354" y="49"/>
                  </a:cxn>
                  <a:cxn ang="0">
                    <a:pos x="311" y="9"/>
                  </a:cxn>
                  <a:cxn ang="0">
                    <a:pos x="287" y="1"/>
                  </a:cxn>
                  <a:cxn ang="0">
                    <a:pos x="277" y="0"/>
                  </a:cxn>
                  <a:cxn ang="0">
                    <a:pos x="122" y="0"/>
                  </a:cxn>
                  <a:cxn ang="0">
                    <a:pos x="113" y="1"/>
                  </a:cxn>
                  <a:cxn ang="0">
                    <a:pos x="88" y="9"/>
                  </a:cxn>
                  <a:cxn ang="0">
                    <a:pos x="27" y="84"/>
                  </a:cxn>
                  <a:cxn ang="0">
                    <a:pos x="0" y="276"/>
                  </a:cxn>
                  <a:cxn ang="0">
                    <a:pos x="2" y="353"/>
                  </a:cxn>
                  <a:cxn ang="0">
                    <a:pos x="34" y="383"/>
                  </a:cxn>
                </a:cxnLst>
                <a:rect l="0" t="0" r="r" b="b"/>
                <a:pathLst>
                  <a:path w="400" h="745">
                    <a:moveTo>
                      <a:pt x="34" y="383"/>
                    </a:moveTo>
                    <a:cubicBezTo>
                      <a:pt x="35" y="383"/>
                      <a:pt x="35" y="383"/>
                      <a:pt x="36" y="383"/>
                    </a:cubicBezTo>
                    <a:cubicBezTo>
                      <a:pt x="54" y="382"/>
                      <a:pt x="67" y="367"/>
                      <a:pt x="66" y="349"/>
                    </a:cubicBezTo>
                    <a:cubicBezTo>
                      <a:pt x="64" y="323"/>
                      <a:pt x="64" y="299"/>
                      <a:pt x="64" y="276"/>
                    </a:cubicBezTo>
                    <a:cubicBezTo>
                      <a:pt x="64" y="180"/>
                      <a:pt x="78" y="125"/>
                      <a:pt x="92" y="97"/>
                    </a:cubicBezTo>
                    <a:cubicBezTo>
                      <a:pt x="92" y="696"/>
                      <a:pt x="92" y="696"/>
                      <a:pt x="92" y="696"/>
                    </a:cubicBezTo>
                    <a:cubicBezTo>
                      <a:pt x="92" y="723"/>
                      <a:pt x="114" y="745"/>
                      <a:pt x="141" y="745"/>
                    </a:cubicBezTo>
                    <a:cubicBezTo>
                      <a:pt x="168" y="745"/>
                      <a:pt x="190" y="723"/>
                      <a:pt x="190" y="696"/>
                    </a:cubicBezTo>
                    <a:cubicBezTo>
                      <a:pt x="190" y="335"/>
                      <a:pt x="190" y="335"/>
                      <a:pt x="190" y="335"/>
                    </a:cubicBezTo>
                    <a:cubicBezTo>
                      <a:pt x="209" y="335"/>
                      <a:pt x="209" y="335"/>
                      <a:pt x="209" y="335"/>
                    </a:cubicBezTo>
                    <a:cubicBezTo>
                      <a:pt x="209" y="696"/>
                      <a:pt x="209" y="696"/>
                      <a:pt x="209" y="696"/>
                    </a:cubicBezTo>
                    <a:cubicBezTo>
                      <a:pt x="209" y="723"/>
                      <a:pt x="231" y="745"/>
                      <a:pt x="258" y="745"/>
                    </a:cubicBezTo>
                    <a:cubicBezTo>
                      <a:pt x="286" y="745"/>
                      <a:pt x="308" y="723"/>
                      <a:pt x="308" y="696"/>
                    </a:cubicBezTo>
                    <a:cubicBezTo>
                      <a:pt x="308" y="97"/>
                      <a:pt x="308" y="97"/>
                      <a:pt x="308" y="97"/>
                    </a:cubicBezTo>
                    <a:cubicBezTo>
                      <a:pt x="310" y="102"/>
                      <a:pt x="313" y="107"/>
                      <a:pt x="315" y="114"/>
                    </a:cubicBezTo>
                    <a:cubicBezTo>
                      <a:pt x="326" y="145"/>
                      <a:pt x="336" y="196"/>
                      <a:pt x="336" y="276"/>
                    </a:cubicBezTo>
                    <a:cubicBezTo>
                      <a:pt x="336" y="299"/>
                      <a:pt x="335" y="323"/>
                      <a:pt x="333" y="349"/>
                    </a:cubicBezTo>
                    <a:cubicBezTo>
                      <a:pt x="332" y="367"/>
                      <a:pt x="346" y="382"/>
                      <a:pt x="364" y="383"/>
                    </a:cubicBezTo>
                    <a:cubicBezTo>
                      <a:pt x="364" y="383"/>
                      <a:pt x="365" y="383"/>
                      <a:pt x="365" y="383"/>
                    </a:cubicBezTo>
                    <a:cubicBezTo>
                      <a:pt x="382" y="383"/>
                      <a:pt x="396" y="370"/>
                      <a:pt x="397" y="353"/>
                    </a:cubicBezTo>
                    <a:cubicBezTo>
                      <a:pt x="399" y="325"/>
                      <a:pt x="400" y="300"/>
                      <a:pt x="400" y="276"/>
                    </a:cubicBezTo>
                    <a:cubicBezTo>
                      <a:pt x="400" y="156"/>
                      <a:pt x="380" y="89"/>
                      <a:pt x="354" y="49"/>
                    </a:cubicBezTo>
                    <a:cubicBezTo>
                      <a:pt x="341" y="29"/>
                      <a:pt x="326" y="16"/>
                      <a:pt x="311" y="9"/>
                    </a:cubicBezTo>
                    <a:cubicBezTo>
                      <a:pt x="302" y="4"/>
                      <a:pt x="294" y="2"/>
                      <a:pt x="287" y="1"/>
                    </a:cubicBezTo>
                    <a:cubicBezTo>
                      <a:pt x="284" y="0"/>
                      <a:pt x="280" y="0"/>
                      <a:pt x="277" y="0"/>
                    </a:cubicBezTo>
                    <a:cubicBezTo>
                      <a:pt x="122" y="0"/>
                      <a:pt x="122" y="0"/>
                      <a:pt x="122" y="0"/>
                    </a:cubicBezTo>
                    <a:cubicBezTo>
                      <a:pt x="119" y="0"/>
                      <a:pt x="116" y="0"/>
                      <a:pt x="113" y="1"/>
                    </a:cubicBezTo>
                    <a:cubicBezTo>
                      <a:pt x="106" y="2"/>
                      <a:pt x="97" y="4"/>
                      <a:pt x="88" y="9"/>
                    </a:cubicBezTo>
                    <a:cubicBezTo>
                      <a:pt x="67" y="20"/>
                      <a:pt x="43" y="43"/>
                      <a:pt x="27" y="84"/>
                    </a:cubicBezTo>
                    <a:cubicBezTo>
                      <a:pt x="11" y="126"/>
                      <a:pt x="0" y="186"/>
                      <a:pt x="0" y="276"/>
                    </a:cubicBezTo>
                    <a:cubicBezTo>
                      <a:pt x="0" y="300"/>
                      <a:pt x="0" y="325"/>
                      <a:pt x="2" y="353"/>
                    </a:cubicBezTo>
                    <a:cubicBezTo>
                      <a:pt x="3" y="370"/>
                      <a:pt x="17" y="383"/>
                      <a:pt x="34" y="383"/>
                    </a:cubicBezTo>
                    <a:close/>
                  </a:path>
                </a:pathLst>
              </a:custGeom>
              <a:solidFill>
                <a:srgbClr val="008E9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solidFill>
                    <a:srgbClr val="222223"/>
                  </a:solidFill>
                </a:endParaRPr>
              </a:p>
            </p:txBody>
          </p:sp>
          <p:sp>
            <p:nvSpPr>
              <p:cNvPr id="79" name="Freeform 7"/>
              <p:cNvSpPr>
                <a:spLocks/>
              </p:cNvSpPr>
              <p:nvPr/>
            </p:nvSpPr>
            <p:spPr bwMode="auto">
              <a:xfrm>
                <a:off x="2513152" y="940897"/>
                <a:ext cx="305253" cy="304600"/>
              </a:xfrm>
              <a:custGeom>
                <a:avLst/>
                <a:gdLst/>
                <a:ahLst/>
                <a:cxnLst>
                  <a:cxn ang="0">
                    <a:pos x="78" y="186"/>
                  </a:cxn>
                  <a:cxn ang="0">
                    <a:pos x="186" y="119"/>
                  </a:cxn>
                  <a:cxn ang="0">
                    <a:pos x="119" y="11"/>
                  </a:cxn>
                  <a:cxn ang="0">
                    <a:pos x="11" y="78"/>
                  </a:cxn>
                  <a:cxn ang="0">
                    <a:pos x="78" y="186"/>
                  </a:cxn>
                </a:cxnLst>
                <a:rect l="0" t="0" r="r" b="b"/>
                <a:pathLst>
                  <a:path w="198" h="198">
                    <a:moveTo>
                      <a:pt x="78" y="186"/>
                    </a:moveTo>
                    <a:cubicBezTo>
                      <a:pt x="127" y="198"/>
                      <a:pt x="175" y="168"/>
                      <a:pt x="186" y="119"/>
                    </a:cubicBezTo>
                    <a:cubicBezTo>
                      <a:pt x="198" y="71"/>
                      <a:pt x="168" y="22"/>
                      <a:pt x="119" y="11"/>
                    </a:cubicBezTo>
                    <a:cubicBezTo>
                      <a:pt x="71" y="0"/>
                      <a:pt x="22" y="30"/>
                      <a:pt x="11" y="78"/>
                    </a:cubicBezTo>
                    <a:cubicBezTo>
                      <a:pt x="0" y="127"/>
                      <a:pt x="30" y="175"/>
                      <a:pt x="78" y="186"/>
                    </a:cubicBezTo>
                    <a:close/>
                  </a:path>
                </a:pathLst>
              </a:custGeom>
              <a:solidFill>
                <a:srgbClr val="008E9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solidFill>
                    <a:srgbClr val="222223"/>
                  </a:solidFill>
                </a:endParaRPr>
              </a:p>
            </p:txBody>
          </p:sp>
        </p:grpSp>
        <p:grpSp>
          <p:nvGrpSpPr>
            <p:cNvPr id="26" name="Group 171"/>
            <p:cNvGrpSpPr>
              <a:grpSpLocks noChangeAspect="1"/>
            </p:cNvGrpSpPr>
            <p:nvPr/>
          </p:nvGrpSpPr>
          <p:grpSpPr>
            <a:xfrm>
              <a:off x="481985" y="1938828"/>
              <a:ext cx="114509" cy="196307"/>
              <a:chOff x="2299310" y="1005911"/>
              <a:chExt cx="616379" cy="1474091"/>
            </a:xfrm>
            <a:solidFill>
              <a:srgbClr val="1B365D"/>
            </a:solidFill>
          </p:grpSpPr>
          <p:sp>
            <p:nvSpPr>
              <p:cNvPr id="76" name="Freeform 6"/>
              <p:cNvSpPr>
                <a:spLocks/>
              </p:cNvSpPr>
              <p:nvPr/>
            </p:nvSpPr>
            <p:spPr bwMode="auto">
              <a:xfrm>
                <a:off x="2299310" y="1332037"/>
                <a:ext cx="616379" cy="1147965"/>
              </a:xfrm>
              <a:custGeom>
                <a:avLst/>
                <a:gdLst/>
                <a:ahLst/>
                <a:cxnLst>
                  <a:cxn ang="0">
                    <a:pos x="34" y="383"/>
                  </a:cxn>
                  <a:cxn ang="0">
                    <a:pos x="36" y="383"/>
                  </a:cxn>
                  <a:cxn ang="0">
                    <a:pos x="66" y="349"/>
                  </a:cxn>
                  <a:cxn ang="0">
                    <a:pos x="64" y="276"/>
                  </a:cxn>
                  <a:cxn ang="0">
                    <a:pos x="92" y="97"/>
                  </a:cxn>
                  <a:cxn ang="0">
                    <a:pos x="92" y="696"/>
                  </a:cxn>
                  <a:cxn ang="0">
                    <a:pos x="141" y="745"/>
                  </a:cxn>
                  <a:cxn ang="0">
                    <a:pos x="190" y="696"/>
                  </a:cxn>
                  <a:cxn ang="0">
                    <a:pos x="190" y="335"/>
                  </a:cxn>
                  <a:cxn ang="0">
                    <a:pos x="209" y="335"/>
                  </a:cxn>
                  <a:cxn ang="0">
                    <a:pos x="209" y="696"/>
                  </a:cxn>
                  <a:cxn ang="0">
                    <a:pos x="258" y="745"/>
                  </a:cxn>
                  <a:cxn ang="0">
                    <a:pos x="308" y="696"/>
                  </a:cxn>
                  <a:cxn ang="0">
                    <a:pos x="308" y="97"/>
                  </a:cxn>
                  <a:cxn ang="0">
                    <a:pos x="315" y="114"/>
                  </a:cxn>
                  <a:cxn ang="0">
                    <a:pos x="336" y="276"/>
                  </a:cxn>
                  <a:cxn ang="0">
                    <a:pos x="333" y="349"/>
                  </a:cxn>
                  <a:cxn ang="0">
                    <a:pos x="364" y="383"/>
                  </a:cxn>
                  <a:cxn ang="0">
                    <a:pos x="365" y="383"/>
                  </a:cxn>
                  <a:cxn ang="0">
                    <a:pos x="397" y="353"/>
                  </a:cxn>
                  <a:cxn ang="0">
                    <a:pos x="400" y="276"/>
                  </a:cxn>
                  <a:cxn ang="0">
                    <a:pos x="354" y="49"/>
                  </a:cxn>
                  <a:cxn ang="0">
                    <a:pos x="311" y="9"/>
                  </a:cxn>
                  <a:cxn ang="0">
                    <a:pos x="287" y="1"/>
                  </a:cxn>
                  <a:cxn ang="0">
                    <a:pos x="277" y="0"/>
                  </a:cxn>
                  <a:cxn ang="0">
                    <a:pos x="122" y="0"/>
                  </a:cxn>
                  <a:cxn ang="0">
                    <a:pos x="113" y="1"/>
                  </a:cxn>
                  <a:cxn ang="0">
                    <a:pos x="88" y="9"/>
                  </a:cxn>
                  <a:cxn ang="0">
                    <a:pos x="27" y="84"/>
                  </a:cxn>
                  <a:cxn ang="0">
                    <a:pos x="0" y="276"/>
                  </a:cxn>
                  <a:cxn ang="0">
                    <a:pos x="2" y="353"/>
                  </a:cxn>
                  <a:cxn ang="0">
                    <a:pos x="34" y="383"/>
                  </a:cxn>
                </a:cxnLst>
                <a:rect l="0" t="0" r="r" b="b"/>
                <a:pathLst>
                  <a:path w="400" h="745">
                    <a:moveTo>
                      <a:pt x="34" y="383"/>
                    </a:moveTo>
                    <a:cubicBezTo>
                      <a:pt x="35" y="383"/>
                      <a:pt x="35" y="383"/>
                      <a:pt x="36" y="383"/>
                    </a:cubicBezTo>
                    <a:cubicBezTo>
                      <a:pt x="54" y="382"/>
                      <a:pt x="67" y="367"/>
                      <a:pt x="66" y="349"/>
                    </a:cubicBezTo>
                    <a:cubicBezTo>
                      <a:pt x="64" y="323"/>
                      <a:pt x="64" y="299"/>
                      <a:pt x="64" y="276"/>
                    </a:cubicBezTo>
                    <a:cubicBezTo>
                      <a:pt x="64" y="180"/>
                      <a:pt x="78" y="125"/>
                      <a:pt x="92" y="97"/>
                    </a:cubicBezTo>
                    <a:cubicBezTo>
                      <a:pt x="92" y="696"/>
                      <a:pt x="92" y="696"/>
                      <a:pt x="92" y="696"/>
                    </a:cubicBezTo>
                    <a:cubicBezTo>
                      <a:pt x="92" y="723"/>
                      <a:pt x="114" y="745"/>
                      <a:pt x="141" y="745"/>
                    </a:cubicBezTo>
                    <a:cubicBezTo>
                      <a:pt x="168" y="745"/>
                      <a:pt x="190" y="723"/>
                      <a:pt x="190" y="696"/>
                    </a:cubicBezTo>
                    <a:cubicBezTo>
                      <a:pt x="190" y="335"/>
                      <a:pt x="190" y="335"/>
                      <a:pt x="190" y="335"/>
                    </a:cubicBezTo>
                    <a:cubicBezTo>
                      <a:pt x="209" y="335"/>
                      <a:pt x="209" y="335"/>
                      <a:pt x="209" y="335"/>
                    </a:cubicBezTo>
                    <a:cubicBezTo>
                      <a:pt x="209" y="696"/>
                      <a:pt x="209" y="696"/>
                      <a:pt x="209" y="696"/>
                    </a:cubicBezTo>
                    <a:cubicBezTo>
                      <a:pt x="209" y="723"/>
                      <a:pt x="231" y="745"/>
                      <a:pt x="258" y="745"/>
                    </a:cubicBezTo>
                    <a:cubicBezTo>
                      <a:pt x="286" y="745"/>
                      <a:pt x="308" y="723"/>
                      <a:pt x="308" y="696"/>
                    </a:cubicBezTo>
                    <a:cubicBezTo>
                      <a:pt x="308" y="97"/>
                      <a:pt x="308" y="97"/>
                      <a:pt x="308" y="97"/>
                    </a:cubicBezTo>
                    <a:cubicBezTo>
                      <a:pt x="310" y="102"/>
                      <a:pt x="313" y="107"/>
                      <a:pt x="315" y="114"/>
                    </a:cubicBezTo>
                    <a:cubicBezTo>
                      <a:pt x="326" y="145"/>
                      <a:pt x="336" y="196"/>
                      <a:pt x="336" y="276"/>
                    </a:cubicBezTo>
                    <a:cubicBezTo>
                      <a:pt x="336" y="299"/>
                      <a:pt x="335" y="323"/>
                      <a:pt x="333" y="349"/>
                    </a:cubicBezTo>
                    <a:cubicBezTo>
                      <a:pt x="332" y="367"/>
                      <a:pt x="346" y="382"/>
                      <a:pt x="364" y="383"/>
                    </a:cubicBezTo>
                    <a:cubicBezTo>
                      <a:pt x="364" y="383"/>
                      <a:pt x="365" y="383"/>
                      <a:pt x="365" y="383"/>
                    </a:cubicBezTo>
                    <a:cubicBezTo>
                      <a:pt x="382" y="383"/>
                      <a:pt x="396" y="370"/>
                      <a:pt x="397" y="353"/>
                    </a:cubicBezTo>
                    <a:cubicBezTo>
                      <a:pt x="399" y="325"/>
                      <a:pt x="400" y="300"/>
                      <a:pt x="400" y="276"/>
                    </a:cubicBezTo>
                    <a:cubicBezTo>
                      <a:pt x="400" y="156"/>
                      <a:pt x="380" y="89"/>
                      <a:pt x="354" y="49"/>
                    </a:cubicBezTo>
                    <a:cubicBezTo>
                      <a:pt x="341" y="29"/>
                      <a:pt x="326" y="16"/>
                      <a:pt x="311" y="9"/>
                    </a:cubicBezTo>
                    <a:cubicBezTo>
                      <a:pt x="302" y="4"/>
                      <a:pt x="294" y="2"/>
                      <a:pt x="287" y="1"/>
                    </a:cubicBezTo>
                    <a:cubicBezTo>
                      <a:pt x="284" y="0"/>
                      <a:pt x="280" y="0"/>
                      <a:pt x="277" y="0"/>
                    </a:cubicBezTo>
                    <a:cubicBezTo>
                      <a:pt x="122" y="0"/>
                      <a:pt x="122" y="0"/>
                      <a:pt x="122" y="0"/>
                    </a:cubicBezTo>
                    <a:cubicBezTo>
                      <a:pt x="119" y="0"/>
                      <a:pt x="116" y="0"/>
                      <a:pt x="113" y="1"/>
                    </a:cubicBezTo>
                    <a:cubicBezTo>
                      <a:pt x="106" y="2"/>
                      <a:pt x="97" y="4"/>
                      <a:pt x="88" y="9"/>
                    </a:cubicBezTo>
                    <a:cubicBezTo>
                      <a:pt x="67" y="20"/>
                      <a:pt x="43" y="43"/>
                      <a:pt x="27" y="84"/>
                    </a:cubicBezTo>
                    <a:cubicBezTo>
                      <a:pt x="11" y="126"/>
                      <a:pt x="0" y="186"/>
                      <a:pt x="0" y="276"/>
                    </a:cubicBezTo>
                    <a:cubicBezTo>
                      <a:pt x="0" y="300"/>
                      <a:pt x="0" y="325"/>
                      <a:pt x="2" y="353"/>
                    </a:cubicBezTo>
                    <a:cubicBezTo>
                      <a:pt x="3" y="370"/>
                      <a:pt x="17" y="383"/>
                      <a:pt x="34" y="383"/>
                    </a:cubicBezTo>
                    <a:close/>
                  </a:path>
                </a:pathLst>
              </a:custGeom>
              <a:solidFill>
                <a:srgbClr val="008E9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solidFill>
                    <a:srgbClr val="222223"/>
                  </a:solidFill>
                </a:endParaRPr>
              </a:p>
            </p:txBody>
          </p:sp>
          <p:sp>
            <p:nvSpPr>
              <p:cNvPr id="77" name="Freeform 7"/>
              <p:cNvSpPr>
                <a:spLocks/>
              </p:cNvSpPr>
              <p:nvPr/>
            </p:nvSpPr>
            <p:spPr bwMode="auto">
              <a:xfrm>
                <a:off x="2454546" y="1005911"/>
                <a:ext cx="305254" cy="304602"/>
              </a:xfrm>
              <a:custGeom>
                <a:avLst/>
                <a:gdLst/>
                <a:ahLst/>
                <a:cxnLst>
                  <a:cxn ang="0">
                    <a:pos x="78" y="186"/>
                  </a:cxn>
                  <a:cxn ang="0">
                    <a:pos x="186" y="119"/>
                  </a:cxn>
                  <a:cxn ang="0">
                    <a:pos x="119" y="11"/>
                  </a:cxn>
                  <a:cxn ang="0">
                    <a:pos x="11" y="78"/>
                  </a:cxn>
                  <a:cxn ang="0">
                    <a:pos x="78" y="186"/>
                  </a:cxn>
                </a:cxnLst>
                <a:rect l="0" t="0" r="r" b="b"/>
                <a:pathLst>
                  <a:path w="198" h="198">
                    <a:moveTo>
                      <a:pt x="78" y="186"/>
                    </a:moveTo>
                    <a:cubicBezTo>
                      <a:pt x="127" y="198"/>
                      <a:pt x="175" y="168"/>
                      <a:pt x="186" y="119"/>
                    </a:cubicBezTo>
                    <a:cubicBezTo>
                      <a:pt x="198" y="71"/>
                      <a:pt x="168" y="22"/>
                      <a:pt x="119" y="11"/>
                    </a:cubicBezTo>
                    <a:cubicBezTo>
                      <a:pt x="71" y="0"/>
                      <a:pt x="22" y="30"/>
                      <a:pt x="11" y="78"/>
                    </a:cubicBezTo>
                    <a:cubicBezTo>
                      <a:pt x="0" y="127"/>
                      <a:pt x="30" y="175"/>
                      <a:pt x="78" y="186"/>
                    </a:cubicBezTo>
                    <a:close/>
                  </a:path>
                </a:pathLst>
              </a:custGeom>
              <a:solidFill>
                <a:srgbClr val="008E9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solidFill>
                    <a:srgbClr val="222223"/>
                  </a:solidFill>
                </a:endParaRPr>
              </a:p>
            </p:txBody>
          </p:sp>
        </p:grpSp>
        <p:grpSp>
          <p:nvGrpSpPr>
            <p:cNvPr id="27" name="Group 171"/>
            <p:cNvGrpSpPr>
              <a:grpSpLocks noChangeAspect="1"/>
            </p:cNvGrpSpPr>
            <p:nvPr/>
          </p:nvGrpSpPr>
          <p:grpSpPr>
            <a:xfrm>
              <a:off x="676776" y="1938828"/>
              <a:ext cx="114509" cy="196307"/>
              <a:chOff x="2299310" y="1005911"/>
              <a:chExt cx="616379" cy="1474091"/>
            </a:xfrm>
            <a:solidFill>
              <a:srgbClr val="1B365D"/>
            </a:solidFill>
          </p:grpSpPr>
          <p:sp>
            <p:nvSpPr>
              <p:cNvPr id="74" name="Freeform 6"/>
              <p:cNvSpPr>
                <a:spLocks/>
              </p:cNvSpPr>
              <p:nvPr/>
            </p:nvSpPr>
            <p:spPr bwMode="auto">
              <a:xfrm>
                <a:off x="2299310" y="1332037"/>
                <a:ext cx="616379" cy="1147965"/>
              </a:xfrm>
              <a:custGeom>
                <a:avLst/>
                <a:gdLst/>
                <a:ahLst/>
                <a:cxnLst>
                  <a:cxn ang="0">
                    <a:pos x="34" y="383"/>
                  </a:cxn>
                  <a:cxn ang="0">
                    <a:pos x="36" y="383"/>
                  </a:cxn>
                  <a:cxn ang="0">
                    <a:pos x="66" y="349"/>
                  </a:cxn>
                  <a:cxn ang="0">
                    <a:pos x="64" y="276"/>
                  </a:cxn>
                  <a:cxn ang="0">
                    <a:pos x="92" y="97"/>
                  </a:cxn>
                  <a:cxn ang="0">
                    <a:pos x="92" y="696"/>
                  </a:cxn>
                  <a:cxn ang="0">
                    <a:pos x="141" y="745"/>
                  </a:cxn>
                  <a:cxn ang="0">
                    <a:pos x="190" y="696"/>
                  </a:cxn>
                  <a:cxn ang="0">
                    <a:pos x="190" y="335"/>
                  </a:cxn>
                  <a:cxn ang="0">
                    <a:pos x="209" y="335"/>
                  </a:cxn>
                  <a:cxn ang="0">
                    <a:pos x="209" y="696"/>
                  </a:cxn>
                  <a:cxn ang="0">
                    <a:pos x="258" y="745"/>
                  </a:cxn>
                  <a:cxn ang="0">
                    <a:pos x="308" y="696"/>
                  </a:cxn>
                  <a:cxn ang="0">
                    <a:pos x="308" y="97"/>
                  </a:cxn>
                  <a:cxn ang="0">
                    <a:pos x="315" y="114"/>
                  </a:cxn>
                  <a:cxn ang="0">
                    <a:pos x="336" y="276"/>
                  </a:cxn>
                  <a:cxn ang="0">
                    <a:pos x="333" y="349"/>
                  </a:cxn>
                  <a:cxn ang="0">
                    <a:pos x="364" y="383"/>
                  </a:cxn>
                  <a:cxn ang="0">
                    <a:pos x="365" y="383"/>
                  </a:cxn>
                  <a:cxn ang="0">
                    <a:pos x="397" y="353"/>
                  </a:cxn>
                  <a:cxn ang="0">
                    <a:pos x="400" y="276"/>
                  </a:cxn>
                  <a:cxn ang="0">
                    <a:pos x="354" y="49"/>
                  </a:cxn>
                  <a:cxn ang="0">
                    <a:pos x="311" y="9"/>
                  </a:cxn>
                  <a:cxn ang="0">
                    <a:pos x="287" y="1"/>
                  </a:cxn>
                  <a:cxn ang="0">
                    <a:pos x="277" y="0"/>
                  </a:cxn>
                  <a:cxn ang="0">
                    <a:pos x="122" y="0"/>
                  </a:cxn>
                  <a:cxn ang="0">
                    <a:pos x="113" y="1"/>
                  </a:cxn>
                  <a:cxn ang="0">
                    <a:pos x="88" y="9"/>
                  </a:cxn>
                  <a:cxn ang="0">
                    <a:pos x="27" y="84"/>
                  </a:cxn>
                  <a:cxn ang="0">
                    <a:pos x="0" y="276"/>
                  </a:cxn>
                  <a:cxn ang="0">
                    <a:pos x="2" y="353"/>
                  </a:cxn>
                  <a:cxn ang="0">
                    <a:pos x="34" y="383"/>
                  </a:cxn>
                </a:cxnLst>
                <a:rect l="0" t="0" r="r" b="b"/>
                <a:pathLst>
                  <a:path w="400" h="745">
                    <a:moveTo>
                      <a:pt x="34" y="383"/>
                    </a:moveTo>
                    <a:cubicBezTo>
                      <a:pt x="35" y="383"/>
                      <a:pt x="35" y="383"/>
                      <a:pt x="36" y="383"/>
                    </a:cubicBezTo>
                    <a:cubicBezTo>
                      <a:pt x="54" y="382"/>
                      <a:pt x="67" y="367"/>
                      <a:pt x="66" y="349"/>
                    </a:cubicBezTo>
                    <a:cubicBezTo>
                      <a:pt x="64" y="323"/>
                      <a:pt x="64" y="299"/>
                      <a:pt x="64" y="276"/>
                    </a:cubicBezTo>
                    <a:cubicBezTo>
                      <a:pt x="64" y="180"/>
                      <a:pt x="78" y="125"/>
                      <a:pt x="92" y="97"/>
                    </a:cubicBezTo>
                    <a:cubicBezTo>
                      <a:pt x="92" y="696"/>
                      <a:pt x="92" y="696"/>
                      <a:pt x="92" y="696"/>
                    </a:cubicBezTo>
                    <a:cubicBezTo>
                      <a:pt x="92" y="723"/>
                      <a:pt x="114" y="745"/>
                      <a:pt x="141" y="745"/>
                    </a:cubicBezTo>
                    <a:cubicBezTo>
                      <a:pt x="168" y="745"/>
                      <a:pt x="190" y="723"/>
                      <a:pt x="190" y="696"/>
                    </a:cubicBezTo>
                    <a:cubicBezTo>
                      <a:pt x="190" y="335"/>
                      <a:pt x="190" y="335"/>
                      <a:pt x="190" y="335"/>
                    </a:cubicBezTo>
                    <a:cubicBezTo>
                      <a:pt x="209" y="335"/>
                      <a:pt x="209" y="335"/>
                      <a:pt x="209" y="335"/>
                    </a:cubicBezTo>
                    <a:cubicBezTo>
                      <a:pt x="209" y="696"/>
                      <a:pt x="209" y="696"/>
                      <a:pt x="209" y="696"/>
                    </a:cubicBezTo>
                    <a:cubicBezTo>
                      <a:pt x="209" y="723"/>
                      <a:pt x="231" y="745"/>
                      <a:pt x="258" y="745"/>
                    </a:cubicBezTo>
                    <a:cubicBezTo>
                      <a:pt x="286" y="745"/>
                      <a:pt x="308" y="723"/>
                      <a:pt x="308" y="696"/>
                    </a:cubicBezTo>
                    <a:cubicBezTo>
                      <a:pt x="308" y="97"/>
                      <a:pt x="308" y="97"/>
                      <a:pt x="308" y="97"/>
                    </a:cubicBezTo>
                    <a:cubicBezTo>
                      <a:pt x="310" y="102"/>
                      <a:pt x="313" y="107"/>
                      <a:pt x="315" y="114"/>
                    </a:cubicBezTo>
                    <a:cubicBezTo>
                      <a:pt x="326" y="145"/>
                      <a:pt x="336" y="196"/>
                      <a:pt x="336" y="276"/>
                    </a:cubicBezTo>
                    <a:cubicBezTo>
                      <a:pt x="336" y="299"/>
                      <a:pt x="335" y="323"/>
                      <a:pt x="333" y="349"/>
                    </a:cubicBezTo>
                    <a:cubicBezTo>
                      <a:pt x="332" y="367"/>
                      <a:pt x="346" y="382"/>
                      <a:pt x="364" y="383"/>
                    </a:cubicBezTo>
                    <a:cubicBezTo>
                      <a:pt x="364" y="383"/>
                      <a:pt x="365" y="383"/>
                      <a:pt x="365" y="383"/>
                    </a:cubicBezTo>
                    <a:cubicBezTo>
                      <a:pt x="382" y="383"/>
                      <a:pt x="396" y="370"/>
                      <a:pt x="397" y="353"/>
                    </a:cubicBezTo>
                    <a:cubicBezTo>
                      <a:pt x="399" y="325"/>
                      <a:pt x="400" y="300"/>
                      <a:pt x="400" y="276"/>
                    </a:cubicBezTo>
                    <a:cubicBezTo>
                      <a:pt x="400" y="156"/>
                      <a:pt x="380" y="89"/>
                      <a:pt x="354" y="49"/>
                    </a:cubicBezTo>
                    <a:cubicBezTo>
                      <a:pt x="341" y="29"/>
                      <a:pt x="326" y="16"/>
                      <a:pt x="311" y="9"/>
                    </a:cubicBezTo>
                    <a:cubicBezTo>
                      <a:pt x="302" y="4"/>
                      <a:pt x="294" y="2"/>
                      <a:pt x="287" y="1"/>
                    </a:cubicBezTo>
                    <a:cubicBezTo>
                      <a:pt x="284" y="0"/>
                      <a:pt x="280" y="0"/>
                      <a:pt x="277" y="0"/>
                    </a:cubicBezTo>
                    <a:cubicBezTo>
                      <a:pt x="122" y="0"/>
                      <a:pt x="122" y="0"/>
                      <a:pt x="122" y="0"/>
                    </a:cubicBezTo>
                    <a:cubicBezTo>
                      <a:pt x="119" y="0"/>
                      <a:pt x="116" y="0"/>
                      <a:pt x="113" y="1"/>
                    </a:cubicBezTo>
                    <a:cubicBezTo>
                      <a:pt x="106" y="2"/>
                      <a:pt x="97" y="4"/>
                      <a:pt x="88" y="9"/>
                    </a:cubicBezTo>
                    <a:cubicBezTo>
                      <a:pt x="67" y="20"/>
                      <a:pt x="43" y="43"/>
                      <a:pt x="27" y="84"/>
                    </a:cubicBezTo>
                    <a:cubicBezTo>
                      <a:pt x="11" y="126"/>
                      <a:pt x="0" y="186"/>
                      <a:pt x="0" y="276"/>
                    </a:cubicBezTo>
                    <a:cubicBezTo>
                      <a:pt x="0" y="300"/>
                      <a:pt x="0" y="325"/>
                      <a:pt x="2" y="353"/>
                    </a:cubicBezTo>
                    <a:cubicBezTo>
                      <a:pt x="3" y="370"/>
                      <a:pt x="17" y="383"/>
                      <a:pt x="34" y="383"/>
                    </a:cubicBezTo>
                    <a:close/>
                  </a:path>
                </a:pathLst>
              </a:custGeom>
              <a:solidFill>
                <a:srgbClr val="008E9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solidFill>
                    <a:srgbClr val="222223"/>
                  </a:solidFill>
                </a:endParaRPr>
              </a:p>
            </p:txBody>
          </p:sp>
          <p:sp>
            <p:nvSpPr>
              <p:cNvPr id="75" name="Freeform 7"/>
              <p:cNvSpPr>
                <a:spLocks/>
              </p:cNvSpPr>
              <p:nvPr/>
            </p:nvSpPr>
            <p:spPr bwMode="auto">
              <a:xfrm>
                <a:off x="2454546" y="1005911"/>
                <a:ext cx="305254" cy="304602"/>
              </a:xfrm>
              <a:custGeom>
                <a:avLst/>
                <a:gdLst/>
                <a:ahLst/>
                <a:cxnLst>
                  <a:cxn ang="0">
                    <a:pos x="78" y="186"/>
                  </a:cxn>
                  <a:cxn ang="0">
                    <a:pos x="186" y="119"/>
                  </a:cxn>
                  <a:cxn ang="0">
                    <a:pos x="119" y="11"/>
                  </a:cxn>
                  <a:cxn ang="0">
                    <a:pos x="11" y="78"/>
                  </a:cxn>
                  <a:cxn ang="0">
                    <a:pos x="78" y="186"/>
                  </a:cxn>
                </a:cxnLst>
                <a:rect l="0" t="0" r="r" b="b"/>
                <a:pathLst>
                  <a:path w="198" h="198">
                    <a:moveTo>
                      <a:pt x="78" y="186"/>
                    </a:moveTo>
                    <a:cubicBezTo>
                      <a:pt x="127" y="198"/>
                      <a:pt x="175" y="168"/>
                      <a:pt x="186" y="119"/>
                    </a:cubicBezTo>
                    <a:cubicBezTo>
                      <a:pt x="198" y="71"/>
                      <a:pt x="168" y="22"/>
                      <a:pt x="119" y="11"/>
                    </a:cubicBezTo>
                    <a:cubicBezTo>
                      <a:pt x="71" y="0"/>
                      <a:pt x="22" y="30"/>
                      <a:pt x="11" y="78"/>
                    </a:cubicBezTo>
                    <a:cubicBezTo>
                      <a:pt x="0" y="127"/>
                      <a:pt x="30" y="175"/>
                      <a:pt x="78" y="186"/>
                    </a:cubicBezTo>
                    <a:close/>
                  </a:path>
                </a:pathLst>
              </a:custGeom>
              <a:solidFill>
                <a:srgbClr val="008E9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solidFill>
                    <a:srgbClr val="222223"/>
                  </a:solidFill>
                </a:endParaRPr>
              </a:p>
            </p:txBody>
          </p:sp>
        </p:grpSp>
        <p:grpSp>
          <p:nvGrpSpPr>
            <p:cNvPr id="28" name="Group 171"/>
            <p:cNvGrpSpPr>
              <a:grpSpLocks noChangeAspect="1"/>
            </p:cNvGrpSpPr>
            <p:nvPr/>
          </p:nvGrpSpPr>
          <p:grpSpPr>
            <a:xfrm>
              <a:off x="875169" y="1938828"/>
              <a:ext cx="114509" cy="196307"/>
              <a:chOff x="2299310" y="1005911"/>
              <a:chExt cx="616379" cy="1474091"/>
            </a:xfrm>
            <a:solidFill>
              <a:srgbClr val="1B365D"/>
            </a:solidFill>
          </p:grpSpPr>
          <p:sp>
            <p:nvSpPr>
              <p:cNvPr id="72" name="Freeform 6"/>
              <p:cNvSpPr>
                <a:spLocks/>
              </p:cNvSpPr>
              <p:nvPr/>
            </p:nvSpPr>
            <p:spPr bwMode="auto">
              <a:xfrm>
                <a:off x="2299310" y="1332037"/>
                <a:ext cx="616379" cy="1147965"/>
              </a:xfrm>
              <a:custGeom>
                <a:avLst/>
                <a:gdLst/>
                <a:ahLst/>
                <a:cxnLst>
                  <a:cxn ang="0">
                    <a:pos x="34" y="383"/>
                  </a:cxn>
                  <a:cxn ang="0">
                    <a:pos x="36" y="383"/>
                  </a:cxn>
                  <a:cxn ang="0">
                    <a:pos x="66" y="349"/>
                  </a:cxn>
                  <a:cxn ang="0">
                    <a:pos x="64" y="276"/>
                  </a:cxn>
                  <a:cxn ang="0">
                    <a:pos x="92" y="97"/>
                  </a:cxn>
                  <a:cxn ang="0">
                    <a:pos x="92" y="696"/>
                  </a:cxn>
                  <a:cxn ang="0">
                    <a:pos x="141" y="745"/>
                  </a:cxn>
                  <a:cxn ang="0">
                    <a:pos x="190" y="696"/>
                  </a:cxn>
                  <a:cxn ang="0">
                    <a:pos x="190" y="335"/>
                  </a:cxn>
                  <a:cxn ang="0">
                    <a:pos x="209" y="335"/>
                  </a:cxn>
                  <a:cxn ang="0">
                    <a:pos x="209" y="696"/>
                  </a:cxn>
                  <a:cxn ang="0">
                    <a:pos x="258" y="745"/>
                  </a:cxn>
                  <a:cxn ang="0">
                    <a:pos x="308" y="696"/>
                  </a:cxn>
                  <a:cxn ang="0">
                    <a:pos x="308" y="97"/>
                  </a:cxn>
                  <a:cxn ang="0">
                    <a:pos x="315" y="114"/>
                  </a:cxn>
                  <a:cxn ang="0">
                    <a:pos x="336" y="276"/>
                  </a:cxn>
                  <a:cxn ang="0">
                    <a:pos x="333" y="349"/>
                  </a:cxn>
                  <a:cxn ang="0">
                    <a:pos x="364" y="383"/>
                  </a:cxn>
                  <a:cxn ang="0">
                    <a:pos x="365" y="383"/>
                  </a:cxn>
                  <a:cxn ang="0">
                    <a:pos x="397" y="353"/>
                  </a:cxn>
                  <a:cxn ang="0">
                    <a:pos x="400" y="276"/>
                  </a:cxn>
                  <a:cxn ang="0">
                    <a:pos x="354" y="49"/>
                  </a:cxn>
                  <a:cxn ang="0">
                    <a:pos x="311" y="9"/>
                  </a:cxn>
                  <a:cxn ang="0">
                    <a:pos x="287" y="1"/>
                  </a:cxn>
                  <a:cxn ang="0">
                    <a:pos x="277" y="0"/>
                  </a:cxn>
                  <a:cxn ang="0">
                    <a:pos x="122" y="0"/>
                  </a:cxn>
                  <a:cxn ang="0">
                    <a:pos x="113" y="1"/>
                  </a:cxn>
                  <a:cxn ang="0">
                    <a:pos x="88" y="9"/>
                  </a:cxn>
                  <a:cxn ang="0">
                    <a:pos x="27" y="84"/>
                  </a:cxn>
                  <a:cxn ang="0">
                    <a:pos x="0" y="276"/>
                  </a:cxn>
                  <a:cxn ang="0">
                    <a:pos x="2" y="353"/>
                  </a:cxn>
                  <a:cxn ang="0">
                    <a:pos x="34" y="383"/>
                  </a:cxn>
                </a:cxnLst>
                <a:rect l="0" t="0" r="r" b="b"/>
                <a:pathLst>
                  <a:path w="400" h="745">
                    <a:moveTo>
                      <a:pt x="34" y="383"/>
                    </a:moveTo>
                    <a:cubicBezTo>
                      <a:pt x="35" y="383"/>
                      <a:pt x="35" y="383"/>
                      <a:pt x="36" y="383"/>
                    </a:cubicBezTo>
                    <a:cubicBezTo>
                      <a:pt x="54" y="382"/>
                      <a:pt x="67" y="367"/>
                      <a:pt x="66" y="349"/>
                    </a:cubicBezTo>
                    <a:cubicBezTo>
                      <a:pt x="64" y="323"/>
                      <a:pt x="64" y="299"/>
                      <a:pt x="64" y="276"/>
                    </a:cubicBezTo>
                    <a:cubicBezTo>
                      <a:pt x="64" y="180"/>
                      <a:pt x="78" y="125"/>
                      <a:pt x="92" y="97"/>
                    </a:cubicBezTo>
                    <a:cubicBezTo>
                      <a:pt x="92" y="696"/>
                      <a:pt x="92" y="696"/>
                      <a:pt x="92" y="696"/>
                    </a:cubicBezTo>
                    <a:cubicBezTo>
                      <a:pt x="92" y="723"/>
                      <a:pt x="114" y="745"/>
                      <a:pt x="141" y="745"/>
                    </a:cubicBezTo>
                    <a:cubicBezTo>
                      <a:pt x="168" y="745"/>
                      <a:pt x="190" y="723"/>
                      <a:pt x="190" y="696"/>
                    </a:cubicBezTo>
                    <a:cubicBezTo>
                      <a:pt x="190" y="335"/>
                      <a:pt x="190" y="335"/>
                      <a:pt x="190" y="335"/>
                    </a:cubicBezTo>
                    <a:cubicBezTo>
                      <a:pt x="209" y="335"/>
                      <a:pt x="209" y="335"/>
                      <a:pt x="209" y="335"/>
                    </a:cubicBezTo>
                    <a:cubicBezTo>
                      <a:pt x="209" y="696"/>
                      <a:pt x="209" y="696"/>
                      <a:pt x="209" y="696"/>
                    </a:cubicBezTo>
                    <a:cubicBezTo>
                      <a:pt x="209" y="723"/>
                      <a:pt x="231" y="745"/>
                      <a:pt x="258" y="745"/>
                    </a:cubicBezTo>
                    <a:cubicBezTo>
                      <a:pt x="286" y="745"/>
                      <a:pt x="308" y="723"/>
                      <a:pt x="308" y="696"/>
                    </a:cubicBezTo>
                    <a:cubicBezTo>
                      <a:pt x="308" y="97"/>
                      <a:pt x="308" y="97"/>
                      <a:pt x="308" y="97"/>
                    </a:cubicBezTo>
                    <a:cubicBezTo>
                      <a:pt x="310" y="102"/>
                      <a:pt x="313" y="107"/>
                      <a:pt x="315" y="114"/>
                    </a:cubicBezTo>
                    <a:cubicBezTo>
                      <a:pt x="326" y="145"/>
                      <a:pt x="336" y="196"/>
                      <a:pt x="336" y="276"/>
                    </a:cubicBezTo>
                    <a:cubicBezTo>
                      <a:pt x="336" y="299"/>
                      <a:pt x="335" y="323"/>
                      <a:pt x="333" y="349"/>
                    </a:cubicBezTo>
                    <a:cubicBezTo>
                      <a:pt x="332" y="367"/>
                      <a:pt x="346" y="382"/>
                      <a:pt x="364" y="383"/>
                    </a:cubicBezTo>
                    <a:cubicBezTo>
                      <a:pt x="364" y="383"/>
                      <a:pt x="365" y="383"/>
                      <a:pt x="365" y="383"/>
                    </a:cubicBezTo>
                    <a:cubicBezTo>
                      <a:pt x="382" y="383"/>
                      <a:pt x="396" y="370"/>
                      <a:pt x="397" y="353"/>
                    </a:cubicBezTo>
                    <a:cubicBezTo>
                      <a:pt x="399" y="325"/>
                      <a:pt x="400" y="300"/>
                      <a:pt x="400" y="276"/>
                    </a:cubicBezTo>
                    <a:cubicBezTo>
                      <a:pt x="400" y="156"/>
                      <a:pt x="380" y="89"/>
                      <a:pt x="354" y="49"/>
                    </a:cubicBezTo>
                    <a:cubicBezTo>
                      <a:pt x="341" y="29"/>
                      <a:pt x="326" y="16"/>
                      <a:pt x="311" y="9"/>
                    </a:cubicBezTo>
                    <a:cubicBezTo>
                      <a:pt x="302" y="4"/>
                      <a:pt x="294" y="2"/>
                      <a:pt x="287" y="1"/>
                    </a:cubicBezTo>
                    <a:cubicBezTo>
                      <a:pt x="284" y="0"/>
                      <a:pt x="280" y="0"/>
                      <a:pt x="277" y="0"/>
                    </a:cubicBezTo>
                    <a:cubicBezTo>
                      <a:pt x="122" y="0"/>
                      <a:pt x="122" y="0"/>
                      <a:pt x="122" y="0"/>
                    </a:cubicBezTo>
                    <a:cubicBezTo>
                      <a:pt x="119" y="0"/>
                      <a:pt x="116" y="0"/>
                      <a:pt x="113" y="1"/>
                    </a:cubicBezTo>
                    <a:cubicBezTo>
                      <a:pt x="106" y="2"/>
                      <a:pt x="97" y="4"/>
                      <a:pt x="88" y="9"/>
                    </a:cubicBezTo>
                    <a:cubicBezTo>
                      <a:pt x="67" y="20"/>
                      <a:pt x="43" y="43"/>
                      <a:pt x="27" y="84"/>
                    </a:cubicBezTo>
                    <a:cubicBezTo>
                      <a:pt x="11" y="126"/>
                      <a:pt x="0" y="186"/>
                      <a:pt x="0" y="276"/>
                    </a:cubicBezTo>
                    <a:cubicBezTo>
                      <a:pt x="0" y="300"/>
                      <a:pt x="0" y="325"/>
                      <a:pt x="2" y="353"/>
                    </a:cubicBezTo>
                    <a:cubicBezTo>
                      <a:pt x="3" y="370"/>
                      <a:pt x="17" y="383"/>
                      <a:pt x="34" y="383"/>
                    </a:cubicBezTo>
                    <a:close/>
                  </a:path>
                </a:pathLst>
              </a:custGeom>
              <a:solidFill>
                <a:srgbClr val="008E9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solidFill>
                    <a:srgbClr val="222223"/>
                  </a:solidFill>
                </a:endParaRPr>
              </a:p>
            </p:txBody>
          </p:sp>
          <p:sp>
            <p:nvSpPr>
              <p:cNvPr id="73" name="Freeform 7"/>
              <p:cNvSpPr>
                <a:spLocks/>
              </p:cNvSpPr>
              <p:nvPr/>
            </p:nvSpPr>
            <p:spPr bwMode="auto">
              <a:xfrm>
                <a:off x="2454546" y="1005911"/>
                <a:ext cx="305254" cy="304602"/>
              </a:xfrm>
              <a:custGeom>
                <a:avLst/>
                <a:gdLst/>
                <a:ahLst/>
                <a:cxnLst>
                  <a:cxn ang="0">
                    <a:pos x="78" y="186"/>
                  </a:cxn>
                  <a:cxn ang="0">
                    <a:pos x="186" y="119"/>
                  </a:cxn>
                  <a:cxn ang="0">
                    <a:pos x="119" y="11"/>
                  </a:cxn>
                  <a:cxn ang="0">
                    <a:pos x="11" y="78"/>
                  </a:cxn>
                  <a:cxn ang="0">
                    <a:pos x="78" y="186"/>
                  </a:cxn>
                </a:cxnLst>
                <a:rect l="0" t="0" r="r" b="b"/>
                <a:pathLst>
                  <a:path w="198" h="198">
                    <a:moveTo>
                      <a:pt x="78" y="186"/>
                    </a:moveTo>
                    <a:cubicBezTo>
                      <a:pt x="127" y="198"/>
                      <a:pt x="175" y="168"/>
                      <a:pt x="186" y="119"/>
                    </a:cubicBezTo>
                    <a:cubicBezTo>
                      <a:pt x="198" y="71"/>
                      <a:pt x="168" y="22"/>
                      <a:pt x="119" y="11"/>
                    </a:cubicBezTo>
                    <a:cubicBezTo>
                      <a:pt x="71" y="0"/>
                      <a:pt x="22" y="30"/>
                      <a:pt x="11" y="78"/>
                    </a:cubicBezTo>
                    <a:cubicBezTo>
                      <a:pt x="0" y="127"/>
                      <a:pt x="30" y="175"/>
                      <a:pt x="78" y="186"/>
                    </a:cubicBezTo>
                    <a:close/>
                  </a:path>
                </a:pathLst>
              </a:custGeom>
              <a:solidFill>
                <a:srgbClr val="008E9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solidFill>
                    <a:srgbClr val="222223"/>
                  </a:solidFill>
                </a:endParaRPr>
              </a:p>
            </p:txBody>
          </p:sp>
        </p:grpSp>
        <p:grpSp>
          <p:nvGrpSpPr>
            <p:cNvPr id="29" name="Group 171"/>
            <p:cNvGrpSpPr>
              <a:grpSpLocks noChangeAspect="1"/>
            </p:cNvGrpSpPr>
            <p:nvPr/>
          </p:nvGrpSpPr>
          <p:grpSpPr>
            <a:xfrm>
              <a:off x="1066978" y="1938828"/>
              <a:ext cx="114509" cy="196307"/>
              <a:chOff x="2299310" y="1005911"/>
              <a:chExt cx="616379" cy="1474091"/>
            </a:xfrm>
            <a:solidFill>
              <a:srgbClr val="1B365D"/>
            </a:solidFill>
          </p:grpSpPr>
          <p:sp>
            <p:nvSpPr>
              <p:cNvPr id="70" name="Freeform 6"/>
              <p:cNvSpPr>
                <a:spLocks/>
              </p:cNvSpPr>
              <p:nvPr/>
            </p:nvSpPr>
            <p:spPr bwMode="auto">
              <a:xfrm>
                <a:off x="2299310" y="1332037"/>
                <a:ext cx="616379" cy="1147965"/>
              </a:xfrm>
              <a:custGeom>
                <a:avLst/>
                <a:gdLst/>
                <a:ahLst/>
                <a:cxnLst>
                  <a:cxn ang="0">
                    <a:pos x="34" y="383"/>
                  </a:cxn>
                  <a:cxn ang="0">
                    <a:pos x="36" y="383"/>
                  </a:cxn>
                  <a:cxn ang="0">
                    <a:pos x="66" y="349"/>
                  </a:cxn>
                  <a:cxn ang="0">
                    <a:pos x="64" y="276"/>
                  </a:cxn>
                  <a:cxn ang="0">
                    <a:pos x="92" y="97"/>
                  </a:cxn>
                  <a:cxn ang="0">
                    <a:pos x="92" y="696"/>
                  </a:cxn>
                  <a:cxn ang="0">
                    <a:pos x="141" y="745"/>
                  </a:cxn>
                  <a:cxn ang="0">
                    <a:pos x="190" y="696"/>
                  </a:cxn>
                  <a:cxn ang="0">
                    <a:pos x="190" y="335"/>
                  </a:cxn>
                  <a:cxn ang="0">
                    <a:pos x="209" y="335"/>
                  </a:cxn>
                  <a:cxn ang="0">
                    <a:pos x="209" y="696"/>
                  </a:cxn>
                  <a:cxn ang="0">
                    <a:pos x="258" y="745"/>
                  </a:cxn>
                  <a:cxn ang="0">
                    <a:pos x="308" y="696"/>
                  </a:cxn>
                  <a:cxn ang="0">
                    <a:pos x="308" y="97"/>
                  </a:cxn>
                  <a:cxn ang="0">
                    <a:pos x="315" y="114"/>
                  </a:cxn>
                  <a:cxn ang="0">
                    <a:pos x="336" y="276"/>
                  </a:cxn>
                  <a:cxn ang="0">
                    <a:pos x="333" y="349"/>
                  </a:cxn>
                  <a:cxn ang="0">
                    <a:pos x="364" y="383"/>
                  </a:cxn>
                  <a:cxn ang="0">
                    <a:pos x="365" y="383"/>
                  </a:cxn>
                  <a:cxn ang="0">
                    <a:pos x="397" y="353"/>
                  </a:cxn>
                  <a:cxn ang="0">
                    <a:pos x="400" y="276"/>
                  </a:cxn>
                  <a:cxn ang="0">
                    <a:pos x="354" y="49"/>
                  </a:cxn>
                  <a:cxn ang="0">
                    <a:pos x="311" y="9"/>
                  </a:cxn>
                  <a:cxn ang="0">
                    <a:pos x="287" y="1"/>
                  </a:cxn>
                  <a:cxn ang="0">
                    <a:pos x="277" y="0"/>
                  </a:cxn>
                  <a:cxn ang="0">
                    <a:pos x="122" y="0"/>
                  </a:cxn>
                  <a:cxn ang="0">
                    <a:pos x="113" y="1"/>
                  </a:cxn>
                  <a:cxn ang="0">
                    <a:pos x="88" y="9"/>
                  </a:cxn>
                  <a:cxn ang="0">
                    <a:pos x="27" y="84"/>
                  </a:cxn>
                  <a:cxn ang="0">
                    <a:pos x="0" y="276"/>
                  </a:cxn>
                  <a:cxn ang="0">
                    <a:pos x="2" y="353"/>
                  </a:cxn>
                  <a:cxn ang="0">
                    <a:pos x="34" y="383"/>
                  </a:cxn>
                </a:cxnLst>
                <a:rect l="0" t="0" r="r" b="b"/>
                <a:pathLst>
                  <a:path w="400" h="745">
                    <a:moveTo>
                      <a:pt x="34" y="383"/>
                    </a:moveTo>
                    <a:cubicBezTo>
                      <a:pt x="35" y="383"/>
                      <a:pt x="35" y="383"/>
                      <a:pt x="36" y="383"/>
                    </a:cubicBezTo>
                    <a:cubicBezTo>
                      <a:pt x="54" y="382"/>
                      <a:pt x="67" y="367"/>
                      <a:pt x="66" y="349"/>
                    </a:cubicBezTo>
                    <a:cubicBezTo>
                      <a:pt x="64" y="323"/>
                      <a:pt x="64" y="299"/>
                      <a:pt x="64" y="276"/>
                    </a:cubicBezTo>
                    <a:cubicBezTo>
                      <a:pt x="64" y="180"/>
                      <a:pt x="78" y="125"/>
                      <a:pt x="92" y="97"/>
                    </a:cubicBezTo>
                    <a:cubicBezTo>
                      <a:pt x="92" y="696"/>
                      <a:pt x="92" y="696"/>
                      <a:pt x="92" y="696"/>
                    </a:cubicBezTo>
                    <a:cubicBezTo>
                      <a:pt x="92" y="723"/>
                      <a:pt x="114" y="745"/>
                      <a:pt x="141" y="745"/>
                    </a:cubicBezTo>
                    <a:cubicBezTo>
                      <a:pt x="168" y="745"/>
                      <a:pt x="190" y="723"/>
                      <a:pt x="190" y="696"/>
                    </a:cubicBezTo>
                    <a:cubicBezTo>
                      <a:pt x="190" y="335"/>
                      <a:pt x="190" y="335"/>
                      <a:pt x="190" y="335"/>
                    </a:cubicBezTo>
                    <a:cubicBezTo>
                      <a:pt x="209" y="335"/>
                      <a:pt x="209" y="335"/>
                      <a:pt x="209" y="335"/>
                    </a:cubicBezTo>
                    <a:cubicBezTo>
                      <a:pt x="209" y="696"/>
                      <a:pt x="209" y="696"/>
                      <a:pt x="209" y="696"/>
                    </a:cubicBezTo>
                    <a:cubicBezTo>
                      <a:pt x="209" y="723"/>
                      <a:pt x="231" y="745"/>
                      <a:pt x="258" y="745"/>
                    </a:cubicBezTo>
                    <a:cubicBezTo>
                      <a:pt x="286" y="745"/>
                      <a:pt x="308" y="723"/>
                      <a:pt x="308" y="696"/>
                    </a:cubicBezTo>
                    <a:cubicBezTo>
                      <a:pt x="308" y="97"/>
                      <a:pt x="308" y="97"/>
                      <a:pt x="308" y="97"/>
                    </a:cubicBezTo>
                    <a:cubicBezTo>
                      <a:pt x="310" y="102"/>
                      <a:pt x="313" y="107"/>
                      <a:pt x="315" y="114"/>
                    </a:cubicBezTo>
                    <a:cubicBezTo>
                      <a:pt x="326" y="145"/>
                      <a:pt x="336" y="196"/>
                      <a:pt x="336" y="276"/>
                    </a:cubicBezTo>
                    <a:cubicBezTo>
                      <a:pt x="336" y="299"/>
                      <a:pt x="335" y="323"/>
                      <a:pt x="333" y="349"/>
                    </a:cubicBezTo>
                    <a:cubicBezTo>
                      <a:pt x="332" y="367"/>
                      <a:pt x="346" y="382"/>
                      <a:pt x="364" y="383"/>
                    </a:cubicBezTo>
                    <a:cubicBezTo>
                      <a:pt x="364" y="383"/>
                      <a:pt x="365" y="383"/>
                      <a:pt x="365" y="383"/>
                    </a:cubicBezTo>
                    <a:cubicBezTo>
                      <a:pt x="382" y="383"/>
                      <a:pt x="396" y="370"/>
                      <a:pt x="397" y="353"/>
                    </a:cubicBezTo>
                    <a:cubicBezTo>
                      <a:pt x="399" y="325"/>
                      <a:pt x="400" y="300"/>
                      <a:pt x="400" y="276"/>
                    </a:cubicBezTo>
                    <a:cubicBezTo>
                      <a:pt x="400" y="156"/>
                      <a:pt x="380" y="89"/>
                      <a:pt x="354" y="49"/>
                    </a:cubicBezTo>
                    <a:cubicBezTo>
                      <a:pt x="341" y="29"/>
                      <a:pt x="326" y="16"/>
                      <a:pt x="311" y="9"/>
                    </a:cubicBezTo>
                    <a:cubicBezTo>
                      <a:pt x="302" y="4"/>
                      <a:pt x="294" y="2"/>
                      <a:pt x="287" y="1"/>
                    </a:cubicBezTo>
                    <a:cubicBezTo>
                      <a:pt x="284" y="0"/>
                      <a:pt x="280" y="0"/>
                      <a:pt x="277" y="0"/>
                    </a:cubicBezTo>
                    <a:cubicBezTo>
                      <a:pt x="122" y="0"/>
                      <a:pt x="122" y="0"/>
                      <a:pt x="122" y="0"/>
                    </a:cubicBezTo>
                    <a:cubicBezTo>
                      <a:pt x="119" y="0"/>
                      <a:pt x="116" y="0"/>
                      <a:pt x="113" y="1"/>
                    </a:cubicBezTo>
                    <a:cubicBezTo>
                      <a:pt x="106" y="2"/>
                      <a:pt x="97" y="4"/>
                      <a:pt x="88" y="9"/>
                    </a:cubicBezTo>
                    <a:cubicBezTo>
                      <a:pt x="67" y="20"/>
                      <a:pt x="43" y="43"/>
                      <a:pt x="27" y="84"/>
                    </a:cubicBezTo>
                    <a:cubicBezTo>
                      <a:pt x="11" y="126"/>
                      <a:pt x="0" y="186"/>
                      <a:pt x="0" y="276"/>
                    </a:cubicBezTo>
                    <a:cubicBezTo>
                      <a:pt x="0" y="300"/>
                      <a:pt x="0" y="325"/>
                      <a:pt x="2" y="353"/>
                    </a:cubicBezTo>
                    <a:cubicBezTo>
                      <a:pt x="3" y="370"/>
                      <a:pt x="17" y="383"/>
                      <a:pt x="34" y="383"/>
                    </a:cubicBezTo>
                    <a:close/>
                  </a:path>
                </a:pathLst>
              </a:custGeom>
              <a:solidFill>
                <a:srgbClr val="008E9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solidFill>
                    <a:srgbClr val="222223"/>
                  </a:solidFill>
                </a:endParaRPr>
              </a:p>
            </p:txBody>
          </p:sp>
          <p:sp>
            <p:nvSpPr>
              <p:cNvPr id="71" name="Freeform 7"/>
              <p:cNvSpPr>
                <a:spLocks/>
              </p:cNvSpPr>
              <p:nvPr/>
            </p:nvSpPr>
            <p:spPr bwMode="auto">
              <a:xfrm>
                <a:off x="2454546" y="1005911"/>
                <a:ext cx="305254" cy="304602"/>
              </a:xfrm>
              <a:custGeom>
                <a:avLst/>
                <a:gdLst/>
                <a:ahLst/>
                <a:cxnLst>
                  <a:cxn ang="0">
                    <a:pos x="78" y="186"/>
                  </a:cxn>
                  <a:cxn ang="0">
                    <a:pos x="186" y="119"/>
                  </a:cxn>
                  <a:cxn ang="0">
                    <a:pos x="119" y="11"/>
                  </a:cxn>
                  <a:cxn ang="0">
                    <a:pos x="11" y="78"/>
                  </a:cxn>
                  <a:cxn ang="0">
                    <a:pos x="78" y="186"/>
                  </a:cxn>
                </a:cxnLst>
                <a:rect l="0" t="0" r="r" b="b"/>
                <a:pathLst>
                  <a:path w="198" h="198">
                    <a:moveTo>
                      <a:pt x="78" y="186"/>
                    </a:moveTo>
                    <a:cubicBezTo>
                      <a:pt x="127" y="198"/>
                      <a:pt x="175" y="168"/>
                      <a:pt x="186" y="119"/>
                    </a:cubicBezTo>
                    <a:cubicBezTo>
                      <a:pt x="198" y="71"/>
                      <a:pt x="168" y="22"/>
                      <a:pt x="119" y="11"/>
                    </a:cubicBezTo>
                    <a:cubicBezTo>
                      <a:pt x="71" y="0"/>
                      <a:pt x="22" y="30"/>
                      <a:pt x="11" y="78"/>
                    </a:cubicBezTo>
                    <a:cubicBezTo>
                      <a:pt x="0" y="127"/>
                      <a:pt x="30" y="175"/>
                      <a:pt x="78" y="186"/>
                    </a:cubicBezTo>
                    <a:close/>
                  </a:path>
                </a:pathLst>
              </a:custGeom>
              <a:solidFill>
                <a:srgbClr val="008E9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solidFill>
                    <a:srgbClr val="222223"/>
                  </a:solidFill>
                </a:endParaRPr>
              </a:p>
            </p:txBody>
          </p:sp>
        </p:grpSp>
        <p:grpSp>
          <p:nvGrpSpPr>
            <p:cNvPr id="30" name="Group 171"/>
            <p:cNvGrpSpPr>
              <a:grpSpLocks noChangeAspect="1"/>
            </p:cNvGrpSpPr>
            <p:nvPr/>
          </p:nvGrpSpPr>
          <p:grpSpPr>
            <a:xfrm>
              <a:off x="487197" y="2203662"/>
              <a:ext cx="114509" cy="196307"/>
              <a:chOff x="2299310" y="1005911"/>
              <a:chExt cx="616379" cy="1474091"/>
            </a:xfrm>
            <a:solidFill>
              <a:srgbClr val="1B365D"/>
            </a:solidFill>
          </p:grpSpPr>
          <p:sp>
            <p:nvSpPr>
              <p:cNvPr id="68" name="Freeform 6"/>
              <p:cNvSpPr>
                <a:spLocks/>
              </p:cNvSpPr>
              <p:nvPr/>
            </p:nvSpPr>
            <p:spPr bwMode="auto">
              <a:xfrm>
                <a:off x="2299310" y="1332037"/>
                <a:ext cx="616379" cy="1147965"/>
              </a:xfrm>
              <a:custGeom>
                <a:avLst/>
                <a:gdLst/>
                <a:ahLst/>
                <a:cxnLst>
                  <a:cxn ang="0">
                    <a:pos x="34" y="383"/>
                  </a:cxn>
                  <a:cxn ang="0">
                    <a:pos x="36" y="383"/>
                  </a:cxn>
                  <a:cxn ang="0">
                    <a:pos x="66" y="349"/>
                  </a:cxn>
                  <a:cxn ang="0">
                    <a:pos x="64" y="276"/>
                  </a:cxn>
                  <a:cxn ang="0">
                    <a:pos x="92" y="97"/>
                  </a:cxn>
                  <a:cxn ang="0">
                    <a:pos x="92" y="696"/>
                  </a:cxn>
                  <a:cxn ang="0">
                    <a:pos x="141" y="745"/>
                  </a:cxn>
                  <a:cxn ang="0">
                    <a:pos x="190" y="696"/>
                  </a:cxn>
                  <a:cxn ang="0">
                    <a:pos x="190" y="335"/>
                  </a:cxn>
                  <a:cxn ang="0">
                    <a:pos x="209" y="335"/>
                  </a:cxn>
                  <a:cxn ang="0">
                    <a:pos x="209" y="696"/>
                  </a:cxn>
                  <a:cxn ang="0">
                    <a:pos x="258" y="745"/>
                  </a:cxn>
                  <a:cxn ang="0">
                    <a:pos x="308" y="696"/>
                  </a:cxn>
                  <a:cxn ang="0">
                    <a:pos x="308" y="97"/>
                  </a:cxn>
                  <a:cxn ang="0">
                    <a:pos x="315" y="114"/>
                  </a:cxn>
                  <a:cxn ang="0">
                    <a:pos x="336" y="276"/>
                  </a:cxn>
                  <a:cxn ang="0">
                    <a:pos x="333" y="349"/>
                  </a:cxn>
                  <a:cxn ang="0">
                    <a:pos x="364" y="383"/>
                  </a:cxn>
                  <a:cxn ang="0">
                    <a:pos x="365" y="383"/>
                  </a:cxn>
                  <a:cxn ang="0">
                    <a:pos x="397" y="353"/>
                  </a:cxn>
                  <a:cxn ang="0">
                    <a:pos x="400" y="276"/>
                  </a:cxn>
                  <a:cxn ang="0">
                    <a:pos x="354" y="49"/>
                  </a:cxn>
                  <a:cxn ang="0">
                    <a:pos x="311" y="9"/>
                  </a:cxn>
                  <a:cxn ang="0">
                    <a:pos x="287" y="1"/>
                  </a:cxn>
                  <a:cxn ang="0">
                    <a:pos x="277" y="0"/>
                  </a:cxn>
                  <a:cxn ang="0">
                    <a:pos x="122" y="0"/>
                  </a:cxn>
                  <a:cxn ang="0">
                    <a:pos x="113" y="1"/>
                  </a:cxn>
                  <a:cxn ang="0">
                    <a:pos x="88" y="9"/>
                  </a:cxn>
                  <a:cxn ang="0">
                    <a:pos x="27" y="84"/>
                  </a:cxn>
                  <a:cxn ang="0">
                    <a:pos x="0" y="276"/>
                  </a:cxn>
                  <a:cxn ang="0">
                    <a:pos x="2" y="353"/>
                  </a:cxn>
                  <a:cxn ang="0">
                    <a:pos x="34" y="383"/>
                  </a:cxn>
                </a:cxnLst>
                <a:rect l="0" t="0" r="r" b="b"/>
                <a:pathLst>
                  <a:path w="400" h="745">
                    <a:moveTo>
                      <a:pt x="34" y="383"/>
                    </a:moveTo>
                    <a:cubicBezTo>
                      <a:pt x="35" y="383"/>
                      <a:pt x="35" y="383"/>
                      <a:pt x="36" y="383"/>
                    </a:cubicBezTo>
                    <a:cubicBezTo>
                      <a:pt x="54" y="382"/>
                      <a:pt x="67" y="367"/>
                      <a:pt x="66" y="349"/>
                    </a:cubicBezTo>
                    <a:cubicBezTo>
                      <a:pt x="64" y="323"/>
                      <a:pt x="64" y="299"/>
                      <a:pt x="64" y="276"/>
                    </a:cubicBezTo>
                    <a:cubicBezTo>
                      <a:pt x="64" y="180"/>
                      <a:pt x="78" y="125"/>
                      <a:pt x="92" y="97"/>
                    </a:cubicBezTo>
                    <a:cubicBezTo>
                      <a:pt x="92" y="696"/>
                      <a:pt x="92" y="696"/>
                      <a:pt x="92" y="696"/>
                    </a:cubicBezTo>
                    <a:cubicBezTo>
                      <a:pt x="92" y="723"/>
                      <a:pt x="114" y="745"/>
                      <a:pt x="141" y="745"/>
                    </a:cubicBezTo>
                    <a:cubicBezTo>
                      <a:pt x="168" y="745"/>
                      <a:pt x="190" y="723"/>
                      <a:pt x="190" y="696"/>
                    </a:cubicBezTo>
                    <a:cubicBezTo>
                      <a:pt x="190" y="335"/>
                      <a:pt x="190" y="335"/>
                      <a:pt x="190" y="335"/>
                    </a:cubicBezTo>
                    <a:cubicBezTo>
                      <a:pt x="209" y="335"/>
                      <a:pt x="209" y="335"/>
                      <a:pt x="209" y="335"/>
                    </a:cubicBezTo>
                    <a:cubicBezTo>
                      <a:pt x="209" y="696"/>
                      <a:pt x="209" y="696"/>
                      <a:pt x="209" y="696"/>
                    </a:cubicBezTo>
                    <a:cubicBezTo>
                      <a:pt x="209" y="723"/>
                      <a:pt x="231" y="745"/>
                      <a:pt x="258" y="745"/>
                    </a:cubicBezTo>
                    <a:cubicBezTo>
                      <a:pt x="286" y="745"/>
                      <a:pt x="308" y="723"/>
                      <a:pt x="308" y="696"/>
                    </a:cubicBezTo>
                    <a:cubicBezTo>
                      <a:pt x="308" y="97"/>
                      <a:pt x="308" y="97"/>
                      <a:pt x="308" y="97"/>
                    </a:cubicBezTo>
                    <a:cubicBezTo>
                      <a:pt x="310" y="102"/>
                      <a:pt x="313" y="107"/>
                      <a:pt x="315" y="114"/>
                    </a:cubicBezTo>
                    <a:cubicBezTo>
                      <a:pt x="326" y="145"/>
                      <a:pt x="336" y="196"/>
                      <a:pt x="336" y="276"/>
                    </a:cubicBezTo>
                    <a:cubicBezTo>
                      <a:pt x="336" y="299"/>
                      <a:pt x="335" y="323"/>
                      <a:pt x="333" y="349"/>
                    </a:cubicBezTo>
                    <a:cubicBezTo>
                      <a:pt x="332" y="367"/>
                      <a:pt x="346" y="382"/>
                      <a:pt x="364" y="383"/>
                    </a:cubicBezTo>
                    <a:cubicBezTo>
                      <a:pt x="364" y="383"/>
                      <a:pt x="365" y="383"/>
                      <a:pt x="365" y="383"/>
                    </a:cubicBezTo>
                    <a:cubicBezTo>
                      <a:pt x="382" y="383"/>
                      <a:pt x="396" y="370"/>
                      <a:pt x="397" y="353"/>
                    </a:cubicBezTo>
                    <a:cubicBezTo>
                      <a:pt x="399" y="325"/>
                      <a:pt x="400" y="300"/>
                      <a:pt x="400" y="276"/>
                    </a:cubicBezTo>
                    <a:cubicBezTo>
                      <a:pt x="400" y="156"/>
                      <a:pt x="380" y="89"/>
                      <a:pt x="354" y="49"/>
                    </a:cubicBezTo>
                    <a:cubicBezTo>
                      <a:pt x="341" y="29"/>
                      <a:pt x="326" y="16"/>
                      <a:pt x="311" y="9"/>
                    </a:cubicBezTo>
                    <a:cubicBezTo>
                      <a:pt x="302" y="4"/>
                      <a:pt x="294" y="2"/>
                      <a:pt x="287" y="1"/>
                    </a:cubicBezTo>
                    <a:cubicBezTo>
                      <a:pt x="284" y="0"/>
                      <a:pt x="280" y="0"/>
                      <a:pt x="277" y="0"/>
                    </a:cubicBezTo>
                    <a:cubicBezTo>
                      <a:pt x="122" y="0"/>
                      <a:pt x="122" y="0"/>
                      <a:pt x="122" y="0"/>
                    </a:cubicBezTo>
                    <a:cubicBezTo>
                      <a:pt x="119" y="0"/>
                      <a:pt x="116" y="0"/>
                      <a:pt x="113" y="1"/>
                    </a:cubicBezTo>
                    <a:cubicBezTo>
                      <a:pt x="106" y="2"/>
                      <a:pt x="97" y="4"/>
                      <a:pt x="88" y="9"/>
                    </a:cubicBezTo>
                    <a:cubicBezTo>
                      <a:pt x="67" y="20"/>
                      <a:pt x="43" y="43"/>
                      <a:pt x="27" y="84"/>
                    </a:cubicBezTo>
                    <a:cubicBezTo>
                      <a:pt x="11" y="126"/>
                      <a:pt x="0" y="186"/>
                      <a:pt x="0" y="276"/>
                    </a:cubicBezTo>
                    <a:cubicBezTo>
                      <a:pt x="0" y="300"/>
                      <a:pt x="0" y="325"/>
                      <a:pt x="2" y="353"/>
                    </a:cubicBezTo>
                    <a:cubicBezTo>
                      <a:pt x="3" y="370"/>
                      <a:pt x="17" y="383"/>
                      <a:pt x="34" y="383"/>
                    </a:cubicBezTo>
                    <a:close/>
                  </a:path>
                </a:pathLst>
              </a:custGeom>
              <a:solidFill>
                <a:srgbClr val="008E9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solidFill>
                    <a:srgbClr val="222223"/>
                  </a:solidFill>
                </a:endParaRPr>
              </a:p>
            </p:txBody>
          </p:sp>
          <p:sp>
            <p:nvSpPr>
              <p:cNvPr id="69" name="Freeform 7"/>
              <p:cNvSpPr>
                <a:spLocks/>
              </p:cNvSpPr>
              <p:nvPr/>
            </p:nvSpPr>
            <p:spPr bwMode="auto">
              <a:xfrm>
                <a:off x="2454546" y="1005911"/>
                <a:ext cx="305254" cy="304602"/>
              </a:xfrm>
              <a:custGeom>
                <a:avLst/>
                <a:gdLst/>
                <a:ahLst/>
                <a:cxnLst>
                  <a:cxn ang="0">
                    <a:pos x="78" y="186"/>
                  </a:cxn>
                  <a:cxn ang="0">
                    <a:pos x="186" y="119"/>
                  </a:cxn>
                  <a:cxn ang="0">
                    <a:pos x="119" y="11"/>
                  </a:cxn>
                  <a:cxn ang="0">
                    <a:pos x="11" y="78"/>
                  </a:cxn>
                  <a:cxn ang="0">
                    <a:pos x="78" y="186"/>
                  </a:cxn>
                </a:cxnLst>
                <a:rect l="0" t="0" r="r" b="b"/>
                <a:pathLst>
                  <a:path w="198" h="198">
                    <a:moveTo>
                      <a:pt x="78" y="186"/>
                    </a:moveTo>
                    <a:cubicBezTo>
                      <a:pt x="127" y="198"/>
                      <a:pt x="175" y="168"/>
                      <a:pt x="186" y="119"/>
                    </a:cubicBezTo>
                    <a:cubicBezTo>
                      <a:pt x="198" y="71"/>
                      <a:pt x="168" y="22"/>
                      <a:pt x="119" y="11"/>
                    </a:cubicBezTo>
                    <a:cubicBezTo>
                      <a:pt x="71" y="0"/>
                      <a:pt x="22" y="30"/>
                      <a:pt x="11" y="78"/>
                    </a:cubicBezTo>
                    <a:cubicBezTo>
                      <a:pt x="0" y="127"/>
                      <a:pt x="30" y="175"/>
                      <a:pt x="78" y="186"/>
                    </a:cubicBezTo>
                    <a:close/>
                  </a:path>
                </a:pathLst>
              </a:custGeom>
              <a:solidFill>
                <a:srgbClr val="008E9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solidFill>
                    <a:srgbClr val="222223"/>
                  </a:solidFill>
                </a:endParaRPr>
              </a:p>
            </p:txBody>
          </p:sp>
        </p:grpSp>
        <p:grpSp>
          <p:nvGrpSpPr>
            <p:cNvPr id="31" name="Group 171"/>
            <p:cNvGrpSpPr>
              <a:grpSpLocks noChangeAspect="1"/>
            </p:cNvGrpSpPr>
            <p:nvPr/>
          </p:nvGrpSpPr>
          <p:grpSpPr>
            <a:xfrm>
              <a:off x="681988" y="2203662"/>
              <a:ext cx="114509" cy="196307"/>
              <a:chOff x="2299310" y="1005911"/>
              <a:chExt cx="616379" cy="1474091"/>
            </a:xfrm>
            <a:solidFill>
              <a:srgbClr val="1B365D"/>
            </a:solidFill>
          </p:grpSpPr>
          <p:sp>
            <p:nvSpPr>
              <p:cNvPr id="66" name="Freeform 6"/>
              <p:cNvSpPr>
                <a:spLocks/>
              </p:cNvSpPr>
              <p:nvPr/>
            </p:nvSpPr>
            <p:spPr bwMode="auto">
              <a:xfrm>
                <a:off x="2299310" y="1332037"/>
                <a:ext cx="616379" cy="1147965"/>
              </a:xfrm>
              <a:custGeom>
                <a:avLst/>
                <a:gdLst/>
                <a:ahLst/>
                <a:cxnLst>
                  <a:cxn ang="0">
                    <a:pos x="34" y="383"/>
                  </a:cxn>
                  <a:cxn ang="0">
                    <a:pos x="36" y="383"/>
                  </a:cxn>
                  <a:cxn ang="0">
                    <a:pos x="66" y="349"/>
                  </a:cxn>
                  <a:cxn ang="0">
                    <a:pos x="64" y="276"/>
                  </a:cxn>
                  <a:cxn ang="0">
                    <a:pos x="92" y="97"/>
                  </a:cxn>
                  <a:cxn ang="0">
                    <a:pos x="92" y="696"/>
                  </a:cxn>
                  <a:cxn ang="0">
                    <a:pos x="141" y="745"/>
                  </a:cxn>
                  <a:cxn ang="0">
                    <a:pos x="190" y="696"/>
                  </a:cxn>
                  <a:cxn ang="0">
                    <a:pos x="190" y="335"/>
                  </a:cxn>
                  <a:cxn ang="0">
                    <a:pos x="209" y="335"/>
                  </a:cxn>
                  <a:cxn ang="0">
                    <a:pos x="209" y="696"/>
                  </a:cxn>
                  <a:cxn ang="0">
                    <a:pos x="258" y="745"/>
                  </a:cxn>
                  <a:cxn ang="0">
                    <a:pos x="308" y="696"/>
                  </a:cxn>
                  <a:cxn ang="0">
                    <a:pos x="308" y="97"/>
                  </a:cxn>
                  <a:cxn ang="0">
                    <a:pos x="315" y="114"/>
                  </a:cxn>
                  <a:cxn ang="0">
                    <a:pos x="336" y="276"/>
                  </a:cxn>
                  <a:cxn ang="0">
                    <a:pos x="333" y="349"/>
                  </a:cxn>
                  <a:cxn ang="0">
                    <a:pos x="364" y="383"/>
                  </a:cxn>
                  <a:cxn ang="0">
                    <a:pos x="365" y="383"/>
                  </a:cxn>
                  <a:cxn ang="0">
                    <a:pos x="397" y="353"/>
                  </a:cxn>
                  <a:cxn ang="0">
                    <a:pos x="400" y="276"/>
                  </a:cxn>
                  <a:cxn ang="0">
                    <a:pos x="354" y="49"/>
                  </a:cxn>
                  <a:cxn ang="0">
                    <a:pos x="311" y="9"/>
                  </a:cxn>
                  <a:cxn ang="0">
                    <a:pos x="287" y="1"/>
                  </a:cxn>
                  <a:cxn ang="0">
                    <a:pos x="277" y="0"/>
                  </a:cxn>
                  <a:cxn ang="0">
                    <a:pos x="122" y="0"/>
                  </a:cxn>
                  <a:cxn ang="0">
                    <a:pos x="113" y="1"/>
                  </a:cxn>
                  <a:cxn ang="0">
                    <a:pos x="88" y="9"/>
                  </a:cxn>
                  <a:cxn ang="0">
                    <a:pos x="27" y="84"/>
                  </a:cxn>
                  <a:cxn ang="0">
                    <a:pos x="0" y="276"/>
                  </a:cxn>
                  <a:cxn ang="0">
                    <a:pos x="2" y="353"/>
                  </a:cxn>
                  <a:cxn ang="0">
                    <a:pos x="34" y="383"/>
                  </a:cxn>
                </a:cxnLst>
                <a:rect l="0" t="0" r="r" b="b"/>
                <a:pathLst>
                  <a:path w="400" h="745">
                    <a:moveTo>
                      <a:pt x="34" y="383"/>
                    </a:moveTo>
                    <a:cubicBezTo>
                      <a:pt x="35" y="383"/>
                      <a:pt x="35" y="383"/>
                      <a:pt x="36" y="383"/>
                    </a:cubicBezTo>
                    <a:cubicBezTo>
                      <a:pt x="54" y="382"/>
                      <a:pt x="67" y="367"/>
                      <a:pt x="66" y="349"/>
                    </a:cubicBezTo>
                    <a:cubicBezTo>
                      <a:pt x="64" y="323"/>
                      <a:pt x="64" y="299"/>
                      <a:pt x="64" y="276"/>
                    </a:cubicBezTo>
                    <a:cubicBezTo>
                      <a:pt x="64" y="180"/>
                      <a:pt x="78" y="125"/>
                      <a:pt x="92" y="97"/>
                    </a:cubicBezTo>
                    <a:cubicBezTo>
                      <a:pt x="92" y="696"/>
                      <a:pt x="92" y="696"/>
                      <a:pt x="92" y="696"/>
                    </a:cubicBezTo>
                    <a:cubicBezTo>
                      <a:pt x="92" y="723"/>
                      <a:pt x="114" y="745"/>
                      <a:pt x="141" y="745"/>
                    </a:cubicBezTo>
                    <a:cubicBezTo>
                      <a:pt x="168" y="745"/>
                      <a:pt x="190" y="723"/>
                      <a:pt x="190" y="696"/>
                    </a:cubicBezTo>
                    <a:cubicBezTo>
                      <a:pt x="190" y="335"/>
                      <a:pt x="190" y="335"/>
                      <a:pt x="190" y="335"/>
                    </a:cubicBezTo>
                    <a:cubicBezTo>
                      <a:pt x="209" y="335"/>
                      <a:pt x="209" y="335"/>
                      <a:pt x="209" y="335"/>
                    </a:cubicBezTo>
                    <a:cubicBezTo>
                      <a:pt x="209" y="696"/>
                      <a:pt x="209" y="696"/>
                      <a:pt x="209" y="696"/>
                    </a:cubicBezTo>
                    <a:cubicBezTo>
                      <a:pt x="209" y="723"/>
                      <a:pt x="231" y="745"/>
                      <a:pt x="258" y="745"/>
                    </a:cubicBezTo>
                    <a:cubicBezTo>
                      <a:pt x="286" y="745"/>
                      <a:pt x="308" y="723"/>
                      <a:pt x="308" y="696"/>
                    </a:cubicBezTo>
                    <a:cubicBezTo>
                      <a:pt x="308" y="97"/>
                      <a:pt x="308" y="97"/>
                      <a:pt x="308" y="97"/>
                    </a:cubicBezTo>
                    <a:cubicBezTo>
                      <a:pt x="310" y="102"/>
                      <a:pt x="313" y="107"/>
                      <a:pt x="315" y="114"/>
                    </a:cubicBezTo>
                    <a:cubicBezTo>
                      <a:pt x="326" y="145"/>
                      <a:pt x="336" y="196"/>
                      <a:pt x="336" y="276"/>
                    </a:cubicBezTo>
                    <a:cubicBezTo>
                      <a:pt x="336" y="299"/>
                      <a:pt x="335" y="323"/>
                      <a:pt x="333" y="349"/>
                    </a:cubicBezTo>
                    <a:cubicBezTo>
                      <a:pt x="332" y="367"/>
                      <a:pt x="346" y="382"/>
                      <a:pt x="364" y="383"/>
                    </a:cubicBezTo>
                    <a:cubicBezTo>
                      <a:pt x="364" y="383"/>
                      <a:pt x="365" y="383"/>
                      <a:pt x="365" y="383"/>
                    </a:cubicBezTo>
                    <a:cubicBezTo>
                      <a:pt x="382" y="383"/>
                      <a:pt x="396" y="370"/>
                      <a:pt x="397" y="353"/>
                    </a:cubicBezTo>
                    <a:cubicBezTo>
                      <a:pt x="399" y="325"/>
                      <a:pt x="400" y="300"/>
                      <a:pt x="400" y="276"/>
                    </a:cubicBezTo>
                    <a:cubicBezTo>
                      <a:pt x="400" y="156"/>
                      <a:pt x="380" y="89"/>
                      <a:pt x="354" y="49"/>
                    </a:cubicBezTo>
                    <a:cubicBezTo>
                      <a:pt x="341" y="29"/>
                      <a:pt x="326" y="16"/>
                      <a:pt x="311" y="9"/>
                    </a:cubicBezTo>
                    <a:cubicBezTo>
                      <a:pt x="302" y="4"/>
                      <a:pt x="294" y="2"/>
                      <a:pt x="287" y="1"/>
                    </a:cubicBezTo>
                    <a:cubicBezTo>
                      <a:pt x="284" y="0"/>
                      <a:pt x="280" y="0"/>
                      <a:pt x="277" y="0"/>
                    </a:cubicBezTo>
                    <a:cubicBezTo>
                      <a:pt x="122" y="0"/>
                      <a:pt x="122" y="0"/>
                      <a:pt x="122" y="0"/>
                    </a:cubicBezTo>
                    <a:cubicBezTo>
                      <a:pt x="119" y="0"/>
                      <a:pt x="116" y="0"/>
                      <a:pt x="113" y="1"/>
                    </a:cubicBezTo>
                    <a:cubicBezTo>
                      <a:pt x="106" y="2"/>
                      <a:pt x="97" y="4"/>
                      <a:pt x="88" y="9"/>
                    </a:cubicBezTo>
                    <a:cubicBezTo>
                      <a:pt x="67" y="20"/>
                      <a:pt x="43" y="43"/>
                      <a:pt x="27" y="84"/>
                    </a:cubicBezTo>
                    <a:cubicBezTo>
                      <a:pt x="11" y="126"/>
                      <a:pt x="0" y="186"/>
                      <a:pt x="0" y="276"/>
                    </a:cubicBezTo>
                    <a:cubicBezTo>
                      <a:pt x="0" y="300"/>
                      <a:pt x="0" y="325"/>
                      <a:pt x="2" y="353"/>
                    </a:cubicBezTo>
                    <a:cubicBezTo>
                      <a:pt x="3" y="370"/>
                      <a:pt x="17" y="383"/>
                      <a:pt x="34" y="383"/>
                    </a:cubicBezTo>
                    <a:close/>
                  </a:path>
                </a:pathLst>
              </a:custGeom>
              <a:solidFill>
                <a:srgbClr val="008E9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solidFill>
                    <a:srgbClr val="222223"/>
                  </a:solidFill>
                </a:endParaRPr>
              </a:p>
            </p:txBody>
          </p:sp>
          <p:sp>
            <p:nvSpPr>
              <p:cNvPr id="67" name="Freeform 7"/>
              <p:cNvSpPr>
                <a:spLocks/>
              </p:cNvSpPr>
              <p:nvPr/>
            </p:nvSpPr>
            <p:spPr bwMode="auto">
              <a:xfrm>
                <a:off x="2454546" y="1005911"/>
                <a:ext cx="305254" cy="304602"/>
              </a:xfrm>
              <a:custGeom>
                <a:avLst/>
                <a:gdLst/>
                <a:ahLst/>
                <a:cxnLst>
                  <a:cxn ang="0">
                    <a:pos x="78" y="186"/>
                  </a:cxn>
                  <a:cxn ang="0">
                    <a:pos x="186" y="119"/>
                  </a:cxn>
                  <a:cxn ang="0">
                    <a:pos x="119" y="11"/>
                  </a:cxn>
                  <a:cxn ang="0">
                    <a:pos x="11" y="78"/>
                  </a:cxn>
                  <a:cxn ang="0">
                    <a:pos x="78" y="186"/>
                  </a:cxn>
                </a:cxnLst>
                <a:rect l="0" t="0" r="r" b="b"/>
                <a:pathLst>
                  <a:path w="198" h="198">
                    <a:moveTo>
                      <a:pt x="78" y="186"/>
                    </a:moveTo>
                    <a:cubicBezTo>
                      <a:pt x="127" y="198"/>
                      <a:pt x="175" y="168"/>
                      <a:pt x="186" y="119"/>
                    </a:cubicBezTo>
                    <a:cubicBezTo>
                      <a:pt x="198" y="71"/>
                      <a:pt x="168" y="22"/>
                      <a:pt x="119" y="11"/>
                    </a:cubicBezTo>
                    <a:cubicBezTo>
                      <a:pt x="71" y="0"/>
                      <a:pt x="22" y="30"/>
                      <a:pt x="11" y="78"/>
                    </a:cubicBezTo>
                    <a:cubicBezTo>
                      <a:pt x="0" y="127"/>
                      <a:pt x="30" y="175"/>
                      <a:pt x="78" y="186"/>
                    </a:cubicBezTo>
                    <a:close/>
                  </a:path>
                </a:pathLst>
              </a:custGeom>
              <a:solidFill>
                <a:srgbClr val="008E9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solidFill>
                    <a:srgbClr val="222223"/>
                  </a:solidFill>
                </a:endParaRPr>
              </a:p>
            </p:txBody>
          </p:sp>
        </p:grpSp>
        <p:grpSp>
          <p:nvGrpSpPr>
            <p:cNvPr id="32" name="Group 171"/>
            <p:cNvGrpSpPr>
              <a:grpSpLocks noChangeAspect="1"/>
            </p:cNvGrpSpPr>
            <p:nvPr/>
          </p:nvGrpSpPr>
          <p:grpSpPr>
            <a:xfrm>
              <a:off x="880381" y="2203662"/>
              <a:ext cx="114509" cy="196307"/>
              <a:chOff x="2299310" y="1005911"/>
              <a:chExt cx="616379" cy="1474091"/>
            </a:xfrm>
            <a:solidFill>
              <a:srgbClr val="1B365D"/>
            </a:solidFill>
          </p:grpSpPr>
          <p:sp>
            <p:nvSpPr>
              <p:cNvPr id="64" name="Freeform 6"/>
              <p:cNvSpPr>
                <a:spLocks/>
              </p:cNvSpPr>
              <p:nvPr/>
            </p:nvSpPr>
            <p:spPr bwMode="auto">
              <a:xfrm>
                <a:off x="2299310" y="1332037"/>
                <a:ext cx="616379" cy="1147965"/>
              </a:xfrm>
              <a:custGeom>
                <a:avLst/>
                <a:gdLst/>
                <a:ahLst/>
                <a:cxnLst>
                  <a:cxn ang="0">
                    <a:pos x="34" y="383"/>
                  </a:cxn>
                  <a:cxn ang="0">
                    <a:pos x="36" y="383"/>
                  </a:cxn>
                  <a:cxn ang="0">
                    <a:pos x="66" y="349"/>
                  </a:cxn>
                  <a:cxn ang="0">
                    <a:pos x="64" y="276"/>
                  </a:cxn>
                  <a:cxn ang="0">
                    <a:pos x="92" y="97"/>
                  </a:cxn>
                  <a:cxn ang="0">
                    <a:pos x="92" y="696"/>
                  </a:cxn>
                  <a:cxn ang="0">
                    <a:pos x="141" y="745"/>
                  </a:cxn>
                  <a:cxn ang="0">
                    <a:pos x="190" y="696"/>
                  </a:cxn>
                  <a:cxn ang="0">
                    <a:pos x="190" y="335"/>
                  </a:cxn>
                  <a:cxn ang="0">
                    <a:pos x="209" y="335"/>
                  </a:cxn>
                  <a:cxn ang="0">
                    <a:pos x="209" y="696"/>
                  </a:cxn>
                  <a:cxn ang="0">
                    <a:pos x="258" y="745"/>
                  </a:cxn>
                  <a:cxn ang="0">
                    <a:pos x="308" y="696"/>
                  </a:cxn>
                  <a:cxn ang="0">
                    <a:pos x="308" y="97"/>
                  </a:cxn>
                  <a:cxn ang="0">
                    <a:pos x="315" y="114"/>
                  </a:cxn>
                  <a:cxn ang="0">
                    <a:pos x="336" y="276"/>
                  </a:cxn>
                  <a:cxn ang="0">
                    <a:pos x="333" y="349"/>
                  </a:cxn>
                  <a:cxn ang="0">
                    <a:pos x="364" y="383"/>
                  </a:cxn>
                  <a:cxn ang="0">
                    <a:pos x="365" y="383"/>
                  </a:cxn>
                  <a:cxn ang="0">
                    <a:pos x="397" y="353"/>
                  </a:cxn>
                  <a:cxn ang="0">
                    <a:pos x="400" y="276"/>
                  </a:cxn>
                  <a:cxn ang="0">
                    <a:pos x="354" y="49"/>
                  </a:cxn>
                  <a:cxn ang="0">
                    <a:pos x="311" y="9"/>
                  </a:cxn>
                  <a:cxn ang="0">
                    <a:pos x="287" y="1"/>
                  </a:cxn>
                  <a:cxn ang="0">
                    <a:pos x="277" y="0"/>
                  </a:cxn>
                  <a:cxn ang="0">
                    <a:pos x="122" y="0"/>
                  </a:cxn>
                  <a:cxn ang="0">
                    <a:pos x="113" y="1"/>
                  </a:cxn>
                  <a:cxn ang="0">
                    <a:pos x="88" y="9"/>
                  </a:cxn>
                  <a:cxn ang="0">
                    <a:pos x="27" y="84"/>
                  </a:cxn>
                  <a:cxn ang="0">
                    <a:pos x="0" y="276"/>
                  </a:cxn>
                  <a:cxn ang="0">
                    <a:pos x="2" y="353"/>
                  </a:cxn>
                  <a:cxn ang="0">
                    <a:pos x="34" y="383"/>
                  </a:cxn>
                </a:cxnLst>
                <a:rect l="0" t="0" r="r" b="b"/>
                <a:pathLst>
                  <a:path w="400" h="745">
                    <a:moveTo>
                      <a:pt x="34" y="383"/>
                    </a:moveTo>
                    <a:cubicBezTo>
                      <a:pt x="35" y="383"/>
                      <a:pt x="35" y="383"/>
                      <a:pt x="36" y="383"/>
                    </a:cubicBezTo>
                    <a:cubicBezTo>
                      <a:pt x="54" y="382"/>
                      <a:pt x="67" y="367"/>
                      <a:pt x="66" y="349"/>
                    </a:cubicBezTo>
                    <a:cubicBezTo>
                      <a:pt x="64" y="323"/>
                      <a:pt x="64" y="299"/>
                      <a:pt x="64" y="276"/>
                    </a:cubicBezTo>
                    <a:cubicBezTo>
                      <a:pt x="64" y="180"/>
                      <a:pt x="78" y="125"/>
                      <a:pt x="92" y="97"/>
                    </a:cubicBezTo>
                    <a:cubicBezTo>
                      <a:pt x="92" y="696"/>
                      <a:pt x="92" y="696"/>
                      <a:pt x="92" y="696"/>
                    </a:cubicBezTo>
                    <a:cubicBezTo>
                      <a:pt x="92" y="723"/>
                      <a:pt x="114" y="745"/>
                      <a:pt x="141" y="745"/>
                    </a:cubicBezTo>
                    <a:cubicBezTo>
                      <a:pt x="168" y="745"/>
                      <a:pt x="190" y="723"/>
                      <a:pt x="190" y="696"/>
                    </a:cubicBezTo>
                    <a:cubicBezTo>
                      <a:pt x="190" y="335"/>
                      <a:pt x="190" y="335"/>
                      <a:pt x="190" y="335"/>
                    </a:cubicBezTo>
                    <a:cubicBezTo>
                      <a:pt x="209" y="335"/>
                      <a:pt x="209" y="335"/>
                      <a:pt x="209" y="335"/>
                    </a:cubicBezTo>
                    <a:cubicBezTo>
                      <a:pt x="209" y="696"/>
                      <a:pt x="209" y="696"/>
                      <a:pt x="209" y="696"/>
                    </a:cubicBezTo>
                    <a:cubicBezTo>
                      <a:pt x="209" y="723"/>
                      <a:pt x="231" y="745"/>
                      <a:pt x="258" y="745"/>
                    </a:cubicBezTo>
                    <a:cubicBezTo>
                      <a:pt x="286" y="745"/>
                      <a:pt x="308" y="723"/>
                      <a:pt x="308" y="696"/>
                    </a:cubicBezTo>
                    <a:cubicBezTo>
                      <a:pt x="308" y="97"/>
                      <a:pt x="308" y="97"/>
                      <a:pt x="308" y="97"/>
                    </a:cubicBezTo>
                    <a:cubicBezTo>
                      <a:pt x="310" y="102"/>
                      <a:pt x="313" y="107"/>
                      <a:pt x="315" y="114"/>
                    </a:cubicBezTo>
                    <a:cubicBezTo>
                      <a:pt x="326" y="145"/>
                      <a:pt x="336" y="196"/>
                      <a:pt x="336" y="276"/>
                    </a:cubicBezTo>
                    <a:cubicBezTo>
                      <a:pt x="336" y="299"/>
                      <a:pt x="335" y="323"/>
                      <a:pt x="333" y="349"/>
                    </a:cubicBezTo>
                    <a:cubicBezTo>
                      <a:pt x="332" y="367"/>
                      <a:pt x="346" y="382"/>
                      <a:pt x="364" y="383"/>
                    </a:cubicBezTo>
                    <a:cubicBezTo>
                      <a:pt x="364" y="383"/>
                      <a:pt x="365" y="383"/>
                      <a:pt x="365" y="383"/>
                    </a:cubicBezTo>
                    <a:cubicBezTo>
                      <a:pt x="382" y="383"/>
                      <a:pt x="396" y="370"/>
                      <a:pt x="397" y="353"/>
                    </a:cubicBezTo>
                    <a:cubicBezTo>
                      <a:pt x="399" y="325"/>
                      <a:pt x="400" y="300"/>
                      <a:pt x="400" y="276"/>
                    </a:cubicBezTo>
                    <a:cubicBezTo>
                      <a:pt x="400" y="156"/>
                      <a:pt x="380" y="89"/>
                      <a:pt x="354" y="49"/>
                    </a:cubicBezTo>
                    <a:cubicBezTo>
                      <a:pt x="341" y="29"/>
                      <a:pt x="326" y="16"/>
                      <a:pt x="311" y="9"/>
                    </a:cubicBezTo>
                    <a:cubicBezTo>
                      <a:pt x="302" y="4"/>
                      <a:pt x="294" y="2"/>
                      <a:pt x="287" y="1"/>
                    </a:cubicBezTo>
                    <a:cubicBezTo>
                      <a:pt x="284" y="0"/>
                      <a:pt x="280" y="0"/>
                      <a:pt x="277" y="0"/>
                    </a:cubicBezTo>
                    <a:cubicBezTo>
                      <a:pt x="122" y="0"/>
                      <a:pt x="122" y="0"/>
                      <a:pt x="122" y="0"/>
                    </a:cubicBezTo>
                    <a:cubicBezTo>
                      <a:pt x="119" y="0"/>
                      <a:pt x="116" y="0"/>
                      <a:pt x="113" y="1"/>
                    </a:cubicBezTo>
                    <a:cubicBezTo>
                      <a:pt x="106" y="2"/>
                      <a:pt x="97" y="4"/>
                      <a:pt x="88" y="9"/>
                    </a:cubicBezTo>
                    <a:cubicBezTo>
                      <a:pt x="67" y="20"/>
                      <a:pt x="43" y="43"/>
                      <a:pt x="27" y="84"/>
                    </a:cubicBezTo>
                    <a:cubicBezTo>
                      <a:pt x="11" y="126"/>
                      <a:pt x="0" y="186"/>
                      <a:pt x="0" y="276"/>
                    </a:cubicBezTo>
                    <a:cubicBezTo>
                      <a:pt x="0" y="300"/>
                      <a:pt x="0" y="325"/>
                      <a:pt x="2" y="353"/>
                    </a:cubicBezTo>
                    <a:cubicBezTo>
                      <a:pt x="3" y="370"/>
                      <a:pt x="17" y="383"/>
                      <a:pt x="34" y="383"/>
                    </a:cubicBezTo>
                    <a:close/>
                  </a:path>
                </a:pathLst>
              </a:custGeom>
              <a:solidFill>
                <a:srgbClr val="008E9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solidFill>
                    <a:srgbClr val="222223"/>
                  </a:solidFill>
                </a:endParaRPr>
              </a:p>
            </p:txBody>
          </p:sp>
          <p:sp>
            <p:nvSpPr>
              <p:cNvPr id="65" name="Freeform 7"/>
              <p:cNvSpPr>
                <a:spLocks/>
              </p:cNvSpPr>
              <p:nvPr/>
            </p:nvSpPr>
            <p:spPr bwMode="auto">
              <a:xfrm>
                <a:off x="2454546" y="1005911"/>
                <a:ext cx="305254" cy="304602"/>
              </a:xfrm>
              <a:custGeom>
                <a:avLst/>
                <a:gdLst/>
                <a:ahLst/>
                <a:cxnLst>
                  <a:cxn ang="0">
                    <a:pos x="78" y="186"/>
                  </a:cxn>
                  <a:cxn ang="0">
                    <a:pos x="186" y="119"/>
                  </a:cxn>
                  <a:cxn ang="0">
                    <a:pos x="119" y="11"/>
                  </a:cxn>
                  <a:cxn ang="0">
                    <a:pos x="11" y="78"/>
                  </a:cxn>
                  <a:cxn ang="0">
                    <a:pos x="78" y="186"/>
                  </a:cxn>
                </a:cxnLst>
                <a:rect l="0" t="0" r="r" b="b"/>
                <a:pathLst>
                  <a:path w="198" h="198">
                    <a:moveTo>
                      <a:pt x="78" y="186"/>
                    </a:moveTo>
                    <a:cubicBezTo>
                      <a:pt x="127" y="198"/>
                      <a:pt x="175" y="168"/>
                      <a:pt x="186" y="119"/>
                    </a:cubicBezTo>
                    <a:cubicBezTo>
                      <a:pt x="198" y="71"/>
                      <a:pt x="168" y="22"/>
                      <a:pt x="119" y="11"/>
                    </a:cubicBezTo>
                    <a:cubicBezTo>
                      <a:pt x="71" y="0"/>
                      <a:pt x="22" y="30"/>
                      <a:pt x="11" y="78"/>
                    </a:cubicBezTo>
                    <a:cubicBezTo>
                      <a:pt x="0" y="127"/>
                      <a:pt x="30" y="175"/>
                      <a:pt x="78" y="186"/>
                    </a:cubicBezTo>
                    <a:close/>
                  </a:path>
                </a:pathLst>
              </a:custGeom>
              <a:solidFill>
                <a:srgbClr val="008E9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solidFill>
                    <a:srgbClr val="222223"/>
                  </a:solidFill>
                </a:endParaRPr>
              </a:p>
            </p:txBody>
          </p:sp>
        </p:grpSp>
        <p:grpSp>
          <p:nvGrpSpPr>
            <p:cNvPr id="33" name="Group 171"/>
            <p:cNvGrpSpPr>
              <a:grpSpLocks noChangeAspect="1"/>
            </p:cNvGrpSpPr>
            <p:nvPr/>
          </p:nvGrpSpPr>
          <p:grpSpPr>
            <a:xfrm>
              <a:off x="1072189" y="2203662"/>
              <a:ext cx="114509" cy="196307"/>
              <a:chOff x="2299310" y="1005911"/>
              <a:chExt cx="616379" cy="1474091"/>
            </a:xfrm>
            <a:solidFill>
              <a:srgbClr val="1B365D"/>
            </a:solidFill>
          </p:grpSpPr>
          <p:sp>
            <p:nvSpPr>
              <p:cNvPr id="62" name="Freeform 6"/>
              <p:cNvSpPr>
                <a:spLocks/>
              </p:cNvSpPr>
              <p:nvPr/>
            </p:nvSpPr>
            <p:spPr bwMode="auto">
              <a:xfrm>
                <a:off x="2299310" y="1332037"/>
                <a:ext cx="616379" cy="1147965"/>
              </a:xfrm>
              <a:custGeom>
                <a:avLst/>
                <a:gdLst/>
                <a:ahLst/>
                <a:cxnLst>
                  <a:cxn ang="0">
                    <a:pos x="34" y="383"/>
                  </a:cxn>
                  <a:cxn ang="0">
                    <a:pos x="36" y="383"/>
                  </a:cxn>
                  <a:cxn ang="0">
                    <a:pos x="66" y="349"/>
                  </a:cxn>
                  <a:cxn ang="0">
                    <a:pos x="64" y="276"/>
                  </a:cxn>
                  <a:cxn ang="0">
                    <a:pos x="92" y="97"/>
                  </a:cxn>
                  <a:cxn ang="0">
                    <a:pos x="92" y="696"/>
                  </a:cxn>
                  <a:cxn ang="0">
                    <a:pos x="141" y="745"/>
                  </a:cxn>
                  <a:cxn ang="0">
                    <a:pos x="190" y="696"/>
                  </a:cxn>
                  <a:cxn ang="0">
                    <a:pos x="190" y="335"/>
                  </a:cxn>
                  <a:cxn ang="0">
                    <a:pos x="209" y="335"/>
                  </a:cxn>
                  <a:cxn ang="0">
                    <a:pos x="209" y="696"/>
                  </a:cxn>
                  <a:cxn ang="0">
                    <a:pos x="258" y="745"/>
                  </a:cxn>
                  <a:cxn ang="0">
                    <a:pos x="308" y="696"/>
                  </a:cxn>
                  <a:cxn ang="0">
                    <a:pos x="308" y="97"/>
                  </a:cxn>
                  <a:cxn ang="0">
                    <a:pos x="315" y="114"/>
                  </a:cxn>
                  <a:cxn ang="0">
                    <a:pos x="336" y="276"/>
                  </a:cxn>
                  <a:cxn ang="0">
                    <a:pos x="333" y="349"/>
                  </a:cxn>
                  <a:cxn ang="0">
                    <a:pos x="364" y="383"/>
                  </a:cxn>
                  <a:cxn ang="0">
                    <a:pos x="365" y="383"/>
                  </a:cxn>
                  <a:cxn ang="0">
                    <a:pos x="397" y="353"/>
                  </a:cxn>
                  <a:cxn ang="0">
                    <a:pos x="400" y="276"/>
                  </a:cxn>
                  <a:cxn ang="0">
                    <a:pos x="354" y="49"/>
                  </a:cxn>
                  <a:cxn ang="0">
                    <a:pos x="311" y="9"/>
                  </a:cxn>
                  <a:cxn ang="0">
                    <a:pos x="287" y="1"/>
                  </a:cxn>
                  <a:cxn ang="0">
                    <a:pos x="277" y="0"/>
                  </a:cxn>
                  <a:cxn ang="0">
                    <a:pos x="122" y="0"/>
                  </a:cxn>
                  <a:cxn ang="0">
                    <a:pos x="113" y="1"/>
                  </a:cxn>
                  <a:cxn ang="0">
                    <a:pos x="88" y="9"/>
                  </a:cxn>
                  <a:cxn ang="0">
                    <a:pos x="27" y="84"/>
                  </a:cxn>
                  <a:cxn ang="0">
                    <a:pos x="0" y="276"/>
                  </a:cxn>
                  <a:cxn ang="0">
                    <a:pos x="2" y="353"/>
                  </a:cxn>
                  <a:cxn ang="0">
                    <a:pos x="34" y="383"/>
                  </a:cxn>
                </a:cxnLst>
                <a:rect l="0" t="0" r="r" b="b"/>
                <a:pathLst>
                  <a:path w="400" h="745">
                    <a:moveTo>
                      <a:pt x="34" y="383"/>
                    </a:moveTo>
                    <a:cubicBezTo>
                      <a:pt x="35" y="383"/>
                      <a:pt x="35" y="383"/>
                      <a:pt x="36" y="383"/>
                    </a:cubicBezTo>
                    <a:cubicBezTo>
                      <a:pt x="54" y="382"/>
                      <a:pt x="67" y="367"/>
                      <a:pt x="66" y="349"/>
                    </a:cubicBezTo>
                    <a:cubicBezTo>
                      <a:pt x="64" y="323"/>
                      <a:pt x="64" y="299"/>
                      <a:pt x="64" y="276"/>
                    </a:cubicBezTo>
                    <a:cubicBezTo>
                      <a:pt x="64" y="180"/>
                      <a:pt x="78" y="125"/>
                      <a:pt x="92" y="97"/>
                    </a:cubicBezTo>
                    <a:cubicBezTo>
                      <a:pt x="92" y="696"/>
                      <a:pt x="92" y="696"/>
                      <a:pt x="92" y="696"/>
                    </a:cubicBezTo>
                    <a:cubicBezTo>
                      <a:pt x="92" y="723"/>
                      <a:pt x="114" y="745"/>
                      <a:pt x="141" y="745"/>
                    </a:cubicBezTo>
                    <a:cubicBezTo>
                      <a:pt x="168" y="745"/>
                      <a:pt x="190" y="723"/>
                      <a:pt x="190" y="696"/>
                    </a:cubicBezTo>
                    <a:cubicBezTo>
                      <a:pt x="190" y="335"/>
                      <a:pt x="190" y="335"/>
                      <a:pt x="190" y="335"/>
                    </a:cubicBezTo>
                    <a:cubicBezTo>
                      <a:pt x="209" y="335"/>
                      <a:pt x="209" y="335"/>
                      <a:pt x="209" y="335"/>
                    </a:cubicBezTo>
                    <a:cubicBezTo>
                      <a:pt x="209" y="696"/>
                      <a:pt x="209" y="696"/>
                      <a:pt x="209" y="696"/>
                    </a:cubicBezTo>
                    <a:cubicBezTo>
                      <a:pt x="209" y="723"/>
                      <a:pt x="231" y="745"/>
                      <a:pt x="258" y="745"/>
                    </a:cubicBezTo>
                    <a:cubicBezTo>
                      <a:pt x="286" y="745"/>
                      <a:pt x="308" y="723"/>
                      <a:pt x="308" y="696"/>
                    </a:cubicBezTo>
                    <a:cubicBezTo>
                      <a:pt x="308" y="97"/>
                      <a:pt x="308" y="97"/>
                      <a:pt x="308" y="97"/>
                    </a:cubicBezTo>
                    <a:cubicBezTo>
                      <a:pt x="310" y="102"/>
                      <a:pt x="313" y="107"/>
                      <a:pt x="315" y="114"/>
                    </a:cubicBezTo>
                    <a:cubicBezTo>
                      <a:pt x="326" y="145"/>
                      <a:pt x="336" y="196"/>
                      <a:pt x="336" y="276"/>
                    </a:cubicBezTo>
                    <a:cubicBezTo>
                      <a:pt x="336" y="299"/>
                      <a:pt x="335" y="323"/>
                      <a:pt x="333" y="349"/>
                    </a:cubicBezTo>
                    <a:cubicBezTo>
                      <a:pt x="332" y="367"/>
                      <a:pt x="346" y="382"/>
                      <a:pt x="364" y="383"/>
                    </a:cubicBezTo>
                    <a:cubicBezTo>
                      <a:pt x="364" y="383"/>
                      <a:pt x="365" y="383"/>
                      <a:pt x="365" y="383"/>
                    </a:cubicBezTo>
                    <a:cubicBezTo>
                      <a:pt x="382" y="383"/>
                      <a:pt x="396" y="370"/>
                      <a:pt x="397" y="353"/>
                    </a:cubicBezTo>
                    <a:cubicBezTo>
                      <a:pt x="399" y="325"/>
                      <a:pt x="400" y="300"/>
                      <a:pt x="400" y="276"/>
                    </a:cubicBezTo>
                    <a:cubicBezTo>
                      <a:pt x="400" y="156"/>
                      <a:pt x="380" y="89"/>
                      <a:pt x="354" y="49"/>
                    </a:cubicBezTo>
                    <a:cubicBezTo>
                      <a:pt x="341" y="29"/>
                      <a:pt x="326" y="16"/>
                      <a:pt x="311" y="9"/>
                    </a:cubicBezTo>
                    <a:cubicBezTo>
                      <a:pt x="302" y="4"/>
                      <a:pt x="294" y="2"/>
                      <a:pt x="287" y="1"/>
                    </a:cubicBezTo>
                    <a:cubicBezTo>
                      <a:pt x="284" y="0"/>
                      <a:pt x="280" y="0"/>
                      <a:pt x="277" y="0"/>
                    </a:cubicBezTo>
                    <a:cubicBezTo>
                      <a:pt x="122" y="0"/>
                      <a:pt x="122" y="0"/>
                      <a:pt x="122" y="0"/>
                    </a:cubicBezTo>
                    <a:cubicBezTo>
                      <a:pt x="119" y="0"/>
                      <a:pt x="116" y="0"/>
                      <a:pt x="113" y="1"/>
                    </a:cubicBezTo>
                    <a:cubicBezTo>
                      <a:pt x="106" y="2"/>
                      <a:pt x="97" y="4"/>
                      <a:pt x="88" y="9"/>
                    </a:cubicBezTo>
                    <a:cubicBezTo>
                      <a:pt x="67" y="20"/>
                      <a:pt x="43" y="43"/>
                      <a:pt x="27" y="84"/>
                    </a:cubicBezTo>
                    <a:cubicBezTo>
                      <a:pt x="11" y="126"/>
                      <a:pt x="0" y="186"/>
                      <a:pt x="0" y="276"/>
                    </a:cubicBezTo>
                    <a:cubicBezTo>
                      <a:pt x="0" y="300"/>
                      <a:pt x="0" y="325"/>
                      <a:pt x="2" y="353"/>
                    </a:cubicBezTo>
                    <a:cubicBezTo>
                      <a:pt x="3" y="370"/>
                      <a:pt x="17" y="383"/>
                      <a:pt x="34" y="383"/>
                    </a:cubicBezTo>
                    <a:close/>
                  </a:path>
                </a:pathLst>
              </a:custGeom>
              <a:solidFill>
                <a:srgbClr val="008E9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solidFill>
                    <a:srgbClr val="222223"/>
                  </a:solidFill>
                </a:endParaRPr>
              </a:p>
            </p:txBody>
          </p:sp>
          <p:sp>
            <p:nvSpPr>
              <p:cNvPr id="63" name="Freeform 7"/>
              <p:cNvSpPr>
                <a:spLocks/>
              </p:cNvSpPr>
              <p:nvPr/>
            </p:nvSpPr>
            <p:spPr bwMode="auto">
              <a:xfrm>
                <a:off x="2454546" y="1005911"/>
                <a:ext cx="305254" cy="304602"/>
              </a:xfrm>
              <a:custGeom>
                <a:avLst/>
                <a:gdLst/>
                <a:ahLst/>
                <a:cxnLst>
                  <a:cxn ang="0">
                    <a:pos x="78" y="186"/>
                  </a:cxn>
                  <a:cxn ang="0">
                    <a:pos x="186" y="119"/>
                  </a:cxn>
                  <a:cxn ang="0">
                    <a:pos x="119" y="11"/>
                  </a:cxn>
                  <a:cxn ang="0">
                    <a:pos x="11" y="78"/>
                  </a:cxn>
                  <a:cxn ang="0">
                    <a:pos x="78" y="186"/>
                  </a:cxn>
                </a:cxnLst>
                <a:rect l="0" t="0" r="r" b="b"/>
                <a:pathLst>
                  <a:path w="198" h="198">
                    <a:moveTo>
                      <a:pt x="78" y="186"/>
                    </a:moveTo>
                    <a:cubicBezTo>
                      <a:pt x="127" y="198"/>
                      <a:pt x="175" y="168"/>
                      <a:pt x="186" y="119"/>
                    </a:cubicBezTo>
                    <a:cubicBezTo>
                      <a:pt x="198" y="71"/>
                      <a:pt x="168" y="22"/>
                      <a:pt x="119" y="11"/>
                    </a:cubicBezTo>
                    <a:cubicBezTo>
                      <a:pt x="71" y="0"/>
                      <a:pt x="22" y="30"/>
                      <a:pt x="11" y="78"/>
                    </a:cubicBezTo>
                    <a:cubicBezTo>
                      <a:pt x="0" y="127"/>
                      <a:pt x="30" y="175"/>
                      <a:pt x="78" y="186"/>
                    </a:cubicBezTo>
                    <a:close/>
                  </a:path>
                </a:pathLst>
              </a:custGeom>
              <a:solidFill>
                <a:srgbClr val="008E9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solidFill>
                    <a:srgbClr val="222223"/>
                  </a:solidFill>
                </a:endParaRPr>
              </a:p>
            </p:txBody>
          </p:sp>
        </p:grpSp>
        <p:grpSp>
          <p:nvGrpSpPr>
            <p:cNvPr id="34" name="Group 171"/>
            <p:cNvGrpSpPr>
              <a:grpSpLocks noChangeAspect="1"/>
            </p:cNvGrpSpPr>
            <p:nvPr/>
          </p:nvGrpSpPr>
          <p:grpSpPr>
            <a:xfrm>
              <a:off x="1261371" y="2203393"/>
              <a:ext cx="114509" cy="196307"/>
              <a:chOff x="2299310" y="1005911"/>
              <a:chExt cx="616379" cy="1474091"/>
            </a:xfrm>
            <a:solidFill>
              <a:srgbClr val="1B365D"/>
            </a:solidFill>
          </p:grpSpPr>
          <p:sp>
            <p:nvSpPr>
              <p:cNvPr id="60" name="Freeform 6"/>
              <p:cNvSpPr>
                <a:spLocks/>
              </p:cNvSpPr>
              <p:nvPr/>
            </p:nvSpPr>
            <p:spPr bwMode="auto">
              <a:xfrm>
                <a:off x="2299310" y="1332037"/>
                <a:ext cx="616379" cy="1147965"/>
              </a:xfrm>
              <a:custGeom>
                <a:avLst/>
                <a:gdLst/>
                <a:ahLst/>
                <a:cxnLst>
                  <a:cxn ang="0">
                    <a:pos x="34" y="383"/>
                  </a:cxn>
                  <a:cxn ang="0">
                    <a:pos x="36" y="383"/>
                  </a:cxn>
                  <a:cxn ang="0">
                    <a:pos x="66" y="349"/>
                  </a:cxn>
                  <a:cxn ang="0">
                    <a:pos x="64" y="276"/>
                  </a:cxn>
                  <a:cxn ang="0">
                    <a:pos x="92" y="97"/>
                  </a:cxn>
                  <a:cxn ang="0">
                    <a:pos x="92" y="696"/>
                  </a:cxn>
                  <a:cxn ang="0">
                    <a:pos x="141" y="745"/>
                  </a:cxn>
                  <a:cxn ang="0">
                    <a:pos x="190" y="696"/>
                  </a:cxn>
                  <a:cxn ang="0">
                    <a:pos x="190" y="335"/>
                  </a:cxn>
                  <a:cxn ang="0">
                    <a:pos x="209" y="335"/>
                  </a:cxn>
                  <a:cxn ang="0">
                    <a:pos x="209" y="696"/>
                  </a:cxn>
                  <a:cxn ang="0">
                    <a:pos x="258" y="745"/>
                  </a:cxn>
                  <a:cxn ang="0">
                    <a:pos x="308" y="696"/>
                  </a:cxn>
                  <a:cxn ang="0">
                    <a:pos x="308" y="97"/>
                  </a:cxn>
                  <a:cxn ang="0">
                    <a:pos x="315" y="114"/>
                  </a:cxn>
                  <a:cxn ang="0">
                    <a:pos x="336" y="276"/>
                  </a:cxn>
                  <a:cxn ang="0">
                    <a:pos x="333" y="349"/>
                  </a:cxn>
                  <a:cxn ang="0">
                    <a:pos x="364" y="383"/>
                  </a:cxn>
                  <a:cxn ang="0">
                    <a:pos x="365" y="383"/>
                  </a:cxn>
                  <a:cxn ang="0">
                    <a:pos x="397" y="353"/>
                  </a:cxn>
                  <a:cxn ang="0">
                    <a:pos x="400" y="276"/>
                  </a:cxn>
                  <a:cxn ang="0">
                    <a:pos x="354" y="49"/>
                  </a:cxn>
                  <a:cxn ang="0">
                    <a:pos x="311" y="9"/>
                  </a:cxn>
                  <a:cxn ang="0">
                    <a:pos x="287" y="1"/>
                  </a:cxn>
                  <a:cxn ang="0">
                    <a:pos x="277" y="0"/>
                  </a:cxn>
                  <a:cxn ang="0">
                    <a:pos x="122" y="0"/>
                  </a:cxn>
                  <a:cxn ang="0">
                    <a:pos x="113" y="1"/>
                  </a:cxn>
                  <a:cxn ang="0">
                    <a:pos x="88" y="9"/>
                  </a:cxn>
                  <a:cxn ang="0">
                    <a:pos x="27" y="84"/>
                  </a:cxn>
                  <a:cxn ang="0">
                    <a:pos x="0" y="276"/>
                  </a:cxn>
                  <a:cxn ang="0">
                    <a:pos x="2" y="353"/>
                  </a:cxn>
                  <a:cxn ang="0">
                    <a:pos x="34" y="383"/>
                  </a:cxn>
                </a:cxnLst>
                <a:rect l="0" t="0" r="r" b="b"/>
                <a:pathLst>
                  <a:path w="400" h="745">
                    <a:moveTo>
                      <a:pt x="34" y="383"/>
                    </a:moveTo>
                    <a:cubicBezTo>
                      <a:pt x="35" y="383"/>
                      <a:pt x="35" y="383"/>
                      <a:pt x="36" y="383"/>
                    </a:cubicBezTo>
                    <a:cubicBezTo>
                      <a:pt x="54" y="382"/>
                      <a:pt x="67" y="367"/>
                      <a:pt x="66" y="349"/>
                    </a:cubicBezTo>
                    <a:cubicBezTo>
                      <a:pt x="64" y="323"/>
                      <a:pt x="64" y="299"/>
                      <a:pt x="64" y="276"/>
                    </a:cubicBezTo>
                    <a:cubicBezTo>
                      <a:pt x="64" y="180"/>
                      <a:pt x="78" y="125"/>
                      <a:pt x="92" y="97"/>
                    </a:cubicBezTo>
                    <a:cubicBezTo>
                      <a:pt x="92" y="696"/>
                      <a:pt x="92" y="696"/>
                      <a:pt x="92" y="696"/>
                    </a:cubicBezTo>
                    <a:cubicBezTo>
                      <a:pt x="92" y="723"/>
                      <a:pt x="114" y="745"/>
                      <a:pt x="141" y="745"/>
                    </a:cubicBezTo>
                    <a:cubicBezTo>
                      <a:pt x="168" y="745"/>
                      <a:pt x="190" y="723"/>
                      <a:pt x="190" y="696"/>
                    </a:cubicBezTo>
                    <a:cubicBezTo>
                      <a:pt x="190" y="335"/>
                      <a:pt x="190" y="335"/>
                      <a:pt x="190" y="335"/>
                    </a:cubicBezTo>
                    <a:cubicBezTo>
                      <a:pt x="209" y="335"/>
                      <a:pt x="209" y="335"/>
                      <a:pt x="209" y="335"/>
                    </a:cubicBezTo>
                    <a:cubicBezTo>
                      <a:pt x="209" y="696"/>
                      <a:pt x="209" y="696"/>
                      <a:pt x="209" y="696"/>
                    </a:cubicBezTo>
                    <a:cubicBezTo>
                      <a:pt x="209" y="723"/>
                      <a:pt x="231" y="745"/>
                      <a:pt x="258" y="745"/>
                    </a:cubicBezTo>
                    <a:cubicBezTo>
                      <a:pt x="286" y="745"/>
                      <a:pt x="308" y="723"/>
                      <a:pt x="308" y="696"/>
                    </a:cubicBezTo>
                    <a:cubicBezTo>
                      <a:pt x="308" y="97"/>
                      <a:pt x="308" y="97"/>
                      <a:pt x="308" y="97"/>
                    </a:cubicBezTo>
                    <a:cubicBezTo>
                      <a:pt x="310" y="102"/>
                      <a:pt x="313" y="107"/>
                      <a:pt x="315" y="114"/>
                    </a:cubicBezTo>
                    <a:cubicBezTo>
                      <a:pt x="326" y="145"/>
                      <a:pt x="336" y="196"/>
                      <a:pt x="336" y="276"/>
                    </a:cubicBezTo>
                    <a:cubicBezTo>
                      <a:pt x="336" y="299"/>
                      <a:pt x="335" y="323"/>
                      <a:pt x="333" y="349"/>
                    </a:cubicBezTo>
                    <a:cubicBezTo>
                      <a:pt x="332" y="367"/>
                      <a:pt x="346" y="382"/>
                      <a:pt x="364" y="383"/>
                    </a:cubicBezTo>
                    <a:cubicBezTo>
                      <a:pt x="364" y="383"/>
                      <a:pt x="365" y="383"/>
                      <a:pt x="365" y="383"/>
                    </a:cubicBezTo>
                    <a:cubicBezTo>
                      <a:pt x="382" y="383"/>
                      <a:pt x="396" y="370"/>
                      <a:pt x="397" y="353"/>
                    </a:cubicBezTo>
                    <a:cubicBezTo>
                      <a:pt x="399" y="325"/>
                      <a:pt x="400" y="300"/>
                      <a:pt x="400" y="276"/>
                    </a:cubicBezTo>
                    <a:cubicBezTo>
                      <a:pt x="400" y="156"/>
                      <a:pt x="380" y="89"/>
                      <a:pt x="354" y="49"/>
                    </a:cubicBezTo>
                    <a:cubicBezTo>
                      <a:pt x="341" y="29"/>
                      <a:pt x="326" y="16"/>
                      <a:pt x="311" y="9"/>
                    </a:cubicBezTo>
                    <a:cubicBezTo>
                      <a:pt x="302" y="4"/>
                      <a:pt x="294" y="2"/>
                      <a:pt x="287" y="1"/>
                    </a:cubicBezTo>
                    <a:cubicBezTo>
                      <a:pt x="284" y="0"/>
                      <a:pt x="280" y="0"/>
                      <a:pt x="277" y="0"/>
                    </a:cubicBezTo>
                    <a:cubicBezTo>
                      <a:pt x="122" y="0"/>
                      <a:pt x="122" y="0"/>
                      <a:pt x="122" y="0"/>
                    </a:cubicBezTo>
                    <a:cubicBezTo>
                      <a:pt x="119" y="0"/>
                      <a:pt x="116" y="0"/>
                      <a:pt x="113" y="1"/>
                    </a:cubicBezTo>
                    <a:cubicBezTo>
                      <a:pt x="106" y="2"/>
                      <a:pt x="97" y="4"/>
                      <a:pt x="88" y="9"/>
                    </a:cubicBezTo>
                    <a:cubicBezTo>
                      <a:pt x="67" y="20"/>
                      <a:pt x="43" y="43"/>
                      <a:pt x="27" y="84"/>
                    </a:cubicBezTo>
                    <a:cubicBezTo>
                      <a:pt x="11" y="126"/>
                      <a:pt x="0" y="186"/>
                      <a:pt x="0" y="276"/>
                    </a:cubicBezTo>
                    <a:cubicBezTo>
                      <a:pt x="0" y="300"/>
                      <a:pt x="0" y="325"/>
                      <a:pt x="2" y="353"/>
                    </a:cubicBezTo>
                    <a:cubicBezTo>
                      <a:pt x="3" y="370"/>
                      <a:pt x="17" y="383"/>
                      <a:pt x="34" y="383"/>
                    </a:cubicBezTo>
                    <a:close/>
                  </a:path>
                </a:pathLst>
              </a:custGeom>
              <a:solidFill>
                <a:srgbClr val="008E9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solidFill>
                    <a:srgbClr val="222223"/>
                  </a:solidFill>
                </a:endParaRPr>
              </a:p>
            </p:txBody>
          </p:sp>
          <p:sp>
            <p:nvSpPr>
              <p:cNvPr id="61" name="Freeform 7"/>
              <p:cNvSpPr>
                <a:spLocks/>
              </p:cNvSpPr>
              <p:nvPr/>
            </p:nvSpPr>
            <p:spPr bwMode="auto">
              <a:xfrm>
                <a:off x="2454546" y="1005911"/>
                <a:ext cx="305254" cy="304602"/>
              </a:xfrm>
              <a:custGeom>
                <a:avLst/>
                <a:gdLst/>
                <a:ahLst/>
                <a:cxnLst>
                  <a:cxn ang="0">
                    <a:pos x="78" y="186"/>
                  </a:cxn>
                  <a:cxn ang="0">
                    <a:pos x="186" y="119"/>
                  </a:cxn>
                  <a:cxn ang="0">
                    <a:pos x="119" y="11"/>
                  </a:cxn>
                  <a:cxn ang="0">
                    <a:pos x="11" y="78"/>
                  </a:cxn>
                  <a:cxn ang="0">
                    <a:pos x="78" y="186"/>
                  </a:cxn>
                </a:cxnLst>
                <a:rect l="0" t="0" r="r" b="b"/>
                <a:pathLst>
                  <a:path w="198" h="198">
                    <a:moveTo>
                      <a:pt x="78" y="186"/>
                    </a:moveTo>
                    <a:cubicBezTo>
                      <a:pt x="127" y="198"/>
                      <a:pt x="175" y="168"/>
                      <a:pt x="186" y="119"/>
                    </a:cubicBezTo>
                    <a:cubicBezTo>
                      <a:pt x="198" y="71"/>
                      <a:pt x="168" y="22"/>
                      <a:pt x="119" y="11"/>
                    </a:cubicBezTo>
                    <a:cubicBezTo>
                      <a:pt x="71" y="0"/>
                      <a:pt x="22" y="30"/>
                      <a:pt x="11" y="78"/>
                    </a:cubicBezTo>
                    <a:cubicBezTo>
                      <a:pt x="0" y="127"/>
                      <a:pt x="30" y="175"/>
                      <a:pt x="78" y="186"/>
                    </a:cubicBezTo>
                    <a:close/>
                  </a:path>
                </a:pathLst>
              </a:custGeom>
              <a:solidFill>
                <a:srgbClr val="008E9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solidFill>
                    <a:srgbClr val="222223"/>
                  </a:solidFill>
                </a:endParaRPr>
              </a:p>
            </p:txBody>
          </p:sp>
        </p:grpSp>
        <p:grpSp>
          <p:nvGrpSpPr>
            <p:cNvPr id="39" name="Group 171"/>
            <p:cNvGrpSpPr>
              <a:grpSpLocks noChangeAspect="1"/>
            </p:cNvGrpSpPr>
            <p:nvPr/>
          </p:nvGrpSpPr>
          <p:grpSpPr>
            <a:xfrm>
              <a:off x="475228" y="1399278"/>
              <a:ext cx="114509" cy="196307"/>
              <a:chOff x="2291823" y="854083"/>
              <a:chExt cx="616379" cy="1474092"/>
            </a:xfrm>
            <a:solidFill>
              <a:srgbClr val="1B365D"/>
            </a:solidFill>
          </p:grpSpPr>
          <p:sp>
            <p:nvSpPr>
              <p:cNvPr id="50" name="Freeform 6"/>
              <p:cNvSpPr>
                <a:spLocks/>
              </p:cNvSpPr>
              <p:nvPr/>
            </p:nvSpPr>
            <p:spPr bwMode="auto">
              <a:xfrm>
                <a:off x="2291823" y="1180212"/>
                <a:ext cx="616379" cy="1147963"/>
              </a:xfrm>
              <a:custGeom>
                <a:avLst/>
                <a:gdLst/>
                <a:ahLst/>
                <a:cxnLst>
                  <a:cxn ang="0">
                    <a:pos x="34" y="383"/>
                  </a:cxn>
                  <a:cxn ang="0">
                    <a:pos x="36" y="383"/>
                  </a:cxn>
                  <a:cxn ang="0">
                    <a:pos x="66" y="349"/>
                  </a:cxn>
                  <a:cxn ang="0">
                    <a:pos x="64" y="276"/>
                  </a:cxn>
                  <a:cxn ang="0">
                    <a:pos x="92" y="97"/>
                  </a:cxn>
                  <a:cxn ang="0">
                    <a:pos x="92" y="696"/>
                  </a:cxn>
                  <a:cxn ang="0">
                    <a:pos x="141" y="745"/>
                  </a:cxn>
                  <a:cxn ang="0">
                    <a:pos x="190" y="696"/>
                  </a:cxn>
                  <a:cxn ang="0">
                    <a:pos x="190" y="335"/>
                  </a:cxn>
                  <a:cxn ang="0">
                    <a:pos x="209" y="335"/>
                  </a:cxn>
                  <a:cxn ang="0">
                    <a:pos x="209" y="696"/>
                  </a:cxn>
                  <a:cxn ang="0">
                    <a:pos x="258" y="745"/>
                  </a:cxn>
                  <a:cxn ang="0">
                    <a:pos x="308" y="696"/>
                  </a:cxn>
                  <a:cxn ang="0">
                    <a:pos x="308" y="97"/>
                  </a:cxn>
                  <a:cxn ang="0">
                    <a:pos x="315" y="114"/>
                  </a:cxn>
                  <a:cxn ang="0">
                    <a:pos x="336" y="276"/>
                  </a:cxn>
                  <a:cxn ang="0">
                    <a:pos x="333" y="349"/>
                  </a:cxn>
                  <a:cxn ang="0">
                    <a:pos x="364" y="383"/>
                  </a:cxn>
                  <a:cxn ang="0">
                    <a:pos x="365" y="383"/>
                  </a:cxn>
                  <a:cxn ang="0">
                    <a:pos x="397" y="353"/>
                  </a:cxn>
                  <a:cxn ang="0">
                    <a:pos x="400" y="276"/>
                  </a:cxn>
                  <a:cxn ang="0">
                    <a:pos x="354" y="49"/>
                  </a:cxn>
                  <a:cxn ang="0">
                    <a:pos x="311" y="9"/>
                  </a:cxn>
                  <a:cxn ang="0">
                    <a:pos x="287" y="1"/>
                  </a:cxn>
                  <a:cxn ang="0">
                    <a:pos x="277" y="0"/>
                  </a:cxn>
                  <a:cxn ang="0">
                    <a:pos x="122" y="0"/>
                  </a:cxn>
                  <a:cxn ang="0">
                    <a:pos x="113" y="1"/>
                  </a:cxn>
                  <a:cxn ang="0">
                    <a:pos x="88" y="9"/>
                  </a:cxn>
                  <a:cxn ang="0">
                    <a:pos x="27" y="84"/>
                  </a:cxn>
                  <a:cxn ang="0">
                    <a:pos x="0" y="276"/>
                  </a:cxn>
                  <a:cxn ang="0">
                    <a:pos x="2" y="353"/>
                  </a:cxn>
                  <a:cxn ang="0">
                    <a:pos x="34" y="383"/>
                  </a:cxn>
                </a:cxnLst>
                <a:rect l="0" t="0" r="r" b="b"/>
                <a:pathLst>
                  <a:path w="400" h="745">
                    <a:moveTo>
                      <a:pt x="34" y="383"/>
                    </a:moveTo>
                    <a:cubicBezTo>
                      <a:pt x="35" y="383"/>
                      <a:pt x="35" y="383"/>
                      <a:pt x="36" y="383"/>
                    </a:cubicBezTo>
                    <a:cubicBezTo>
                      <a:pt x="54" y="382"/>
                      <a:pt x="67" y="367"/>
                      <a:pt x="66" y="349"/>
                    </a:cubicBezTo>
                    <a:cubicBezTo>
                      <a:pt x="64" y="323"/>
                      <a:pt x="64" y="299"/>
                      <a:pt x="64" y="276"/>
                    </a:cubicBezTo>
                    <a:cubicBezTo>
                      <a:pt x="64" y="180"/>
                      <a:pt x="78" y="125"/>
                      <a:pt x="92" y="97"/>
                    </a:cubicBezTo>
                    <a:cubicBezTo>
                      <a:pt x="92" y="696"/>
                      <a:pt x="92" y="696"/>
                      <a:pt x="92" y="696"/>
                    </a:cubicBezTo>
                    <a:cubicBezTo>
                      <a:pt x="92" y="723"/>
                      <a:pt x="114" y="745"/>
                      <a:pt x="141" y="745"/>
                    </a:cubicBezTo>
                    <a:cubicBezTo>
                      <a:pt x="168" y="745"/>
                      <a:pt x="190" y="723"/>
                      <a:pt x="190" y="696"/>
                    </a:cubicBezTo>
                    <a:cubicBezTo>
                      <a:pt x="190" y="335"/>
                      <a:pt x="190" y="335"/>
                      <a:pt x="190" y="335"/>
                    </a:cubicBezTo>
                    <a:cubicBezTo>
                      <a:pt x="209" y="335"/>
                      <a:pt x="209" y="335"/>
                      <a:pt x="209" y="335"/>
                    </a:cubicBezTo>
                    <a:cubicBezTo>
                      <a:pt x="209" y="696"/>
                      <a:pt x="209" y="696"/>
                      <a:pt x="209" y="696"/>
                    </a:cubicBezTo>
                    <a:cubicBezTo>
                      <a:pt x="209" y="723"/>
                      <a:pt x="231" y="745"/>
                      <a:pt x="258" y="745"/>
                    </a:cubicBezTo>
                    <a:cubicBezTo>
                      <a:pt x="286" y="745"/>
                      <a:pt x="308" y="723"/>
                      <a:pt x="308" y="696"/>
                    </a:cubicBezTo>
                    <a:cubicBezTo>
                      <a:pt x="308" y="97"/>
                      <a:pt x="308" y="97"/>
                      <a:pt x="308" y="97"/>
                    </a:cubicBezTo>
                    <a:cubicBezTo>
                      <a:pt x="310" y="102"/>
                      <a:pt x="313" y="107"/>
                      <a:pt x="315" y="114"/>
                    </a:cubicBezTo>
                    <a:cubicBezTo>
                      <a:pt x="326" y="145"/>
                      <a:pt x="336" y="196"/>
                      <a:pt x="336" y="276"/>
                    </a:cubicBezTo>
                    <a:cubicBezTo>
                      <a:pt x="336" y="299"/>
                      <a:pt x="335" y="323"/>
                      <a:pt x="333" y="349"/>
                    </a:cubicBezTo>
                    <a:cubicBezTo>
                      <a:pt x="332" y="367"/>
                      <a:pt x="346" y="382"/>
                      <a:pt x="364" y="383"/>
                    </a:cubicBezTo>
                    <a:cubicBezTo>
                      <a:pt x="364" y="383"/>
                      <a:pt x="365" y="383"/>
                      <a:pt x="365" y="383"/>
                    </a:cubicBezTo>
                    <a:cubicBezTo>
                      <a:pt x="382" y="383"/>
                      <a:pt x="396" y="370"/>
                      <a:pt x="397" y="353"/>
                    </a:cubicBezTo>
                    <a:cubicBezTo>
                      <a:pt x="399" y="325"/>
                      <a:pt x="400" y="300"/>
                      <a:pt x="400" y="276"/>
                    </a:cubicBezTo>
                    <a:cubicBezTo>
                      <a:pt x="400" y="156"/>
                      <a:pt x="380" y="89"/>
                      <a:pt x="354" y="49"/>
                    </a:cubicBezTo>
                    <a:cubicBezTo>
                      <a:pt x="341" y="29"/>
                      <a:pt x="326" y="16"/>
                      <a:pt x="311" y="9"/>
                    </a:cubicBezTo>
                    <a:cubicBezTo>
                      <a:pt x="302" y="4"/>
                      <a:pt x="294" y="2"/>
                      <a:pt x="287" y="1"/>
                    </a:cubicBezTo>
                    <a:cubicBezTo>
                      <a:pt x="284" y="0"/>
                      <a:pt x="280" y="0"/>
                      <a:pt x="277" y="0"/>
                    </a:cubicBezTo>
                    <a:cubicBezTo>
                      <a:pt x="122" y="0"/>
                      <a:pt x="122" y="0"/>
                      <a:pt x="122" y="0"/>
                    </a:cubicBezTo>
                    <a:cubicBezTo>
                      <a:pt x="119" y="0"/>
                      <a:pt x="116" y="0"/>
                      <a:pt x="113" y="1"/>
                    </a:cubicBezTo>
                    <a:cubicBezTo>
                      <a:pt x="106" y="2"/>
                      <a:pt x="97" y="4"/>
                      <a:pt x="88" y="9"/>
                    </a:cubicBezTo>
                    <a:cubicBezTo>
                      <a:pt x="67" y="20"/>
                      <a:pt x="43" y="43"/>
                      <a:pt x="27" y="84"/>
                    </a:cubicBezTo>
                    <a:cubicBezTo>
                      <a:pt x="11" y="126"/>
                      <a:pt x="0" y="186"/>
                      <a:pt x="0" y="276"/>
                    </a:cubicBezTo>
                    <a:cubicBezTo>
                      <a:pt x="0" y="300"/>
                      <a:pt x="0" y="325"/>
                      <a:pt x="2" y="353"/>
                    </a:cubicBezTo>
                    <a:cubicBezTo>
                      <a:pt x="3" y="370"/>
                      <a:pt x="17" y="383"/>
                      <a:pt x="34" y="383"/>
                    </a:cubicBezTo>
                    <a:close/>
                  </a:path>
                </a:pathLst>
              </a:custGeom>
              <a:solidFill>
                <a:srgbClr val="008E9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solidFill>
                    <a:srgbClr val="222223"/>
                  </a:solidFill>
                </a:endParaRPr>
              </a:p>
            </p:txBody>
          </p:sp>
          <p:sp>
            <p:nvSpPr>
              <p:cNvPr id="51" name="Freeform 7"/>
              <p:cNvSpPr>
                <a:spLocks/>
              </p:cNvSpPr>
              <p:nvPr/>
            </p:nvSpPr>
            <p:spPr bwMode="auto">
              <a:xfrm>
                <a:off x="2447058" y="854083"/>
                <a:ext cx="305253" cy="304601"/>
              </a:xfrm>
              <a:custGeom>
                <a:avLst/>
                <a:gdLst/>
                <a:ahLst/>
                <a:cxnLst>
                  <a:cxn ang="0">
                    <a:pos x="78" y="186"/>
                  </a:cxn>
                  <a:cxn ang="0">
                    <a:pos x="186" y="119"/>
                  </a:cxn>
                  <a:cxn ang="0">
                    <a:pos x="119" y="11"/>
                  </a:cxn>
                  <a:cxn ang="0">
                    <a:pos x="11" y="78"/>
                  </a:cxn>
                  <a:cxn ang="0">
                    <a:pos x="78" y="186"/>
                  </a:cxn>
                </a:cxnLst>
                <a:rect l="0" t="0" r="r" b="b"/>
                <a:pathLst>
                  <a:path w="198" h="198">
                    <a:moveTo>
                      <a:pt x="78" y="186"/>
                    </a:moveTo>
                    <a:cubicBezTo>
                      <a:pt x="127" y="198"/>
                      <a:pt x="175" y="168"/>
                      <a:pt x="186" y="119"/>
                    </a:cubicBezTo>
                    <a:cubicBezTo>
                      <a:pt x="198" y="71"/>
                      <a:pt x="168" y="22"/>
                      <a:pt x="119" y="11"/>
                    </a:cubicBezTo>
                    <a:cubicBezTo>
                      <a:pt x="71" y="0"/>
                      <a:pt x="22" y="30"/>
                      <a:pt x="11" y="78"/>
                    </a:cubicBezTo>
                    <a:cubicBezTo>
                      <a:pt x="0" y="127"/>
                      <a:pt x="30" y="175"/>
                      <a:pt x="78" y="186"/>
                    </a:cubicBezTo>
                    <a:close/>
                  </a:path>
                </a:pathLst>
              </a:custGeom>
              <a:solidFill>
                <a:srgbClr val="008E9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solidFill>
                    <a:srgbClr val="222223"/>
                  </a:solidFill>
                </a:endParaRPr>
              </a:p>
            </p:txBody>
          </p:sp>
        </p:grpSp>
        <p:grpSp>
          <p:nvGrpSpPr>
            <p:cNvPr id="40" name="Group 171"/>
            <p:cNvGrpSpPr>
              <a:grpSpLocks noChangeAspect="1"/>
            </p:cNvGrpSpPr>
            <p:nvPr/>
          </p:nvGrpSpPr>
          <p:grpSpPr>
            <a:xfrm>
              <a:off x="670019" y="1399279"/>
              <a:ext cx="114509" cy="196307"/>
              <a:chOff x="2291823" y="854084"/>
              <a:chExt cx="616379" cy="1474091"/>
            </a:xfrm>
            <a:solidFill>
              <a:srgbClr val="1B365D"/>
            </a:solidFill>
          </p:grpSpPr>
          <p:sp>
            <p:nvSpPr>
              <p:cNvPr id="48" name="Freeform 6"/>
              <p:cNvSpPr>
                <a:spLocks/>
              </p:cNvSpPr>
              <p:nvPr/>
            </p:nvSpPr>
            <p:spPr bwMode="auto">
              <a:xfrm>
                <a:off x="2291823" y="1180212"/>
                <a:ext cx="616379" cy="1147963"/>
              </a:xfrm>
              <a:custGeom>
                <a:avLst/>
                <a:gdLst/>
                <a:ahLst/>
                <a:cxnLst>
                  <a:cxn ang="0">
                    <a:pos x="34" y="383"/>
                  </a:cxn>
                  <a:cxn ang="0">
                    <a:pos x="36" y="383"/>
                  </a:cxn>
                  <a:cxn ang="0">
                    <a:pos x="66" y="349"/>
                  </a:cxn>
                  <a:cxn ang="0">
                    <a:pos x="64" y="276"/>
                  </a:cxn>
                  <a:cxn ang="0">
                    <a:pos x="92" y="97"/>
                  </a:cxn>
                  <a:cxn ang="0">
                    <a:pos x="92" y="696"/>
                  </a:cxn>
                  <a:cxn ang="0">
                    <a:pos x="141" y="745"/>
                  </a:cxn>
                  <a:cxn ang="0">
                    <a:pos x="190" y="696"/>
                  </a:cxn>
                  <a:cxn ang="0">
                    <a:pos x="190" y="335"/>
                  </a:cxn>
                  <a:cxn ang="0">
                    <a:pos x="209" y="335"/>
                  </a:cxn>
                  <a:cxn ang="0">
                    <a:pos x="209" y="696"/>
                  </a:cxn>
                  <a:cxn ang="0">
                    <a:pos x="258" y="745"/>
                  </a:cxn>
                  <a:cxn ang="0">
                    <a:pos x="308" y="696"/>
                  </a:cxn>
                  <a:cxn ang="0">
                    <a:pos x="308" y="97"/>
                  </a:cxn>
                  <a:cxn ang="0">
                    <a:pos x="315" y="114"/>
                  </a:cxn>
                  <a:cxn ang="0">
                    <a:pos x="336" y="276"/>
                  </a:cxn>
                  <a:cxn ang="0">
                    <a:pos x="333" y="349"/>
                  </a:cxn>
                  <a:cxn ang="0">
                    <a:pos x="364" y="383"/>
                  </a:cxn>
                  <a:cxn ang="0">
                    <a:pos x="365" y="383"/>
                  </a:cxn>
                  <a:cxn ang="0">
                    <a:pos x="397" y="353"/>
                  </a:cxn>
                  <a:cxn ang="0">
                    <a:pos x="400" y="276"/>
                  </a:cxn>
                  <a:cxn ang="0">
                    <a:pos x="354" y="49"/>
                  </a:cxn>
                  <a:cxn ang="0">
                    <a:pos x="311" y="9"/>
                  </a:cxn>
                  <a:cxn ang="0">
                    <a:pos x="287" y="1"/>
                  </a:cxn>
                  <a:cxn ang="0">
                    <a:pos x="277" y="0"/>
                  </a:cxn>
                  <a:cxn ang="0">
                    <a:pos x="122" y="0"/>
                  </a:cxn>
                  <a:cxn ang="0">
                    <a:pos x="113" y="1"/>
                  </a:cxn>
                  <a:cxn ang="0">
                    <a:pos x="88" y="9"/>
                  </a:cxn>
                  <a:cxn ang="0">
                    <a:pos x="27" y="84"/>
                  </a:cxn>
                  <a:cxn ang="0">
                    <a:pos x="0" y="276"/>
                  </a:cxn>
                  <a:cxn ang="0">
                    <a:pos x="2" y="353"/>
                  </a:cxn>
                  <a:cxn ang="0">
                    <a:pos x="34" y="383"/>
                  </a:cxn>
                </a:cxnLst>
                <a:rect l="0" t="0" r="r" b="b"/>
                <a:pathLst>
                  <a:path w="400" h="745">
                    <a:moveTo>
                      <a:pt x="34" y="383"/>
                    </a:moveTo>
                    <a:cubicBezTo>
                      <a:pt x="35" y="383"/>
                      <a:pt x="35" y="383"/>
                      <a:pt x="36" y="383"/>
                    </a:cubicBezTo>
                    <a:cubicBezTo>
                      <a:pt x="54" y="382"/>
                      <a:pt x="67" y="367"/>
                      <a:pt x="66" y="349"/>
                    </a:cubicBezTo>
                    <a:cubicBezTo>
                      <a:pt x="64" y="323"/>
                      <a:pt x="64" y="299"/>
                      <a:pt x="64" y="276"/>
                    </a:cubicBezTo>
                    <a:cubicBezTo>
                      <a:pt x="64" y="180"/>
                      <a:pt x="78" y="125"/>
                      <a:pt x="92" y="97"/>
                    </a:cubicBezTo>
                    <a:cubicBezTo>
                      <a:pt x="92" y="696"/>
                      <a:pt x="92" y="696"/>
                      <a:pt x="92" y="696"/>
                    </a:cubicBezTo>
                    <a:cubicBezTo>
                      <a:pt x="92" y="723"/>
                      <a:pt x="114" y="745"/>
                      <a:pt x="141" y="745"/>
                    </a:cubicBezTo>
                    <a:cubicBezTo>
                      <a:pt x="168" y="745"/>
                      <a:pt x="190" y="723"/>
                      <a:pt x="190" y="696"/>
                    </a:cubicBezTo>
                    <a:cubicBezTo>
                      <a:pt x="190" y="335"/>
                      <a:pt x="190" y="335"/>
                      <a:pt x="190" y="335"/>
                    </a:cubicBezTo>
                    <a:cubicBezTo>
                      <a:pt x="209" y="335"/>
                      <a:pt x="209" y="335"/>
                      <a:pt x="209" y="335"/>
                    </a:cubicBezTo>
                    <a:cubicBezTo>
                      <a:pt x="209" y="696"/>
                      <a:pt x="209" y="696"/>
                      <a:pt x="209" y="696"/>
                    </a:cubicBezTo>
                    <a:cubicBezTo>
                      <a:pt x="209" y="723"/>
                      <a:pt x="231" y="745"/>
                      <a:pt x="258" y="745"/>
                    </a:cubicBezTo>
                    <a:cubicBezTo>
                      <a:pt x="286" y="745"/>
                      <a:pt x="308" y="723"/>
                      <a:pt x="308" y="696"/>
                    </a:cubicBezTo>
                    <a:cubicBezTo>
                      <a:pt x="308" y="97"/>
                      <a:pt x="308" y="97"/>
                      <a:pt x="308" y="97"/>
                    </a:cubicBezTo>
                    <a:cubicBezTo>
                      <a:pt x="310" y="102"/>
                      <a:pt x="313" y="107"/>
                      <a:pt x="315" y="114"/>
                    </a:cubicBezTo>
                    <a:cubicBezTo>
                      <a:pt x="326" y="145"/>
                      <a:pt x="336" y="196"/>
                      <a:pt x="336" y="276"/>
                    </a:cubicBezTo>
                    <a:cubicBezTo>
                      <a:pt x="336" y="299"/>
                      <a:pt x="335" y="323"/>
                      <a:pt x="333" y="349"/>
                    </a:cubicBezTo>
                    <a:cubicBezTo>
                      <a:pt x="332" y="367"/>
                      <a:pt x="346" y="382"/>
                      <a:pt x="364" y="383"/>
                    </a:cubicBezTo>
                    <a:cubicBezTo>
                      <a:pt x="364" y="383"/>
                      <a:pt x="365" y="383"/>
                      <a:pt x="365" y="383"/>
                    </a:cubicBezTo>
                    <a:cubicBezTo>
                      <a:pt x="382" y="383"/>
                      <a:pt x="396" y="370"/>
                      <a:pt x="397" y="353"/>
                    </a:cubicBezTo>
                    <a:cubicBezTo>
                      <a:pt x="399" y="325"/>
                      <a:pt x="400" y="300"/>
                      <a:pt x="400" y="276"/>
                    </a:cubicBezTo>
                    <a:cubicBezTo>
                      <a:pt x="400" y="156"/>
                      <a:pt x="380" y="89"/>
                      <a:pt x="354" y="49"/>
                    </a:cubicBezTo>
                    <a:cubicBezTo>
                      <a:pt x="341" y="29"/>
                      <a:pt x="326" y="16"/>
                      <a:pt x="311" y="9"/>
                    </a:cubicBezTo>
                    <a:cubicBezTo>
                      <a:pt x="302" y="4"/>
                      <a:pt x="294" y="2"/>
                      <a:pt x="287" y="1"/>
                    </a:cubicBezTo>
                    <a:cubicBezTo>
                      <a:pt x="284" y="0"/>
                      <a:pt x="280" y="0"/>
                      <a:pt x="277" y="0"/>
                    </a:cubicBezTo>
                    <a:cubicBezTo>
                      <a:pt x="122" y="0"/>
                      <a:pt x="122" y="0"/>
                      <a:pt x="122" y="0"/>
                    </a:cubicBezTo>
                    <a:cubicBezTo>
                      <a:pt x="119" y="0"/>
                      <a:pt x="116" y="0"/>
                      <a:pt x="113" y="1"/>
                    </a:cubicBezTo>
                    <a:cubicBezTo>
                      <a:pt x="106" y="2"/>
                      <a:pt x="97" y="4"/>
                      <a:pt x="88" y="9"/>
                    </a:cubicBezTo>
                    <a:cubicBezTo>
                      <a:pt x="67" y="20"/>
                      <a:pt x="43" y="43"/>
                      <a:pt x="27" y="84"/>
                    </a:cubicBezTo>
                    <a:cubicBezTo>
                      <a:pt x="11" y="126"/>
                      <a:pt x="0" y="186"/>
                      <a:pt x="0" y="276"/>
                    </a:cubicBezTo>
                    <a:cubicBezTo>
                      <a:pt x="0" y="300"/>
                      <a:pt x="0" y="325"/>
                      <a:pt x="2" y="353"/>
                    </a:cubicBezTo>
                    <a:cubicBezTo>
                      <a:pt x="3" y="370"/>
                      <a:pt x="17" y="383"/>
                      <a:pt x="34" y="383"/>
                    </a:cubicBezTo>
                    <a:close/>
                  </a:path>
                </a:pathLst>
              </a:custGeom>
              <a:solidFill>
                <a:srgbClr val="008E9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solidFill>
                    <a:srgbClr val="222223"/>
                  </a:solidFill>
                </a:endParaRPr>
              </a:p>
            </p:txBody>
          </p:sp>
          <p:sp>
            <p:nvSpPr>
              <p:cNvPr id="49" name="Freeform 7"/>
              <p:cNvSpPr>
                <a:spLocks/>
              </p:cNvSpPr>
              <p:nvPr/>
            </p:nvSpPr>
            <p:spPr bwMode="auto">
              <a:xfrm>
                <a:off x="2447057" y="854084"/>
                <a:ext cx="305253" cy="304600"/>
              </a:xfrm>
              <a:custGeom>
                <a:avLst/>
                <a:gdLst/>
                <a:ahLst/>
                <a:cxnLst>
                  <a:cxn ang="0">
                    <a:pos x="78" y="186"/>
                  </a:cxn>
                  <a:cxn ang="0">
                    <a:pos x="186" y="119"/>
                  </a:cxn>
                  <a:cxn ang="0">
                    <a:pos x="119" y="11"/>
                  </a:cxn>
                  <a:cxn ang="0">
                    <a:pos x="11" y="78"/>
                  </a:cxn>
                  <a:cxn ang="0">
                    <a:pos x="78" y="186"/>
                  </a:cxn>
                </a:cxnLst>
                <a:rect l="0" t="0" r="r" b="b"/>
                <a:pathLst>
                  <a:path w="198" h="198">
                    <a:moveTo>
                      <a:pt x="78" y="186"/>
                    </a:moveTo>
                    <a:cubicBezTo>
                      <a:pt x="127" y="198"/>
                      <a:pt x="175" y="168"/>
                      <a:pt x="186" y="119"/>
                    </a:cubicBezTo>
                    <a:cubicBezTo>
                      <a:pt x="198" y="71"/>
                      <a:pt x="168" y="22"/>
                      <a:pt x="119" y="11"/>
                    </a:cubicBezTo>
                    <a:cubicBezTo>
                      <a:pt x="71" y="0"/>
                      <a:pt x="22" y="30"/>
                      <a:pt x="11" y="78"/>
                    </a:cubicBezTo>
                    <a:cubicBezTo>
                      <a:pt x="0" y="127"/>
                      <a:pt x="30" y="175"/>
                      <a:pt x="78" y="186"/>
                    </a:cubicBezTo>
                    <a:close/>
                  </a:path>
                </a:pathLst>
              </a:custGeom>
              <a:solidFill>
                <a:srgbClr val="008E9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solidFill>
                    <a:srgbClr val="222223"/>
                  </a:solidFill>
                </a:endParaRPr>
              </a:p>
            </p:txBody>
          </p:sp>
        </p:grpSp>
        <p:sp>
          <p:nvSpPr>
            <p:cNvPr id="41" name="Pluszjel 343"/>
            <p:cNvSpPr/>
            <p:nvPr/>
          </p:nvSpPr>
          <p:spPr>
            <a:xfrm>
              <a:off x="1593545" y="2468521"/>
              <a:ext cx="284019" cy="255643"/>
            </a:xfrm>
            <a:prstGeom prst="mathPlus">
              <a:avLst/>
            </a:prstGeom>
            <a:solidFill>
              <a:srgbClr val="008E9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>
                <a:solidFill>
                  <a:prstClr val="white"/>
                </a:solidFill>
              </a:endParaRPr>
            </a:p>
          </p:txBody>
        </p:sp>
        <p:sp>
          <p:nvSpPr>
            <p:cNvPr id="43" name="Szövegdoboz 345"/>
            <p:cNvSpPr txBox="1"/>
            <p:nvPr/>
          </p:nvSpPr>
          <p:spPr>
            <a:xfrm>
              <a:off x="2135805" y="1083330"/>
              <a:ext cx="63599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hu-HU" sz="1400" dirty="0">
                  <a:solidFill>
                    <a:srgbClr val="404040"/>
                  </a:solidFill>
                </a:rPr>
                <a:t>5%</a:t>
              </a:r>
            </a:p>
          </p:txBody>
        </p:sp>
        <p:sp>
          <p:nvSpPr>
            <p:cNvPr id="44" name="Szövegdoboz 346"/>
            <p:cNvSpPr txBox="1"/>
            <p:nvPr/>
          </p:nvSpPr>
          <p:spPr>
            <a:xfrm>
              <a:off x="2129047" y="1352325"/>
              <a:ext cx="63599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hu-HU" sz="1400" dirty="0">
                  <a:solidFill>
                    <a:srgbClr val="404040"/>
                  </a:solidFill>
                </a:rPr>
                <a:t>26%</a:t>
              </a:r>
            </a:p>
          </p:txBody>
        </p:sp>
        <p:sp>
          <p:nvSpPr>
            <p:cNvPr id="45" name="Szövegdoboz 347"/>
            <p:cNvSpPr txBox="1"/>
            <p:nvPr/>
          </p:nvSpPr>
          <p:spPr>
            <a:xfrm>
              <a:off x="2129046" y="1626676"/>
              <a:ext cx="63599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hu-HU" sz="1400" dirty="0">
                  <a:solidFill>
                    <a:srgbClr val="404040"/>
                  </a:solidFill>
                </a:rPr>
                <a:t>26%</a:t>
              </a:r>
            </a:p>
          </p:txBody>
        </p:sp>
        <p:sp>
          <p:nvSpPr>
            <p:cNvPr id="46" name="Szövegdoboz 348"/>
            <p:cNvSpPr txBox="1"/>
            <p:nvPr/>
          </p:nvSpPr>
          <p:spPr>
            <a:xfrm>
              <a:off x="2135805" y="1902547"/>
              <a:ext cx="63599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hu-HU" sz="1400" dirty="0">
                  <a:solidFill>
                    <a:srgbClr val="404040"/>
                  </a:solidFill>
                </a:rPr>
                <a:t>27%</a:t>
              </a:r>
            </a:p>
          </p:txBody>
        </p:sp>
        <p:sp>
          <p:nvSpPr>
            <p:cNvPr id="47" name="Szövegdoboz 349"/>
            <p:cNvSpPr txBox="1"/>
            <p:nvPr/>
          </p:nvSpPr>
          <p:spPr>
            <a:xfrm>
              <a:off x="2132615" y="2153746"/>
              <a:ext cx="63599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hu-HU" sz="1400" dirty="0">
                  <a:solidFill>
                    <a:srgbClr val="404040"/>
                  </a:solidFill>
                </a:rPr>
                <a:t>10%</a:t>
              </a:r>
            </a:p>
          </p:txBody>
        </p:sp>
        <p:sp>
          <p:nvSpPr>
            <p:cNvPr id="135" name="Freeform 6"/>
            <p:cNvSpPr>
              <a:spLocks/>
            </p:cNvSpPr>
            <p:nvPr/>
          </p:nvSpPr>
          <p:spPr bwMode="auto">
            <a:xfrm>
              <a:off x="486995" y="2525684"/>
              <a:ext cx="114509" cy="152876"/>
            </a:xfrm>
            <a:custGeom>
              <a:avLst/>
              <a:gdLst/>
              <a:ahLst/>
              <a:cxnLst>
                <a:cxn ang="0">
                  <a:pos x="34" y="383"/>
                </a:cxn>
                <a:cxn ang="0">
                  <a:pos x="36" y="383"/>
                </a:cxn>
                <a:cxn ang="0">
                  <a:pos x="66" y="349"/>
                </a:cxn>
                <a:cxn ang="0">
                  <a:pos x="64" y="276"/>
                </a:cxn>
                <a:cxn ang="0">
                  <a:pos x="92" y="97"/>
                </a:cxn>
                <a:cxn ang="0">
                  <a:pos x="92" y="696"/>
                </a:cxn>
                <a:cxn ang="0">
                  <a:pos x="141" y="745"/>
                </a:cxn>
                <a:cxn ang="0">
                  <a:pos x="190" y="696"/>
                </a:cxn>
                <a:cxn ang="0">
                  <a:pos x="190" y="335"/>
                </a:cxn>
                <a:cxn ang="0">
                  <a:pos x="209" y="335"/>
                </a:cxn>
                <a:cxn ang="0">
                  <a:pos x="209" y="696"/>
                </a:cxn>
                <a:cxn ang="0">
                  <a:pos x="258" y="745"/>
                </a:cxn>
                <a:cxn ang="0">
                  <a:pos x="308" y="696"/>
                </a:cxn>
                <a:cxn ang="0">
                  <a:pos x="308" y="97"/>
                </a:cxn>
                <a:cxn ang="0">
                  <a:pos x="315" y="114"/>
                </a:cxn>
                <a:cxn ang="0">
                  <a:pos x="336" y="276"/>
                </a:cxn>
                <a:cxn ang="0">
                  <a:pos x="333" y="349"/>
                </a:cxn>
                <a:cxn ang="0">
                  <a:pos x="364" y="383"/>
                </a:cxn>
                <a:cxn ang="0">
                  <a:pos x="365" y="383"/>
                </a:cxn>
                <a:cxn ang="0">
                  <a:pos x="397" y="353"/>
                </a:cxn>
                <a:cxn ang="0">
                  <a:pos x="400" y="276"/>
                </a:cxn>
                <a:cxn ang="0">
                  <a:pos x="354" y="49"/>
                </a:cxn>
                <a:cxn ang="0">
                  <a:pos x="311" y="9"/>
                </a:cxn>
                <a:cxn ang="0">
                  <a:pos x="287" y="1"/>
                </a:cxn>
                <a:cxn ang="0">
                  <a:pos x="277" y="0"/>
                </a:cxn>
                <a:cxn ang="0">
                  <a:pos x="122" y="0"/>
                </a:cxn>
                <a:cxn ang="0">
                  <a:pos x="113" y="1"/>
                </a:cxn>
                <a:cxn ang="0">
                  <a:pos x="88" y="9"/>
                </a:cxn>
                <a:cxn ang="0">
                  <a:pos x="27" y="84"/>
                </a:cxn>
                <a:cxn ang="0">
                  <a:pos x="0" y="276"/>
                </a:cxn>
                <a:cxn ang="0">
                  <a:pos x="2" y="353"/>
                </a:cxn>
                <a:cxn ang="0">
                  <a:pos x="34" y="383"/>
                </a:cxn>
              </a:cxnLst>
              <a:rect l="0" t="0" r="r" b="b"/>
              <a:pathLst>
                <a:path w="400" h="745">
                  <a:moveTo>
                    <a:pt x="34" y="383"/>
                  </a:moveTo>
                  <a:cubicBezTo>
                    <a:pt x="35" y="383"/>
                    <a:pt x="35" y="383"/>
                    <a:pt x="36" y="383"/>
                  </a:cubicBezTo>
                  <a:cubicBezTo>
                    <a:pt x="54" y="382"/>
                    <a:pt x="67" y="367"/>
                    <a:pt x="66" y="349"/>
                  </a:cubicBezTo>
                  <a:cubicBezTo>
                    <a:pt x="64" y="323"/>
                    <a:pt x="64" y="299"/>
                    <a:pt x="64" y="276"/>
                  </a:cubicBezTo>
                  <a:cubicBezTo>
                    <a:pt x="64" y="180"/>
                    <a:pt x="78" y="125"/>
                    <a:pt x="92" y="97"/>
                  </a:cubicBezTo>
                  <a:cubicBezTo>
                    <a:pt x="92" y="696"/>
                    <a:pt x="92" y="696"/>
                    <a:pt x="92" y="696"/>
                  </a:cubicBezTo>
                  <a:cubicBezTo>
                    <a:pt x="92" y="723"/>
                    <a:pt x="114" y="745"/>
                    <a:pt x="141" y="745"/>
                  </a:cubicBezTo>
                  <a:cubicBezTo>
                    <a:pt x="168" y="745"/>
                    <a:pt x="190" y="723"/>
                    <a:pt x="190" y="696"/>
                  </a:cubicBezTo>
                  <a:cubicBezTo>
                    <a:pt x="190" y="335"/>
                    <a:pt x="190" y="335"/>
                    <a:pt x="190" y="335"/>
                  </a:cubicBezTo>
                  <a:cubicBezTo>
                    <a:pt x="209" y="335"/>
                    <a:pt x="209" y="335"/>
                    <a:pt x="209" y="335"/>
                  </a:cubicBezTo>
                  <a:cubicBezTo>
                    <a:pt x="209" y="696"/>
                    <a:pt x="209" y="696"/>
                    <a:pt x="209" y="696"/>
                  </a:cubicBezTo>
                  <a:cubicBezTo>
                    <a:pt x="209" y="723"/>
                    <a:pt x="231" y="745"/>
                    <a:pt x="258" y="745"/>
                  </a:cubicBezTo>
                  <a:cubicBezTo>
                    <a:pt x="286" y="745"/>
                    <a:pt x="308" y="723"/>
                    <a:pt x="308" y="696"/>
                  </a:cubicBezTo>
                  <a:cubicBezTo>
                    <a:pt x="308" y="97"/>
                    <a:pt x="308" y="97"/>
                    <a:pt x="308" y="97"/>
                  </a:cubicBezTo>
                  <a:cubicBezTo>
                    <a:pt x="310" y="102"/>
                    <a:pt x="313" y="107"/>
                    <a:pt x="315" y="114"/>
                  </a:cubicBezTo>
                  <a:cubicBezTo>
                    <a:pt x="326" y="145"/>
                    <a:pt x="336" y="196"/>
                    <a:pt x="336" y="276"/>
                  </a:cubicBezTo>
                  <a:cubicBezTo>
                    <a:pt x="336" y="299"/>
                    <a:pt x="335" y="323"/>
                    <a:pt x="333" y="349"/>
                  </a:cubicBezTo>
                  <a:cubicBezTo>
                    <a:pt x="332" y="367"/>
                    <a:pt x="346" y="382"/>
                    <a:pt x="364" y="383"/>
                  </a:cubicBezTo>
                  <a:cubicBezTo>
                    <a:pt x="364" y="383"/>
                    <a:pt x="365" y="383"/>
                    <a:pt x="365" y="383"/>
                  </a:cubicBezTo>
                  <a:cubicBezTo>
                    <a:pt x="382" y="383"/>
                    <a:pt x="396" y="370"/>
                    <a:pt x="397" y="353"/>
                  </a:cubicBezTo>
                  <a:cubicBezTo>
                    <a:pt x="399" y="325"/>
                    <a:pt x="400" y="300"/>
                    <a:pt x="400" y="276"/>
                  </a:cubicBezTo>
                  <a:cubicBezTo>
                    <a:pt x="400" y="156"/>
                    <a:pt x="380" y="89"/>
                    <a:pt x="354" y="49"/>
                  </a:cubicBezTo>
                  <a:cubicBezTo>
                    <a:pt x="341" y="29"/>
                    <a:pt x="326" y="16"/>
                    <a:pt x="311" y="9"/>
                  </a:cubicBezTo>
                  <a:cubicBezTo>
                    <a:pt x="302" y="4"/>
                    <a:pt x="294" y="2"/>
                    <a:pt x="287" y="1"/>
                  </a:cubicBezTo>
                  <a:cubicBezTo>
                    <a:pt x="284" y="0"/>
                    <a:pt x="280" y="0"/>
                    <a:pt x="277" y="0"/>
                  </a:cubicBezTo>
                  <a:cubicBezTo>
                    <a:pt x="122" y="0"/>
                    <a:pt x="122" y="0"/>
                    <a:pt x="122" y="0"/>
                  </a:cubicBezTo>
                  <a:cubicBezTo>
                    <a:pt x="119" y="0"/>
                    <a:pt x="116" y="0"/>
                    <a:pt x="113" y="1"/>
                  </a:cubicBezTo>
                  <a:cubicBezTo>
                    <a:pt x="106" y="2"/>
                    <a:pt x="97" y="4"/>
                    <a:pt x="88" y="9"/>
                  </a:cubicBezTo>
                  <a:cubicBezTo>
                    <a:pt x="67" y="20"/>
                    <a:pt x="43" y="43"/>
                    <a:pt x="27" y="84"/>
                  </a:cubicBezTo>
                  <a:cubicBezTo>
                    <a:pt x="11" y="126"/>
                    <a:pt x="0" y="186"/>
                    <a:pt x="0" y="276"/>
                  </a:cubicBezTo>
                  <a:cubicBezTo>
                    <a:pt x="0" y="300"/>
                    <a:pt x="0" y="325"/>
                    <a:pt x="2" y="353"/>
                  </a:cubicBezTo>
                  <a:cubicBezTo>
                    <a:pt x="3" y="370"/>
                    <a:pt x="17" y="383"/>
                    <a:pt x="34" y="383"/>
                  </a:cubicBezTo>
                  <a:close/>
                </a:path>
              </a:pathLst>
            </a:custGeom>
            <a:solidFill>
              <a:srgbClr val="008E94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222223"/>
                </a:solidFill>
              </a:endParaRPr>
            </a:p>
          </p:txBody>
        </p:sp>
        <p:sp>
          <p:nvSpPr>
            <p:cNvPr id="136" name="Freeform 7"/>
            <p:cNvSpPr>
              <a:spLocks/>
            </p:cNvSpPr>
            <p:nvPr/>
          </p:nvSpPr>
          <p:spPr bwMode="auto">
            <a:xfrm>
              <a:off x="515834" y="2482253"/>
              <a:ext cx="56709" cy="40564"/>
            </a:xfrm>
            <a:custGeom>
              <a:avLst/>
              <a:gdLst/>
              <a:ahLst/>
              <a:cxnLst>
                <a:cxn ang="0">
                  <a:pos x="78" y="186"/>
                </a:cxn>
                <a:cxn ang="0">
                  <a:pos x="186" y="119"/>
                </a:cxn>
                <a:cxn ang="0">
                  <a:pos x="119" y="11"/>
                </a:cxn>
                <a:cxn ang="0">
                  <a:pos x="11" y="78"/>
                </a:cxn>
                <a:cxn ang="0">
                  <a:pos x="78" y="186"/>
                </a:cxn>
              </a:cxnLst>
              <a:rect l="0" t="0" r="r" b="b"/>
              <a:pathLst>
                <a:path w="198" h="198">
                  <a:moveTo>
                    <a:pt x="78" y="186"/>
                  </a:moveTo>
                  <a:cubicBezTo>
                    <a:pt x="127" y="198"/>
                    <a:pt x="175" y="168"/>
                    <a:pt x="186" y="119"/>
                  </a:cubicBezTo>
                  <a:cubicBezTo>
                    <a:pt x="198" y="71"/>
                    <a:pt x="168" y="22"/>
                    <a:pt x="119" y="11"/>
                  </a:cubicBezTo>
                  <a:cubicBezTo>
                    <a:pt x="71" y="0"/>
                    <a:pt x="22" y="30"/>
                    <a:pt x="11" y="78"/>
                  </a:cubicBezTo>
                  <a:cubicBezTo>
                    <a:pt x="0" y="127"/>
                    <a:pt x="30" y="175"/>
                    <a:pt x="78" y="186"/>
                  </a:cubicBezTo>
                  <a:close/>
                </a:path>
              </a:pathLst>
            </a:custGeom>
            <a:solidFill>
              <a:srgbClr val="008E94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222223"/>
                </a:solidFill>
              </a:endParaRPr>
            </a:p>
          </p:txBody>
        </p:sp>
        <p:sp>
          <p:nvSpPr>
            <p:cNvPr id="137" name="Freeform 6"/>
            <p:cNvSpPr>
              <a:spLocks/>
            </p:cNvSpPr>
            <p:nvPr/>
          </p:nvSpPr>
          <p:spPr bwMode="auto">
            <a:xfrm>
              <a:off x="681786" y="2525684"/>
              <a:ext cx="114509" cy="152876"/>
            </a:xfrm>
            <a:custGeom>
              <a:avLst/>
              <a:gdLst/>
              <a:ahLst/>
              <a:cxnLst>
                <a:cxn ang="0">
                  <a:pos x="34" y="383"/>
                </a:cxn>
                <a:cxn ang="0">
                  <a:pos x="36" y="383"/>
                </a:cxn>
                <a:cxn ang="0">
                  <a:pos x="66" y="349"/>
                </a:cxn>
                <a:cxn ang="0">
                  <a:pos x="64" y="276"/>
                </a:cxn>
                <a:cxn ang="0">
                  <a:pos x="92" y="97"/>
                </a:cxn>
                <a:cxn ang="0">
                  <a:pos x="92" y="696"/>
                </a:cxn>
                <a:cxn ang="0">
                  <a:pos x="141" y="745"/>
                </a:cxn>
                <a:cxn ang="0">
                  <a:pos x="190" y="696"/>
                </a:cxn>
                <a:cxn ang="0">
                  <a:pos x="190" y="335"/>
                </a:cxn>
                <a:cxn ang="0">
                  <a:pos x="209" y="335"/>
                </a:cxn>
                <a:cxn ang="0">
                  <a:pos x="209" y="696"/>
                </a:cxn>
                <a:cxn ang="0">
                  <a:pos x="258" y="745"/>
                </a:cxn>
                <a:cxn ang="0">
                  <a:pos x="308" y="696"/>
                </a:cxn>
                <a:cxn ang="0">
                  <a:pos x="308" y="97"/>
                </a:cxn>
                <a:cxn ang="0">
                  <a:pos x="315" y="114"/>
                </a:cxn>
                <a:cxn ang="0">
                  <a:pos x="336" y="276"/>
                </a:cxn>
                <a:cxn ang="0">
                  <a:pos x="333" y="349"/>
                </a:cxn>
                <a:cxn ang="0">
                  <a:pos x="364" y="383"/>
                </a:cxn>
                <a:cxn ang="0">
                  <a:pos x="365" y="383"/>
                </a:cxn>
                <a:cxn ang="0">
                  <a:pos x="397" y="353"/>
                </a:cxn>
                <a:cxn ang="0">
                  <a:pos x="400" y="276"/>
                </a:cxn>
                <a:cxn ang="0">
                  <a:pos x="354" y="49"/>
                </a:cxn>
                <a:cxn ang="0">
                  <a:pos x="311" y="9"/>
                </a:cxn>
                <a:cxn ang="0">
                  <a:pos x="287" y="1"/>
                </a:cxn>
                <a:cxn ang="0">
                  <a:pos x="277" y="0"/>
                </a:cxn>
                <a:cxn ang="0">
                  <a:pos x="122" y="0"/>
                </a:cxn>
                <a:cxn ang="0">
                  <a:pos x="113" y="1"/>
                </a:cxn>
                <a:cxn ang="0">
                  <a:pos x="88" y="9"/>
                </a:cxn>
                <a:cxn ang="0">
                  <a:pos x="27" y="84"/>
                </a:cxn>
                <a:cxn ang="0">
                  <a:pos x="0" y="276"/>
                </a:cxn>
                <a:cxn ang="0">
                  <a:pos x="2" y="353"/>
                </a:cxn>
                <a:cxn ang="0">
                  <a:pos x="34" y="383"/>
                </a:cxn>
              </a:cxnLst>
              <a:rect l="0" t="0" r="r" b="b"/>
              <a:pathLst>
                <a:path w="400" h="745">
                  <a:moveTo>
                    <a:pt x="34" y="383"/>
                  </a:moveTo>
                  <a:cubicBezTo>
                    <a:pt x="35" y="383"/>
                    <a:pt x="35" y="383"/>
                    <a:pt x="36" y="383"/>
                  </a:cubicBezTo>
                  <a:cubicBezTo>
                    <a:pt x="54" y="382"/>
                    <a:pt x="67" y="367"/>
                    <a:pt x="66" y="349"/>
                  </a:cubicBezTo>
                  <a:cubicBezTo>
                    <a:pt x="64" y="323"/>
                    <a:pt x="64" y="299"/>
                    <a:pt x="64" y="276"/>
                  </a:cubicBezTo>
                  <a:cubicBezTo>
                    <a:pt x="64" y="180"/>
                    <a:pt x="78" y="125"/>
                    <a:pt x="92" y="97"/>
                  </a:cubicBezTo>
                  <a:cubicBezTo>
                    <a:pt x="92" y="696"/>
                    <a:pt x="92" y="696"/>
                    <a:pt x="92" y="696"/>
                  </a:cubicBezTo>
                  <a:cubicBezTo>
                    <a:pt x="92" y="723"/>
                    <a:pt x="114" y="745"/>
                    <a:pt x="141" y="745"/>
                  </a:cubicBezTo>
                  <a:cubicBezTo>
                    <a:pt x="168" y="745"/>
                    <a:pt x="190" y="723"/>
                    <a:pt x="190" y="696"/>
                  </a:cubicBezTo>
                  <a:cubicBezTo>
                    <a:pt x="190" y="335"/>
                    <a:pt x="190" y="335"/>
                    <a:pt x="190" y="335"/>
                  </a:cubicBezTo>
                  <a:cubicBezTo>
                    <a:pt x="209" y="335"/>
                    <a:pt x="209" y="335"/>
                    <a:pt x="209" y="335"/>
                  </a:cubicBezTo>
                  <a:cubicBezTo>
                    <a:pt x="209" y="696"/>
                    <a:pt x="209" y="696"/>
                    <a:pt x="209" y="696"/>
                  </a:cubicBezTo>
                  <a:cubicBezTo>
                    <a:pt x="209" y="723"/>
                    <a:pt x="231" y="745"/>
                    <a:pt x="258" y="745"/>
                  </a:cubicBezTo>
                  <a:cubicBezTo>
                    <a:pt x="286" y="745"/>
                    <a:pt x="308" y="723"/>
                    <a:pt x="308" y="696"/>
                  </a:cubicBezTo>
                  <a:cubicBezTo>
                    <a:pt x="308" y="97"/>
                    <a:pt x="308" y="97"/>
                    <a:pt x="308" y="97"/>
                  </a:cubicBezTo>
                  <a:cubicBezTo>
                    <a:pt x="310" y="102"/>
                    <a:pt x="313" y="107"/>
                    <a:pt x="315" y="114"/>
                  </a:cubicBezTo>
                  <a:cubicBezTo>
                    <a:pt x="326" y="145"/>
                    <a:pt x="336" y="196"/>
                    <a:pt x="336" y="276"/>
                  </a:cubicBezTo>
                  <a:cubicBezTo>
                    <a:pt x="336" y="299"/>
                    <a:pt x="335" y="323"/>
                    <a:pt x="333" y="349"/>
                  </a:cubicBezTo>
                  <a:cubicBezTo>
                    <a:pt x="332" y="367"/>
                    <a:pt x="346" y="382"/>
                    <a:pt x="364" y="383"/>
                  </a:cubicBezTo>
                  <a:cubicBezTo>
                    <a:pt x="364" y="383"/>
                    <a:pt x="365" y="383"/>
                    <a:pt x="365" y="383"/>
                  </a:cubicBezTo>
                  <a:cubicBezTo>
                    <a:pt x="382" y="383"/>
                    <a:pt x="396" y="370"/>
                    <a:pt x="397" y="353"/>
                  </a:cubicBezTo>
                  <a:cubicBezTo>
                    <a:pt x="399" y="325"/>
                    <a:pt x="400" y="300"/>
                    <a:pt x="400" y="276"/>
                  </a:cubicBezTo>
                  <a:cubicBezTo>
                    <a:pt x="400" y="156"/>
                    <a:pt x="380" y="89"/>
                    <a:pt x="354" y="49"/>
                  </a:cubicBezTo>
                  <a:cubicBezTo>
                    <a:pt x="341" y="29"/>
                    <a:pt x="326" y="16"/>
                    <a:pt x="311" y="9"/>
                  </a:cubicBezTo>
                  <a:cubicBezTo>
                    <a:pt x="302" y="4"/>
                    <a:pt x="294" y="2"/>
                    <a:pt x="287" y="1"/>
                  </a:cubicBezTo>
                  <a:cubicBezTo>
                    <a:pt x="284" y="0"/>
                    <a:pt x="280" y="0"/>
                    <a:pt x="277" y="0"/>
                  </a:cubicBezTo>
                  <a:cubicBezTo>
                    <a:pt x="122" y="0"/>
                    <a:pt x="122" y="0"/>
                    <a:pt x="122" y="0"/>
                  </a:cubicBezTo>
                  <a:cubicBezTo>
                    <a:pt x="119" y="0"/>
                    <a:pt x="116" y="0"/>
                    <a:pt x="113" y="1"/>
                  </a:cubicBezTo>
                  <a:cubicBezTo>
                    <a:pt x="106" y="2"/>
                    <a:pt x="97" y="4"/>
                    <a:pt x="88" y="9"/>
                  </a:cubicBezTo>
                  <a:cubicBezTo>
                    <a:pt x="67" y="20"/>
                    <a:pt x="43" y="43"/>
                    <a:pt x="27" y="84"/>
                  </a:cubicBezTo>
                  <a:cubicBezTo>
                    <a:pt x="11" y="126"/>
                    <a:pt x="0" y="186"/>
                    <a:pt x="0" y="276"/>
                  </a:cubicBezTo>
                  <a:cubicBezTo>
                    <a:pt x="0" y="300"/>
                    <a:pt x="0" y="325"/>
                    <a:pt x="2" y="353"/>
                  </a:cubicBezTo>
                  <a:cubicBezTo>
                    <a:pt x="3" y="370"/>
                    <a:pt x="17" y="383"/>
                    <a:pt x="34" y="383"/>
                  </a:cubicBezTo>
                  <a:close/>
                </a:path>
              </a:pathLst>
            </a:custGeom>
            <a:solidFill>
              <a:srgbClr val="008E94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222223"/>
                </a:solidFill>
              </a:endParaRPr>
            </a:p>
          </p:txBody>
        </p:sp>
        <p:sp>
          <p:nvSpPr>
            <p:cNvPr id="138" name="Freeform 7"/>
            <p:cNvSpPr>
              <a:spLocks/>
            </p:cNvSpPr>
            <p:nvPr/>
          </p:nvSpPr>
          <p:spPr bwMode="auto">
            <a:xfrm>
              <a:off x="710625" y="2482253"/>
              <a:ext cx="56709" cy="40564"/>
            </a:xfrm>
            <a:custGeom>
              <a:avLst/>
              <a:gdLst/>
              <a:ahLst/>
              <a:cxnLst>
                <a:cxn ang="0">
                  <a:pos x="78" y="186"/>
                </a:cxn>
                <a:cxn ang="0">
                  <a:pos x="186" y="119"/>
                </a:cxn>
                <a:cxn ang="0">
                  <a:pos x="119" y="11"/>
                </a:cxn>
                <a:cxn ang="0">
                  <a:pos x="11" y="78"/>
                </a:cxn>
                <a:cxn ang="0">
                  <a:pos x="78" y="186"/>
                </a:cxn>
              </a:cxnLst>
              <a:rect l="0" t="0" r="r" b="b"/>
              <a:pathLst>
                <a:path w="198" h="198">
                  <a:moveTo>
                    <a:pt x="78" y="186"/>
                  </a:moveTo>
                  <a:cubicBezTo>
                    <a:pt x="127" y="198"/>
                    <a:pt x="175" y="168"/>
                    <a:pt x="186" y="119"/>
                  </a:cubicBezTo>
                  <a:cubicBezTo>
                    <a:pt x="198" y="71"/>
                    <a:pt x="168" y="22"/>
                    <a:pt x="119" y="11"/>
                  </a:cubicBezTo>
                  <a:cubicBezTo>
                    <a:pt x="71" y="0"/>
                    <a:pt x="22" y="30"/>
                    <a:pt x="11" y="78"/>
                  </a:cubicBezTo>
                  <a:cubicBezTo>
                    <a:pt x="0" y="127"/>
                    <a:pt x="30" y="175"/>
                    <a:pt x="78" y="186"/>
                  </a:cubicBezTo>
                  <a:close/>
                </a:path>
              </a:pathLst>
            </a:custGeom>
            <a:solidFill>
              <a:srgbClr val="008E94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222223"/>
                </a:solidFill>
              </a:endParaRPr>
            </a:p>
          </p:txBody>
        </p:sp>
        <p:sp>
          <p:nvSpPr>
            <p:cNvPr id="139" name="Freeform 6"/>
            <p:cNvSpPr>
              <a:spLocks/>
            </p:cNvSpPr>
            <p:nvPr/>
          </p:nvSpPr>
          <p:spPr bwMode="auto">
            <a:xfrm>
              <a:off x="880179" y="2525684"/>
              <a:ext cx="114509" cy="152876"/>
            </a:xfrm>
            <a:custGeom>
              <a:avLst/>
              <a:gdLst/>
              <a:ahLst/>
              <a:cxnLst>
                <a:cxn ang="0">
                  <a:pos x="34" y="383"/>
                </a:cxn>
                <a:cxn ang="0">
                  <a:pos x="36" y="383"/>
                </a:cxn>
                <a:cxn ang="0">
                  <a:pos x="66" y="349"/>
                </a:cxn>
                <a:cxn ang="0">
                  <a:pos x="64" y="276"/>
                </a:cxn>
                <a:cxn ang="0">
                  <a:pos x="92" y="97"/>
                </a:cxn>
                <a:cxn ang="0">
                  <a:pos x="92" y="696"/>
                </a:cxn>
                <a:cxn ang="0">
                  <a:pos x="141" y="745"/>
                </a:cxn>
                <a:cxn ang="0">
                  <a:pos x="190" y="696"/>
                </a:cxn>
                <a:cxn ang="0">
                  <a:pos x="190" y="335"/>
                </a:cxn>
                <a:cxn ang="0">
                  <a:pos x="209" y="335"/>
                </a:cxn>
                <a:cxn ang="0">
                  <a:pos x="209" y="696"/>
                </a:cxn>
                <a:cxn ang="0">
                  <a:pos x="258" y="745"/>
                </a:cxn>
                <a:cxn ang="0">
                  <a:pos x="308" y="696"/>
                </a:cxn>
                <a:cxn ang="0">
                  <a:pos x="308" y="97"/>
                </a:cxn>
                <a:cxn ang="0">
                  <a:pos x="315" y="114"/>
                </a:cxn>
                <a:cxn ang="0">
                  <a:pos x="336" y="276"/>
                </a:cxn>
                <a:cxn ang="0">
                  <a:pos x="333" y="349"/>
                </a:cxn>
                <a:cxn ang="0">
                  <a:pos x="364" y="383"/>
                </a:cxn>
                <a:cxn ang="0">
                  <a:pos x="365" y="383"/>
                </a:cxn>
                <a:cxn ang="0">
                  <a:pos x="397" y="353"/>
                </a:cxn>
                <a:cxn ang="0">
                  <a:pos x="400" y="276"/>
                </a:cxn>
                <a:cxn ang="0">
                  <a:pos x="354" y="49"/>
                </a:cxn>
                <a:cxn ang="0">
                  <a:pos x="311" y="9"/>
                </a:cxn>
                <a:cxn ang="0">
                  <a:pos x="287" y="1"/>
                </a:cxn>
                <a:cxn ang="0">
                  <a:pos x="277" y="0"/>
                </a:cxn>
                <a:cxn ang="0">
                  <a:pos x="122" y="0"/>
                </a:cxn>
                <a:cxn ang="0">
                  <a:pos x="113" y="1"/>
                </a:cxn>
                <a:cxn ang="0">
                  <a:pos x="88" y="9"/>
                </a:cxn>
                <a:cxn ang="0">
                  <a:pos x="27" y="84"/>
                </a:cxn>
                <a:cxn ang="0">
                  <a:pos x="0" y="276"/>
                </a:cxn>
                <a:cxn ang="0">
                  <a:pos x="2" y="353"/>
                </a:cxn>
                <a:cxn ang="0">
                  <a:pos x="34" y="383"/>
                </a:cxn>
              </a:cxnLst>
              <a:rect l="0" t="0" r="r" b="b"/>
              <a:pathLst>
                <a:path w="400" h="745">
                  <a:moveTo>
                    <a:pt x="34" y="383"/>
                  </a:moveTo>
                  <a:cubicBezTo>
                    <a:pt x="35" y="383"/>
                    <a:pt x="35" y="383"/>
                    <a:pt x="36" y="383"/>
                  </a:cubicBezTo>
                  <a:cubicBezTo>
                    <a:pt x="54" y="382"/>
                    <a:pt x="67" y="367"/>
                    <a:pt x="66" y="349"/>
                  </a:cubicBezTo>
                  <a:cubicBezTo>
                    <a:pt x="64" y="323"/>
                    <a:pt x="64" y="299"/>
                    <a:pt x="64" y="276"/>
                  </a:cubicBezTo>
                  <a:cubicBezTo>
                    <a:pt x="64" y="180"/>
                    <a:pt x="78" y="125"/>
                    <a:pt x="92" y="97"/>
                  </a:cubicBezTo>
                  <a:cubicBezTo>
                    <a:pt x="92" y="696"/>
                    <a:pt x="92" y="696"/>
                    <a:pt x="92" y="696"/>
                  </a:cubicBezTo>
                  <a:cubicBezTo>
                    <a:pt x="92" y="723"/>
                    <a:pt x="114" y="745"/>
                    <a:pt x="141" y="745"/>
                  </a:cubicBezTo>
                  <a:cubicBezTo>
                    <a:pt x="168" y="745"/>
                    <a:pt x="190" y="723"/>
                    <a:pt x="190" y="696"/>
                  </a:cubicBezTo>
                  <a:cubicBezTo>
                    <a:pt x="190" y="335"/>
                    <a:pt x="190" y="335"/>
                    <a:pt x="190" y="335"/>
                  </a:cubicBezTo>
                  <a:cubicBezTo>
                    <a:pt x="209" y="335"/>
                    <a:pt x="209" y="335"/>
                    <a:pt x="209" y="335"/>
                  </a:cubicBezTo>
                  <a:cubicBezTo>
                    <a:pt x="209" y="696"/>
                    <a:pt x="209" y="696"/>
                    <a:pt x="209" y="696"/>
                  </a:cubicBezTo>
                  <a:cubicBezTo>
                    <a:pt x="209" y="723"/>
                    <a:pt x="231" y="745"/>
                    <a:pt x="258" y="745"/>
                  </a:cubicBezTo>
                  <a:cubicBezTo>
                    <a:pt x="286" y="745"/>
                    <a:pt x="308" y="723"/>
                    <a:pt x="308" y="696"/>
                  </a:cubicBezTo>
                  <a:cubicBezTo>
                    <a:pt x="308" y="97"/>
                    <a:pt x="308" y="97"/>
                    <a:pt x="308" y="97"/>
                  </a:cubicBezTo>
                  <a:cubicBezTo>
                    <a:pt x="310" y="102"/>
                    <a:pt x="313" y="107"/>
                    <a:pt x="315" y="114"/>
                  </a:cubicBezTo>
                  <a:cubicBezTo>
                    <a:pt x="326" y="145"/>
                    <a:pt x="336" y="196"/>
                    <a:pt x="336" y="276"/>
                  </a:cubicBezTo>
                  <a:cubicBezTo>
                    <a:pt x="336" y="299"/>
                    <a:pt x="335" y="323"/>
                    <a:pt x="333" y="349"/>
                  </a:cubicBezTo>
                  <a:cubicBezTo>
                    <a:pt x="332" y="367"/>
                    <a:pt x="346" y="382"/>
                    <a:pt x="364" y="383"/>
                  </a:cubicBezTo>
                  <a:cubicBezTo>
                    <a:pt x="364" y="383"/>
                    <a:pt x="365" y="383"/>
                    <a:pt x="365" y="383"/>
                  </a:cubicBezTo>
                  <a:cubicBezTo>
                    <a:pt x="382" y="383"/>
                    <a:pt x="396" y="370"/>
                    <a:pt x="397" y="353"/>
                  </a:cubicBezTo>
                  <a:cubicBezTo>
                    <a:pt x="399" y="325"/>
                    <a:pt x="400" y="300"/>
                    <a:pt x="400" y="276"/>
                  </a:cubicBezTo>
                  <a:cubicBezTo>
                    <a:pt x="400" y="156"/>
                    <a:pt x="380" y="89"/>
                    <a:pt x="354" y="49"/>
                  </a:cubicBezTo>
                  <a:cubicBezTo>
                    <a:pt x="341" y="29"/>
                    <a:pt x="326" y="16"/>
                    <a:pt x="311" y="9"/>
                  </a:cubicBezTo>
                  <a:cubicBezTo>
                    <a:pt x="302" y="4"/>
                    <a:pt x="294" y="2"/>
                    <a:pt x="287" y="1"/>
                  </a:cubicBezTo>
                  <a:cubicBezTo>
                    <a:pt x="284" y="0"/>
                    <a:pt x="280" y="0"/>
                    <a:pt x="277" y="0"/>
                  </a:cubicBezTo>
                  <a:cubicBezTo>
                    <a:pt x="122" y="0"/>
                    <a:pt x="122" y="0"/>
                    <a:pt x="122" y="0"/>
                  </a:cubicBezTo>
                  <a:cubicBezTo>
                    <a:pt x="119" y="0"/>
                    <a:pt x="116" y="0"/>
                    <a:pt x="113" y="1"/>
                  </a:cubicBezTo>
                  <a:cubicBezTo>
                    <a:pt x="106" y="2"/>
                    <a:pt x="97" y="4"/>
                    <a:pt x="88" y="9"/>
                  </a:cubicBezTo>
                  <a:cubicBezTo>
                    <a:pt x="67" y="20"/>
                    <a:pt x="43" y="43"/>
                    <a:pt x="27" y="84"/>
                  </a:cubicBezTo>
                  <a:cubicBezTo>
                    <a:pt x="11" y="126"/>
                    <a:pt x="0" y="186"/>
                    <a:pt x="0" y="276"/>
                  </a:cubicBezTo>
                  <a:cubicBezTo>
                    <a:pt x="0" y="300"/>
                    <a:pt x="0" y="325"/>
                    <a:pt x="2" y="353"/>
                  </a:cubicBezTo>
                  <a:cubicBezTo>
                    <a:pt x="3" y="370"/>
                    <a:pt x="17" y="383"/>
                    <a:pt x="34" y="383"/>
                  </a:cubicBezTo>
                  <a:close/>
                </a:path>
              </a:pathLst>
            </a:custGeom>
            <a:solidFill>
              <a:srgbClr val="008E94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222223"/>
                </a:solidFill>
              </a:endParaRPr>
            </a:p>
          </p:txBody>
        </p:sp>
        <p:sp>
          <p:nvSpPr>
            <p:cNvPr id="140" name="Freeform 7"/>
            <p:cNvSpPr>
              <a:spLocks/>
            </p:cNvSpPr>
            <p:nvPr/>
          </p:nvSpPr>
          <p:spPr bwMode="auto">
            <a:xfrm>
              <a:off x="909018" y="2482253"/>
              <a:ext cx="56709" cy="40564"/>
            </a:xfrm>
            <a:custGeom>
              <a:avLst/>
              <a:gdLst/>
              <a:ahLst/>
              <a:cxnLst>
                <a:cxn ang="0">
                  <a:pos x="78" y="186"/>
                </a:cxn>
                <a:cxn ang="0">
                  <a:pos x="186" y="119"/>
                </a:cxn>
                <a:cxn ang="0">
                  <a:pos x="119" y="11"/>
                </a:cxn>
                <a:cxn ang="0">
                  <a:pos x="11" y="78"/>
                </a:cxn>
                <a:cxn ang="0">
                  <a:pos x="78" y="186"/>
                </a:cxn>
              </a:cxnLst>
              <a:rect l="0" t="0" r="r" b="b"/>
              <a:pathLst>
                <a:path w="198" h="198">
                  <a:moveTo>
                    <a:pt x="78" y="186"/>
                  </a:moveTo>
                  <a:cubicBezTo>
                    <a:pt x="127" y="198"/>
                    <a:pt x="175" y="168"/>
                    <a:pt x="186" y="119"/>
                  </a:cubicBezTo>
                  <a:cubicBezTo>
                    <a:pt x="198" y="71"/>
                    <a:pt x="168" y="22"/>
                    <a:pt x="119" y="11"/>
                  </a:cubicBezTo>
                  <a:cubicBezTo>
                    <a:pt x="71" y="0"/>
                    <a:pt x="22" y="30"/>
                    <a:pt x="11" y="78"/>
                  </a:cubicBezTo>
                  <a:cubicBezTo>
                    <a:pt x="0" y="127"/>
                    <a:pt x="30" y="175"/>
                    <a:pt x="78" y="186"/>
                  </a:cubicBezTo>
                  <a:close/>
                </a:path>
              </a:pathLst>
            </a:custGeom>
            <a:solidFill>
              <a:srgbClr val="008E94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222223"/>
                </a:solidFill>
              </a:endParaRPr>
            </a:p>
          </p:txBody>
        </p:sp>
        <p:sp>
          <p:nvSpPr>
            <p:cNvPr id="141" name="Freeform 6"/>
            <p:cNvSpPr>
              <a:spLocks/>
            </p:cNvSpPr>
            <p:nvPr/>
          </p:nvSpPr>
          <p:spPr bwMode="auto">
            <a:xfrm>
              <a:off x="1071988" y="2525684"/>
              <a:ext cx="114509" cy="152876"/>
            </a:xfrm>
            <a:custGeom>
              <a:avLst/>
              <a:gdLst/>
              <a:ahLst/>
              <a:cxnLst>
                <a:cxn ang="0">
                  <a:pos x="34" y="383"/>
                </a:cxn>
                <a:cxn ang="0">
                  <a:pos x="36" y="383"/>
                </a:cxn>
                <a:cxn ang="0">
                  <a:pos x="66" y="349"/>
                </a:cxn>
                <a:cxn ang="0">
                  <a:pos x="64" y="276"/>
                </a:cxn>
                <a:cxn ang="0">
                  <a:pos x="92" y="97"/>
                </a:cxn>
                <a:cxn ang="0">
                  <a:pos x="92" y="696"/>
                </a:cxn>
                <a:cxn ang="0">
                  <a:pos x="141" y="745"/>
                </a:cxn>
                <a:cxn ang="0">
                  <a:pos x="190" y="696"/>
                </a:cxn>
                <a:cxn ang="0">
                  <a:pos x="190" y="335"/>
                </a:cxn>
                <a:cxn ang="0">
                  <a:pos x="209" y="335"/>
                </a:cxn>
                <a:cxn ang="0">
                  <a:pos x="209" y="696"/>
                </a:cxn>
                <a:cxn ang="0">
                  <a:pos x="258" y="745"/>
                </a:cxn>
                <a:cxn ang="0">
                  <a:pos x="308" y="696"/>
                </a:cxn>
                <a:cxn ang="0">
                  <a:pos x="308" y="97"/>
                </a:cxn>
                <a:cxn ang="0">
                  <a:pos x="315" y="114"/>
                </a:cxn>
                <a:cxn ang="0">
                  <a:pos x="336" y="276"/>
                </a:cxn>
                <a:cxn ang="0">
                  <a:pos x="333" y="349"/>
                </a:cxn>
                <a:cxn ang="0">
                  <a:pos x="364" y="383"/>
                </a:cxn>
                <a:cxn ang="0">
                  <a:pos x="365" y="383"/>
                </a:cxn>
                <a:cxn ang="0">
                  <a:pos x="397" y="353"/>
                </a:cxn>
                <a:cxn ang="0">
                  <a:pos x="400" y="276"/>
                </a:cxn>
                <a:cxn ang="0">
                  <a:pos x="354" y="49"/>
                </a:cxn>
                <a:cxn ang="0">
                  <a:pos x="311" y="9"/>
                </a:cxn>
                <a:cxn ang="0">
                  <a:pos x="287" y="1"/>
                </a:cxn>
                <a:cxn ang="0">
                  <a:pos x="277" y="0"/>
                </a:cxn>
                <a:cxn ang="0">
                  <a:pos x="122" y="0"/>
                </a:cxn>
                <a:cxn ang="0">
                  <a:pos x="113" y="1"/>
                </a:cxn>
                <a:cxn ang="0">
                  <a:pos x="88" y="9"/>
                </a:cxn>
                <a:cxn ang="0">
                  <a:pos x="27" y="84"/>
                </a:cxn>
                <a:cxn ang="0">
                  <a:pos x="0" y="276"/>
                </a:cxn>
                <a:cxn ang="0">
                  <a:pos x="2" y="353"/>
                </a:cxn>
                <a:cxn ang="0">
                  <a:pos x="34" y="383"/>
                </a:cxn>
              </a:cxnLst>
              <a:rect l="0" t="0" r="r" b="b"/>
              <a:pathLst>
                <a:path w="400" h="745">
                  <a:moveTo>
                    <a:pt x="34" y="383"/>
                  </a:moveTo>
                  <a:cubicBezTo>
                    <a:pt x="35" y="383"/>
                    <a:pt x="35" y="383"/>
                    <a:pt x="36" y="383"/>
                  </a:cubicBezTo>
                  <a:cubicBezTo>
                    <a:pt x="54" y="382"/>
                    <a:pt x="67" y="367"/>
                    <a:pt x="66" y="349"/>
                  </a:cubicBezTo>
                  <a:cubicBezTo>
                    <a:pt x="64" y="323"/>
                    <a:pt x="64" y="299"/>
                    <a:pt x="64" y="276"/>
                  </a:cubicBezTo>
                  <a:cubicBezTo>
                    <a:pt x="64" y="180"/>
                    <a:pt x="78" y="125"/>
                    <a:pt x="92" y="97"/>
                  </a:cubicBezTo>
                  <a:cubicBezTo>
                    <a:pt x="92" y="696"/>
                    <a:pt x="92" y="696"/>
                    <a:pt x="92" y="696"/>
                  </a:cubicBezTo>
                  <a:cubicBezTo>
                    <a:pt x="92" y="723"/>
                    <a:pt x="114" y="745"/>
                    <a:pt x="141" y="745"/>
                  </a:cubicBezTo>
                  <a:cubicBezTo>
                    <a:pt x="168" y="745"/>
                    <a:pt x="190" y="723"/>
                    <a:pt x="190" y="696"/>
                  </a:cubicBezTo>
                  <a:cubicBezTo>
                    <a:pt x="190" y="335"/>
                    <a:pt x="190" y="335"/>
                    <a:pt x="190" y="335"/>
                  </a:cubicBezTo>
                  <a:cubicBezTo>
                    <a:pt x="209" y="335"/>
                    <a:pt x="209" y="335"/>
                    <a:pt x="209" y="335"/>
                  </a:cubicBezTo>
                  <a:cubicBezTo>
                    <a:pt x="209" y="696"/>
                    <a:pt x="209" y="696"/>
                    <a:pt x="209" y="696"/>
                  </a:cubicBezTo>
                  <a:cubicBezTo>
                    <a:pt x="209" y="723"/>
                    <a:pt x="231" y="745"/>
                    <a:pt x="258" y="745"/>
                  </a:cubicBezTo>
                  <a:cubicBezTo>
                    <a:pt x="286" y="745"/>
                    <a:pt x="308" y="723"/>
                    <a:pt x="308" y="696"/>
                  </a:cubicBezTo>
                  <a:cubicBezTo>
                    <a:pt x="308" y="97"/>
                    <a:pt x="308" y="97"/>
                    <a:pt x="308" y="97"/>
                  </a:cubicBezTo>
                  <a:cubicBezTo>
                    <a:pt x="310" y="102"/>
                    <a:pt x="313" y="107"/>
                    <a:pt x="315" y="114"/>
                  </a:cubicBezTo>
                  <a:cubicBezTo>
                    <a:pt x="326" y="145"/>
                    <a:pt x="336" y="196"/>
                    <a:pt x="336" y="276"/>
                  </a:cubicBezTo>
                  <a:cubicBezTo>
                    <a:pt x="336" y="299"/>
                    <a:pt x="335" y="323"/>
                    <a:pt x="333" y="349"/>
                  </a:cubicBezTo>
                  <a:cubicBezTo>
                    <a:pt x="332" y="367"/>
                    <a:pt x="346" y="382"/>
                    <a:pt x="364" y="383"/>
                  </a:cubicBezTo>
                  <a:cubicBezTo>
                    <a:pt x="364" y="383"/>
                    <a:pt x="365" y="383"/>
                    <a:pt x="365" y="383"/>
                  </a:cubicBezTo>
                  <a:cubicBezTo>
                    <a:pt x="382" y="383"/>
                    <a:pt x="396" y="370"/>
                    <a:pt x="397" y="353"/>
                  </a:cubicBezTo>
                  <a:cubicBezTo>
                    <a:pt x="399" y="325"/>
                    <a:pt x="400" y="300"/>
                    <a:pt x="400" y="276"/>
                  </a:cubicBezTo>
                  <a:cubicBezTo>
                    <a:pt x="400" y="156"/>
                    <a:pt x="380" y="89"/>
                    <a:pt x="354" y="49"/>
                  </a:cubicBezTo>
                  <a:cubicBezTo>
                    <a:pt x="341" y="29"/>
                    <a:pt x="326" y="16"/>
                    <a:pt x="311" y="9"/>
                  </a:cubicBezTo>
                  <a:cubicBezTo>
                    <a:pt x="302" y="4"/>
                    <a:pt x="294" y="2"/>
                    <a:pt x="287" y="1"/>
                  </a:cubicBezTo>
                  <a:cubicBezTo>
                    <a:pt x="284" y="0"/>
                    <a:pt x="280" y="0"/>
                    <a:pt x="277" y="0"/>
                  </a:cubicBezTo>
                  <a:cubicBezTo>
                    <a:pt x="122" y="0"/>
                    <a:pt x="122" y="0"/>
                    <a:pt x="122" y="0"/>
                  </a:cubicBezTo>
                  <a:cubicBezTo>
                    <a:pt x="119" y="0"/>
                    <a:pt x="116" y="0"/>
                    <a:pt x="113" y="1"/>
                  </a:cubicBezTo>
                  <a:cubicBezTo>
                    <a:pt x="106" y="2"/>
                    <a:pt x="97" y="4"/>
                    <a:pt x="88" y="9"/>
                  </a:cubicBezTo>
                  <a:cubicBezTo>
                    <a:pt x="67" y="20"/>
                    <a:pt x="43" y="43"/>
                    <a:pt x="27" y="84"/>
                  </a:cubicBezTo>
                  <a:cubicBezTo>
                    <a:pt x="11" y="126"/>
                    <a:pt x="0" y="186"/>
                    <a:pt x="0" y="276"/>
                  </a:cubicBezTo>
                  <a:cubicBezTo>
                    <a:pt x="0" y="300"/>
                    <a:pt x="0" y="325"/>
                    <a:pt x="2" y="353"/>
                  </a:cubicBezTo>
                  <a:cubicBezTo>
                    <a:pt x="3" y="370"/>
                    <a:pt x="17" y="383"/>
                    <a:pt x="34" y="383"/>
                  </a:cubicBezTo>
                  <a:close/>
                </a:path>
              </a:pathLst>
            </a:custGeom>
            <a:solidFill>
              <a:srgbClr val="008E94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222223"/>
                </a:solidFill>
              </a:endParaRPr>
            </a:p>
          </p:txBody>
        </p:sp>
        <p:sp>
          <p:nvSpPr>
            <p:cNvPr id="142" name="Freeform 7"/>
            <p:cNvSpPr>
              <a:spLocks/>
            </p:cNvSpPr>
            <p:nvPr/>
          </p:nvSpPr>
          <p:spPr bwMode="auto">
            <a:xfrm>
              <a:off x="1100827" y="2482253"/>
              <a:ext cx="56709" cy="40564"/>
            </a:xfrm>
            <a:custGeom>
              <a:avLst/>
              <a:gdLst/>
              <a:ahLst/>
              <a:cxnLst>
                <a:cxn ang="0">
                  <a:pos x="78" y="186"/>
                </a:cxn>
                <a:cxn ang="0">
                  <a:pos x="186" y="119"/>
                </a:cxn>
                <a:cxn ang="0">
                  <a:pos x="119" y="11"/>
                </a:cxn>
                <a:cxn ang="0">
                  <a:pos x="11" y="78"/>
                </a:cxn>
                <a:cxn ang="0">
                  <a:pos x="78" y="186"/>
                </a:cxn>
              </a:cxnLst>
              <a:rect l="0" t="0" r="r" b="b"/>
              <a:pathLst>
                <a:path w="198" h="198">
                  <a:moveTo>
                    <a:pt x="78" y="186"/>
                  </a:moveTo>
                  <a:cubicBezTo>
                    <a:pt x="127" y="198"/>
                    <a:pt x="175" y="168"/>
                    <a:pt x="186" y="119"/>
                  </a:cubicBezTo>
                  <a:cubicBezTo>
                    <a:pt x="198" y="71"/>
                    <a:pt x="168" y="22"/>
                    <a:pt x="119" y="11"/>
                  </a:cubicBezTo>
                  <a:cubicBezTo>
                    <a:pt x="71" y="0"/>
                    <a:pt x="22" y="30"/>
                    <a:pt x="11" y="78"/>
                  </a:cubicBezTo>
                  <a:cubicBezTo>
                    <a:pt x="0" y="127"/>
                    <a:pt x="30" y="175"/>
                    <a:pt x="78" y="186"/>
                  </a:cubicBezTo>
                  <a:close/>
                </a:path>
              </a:pathLst>
            </a:custGeom>
            <a:solidFill>
              <a:srgbClr val="008E94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222223"/>
                </a:solidFill>
              </a:endParaRPr>
            </a:p>
          </p:txBody>
        </p:sp>
        <p:sp>
          <p:nvSpPr>
            <p:cNvPr id="143" name="Freeform 6"/>
            <p:cNvSpPr>
              <a:spLocks/>
            </p:cNvSpPr>
            <p:nvPr/>
          </p:nvSpPr>
          <p:spPr bwMode="auto">
            <a:xfrm>
              <a:off x="1261169" y="2525414"/>
              <a:ext cx="114509" cy="152876"/>
            </a:xfrm>
            <a:custGeom>
              <a:avLst/>
              <a:gdLst/>
              <a:ahLst/>
              <a:cxnLst>
                <a:cxn ang="0">
                  <a:pos x="34" y="383"/>
                </a:cxn>
                <a:cxn ang="0">
                  <a:pos x="36" y="383"/>
                </a:cxn>
                <a:cxn ang="0">
                  <a:pos x="66" y="349"/>
                </a:cxn>
                <a:cxn ang="0">
                  <a:pos x="64" y="276"/>
                </a:cxn>
                <a:cxn ang="0">
                  <a:pos x="92" y="97"/>
                </a:cxn>
                <a:cxn ang="0">
                  <a:pos x="92" y="696"/>
                </a:cxn>
                <a:cxn ang="0">
                  <a:pos x="141" y="745"/>
                </a:cxn>
                <a:cxn ang="0">
                  <a:pos x="190" y="696"/>
                </a:cxn>
                <a:cxn ang="0">
                  <a:pos x="190" y="335"/>
                </a:cxn>
                <a:cxn ang="0">
                  <a:pos x="209" y="335"/>
                </a:cxn>
                <a:cxn ang="0">
                  <a:pos x="209" y="696"/>
                </a:cxn>
                <a:cxn ang="0">
                  <a:pos x="258" y="745"/>
                </a:cxn>
                <a:cxn ang="0">
                  <a:pos x="308" y="696"/>
                </a:cxn>
                <a:cxn ang="0">
                  <a:pos x="308" y="97"/>
                </a:cxn>
                <a:cxn ang="0">
                  <a:pos x="315" y="114"/>
                </a:cxn>
                <a:cxn ang="0">
                  <a:pos x="336" y="276"/>
                </a:cxn>
                <a:cxn ang="0">
                  <a:pos x="333" y="349"/>
                </a:cxn>
                <a:cxn ang="0">
                  <a:pos x="364" y="383"/>
                </a:cxn>
                <a:cxn ang="0">
                  <a:pos x="365" y="383"/>
                </a:cxn>
                <a:cxn ang="0">
                  <a:pos x="397" y="353"/>
                </a:cxn>
                <a:cxn ang="0">
                  <a:pos x="400" y="276"/>
                </a:cxn>
                <a:cxn ang="0">
                  <a:pos x="354" y="49"/>
                </a:cxn>
                <a:cxn ang="0">
                  <a:pos x="311" y="9"/>
                </a:cxn>
                <a:cxn ang="0">
                  <a:pos x="287" y="1"/>
                </a:cxn>
                <a:cxn ang="0">
                  <a:pos x="277" y="0"/>
                </a:cxn>
                <a:cxn ang="0">
                  <a:pos x="122" y="0"/>
                </a:cxn>
                <a:cxn ang="0">
                  <a:pos x="113" y="1"/>
                </a:cxn>
                <a:cxn ang="0">
                  <a:pos x="88" y="9"/>
                </a:cxn>
                <a:cxn ang="0">
                  <a:pos x="27" y="84"/>
                </a:cxn>
                <a:cxn ang="0">
                  <a:pos x="0" y="276"/>
                </a:cxn>
                <a:cxn ang="0">
                  <a:pos x="2" y="353"/>
                </a:cxn>
                <a:cxn ang="0">
                  <a:pos x="34" y="383"/>
                </a:cxn>
              </a:cxnLst>
              <a:rect l="0" t="0" r="r" b="b"/>
              <a:pathLst>
                <a:path w="400" h="745">
                  <a:moveTo>
                    <a:pt x="34" y="383"/>
                  </a:moveTo>
                  <a:cubicBezTo>
                    <a:pt x="35" y="383"/>
                    <a:pt x="35" y="383"/>
                    <a:pt x="36" y="383"/>
                  </a:cubicBezTo>
                  <a:cubicBezTo>
                    <a:pt x="54" y="382"/>
                    <a:pt x="67" y="367"/>
                    <a:pt x="66" y="349"/>
                  </a:cubicBezTo>
                  <a:cubicBezTo>
                    <a:pt x="64" y="323"/>
                    <a:pt x="64" y="299"/>
                    <a:pt x="64" y="276"/>
                  </a:cubicBezTo>
                  <a:cubicBezTo>
                    <a:pt x="64" y="180"/>
                    <a:pt x="78" y="125"/>
                    <a:pt x="92" y="97"/>
                  </a:cubicBezTo>
                  <a:cubicBezTo>
                    <a:pt x="92" y="696"/>
                    <a:pt x="92" y="696"/>
                    <a:pt x="92" y="696"/>
                  </a:cubicBezTo>
                  <a:cubicBezTo>
                    <a:pt x="92" y="723"/>
                    <a:pt x="114" y="745"/>
                    <a:pt x="141" y="745"/>
                  </a:cubicBezTo>
                  <a:cubicBezTo>
                    <a:pt x="168" y="745"/>
                    <a:pt x="190" y="723"/>
                    <a:pt x="190" y="696"/>
                  </a:cubicBezTo>
                  <a:cubicBezTo>
                    <a:pt x="190" y="335"/>
                    <a:pt x="190" y="335"/>
                    <a:pt x="190" y="335"/>
                  </a:cubicBezTo>
                  <a:cubicBezTo>
                    <a:pt x="209" y="335"/>
                    <a:pt x="209" y="335"/>
                    <a:pt x="209" y="335"/>
                  </a:cubicBezTo>
                  <a:cubicBezTo>
                    <a:pt x="209" y="696"/>
                    <a:pt x="209" y="696"/>
                    <a:pt x="209" y="696"/>
                  </a:cubicBezTo>
                  <a:cubicBezTo>
                    <a:pt x="209" y="723"/>
                    <a:pt x="231" y="745"/>
                    <a:pt x="258" y="745"/>
                  </a:cubicBezTo>
                  <a:cubicBezTo>
                    <a:pt x="286" y="745"/>
                    <a:pt x="308" y="723"/>
                    <a:pt x="308" y="696"/>
                  </a:cubicBezTo>
                  <a:cubicBezTo>
                    <a:pt x="308" y="97"/>
                    <a:pt x="308" y="97"/>
                    <a:pt x="308" y="97"/>
                  </a:cubicBezTo>
                  <a:cubicBezTo>
                    <a:pt x="310" y="102"/>
                    <a:pt x="313" y="107"/>
                    <a:pt x="315" y="114"/>
                  </a:cubicBezTo>
                  <a:cubicBezTo>
                    <a:pt x="326" y="145"/>
                    <a:pt x="336" y="196"/>
                    <a:pt x="336" y="276"/>
                  </a:cubicBezTo>
                  <a:cubicBezTo>
                    <a:pt x="336" y="299"/>
                    <a:pt x="335" y="323"/>
                    <a:pt x="333" y="349"/>
                  </a:cubicBezTo>
                  <a:cubicBezTo>
                    <a:pt x="332" y="367"/>
                    <a:pt x="346" y="382"/>
                    <a:pt x="364" y="383"/>
                  </a:cubicBezTo>
                  <a:cubicBezTo>
                    <a:pt x="364" y="383"/>
                    <a:pt x="365" y="383"/>
                    <a:pt x="365" y="383"/>
                  </a:cubicBezTo>
                  <a:cubicBezTo>
                    <a:pt x="382" y="383"/>
                    <a:pt x="396" y="370"/>
                    <a:pt x="397" y="353"/>
                  </a:cubicBezTo>
                  <a:cubicBezTo>
                    <a:pt x="399" y="325"/>
                    <a:pt x="400" y="300"/>
                    <a:pt x="400" y="276"/>
                  </a:cubicBezTo>
                  <a:cubicBezTo>
                    <a:pt x="400" y="156"/>
                    <a:pt x="380" y="89"/>
                    <a:pt x="354" y="49"/>
                  </a:cubicBezTo>
                  <a:cubicBezTo>
                    <a:pt x="341" y="29"/>
                    <a:pt x="326" y="16"/>
                    <a:pt x="311" y="9"/>
                  </a:cubicBezTo>
                  <a:cubicBezTo>
                    <a:pt x="302" y="4"/>
                    <a:pt x="294" y="2"/>
                    <a:pt x="287" y="1"/>
                  </a:cubicBezTo>
                  <a:cubicBezTo>
                    <a:pt x="284" y="0"/>
                    <a:pt x="280" y="0"/>
                    <a:pt x="277" y="0"/>
                  </a:cubicBezTo>
                  <a:cubicBezTo>
                    <a:pt x="122" y="0"/>
                    <a:pt x="122" y="0"/>
                    <a:pt x="122" y="0"/>
                  </a:cubicBezTo>
                  <a:cubicBezTo>
                    <a:pt x="119" y="0"/>
                    <a:pt x="116" y="0"/>
                    <a:pt x="113" y="1"/>
                  </a:cubicBezTo>
                  <a:cubicBezTo>
                    <a:pt x="106" y="2"/>
                    <a:pt x="97" y="4"/>
                    <a:pt x="88" y="9"/>
                  </a:cubicBezTo>
                  <a:cubicBezTo>
                    <a:pt x="67" y="20"/>
                    <a:pt x="43" y="43"/>
                    <a:pt x="27" y="84"/>
                  </a:cubicBezTo>
                  <a:cubicBezTo>
                    <a:pt x="11" y="126"/>
                    <a:pt x="0" y="186"/>
                    <a:pt x="0" y="276"/>
                  </a:cubicBezTo>
                  <a:cubicBezTo>
                    <a:pt x="0" y="300"/>
                    <a:pt x="0" y="325"/>
                    <a:pt x="2" y="353"/>
                  </a:cubicBezTo>
                  <a:cubicBezTo>
                    <a:pt x="3" y="370"/>
                    <a:pt x="17" y="383"/>
                    <a:pt x="34" y="383"/>
                  </a:cubicBezTo>
                  <a:close/>
                </a:path>
              </a:pathLst>
            </a:custGeom>
            <a:solidFill>
              <a:srgbClr val="008E94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222223"/>
                </a:solidFill>
              </a:endParaRPr>
            </a:p>
          </p:txBody>
        </p:sp>
        <p:sp>
          <p:nvSpPr>
            <p:cNvPr id="144" name="Freeform 7"/>
            <p:cNvSpPr>
              <a:spLocks/>
            </p:cNvSpPr>
            <p:nvPr/>
          </p:nvSpPr>
          <p:spPr bwMode="auto">
            <a:xfrm>
              <a:off x="1290008" y="2481983"/>
              <a:ext cx="56709" cy="40564"/>
            </a:xfrm>
            <a:custGeom>
              <a:avLst/>
              <a:gdLst/>
              <a:ahLst/>
              <a:cxnLst>
                <a:cxn ang="0">
                  <a:pos x="78" y="186"/>
                </a:cxn>
                <a:cxn ang="0">
                  <a:pos x="186" y="119"/>
                </a:cxn>
                <a:cxn ang="0">
                  <a:pos x="119" y="11"/>
                </a:cxn>
                <a:cxn ang="0">
                  <a:pos x="11" y="78"/>
                </a:cxn>
                <a:cxn ang="0">
                  <a:pos x="78" y="186"/>
                </a:cxn>
              </a:cxnLst>
              <a:rect l="0" t="0" r="r" b="b"/>
              <a:pathLst>
                <a:path w="198" h="198">
                  <a:moveTo>
                    <a:pt x="78" y="186"/>
                  </a:moveTo>
                  <a:cubicBezTo>
                    <a:pt x="127" y="198"/>
                    <a:pt x="175" y="168"/>
                    <a:pt x="186" y="119"/>
                  </a:cubicBezTo>
                  <a:cubicBezTo>
                    <a:pt x="198" y="71"/>
                    <a:pt x="168" y="22"/>
                    <a:pt x="119" y="11"/>
                  </a:cubicBezTo>
                  <a:cubicBezTo>
                    <a:pt x="71" y="0"/>
                    <a:pt x="22" y="30"/>
                    <a:pt x="11" y="78"/>
                  </a:cubicBezTo>
                  <a:cubicBezTo>
                    <a:pt x="0" y="127"/>
                    <a:pt x="30" y="175"/>
                    <a:pt x="78" y="186"/>
                  </a:cubicBezTo>
                  <a:close/>
                </a:path>
              </a:pathLst>
            </a:custGeom>
            <a:solidFill>
              <a:srgbClr val="008E94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222223"/>
                </a:solidFill>
              </a:endParaRPr>
            </a:p>
          </p:txBody>
        </p:sp>
        <p:sp>
          <p:nvSpPr>
            <p:cNvPr id="145" name="Szövegdoboz 349"/>
            <p:cNvSpPr txBox="1"/>
            <p:nvPr/>
          </p:nvSpPr>
          <p:spPr>
            <a:xfrm>
              <a:off x="2132594" y="2418368"/>
              <a:ext cx="63599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hu-HU" sz="1400" dirty="0">
                  <a:solidFill>
                    <a:srgbClr val="404040"/>
                  </a:solidFill>
                </a:rPr>
                <a:t>6%</a:t>
              </a:r>
            </a:p>
          </p:txBody>
        </p:sp>
        <p:sp>
          <p:nvSpPr>
            <p:cNvPr id="146" name="Freeform 6"/>
            <p:cNvSpPr>
              <a:spLocks/>
            </p:cNvSpPr>
            <p:nvPr/>
          </p:nvSpPr>
          <p:spPr bwMode="auto">
            <a:xfrm>
              <a:off x="1433325" y="2522547"/>
              <a:ext cx="114509" cy="152876"/>
            </a:xfrm>
            <a:custGeom>
              <a:avLst/>
              <a:gdLst/>
              <a:ahLst/>
              <a:cxnLst>
                <a:cxn ang="0">
                  <a:pos x="34" y="383"/>
                </a:cxn>
                <a:cxn ang="0">
                  <a:pos x="36" y="383"/>
                </a:cxn>
                <a:cxn ang="0">
                  <a:pos x="66" y="349"/>
                </a:cxn>
                <a:cxn ang="0">
                  <a:pos x="64" y="276"/>
                </a:cxn>
                <a:cxn ang="0">
                  <a:pos x="92" y="97"/>
                </a:cxn>
                <a:cxn ang="0">
                  <a:pos x="92" y="696"/>
                </a:cxn>
                <a:cxn ang="0">
                  <a:pos x="141" y="745"/>
                </a:cxn>
                <a:cxn ang="0">
                  <a:pos x="190" y="696"/>
                </a:cxn>
                <a:cxn ang="0">
                  <a:pos x="190" y="335"/>
                </a:cxn>
                <a:cxn ang="0">
                  <a:pos x="209" y="335"/>
                </a:cxn>
                <a:cxn ang="0">
                  <a:pos x="209" y="696"/>
                </a:cxn>
                <a:cxn ang="0">
                  <a:pos x="258" y="745"/>
                </a:cxn>
                <a:cxn ang="0">
                  <a:pos x="308" y="696"/>
                </a:cxn>
                <a:cxn ang="0">
                  <a:pos x="308" y="97"/>
                </a:cxn>
                <a:cxn ang="0">
                  <a:pos x="315" y="114"/>
                </a:cxn>
                <a:cxn ang="0">
                  <a:pos x="336" y="276"/>
                </a:cxn>
                <a:cxn ang="0">
                  <a:pos x="333" y="349"/>
                </a:cxn>
                <a:cxn ang="0">
                  <a:pos x="364" y="383"/>
                </a:cxn>
                <a:cxn ang="0">
                  <a:pos x="365" y="383"/>
                </a:cxn>
                <a:cxn ang="0">
                  <a:pos x="397" y="353"/>
                </a:cxn>
                <a:cxn ang="0">
                  <a:pos x="400" y="276"/>
                </a:cxn>
                <a:cxn ang="0">
                  <a:pos x="354" y="49"/>
                </a:cxn>
                <a:cxn ang="0">
                  <a:pos x="311" y="9"/>
                </a:cxn>
                <a:cxn ang="0">
                  <a:pos x="287" y="1"/>
                </a:cxn>
                <a:cxn ang="0">
                  <a:pos x="277" y="0"/>
                </a:cxn>
                <a:cxn ang="0">
                  <a:pos x="122" y="0"/>
                </a:cxn>
                <a:cxn ang="0">
                  <a:pos x="113" y="1"/>
                </a:cxn>
                <a:cxn ang="0">
                  <a:pos x="88" y="9"/>
                </a:cxn>
                <a:cxn ang="0">
                  <a:pos x="27" y="84"/>
                </a:cxn>
                <a:cxn ang="0">
                  <a:pos x="0" y="276"/>
                </a:cxn>
                <a:cxn ang="0">
                  <a:pos x="2" y="353"/>
                </a:cxn>
                <a:cxn ang="0">
                  <a:pos x="34" y="383"/>
                </a:cxn>
              </a:cxnLst>
              <a:rect l="0" t="0" r="r" b="b"/>
              <a:pathLst>
                <a:path w="400" h="745">
                  <a:moveTo>
                    <a:pt x="34" y="383"/>
                  </a:moveTo>
                  <a:cubicBezTo>
                    <a:pt x="35" y="383"/>
                    <a:pt x="35" y="383"/>
                    <a:pt x="36" y="383"/>
                  </a:cubicBezTo>
                  <a:cubicBezTo>
                    <a:pt x="54" y="382"/>
                    <a:pt x="67" y="367"/>
                    <a:pt x="66" y="349"/>
                  </a:cubicBezTo>
                  <a:cubicBezTo>
                    <a:pt x="64" y="323"/>
                    <a:pt x="64" y="299"/>
                    <a:pt x="64" y="276"/>
                  </a:cubicBezTo>
                  <a:cubicBezTo>
                    <a:pt x="64" y="180"/>
                    <a:pt x="78" y="125"/>
                    <a:pt x="92" y="97"/>
                  </a:cubicBezTo>
                  <a:cubicBezTo>
                    <a:pt x="92" y="696"/>
                    <a:pt x="92" y="696"/>
                    <a:pt x="92" y="696"/>
                  </a:cubicBezTo>
                  <a:cubicBezTo>
                    <a:pt x="92" y="723"/>
                    <a:pt x="114" y="745"/>
                    <a:pt x="141" y="745"/>
                  </a:cubicBezTo>
                  <a:cubicBezTo>
                    <a:pt x="168" y="745"/>
                    <a:pt x="190" y="723"/>
                    <a:pt x="190" y="696"/>
                  </a:cubicBezTo>
                  <a:cubicBezTo>
                    <a:pt x="190" y="335"/>
                    <a:pt x="190" y="335"/>
                    <a:pt x="190" y="335"/>
                  </a:cubicBezTo>
                  <a:cubicBezTo>
                    <a:pt x="209" y="335"/>
                    <a:pt x="209" y="335"/>
                    <a:pt x="209" y="335"/>
                  </a:cubicBezTo>
                  <a:cubicBezTo>
                    <a:pt x="209" y="696"/>
                    <a:pt x="209" y="696"/>
                    <a:pt x="209" y="696"/>
                  </a:cubicBezTo>
                  <a:cubicBezTo>
                    <a:pt x="209" y="723"/>
                    <a:pt x="231" y="745"/>
                    <a:pt x="258" y="745"/>
                  </a:cubicBezTo>
                  <a:cubicBezTo>
                    <a:pt x="286" y="745"/>
                    <a:pt x="308" y="723"/>
                    <a:pt x="308" y="696"/>
                  </a:cubicBezTo>
                  <a:cubicBezTo>
                    <a:pt x="308" y="97"/>
                    <a:pt x="308" y="97"/>
                    <a:pt x="308" y="97"/>
                  </a:cubicBezTo>
                  <a:cubicBezTo>
                    <a:pt x="310" y="102"/>
                    <a:pt x="313" y="107"/>
                    <a:pt x="315" y="114"/>
                  </a:cubicBezTo>
                  <a:cubicBezTo>
                    <a:pt x="326" y="145"/>
                    <a:pt x="336" y="196"/>
                    <a:pt x="336" y="276"/>
                  </a:cubicBezTo>
                  <a:cubicBezTo>
                    <a:pt x="336" y="299"/>
                    <a:pt x="335" y="323"/>
                    <a:pt x="333" y="349"/>
                  </a:cubicBezTo>
                  <a:cubicBezTo>
                    <a:pt x="332" y="367"/>
                    <a:pt x="346" y="382"/>
                    <a:pt x="364" y="383"/>
                  </a:cubicBezTo>
                  <a:cubicBezTo>
                    <a:pt x="364" y="383"/>
                    <a:pt x="365" y="383"/>
                    <a:pt x="365" y="383"/>
                  </a:cubicBezTo>
                  <a:cubicBezTo>
                    <a:pt x="382" y="383"/>
                    <a:pt x="396" y="370"/>
                    <a:pt x="397" y="353"/>
                  </a:cubicBezTo>
                  <a:cubicBezTo>
                    <a:pt x="399" y="325"/>
                    <a:pt x="400" y="300"/>
                    <a:pt x="400" y="276"/>
                  </a:cubicBezTo>
                  <a:cubicBezTo>
                    <a:pt x="400" y="156"/>
                    <a:pt x="380" y="89"/>
                    <a:pt x="354" y="49"/>
                  </a:cubicBezTo>
                  <a:cubicBezTo>
                    <a:pt x="341" y="29"/>
                    <a:pt x="326" y="16"/>
                    <a:pt x="311" y="9"/>
                  </a:cubicBezTo>
                  <a:cubicBezTo>
                    <a:pt x="302" y="4"/>
                    <a:pt x="294" y="2"/>
                    <a:pt x="287" y="1"/>
                  </a:cubicBezTo>
                  <a:cubicBezTo>
                    <a:pt x="284" y="0"/>
                    <a:pt x="280" y="0"/>
                    <a:pt x="277" y="0"/>
                  </a:cubicBezTo>
                  <a:cubicBezTo>
                    <a:pt x="122" y="0"/>
                    <a:pt x="122" y="0"/>
                    <a:pt x="122" y="0"/>
                  </a:cubicBezTo>
                  <a:cubicBezTo>
                    <a:pt x="119" y="0"/>
                    <a:pt x="116" y="0"/>
                    <a:pt x="113" y="1"/>
                  </a:cubicBezTo>
                  <a:cubicBezTo>
                    <a:pt x="106" y="2"/>
                    <a:pt x="97" y="4"/>
                    <a:pt x="88" y="9"/>
                  </a:cubicBezTo>
                  <a:cubicBezTo>
                    <a:pt x="67" y="20"/>
                    <a:pt x="43" y="43"/>
                    <a:pt x="27" y="84"/>
                  </a:cubicBezTo>
                  <a:cubicBezTo>
                    <a:pt x="11" y="126"/>
                    <a:pt x="0" y="186"/>
                    <a:pt x="0" y="276"/>
                  </a:cubicBezTo>
                  <a:cubicBezTo>
                    <a:pt x="0" y="300"/>
                    <a:pt x="0" y="325"/>
                    <a:pt x="2" y="353"/>
                  </a:cubicBezTo>
                  <a:cubicBezTo>
                    <a:pt x="3" y="370"/>
                    <a:pt x="17" y="383"/>
                    <a:pt x="34" y="383"/>
                  </a:cubicBezTo>
                  <a:close/>
                </a:path>
              </a:pathLst>
            </a:custGeom>
            <a:solidFill>
              <a:srgbClr val="008E94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222223"/>
                </a:solidFill>
              </a:endParaRPr>
            </a:p>
          </p:txBody>
        </p:sp>
        <p:sp>
          <p:nvSpPr>
            <p:cNvPr id="150" name="Freeform 7"/>
            <p:cNvSpPr>
              <a:spLocks/>
            </p:cNvSpPr>
            <p:nvPr/>
          </p:nvSpPr>
          <p:spPr bwMode="auto">
            <a:xfrm>
              <a:off x="1462164" y="2479116"/>
              <a:ext cx="56709" cy="40564"/>
            </a:xfrm>
            <a:custGeom>
              <a:avLst/>
              <a:gdLst/>
              <a:ahLst/>
              <a:cxnLst>
                <a:cxn ang="0">
                  <a:pos x="78" y="186"/>
                </a:cxn>
                <a:cxn ang="0">
                  <a:pos x="186" y="119"/>
                </a:cxn>
                <a:cxn ang="0">
                  <a:pos x="119" y="11"/>
                </a:cxn>
                <a:cxn ang="0">
                  <a:pos x="11" y="78"/>
                </a:cxn>
                <a:cxn ang="0">
                  <a:pos x="78" y="186"/>
                </a:cxn>
              </a:cxnLst>
              <a:rect l="0" t="0" r="r" b="b"/>
              <a:pathLst>
                <a:path w="198" h="198">
                  <a:moveTo>
                    <a:pt x="78" y="186"/>
                  </a:moveTo>
                  <a:cubicBezTo>
                    <a:pt x="127" y="198"/>
                    <a:pt x="175" y="168"/>
                    <a:pt x="186" y="119"/>
                  </a:cubicBezTo>
                  <a:cubicBezTo>
                    <a:pt x="198" y="71"/>
                    <a:pt x="168" y="22"/>
                    <a:pt x="119" y="11"/>
                  </a:cubicBezTo>
                  <a:cubicBezTo>
                    <a:pt x="71" y="0"/>
                    <a:pt x="22" y="30"/>
                    <a:pt x="11" y="78"/>
                  </a:cubicBezTo>
                  <a:cubicBezTo>
                    <a:pt x="0" y="127"/>
                    <a:pt x="30" y="175"/>
                    <a:pt x="78" y="186"/>
                  </a:cubicBezTo>
                  <a:close/>
                </a:path>
              </a:pathLst>
            </a:custGeom>
            <a:solidFill>
              <a:srgbClr val="008E94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222223"/>
                </a:solidFill>
              </a:endParaRPr>
            </a:p>
          </p:txBody>
        </p:sp>
      </p:grpSp>
      <p:graphicFrame>
        <p:nvGraphicFramePr>
          <p:cNvPr id="5" name="Chart 4"/>
          <p:cNvGraphicFramePr/>
          <p:nvPr>
            <p:extLst>
              <p:ext uri="{D42A27DB-BD31-4B8C-83A1-F6EECF244321}">
                <p14:modId xmlns:p14="http://schemas.microsoft.com/office/powerpoint/2010/main" val="1668565529"/>
              </p:ext>
            </p:extLst>
          </p:nvPr>
        </p:nvGraphicFramePr>
        <p:xfrm>
          <a:off x="4196076" y="739535"/>
          <a:ext cx="3647144" cy="225037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cxnSp>
        <p:nvCxnSpPr>
          <p:cNvPr id="4" name="Straight Arrow Connector 3"/>
          <p:cNvCxnSpPr/>
          <p:nvPr/>
        </p:nvCxnSpPr>
        <p:spPr>
          <a:xfrm>
            <a:off x="2191208" y="3711538"/>
            <a:ext cx="1674341" cy="0"/>
          </a:xfrm>
          <a:prstGeom prst="straightConnector1">
            <a:avLst/>
          </a:prstGeom>
          <a:ln>
            <a:solidFill>
              <a:schemeClr val="accent4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68" name="Group 215"/>
          <p:cNvGrpSpPr>
            <a:grpSpLocks noChangeAspect="1"/>
          </p:cNvGrpSpPr>
          <p:nvPr/>
        </p:nvGrpSpPr>
        <p:grpSpPr>
          <a:xfrm>
            <a:off x="4588464" y="3527600"/>
            <a:ext cx="271568" cy="438582"/>
            <a:chOff x="1208088" y="3201988"/>
            <a:chExt cx="635001" cy="1025526"/>
          </a:xfrm>
          <a:solidFill>
            <a:srgbClr val="BABABA"/>
          </a:solidFill>
        </p:grpSpPr>
        <p:sp>
          <p:nvSpPr>
            <p:cNvPr id="173" name="Freeform 42"/>
            <p:cNvSpPr>
              <a:spLocks/>
            </p:cNvSpPr>
            <p:nvPr/>
          </p:nvSpPr>
          <p:spPr bwMode="auto">
            <a:xfrm>
              <a:off x="1322388" y="3201988"/>
              <a:ext cx="211138" cy="211138"/>
            </a:xfrm>
            <a:custGeom>
              <a:avLst/>
              <a:gdLst/>
              <a:ahLst/>
              <a:cxnLst>
                <a:cxn ang="0">
                  <a:pos x="119" y="11"/>
                </a:cxn>
                <a:cxn ang="0">
                  <a:pos x="11" y="78"/>
                </a:cxn>
                <a:cxn ang="0">
                  <a:pos x="79" y="186"/>
                </a:cxn>
                <a:cxn ang="0">
                  <a:pos x="187" y="119"/>
                </a:cxn>
                <a:cxn ang="0">
                  <a:pos x="119" y="11"/>
                </a:cxn>
              </a:cxnLst>
              <a:rect l="0" t="0" r="r" b="b"/>
              <a:pathLst>
                <a:path w="198" h="197">
                  <a:moveTo>
                    <a:pt x="119" y="11"/>
                  </a:moveTo>
                  <a:cubicBezTo>
                    <a:pt x="71" y="0"/>
                    <a:pt x="23" y="30"/>
                    <a:pt x="11" y="78"/>
                  </a:cubicBezTo>
                  <a:cubicBezTo>
                    <a:pt x="0" y="127"/>
                    <a:pt x="30" y="175"/>
                    <a:pt x="79" y="186"/>
                  </a:cubicBezTo>
                  <a:cubicBezTo>
                    <a:pt x="127" y="197"/>
                    <a:pt x="175" y="167"/>
                    <a:pt x="187" y="119"/>
                  </a:cubicBezTo>
                  <a:cubicBezTo>
                    <a:pt x="198" y="71"/>
                    <a:pt x="168" y="22"/>
                    <a:pt x="119" y="11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75" name="Freeform 43"/>
            <p:cNvSpPr>
              <a:spLocks/>
            </p:cNvSpPr>
            <p:nvPr/>
          </p:nvSpPr>
          <p:spPr bwMode="auto">
            <a:xfrm>
              <a:off x="1208088" y="3432176"/>
              <a:ext cx="576263" cy="795338"/>
            </a:xfrm>
            <a:custGeom>
              <a:avLst/>
              <a:gdLst/>
              <a:ahLst/>
              <a:cxnLst>
                <a:cxn ang="0">
                  <a:pos x="85" y="359"/>
                </a:cxn>
                <a:cxn ang="0">
                  <a:pos x="64" y="195"/>
                </a:cxn>
                <a:cxn ang="0">
                  <a:pos x="75" y="115"/>
                </a:cxn>
                <a:cxn ang="0">
                  <a:pos x="99" y="74"/>
                </a:cxn>
                <a:cxn ang="0">
                  <a:pos x="99" y="229"/>
                </a:cxn>
                <a:cxn ang="0">
                  <a:pos x="99" y="305"/>
                </a:cxn>
                <a:cxn ang="0">
                  <a:pos x="99" y="697"/>
                </a:cxn>
                <a:cxn ang="0">
                  <a:pos x="148" y="746"/>
                </a:cxn>
                <a:cxn ang="0">
                  <a:pos x="198" y="697"/>
                </a:cxn>
                <a:cxn ang="0">
                  <a:pos x="198" y="336"/>
                </a:cxn>
                <a:cxn ang="0">
                  <a:pos x="216" y="336"/>
                </a:cxn>
                <a:cxn ang="0">
                  <a:pos x="216" y="697"/>
                </a:cxn>
                <a:cxn ang="0">
                  <a:pos x="266" y="746"/>
                </a:cxn>
                <a:cxn ang="0">
                  <a:pos x="315" y="697"/>
                </a:cxn>
                <a:cxn ang="0">
                  <a:pos x="315" y="459"/>
                </a:cxn>
                <a:cxn ang="0">
                  <a:pos x="286" y="336"/>
                </a:cxn>
                <a:cxn ang="0">
                  <a:pos x="285" y="322"/>
                </a:cxn>
                <a:cxn ang="0">
                  <a:pos x="315" y="227"/>
                </a:cxn>
                <a:cxn ang="0">
                  <a:pos x="315" y="227"/>
                </a:cxn>
                <a:cxn ang="0">
                  <a:pos x="315" y="128"/>
                </a:cxn>
                <a:cxn ang="0">
                  <a:pos x="412" y="192"/>
                </a:cxn>
                <a:cxn ang="0">
                  <a:pos x="507" y="192"/>
                </a:cxn>
                <a:cxn ang="0">
                  <a:pos x="511" y="193"/>
                </a:cxn>
                <a:cxn ang="0">
                  <a:pos x="515" y="193"/>
                </a:cxn>
                <a:cxn ang="0">
                  <a:pos x="532" y="198"/>
                </a:cxn>
                <a:cxn ang="0">
                  <a:pos x="540" y="177"/>
                </a:cxn>
                <a:cxn ang="0">
                  <a:pos x="516" y="146"/>
                </a:cxn>
                <a:cxn ang="0">
                  <a:pos x="444" y="190"/>
                </a:cxn>
                <a:cxn ang="0">
                  <a:pos x="364" y="110"/>
                </a:cxn>
                <a:cxn ang="0">
                  <a:pos x="367" y="90"/>
                </a:cxn>
                <a:cxn ang="0">
                  <a:pos x="360" y="83"/>
                </a:cxn>
                <a:cxn ang="0">
                  <a:pos x="330" y="40"/>
                </a:cxn>
                <a:cxn ang="0">
                  <a:pos x="323" y="26"/>
                </a:cxn>
                <a:cxn ang="0">
                  <a:pos x="321" y="23"/>
                </a:cxn>
                <a:cxn ang="0">
                  <a:pos x="321" y="22"/>
                </a:cxn>
                <a:cxn ang="0">
                  <a:pos x="290" y="1"/>
                </a:cxn>
                <a:cxn ang="0">
                  <a:pos x="284" y="0"/>
                </a:cxn>
                <a:cxn ang="0">
                  <a:pos x="130" y="0"/>
                </a:cxn>
                <a:cxn ang="0">
                  <a:pos x="126" y="1"/>
                </a:cxn>
                <a:cxn ang="0">
                  <a:pos x="124" y="1"/>
                </a:cxn>
                <a:cxn ang="0">
                  <a:pos x="91" y="6"/>
                </a:cxn>
                <a:cxn ang="0">
                  <a:pos x="29" y="61"/>
                </a:cxn>
                <a:cxn ang="0">
                  <a:pos x="0" y="195"/>
                </a:cxn>
                <a:cxn ang="0">
                  <a:pos x="23" y="373"/>
                </a:cxn>
                <a:cxn ang="0">
                  <a:pos x="54" y="398"/>
                </a:cxn>
                <a:cxn ang="0">
                  <a:pos x="61" y="397"/>
                </a:cxn>
                <a:cxn ang="0">
                  <a:pos x="85" y="359"/>
                </a:cxn>
              </a:cxnLst>
              <a:rect l="0" t="0" r="r" b="b"/>
              <a:pathLst>
                <a:path w="540" h="746">
                  <a:moveTo>
                    <a:pt x="85" y="359"/>
                  </a:moveTo>
                  <a:cubicBezTo>
                    <a:pt x="70" y="290"/>
                    <a:pt x="64" y="236"/>
                    <a:pt x="64" y="195"/>
                  </a:cubicBezTo>
                  <a:cubicBezTo>
                    <a:pt x="64" y="159"/>
                    <a:pt x="69" y="133"/>
                    <a:pt x="75" y="115"/>
                  </a:cubicBezTo>
                  <a:cubicBezTo>
                    <a:pt x="82" y="92"/>
                    <a:pt x="91" y="81"/>
                    <a:pt x="99" y="74"/>
                  </a:cubicBezTo>
                  <a:cubicBezTo>
                    <a:pt x="99" y="229"/>
                    <a:pt x="99" y="229"/>
                    <a:pt x="99" y="229"/>
                  </a:cubicBezTo>
                  <a:cubicBezTo>
                    <a:pt x="99" y="305"/>
                    <a:pt x="99" y="305"/>
                    <a:pt x="99" y="305"/>
                  </a:cubicBezTo>
                  <a:cubicBezTo>
                    <a:pt x="99" y="697"/>
                    <a:pt x="99" y="697"/>
                    <a:pt x="99" y="697"/>
                  </a:cubicBezTo>
                  <a:cubicBezTo>
                    <a:pt x="99" y="724"/>
                    <a:pt x="121" y="746"/>
                    <a:pt x="148" y="746"/>
                  </a:cubicBezTo>
                  <a:cubicBezTo>
                    <a:pt x="176" y="746"/>
                    <a:pt x="198" y="724"/>
                    <a:pt x="198" y="697"/>
                  </a:cubicBezTo>
                  <a:cubicBezTo>
                    <a:pt x="198" y="336"/>
                    <a:pt x="198" y="336"/>
                    <a:pt x="198" y="336"/>
                  </a:cubicBezTo>
                  <a:cubicBezTo>
                    <a:pt x="216" y="336"/>
                    <a:pt x="216" y="336"/>
                    <a:pt x="216" y="336"/>
                  </a:cubicBezTo>
                  <a:cubicBezTo>
                    <a:pt x="216" y="697"/>
                    <a:pt x="216" y="697"/>
                    <a:pt x="216" y="697"/>
                  </a:cubicBezTo>
                  <a:cubicBezTo>
                    <a:pt x="216" y="724"/>
                    <a:pt x="239" y="746"/>
                    <a:pt x="266" y="746"/>
                  </a:cubicBezTo>
                  <a:cubicBezTo>
                    <a:pt x="293" y="746"/>
                    <a:pt x="315" y="724"/>
                    <a:pt x="315" y="697"/>
                  </a:cubicBezTo>
                  <a:cubicBezTo>
                    <a:pt x="315" y="459"/>
                    <a:pt x="315" y="459"/>
                    <a:pt x="315" y="459"/>
                  </a:cubicBezTo>
                  <a:cubicBezTo>
                    <a:pt x="297" y="412"/>
                    <a:pt x="288" y="372"/>
                    <a:pt x="286" y="336"/>
                  </a:cubicBezTo>
                  <a:cubicBezTo>
                    <a:pt x="285" y="331"/>
                    <a:pt x="285" y="326"/>
                    <a:pt x="285" y="322"/>
                  </a:cubicBezTo>
                  <a:cubicBezTo>
                    <a:pt x="285" y="274"/>
                    <a:pt x="301" y="244"/>
                    <a:pt x="315" y="227"/>
                  </a:cubicBezTo>
                  <a:cubicBezTo>
                    <a:pt x="315" y="227"/>
                    <a:pt x="315" y="227"/>
                    <a:pt x="315" y="227"/>
                  </a:cubicBezTo>
                  <a:cubicBezTo>
                    <a:pt x="315" y="128"/>
                    <a:pt x="315" y="128"/>
                    <a:pt x="315" y="128"/>
                  </a:cubicBezTo>
                  <a:cubicBezTo>
                    <a:pt x="338" y="153"/>
                    <a:pt x="370" y="177"/>
                    <a:pt x="412" y="192"/>
                  </a:cubicBezTo>
                  <a:cubicBezTo>
                    <a:pt x="507" y="192"/>
                    <a:pt x="507" y="192"/>
                    <a:pt x="507" y="192"/>
                  </a:cubicBezTo>
                  <a:cubicBezTo>
                    <a:pt x="508" y="192"/>
                    <a:pt x="510" y="192"/>
                    <a:pt x="511" y="193"/>
                  </a:cubicBezTo>
                  <a:cubicBezTo>
                    <a:pt x="513" y="193"/>
                    <a:pt x="514" y="193"/>
                    <a:pt x="515" y="193"/>
                  </a:cubicBezTo>
                  <a:cubicBezTo>
                    <a:pt x="519" y="194"/>
                    <a:pt x="525" y="195"/>
                    <a:pt x="532" y="198"/>
                  </a:cubicBezTo>
                  <a:cubicBezTo>
                    <a:pt x="537" y="192"/>
                    <a:pt x="540" y="185"/>
                    <a:pt x="540" y="177"/>
                  </a:cubicBezTo>
                  <a:cubicBezTo>
                    <a:pt x="540" y="162"/>
                    <a:pt x="530" y="149"/>
                    <a:pt x="516" y="146"/>
                  </a:cubicBezTo>
                  <a:cubicBezTo>
                    <a:pt x="503" y="172"/>
                    <a:pt x="476" y="190"/>
                    <a:pt x="444" y="190"/>
                  </a:cubicBezTo>
                  <a:cubicBezTo>
                    <a:pt x="400" y="190"/>
                    <a:pt x="364" y="155"/>
                    <a:pt x="364" y="110"/>
                  </a:cubicBezTo>
                  <a:cubicBezTo>
                    <a:pt x="364" y="103"/>
                    <a:pt x="365" y="96"/>
                    <a:pt x="367" y="90"/>
                  </a:cubicBezTo>
                  <a:cubicBezTo>
                    <a:pt x="365" y="88"/>
                    <a:pt x="363" y="85"/>
                    <a:pt x="360" y="83"/>
                  </a:cubicBezTo>
                  <a:cubicBezTo>
                    <a:pt x="346" y="68"/>
                    <a:pt x="336" y="52"/>
                    <a:pt x="330" y="40"/>
                  </a:cubicBezTo>
                  <a:cubicBezTo>
                    <a:pt x="326" y="34"/>
                    <a:pt x="324" y="29"/>
                    <a:pt x="323" y="26"/>
                  </a:cubicBezTo>
                  <a:cubicBezTo>
                    <a:pt x="322" y="25"/>
                    <a:pt x="322" y="24"/>
                    <a:pt x="321" y="23"/>
                  </a:cubicBezTo>
                  <a:cubicBezTo>
                    <a:pt x="321" y="22"/>
                    <a:pt x="321" y="22"/>
                    <a:pt x="321" y="22"/>
                  </a:cubicBezTo>
                  <a:cubicBezTo>
                    <a:pt x="316" y="9"/>
                    <a:pt x="303" y="0"/>
                    <a:pt x="290" y="1"/>
                  </a:cubicBezTo>
                  <a:cubicBezTo>
                    <a:pt x="288" y="1"/>
                    <a:pt x="286" y="0"/>
                    <a:pt x="284" y="0"/>
                  </a:cubicBezTo>
                  <a:cubicBezTo>
                    <a:pt x="130" y="0"/>
                    <a:pt x="130" y="0"/>
                    <a:pt x="130" y="0"/>
                  </a:cubicBezTo>
                  <a:cubicBezTo>
                    <a:pt x="129" y="0"/>
                    <a:pt x="127" y="0"/>
                    <a:pt x="126" y="1"/>
                  </a:cubicBezTo>
                  <a:cubicBezTo>
                    <a:pt x="125" y="1"/>
                    <a:pt x="125" y="1"/>
                    <a:pt x="124" y="1"/>
                  </a:cubicBezTo>
                  <a:cubicBezTo>
                    <a:pt x="117" y="1"/>
                    <a:pt x="105" y="2"/>
                    <a:pt x="91" y="6"/>
                  </a:cubicBezTo>
                  <a:cubicBezTo>
                    <a:pt x="71" y="13"/>
                    <a:pt x="46" y="30"/>
                    <a:pt x="29" y="61"/>
                  </a:cubicBezTo>
                  <a:cubicBezTo>
                    <a:pt x="11" y="91"/>
                    <a:pt x="0" y="134"/>
                    <a:pt x="0" y="195"/>
                  </a:cubicBezTo>
                  <a:cubicBezTo>
                    <a:pt x="0" y="242"/>
                    <a:pt x="7" y="300"/>
                    <a:pt x="23" y="373"/>
                  </a:cubicBezTo>
                  <a:cubicBezTo>
                    <a:pt x="26" y="388"/>
                    <a:pt x="39" y="398"/>
                    <a:pt x="54" y="398"/>
                  </a:cubicBezTo>
                  <a:cubicBezTo>
                    <a:pt x="56" y="398"/>
                    <a:pt x="58" y="398"/>
                    <a:pt x="61" y="397"/>
                  </a:cubicBezTo>
                  <a:cubicBezTo>
                    <a:pt x="78" y="393"/>
                    <a:pt x="89" y="376"/>
                    <a:pt x="85" y="359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77" name="Freeform 44"/>
            <p:cNvSpPr>
              <a:spLocks/>
            </p:cNvSpPr>
            <p:nvPr/>
          </p:nvSpPr>
          <p:spPr bwMode="auto">
            <a:xfrm>
              <a:off x="1604963" y="3471863"/>
              <a:ext cx="152400" cy="153988"/>
            </a:xfrm>
            <a:custGeom>
              <a:avLst/>
              <a:gdLst/>
              <a:ahLst/>
              <a:cxnLst>
                <a:cxn ang="0">
                  <a:pos x="72" y="144"/>
                </a:cxn>
                <a:cxn ang="0">
                  <a:pos x="135" y="107"/>
                </a:cxn>
                <a:cxn ang="0">
                  <a:pos x="144" y="72"/>
                </a:cxn>
                <a:cxn ang="0">
                  <a:pos x="72" y="0"/>
                </a:cxn>
                <a:cxn ang="0">
                  <a:pos x="2" y="58"/>
                </a:cxn>
                <a:cxn ang="0">
                  <a:pos x="0" y="72"/>
                </a:cxn>
                <a:cxn ang="0">
                  <a:pos x="72" y="144"/>
                </a:cxn>
              </a:cxnLst>
              <a:rect l="0" t="0" r="r" b="b"/>
              <a:pathLst>
                <a:path w="144" h="144">
                  <a:moveTo>
                    <a:pt x="72" y="144"/>
                  </a:moveTo>
                  <a:cubicBezTo>
                    <a:pt x="100" y="144"/>
                    <a:pt x="123" y="129"/>
                    <a:pt x="135" y="107"/>
                  </a:cubicBezTo>
                  <a:cubicBezTo>
                    <a:pt x="141" y="97"/>
                    <a:pt x="144" y="85"/>
                    <a:pt x="144" y="72"/>
                  </a:cubicBezTo>
                  <a:cubicBezTo>
                    <a:pt x="144" y="33"/>
                    <a:pt x="112" y="0"/>
                    <a:pt x="72" y="0"/>
                  </a:cubicBezTo>
                  <a:cubicBezTo>
                    <a:pt x="37" y="0"/>
                    <a:pt x="8" y="25"/>
                    <a:pt x="2" y="58"/>
                  </a:cubicBezTo>
                  <a:cubicBezTo>
                    <a:pt x="1" y="63"/>
                    <a:pt x="0" y="67"/>
                    <a:pt x="0" y="72"/>
                  </a:cubicBezTo>
                  <a:cubicBezTo>
                    <a:pt x="0" y="112"/>
                    <a:pt x="33" y="144"/>
                    <a:pt x="72" y="144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78" name="Freeform 45"/>
            <p:cNvSpPr>
              <a:spLocks noEditPoints="1"/>
            </p:cNvSpPr>
            <p:nvPr/>
          </p:nvSpPr>
          <p:spPr bwMode="auto">
            <a:xfrm>
              <a:off x="1520826" y="3644901"/>
              <a:ext cx="322263" cy="581025"/>
            </a:xfrm>
            <a:custGeom>
              <a:avLst/>
              <a:gdLst/>
              <a:ahLst/>
              <a:cxnLst>
                <a:cxn ang="0">
                  <a:pos x="218" y="1"/>
                </a:cxn>
                <a:cxn ang="0">
                  <a:pos x="214" y="0"/>
                </a:cxn>
                <a:cxn ang="0">
                  <a:pos x="144" y="0"/>
                </a:cxn>
                <a:cxn ang="0">
                  <a:pos x="89" y="0"/>
                </a:cxn>
                <a:cxn ang="0">
                  <a:pos x="85" y="1"/>
                </a:cxn>
                <a:cxn ang="0">
                  <a:pos x="81" y="1"/>
                </a:cxn>
                <a:cxn ang="0">
                  <a:pos x="39" y="22"/>
                </a:cxn>
                <a:cxn ang="0">
                  <a:pos x="22" y="41"/>
                </a:cxn>
                <a:cxn ang="0">
                  <a:pos x="0" y="122"/>
                </a:cxn>
                <a:cxn ang="0">
                  <a:pos x="1" y="134"/>
                </a:cxn>
                <a:cxn ang="0">
                  <a:pos x="22" y="236"/>
                </a:cxn>
                <a:cxn ang="0">
                  <a:pos x="32" y="263"/>
                </a:cxn>
                <a:cxn ang="0">
                  <a:pos x="55" y="278"/>
                </a:cxn>
                <a:cxn ang="0">
                  <a:pos x="63" y="277"/>
                </a:cxn>
                <a:cxn ang="0">
                  <a:pos x="64" y="276"/>
                </a:cxn>
                <a:cxn ang="0">
                  <a:pos x="64" y="507"/>
                </a:cxn>
                <a:cxn ang="0">
                  <a:pos x="102" y="545"/>
                </a:cxn>
                <a:cxn ang="0">
                  <a:pos x="140" y="507"/>
                </a:cxn>
                <a:cxn ang="0">
                  <a:pos x="140" y="300"/>
                </a:cxn>
                <a:cxn ang="0">
                  <a:pos x="163" y="300"/>
                </a:cxn>
                <a:cxn ang="0">
                  <a:pos x="163" y="507"/>
                </a:cxn>
                <a:cxn ang="0">
                  <a:pos x="201" y="545"/>
                </a:cxn>
                <a:cxn ang="0">
                  <a:pos x="239" y="507"/>
                </a:cxn>
                <a:cxn ang="0">
                  <a:pos x="239" y="276"/>
                </a:cxn>
                <a:cxn ang="0">
                  <a:pos x="239" y="277"/>
                </a:cxn>
                <a:cxn ang="0">
                  <a:pos x="248" y="278"/>
                </a:cxn>
                <a:cxn ang="0">
                  <a:pos x="270" y="263"/>
                </a:cxn>
                <a:cxn ang="0">
                  <a:pos x="302" y="122"/>
                </a:cxn>
                <a:cxn ang="0">
                  <a:pos x="264" y="22"/>
                </a:cxn>
                <a:cxn ang="0">
                  <a:pos x="233" y="4"/>
                </a:cxn>
                <a:cxn ang="0">
                  <a:pos x="221" y="1"/>
                </a:cxn>
                <a:cxn ang="0">
                  <a:pos x="218" y="1"/>
                </a:cxn>
                <a:cxn ang="0">
                  <a:pos x="64" y="203"/>
                </a:cxn>
                <a:cxn ang="0">
                  <a:pos x="64" y="208"/>
                </a:cxn>
                <a:cxn ang="0">
                  <a:pos x="48" y="122"/>
                </a:cxn>
                <a:cxn ang="0">
                  <a:pos x="64" y="65"/>
                </a:cxn>
                <a:cxn ang="0">
                  <a:pos x="64" y="203"/>
                </a:cxn>
                <a:cxn ang="0">
                  <a:pos x="239" y="65"/>
                </a:cxn>
                <a:cxn ang="0">
                  <a:pos x="254" y="122"/>
                </a:cxn>
                <a:cxn ang="0">
                  <a:pos x="239" y="208"/>
                </a:cxn>
                <a:cxn ang="0">
                  <a:pos x="239" y="203"/>
                </a:cxn>
                <a:cxn ang="0">
                  <a:pos x="239" y="65"/>
                </a:cxn>
              </a:cxnLst>
              <a:rect l="0" t="0" r="r" b="b"/>
              <a:pathLst>
                <a:path w="303" h="545">
                  <a:moveTo>
                    <a:pt x="218" y="1"/>
                  </a:moveTo>
                  <a:cubicBezTo>
                    <a:pt x="216" y="0"/>
                    <a:pt x="215" y="0"/>
                    <a:pt x="214" y="0"/>
                  </a:cubicBezTo>
                  <a:cubicBezTo>
                    <a:pt x="144" y="0"/>
                    <a:pt x="144" y="0"/>
                    <a:pt x="144" y="0"/>
                  </a:cubicBezTo>
                  <a:cubicBezTo>
                    <a:pt x="89" y="0"/>
                    <a:pt x="89" y="0"/>
                    <a:pt x="89" y="0"/>
                  </a:cubicBezTo>
                  <a:cubicBezTo>
                    <a:pt x="88" y="0"/>
                    <a:pt x="86" y="0"/>
                    <a:pt x="85" y="1"/>
                  </a:cubicBezTo>
                  <a:cubicBezTo>
                    <a:pt x="84" y="1"/>
                    <a:pt x="83" y="1"/>
                    <a:pt x="81" y="1"/>
                  </a:cubicBezTo>
                  <a:cubicBezTo>
                    <a:pt x="79" y="1"/>
                    <a:pt x="59" y="4"/>
                    <a:pt x="39" y="22"/>
                  </a:cubicBezTo>
                  <a:cubicBezTo>
                    <a:pt x="33" y="27"/>
                    <a:pt x="27" y="33"/>
                    <a:pt x="22" y="41"/>
                  </a:cubicBezTo>
                  <a:cubicBezTo>
                    <a:pt x="9" y="59"/>
                    <a:pt x="0" y="86"/>
                    <a:pt x="0" y="122"/>
                  </a:cubicBezTo>
                  <a:cubicBezTo>
                    <a:pt x="0" y="126"/>
                    <a:pt x="0" y="130"/>
                    <a:pt x="1" y="134"/>
                  </a:cubicBezTo>
                  <a:cubicBezTo>
                    <a:pt x="2" y="162"/>
                    <a:pt x="9" y="196"/>
                    <a:pt x="22" y="236"/>
                  </a:cubicBezTo>
                  <a:cubicBezTo>
                    <a:pt x="25" y="244"/>
                    <a:pt x="29" y="254"/>
                    <a:pt x="32" y="263"/>
                  </a:cubicBezTo>
                  <a:cubicBezTo>
                    <a:pt x="36" y="272"/>
                    <a:pt x="45" y="278"/>
                    <a:pt x="55" y="278"/>
                  </a:cubicBezTo>
                  <a:cubicBezTo>
                    <a:pt x="57" y="278"/>
                    <a:pt x="60" y="278"/>
                    <a:pt x="63" y="277"/>
                  </a:cubicBezTo>
                  <a:cubicBezTo>
                    <a:pt x="63" y="277"/>
                    <a:pt x="64" y="276"/>
                    <a:pt x="64" y="276"/>
                  </a:cubicBezTo>
                  <a:cubicBezTo>
                    <a:pt x="64" y="507"/>
                    <a:pt x="64" y="507"/>
                    <a:pt x="64" y="507"/>
                  </a:cubicBezTo>
                  <a:cubicBezTo>
                    <a:pt x="64" y="528"/>
                    <a:pt x="81" y="545"/>
                    <a:pt x="102" y="545"/>
                  </a:cubicBezTo>
                  <a:cubicBezTo>
                    <a:pt x="123" y="545"/>
                    <a:pt x="140" y="528"/>
                    <a:pt x="140" y="507"/>
                  </a:cubicBezTo>
                  <a:cubicBezTo>
                    <a:pt x="140" y="300"/>
                    <a:pt x="140" y="300"/>
                    <a:pt x="140" y="300"/>
                  </a:cubicBezTo>
                  <a:cubicBezTo>
                    <a:pt x="163" y="300"/>
                    <a:pt x="163" y="300"/>
                    <a:pt x="163" y="300"/>
                  </a:cubicBezTo>
                  <a:cubicBezTo>
                    <a:pt x="163" y="507"/>
                    <a:pt x="163" y="507"/>
                    <a:pt x="163" y="507"/>
                  </a:cubicBezTo>
                  <a:cubicBezTo>
                    <a:pt x="163" y="528"/>
                    <a:pt x="180" y="545"/>
                    <a:pt x="201" y="545"/>
                  </a:cubicBezTo>
                  <a:cubicBezTo>
                    <a:pt x="222" y="545"/>
                    <a:pt x="239" y="528"/>
                    <a:pt x="239" y="507"/>
                  </a:cubicBezTo>
                  <a:cubicBezTo>
                    <a:pt x="239" y="276"/>
                    <a:pt x="239" y="276"/>
                    <a:pt x="239" y="276"/>
                  </a:cubicBezTo>
                  <a:cubicBezTo>
                    <a:pt x="239" y="276"/>
                    <a:pt x="239" y="277"/>
                    <a:pt x="239" y="277"/>
                  </a:cubicBezTo>
                  <a:cubicBezTo>
                    <a:pt x="242" y="278"/>
                    <a:pt x="245" y="278"/>
                    <a:pt x="248" y="278"/>
                  </a:cubicBezTo>
                  <a:cubicBezTo>
                    <a:pt x="258" y="278"/>
                    <a:pt x="267" y="272"/>
                    <a:pt x="270" y="263"/>
                  </a:cubicBezTo>
                  <a:cubicBezTo>
                    <a:pt x="293" y="204"/>
                    <a:pt x="302" y="158"/>
                    <a:pt x="302" y="122"/>
                  </a:cubicBezTo>
                  <a:cubicBezTo>
                    <a:pt x="303" y="72"/>
                    <a:pt x="284" y="39"/>
                    <a:pt x="264" y="22"/>
                  </a:cubicBezTo>
                  <a:cubicBezTo>
                    <a:pt x="252" y="12"/>
                    <a:pt x="241" y="7"/>
                    <a:pt x="233" y="4"/>
                  </a:cubicBezTo>
                  <a:cubicBezTo>
                    <a:pt x="227" y="2"/>
                    <a:pt x="222" y="1"/>
                    <a:pt x="221" y="1"/>
                  </a:cubicBezTo>
                  <a:cubicBezTo>
                    <a:pt x="220" y="1"/>
                    <a:pt x="219" y="1"/>
                    <a:pt x="218" y="1"/>
                  </a:cubicBezTo>
                  <a:close/>
                  <a:moveTo>
                    <a:pt x="64" y="203"/>
                  </a:moveTo>
                  <a:cubicBezTo>
                    <a:pt x="64" y="208"/>
                    <a:pt x="64" y="208"/>
                    <a:pt x="64" y="208"/>
                  </a:cubicBezTo>
                  <a:cubicBezTo>
                    <a:pt x="52" y="172"/>
                    <a:pt x="48" y="143"/>
                    <a:pt x="48" y="122"/>
                  </a:cubicBezTo>
                  <a:cubicBezTo>
                    <a:pt x="49" y="91"/>
                    <a:pt x="56" y="75"/>
                    <a:pt x="64" y="65"/>
                  </a:cubicBezTo>
                  <a:lnTo>
                    <a:pt x="64" y="203"/>
                  </a:lnTo>
                  <a:close/>
                  <a:moveTo>
                    <a:pt x="239" y="65"/>
                  </a:moveTo>
                  <a:cubicBezTo>
                    <a:pt x="247" y="75"/>
                    <a:pt x="254" y="91"/>
                    <a:pt x="254" y="122"/>
                  </a:cubicBezTo>
                  <a:cubicBezTo>
                    <a:pt x="254" y="143"/>
                    <a:pt x="250" y="172"/>
                    <a:pt x="239" y="208"/>
                  </a:cubicBezTo>
                  <a:cubicBezTo>
                    <a:pt x="239" y="203"/>
                    <a:pt x="239" y="203"/>
                    <a:pt x="239" y="203"/>
                  </a:cubicBezTo>
                  <a:lnTo>
                    <a:pt x="239" y="65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grpSp>
        <p:nvGrpSpPr>
          <p:cNvPr id="179" name="Group 947"/>
          <p:cNvGrpSpPr>
            <a:grpSpLocks noChangeAspect="1"/>
          </p:cNvGrpSpPr>
          <p:nvPr/>
        </p:nvGrpSpPr>
        <p:grpSpPr>
          <a:xfrm>
            <a:off x="6192965" y="3620717"/>
            <a:ext cx="155021" cy="276999"/>
            <a:chOff x="4264716" y="4440251"/>
            <a:chExt cx="264158" cy="472013"/>
          </a:xfrm>
          <a:solidFill>
            <a:srgbClr val="BABABA"/>
          </a:solidFill>
        </p:grpSpPr>
        <p:sp>
          <p:nvSpPr>
            <p:cNvPr id="180" name="Freeform 429"/>
            <p:cNvSpPr>
              <a:spLocks/>
            </p:cNvSpPr>
            <p:nvPr/>
          </p:nvSpPr>
          <p:spPr bwMode="auto">
            <a:xfrm>
              <a:off x="4264716" y="4554127"/>
              <a:ext cx="264158" cy="358137"/>
            </a:xfrm>
            <a:custGeom>
              <a:avLst/>
              <a:gdLst/>
              <a:ahLst/>
              <a:cxnLst>
                <a:cxn ang="0">
                  <a:pos x="259" y="146"/>
                </a:cxn>
                <a:cxn ang="0">
                  <a:pos x="213" y="27"/>
                </a:cxn>
                <a:cxn ang="0">
                  <a:pos x="174" y="0"/>
                </a:cxn>
                <a:cxn ang="0">
                  <a:pos x="134" y="0"/>
                </a:cxn>
                <a:cxn ang="0">
                  <a:pos x="131" y="0"/>
                </a:cxn>
                <a:cxn ang="0">
                  <a:pos x="91" y="0"/>
                </a:cxn>
                <a:cxn ang="0">
                  <a:pos x="51" y="27"/>
                </a:cxn>
                <a:cxn ang="0">
                  <a:pos x="6" y="146"/>
                </a:cxn>
                <a:cxn ang="0">
                  <a:pos x="15" y="176"/>
                </a:cxn>
                <a:cxn ang="0">
                  <a:pos x="41" y="161"/>
                </a:cxn>
                <a:cxn ang="0">
                  <a:pos x="67" y="94"/>
                </a:cxn>
                <a:cxn ang="0">
                  <a:pos x="82" y="96"/>
                </a:cxn>
                <a:cxn ang="0">
                  <a:pos x="74" y="329"/>
                </a:cxn>
                <a:cxn ang="0">
                  <a:pos x="98" y="358"/>
                </a:cxn>
                <a:cxn ang="0">
                  <a:pos x="122" y="329"/>
                </a:cxn>
                <a:cxn ang="0">
                  <a:pos x="123" y="245"/>
                </a:cxn>
                <a:cxn ang="0">
                  <a:pos x="132" y="216"/>
                </a:cxn>
                <a:cxn ang="0">
                  <a:pos x="142" y="245"/>
                </a:cxn>
                <a:cxn ang="0">
                  <a:pos x="142" y="329"/>
                </a:cxn>
                <a:cxn ang="0">
                  <a:pos x="166" y="358"/>
                </a:cxn>
                <a:cxn ang="0">
                  <a:pos x="191" y="329"/>
                </a:cxn>
                <a:cxn ang="0">
                  <a:pos x="183" y="96"/>
                </a:cxn>
                <a:cxn ang="0">
                  <a:pos x="197" y="94"/>
                </a:cxn>
                <a:cxn ang="0">
                  <a:pos x="224" y="161"/>
                </a:cxn>
                <a:cxn ang="0">
                  <a:pos x="250" y="176"/>
                </a:cxn>
                <a:cxn ang="0">
                  <a:pos x="259" y="146"/>
                </a:cxn>
              </a:cxnLst>
              <a:rect l="0" t="0" r="r" b="b"/>
              <a:pathLst>
                <a:path w="264" h="358">
                  <a:moveTo>
                    <a:pt x="259" y="146"/>
                  </a:moveTo>
                  <a:cubicBezTo>
                    <a:pt x="213" y="27"/>
                    <a:pt x="213" y="27"/>
                    <a:pt x="213" y="27"/>
                  </a:cubicBezTo>
                  <a:cubicBezTo>
                    <a:pt x="207" y="12"/>
                    <a:pt x="190" y="0"/>
                    <a:pt x="174" y="0"/>
                  </a:cubicBezTo>
                  <a:cubicBezTo>
                    <a:pt x="134" y="0"/>
                    <a:pt x="134" y="0"/>
                    <a:pt x="134" y="0"/>
                  </a:cubicBezTo>
                  <a:cubicBezTo>
                    <a:pt x="131" y="0"/>
                    <a:pt x="131" y="0"/>
                    <a:pt x="131" y="0"/>
                  </a:cubicBezTo>
                  <a:cubicBezTo>
                    <a:pt x="91" y="0"/>
                    <a:pt x="91" y="0"/>
                    <a:pt x="91" y="0"/>
                  </a:cubicBezTo>
                  <a:cubicBezTo>
                    <a:pt x="75" y="0"/>
                    <a:pt x="57" y="12"/>
                    <a:pt x="51" y="27"/>
                  </a:cubicBezTo>
                  <a:cubicBezTo>
                    <a:pt x="6" y="146"/>
                    <a:pt x="6" y="146"/>
                    <a:pt x="6" y="146"/>
                  </a:cubicBezTo>
                  <a:cubicBezTo>
                    <a:pt x="0" y="161"/>
                    <a:pt x="2" y="172"/>
                    <a:pt x="15" y="176"/>
                  </a:cubicBezTo>
                  <a:cubicBezTo>
                    <a:pt x="27" y="180"/>
                    <a:pt x="35" y="176"/>
                    <a:pt x="41" y="161"/>
                  </a:cubicBezTo>
                  <a:cubicBezTo>
                    <a:pt x="67" y="94"/>
                    <a:pt x="67" y="94"/>
                    <a:pt x="67" y="94"/>
                  </a:cubicBezTo>
                  <a:cubicBezTo>
                    <a:pt x="73" y="79"/>
                    <a:pt x="80" y="80"/>
                    <a:pt x="82" y="96"/>
                  </a:cubicBezTo>
                  <a:cubicBezTo>
                    <a:pt x="74" y="329"/>
                    <a:pt x="74" y="329"/>
                    <a:pt x="74" y="329"/>
                  </a:cubicBezTo>
                  <a:cubicBezTo>
                    <a:pt x="74" y="345"/>
                    <a:pt x="85" y="358"/>
                    <a:pt x="98" y="358"/>
                  </a:cubicBezTo>
                  <a:cubicBezTo>
                    <a:pt x="112" y="358"/>
                    <a:pt x="122" y="345"/>
                    <a:pt x="122" y="329"/>
                  </a:cubicBezTo>
                  <a:cubicBezTo>
                    <a:pt x="123" y="245"/>
                    <a:pt x="123" y="245"/>
                    <a:pt x="123" y="245"/>
                  </a:cubicBezTo>
                  <a:cubicBezTo>
                    <a:pt x="123" y="231"/>
                    <a:pt x="123" y="219"/>
                    <a:pt x="132" y="216"/>
                  </a:cubicBezTo>
                  <a:cubicBezTo>
                    <a:pt x="141" y="219"/>
                    <a:pt x="142" y="231"/>
                    <a:pt x="142" y="245"/>
                  </a:cubicBezTo>
                  <a:cubicBezTo>
                    <a:pt x="142" y="329"/>
                    <a:pt x="142" y="329"/>
                    <a:pt x="142" y="329"/>
                  </a:cubicBezTo>
                  <a:cubicBezTo>
                    <a:pt x="142" y="345"/>
                    <a:pt x="153" y="358"/>
                    <a:pt x="166" y="358"/>
                  </a:cubicBezTo>
                  <a:cubicBezTo>
                    <a:pt x="180" y="358"/>
                    <a:pt x="191" y="345"/>
                    <a:pt x="191" y="329"/>
                  </a:cubicBezTo>
                  <a:cubicBezTo>
                    <a:pt x="183" y="96"/>
                    <a:pt x="183" y="96"/>
                    <a:pt x="183" y="96"/>
                  </a:cubicBezTo>
                  <a:cubicBezTo>
                    <a:pt x="185" y="80"/>
                    <a:pt x="191" y="79"/>
                    <a:pt x="197" y="94"/>
                  </a:cubicBezTo>
                  <a:cubicBezTo>
                    <a:pt x="224" y="161"/>
                    <a:pt x="224" y="161"/>
                    <a:pt x="224" y="161"/>
                  </a:cubicBezTo>
                  <a:cubicBezTo>
                    <a:pt x="230" y="176"/>
                    <a:pt x="238" y="180"/>
                    <a:pt x="250" y="176"/>
                  </a:cubicBezTo>
                  <a:cubicBezTo>
                    <a:pt x="262" y="172"/>
                    <a:pt x="264" y="161"/>
                    <a:pt x="259" y="146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81" name="Freeform 430"/>
            <p:cNvSpPr>
              <a:spLocks/>
            </p:cNvSpPr>
            <p:nvPr/>
          </p:nvSpPr>
          <p:spPr bwMode="auto">
            <a:xfrm>
              <a:off x="4339646" y="4440251"/>
              <a:ext cx="111336" cy="109219"/>
            </a:xfrm>
            <a:custGeom>
              <a:avLst/>
              <a:gdLst/>
              <a:ahLst/>
              <a:cxnLst>
                <a:cxn ang="0">
                  <a:pos x="54" y="109"/>
                </a:cxn>
                <a:cxn ang="0">
                  <a:pos x="56" y="109"/>
                </a:cxn>
                <a:cxn ang="0">
                  <a:pos x="57" y="109"/>
                </a:cxn>
                <a:cxn ang="0">
                  <a:pos x="111" y="54"/>
                </a:cxn>
                <a:cxn ang="0">
                  <a:pos x="57" y="0"/>
                </a:cxn>
                <a:cxn ang="0">
                  <a:pos x="56" y="0"/>
                </a:cxn>
                <a:cxn ang="0">
                  <a:pos x="54" y="0"/>
                </a:cxn>
                <a:cxn ang="0">
                  <a:pos x="0" y="54"/>
                </a:cxn>
                <a:cxn ang="0">
                  <a:pos x="54" y="109"/>
                </a:cxn>
              </a:cxnLst>
              <a:rect l="0" t="0" r="r" b="b"/>
              <a:pathLst>
                <a:path w="111" h="109">
                  <a:moveTo>
                    <a:pt x="54" y="109"/>
                  </a:moveTo>
                  <a:cubicBezTo>
                    <a:pt x="55" y="109"/>
                    <a:pt x="55" y="109"/>
                    <a:pt x="56" y="109"/>
                  </a:cubicBezTo>
                  <a:cubicBezTo>
                    <a:pt x="56" y="109"/>
                    <a:pt x="57" y="109"/>
                    <a:pt x="57" y="109"/>
                  </a:cubicBezTo>
                  <a:cubicBezTo>
                    <a:pt x="87" y="109"/>
                    <a:pt x="111" y="84"/>
                    <a:pt x="111" y="54"/>
                  </a:cubicBezTo>
                  <a:cubicBezTo>
                    <a:pt x="111" y="24"/>
                    <a:pt x="87" y="0"/>
                    <a:pt x="57" y="0"/>
                  </a:cubicBezTo>
                  <a:cubicBezTo>
                    <a:pt x="57" y="0"/>
                    <a:pt x="56" y="0"/>
                    <a:pt x="56" y="0"/>
                  </a:cubicBezTo>
                  <a:cubicBezTo>
                    <a:pt x="55" y="0"/>
                    <a:pt x="55" y="0"/>
                    <a:pt x="54" y="0"/>
                  </a:cubicBezTo>
                  <a:cubicBezTo>
                    <a:pt x="24" y="0"/>
                    <a:pt x="0" y="24"/>
                    <a:pt x="0" y="54"/>
                  </a:cubicBezTo>
                  <a:cubicBezTo>
                    <a:pt x="0" y="84"/>
                    <a:pt x="24" y="109"/>
                    <a:pt x="54" y="109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grpSp>
        <p:nvGrpSpPr>
          <p:cNvPr id="182" name="Group 952"/>
          <p:cNvGrpSpPr>
            <a:grpSpLocks noChangeAspect="1"/>
          </p:cNvGrpSpPr>
          <p:nvPr/>
        </p:nvGrpSpPr>
        <p:grpSpPr>
          <a:xfrm>
            <a:off x="6330391" y="3621227"/>
            <a:ext cx="185825" cy="277644"/>
            <a:chOff x="6308978" y="4490204"/>
            <a:chExt cx="287865" cy="430103"/>
          </a:xfrm>
          <a:solidFill>
            <a:srgbClr val="BABABA"/>
          </a:solidFill>
        </p:grpSpPr>
        <p:sp>
          <p:nvSpPr>
            <p:cNvPr id="183" name="Freeform 431"/>
            <p:cNvSpPr>
              <a:spLocks/>
            </p:cNvSpPr>
            <p:nvPr/>
          </p:nvSpPr>
          <p:spPr bwMode="auto">
            <a:xfrm>
              <a:off x="6308978" y="4603233"/>
              <a:ext cx="287865" cy="317074"/>
            </a:xfrm>
            <a:custGeom>
              <a:avLst/>
              <a:gdLst/>
              <a:ahLst/>
              <a:cxnLst>
                <a:cxn ang="0">
                  <a:pos x="279" y="115"/>
                </a:cxn>
                <a:cxn ang="0">
                  <a:pos x="224" y="31"/>
                </a:cxn>
                <a:cxn ang="0">
                  <a:pos x="179" y="0"/>
                </a:cxn>
                <a:cxn ang="0">
                  <a:pos x="109" y="0"/>
                </a:cxn>
                <a:cxn ang="0">
                  <a:pos x="64" y="31"/>
                </a:cxn>
                <a:cxn ang="0">
                  <a:pos x="9" y="115"/>
                </a:cxn>
                <a:cxn ang="0">
                  <a:pos x="17" y="146"/>
                </a:cxn>
                <a:cxn ang="0">
                  <a:pos x="51" y="122"/>
                </a:cxn>
                <a:cxn ang="0">
                  <a:pos x="88" y="76"/>
                </a:cxn>
                <a:cxn ang="0">
                  <a:pos x="53" y="175"/>
                </a:cxn>
                <a:cxn ang="0">
                  <a:pos x="76" y="205"/>
                </a:cxn>
                <a:cxn ang="0">
                  <a:pos x="88" y="205"/>
                </a:cxn>
                <a:cxn ang="0">
                  <a:pos x="88" y="275"/>
                </a:cxn>
                <a:cxn ang="0">
                  <a:pos x="113" y="317"/>
                </a:cxn>
                <a:cxn ang="0">
                  <a:pos x="138" y="275"/>
                </a:cxn>
                <a:cxn ang="0">
                  <a:pos x="138" y="205"/>
                </a:cxn>
                <a:cxn ang="0">
                  <a:pos x="150" y="205"/>
                </a:cxn>
                <a:cxn ang="0">
                  <a:pos x="150" y="275"/>
                </a:cxn>
                <a:cxn ang="0">
                  <a:pos x="174" y="317"/>
                </a:cxn>
                <a:cxn ang="0">
                  <a:pos x="199" y="275"/>
                </a:cxn>
                <a:cxn ang="0">
                  <a:pos x="199" y="205"/>
                </a:cxn>
                <a:cxn ang="0">
                  <a:pos x="212" y="205"/>
                </a:cxn>
                <a:cxn ang="0">
                  <a:pos x="234" y="175"/>
                </a:cxn>
                <a:cxn ang="0">
                  <a:pos x="200" y="76"/>
                </a:cxn>
                <a:cxn ang="0">
                  <a:pos x="239" y="121"/>
                </a:cxn>
                <a:cxn ang="0">
                  <a:pos x="273" y="145"/>
                </a:cxn>
                <a:cxn ang="0">
                  <a:pos x="279" y="115"/>
                </a:cxn>
              </a:cxnLst>
              <a:rect l="0" t="0" r="r" b="b"/>
              <a:pathLst>
                <a:path w="288" h="317">
                  <a:moveTo>
                    <a:pt x="279" y="115"/>
                  </a:moveTo>
                  <a:cubicBezTo>
                    <a:pt x="224" y="31"/>
                    <a:pt x="224" y="31"/>
                    <a:pt x="224" y="31"/>
                  </a:cubicBezTo>
                  <a:cubicBezTo>
                    <a:pt x="217" y="14"/>
                    <a:pt x="197" y="0"/>
                    <a:pt x="179" y="0"/>
                  </a:cubicBezTo>
                  <a:cubicBezTo>
                    <a:pt x="109" y="0"/>
                    <a:pt x="109" y="0"/>
                    <a:pt x="109" y="0"/>
                  </a:cubicBezTo>
                  <a:cubicBezTo>
                    <a:pt x="91" y="0"/>
                    <a:pt x="71" y="14"/>
                    <a:pt x="64" y="31"/>
                  </a:cubicBezTo>
                  <a:cubicBezTo>
                    <a:pt x="9" y="115"/>
                    <a:pt x="9" y="115"/>
                    <a:pt x="9" y="115"/>
                  </a:cubicBezTo>
                  <a:cubicBezTo>
                    <a:pt x="0" y="132"/>
                    <a:pt x="6" y="142"/>
                    <a:pt x="17" y="146"/>
                  </a:cubicBezTo>
                  <a:cubicBezTo>
                    <a:pt x="28" y="149"/>
                    <a:pt x="41" y="138"/>
                    <a:pt x="51" y="122"/>
                  </a:cubicBezTo>
                  <a:cubicBezTo>
                    <a:pt x="51" y="122"/>
                    <a:pt x="82" y="73"/>
                    <a:pt x="88" y="76"/>
                  </a:cubicBezTo>
                  <a:cubicBezTo>
                    <a:pt x="100" y="83"/>
                    <a:pt x="63" y="146"/>
                    <a:pt x="53" y="175"/>
                  </a:cubicBezTo>
                  <a:cubicBezTo>
                    <a:pt x="48" y="192"/>
                    <a:pt x="58" y="205"/>
                    <a:pt x="76" y="205"/>
                  </a:cubicBezTo>
                  <a:cubicBezTo>
                    <a:pt x="88" y="205"/>
                    <a:pt x="88" y="205"/>
                    <a:pt x="88" y="205"/>
                  </a:cubicBezTo>
                  <a:cubicBezTo>
                    <a:pt x="88" y="275"/>
                    <a:pt x="88" y="275"/>
                    <a:pt x="88" y="275"/>
                  </a:cubicBezTo>
                  <a:cubicBezTo>
                    <a:pt x="88" y="298"/>
                    <a:pt x="100" y="317"/>
                    <a:pt x="113" y="317"/>
                  </a:cubicBezTo>
                  <a:cubicBezTo>
                    <a:pt x="127" y="317"/>
                    <a:pt x="138" y="298"/>
                    <a:pt x="138" y="275"/>
                  </a:cubicBezTo>
                  <a:cubicBezTo>
                    <a:pt x="138" y="205"/>
                    <a:pt x="138" y="205"/>
                    <a:pt x="138" y="205"/>
                  </a:cubicBezTo>
                  <a:cubicBezTo>
                    <a:pt x="150" y="205"/>
                    <a:pt x="150" y="205"/>
                    <a:pt x="150" y="205"/>
                  </a:cubicBezTo>
                  <a:cubicBezTo>
                    <a:pt x="150" y="275"/>
                    <a:pt x="150" y="275"/>
                    <a:pt x="150" y="275"/>
                  </a:cubicBezTo>
                  <a:cubicBezTo>
                    <a:pt x="150" y="298"/>
                    <a:pt x="161" y="317"/>
                    <a:pt x="174" y="317"/>
                  </a:cubicBezTo>
                  <a:cubicBezTo>
                    <a:pt x="188" y="317"/>
                    <a:pt x="199" y="298"/>
                    <a:pt x="199" y="275"/>
                  </a:cubicBezTo>
                  <a:cubicBezTo>
                    <a:pt x="199" y="205"/>
                    <a:pt x="199" y="205"/>
                    <a:pt x="199" y="205"/>
                  </a:cubicBezTo>
                  <a:cubicBezTo>
                    <a:pt x="212" y="205"/>
                    <a:pt x="212" y="205"/>
                    <a:pt x="212" y="205"/>
                  </a:cubicBezTo>
                  <a:cubicBezTo>
                    <a:pt x="230" y="205"/>
                    <a:pt x="240" y="192"/>
                    <a:pt x="234" y="175"/>
                  </a:cubicBezTo>
                  <a:cubicBezTo>
                    <a:pt x="225" y="146"/>
                    <a:pt x="188" y="83"/>
                    <a:pt x="200" y="76"/>
                  </a:cubicBezTo>
                  <a:cubicBezTo>
                    <a:pt x="206" y="73"/>
                    <a:pt x="239" y="121"/>
                    <a:pt x="239" y="121"/>
                  </a:cubicBezTo>
                  <a:cubicBezTo>
                    <a:pt x="249" y="137"/>
                    <a:pt x="261" y="149"/>
                    <a:pt x="273" y="145"/>
                  </a:cubicBezTo>
                  <a:cubicBezTo>
                    <a:pt x="284" y="142"/>
                    <a:pt x="288" y="132"/>
                    <a:pt x="279" y="115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84" name="Freeform 432"/>
            <p:cNvSpPr>
              <a:spLocks/>
            </p:cNvSpPr>
            <p:nvPr/>
          </p:nvSpPr>
          <p:spPr bwMode="auto">
            <a:xfrm>
              <a:off x="6397877" y="4490204"/>
              <a:ext cx="110913" cy="109219"/>
            </a:xfrm>
            <a:custGeom>
              <a:avLst/>
              <a:gdLst/>
              <a:ahLst/>
              <a:cxnLst>
                <a:cxn ang="0">
                  <a:pos x="54" y="109"/>
                </a:cxn>
                <a:cxn ang="0">
                  <a:pos x="55" y="109"/>
                </a:cxn>
                <a:cxn ang="0">
                  <a:pos x="57" y="109"/>
                </a:cxn>
                <a:cxn ang="0">
                  <a:pos x="111" y="55"/>
                </a:cxn>
                <a:cxn ang="0">
                  <a:pos x="57" y="0"/>
                </a:cxn>
                <a:cxn ang="0">
                  <a:pos x="55" y="0"/>
                </a:cxn>
                <a:cxn ang="0">
                  <a:pos x="54" y="0"/>
                </a:cxn>
                <a:cxn ang="0">
                  <a:pos x="0" y="55"/>
                </a:cxn>
                <a:cxn ang="0">
                  <a:pos x="54" y="109"/>
                </a:cxn>
              </a:cxnLst>
              <a:rect l="0" t="0" r="r" b="b"/>
              <a:pathLst>
                <a:path w="111" h="109">
                  <a:moveTo>
                    <a:pt x="54" y="109"/>
                  </a:moveTo>
                  <a:cubicBezTo>
                    <a:pt x="54" y="109"/>
                    <a:pt x="55" y="109"/>
                    <a:pt x="55" y="109"/>
                  </a:cubicBezTo>
                  <a:cubicBezTo>
                    <a:pt x="56" y="109"/>
                    <a:pt x="56" y="109"/>
                    <a:pt x="57" y="109"/>
                  </a:cubicBezTo>
                  <a:cubicBezTo>
                    <a:pt x="87" y="109"/>
                    <a:pt x="111" y="85"/>
                    <a:pt x="111" y="55"/>
                  </a:cubicBezTo>
                  <a:cubicBezTo>
                    <a:pt x="111" y="25"/>
                    <a:pt x="87" y="0"/>
                    <a:pt x="57" y="0"/>
                  </a:cubicBezTo>
                  <a:cubicBezTo>
                    <a:pt x="56" y="0"/>
                    <a:pt x="56" y="0"/>
                    <a:pt x="55" y="0"/>
                  </a:cubicBezTo>
                  <a:cubicBezTo>
                    <a:pt x="55" y="0"/>
                    <a:pt x="54" y="0"/>
                    <a:pt x="54" y="0"/>
                  </a:cubicBezTo>
                  <a:cubicBezTo>
                    <a:pt x="24" y="0"/>
                    <a:pt x="0" y="25"/>
                    <a:pt x="0" y="55"/>
                  </a:cubicBezTo>
                  <a:cubicBezTo>
                    <a:pt x="0" y="85"/>
                    <a:pt x="24" y="109"/>
                    <a:pt x="54" y="109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pic>
        <p:nvPicPr>
          <p:cNvPr id="99" name="Picture 98">
            <a:extLst>
              <a:ext uri="{FF2B5EF4-FFF2-40B4-BE49-F238E27FC236}">
                <a16:creationId xmlns:a16="http://schemas.microsoft.com/office/drawing/2014/main" xmlns="" id="{5803CA19-F3DB-43D5-B0A2-0A8D3B8D913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6376" y="4633691"/>
            <a:ext cx="600901" cy="600901"/>
          </a:xfrm>
          <a:prstGeom prst="rect">
            <a:avLst/>
          </a:prstGeom>
        </p:spPr>
      </p:pic>
      <p:pic>
        <p:nvPicPr>
          <p:cNvPr id="100" name="Picture 99">
            <a:extLst>
              <a:ext uri="{FF2B5EF4-FFF2-40B4-BE49-F238E27FC236}">
                <a16:creationId xmlns:a16="http://schemas.microsoft.com/office/drawing/2014/main" xmlns="" id="{741A4169-5B15-4926-BDED-C639EB139554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9618" y="4905062"/>
            <a:ext cx="725425" cy="137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9357080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Title 3"/>
          <p:cNvSpPr>
            <a:spLocks noGrp="1"/>
          </p:cNvSpPr>
          <p:nvPr>
            <p:ph type="title"/>
          </p:nvPr>
        </p:nvSpPr>
        <p:spPr>
          <a:xfrm>
            <a:off x="179984" y="-19088"/>
            <a:ext cx="8680422" cy="469722"/>
          </a:xfrm>
        </p:spPr>
        <p:txBody>
          <a:bodyPr>
            <a:noAutofit/>
          </a:bodyPr>
          <a:lstStyle/>
          <a:p>
            <a:r>
              <a:rPr lang="hu-HU" sz="2900" dirty="0"/>
              <a:t>Médiafogyasztás jellege</a:t>
            </a:r>
          </a:p>
        </p:txBody>
      </p:sp>
      <p:sp>
        <p:nvSpPr>
          <p:cNvPr id="85" name="Text Placeholder 9"/>
          <p:cNvSpPr>
            <a:spLocks noGrp="1"/>
          </p:cNvSpPr>
          <p:nvPr>
            <p:ph type="body" sz="quarter" idx="4294967295"/>
          </p:nvPr>
        </p:nvSpPr>
        <p:spPr>
          <a:xfrm>
            <a:off x="107504" y="392549"/>
            <a:ext cx="8690248" cy="451009"/>
          </a:xfrm>
          <a:prstGeom prst="rect">
            <a:avLst/>
          </a:prstGeom>
        </p:spPr>
        <p:txBody>
          <a:bodyPr/>
          <a:lstStyle/>
          <a:p>
            <a:pPr marL="0" indent="0">
              <a:spcBef>
                <a:spcPts val="0"/>
              </a:spcBef>
              <a:buNone/>
            </a:pPr>
            <a:r>
              <a:rPr lang="hu-HU" sz="1000" i="1" dirty="0">
                <a:solidFill>
                  <a:schemeClr val="bg1">
                    <a:lumMod val="50000"/>
                  </a:schemeClr>
                </a:solidFill>
              </a:rPr>
              <a:t>Naponta többszöri alkalom esetén</a:t>
            </a:r>
          </a:p>
        </p:txBody>
      </p:sp>
      <p:graphicFrame>
        <p:nvGraphicFramePr>
          <p:cNvPr id="106" name="Char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41912748"/>
              </p:ext>
            </p:extLst>
          </p:nvPr>
        </p:nvGraphicFramePr>
        <p:xfrm>
          <a:off x="1418430" y="3128544"/>
          <a:ext cx="1275220" cy="12633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07" name="Char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48869282"/>
              </p:ext>
            </p:extLst>
          </p:nvPr>
        </p:nvGraphicFramePr>
        <p:xfrm>
          <a:off x="1415022" y="1535113"/>
          <a:ext cx="1275220" cy="12633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09" name="Rectangle 11"/>
          <p:cNvSpPr/>
          <p:nvPr/>
        </p:nvSpPr>
        <p:spPr>
          <a:xfrm>
            <a:off x="1717066" y="1814137"/>
            <a:ext cx="871631" cy="4385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250" b="1" i="0" u="none" strike="noStrike" kern="0" cap="none" spc="0" normalizeH="0" baseline="0" noProof="0" dirty="0">
                <a:ln>
                  <a:noFill/>
                </a:ln>
                <a:solidFill>
                  <a:srgbClr val="A1C46B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24</a:t>
            </a:r>
            <a:r>
              <a:rPr kumimoji="0" lang="en-ZA" sz="2250" b="1" i="0" u="none" strike="noStrike" kern="0" cap="none" spc="0" normalizeH="0" baseline="0" noProof="0" dirty="0">
                <a:ln>
                  <a:noFill/>
                </a:ln>
                <a:solidFill>
                  <a:srgbClr val="A1C46B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%</a:t>
            </a:r>
            <a:endParaRPr kumimoji="0" lang="en-ZA" sz="2250" b="0" i="0" u="none" strike="noStrike" kern="0" cap="none" spc="0" normalizeH="0" baseline="0" noProof="0" dirty="0">
              <a:ln>
                <a:noFill/>
              </a:ln>
              <a:solidFill>
                <a:srgbClr val="A1C46B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aphicFrame>
        <p:nvGraphicFramePr>
          <p:cNvPr id="110" name="Chart 10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21396053"/>
              </p:ext>
            </p:extLst>
          </p:nvPr>
        </p:nvGraphicFramePr>
        <p:xfrm>
          <a:off x="2718012" y="1528763"/>
          <a:ext cx="1275220" cy="12633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11" name="Rectangle 110"/>
          <p:cNvSpPr/>
          <p:nvPr/>
        </p:nvSpPr>
        <p:spPr>
          <a:xfrm>
            <a:off x="3079576" y="1813619"/>
            <a:ext cx="941426" cy="4385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250" b="1" i="0" u="none" strike="noStrike" kern="0" cap="none" spc="0" normalizeH="0" baseline="0" noProof="0" dirty="0">
                <a:ln>
                  <a:noFill/>
                </a:ln>
                <a:solidFill>
                  <a:srgbClr val="A1C46B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9%</a:t>
            </a:r>
            <a:endParaRPr kumimoji="0" lang="en-ZA" sz="2250" b="0" i="0" u="none" strike="noStrike" kern="0" cap="none" spc="0" normalizeH="0" baseline="0" noProof="0" dirty="0">
              <a:ln>
                <a:noFill/>
              </a:ln>
              <a:solidFill>
                <a:srgbClr val="A1C46B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aphicFrame>
        <p:nvGraphicFramePr>
          <p:cNvPr id="112" name="Char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69567635"/>
              </p:ext>
            </p:extLst>
          </p:nvPr>
        </p:nvGraphicFramePr>
        <p:xfrm>
          <a:off x="4096202" y="1525087"/>
          <a:ext cx="1275220" cy="12633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113" name="Rectangle 26"/>
          <p:cNvSpPr/>
          <p:nvPr/>
        </p:nvSpPr>
        <p:spPr>
          <a:xfrm>
            <a:off x="4472717" y="1814113"/>
            <a:ext cx="983106" cy="4385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250" b="1" i="0" u="none" strike="noStrike" kern="0" cap="none" spc="0" normalizeH="0" baseline="0" noProof="0" dirty="0">
                <a:ln>
                  <a:noFill/>
                </a:ln>
                <a:solidFill>
                  <a:srgbClr val="A1C46B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3%</a:t>
            </a:r>
            <a:endParaRPr kumimoji="0" lang="en-ZA" sz="2250" b="0" i="0" u="none" strike="noStrike" kern="0" cap="none" spc="0" normalizeH="0" baseline="0" noProof="0" dirty="0">
              <a:ln>
                <a:noFill/>
              </a:ln>
              <a:solidFill>
                <a:srgbClr val="A1C46B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5" name="Rectangle 11"/>
          <p:cNvSpPr/>
          <p:nvPr/>
        </p:nvSpPr>
        <p:spPr>
          <a:xfrm>
            <a:off x="1637992" y="3408763"/>
            <a:ext cx="909302" cy="4385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250" b="1" i="0" u="sng" strike="noStrike" kern="0" cap="none" spc="0" normalizeH="0" baseline="0" noProof="0" dirty="0">
                <a:ln>
                  <a:noFill/>
                </a:ln>
                <a:solidFill>
                  <a:srgbClr val="ED6737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100</a:t>
            </a:r>
            <a:r>
              <a:rPr kumimoji="0" lang="en-ZA" sz="2250" b="1" i="0" u="sng" strike="noStrike" kern="0" cap="none" spc="0" normalizeH="0" baseline="0" noProof="0" dirty="0">
                <a:ln>
                  <a:noFill/>
                </a:ln>
                <a:solidFill>
                  <a:srgbClr val="ED6737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%</a:t>
            </a:r>
            <a:endParaRPr kumimoji="0" lang="en-ZA" sz="2250" b="0" i="0" u="sng" strike="noStrike" kern="0" cap="none" spc="0" normalizeH="0" baseline="0" noProof="0" dirty="0">
              <a:ln>
                <a:noFill/>
              </a:ln>
              <a:solidFill>
                <a:srgbClr val="ED6737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aphicFrame>
        <p:nvGraphicFramePr>
          <p:cNvPr id="116" name="Char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54699241"/>
              </p:ext>
            </p:extLst>
          </p:nvPr>
        </p:nvGraphicFramePr>
        <p:xfrm>
          <a:off x="2718012" y="3103640"/>
          <a:ext cx="1275220" cy="12633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sp>
        <p:nvSpPr>
          <p:cNvPr id="117" name="Rectangle 14"/>
          <p:cNvSpPr/>
          <p:nvPr/>
        </p:nvSpPr>
        <p:spPr>
          <a:xfrm>
            <a:off x="3033376" y="3412624"/>
            <a:ext cx="751267" cy="4385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250" b="1" i="0" u="sng" strike="noStrike" kern="0" cap="none" spc="0" normalizeH="0" baseline="0" noProof="0" dirty="0">
                <a:ln>
                  <a:noFill/>
                </a:ln>
                <a:solidFill>
                  <a:srgbClr val="ED6737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31</a:t>
            </a:r>
            <a:r>
              <a:rPr kumimoji="0" lang="en-ZA" sz="2250" b="1" i="0" u="sng" strike="noStrike" kern="0" cap="none" spc="0" normalizeH="0" baseline="0" noProof="0" dirty="0">
                <a:ln>
                  <a:noFill/>
                </a:ln>
                <a:solidFill>
                  <a:srgbClr val="ED6737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%</a:t>
            </a:r>
            <a:endParaRPr kumimoji="0" lang="en-ZA" sz="2250" b="0" i="0" u="sng" strike="noStrike" kern="0" cap="none" spc="0" normalizeH="0" baseline="0" noProof="0" dirty="0">
              <a:ln>
                <a:noFill/>
              </a:ln>
              <a:solidFill>
                <a:srgbClr val="ED6737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aphicFrame>
        <p:nvGraphicFramePr>
          <p:cNvPr id="118" name="Char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54002465"/>
              </p:ext>
            </p:extLst>
          </p:nvPr>
        </p:nvGraphicFramePr>
        <p:xfrm>
          <a:off x="4096202" y="3099964"/>
          <a:ext cx="1275220" cy="12633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sp>
        <p:nvSpPr>
          <p:cNvPr id="119" name="Rectangle 20"/>
          <p:cNvSpPr/>
          <p:nvPr/>
        </p:nvSpPr>
        <p:spPr>
          <a:xfrm>
            <a:off x="4430895" y="3403778"/>
            <a:ext cx="944897" cy="4385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250" b="1" i="0" u="sng" strike="noStrike" kern="0" cap="none" spc="0" normalizeH="0" baseline="0" noProof="0" dirty="0">
                <a:ln>
                  <a:noFill/>
                </a:ln>
                <a:solidFill>
                  <a:srgbClr val="ED6737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12</a:t>
            </a:r>
            <a:r>
              <a:rPr kumimoji="0" lang="en-ZA" sz="2250" b="1" i="0" u="sng" strike="noStrike" kern="0" cap="none" spc="0" normalizeH="0" baseline="0" noProof="0" dirty="0">
                <a:ln>
                  <a:noFill/>
                </a:ln>
                <a:solidFill>
                  <a:srgbClr val="ED6737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%</a:t>
            </a:r>
            <a:endParaRPr kumimoji="0" lang="en-ZA" sz="2250" b="0" i="0" u="sng" strike="noStrike" kern="0" cap="none" spc="0" normalizeH="0" baseline="0" noProof="0" dirty="0">
              <a:ln>
                <a:noFill/>
              </a:ln>
              <a:solidFill>
                <a:srgbClr val="ED6737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aphicFrame>
        <p:nvGraphicFramePr>
          <p:cNvPr id="164" name="Char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15911073"/>
              </p:ext>
            </p:extLst>
          </p:nvPr>
        </p:nvGraphicFramePr>
        <p:xfrm>
          <a:off x="5471078" y="1538079"/>
          <a:ext cx="1275220" cy="12633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  <p:sp>
        <p:nvSpPr>
          <p:cNvPr id="165" name="Rectangle 26"/>
          <p:cNvSpPr/>
          <p:nvPr/>
        </p:nvSpPr>
        <p:spPr>
          <a:xfrm>
            <a:off x="5790962" y="1819352"/>
            <a:ext cx="983106" cy="4385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250" b="1" i="0" u="none" strike="noStrike" kern="0" cap="none" spc="0" normalizeH="0" baseline="0" noProof="0" dirty="0">
                <a:ln>
                  <a:noFill/>
                </a:ln>
                <a:solidFill>
                  <a:srgbClr val="A1C46B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82%</a:t>
            </a:r>
            <a:endParaRPr kumimoji="0" lang="en-ZA" sz="2250" b="0" i="0" u="none" strike="noStrike" kern="0" cap="none" spc="0" normalizeH="0" baseline="0" noProof="0" dirty="0">
              <a:ln>
                <a:noFill/>
              </a:ln>
              <a:solidFill>
                <a:srgbClr val="A1C46B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aphicFrame>
        <p:nvGraphicFramePr>
          <p:cNvPr id="166" name="Char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60727474"/>
              </p:ext>
            </p:extLst>
          </p:nvPr>
        </p:nvGraphicFramePr>
        <p:xfrm>
          <a:off x="5471078" y="3112956"/>
          <a:ext cx="1275220" cy="12633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0"/>
          </a:graphicData>
        </a:graphic>
      </p:graphicFrame>
      <p:sp>
        <p:nvSpPr>
          <p:cNvPr id="167" name="Rectangle 20"/>
          <p:cNvSpPr/>
          <p:nvPr/>
        </p:nvSpPr>
        <p:spPr>
          <a:xfrm>
            <a:off x="5782216" y="3403778"/>
            <a:ext cx="944897" cy="4385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250" b="1" i="0" u="sng" strike="noStrike" kern="0" cap="none" spc="0" normalizeH="0" baseline="0" noProof="0" dirty="0">
                <a:ln>
                  <a:noFill/>
                </a:ln>
                <a:solidFill>
                  <a:srgbClr val="ED6737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92</a:t>
            </a:r>
            <a:r>
              <a:rPr kumimoji="0" lang="en-ZA" sz="2250" b="1" i="0" u="sng" strike="noStrike" kern="0" cap="none" spc="0" normalizeH="0" baseline="0" noProof="0" dirty="0">
                <a:ln>
                  <a:noFill/>
                </a:ln>
                <a:solidFill>
                  <a:srgbClr val="ED6737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%</a:t>
            </a:r>
            <a:endParaRPr kumimoji="0" lang="en-ZA" sz="2250" b="0" i="0" u="sng" strike="noStrike" kern="0" cap="none" spc="0" normalizeH="0" baseline="0" noProof="0" dirty="0">
              <a:ln>
                <a:noFill/>
              </a:ln>
              <a:solidFill>
                <a:srgbClr val="ED6737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32" name="Straight Connector 46"/>
          <p:cNvCxnSpPr/>
          <p:nvPr/>
        </p:nvCxnSpPr>
        <p:spPr>
          <a:xfrm>
            <a:off x="1199470" y="2817081"/>
            <a:ext cx="5904656" cy="1"/>
          </a:xfrm>
          <a:prstGeom prst="line">
            <a:avLst/>
          </a:prstGeom>
          <a:ln w="635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4" name="Group 95"/>
          <p:cNvGrpSpPr>
            <a:grpSpLocks noChangeAspect="1"/>
          </p:cNvGrpSpPr>
          <p:nvPr/>
        </p:nvGrpSpPr>
        <p:grpSpPr>
          <a:xfrm>
            <a:off x="5835122" y="1038576"/>
            <a:ext cx="547132" cy="396320"/>
            <a:chOff x="5673725" y="3644900"/>
            <a:chExt cx="990600" cy="717550"/>
          </a:xfrm>
          <a:solidFill>
            <a:schemeClr val="bg1">
              <a:lumMod val="50000"/>
            </a:schemeClr>
          </a:solidFill>
        </p:grpSpPr>
        <p:sp>
          <p:nvSpPr>
            <p:cNvPr id="35" name="Freeform 16"/>
            <p:cNvSpPr>
              <a:spLocks noEditPoints="1"/>
            </p:cNvSpPr>
            <p:nvPr/>
          </p:nvSpPr>
          <p:spPr bwMode="auto">
            <a:xfrm>
              <a:off x="5673725" y="3644900"/>
              <a:ext cx="990600" cy="717550"/>
            </a:xfrm>
            <a:custGeom>
              <a:avLst/>
              <a:gdLst/>
              <a:ahLst/>
              <a:cxnLst>
                <a:cxn ang="0">
                  <a:pos x="564" y="20"/>
                </a:cxn>
                <a:cxn ang="0">
                  <a:pos x="558" y="6"/>
                </a:cxn>
                <a:cxn ang="0">
                  <a:pos x="82" y="0"/>
                </a:cxn>
                <a:cxn ang="0">
                  <a:pos x="68" y="6"/>
                </a:cxn>
                <a:cxn ang="0">
                  <a:pos x="62" y="376"/>
                </a:cxn>
                <a:cxn ang="0">
                  <a:pos x="24" y="376"/>
                </a:cxn>
                <a:cxn ang="0">
                  <a:pos x="2" y="394"/>
                </a:cxn>
                <a:cxn ang="0">
                  <a:pos x="0" y="422"/>
                </a:cxn>
                <a:cxn ang="0">
                  <a:pos x="2" y="434"/>
                </a:cxn>
                <a:cxn ang="0">
                  <a:pos x="24" y="450"/>
                </a:cxn>
                <a:cxn ang="0">
                  <a:pos x="594" y="452"/>
                </a:cxn>
                <a:cxn ang="0">
                  <a:pos x="614" y="442"/>
                </a:cxn>
                <a:cxn ang="0">
                  <a:pos x="624" y="422"/>
                </a:cxn>
                <a:cxn ang="0">
                  <a:pos x="622" y="400"/>
                </a:cxn>
                <a:cxn ang="0">
                  <a:pos x="606" y="378"/>
                </a:cxn>
                <a:cxn ang="0">
                  <a:pos x="594" y="376"/>
                </a:cxn>
                <a:cxn ang="0">
                  <a:pos x="80" y="20"/>
                </a:cxn>
                <a:cxn ang="0">
                  <a:pos x="542" y="18"/>
                </a:cxn>
                <a:cxn ang="0">
                  <a:pos x="544" y="380"/>
                </a:cxn>
                <a:cxn ang="0">
                  <a:pos x="82" y="382"/>
                </a:cxn>
                <a:cxn ang="0">
                  <a:pos x="272" y="426"/>
                </a:cxn>
                <a:cxn ang="0">
                  <a:pos x="262" y="422"/>
                </a:cxn>
                <a:cxn ang="0">
                  <a:pos x="260" y="414"/>
                </a:cxn>
                <a:cxn ang="0">
                  <a:pos x="266" y="402"/>
                </a:cxn>
                <a:cxn ang="0">
                  <a:pos x="276" y="402"/>
                </a:cxn>
                <a:cxn ang="0">
                  <a:pos x="284" y="414"/>
                </a:cxn>
                <a:cxn ang="0">
                  <a:pos x="280" y="422"/>
                </a:cxn>
                <a:cxn ang="0">
                  <a:pos x="272" y="426"/>
                </a:cxn>
                <a:cxn ang="0">
                  <a:pos x="306" y="426"/>
                </a:cxn>
                <a:cxn ang="0">
                  <a:pos x="300" y="414"/>
                </a:cxn>
                <a:cxn ang="0">
                  <a:pos x="302" y="406"/>
                </a:cxn>
                <a:cxn ang="0">
                  <a:pos x="312" y="402"/>
                </a:cxn>
                <a:cxn ang="0">
                  <a:pos x="324" y="408"/>
                </a:cxn>
                <a:cxn ang="0">
                  <a:pos x="324" y="418"/>
                </a:cxn>
                <a:cxn ang="0">
                  <a:pos x="312" y="426"/>
                </a:cxn>
                <a:cxn ang="0">
                  <a:pos x="352" y="426"/>
                </a:cxn>
                <a:cxn ang="0">
                  <a:pos x="340" y="418"/>
                </a:cxn>
                <a:cxn ang="0">
                  <a:pos x="340" y="408"/>
                </a:cxn>
                <a:cxn ang="0">
                  <a:pos x="352" y="402"/>
                </a:cxn>
                <a:cxn ang="0">
                  <a:pos x="360" y="406"/>
                </a:cxn>
                <a:cxn ang="0">
                  <a:pos x="364" y="414"/>
                </a:cxn>
                <a:cxn ang="0">
                  <a:pos x="356" y="426"/>
                </a:cxn>
                <a:cxn ang="0">
                  <a:pos x="568" y="426"/>
                </a:cxn>
                <a:cxn ang="0">
                  <a:pos x="568" y="402"/>
                </a:cxn>
              </a:cxnLst>
              <a:rect l="0" t="0" r="r" b="b"/>
              <a:pathLst>
                <a:path w="624" h="452">
                  <a:moveTo>
                    <a:pt x="594" y="376"/>
                  </a:moveTo>
                  <a:lnTo>
                    <a:pt x="564" y="376"/>
                  </a:lnTo>
                  <a:lnTo>
                    <a:pt x="564" y="20"/>
                  </a:lnTo>
                  <a:lnTo>
                    <a:pt x="564" y="20"/>
                  </a:lnTo>
                  <a:lnTo>
                    <a:pt x="562" y="12"/>
                  </a:lnTo>
                  <a:lnTo>
                    <a:pt x="558" y="6"/>
                  </a:lnTo>
                  <a:lnTo>
                    <a:pt x="550" y="2"/>
                  </a:lnTo>
                  <a:lnTo>
                    <a:pt x="542" y="0"/>
                  </a:lnTo>
                  <a:lnTo>
                    <a:pt x="82" y="0"/>
                  </a:lnTo>
                  <a:lnTo>
                    <a:pt x="82" y="0"/>
                  </a:lnTo>
                  <a:lnTo>
                    <a:pt x="74" y="2"/>
                  </a:lnTo>
                  <a:lnTo>
                    <a:pt x="68" y="6"/>
                  </a:lnTo>
                  <a:lnTo>
                    <a:pt x="62" y="12"/>
                  </a:lnTo>
                  <a:lnTo>
                    <a:pt x="62" y="20"/>
                  </a:lnTo>
                  <a:lnTo>
                    <a:pt x="62" y="376"/>
                  </a:lnTo>
                  <a:lnTo>
                    <a:pt x="30" y="376"/>
                  </a:lnTo>
                  <a:lnTo>
                    <a:pt x="30" y="376"/>
                  </a:lnTo>
                  <a:lnTo>
                    <a:pt x="24" y="376"/>
                  </a:lnTo>
                  <a:lnTo>
                    <a:pt x="18" y="378"/>
                  </a:lnTo>
                  <a:lnTo>
                    <a:pt x="8" y="384"/>
                  </a:lnTo>
                  <a:lnTo>
                    <a:pt x="2" y="394"/>
                  </a:lnTo>
                  <a:lnTo>
                    <a:pt x="0" y="400"/>
                  </a:lnTo>
                  <a:lnTo>
                    <a:pt x="0" y="406"/>
                  </a:lnTo>
                  <a:lnTo>
                    <a:pt x="0" y="422"/>
                  </a:lnTo>
                  <a:lnTo>
                    <a:pt x="0" y="422"/>
                  </a:lnTo>
                  <a:lnTo>
                    <a:pt x="0" y="428"/>
                  </a:lnTo>
                  <a:lnTo>
                    <a:pt x="2" y="434"/>
                  </a:lnTo>
                  <a:lnTo>
                    <a:pt x="8" y="442"/>
                  </a:lnTo>
                  <a:lnTo>
                    <a:pt x="18" y="450"/>
                  </a:lnTo>
                  <a:lnTo>
                    <a:pt x="24" y="450"/>
                  </a:lnTo>
                  <a:lnTo>
                    <a:pt x="30" y="452"/>
                  </a:lnTo>
                  <a:lnTo>
                    <a:pt x="594" y="452"/>
                  </a:lnTo>
                  <a:lnTo>
                    <a:pt x="594" y="452"/>
                  </a:lnTo>
                  <a:lnTo>
                    <a:pt x="600" y="450"/>
                  </a:lnTo>
                  <a:lnTo>
                    <a:pt x="606" y="450"/>
                  </a:lnTo>
                  <a:lnTo>
                    <a:pt x="614" y="442"/>
                  </a:lnTo>
                  <a:lnTo>
                    <a:pt x="620" y="434"/>
                  </a:lnTo>
                  <a:lnTo>
                    <a:pt x="622" y="428"/>
                  </a:lnTo>
                  <a:lnTo>
                    <a:pt x="624" y="422"/>
                  </a:lnTo>
                  <a:lnTo>
                    <a:pt x="624" y="406"/>
                  </a:lnTo>
                  <a:lnTo>
                    <a:pt x="624" y="406"/>
                  </a:lnTo>
                  <a:lnTo>
                    <a:pt x="622" y="400"/>
                  </a:lnTo>
                  <a:lnTo>
                    <a:pt x="620" y="394"/>
                  </a:lnTo>
                  <a:lnTo>
                    <a:pt x="614" y="384"/>
                  </a:lnTo>
                  <a:lnTo>
                    <a:pt x="606" y="378"/>
                  </a:lnTo>
                  <a:lnTo>
                    <a:pt x="600" y="376"/>
                  </a:lnTo>
                  <a:lnTo>
                    <a:pt x="594" y="376"/>
                  </a:lnTo>
                  <a:lnTo>
                    <a:pt x="594" y="376"/>
                  </a:lnTo>
                  <a:close/>
                  <a:moveTo>
                    <a:pt x="80" y="380"/>
                  </a:moveTo>
                  <a:lnTo>
                    <a:pt x="80" y="20"/>
                  </a:lnTo>
                  <a:lnTo>
                    <a:pt x="80" y="20"/>
                  </a:lnTo>
                  <a:lnTo>
                    <a:pt x="82" y="18"/>
                  </a:lnTo>
                  <a:lnTo>
                    <a:pt x="542" y="18"/>
                  </a:lnTo>
                  <a:lnTo>
                    <a:pt x="542" y="18"/>
                  </a:lnTo>
                  <a:lnTo>
                    <a:pt x="544" y="20"/>
                  </a:lnTo>
                  <a:lnTo>
                    <a:pt x="544" y="380"/>
                  </a:lnTo>
                  <a:lnTo>
                    <a:pt x="544" y="380"/>
                  </a:lnTo>
                  <a:lnTo>
                    <a:pt x="542" y="382"/>
                  </a:lnTo>
                  <a:lnTo>
                    <a:pt x="82" y="382"/>
                  </a:lnTo>
                  <a:lnTo>
                    <a:pt x="82" y="382"/>
                  </a:lnTo>
                  <a:lnTo>
                    <a:pt x="80" y="380"/>
                  </a:lnTo>
                  <a:lnTo>
                    <a:pt x="80" y="380"/>
                  </a:lnTo>
                  <a:close/>
                  <a:moveTo>
                    <a:pt x="272" y="426"/>
                  </a:moveTo>
                  <a:lnTo>
                    <a:pt x="272" y="426"/>
                  </a:lnTo>
                  <a:lnTo>
                    <a:pt x="266" y="426"/>
                  </a:lnTo>
                  <a:lnTo>
                    <a:pt x="262" y="422"/>
                  </a:lnTo>
                  <a:lnTo>
                    <a:pt x="260" y="418"/>
                  </a:lnTo>
                  <a:lnTo>
                    <a:pt x="260" y="414"/>
                  </a:lnTo>
                  <a:lnTo>
                    <a:pt x="260" y="414"/>
                  </a:lnTo>
                  <a:lnTo>
                    <a:pt x="260" y="408"/>
                  </a:lnTo>
                  <a:lnTo>
                    <a:pt x="262" y="406"/>
                  </a:lnTo>
                  <a:lnTo>
                    <a:pt x="266" y="402"/>
                  </a:lnTo>
                  <a:lnTo>
                    <a:pt x="272" y="402"/>
                  </a:lnTo>
                  <a:lnTo>
                    <a:pt x="272" y="402"/>
                  </a:lnTo>
                  <a:lnTo>
                    <a:pt x="276" y="402"/>
                  </a:lnTo>
                  <a:lnTo>
                    <a:pt x="280" y="406"/>
                  </a:lnTo>
                  <a:lnTo>
                    <a:pt x="284" y="408"/>
                  </a:lnTo>
                  <a:lnTo>
                    <a:pt x="284" y="414"/>
                  </a:lnTo>
                  <a:lnTo>
                    <a:pt x="284" y="414"/>
                  </a:lnTo>
                  <a:lnTo>
                    <a:pt x="284" y="418"/>
                  </a:lnTo>
                  <a:lnTo>
                    <a:pt x="280" y="422"/>
                  </a:lnTo>
                  <a:lnTo>
                    <a:pt x="276" y="426"/>
                  </a:lnTo>
                  <a:lnTo>
                    <a:pt x="272" y="426"/>
                  </a:lnTo>
                  <a:lnTo>
                    <a:pt x="272" y="426"/>
                  </a:lnTo>
                  <a:close/>
                  <a:moveTo>
                    <a:pt x="312" y="426"/>
                  </a:moveTo>
                  <a:lnTo>
                    <a:pt x="312" y="426"/>
                  </a:lnTo>
                  <a:lnTo>
                    <a:pt x="306" y="426"/>
                  </a:lnTo>
                  <a:lnTo>
                    <a:pt x="302" y="422"/>
                  </a:lnTo>
                  <a:lnTo>
                    <a:pt x="300" y="418"/>
                  </a:lnTo>
                  <a:lnTo>
                    <a:pt x="300" y="414"/>
                  </a:lnTo>
                  <a:lnTo>
                    <a:pt x="300" y="414"/>
                  </a:lnTo>
                  <a:lnTo>
                    <a:pt x="300" y="408"/>
                  </a:lnTo>
                  <a:lnTo>
                    <a:pt x="302" y="406"/>
                  </a:lnTo>
                  <a:lnTo>
                    <a:pt x="306" y="402"/>
                  </a:lnTo>
                  <a:lnTo>
                    <a:pt x="312" y="402"/>
                  </a:lnTo>
                  <a:lnTo>
                    <a:pt x="312" y="402"/>
                  </a:lnTo>
                  <a:lnTo>
                    <a:pt x="316" y="402"/>
                  </a:lnTo>
                  <a:lnTo>
                    <a:pt x="320" y="406"/>
                  </a:lnTo>
                  <a:lnTo>
                    <a:pt x="324" y="408"/>
                  </a:lnTo>
                  <a:lnTo>
                    <a:pt x="324" y="414"/>
                  </a:lnTo>
                  <a:lnTo>
                    <a:pt x="324" y="414"/>
                  </a:lnTo>
                  <a:lnTo>
                    <a:pt x="324" y="418"/>
                  </a:lnTo>
                  <a:lnTo>
                    <a:pt x="320" y="422"/>
                  </a:lnTo>
                  <a:lnTo>
                    <a:pt x="316" y="426"/>
                  </a:lnTo>
                  <a:lnTo>
                    <a:pt x="312" y="426"/>
                  </a:lnTo>
                  <a:lnTo>
                    <a:pt x="312" y="426"/>
                  </a:lnTo>
                  <a:close/>
                  <a:moveTo>
                    <a:pt x="352" y="426"/>
                  </a:moveTo>
                  <a:lnTo>
                    <a:pt x="352" y="426"/>
                  </a:lnTo>
                  <a:lnTo>
                    <a:pt x="348" y="426"/>
                  </a:lnTo>
                  <a:lnTo>
                    <a:pt x="344" y="422"/>
                  </a:lnTo>
                  <a:lnTo>
                    <a:pt x="340" y="418"/>
                  </a:lnTo>
                  <a:lnTo>
                    <a:pt x="340" y="414"/>
                  </a:lnTo>
                  <a:lnTo>
                    <a:pt x="340" y="414"/>
                  </a:lnTo>
                  <a:lnTo>
                    <a:pt x="340" y="408"/>
                  </a:lnTo>
                  <a:lnTo>
                    <a:pt x="344" y="406"/>
                  </a:lnTo>
                  <a:lnTo>
                    <a:pt x="348" y="402"/>
                  </a:lnTo>
                  <a:lnTo>
                    <a:pt x="352" y="402"/>
                  </a:lnTo>
                  <a:lnTo>
                    <a:pt x="352" y="402"/>
                  </a:lnTo>
                  <a:lnTo>
                    <a:pt x="356" y="402"/>
                  </a:lnTo>
                  <a:lnTo>
                    <a:pt x="360" y="406"/>
                  </a:lnTo>
                  <a:lnTo>
                    <a:pt x="364" y="408"/>
                  </a:lnTo>
                  <a:lnTo>
                    <a:pt x="364" y="414"/>
                  </a:lnTo>
                  <a:lnTo>
                    <a:pt x="364" y="414"/>
                  </a:lnTo>
                  <a:lnTo>
                    <a:pt x="364" y="418"/>
                  </a:lnTo>
                  <a:lnTo>
                    <a:pt x="360" y="422"/>
                  </a:lnTo>
                  <a:lnTo>
                    <a:pt x="356" y="426"/>
                  </a:lnTo>
                  <a:lnTo>
                    <a:pt x="352" y="426"/>
                  </a:lnTo>
                  <a:lnTo>
                    <a:pt x="352" y="426"/>
                  </a:lnTo>
                  <a:close/>
                  <a:moveTo>
                    <a:pt x="568" y="426"/>
                  </a:moveTo>
                  <a:lnTo>
                    <a:pt x="446" y="426"/>
                  </a:lnTo>
                  <a:lnTo>
                    <a:pt x="446" y="402"/>
                  </a:lnTo>
                  <a:lnTo>
                    <a:pt x="568" y="402"/>
                  </a:lnTo>
                  <a:lnTo>
                    <a:pt x="568" y="42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6" name="Freeform 17"/>
            <p:cNvSpPr>
              <a:spLocks/>
            </p:cNvSpPr>
            <p:nvPr/>
          </p:nvSpPr>
          <p:spPr bwMode="auto">
            <a:xfrm>
              <a:off x="5972175" y="3759200"/>
              <a:ext cx="393700" cy="98425"/>
            </a:xfrm>
            <a:custGeom>
              <a:avLst/>
              <a:gdLst/>
              <a:ahLst/>
              <a:cxnLst>
                <a:cxn ang="0">
                  <a:pos x="0" y="44"/>
                </a:cxn>
                <a:cxn ang="0">
                  <a:pos x="10" y="62"/>
                </a:cxn>
                <a:cxn ang="0">
                  <a:pos x="10" y="62"/>
                </a:cxn>
                <a:cxn ang="0">
                  <a:pos x="22" y="52"/>
                </a:cxn>
                <a:cxn ang="0">
                  <a:pos x="36" y="44"/>
                </a:cxn>
                <a:cxn ang="0">
                  <a:pos x="50" y="36"/>
                </a:cxn>
                <a:cxn ang="0">
                  <a:pos x="64" y="30"/>
                </a:cxn>
                <a:cxn ang="0">
                  <a:pos x="78" y="26"/>
                </a:cxn>
                <a:cxn ang="0">
                  <a:pos x="94" y="22"/>
                </a:cxn>
                <a:cxn ang="0">
                  <a:pos x="108" y="20"/>
                </a:cxn>
                <a:cxn ang="0">
                  <a:pos x="124" y="20"/>
                </a:cxn>
                <a:cxn ang="0">
                  <a:pos x="138" y="20"/>
                </a:cxn>
                <a:cxn ang="0">
                  <a:pos x="154" y="22"/>
                </a:cxn>
                <a:cxn ang="0">
                  <a:pos x="170" y="26"/>
                </a:cxn>
                <a:cxn ang="0">
                  <a:pos x="184" y="30"/>
                </a:cxn>
                <a:cxn ang="0">
                  <a:pos x="198" y="36"/>
                </a:cxn>
                <a:cxn ang="0">
                  <a:pos x="212" y="42"/>
                </a:cxn>
                <a:cxn ang="0">
                  <a:pos x="226" y="50"/>
                </a:cxn>
                <a:cxn ang="0">
                  <a:pos x="238" y="60"/>
                </a:cxn>
                <a:cxn ang="0">
                  <a:pos x="248" y="44"/>
                </a:cxn>
                <a:cxn ang="0">
                  <a:pos x="248" y="44"/>
                </a:cxn>
                <a:cxn ang="0">
                  <a:pos x="234" y="32"/>
                </a:cxn>
                <a:cxn ang="0">
                  <a:pos x="220" y="24"/>
                </a:cxn>
                <a:cxn ang="0">
                  <a:pos x="204" y="16"/>
                </a:cxn>
                <a:cxn ang="0">
                  <a:pos x="188" y="10"/>
                </a:cxn>
                <a:cxn ang="0">
                  <a:pos x="172" y="6"/>
                </a:cxn>
                <a:cxn ang="0">
                  <a:pos x="156" y="2"/>
                </a:cxn>
                <a:cxn ang="0">
                  <a:pos x="140" y="0"/>
                </a:cxn>
                <a:cxn ang="0">
                  <a:pos x="124" y="0"/>
                </a:cxn>
                <a:cxn ang="0">
                  <a:pos x="108" y="0"/>
                </a:cxn>
                <a:cxn ang="0">
                  <a:pos x="90" y="2"/>
                </a:cxn>
                <a:cxn ang="0">
                  <a:pos x="74" y="6"/>
                </a:cxn>
                <a:cxn ang="0">
                  <a:pos x="58" y="10"/>
                </a:cxn>
                <a:cxn ang="0">
                  <a:pos x="42" y="18"/>
                </a:cxn>
                <a:cxn ang="0">
                  <a:pos x="28" y="24"/>
                </a:cxn>
                <a:cxn ang="0">
                  <a:pos x="14" y="34"/>
                </a:cxn>
                <a:cxn ang="0">
                  <a:pos x="0" y="44"/>
                </a:cxn>
                <a:cxn ang="0">
                  <a:pos x="0" y="44"/>
                </a:cxn>
              </a:cxnLst>
              <a:rect l="0" t="0" r="r" b="b"/>
              <a:pathLst>
                <a:path w="248" h="62">
                  <a:moveTo>
                    <a:pt x="0" y="44"/>
                  </a:moveTo>
                  <a:lnTo>
                    <a:pt x="10" y="62"/>
                  </a:lnTo>
                  <a:lnTo>
                    <a:pt x="10" y="62"/>
                  </a:lnTo>
                  <a:lnTo>
                    <a:pt x="22" y="52"/>
                  </a:lnTo>
                  <a:lnTo>
                    <a:pt x="36" y="44"/>
                  </a:lnTo>
                  <a:lnTo>
                    <a:pt x="50" y="36"/>
                  </a:lnTo>
                  <a:lnTo>
                    <a:pt x="64" y="30"/>
                  </a:lnTo>
                  <a:lnTo>
                    <a:pt x="78" y="26"/>
                  </a:lnTo>
                  <a:lnTo>
                    <a:pt x="94" y="22"/>
                  </a:lnTo>
                  <a:lnTo>
                    <a:pt x="108" y="20"/>
                  </a:lnTo>
                  <a:lnTo>
                    <a:pt x="124" y="20"/>
                  </a:lnTo>
                  <a:lnTo>
                    <a:pt x="138" y="20"/>
                  </a:lnTo>
                  <a:lnTo>
                    <a:pt x="154" y="22"/>
                  </a:lnTo>
                  <a:lnTo>
                    <a:pt x="170" y="26"/>
                  </a:lnTo>
                  <a:lnTo>
                    <a:pt x="184" y="30"/>
                  </a:lnTo>
                  <a:lnTo>
                    <a:pt x="198" y="36"/>
                  </a:lnTo>
                  <a:lnTo>
                    <a:pt x="212" y="42"/>
                  </a:lnTo>
                  <a:lnTo>
                    <a:pt x="226" y="50"/>
                  </a:lnTo>
                  <a:lnTo>
                    <a:pt x="238" y="60"/>
                  </a:lnTo>
                  <a:lnTo>
                    <a:pt x="248" y="44"/>
                  </a:lnTo>
                  <a:lnTo>
                    <a:pt x="248" y="44"/>
                  </a:lnTo>
                  <a:lnTo>
                    <a:pt x="234" y="32"/>
                  </a:lnTo>
                  <a:lnTo>
                    <a:pt x="220" y="24"/>
                  </a:lnTo>
                  <a:lnTo>
                    <a:pt x="204" y="16"/>
                  </a:lnTo>
                  <a:lnTo>
                    <a:pt x="188" y="10"/>
                  </a:lnTo>
                  <a:lnTo>
                    <a:pt x="172" y="6"/>
                  </a:lnTo>
                  <a:lnTo>
                    <a:pt x="156" y="2"/>
                  </a:lnTo>
                  <a:lnTo>
                    <a:pt x="140" y="0"/>
                  </a:lnTo>
                  <a:lnTo>
                    <a:pt x="124" y="0"/>
                  </a:lnTo>
                  <a:lnTo>
                    <a:pt x="108" y="0"/>
                  </a:lnTo>
                  <a:lnTo>
                    <a:pt x="90" y="2"/>
                  </a:lnTo>
                  <a:lnTo>
                    <a:pt x="74" y="6"/>
                  </a:lnTo>
                  <a:lnTo>
                    <a:pt x="58" y="10"/>
                  </a:lnTo>
                  <a:lnTo>
                    <a:pt x="42" y="18"/>
                  </a:lnTo>
                  <a:lnTo>
                    <a:pt x="28" y="24"/>
                  </a:lnTo>
                  <a:lnTo>
                    <a:pt x="14" y="34"/>
                  </a:lnTo>
                  <a:lnTo>
                    <a:pt x="0" y="44"/>
                  </a:lnTo>
                  <a:lnTo>
                    <a:pt x="0" y="4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7" name="Freeform 18"/>
            <p:cNvSpPr>
              <a:spLocks/>
            </p:cNvSpPr>
            <p:nvPr/>
          </p:nvSpPr>
          <p:spPr bwMode="auto">
            <a:xfrm>
              <a:off x="6130925" y="4038600"/>
              <a:ext cx="76200" cy="76200"/>
            </a:xfrm>
            <a:custGeom>
              <a:avLst/>
              <a:gdLst/>
              <a:ahLst/>
              <a:cxnLst>
                <a:cxn ang="0">
                  <a:pos x="24" y="0"/>
                </a:cxn>
                <a:cxn ang="0">
                  <a:pos x="24" y="0"/>
                </a:cxn>
                <a:cxn ang="0">
                  <a:pos x="14" y="2"/>
                </a:cxn>
                <a:cxn ang="0">
                  <a:pos x="8" y="6"/>
                </a:cxn>
                <a:cxn ang="0">
                  <a:pos x="2" y="14"/>
                </a:cxn>
                <a:cxn ang="0">
                  <a:pos x="0" y="24"/>
                </a:cxn>
                <a:cxn ang="0">
                  <a:pos x="0" y="24"/>
                </a:cxn>
                <a:cxn ang="0">
                  <a:pos x="2" y="32"/>
                </a:cxn>
                <a:cxn ang="0">
                  <a:pos x="8" y="40"/>
                </a:cxn>
                <a:cxn ang="0">
                  <a:pos x="14" y="46"/>
                </a:cxn>
                <a:cxn ang="0">
                  <a:pos x="24" y="48"/>
                </a:cxn>
                <a:cxn ang="0">
                  <a:pos x="24" y="48"/>
                </a:cxn>
                <a:cxn ang="0">
                  <a:pos x="34" y="46"/>
                </a:cxn>
                <a:cxn ang="0">
                  <a:pos x="42" y="40"/>
                </a:cxn>
                <a:cxn ang="0">
                  <a:pos x="46" y="32"/>
                </a:cxn>
                <a:cxn ang="0">
                  <a:pos x="48" y="24"/>
                </a:cxn>
                <a:cxn ang="0">
                  <a:pos x="48" y="24"/>
                </a:cxn>
                <a:cxn ang="0">
                  <a:pos x="46" y="14"/>
                </a:cxn>
                <a:cxn ang="0">
                  <a:pos x="42" y="6"/>
                </a:cxn>
                <a:cxn ang="0">
                  <a:pos x="34" y="2"/>
                </a:cxn>
                <a:cxn ang="0">
                  <a:pos x="24" y="0"/>
                </a:cxn>
                <a:cxn ang="0">
                  <a:pos x="24" y="0"/>
                </a:cxn>
              </a:cxnLst>
              <a:rect l="0" t="0" r="r" b="b"/>
              <a:pathLst>
                <a:path w="48" h="48">
                  <a:moveTo>
                    <a:pt x="24" y="0"/>
                  </a:moveTo>
                  <a:lnTo>
                    <a:pt x="24" y="0"/>
                  </a:lnTo>
                  <a:lnTo>
                    <a:pt x="14" y="2"/>
                  </a:lnTo>
                  <a:lnTo>
                    <a:pt x="8" y="6"/>
                  </a:lnTo>
                  <a:lnTo>
                    <a:pt x="2" y="14"/>
                  </a:lnTo>
                  <a:lnTo>
                    <a:pt x="0" y="24"/>
                  </a:lnTo>
                  <a:lnTo>
                    <a:pt x="0" y="24"/>
                  </a:lnTo>
                  <a:lnTo>
                    <a:pt x="2" y="32"/>
                  </a:lnTo>
                  <a:lnTo>
                    <a:pt x="8" y="40"/>
                  </a:lnTo>
                  <a:lnTo>
                    <a:pt x="14" y="46"/>
                  </a:lnTo>
                  <a:lnTo>
                    <a:pt x="24" y="48"/>
                  </a:lnTo>
                  <a:lnTo>
                    <a:pt x="24" y="48"/>
                  </a:lnTo>
                  <a:lnTo>
                    <a:pt x="34" y="46"/>
                  </a:lnTo>
                  <a:lnTo>
                    <a:pt x="42" y="40"/>
                  </a:lnTo>
                  <a:lnTo>
                    <a:pt x="46" y="32"/>
                  </a:lnTo>
                  <a:lnTo>
                    <a:pt x="48" y="24"/>
                  </a:lnTo>
                  <a:lnTo>
                    <a:pt x="48" y="24"/>
                  </a:lnTo>
                  <a:lnTo>
                    <a:pt x="46" y="14"/>
                  </a:lnTo>
                  <a:lnTo>
                    <a:pt x="42" y="6"/>
                  </a:lnTo>
                  <a:lnTo>
                    <a:pt x="34" y="2"/>
                  </a:lnTo>
                  <a:lnTo>
                    <a:pt x="24" y="0"/>
                  </a:lnTo>
                  <a:lnTo>
                    <a:pt x="24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8" name="Freeform 19"/>
            <p:cNvSpPr>
              <a:spLocks/>
            </p:cNvSpPr>
            <p:nvPr/>
          </p:nvSpPr>
          <p:spPr bwMode="auto">
            <a:xfrm>
              <a:off x="6067425" y="3946525"/>
              <a:ext cx="203200" cy="82550"/>
            </a:xfrm>
            <a:custGeom>
              <a:avLst/>
              <a:gdLst/>
              <a:ahLst/>
              <a:cxnLst>
                <a:cxn ang="0">
                  <a:pos x="8" y="24"/>
                </a:cxn>
                <a:cxn ang="0">
                  <a:pos x="8" y="24"/>
                </a:cxn>
                <a:cxn ang="0">
                  <a:pos x="0" y="32"/>
                </a:cxn>
                <a:cxn ang="0">
                  <a:pos x="12" y="52"/>
                </a:cxn>
                <a:cxn ang="0">
                  <a:pos x="12" y="52"/>
                </a:cxn>
                <a:cxn ang="0">
                  <a:pos x="16" y="44"/>
                </a:cxn>
                <a:cxn ang="0">
                  <a:pos x="22" y="38"/>
                </a:cxn>
                <a:cxn ang="0">
                  <a:pos x="22" y="38"/>
                </a:cxn>
                <a:cxn ang="0">
                  <a:pos x="32" y="30"/>
                </a:cxn>
                <a:cxn ang="0">
                  <a:pos x="42" y="24"/>
                </a:cxn>
                <a:cxn ang="0">
                  <a:pos x="52" y="22"/>
                </a:cxn>
                <a:cxn ang="0">
                  <a:pos x="64" y="20"/>
                </a:cxn>
                <a:cxn ang="0">
                  <a:pos x="76" y="22"/>
                </a:cxn>
                <a:cxn ang="0">
                  <a:pos x="86" y="24"/>
                </a:cxn>
                <a:cxn ang="0">
                  <a:pos x="98" y="30"/>
                </a:cxn>
                <a:cxn ang="0">
                  <a:pos x="106" y="38"/>
                </a:cxn>
                <a:cxn ang="0">
                  <a:pos x="106" y="38"/>
                </a:cxn>
                <a:cxn ang="0">
                  <a:pos x="116" y="50"/>
                </a:cxn>
                <a:cxn ang="0">
                  <a:pos x="128" y="32"/>
                </a:cxn>
                <a:cxn ang="0">
                  <a:pos x="128" y="32"/>
                </a:cxn>
                <a:cxn ang="0">
                  <a:pos x="120" y="24"/>
                </a:cxn>
                <a:cxn ang="0">
                  <a:pos x="120" y="24"/>
                </a:cxn>
                <a:cxn ang="0">
                  <a:pos x="108" y="14"/>
                </a:cxn>
                <a:cxn ang="0">
                  <a:pos x="94" y="6"/>
                </a:cxn>
                <a:cxn ang="0">
                  <a:pos x="80" y="2"/>
                </a:cxn>
                <a:cxn ang="0">
                  <a:pos x="64" y="0"/>
                </a:cxn>
                <a:cxn ang="0">
                  <a:pos x="50" y="2"/>
                </a:cxn>
                <a:cxn ang="0">
                  <a:pos x="34" y="6"/>
                </a:cxn>
                <a:cxn ang="0">
                  <a:pos x="20" y="14"/>
                </a:cxn>
                <a:cxn ang="0">
                  <a:pos x="8" y="24"/>
                </a:cxn>
                <a:cxn ang="0">
                  <a:pos x="8" y="24"/>
                </a:cxn>
              </a:cxnLst>
              <a:rect l="0" t="0" r="r" b="b"/>
              <a:pathLst>
                <a:path w="128" h="52">
                  <a:moveTo>
                    <a:pt x="8" y="24"/>
                  </a:moveTo>
                  <a:lnTo>
                    <a:pt x="8" y="24"/>
                  </a:lnTo>
                  <a:lnTo>
                    <a:pt x="0" y="32"/>
                  </a:lnTo>
                  <a:lnTo>
                    <a:pt x="12" y="52"/>
                  </a:lnTo>
                  <a:lnTo>
                    <a:pt x="12" y="52"/>
                  </a:lnTo>
                  <a:lnTo>
                    <a:pt x="16" y="44"/>
                  </a:lnTo>
                  <a:lnTo>
                    <a:pt x="22" y="38"/>
                  </a:lnTo>
                  <a:lnTo>
                    <a:pt x="22" y="38"/>
                  </a:lnTo>
                  <a:lnTo>
                    <a:pt x="32" y="30"/>
                  </a:lnTo>
                  <a:lnTo>
                    <a:pt x="42" y="24"/>
                  </a:lnTo>
                  <a:lnTo>
                    <a:pt x="52" y="22"/>
                  </a:lnTo>
                  <a:lnTo>
                    <a:pt x="64" y="20"/>
                  </a:lnTo>
                  <a:lnTo>
                    <a:pt x="76" y="22"/>
                  </a:lnTo>
                  <a:lnTo>
                    <a:pt x="86" y="24"/>
                  </a:lnTo>
                  <a:lnTo>
                    <a:pt x="98" y="30"/>
                  </a:lnTo>
                  <a:lnTo>
                    <a:pt x="106" y="38"/>
                  </a:lnTo>
                  <a:lnTo>
                    <a:pt x="106" y="38"/>
                  </a:lnTo>
                  <a:lnTo>
                    <a:pt x="116" y="50"/>
                  </a:lnTo>
                  <a:lnTo>
                    <a:pt x="128" y="32"/>
                  </a:lnTo>
                  <a:lnTo>
                    <a:pt x="128" y="32"/>
                  </a:lnTo>
                  <a:lnTo>
                    <a:pt x="120" y="24"/>
                  </a:lnTo>
                  <a:lnTo>
                    <a:pt x="120" y="24"/>
                  </a:lnTo>
                  <a:lnTo>
                    <a:pt x="108" y="14"/>
                  </a:lnTo>
                  <a:lnTo>
                    <a:pt x="94" y="6"/>
                  </a:lnTo>
                  <a:lnTo>
                    <a:pt x="80" y="2"/>
                  </a:lnTo>
                  <a:lnTo>
                    <a:pt x="64" y="0"/>
                  </a:lnTo>
                  <a:lnTo>
                    <a:pt x="50" y="2"/>
                  </a:lnTo>
                  <a:lnTo>
                    <a:pt x="34" y="6"/>
                  </a:lnTo>
                  <a:lnTo>
                    <a:pt x="20" y="14"/>
                  </a:lnTo>
                  <a:lnTo>
                    <a:pt x="8" y="24"/>
                  </a:lnTo>
                  <a:lnTo>
                    <a:pt x="8" y="2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9" name="Freeform 20"/>
            <p:cNvSpPr>
              <a:spLocks/>
            </p:cNvSpPr>
            <p:nvPr/>
          </p:nvSpPr>
          <p:spPr bwMode="auto">
            <a:xfrm>
              <a:off x="6019800" y="3854450"/>
              <a:ext cx="298450" cy="85725"/>
            </a:xfrm>
            <a:custGeom>
              <a:avLst/>
              <a:gdLst/>
              <a:ahLst/>
              <a:cxnLst>
                <a:cxn ang="0">
                  <a:pos x="0" y="36"/>
                </a:cxn>
                <a:cxn ang="0">
                  <a:pos x="10" y="54"/>
                </a:cxn>
                <a:cxn ang="0">
                  <a:pos x="10" y="54"/>
                </a:cxn>
                <a:cxn ang="0">
                  <a:pos x="10" y="54"/>
                </a:cxn>
                <a:cxn ang="0">
                  <a:pos x="20" y="46"/>
                </a:cxn>
                <a:cxn ang="0">
                  <a:pos x="28" y="38"/>
                </a:cxn>
                <a:cxn ang="0">
                  <a:pos x="50" y="28"/>
                </a:cxn>
                <a:cxn ang="0">
                  <a:pos x="72" y="22"/>
                </a:cxn>
                <a:cxn ang="0">
                  <a:pos x="94" y="18"/>
                </a:cxn>
                <a:cxn ang="0">
                  <a:pos x="116" y="22"/>
                </a:cxn>
                <a:cxn ang="0">
                  <a:pos x="138" y="28"/>
                </a:cxn>
                <a:cxn ang="0">
                  <a:pos x="160" y="38"/>
                </a:cxn>
                <a:cxn ang="0">
                  <a:pos x="168" y="46"/>
                </a:cxn>
                <a:cxn ang="0">
                  <a:pos x="178" y="54"/>
                </a:cxn>
                <a:cxn ang="0">
                  <a:pos x="188" y="36"/>
                </a:cxn>
                <a:cxn ang="0">
                  <a:pos x="188" y="36"/>
                </a:cxn>
                <a:cxn ang="0">
                  <a:pos x="178" y="26"/>
                </a:cxn>
                <a:cxn ang="0">
                  <a:pos x="166" y="20"/>
                </a:cxn>
                <a:cxn ang="0">
                  <a:pos x="156" y="14"/>
                </a:cxn>
                <a:cxn ang="0">
                  <a:pos x="144" y="8"/>
                </a:cxn>
                <a:cxn ang="0">
                  <a:pos x="118" y="2"/>
                </a:cxn>
                <a:cxn ang="0">
                  <a:pos x="94" y="0"/>
                </a:cxn>
                <a:cxn ang="0">
                  <a:pos x="68" y="2"/>
                </a:cxn>
                <a:cxn ang="0">
                  <a:pos x="44" y="8"/>
                </a:cxn>
                <a:cxn ang="0">
                  <a:pos x="32" y="14"/>
                </a:cxn>
                <a:cxn ang="0">
                  <a:pos x="20" y="20"/>
                </a:cxn>
                <a:cxn ang="0">
                  <a:pos x="10" y="28"/>
                </a:cxn>
                <a:cxn ang="0">
                  <a:pos x="0" y="36"/>
                </a:cxn>
                <a:cxn ang="0">
                  <a:pos x="0" y="36"/>
                </a:cxn>
              </a:cxnLst>
              <a:rect l="0" t="0" r="r" b="b"/>
              <a:pathLst>
                <a:path w="188" h="54">
                  <a:moveTo>
                    <a:pt x="0" y="36"/>
                  </a:moveTo>
                  <a:lnTo>
                    <a:pt x="10" y="54"/>
                  </a:lnTo>
                  <a:lnTo>
                    <a:pt x="10" y="54"/>
                  </a:lnTo>
                  <a:lnTo>
                    <a:pt x="10" y="54"/>
                  </a:lnTo>
                  <a:lnTo>
                    <a:pt x="20" y="46"/>
                  </a:lnTo>
                  <a:lnTo>
                    <a:pt x="28" y="38"/>
                  </a:lnTo>
                  <a:lnTo>
                    <a:pt x="50" y="28"/>
                  </a:lnTo>
                  <a:lnTo>
                    <a:pt x="72" y="22"/>
                  </a:lnTo>
                  <a:lnTo>
                    <a:pt x="94" y="18"/>
                  </a:lnTo>
                  <a:lnTo>
                    <a:pt x="116" y="22"/>
                  </a:lnTo>
                  <a:lnTo>
                    <a:pt x="138" y="28"/>
                  </a:lnTo>
                  <a:lnTo>
                    <a:pt x="160" y="38"/>
                  </a:lnTo>
                  <a:lnTo>
                    <a:pt x="168" y="46"/>
                  </a:lnTo>
                  <a:lnTo>
                    <a:pt x="178" y="54"/>
                  </a:lnTo>
                  <a:lnTo>
                    <a:pt x="188" y="36"/>
                  </a:lnTo>
                  <a:lnTo>
                    <a:pt x="188" y="36"/>
                  </a:lnTo>
                  <a:lnTo>
                    <a:pt x="178" y="26"/>
                  </a:lnTo>
                  <a:lnTo>
                    <a:pt x="166" y="20"/>
                  </a:lnTo>
                  <a:lnTo>
                    <a:pt x="156" y="14"/>
                  </a:lnTo>
                  <a:lnTo>
                    <a:pt x="144" y="8"/>
                  </a:lnTo>
                  <a:lnTo>
                    <a:pt x="118" y="2"/>
                  </a:lnTo>
                  <a:lnTo>
                    <a:pt x="94" y="0"/>
                  </a:lnTo>
                  <a:lnTo>
                    <a:pt x="68" y="2"/>
                  </a:lnTo>
                  <a:lnTo>
                    <a:pt x="44" y="8"/>
                  </a:lnTo>
                  <a:lnTo>
                    <a:pt x="32" y="14"/>
                  </a:lnTo>
                  <a:lnTo>
                    <a:pt x="20" y="20"/>
                  </a:lnTo>
                  <a:lnTo>
                    <a:pt x="10" y="28"/>
                  </a:lnTo>
                  <a:lnTo>
                    <a:pt x="0" y="36"/>
                  </a:lnTo>
                  <a:lnTo>
                    <a:pt x="0" y="3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40" name="Group 360"/>
          <p:cNvGrpSpPr>
            <a:grpSpLocks noChangeAspect="1"/>
          </p:cNvGrpSpPr>
          <p:nvPr/>
        </p:nvGrpSpPr>
        <p:grpSpPr>
          <a:xfrm>
            <a:off x="1737830" y="1013515"/>
            <a:ext cx="584242" cy="459134"/>
            <a:chOff x="7969250" y="2316163"/>
            <a:chExt cx="763588" cy="600075"/>
          </a:xfrm>
          <a:solidFill>
            <a:schemeClr val="bg1">
              <a:lumMod val="50000"/>
            </a:schemeClr>
          </a:solidFill>
        </p:grpSpPr>
        <p:sp>
          <p:nvSpPr>
            <p:cNvPr id="41" name="Oval 53"/>
            <p:cNvSpPr>
              <a:spLocks noChangeArrowheads="1"/>
            </p:cNvSpPr>
            <p:nvPr/>
          </p:nvSpPr>
          <p:spPr bwMode="auto">
            <a:xfrm>
              <a:off x="8115300" y="2881313"/>
              <a:ext cx="484188" cy="34925"/>
            </a:xfrm>
            <a:prstGeom prst="ellipse">
              <a:avLst/>
            </a:pr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2" name="Freeform 54"/>
            <p:cNvSpPr>
              <a:spLocks/>
            </p:cNvSpPr>
            <p:nvPr/>
          </p:nvSpPr>
          <p:spPr bwMode="auto">
            <a:xfrm>
              <a:off x="7969250" y="2316163"/>
              <a:ext cx="763588" cy="487363"/>
            </a:xfrm>
            <a:custGeom>
              <a:avLst/>
              <a:gdLst/>
              <a:ahLst/>
              <a:cxnLst>
                <a:cxn ang="0">
                  <a:pos x="528" y="304"/>
                </a:cxn>
                <a:cxn ang="0">
                  <a:pos x="495" y="337"/>
                </a:cxn>
                <a:cxn ang="0">
                  <a:pos x="33" y="337"/>
                </a:cxn>
                <a:cxn ang="0">
                  <a:pos x="0" y="304"/>
                </a:cxn>
                <a:cxn ang="0">
                  <a:pos x="0" y="33"/>
                </a:cxn>
                <a:cxn ang="0">
                  <a:pos x="33" y="0"/>
                </a:cxn>
                <a:cxn ang="0">
                  <a:pos x="495" y="0"/>
                </a:cxn>
                <a:cxn ang="0">
                  <a:pos x="528" y="33"/>
                </a:cxn>
                <a:cxn ang="0">
                  <a:pos x="528" y="304"/>
                </a:cxn>
              </a:cxnLst>
              <a:rect l="0" t="0" r="r" b="b"/>
              <a:pathLst>
                <a:path w="528" h="337">
                  <a:moveTo>
                    <a:pt x="528" y="304"/>
                  </a:moveTo>
                  <a:cubicBezTo>
                    <a:pt x="528" y="323"/>
                    <a:pt x="513" y="337"/>
                    <a:pt x="495" y="337"/>
                  </a:cubicBezTo>
                  <a:cubicBezTo>
                    <a:pt x="33" y="337"/>
                    <a:pt x="33" y="337"/>
                    <a:pt x="33" y="337"/>
                  </a:cubicBezTo>
                  <a:cubicBezTo>
                    <a:pt x="14" y="337"/>
                    <a:pt x="0" y="323"/>
                    <a:pt x="0" y="304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14"/>
                    <a:pt x="14" y="0"/>
                    <a:pt x="33" y="0"/>
                  </a:cubicBezTo>
                  <a:cubicBezTo>
                    <a:pt x="495" y="0"/>
                    <a:pt x="495" y="0"/>
                    <a:pt x="495" y="0"/>
                  </a:cubicBezTo>
                  <a:cubicBezTo>
                    <a:pt x="513" y="0"/>
                    <a:pt x="528" y="14"/>
                    <a:pt x="528" y="33"/>
                  </a:cubicBezTo>
                  <a:lnTo>
                    <a:pt x="528" y="304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3" name="Rectangle 55"/>
            <p:cNvSpPr>
              <a:spLocks noChangeArrowheads="1"/>
            </p:cNvSpPr>
            <p:nvPr/>
          </p:nvSpPr>
          <p:spPr bwMode="auto">
            <a:xfrm>
              <a:off x="8020050" y="2355850"/>
              <a:ext cx="660400" cy="368300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4" name="Freeform 56"/>
            <p:cNvSpPr>
              <a:spLocks/>
            </p:cNvSpPr>
            <p:nvPr/>
          </p:nvSpPr>
          <p:spPr bwMode="auto">
            <a:xfrm>
              <a:off x="8034338" y="2403475"/>
              <a:ext cx="590550" cy="306388"/>
            </a:xfrm>
            <a:custGeom>
              <a:avLst/>
              <a:gdLst/>
              <a:ahLst/>
              <a:cxnLst>
                <a:cxn ang="0">
                  <a:pos x="0" y="193"/>
                </a:cxn>
                <a:cxn ang="0">
                  <a:pos x="372" y="193"/>
                </a:cxn>
                <a:cxn ang="0">
                  <a:pos x="0" y="0"/>
                </a:cxn>
                <a:cxn ang="0">
                  <a:pos x="0" y="193"/>
                </a:cxn>
              </a:cxnLst>
              <a:rect l="0" t="0" r="r" b="b"/>
              <a:pathLst>
                <a:path w="372" h="193">
                  <a:moveTo>
                    <a:pt x="0" y="193"/>
                  </a:moveTo>
                  <a:lnTo>
                    <a:pt x="372" y="193"/>
                  </a:lnTo>
                  <a:lnTo>
                    <a:pt x="0" y="0"/>
                  </a:lnTo>
                  <a:lnTo>
                    <a:pt x="0" y="19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5" name="Rectangle 57"/>
            <p:cNvSpPr>
              <a:spLocks noChangeArrowheads="1"/>
            </p:cNvSpPr>
            <p:nvPr/>
          </p:nvSpPr>
          <p:spPr bwMode="auto">
            <a:xfrm>
              <a:off x="8004175" y="2355850"/>
              <a:ext cx="693738" cy="371475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6" name="Freeform 58"/>
            <p:cNvSpPr>
              <a:spLocks/>
            </p:cNvSpPr>
            <p:nvPr/>
          </p:nvSpPr>
          <p:spPr bwMode="auto">
            <a:xfrm>
              <a:off x="8218488" y="2822575"/>
              <a:ext cx="279400" cy="66675"/>
            </a:xfrm>
            <a:custGeom>
              <a:avLst/>
              <a:gdLst/>
              <a:ahLst/>
              <a:cxnLst>
                <a:cxn ang="0">
                  <a:pos x="176" y="0"/>
                </a:cxn>
                <a:cxn ang="0">
                  <a:pos x="0" y="0"/>
                </a:cxn>
                <a:cxn ang="0">
                  <a:pos x="30" y="42"/>
                </a:cxn>
                <a:cxn ang="0">
                  <a:pos x="147" y="42"/>
                </a:cxn>
                <a:cxn ang="0">
                  <a:pos x="176" y="0"/>
                </a:cxn>
              </a:cxnLst>
              <a:rect l="0" t="0" r="r" b="b"/>
              <a:pathLst>
                <a:path w="176" h="42">
                  <a:moveTo>
                    <a:pt x="176" y="0"/>
                  </a:moveTo>
                  <a:lnTo>
                    <a:pt x="0" y="0"/>
                  </a:lnTo>
                  <a:lnTo>
                    <a:pt x="30" y="42"/>
                  </a:lnTo>
                  <a:lnTo>
                    <a:pt x="147" y="42"/>
                  </a:lnTo>
                  <a:lnTo>
                    <a:pt x="176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7" name="Freeform 59"/>
            <p:cNvSpPr>
              <a:spLocks/>
            </p:cNvSpPr>
            <p:nvPr/>
          </p:nvSpPr>
          <p:spPr bwMode="auto">
            <a:xfrm>
              <a:off x="8529638" y="2757488"/>
              <a:ext cx="31750" cy="20638"/>
            </a:xfrm>
            <a:custGeom>
              <a:avLst/>
              <a:gdLst/>
              <a:ahLst/>
              <a:cxnLst>
                <a:cxn ang="0">
                  <a:pos x="22" y="0"/>
                </a:cxn>
                <a:cxn ang="0">
                  <a:pos x="7" y="0"/>
                </a:cxn>
                <a:cxn ang="0">
                  <a:pos x="0" y="7"/>
                </a:cxn>
                <a:cxn ang="0">
                  <a:pos x="7" y="14"/>
                </a:cxn>
                <a:cxn ang="0">
                  <a:pos x="22" y="14"/>
                </a:cxn>
                <a:cxn ang="0">
                  <a:pos x="22" y="0"/>
                </a:cxn>
              </a:cxnLst>
              <a:rect l="0" t="0" r="r" b="b"/>
              <a:pathLst>
                <a:path w="22" h="14">
                  <a:moveTo>
                    <a:pt x="22" y="0"/>
                  </a:moveTo>
                  <a:cubicBezTo>
                    <a:pt x="7" y="0"/>
                    <a:pt x="7" y="0"/>
                    <a:pt x="7" y="0"/>
                  </a:cubicBezTo>
                  <a:cubicBezTo>
                    <a:pt x="3" y="0"/>
                    <a:pt x="0" y="3"/>
                    <a:pt x="0" y="7"/>
                  </a:cubicBezTo>
                  <a:cubicBezTo>
                    <a:pt x="0" y="11"/>
                    <a:pt x="3" y="14"/>
                    <a:pt x="7" y="14"/>
                  </a:cubicBezTo>
                  <a:cubicBezTo>
                    <a:pt x="22" y="14"/>
                    <a:pt x="22" y="14"/>
                    <a:pt x="22" y="14"/>
                  </a:cubicBezTo>
                  <a:lnTo>
                    <a:pt x="22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9" name="Rectangle 60"/>
            <p:cNvSpPr>
              <a:spLocks noChangeArrowheads="1"/>
            </p:cNvSpPr>
            <p:nvPr/>
          </p:nvSpPr>
          <p:spPr bwMode="auto">
            <a:xfrm>
              <a:off x="8572500" y="2757488"/>
              <a:ext cx="41275" cy="20638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0" name="Freeform 61"/>
            <p:cNvSpPr>
              <a:spLocks/>
            </p:cNvSpPr>
            <p:nvPr/>
          </p:nvSpPr>
          <p:spPr bwMode="auto">
            <a:xfrm>
              <a:off x="8629650" y="2757488"/>
              <a:ext cx="39688" cy="20638"/>
            </a:xfrm>
            <a:custGeom>
              <a:avLst/>
              <a:gdLst/>
              <a:ahLst/>
              <a:cxnLst>
                <a:cxn ang="0">
                  <a:pos x="20" y="0"/>
                </a:cxn>
                <a:cxn ang="0">
                  <a:pos x="0" y="0"/>
                </a:cxn>
                <a:cxn ang="0">
                  <a:pos x="0" y="14"/>
                </a:cxn>
                <a:cxn ang="0">
                  <a:pos x="20" y="14"/>
                </a:cxn>
                <a:cxn ang="0">
                  <a:pos x="27" y="7"/>
                </a:cxn>
                <a:cxn ang="0">
                  <a:pos x="20" y="0"/>
                </a:cxn>
              </a:cxnLst>
              <a:rect l="0" t="0" r="r" b="b"/>
              <a:pathLst>
                <a:path w="27" h="14">
                  <a:moveTo>
                    <a:pt x="2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24" y="14"/>
                    <a:pt x="27" y="11"/>
                    <a:pt x="27" y="7"/>
                  </a:cubicBezTo>
                  <a:cubicBezTo>
                    <a:pt x="27" y="3"/>
                    <a:pt x="24" y="0"/>
                    <a:pt x="20" y="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51" name="Freeform 58"/>
          <p:cNvSpPr>
            <a:spLocks noEditPoints="1"/>
          </p:cNvSpPr>
          <p:nvPr/>
        </p:nvSpPr>
        <p:spPr bwMode="auto">
          <a:xfrm>
            <a:off x="3168077" y="1009088"/>
            <a:ext cx="408882" cy="436322"/>
          </a:xfrm>
          <a:custGeom>
            <a:avLst/>
            <a:gdLst/>
            <a:ahLst/>
            <a:cxnLst>
              <a:cxn ang="0">
                <a:pos x="498" y="146"/>
              </a:cxn>
              <a:cxn ang="0">
                <a:pos x="448" y="146"/>
              </a:cxn>
              <a:cxn ang="0">
                <a:pos x="76" y="22"/>
              </a:cxn>
              <a:cxn ang="0">
                <a:pos x="65" y="11"/>
              </a:cxn>
              <a:cxn ang="0">
                <a:pos x="43" y="3"/>
              </a:cxn>
              <a:cxn ang="0">
                <a:pos x="21" y="15"/>
              </a:cxn>
              <a:cxn ang="0">
                <a:pos x="32" y="37"/>
              </a:cxn>
              <a:cxn ang="0">
                <a:pos x="54" y="44"/>
              </a:cxn>
              <a:cxn ang="0">
                <a:pos x="59" y="45"/>
              </a:cxn>
              <a:cxn ang="0">
                <a:pos x="70" y="41"/>
              </a:cxn>
              <a:cxn ang="0">
                <a:pos x="384" y="146"/>
              </a:cxn>
              <a:cxn ang="0">
                <a:pos x="50" y="146"/>
              </a:cxn>
              <a:cxn ang="0">
                <a:pos x="0" y="197"/>
              </a:cxn>
              <a:cxn ang="0">
                <a:pos x="0" y="455"/>
              </a:cxn>
              <a:cxn ang="0">
                <a:pos x="50" y="505"/>
              </a:cxn>
              <a:cxn ang="0">
                <a:pos x="56" y="505"/>
              </a:cxn>
              <a:cxn ang="0">
                <a:pos x="56" y="514"/>
              </a:cxn>
              <a:cxn ang="0">
                <a:pos x="73" y="532"/>
              </a:cxn>
              <a:cxn ang="0">
                <a:pos x="91" y="514"/>
              </a:cxn>
              <a:cxn ang="0">
                <a:pos x="91" y="505"/>
              </a:cxn>
              <a:cxn ang="0">
                <a:pos x="445" y="505"/>
              </a:cxn>
              <a:cxn ang="0">
                <a:pos x="445" y="515"/>
              </a:cxn>
              <a:cxn ang="0">
                <a:pos x="462" y="532"/>
              </a:cxn>
              <a:cxn ang="0">
                <a:pos x="480" y="515"/>
              </a:cxn>
              <a:cxn ang="0">
                <a:pos x="480" y="505"/>
              </a:cxn>
              <a:cxn ang="0">
                <a:pos x="498" y="505"/>
              </a:cxn>
              <a:cxn ang="0">
                <a:pos x="549" y="455"/>
              </a:cxn>
              <a:cxn ang="0">
                <a:pos x="549" y="197"/>
              </a:cxn>
              <a:cxn ang="0">
                <a:pos x="498" y="146"/>
              </a:cxn>
              <a:cxn ang="0">
                <a:pos x="156" y="448"/>
              </a:cxn>
              <a:cxn ang="0">
                <a:pos x="51" y="343"/>
              </a:cxn>
              <a:cxn ang="0">
                <a:pos x="156" y="238"/>
              </a:cxn>
              <a:cxn ang="0">
                <a:pos x="262" y="343"/>
              </a:cxn>
              <a:cxn ang="0">
                <a:pos x="156" y="448"/>
              </a:cxn>
              <a:cxn ang="0">
                <a:pos x="420" y="355"/>
              </a:cxn>
              <a:cxn ang="0">
                <a:pos x="442" y="332"/>
              </a:cxn>
              <a:cxn ang="0">
                <a:pos x="465" y="355"/>
              </a:cxn>
              <a:cxn ang="0">
                <a:pos x="442" y="377"/>
              </a:cxn>
              <a:cxn ang="0">
                <a:pos x="420" y="355"/>
              </a:cxn>
              <a:cxn ang="0">
                <a:pos x="420" y="292"/>
              </a:cxn>
              <a:cxn ang="0">
                <a:pos x="442" y="270"/>
              </a:cxn>
              <a:cxn ang="0">
                <a:pos x="465" y="292"/>
              </a:cxn>
              <a:cxn ang="0">
                <a:pos x="442" y="315"/>
              </a:cxn>
              <a:cxn ang="0">
                <a:pos x="420" y="292"/>
              </a:cxn>
              <a:cxn ang="0">
                <a:pos x="498" y="211"/>
              </a:cxn>
              <a:cxn ang="0">
                <a:pos x="462" y="211"/>
              </a:cxn>
              <a:cxn ang="0">
                <a:pos x="454" y="242"/>
              </a:cxn>
              <a:cxn ang="0">
                <a:pos x="445" y="211"/>
              </a:cxn>
              <a:cxn ang="0">
                <a:pos x="50" y="211"/>
              </a:cxn>
              <a:cxn ang="0">
                <a:pos x="40" y="201"/>
              </a:cxn>
              <a:cxn ang="0">
                <a:pos x="50" y="191"/>
              </a:cxn>
              <a:cxn ang="0">
                <a:pos x="498" y="191"/>
              </a:cxn>
              <a:cxn ang="0">
                <a:pos x="508" y="201"/>
              </a:cxn>
              <a:cxn ang="0">
                <a:pos x="498" y="211"/>
              </a:cxn>
            </a:cxnLst>
            <a:rect l="0" t="0" r="r" b="b"/>
            <a:pathLst>
              <a:path w="549" h="532">
                <a:moveTo>
                  <a:pt x="498" y="146"/>
                </a:moveTo>
                <a:cubicBezTo>
                  <a:pt x="448" y="146"/>
                  <a:pt x="448" y="146"/>
                  <a:pt x="448" y="146"/>
                </a:cubicBezTo>
                <a:cubicBezTo>
                  <a:pt x="76" y="22"/>
                  <a:pt x="76" y="22"/>
                  <a:pt x="76" y="22"/>
                </a:cubicBezTo>
                <a:cubicBezTo>
                  <a:pt x="74" y="17"/>
                  <a:pt x="70" y="13"/>
                  <a:pt x="65" y="11"/>
                </a:cubicBezTo>
                <a:cubicBezTo>
                  <a:pt x="43" y="3"/>
                  <a:pt x="43" y="3"/>
                  <a:pt x="43" y="3"/>
                </a:cubicBezTo>
                <a:cubicBezTo>
                  <a:pt x="34" y="0"/>
                  <a:pt x="24" y="5"/>
                  <a:pt x="21" y="15"/>
                </a:cubicBezTo>
                <a:cubicBezTo>
                  <a:pt x="18" y="24"/>
                  <a:pt x="23" y="34"/>
                  <a:pt x="32" y="37"/>
                </a:cubicBezTo>
                <a:cubicBezTo>
                  <a:pt x="54" y="44"/>
                  <a:pt x="54" y="44"/>
                  <a:pt x="54" y="44"/>
                </a:cubicBezTo>
                <a:cubicBezTo>
                  <a:pt x="55" y="45"/>
                  <a:pt x="57" y="45"/>
                  <a:pt x="59" y="45"/>
                </a:cubicBezTo>
                <a:cubicBezTo>
                  <a:pt x="63" y="45"/>
                  <a:pt x="67" y="44"/>
                  <a:pt x="70" y="41"/>
                </a:cubicBezTo>
                <a:cubicBezTo>
                  <a:pt x="384" y="146"/>
                  <a:pt x="384" y="146"/>
                  <a:pt x="384" y="146"/>
                </a:cubicBezTo>
                <a:cubicBezTo>
                  <a:pt x="50" y="146"/>
                  <a:pt x="50" y="146"/>
                  <a:pt x="50" y="146"/>
                </a:cubicBezTo>
                <a:cubicBezTo>
                  <a:pt x="23" y="146"/>
                  <a:pt x="0" y="169"/>
                  <a:pt x="0" y="197"/>
                </a:cubicBezTo>
                <a:cubicBezTo>
                  <a:pt x="0" y="455"/>
                  <a:pt x="0" y="455"/>
                  <a:pt x="0" y="455"/>
                </a:cubicBezTo>
                <a:cubicBezTo>
                  <a:pt x="0" y="483"/>
                  <a:pt x="23" y="505"/>
                  <a:pt x="50" y="505"/>
                </a:cubicBezTo>
                <a:cubicBezTo>
                  <a:pt x="56" y="505"/>
                  <a:pt x="56" y="505"/>
                  <a:pt x="56" y="505"/>
                </a:cubicBezTo>
                <a:cubicBezTo>
                  <a:pt x="56" y="514"/>
                  <a:pt x="56" y="514"/>
                  <a:pt x="56" y="514"/>
                </a:cubicBezTo>
                <a:cubicBezTo>
                  <a:pt x="56" y="524"/>
                  <a:pt x="64" y="532"/>
                  <a:pt x="73" y="532"/>
                </a:cubicBezTo>
                <a:cubicBezTo>
                  <a:pt x="83" y="532"/>
                  <a:pt x="91" y="524"/>
                  <a:pt x="91" y="514"/>
                </a:cubicBezTo>
                <a:cubicBezTo>
                  <a:pt x="91" y="505"/>
                  <a:pt x="91" y="505"/>
                  <a:pt x="91" y="505"/>
                </a:cubicBezTo>
                <a:cubicBezTo>
                  <a:pt x="445" y="505"/>
                  <a:pt x="445" y="505"/>
                  <a:pt x="445" y="505"/>
                </a:cubicBezTo>
                <a:cubicBezTo>
                  <a:pt x="445" y="515"/>
                  <a:pt x="445" y="515"/>
                  <a:pt x="445" y="515"/>
                </a:cubicBezTo>
                <a:cubicBezTo>
                  <a:pt x="445" y="524"/>
                  <a:pt x="453" y="532"/>
                  <a:pt x="462" y="532"/>
                </a:cubicBezTo>
                <a:cubicBezTo>
                  <a:pt x="472" y="532"/>
                  <a:pt x="480" y="524"/>
                  <a:pt x="480" y="515"/>
                </a:cubicBezTo>
                <a:cubicBezTo>
                  <a:pt x="480" y="505"/>
                  <a:pt x="480" y="505"/>
                  <a:pt x="480" y="505"/>
                </a:cubicBezTo>
                <a:cubicBezTo>
                  <a:pt x="498" y="505"/>
                  <a:pt x="498" y="505"/>
                  <a:pt x="498" y="505"/>
                </a:cubicBezTo>
                <a:cubicBezTo>
                  <a:pt x="526" y="505"/>
                  <a:pt x="549" y="483"/>
                  <a:pt x="549" y="455"/>
                </a:cubicBezTo>
                <a:cubicBezTo>
                  <a:pt x="549" y="197"/>
                  <a:pt x="549" y="197"/>
                  <a:pt x="549" y="197"/>
                </a:cubicBezTo>
                <a:cubicBezTo>
                  <a:pt x="549" y="169"/>
                  <a:pt x="526" y="146"/>
                  <a:pt x="498" y="146"/>
                </a:cubicBezTo>
                <a:close/>
                <a:moveTo>
                  <a:pt x="156" y="448"/>
                </a:moveTo>
                <a:cubicBezTo>
                  <a:pt x="98" y="448"/>
                  <a:pt x="51" y="401"/>
                  <a:pt x="51" y="343"/>
                </a:cubicBezTo>
                <a:cubicBezTo>
                  <a:pt x="51" y="285"/>
                  <a:pt x="98" y="238"/>
                  <a:pt x="156" y="238"/>
                </a:cubicBezTo>
                <a:cubicBezTo>
                  <a:pt x="215" y="238"/>
                  <a:pt x="262" y="285"/>
                  <a:pt x="262" y="343"/>
                </a:cubicBezTo>
                <a:cubicBezTo>
                  <a:pt x="262" y="401"/>
                  <a:pt x="215" y="448"/>
                  <a:pt x="156" y="448"/>
                </a:cubicBezTo>
                <a:close/>
                <a:moveTo>
                  <a:pt x="420" y="355"/>
                </a:moveTo>
                <a:cubicBezTo>
                  <a:pt x="420" y="342"/>
                  <a:pt x="430" y="332"/>
                  <a:pt x="442" y="332"/>
                </a:cubicBezTo>
                <a:cubicBezTo>
                  <a:pt x="455" y="332"/>
                  <a:pt x="465" y="342"/>
                  <a:pt x="465" y="355"/>
                </a:cubicBezTo>
                <a:cubicBezTo>
                  <a:pt x="465" y="367"/>
                  <a:pt x="455" y="377"/>
                  <a:pt x="442" y="377"/>
                </a:cubicBezTo>
                <a:cubicBezTo>
                  <a:pt x="430" y="377"/>
                  <a:pt x="420" y="367"/>
                  <a:pt x="420" y="355"/>
                </a:cubicBezTo>
                <a:close/>
                <a:moveTo>
                  <a:pt x="420" y="292"/>
                </a:moveTo>
                <a:cubicBezTo>
                  <a:pt x="420" y="280"/>
                  <a:pt x="430" y="270"/>
                  <a:pt x="442" y="270"/>
                </a:cubicBezTo>
                <a:cubicBezTo>
                  <a:pt x="455" y="270"/>
                  <a:pt x="465" y="280"/>
                  <a:pt x="465" y="292"/>
                </a:cubicBezTo>
                <a:cubicBezTo>
                  <a:pt x="465" y="305"/>
                  <a:pt x="455" y="315"/>
                  <a:pt x="442" y="315"/>
                </a:cubicBezTo>
                <a:cubicBezTo>
                  <a:pt x="430" y="315"/>
                  <a:pt x="420" y="305"/>
                  <a:pt x="420" y="292"/>
                </a:cubicBezTo>
                <a:close/>
                <a:moveTo>
                  <a:pt x="498" y="211"/>
                </a:moveTo>
                <a:cubicBezTo>
                  <a:pt x="462" y="211"/>
                  <a:pt x="462" y="211"/>
                  <a:pt x="462" y="211"/>
                </a:cubicBezTo>
                <a:cubicBezTo>
                  <a:pt x="454" y="242"/>
                  <a:pt x="454" y="242"/>
                  <a:pt x="454" y="242"/>
                </a:cubicBezTo>
                <a:cubicBezTo>
                  <a:pt x="445" y="211"/>
                  <a:pt x="445" y="211"/>
                  <a:pt x="445" y="211"/>
                </a:cubicBezTo>
                <a:cubicBezTo>
                  <a:pt x="50" y="211"/>
                  <a:pt x="50" y="211"/>
                  <a:pt x="50" y="211"/>
                </a:cubicBezTo>
                <a:cubicBezTo>
                  <a:pt x="45" y="211"/>
                  <a:pt x="40" y="206"/>
                  <a:pt x="40" y="201"/>
                </a:cubicBezTo>
                <a:cubicBezTo>
                  <a:pt x="40" y="195"/>
                  <a:pt x="45" y="191"/>
                  <a:pt x="50" y="191"/>
                </a:cubicBezTo>
                <a:cubicBezTo>
                  <a:pt x="498" y="191"/>
                  <a:pt x="498" y="191"/>
                  <a:pt x="498" y="191"/>
                </a:cubicBezTo>
                <a:cubicBezTo>
                  <a:pt x="504" y="191"/>
                  <a:pt x="508" y="195"/>
                  <a:pt x="508" y="201"/>
                </a:cubicBezTo>
                <a:cubicBezTo>
                  <a:pt x="508" y="206"/>
                  <a:pt x="504" y="211"/>
                  <a:pt x="498" y="211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Futura Md BT" pitchFamily="34" charset="0"/>
              <a:ea typeface="+mn-ea"/>
              <a:cs typeface="+mn-cs"/>
            </a:endParaRPr>
          </a:p>
        </p:txBody>
      </p:sp>
      <p:grpSp>
        <p:nvGrpSpPr>
          <p:cNvPr id="52" name="Group 277"/>
          <p:cNvGrpSpPr>
            <a:grpSpLocks noChangeAspect="1"/>
          </p:cNvGrpSpPr>
          <p:nvPr/>
        </p:nvGrpSpPr>
        <p:grpSpPr>
          <a:xfrm>
            <a:off x="4406939" y="1042488"/>
            <a:ext cx="623607" cy="385148"/>
            <a:chOff x="-11113" y="3881438"/>
            <a:chExt cx="2794001" cy="1725612"/>
          </a:xfrm>
          <a:solidFill>
            <a:schemeClr val="bg1">
              <a:lumMod val="50000"/>
            </a:schemeClr>
          </a:solidFill>
        </p:grpSpPr>
        <p:sp>
          <p:nvSpPr>
            <p:cNvPr id="53" name="Freeform 8"/>
            <p:cNvSpPr>
              <a:spLocks noChangeAspect="1"/>
            </p:cNvSpPr>
            <p:nvPr/>
          </p:nvSpPr>
          <p:spPr bwMode="auto">
            <a:xfrm>
              <a:off x="-11113" y="4216400"/>
              <a:ext cx="792163" cy="1390650"/>
            </a:xfrm>
            <a:custGeom>
              <a:avLst/>
              <a:gdLst/>
              <a:ahLst/>
              <a:cxnLst>
                <a:cxn ang="0">
                  <a:pos x="74" y="137"/>
                </a:cxn>
                <a:cxn ang="0">
                  <a:pos x="50" y="107"/>
                </a:cxn>
                <a:cxn ang="0">
                  <a:pos x="46" y="88"/>
                </a:cxn>
                <a:cxn ang="0">
                  <a:pos x="30" y="28"/>
                </a:cxn>
                <a:cxn ang="0">
                  <a:pos x="0" y="0"/>
                </a:cxn>
                <a:cxn ang="0">
                  <a:pos x="26" y="0"/>
                </a:cxn>
                <a:cxn ang="0">
                  <a:pos x="26" y="4"/>
                </a:cxn>
                <a:cxn ang="0">
                  <a:pos x="13" y="4"/>
                </a:cxn>
                <a:cxn ang="0">
                  <a:pos x="34" y="27"/>
                </a:cxn>
                <a:cxn ang="0">
                  <a:pos x="50" y="87"/>
                </a:cxn>
                <a:cxn ang="0">
                  <a:pos x="54" y="105"/>
                </a:cxn>
                <a:cxn ang="0">
                  <a:pos x="77" y="132"/>
                </a:cxn>
                <a:cxn ang="0">
                  <a:pos x="78" y="136"/>
                </a:cxn>
                <a:cxn ang="0">
                  <a:pos x="74" y="137"/>
                </a:cxn>
              </a:cxnLst>
              <a:rect l="0" t="0" r="r" b="b"/>
              <a:pathLst>
                <a:path w="78" h="137">
                  <a:moveTo>
                    <a:pt x="74" y="137"/>
                  </a:moveTo>
                  <a:cubicBezTo>
                    <a:pt x="59" y="137"/>
                    <a:pt x="53" y="117"/>
                    <a:pt x="50" y="107"/>
                  </a:cubicBezTo>
                  <a:cubicBezTo>
                    <a:pt x="49" y="103"/>
                    <a:pt x="48" y="96"/>
                    <a:pt x="46" y="88"/>
                  </a:cubicBezTo>
                  <a:cubicBezTo>
                    <a:pt x="41" y="68"/>
                    <a:pt x="35" y="41"/>
                    <a:pt x="30" y="28"/>
                  </a:cubicBezTo>
                  <a:cubicBezTo>
                    <a:pt x="23" y="11"/>
                    <a:pt x="0" y="0"/>
                    <a:pt x="0" y="0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26" y="4"/>
                    <a:pt x="26" y="4"/>
                    <a:pt x="26" y="4"/>
                  </a:cubicBezTo>
                  <a:cubicBezTo>
                    <a:pt x="13" y="4"/>
                    <a:pt x="13" y="4"/>
                    <a:pt x="13" y="4"/>
                  </a:cubicBezTo>
                  <a:cubicBezTo>
                    <a:pt x="20" y="8"/>
                    <a:pt x="29" y="15"/>
                    <a:pt x="34" y="27"/>
                  </a:cubicBezTo>
                  <a:cubicBezTo>
                    <a:pt x="39" y="40"/>
                    <a:pt x="45" y="67"/>
                    <a:pt x="50" y="87"/>
                  </a:cubicBezTo>
                  <a:cubicBezTo>
                    <a:pt x="51" y="95"/>
                    <a:pt x="53" y="102"/>
                    <a:pt x="54" y="105"/>
                  </a:cubicBezTo>
                  <a:cubicBezTo>
                    <a:pt x="58" y="121"/>
                    <a:pt x="64" y="135"/>
                    <a:pt x="77" y="132"/>
                  </a:cubicBezTo>
                  <a:cubicBezTo>
                    <a:pt x="78" y="136"/>
                    <a:pt x="78" y="136"/>
                    <a:pt x="78" y="136"/>
                  </a:cubicBezTo>
                  <a:cubicBezTo>
                    <a:pt x="77" y="136"/>
                    <a:pt x="75" y="137"/>
                    <a:pt x="74" y="137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4" name="Freeform 9"/>
            <p:cNvSpPr>
              <a:spLocks noChangeAspect="1" noEditPoints="1"/>
            </p:cNvSpPr>
            <p:nvPr/>
          </p:nvSpPr>
          <p:spPr bwMode="auto">
            <a:xfrm>
              <a:off x="101600" y="3983038"/>
              <a:ext cx="720725" cy="1531937"/>
            </a:xfrm>
            <a:custGeom>
              <a:avLst/>
              <a:gdLst/>
              <a:ahLst/>
              <a:cxnLst>
                <a:cxn ang="0">
                  <a:pos x="13" y="19"/>
                </a:cxn>
                <a:cxn ang="0">
                  <a:pos x="34" y="60"/>
                </a:cxn>
                <a:cxn ang="0">
                  <a:pos x="46" y="103"/>
                </a:cxn>
                <a:cxn ang="0">
                  <a:pos x="54" y="134"/>
                </a:cxn>
                <a:cxn ang="0">
                  <a:pos x="63" y="147"/>
                </a:cxn>
                <a:cxn ang="0">
                  <a:pos x="66" y="135"/>
                </a:cxn>
                <a:cxn ang="0">
                  <a:pos x="35" y="51"/>
                </a:cxn>
                <a:cxn ang="0">
                  <a:pos x="28" y="32"/>
                </a:cxn>
                <a:cxn ang="0">
                  <a:pos x="24" y="20"/>
                </a:cxn>
                <a:cxn ang="0">
                  <a:pos x="13" y="19"/>
                </a:cxn>
                <a:cxn ang="0">
                  <a:pos x="63" y="151"/>
                </a:cxn>
                <a:cxn ang="0">
                  <a:pos x="51" y="135"/>
                </a:cxn>
                <a:cxn ang="0">
                  <a:pos x="42" y="104"/>
                </a:cxn>
                <a:cxn ang="0">
                  <a:pos x="30" y="62"/>
                </a:cxn>
                <a:cxn ang="0">
                  <a:pos x="0" y="14"/>
                </a:cxn>
                <a:cxn ang="0">
                  <a:pos x="23" y="15"/>
                </a:cxn>
                <a:cxn ang="0">
                  <a:pos x="18" y="5"/>
                </a:cxn>
                <a:cxn ang="0">
                  <a:pos x="16" y="0"/>
                </a:cxn>
                <a:cxn ang="0">
                  <a:pos x="33" y="8"/>
                </a:cxn>
                <a:cxn ang="0">
                  <a:pos x="31" y="11"/>
                </a:cxn>
                <a:cxn ang="0">
                  <a:pos x="24" y="8"/>
                </a:cxn>
                <a:cxn ang="0">
                  <a:pos x="32" y="31"/>
                </a:cxn>
                <a:cxn ang="0">
                  <a:pos x="38" y="49"/>
                </a:cxn>
                <a:cxn ang="0">
                  <a:pos x="70" y="134"/>
                </a:cxn>
                <a:cxn ang="0">
                  <a:pos x="64" y="150"/>
                </a:cxn>
                <a:cxn ang="0">
                  <a:pos x="63" y="151"/>
                </a:cxn>
              </a:cxnLst>
              <a:rect l="0" t="0" r="r" b="b"/>
              <a:pathLst>
                <a:path w="71" h="151">
                  <a:moveTo>
                    <a:pt x="13" y="19"/>
                  </a:moveTo>
                  <a:cubicBezTo>
                    <a:pt x="21" y="28"/>
                    <a:pt x="30" y="48"/>
                    <a:pt x="34" y="60"/>
                  </a:cubicBezTo>
                  <a:cubicBezTo>
                    <a:pt x="40" y="77"/>
                    <a:pt x="43" y="91"/>
                    <a:pt x="46" y="103"/>
                  </a:cubicBezTo>
                  <a:cubicBezTo>
                    <a:pt x="48" y="114"/>
                    <a:pt x="50" y="124"/>
                    <a:pt x="54" y="134"/>
                  </a:cubicBezTo>
                  <a:cubicBezTo>
                    <a:pt x="59" y="145"/>
                    <a:pt x="62" y="147"/>
                    <a:pt x="63" y="147"/>
                  </a:cubicBezTo>
                  <a:cubicBezTo>
                    <a:pt x="65" y="146"/>
                    <a:pt x="67" y="140"/>
                    <a:pt x="66" y="135"/>
                  </a:cubicBezTo>
                  <a:cubicBezTo>
                    <a:pt x="64" y="124"/>
                    <a:pt x="43" y="71"/>
                    <a:pt x="35" y="51"/>
                  </a:cubicBezTo>
                  <a:cubicBezTo>
                    <a:pt x="32" y="43"/>
                    <a:pt x="30" y="38"/>
                    <a:pt x="28" y="32"/>
                  </a:cubicBezTo>
                  <a:cubicBezTo>
                    <a:pt x="27" y="29"/>
                    <a:pt x="26" y="25"/>
                    <a:pt x="24" y="20"/>
                  </a:cubicBezTo>
                  <a:lnTo>
                    <a:pt x="13" y="19"/>
                  </a:lnTo>
                  <a:close/>
                  <a:moveTo>
                    <a:pt x="63" y="151"/>
                  </a:moveTo>
                  <a:cubicBezTo>
                    <a:pt x="59" y="151"/>
                    <a:pt x="55" y="145"/>
                    <a:pt x="51" y="135"/>
                  </a:cubicBezTo>
                  <a:cubicBezTo>
                    <a:pt x="47" y="125"/>
                    <a:pt x="44" y="115"/>
                    <a:pt x="42" y="104"/>
                  </a:cubicBezTo>
                  <a:cubicBezTo>
                    <a:pt x="39" y="92"/>
                    <a:pt x="36" y="79"/>
                    <a:pt x="30" y="62"/>
                  </a:cubicBezTo>
                  <a:cubicBezTo>
                    <a:pt x="23" y="41"/>
                    <a:pt x="7" y="16"/>
                    <a:pt x="0" y="14"/>
                  </a:cubicBezTo>
                  <a:cubicBezTo>
                    <a:pt x="23" y="15"/>
                    <a:pt x="23" y="15"/>
                    <a:pt x="23" y="15"/>
                  </a:cubicBezTo>
                  <a:cubicBezTo>
                    <a:pt x="22" y="12"/>
                    <a:pt x="20" y="9"/>
                    <a:pt x="18" y="5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33" y="8"/>
                    <a:pt x="33" y="8"/>
                    <a:pt x="33" y="8"/>
                  </a:cubicBezTo>
                  <a:cubicBezTo>
                    <a:pt x="31" y="11"/>
                    <a:pt x="31" y="11"/>
                    <a:pt x="31" y="11"/>
                  </a:cubicBezTo>
                  <a:cubicBezTo>
                    <a:pt x="24" y="8"/>
                    <a:pt x="24" y="8"/>
                    <a:pt x="24" y="8"/>
                  </a:cubicBezTo>
                  <a:cubicBezTo>
                    <a:pt x="28" y="19"/>
                    <a:pt x="30" y="25"/>
                    <a:pt x="32" y="31"/>
                  </a:cubicBezTo>
                  <a:cubicBezTo>
                    <a:pt x="34" y="37"/>
                    <a:pt x="35" y="42"/>
                    <a:pt x="38" y="49"/>
                  </a:cubicBezTo>
                  <a:cubicBezTo>
                    <a:pt x="47" y="69"/>
                    <a:pt x="67" y="123"/>
                    <a:pt x="70" y="134"/>
                  </a:cubicBezTo>
                  <a:cubicBezTo>
                    <a:pt x="71" y="141"/>
                    <a:pt x="69" y="149"/>
                    <a:pt x="64" y="150"/>
                  </a:cubicBezTo>
                  <a:cubicBezTo>
                    <a:pt x="64" y="150"/>
                    <a:pt x="63" y="151"/>
                    <a:pt x="63" y="151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5" name="Freeform 10"/>
            <p:cNvSpPr>
              <a:spLocks noChangeAspect="1"/>
            </p:cNvSpPr>
            <p:nvPr/>
          </p:nvSpPr>
          <p:spPr bwMode="auto">
            <a:xfrm>
              <a:off x="1604963" y="5018088"/>
              <a:ext cx="365125" cy="39687"/>
            </a:xfrm>
            <a:custGeom>
              <a:avLst/>
              <a:gdLst/>
              <a:ahLst/>
              <a:cxnLst>
                <a:cxn ang="0">
                  <a:pos x="35" y="0"/>
                </a:cxn>
                <a:cxn ang="0">
                  <a:pos x="0" y="3"/>
                </a:cxn>
                <a:cxn ang="0">
                  <a:pos x="0" y="4"/>
                </a:cxn>
                <a:cxn ang="0">
                  <a:pos x="36" y="2"/>
                </a:cxn>
                <a:cxn ang="0">
                  <a:pos x="35" y="0"/>
                </a:cxn>
              </a:cxnLst>
              <a:rect l="0" t="0" r="r" b="b"/>
              <a:pathLst>
                <a:path w="36" h="4">
                  <a:moveTo>
                    <a:pt x="35" y="0"/>
                  </a:move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4"/>
                    <a:pt x="0" y="4"/>
                  </a:cubicBezTo>
                  <a:cubicBezTo>
                    <a:pt x="36" y="2"/>
                    <a:pt x="36" y="2"/>
                    <a:pt x="36" y="2"/>
                  </a:cubicBezTo>
                  <a:cubicBezTo>
                    <a:pt x="36" y="1"/>
                    <a:pt x="35" y="1"/>
                    <a:pt x="35" y="0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6" name="Freeform 11"/>
            <p:cNvSpPr>
              <a:spLocks noChangeAspect="1"/>
            </p:cNvSpPr>
            <p:nvPr/>
          </p:nvSpPr>
          <p:spPr bwMode="auto">
            <a:xfrm>
              <a:off x="1624013" y="5129213"/>
              <a:ext cx="366713" cy="50800"/>
            </a:xfrm>
            <a:custGeom>
              <a:avLst/>
              <a:gdLst/>
              <a:ahLst/>
              <a:cxnLst>
                <a:cxn ang="0">
                  <a:pos x="36" y="0"/>
                </a:cxn>
                <a:cxn ang="0">
                  <a:pos x="0" y="3"/>
                </a:cxn>
                <a:cxn ang="0">
                  <a:pos x="0" y="5"/>
                </a:cxn>
                <a:cxn ang="0">
                  <a:pos x="36" y="2"/>
                </a:cxn>
                <a:cxn ang="0">
                  <a:pos x="36" y="0"/>
                </a:cxn>
              </a:cxnLst>
              <a:rect l="0" t="0" r="r" b="b"/>
              <a:pathLst>
                <a:path w="36" h="5">
                  <a:moveTo>
                    <a:pt x="36" y="0"/>
                  </a:moveTo>
                  <a:cubicBezTo>
                    <a:pt x="0" y="3"/>
                    <a:pt x="0" y="3"/>
                    <a:pt x="0" y="3"/>
                  </a:cubicBezTo>
                  <a:cubicBezTo>
                    <a:pt x="0" y="4"/>
                    <a:pt x="0" y="5"/>
                    <a:pt x="0" y="5"/>
                  </a:cubicBezTo>
                  <a:cubicBezTo>
                    <a:pt x="36" y="2"/>
                    <a:pt x="36" y="2"/>
                    <a:pt x="36" y="2"/>
                  </a:cubicBezTo>
                  <a:cubicBezTo>
                    <a:pt x="36" y="2"/>
                    <a:pt x="36" y="1"/>
                    <a:pt x="36" y="0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7" name="Freeform 12"/>
            <p:cNvSpPr>
              <a:spLocks noChangeAspect="1"/>
            </p:cNvSpPr>
            <p:nvPr/>
          </p:nvSpPr>
          <p:spPr bwMode="auto">
            <a:xfrm>
              <a:off x="1624013" y="5251450"/>
              <a:ext cx="376238" cy="41275"/>
            </a:xfrm>
            <a:custGeom>
              <a:avLst/>
              <a:gdLst/>
              <a:ahLst/>
              <a:cxnLst>
                <a:cxn ang="0">
                  <a:pos x="37" y="0"/>
                </a:cxn>
                <a:cxn ang="0">
                  <a:pos x="0" y="2"/>
                </a:cxn>
                <a:cxn ang="0">
                  <a:pos x="0" y="4"/>
                </a:cxn>
                <a:cxn ang="0">
                  <a:pos x="37" y="1"/>
                </a:cxn>
                <a:cxn ang="0">
                  <a:pos x="37" y="0"/>
                </a:cxn>
              </a:cxnLst>
              <a:rect l="0" t="0" r="r" b="b"/>
              <a:pathLst>
                <a:path w="37" h="4">
                  <a:moveTo>
                    <a:pt x="37" y="0"/>
                  </a:moveTo>
                  <a:cubicBezTo>
                    <a:pt x="0" y="2"/>
                    <a:pt x="0" y="2"/>
                    <a:pt x="0" y="2"/>
                  </a:cubicBezTo>
                  <a:cubicBezTo>
                    <a:pt x="0" y="3"/>
                    <a:pt x="0" y="4"/>
                    <a:pt x="0" y="4"/>
                  </a:cubicBezTo>
                  <a:cubicBezTo>
                    <a:pt x="37" y="1"/>
                    <a:pt x="37" y="1"/>
                    <a:pt x="37" y="1"/>
                  </a:cubicBezTo>
                  <a:cubicBezTo>
                    <a:pt x="37" y="1"/>
                    <a:pt x="37" y="0"/>
                    <a:pt x="37" y="0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8" name="Freeform 13"/>
            <p:cNvSpPr>
              <a:spLocks noChangeAspect="1"/>
            </p:cNvSpPr>
            <p:nvPr/>
          </p:nvSpPr>
          <p:spPr bwMode="auto">
            <a:xfrm>
              <a:off x="1624013" y="5362575"/>
              <a:ext cx="366713" cy="50800"/>
            </a:xfrm>
            <a:custGeom>
              <a:avLst/>
              <a:gdLst/>
              <a:ahLst/>
              <a:cxnLst>
                <a:cxn ang="0">
                  <a:pos x="0" y="3"/>
                </a:cxn>
                <a:cxn ang="0">
                  <a:pos x="0" y="5"/>
                </a:cxn>
                <a:cxn ang="0">
                  <a:pos x="36" y="2"/>
                </a:cxn>
                <a:cxn ang="0">
                  <a:pos x="36" y="0"/>
                </a:cxn>
                <a:cxn ang="0">
                  <a:pos x="0" y="3"/>
                </a:cxn>
              </a:cxnLst>
              <a:rect l="0" t="0" r="r" b="b"/>
              <a:pathLst>
                <a:path w="36" h="5">
                  <a:moveTo>
                    <a:pt x="0" y="3"/>
                  </a:moveTo>
                  <a:cubicBezTo>
                    <a:pt x="0" y="4"/>
                    <a:pt x="0" y="4"/>
                    <a:pt x="0" y="5"/>
                  </a:cubicBezTo>
                  <a:cubicBezTo>
                    <a:pt x="36" y="2"/>
                    <a:pt x="36" y="2"/>
                    <a:pt x="36" y="2"/>
                  </a:cubicBezTo>
                  <a:cubicBezTo>
                    <a:pt x="36" y="1"/>
                    <a:pt x="36" y="1"/>
                    <a:pt x="36" y="0"/>
                  </a:cubicBezTo>
                  <a:lnTo>
                    <a:pt x="0" y="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9" name="Freeform 14"/>
            <p:cNvSpPr>
              <a:spLocks noChangeAspect="1"/>
            </p:cNvSpPr>
            <p:nvPr/>
          </p:nvSpPr>
          <p:spPr bwMode="auto">
            <a:xfrm>
              <a:off x="639763" y="4276725"/>
              <a:ext cx="212725" cy="161925"/>
            </a:xfrm>
            <a:custGeom>
              <a:avLst/>
              <a:gdLst/>
              <a:ahLst/>
              <a:cxnLst>
                <a:cxn ang="0">
                  <a:pos x="96" y="19"/>
                </a:cxn>
                <a:cxn ang="0">
                  <a:pos x="134" y="96"/>
                </a:cxn>
                <a:cxn ang="0">
                  <a:pos x="115" y="96"/>
                </a:cxn>
                <a:cxn ang="0">
                  <a:pos x="45" y="32"/>
                </a:cxn>
                <a:cxn ang="0">
                  <a:pos x="64" y="83"/>
                </a:cxn>
                <a:cxn ang="0">
                  <a:pos x="83" y="83"/>
                </a:cxn>
                <a:cxn ang="0">
                  <a:pos x="89" y="96"/>
                </a:cxn>
                <a:cxn ang="0">
                  <a:pos x="38" y="102"/>
                </a:cxn>
                <a:cxn ang="0">
                  <a:pos x="32" y="83"/>
                </a:cxn>
                <a:cxn ang="0">
                  <a:pos x="45" y="83"/>
                </a:cxn>
                <a:cxn ang="0">
                  <a:pos x="19" y="19"/>
                </a:cxn>
                <a:cxn ang="0">
                  <a:pos x="6" y="19"/>
                </a:cxn>
                <a:cxn ang="0">
                  <a:pos x="0" y="6"/>
                </a:cxn>
                <a:cxn ang="0">
                  <a:pos x="32" y="6"/>
                </a:cxn>
                <a:cxn ang="0">
                  <a:pos x="102" y="70"/>
                </a:cxn>
                <a:cxn ang="0">
                  <a:pos x="83" y="19"/>
                </a:cxn>
                <a:cxn ang="0">
                  <a:pos x="64" y="19"/>
                </a:cxn>
                <a:cxn ang="0">
                  <a:pos x="57" y="6"/>
                </a:cxn>
                <a:cxn ang="0">
                  <a:pos x="109" y="0"/>
                </a:cxn>
                <a:cxn ang="0">
                  <a:pos x="115" y="19"/>
                </a:cxn>
                <a:cxn ang="0">
                  <a:pos x="96" y="19"/>
                </a:cxn>
              </a:cxnLst>
              <a:rect l="0" t="0" r="r" b="b"/>
              <a:pathLst>
                <a:path w="134" h="102">
                  <a:moveTo>
                    <a:pt x="96" y="19"/>
                  </a:moveTo>
                  <a:lnTo>
                    <a:pt x="134" y="96"/>
                  </a:lnTo>
                  <a:lnTo>
                    <a:pt x="115" y="96"/>
                  </a:lnTo>
                  <a:lnTo>
                    <a:pt x="45" y="32"/>
                  </a:lnTo>
                  <a:lnTo>
                    <a:pt x="64" y="83"/>
                  </a:lnTo>
                  <a:lnTo>
                    <a:pt x="83" y="83"/>
                  </a:lnTo>
                  <a:lnTo>
                    <a:pt x="89" y="96"/>
                  </a:lnTo>
                  <a:lnTo>
                    <a:pt x="38" y="102"/>
                  </a:lnTo>
                  <a:lnTo>
                    <a:pt x="32" y="83"/>
                  </a:lnTo>
                  <a:lnTo>
                    <a:pt x="45" y="83"/>
                  </a:lnTo>
                  <a:lnTo>
                    <a:pt x="19" y="19"/>
                  </a:lnTo>
                  <a:lnTo>
                    <a:pt x="6" y="19"/>
                  </a:lnTo>
                  <a:lnTo>
                    <a:pt x="0" y="6"/>
                  </a:lnTo>
                  <a:lnTo>
                    <a:pt x="32" y="6"/>
                  </a:lnTo>
                  <a:lnTo>
                    <a:pt x="102" y="70"/>
                  </a:lnTo>
                  <a:lnTo>
                    <a:pt x="83" y="19"/>
                  </a:lnTo>
                  <a:lnTo>
                    <a:pt x="64" y="19"/>
                  </a:lnTo>
                  <a:lnTo>
                    <a:pt x="57" y="6"/>
                  </a:lnTo>
                  <a:lnTo>
                    <a:pt x="109" y="0"/>
                  </a:lnTo>
                  <a:lnTo>
                    <a:pt x="115" y="19"/>
                  </a:lnTo>
                  <a:lnTo>
                    <a:pt x="96" y="1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0" name="Freeform 15"/>
            <p:cNvSpPr>
              <a:spLocks noChangeAspect="1"/>
            </p:cNvSpPr>
            <p:nvPr/>
          </p:nvSpPr>
          <p:spPr bwMode="auto">
            <a:xfrm>
              <a:off x="822325" y="4267200"/>
              <a:ext cx="203200" cy="161925"/>
            </a:xfrm>
            <a:custGeom>
              <a:avLst/>
              <a:gdLst/>
              <a:ahLst/>
              <a:cxnLst>
                <a:cxn ang="0">
                  <a:pos x="38" y="102"/>
                </a:cxn>
                <a:cxn ang="0">
                  <a:pos x="32" y="83"/>
                </a:cxn>
                <a:cxn ang="0">
                  <a:pos x="45" y="83"/>
                </a:cxn>
                <a:cxn ang="0">
                  <a:pos x="19" y="19"/>
                </a:cxn>
                <a:cxn ang="0">
                  <a:pos x="6" y="25"/>
                </a:cxn>
                <a:cxn ang="0">
                  <a:pos x="0" y="6"/>
                </a:cxn>
                <a:cxn ang="0">
                  <a:pos x="90" y="0"/>
                </a:cxn>
                <a:cxn ang="0">
                  <a:pos x="102" y="38"/>
                </a:cxn>
                <a:cxn ang="0">
                  <a:pos x="83" y="38"/>
                </a:cxn>
                <a:cxn ang="0">
                  <a:pos x="77" y="19"/>
                </a:cxn>
                <a:cxn ang="0">
                  <a:pos x="32" y="19"/>
                </a:cxn>
                <a:cxn ang="0">
                  <a:pos x="45" y="44"/>
                </a:cxn>
                <a:cxn ang="0">
                  <a:pos x="64" y="44"/>
                </a:cxn>
                <a:cxn ang="0">
                  <a:pos x="58" y="32"/>
                </a:cxn>
                <a:cxn ang="0">
                  <a:pos x="77" y="32"/>
                </a:cxn>
                <a:cxn ang="0">
                  <a:pos x="90" y="70"/>
                </a:cxn>
                <a:cxn ang="0">
                  <a:pos x="77" y="70"/>
                </a:cxn>
                <a:cxn ang="0">
                  <a:pos x="70" y="57"/>
                </a:cxn>
                <a:cxn ang="0">
                  <a:pos x="51" y="57"/>
                </a:cxn>
                <a:cxn ang="0">
                  <a:pos x="64" y="83"/>
                </a:cxn>
                <a:cxn ang="0">
                  <a:pos x="102" y="83"/>
                </a:cxn>
                <a:cxn ang="0">
                  <a:pos x="96" y="64"/>
                </a:cxn>
                <a:cxn ang="0">
                  <a:pos x="115" y="64"/>
                </a:cxn>
                <a:cxn ang="0">
                  <a:pos x="128" y="96"/>
                </a:cxn>
                <a:cxn ang="0">
                  <a:pos x="38" y="102"/>
                </a:cxn>
              </a:cxnLst>
              <a:rect l="0" t="0" r="r" b="b"/>
              <a:pathLst>
                <a:path w="128" h="102">
                  <a:moveTo>
                    <a:pt x="38" y="102"/>
                  </a:moveTo>
                  <a:lnTo>
                    <a:pt x="32" y="83"/>
                  </a:lnTo>
                  <a:lnTo>
                    <a:pt x="45" y="83"/>
                  </a:lnTo>
                  <a:lnTo>
                    <a:pt x="19" y="19"/>
                  </a:lnTo>
                  <a:lnTo>
                    <a:pt x="6" y="25"/>
                  </a:lnTo>
                  <a:lnTo>
                    <a:pt x="0" y="6"/>
                  </a:lnTo>
                  <a:lnTo>
                    <a:pt x="90" y="0"/>
                  </a:lnTo>
                  <a:lnTo>
                    <a:pt x="102" y="38"/>
                  </a:lnTo>
                  <a:lnTo>
                    <a:pt x="83" y="38"/>
                  </a:lnTo>
                  <a:lnTo>
                    <a:pt x="77" y="19"/>
                  </a:lnTo>
                  <a:lnTo>
                    <a:pt x="32" y="19"/>
                  </a:lnTo>
                  <a:lnTo>
                    <a:pt x="45" y="44"/>
                  </a:lnTo>
                  <a:lnTo>
                    <a:pt x="64" y="44"/>
                  </a:lnTo>
                  <a:lnTo>
                    <a:pt x="58" y="32"/>
                  </a:lnTo>
                  <a:lnTo>
                    <a:pt x="77" y="32"/>
                  </a:lnTo>
                  <a:lnTo>
                    <a:pt x="90" y="70"/>
                  </a:lnTo>
                  <a:lnTo>
                    <a:pt x="77" y="70"/>
                  </a:lnTo>
                  <a:lnTo>
                    <a:pt x="70" y="57"/>
                  </a:lnTo>
                  <a:lnTo>
                    <a:pt x="51" y="57"/>
                  </a:lnTo>
                  <a:lnTo>
                    <a:pt x="64" y="83"/>
                  </a:lnTo>
                  <a:lnTo>
                    <a:pt x="102" y="83"/>
                  </a:lnTo>
                  <a:lnTo>
                    <a:pt x="96" y="64"/>
                  </a:lnTo>
                  <a:lnTo>
                    <a:pt x="115" y="64"/>
                  </a:lnTo>
                  <a:lnTo>
                    <a:pt x="128" y="96"/>
                  </a:lnTo>
                  <a:lnTo>
                    <a:pt x="38" y="10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1" name="Freeform 16"/>
            <p:cNvSpPr>
              <a:spLocks noChangeAspect="1"/>
            </p:cNvSpPr>
            <p:nvPr/>
          </p:nvSpPr>
          <p:spPr bwMode="auto">
            <a:xfrm>
              <a:off x="974725" y="4267200"/>
              <a:ext cx="203200" cy="152400"/>
            </a:xfrm>
            <a:custGeom>
              <a:avLst/>
              <a:gdLst/>
              <a:ahLst/>
              <a:cxnLst>
                <a:cxn ang="0">
                  <a:pos x="102" y="12"/>
                </a:cxn>
                <a:cxn ang="0">
                  <a:pos x="128" y="89"/>
                </a:cxn>
                <a:cxn ang="0">
                  <a:pos x="115" y="89"/>
                </a:cxn>
                <a:cxn ang="0">
                  <a:pos x="70" y="44"/>
                </a:cxn>
                <a:cxn ang="0">
                  <a:pos x="70" y="96"/>
                </a:cxn>
                <a:cxn ang="0">
                  <a:pos x="57" y="96"/>
                </a:cxn>
                <a:cxn ang="0">
                  <a:pos x="13" y="19"/>
                </a:cxn>
                <a:cxn ang="0">
                  <a:pos x="6" y="19"/>
                </a:cxn>
                <a:cxn ang="0">
                  <a:pos x="0" y="0"/>
                </a:cxn>
                <a:cxn ang="0">
                  <a:pos x="38" y="0"/>
                </a:cxn>
                <a:cxn ang="0">
                  <a:pos x="45" y="12"/>
                </a:cxn>
                <a:cxn ang="0">
                  <a:pos x="32" y="19"/>
                </a:cxn>
                <a:cxn ang="0">
                  <a:pos x="57" y="64"/>
                </a:cxn>
                <a:cxn ang="0">
                  <a:pos x="57" y="19"/>
                </a:cxn>
                <a:cxn ang="0">
                  <a:pos x="64" y="19"/>
                </a:cxn>
                <a:cxn ang="0">
                  <a:pos x="102" y="57"/>
                </a:cxn>
                <a:cxn ang="0">
                  <a:pos x="89" y="12"/>
                </a:cxn>
                <a:cxn ang="0">
                  <a:pos x="70" y="12"/>
                </a:cxn>
                <a:cxn ang="0">
                  <a:pos x="64" y="0"/>
                </a:cxn>
                <a:cxn ang="0">
                  <a:pos x="109" y="0"/>
                </a:cxn>
                <a:cxn ang="0">
                  <a:pos x="115" y="12"/>
                </a:cxn>
                <a:cxn ang="0">
                  <a:pos x="102" y="12"/>
                </a:cxn>
              </a:cxnLst>
              <a:rect l="0" t="0" r="r" b="b"/>
              <a:pathLst>
                <a:path w="128" h="96">
                  <a:moveTo>
                    <a:pt x="102" y="12"/>
                  </a:moveTo>
                  <a:lnTo>
                    <a:pt x="128" y="89"/>
                  </a:lnTo>
                  <a:lnTo>
                    <a:pt x="115" y="89"/>
                  </a:lnTo>
                  <a:lnTo>
                    <a:pt x="70" y="44"/>
                  </a:lnTo>
                  <a:lnTo>
                    <a:pt x="70" y="96"/>
                  </a:lnTo>
                  <a:lnTo>
                    <a:pt x="57" y="96"/>
                  </a:lnTo>
                  <a:lnTo>
                    <a:pt x="13" y="19"/>
                  </a:lnTo>
                  <a:lnTo>
                    <a:pt x="6" y="19"/>
                  </a:lnTo>
                  <a:lnTo>
                    <a:pt x="0" y="0"/>
                  </a:lnTo>
                  <a:lnTo>
                    <a:pt x="38" y="0"/>
                  </a:lnTo>
                  <a:lnTo>
                    <a:pt x="45" y="12"/>
                  </a:lnTo>
                  <a:lnTo>
                    <a:pt x="32" y="19"/>
                  </a:lnTo>
                  <a:lnTo>
                    <a:pt x="57" y="64"/>
                  </a:lnTo>
                  <a:lnTo>
                    <a:pt x="57" y="19"/>
                  </a:lnTo>
                  <a:lnTo>
                    <a:pt x="64" y="19"/>
                  </a:lnTo>
                  <a:lnTo>
                    <a:pt x="102" y="57"/>
                  </a:lnTo>
                  <a:lnTo>
                    <a:pt x="89" y="12"/>
                  </a:lnTo>
                  <a:lnTo>
                    <a:pt x="70" y="12"/>
                  </a:lnTo>
                  <a:lnTo>
                    <a:pt x="64" y="0"/>
                  </a:lnTo>
                  <a:lnTo>
                    <a:pt x="109" y="0"/>
                  </a:lnTo>
                  <a:lnTo>
                    <a:pt x="115" y="12"/>
                  </a:lnTo>
                  <a:lnTo>
                    <a:pt x="102" y="1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2" name="Freeform 17"/>
            <p:cNvSpPr>
              <a:spLocks noChangeAspect="1"/>
            </p:cNvSpPr>
            <p:nvPr/>
          </p:nvSpPr>
          <p:spPr bwMode="auto">
            <a:xfrm>
              <a:off x="1177925" y="4256088"/>
              <a:ext cx="173038" cy="152400"/>
            </a:xfrm>
            <a:custGeom>
              <a:avLst/>
              <a:gdLst/>
              <a:ahLst/>
              <a:cxnLst>
                <a:cxn ang="0">
                  <a:pos x="11" y="15"/>
                </a:cxn>
                <a:cxn ang="0">
                  <a:pos x="7" y="14"/>
                </a:cxn>
                <a:cxn ang="0">
                  <a:pos x="7" y="15"/>
                </a:cxn>
                <a:cxn ang="0">
                  <a:pos x="5" y="15"/>
                </a:cxn>
                <a:cxn ang="0">
                  <a:pos x="3" y="10"/>
                </a:cxn>
                <a:cxn ang="0">
                  <a:pos x="5" y="10"/>
                </a:cxn>
                <a:cxn ang="0">
                  <a:pos x="6" y="12"/>
                </a:cxn>
                <a:cxn ang="0">
                  <a:pos x="10" y="13"/>
                </a:cxn>
                <a:cxn ang="0">
                  <a:pos x="13" y="10"/>
                </a:cxn>
                <a:cxn ang="0">
                  <a:pos x="10" y="9"/>
                </a:cxn>
                <a:cxn ang="0">
                  <a:pos x="4" y="8"/>
                </a:cxn>
                <a:cxn ang="0">
                  <a:pos x="1" y="5"/>
                </a:cxn>
                <a:cxn ang="0">
                  <a:pos x="5" y="0"/>
                </a:cxn>
                <a:cxn ang="0">
                  <a:pos x="8" y="0"/>
                </a:cxn>
                <a:cxn ang="0">
                  <a:pos x="8" y="0"/>
                </a:cxn>
                <a:cxn ang="0">
                  <a:pos x="11" y="0"/>
                </a:cxn>
                <a:cxn ang="0">
                  <a:pos x="13" y="5"/>
                </a:cxn>
                <a:cxn ang="0">
                  <a:pos x="10" y="5"/>
                </a:cxn>
                <a:cxn ang="0">
                  <a:pos x="9" y="3"/>
                </a:cxn>
                <a:cxn ang="0">
                  <a:pos x="6" y="2"/>
                </a:cxn>
                <a:cxn ang="0">
                  <a:pos x="4" y="5"/>
                </a:cxn>
                <a:cxn ang="0">
                  <a:pos x="7" y="6"/>
                </a:cxn>
                <a:cxn ang="0">
                  <a:pos x="14" y="8"/>
                </a:cxn>
                <a:cxn ang="0">
                  <a:pos x="16" y="10"/>
                </a:cxn>
                <a:cxn ang="0">
                  <a:pos x="11" y="15"/>
                </a:cxn>
              </a:cxnLst>
              <a:rect l="0" t="0" r="r" b="b"/>
              <a:pathLst>
                <a:path w="17" h="15">
                  <a:moveTo>
                    <a:pt x="11" y="15"/>
                  </a:moveTo>
                  <a:cubicBezTo>
                    <a:pt x="9" y="15"/>
                    <a:pt x="8" y="14"/>
                    <a:pt x="7" y="14"/>
                  </a:cubicBezTo>
                  <a:cubicBezTo>
                    <a:pt x="7" y="15"/>
                    <a:pt x="7" y="15"/>
                    <a:pt x="7" y="15"/>
                  </a:cubicBezTo>
                  <a:cubicBezTo>
                    <a:pt x="5" y="15"/>
                    <a:pt x="5" y="15"/>
                    <a:pt x="5" y="15"/>
                  </a:cubicBezTo>
                  <a:cubicBezTo>
                    <a:pt x="3" y="10"/>
                    <a:pt x="3" y="10"/>
                    <a:pt x="3" y="10"/>
                  </a:cubicBezTo>
                  <a:cubicBezTo>
                    <a:pt x="5" y="10"/>
                    <a:pt x="5" y="10"/>
                    <a:pt x="5" y="10"/>
                  </a:cubicBezTo>
                  <a:cubicBezTo>
                    <a:pt x="6" y="12"/>
                    <a:pt x="6" y="12"/>
                    <a:pt x="6" y="12"/>
                  </a:cubicBezTo>
                  <a:cubicBezTo>
                    <a:pt x="7" y="12"/>
                    <a:pt x="9" y="13"/>
                    <a:pt x="10" y="13"/>
                  </a:cubicBezTo>
                  <a:cubicBezTo>
                    <a:pt x="13" y="12"/>
                    <a:pt x="14" y="12"/>
                    <a:pt x="13" y="10"/>
                  </a:cubicBezTo>
                  <a:cubicBezTo>
                    <a:pt x="13" y="9"/>
                    <a:pt x="12" y="9"/>
                    <a:pt x="10" y="9"/>
                  </a:cubicBezTo>
                  <a:cubicBezTo>
                    <a:pt x="8" y="9"/>
                    <a:pt x="6" y="9"/>
                    <a:pt x="4" y="8"/>
                  </a:cubicBezTo>
                  <a:cubicBezTo>
                    <a:pt x="3" y="7"/>
                    <a:pt x="1" y="6"/>
                    <a:pt x="1" y="5"/>
                  </a:cubicBezTo>
                  <a:cubicBezTo>
                    <a:pt x="0" y="3"/>
                    <a:pt x="1" y="0"/>
                    <a:pt x="5" y="0"/>
                  </a:cubicBezTo>
                  <a:cubicBezTo>
                    <a:pt x="6" y="0"/>
                    <a:pt x="7" y="0"/>
                    <a:pt x="8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13" y="5"/>
                    <a:pt x="13" y="5"/>
                    <a:pt x="13" y="5"/>
                  </a:cubicBezTo>
                  <a:cubicBezTo>
                    <a:pt x="10" y="5"/>
                    <a:pt x="10" y="5"/>
                    <a:pt x="10" y="5"/>
                  </a:cubicBezTo>
                  <a:cubicBezTo>
                    <a:pt x="9" y="3"/>
                    <a:pt x="9" y="3"/>
                    <a:pt x="9" y="3"/>
                  </a:cubicBezTo>
                  <a:cubicBezTo>
                    <a:pt x="8" y="2"/>
                    <a:pt x="7" y="2"/>
                    <a:pt x="6" y="2"/>
                  </a:cubicBezTo>
                  <a:cubicBezTo>
                    <a:pt x="4" y="2"/>
                    <a:pt x="3" y="4"/>
                    <a:pt x="4" y="5"/>
                  </a:cubicBezTo>
                  <a:cubicBezTo>
                    <a:pt x="4" y="6"/>
                    <a:pt x="6" y="6"/>
                    <a:pt x="7" y="6"/>
                  </a:cubicBezTo>
                  <a:cubicBezTo>
                    <a:pt x="9" y="7"/>
                    <a:pt x="12" y="6"/>
                    <a:pt x="14" y="8"/>
                  </a:cubicBezTo>
                  <a:cubicBezTo>
                    <a:pt x="15" y="9"/>
                    <a:pt x="15" y="9"/>
                    <a:pt x="16" y="10"/>
                  </a:cubicBezTo>
                  <a:cubicBezTo>
                    <a:pt x="17" y="13"/>
                    <a:pt x="15" y="15"/>
                    <a:pt x="11" y="15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3" name="Freeform 18"/>
            <p:cNvSpPr>
              <a:spLocks noChangeAspect="1" noEditPoints="1"/>
            </p:cNvSpPr>
            <p:nvPr/>
          </p:nvSpPr>
          <p:spPr bwMode="auto">
            <a:xfrm>
              <a:off x="1330325" y="4246563"/>
              <a:ext cx="161925" cy="152400"/>
            </a:xfrm>
            <a:custGeom>
              <a:avLst/>
              <a:gdLst/>
              <a:ahLst/>
              <a:cxnLst>
                <a:cxn ang="0">
                  <a:pos x="10" y="3"/>
                </a:cxn>
                <a:cxn ang="0">
                  <a:pos x="8" y="3"/>
                </a:cxn>
                <a:cxn ang="0">
                  <a:pos x="6" y="3"/>
                </a:cxn>
                <a:cxn ang="0">
                  <a:pos x="8" y="8"/>
                </a:cxn>
                <a:cxn ang="0">
                  <a:pos x="10" y="7"/>
                </a:cxn>
                <a:cxn ang="0">
                  <a:pos x="12" y="7"/>
                </a:cxn>
                <a:cxn ang="0">
                  <a:pos x="13" y="5"/>
                </a:cxn>
                <a:cxn ang="0">
                  <a:pos x="10" y="3"/>
                </a:cxn>
                <a:cxn ang="0">
                  <a:pos x="12" y="10"/>
                </a:cxn>
                <a:cxn ang="0">
                  <a:pos x="9" y="10"/>
                </a:cxn>
                <a:cxn ang="0">
                  <a:pos x="10" y="12"/>
                </a:cxn>
                <a:cxn ang="0">
                  <a:pos x="13" y="12"/>
                </a:cxn>
                <a:cxn ang="0">
                  <a:pos x="14" y="15"/>
                </a:cxn>
                <a:cxn ang="0">
                  <a:pos x="6" y="15"/>
                </a:cxn>
                <a:cxn ang="0">
                  <a:pos x="5" y="13"/>
                </a:cxn>
                <a:cxn ang="0">
                  <a:pos x="7" y="13"/>
                </a:cxn>
                <a:cxn ang="0">
                  <a:pos x="3" y="3"/>
                </a:cxn>
                <a:cxn ang="0">
                  <a:pos x="1" y="3"/>
                </a:cxn>
                <a:cxn ang="0">
                  <a:pos x="0" y="1"/>
                </a:cxn>
                <a:cxn ang="0">
                  <a:pos x="7" y="0"/>
                </a:cxn>
                <a:cxn ang="0">
                  <a:pos x="13" y="2"/>
                </a:cxn>
                <a:cxn ang="0">
                  <a:pos x="15" y="5"/>
                </a:cxn>
                <a:cxn ang="0">
                  <a:pos x="12" y="10"/>
                </a:cxn>
              </a:cxnLst>
              <a:rect l="0" t="0" r="r" b="b"/>
              <a:pathLst>
                <a:path w="16" h="15">
                  <a:moveTo>
                    <a:pt x="10" y="3"/>
                  </a:moveTo>
                  <a:cubicBezTo>
                    <a:pt x="10" y="3"/>
                    <a:pt x="9" y="3"/>
                    <a:pt x="8" y="3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8" y="8"/>
                    <a:pt x="8" y="8"/>
                    <a:pt x="8" y="8"/>
                  </a:cubicBezTo>
                  <a:cubicBezTo>
                    <a:pt x="10" y="7"/>
                    <a:pt x="10" y="7"/>
                    <a:pt x="10" y="7"/>
                  </a:cubicBezTo>
                  <a:cubicBezTo>
                    <a:pt x="11" y="7"/>
                    <a:pt x="12" y="7"/>
                    <a:pt x="12" y="7"/>
                  </a:cubicBezTo>
                  <a:cubicBezTo>
                    <a:pt x="13" y="7"/>
                    <a:pt x="13" y="6"/>
                    <a:pt x="13" y="5"/>
                  </a:cubicBezTo>
                  <a:cubicBezTo>
                    <a:pt x="12" y="4"/>
                    <a:pt x="12" y="3"/>
                    <a:pt x="10" y="3"/>
                  </a:cubicBezTo>
                  <a:moveTo>
                    <a:pt x="12" y="10"/>
                  </a:moveTo>
                  <a:cubicBezTo>
                    <a:pt x="9" y="10"/>
                    <a:pt x="9" y="10"/>
                    <a:pt x="9" y="10"/>
                  </a:cubicBezTo>
                  <a:cubicBezTo>
                    <a:pt x="10" y="12"/>
                    <a:pt x="10" y="12"/>
                    <a:pt x="10" y="12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4" y="15"/>
                    <a:pt x="14" y="15"/>
                    <a:pt x="14" y="15"/>
                  </a:cubicBezTo>
                  <a:cubicBezTo>
                    <a:pt x="6" y="15"/>
                    <a:pt x="6" y="15"/>
                    <a:pt x="6" y="15"/>
                  </a:cubicBezTo>
                  <a:cubicBezTo>
                    <a:pt x="5" y="13"/>
                    <a:pt x="5" y="13"/>
                    <a:pt x="5" y="1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9" y="0"/>
                    <a:pt x="11" y="0"/>
                    <a:pt x="13" y="2"/>
                  </a:cubicBezTo>
                  <a:cubicBezTo>
                    <a:pt x="14" y="2"/>
                    <a:pt x="15" y="4"/>
                    <a:pt x="15" y="5"/>
                  </a:cubicBezTo>
                  <a:cubicBezTo>
                    <a:pt x="16" y="7"/>
                    <a:pt x="15" y="10"/>
                    <a:pt x="12" y="10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4" name="Freeform 19"/>
            <p:cNvSpPr>
              <a:spLocks noChangeAspect="1" noEditPoints="1"/>
            </p:cNvSpPr>
            <p:nvPr/>
          </p:nvSpPr>
          <p:spPr bwMode="auto">
            <a:xfrm>
              <a:off x="1512888" y="4235450"/>
              <a:ext cx="193675" cy="152400"/>
            </a:xfrm>
            <a:custGeom>
              <a:avLst/>
              <a:gdLst/>
              <a:ahLst/>
              <a:cxnLst>
                <a:cxn ang="0">
                  <a:pos x="45" y="26"/>
                </a:cxn>
                <a:cxn ang="0">
                  <a:pos x="38" y="58"/>
                </a:cxn>
                <a:cxn ang="0">
                  <a:pos x="70" y="52"/>
                </a:cxn>
                <a:cxn ang="0">
                  <a:pos x="45" y="26"/>
                </a:cxn>
                <a:cxn ang="0">
                  <a:pos x="83" y="96"/>
                </a:cxn>
                <a:cxn ang="0">
                  <a:pos x="77" y="77"/>
                </a:cxn>
                <a:cxn ang="0">
                  <a:pos x="90" y="77"/>
                </a:cxn>
                <a:cxn ang="0">
                  <a:pos x="83" y="71"/>
                </a:cxn>
                <a:cxn ang="0">
                  <a:pos x="38" y="71"/>
                </a:cxn>
                <a:cxn ang="0">
                  <a:pos x="38" y="84"/>
                </a:cxn>
                <a:cxn ang="0">
                  <a:pos x="58" y="84"/>
                </a:cxn>
                <a:cxn ang="0">
                  <a:pos x="64" y="96"/>
                </a:cxn>
                <a:cxn ang="0">
                  <a:pos x="19" y="96"/>
                </a:cxn>
                <a:cxn ang="0">
                  <a:pos x="13" y="84"/>
                </a:cxn>
                <a:cxn ang="0">
                  <a:pos x="26" y="84"/>
                </a:cxn>
                <a:cxn ang="0">
                  <a:pos x="26" y="20"/>
                </a:cxn>
                <a:cxn ang="0">
                  <a:pos x="6" y="20"/>
                </a:cxn>
                <a:cxn ang="0">
                  <a:pos x="0" y="7"/>
                </a:cxn>
                <a:cxn ang="0">
                  <a:pos x="38" y="0"/>
                </a:cxn>
                <a:cxn ang="0">
                  <a:pos x="109" y="77"/>
                </a:cxn>
                <a:cxn ang="0">
                  <a:pos x="115" y="77"/>
                </a:cxn>
                <a:cxn ang="0">
                  <a:pos x="122" y="90"/>
                </a:cxn>
                <a:cxn ang="0">
                  <a:pos x="83" y="96"/>
                </a:cxn>
              </a:cxnLst>
              <a:rect l="0" t="0" r="r" b="b"/>
              <a:pathLst>
                <a:path w="122" h="96">
                  <a:moveTo>
                    <a:pt x="45" y="26"/>
                  </a:moveTo>
                  <a:lnTo>
                    <a:pt x="38" y="58"/>
                  </a:lnTo>
                  <a:lnTo>
                    <a:pt x="70" y="52"/>
                  </a:lnTo>
                  <a:lnTo>
                    <a:pt x="45" y="26"/>
                  </a:lnTo>
                  <a:close/>
                  <a:moveTo>
                    <a:pt x="83" y="96"/>
                  </a:moveTo>
                  <a:lnTo>
                    <a:pt x="77" y="77"/>
                  </a:lnTo>
                  <a:lnTo>
                    <a:pt x="90" y="77"/>
                  </a:lnTo>
                  <a:lnTo>
                    <a:pt x="83" y="71"/>
                  </a:lnTo>
                  <a:lnTo>
                    <a:pt x="38" y="71"/>
                  </a:lnTo>
                  <a:lnTo>
                    <a:pt x="38" y="84"/>
                  </a:lnTo>
                  <a:lnTo>
                    <a:pt x="58" y="84"/>
                  </a:lnTo>
                  <a:lnTo>
                    <a:pt x="64" y="96"/>
                  </a:lnTo>
                  <a:lnTo>
                    <a:pt x="19" y="96"/>
                  </a:lnTo>
                  <a:lnTo>
                    <a:pt x="13" y="84"/>
                  </a:lnTo>
                  <a:lnTo>
                    <a:pt x="26" y="84"/>
                  </a:lnTo>
                  <a:lnTo>
                    <a:pt x="26" y="20"/>
                  </a:lnTo>
                  <a:lnTo>
                    <a:pt x="6" y="20"/>
                  </a:lnTo>
                  <a:lnTo>
                    <a:pt x="0" y="7"/>
                  </a:lnTo>
                  <a:lnTo>
                    <a:pt x="38" y="0"/>
                  </a:lnTo>
                  <a:lnTo>
                    <a:pt x="109" y="77"/>
                  </a:lnTo>
                  <a:lnTo>
                    <a:pt x="115" y="77"/>
                  </a:lnTo>
                  <a:lnTo>
                    <a:pt x="122" y="90"/>
                  </a:lnTo>
                  <a:lnTo>
                    <a:pt x="83" y="9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5" name="Freeform 20"/>
            <p:cNvSpPr>
              <a:spLocks noChangeAspect="1" noEditPoints="1"/>
            </p:cNvSpPr>
            <p:nvPr/>
          </p:nvSpPr>
          <p:spPr bwMode="auto">
            <a:xfrm>
              <a:off x="1665288" y="4225925"/>
              <a:ext cx="173038" cy="152400"/>
            </a:xfrm>
            <a:custGeom>
              <a:avLst/>
              <a:gdLst/>
              <a:ahLst/>
              <a:cxnLst>
                <a:cxn ang="0">
                  <a:pos x="11" y="3"/>
                </a:cxn>
                <a:cxn ang="0">
                  <a:pos x="8" y="3"/>
                </a:cxn>
                <a:cxn ang="0">
                  <a:pos x="6" y="3"/>
                </a:cxn>
                <a:cxn ang="0">
                  <a:pos x="8" y="8"/>
                </a:cxn>
                <a:cxn ang="0">
                  <a:pos x="10" y="8"/>
                </a:cxn>
                <a:cxn ang="0">
                  <a:pos x="13" y="7"/>
                </a:cxn>
                <a:cxn ang="0">
                  <a:pos x="13" y="5"/>
                </a:cxn>
                <a:cxn ang="0">
                  <a:pos x="11" y="3"/>
                </a:cxn>
                <a:cxn ang="0">
                  <a:pos x="12" y="10"/>
                </a:cxn>
                <a:cxn ang="0">
                  <a:pos x="9" y="10"/>
                </a:cxn>
                <a:cxn ang="0">
                  <a:pos x="10" y="13"/>
                </a:cxn>
                <a:cxn ang="0">
                  <a:pos x="13" y="13"/>
                </a:cxn>
                <a:cxn ang="0">
                  <a:pos x="14" y="15"/>
                </a:cxn>
                <a:cxn ang="0">
                  <a:pos x="6" y="15"/>
                </a:cxn>
                <a:cxn ang="0">
                  <a:pos x="5" y="13"/>
                </a:cxn>
                <a:cxn ang="0">
                  <a:pos x="7" y="13"/>
                </a:cxn>
                <a:cxn ang="0">
                  <a:pos x="3" y="3"/>
                </a:cxn>
                <a:cxn ang="0">
                  <a:pos x="1" y="3"/>
                </a:cxn>
                <a:cxn ang="0">
                  <a:pos x="0" y="1"/>
                </a:cxn>
                <a:cxn ang="0">
                  <a:pos x="7" y="0"/>
                </a:cxn>
                <a:cxn ang="0">
                  <a:pos x="13" y="2"/>
                </a:cxn>
                <a:cxn ang="0">
                  <a:pos x="16" y="5"/>
                </a:cxn>
                <a:cxn ang="0">
                  <a:pos x="12" y="10"/>
                </a:cxn>
              </a:cxnLst>
              <a:rect l="0" t="0" r="r" b="b"/>
              <a:pathLst>
                <a:path w="17" h="15">
                  <a:moveTo>
                    <a:pt x="11" y="3"/>
                  </a:moveTo>
                  <a:cubicBezTo>
                    <a:pt x="10" y="3"/>
                    <a:pt x="9" y="3"/>
                    <a:pt x="8" y="3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8" y="8"/>
                    <a:pt x="8" y="8"/>
                    <a:pt x="8" y="8"/>
                  </a:cubicBezTo>
                  <a:cubicBezTo>
                    <a:pt x="10" y="8"/>
                    <a:pt x="10" y="8"/>
                    <a:pt x="10" y="8"/>
                  </a:cubicBezTo>
                  <a:cubicBezTo>
                    <a:pt x="11" y="8"/>
                    <a:pt x="12" y="8"/>
                    <a:pt x="13" y="7"/>
                  </a:cubicBezTo>
                  <a:cubicBezTo>
                    <a:pt x="13" y="7"/>
                    <a:pt x="13" y="6"/>
                    <a:pt x="13" y="5"/>
                  </a:cubicBezTo>
                  <a:cubicBezTo>
                    <a:pt x="13" y="4"/>
                    <a:pt x="12" y="3"/>
                    <a:pt x="11" y="3"/>
                  </a:cubicBezTo>
                  <a:moveTo>
                    <a:pt x="12" y="10"/>
                  </a:moveTo>
                  <a:cubicBezTo>
                    <a:pt x="9" y="10"/>
                    <a:pt x="9" y="10"/>
                    <a:pt x="9" y="10"/>
                  </a:cubicBezTo>
                  <a:cubicBezTo>
                    <a:pt x="10" y="13"/>
                    <a:pt x="10" y="13"/>
                    <a:pt x="10" y="13"/>
                  </a:cubicBezTo>
                  <a:cubicBezTo>
                    <a:pt x="13" y="13"/>
                    <a:pt x="13" y="13"/>
                    <a:pt x="13" y="13"/>
                  </a:cubicBezTo>
                  <a:cubicBezTo>
                    <a:pt x="14" y="15"/>
                    <a:pt x="14" y="15"/>
                    <a:pt x="14" y="15"/>
                  </a:cubicBezTo>
                  <a:cubicBezTo>
                    <a:pt x="6" y="15"/>
                    <a:pt x="6" y="15"/>
                    <a:pt x="6" y="15"/>
                  </a:cubicBezTo>
                  <a:cubicBezTo>
                    <a:pt x="5" y="13"/>
                    <a:pt x="5" y="13"/>
                    <a:pt x="5" y="1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9" y="0"/>
                    <a:pt x="11" y="1"/>
                    <a:pt x="13" y="2"/>
                  </a:cubicBezTo>
                  <a:cubicBezTo>
                    <a:pt x="14" y="3"/>
                    <a:pt x="15" y="4"/>
                    <a:pt x="16" y="5"/>
                  </a:cubicBezTo>
                  <a:cubicBezTo>
                    <a:pt x="17" y="8"/>
                    <a:pt x="15" y="10"/>
                    <a:pt x="12" y="10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6" name="Freeform 21"/>
            <p:cNvSpPr>
              <a:spLocks noChangeAspect="1"/>
            </p:cNvSpPr>
            <p:nvPr/>
          </p:nvSpPr>
          <p:spPr bwMode="auto">
            <a:xfrm>
              <a:off x="1827213" y="4216400"/>
              <a:ext cx="203200" cy="161925"/>
            </a:xfrm>
            <a:custGeom>
              <a:avLst/>
              <a:gdLst/>
              <a:ahLst/>
              <a:cxnLst>
                <a:cxn ang="0">
                  <a:pos x="39" y="102"/>
                </a:cxn>
                <a:cxn ang="0">
                  <a:pos x="32" y="83"/>
                </a:cxn>
                <a:cxn ang="0">
                  <a:pos x="52" y="83"/>
                </a:cxn>
                <a:cxn ang="0">
                  <a:pos x="26" y="19"/>
                </a:cxn>
                <a:cxn ang="0">
                  <a:pos x="7" y="19"/>
                </a:cxn>
                <a:cxn ang="0">
                  <a:pos x="0" y="6"/>
                </a:cxn>
                <a:cxn ang="0">
                  <a:pos x="90" y="0"/>
                </a:cxn>
                <a:cxn ang="0">
                  <a:pos x="109" y="38"/>
                </a:cxn>
                <a:cxn ang="0">
                  <a:pos x="90" y="38"/>
                </a:cxn>
                <a:cxn ang="0">
                  <a:pos x="84" y="19"/>
                </a:cxn>
                <a:cxn ang="0">
                  <a:pos x="39" y="19"/>
                </a:cxn>
                <a:cxn ang="0">
                  <a:pos x="52" y="44"/>
                </a:cxn>
                <a:cxn ang="0">
                  <a:pos x="71" y="44"/>
                </a:cxn>
                <a:cxn ang="0">
                  <a:pos x="64" y="32"/>
                </a:cxn>
                <a:cxn ang="0">
                  <a:pos x="77" y="32"/>
                </a:cxn>
                <a:cxn ang="0">
                  <a:pos x="96" y="64"/>
                </a:cxn>
                <a:cxn ang="0">
                  <a:pos x="77" y="70"/>
                </a:cxn>
                <a:cxn ang="0">
                  <a:pos x="77" y="57"/>
                </a:cxn>
                <a:cxn ang="0">
                  <a:pos x="58" y="57"/>
                </a:cxn>
                <a:cxn ang="0">
                  <a:pos x="64" y="83"/>
                </a:cxn>
                <a:cxn ang="0">
                  <a:pos x="109" y="83"/>
                </a:cxn>
                <a:cxn ang="0">
                  <a:pos x="103" y="64"/>
                </a:cxn>
                <a:cxn ang="0">
                  <a:pos x="115" y="57"/>
                </a:cxn>
                <a:cxn ang="0">
                  <a:pos x="128" y="96"/>
                </a:cxn>
                <a:cxn ang="0">
                  <a:pos x="39" y="102"/>
                </a:cxn>
              </a:cxnLst>
              <a:rect l="0" t="0" r="r" b="b"/>
              <a:pathLst>
                <a:path w="128" h="102">
                  <a:moveTo>
                    <a:pt x="39" y="102"/>
                  </a:moveTo>
                  <a:lnTo>
                    <a:pt x="32" y="83"/>
                  </a:lnTo>
                  <a:lnTo>
                    <a:pt x="52" y="83"/>
                  </a:lnTo>
                  <a:lnTo>
                    <a:pt x="26" y="19"/>
                  </a:lnTo>
                  <a:lnTo>
                    <a:pt x="7" y="19"/>
                  </a:lnTo>
                  <a:lnTo>
                    <a:pt x="0" y="6"/>
                  </a:lnTo>
                  <a:lnTo>
                    <a:pt x="90" y="0"/>
                  </a:lnTo>
                  <a:lnTo>
                    <a:pt x="109" y="38"/>
                  </a:lnTo>
                  <a:lnTo>
                    <a:pt x="90" y="38"/>
                  </a:lnTo>
                  <a:lnTo>
                    <a:pt x="84" y="19"/>
                  </a:lnTo>
                  <a:lnTo>
                    <a:pt x="39" y="19"/>
                  </a:lnTo>
                  <a:lnTo>
                    <a:pt x="52" y="44"/>
                  </a:lnTo>
                  <a:lnTo>
                    <a:pt x="71" y="44"/>
                  </a:lnTo>
                  <a:lnTo>
                    <a:pt x="64" y="32"/>
                  </a:lnTo>
                  <a:lnTo>
                    <a:pt x="77" y="32"/>
                  </a:lnTo>
                  <a:lnTo>
                    <a:pt x="96" y="64"/>
                  </a:lnTo>
                  <a:lnTo>
                    <a:pt x="77" y="70"/>
                  </a:lnTo>
                  <a:lnTo>
                    <a:pt x="77" y="57"/>
                  </a:lnTo>
                  <a:lnTo>
                    <a:pt x="58" y="57"/>
                  </a:lnTo>
                  <a:lnTo>
                    <a:pt x="64" y="83"/>
                  </a:lnTo>
                  <a:lnTo>
                    <a:pt x="109" y="83"/>
                  </a:lnTo>
                  <a:lnTo>
                    <a:pt x="103" y="64"/>
                  </a:lnTo>
                  <a:lnTo>
                    <a:pt x="115" y="57"/>
                  </a:lnTo>
                  <a:lnTo>
                    <a:pt x="128" y="96"/>
                  </a:lnTo>
                  <a:lnTo>
                    <a:pt x="39" y="10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7" name="Freeform 22"/>
            <p:cNvSpPr>
              <a:spLocks noChangeAspect="1" noEditPoints="1"/>
            </p:cNvSpPr>
            <p:nvPr/>
          </p:nvSpPr>
          <p:spPr bwMode="auto">
            <a:xfrm>
              <a:off x="2000250" y="4216400"/>
              <a:ext cx="212725" cy="152400"/>
            </a:xfrm>
            <a:custGeom>
              <a:avLst/>
              <a:gdLst/>
              <a:ahLst/>
              <a:cxnLst>
                <a:cxn ang="0">
                  <a:pos x="9" y="2"/>
                </a:cxn>
                <a:cxn ang="0">
                  <a:pos x="6" y="2"/>
                </a:cxn>
                <a:cxn ang="0">
                  <a:pos x="7" y="6"/>
                </a:cxn>
                <a:cxn ang="0">
                  <a:pos x="10" y="6"/>
                </a:cxn>
                <a:cxn ang="0">
                  <a:pos x="12" y="4"/>
                </a:cxn>
                <a:cxn ang="0">
                  <a:pos x="9" y="2"/>
                </a:cxn>
                <a:cxn ang="0">
                  <a:pos x="17" y="14"/>
                </a:cxn>
                <a:cxn ang="0">
                  <a:pos x="14" y="11"/>
                </a:cxn>
                <a:cxn ang="0">
                  <a:pos x="10" y="9"/>
                </a:cxn>
                <a:cxn ang="0">
                  <a:pos x="8" y="9"/>
                </a:cxn>
                <a:cxn ang="0">
                  <a:pos x="10" y="12"/>
                </a:cxn>
                <a:cxn ang="0">
                  <a:pos x="12" y="12"/>
                </a:cxn>
                <a:cxn ang="0">
                  <a:pos x="13" y="14"/>
                </a:cxn>
                <a:cxn ang="0">
                  <a:pos x="6" y="15"/>
                </a:cxn>
                <a:cxn ang="0">
                  <a:pos x="5" y="12"/>
                </a:cxn>
                <a:cxn ang="0">
                  <a:pos x="7" y="12"/>
                </a:cxn>
                <a:cxn ang="0">
                  <a:pos x="3" y="2"/>
                </a:cxn>
                <a:cxn ang="0">
                  <a:pos x="1" y="2"/>
                </a:cxn>
                <a:cxn ang="0">
                  <a:pos x="0" y="0"/>
                </a:cxn>
                <a:cxn ang="0">
                  <a:pos x="8" y="0"/>
                </a:cxn>
                <a:cxn ang="0">
                  <a:pos x="11" y="0"/>
                </a:cxn>
                <a:cxn ang="0">
                  <a:pos x="15" y="4"/>
                </a:cxn>
                <a:cxn ang="0">
                  <a:pos x="14" y="8"/>
                </a:cxn>
                <a:cxn ang="0">
                  <a:pos x="13" y="8"/>
                </a:cxn>
                <a:cxn ang="0">
                  <a:pos x="18" y="12"/>
                </a:cxn>
                <a:cxn ang="0">
                  <a:pos x="20" y="11"/>
                </a:cxn>
                <a:cxn ang="0">
                  <a:pos x="21" y="14"/>
                </a:cxn>
                <a:cxn ang="0">
                  <a:pos x="17" y="14"/>
                </a:cxn>
              </a:cxnLst>
              <a:rect l="0" t="0" r="r" b="b"/>
              <a:pathLst>
                <a:path w="21" h="15">
                  <a:moveTo>
                    <a:pt x="9" y="2"/>
                  </a:moveTo>
                  <a:cubicBezTo>
                    <a:pt x="6" y="2"/>
                    <a:pt x="6" y="2"/>
                    <a:pt x="6" y="2"/>
                  </a:cubicBezTo>
                  <a:cubicBezTo>
                    <a:pt x="7" y="6"/>
                    <a:pt x="7" y="6"/>
                    <a:pt x="7" y="6"/>
                  </a:cubicBezTo>
                  <a:cubicBezTo>
                    <a:pt x="10" y="6"/>
                    <a:pt x="10" y="6"/>
                    <a:pt x="10" y="6"/>
                  </a:cubicBezTo>
                  <a:cubicBezTo>
                    <a:pt x="11" y="6"/>
                    <a:pt x="13" y="6"/>
                    <a:pt x="12" y="4"/>
                  </a:cubicBezTo>
                  <a:cubicBezTo>
                    <a:pt x="12" y="2"/>
                    <a:pt x="10" y="2"/>
                    <a:pt x="9" y="2"/>
                  </a:cubicBezTo>
                  <a:moveTo>
                    <a:pt x="17" y="14"/>
                  </a:moveTo>
                  <a:cubicBezTo>
                    <a:pt x="16" y="13"/>
                    <a:pt x="15" y="12"/>
                    <a:pt x="14" y="11"/>
                  </a:cubicBezTo>
                  <a:cubicBezTo>
                    <a:pt x="10" y="9"/>
                    <a:pt x="10" y="9"/>
                    <a:pt x="10" y="9"/>
                  </a:cubicBezTo>
                  <a:cubicBezTo>
                    <a:pt x="8" y="9"/>
                    <a:pt x="8" y="9"/>
                    <a:pt x="8" y="9"/>
                  </a:cubicBezTo>
                  <a:cubicBezTo>
                    <a:pt x="10" y="12"/>
                    <a:pt x="10" y="12"/>
                    <a:pt x="10" y="12"/>
                  </a:cubicBezTo>
                  <a:cubicBezTo>
                    <a:pt x="12" y="12"/>
                    <a:pt x="12" y="12"/>
                    <a:pt x="12" y="12"/>
                  </a:cubicBezTo>
                  <a:cubicBezTo>
                    <a:pt x="13" y="14"/>
                    <a:pt x="13" y="14"/>
                    <a:pt x="13" y="14"/>
                  </a:cubicBezTo>
                  <a:cubicBezTo>
                    <a:pt x="6" y="15"/>
                    <a:pt x="6" y="15"/>
                    <a:pt x="6" y="15"/>
                  </a:cubicBezTo>
                  <a:cubicBezTo>
                    <a:pt x="5" y="12"/>
                    <a:pt x="5" y="12"/>
                    <a:pt x="5" y="12"/>
                  </a:cubicBezTo>
                  <a:cubicBezTo>
                    <a:pt x="7" y="12"/>
                    <a:pt x="7" y="12"/>
                    <a:pt x="7" y="1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9" y="0"/>
                    <a:pt x="10" y="0"/>
                    <a:pt x="11" y="0"/>
                  </a:cubicBezTo>
                  <a:cubicBezTo>
                    <a:pt x="13" y="1"/>
                    <a:pt x="14" y="2"/>
                    <a:pt x="15" y="4"/>
                  </a:cubicBezTo>
                  <a:cubicBezTo>
                    <a:pt x="16" y="5"/>
                    <a:pt x="15" y="7"/>
                    <a:pt x="14" y="8"/>
                  </a:cubicBezTo>
                  <a:cubicBezTo>
                    <a:pt x="13" y="8"/>
                    <a:pt x="13" y="8"/>
                    <a:pt x="13" y="8"/>
                  </a:cubicBezTo>
                  <a:cubicBezTo>
                    <a:pt x="18" y="12"/>
                    <a:pt x="18" y="12"/>
                    <a:pt x="18" y="12"/>
                  </a:cubicBezTo>
                  <a:cubicBezTo>
                    <a:pt x="20" y="11"/>
                    <a:pt x="20" y="11"/>
                    <a:pt x="20" y="11"/>
                  </a:cubicBezTo>
                  <a:cubicBezTo>
                    <a:pt x="21" y="14"/>
                    <a:pt x="21" y="14"/>
                    <a:pt x="21" y="14"/>
                  </a:cubicBezTo>
                  <a:lnTo>
                    <a:pt x="17" y="1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8" name="Freeform 23"/>
            <p:cNvSpPr>
              <a:spLocks noChangeAspect="1"/>
            </p:cNvSpPr>
            <p:nvPr/>
          </p:nvSpPr>
          <p:spPr bwMode="auto">
            <a:xfrm>
              <a:off x="741363" y="4378325"/>
              <a:ext cx="1503363" cy="1111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51"/>
                </a:cxn>
                <a:cxn ang="0">
                  <a:pos x="940" y="0"/>
                </a:cxn>
                <a:cxn ang="0">
                  <a:pos x="947" y="19"/>
                </a:cxn>
                <a:cxn ang="0">
                  <a:pos x="0" y="70"/>
                </a:cxn>
              </a:cxnLst>
              <a:rect l="0" t="0" r="r" b="b"/>
              <a:pathLst>
                <a:path w="947" h="70">
                  <a:moveTo>
                    <a:pt x="0" y="70"/>
                  </a:moveTo>
                  <a:lnTo>
                    <a:pt x="0" y="51"/>
                  </a:lnTo>
                  <a:lnTo>
                    <a:pt x="940" y="0"/>
                  </a:lnTo>
                  <a:lnTo>
                    <a:pt x="947" y="19"/>
                  </a:lnTo>
                  <a:lnTo>
                    <a:pt x="0" y="7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9" name="Freeform 24"/>
            <p:cNvSpPr>
              <a:spLocks noChangeAspect="1"/>
            </p:cNvSpPr>
            <p:nvPr/>
          </p:nvSpPr>
          <p:spPr bwMode="auto">
            <a:xfrm>
              <a:off x="741363" y="4419600"/>
              <a:ext cx="1503363" cy="101600"/>
            </a:xfrm>
            <a:custGeom>
              <a:avLst/>
              <a:gdLst/>
              <a:ahLst/>
              <a:cxnLst>
                <a:cxn ang="0">
                  <a:pos x="0" y="64"/>
                </a:cxn>
                <a:cxn ang="0">
                  <a:pos x="0" y="51"/>
                </a:cxn>
                <a:cxn ang="0">
                  <a:pos x="947" y="0"/>
                </a:cxn>
                <a:cxn ang="0">
                  <a:pos x="947" y="12"/>
                </a:cxn>
                <a:cxn ang="0">
                  <a:pos x="0" y="64"/>
                </a:cxn>
              </a:cxnLst>
              <a:rect l="0" t="0" r="r" b="b"/>
              <a:pathLst>
                <a:path w="947" h="64">
                  <a:moveTo>
                    <a:pt x="0" y="64"/>
                  </a:moveTo>
                  <a:lnTo>
                    <a:pt x="0" y="51"/>
                  </a:lnTo>
                  <a:lnTo>
                    <a:pt x="947" y="0"/>
                  </a:lnTo>
                  <a:lnTo>
                    <a:pt x="947" y="12"/>
                  </a:lnTo>
                  <a:lnTo>
                    <a:pt x="0" y="6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0" name="Freeform 26"/>
            <p:cNvSpPr>
              <a:spLocks noChangeAspect="1"/>
            </p:cNvSpPr>
            <p:nvPr/>
          </p:nvSpPr>
          <p:spPr bwMode="auto">
            <a:xfrm>
              <a:off x="1451502" y="4567681"/>
              <a:ext cx="498475" cy="376237"/>
            </a:xfrm>
            <a:custGeom>
              <a:avLst/>
              <a:gdLst/>
              <a:ahLst/>
              <a:cxnLst>
                <a:cxn ang="0">
                  <a:pos x="0" y="20"/>
                </a:cxn>
                <a:cxn ang="0">
                  <a:pos x="218" y="0"/>
                </a:cxn>
                <a:cxn ang="0">
                  <a:pos x="314" y="218"/>
                </a:cxn>
                <a:cxn ang="0">
                  <a:pos x="90" y="237"/>
                </a:cxn>
                <a:cxn ang="0">
                  <a:pos x="0" y="20"/>
                </a:cxn>
              </a:cxnLst>
              <a:rect l="0" t="0" r="r" b="b"/>
              <a:pathLst>
                <a:path w="314" h="237">
                  <a:moveTo>
                    <a:pt x="0" y="20"/>
                  </a:moveTo>
                  <a:lnTo>
                    <a:pt x="218" y="0"/>
                  </a:lnTo>
                  <a:lnTo>
                    <a:pt x="314" y="218"/>
                  </a:lnTo>
                  <a:lnTo>
                    <a:pt x="90" y="237"/>
                  </a:lnTo>
                  <a:lnTo>
                    <a:pt x="0" y="2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1" name="Freeform 29"/>
            <p:cNvSpPr>
              <a:spLocks noChangeAspect="1"/>
            </p:cNvSpPr>
            <p:nvPr/>
          </p:nvSpPr>
          <p:spPr bwMode="auto">
            <a:xfrm>
              <a:off x="2071688" y="4976813"/>
              <a:ext cx="457200" cy="50800"/>
            </a:xfrm>
            <a:custGeom>
              <a:avLst/>
              <a:gdLst/>
              <a:ahLst/>
              <a:cxnLst>
                <a:cxn ang="0">
                  <a:pos x="45" y="1"/>
                </a:cxn>
                <a:cxn ang="0">
                  <a:pos x="45" y="0"/>
                </a:cxn>
                <a:cxn ang="0">
                  <a:pos x="0" y="3"/>
                </a:cxn>
                <a:cxn ang="0">
                  <a:pos x="0" y="5"/>
                </a:cxn>
                <a:cxn ang="0">
                  <a:pos x="45" y="1"/>
                </a:cxn>
              </a:cxnLst>
              <a:rect l="0" t="0" r="r" b="b"/>
              <a:pathLst>
                <a:path w="45" h="5">
                  <a:moveTo>
                    <a:pt x="45" y="1"/>
                  </a:moveTo>
                  <a:cubicBezTo>
                    <a:pt x="45" y="0"/>
                    <a:pt x="45" y="0"/>
                    <a:pt x="45" y="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4"/>
                    <a:pt x="0" y="4"/>
                    <a:pt x="0" y="5"/>
                  </a:cubicBezTo>
                  <a:lnTo>
                    <a:pt x="45" y="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2" name="Freeform 30"/>
            <p:cNvSpPr>
              <a:spLocks noChangeAspect="1"/>
            </p:cNvSpPr>
            <p:nvPr/>
          </p:nvSpPr>
          <p:spPr bwMode="auto">
            <a:xfrm>
              <a:off x="984250" y="5048250"/>
              <a:ext cx="528638" cy="60325"/>
            </a:xfrm>
            <a:custGeom>
              <a:avLst/>
              <a:gdLst/>
              <a:ahLst/>
              <a:cxnLst>
                <a:cxn ang="0">
                  <a:pos x="0" y="4"/>
                </a:cxn>
                <a:cxn ang="0">
                  <a:pos x="0" y="6"/>
                </a:cxn>
                <a:cxn ang="0">
                  <a:pos x="52" y="2"/>
                </a:cxn>
                <a:cxn ang="0">
                  <a:pos x="51" y="0"/>
                </a:cxn>
                <a:cxn ang="0">
                  <a:pos x="0" y="4"/>
                </a:cxn>
              </a:cxnLst>
              <a:rect l="0" t="0" r="r" b="b"/>
              <a:pathLst>
                <a:path w="52" h="6">
                  <a:moveTo>
                    <a:pt x="0" y="4"/>
                  </a:moveTo>
                  <a:cubicBezTo>
                    <a:pt x="0" y="6"/>
                    <a:pt x="0" y="6"/>
                    <a:pt x="0" y="6"/>
                  </a:cubicBezTo>
                  <a:cubicBezTo>
                    <a:pt x="52" y="2"/>
                    <a:pt x="52" y="2"/>
                    <a:pt x="52" y="2"/>
                  </a:cubicBezTo>
                  <a:cubicBezTo>
                    <a:pt x="52" y="2"/>
                    <a:pt x="51" y="1"/>
                    <a:pt x="51" y="0"/>
                  </a:cubicBezTo>
                  <a:lnTo>
                    <a:pt x="0" y="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3" name="Freeform 31"/>
            <p:cNvSpPr>
              <a:spLocks noChangeAspect="1"/>
            </p:cNvSpPr>
            <p:nvPr/>
          </p:nvSpPr>
          <p:spPr bwMode="auto">
            <a:xfrm>
              <a:off x="1014413" y="5170488"/>
              <a:ext cx="519113" cy="60325"/>
            </a:xfrm>
            <a:custGeom>
              <a:avLst/>
              <a:gdLst/>
              <a:ahLst/>
              <a:cxnLst>
                <a:cxn ang="0">
                  <a:pos x="0" y="4"/>
                </a:cxn>
                <a:cxn ang="0">
                  <a:pos x="0" y="6"/>
                </a:cxn>
                <a:cxn ang="0">
                  <a:pos x="51" y="2"/>
                </a:cxn>
                <a:cxn ang="0">
                  <a:pos x="50" y="0"/>
                </a:cxn>
                <a:cxn ang="0">
                  <a:pos x="0" y="4"/>
                </a:cxn>
              </a:cxnLst>
              <a:rect l="0" t="0" r="r" b="b"/>
              <a:pathLst>
                <a:path w="51" h="6">
                  <a:moveTo>
                    <a:pt x="0" y="4"/>
                  </a:moveTo>
                  <a:cubicBezTo>
                    <a:pt x="0" y="6"/>
                    <a:pt x="0" y="6"/>
                    <a:pt x="0" y="6"/>
                  </a:cubicBezTo>
                  <a:cubicBezTo>
                    <a:pt x="51" y="2"/>
                    <a:pt x="51" y="2"/>
                    <a:pt x="51" y="2"/>
                  </a:cubicBezTo>
                  <a:cubicBezTo>
                    <a:pt x="51" y="1"/>
                    <a:pt x="51" y="1"/>
                    <a:pt x="50" y="0"/>
                  </a:cubicBezTo>
                  <a:lnTo>
                    <a:pt x="0" y="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4" name="Freeform 32"/>
            <p:cNvSpPr>
              <a:spLocks noChangeAspect="1"/>
            </p:cNvSpPr>
            <p:nvPr/>
          </p:nvSpPr>
          <p:spPr bwMode="auto">
            <a:xfrm>
              <a:off x="2092325" y="5089525"/>
              <a:ext cx="466725" cy="50800"/>
            </a:xfrm>
            <a:custGeom>
              <a:avLst/>
              <a:gdLst/>
              <a:ahLst/>
              <a:cxnLst>
                <a:cxn ang="0">
                  <a:pos x="46" y="2"/>
                </a:cxn>
                <a:cxn ang="0">
                  <a:pos x="46" y="0"/>
                </a:cxn>
                <a:cxn ang="0">
                  <a:pos x="0" y="4"/>
                </a:cxn>
                <a:cxn ang="0">
                  <a:pos x="0" y="5"/>
                </a:cxn>
                <a:cxn ang="0">
                  <a:pos x="46" y="2"/>
                </a:cxn>
              </a:cxnLst>
              <a:rect l="0" t="0" r="r" b="b"/>
              <a:pathLst>
                <a:path w="46" h="5">
                  <a:moveTo>
                    <a:pt x="46" y="2"/>
                  </a:moveTo>
                  <a:cubicBezTo>
                    <a:pt x="46" y="0"/>
                    <a:pt x="46" y="0"/>
                    <a:pt x="46" y="0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4"/>
                    <a:pt x="0" y="5"/>
                    <a:pt x="0" y="5"/>
                  </a:cubicBezTo>
                  <a:lnTo>
                    <a:pt x="46" y="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5" name="Freeform 33"/>
            <p:cNvSpPr>
              <a:spLocks noChangeAspect="1"/>
            </p:cNvSpPr>
            <p:nvPr/>
          </p:nvSpPr>
          <p:spPr bwMode="auto">
            <a:xfrm>
              <a:off x="1035050" y="5281613"/>
              <a:ext cx="498475" cy="60325"/>
            </a:xfrm>
            <a:custGeom>
              <a:avLst/>
              <a:gdLst/>
              <a:ahLst/>
              <a:cxnLst>
                <a:cxn ang="0">
                  <a:pos x="0" y="4"/>
                </a:cxn>
                <a:cxn ang="0">
                  <a:pos x="0" y="6"/>
                </a:cxn>
                <a:cxn ang="0">
                  <a:pos x="49" y="2"/>
                </a:cxn>
                <a:cxn ang="0">
                  <a:pos x="49" y="0"/>
                </a:cxn>
                <a:cxn ang="0">
                  <a:pos x="0" y="4"/>
                </a:cxn>
              </a:cxnLst>
              <a:rect l="0" t="0" r="r" b="b"/>
              <a:pathLst>
                <a:path w="49" h="6">
                  <a:moveTo>
                    <a:pt x="0" y="4"/>
                  </a:moveTo>
                  <a:cubicBezTo>
                    <a:pt x="0" y="6"/>
                    <a:pt x="0" y="6"/>
                    <a:pt x="0" y="6"/>
                  </a:cubicBezTo>
                  <a:cubicBezTo>
                    <a:pt x="49" y="2"/>
                    <a:pt x="49" y="2"/>
                    <a:pt x="49" y="2"/>
                  </a:cubicBezTo>
                  <a:cubicBezTo>
                    <a:pt x="49" y="1"/>
                    <a:pt x="49" y="1"/>
                    <a:pt x="49" y="0"/>
                  </a:cubicBezTo>
                  <a:lnTo>
                    <a:pt x="0" y="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6" name="Freeform 34"/>
            <p:cNvSpPr>
              <a:spLocks noChangeAspect="1"/>
            </p:cNvSpPr>
            <p:nvPr/>
          </p:nvSpPr>
          <p:spPr bwMode="auto">
            <a:xfrm>
              <a:off x="2092325" y="5200650"/>
              <a:ext cx="476250" cy="60325"/>
            </a:xfrm>
            <a:custGeom>
              <a:avLst/>
              <a:gdLst/>
              <a:ahLst/>
              <a:cxnLst>
                <a:cxn ang="0">
                  <a:pos x="47" y="2"/>
                </a:cxn>
                <a:cxn ang="0">
                  <a:pos x="47" y="0"/>
                </a:cxn>
                <a:cxn ang="0">
                  <a:pos x="0" y="4"/>
                </a:cxn>
                <a:cxn ang="0">
                  <a:pos x="0" y="6"/>
                </a:cxn>
                <a:cxn ang="0">
                  <a:pos x="47" y="2"/>
                </a:cxn>
              </a:cxnLst>
              <a:rect l="0" t="0" r="r" b="b"/>
              <a:pathLst>
                <a:path w="47" h="6">
                  <a:moveTo>
                    <a:pt x="47" y="2"/>
                  </a:moveTo>
                  <a:cubicBezTo>
                    <a:pt x="47" y="0"/>
                    <a:pt x="47" y="0"/>
                    <a:pt x="47" y="0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4"/>
                    <a:pt x="0" y="5"/>
                    <a:pt x="0" y="6"/>
                  </a:cubicBezTo>
                  <a:lnTo>
                    <a:pt x="47" y="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7" name="Freeform 35"/>
            <p:cNvSpPr>
              <a:spLocks noChangeAspect="1"/>
            </p:cNvSpPr>
            <p:nvPr/>
          </p:nvSpPr>
          <p:spPr bwMode="auto">
            <a:xfrm>
              <a:off x="2092325" y="5322888"/>
              <a:ext cx="476250" cy="50800"/>
            </a:xfrm>
            <a:custGeom>
              <a:avLst/>
              <a:gdLst/>
              <a:ahLst/>
              <a:cxnLst>
                <a:cxn ang="0">
                  <a:pos x="47" y="0"/>
                </a:cxn>
                <a:cxn ang="0">
                  <a:pos x="0" y="4"/>
                </a:cxn>
                <a:cxn ang="0">
                  <a:pos x="0" y="5"/>
                </a:cxn>
                <a:cxn ang="0">
                  <a:pos x="47" y="2"/>
                </a:cxn>
                <a:cxn ang="0">
                  <a:pos x="47" y="0"/>
                </a:cxn>
              </a:cxnLst>
              <a:rect l="0" t="0" r="r" b="b"/>
              <a:pathLst>
                <a:path w="47" h="5">
                  <a:moveTo>
                    <a:pt x="47" y="0"/>
                  </a:moveTo>
                  <a:cubicBezTo>
                    <a:pt x="0" y="4"/>
                    <a:pt x="0" y="4"/>
                    <a:pt x="0" y="4"/>
                  </a:cubicBezTo>
                  <a:cubicBezTo>
                    <a:pt x="0" y="4"/>
                    <a:pt x="0" y="5"/>
                    <a:pt x="0" y="5"/>
                  </a:cubicBezTo>
                  <a:cubicBezTo>
                    <a:pt x="47" y="2"/>
                    <a:pt x="47" y="2"/>
                    <a:pt x="47" y="2"/>
                  </a:cubicBezTo>
                  <a:lnTo>
                    <a:pt x="47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8" name="Freeform 36"/>
            <p:cNvSpPr>
              <a:spLocks noChangeAspect="1"/>
            </p:cNvSpPr>
            <p:nvPr/>
          </p:nvSpPr>
          <p:spPr bwMode="auto">
            <a:xfrm>
              <a:off x="1035050" y="5403850"/>
              <a:ext cx="487363" cy="50800"/>
            </a:xfrm>
            <a:custGeom>
              <a:avLst/>
              <a:gdLst/>
              <a:ahLst/>
              <a:cxnLst>
                <a:cxn ang="0">
                  <a:pos x="0" y="4"/>
                </a:cxn>
                <a:cxn ang="0">
                  <a:pos x="0" y="5"/>
                </a:cxn>
                <a:cxn ang="0">
                  <a:pos x="48" y="2"/>
                </a:cxn>
                <a:cxn ang="0">
                  <a:pos x="48" y="0"/>
                </a:cxn>
                <a:cxn ang="0">
                  <a:pos x="0" y="4"/>
                </a:cxn>
              </a:cxnLst>
              <a:rect l="0" t="0" r="r" b="b"/>
              <a:pathLst>
                <a:path w="48" h="5">
                  <a:moveTo>
                    <a:pt x="0" y="4"/>
                  </a:moveTo>
                  <a:cubicBezTo>
                    <a:pt x="0" y="5"/>
                    <a:pt x="0" y="5"/>
                    <a:pt x="0" y="5"/>
                  </a:cubicBezTo>
                  <a:cubicBezTo>
                    <a:pt x="48" y="2"/>
                    <a:pt x="48" y="2"/>
                    <a:pt x="48" y="2"/>
                  </a:cubicBezTo>
                  <a:cubicBezTo>
                    <a:pt x="48" y="1"/>
                    <a:pt x="48" y="0"/>
                    <a:pt x="48" y="0"/>
                  </a:cubicBezTo>
                  <a:lnTo>
                    <a:pt x="0" y="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9" name="Freeform 37"/>
            <p:cNvSpPr>
              <a:spLocks noChangeAspect="1"/>
            </p:cNvSpPr>
            <p:nvPr/>
          </p:nvSpPr>
          <p:spPr bwMode="auto">
            <a:xfrm>
              <a:off x="1919288" y="4572000"/>
              <a:ext cx="406400" cy="39687"/>
            </a:xfrm>
            <a:custGeom>
              <a:avLst/>
              <a:gdLst/>
              <a:ahLst/>
              <a:cxnLst>
                <a:cxn ang="0">
                  <a:pos x="40" y="1"/>
                </a:cxn>
                <a:cxn ang="0">
                  <a:pos x="40" y="0"/>
                </a:cxn>
                <a:cxn ang="0">
                  <a:pos x="0" y="2"/>
                </a:cxn>
                <a:cxn ang="0">
                  <a:pos x="1" y="4"/>
                </a:cxn>
                <a:cxn ang="0">
                  <a:pos x="40" y="1"/>
                </a:cxn>
              </a:cxnLst>
              <a:rect l="0" t="0" r="r" b="b"/>
              <a:pathLst>
                <a:path w="40" h="4">
                  <a:moveTo>
                    <a:pt x="40" y="1"/>
                  </a:moveTo>
                  <a:cubicBezTo>
                    <a:pt x="40" y="0"/>
                    <a:pt x="40" y="0"/>
                    <a:pt x="40" y="0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3"/>
                    <a:pt x="1" y="3"/>
                    <a:pt x="1" y="4"/>
                  </a:cubicBezTo>
                  <a:lnTo>
                    <a:pt x="40" y="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80" name="Freeform 38"/>
            <p:cNvSpPr>
              <a:spLocks noChangeAspect="1"/>
            </p:cNvSpPr>
            <p:nvPr/>
          </p:nvSpPr>
          <p:spPr bwMode="auto">
            <a:xfrm>
              <a:off x="801688" y="4621213"/>
              <a:ext cx="558800" cy="61912"/>
            </a:xfrm>
            <a:custGeom>
              <a:avLst/>
              <a:gdLst/>
              <a:ahLst/>
              <a:cxnLst>
                <a:cxn ang="0">
                  <a:pos x="0" y="4"/>
                </a:cxn>
                <a:cxn ang="0">
                  <a:pos x="0" y="6"/>
                </a:cxn>
                <a:cxn ang="0">
                  <a:pos x="55" y="2"/>
                </a:cxn>
                <a:cxn ang="0">
                  <a:pos x="55" y="0"/>
                </a:cxn>
                <a:cxn ang="0">
                  <a:pos x="0" y="4"/>
                </a:cxn>
              </a:cxnLst>
              <a:rect l="0" t="0" r="r" b="b"/>
              <a:pathLst>
                <a:path w="55" h="6">
                  <a:moveTo>
                    <a:pt x="0" y="4"/>
                  </a:moveTo>
                  <a:cubicBezTo>
                    <a:pt x="0" y="6"/>
                    <a:pt x="0" y="6"/>
                    <a:pt x="0" y="6"/>
                  </a:cubicBezTo>
                  <a:cubicBezTo>
                    <a:pt x="55" y="2"/>
                    <a:pt x="55" y="2"/>
                    <a:pt x="55" y="2"/>
                  </a:cubicBezTo>
                  <a:cubicBezTo>
                    <a:pt x="55" y="2"/>
                    <a:pt x="55" y="1"/>
                    <a:pt x="55" y="0"/>
                  </a:cubicBezTo>
                  <a:lnTo>
                    <a:pt x="0" y="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81" name="Freeform 39"/>
            <p:cNvSpPr>
              <a:spLocks noChangeAspect="1"/>
            </p:cNvSpPr>
            <p:nvPr/>
          </p:nvSpPr>
          <p:spPr bwMode="auto">
            <a:xfrm>
              <a:off x="852488" y="4722813"/>
              <a:ext cx="549275" cy="50800"/>
            </a:xfrm>
            <a:custGeom>
              <a:avLst/>
              <a:gdLst/>
              <a:ahLst/>
              <a:cxnLst>
                <a:cxn ang="0">
                  <a:pos x="0" y="3"/>
                </a:cxn>
                <a:cxn ang="0">
                  <a:pos x="0" y="5"/>
                </a:cxn>
                <a:cxn ang="0">
                  <a:pos x="54" y="1"/>
                </a:cxn>
                <a:cxn ang="0">
                  <a:pos x="53" y="0"/>
                </a:cxn>
                <a:cxn ang="0">
                  <a:pos x="0" y="3"/>
                </a:cxn>
              </a:cxnLst>
              <a:rect l="0" t="0" r="r" b="b"/>
              <a:pathLst>
                <a:path w="54" h="5">
                  <a:moveTo>
                    <a:pt x="0" y="3"/>
                  </a:moveTo>
                  <a:cubicBezTo>
                    <a:pt x="0" y="5"/>
                    <a:pt x="0" y="5"/>
                    <a:pt x="0" y="5"/>
                  </a:cubicBezTo>
                  <a:cubicBezTo>
                    <a:pt x="54" y="1"/>
                    <a:pt x="54" y="1"/>
                    <a:pt x="54" y="1"/>
                  </a:cubicBezTo>
                  <a:cubicBezTo>
                    <a:pt x="54" y="1"/>
                    <a:pt x="54" y="0"/>
                    <a:pt x="53" y="0"/>
                  </a:cubicBezTo>
                  <a:lnTo>
                    <a:pt x="0" y="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83" name="Freeform 40"/>
            <p:cNvSpPr>
              <a:spLocks noChangeAspect="1"/>
            </p:cNvSpPr>
            <p:nvPr/>
          </p:nvSpPr>
          <p:spPr bwMode="auto">
            <a:xfrm>
              <a:off x="1960563" y="4662488"/>
              <a:ext cx="415925" cy="41275"/>
            </a:xfrm>
            <a:custGeom>
              <a:avLst/>
              <a:gdLst/>
              <a:ahLst/>
              <a:cxnLst>
                <a:cxn ang="0">
                  <a:pos x="41" y="2"/>
                </a:cxn>
                <a:cxn ang="0">
                  <a:pos x="41" y="0"/>
                </a:cxn>
                <a:cxn ang="0">
                  <a:pos x="0" y="2"/>
                </a:cxn>
                <a:cxn ang="0">
                  <a:pos x="1" y="4"/>
                </a:cxn>
                <a:cxn ang="0">
                  <a:pos x="41" y="2"/>
                </a:cxn>
              </a:cxnLst>
              <a:rect l="0" t="0" r="r" b="b"/>
              <a:pathLst>
                <a:path w="41" h="4">
                  <a:moveTo>
                    <a:pt x="41" y="2"/>
                  </a:moveTo>
                  <a:cubicBezTo>
                    <a:pt x="41" y="0"/>
                    <a:pt x="41" y="0"/>
                    <a:pt x="41" y="0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3"/>
                    <a:pt x="0" y="3"/>
                    <a:pt x="1" y="4"/>
                  </a:cubicBezTo>
                  <a:lnTo>
                    <a:pt x="41" y="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84" name="Freeform 41"/>
            <p:cNvSpPr>
              <a:spLocks noChangeAspect="1"/>
            </p:cNvSpPr>
            <p:nvPr/>
          </p:nvSpPr>
          <p:spPr bwMode="auto">
            <a:xfrm>
              <a:off x="893763" y="4824413"/>
              <a:ext cx="547688" cy="50800"/>
            </a:xfrm>
            <a:custGeom>
              <a:avLst/>
              <a:gdLst/>
              <a:ahLst/>
              <a:cxnLst>
                <a:cxn ang="0">
                  <a:pos x="0" y="3"/>
                </a:cxn>
                <a:cxn ang="0">
                  <a:pos x="0" y="5"/>
                </a:cxn>
                <a:cxn ang="0">
                  <a:pos x="54" y="2"/>
                </a:cxn>
                <a:cxn ang="0">
                  <a:pos x="53" y="0"/>
                </a:cxn>
                <a:cxn ang="0">
                  <a:pos x="0" y="3"/>
                </a:cxn>
              </a:cxnLst>
              <a:rect l="0" t="0" r="r" b="b"/>
              <a:pathLst>
                <a:path w="54" h="5">
                  <a:moveTo>
                    <a:pt x="0" y="3"/>
                  </a:moveTo>
                  <a:cubicBezTo>
                    <a:pt x="0" y="5"/>
                    <a:pt x="0" y="5"/>
                    <a:pt x="0" y="5"/>
                  </a:cubicBezTo>
                  <a:cubicBezTo>
                    <a:pt x="54" y="2"/>
                    <a:pt x="54" y="2"/>
                    <a:pt x="54" y="2"/>
                  </a:cubicBezTo>
                  <a:cubicBezTo>
                    <a:pt x="54" y="1"/>
                    <a:pt x="53" y="1"/>
                    <a:pt x="53" y="0"/>
                  </a:cubicBezTo>
                  <a:lnTo>
                    <a:pt x="0" y="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86" name="Freeform 42"/>
            <p:cNvSpPr>
              <a:spLocks noChangeAspect="1"/>
            </p:cNvSpPr>
            <p:nvPr/>
          </p:nvSpPr>
          <p:spPr bwMode="auto">
            <a:xfrm>
              <a:off x="2000250" y="4764088"/>
              <a:ext cx="427038" cy="41275"/>
            </a:xfrm>
            <a:custGeom>
              <a:avLst/>
              <a:gdLst/>
              <a:ahLst/>
              <a:cxnLst>
                <a:cxn ang="0">
                  <a:pos x="42" y="2"/>
                </a:cxn>
                <a:cxn ang="0">
                  <a:pos x="42" y="0"/>
                </a:cxn>
                <a:cxn ang="0">
                  <a:pos x="0" y="3"/>
                </a:cxn>
                <a:cxn ang="0">
                  <a:pos x="0" y="4"/>
                </a:cxn>
                <a:cxn ang="0">
                  <a:pos x="42" y="2"/>
                </a:cxn>
              </a:cxnLst>
              <a:rect l="0" t="0" r="r" b="b"/>
              <a:pathLst>
                <a:path w="42" h="4">
                  <a:moveTo>
                    <a:pt x="42" y="2"/>
                  </a:moveTo>
                  <a:cubicBezTo>
                    <a:pt x="42" y="0"/>
                    <a:pt x="42" y="0"/>
                    <a:pt x="42" y="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4"/>
                    <a:pt x="0" y="4"/>
                  </a:cubicBezTo>
                  <a:lnTo>
                    <a:pt x="42" y="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87" name="Freeform 43"/>
            <p:cNvSpPr>
              <a:spLocks noChangeAspect="1"/>
            </p:cNvSpPr>
            <p:nvPr/>
          </p:nvSpPr>
          <p:spPr bwMode="auto">
            <a:xfrm>
              <a:off x="944563" y="4946650"/>
              <a:ext cx="538163" cy="50800"/>
            </a:xfrm>
            <a:custGeom>
              <a:avLst/>
              <a:gdLst/>
              <a:ahLst/>
              <a:cxnLst>
                <a:cxn ang="0">
                  <a:pos x="0" y="3"/>
                </a:cxn>
                <a:cxn ang="0">
                  <a:pos x="0" y="5"/>
                </a:cxn>
                <a:cxn ang="0">
                  <a:pos x="53" y="1"/>
                </a:cxn>
                <a:cxn ang="0">
                  <a:pos x="52" y="0"/>
                </a:cxn>
                <a:cxn ang="0">
                  <a:pos x="0" y="3"/>
                </a:cxn>
              </a:cxnLst>
              <a:rect l="0" t="0" r="r" b="b"/>
              <a:pathLst>
                <a:path w="53" h="5">
                  <a:moveTo>
                    <a:pt x="0" y="3"/>
                  </a:moveTo>
                  <a:cubicBezTo>
                    <a:pt x="0" y="5"/>
                    <a:pt x="0" y="5"/>
                    <a:pt x="0" y="5"/>
                  </a:cubicBezTo>
                  <a:cubicBezTo>
                    <a:pt x="53" y="1"/>
                    <a:pt x="53" y="1"/>
                    <a:pt x="53" y="1"/>
                  </a:cubicBezTo>
                  <a:cubicBezTo>
                    <a:pt x="52" y="1"/>
                    <a:pt x="52" y="0"/>
                    <a:pt x="52" y="0"/>
                  </a:cubicBezTo>
                  <a:lnTo>
                    <a:pt x="0" y="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88" name="Freeform 44"/>
            <p:cNvSpPr>
              <a:spLocks noChangeAspect="1"/>
            </p:cNvSpPr>
            <p:nvPr/>
          </p:nvSpPr>
          <p:spPr bwMode="auto">
            <a:xfrm>
              <a:off x="2030413" y="4865688"/>
              <a:ext cx="447675" cy="50800"/>
            </a:xfrm>
            <a:custGeom>
              <a:avLst/>
              <a:gdLst/>
              <a:ahLst/>
              <a:cxnLst>
                <a:cxn ang="0">
                  <a:pos x="44" y="2"/>
                </a:cxn>
                <a:cxn ang="0">
                  <a:pos x="44" y="0"/>
                </a:cxn>
                <a:cxn ang="0">
                  <a:pos x="0" y="3"/>
                </a:cxn>
                <a:cxn ang="0">
                  <a:pos x="1" y="5"/>
                </a:cxn>
                <a:cxn ang="0">
                  <a:pos x="44" y="2"/>
                </a:cxn>
              </a:cxnLst>
              <a:rect l="0" t="0" r="r" b="b"/>
              <a:pathLst>
                <a:path w="44" h="5">
                  <a:moveTo>
                    <a:pt x="44" y="2"/>
                  </a:moveTo>
                  <a:cubicBezTo>
                    <a:pt x="44" y="0"/>
                    <a:pt x="44" y="0"/>
                    <a:pt x="44" y="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1" y="4"/>
                    <a:pt x="1" y="5"/>
                    <a:pt x="1" y="5"/>
                  </a:cubicBezTo>
                  <a:lnTo>
                    <a:pt x="44" y="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89" name="Freeform 7"/>
            <p:cNvSpPr>
              <a:spLocks noChangeAspect="1" noEditPoints="1"/>
            </p:cNvSpPr>
            <p:nvPr/>
          </p:nvSpPr>
          <p:spPr bwMode="auto">
            <a:xfrm>
              <a:off x="374650" y="3881438"/>
              <a:ext cx="2408238" cy="1725612"/>
            </a:xfrm>
            <a:custGeom>
              <a:avLst/>
              <a:gdLst/>
              <a:ahLst/>
              <a:cxnLst>
                <a:cxn ang="0">
                  <a:pos x="7" y="14"/>
                </a:cxn>
                <a:cxn ang="0">
                  <a:pos x="16" y="54"/>
                </a:cxn>
                <a:cxn ang="0">
                  <a:pos x="46" y="129"/>
                </a:cxn>
                <a:cxn ang="0">
                  <a:pos x="44" y="165"/>
                </a:cxn>
                <a:cxn ang="0">
                  <a:pos x="222" y="148"/>
                </a:cxn>
                <a:cxn ang="0">
                  <a:pos x="226" y="110"/>
                </a:cxn>
                <a:cxn ang="0">
                  <a:pos x="212" y="80"/>
                </a:cxn>
                <a:cxn ang="0">
                  <a:pos x="205" y="67"/>
                </a:cxn>
                <a:cxn ang="0">
                  <a:pos x="183" y="7"/>
                </a:cxn>
                <a:cxn ang="0">
                  <a:pos x="94" y="21"/>
                </a:cxn>
                <a:cxn ang="0">
                  <a:pos x="7" y="14"/>
                </a:cxn>
                <a:cxn ang="0">
                  <a:pos x="33" y="170"/>
                </a:cxn>
                <a:cxn ang="0">
                  <a:pos x="38" y="166"/>
                </a:cxn>
                <a:cxn ang="0">
                  <a:pos x="42" y="130"/>
                </a:cxn>
                <a:cxn ang="0">
                  <a:pos x="12" y="56"/>
                </a:cxn>
                <a:cxn ang="0">
                  <a:pos x="4" y="11"/>
                </a:cxn>
                <a:cxn ang="0">
                  <a:pos x="4" y="9"/>
                </a:cxn>
                <a:cxn ang="0">
                  <a:pos x="6" y="10"/>
                </a:cxn>
                <a:cxn ang="0">
                  <a:pos x="94" y="17"/>
                </a:cxn>
                <a:cxn ang="0">
                  <a:pos x="183" y="2"/>
                </a:cxn>
                <a:cxn ang="0">
                  <a:pos x="185" y="0"/>
                </a:cxn>
                <a:cxn ang="0">
                  <a:pos x="186" y="3"/>
                </a:cxn>
                <a:cxn ang="0">
                  <a:pos x="208" y="65"/>
                </a:cxn>
                <a:cxn ang="0">
                  <a:pos x="215" y="78"/>
                </a:cxn>
                <a:cxn ang="0">
                  <a:pos x="230" y="108"/>
                </a:cxn>
                <a:cxn ang="0">
                  <a:pos x="224" y="152"/>
                </a:cxn>
                <a:cxn ang="0">
                  <a:pos x="40" y="169"/>
                </a:cxn>
                <a:cxn ang="0">
                  <a:pos x="33" y="170"/>
                </a:cxn>
              </a:cxnLst>
              <a:rect l="0" t="0" r="r" b="b"/>
              <a:pathLst>
                <a:path w="237" h="170">
                  <a:moveTo>
                    <a:pt x="7" y="14"/>
                  </a:moveTo>
                  <a:cubicBezTo>
                    <a:pt x="6" y="27"/>
                    <a:pt x="12" y="46"/>
                    <a:pt x="16" y="54"/>
                  </a:cubicBezTo>
                  <a:cubicBezTo>
                    <a:pt x="25" y="73"/>
                    <a:pt x="34" y="97"/>
                    <a:pt x="46" y="129"/>
                  </a:cubicBezTo>
                  <a:cubicBezTo>
                    <a:pt x="53" y="148"/>
                    <a:pt x="48" y="160"/>
                    <a:pt x="44" y="165"/>
                  </a:cubicBezTo>
                  <a:cubicBezTo>
                    <a:pt x="114" y="161"/>
                    <a:pt x="215" y="153"/>
                    <a:pt x="222" y="148"/>
                  </a:cubicBezTo>
                  <a:cubicBezTo>
                    <a:pt x="231" y="142"/>
                    <a:pt x="233" y="127"/>
                    <a:pt x="226" y="110"/>
                  </a:cubicBezTo>
                  <a:cubicBezTo>
                    <a:pt x="224" y="102"/>
                    <a:pt x="217" y="90"/>
                    <a:pt x="212" y="80"/>
                  </a:cubicBezTo>
                  <a:cubicBezTo>
                    <a:pt x="209" y="75"/>
                    <a:pt x="207" y="70"/>
                    <a:pt x="205" y="67"/>
                  </a:cubicBezTo>
                  <a:cubicBezTo>
                    <a:pt x="194" y="44"/>
                    <a:pt x="185" y="16"/>
                    <a:pt x="183" y="7"/>
                  </a:cubicBezTo>
                  <a:cubicBezTo>
                    <a:pt x="170" y="14"/>
                    <a:pt x="126" y="20"/>
                    <a:pt x="94" y="21"/>
                  </a:cubicBezTo>
                  <a:cubicBezTo>
                    <a:pt x="53" y="22"/>
                    <a:pt x="16" y="15"/>
                    <a:pt x="7" y="14"/>
                  </a:cubicBezTo>
                  <a:moveTo>
                    <a:pt x="33" y="170"/>
                  </a:moveTo>
                  <a:cubicBezTo>
                    <a:pt x="38" y="166"/>
                    <a:pt x="38" y="166"/>
                    <a:pt x="38" y="166"/>
                  </a:cubicBezTo>
                  <a:cubicBezTo>
                    <a:pt x="39" y="165"/>
                    <a:pt x="52" y="156"/>
                    <a:pt x="42" y="130"/>
                  </a:cubicBezTo>
                  <a:cubicBezTo>
                    <a:pt x="31" y="99"/>
                    <a:pt x="21" y="74"/>
                    <a:pt x="12" y="56"/>
                  </a:cubicBezTo>
                  <a:cubicBezTo>
                    <a:pt x="12" y="55"/>
                    <a:pt x="0" y="29"/>
                    <a:pt x="4" y="11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6" y="10"/>
                    <a:pt x="6" y="10"/>
                    <a:pt x="6" y="10"/>
                  </a:cubicBezTo>
                  <a:cubicBezTo>
                    <a:pt x="6" y="10"/>
                    <a:pt x="47" y="18"/>
                    <a:pt x="94" y="17"/>
                  </a:cubicBezTo>
                  <a:cubicBezTo>
                    <a:pt x="130" y="16"/>
                    <a:pt x="176" y="9"/>
                    <a:pt x="183" y="2"/>
                  </a:cubicBezTo>
                  <a:cubicBezTo>
                    <a:pt x="185" y="0"/>
                    <a:pt x="185" y="0"/>
                    <a:pt x="185" y="0"/>
                  </a:cubicBezTo>
                  <a:cubicBezTo>
                    <a:pt x="186" y="3"/>
                    <a:pt x="186" y="3"/>
                    <a:pt x="186" y="3"/>
                  </a:cubicBezTo>
                  <a:cubicBezTo>
                    <a:pt x="186" y="3"/>
                    <a:pt x="195" y="39"/>
                    <a:pt x="208" y="65"/>
                  </a:cubicBezTo>
                  <a:cubicBezTo>
                    <a:pt x="210" y="69"/>
                    <a:pt x="213" y="73"/>
                    <a:pt x="215" y="78"/>
                  </a:cubicBezTo>
                  <a:cubicBezTo>
                    <a:pt x="221" y="88"/>
                    <a:pt x="227" y="101"/>
                    <a:pt x="230" y="108"/>
                  </a:cubicBezTo>
                  <a:cubicBezTo>
                    <a:pt x="237" y="128"/>
                    <a:pt x="235" y="144"/>
                    <a:pt x="224" y="152"/>
                  </a:cubicBezTo>
                  <a:cubicBezTo>
                    <a:pt x="214" y="159"/>
                    <a:pt x="57" y="168"/>
                    <a:pt x="40" y="169"/>
                  </a:cubicBezTo>
                  <a:lnTo>
                    <a:pt x="33" y="17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3" name="Szövegdoboz 2"/>
          <p:cNvSpPr txBox="1"/>
          <p:nvPr/>
        </p:nvSpPr>
        <p:spPr>
          <a:xfrm>
            <a:off x="352258" y="1926589"/>
            <a:ext cx="1387600" cy="338554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marL="0" marR="0" lvl="0" indent="0" algn="l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600" b="1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 pitchFamily="34" charset="0"/>
                <a:ea typeface="+mn-ea"/>
                <a:cs typeface="Arial" pitchFamily="34" charset="0"/>
              </a:rPr>
              <a:t>Total</a:t>
            </a:r>
          </a:p>
        </p:txBody>
      </p:sp>
      <p:sp>
        <p:nvSpPr>
          <p:cNvPr id="90" name="Szövegdoboz 89"/>
          <p:cNvSpPr txBox="1"/>
          <p:nvPr/>
        </p:nvSpPr>
        <p:spPr>
          <a:xfrm>
            <a:off x="179512" y="3443010"/>
            <a:ext cx="1387600" cy="584775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marL="0" marR="0" lvl="0" indent="0" algn="l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600" b="1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 pitchFamily="34" charset="0"/>
                <a:ea typeface="+mn-ea"/>
                <a:cs typeface="Arial" pitchFamily="34" charset="0"/>
              </a:rPr>
              <a:t>Rendszeres tévénézők</a:t>
            </a:r>
          </a:p>
        </p:txBody>
      </p:sp>
      <p:sp>
        <p:nvSpPr>
          <p:cNvPr id="91" name="Szövegdoboz 135"/>
          <p:cNvSpPr txBox="1"/>
          <p:nvPr/>
        </p:nvSpPr>
        <p:spPr>
          <a:xfrm>
            <a:off x="376088" y="4968864"/>
            <a:ext cx="8084344" cy="1384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763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7981950" algn="r"/>
              </a:tabLst>
              <a:defRPr/>
            </a:pPr>
            <a:r>
              <a:rPr kumimoji="0" lang="hu-HU" sz="900" b="0" i="0" u="none" strike="noStrike" kern="0" cap="none" spc="0" normalizeH="0" baseline="0" noProof="0" dirty="0">
                <a:ln>
                  <a:noFill/>
                </a:ln>
                <a:solidFill>
                  <a:srgbClr val="222223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N=240 | Bázis: rendszeres tévénézők</a:t>
            </a:r>
          </a:p>
        </p:txBody>
      </p:sp>
      <p:sp>
        <p:nvSpPr>
          <p:cNvPr id="92" name="Szövegdoboz 30"/>
          <p:cNvSpPr txBox="1"/>
          <p:nvPr/>
        </p:nvSpPr>
        <p:spPr>
          <a:xfrm>
            <a:off x="7203782" y="2533023"/>
            <a:ext cx="1779922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defTabSz="914400">
              <a:defRPr/>
            </a:pPr>
            <a:r>
              <a:rPr lang="hu-HU" sz="950" kern="0" dirty="0">
                <a:solidFill>
                  <a:srgbClr val="58595B"/>
                </a:solidFill>
                <a:latin typeface="Calibri"/>
              </a:rPr>
              <a:t>Az intenzív TV-fogyasztók a többi médiatípust is jelentősen nagyobb gyakorisággal használják.</a:t>
            </a:r>
          </a:p>
        </p:txBody>
      </p:sp>
      <p:pic>
        <p:nvPicPr>
          <p:cNvPr id="93" name="Picture 92">
            <a:extLst>
              <a:ext uri="{FF2B5EF4-FFF2-40B4-BE49-F238E27FC236}">
                <a16:creationId xmlns:a16="http://schemas.microsoft.com/office/drawing/2014/main" xmlns="" id="{7626DB32-E16E-4E1C-9F3E-6A24992332EE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6376" y="4633691"/>
            <a:ext cx="600901" cy="600901"/>
          </a:xfrm>
          <a:prstGeom prst="rect">
            <a:avLst/>
          </a:prstGeom>
        </p:spPr>
      </p:pic>
      <p:pic>
        <p:nvPicPr>
          <p:cNvPr id="94" name="Picture 93">
            <a:extLst>
              <a:ext uri="{FF2B5EF4-FFF2-40B4-BE49-F238E27FC236}">
                <a16:creationId xmlns:a16="http://schemas.microsoft.com/office/drawing/2014/main" xmlns="" id="{F4A58D9C-AF3A-4AF9-8CB1-F457EF9EA98B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9618" y="4905062"/>
            <a:ext cx="725425" cy="137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5070044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zövegdoboz 135"/>
          <p:cNvSpPr txBox="1"/>
          <p:nvPr/>
        </p:nvSpPr>
        <p:spPr>
          <a:xfrm>
            <a:off x="376088" y="4968864"/>
            <a:ext cx="8084344" cy="1384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763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7981950" algn="r"/>
              </a:tabLst>
              <a:defRPr/>
            </a:pPr>
            <a:r>
              <a:rPr kumimoji="0" lang="hu-HU" sz="900" b="0" i="0" u="none" strike="noStrike" kern="0" cap="none" spc="0" normalizeH="0" baseline="0" noProof="0" dirty="0">
                <a:ln>
                  <a:noFill/>
                </a:ln>
                <a:solidFill>
                  <a:srgbClr val="222223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N=240 | Bázis: rendszeres tévénézők</a:t>
            </a:r>
          </a:p>
        </p:txBody>
      </p:sp>
      <p:grpSp>
        <p:nvGrpSpPr>
          <p:cNvPr id="7" name="Group 66"/>
          <p:cNvGrpSpPr/>
          <p:nvPr/>
        </p:nvGrpSpPr>
        <p:grpSpPr>
          <a:xfrm>
            <a:off x="2269307" y="1070386"/>
            <a:ext cx="4551514" cy="2952329"/>
            <a:chOff x="951262" y="0"/>
            <a:chExt cx="8566130" cy="5715001"/>
          </a:xfrm>
        </p:grpSpPr>
        <p:grpSp>
          <p:nvGrpSpPr>
            <p:cNvPr id="33" name="Group 41"/>
            <p:cNvGrpSpPr/>
            <p:nvPr/>
          </p:nvGrpSpPr>
          <p:grpSpPr>
            <a:xfrm>
              <a:off x="951262" y="0"/>
              <a:ext cx="2854438" cy="5715000"/>
              <a:chOff x="138462" y="0"/>
              <a:chExt cx="2854436" cy="5715000"/>
            </a:xfrm>
          </p:grpSpPr>
          <p:sp>
            <p:nvSpPr>
              <p:cNvPr id="34" name="Shape 30"/>
              <p:cNvSpPr/>
              <p:nvPr/>
            </p:nvSpPr>
            <p:spPr>
              <a:xfrm>
                <a:off x="604635" y="424948"/>
                <a:ext cx="1980518" cy="486510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88" y="0"/>
                    </a:moveTo>
                    <a:lnTo>
                      <a:pt x="21600" y="10780"/>
                    </a:lnTo>
                    <a:lnTo>
                      <a:pt x="0" y="21600"/>
                    </a:lnTo>
                  </a:path>
                </a:pathLst>
              </a:custGeom>
              <a:noFill/>
              <a:ln w="63500" cap="flat">
                <a:solidFill>
                  <a:srgbClr val="E5E5E5"/>
                </a:solidFill>
                <a:prstDash val="solid"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 marL="0" marR="0" lvl="0" indent="0" algn="l" defTabSz="9143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3399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grpSp>
            <p:nvGrpSpPr>
              <p:cNvPr id="35" name="Group 40"/>
              <p:cNvGrpSpPr/>
              <p:nvPr/>
            </p:nvGrpSpPr>
            <p:grpSpPr>
              <a:xfrm>
                <a:off x="138462" y="0"/>
                <a:ext cx="2854436" cy="5715000"/>
                <a:chOff x="138462" y="0"/>
                <a:chExt cx="2854435" cy="5715000"/>
              </a:xfrm>
            </p:grpSpPr>
            <p:sp>
              <p:nvSpPr>
                <p:cNvPr id="43" name="Shape 31"/>
                <p:cNvSpPr/>
                <p:nvPr/>
              </p:nvSpPr>
              <p:spPr>
                <a:xfrm>
                  <a:off x="138462" y="0"/>
                  <a:ext cx="1230708" cy="1230704"/>
                </a:xfrm>
                <a:prstGeom prst="ellipse">
                  <a:avLst/>
                </a:prstGeom>
                <a:solidFill>
                  <a:schemeClr val="accent2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0" tIns="0" rIns="0" bIns="0" numCol="1" anchor="t">
                  <a:noAutofit/>
                </a:bodyPr>
                <a:lstStyle/>
                <a:p>
                  <a:pPr marL="0" marR="0" lvl="0" indent="0" algn="l" defTabSz="9143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3399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41" name="Shape 34"/>
                <p:cNvSpPr/>
                <p:nvPr/>
              </p:nvSpPr>
              <p:spPr>
                <a:xfrm>
                  <a:off x="1762191" y="2242149"/>
                  <a:ext cx="1230706" cy="1230704"/>
                </a:xfrm>
                <a:prstGeom prst="ellipse">
                  <a:avLst/>
                </a:prstGeom>
                <a:solidFill>
                  <a:schemeClr val="accent2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0" tIns="0" rIns="0" bIns="0" numCol="1" anchor="t">
                  <a:noAutofit/>
                </a:bodyPr>
                <a:lstStyle/>
                <a:p>
                  <a:pPr marL="0" marR="0" lvl="0" indent="0" algn="l" defTabSz="9143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3399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39" name="Shape 37"/>
                <p:cNvSpPr/>
                <p:nvPr/>
              </p:nvSpPr>
              <p:spPr>
                <a:xfrm>
                  <a:off x="158240" y="4484296"/>
                  <a:ext cx="1230706" cy="1230704"/>
                </a:xfrm>
                <a:prstGeom prst="ellipse">
                  <a:avLst/>
                </a:prstGeom>
                <a:solidFill>
                  <a:schemeClr val="accent2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0" tIns="0" rIns="0" bIns="0" numCol="1" anchor="t">
                  <a:noAutofit/>
                </a:bodyPr>
                <a:lstStyle/>
                <a:p>
                  <a:pPr marL="0" marR="0" lvl="0" indent="0" algn="l" defTabSz="9143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3399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</p:grpSp>
        </p:grpSp>
        <p:grpSp>
          <p:nvGrpSpPr>
            <p:cNvPr id="11" name="Group 64"/>
            <p:cNvGrpSpPr/>
            <p:nvPr/>
          </p:nvGrpSpPr>
          <p:grpSpPr>
            <a:xfrm>
              <a:off x="6662953" y="0"/>
              <a:ext cx="2854439" cy="5715001"/>
              <a:chOff x="-138460" y="0"/>
              <a:chExt cx="2854437" cy="5715001"/>
            </a:xfrm>
          </p:grpSpPr>
          <p:sp>
            <p:nvSpPr>
              <p:cNvPr id="12" name="Shape 53"/>
              <p:cNvSpPr/>
              <p:nvPr/>
            </p:nvSpPr>
            <p:spPr>
              <a:xfrm>
                <a:off x="269282" y="424948"/>
                <a:ext cx="1980516" cy="486510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512" y="0"/>
                    </a:moveTo>
                    <a:lnTo>
                      <a:pt x="0" y="10780"/>
                    </a:lnTo>
                    <a:lnTo>
                      <a:pt x="21600" y="21600"/>
                    </a:lnTo>
                  </a:path>
                </a:pathLst>
              </a:custGeom>
              <a:noFill/>
              <a:ln w="63500" cap="flat">
                <a:solidFill>
                  <a:srgbClr val="E5E5E5"/>
                </a:solidFill>
                <a:prstDash val="solid"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 marL="0" marR="0" lvl="0" indent="0" algn="l" defTabSz="9143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003399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grpSp>
            <p:nvGrpSpPr>
              <p:cNvPr id="13" name="Group 63"/>
              <p:cNvGrpSpPr/>
              <p:nvPr/>
            </p:nvGrpSpPr>
            <p:grpSpPr>
              <a:xfrm>
                <a:off x="-138460" y="0"/>
                <a:ext cx="2854437" cy="5715001"/>
                <a:chOff x="-138460" y="0"/>
                <a:chExt cx="2854436" cy="5715001"/>
              </a:xfrm>
            </p:grpSpPr>
            <p:sp>
              <p:nvSpPr>
                <p:cNvPr id="21" name="Shape 54"/>
                <p:cNvSpPr/>
                <p:nvPr/>
              </p:nvSpPr>
              <p:spPr>
                <a:xfrm>
                  <a:off x="-138460" y="2242148"/>
                  <a:ext cx="1230704" cy="1230704"/>
                </a:xfrm>
                <a:prstGeom prst="ellipse">
                  <a:avLst/>
                </a:prstGeom>
                <a:solidFill>
                  <a:srgbClr val="99999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0" tIns="0" rIns="0" bIns="0" numCol="1" anchor="t">
                  <a:noAutofit/>
                </a:bodyPr>
                <a:lstStyle/>
                <a:p>
                  <a:pPr marL="0" marR="0" lvl="0" indent="0" algn="l" defTabSz="9143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3399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9" name="Shape 57"/>
                <p:cNvSpPr/>
                <p:nvPr/>
              </p:nvSpPr>
              <p:spPr>
                <a:xfrm>
                  <a:off x="1485269" y="0"/>
                  <a:ext cx="1230706" cy="1230704"/>
                </a:xfrm>
                <a:prstGeom prst="ellipse">
                  <a:avLst/>
                </a:prstGeom>
                <a:solidFill>
                  <a:srgbClr val="B9B9B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0" tIns="0" rIns="0" bIns="0" numCol="1" anchor="t">
                  <a:noAutofit/>
                </a:bodyPr>
                <a:lstStyle/>
                <a:p>
                  <a:pPr marL="0" marR="0" lvl="0" indent="0" algn="l" defTabSz="9143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3399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7" name="Shape 60"/>
                <p:cNvSpPr/>
                <p:nvPr/>
              </p:nvSpPr>
              <p:spPr>
                <a:xfrm>
                  <a:off x="1485270" y="4484297"/>
                  <a:ext cx="1230706" cy="1230704"/>
                </a:xfrm>
                <a:prstGeom prst="ellipse">
                  <a:avLst/>
                </a:prstGeom>
                <a:solidFill>
                  <a:srgbClr val="7F7F7F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0" tIns="0" rIns="0" bIns="0" numCol="1" anchor="t">
                  <a:noAutofit/>
                </a:bodyPr>
                <a:lstStyle/>
                <a:p>
                  <a:pPr marL="0" marR="0" lvl="0" indent="0" algn="l" defTabSz="9143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3399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</p:grpSp>
        </p:grpSp>
      </p:grpSp>
      <p:grpSp>
        <p:nvGrpSpPr>
          <p:cNvPr id="54" name="Group 360"/>
          <p:cNvGrpSpPr>
            <a:grpSpLocks noChangeAspect="1"/>
          </p:cNvGrpSpPr>
          <p:nvPr/>
        </p:nvGrpSpPr>
        <p:grpSpPr>
          <a:xfrm>
            <a:off x="3898654" y="3055172"/>
            <a:ext cx="1231183" cy="967542"/>
            <a:chOff x="7969250" y="2316163"/>
            <a:chExt cx="763588" cy="600075"/>
          </a:xfrm>
          <a:solidFill>
            <a:schemeClr val="accent2"/>
          </a:solidFill>
        </p:grpSpPr>
        <p:sp>
          <p:nvSpPr>
            <p:cNvPr id="55" name="Oval 53"/>
            <p:cNvSpPr>
              <a:spLocks noChangeArrowheads="1"/>
            </p:cNvSpPr>
            <p:nvPr/>
          </p:nvSpPr>
          <p:spPr bwMode="auto">
            <a:xfrm>
              <a:off x="8115300" y="2881313"/>
              <a:ext cx="484188" cy="34925"/>
            </a:xfrm>
            <a:prstGeom prst="ellipse">
              <a:avLst/>
            </a:pr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6" name="Freeform 54"/>
            <p:cNvSpPr>
              <a:spLocks/>
            </p:cNvSpPr>
            <p:nvPr/>
          </p:nvSpPr>
          <p:spPr bwMode="auto">
            <a:xfrm>
              <a:off x="7969250" y="2316163"/>
              <a:ext cx="763588" cy="487363"/>
            </a:xfrm>
            <a:custGeom>
              <a:avLst/>
              <a:gdLst/>
              <a:ahLst/>
              <a:cxnLst>
                <a:cxn ang="0">
                  <a:pos x="528" y="304"/>
                </a:cxn>
                <a:cxn ang="0">
                  <a:pos x="495" y="337"/>
                </a:cxn>
                <a:cxn ang="0">
                  <a:pos x="33" y="337"/>
                </a:cxn>
                <a:cxn ang="0">
                  <a:pos x="0" y="304"/>
                </a:cxn>
                <a:cxn ang="0">
                  <a:pos x="0" y="33"/>
                </a:cxn>
                <a:cxn ang="0">
                  <a:pos x="33" y="0"/>
                </a:cxn>
                <a:cxn ang="0">
                  <a:pos x="495" y="0"/>
                </a:cxn>
                <a:cxn ang="0">
                  <a:pos x="528" y="33"/>
                </a:cxn>
                <a:cxn ang="0">
                  <a:pos x="528" y="304"/>
                </a:cxn>
              </a:cxnLst>
              <a:rect l="0" t="0" r="r" b="b"/>
              <a:pathLst>
                <a:path w="528" h="337">
                  <a:moveTo>
                    <a:pt x="528" y="304"/>
                  </a:moveTo>
                  <a:cubicBezTo>
                    <a:pt x="528" y="323"/>
                    <a:pt x="513" y="337"/>
                    <a:pt x="495" y="337"/>
                  </a:cubicBezTo>
                  <a:cubicBezTo>
                    <a:pt x="33" y="337"/>
                    <a:pt x="33" y="337"/>
                    <a:pt x="33" y="337"/>
                  </a:cubicBezTo>
                  <a:cubicBezTo>
                    <a:pt x="14" y="337"/>
                    <a:pt x="0" y="323"/>
                    <a:pt x="0" y="304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14"/>
                    <a:pt x="14" y="0"/>
                    <a:pt x="33" y="0"/>
                  </a:cubicBezTo>
                  <a:cubicBezTo>
                    <a:pt x="495" y="0"/>
                    <a:pt x="495" y="0"/>
                    <a:pt x="495" y="0"/>
                  </a:cubicBezTo>
                  <a:cubicBezTo>
                    <a:pt x="513" y="0"/>
                    <a:pt x="528" y="14"/>
                    <a:pt x="528" y="33"/>
                  </a:cubicBezTo>
                  <a:lnTo>
                    <a:pt x="528" y="304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7" name="Rectangle 55"/>
            <p:cNvSpPr>
              <a:spLocks noChangeArrowheads="1"/>
            </p:cNvSpPr>
            <p:nvPr/>
          </p:nvSpPr>
          <p:spPr bwMode="auto">
            <a:xfrm>
              <a:off x="8020050" y="2355850"/>
              <a:ext cx="660400" cy="368300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8" name="Freeform 56"/>
            <p:cNvSpPr>
              <a:spLocks/>
            </p:cNvSpPr>
            <p:nvPr/>
          </p:nvSpPr>
          <p:spPr bwMode="auto">
            <a:xfrm>
              <a:off x="8034338" y="2403475"/>
              <a:ext cx="590550" cy="306388"/>
            </a:xfrm>
            <a:custGeom>
              <a:avLst/>
              <a:gdLst/>
              <a:ahLst/>
              <a:cxnLst>
                <a:cxn ang="0">
                  <a:pos x="0" y="193"/>
                </a:cxn>
                <a:cxn ang="0">
                  <a:pos x="372" y="193"/>
                </a:cxn>
                <a:cxn ang="0">
                  <a:pos x="0" y="0"/>
                </a:cxn>
                <a:cxn ang="0">
                  <a:pos x="0" y="193"/>
                </a:cxn>
              </a:cxnLst>
              <a:rect l="0" t="0" r="r" b="b"/>
              <a:pathLst>
                <a:path w="372" h="193">
                  <a:moveTo>
                    <a:pt x="0" y="193"/>
                  </a:moveTo>
                  <a:lnTo>
                    <a:pt x="372" y="193"/>
                  </a:lnTo>
                  <a:lnTo>
                    <a:pt x="0" y="0"/>
                  </a:lnTo>
                  <a:lnTo>
                    <a:pt x="0" y="19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9" name="Rectangle 57"/>
            <p:cNvSpPr>
              <a:spLocks noChangeArrowheads="1"/>
            </p:cNvSpPr>
            <p:nvPr/>
          </p:nvSpPr>
          <p:spPr bwMode="auto">
            <a:xfrm>
              <a:off x="8004175" y="2355850"/>
              <a:ext cx="693738" cy="371475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0" name="Freeform 58"/>
            <p:cNvSpPr>
              <a:spLocks/>
            </p:cNvSpPr>
            <p:nvPr/>
          </p:nvSpPr>
          <p:spPr bwMode="auto">
            <a:xfrm>
              <a:off x="8218488" y="2822575"/>
              <a:ext cx="279400" cy="66675"/>
            </a:xfrm>
            <a:custGeom>
              <a:avLst/>
              <a:gdLst/>
              <a:ahLst/>
              <a:cxnLst>
                <a:cxn ang="0">
                  <a:pos x="176" y="0"/>
                </a:cxn>
                <a:cxn ang="0">
                  <a:pos x="0" y="0"/>
                </a:cxn>
                <a:cxn ang="0">
                  <a:pos x="30" y="42"/>
                </a:cxn>
                <a:cxn ang="0">
                  <a:pos x="147" y="42"/>
                </a:cxn>
                <a:cxn ang="0">
                  <a:pos x="176" y="0"/>
                </a:cxn>
              </a:cxnLst>
              <a:rect l="0" t="0" r="r" b="b"/>
              <a:pathLst>
                <a:path w="176" h="42">
                  <a:moveTo>
                    <a:pt x="176" y="0"/>
                  </a:moveTo>
                  <a:lnTo>
                    <a:pt x="0" y="0"/>
                  </a:lnTo>
                  <a:lnTo>
                    <a:pt x="30" y="42"/>
                  </a:lnTo>
                  <a:lnTo>
                    <a:pt x="147" y="42"/>
                  </a:lnTo>
                  <a:lnTo>
                    <a:pt x="176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1" name="Freeform 59"/>
            <p:cNvSpPr>
              <a:spLocks/>
            </p:cNvSpPr>
            <p:nvPr/>
          </p:nvSpPr>
          <p:spPr bwMode="auto">
            <a:xfrm>
              <a:off x="8529638" y="2757488"/>
              <a:ext cx="31750" cy="20638"/>
            </a:xfrm>
            <a:custGeom>
              <a:avLst/>
              <a:gdLst/>
              <a:ahLst/>
              <a:cxnLst>
                <a:cxn ang="0">
                  <a:pos x="22" y="0"/>
                </a:cxn>
                <a:cxn ang="0">
                  <a:pos x="7" y="0"/>
                </a:cxn>
                <a:cxn ang="0">
                  <a:pos x="0" y="7"/>
                </a:cxn>
                <a:cxn ang="0">
                  <a:pos x="7" y="14"/>
                </a:cxn>
                <a:cxn ang="0">
                  <a:pos x="22" y="14"/>
                </a:cxn>
                <a:cxn ang="0">
                  <a:pos x="22" y="0"/>
                </a:cxn>
              </a:cxnLst>
              <a:rect l="0" t="0" r="r" b="b"/>
              <a:pathLst>
                <a:path w="22" h="14">
                  <a:moveTo>
                    <a:pt x="22" y="0"/>
                  </a:moveTo>
                  <a:cubicBezTo>
                    <a:pt x="7" y="0"/>
                    <a:pt x="7" y="0"/>
                    <a:pt x="7" y="0"/>
                  </a:cubicBezTo>
                  <a:cubicBezTo>
                    <a:pt x="3" y="0"/>
                    <a:pt x="0" y="3"/>
                    <a:pt x="0" y="7"/>
                  </a:cubicBezTo>
                  <a:cubicBezTo>
                    <a:pt x="0" y="11"/>
                    <a:pt x="3" y="14"/>
                    <a:pt x="7" y="14"/>
                  </a:cubicBezTo>
                  <a:cubicBezTo>
                    <a:pt x="22" y="14"/>
                    <a:pt x="22" y="14"/>
                    <a:pt x="22" y="14"/>
                  </a:cubicBezTo>
                  <a:lnTo>
                    <a:pt x="22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2" name="Rectangle 60"/>
            <p:cNvSpPr>
              <a:spLocks noChangeArrowheads="1"/>
            </p:cNvSpPr>
            <p:nvPr/>
          </p:nvSpPr>
          <p:spPr bwMode="auto">
            <a:xfrm>
              <a:off x="8572500" y="2757488"/>
              <a:ext cx="41275" cy="20638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3" name="Freeform 61"/>
            <p:cNvSpPr>
              <a:spLocks/>
            </p:cNvSpPr>
            <p:nvPr/>
          </p:nvSpPr>
          <p:spPr bwMode="auto">
            <a:xfrm>
              <a:off x="8629650" y="2757488"/>
              <a:ext cx="39688" cy="20638"/>
            </a:xfrm>
            <a:custGeom>
              <a:avLst/>
              <a:gdLst/>
              <a:ahLst/>
              <a:cxnLst>
                <a:cxn ang="0">
                  <a:pos x="20" y="0"/>
                </a:cxn>
                <a:cxn ang="0">
                  <a:pos x="0" y="0"/>
                </a:cxn>
                <a:cxn ang="0">
                  <a:pos x="0" y="14"/>
                </a:cxn>
                <a:cxn ang="0">
                  <a:pos x="20" y="14"/>
                </a:cxn>
                <a:cxn ang="0">
                  <a:pos x="27" y="7"/>
                </a:cxn>
                <a:cxn ang="0">
                  <a:pos x="20" y="0"/>
                </a:cxn>
              </a:cxnLst>
              <a:rect l="0" t="0" r="r" b="b"/>
              <a:pathLst>
                <a:path w="27" h="14">
                  <a:moveTo>
                    <a:pt x="2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24" y="14"/>
                    <a:pt x="27" y="11"/>
                    <a:pt x="27" y="7"/>
                  </a:cubicBezTo>
                  <a:cubicBezTo>
                    <a:pt x="27" y="3"/>
                    <a:pt x="24" y="0"/>
                    <a:pt x="20" y="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123" name="Szövegdoboz 122"/>
          <p:cNvSpPr txBox="1"/>
          <p:nvPr/>
        </p:nvSpPr>
        <p:spPr>
          <a:xfrm>
            <a:off x="302734" y="1051383"/>
            <a:ext cx="2011016" cy="738664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marL="0" marR="0" lvl="0" indent="0" algn="ct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050" b="0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 pitchFamily="34" charset="0"/>
                <a:ea typeface="+mn-ea"/>
                <a:cs typeface="Arial" pitchFamily="34" charset="0"/>
              </a:rPr>
              <a:t>A rendszeres tévénézők az átlaghoz képest többen jelölték a TV2-t (31%) és a SuperTV2-t (11%) kedvenc csatornának.</a:t>
            </a:r>
          </a:p>
        </p:txBody>
      </p:sp>
      <p:sp>
        <p:nvSpPr>
          <p:cNvPr id="124" name="Szövegdoboz 123"/>
          <p:cNvSpPr txBox="1"/>
          <p:nvPr/>
        </p:nvSpPr>
        <p:spPr>
          <a:xfrm>
            <a:off x="1260671" y="2263122"/>
            <a:ext cx="1867140" cy="738664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marL="0" marR="0" lvl="0" indent="0" algn="ct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050" b="0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 pitchFamily="34" charset="0"/>
                <a:ea typeface="+mn-ea"/>
                <a:cs typeface="Arial" pitchFamily="34" charset="0"/>
              </a:rPr>
              <a:t>A tévés műfajok rangosárban a valóság show-k (17%) kiemelkedő pozíciónak örvendenek. </a:t>
            </a:r>
          </a:p>
        </p:txBody>
      </p:sp>
      <p:sp>
        <p:nvSpPr>
          <p:cNvPr id="125" name="Szövegdoboz 124"/>
          <p:cNvSpPr txBox="1"/>
          <p:nvPr/>
        </p:nvSpPr>
        <p:spPr>
          <a:xfrm>
            <a:off x="167652" y="3150632"/>
            <a:ext cx="2115312" cy="1223412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marL="0" marR="0" lvl="0" indent="0" algn="ct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050" b="0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 pitchFamily="34" charset="0"/>
                <a:ea typeface="+mn-ea"/>
                <a:cs typeface="Arial" pitchFamily="34" charset="0"/>
              </a:rPr>
              <a:t>A </a:t>
            </a:r>
            <a:r>
              <a:rPr lang="hu-HU" sz="1050" dirty="0">
                <a:solidFill>
                  <a:srgbClr val="404040"/>
                </a:solidFill>
                <a:latin typeface="Calibri" pitchFamily="34" charset="0"/>
                <a:cs typeface="Arial" pitchFamily="34" charset="0"/>
              </a:rPr>
              <a:t>h</a:t>
            </a:r>
            <a:r>
              <a:rPr kumimoji="0" lang="hu-HU" sz="1050" b="0" i="0" u="none" strike="noStrike" kern="1200" cap="none" spc="0" normalizeH="0" baseline="0" noProof="0" dirty="0" err="1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 pitchFamily="34" charset="0"/>
                <a:ea typeface="+mn-ea"/>
                <a:cs typeface="Arial" pitchFamily="34" charset="0"/>
              </a:rPr>
              <a:t>eavy-viewerek</a:t>
            </a:r>
            <a:r>
              <a:rPr kumimoji="0" lang="hu-HU" sz="1050" b="0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 pitchFamily="34" charset="0"/>
                <a:ea typeface="+mn-ea"/>
                <a:cs typeface="Arial" pitchFamily="34" charset="0"/>
              </a:rPr>
              <a:t> esetében megfigyelhető, hogy akkor nézik meg a filmeket (43%) és </a:t>
            </a:r>
            <a:r>
              <a:rPr kumimoji="0" lang="hu-HU" sz="1050" b="0" i="0" u="none" strike="noStrike" kern="1200" cap="none" spc="0" normalizeH="0" baseline="0" noProof="0" dirty="0" err="1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 pitchFamily="34" charset="0"/>
                <a:ea typeface="+mn-ea"/>
                <a:cs typeface="Arial" pitchFamily="34" charset="0"/>
              </a:rPr>
              <a:t>sorozatokat</a:t>
            </a:r>
            <a:r>
              <a:rPr kumimoji="0" lang="hu-HU" sz="1050" b="0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 pitchFamily="34" charset="0"/>
                <a:ea typeface="+mn-ea"/>
                <a:cs typeface="Arial" pitchFamily="34" charset="0"/>
              </a:rPr>
              <a:t> (50%), amikor azokat a TV-ben adják. Az átlagnál jobban kerülik a </a:t>
            </a:r>
            <a:r>
              <a:rPr kumimoji="0" lang="hu-HU" sz="1050" b="0" i="0" u="none" strike="noStrike" kern="1200" cap="none" spc="0" normalizeH="0" baseline="0" noProof="0" dirty="0" err="1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 pitchFamily="34" charset="0"/>
                <a:ea typeface="+mn-ea"/>
                <a:cs typeface="Arial" pitchFamily="34" charset="0"/>
              </a:rPr>
              <a:t>torrentezést</a:t>
            </a:r>
            <a:r>
              <a:rPr kumimoji="0" lang="hu-HU" sz="1050" b="0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 pitchFamily="34" charset="0"/>
                <a:ea typeface="+mn-ea"/>
                <a:cs typeface="Arial" pitchFamily="34" charset="0"/>
              </a:rPr>
              <a:t> vagy az online filmnézést. </a:t>
            </a:r>
          </a:p>
        </p:txBody>
      </p:sp>
      <p:sp>
        <p:nvSpPr>
          <p:cNvPr id="127" name="Freeform 144"/>
          <p:cNvSpPr>
            <a:spLocks noChangeAspect="1" noEditPoints="1"/>
          </p:cNvSpPr>
          <p:nvPr/>
        </p:nvSpPr>
        <p:spPr bwMode="auto">
          <a:xfrm>
            <a:off x="6276521" y="1159066"/>
            <a:ext cx="434678" cy="434016"/>
          </a:xfrm>
          <a:custGeom>
            <a:avLst/>
            <a:gdLst/>
            <a:ahLst/>
            <a:cxnLst>
              <a:cxn ang="0">
                <a:pos x="253" y="60"/>
              </a:cxn>
              <a:cxn ang="0">
                <a:pos x="145" y="0"/>
              </a:cxn>
              <a:cxn ang="0">
                <a:pos x="132" y="0"/>
              </a:cxn>
              <a:cxn ang="0">
                <a:pos x="25" y="60"/>
              </a:cxn>
              <a:cxn ang="0">
                <a:pos x="0" y="139"/>
              </a:cxn>
              <a:cxn ang="0">
                <a:pos x="27" y="221"/>
              </a:cxn>
              <a:cxn ang="0">
                <a:pos x="132" y="278"/>
              </a:cxn>
              <a:cxn ang="0">
                <a:pos x="145" y="278"/>
              </a:cxn>
              <a:cxn ang="0">
                <a:pos x="251" y="221"/>
              </a:cxn>
              <a:cxn ang="0">
                <a:pos x="278" y="139"/>
              </a:cxn>
              <a:cxn ang="0">
                <a:pos x="228" y="50"/>
              </a:cxn>
              <a:cxn ang="0">
                <a:pos x="196" y="71"/>
              </a:cxn>
              <a:cxn ang="0">
                <a:pos x="228" y="50"/>
              </a:cxn>
              <a:cxn ang="0">
                <a:pos x="85" y="135"/>
              </a:cxn>
              <a:cxn ang="0">
                <a:pos x="132" y="90"/>
              </a:cxn>
              <a:cxn ang="0">
                <a:pos x="132" y="147"/>
              </a:cxn>
              <a:cxn ang="0">
                <a:pos x="92" y="196"/>
              </a:cxn>
              <a:cxn ang="0">
                <a:pos x="132" y="147"/>
              </a:cxn>
              <a:cxn ang="0">
                <a:pos x="192" y="147"/>
              </a:cxn>
              <a:cxn ang="0">
                <a:pos x="145" y="192"/>
              </a:cxn>
              <a:cxn ang="0">
                <a:pos x="145" y="135"/>
              </a:cxn>
              <a:cxn ang="0">
                <a:pos x="187" y="86"/>
              </a:cxn>
              <a:cxn ang="0">
                <a:pos x="145" y="135"/>
              </a:cxn>
              <a:cxn ang="0">
                <a:pos x="145" y="77"/>
              </a:cxn>
              <a:cxn ang="0">
                <a:pos x="184" y="74"/>
              </a:cxn>
              <a:cxn ang="0">
                <a:pos x="132" y="77"/>
              </a:cxn>
              <a:cxn ang="0">
                <a:pos x="132" y="17"/>
              </a:cxn>
              <a:cxn ang="0">
                <a:pos x="111" y="16"/>
              </a:cxn>
              <a:cxn ang="0">
                <a:pos x="43" y="57"/>
              </a:cxn>
              <a:cxn ang="0">
                <a:pos x="35" y="67"/>
              </a:cxn>
              <a:cxn ang="0">
                <a:pos x="72" y="135"/>
              </a:cxn>
              <a:cxn ang="0">
                <a:pos x="35" y="67"/>
              </a:cxn>
              <a:cxn ang="0">
                <a:pos x="13" y="147"/>
              </a:cxn>
              <a:cxn ang="0">
                <a:pos x="79" y="198"/>
              </a:cxn>
              <a:cxn ang="0">
                <a:pos x="50" y="228"/>
              </a:cxn>
              <a:cxn ang="0">
                <a:pos x="82" y="211"/>
              </a:cxn>
              <a:cxn ang="0">
                <a:pos x="50" y="228"/>
              </a:cxn>
              <a:cxn ang="0">
                <a:pos x="132" y="204"/>
              </a:cxn>
              <a:cxn ang="0">
                <a:pos x="95" y="208"/>
              </a:cxn>
              <a:cxn ang="0">
                <a:pos x="145" y="204"/>
              </a:cxn>
              <a:cxn ang="0">
                <a:pos x="145" y="260"/>
              </a:cxn>
              <a:cxn ang="0">
                <a:pos x="167" y="262"/>
              </a:cxn>
              <a:cxn ang="0">
                <a:pos x="232" y="224"/>
              </a:cxn>
              <a:cxn ang="0">
                <a:pos x="240" y="214"/>
              </a:cxn>
              <a:cxn ang="0">
                <a:pos x="205" y="147"/>
              </a:cxn>
              <a:cxn ang="0">
                <a:pos x="240" y="214"/>
              </a:cxn>
              <a:cxn ang="0">
                <a:pos x="199" y="83"/>
              </a:cxn>
              <a:cxn ang="0">
                <a:pos x="265" y="135"/>
              </a:cxn>
            </a:cxnLst>
            <a:rect l="0" t="0" r="r" b="b"/>
            <a:pathLst>
              <a:path w="278" h="278">
                <a:moveTo>
                  <a:pt x="278" y="135"/>
                </a:moveTo>
                <a:cubicBezTo>
                  <a:pt x="277" y="107"/>
                  <a:pt x="268" y="81"/>
                  <a:pt x="253" y="60"/>
                </a:cubicBezTo>
                <a:cubicBezTo>
                  <a:pt x="250" y="56"/>
                  <a:pt x="248" y="53"/>
                  <a:pt x="245" y="50"/>
                </a:cubicBezTo>
                <a:cubicBezTo>
                  <a:pt x="221" y="21"/>
                  <a:pt x="185" y="2"/>
                  <a:pt x="145" y="0"/>
                </a:cubicBezTo>
                <a:cubicBezTo>
                  <a:pt x="143" y="0"/>
                  <a:pt x="141" y="0"/>
                  <a:pt x="139" y="0"/>
                </a:cubicBezTo>
                <a:cubicBezTo>
                  <a:pt x="137" y="0"/>
                  <a:pt x="135" y="0"/>
                  <a:pt x="132" y="0"/>
                </a:cubicBezTo>
                <a:cubicBezTo>
                  <a:pt x="92" y="2"/>
                  <a:pt x="57" y="21"/>
                  <a:pt x="32" y="50"/>
                </a:cubicBezTo>
                <a:cubicBezTo>
                  <a:pt x="30" y="53"/>
                  <a:pt x="27" y="56"/>
                  <a:pt x="25" y="60"/>
                </a:cubicBezTo>
                <a:cubicBezTo>
                  <a:pt x="10" y="81"/>
                  <a:pt x="1" y="107"/>
                  <a:pt x="0" y="135"/>
                </a:cubicBezTo>
                <a:cubicBezTo>
                  <a:pt x="0" y="136"/>
                  <a:pt x="0" y="137"/>
                  <a:pt x="0" y="139"/>
                </a:cubicBezTo>
                <a:cubicBezTo>
                  <a:pt x="0" y="142"/>
                  <a:pt x="0" y="145"/>
                  <a:pt x="0" y="147"/>
                </a:cubicBezTo>
                <a:cubicBezTo>
                  <a:pt x="2" y="175"/>
                  <a:pt x="11" y="200"/>
                  <a:pt x="27" y="221"/>
                </a:cubicBezTo>
                <a:cubicBezTo>
                  <a:pt x="29" y="224"/>
                  <a:pt x="32" y="228"/>
                  <a:pt x="35" y="231"/>
                </a:cubicBezTo>
                <a:cubicBezTo>
                  <a:pt x="59" y="258"/>
                  <a:pt x="94" y="276"/>
                  <a:pt x="132" y="278"/>
                </a:cubicBezTo>
                <a:cubicBezTo>
                  <a:pt x="135" y="278"/>
                  <a:pt x="137" y="278"/>
                  <a:pt x="139" y="278"/>
                </a:cubicBezTo>
                <a:cubicBezTo>
                  <a:pt x="141" y="278"/>
                  <a:pt x="143" y="278"/>
                  <a:pt x="145" y="278"/>
                </a:cubicBezTo>
                <a:cubicBezTo>
                  <a:pt x="184" y="276"/>
                  <a:pt x="219" y="258"/>
                  <a:pt x="243" y="231"/>
                </a:cubicBezTo>
                <a:cubicBezTo>
                  <a:pt x="246" y="228"/>
                  <a:pt x="248" y="224"/>
                  <a:pt x="251" y="221"/>
                </a:cubicBezTo>
                <a:cubicBezTo>
                  <a:pt x="266" y="200"/>
                  <a:pt x="276" y="175"/>
                  <a:pt x="277" y="147"/>
                </a:cubicBezTo>
                <a:cubicBezTo>
                  <a:pt x="278" y="145"/>
                  <a:pt x="278" y="142"/>
                  <a:pt x="278" y="139"/>
                </a:cubicBezTo>
                <a:cubicBezTo>
                  <a:pt x="278" y="137"/>
                  <a:pt x="278" y="136"/>
                  <a:pt x="278" y="135"/>
                </a:cubicBezTo>
                <a:close/>
                <a:moveTo>
                  <a:pt x="228" y="50"/>
                </a:moveTo>
                <a:cubicBezTo>
                  <a:pt x="230" y="52"/>
                  <a:pt x="232" y="54"/>
                  <a:pt x="234" y="57"/>
                </a:cubicBezTo>
                <a:cubicBezTo>
                  <a:pt x="224" y="62"/>
                  <a:pt x="211" y="67"/>
                  <a:pt x="196" y="71"/>
                </a:cubicBezTo>
                <a:cubicBezTo>
                  <a:pt x="190" y="47"/>
                  <a:pt x="179" y="28"/>
                  <a:pt x="167" y="16"/>
                </a:cubicBezTo>
                <a:cubicBezTo>
                  <a:pt x="190" y="21"/>
                  <a:pt x="211" y="33"/>
                  <a:pt x="228" y="50"/>
                </a:cubicBezTo>
                <a:close/>
                <a:moveTo>
                  <a:pt x="132" y="135"/>
                </a:moveTo>
                <a:cubicBezTo>
                  <a:pt x="85" y="135"/>
                  <a:pt x="85" y="135"/>
                  <a:pt x="85" y="135"/>
                </a:cubicBezTo>
                <a:cubicBezTo>
                  <a:pt x="85" y="117"/>
                  <a:pt x="87" y="101"/>
                  <a:pt x="91" y="86"/>
                </a:cubicBezTo>
                <a:cubicBezTo>
                  <a:pt x="104" y="88"/>
                  <a:pt x="118" y="90"/>
                  <a:pt x="132" y="90"/>
                </a:cubicBezTo>
                <a:lnTo>
                  <a:pt x="132" y="135"/>
                </a:lnTo>
                <a:close/>
                <a:moveTo>
                  <a:pt x="132" y="147"/>
                </a:moveTo>
                <a:cubicBezTo>
                  <a:pt x="132" y="192"/>
                  <a:pt x="132" y="192"/>
                  <a:pt x="132" y="192"/>
                </a:cubicBezTo>
                <a:cubicBezTo>
                  <a:pt x="118" y="192"/>
                  <a:pt x="104" y="193"/>
                  <a:pt x="92" y="196"/>
                </a:cubicBezTo>
                <a:cubicBezTo>
                  <a:pt x="88" y="181"/>
                  <a:pt x="86" y="165"/>
                  <a:pt x="85" y="147"/>
                </a:cubicBezTo>
                <a:lnTo>
                  <a:pt x="132" y="147"/>
                </a:lnTo>
                <a:close/>
                <a:moveTo>
                  <a:pt x="145" y="147"/>
                </a:moveTo>
                <a:cubicBezTo>
                  <a:pt x="192" y="147"/>
                  <a:pt x="192" y="147"/>
                  <a:pt x="192" y="147"/>
                </a:cubicBezTo>
                <a:cubicBezTo>
                  <a:pt x="192" y="165"/>
                  <a:pt x="190" y="181"/>
                  <a:pt x="186" y="196"/>
                </a:cubicBezTo>
                <a:cubicBezTo>
                  <a:pt x="173" y="193"/>
                  <a:pt x="160" y="192"/>
                  <a:pt x="145" y="192"/>
                </a:cubicBezTo>
                <a:lnTo>
                  <a:pt x="145" y="147"/>
                </a:lnTo>
                <a:close/>
                <a:moveTo>
                  <a:pt x="145" y="135"/>
                </a:moveTo>
                <a:cubicBezTo>
                  <a:pt x="145" y="90"/>
                  <a:pt x="145" y="90"/>
                  <a:pt x="145" y="90"/>
                </a:cubicBezTo>
                <a:cubicBezTo>
                  <a:pt x="160" y="90"/>
                  <a:pt x="174" y="88"/>
                  <a:pt x="187" y="86"/>
                </a:cubicBezTo>
                <a:cubicBezTo>
                  <a:pt x="190" y="101"/>
                  <a:pt x="192" y="117"/>
                  <a:pt x="192" y="135"/>
                </a:cubicBezTo>
                <a:lnTo>
                  <a:pt x="145" y="135"/>
                </a:lnTo>
                <a:close/>
                <a:moveTo>
                  <a:pt x="184" y="74"/>
                </a:moveTo>
                <a:cubicBezTo>
                  <a:pt x="172" y="76"/>
                  <a:pt x="159" y="77"/>
                  <a:pt x="145" y="77"/>
                </a:cubicBezTo>
                <a:cubicBezTo>
                  <a:pt x="145" y="17"/>
                  <a:pt x="145" y="17"/>
                  <a:pt x="145" y="17"/>
                </a:cubicBezTo>
                <a:cubicBezTo>
                  <a:pt x="160" y="22"/>
                  <a:pt x="175" y="43"/>
                  <a:pt x="184" y="74"/>
                </a:cubicBezTo>
                <a:close/>
                <a:moveTo>
                  <a:pt x="132" y="17"/>
                </a:moveTo>
                <a:cubicBezTo>
                  <a:pt x="132" y="77"/>
                  <a:pt x="132" y="77"/>
                  <a:pt x="132" y="77"/>
                </a:cubicBezTo>
                <a:cubicBezTo>
                  <a:pt x="119" y="77"/>
                  <a:pt x="106" y="76"/>
                  <a:pt x="94" y="74"/>
                </a:cubicBezTo>
                <a:cubicBezTo>
                  <a:pt x="103" y="43"/>
                  <a:pt x="118" y="22"/>
                  <a:pt x="132" y="17"/>
                </a:cubicBezTo>
                <a:close/>
                <a:moveTo>
                  <a:pt x="50" y="50"/>
                </a:moveTo>
                <a:cubicBezTo>
                  <a:pt x="66" y="33"/>
                  <a:pt x="87" y="21"/>
                  <a:pt x="111" y="16"/>
                </a:cubicBezTo>
                <a:cubicBezTo>
                  <a:pt x="98" y="28"/>
                  <a:pt x="88" y="47"/>
                  <a:pt x="81" y="71"/>
                </a:cubicBezTo>
                <a:cubicBezTo>
                  <a:pt x="66" y="67"/>
                  <a:pt x="53" y="62"/>
                  <a:pt x="43" y="57"/>
                </a:cubicBezTo>
                <a:cubicBezTo>
                  <a:pt x="45" y="54"/>
                  <a:pt x="47" y="52"/>
                  <a:pt x="50" y="50"/>
                </a:cubicBezTo>
                <a:close/>
                <a:moveTo>
                  <a:pt x="35" y="67"/>
                </a:moveTo>
                <a:cubicBezTo>
                  <a:pt x="47" y="74"/>
                  <a:pt x="62" y="79"/>
                  <a:pt x="78" y="83"/>
                </a:cubicBezTo>
                <a:cubicBezTo>
                  <a:pt x="75" y="99"/>
                  <a:pt x="73" y="116"/>
                  <a:pt x="72" y="135"/>
                </a:cubicBezTo>
                <a:cubicBezTo>
                  <a:pt x="13" y="135"/>
                  <a:pt x="13" y="135"/>
                  <a:pt x="13" y="135"/>
                </a:cubicBezTo>
                <a:cubicBezTo>
                  <a:pt x="14" y="109"/>
                  <a:pt x="22" y="86"/>
                  <a:pt x="35" y="67"/>
                </a:cubicBezTo>
                <a:close/>
                <a:moveTo>
                  <a:pt x="37" y="214"/>
                </a:moveTo>
                <a:cubicBezTo>
                  <a:pt x="23" y="195"/>
                  <a:pt x="15" y="172"/>
                  <a:pt x="13" y="147"/>
                </a:cubicBezTo>
                <a:cubicBezTo>
                  <a:pt x="72" y="147"/>
                  <a:pt x="72" y="147"/>
                  <a:pt x="72" y="147"/>
                </a:cubicBezTo>
                <a:cubicBezTo>
                  <a:pt x="73" y="166"/>
                  <a:pt x="75" y="183"/>
                  <a:pt x="79" y="198"/>
                </a:cubicBezTo>
                <a:cubicBezTo>
                  <a:pt x="63" y="202"/>
                  <a:pt x="49" y="207"/>
                  <a:pt x="37" y="214"/>
                </a:cubicBezTo>
                <a:close/>
                <a:moveTo>
                  <a:pt x="50" y="228"/>
                </a:moveTo>
                <a:cubicBezTo>
                  <a:pt x="48" y="227"/>
                  <a:pt x="47" y="225"/>
                  <a:pt x="46" y="224"/>
                </a:cubicBezTo>
                <a:cubicBezTo>
                  <a:pt x="56" y="219"/>
                  <a:pt x="68" y="214"/>
                  <a:pt x="82" y="211"/>
                </a:cubicBezTo>
                <a:cubicBezTo>
                  <a:pt x="89" y="233"/>
                  <a:pt x="99" y="251"/>
                  <a:pt x="111" y="262"/>
                </a:cubicBezTo>
                <a:cubicBezTo>
                  <a:pt x="87" y="257"/>
                  <a:pt x="66" y="245"/>
                  <a:pt x="50" y="228"/>
                </a:cubicBezTo>
                <a:close/>
                <a:moveTo>
                  <a:pt x="95" y="208"/>
                </a:moveTo>
                <a:cubicBezTo>
                  <a:pt x="106" y="206"/>
                  <a:pt x="119" y="205"/>
                  <a:pt x="132" y="204"/>
                </a:cubicBezTo>
                <a:cubicBezTo>
                  <a:pt x="132" y="260"/>
                  <a:pt x="132" y="260"/>
                  <a:pt x="132" y="260"/>
                </a:cubicBezTo>
                <a:cubicBezTo>
                  <a:pt x="118" y="256"/>
                  <a:pt x="104" y="237"/>
                  <a:pt x="95" y="208"/>
                </a:cubicBezTo>
                <a:close/>
                <a:moveTo>
                  <a:pt x="145" y="260"/>
                </a:moveTo>
                <a:cubicBezTo>
                  <a:pt x="145" y="204"/>
                  <a:pt x="145" y="204"/>
                  <a:pt x="145" y="204"/>
                </a:cubicBezTo>
                <a:cubicBezTo>
                  <a:pt x="159" y="205"/>
                  <a:pt x="171" y="206"/>
                  <a:pt x="183" y="208"/>
                </a:cubicBezTo>
                <a:cubicBezTo>
                  <a:pt x="174" y="237"/>
                  <a:pt x="159" y="256"/>
                  <a:pt x="145" y="260"/>
                </a:cubicBezTo>
                <a:close/>
                <a:moveTo>
                  <a:pt x="228" y="228"/>
                </a:moveTo>
                <a:cubicBezTo>
                  <a:pt x="211" y="245"/>
                  <a:pt x="190" y="257"/>
                  <a:pt x="167" y="262"/>
                </a:cubicBezTo>
                <a:cubicBezTo>
                  <a:pt x="178" y="251"/>
                  <a:pt x="188" y="233"/>
                  <a:pt x="195" y="211"/>
                </a:cubicBezTo>
                <a:cubicBezTo>
                  <a:pt x="209" y="214"/>
                  <a:pt x="222" y="219"/>
                  <a:pt x="232" y="224"/>
                </a:cubicBezTo>
                <a:cubicBezTo>
                  <a:pt x="231" y="225"/>
                  <a:pt x="229" y="227"/>
                  <a:pt x="228" y="228"/>
                </a:cubicBezTo>
                <a:close/>
                <a:moveTo>
                  <a:pt x="240" y="214"/>
                </a:moveTo>
                <a:cubicBezTo>
                  <a:pt x="229" y="207"/>
                  <a:pt x="214" y="202"/>
                  <a:pt x="199" y="198"/>
                </a:cubicBezTo>
                <a:cubicBezTo>
                  <a:pt x="202" y="183"/>
                  <a:pt x="205" y="166"/>
                  <a:pt x="205" y="147"/>
                </a:cubicBezTo>
                <a:cubicBezTo>
                  <a:pt x="265" y="147"/>
                  <a:pt x="265" y="147"/>
                  <a:pt x="265" y="147"/>
                </a:cubicBezTo>
                <a:cubicBezTo>
                  <a:pt x="263" y="172"/>
                  <a:pt x="254" y="195"/>
                  <a:pt x="240" y="214"/>
                </a:cubicBezTo>
                <a:close/>
                <a:moveTo>
                  <a:pt x="205" y="135"/>
                </a:moveTo>
                <a:cubicBezTo>
                  <a:pt x="205" y="116"/>
                  <a:pt x="203" y="99"/>
                  <a:pt x="199" y="83"/>
                </a:cubicBezTo>
                <a:cubicBezTo>
                  <a:pt x="216" y="79"/>
                  <a:pt x="230" y="74"/>
                  <a:pt x="242" y="67"/>
                </a:cubicBezTo>
                <a:cubicBezTo>
                  <a:pt x="256" y="86"/>
                  <a:pt x="264" y="109"/>
                  <a:pt x="265" y="135"/>
                </a:cubicBezTo>
                <a:lnTo>
                  <a:pt x="205" y="135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003399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8" name="Szövegdoboz 127"/>
          <p:cNvSpPr txBox="1"/>
          <p:nvPr/>
        </p:nvSpPr>
        <p:spPr>
          <a:xfrm>
            <a:off x="6649989" y="889800"/>
            <a:ext cx="2379103" cy="1061829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marL="0" marR="0" lvl="0" indent="0" algn="ct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050" b="0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 pitchFamily="34" charset="0"/>
                <a:ea typeface="+mn-ea"/>
                <a:cs typeface="Arial" pitchFamily="34" charset="0"/>
              </a:rPr>
              <a:t>Jellemző rájuk, hogy </a:t>
            </a:r>
            <a:r>
              <a:rPr kumimoji="0" lang="hu-HU" sz="1050" b="0" i="0" u="none" strike="noStrike" kern="1200" cap="none" spc="0" normalizeH="0" baseline="0" noProof="0" dirty="0" err="1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 pitchFamily="34" charset="0"/>
                <a:ea typeface="+mn-ea"/>
                <a:cs typeface="Arial" pitchFamily="34" charset="0"/>
              </a:rPr>
              <a:t>tévézéssel</a:t>
            </a:r>
            <a:r>
              <a:rPr kumimoji="0" lang="hu-HU" sz="1050" b="0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 pitchFamily="34" charset="0"/>
                <a:ea typeface="+mn-ea"/>
                <a:cs typeface="Arial" pitchFamily="34" charset="0"/>
              </a:rPr>
              <a:t> egyidejűleg interneteznek (89%). Szignifikánsan magasabb arányban jelölte ez a csoport az asztali számítógépen (21%) történő internethasználatot </a:t>
            </a:r>
            <a:r>
              <a:rPr kumimoji="0" lang="hu-HU" sz="1050" b="0" i="0" u="none" strike="noStrike" kern="1200" cap="none" spc="0" normalizeH="0" baseline="0" noProof="0" dirty="0" err="1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 pitchFamily="34" charset="0"/>
                <a:ea typeface="+mn-ea"/>
                <a:cs typeface="Arial" pitchFamily="34" charset="0"/>
              </a:rPr>
              <a:t>tévézés</a:t>
            </a:r>
            <a:r>
              <a:rPr kumimoji="0" lang="hu-HU" sz="1050" b="0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 pitchFamily="34" charset="0"/>
                <a:ea typeface="+mn-ea"/>
                <a:cs typeface="Arial" pitchFamily="34" charset="0"/>
              </a:rPr>
              <a:t> közben. </a:t>
            </a:r>
          </a:p>
        </p:txBody>
      </p:sp>
      <p:sp>
        <p:nvSpPr>
          <p:cNvPr id="130" name="Szövegdoboz 129"/>
          <p:cNvSpPr txBox="1"/>
          <p:nvPr/>
        </p:nvSpPr>
        <p:spPr>
          <a:xfrm>
            <a:off x="5827530" y="2265119"/>
            <a:ext cx="2357234" cy="577081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marL="0" marR="0" lvl="0" indent="0" algn="ct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050" b="0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 pitchFamily="34" charset="0"/>
                <a:ea typeface="+mn-ea"/>
                <a:cs typeface="Arial" pitchFamily="34" charset="0"/>
              </a:rPr>
              <a:t>Applikáció kedvelők és használók.</a:t>
            </a:r>
          </a:p>
          <a:p>
            <a:pPr marL="0" marR="0" lvl="0" indent="0" algn="ct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050" b="0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 pitchFamily="34" charset="0"/>
                <a:ea typeface="+mn-ea"/>
                <a:cs typeface="Arial" pitchFamily="34" charset="0"/>
              </a:rPr>
              <a:t> TV2 </a:t>
            </a:r>
            <a:r>
              <a:rPr kumimoji="0" lang="hu-HU" sz="1050" b="0" i="0" u="none" strike="noStrike" kern="1200" cap="none" spc="0" normalizeH="0" baseline="0" noProof="0" dirty="0" err="1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 pitchFamily="34" charset="0"/>
                <a:ea typeface="+mn-ea"/>
                <a:cs typeface="Arial" pitchFamily="34" charset="0"/>
              </a:rPr>
              <a:t>live</a:t>
            </a:r>
            <a:r>
              <a:rPr kumimoji="0" lang="hu-HU" sz="1050" b="0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 pitchFamily="34" charset="0"/>
                <a:ea typeface="+mn-ea"/>
                <a:cs typeface="Arial" pitchFamily="34" charset="0"/>
              </a:rPr>
              <a:t>: 14%; </a:t>
            </a:r>
            <a:r>
              <a:rPr kumimoji="0" lang="hu-HU" sz="1050" b="0" i="0" u="none" strike="noStrike" kern="1200" cap="none" spc="0" normalizeH="0" baseline="0" noProof="0" dirty="0" err="1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 pitchFamily="34" charset="0"/>
                <a:ea typeface="+mn-ea"/>
                <a:cs typeface="Arial" pitchFamily="34" charset="0"/>
              </a:rPr>
              <a:t>MindigTV</a:t>
            </a:r>
            <a:r>
              <a:rPr kumimoji="0" lang="hu-HU" sz="1050" b="0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 pitchFamily="34" charset="0"/>
                <a:ea typeface="+mn-ea"/>
                <a:cs typeface="Arial" pitchFamily="34" charset="0"/>
              </a:rPr>
              <a:t> </a:t>
            </a:r>
            <a:r>
              <a:rPr kumimoji="0" lang="hu-HU" sz="1050" b="0" i="0" u="none" strike="noStrike" kern="1200" cap="none" spc="0" normalizeH="0" baseline="0" noProof="0" dirty="0" err="1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 pitchFamily="34" charset="0"/>
                <a:ea typeface="+mn-ea"/>
                <a:cs typeface="Arial" pitchFamily="34" charset="0"/>
              </a:rPr>
              <a:t>app</a:t>
            </a:r>
            <a:r>
              <a:rPr kumimoji="0" lang="hu-HU" sz="1050" b="0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 pitchFamily="34" charset="0"/>
                <a:ea typeface="+mn-ea"/>
                <a:cs typeface="Arial" pitchFamily="34" charset="0"/>
              </a:rPr>
              <a:t>: 9 %; </a:t>
            </a:r>
            <a:br>
              <a:rPr kumimoji="0" lang="hu-HU" sz="1050" b="0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 pitchFamily="34" charset="0"/>
                <a:ea typeface="+mn-ea"/>
                <a:cs typeface="Arial" pitchFamily="34" charset="0"/>
              </a:rPr>
            </a:br>
            <a:r>
              <a:rPr kumimoji="0" lang="hu-HU" sz="1050" b="0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 pitchFamily="34" charset="0"/>
                <a:ea typeface="+mn-ea"/>
                <a:cs typeface="Arial" pitchFamily="34" charset="0"/>
              </a:rPr>
              <a:t>UPC </a:t>
            </a:r>
            <a:r>
              <a:rPr kumimoji="0" lang="hu-HU" sz="1050" b="0" i="0" u="none" strike="noStrike" kern="1200" cap="none" spc="0" normalizeH="0" baseline="0" noProof="0" dirty="0" err="1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 pitchFamily="34" charset="0"/>
                <a:ea typeface="+mn-ea"/>
                <a:cs typeface="Arial" pitchFamily="34" charset="0"/>
              </a:rPr>
              <a:t>Horizon</a:t>
            </a:r>
            <a:r>
              <a:rPr kumimoji="0" lang="hu-HU" sz="1050" b="0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 pitchFamily="34" charset="0"/>
                <a:ea typeface="+mn-ea"/>
                <a:cs typeface="Arial" pitchFamily="34" charset="0"/>
              </a:rPr>
              <a:t> Go: 15%</a:t>
            </a:r>
          </a:p>
        </p:txBody>
      </p:sp>
      <p:grpSp>
        <p:nvGrpSpPr>
          <p:cNvPr id="168" name="Group 26"/>
          <p:cNvGrpSpPr>
            <a:grpSpLocks noChangeAspect="1"/>
          </p:cNvGrpSpPr>
          <p:nvPr/>
        </p:nvGrpSpPr>
        <p:grpSpPr>
          <a:xfrm flipH="1">
            <a:off x="5527388" y="2288078"/>
            <a:ext cx="207440" cy="503153"/>
            <a:chOff x="3986213" y="1495425"/>
            <a:chExt cx="522288" cy="1266825"/>
          </a:xfrm>
          <a:solidFill>
            <a:schemeClr val="bg1"/>
          </a:solidFill>
        </p:grpSpPr>
        <p:sp>
          <p:nvSpPr>
            <p:cNvPr id="169" name="Freeform 11"/>
            <p:cNvSpPr>
              <a:spLocks/>
            </p:cNvSpPr>
            <p:nvPr/>
          </p:nvSpPr>
          <p:spPr bwMode="auto">
            <a:xfrm>
              <a:off x="4103688" y="2025650"/>
              <a:ext cx="288925" cy="736600"/>
            </a:xfrm>
            <a:custGeom>
              <a:avLst/>
              <a:gdLst/>
              <a:ahLst/>
              <a:cxnLst>
                <a:cxn ang="0">
                  <a:pos x="149" y="29"/>
                </a:cxn>
                <a:cxn ang="0">
                  <a:pos x="148" y="29"/>
                </a:cxn>
                <a:cxn ang="0">
                  <a:pos x="110" y="0"/>
                </a:cxn>
                <a:cxn ang="0">
                  <a:pos x="107" y="0"/>
                </a:cxn>
                <a:cxn ang="0">
                  <a:pos x="68" y="29"/>
                </a:cxn>
                <a:cxn ang="0">
                  <a:pos x="67" y="29"/>
                </a:cxn>
                <a:cxn ang="0">
                  <a:pos x="0" y="22"/>
                </a:cxn>
                <a:cxn ang="0">
                  <a:pos x="0" y="504"/>
                </a:cxn>
                <a:cxn ang="0">
                  <a:pos x="50" y="553"/>
                </a:cxn>
                <a:cxn ang="0">
                  <a:pos x="99" y="504"/>
                </a:cxn>
                <a:cxn ang="0">
                  <a:pos x="99" y="143"/>
                </a:cxn>
                <a:cxn ang="0">
                  <a:pos x="118" y="143"/>
                </a:cxn>
                <a:cxn ang="0">
                  <a:pos x="118" y="504"/>
                </a:cxn>
                <a:cxn ang="0">
                  <a:pos x="167" y="553"/>
                </a:cxn>
                <a:cxn ang="0">
                  <a:pos x="217" y="504"/>
                </a:cxn>
                <a:cxn ang="0">
                  <a:pos x="217" y="22"/>
                </a:cxn>
                <a:cxn ang="0">
                  <a:pos x="149" y="29"/>
                </a:cxn>
              </a:cxnLst>
              <a:rect l="0" t="0" r="r" b="b"/>
              <a:pathLst>
                <a:path w="217" h="553">
                  <a:moveTo>
                    <a:pt x="149" y="29"/>
                  </a:moveTo>
                  <a:cubicBezTo>
                    <a:pt x="148" y="29"/>
                    <a:pt x="148" y="29"/>
                    <a:pt x="148" y="29"/>
                  </a:cubicBezTo>
                  <a:cubicBezTo>
                    <a:pt x="130" y="29"/>
                    <a:pt x="115" y="16"/>
                    <a:pt x="110" y="0"/>
                  </a:cubicBezTo>
                  <a:cubicBezTo>
                    <a:pt x="107" y="0"/>
                    <a:pt x="107" y="0"/>
                    <a:pt x="107" y="0"/>
                  </a:cubicBezTo>
                  <a:cubicBezTo>
                    <a:pt x="102" y="16"/>
                    <a:pt x="86" y="29"/>
                    <a:pt x="68" y="29"/>
                  </a:cubicBezTo>
                  <a:cubicBezTo>
                    <a:pt x="67" y="29"/>
                    <a:pt x="67" y="29"/>
                    <a:pt x="67" y="29"/>
                  </a:cubicBezTo>
                  <a:cubicBezTo>
                    <a:pt x="42" y="28"/>
                    <a:pt x="19" y="26"/>
                    <a:pt x="0" y="22"/>
                  </a:cubicBezTo>
                  <a:cubicBezTo>
                    <a:pt x="0" y="504"/>
                    <a:pt x="0" y="504"/>
                    <a:pt x="0" y="504"/>
                  </a:cubicBezTo>
                  <a:cubicBezTo>
                    <a:pt x="0" y="531"/>
                    <a:pt x="22" y="553"/>
                    <a:pt x="50" y="553"/>
                  </a:cubicBezTo>
                  <a:cubicBezTo>
                    <a:pt x="77" y="553"/>
                    <a:pt x="99" y="531"/>
                    <a:pt x="99" y="504"/>
                  </a:cubicBezTo>
                  <a:cubicBezTo>
                    <a:pt x="99" y="143"/>
                    <a:pt x="99" y="143"/>
                    <a:pt x="99" y="143"/>
                  </a:cubicBezTo>
                  <a:cubicBezTo>
                    <a:pt x="118" y="143"/>
                    <a:pt x="118" y="143"/>
                    <a:pt x="118" y="143"/>
                  </a:cubicBezTo>
                  <a:cubicBezTo>
                    <a:pt x="118" y="504"/>
                    <a:pt x="118" y="504"/>
                    <a:pt x="118" y="504"/>
                  </a:cubicBezTo>
                  <a:cubicBezTo>
                    <a:pt x="118" y="531"/>
                    <a:pt x="140" y="553"/>
                    <a:pt x="167" y="553"/>
                  </a:cubicBezTo>
                  <a:cubicBezTo>
                    <a:pt x="194" y="553"/>
                    <a:pt x="217" y="531"/>
                    <a:pt x="217" y="504"/>
                  </a:cubicBezTo>
                  <a:cubicBezTo>
                    <a:pt x="217" y="22"/>
                    <a:pt x="217" y="22"/>
                    <a:pt x="217" y="22"/>
                  </a:cubicBezTo>
                  <a:cubicBezTo>
                    <a:pt x="198" y="26"/>
                    <a:pt x="176" y="28"/>
                    <a:pt x="149" y="29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70" name="Oval 12"/>
            <p:cNvSpPr>
              <a:spLocks noChangeArrowheads="1"/>
            </p:cNvSpPr>
            <p:nvPr/>
          </p:nvSpPr>
          <p:spPr bwMode="auto">
            <a:xfrm>
              <a:off x="4127500" y="1495425"/>
              <a:ext cx="239713" cy="239712"/>
            </a:xfrm>
            <a:prstGeom prst="ellipse">
              <a:avLst/>
            </a:pr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71" name="Oval 13"/>
            <p:cNvSpPr>
              <a:spLocks noChangeArrowheads="1"/>
            </p:cNvSpPr>
            <p:nvPr/>
          </p:nvSpPr>
          <p:spPr bwMode="auto">
            <a:xfrm>
              <a:off x="4213225" y="1863725"/>
              <a:ext cx="17463" cy="19050"/>
            </a:xfrm>
            <a:prstGeom prst="ellipse">
              <a:avLst/>
            </a:pr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72" name="Freeform 14"/>
            <p:cNvSpPr>
              <a:spLocks/>
            </p:cNvSpPr>
            <p:nvPr/>
          </p:nvSpPr>
          <p:spPr bwMode="auto">
            <a:xfrm>
              <a:off x="3986213" y="1768475"/>
              <a:ext cx="522288" cy="285750"/>
            </a:xfrm>
            <a:custGeom>
              <a:avLst/>
              <a:gdLst/>
              <a:ahLst/>
              <a:cxnLst>
                <a:cxn ang="0">
                  <a:pos x="12" y="166"/>
                </a:cxn>
                <a:cxn ang="0">
                  <a:pos x="66" y="202"/>
                </a:cxn>
                <a:cxn ang="0">
                  <a:pos x="156" y="214"/>
                </a:cxn>
                <a:cxn ang="0">
                  <a:pos x="156" y="214"/>
                </a:cxn>
                <a:cxn ang="0">
                  <a:pos x="188" y="182"/>
                </a:cxn>
                <a:cxn ang="0">
                  <a:pos x="157" y="150"/>
                </a:cxn>
                <a:cxn ang="0">
                  <a:pos x="74" y="136"/>
                </a:cxn>
                <a:cxn ang="0">
                  <a:pos x="65" y="130"/>
                </a:cxn>
                <a:cxn ang="0">
                  <a:pos x="64" y="128"/>
                </a:cxn>
                <a:cxn ang="0">
                  <a:pos x="65" y="126"/>
                </a:cxn>
                <a:cxn ang="0">
                  <a:pos x="71" y="112"/>
                </a:cxn>
                <a:cxn ang="0">
                  <a:pos x="88" y="91"/>
                </a:cxn>
                <a:cxn ang="0">
                  <a:pos x="88" y="133"/>
                </a:cxn>
                <a:cxn ang="0">
                  <a:pos x="157" y="142"/>
                </a:cxn>
                <a:cxn ang="0">
                  <a:pos x="160" y="142"/>
                </a:cxn>
                <a:cxn ang="0">
                  <a:pos x="160" y="77"/>
                </a:cxn>
                <a:cxn ang="0">
                  <a:pos x="176" y="61"/>
                </a:cxn>
                <a:cxn ang="0">
                  <a:pos x="216" y="61"/>
                </a:cxn>
                <a:cxn ang="0">
                  <a:pos x="232" y="77"/>
                </a:cxn>
                <a:cxn ang="0">
                  <a:pos x="232" y="142"/>
                </a:cxn>
                <a:cxn ang="0">
                  <a:pos x="236" y="142"/>
                </a:cxn>
                <a:cxn ang="0">
                  <a:pos x="305" y="133"/>
                </a:cxn>
                <a:cxn ang="0">
                  <a:pos x="305" y="91"/>
                </a:cxn>
                <a:cxn ang="0">
                  <a:pos x="316" y="103"/>
                </a:cxn>
                <a:cxn ang="0">
                  <a:pos x="328" y="126"/>
                </a:cxn>
                <a:cxn ang="0">
                  <a:pos x="328" y="128"/>
                </a:cxn>
                <a:cxn ang="0">
                  <a:pos x="328" y="130"/>
                </a:cxn>
                <a:cxn ang="0">
                  <a:pos x="307" y="141"/>
                </a:cxn>
                <a:cxn ang="0">
                  <a:pos x="236" y="150"/>
                </a:cxn>
                <a:cxn ang="0">
                  <a:pos x="204" y="182"/>
                </a:cxn>
                <a:cxn ang="0">
                  <a:pos x="236" y="214"/>
                </a:cxn>
                <a:cxn ang="0">
                  <a:pos x="237" y="214"/>
                </a:cxn>
                <a:cxn ang="0">
                  <a:pos x="348" y="193"/>
                </a:cxn>
                <a:cxn ang="0">
                  <a:pos x="381" y="166"/>
                </a:cxn>
                <a:cxn ang="0">
                  <a:pos x="392" y="128"/>
                </a:cxn>
                <a:cxn ang="0">
                  <a:pos x="392" y="128"/>
                </a:cxn>
                <a:cxn ang="0">
                  <a:pos x="376" y="78"/>
                </a:cxn>
                <a:cxn ang="0">
                  <a:pos x="328" y="26"/>
                </a:cxn>
                <a:cxn ang="0">
                  <a:pos x="303" y="10"/>
                </a:cxn>
                <a:cxn ang="0">
                  <a:pos x="290" y="4"/>
                </a:cxn>
                <a:cxn ang="0">
                  <a:pos x="284" y="2"/>
                </a:cxn>
                <a:cxn ang="0">
                  <a:pos x="274" y="0"/>
                </a:cxn>
                <a:cxn ang="0">
                  <a:pos x="119" y="0"/>
                </a:cxn>
                <a:cxn ang="0">
                  <a:pos x="109" y="2"/>
                </a:cxn>
                <a:cxn ang="0">
                  <a:pos x="98" y="6"/>
                </a:cxn>
                <a:cxn ang="0">
                  <a:pos x="69" y="23"/>
                </a:cxn>
                <a:cxn ang="0">
                  <a:pos x="25" y="66"/>
                </a:cxn>
                <a:cxn ang="0">
                  <a:pos x="0" y="128"/>
                </a:cxn>
                <a:cxn ang="0">
                  <a:pos x="0" y="128"/>
                </a:cxn>
                <a:cxn ang="0">
                  <a:pos x="12" y="166"/>
                </a:cxn>
              </a:cxnLst>
              <a:rect l="0" t="0" r="r" b="b"/>
              <a:pathLst>
                <a:path w="392" h="214">
                  <a:moveTo>
                    <a:pt x="12" y="166"/>
                  </a:moveTo>
                  <a:cubicBezTo>
                    <a:pt x="24" y="183"/>
                    <a:pt x="43" y="194"/>
                    <a:pt x="66" y="202"/>
                  </a:cubicBezTo>
                  <a:cubicBezTo>
                    <a:pt x="90" y="209"/>
                    <a:pt x="118" y="213"/>
                    <a:pt x="156" y="214"/>
                  </a:cubicBezTo>
                  <a:cubicBezTo>
                    <a:pt x="156" y="214"/>
                    <a:pt x="156" y="214"/>
                    <a:pt x="156" y="214"/>
                  </a:cubicBezTo>
                  <a:cubicBezTo>
                    <a:pt x="174" y="214"/>
                    <a:pt x="188" y="200"/>
                    <a:pt x="188" y="182"/>
                  </a:cubicBezTo>
                  <a:cubicBezTo>
                    <a:pt x="189" y="165"/>
                    <a:pt x="175" y="150"/>
                    <a:pt x="157" y="150"/>
                  </a:cubicBezTo>
                  <a:cubicBezTo>
                    <a:pt x="113" y="149"/>
                    <a:pt x="85" y="142"/>
                    <a:pt x="74" y="136"/>
                  </a:cubicBezTo>
                  <a:cubicBezTo>
                    <a:pt x="68" y="133"/>
                    <a:pt x="66" y="130"/>
                    <a:pt x="65" y="130"/>
                  </a:cubicBezTo>
                  <a:cubicBezTo>
                    <a:pt x="64" y="129"/>
                    <a:pt x="65" y="129"/>
                    <a:pt x="64" y="128"/>
                  </a:cubicBezTo>
                  <a:cubicBezTo>
                    <a:pt x="64" y="128"/>
                    <a:pt x="64" y="127"/>
                    <a:pt x="65" y="126"/>
                  </a:cubicBezTo>
                  <a:cubicBezTo>
                    <a:pt x="65" y="124"/>
                    <a:pt x="67" y="118"/>
                    <a:pt x="71" y="112"/>
                  </a:cubicBezTo>
                  <a:cubicBezTo>
                    <a:pt x="75" y="105"/>
                    <a:pt x="81" y="98"/>
                    <a:pt x="88" y="91"/>
                  </a:cubicBezTo>
                  <a:cubicBezTo>
                    <a:pt x="88" y="133"/>
                    <a:pt x="88" y="133"/>
                    <a:pt x="88" y="133"/>
                  </a:cubicBezTo>
                  <a:cubicBezTo>
                    <a:pt x="102" y="137"/>
                    <a:pt x="125" y="141"/>
                    <a:pt x="157" y="142"/>
                  </a:cubicBezTo>
                  <a:cubicBezTo>
                    <a:pt x="158" y="142"/>
                    <a:pt x="159" y="142"/>
                    <a:pt x="160" y="142"/>
                  </a:cubicBezTo>
                  <a:cubicBezTo>
                    <a:pt x="160" y="77"/>
                    <a:pt x="160" y="77"/>
                    <a:pt x="160" y="77"/>
                  </a:cubicBezTo>
                  <a:cubicBezTo>
                    <a:pt x="160" y="68"/>
                    <a:pt x="168" y="61"/>
                    <a:pt x="176" y="61"/>
                  </a:cubicBezTo>
                  <a:cubicBezTo>
                    <a:pt x="216" y="61"/>
                    <a:pt x="216" y="61"/>
                    <a:pt x="216" y="61"/>
                  </a:cubicBezTo>
                  <a:cubicBezTo>
                    <a:pt x="225" y="61"/>
                    <a:pt x="232" y="68"/>
                    <a:pt x="232" y="77"/>
                  </a:cubicBezTo>
                  <a:cubicBezTo>
                    <a:pt x="232" y="142"/>
                    <a:pt x="232" y="142"/>
                    <a:pt x="232" y="142"/>
                  </a:cubicBezTo>
                  <a:cubicBezTo>
                    <a:pt x="233" y="142"/>
                    <a:pt x="235" y="142"/>
                    <a:pt x="236" y="142"/>
                  </a:cubicBezTo>
                  <a:cubicBezTo>
                    <a:pt x="264" y="141"/>
                    <a:pt x="289" y="138"/>
                    <a:pt x="305" y="133"/>
                  </a:cubicBezTo>
                  <a:cubicBezTo>
                    <a:pt x="305" y="91"/>
                    <a:pt x="305" y="91"/>
                    <a:pt x="305" y="91"/>
                  </a:cubicBezTo>
                  <a:cubicBezTo>
                    <a:pt x="309" y="95"/>
                    <a:pt x="313" y="99"/>
                    <a:pt x="316" y="103"/>
                  </a:cubicBezTo>
                  <a:cubicBezTo>
                    <a:pt x="324" y="113"/>
                    <a:pt x="328" y="122"/>
                    <a:pt x="328" y="126"/>
                  </a:cubicBezTo>
                  <a:cubicBezTo>
                    <a:pt x="328" y="127"/>
                    <a:pt x="328" y="128"/>
                    <a:pt x="328" y="128"/>
                  </a:cubicBezTo>
                  <a:cubicBezTo>
                    <a:pt x="328" y="129"/>
                    <a:pt x="328" y="129"/>
                    <a:pt x="328" y="130"/>
                  </a:cubicBezTo>
                  <a:cubicBezTo>
                    <a:pt x="327" y="131"/>
                    <a:pt x="322" y="136"/>
                    <a:pt x="307" y="141"/>
                  </a:cubicBezTo>
                  <a:cubicBezTo>
                    <a:pt x="293" y="145"/>
                    <a:pt x="269" y="149"/>
                    <a:pt x="236" y="150"/>
                  </a:cubicBezTo>
                  <a:cubicBezTo>
                    <a:pt x="218" y="150"/>
                    <a:pt x="204" y="165"/>
                    <a:pt x="204" y="182"/>
                  </a:cubicBezTo>
                  <a:cubicBezTo>
                    <a:pt x="205" y="200"/>
                    <a:pt x="219" y="214"/>
                    <a:pt x="236" y="214"/>
                  </a:cubicBezTo>
                  <a:cubicBezTo>
                    <a:pt x="237" y="214"/>
                    <a:pt x="237" y="214"/>
                    <a:pt x="237" y="214"/>
                  </a:cubicBezTo>
                  <a:cubicBezTo>
                    <a:pt x="287" y="212"/>
                    <a:pt x="322" y="206"/>
                    <a:pt x="348" y="193"/>
                  </a:cubicBezTo>
                  <a:cubicBezTo>
                    <a:pt x="361" y="186"/>
                    <a:pt x="373" y="178"/>
                    <a:pt x="381" y="166"/>
                  </a:cubicBezTo>
                  <a:cubicBezTo>
                    <a:pt x="389" y="154"/>
                    <a:pt x="392" y="141"/>
                    <a:pt x="392" y="128"/>
                  </a:cubicBezTo>
                  <a:cubicBezTo>
                    <a:pt x="392" y="128"/>
                    <a:pt x="392" y="128"/>
                    <a:pt x="392" y="128"/>
                  </a:cubicBezTo>
                  <a:cubicBezTo>
                    <a:pt x="392" y="108"/>
                    <a:pt x="385" y="92"/>
                    <a:pt x="376" y="78"/>
                  </a:cubicBezTo>
                  <a:cubicBezTo>
                    <a:pt x="363" y="57"/>
                    <a:pt x="345" y="40"/>
                    <a:pt x="328" y="26"/>
                  </a:cubicBezTo>
                  <a:cubicBezTo>
                    <a:pt x="320" y="20"/>
                    <a:pt x="311" y="14"/>
                    <a:pt x="303" y="10"/>
                  </a:cubicBezTo>
                  <a:cubicBezTo>
                    <a:pt x="299" y="8"/>
                    <a:pt x="295" y="6"/>
                    <a:pt x="290" y="4"/>
                  </a:cubicBezTo>
                  <a:cubicBezTo>
                    <a:pt x="288" y="3"/>
                    <a:pt x="286" y="3"/>
                    <a:pt x="284" y="2"/>
                  </a:cubicBezTo>
                  <a:cubicBezTo>
                    <a:pt x="281" y="1"/>
                    <a:pt x="277" y="0"/>
                    <a:pt x="274" y="0"/>
                  </a:cubicBezTo>
                  <a:cubicBezTo>
                    <a:pt x="119" y="0"/>
                    <a:pt x="119" y="0"/>
                    <a:pt x="119" y="0"/>
                  </a:cubicBezTo>
                  <a:cubicBezTo>
                    <a:pt x="116" y="0"/>
                    <a:pt x="112" y="1"/>
                    <a:pt x="109" y="2"/>
                  </a:cubicBezTo>
                  <a:cubicBezTo>
                    <a:pt x="105" y="3"/>
                    <a:pt x="102" y="4"/>
                    <a:pt x="98" y="6"/>
                  </a:cubicBezTo>
                  <a:cubicBezTo>
                    <a:pt x="88" y="10"/>
                    <a:pt x="79" y="16"/>
                    <a:pt x="69" y="23"/>
                  </a:cubicBezTo>
                  <a:cubicBezTo>
                    <a:pt x="54" y="34"/>
                    <a:pt x="38" y="49"/>
                    <a:pt x="25" y="66"/>
                  </a:cubicBezTo>
                  <a:cubicBezTo>
                    <a:pt x="12" y="82"/>
                    <a:pt x="1" y="102"/>
                    <a:pt x="0" y="128"/>
                  </a:cubicBezTo>
                  <a:cubicBezTo>
                    <a:pt x="0" y="128"/>
                    <a:pt x="0" y="128"/>
                    <a:pt x="0" y="128"/>
                  </a:cubicBezTo>
                  <a:cubicBezTo>
                    <a:pt x="0" y="141"/>
                    <a:pt x="4" y="154"/>
                    <a:pt x="12" y="166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173" name="Szövegdoboz 172"/>
          <p:cNvSpPr txBox="1"/>
          <p:nvPr/>
        </p:nvSpPr>
        <p:spPr>
          <a:xfrm>
            <a:off x="6682745" y="3333755"/>
            <a:ext cx="2070514" cy="738664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marL="0" marR="0" lvl="0" indent="0" algn="ct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050" b="0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 pitchFamily="34" charset="0"/>
                <a:ea typeface="+mn-ea"/>
                <a:cs typeface="Arial" pitchFamily="34" charset="0"/>
              </a:rPr>
              <a:t>Reklámokat inkább elfogadók: 13%-</a:t>
            </a:r>
            <a:r>
              <a:rPr kumimoji="0" lang="hu-HU" sz="1050" b="0" i="0" u="none" strike="noStrike" kern="1200" cap="none" spc="0" normalizeH="0" baseline="0" noProof="0" dirty="0" err="1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 pitchFamily="34" charset="0"/>
                <a:ea typeface="+mn-ea"/>
                <a:cs typeface="Arial" pitchFamily="34" charset="0"/>
              </a:rPr>
              <a:t>uk</a:t>
            </a:r>
            <a:r>
              <a:rPr kumimoji="0" lang="hu-HU" sz="1050" b="0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 pitchFamily="34" charset="0"/>
                <a:ea typeface="+mn-ea"/>
                <a:cs typeface="Arial" pitchFamily="34" charset="0"/>
              </a:rPr>
              <a:t> mindig megnézi a reklámokat is, míg az átlaghoz tartozó érték mindössze 7%.</a:t>
            </a:r>
          </a:p>
        </p:txBody>
      </p:sp>
      <p:grpSp>
        <p:nvGrpSpPr>
          <p:cNvPr id="174" name="Group 106"/>
          <p:cNvGrpSpPr>
            <a:grpSpLocks noChangeAspect="1"/>
          </p:cNvGrpSpPr>
          <p:nvPr/>
        </p:nvGrpSpPr>
        <p:grpSpPr>
          <a:xfrm>
            <a:off x="6304054" y="3510864"/>
            <a:ext cx="378691" cy="384608"/>
            <a:chOff x="1784350" y="4652963"/>
            <a:chExt cx="812800" cy="825500"/>
          </a:xfrm>
          <a:solidFill>
            <a:schemeClr val="bg1"/>
          </a:solidFill>
        </p:grpSpPr>
        <p:sp>
          <p:nvSpPr>
            <p:cNvPr id="175" name="Freeform 26"/>
            <p:cNvSpPr>
              <a:spLocks noEditPoints="1"/>
            </p:cNvSpPr>
            <p:nvPr/>
          </p:nvSpPr>
          <p:spPr bwMode="auto">
            <a:xfrm>
              <a:off x="2082800" y="4652963"/>
              <a:ext cx="514350" cy="539750"/>
            </a:xfrm>
            <a:custGeom>
              <a:avLst/>
              <a:gdLst/>
              <a:ahLst/>
              <a:cxnLst>
                <a:cxn ang="0">
                  <a:pos x="164" y="0"/>
                </a:cxn>
                <a:cxn ang="0">
                  <a:pos x="132" y="2"/>
                </a:cxn>
                <a:cxn ang="0">
                  <a:pos x="102" y="12"/>
                </a:cxn>
                <a:cxn ang="0">
                  <a:pos x="74" y="26"/>
                </a:cxn>
                <a:cxn ang="0">
                  <a:pos x="50" y="46"/>
                </a:cxn>
                <a:cxn ang="0">
                  <a:pos x="32" y="70"/>
                </a:cxn>
                <a:cxn ang="0">
                  <a:pos x="16" y="96"/>
                </a:cxn>
                <a:cxn ang="0">
                  <a:pos x="8" y="126"/>
                </a:cxn>
                <a:cxn ang="0">
                  <a:pos x="4" y="158"/>
                </a:cxn>
                <a:cxn ang="0">
                  <a:pos x="4" y="174"/>
                </a:cxn>
                <a:cxn ang="0">
                  <a:pos x="10" y="202"/>
                </a:cxn>
                <a:cxn ang="0">
                  <a:pos x="20" y="228"/>
                </a:cxn>
                <a:cxn ang="0">
                  <a:pos x="42" y="262"/>
                </a:cxn>
                <a:cxn ang="0">
                  <a:pos x="36" y="340"/>
                </a:cxn>
                <a:cxn ang="0">
                  <a:pos x="82" y="294"/>
                </a:cxn>
                <a:cxn ang="0">
                  <a:pos x="120" y="312"/>
                </a:cxn>
                <a:cxn ang="0">
                  <a:pos x="164" y="318"/>
                </a:cxn>
                <a:cxn ang="0">
                  <a:pos x="180" y="318"/>
                </a:cxn>
                <a:cxn ang="0">
                  <a:pos x="212" y="310"/>
                </a:cxn>
                <a:cxn ang="0">
                  <a:pos x="240" y="298"/>
                </a:cxn>
                <a:cxn ang="0">
                  <a:pos x="266" y="282"/>
                </a:cxn>
                <a:cxn ang="0">
                  <a:pos x="288" y="260"/>
                </a:cxn>
                <a:cxn ang="0">
                  <a:pos x="304" y="234"/>
                </a:cxn>
                <a:cxn ang="0">
                  <a:pos x="316" y="206"/>
                </a:cxn>
                <a:cxn ang="0">
                  <a:pos x="322" y="174"/>
                </a:cxn>
                <a:cxn ang="0">
                  <a:pos x="324" y="158"/>
                </a:cxn>
                <a:cxn ang="0">
                  <a:pos x="320" y="126"/>
                </a:cxn>
                <a:cxn ang="0">
                  <a:pos x="312" y="96"/>
                </a:cxn>
                <a:cxn ang="0">
                  <a:pos x="296" y="70"/>
                </a:cxn>
                <a:cxn ang="0">
                  <a:pos x="276" y="46"/>
                </a:cxn>
                <a:cxn ang="0">
                  <a:pos x="254" y="26"/>
                </a:cxn>
                <a:cxn ang="0">
                  <a:pos x="226" y="12"/>
                </a:cxn>
                <a:cxn ang="0">
                  <a:pos x="196" y="2"/>
                </a:cxn>
                <a:cxn ang="0">
                  <a:pos x="164" y="0"/>
                </a:cxn>
                <a:cxn ang="0">
                  <a:pos x="164" y="272"/>
                </a:cxn>
                <a:cxn ang="0">
                  <a:pos x="140" y="270"/>
                </a:cxn>
                <a:cxn ang="0">
                  <a:pos x="100" y="254"/>
                </a:cxn>
                <a:cxn ang="0">
                  <a:pos x="70" y="222"/>
                </a:cxn>
                <a:cxn ang="0">
                  <a:pos x="52" y="182"/>
                </a:cxn>
                <a:cxn ang="0">
                  <a:pos x="50" y="158"/>
                </a:cxn>
                <a:cxn ang="0">
                  <a:pos x="58" y="114"/>
                </a:cxn>
                <a:cxn ang="0">
                  <a:pos x="84" y="78"/>
                </a:cxn>
                <a:cxn ang="0">
                  <a:pos x="120" y="54"/>
                </a:cxn>
                <a:cxn ang="0">
                  <a:pos x="164" y="44"/>
                </a:cxn>
                <a:cxn ang="0">
                  <a:pos x="186" y="48"/>
                </a:cxn>
                <a:cxn ang="0">
                  <a:pos x="228" y="64"/>
                </a:cxn>
                <a:cxn ang="0">
                  <a:pos x="258" y="94"/>
                </a:cxn>
                <a:cxn ang="0">
                  <a:pos x="276" y="136"/>
                </a:cxn>
                <a:cxn ang="0">
                  <a:pos x="278" y="158"/>
                </a:cxn>
                <a:cxn ang="0">
                  <a:pos x="270" y="202"/>
                </a:cxn>
                <a:cxn ang="0">
                  <a:pos x="244" y="240"/>
                </a:cxn>
                <a:cxn ang="0">
                  <a:pos x="208" y="264"/>
                </a:cxn>
                <a:cxn ang="0">
                  <a:pos x="164" y="272"/>
                </a:cxn>
              </a:cxnLst>
              <a:rect l="0" t="0" r="r" b="b"/>
              <a:pathLst>
                <a:path w="324" h="340">
                  <a:moveTo>
                    <a:pt x="164" y="0"/>
                  </a:moveTo>
                  <a:lnTo>
                    <a:pt x="164" y="0"/>
                  </a:lnTo>
                  <a:lnTo>
                    <a:pt x="148" y="0"/>
                  </a:lnTo>
                  <a:lnTo>
                    <a:pt x="132" y="2"/>
                  </a:lnTo>
                  <a:lnTo>
                    <a:pt x="116" y="6"/>
                  </a:lnTo>
                  <a:lnTo>
                    <a:pt x="102" y="12"/>
                  </a:lnTo>
                  <a:lnTo>
                    <a:pt x="88" y="18"/>
                  </a:lnTo>
                  <a:lnTo>
                    <a:pt x="74" y="26"/>
                  </a:lnTo>
                  <a:lnTo>
                    <a:pt x="62" y="36"/>
                  </a:lnTo>
                  <a:lnTo>
                    <a:pt x="50" y="46"/>
                  </a:lnTo>
                  <a:lnTo>
                    <a:pt x="40" y="58"/>
                  </a:lnTo>
                  <a:lnTo>
                    <a:pt x="32" y="70"/>
                  </a:lnTo>
                  <a:lnTo>
                    <a:pt x="24" y="82"/>
                  </a:lnTo>
                  <a:lnTo>
                    <a:pt x="16" y="96"/>
                  </a:lnTo>
                  <a:lnTo>
                    <a:pt x="12" y="112"/>
                  </a:lnTo>
                  <a:lnTo>
                    <a:pt x="8" y="126"/>
                  </a:lnTo>
                  <a:lnTo>
                    <a:pt x="4" y="142"/>
                  </a:lnTo>
                  <a:lnTo>
                    <a:pt x="4" y="158"/>
                  </a:lnTo>
                  <a:lnTo>
                    <a:pt x="4" y="158"/>
                  </a:lnTo>
                  <a:lnTo>
                    <a:pt x="4" y="174"/>
                  </a:lnTo>
                  <a:lnTo>
                    <a:pt x="6" y="188"/>
                  </a:lnTo>
                  <a:lnTo>
                    <a:pt x="10" y="202"/>
                  </a:lnTo>
                  <a:lnTo>
                    <a:pt x="14" y="214"/>
                  </a:lnTo>
                  <a:lnTo>
                    <a:pt x="20" y="228"/>
                  </a:lnTo>
                  <a:lnTo>
                    <a:pt x="26" y="240"/>
                  </a:lnTo>
                  <a:lnTo>
                    <a:pt x="42" y="262"/>
                  </a:lnTo>
                  <a:lnTo>
                    <a:pt x="0" y="302"/>
                  </a:lnTo>
                  <a:lnTo>
                    <a:pt x="36" y="340"/>
                  </a:lnTo>
                  <a:lnTo>
                    <a:pt x="82" y="294"/>
                  </a:lnTo>
                  <a:lnTo>
                    <a:pt x="82" y="294"/>
                  </a:lnTo>
                  <a:lnTo>
                    <a:pt x="100" y="304"/>
                  </a:lnTo>
                  <a:lnTo>
                    <a:pt x="120" y="312"/>
                  </a:lnTo>
                  <a:lnTo>
                    <a:pt x="142" y="316"/>
                  </a:lnTo>
                  <a:lnTo>
                    <a:pt x="164" y="318"/>
                  </a:lnTo>
                  <a:lnTo>
                    <a:pt x="164" y="318"/>
                  </a:lnTo>
                  <a:lnTo>
                    <a:pt x="180" y="318"/>
                  </a:lnTo>
                  <a:lnTo>
                    <a:pt x="196" y="314"/>
                  </a:lnTo>
                  <a:lnTo>
                    <a:pt x="212" y="310"/>
                  </a:lnTo>
                  <a:lnTo>
                    <a:pt x="226" y="306"/>
                  </a:lnTo>
                  <a:lnTo>
                    <a:pt x="240" y="298"/>
                  </a:lnTo>
                  <a:lnTo>
                    <a:pt x="254" y="290"/>
                  </a:lnTo>
                  <a:lnTo>
                    <a:pt x="266" y="282"/>
                  </a:lnTo>
                  <a:lnTo>
                    <a:pt x="276" y="272"/>
                  </a:lnTo>
                  <a:lnTo>
                    <a:pt x="288" y="260"/>
                  </a:lnTo>
                  <a:lnTo>
                    <a:pt x="296" y="248"/>
                  </a:lnTo>
                  <a:lnTo>
                    <a:pt x="304" y="234"/>
                  </a:lnTo>
                  <a:lnTo>
                    <a:pt x="312" y="220"/>
                  </a:lnTo>
                  <a:lnTo>
                    <a:pt x="316" y="206"/>
                  </a:lnTo>
                  <a:lnTo>
                    <a:pt x="320" y="190"/>
                  </a:lnTo>
                  <a:lnTo>
                    <a:pt x="322" y="174"/>
                  </a:lnTo>
                  <a:lnTo>
                    <a:pt x="324" y="158"/>
                  </a:lnTo>
                  <a:lnTo>
                    <a:pt x="324" y="158"/>
                  </a:lnTo>
                  <a:lnTo>
                    <a:pt x="322" y="142"/>
                  </a:lnTo>
                  <a:lnTo>
                    <a:pt x="320" y="126"/>
                  </a:lnTo>
                  <a:lnTo>
                    <a:pt x="316" y="112"/>
                  </a:lnTo>
                  <a:lnTo>
                    <a:pt x="312" y="96"/>
                  </a:lnTo>
                  <a:lnTo>
                    <a:pt x="304" y="82"/>
                  </a:lnTo>
                  <a:lnTo>
                    <a:pt x="296" y="70"/>
                  </a:lnTo>
                  <a:lnTo>
                    <a:pt x="288" y="58"/>
                  </a:lnTo>
                  <a:lnTo>
                    <a:pt x="276" y="46"/>
                  </a:lnTo>
                  <a:lnTo>
                    <a:pt x="266" y="36"/>
                  </a:lnTo>
                  <a:lnTo>
                    <a:pt x="254" y="26"/>
                  </a:lnTo>
                  <a:lnTo>
                    <a:pt x="240" y="18"/>
                  </a:lnTo>
                  <a:lnTo>
                    <a:pt x="226" y="12"/>
                  </a:lnTo>
                  <a:lnTo>
                    <a:pt x="212" y="6"/>
                  </a:lnTo>
                  <a:lnTo>
                    <a:pt x="196" y="2"/>
                  </a:lnTo>
                  <a:lnTo>
                    <a:pt x="180" y="0"/>
                  </a:lnTo>
                  <a:lnTo>
                    <a:pt x="164" y="0"/>
                  </a:lnTo>
                  <a:lnTo>
                    <a:pt x="164" y="0"/>
                  </a:lnTo>
                  <a:close/>
                  <a:moveTo>
                    <a:pt x="164" y="272"/>
                  </a:moveTo>
                  <a:lnTo>
                    <a:pt x="164" y="272"/>
                  </a:lnTo>
                  <a:lnTo>
                    <a:pt x="140" y="270"/>
                  </a:lnTo>
                  <a:lnTo>
                    <a:pt x="120" y="264"/>
                  </a:lnTo>
                  <a:lnTo>
                    <a:pt x="100" y="254"/>
                  </a:lnTo>
                  <a:lnTo>
                    <a:pt x="84" y="240"/>
                  </a:lnTo>
                  <a:lnTo>
                    <a:pt x="70" y="222"/>
                  </a:lnTo>
                  <a:lnTo>
                    <a:pt x="58" y="202"/>
                  </a:lnTo>
                  <a:lnTo>
                    <a:pt x="52" y="182"/>
                  </a:lnTo>
                  <a:lnTo>
                    <a:pt x="50" y="158"/>
                  </a:lnTo>
                  <a:lnTo>
                    <a:pt x="50" y="158"/>
                  </a:lnTo>
                  <a:lnTo>
                    <a:pt x="52" y="136"/>
                  </a:lnTo>
                  <a:lnTo>
                    <a:pt x="58" y="114"/>
                  </a:lnTo>
                  <a:lnTo>
                    <a:pt x="70" y="94"/>
                  </a:lnTo>
                  <a:lnTo>
                    <a:pt x="84" y="78"/>
                  </a:lnTo>
                  <a:lnTo>
                    <a:pt x="100" y="64"/>
                  </a:lnTo>
                  <a:lnTo>
                    <a:pt x="120" y="54"/>
                  </a:lnTo>
                  <a:lnTo>
                    <a:pt x="140" y="48"/>
                  </a:lnTo>
                  <a:lnTo>
                    <a:pt x="164" y="44"/>
                  </a:lnTo>
                  <a:lnTo>
                    <a:pt x="164" y="44"/>
                  </a:lnTo>
                  <a:lnTo>
                    <a:pt x="186" y="48"/>
                  </a:lnTo>
                  <a:lnTo>
                    <a:pt x="208" y="54"/>
                  </a:lnTo>
                  <a:lnTo>
                    <a:pt x="228" y="64"/>
                  </a:lnTo>
                  <a:lnTo>
                    <a:pt x="244" y="78"/>
                  </a:lnTo>
                  <a:lnTo>
                    <a:pt x="258" y="94"/>
                  </a:lnTo>
                  <a:lnTo>
                    <a:pt x="270" y="114"/>
                  </a:lnTo>
                  <a:lnTo>
                    <a:pt x="276" y="136"/>
                  </a:lnTo>
                  <a:lnTo>
                    <a:pt x="278" y="158"/>
                  </a:lnTo>
                  <a:lnTo>
                    <a:pt x="278" y="158"/>
                  </a:lnTo>
                  <a:lnTo>
                    <a:pt x="276" y="182"/>
                  </a:lnTo>
                  <a:lnTo>
                    <a:pt x="270" y="202"/>
                  </a:lnTo>
                  <a:lnTo>
                    <a:pt x="258" y="222"/>
                  </a:lnTo>
                  <a:lnTo>
                    <a:pt x="244" y="240"/>
                  </a:lnTo>
                  <a:lnTo>
                    <a:pt x="228" y="254"/>
                  </a:lnTo>
                  <a:lnTo>
                    <a:pt x="208" y="264"/>
                  </a:lnTo>
                  <a:lnTo>
                    <a:pt x="186" y="270"/>
                  </a:lnTo>
                  <a:lnTo>
                    <a:pt x="164" y="272"/>
                  </a:lnTo>
                  <a:lnTo>
                    <a:pt x="164" y="27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76" name="Freeform 27"/>
            <p:cNvSpPr>
              <a:spLocks/>
            </p:cNvSpPr>
            <p:nvPr/>
          </p:nvSpPr>
          <p:spPr bwMode="auto">
            <a:xfrm>
              <a:off x="2187575" y="4754563"/>
              <a:ext cx="180975" cy="180975"/>
            </a:xfrm>
            <a:custGeom>
              <a:avLst/>
              <a:gdLst/>
              <a:ahLst/>
              <a:cxnLst>
                <a:cxn ang="0">
                  <a:pos x="106" y="0"/>
                </a:cxn>
                <a:cxn ang="0">
                  <a:pos x="106" y="0"/>
                </a:cxn>
                <a:cxn ang="0">
                  <a:pos x="106" y="0"/>
                </a:cxn>
                <a:cxn ang="0">
                  <a:pos x="86" y="4"/>
                </a:cxn>
                <a:cxn ang="0">
                  <a:pos x="66" y="10"/>
                </a:cxn>
                <a:cxn ang="0">
                  <a:pos x="48" y="20"/>
                </a:cxn>
                <a:cxn ang="0">
                  <a:pos x="32" y="32"/>
                </a:cxn>
                <a:cxn ang="0">
                  <a:pos x="20" y="48"/>
                </a:cxn>
                <a:cxn ang="0">
                  <a:pos x="10" y="66"/>
                </a:cxn>
                <a:cxn ang="0">
                  <a:pos x="2" y="86"/>
                </a:cxn>
                <a:cxn ang="0">
                  <a:pos x="0" y="106"/>
                </a:cxn>
                <a:cxn ang="0">
                  <a:pos x="0" y="106"/>
                </a:cxn>
                <a:cxn ang="0">
                  <a:pos x="0" y="106"/>
                </a:cxn>
                <a:cxn ang="0">
                  <a:pos x="0" y="106"/>
                </a:cxn>
                <a:cxn ang="0">
                  <a:pos x="0" y="106"/>
                </a:cxn>
                <a:cxn ang="0">
                  <a:pos x="0" y="106"/>
                </a:cxn>
                <a:cxn ang="0">
                  <a:pos x="0" y="106"/>
                </a:cxn>
                <a:cxn ang="0">
                  <a:pos x="0" y="106"/>
                </a:cxn>
                <a:cxn ang="0">
                  <a:pos x="0" y="106"/>
                </a:cxn>
                <a:cxn ang="0">
                  <a:pos x="0" y="110"/>
                </a:cxn>
                <a:cxn ang="0">
                  <a:pos x="2" y="112"/>
                </a:cxn>
                <a:cxn ang="0">
                  <a:pos x="4" y="114"/>
                </a:cxn>
                <a:cxn ang="0">
                  <a:pos x="8" y="114"/>
                </a:cxn>
                <a:cxn ang="0">
                  <a:pos x="8" y="114"/>
                </a:cxn>
                <a:cxn ang="0">
                  <a:pos x="12" y="114"/>
                </a:cxn>
                <a:cxn ang="0">
                  <a:pos x="14" y="112"/>
                </a:cxn>
                <a:cxn ang="0">
                  <a:pos x="16" y="110"/>
                </a:cxn>
                <a:cxn ang="0">
                  <a:pos x="16" y="106"/>
                </a:cxn>
                <a:cxn ang="0">
                  <a:pos x="16" y="106"/>
                </a:cxn>
                <a:cxn ang="0">
                  <a:pos x="16" y="106"/>
                </a:cxn>
                <a:cxn ang="0">
                  <a:pos x="20" y="90"/>
                </a:cxn>
                <a:cxn ang="0">
                  <a:pos x="26" y="74"/>
                </a:cxn>
                <a:cxn ang="0">
                  <a:pos x="34" y="58"/>
                </a:cxn>
                <a:cxn ang="0">
                  <a:pos x="44" y="46"/>
                </a:cxn>
                <a:cxn ang="0">
                  <a:pos x="58" y="34"/>
                </a:cxn>
                <a:cxn ang="0">
                  <a:pos x="72" y="26"/>
                </a:cxn>
                <a:cxn ang="0">
                  <a:pos x="88" y="20"/>
                </a:cxn>
                <a:cxn ang="0">
                  <a:pos x="106" y="18"/>
                </a:cxn>
                <a:cxn ang="0">
                  <a:pos x="106" y="18"/>
                </a:cxn>
                <a:cxn ang="0">
                  <a:pos x="106" y="18"/>
                </a:cxn>
                <a:cxn ang="0">
                  <a:pos x="110" y="16"/>
                </a:cxn>
                <a:cxn ang="0">
                  <a:pos x="112" y="14"/>
                </a:cxn>
                <a:cxn ang="0">
                  <a:pos x="114" y="12"/>
                </a:cxn>
                <a:cxn ang="0">
                  <a:pos x="114" y="8"/>
                </a:cxn>
                <a:cxn ang="0">
                  <a:pos x="114" y="8"/>
                </a:cxn>
                <a:cxn ang="0">
                  <a:pos x="114" y="6"/>
                </a:cxn>
                <a:cxn ang="0">
                  <a:pos x="112" y="2"/>
                </a:cxn>
                <a:cxn ang="0">
                  <a:pos x="110" y="0"/>
                </a:cxn>
                <a:cxn ang="0">
                  <a:pos x="106" y="0"/>
                </a:cxn>
                <a:cxn ang="0">
                  <a:pos x="106" y="0"/>
                </a:cxn>
              </a:cxnLst>
              <a:rect l="0" t="0" r="r" b="b"/>
              <a:pathLst>
                <a:path w="114" h="114">
                  <a:moveTo>
                    <a:pt x="106" y="0"/>
                  </a:moveTo>
                  <a:lnTo>
                    <a:pt x="106" y="0"/>
                  </a:lnTo>
                  <a:lnTo>
                    <a:pt x="106" y="0"/>
                  </a:lnTo>
                  <a:lnTo>
                    <a:pt x="86" y="4"/>
                  </a:lnTo>
                  <a:lnTo>
                    <a:pt x="66" y="10"/>
                  </a:lnTo>
                  <a:lnTo>
                    <a:pt x="48" y="20"/>
                  </a:lnTo>
                  <a:lnTo>
                    <a:pt x="32" y="32"/>
                  </a:lnTo>
                  <a:lnTo>
                    <a:pt x="20" y="48"/>
                  </a:lnTo>
                  <a:lnTo>
                    <a:pt x="10" y="66"/>
                  </a:lnTo>
                  <a:lnTo>
                    <a:pt x="2" y="86"/>
                  </a:lnTo>
                  <a:lnTo>
                    <a:pt x="0" y="106"/>
                  </a:lnTo>
                  <a:lnTo>
                    <a:pt x="0" y="106"/>
                  </a:lnTo>
                  <a:lnTo>
                    <a:pt x="0" y="106"/>
                  </a:lnTo>
                  <a:lnTo>
                    <a:pt x="0" y="106"/>
                  </a:lnTo>
                  <a:lnTo>
                    <a:pt x="0" y="106"/>
                  </a:lnTo>
                  <a:lnTo>
                    <a:pt x="0" y="106"/>
                  </a:lnTo>
                  <a:lnTo>
                    <a:pt x="0" y="106"/>
                  </a:lnTo>
                  <a:lnTo>
                    <a:pt x="0" y="106"/>
                  </a:lnTo>
                  <a:lnTo>
                    <a:pt x="0" y="106"/>
                  </a:lnTo>
                  <a:lnTo>
                    <a:pt x="0" y="110"/>
                  </a:lnTo>
                  <a:lnTo>
                    <a:pt x="2" y="112"/>
                  </a:lnTo>
                  <a:lnTo>
                    <a:pt x="4" y="114"/>
                  </a:lnTo>
                  <a:lnTo>
                    <a:pt x="8" y="114"/>
                  </a:lnTo>
                  <a:lnTo>
                    <a:pt x="8" y="114"/>
                  </a:lnTo>
                  <a:lnTo>
                    <a:pt x="12" y="114"/>
                  </a:lnTo>
                  <a:lnTo>
                    <a:pt x="14" y="112"/>
                  </a:lnTo>
                  <a:lnTo>
                    <a:pt x="16" y="110"/>
                  </a:lnTo>
                  <a:lnTo>
                    <a:pt x="16" y="106"/>
                  </a:lnTo>
                  <a:lnTo>
                    <a:pt x="16" y="106"/>
                  </a:lnTo>
                  <a:lnTo>
                    <a:pt x="16" y="106"/>
                  </a:lnTo>
                  <a:lnTo>
                    <a:pt x="20" y="90"/>
                  </a:lnTo>
                  <a:lnTo>
                    <a:pt x="26" y="74"/>
                  </a:lnTo>
                  <a:lnTo>
                    <a:pt x="34" y="58"/>
                  </a:lnTo>
                  <a:lnTo>
                    <a:pt x="44" y="46"/>
                  </a:lnTo>
                  <a:lnTo>
                    <a:pt x="58" y="34"/>
                  </a:lnTo>
                  <a:lnTo>
                    <a:pt x="72" y="26"/>
                  </a:lnTo>
                  <a:lnTo>
                    <a:pt x="88" y="20"/>
                  </a:lnTo>
                  <a:lnTo>
                    <a:pt x="106" y="18"/>
                  </a:lnTo>
                  <a:lnTo>
                    <a:pt x="106" y="18"/>
                  </a:lnTo>
                  <a:lnTo>
                    <a:pt x="106" y="18"/>
                  </a:lnTo>
                  <a:lnTo>
                    <a:pt x="110" y="16"/>
                  </a:lnTo>
                  <a:lnTo>
                    <a:pt x="112" y="14"/>
                  </a:lnTo>
                  <a:lnTo>
                    <a:pt x="114" y="12"/>
                  </a:lnTo>
                  <a:lnTo>
                    <a:pt x="114" y="8"/>
                  </a:lnTo>
                  <a:lnTo>
                    <a:pt x="114" y="8"/>
                  </a:lnTo>
                  <a:lnTo>
                    <a:pt x="114" y="6"/>
                  </a:lnTo>
                  <a:lnTo>
                    <a:pt x="112" y="2"/>
                  </a:lnTo>
                  <a:lnTo>
                    <a:pt x="110" y="0"/>
                  </a:lnTo>
                  <a:lnTo>
                    <a:pt x="106" y="0"/>
                  </a:lnTo>
                  <a:lnTo>
                    <a:pt x="106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77" name="Freeform 28"/>
            <p:cNvSpPr>
              <a:spLocks/>
            </p:cNvSpPr>
            <p:nvPr/>
          </p:nvSpPr>
          <p:spPr bwMode="auto">
            <a:xfrm>
              <a:off x="1784350" y="5135563"/>
              <a:ext cx="349250" cy="342900"/>
            </a:xfrm>
            <a:custGeom>
              <a:avLst/>
              <a:gdLst/>
              <a:ahLst/>
              <a:cxnLst>
                <a:cxn ang="0">
                  <a:pos x="14" y="138"/>
                </a:cxn>
                <a:cxn ang="0">
                  <a:pos x="14" y="138"/>
                </a:cxn>
                <a:cxn ang="0">
                  <a:pos x="8" y="146"/>
                </a:cxn>
                <a:cxn ang="0">
                  <a:pos x="4" y="152"/>
                </a:cxn>
                <a:cxn ang="0">
                  <a:pos x="2" y="162"/>
                </a:cxn>
                <a:cxn ang="0">
                  <a:pos x="0" y="170"/>
                </a:cxn>
                <a:cxn ang="0">
                  <a:pos x="2" y="178"/>
                </a:cxn>
                <a:cxn ang="0">
                  <a:pos x="4" y="188"/>
                </a:cxn>
                <a:cxn ang="0">
                  <a:pos x="8" y="196"/>
                </a:cxn>
                <a:cxn ang="0">
                  <a:pos x="14" y="202"/>
                </a:cxn>
                <a:cxn ang="0">
                  <a:pos x="14" y="202"/>
                </a:cxn>
                <a:cxn ang="0">
                  <a:pos x="20" y="208"/>
                </a:cxn>
                <a:cxn ang="0">
                  <a:pos x="28" y="212"/>
                </a:cxn>
                <a:cxn ang="0">
                  <a:pos x="38" y="216"/>
                </a:cxn>
                <a:cxn ang="0">
                  <a:pos x="46" y="216"/>
                </a:cxn>
                <a:cxn ang="0">
                  <a:pos x="54" y="216"/>
                </a:cxn>
                <a:cxn ang="0">
                  <a:pos x="64" y="214"/>
                </a:cxn>
                <a:cxn ang="0">
                  <a:pos x="72" y="210"/>
                </a:cxn>
                <a:cxn ang="0">
                  <a:pos x="78" y="204"/>
                </a:cxn>
                <a:cxn ang="0">
                  <a:pos x="220" y="66"/>
                </a:cxn>
                <a:cxn ang="0">
                  <a:pos x="156" y="0"/>
                </a:cxn>
                <a:cxn ang="0">
                  <a:pos x="14" y="138"/>
                </a:cxn>
              </a:cxnLst>
              <a:rect l="0" t="0" r="r" b="b"/>
              <a:pathLst>
                <a:path w="220" h="216">
                  <a:moveTo>
                    <a:pt x="14" y="138"/>
                  </a:moveTo>
                  <a:lnTo>
                    <a:pt x="14" y="138"/>
                  </a:lnTo>
                  <a:lnTo>
                    <a:pt x="8" y="146"/>
                  </a:lnTo>
                  <a:lnTo>
                    <a:pt x="4" y="152"/>
                  </a:lnTo>
                  <a:lnTo>
                    <a:pt x="2" y="162"/>
                  </a:lnTo>
                  <a:lnTo>
                    <a:pt x="0" y="170"/>
                  </a:lnTo>
                  <a:lnTo>
                    <a:pt x="2" y="178"/>
                  </a:lnTo>
                  <a:lnTo>
                    <a:pt x="4" y="188"/>
                  </a:lnTo>
                  <a:lnTo>
                    <a:pt x="8" y="196"/>
                  </a:lnTo>
                  <a:lnTo>
                    <a:pt x="14" y="202"/>
                  </a:lnTo>
                  <a:lnTo>
                    <a:pt x="14" y="202"/>
                  </a:lnTo>
                  <a:lnTo>
                    <a:pt x="20" y="208"/>
                  </a:lnTo>
                  <a:lnTo>
                    <a:pt x="28" y="212"/>
                  </a:lnTo>
                  <a:lnTo>
                    <a:pt x="38" y="216"/>
                  </a:lnTo>
                  <a:lnTo>
                    <a:pt x="46" y="216"/>
                  </a:lnTo>
                  <a:lnTo>
                    <a:pt x="54" y="216"/>
                  </a:lnTo>
                  <a:lnTo>
                    <a:pt x="64" y="214"/>
                  </a:lnTo>
                  <a:lnTo>
                    <a:pt x="72" y="210"/>
                  </a:lnTo>
                  <a:lnTo>
                    <a:pt x="78" y="204"/>
                  </a:lnTo>
                  <a:lnTo>
                    <a:pt x="220" y="66"/>
                  </a:lnTo>
                  <a:lnTo>
                    <a:pt x="156" y="0"/>
                  </a:lnTo>
                  <a:lnTo>
                    <a:pt x="14" y="13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179" name="Title 3"/>
          <p:cNvSpPr>
            <a:spLocks noGrp="1"/>
          </p:cNvSpPr>
          <p:nvPr>
            <p:ph type="title"/>
          </p:nvPr>
        </p:nvSpPr>
        <p:spPr>
          <a:xfrm>
            <a:off x="179984" y="-19088"/>
            <a:ext cx="8680422" cy="469722"/>
          </a:xfrm>
        </p:spPr>
        <p:txBody>
          <a:bodyPr>
            <a:noAutofit/>
          </a:bodyPr>
          <a:lstStyle/>
          <a:p>
            <a:r>
              <a:rPr lang="hu-HU" sz="2900" dirty="0"/>
              <a:t>Rendszeres </a:t>
            </a:r>
            <a:r>
              <a:rPr lang="hu-HU" sz="2900" dirty="0" err="1"/>
              <a:t>tévézőkre</a:t>
            </a:r>
            <a:r>
              <a:rPr lang="hu-HU" sz="2900" dirty="0"/>
              <a:t> jellemző megállapítások</a:t>
            </a:r>
          </a:p>
        </p:txBody>
      </p:sp>
      <p:grpSp>
        <p:nvGrpSpPr>
          <p:cNvPr id="112" name="Group 273"/>
          <p:cNvGrpSpPr>
            <a:grpSpLocks noChangeAspect="1"/>
          </p:cNvGrpSpPr>
          <p:nvPr/>
        </p:nvGrpSpPr>
        <p:grpSpPr>
          <a:xfrm>
            <a:off x="3355089" y="2302910"/>
            <a:ext cx="180801" cy="499932"/>
            <a:chOff x="6257926" y="3700463"/>
            <a:chExt cx="236538" cy="654051"/>
          </a:xfrm>
          <a:solidFill>
            <a:schemeClr val="bg1"/>
          </a:solidFill>
        </p:grpSpPr>
        <p:sp>
          <p:nvSpPr>
            <p:cNvPr id="126" name="Freeform 33"/>
            <p:cNvSpPr>
              <a:spLocks/>
            </p:cNvSpPr>
            <p:nvPr/>
          </p:nvSpPr>
          <p:spPr bwMode="auto">
            <a:xfrm>
              <a:off x="6345238" y="3814763"/>
              <a:ext cx="90488" cy="82550"/>
            </a:xfrm>
            <a:custGeom>
              <a:avLst/>
              <a:gdLst/>
              <a:ahLst/>
              <a:cxnLst>
                <a:cxn ang="0">
                  <a:pos x="0" y="7"/>
                </a:cxn>
                <a:cxn ang="0">
                  <a:pos x="9" y="64"/>
                </a:cxn>
                <a:cxn ang="0">
                  <a:pos x="16" y="70"/>
                </a:cxn>
                <a:cxn ang="0">
                  <a:pos x="60" y="70"/>
                </a:cxn>
                <a:cxn ang="0">
                  <a:pos x="67" y="64"/>
                </a:cxn>
                <a:cxn ang="0">
                  <a:pos x="75" y="7"/>
                </a:cxn>
                <a:cxn ang="0">
                  <a:pos x="70" y="0"/>
                </a:cxn>
                <a:cxn ang="0">
                  <a:pos x="6" y="0"/>
                </a:cxn>
                <a:cxn ang="0">
                  <a:pos x="0" y="7"/>
                </a:cxn>
              </a:cxnLst>
              <a:rect l="0" t="0" r="r" b="b"/>
              <a:pathLst>
                <a:path w="76" h="70">
                  <a:moveTo>
                    <a:pt x="0" y="7"/>
                  </a:moveTo>
                  <a:cubicBezTo>
                    <a:pt x="9" y="64"/>
                    <a:pt x="9" y="64"/>
                    <a:pt x="9" y="64"/>
                  </a:cubicBezTo>
                  <a:cubicBezTo>
                    <a:pt x="9" y="67"/>
                    <a:pt x="12" y="70"/>
                    <a:pt x="16" y="70"/>
                  </a:cubicBezTo>
                  <a:cubicBezTo>
                    <a:pt x="60" y="70"/>
                    <a:pt x="60" y="70"/>
                    <a:pt x="60" y="70"/>
                  </a:cubicBezTo>
                  <a:cubicBezTo>
                    <a:pt x="63" y="70"/>
                    <a:pt x="67" y="67"/>
                    <a:pt x="67" y="64"/>
                  </a:cubicBezTo>
                  <a:cubicBezTo>
                    <a:pt x="75" y="7"/>
                    <a:pt x="75" y="7"/>
                    <a:pt x="75" y="7"/>
                  </a:cubicBezTo>
                  <a:cubicBezTo>
                    <a:pt x="76" y="3"/>
                    <a:pt x="73" y="0"/>
                    <a:pt x="70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2" y="0"/>
                    <a:pt x="0" y="3"/>
                    <a:pt x="0" y="7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29" name="Freeform 34"/>
            <p:cNvSpPr>
              <a:spLocks/>
            </p:cNvSpPr>
            <p:nvPr/>
          </p:nvSpPr>
          <p:spPr bwMode="auto">
            <a:xfrm>
              <a:off x="6345238" y="3935413"/>
              <a:ext cx="90488" cy="53975"/>
            </a:xfrm>
            <a:custGeom>
              <a:avLst/>
              <a:gdLst/>
              <a:ahLst/>
              <a:cxnLst>
                <a:cxn ang="0">
                  <a:pos x="8" y="6"/>
                </a:cxn>
                <a:cxn ang="0">
                  <a:pos x="1" y="39"/>
                </a:cxn>
                <a:cxn ang="0">
                  <a:pos x="6" y="46"/>
                </a:cxn>
                <a:cxn ang="0">
                  <a:pos x="70" y="46"/>
                </a:cxn>
                <a:cxn ang="0">
                  <a:pos x="75" y="39"/>
                </a:cxn>
                <a:cxn ang="0">
                  <a:pos x="68" y="6"/>
                </a:cxn>
                <a:cxn ang="0">
                  <a:pos x="60" y="0"/>
                </a:cxn>
                <a:cxn ang="0">
                  <a:pos x="16" y="0"/>
                </a:cxn>
                <a:cxn ang="0">
                  <a:pos x="8" y="6"/>
                </a:cxn>
              </a:cxnLst>
              <a:rect l="0" t="0" r="r" b="b"/>
              <a:pathLst>
                <a:path w="76" h="46">
                  <a:moveTo>
                    <a:pt x="8" y="6"/>
                  </a:moveTo>
                  <a:cubicBezTo>
                    <a:pt x="1" y="39"/>
                    <a:pt x="1" y="39"/>
                    <a:pt x="1" y="39"/>
                  </a:cubicBezTo>
                  <a:cubicBezTo>
                    <a:pt x="0" y="43"/>
                    <a:pt x="2" y="46"/>
                    <a:pt x="6" y="46"/>
                  </a:cubicBezTo>
                  <a:cubicBezTo>
                    <a:pt x="70" y="46"/>
                    <a:pt x="70" y="46"/>
                    <a:pt x="70" y="46"/>
                  </a:cubicBezTo>
                  <a:cubicBezTo>
                    <a:pt x="73" y="46"/>
                    <a:pt x="76" y="43"/>
                    <a:pt x="75" y="39"/>
                  </a:cubicBezTo>
                  <a:cubicBezTo>
                    <a:pt x="68" y="6"/>
                    <a:pt x="68" y="6"/>
                    <a:pt x="68" y="6"/>
                  </a:cubicBezTo>
                  <a:cubicBezTo>
                    <a:pt x="67" y="2"/>
                    <a:pt x="63" y="0"/>
                    <a:pt x="60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2" y="0"/>
                    <a:pt x="9" y="2"/>
                    <a:pt x="8" y="6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31" name="Freeform 35"/>
            <p:cNvSpPr>
              <a:spLocks/>
            </p:cNvSpPr>
            <p:nvPr/>
          </p:nvSpPr>
          <p:spPr bwMode="auto">
            <a:xfrm>
              <a:off x="6359526" y="3905251"/>
              <a:ext cx="61913" cy="20638"/>
            </a:xfrm>
            <a:custGeom>
              <a:avLst/>
              <a:gdLst/>
              <a:ahLst/>
              <a:cxnLst>
                <a:cxn ang="0">
                  <a:pos x="40" y="17"/>
                </a:cxn>
                <a:cxn ang="0">
                  <a:pos x="52" y="9"/>
                </a:cxn>
                <a:cxn ang="0">
                  <a:pos x="40" y="0"/>
                </a:cxn>
                <a:cxn ang="0">
                  <a:pos x="11" y="0"/>
                </a:cxn>
                <a:cxn ang="0">
                  <a:pos x="0" y="9"/>
                </a:cxn>
                <a:cxn ang="0">
                  <a:pos x="11" y="17"/>
                </a:cxn>
                <a:cxn ang="0">
                  <a:pos x="40" y="17"/>
                </a:cxn>
              </a:cxnLst>
              <a:rect l="0" t="0" r="r" b="b"/>
              <a:pathLst>
                <a:path w="52" h="17">
                  <a:moveTo>
                    <a:pt x="40" y="17"/>
                  </a:moveTo>
                  <a:cubicBezTo>
                    <a:pt x="47" y="17"/>
                    <a:pt x="52" y="13"/>
                    <a:pt x="52" y="9"/>
                  </a:cubicBezTo>
                  <a:cubicBezTo>
                    <a:pt x="52" y="4"/>
                    <a:pt x="47" y="0"/>
                    <a:pt x="40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5" y="0"/>
                    <a:pt x="0" y="4"/>
                    <a:pt x="0" y="9"/>
                  </a:cubicBezTo>
                  <a:cubicBezTo>
                    <a:pt x="0" y="13"/>
                    <a:pt x="5" y="17"/>
                    <a:pt x="11" y="17"/>
                  </a:cubicBezTo>
                  <a:lnTo>
                    <a:pt x="40" y="1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32" name="Freeform 36"/>
            <p:cNvSpPr>
              <a:spLocks/>
            </p:cNvSpPr>
            <p:nvPr/>
          </p:nvSpPr>
          <p:spPr bwMode="auto">
            <a:xfrm>
              <a:off x="6359526" y="3700463"/>
              <a:ext cx="63500" cy="90488"/>
            </a:xfrm>
            <a:custGeom>
              <a:avLst/>
              <a:gdLst/>
              <a:ahLst/>
              <a:cxnLst>
                <a:cxn ang="0">
                  <a:pos x="52" y="21"/>
                </a:cxn>
                <a:cxn ang="0">
                  <a:pos x="49" y="9"/>
                </a:cxn>
                <a:cxn ang="0">
                  <a:pos x="4" y="10"/>
                </a:cxn>
                <a:cxn ang="0">
                  <a:pos x="1" y="21"/>
                </a:cxn>
                <a:cxn ang="0">
                  <a:pos x="9" y="70"/>
                </a:cxn>
                <a:cxn ang="0">
                  <a:pos x="17" y="77"/>
                </a:cxn>
                <a:cxn ang="0">
                  <a:pos x="36" y="77"/>
                </a:cxn>
                <a:cxn ang="0">
                  <a:pos x="44" y="70"/>
                </a:cxn>
                <a:cxn ang="0">
                  <a:pos x="52" y="21"/>
                </a:cxn>
              </a:cxnLst>
              <a:rect l="0" t="0" r="r" b="b"/>
              <a:pathLst>
                <a:path w="53" h="77">
                  <a:moveTo>
                    <a:pt x="52" y="21"/>
                  </a:moveTo>
                  <a:cubicBezTo>
                    <a:pt x="53" y="17"/>
                    <a:pt x="52" y="12"/>
                    <a:pt x="49" y="9"/>
                  </a:cubicBezTo>
                  <a:cubicBezTo>
                    <a:pt x="38" y="0"/>
                    <a:pt x="15" y="0"/>
                    <a:pt x="4" y="10"/>
                  </a:cubicBezTo>
                  <a:cubicBezTo>
                    <a:pt x="1" y="12"/>
                    <a:pt x="0" y="17"/>
                    <a:pt x="1" y="21"/>
                  </a:cubicBezTo>
                  <a:cubicBezTo>
                    <a:pt x="9" y="70"/>
                    <a:pt x="9" y="70"/>
                    <a:pt x="9" y="70"/>
                  </a:cubicBezTo>
                  <a:cubicBezTo>
                    <a:pt x="10" y="74"/>
                    <a:pt x="13" y="77"/>
                    <a:pt x="17" y="77"/>
                  </a:cubicBezTo>
                  <a:cubicBezTo>
                    <a:pt x="36" y="77"/>
                    <a:pt x="36" y="77"/>
                    <a:pt x="36" y="77"/>
                  </a:cubicBezTo>
                  <a:cubicBezTo>
                    <a:pt x="40" y="77"/>
                    <a:pt x="43" y="74"/>
                    <a:pt x="44" y="70"/>
                  </a:cubicBezTo>
                  <a:lnTo>
                    <a:pt x="52" y="2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33" name="Freeform 37"/>
            <p:cNvSpPr>
              <a:spLocks/>
            </p:cNvSpPr>
            <p:nvPr/>
          </p:nvSpPr>
          <p:spPr bwMode="auto">
            <a:xfrm>
              <a:off x="6372226" y="3797301"/>
              <a:ext cx="38100" cy="14288"/>
            </a:xfrm>
            <a:custGeom>
              <a:avLst/>
              <a:gdLst/>
              <a:ahLst/>
              <a:cxnLst>
                <a:cxn ang="0">
                  <a:pos x="27" y="0"/>
                </a:cxn>
                <a:cxn ang="0">
                  <a:pos x="6" y="0"/>
                </a:cxn>
                <a:cxn ang="0">
                  <a:pos x="0" y="6"/>
                </a:cxn>
                <a:cxn ang="0">
                  <a:pos x="6" y="12"/>
                </a:cxn>
                <a:cxn ang="0">
                  <a:pos x="27" y="12"/>
                </a:cxn>
                <a:cxn ang="0">
                  <a:pos x="33" y="6"/>
                </a:cxn>
                <a:cxn ang="0">
                  <a:pos x="27" y="0"/>
                </a:cxn>
              </a:cxnLst>
              <a:rect l="0" t="0" r="r" b="b"/>
              <a:pathLst>
                <a:path w="33" h="12">
                  <a:moveTo>
                    <a:pt x="27" y="0"/>
                  </a:moveTo>
                  <a:cubicBezTo>
                    <a:pt x="6" y="0"/>
                    <a:pt x="6" y="0"/>
                    <a:pt x="6" y="0"/>
                  </a:cubicBezTo>
                  <a:cubicBezTo>
                    <a:pt x="3" y="0"/>
                    <a:pt x="0" y="3"/>
                    <a:pt x="0" y="6"/>
                  </a:cubicBezTo>
                  <a:cubicBezTo>
                    <a:pt x="0" y="9"/>
                    <a:pt x="3" y="12"/>
                    <a:pt x="6" y="12"/>
                  </a:cubicBezTo>
                  <a:cubicBezTo>
                    <a:pt x="27" y="12"/>
                    <a:pt x="27" y="12"/>
                    <a:pt x="27" y="12"/>
                  </a:cubicBezTo>
                  <a:cubicBezTo>
                    <a:pt x="30" y="12"/>
                    <a:pt x="33" y="9"/>
                    <a:pt x="33" y="6"/>
                  </a:cubicBezTo>
                  <a:cubicBezTo>
                    <a:pt x="33" y="3"/>
                    <a:pt x="30" y="0"/>
                    <a:pt x="27" y="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34" name="Oval 38"/>
            <p:cNvSpPr>
              <a:spLocks noChangeArrowheads="1"/>
            </p:cNvSpPr>
            <p:nvPr/>
          </p:nvSpPr>
          <p:spPr bwMode="auto">
            <a:xfrm>
              <a:off x="6305551" y="3821113"/>
              <a:ext cx="31750" cy="30163"/>
            </a:xfrm>
            <a:prstGeom prst="ellipse">
              <a:avLst/>
            </a:pr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35" name="Oval 39"/>
            <p:cNvSpPr>
              <a:spLocks noChangeArrowheads="1"/>
            </p:cNvSpPr>
            <p:nvPr/>
          </p:nvSpPr>
          <p:spPr bwMode="auto">
            <a:xfrm>
              <a:off x="6338888" y="3994151"/>
              <a:ext cx="39688" cy="39688"/>
            </a:xfrm>
            <a:prstGeom prst="ellipse">
              <a:avLst/>
            </a:pr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36" name="Freeform 40"/>
            <p:cNvSpPr>
              <a:spLocks/>
            </p:cNvSpPr>
            <p:nvPr/>
          </p:nvSpPr>
          <p:spPr bwMode="auto">
            <a:xfrm>
              <a:off x="6286501" y="4122738"/>
              <a:ext cx="33338" cy="33338"/>
            </a:xfrm>
            <a:custGeom>
              <a:avLst/>
              <a:gdLst/>
              <a:ahLst/>
              <a:cxnLst>
                <a:cxn ang="0">
                  <a:pos x="20" y="4"/>
                </a:cxn>
                <a:cxn ang="0">
                  <a:pos x="3" y="9"/>
                </a:cxn>
                <a:cxn ang="0">
                  <a:pos x="9" y="26"/>
                </a:cxn>
                <a:cxn ang="0">
                  <a:pos x="26" y="21"/>
                </a:cxn>
                <a:cxn ang="0">
                  <a:pos x="20" y="4"/>
                </a:cxn>
              </a:cxnLst>
              <a:rect l="0" t="0" r="r" b="b"/>
              <a:pathLst>
                <a:path w="29" h="29">
                  <a:moveTo>
                    <a:pt x="20" y="4"/>
                  </a:moveTo>
                  <a:cubicBezTo>
                    <a:pt x="14" y="0"/>
                    <a:pt x="6" y="3"/>
                    <a:pt x="3" y="9"/>
                  </a:cubicBezTo>
                  <a:cubicBezTo>
                    <a:pt x="0" y="15"/>
                    <a:pt x="2" y="23"/>
                    <a:pt x="9" y="26"/>
                  </a:cubicBezTo>
                  <a:cubicBezTo>
                    <a:pt x="15" y="29"/>
                    <a:pt x="23" y="27"/>
                    <a:pt x="26" y="21"/>
                  </a:cubicBezTo>
                  <a:cubicBezTo>
                    <a:pt x="29" y="15"/>
                    <a:pt x="26" y="7"/>
                    <a:pt x="20" y="4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37" name="Oval 41"/>
            <p:cNvSpPr>
              <a:spLocks noChangeArrowheads="1"/>
            </p:cNvSpPr>
            <p:nvPr/>
          </p:nvSpPr>
          <p:spPr bwMode="auto">
            <a:xfrm>
              <a:off x="6397626" y="3997326"/>
              <a:ext cx="38100" cy="38100"/>
            </a:xfrm>
            <a:prstGeom prst="ellipse">
              <a:avLst/>
            </a:pr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38" name="Freeform 42"/>
            <p:cNvSpPr>
              <a:spLocks/>
            </p:cNvSpPr>
            <p:nvPr/>
          </p:nvSpPr>
          <p:spPr bwMode="auto">
            <a:xfrm>
              <a:off x="6265863" y="3849688"/>
              <a:ext cx="52388" cy="73025"/>
            </a:xfrm>
            <a:custGeom>
              <a:avLst/>
              <a:gdLst/>
              <a:ahLst/>
              <a:cxnLst>
                <a:cxn ang="0">
                  <a:pos x="26" y="5"/>
                </a:cxn>
                <a:cxn ang="0">
                  <a:pos x="2" y="51"/>
                </a:cxn>
                <a:cxn ang="0">
                  <a:pos x="5" y="60"/>
                </a:cxn>
                <a:cxn ang="0">
                  <a:pos x="8" y="62"/>
                </a:cxn>
                <a:cxn ang="0">
                  <a:pos x="17" y="59"/>
                </a:cxn>
                <a:cxn ang="0">
                  <a:pos x="44" y="15"/>
                </a:cxn>
                <a:cxn ang="0">
                  <a:pos x="41" y="6"/>
                </a:cxn>
                <a:cxn ang="0">
                  <a:pos x="34" y="2"/>
                </a:cxn>
                <a:cxn ang="0">
                  <a:pos x="26" y="5"/>
                </a:cxn>
              </a:cxnLst>
              <a:rect l="0" t="0" r="r" b="b"/>
              <a:pathLst>
                <a:path w="45" h="63">
                  <a:moveTo>
                    <a:pt x="26" y="5"/>
                  </a:moveTo>
                  <a:cubicBezTo>
                    <a:pt x="2" y="51"/>
                    <a:pt x="2" y="51"/>
                    <a:pt x="2" y="51"/>
                  </a:cubicBezTo>
                  <a:cubicBezTo>
                    <a:pt x="0" y="54"/>
                    <a:pt x="2" y="58"/>
                    <a:pt x="5" y="60"/>
                  </a:cubicBezTo>
                  <a:cubicBezTo>
                    <a:pt x="8" y="62"/>
                    <a:pt x="8" y="62"/>
                    <a:pt x="8" y="62"/>
                  </a:cubicBezTo>
                  <a:cubicBezTo>
                    <a:pt x="12" y="63"/>
                    <a:pt x="16" y="62"/>
                    <a:pt x="17" y="59"/>
                  </a:cubicBezTo>
                  <a:cubicBezTo>
                    <a:pt x="44" y="15"/>
                    <a:pt x="44" y="15"/>
                    <a:pt x="44" y="15"/>
                  </a:cubicBezTo>
                  <a:cubicBezTo>
                    <a:pt x="45" y="11"/>
                    <a:pt x="44" y="8"/>
                    <a:pt x="41" y="6"/>
                  </a:cubicBezTo>
                  <a:cubicBezTo>
                    <a:pt x="34" y="2"/>
                    <a:pt x="34" y="2"/>
                    <a:pt x="34" y="2"/>
                  </a:cubicBezTo>
                  <a:cubicBezTo>
                    <a:pt x="31" y="0"/>
                    <a:pt x="27" y="1"/>
                    <a:pt x="26" y="5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39" name="Oval 43"/>
            <p:cNvSpPr>
              <a:spLocks noChangeArrowheads="1"/>
            </p:cNvSpPr>
            <p:nvPr/>
          </p:nvSpPr>
          <p:spPr bwMode="auto">
            <a:xfrm>
              <a:off x="6257926" y="3922713"/>
              <a:ext cx="20638" cy="20638"/>
            </a:xfrm>
            <a:prstGeom prst="ellipse">
              <a:avLst/>
            </a:pr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40" name="Freeform 44"/>
            <p:cNvSpPr>
              <a:spLocks/>
            </p:cNvSpPr>
            <p:nvPr/>
          </p:nvSpPr>
          <p:spPr bwMode="auto">
            <a:xfrm>
              <a:off x="6261101" y="3946526"/>
              <a:ext cx="31750" cy="68263"/>
            </a:xfrm>
            <a:custGeom>
              <a:avLst/>
              <a:gdLst/>
              <a:ahLst/>
              <a:cxnLst>
                <a:cxn ang="0">
                  <a:pos x="26" y="49"/>
                </a:cxn>
                <a:cxn ang="0">
                  <a:pos x="17" y="6"/>
                </a:cxn>
                <a:cxn ang="0">
                  <a:pos x="10" y="1"/>
                </a:cxn>
                <a:cxn ang="0">
                  <a:pos x="5" y="3"/>
                </a:cxn>
                <a:cxn ang="0">
                  <a:pos x="1" y="10"/>
                </a:cxn>
                <a:cxn ang="0">
                  <a:pos x="13" y="52"/>
                </a:cxn>
                <a:cxn ang="0">
                  <a:pos x="21" y="57"/>
                </a:cxn>
                <a:cxn ang="0">
                  <a:pos x="26" y="49"/>
                </a:cxn>
              </a:cxnLst>
              <a:rect l="0" t="0" r="r" b="b"/>
              <a:pathLst>
                <a:path w="27" h="58">
                  <a:moveTo>
                    <a:pt x="26" y="49"/>
                  </a:moveTo>
                  <a:cubicBezTo>
                    <a:pt x="17" y="6"/>
                    <a:pt x="17" y="6"/>
                    <a:pt x="17" y="6"/>
                  </a:cubicBezTo>
                  <a:cubicBezTo>
                    <a:pt x="17" y="3"/>
                    <a:pt x="13" y="0"/>
                    <a:pt x="10" y="1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2" y="3"/>
                    <a:pt x="0" y="7"/>
                    <a:pt x="1" y="10"/>
                  </a:cubicBezTo>
                  <a:cubicBezTo>
                    <a:pt x="13" y="52"/>
                    <a:pt x="13" y="52"/>
                    <a:pt x="13" y="52"/>
                  </a:cubicBezTo>
                  <a:cubicBezTo>
                    <a:pt x="14" y="56"/>
                    <a:pt x="18" y="58"/>
                    <a:pt x="21" y="57"/>
                  </a:cubicBezTo>
                  <a:cubicBezTo>
                    <a:pt x="25" y="56"/>
                    <a:pt x="27" y="52"/>
                    <a:pt x="26" y="49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41" name="Oval 45"/>
            <p:cNvSpPr>
              <a:spLocks noChangeArrowheads="1"/>
            </p:cNvSpPr>
            <p:nvPr/>
          </p:nvSpPr>
          <p:spPr bwMode="auto">
            <a:xfrm>
              <a:off x="6440488" y="3821113"/>
              <a:ext cx="31750" cy="30163"/>
            </a:xfrm>
            <a:prstGeom prst="ellipse">
              <a:avLst/>
            </a:pr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42" name="Freeform 46"/>
            <p:cNvSpPr>
              <a:spLocks/>
            </p:cNvSpPr>
            <p:nvPr/>
          </p:nvSpPr>
          <p:spPr bwMode="auto">
            <a:xfrm>
              <a:off x="6451601" y="3854451"/>
              <a:ext cx="31750" cy="77788"/>
            </a:xfrm>
            <a:custGeom>
              <a:avLst/>
              <a:gdLst/>
              <a:ahLst/>
              <a:cxnLst>
                <a:cxn ang="0">
                  <a:pos x="17" y="66"/>
                </a:cxn>
                <a:cxn ang="0">
                  <a:pos x="21" y="65"/>
                </a:cxn>
                <a:cxn ang="0">
                  <a:pos x="27" y="58"/>
                </a:cxn>
                <a:cxn ang="0">
                  <a:pos x="21" y="6"/>
                </a:cxn>
                <a:cxn ang="0">
                  <a:pos x="14" y="1"/>
                </a:cxn>
                <a:cxn ang="0">
                  <a:pos x="6" y="2"/>
                </a:cxn>
                <a:cxn ang="0">
                  <a:pos x="1" y="9"/>
                </a:cxn>
                <a:cxn ang="0">
                  <a:pos x="9" y="60"/>
                </a:cxn>
                <a:cxn ang="0">
                  <a:pos x="17" y="66"/>
                </a:cxn>
              </a:cxnLst>
              <a:rect l="0" t="0" r="r" b="b"/>
              <a:pathLst>
                <a:path w="27" h="66">
                  <a:moveTo>
                    <a:pt x="17" y="66"/>
                  </a:moveTo>
                  <a:cubicBezTo>
                    <a:pt x="21" y="65"/>
                    <a:pt x="21" y="65"/>
                    <a:pt x="21" y="65"/>
                  </a:cubicBezTo>
                  <a:cubicBezTo>
                    <a:pt x="25" y="65"/>
                    <a:pt x="27" y="61"/>
                    <a:pt x="27" y="58"/>
                  </a:cubicBezTo>
                  <a:cubicBezTo>
                    <a:pt x="21" y="6"/>
                    <a:pt x="21" y="6"/>
                    <a:pt x="21" y="6"/>
                  </a:cubicBezTo>
                  <a:cubicBezTo>
                    <a:pt x="20" y="3"/>
                    <a:pt x="17" y="0"/>
                    <a:pt x="14" y="1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2" y="2"/>
                    <a:pt x="0" y="6"/>
                    <a:pt x="1" y="9"/>
                  </a:cubicBezTo>
                  <a:cubicBezTo>
                    <a:pt x="9" y="60"/>
                    <a:pt x="9" y="60"/>
                    <a:pt x="9" y="60"/>
                  </a:cubicBezTo>
                  <a:cubicBezTo>
                    <a:pt x="10" y="64"/>
                    <a:pt x="13" y="66"/>
                    <a:pt x="17" y="66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43" name="Freeform 47"/>
            <p:cNvSpPr>
              <a:spLocks/>
            </p:cNvSpPr>
            <p:nvPr/>
          </p:nvSpPr>
          <p:spPr bwMode="auto">
            <a:xfrm>
              <a:off x="6464301" y="3933826"/>
              <a:ext cx="22225" cy="23813"/>
            </a:xfrm>
            <a:custGeom>
              <a:avLst/>
              <a:gdLst/>
              <a:ahLst/>
              <a:cxnLst>
                <a:cxn ang="0">
                  <a:pos x="13" y="2"/>
                </a:cxn>
                <a:cxn ang="0">
                  <a:pos x="2" y="7"/>
                </a:cxn>
                <a:cxn ang="0">
                  <a:pos x="7" y="18"/>
                </a:cxn>
                <a:cxn ang="0">
                  <a:pos x="18" y="13"/>
                </a:cxn>
                <a:cxn ang="0">
                  <a:pos x="13" y="2"/>
                </a:cxn>
              </a:cxnLst>
              <a:rect l="0" t="0" r="r" b="b"/>
              <a:pathLst>
                <a:path w="19" h="20">
                  <a:moveTo>
                    <a:pt x="13" y="2"/>
                  </a:moveTo>
                  <a:cubicBezTo>
                    <a:pt x="8" y="0"/>
                    <a:pt x="3" y="2"/>
                    <a:pt x="2" y="7"/>
                  </a:cubicBezTo>
                  <a:cubicBezTo>
                    <a:pt x="0" y="11"/>
                    <a:pt x="2" y="16"/>
                    <a:pt x="7" y="18"/>
                  </a:cubicBezTo>
                  <a:cubicBezTo>
                    <a:pt x="11" y="20"/>
                    <a:pt x="16" y="17"/>
                    <a:pt x="18" y="13"/>
                  </a:cubicBezTo>
                  <a:cubicBezTo>
                    <a:pt x="19" y="9"/>
                    <a:pt x="17" y="4"/>
                    <a:pt x="13" y="2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44" name="Freeform 48"/>
            <p:cNvSpPr>
              <a:spLocks/>
            </p:cNvSpPr>
            <p:nvPr/>
          </p:nvSpPr>
          <p:spPr bwMode="auto">
            <a:xfrm>
              <a:off x="6467476" y="3957638"/>
              <a:ext cx="26988" cy="68263"/>
            </a:xfrm>
            <a:custGeom>
              <a:avLst/>
              <a:gdLst/>
              <a:ahLst/>
              <a:cxnLst>
                <a:cxn ang="0">
                  <a:pos x="11" y="1"/>
                </a:cxn>
                <a:cxn ang="0">
                  <a:pos x="6" y="2"/>
                </a:cxn>
                <a:cxn ang="0">
                  <a:pos x="1" y="9"/>
                </a:cxn>
                <a:cxn ang="0">
                  <a:pos x="8" y="52"/>
                </a:cxn>
                <a:cxn ang="0">
                  <a:pos x="16" y="57"/>
                </a:cxn>
                <a:cxn ang="0">
                  <a:pos x="22" y="50"/>
                </a:cxn>
                <a:cxn ang="0">
                  <a:pos x="18" y="7"/>
                </a:cxn>
                <a:cxn ang="0">
                  <a:pos x="11" y="1"/>
                </a:cxn>
              </a:cxnLst>
              <a:rect l="0" t="0" r="r" b="b"/>
              <a:pathLst>
                <a:path w="22" h="58">
                  <a:moveTo>
                    <a:pt x="11" y="1"/>
                  </a:moveTo>
                  <a:cubicBezTo>
                    <a:pt x="6" y="2"/>
                    <a:pt x="6" y="2"/>
                    <a:pt x="6" y="2"/>
                  </a:cubicBezTo>
                  <a:cubicBezTo>
                    <a:pt x="3" y="2"/>
                    <a:pt x="0" y="5"/>
                    <a:pt x="1" y="9"/>
                  </a:cubicBezTo>
                  <a:cubicBezTo>
                    <a:pt x="8" y="52"/>
                    <a:pt x="8" y="52"/>
                    <a:pt x="8" y="52"/>
                  </a:cubicBezTo>
                  <a:cubicBezTo>
                    <a:pt x="9" y="55"/>
                    <a:pt x="12" y="58"/>
                    <a:pt x="16" y="57"/>
                  </a:cubicBezTo>
                  <a:cubicBezTo>
                    <a:pt x="20" y="57"/>
                    <a:pt x="22" y="54"/>
                    <a:pt x="22" y="50"/>
                  </a:cubicBezTo>
                  <a:cubicBezTo>
                    <a:pt x="18" y="7"/>
                    <a:pt x="18" y="7"/>
                    <a:pt x="18" y="7"/>
                  </a:cubicBezTo>
                  <a:cubicBezTo>
                    <a:pt x="18" y="3"/>
                    <a:pt x="15" y="0"/>
                    <a:pt x="11" y="1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45" name="Freeform 49"/>
            <p:cNvSpPr>
              <a:spLocks/>
            </p:cNvSpPr>
            <p:nvPr/>
          </p:nvSpPr>
          <p:spPr bwMode="auto">
            <a:xfrm>
              <a:off x="6296026" y="4029076"/>
              <a:ext cx="68263" cy="96838"/>
            </a:xfrm>
            <a:custGeom>
              <a:avLst/>
              <a:gdLst/>
              <a:ahLst/>
              <a:cxnLst>
                <a:cxn ang="0">
                  <a:pos x="30" y="5"/>
                </a:cxn>
                <a:cxn ang="0">
                  <a:pos x="1" y="67"/>
                </a:cxn>
                <a:cxn ang="0">
                  <a:pos x="5" y="75"/>
                </a:cxn>
                <a:cxn ang="0">
                  <a:pos x="19" y="82"/>
                </a:cxn>
                <a:cxn ang="0">
                  <a:pos x="28" y="79"/>
                </a:cxn>
                <a:cxn ang="0">
                  <a:pos x="57" y="17"/>
                </a:cxn>
                <a:cxn ang="0">
                  <a:pos x="53" y="9"/>
                </a:cxn>
                <a:cxn ang="0">
                  <a:pos x="39" y="2"/>
                </a:cxn>
                <a:cxn ang="0">
                  <a:pos x="30" y="5"/>
                </a:cxn>
              </a:cxnLst>
              <a:rect l="0" t="0" r="r" b="b"/>
              <a:pathLst>
                <a:path w="58" h="83">
                  <a:moveTo>
                    <a:pt x="30" y="5"/>
                  </a:moveTo>
                  <a:cubicBezTo>
                    <a:pt x="1" y="67"/>
                    <a:pt x="1" y="67"/>
                    <a:pt x="1" y="67"/>
                  </a:cubicBezTo>
                  <a:cubicBezTo>
                    <a:pt x="0" y="70"/>
                    <a:pt x="1" y="74"/>
                    <a:pt x="5" y="75"/>
                  </a:cubicBezTo>
                  <a:cubicBezTo>
                    <a:pt x="19" y="82"/>
                    <a:pt x="19" y="82"/>
                    <a:pt x="19" y="82"/>
                  </a:cubicBezTo>
                  <a:cubicBezTo>
                    <a:pt x="23" y="83"/>
                    <a:pt x="26" y="82"/>
                    <a:pt x="28" y="79"/>
                  </a:cubicBezTo>
                  <a:cubicBezTo>
                    <a:pt x="57" y="17"/>
                    <a:pt x="57" y="17"/>
                    <a:pt x="57" y="17"/>
                  </a:cubicBezTo>
                  <a:cubicBezTo>
                    <a:pt x="58" y="14"/>
                    <a:pt x="57" y="10"/>
                    <a:pt x="53" y="9"/>
                  </a:cubicBezTo>
                  <a:cubicBezTo>
                    <a:pt x="39" y="2"/>
                    <a:pt x="39" y="2"/>
                    <a:pt x="39" y="2"/>
                  </a:cubicBezTo>
                  <a:cubicBezTo>
                    <a:pt x="35" y="0"/>
                    <a:pt x="32" y="2"/>
                    <a:pt x="30" y="5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46" name="Freeform 50"/>
            <p:cNvSpPr>
              <a:spLocks/>
            </p:cNvSpPr>
            <p:nvPr/>
          </p:nvSpPr>
          <p:spPr bwMode="auto">
            <a:xfrm>
              <a:off x="6283326" y="4162426"/>
              <a:ext cx="30163" cy="114300"/>
            </a:xfrm>
            <a:custGeom>
              <a:avLst/>
              <a:gdLst/>
              <a:ahLst/>
              <a:cxnLst>
                <a:cxn ang="0">
                  <a:pos x="11" y="97"/>
                </a:cxn>
                <a:cxn ang="0">
                  <a:pos x="17" y="97"/>
                </a:cxn>
                <a:cxn ang="0">
                  <a:pos x="23" y="90"/>
                </a:cxn>
                <a:cxn ang="0">
                  <a:pos x="25" y="6"/>
                </a:cxn>
                <a:cxn ang="0">
                  <a:pos x="19" y="0"/>
                </a:cxn>
                <a:cxn ang="0">
                  <a:pos x="7" y="0"/>
                </a:cxn>
                <a:cxn ang="0">
                  <a:pos x="1" y="7"/>
                </a:cxn>
                <a:cxn ang="0">
                  <a:pos x="5" y="90"/>
                </a:cxn>
                <a:cxn ang="0">
                  <a:pos x="11" y="97"/>
                </a:cxn>
              </a:cxnLst>
              <a:rect l="0" t="0" r="r" b="b"/>
              <a:pathLst>
                <a:path w="25" h="97">
                  <a:moveTo>
                    <a:pt x="11" y="97"/>
                  </a:moveTo>
                  <a:cubicBezTo>
                    <a:pt x="17" y="97"/>
                    <a:pt x="17" y="97"/>
                    <a:pt x="17" y="97"/>
                  </a:cubicBezTo>
                  <a:cubicBezTo>
                    <a:pt x="20" y="97"/>
                    <a:pt x="23" y="94"/>
                    <a:pt x="23" y="90"/>
                  </a:cubicBezTo>
                  <a:cubicBezTo>
                    <a:pt x="25" y="6"/>
                    <a:pt x="25" y="6"/>
                    <a:pt x="25" y="6"/>
                  </a:cubicBezTo>
                  <a:cubicBezTo>
                    <a:pt x="25" y="3"/>
                    <a:pt x="23" y="0"/>
                    <a:pt x="19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3" y="0"/>
                    <a:pt x="0" y="3"/>
                    <a:pt x="1" y="7"/>
                  </a:cubicBezTo>
                  <a:cubicBezTo>
                    <a:pt x="5" y="90"/>
                    <a:pt x="5" y="90"/>
                    <a:pt x="5" y="90"/>
                  </a:cubicBezTo>
                  <a:cubicBezTo>
                    <a:pt x="5" y="94"/>
                    <a:pt x="8" y="97"/>
                    <a:pt x="11" y="97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47" name="Freeform 51"/>
            <p:cNvSpPr>
              <a:spLocks/>
            </p:cNvSpPr>
            <p:nvPr/>
          </p:nvSpPr>
          <p:spPr bwMode="auto">
            <a:xfrm>
              <a:off x="6408738" y="4138613"/>
              <a:ext cx="34925" cy="33338"/>
            </a:xfrm>
            <a:custGeom>
              <a:avLst/>
              <a:gdLst/>
              <a:ahLst/>
              <a:cxnLst>
                <a:cxn ang="0">
                  <a:pos x="27" y="10"/>
                </a:cxn>
                <a:cxn ang="0">
                  <a:pos x="11" y="3"/>
                </a:cxn>
                <a:cxn ang="0">
                  <a:pos x="2" y="19"/>
                </a:cxn>
                <a:cxn ang="0">
                  <a:pos x="19" y="26"/>
                </a:cxn>
                <a:cxn ang="0">
                  <a:pos x="27" y="10"/>
                </a:cxn>
              </a:cxnLst>
              <a:rect l="0" t="0" r="r" b="b"/>
              <a:pathLst>
                <a:path w="29" h="29">
                  <a:moveTo>
                    <a:pt x="27" y="10"/>
                  </a:moveTo>
                  <a:cubicBezTo>
                    <a:pt x="25" y="4"/>
                    <a:pt x="17" y="0"/>
                    <a:pt x="11" y="3"/>
                  </a:cubicBezTo>
                  <a:cubicBezTo>
                    <a:pt x="4" y="5"/>
                    <a:pt x="0" y="12"/>
                    <a:pt x="2" y="19"/>
                  </a:cubicBezTo>
                  <a:cubicBezTo>
                    <a:pt x="5" y="25"/>
                    <a:pt x="12" y="29"/>
                    <a:pt x="19" y="26"/>
                  </a:cubicBezTo>
                  <a:cubicBezTo>
                    <a:pt x="26" y="24"/>
                    <a:pt x="29" y="17"/>
                    <a:pt x="27" y="1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48" name="Freeform 52"/>
            <p:cNvSpPr>
              <a:spLocks/>
            </p:cNvSpPr>
            <p:nvPr/>
          </p:nvSpPr>
          <p:spPr bwMode="auto">
            <a:xfrm>
              <a:off x="6403976" y="4038601"/>
              <a:ext cx="38100" cy="96838"/>
            </a:xfrm>
            <a:custGeom>
              <a:avLst/>
              <a:gdLst/>
              <a:ahLst/>
              <a:cxnLst>
                <a:cxn ang="0">
                  <a:pos x="22" y="0"/>
                </a:cxn>
                <a:cxn ang="0">
                  <a:pos x="6" y="1"/>
                </a:cxn>
                <a:cxn ang="0">
                  <a:pos x="0" y="8"/>
                </a:cxn>
                <a:cxn ang="0">
                  <a:pos x="4" y="76"/>
                </a:cxn>
                <a:cxn ang="0">
                  <a:pos x="10" y="82"/>
                </a:cxn>
                <a:cxn ang="0">
                  <a:pos x="27" y="81"/>
                </a:cxn>
                <a:cxn ang="0">
                  <a:pos x="33" y="74"/>
                </a:cxn>
                <a:cxn ang="0">
                  <a:pos x="29" y="6"/>
                </a:cxn>
                <a:cxn ang="0">
                  <a:pos x="22" y="0"/>
                </a:cxn>
              </a:cxnLst>
              <a:rect l="0" t="0" r="r" b="b"/>
              <a:pathLst>
                <a:path w="33" h="82">
                  <a:moveTo>
                    <a:pt x="22" y="0"/>
                  </a:moveTo>
                  <a:cubicBezTo>
                    <a:pt x="6" y="1"/>
                    <a:pt x="6" y="1"/>
                    <a:pt x="6" y="1"/>
                  </a:cubicBezTo>
                  <a:cubicBezTo>
                    <a:pt x="2" y="1"/>
                    <a:pt x="0" y="4"/>
                    <a:pt x="0" y="8"/>
                  </a:cubicBezTo>
                  <a:cubicBezTo>
                    <a:pt x="4" y="76"/>
                    <a:pt x="4" y="76"/>
                    <a:pt x="4" y="76"/>
                  </a:cubicBezTo>
                  <a:cubicBezTo>
                    <a:pt x="4" y="79"/>
                    <a:pt x="7" y="82"/>
                    <a:pt x="10" y="82"/>
                  </a:cubicBezTo>
                  <a:cubicBezTo>
                    <a:pt x="27" y="81"/>
                    <a:pt x="27" y="81"/>
                    <a:pt x="27" y="81"/>
                  </a:cubicBezTo>
                  <a:cubicBezTo>
                    <a:pt x="30" y="81"/>
                    <a:pt x="33" y="78"/>
                    <a:pt x="33" y="74"/>
                  </a:cubicBezTo>
                  <a:cubicBezTo>
                    <a:pt x="29" y="6"/>
                    <a:pt x="29" y="6"/>
                    <a:pt x="29" y="6"/>
                  </a:cubicBezTo>
                  <a:cubicBezTo>
                    <a:pt x="29" y="3"/>
                    <a:pt x="26" y="0"/>
                    <a:pt x="22" y="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49" name="Freeform 53"/>
            <p:cNvSpPr>
              <a:spLocks/>
            </p:cNvSpPr>
            <p:nvPr/>
          </p:nvSpPr>
          <p:spPr bwMode="auto">
            <a:xfrm>
              <a:off x="6411913" y="4175126"/>
              <a:ext cx="28575" cy="112713"/>
            </a:xfrm>
            <a:custGeom>
              <a:avLst/>
              <a:gdLst/>
              <a:ahLst/>
              <a:cxnLst>
                <a:cxn ang="0">
                  <a:pos x="6" y="0"/>
                </a:cxn>
                <a:cxn ang="0">
                  <a:pos x="0" y="6"/>
                </a:cxn>
                <a:cxn ang="0">
                  <a:pos x="4" y="90"/>
                </a:cxn>
                <a:cxn ang="0">
                  <a:pos x="11" y="96"/>
                </a:cxn>
                <a:cxn ang="0">
                  <a:pos x="16" y="96"/>
                </a:cxn>
                <a:cxn ang="0">
                  <a:pos x="23" y="90"/>
                </a:cxn>
                <a:cxn ang="0">
                  <a:pos x="25" y="6"/>
                </a:cxn>
                <a:cxn ang="0">
                  <a:pos x="19" y="0"/>
                </a:cxn>
                <a:cxn ang="0">
                  <a:pos x="6" y="0"/>
                </a:cxn>
              </a:cxnLst>
              <a:rect l="0" t="0" r="r" b="b"/>
              <a:pathLst>
                <a:path w="25" h="96">
                  <a:moveTo>
                    <a:pt x="6" y="0"/>
                  </a:moveTo>
                  <a:cubicBezTo>
                    <a:pt x="3" y="0"/>
                    <a:pt x="0" y="3"/>
                    <a:pt x="0" y="6"/>
                  </a:cubicBezTo>
                  <a:cubicBezTo>
                    <a:pt x="4" y="90"/>
                    <a:pt x="4" y="90"/>
                    <a:pt x="4" y="90"/>
                  </a:cubicBezTo>
                  <a:cubicBezTo>
                    <a:pt x="4" y="94"/>
                    <a:pt x="7" y="96"/>
                    <a:pt x="11" y="96"/>
                  </a:cubicBezTo>
                  <a:cubicBezTo>
                    <a:pt x="16" y="96"/>
                    <a:pt x="16" y="96"/>
                    <a:pt x="16" y="96"/>
                  </a:cubicBezTo>
                  <a:cubicBezTo>
                    <a:pt x="20" y="96"/>
                    <a:pt x="23" y="93"/>
                    <a:pt x="23" y="90"/>
                  </a:cubicBezTo>
                  <a:cubicBezTo>
                    <a:pt x="25" y="6"/>
                    <a:pt x="25" y="6"/>
                    <a:pt x="25" y="6"/>
                  </a:cubicBezTo>
                  <a:cubicBezTo>
                    <a:pt x="25" y="3"/>
                    <a:pt x="22" y="0"/>
                    <a:pt x="19" y="0"/>
                  </a:cubicBezTo>
                  <a:lnTo>
                    <a:pt x="6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50" name="Freeform 54"/>
            <p:cNvSpPr>
              <a:spLocks/>
            </p:cNvSpPr>
            <p:nvPr/>
          </p:nvSpPr>
          <p:spPr bwMode="auto">
            <a:xfrm>
              <a:off x="6270626" y="4308476"/>
              <a:ext cx="187325" cy="46038"/>
            </a:xfrm>
            <a:custGeom>
              <a:avLst/>
              <a:gdLst/>
              <a:ahLst/>
              <a:cxnLst>
                <a:cxn ang="0">
                  <a:pos x="160" y="33"/>
                </a:cxn>
                <a:cxn ang="0">
                  <a:pos x="160" y="6"/>
                </a:cxn>
                <a:cxn ang="0">
                  <a:pos x="154" y="0"/>
                </a:cxn>
                <a:cxn ang="0">
                  <a:pos x="7" y="0"/>
                </a:cxn>
                <a:cxn ang="0">
                  <a:pos x="0" y="6"/>
                </a:cxn>
                <a:cxn ang="0">
                  <a:pos x="0" y="33"/>
                </a:cxn>
                <a:cxn ang="0">
                  <a:pos x="7" y="40"/>
                </a:cxn>
                <a:cxn ang="0">
                  <a:pos x="154" y="40"/>
                </a:cxn>
                <a:cxn ang="0">
                  <a:pos x="160" y="33"/>
                </a:cxn>
              </a:cxnLst>
              <a:rect l="0" t="0" r="r" b="b"/>
              <a:pathLst>
                <a:path w="160" h="40">
                  <a:moveTo>
                    <a:pt x="160" y="33"/>
                  </a:moveTo>
                  <a:cubicBezTo>
                    <a:pt x="160" y="6"/>
                    <a:pt x="160" y="6"/>
                    <a:pt x="160" y="6"/>
                  </a:cubicBezTo>
                  <a:cubicBezTo>
                    <a:pt x="160" y="3"/>
                    <a:pt x="157" y="0"/>
                    <a:pt x="154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3" y="0"/>
                    <a:pt x="0" y="3"/>
                    <a:pt x="0" y="6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7"/>
                    <a:pt x="3" y="40"/>
                    <a:pt x="7" y="40"/>
                  </a:cubicBezTo>
                  <a:cubicBezTo>
                    <a:pt x="154" y="40"/>
                    <a:pt x="154" y="40"/>
                    <a:pt x="154" y="40"/>
                  </a:cubicBezTo>
                  <a:cubicBezTo>
                    <a:pt x="157" y="40"/>
                    <a:pt x="160" y="37"/>
                    <a:pt x="160" y="33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151" name="Freeform 32"/>
          <p:cNvSpPr>
            <a:spLocks/>
          </p:cNvSpPr>
          <p:nvPr/>
        </p:nvSpPr>
        <p:spPr bwMode="auto">
          <a:xfrm>
            <a:off x="2443991" y="3491588"/>
            <a:ext cx="325137" cy="282431"/>
          </a:xfrm>
          <a:custGeom>
            <a:avLst/>
            <a:gdLst/>
            <a:ahLst/>
            <a:cxnLst>
              <a:cxn ang="0">
                <a:pos x="255" y="0"/>
              </a:cxn>
              <a:cxn ang="0">
                <a:pos x="651" y="0"/>
              </a:cxn>
              <a:cxn ang="0">
                <a:pos x="906" y="787"/>
              </a:cxn>
              <a:cxn ang="0">
                <a:pos x="0" y="787"/>
              </a:cxn>
              <a:cxn ang="0">
                <a:pos x="255" y="0"/>
              </a:cxn>
              <a:cxn ang="0">
                <a:pos x="255" y="0"/>
              </a:cxn>
            </a:cxnLst>
            <a:rect l="0" t="0" r="r" b="b"/>
            <a:pathLst>
              <a:path w="906" h="787">
                <a:moveTo>
                  <a:pt x="255" y="0"/>
                </a:moveTo>
                <a:lnTo>
                  <a:pt x="651" y="0"/>
                </a:lnTo>
                <a:lnTo>
                  <a:pt x="906" y="787"/>
                </a:lnTo>
                <a:lnTo>
                  <a:pt x="0" y="787"/>
                </a:lnTo>
                <a:lnTo>
                  <a:pt x="255" y="0"/>
                </a:lnTo>
                <a:lnTo>
                  <a:pt x="255" y="0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003399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2" name="Freeform 33"/>
          <p:cNvSpPr>
            <a:spLocks/>
          </p:cNvSpPr>
          <p:nvPr/>
        </p:nvSpPr>
        <p:spPr bwMode="auto">
          <a:xfrm>
            <a:off x="2442197" y="3781197"/>
            <a:ext cx="328726" cy="58496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916" y="0"/>
              </a:cxn>
              <a:cxn ang="0">
                <a:pos x="916" y="163"/>
              </a:cxn>
              <a:cxn ang="0">
                <a:pos x="0" y="163"/>
              </a:cxn>
              <a:cxn ang="0">
                <a:pos x="0" y="0"/>
              </a:cxn>
              <a:cxn ang="0">
                <a:pos x="0" y="0"/>
              </a:cxn>
            </a:cxnLst>
            <a:rect l="0" t="0" r="r" b="b"/>
            <a:pathLst>
              <a:path w="916" h="163">
                <a:moveTo>
                  <a:pt x="0" y="0"/>
                </a:moveTo>
                <a:lnTo>
                  <a:pt x="916" y="0"/>
                </a:lnTo>
                <a:lnTo>
                  <a:pt x="916" y="163"/>
                </a:lnTo>
                <a:lnTo>
                  <a:pt x="0" y="163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003399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3" name="Freeform 34"/>
          <p:cNvSpPr>
            <a:spLocks/>
          </p:cNvSpPr>
          <p:nvPr/>
        </p:nvSpPr>
        <p:spPr bwMode="auto">
          <a:xfrm>
            <a:off x="2591487" y="3804882"/>
            <a:ext cx="30145" cy="26556"/>
          </a:xfrm>
          <a:custGeom>
            <a:avLst/>
            <a:gdLst/>
            <a:ahLst/>
            <a:cxnLst>
              <a:cxn ang="0">
                <a:pos x="213" y="7"/>
              </a:cxn>
              <a:cxn ang="0">
                <a:pos x="37" y="66"/>
              </a:cxn>
              <a:cxn ang="0">
                <a:pos x="0" y="188"/>
              </a:cxn>
              <a:cxn ang="0">
                <a:pos x="244" y="432"/>
              </a:cxn>
              <a:cxn ang="0">
                <a:pos x="488" y="188"/>
              </a:cxn>
              <a:cxn ang="0">
                <a:pos x="448" y="61"/>
              </a:cxn>
              <a:cxn ang="0">
                <a:pos x="213" y="7"/>
              </a:cxn>
            </a:cxnLst>
            <a:rect l="0" t="0" r="r" b="b"/>
            <a:pathLst>
              <a:path w="488" h="432">
                <a:moveTo>
                  <a:pt x="213" y="7"/>
                </a:moveTo>
                <a:cubicBezTo>
                  <a:pt x="141" y="13"/>
                  <a:pt x="82" y="39"/>
                  <a:pt x="37" y="66"/>
                </a:cubicBezTo>
                <a:cubicBezTo>
                  <a:pt x="15" y="102"/>
                  <a:pt x="0" y="142"/>
                  <a:pt x="0" y="188"/>
                </a:cubicBezTo>
                <a:cubicBezTo>
                  <a:pt x="0" y="322"/>
                  <a:pt x="109" y="432"/>
                  <a:pt x="244" y="432"/>
                </a:cubicBezTo>
                <a:cubicBezTo>
                  <a:pt x="379" y="432"/>
                  <a:pt x="488" y="322"/>
                  <a:pt x="488" y="188"/>
                </a:cubicBezTo>
                <a:cubicBezTo>
                  <a:pt x="488" y="140"/>
                  <a:pt x="471" y="98"/>
                  <a:pt x="448" y="61"/>
                </a:cubicBezTo>
                <a:cubicBezTo>
                  <a:pt x="362" y="15"/>
                  <a:pt x="282" y="0"/>
                  <a:pt x="213" y="7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003399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4" name="Freeform 35"/>
          <p:cNvSpPr>
            <a:spLocks/>
          </p:cNvSpPr>
          <p:nvPr/>
        </p:nvSpPr>
        <p:spPr bwMode="auto">
          <a:xfrm>
            <a:off x="2577850" y="3856200"/>
            <a:ext cx="54907" cy="16867"/>
          </a:xfrm>
          <a:custGeom>
            <a:avLst/>
            <a:gdLst/>
            <a:ahLst/>
            <a:cxnLst>
              <a:cxn ang="0">
                <a:pos x="887" y="0"/>
              </a:cxn>
              <a:cxn ang="0">
                <a:pos x="444" y="158"/>
              </a:cxn>
              <a:cxn ang="0">
                <a:pos x="0" y="0"/>
              </a:cxn>
              <a:cxn ang="0">
                <a:pos x="444" y="272"/>
              </a:cxn>
              <a:cxn ang="0">
                <a:pos x="887" y="0"/>
              </a:cxn>
            </a:cxnLst>
            <a:rect l="0" t="0" r="r" b="b"/>
            <a:pathLst>
              <a:path w="887" h="272">
                <a:moveTo>
                  <a:pt x="887" y="0"/>
                </a:moveTo>
                <a:cubicBezTo>
                  <a:pt x="766" y="99"/>
                  <a:pt x="612" y="158"/>
                  <a:pt x="444" y="158"/>
                </a:cubicBezTo>
                <a:cubicBezTo>
                  <a:pt x="276" y="158"/>
                  <a:pt x="121" y="99"/>
                  <a:pt x="0" y="0"/>
                </a:cubicBezTo>
                <a:cubicBezTo>
                  <a:pt x="83" y="161"/>
                  <a:pt x="250" y="272"/>
                  <a:pt x="444" y="272"/>
                </a:cubicBezTo>
                <a:cubicBezTo>
                  <a:pt x="637" y="272"/>
                  <a:pt x="804" y="161"/>
                  <a:pt x="887" y="0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003399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5" name="Freeform 36"/>
          <p:cNvSpPr>
            <a:spLocks/>
          </p:cNvSpPr>
          <p:nvPr/>
        </p:nvSpPr>
        <p:spPr bwMode="auto">
          <a:xfrm>
            <a:off x="2566725" y="3879527"/>
            <a:ext cx="76798" cy="23685"/>
          </a:xfrm>
          <a:custGeom>
            <a:avLst/>
            <a:gdLst/>
            <a:ahLst/>
            <a:cxnLst>
              <a:cxn ang="0">
                <a:pos x="1241" y="0"/>
              </a:cxn>
              <a:cxn ang="0">
                <a:pos x="621" y="221"/>
              </a:cxn>
              <a:cxn ang="0">
                <a:pos x="0" y="0"/>
              </a:cxn>
              <a:cxn ang="0">
                <a:pos x="621" y="380"/>
              </a:cxn>
              <a:cxn ang="0">
                <a:pos x="1241" y="0"/>
              </a:cxn>
            </a:cxnLst>
            <a:rect l="0" t="0" r="r" b="b"/>
            <a:pathLst>
              <a:path w="1241" h="380">
                <a:moveTo>
                  <a:pt x="1241" y="0"/>
                </a:moveTo>
                <a:cubicBezTo>
                  <a:pt x="1072" y="138"/>
                  <a:pt x="856" y="221"/>
                  <a:pt x="621" y="221"/>
                </a:cubicBezTo>
                <a:cubicBezTo>
                  <a:pt x="385" y="221"/>
                  <a:pt x="169" y="138"/>
                  <a:pt x="0" y="0"/>
                </a:cubicBezTo>
                <a:cubicBezTo>
                  <a:pt x="115" y="226"/>
                  <a:pt x="350" y="380"/>
                  <a:pt x="621" y="380"/>
                </a:cubicBezTo>
                <a:cubicBezTo>
                  <a:pt x="891" y="380"/>
                  <a:pt x="1126" y="226"/>
                  <a:pt x="1241" y="0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rgbClr val="003399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6" name="Freeform 37"/>
          <p:cNvSpPr>
            <a:spLocks/>
          </p:cNvSpPr>
          <p:nvPr/>
        </p:nvSpPr>
        <p:spPr bwMode="auto">
          <a:xfrm>
            <a:off x="2551294" y="3904648"/>
            <a:ext cx="107661" cy="33016"/>
          </a:xfrm>
          <a:custGeom>
            <a:avLst/>
            <a:gdLst/>
            <a:ahLst/>
            <a:cxnLst>
              <a:cxn ang="0">
                <a:pos x="1739" y="0"/>
              </a:cxn>
              <a:cxn ang="0">
                <a:pos x="870" y="309"/>
              </a:cxn>
              <a:cxn ang="0">
                <a:pos x="0" y="0"/>
              </a:cxn>
              <a:cxn ang="0">
                <a:pos x="870" y="533"/>
              </a:cxn>
              <a:cxn ang="0">
                <a:pos x="1739" y="0"/>
              </a:cxn>
            </a:cxnLst>
            <a:rect l="0" t="0" r="r" b="b"/>
            <a:pathLst>
              <a:path w="1739" h="533">
                <a:moveTo>
                  <a:pt x="1739" y="0"/>
                </a:moveTo>
                <a:cubicBezTo>
                  <a:pt x="1501" y="193"/>
                  <a:pt x="1199" y="309"/>
                  <a:pt x="870" y="309"/>
                </a:cubicBezTo>
                <a:cubicBezTo>
                  <a:pt x="540" y="309"/>
                  <a:pt x="238" y="193"/>
                  <a:pt x="0" y="0"/>
                </a:cubicBezTo>
                <a:cubicBezTo>
                  <a:pt x="162" y="316"/>
                  <a:pt x="491" y="533"/>
                  <a:pt x="870" y="533"/>
                </a:cubicBezTo>
                <a:cubicBezTo>
                  <a:pt x="1249" y="533"/>
                  <a:pt x="1577" y="316"/>
                  <a:pt x="1739" y="0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003399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7" name="Oval 38"/>
          <p:cNvSpPr>
            <a:spLocks noChangeArrowheads="1"/>
          </p:cNvSpPr>
          <p:nvPr/>
        </p:nvSpPr>
        <p:spPr bwMode="auto">
          <a:xfrm>
            <a:off x="2672951" y="3663487"/>
            <a:ext cx="34811" cy="27992"/>
          </a:xfrm>
          <a:prstGeom prst="ellipse">
            <a:avLst/>
          </a:prstGeom>
          <a:solidFill>
            <a:schemeClr val="accent2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003399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8" name="Oval 39"/>
          <p:cNvSpPr>
            <a:spLocks noChangeArrowheads="1"/>
          </p:cNvSpPr>
          <p:nvPr/>
        </p:nvSpPr>
        <p:spPr bwMode="auto">
          <a:xfrm>
            <a:off x="2616967" y="3663487"/>
            <a:ext cx="34811" cy="27992"/>
          </a:xfrm>
          <a:prstGeom prst="ellipse">
            <a:avLst/>
          </a:prstGeom>
          <a:solidFill>
            <a:schemeClr val="accent2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003399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9" name="Oval 40"/>
          <p:cNvSpPr>
            <a:spLocks noChangeArrowheads="1"/>
          </p:cNvSpPr>
          <p:nvPr/>
        </p:nvSpPr>
        <p:spPr bwMode="auto">
          <a:xfrm>
            <a:off x="2561342" y="3663487"/>
            <a:ext cx="34811" cy="27992"/>
          </a:xfrm>
          <a:prstGeom prst="ellipse">
            <a:avLst/>
          </a:prstGeom>
          <a:solidFill>
            <a:schemeClr val="accent2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003399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0" name="Oval 41"/>
          <p:cNvSpPr>
            <a:spLocks noChangeArrowheads="1"/>
          </p:cNvSpPr>
          <p:nvPr/>
        </p:nvSpPr>
        <p:spPr bwMode="auto">
          <a:xfrm>
            <a:off x="2505358" y="3663487"/>
            <a:ext cx="34811" cy="27992"/>
          </a:xfrm>
          <a:prstGeom prst="ellipse">
            <a:avLst/>
          </a:prstGeom>
          <a:solidFill>
            <a:schemeClr val="accent2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003399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1" name="Oval 42"/>
          <p:cNvSpPr>
            <a:spLocks noChangeArrowheads="1"/>
          </p:cNvSpPr>
          <p:nvPr/>
        </p:nvSpPr>
        <p:spPr bwMode="auto">
          <a:xfrm>
            <a:off x="2665056" y="3617552"/>
            <a:ext cx="30863" cy="24762"/>
          </a:xfrm>
          <a:prstGeom prst="ellipse">
            <a:avLst/>
          </a:prstGeom>
          <a:solidFill>
            <a:schemeClr val="accent2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003399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2" name="Oval 43"/>
          <p:cNvSpPr>
            <a:spLocks noChangeArrowheads="1"/>
          </p:cNvSpPr>
          <p:nvPr/>
        </p:nvSpPr>
        <p:spPr bwMode="auto">
          <a:xfrm>
            <a:off x="2615891" y="3617552"/>
            <a:ext cx="30504" cy="24762"/>
          </a:xfrm>
          <a:prstGeom prst="ellipse">
            <a:avLst/>
          </a:prstGeom>
          <a:solidFill>
            <a:schemeClr val="accent2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003399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3" name="Oval 44"/>
          <p:cNvSpPr>
            <a:spLocks noChangeArrowheads="1"/>
          </p:cNvSpPr>
          <p:nvPr/>
        </p:nvSpPr>
        <p:spPr bwMode="auto">
          <a:xfrm>
            <a:off x="2566725" y="3617552"/>
            <a:ext cx="30504" cy="24762"/>
          </a:xfrm>
          <a:prstGeom prst="ellipse">
            <a:avLst/>
          </a:prstGeom>
          <a:solidFill>
            <a:schemeClr val="accent2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003399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4" name="Oval 45"/>
          <p:cNvSpPr>
            <a:spLocks noChangeArrowheads="1"/>
          </p:cNvSpPr>
          <p:nvPr/>
        </p:nvSpPr>
        <p:spPr bwMode="auto">
          <a:xfrm>
            <a:off x="2517201" y="3617552"/>
            <a:ext cx="30863" cy="24762"/>
          </a:xfrm>
          <a:prstGeom prst="ellipse">
            <a:avLst/>
          </a:prstGeom>
          <a:solidFill>
            <a:schemeClr val="accent2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003399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5" name="Oval 46"/>
          <p:cNvSpPr>
            <a:spLocks noChangeArrowheads="1"/>
          </p:cNvSpPr>
          <p:nvPr/>
        </p:nvSpPr>
        <p:spPr bwMode="auto">
          <a:xfrm>
            <a:off x="2657520" y="3577358"/>
            <a:ext cx="26556" cy="21173"/>
          </a:xfrm>
          <a:prstGeom prst="ellipse">
            <a:avLst/>
          </a:prstGeom>
          <a:solidFill>
            <a:schemeClr val="accent2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003399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6" name="Oval 47"/>
          <p:cNvSpPr>
            <a:spLocks noChangeArrowheads="1"/>
          </p:cNvSpPr>
          <p:nvPr/>
        </p:nvSpPr>
        <p:spPr bwMode="auto">
          <a:xfrm>
            <a:off x="2614455" y="3577358"/>
            <a:ext cx="26915" cy="21173"/>
          </a:xfrm>
          <a:prstGeom prst="ellipse">
            <a:avLst/>
          </a:prstGeom>
          <a:solidFill>
            <a:schemeClr val="accent2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003399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7" name="Oval 48"/>
          <p:cNvSpPr>
            <a:spLocks noChangeArrowheads="1"/>
          </p:cNvSpPr>
          <p:nvPr/>
        </p:nvSpPr>
        <p:spPr bwMode="auto">
          <a:xfrm>
            <a:off x="2571750" y="3577358"/>
            <a:ext cx="26915" cy="21173"/>
          </a:xfrm>
          <a:prstGeom prst="ellipse">
            <a:avLst/>
          </a:prstGeom>
          <a:solidFill>
            <a:schemeClr val="accent2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003399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78" name="Oval 49"/>
          <p:cNvSpPr>
            <a:spLocks noChangeArrowheads="1"/>
          </p:cNvSpPr>
          <p:nvPr/>
        </p:nvSpPr>
        <p:spPr bwMode="auto">
          <a:xfrm>
            <a:off x="2529044" y="3577358"/>
            <a:ext cx="26556" cy="21173"/>
          </a:xfrm>
          <a:prstGeom prst="ellipse">
            <a:avLst/>
          </a:prstGeom>
          <a:solidFill>
            <a:schemeClr val="accent2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003399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0" name="Oval 50"/>
          <p:cNvSpPr>
            <a:spLocks noChangeArrowheads="1"/>
          </p:cNvSpPr>
          <p:nvPr/>
        </p:nvSpPr>
        <p:spPr bwMode="auto">
          <a:xfrm>
            <a:off x="2650342" y="3539318"/>
            <a:ext cx="23327" cy="18661"/>
          </a:xfrm>
          <a:prstGeom prst="ellipse">
            <a:avLst/>
          </a:prstGeom>
          <a:solidFill>
            <a:schemeClr val="accent2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003399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1" name="Oval 51"/>
          <p:cNvSpPr>
            <a:spLocks noChangeArrowheads="1"/>
          </p:cNvSpPr>
          <p:nvPr/>
        </p:nvSpPr>
        <p:spPr bwMode="auto">
          <a:xfrm>
            <a:off x="2613379" y="3539318"/>
            <a:ext cx="23327" cy="18661"/>
          </a:xfrm>
          <a:prstGeom prst="ellipse">
            <a:avLst/>
          </a:prstGeom>
          <a:solidFill>
            <a:schemeClr val="accent2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003399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2" name="Oval 52"/>
          <p:cNvSpPr>
            <a:spLocks noChangeArrowheads="1"/>
          </p:cNvSpPr>
          <p:nvPr/>
        </p:nvSpPr>
        <p:spPr bwMode="auto">
          <a:xfrm>
            <a:off x="2576415" y="3539318"/>
            <a:ext cx="23327" cy="18661"/>
          </a:xfrm>
          <a:prstGeom prst="ellipse">
            <a:avLst/>
          </a:prstGeom>
          <a:solidFill>
            <a:schemeClr val="accent2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003399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3" name="Oval 53"/>
          <p:cNvSpPr>
            <a:spLocks noChangeArrowheads="1"/>
          </p:cNvSpPr>
          <p:nvPr/>
        </p:nvSpPr>
        <p:spPr bwMode="auto">
          <a:xfrm>
            <a:off x="2539451" y="3539318"/>
            <a:ext cx="23327" cy="18661"/>
          </a:xfrm>
          <a:prstGeom prst="ellipse">
            <a:avLst/>
          </a:prstGeom>
          <a:solidFill>
            <a:schemeClr val="accent2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003399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4" name="Téglalap: lekerekített 110"/>
          <p:cNvSpPr/>
          <p:nvPr/>
        </p:nvSpPr>
        <p:spPr>
          <a:xfrm>
            <a:off x="2363599" y="1295791"/>
            <a:ext cx="317315" cy="251089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2000" b="0" i="0" u="none" strike="noStrike" kern="1200" cap="none" spc="0" normalizeH="0" baseline="0" noProof="0" dirty="0" err="1">
              <a:ln>
                <a:noFill/>
              </a:ln>
              <a:solidFill>
                <a:srgbClr val="003399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</p:txBody>
      </p:sp>
      <p:grpSp>
        <p:nvGrpSpPr>
          <p:cNvPr id="185" name="Group 212"/>
          <p:cNvGrpSpPr>
            <a:grpSpLocks noChangeAspect="1"/>
          </p:cNvGrpSpPr>
          <p:nvPr/>
        </p:nvGrpSpPr>
        <p:grpSpPr>
          <a:xfrm>
            <a:off x="2391270" y="1097297"/>
            <a:ext cx="424876" cy="448667"/>
            <a:chOff x="5383212" y="398463"/>
            <a:chExt cx="3600451" cy="3802062"/>
          </a:xfrm>
          <a:solidFill>
            <a:schemeClr val="bg1"/>
          </a:solidFill>
        </p:grpSpPr>
        <p:sp>
          <p:nvSpPr>
            <p:cNvPr id="186" name="Oval 36"/>
            <p:cNvSpPr>
              <a:spLocks noChangeArrowheads="1"/>
            </p:cNvSpPr>
            <p:nvPr/>
          </p:nvSpPr>
          <p:spPr bwMode="auto">
            <a:xfrm>
              <a:off x="6743700" y="1646238"/>
              <a:ext cx="842963" cy="468312"/>
            </a:xfrm>
            <a:prstGeom prst="ellipse">
              <a:avLst/>
            </a:pr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87" name="Freeform 37"/>
            <p:cNvSpPr>
              <a:spLocks/>
            </p:cNvSpPr>
            <p:nvPr/>
          </p:nvSpPr>
          <p:spPr bwMode="auto">
            <a:xfrm>
              <a:off x="7113588" y="442913"/>
              <a:ext cx="506413" cy="1222375"/>
            </a:xfrm>
            <a:custGeom>
              <a:avLst/>
              <a:gdLst/>
              <a:ahLst/>
              <a:cxnLst>
                <a:cxn ang="0">
                  <a:pos x="45" y="770"/>
                </a:cxn>
                <a:cxn ang="0">
                  <a:pos x="0" y="761"/>
                </a:cxn>
                <a:cxn ang="0">
                  <a:pos x="297" y="0"/>
                </a:cxn>
                <a:cxn ang="0">
                  <a:pos x="319" y="5"/>
                </a:cxn>
                <a:cxn ang="0">
                  <a:pos x="45" y="770"/>
                </a:cxn>
              </a:cxnLst>
              <a:rect l="0" t="0" r="r" b="b"/>
              <a:pathLst>
                <a:path w="319" h="770">
                  <a:moveTo>
                    <a:pt x="45" y="770"/>
                  </a:moveTo>
                  <a:lnTo>
                    <a:pt x="0" y="761"/>
                  </a:lnTo>
                  <a:lnTo>
                    <a:pt x="297" y="0"/>
                  </a:lnTo>
                  <a:lnTo>
                    <a:pt x="319" y="5"/>
                  </a:lnTo>
                  <a:lnTo>
                    <a:pt x="45" y="77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88" name="Freeform 38"/>
            <p:cNvSpPr>
              <a:spLocks/>
            </p:cNvSpPr>
            <p:nvPr/>
          </p:nvSpPr>
          <p:spPr bwMode="auto">
            <a:xfrm>
              <a:off x="7540625" y="398463"/>
              <a:ext cx="130175" cy="98425"/>
            </a:xfrm>
            <a:custGeom>
              <a:avLst/>
              <a:gdLst/>
              <a:ahLst/>
              <a:cxnLst>
                <a:cxn ang="0">
                  <a:pos x="96" y="47"/>
                </a:cxn>
                <a:cxn ang="0">
                  <a:pos x="39" y="72"/>
                </a:cxn>
                <a:cxn ang="0">
                  <a:pos x="7" y="30"/>
                </a:cxn>
                <a:cxn ang="0">
                  <a:pos x="64" y="5"/>
                </a:cxn>
                <a:cxn ang="0">
                  <a:pos x="96" y="47"/>
                </a:cxn>
              </a:cxnLst>
              <a:rect l="0" t="0" r="r" b="b"/>
              <a:pathLst>
                <a:path w="103" h="77">
                  <a:moveTo>
                    <a:pt x="96" y="47"/>
                  </a:moveTo>
                  <a:cubicBezTo>
                    <a:pt x="89" y="66"/>
                    <a:pt x="64" y="77"/>
                    <a:pt x="39" y="72"/>
                  </a:cubicBezTo>
                  <a:cubicBezTo>
                    <a:pt x="15" y="68"/>
                    <a:pt x="0" y="49"/>
                    <a:pt x="7" y="30"/>
                  </a:cubicBezTo>
                  <a:cubicBezTo>
                    <a:pt x="14" y="11"/>
                    <a:pt x="39" y="0"/>
                    <a:pt x="64" y="5"/>
                  </a:cubicBezTo>
                  <a:cubicBezTo>
                    <a:pt x="88" y="9"/>
                    <a:pt x="103" y="28"/>
                    <a:pt x="96" y="47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89" name="Freeform 39"/>
            <p:cNvSpPr>
              <a:spLocks/>
            </p:cNvSpPr>
            <p:nvPr/>
          </p:nvSpPr>
          <p:spPr bwMode="auto">
            <a:xfrm>
              <a:off x="6288088" y="892175"/>
              <a:ext cx="952500" cy="1116012"/>
            </a:xfrm>
            <a:custGeom>
              <a:avLst/>
              <a:gdLst/>
              <a:ahLst/>
              <a:cxnLst>
                <a:cxn ang="0">
                  <a:pos x="600" y="687"/>
                </a:cxn>
                <a:cxn ang="0">
                  <a:pos x="563" y="703"/>
                </a:cxn>
                <a:cxn ang="0">
                  <a:pos x="0" y="8"/>
                </a:cxn>
                <a:cxn ang="0">
                  <a:pos x="19" y="0"/>
                </a:cxn>
                <a:cxn ang="0">
                  <a:pos x="600" y="687"/>
                </a:cxn>
              </a:cxnLst>
              <a:rect l="0" t="0" r="r" b="b"/>
              <a:pathLst>
                <a:path w="600" h="703">
                  <a:moveTo>
                    <a:pt x="600" y="687"/>
                  </a:moveTo>
                  <a:lnTo>
                    <a:pt x="563" y="703"/>
                  </a:lnTo>
                  <a:lnTo>
                    <a:pt x="0" y="8"/>
                  </a:lnTo>
                  <a:lnTo>
                    <a:pt x="19" y="0"/>
                  </a:lnTo>
                  <a:lnTo>
                    <a:pt x="600" y="68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90" name="Freeform 40"/>
            <p:cNvSpPr>
              <a:spLocks/>
            </p:cNvSpPr>
            <p:nvPr/>
          </p:nvSpPr>
          <p:spPr bwMode="auto">
            <a:xfrm>
              <a:off x="6240463" y="847725"/>
              <a:ext cx="130175" cy="100012"/>
            </a:xfrm>
            <a:custGeom>
              <a:avLst/>
              <a:gdLst/>
              <a:ahLst/>
              <a:cxnLst>
                <a:cxn ang="0">
                  <a:pos x="88" y="24"/>
                </a:cxn>
                <a:cxn ang="0">
                  <a:pos x="77" y="70"/>
                </a:cxn>
                <a:cxn ang="0">
                  <a:pos x="14" y="56"/>
                </a:cxn>
                <a:cxn ang="0">
                  <a:pos x="25" y="9"/>
                </a:cxn>
                <a:cxn ang="0">
                  <a:pos x="88" y="24"/>
                </a:cxn>
              </a:cxnLst>
              <a:rect l="0" t="0" r="r" b="b"/>
              <a:pathLst>
                <a:path w="102" h="79">
                  <a:moveTo>
                    <a:pt x="88" y="24"/>
                  </a:moveTo>
                  <a:cubicBezTo>
                    <a:pt x="102" y="41"/>
                    <a:pt x="97" y="61"/>
                    <a:pt x="77" y="70"/>
                  </a:cubicBezTo>
                  <a:cubicBezTo>
                    <a:pt x="56" y="79"/>
                    <a:pt x="28" y="72"/>
                    <a:pt x="14" y="56"/>
                  </a:cubicBezTo>
                  <a:cubicBezTo>
                    <a:pt x="0" y="39"/>
                    <a:pt x="5" y="18"/>
                    <a:pt x="25" y="9"/>
                  </a:cubicBezTo>
                  <a:cubicBezTo>
                    <a:pt x="45" y="0"/>
                    <a:pt x="73" y="7"/>
                    <a:pt x="88" y="24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91" name="Freeform 41"/>
            <p:cNvSpPr>
              <a:spLocks/>
            </p:cNvSpPr>
            <p:nvPr/>
          </p:nvSpPr>
          <p:spPr bwMode="auto">
            <a:xfrm>
              <a:off x="5383212" y="1812922"/>
              <a:ext cx="3600451" cy="2185986"/>
            </a:xfrm>
            <a:custGeom>
              <a:avLst/>
              <a:gdLst/>
              <a:ahLst/>
              <a:cxnLst>
                <a:cxn ang="0">
                  <a:pos x="2823" y="1576"/>
                </a:cxn>
                <a:cxn ang="0">
                  <a:pos x="2669" y="1714"/>
                </a:cxn>
                <a:cxn ang="0">
                  <a:pos x="154" y="1714"/>
                </a:cxn>
                <a:cxn ang="0">
                  <a:pos x="0" y="1576"/>
                </a:cxn>
                <a:cxn ang="0">
                  <a:pos x="0" y="138"/>
                </a:cxn>
                <a:cxn ang="0">
                  <a:pos x="154" y="0"/>
                </a:cxn>
                <a:cxn ang="0">
                  <a:pos x="2669" y="0"/>
                </a:cxn>
                <a:cxn ang="0">
                  <a:pos x="2823" y="138"/>
                </a:cxn>
                <a:cxn ang="0">
                  <a:pos x="2823" y="1576"/>
                </a:cxn>
              </a:cxnLst>
              <a:rect l="0" t="0" r="r" b="b"/>
              <a:pathLst>
                <a:path w="2823" h="1714">
                  <a:moveTo>
                    <a:pt x="2823" y="1576"/>
                  </a:moveTo>
                  <a:cubicBezTo>
                    <a:pt x="2823" y="1652"/>
                    <a:pt x="2754" y="1714"/>
                    <a:pt x="2669" y="1714"/>
                  </a:cubicBezTo>
                  <a:cubicBezTo>
                    <a:pt x="154" y="1714"/>
                    <a:pt x="154" y="1714"/>
                    <a:pt x="154" y="1714"/>
                  </a:cubicBezTo>
                  <a:cubicBezTo>
                    <a:pt x="69" y="1714"/>
                    <a:pt x="0" y="1652"/>
                    <a:pt x="0" y="1576"/>
                  </a:cubicBezTo>
                  <a:cubicBezTo>
                    <a:pt x="0" y="138"/>
                    <a:pt x="0" y="138"/>
                    <a:pt x="0" y="138"/>
                  </a:cubicBezTo>
                  <a:cubicBezTo>
                    <a:pt x="0" y="62"/>
                    <a:pt x="69" y="0"/>
                    <a:pt x="154" y="0"/>
                  </a:cubicBezTo>
                  <a:cubicBezTo>
                    <a:pt x="2669" y="0"/>
                    <a:pt x="2669" y="0"/>
                    <a:pt x="2669" y="0"/>
                  </a:cubicBezTo>
                  <a:cubicBezTo>
                    <a:pt x="2754" y="0"/>
                    <a:pt x="2823" y="62"/>
                    <a:pt x="2823" y="138"/>
                  </a:cubicBezTo>
                  <a:lnTo>
                    <a:pt x="2823" y="157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92" name="Freeform 42"/>
            <p:cNvSpPr>
              <a:spLocks/>
            </p:cNvSpPr>
            <p:nvPr/>
          </p:nvSpPr>
          <p:spPr bwMode="auto">
            <a:xfrm>
              <a:off x="5834063" y="2043113"/>
              <a:ext cx="2700338" cy="1662112"/>
            </a:xfrm>
            <a:custGeom>
              <a:avLst/>
              <a:gdLst/>
              <a:ahLst/>
              <a:cxnLst>
                <a:cxn ang="0">
                  <a:pos x="2075" y="27"/>
                </a:cxn>
                <a:cxn ang="0">
                  <a:pos x="1989" y="0"/>
                </a:cxn>
                <a:cxn ang="0">
                  <a:pos x="128" y="0"/>
                </a:cxn>
                <a:cxn ang="0">
                  <a:pos x="41" y="28"/>
                </a:cxn>
                <a:cxn ang="0">
                  <a:pos x="0" y="104"/>
                </a:cxn>
                <a:cxn ang="0">
                  <a:pos x="0" y="1199"/>
                </a:cxn>
                <a:cxn ang="0">
                  <a:pos x="42" y="1276"/>
                </a:cxn>
                <a:cxn ang="0">
                  <a:pos x="128" y="1303"/>
                </a:cxn>
                <a:cxn ang="0">
                  <a:pos x="1989" y="1303"/>
                </a:cxn>
                <a:cxn ang="0">
                  <a:pos x="2074" y="1276"/>
                </a:cxn>
                <a:cxn ang="0">
                  <a:pos x="2117" y="1199"/>
                </a:cxn>
                <a:cxn ang="0">
                  <a:pos x="2117" y="104"/>
                </a:cxn>
                <a:cxn ang="0">
                  <a:pos x="2075" y="27"/>
                </a:cxn>
              </a:cxnLst>
              <a:rect l="0" t="0" r="r" b="b"/>
              <a:pathLst>
                <a:path w="2117" h="1303">
                  <a:moveTo>
                    <a:pt x="2075" y="27"/>
                  </a:moveTo>
                  <a:cubicBezTo>
                    <a:pt x="2052" y="11"/>
                    <a:pt x="2022" y="0"/>
                    <a:pt x="1989" y="0"/>
                  </a:cubicBezTo>
                  <a:cubicBezTo>
                    <a:pt x="128" y="0"/>
                    <a:pt x="128" y="0"/>
                    <a:pt x="128" y="0"/>
                  </a:cubicBezTo>
                  <a:cubicBezTo>
                    <a:pt x="95" y="0"/>
                    <a:pt x="64" y="11"/>
                    <a:pt x="41" y="28"/>
                  </a:cubicBezTo>
                  <a:cubicBezTo>
                    <a:pt x="16" y="47"/>
                    <a:pt x="0" y="74"/>
                    <a:pt x="0" y="104"/>
                  </a:cubicBezTo>
                  <a:cubicBezTo>
                    <a:pt x="0" y="1199"/>
                    <a:pt x="0" y="1199"/>
                    <a:pt x="0" y="1199"/>
                  </a:cubicBezTo>
                  <a:cubicBezTo>
                    <a:pt x="0" y="1229"/>
                    <a:pt x="16" y="1257"/>
                    <a:pt x="42" y="1276"/>
                  </a:cubicBezTo>
                  <a:cubicBezTo>
                    <a:pt x="65" y="1292"/>
                    <a:pt x="95" y="1303"/>
                    <a:pt x="128" y="1303"/>
                  </a:cubicBezTo>
                  <a:cubicBezTo>
                    <a:pt x="1989" y="1303"/>
                    <a:pt x="1989" y="1303"/>
                    <a:pt x="1989" y="1303"/>
                  </a:cubicBezTo>
                  <a:cubicBezTo>
                    <a:pt x="2022" y="1303"/>
                    <a:pt x="2052" y="1293"/>
                    <a:pt x="2074" y="1276"/>
                  </a:cubicBezTo>
                  <a:cubicBezTo>
                    <a:pt x="2101" y="1257"/>
                    <a:pt x="2117" y="1230"/>
                    <a:pt x="2117" y="1199"/>
                  </a:cubicBezTo>
                  <a:cubicBezTo>
                    <a:pt x="2117" y="104"/>
                    <a:pt x="2117" y="104"/>
                    <a:pt x="2117" y="104"/>
                  </a:cubicBezTo>
                  <a:cubicBezTo>
                    <a:pt x="2117" y="74"/>
                    <a:pt x="2101" y="46"/>
                    <a:pt x="2075" y="27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93" name="Freeform 43"/>
            <p:cNvSpPr>
              <a:spLocks/>
            </p:cNvSpPr>
            <p:nvPr/>
          </p:nvSpPr>
          <p:spPr bwMode="auto">
            <a:xfrm>
              <a:off x="6108700" y="2197100"/>
              <a:ext cx="2147888" cy="1384300"/>
            </a:xfrm>
            <a:custGeom>
              <a:avLst/>
              <a:gdLst/>
              <a:ahLst/>
              <a:cxnLst>
                <a:cxn ang="0">
                  <a:pos x="1684" y="697"/>
                </a:cxn>
                <a:cxn ang="0">
                  <a:pos x="1189" y="1086"/>
                </a:cxn>
                <a:cxn ang="0">
                  <a:pos x="495" y="1086"/>
                </a:cxn>
                <a:cxn ang="0">
                  <a:pos x="0" y="697"/>
                </a:cxn>
                <a:cxn ang="0">
                  <a:pos x="0" y="389"/>
                </a:cxn>
                <a:cxn ang="0">
                  <a:pos x="495" y="0"/>
                </a:cxn>
                <a:cxn ang="0">
                  <a:pos x="1189" y="0"/>
                </a:cxn>
                <a:cxn ang="0">
                  <a:pos x="1684" y="389"/>
                </a:cxn>
                <a:cxn ang="0">
                  <a:pos x="1684" y="697"/>
                </a:cxn>
              </a:cxnLst>
              <a:rect l="0" t="0" r="r" b="b"/>
              <a:pathLst>
                <a:path w="1684" h="1086">
                  <a:moveTo>
                    <a:pt x="1684" y="697"/>
                  </a:moveTo>
                  <a:cubicBezTo>
                    <a:pt x="1684" y="912"/>
                    <a:pt x="1462" y="1086"/>
                    <a:pt x="1189" y="1086"/>
                  </a:cubicBezTo>
                  <a:cubicBezTo>
                    <a:pt x="495" y="1086"/>
                    <a:pt x="495" y="1086"/>
                    <a:pt x="495" y="1086"/>
                  </a:cubicBezTo>
                  <a:cubicBezTo>
                    <a:pt x="221" y="1086"/>
                    <a:pt x="0" y="912"/>
                    <a:pt x="0" y="697"/>
                  </a:cubicBezTo>
                  <a:cubicBezTo>
                    <a:pt x="0" y="389"/>
                    <a:pt x="0" y="389"/>
                    <a:pt x="0" y="389"/>
                  </a:cubicBezTo>
                  <a:cubicBezTo>
                    <a:pt x="0" y="174"/>
                    <a:pt x="221" y="0"/>
                    <a:pt x="495" y="0"/>
                  </a:cubicBezTo>
                  <a:cubicBezTo>
                    <a:pt x="1189" y="0"/>
                    <a:pt x="1189" y="0"/>
                    <a:pt x="1189" y="0"/>
                  </a:cubicBezTo>
                  <a:cubicBezTo>
                    <a:pt x="1462" y="0"/>
                    <a:pt x="1684" y="174"/>
                    <a:pt x="1684" y="389"/>
                  </a:cubicBezTo>
                  <a:lnTo>
                    <a:pt x="1684" y="697"/>
                  </a:lnTo>
                  <a:close/>
                </a:path>
              </a:pathLst>
            </a:cu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94" name="Freeform 44"/>
            <p:cNvSpPr>
              <a:spLocks/>
            </p:cNvSpPr>
            <p:nvPr/>
          </p:nvSpPr>
          <p:spPr bwMode="auto">
            <a:xfrm>
              <a:off x="5600700" y="3949700"/>
              <a:ext cx="3163888" cy="250825"/>
            </a:xfrm>
            <a:custGeom>
              <a:avLst/>
              <a:gdLst/>
              <a:ahLst/>
              <a:cxnLst>
                <a:cxn ang="0">
                  <a:pos x="2481" y="98"/>
                </a:cxn>
                <a:cxn ang="0">
                  <a:pos x="2371" y="197"/>
                </a:cxn>
                <a:cxn ang="0">
                  <a:pos x="110" y="197"/>
                </a:cxn>
                <a:cxn ang="0">
                  <a:pos x="0" y="98"/>
                </a:cxn>
                <a:cxn ang="0">
                  <a:pos x="0" y="98"/>
                </a:cxn>
                <a:cxn ang="0">
                  <a:pos x="110" y="0"/>
                </a:cxn>
                <a:cxn ang="0">
                  <a:pos x="2371" y="0"/>
                </a:cxn>
                <a:cxn ang="0">
                  <a:pos x="2481" y="98"/>
                </a:cxn>
              </a:cxnLst>
              <a:rect l="0" t="0" r="r" b="b"/>
              <a:pathLst>
                <a:path w="2481" h="197">
                  <a:moveTo>
                    <a:pt x="2481" y="98"/>
                  </a:moveTo>
                  <a:cubicBezTo>
                    <a:pt x="2481" y="152"/>
                    <a:pt x="2432" y="197"/>
                    <a:pt x="2371" y="197"/>
                  </a:cubicBezTo>
                  <a:cubicBezTo>
                    <a:pt x="110" y="197"/>
                    <a:pt x="110" y="197"/>
                    <a:pt x="110" y="197"/>
                  </a:cubicBezTo>
                  <a:cubicBezTo>
                    <a:pt x="49" y="197"/>
                    <a:pt x="0" y="152"/>
                    <a:pt x="0" y="98"/>
                  </a:cubicBezTo>
                  <a:cubicBezTo>
                    <a:pt x="0" y="98"/>
                    <a:pt x="0" y="98"/>
                    <a:pt x="0" y="98"/>
                  </a:cubicBezTo>
                  <a:cubicBezTo>
                    <a:pt x="0" y="44"/>
                    <a:pt x="49" y="0"/>
                    <a:pt x="110" y="0"/>
                  </a:cubicBezTo>
                  <a:cubicBezTo>
                    <a:pt x="2371" y="0"/>
                    <a:pt x="2371" y="0"/>
                    <a:pt x="2371" y="0"/>
                  </a:cubicBezTo>
                  <a:cubicBezTo>
                    <a:pt x="2432" y="0"/>
                    <a:pt x="2481" y="44"/>
                    <a:pt x="2481" y="98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pic>
        <p:nvPicPr>
          <p:cNvPr id="100" name="Picture 99">
            <a:extLst>
              <a:ext uri="{FF2B5EF4-FFF2-40B4-BE49-F238E27FC236}">
                <a16:creationId xmlns:a16="http://schemas.microsoft.com/office/drawing/2014/main" xmlns="" id="{0BC36C4D-DFDC-49F1-9514-E3794BFC98A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6376" y="4633691"/>
            <a:ext cx="600901" cy="600901"/>
          </a:xfrm>
          <a:prstGeom prst="rect">
            <a:avLst/>
          </a:prstGeom>
        </p:spPr>
      </p:pic>
      <p:pic>
        <p:nvPicPr>
          <p:cNvPr id="101" name="Picture 100">
            <a:extLst>
              <a:ext uri="{FF2B5EF4-FFF2-40B4-BE49-F238E27FC236}">
                <a16:creationId xmlns:a16="http://schemas.microsoft.com/office/drawing/2014/main" xmlns="" id="{899F2E24-DFE9-4F15-AE1C-E35BB5E2557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9618" y="4905062"/>
            <a:ext cx="725425" cy="137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9121281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Zástupný symbol pro obrázek 4"/>
          <p:cNvPicPr>
            <a:picLocks noGrp="1" noChangeAspect="1"/>
          </p:cNvPicPr>
          <p:nvPr>
            <p:ph type="pic" sz="quarter" idx="14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700"/>
          <a:stretch/>
        </p:blipFill>
        <p:spPr>
          <a:xfrm>
            <a:off x="0" y="-1"/>
            <a:ext cx="9143999" cy="5164039"/>
          </a:xfrm>
        </p:spPr>
      </p:pic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Kutatói team és referencia</a:t>
            </a:r>
          </a:p>
        </p:txBody>
      </p:sp>
    </p:spTree>
    <p:extLst>
      <p:ext uri="{BB962C8B-B14F-4D97-AF65-F5344CB8AC3E}">
        <p14:creationId xmlns:p14="http://schemas.microsoft.com/office/powerpoint/2010/main" val="3027375504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6568" y="77057"/>
            <a:ext cx="7845102" cy="469722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cs-CZ" sz="2500" dirty="0">
                <a:latin typeface="Calibri" pitchFamily="34" charset="0"/>
              </a:rPr>
              <a:t>Kutatói team, kapcsolat</a:t>
            </a:r>
            <a:endParaRPr lang="en-US" sz="2500" dirty="0">
              <a:latin typeface="Calibri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673598" y="4213647"/>
            <a:ext cx="72008" cy="72008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 err="1">
              <a:ln>
                <a:noFill/>
              </a:ln>
              <a:solidFill>
                <a:srgbClr val="003399"/>
              </a:solidFill>
              <a:effectLst/>
              <a:uLnTx/>
              <a:uFillTx/>
              <a:latin typeface="Calibri" pitchFamily="34" charset="0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2673598" y="4335660"/>
            <a:ext cx="72008" cy="72008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 err="1">
              <a:ln>
                <a:noFill/>
              </a:ln>
              <a:solidFill>
                <a:srgbClr val="003399"/>
              </a:solidFill>
              <a:effectLst/>
              <a:uLnTx/>
              <a:uFillTx/>
              <a:latin typeface="Calibri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817614" y="4155926"/>
            <a:ext cx="4562698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400" b="0" i="0" u="none" strike="noStrike" kern="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 pitchFamily="34" charset="0"/>
                <a:cs typeface="Arial" pitchFamily="34" charset="0"/>
              </a:rPr>
              <a:t>Pap Károly utca 4-6, 1139 XIII. kerület, Budapest</a:t>
            </a:r>
          </a:p>
        </p:txBody>
      </p:sp>
      <p:sp>
        <p:nvSpPr>
          <p:cNvPr id="20" name="Rectangle 14"/>
          <p:cNvSpPr>
            <a:spLocks noChangeArrowheads="1"/>
          </p:cNvSpPr>
          <p:nvPr/>
        </p:nvSpPr>
        <p:spPr bwMode="auto">
          <a:xfrm>
            <a:off x="4261222" y="1029600"/>
            <a:ext cx="3168352" cy="862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2003" tIns="46005" rIns="92003" bIns="46005">
            <a:spAutoFit/>
          </a:bodyPr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400" b="1" i="0" u="none" strike="noStrike" kern="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cs typeface="Calibri" pitchFamily="34" charset="0"/>
              </a:rPr>
              <a:t>Kovács Balázs</a:t>
            </a:r>
          </a:p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200" b="0" i="0" u="none" strike="noStrike" kern="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cs typeface="Calibri" pitchFamily="34" charset="0"/>
              </a:rPr>
              <a:t>Media BU Director</a:t>
            </a:r>
          </a:p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200" b="0" i="0" u="none" strike="noStrike" kern="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cs typeface="Calibri" pitchFamily="34" charset="0"/>
              </a:rPr>
              <a:t>Balazs.Kovacs@ipsos.com  </a:t>
            </a:r>
          </a:p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200" b="0" i="0" u="none" strike="noStrike" kern="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cs typeface="Calibri" pitchFamily="34" charset="0"/>
              </a:rPr>
              <a:t>Tel: + 36 70 330 7188</a:t>
            </a:r>
          </a:p>
        </p:txBody>
      </p:sp>
      <p:sp>
        <p:nvSpPr>
          <p:cNvPr id="21" name="Elipsa 48"/>
          <p:cNvSpPr/>
          <p:nvPr/>
        </p:nvSpPr>
        <p:spPr>
          <a:xfrm flipH="1">
            <a:off x="3084112" y="843558"/>
            <a:ext cx="1101305" cy="1175501"/>
          </a:xfrm>
          <a:prstGeom prst="ellipse">
            <a:avLst/>
          </a:prstGeom>
          <a:solidFill>
            <a:srgbClr val="FBB04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22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8617" y="876059"/>
            <a:ext cx="930502" cy="1105924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Rectangle 22"/>
          <p:cNvSpPr>
            <a:spLocks noChangeArrowheads="1"/>
          </p:cNvSpPr>
          <p:nvPr/>
        </p:nvSpPr>
        <p:spPr bwMode="auto">
          <a:xfrm>
            <a:off x="2123728" y="2688421"/>
            <a:ext cx="3168352" cy="862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2003" tIns="46005" rIns="92003" bIns="46005">
            <a:spAutoFit/>
          </a:bodyPr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400" b="1" i="0" u="none" strike="noStrike" kern="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cs typeface="Calibri" pitchFamily="34" charset="0"/>
              </a:rPr>
              <a:t>Dr. Geszler Nikolett</a:t>
            </a:r>
            <a:endParaRPr kumimoji="0" lang="en-US" sz="1400" b="1" i="0" u="none" strike="noStrike" kern="0" cap="none" spc="0" normalizeH="0" baseline="0" noProof="0" dirty="0">
              <a:ln>
                <a:noFill/>
              </a:ln>
              <a:solidFill>
                <a:srgbClr val="404040"/>
              </a:solidFill>
              <a:effectLst/>
              <a:uLnTx/>
              <a:uFillTx/>
              <a:cs typeface="Calibri" pitchFamily="34" charset="0"/>
            </a:endParaRPr>
          </a:p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200" b="0" i="0" u="none" strike="noStrike" kern="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cs typeface="Calibri" pitchFamily="34" charset="0"/>
              </a:rPr>
              <a:t>Senior Research Executive</a:t>
            </a: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cs typeface="Calibri" pitchFamily="34" charset="0"/>
              </a:rPr>
              <a:t/>
            </a:r>
            <a:b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cs typeface="Calibri" pitchFamily="34" charset="0"/>
              </a:rPr>
            </a:br>
            <a:r>
              <a:rPr kumimoji="0" lang="de-DE" sz="1200" b="0" i="0" u="none" strike="noStrike" kern="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cs typeface="Calibri" pitchFamily="34" charset="0"/>
              </a:rPr>
              <a:t>Nikolett.Geszler@ipsos.com  </a:t>
            </a:r>
          </a:p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200" b="0" i="0" u="none" strike="noStrike" kern="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cs typeface="Calibri" pitchFamily="34" charset="0"/>
              </a:rPr>
              <a:t>Tel: + 36 </a:t>
            </a:r>
            <a:r>
              <a:rPr kumimoji="0" lang="hu-HU" sz="1200" b="0" i="0" u="none" strike="noStrike" kern="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cs typeface="Calibri" pitchFamily="34" charset="0"/>
              </a:rPr>
              <a:t>30 836 3589</a:t>
            </a:r>
            <a:endParaRPr kumimoji="0" lang="de-DE" sz="1200" b="0" i="0" u="none" strike="noStrike" kern="0" cap="none" spc="0" normalizeH="0" baseline="0" noProof="0" dirty="0">
              <a:ln>
                <a:noFill/>
              </a:ln>
              <a:solidFill>
                <a:srgbClr val="404040"/>
              </a:solidFill>
              <a:effectLst/>
              <a:uLnTx/>
              <a:uFillTx/>
              <a:cs typeface="Calibri" pitchFamily="34" charset="0"/>
            </a:endParaRPr>
          </a:p>
        </p:txBody>
      </p:sp>
      <p:sp>
        <p:nvSpPr>
          <p:cNvPr id="24" name="Elipsa 48"/>
          <p:cNvSpPr/>
          <p:nvPr/>
        </p:nvSpPr>
        <p:spPr>
          <a:xfrm flipH="1">
            <a:off x="899592" y="2506329"/>
            <a:ext cx="1101305" cy="1175501"/>
          </a:xfrm>
          <a:prstGeom prst="ellipse">
            <a:avLst/>
          </a:prstGeom>
          <a:solidFill>
            <a:srgbClr val="FBB04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2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9150" y="2538525"/>
            <a:ext cx="907909" cy="1117426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" name="Rectangle 14"/>
          <p:cNvSpPr>
            <a:spLocks noChangeArrowheads="1"/>
          </p:cNvSpPr>
          <p:nvPr/>
        </p:nvSpPr>
        <p:spPr bwMode="auto">
          <a:xfrm>
            <a:off x="6084168" y="2685784"/>
            <a:ext cx="2792458" cy="862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2003" tIns="46005" rIns="92003" bIns="46005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cs-CZ" sz="1400" b="1" kern="0" dirty="0">
                <a:solidFill>
                  <a:srgbClr val="404040"/>
                </a:solidFill>
                <a:cs typeface="Calibri" pitchFamily="34" charset="0"/>
              </a:rPr>
              <a:t>Papp Nikolett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cs-CZ" sz="1200" kern="0" dirty="0">
                <a:solidFill>
                  <a:srgbClr val="404040"/>
                </a:solidFill>
                <a:cs typeface="Calibri" pitchFamily="34" charset="0"/>
              </a:rPr>
              <a:t>Junior Research Executive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hu-HU" sz="1200" kern="0" dirty="0" err="1">
                <a:solidFill>
                  <a:srgbClr val="404040"/>
                </a:solidFill>
                <a:cs typeface="Calibri" pitchFamily="34" charset="0"/>
              </a:rPr>
              <a:t>Nikolett.Papp</a:t>
            </a:r>
            <a:r>
              <a:rPr lang="de-DE" sz="1200" kern="0" dirty="0">
                <a:solidFill>
                  <a:srgbClr val="404040"/>
                </a:solidFill>
                <a:cs typeface="Calibri" pitchFamily="34" charset="0"/>
              </a:rPr>
              <a:t>@ipsos.com</a:t>
            </a:r>
            <a:r>
              <a:rPr kumimoji="0" lang="de-DE" sz="1200" b="0" i="0" u="none" strike="noStrike" kern="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cs typeface="Calibri" pitchFamily="34" charset="0"/>
              </a:rPr>
              <a:t> 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kumimoji="0" lang="de-DE" sz="1200" b="0" i="0" u="none" strike="noStrike" kern="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cs typeface="Calibri" pitchFamily="34" charset="0"/>
              </a:rPr>
              <a:t>Tel: + </a:t>
            </a:r>
            <a:r>
              <a:rPr lang="de-DE" sz="1200" kern="0" dirty="0">
                <a:solidFill>
                  <a:srgbClr val="404040"/>
                </a:solidFill>
                <a:cs typeface="Calibri" pitchFamily="34" charset="0"/>
              </a:rPr>
              <a:t>36 </a:t>
            </a:r>
            <a:r>
              <a:rPr lang="hu-HU" sz="1200" kern="0" dirty="0">
                <a:solidFill>
                  <a:srgbClr val="404040"/>
                </a:solidFill>
                <a:cs typeface="Calibri" pitchFamily="34" charset="0"/>
              </a:rPr>
              <a:t>3</a:t>
            </a:r>
            <a:r>
              <a:rPr lang="de-DE" sz="1200" kern="0" dirty="0">
                <a:solidFill>
                  <a:srgbClr val="404040"/>
                </a:solidFill>
                <a:cs typeface="Calibri" pitchFamily="34" charset="0"/>
              </a:rPr>
              <a:t>0 </a:t>
            </a:r>
            <a:r>
              <a:rPr lang="hu-HU" sz="1200" kern="0" dirty="0">
                <a:solidFill>
                  <a:srgbClr val="404040"/>
                </a:solidFill>
                <a:cs typeface="Calibri" pitchFamily="34" charset="0"/>
              </a:rPr>
              <a:t>836 4091</a:t>
            </a:r>
            <a:endParaRPr kumimoji="0" lang="de-DE" sz="1200" b="0" i="0" u="none" strike="noStrike" kern="0" cap="none" spc="0" normalizeH="0" baseline="0" noProof="0" dirty="0">
              <a:ln>
                <a:noFill/>
              </a:ln>
              <a:solidFill>
                <a:srgbClr val="404040"/>
              </a:solidFill>
              <a:effectLst/>
              <a:uLnTx/>
              <a:uFillTx/>
              <a:cs typeface="Calibri" pitchFamily="34" charset="0"/>
            </a:endParaRPr>
          </a:p>
        </p:txBody>
      </p:sp>
      <p:sp>
        <p:nvSpPr>
          <p:cNvPr id="27" name="Elipsa 48"/>
          <p:cNvSpPr/>
          <p:nvPr/>
        </p:nvSpPr>
        <p:spPr>
          <a:xfrm flipH="1">
            <a:off x="4888109" y="2499742"/>
            <a:ext cx="1101305" cy="1175501"/>
          </a:xfrm>
          <a:prstGeom prst="ellipse">
            <a:avLst/>
          </a:prstGeom>
          <a:solidFill>
            <a:srgbClr val="FBB04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28" name="Kép hely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2480" y="2570342"/>
            <a:ext cx="854468" cy="1053845"/>
          </a:xfrm>
          <a:prstGeom prst="ellipse">
            <a:avLst/>
          </a:prstGeom>
          <a:noFill/>
          <a:ln>
            <a:noFill/>
          </a:ln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xmlns="" id="{B5ED9995-5BE9-498C-8DFC-16D50D741546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6376" y="4633691"/>
            <a:ext cx="600901" cy="600901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xmlns="" id="{20FF0CA9-E094-473C-B926-579B8B74C3C8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9618" y="4905062"/>
            <a:ext cx="725425" cy="137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7548026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0" descr="http://www.gotthardtv.hu/kepek/logo-125898172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892340"/>
            <a:ext cx="595858" cy="7022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Picture 20" descr="http://www.mediai.com.au/Common/Images/logoOmd.gif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4545406"/>
            <a:ext cx="1149781" cy="5172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" name="Picture 28" descr="http://www.outdoor-akzent.hr/eng/pics/epamedia_logo.gif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2960" y="4023940"/>
            <a:ext cx="1485240" cy="5608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" name="Picture 27" descr="http://www.titoktan.hu/LOGOK_KEPEK/origo-logo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2669" y="1168473"/>
            <a:ext cx="1701316" cy="493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" name="Picture 1" descr="\\Hera\mediact\AdHoc\Viasat\Megvilagosodas_2011\Új viasat logók\v3_small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1906" y="2349024"/>
            <a:ext cx="726782" cy="726782"/>
          </a:xfrm>
          <a:prstGeom prst="rect">
            <a:avLst/>
          </a:prstGeom>
          <a:noFill/>
          <a:ln>
            <a:noFill/>
          </a:ln>
        </p:spPr>
      </p:pic>
      <p:pic>
        <p:nvPicPr>
          <p:cNvPr id="26" name="Picture 15" descr="\\Hu-media26\!kozos\Csenge\Viasat\TV logók\viasat6.jpg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9098" y="2379681"/>
            <a:ext cx="833382" cy="6241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" name="Picture 9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3168" y="2364771"/>
            <a:ext cx="1477117" cy="5429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" name="Picture 2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5494" y="4153307"/>
            <a:ext cx="1537936" cy="5204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" name="Picture 8" descr="http://phoneblog.hu/wp-content/uploads/2012/09/nmhh.jpg"/>
          <p:cNvPicPr>
            <a:picLocks noChangeAspect="1" noChangeArrowheads="1"/>
          </p:cNvPicPr>
          <p:nvPr/>
        </p:nvPicPr>
        <p:blipFill>
          <a:blip r:embed="rId10" cstate="print">
            <a:clrChange>
              <a:clrFrom>
                <a:srgbClr val="FEFFFF"/>
              </a:clrFrom>
              <a:clrTo>
                <a:srgbClr val="FE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698" y="1680552"/>
            <a:ext cx="2251502" cy="539982"/>
          </a:xfrm>
          <a:prstGeom prst="rect">
            <a:avLst/>
          </a:prstGeom>
          <a:noFill/>
        </p:spPr>
      </p:pic>
      <p:pic>
        <p:nvPicPr>
          <p:cNvPr id="32" name="Picture 10" descr="http://upload.wikimedia.org/wikipedia/en/b/b0/MTVA_logo_2012.png"/>
          <p:cNvPicPr>
            <a:picLocks noChangeAspect="1" noChangeArrowheads="1"/>
          </p:cNvPicPr>
          <p:nvPr/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0142" y="2931790"/>
            <a:ext cx="862138" cy="866605"/>
          </a:xfrm>
          <a:prstGeom prst="rect">
            <a:avLst/>
          </a:prstGeom>
          <a:noFill/>
        </p:spPr>
      </p:pic>
      <p:pic>
        <p:nvPicPr>
          <p:cNvPr id="33" name="Picture 12" descr="http://upload.wikimedia.org/wikipedia/hu/d/d7/Antenna_Hungaria_logo.jpg"/>
          <p:cNvPicPr>
            <a:picLocks noChangeAspect="1" noChangeArrowheads="1"/>
          </p:cNvPicPr>
          <p:nvPr/>
        </p:nvPicPr>
        <p:blipFill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7234" y="1635646"/>
            <a:ext cx="2342838" cy="584888"/>
          </a:xfrm>
          <a:prstGeom prst="rect">
            <a:avLst/>
          </a:prstGeom>
          <a:noFill/>
        </p:spPr>
      </p:pic>
      <p:pic>
        <p:nvPicPr>
          <p:cNvPr id="34" name="Picture 14" descr="http://techshow.mmklaszter.com/wp-content/uploads/2012/05/index_logo.jpg"/>
          <p:cNvPicPr>
            <a:picLocks noChangeAspect="1" noChangeArrowheads="1"/>
          </p:cNvPicPr>
          <p:nvPr/>
        </p:nvPicPr>
        <p:blipFill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1277874"/>
            <a:ext cx="1759270" cy="352841"/>
          </a:xfrm>
          <a:prstGeom prst="rect">
            <a:avLst/>
          </a:prstGeom>
          <a:noFill/>
        </p:spPr>
      </p:pic>
      <p:pic>
        <p:nvPicPr>
          <p:cNvPr id="35" name="Picture 20" descr="http://www.lyngsat-logo.com/hires/ll/life_network_hu.png"/>
          <p:cNvPicPr>
            <a:picLocks noChangeAspect="1" noChangeArrowheads="1"/>
          </p:cNvPicPr>
          <p:nvPr/>
        </p:nvPicPr>
        <p:blipFill>
          <a:blip r:embed="rId1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8646" y="3166443"/>
            <a:ext cx="1231782" cy="794698"/>
          </a:xfrm>
          <a:prstGeom prst="rect">
            <a:avLst/>
          </a:prstGeom>
          <a:noFill/>
        </p:spPr>
      </p:pic>
      <p:pic>
        <p:nvPicPr>
          <p:cNvPr id="36" name="Picture 22" descr="https://twimg0-a.akamaihd.net/profile_images/1294487992/ozonefehertwitter02_logo.jpg"/>
          <p:cNvPicPr>
            <a:picLocks noChangeAspect="1" noChangeArrowheads="1"/>
          </p:cNvPicPr>
          <p:nvPr/>
        </p:nvPicPr>
        <p:blipFill>
          <a:blip r:embed="rId1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5930" y="3109336"/>
            <a:ext cx="974582" cy="974582"/>
          </a:xfrm>
          <a:prstGeom prst="rect">
            <a:avLst/>
          </a:prstGeom>
          <a:noFill/>
        </p:spPr>
      </p:pic>
      <p:pic>
        <p:nvPicPr>
          <p:cNvPr id="37" name="Picture 24" descr="http://m.blog.hu/st/sting/image/indavideo_logo.png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0338" y="1068337"/>
            <a:ext cx="1123950" cy="495301"/>
          </a:xfrm>
          <a:prstGeom prst="rect">
            <a:avLst/>
          </a:prstGeom>
          <a:noFill/>
        </p:spPr>
      </p:pic>
      <p:pic>
        <p:nvPicPr>
          <p:cNvPr id="38" name="Picture 30" descr="http://www.monacocareerday.com/images/eutelsat_logo.jpg"/>
          <p:cNvPicPr>
            <a:picLocks noChangeAspect="1" noChangeArrowheads="1"/>
          </p:cNvPicPr>
          <p:nvPr/>
        </p:nvPicPr>
        <p:blipFill>
          <a:blip r:embed="rId1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1567" y="1851670"/>
            <a:ext cx="2050033" cy="420672"/>
          </a:xfrm>
          <a:prstGeom prst="rect">
            <a:avLst/>
          </a:prstGeom>
          <a:noFill/>
        </p:spPr>
      </p:pic>
      <p:pic>
        <p:nvPicPr>
          <p:cNvPr id="39" name="Picture 32" descr="http://sajtobal.hu/wp-content/uploads/2011/12/mle.jpg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9029" y="569067"/>
            <a:ext cx="1509275" cy="490515"/>
          </a:xfrm>
          <a:prstGeom prst="rect">
            <a:avLst/>
          </a:prstGeom>
          <a:noFill/>
        </p:spPr>
      </p:pic>
      <p:pic>
        <p:nvPicPr>
          <p:cNvPr id="40" name="Picture 44" descr="http://cache.daylife.com/imageserve/03BHbDH3RH7kF/350x.jpg"/>
          <p:cNvPicPr>
            <a:picLocks noChangeAspect="1" noChangeArrowheads="1"/>
          </p:cNvPicPr>
          <p:nvPr/>
        </p:nvPicPr>
        <p:blipFill>
          <a:blip r:embed="rId1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2500" y="3084665"/>
            <a:ext cx="939063" cy="544657"/>
          </a:xfrm>
          <a:prstGeom prst="rect">
            <a:avLst/>
          </a:prstGeom>
          <a:noFill/>
        </p:spPr>
      </p:pic>
      <p:pic>
        <p:nvPicPr>
          <p:cNvPr id="41" name="Picture 46" descr="http://upload.wikimedia.org/wikipedia/hu/6/64/Atmedia.jpg"/>
          <p:cNvPicPr>
            <a:picLocks noChangeAspect="1" noChangeArrowheads="1"/>
          </p:cNvPicPr>
          <p:nvPr/>
        </p:nvPicPr>
        <p:blipFill>
          <a:blip r:embed="rId2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4412" y="3987855"/>
            <a:ext cx="1601306" cy="476125"/>
          </a:xfrm>
          <a:prstGeom prst="rect">
            <a:avLst/>
          </a:prstGeom>
          <a:noFill/>
        </p:spPr>
      </p:pic>
      <p:pic>
        <p:nvPicPr>
          <p:cNvPr id="42" name="Picture 48" descr="http://upload.wikimedia.org/wikipedia/hu/0/03/Mindigtv-logo.png"/>
          <p:cNvPicPr>
            <a:picLocks noChangeAspect="1" noChangeArrowheads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6380" y="1554301"/>
            <a:ext cx="781844" cy="1198151"/>
          </a:xfrm>
          <a:prstGeom prst="rect">
            <a:avLst/>
          </a:prstGeom>
          <a:noFill/>
        </p:spPr>
      </p:pic>
      <p:pic>
        <p:nvPicPr>
          <p:cNvPr id="43" name="Picture 20" descr="logo_rtime"/>
          <p:cNvPicPr>
            <a:picLocks noChangeAspect="1" noChangeArrowheads="1"/>
          </p:cNvPicPr>
          <p:nvPr/>
        </p:nvPicPr>
        <p:blipFill>
          <a:blip r:embed="rId2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3651870"/>
            <a:ext cx="969976" cy="895171"/>
          </a:xfrm>
          <a:prstGeom prst="rect">
            <a:avLst/>
          </a:prstGeom>
          <a:noFill/>
        </p:spPr>
      </p:pic>
      <p:pic>
        <p:nvPicPr>
          <p:cNvPr id="44" name="Picture 2"/>
          <p:cNvPicPr>
            <a:picLocks noChangeAspect="1" noChangeArrowheads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7781" y="555526"/>
            <a:ext cx="1311419" cy="4238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6" name="Picture 2" descr="http://www.alfasat.hu/images/hbo.jpg"/>
          <p:cNvPicPr>
            <a:picLocks noChangeAspect="1" noChangeArrowheads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224" y="3268901"/>
            <a:ext cx="1094811" cy="4443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" name="Picture 2"/>
          <p:cNvPicPr>
            <a:picLocks noChangeAspect="1" noChangeArrowheads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224" y="2387775"/>
            <a:ext cx="1732082" cy="5435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" name="Picture 7"/>
          <p:cNvPicPr>
            <a:picLocks noChangeAspect="1" noChangeArrowheads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4135" y="3286012"/>
            <a:ext cx="1397465" cy="4881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9" name="Kép 34"/>
          <p:cNvPicPr>
            <a:picLocks noChangeAspect="1"/>
          </p:cNvPicPr>
          <p:nvPr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6108" y="1131590"/>
            <a:ext cx="614362" cy="571332"/>
          </a:xfrm>
          <a:prstGeom prst="rect">
            <a:avLst/>
          </a:prstGeom>
        </p:spPr>
      </p:pic>
      <p:pic>
        <p:nvPicPr>
          <p:cNvPr id="50" name="Picture 49"/>
          <p:cNvPicPr>
            <a:picLocks noChangeAspect="1"/>
          </p:cNvPicPr>
          <p:nvPr/>
        </p:nvPicPr>
        <p:blipFill>
          <a:blip r:embed="rId28"/>
          <a:stretch>
            <a:fillRect/>
          </a:stretch>
        </p:blipFill>
        <p:spPr>
          <a:xfrm>
            <a:off x="6948264" y="4803998"/>
            <a:ext cx="1430027" cy="325700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>
          <a:blip r:embed="rId29"/>
          <a:stretch>
            <a:fillRect/>
          </a:stretch>
        </p:blipFill>
        <p:spPr>
          <a:xfrm>
            <a:off x="4950943" y="1326585"/>
            <a:ext cx="740171" cy="50584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0"/>
          <a:stretch>
            <a:fillRect/>
          </a:stretch>
        </p:blipFill>
        <p:spPr>
          <a:xfrm>
            <a:off x="688521" y="4731990"/>
            <a:ext cx="1939263" cy="22823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1"/>
          <a:stretch>
            <a:fillRect/>
          </a:stretch>
        </p:blipFill>
        <p:spPr>
          <a:xfrm>
            <a:off x="212058" y="576595"/>
            <a:ext cx="1108069" cy="57287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3327" y="614487"/>
            <a:ext cx="1990001" cy="53374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3"/>
          <a:stretch>
            <a:fillRect/>
          </a:stretch>
        </p:blipFill>
        <p:spPr>
          <a:xfrm>
            <a:off x="4946277" y="4355096"/>
            <a:ext cx="753789" cy="75378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4"/>
          <a:stretch>
            <a:fillRect/>
          </a:stretch>
        </p:blipFill>
        <p:spPr>
          <a:xfrm>
            <a:off x="4301257" y="594666"/>
            <a:ext cx="600922" cy="60092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5"/>
          <a:stretch>
            <a:fillRect/>
          </a:stretch>
        </p:blipFill>
        <p:spPr>
          <a:xfrm>
            <a:off x="1320127" y="3790110"/>
            <a:ext cx="2399925" cy="337260"/>
          </a:xfrm>
          <a:prstGeom prst="rect">
            <a:avLst/>
          </a:prstGeom>
        </p:spPr>
      </p:pic>
      <p:sp>
        <p:nvSpPr>
          <p:cNvPr id="45" name="Nadpis 8"/>
          <p:cNvSpPr>
            <a:spLocks noGrp="1"/>
          </p:cNvSpPr>
          <p:nvPr>
            <p:ph type="title"/>
          </p:nvPr>
        </p:nvSpPr>
        <p:spPr>
          <a:xfrm>
            <a:off x="212058" y="6357"/>
            <a:ext cx="8680422" cy="469722"/>
          </a:xfrm>
        </p:spPr>
        <p:txBody>
          <a:bodyPr>
            <a:noAutofit/>
          </a:bodyPr>
          <a:lstStyle/>
          <a:p>
            <a:pPr algn="ctr"/>
            <a:r>
              <a:rPr lang="en-US" sz="2500" dirty="0">
                <a:latin typeface="Calibri" pitchFamily="34" charset="0"/>
              </a:rPr>
              <a:t>I</a:t>
            </a:r>
            <a:r>
              <a:rPr lang="hu-HU" sz="2500" dirty="0">
                <a:latin typeface="Calibri" pitchFamily="34" charset="0"/>
              </a:rPr>
              <a:t>PSOS</a:t>
            </a:r>
            <a:r>
              <a:rPr lang="en-US" sz="2500" dirty="0">
                <a:latin typeface="Calibri" pitchFamily="34" charset="0"/>
              </a:rPr>
              <a:t> </a:t>
            </a:r>
            <a:r>
              <a:rPr lang="hu-HU" sz="2500" dirty="0">
                <a:latin typeface="Calibri" pitchFamily="34" charset="0"/>
              </a:rPr>
              <a:t>Media referenciák</a:t>
            </a:r>
            <a:endParaRPr lang="en-US" sz="2500" dirty="0">
              <a:latin typeface="Calibri" pitchFamily="34" charset="0"/>
            </a:endParaRPr>
          </a:p>
        </p:txBody>
      </p:sp>
      <p:pic>
        <p:nvPicPr>
          <p:cNvPr id="53" name="Picture 52"/>
          <p:cNvPicPr>
            <a:picLocks noChangeAspect="1"/>
          </p:cNvPicPr>
          <p:nvPr/>
        </p:nvPicPr>
        <p:blipFill>
          <a:blip r:embed="rId36"/>
          <a:stretch>
            <a:fillRect/>
          </a:stretch>
        </p:blipFill>
        <p:spPr>
          <a:xfrm>
            <a:off x="4595442" y="2300049"/>
            <a:ext cx="644103" cy="7830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2026212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14899" y="1993969"/>
            <a:ext cx="468629" cy="2911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0" name="Picture 83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6040" y="3664143"/>
            <a:ext cx="742947" cy="4517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Cím 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sz="2500" dirty="0">
                <a:latin typeface="Calibri" pitchFamily="34" charset="0"/>
                <a:cs typeface="Arial" pitchFamily="34" charset="0"/>
              </a:rPr>
              <a:t>I</a:t>
            </a:r>
            <a:r>
              <a:rPr lang="hu-HU" sz="2500" dirty="0">
                <a:latin typeface="Calibri" pitchFamily="34" charset="0"/>
                <a:cs typeface="Arial" pitchFamily="34" charset="0"/>
              </a:rPr>
              <a:t>PSOS</a:t>
            </a:r>
            <a:r>
              <a:rPr lang="en-US" sz="2500" dirty="0">
                <a:latin typeface="Calibri" pitchFamily="34" charset="0"/>
                <a:cs typeface="Arial" pitchFamily="34" charset="0"/>
              </a:rPr>
              <a:t> </a:t>
            </a:r>
            <a:r>
              <a:rPr lang="hu-HU" sz="2500" dirty="0">
                <a:latin typeface="Calibri" pitchFamily="34" charset="0"/>
                <a:cs typeface="Arial" pitchFamily="34" charset="0"/>
              </a:rPr>
              <a:t>főbb referenciák</a:t>
            </a:r>
            <a:endParaRPr lang="en-US" sz="2500" dirty="0">
              <a:latin typeface="Calibri" pitchFamily="34" charset="0"/>
              <a:cs typeface="Arial" pitchFamily="34" charset="0"/>
            </a:endParaRPr>
          </a:p>
        </p:txBody>
      </p:sp>
      <p:pic>
        <p:nvPicPr>
          <p:cNvPr id="8" name="Picture 47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9111" y="1586786"/>
            <a:ext cx="694319" cy="395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49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3968" y="1622050"/>
            <a:ext cx="361492" cy="3614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50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3460" y="2039473"/>
            <a:ext cx="653558" cy="2765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33"/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1691" y="713184"/>
            <a:ext cx="592159" cy="5921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34"/>
          <p:cNvPicPr>
            <a:picLocks noChangeAspect="1" noChangeArrowheads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4463" y="1230939"/>
            <a:ext cx="591213" cy="3942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31"/>
          <p:cNvPicPr>
            <a:picLocks noChangeAspect="1" noChangeArrowheads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9893" y="682061"/>
            <a:ext cx="735162" cy="735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95"/>
          <p:cNvPicPr>
            <a:picLocks noChangeAspect="1" noChangeArrowheads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9940" y="4296429"/>
            <a:ext cx="926012" cy="654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32" descr="http://sajtobal.hu/wp-content/uploads/2011/12/mle.jp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7210188" y="2004083"/>
            <a:ext cx="766386" cy="249075"/>
          </a:xfrm>
          <a:prstGeom prst="rect">
            <a:avLst/>
          </a:prstGeom>
          <a:noFill/>
        </p:spPr>
      </p:pic>
      <p:pic>
        <p:nvPicPr>
          <p:cNvPr id="16" name="Picture 16" descr="http://journalismus-blog.de/__oneclick_uploads/2009/01/axel_springer_logo.jpg"/>
          <p:cNvPicPr>
            <a:picLocks noChangeAspect="1" noChangeArrowheads="1"/>
          </p:cNvPicPr>
          <p:nvPr/>
        </p:nvPicPr>
        <p:blipFill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009423" y="606720"/>
            <a:ext cx="763339" cy="1707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20" descr="http://www.mediai.com.au/Common/Images/logoOmd.gif"/>
          <p:cNvPicPr>
            <a:picLocks noChangeAspect="1" noChangeArrowheads="1"/>
          </p:cNvPicPr>
          <p:nvPr/>
        </p:nvPicPr>
        <p:blipFill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799346" y="2957111"/>
            <a:ext cx="541601" cy="243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22" descr="http://www.yr.co.nz/content-images/logos/mediaedge_logo.jpg"/>
          <p:cNvPicPr>
            <a:picLocks noChangeAspect="1" noChangeArrowheads="1"/>
          </p:cNvPicPr>
          <p:nvPr/>
        </p:nvPicPr>
        <p:blipFill>
          <a:blip r:embed="rId14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647233" y="2540062"/>
            <a:ext cx="620672" cy="1600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Picture 26" descr="http://www.mccannworldgroup.co.za/mccann/applications/mccann/templates/images/universal_mccann_logo.gif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3367046" y="4608930"/>
            <a:ext cx="846920" cy="26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Picture 27" descr="http://www.titoktan.hu/LOGOK_KEPEK/origo-logo.jpg"/>
          <p:cNvPicPr>
            <a:picLocks noChangeAspect="1" noChangeArrowheads="1"/>
          </p:cNvPicPr>
          <p:nvPr/>
        </p:nvPicPr>
        <p:blipFill>
          <a:blip r:embed="rId1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177242" y="2973225"/>
            <a:ext cx="596767" cy="1729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" name="Picture 9"/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3402019" y="3776649"/>
            <a:ext cx="553766" cy="2035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" name="Picture 2"/>
          <p:cNvPicPr>
            <a:picLocks noChangeAspect="1" noChangeArrowheads="1"/>
          </p:cNvPicPr>
          <p:nvPr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7237419" y="4125532"/>
            <a:ext cx="720880" cy="2439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" name="Picture 2" descr="http://image.hotdog.hu/user/celebvadasz/tv2logo.jpg"/>
          <p:cNvPicPr>
            <a:picLocks noChangeAspect="1" noChangeArrowheads="1"/>
          </p:cNvPicPr>
          <p:nvPr/>
        </p:nvPicPr>
        <p:blipFill>
          <a:blip r:embed="rId19" cstate="print"/>
          <a:srcRect/>
          <a:stretch>
            <a:fillRect/>
          </a:stretch>
        </p:blipFill>
        <p:spPr bwMode="auto">
          <a:xfrm>
            <a:off x="6389245" y="4071963"/>
            <a:ext cx="342624" cy="336767"/>
          </a:xfrm>
          <a:prstGeom prst="rect">
            <a:avLst/>
          </a:prstGeom>
          <a:noFill/>
        </p:spPr>
      </p:pic>
      <p:pic>
        <p:nvPicPr>
          <p:cNvPr id="26" name="Picture 6" descr="http://images4.wikia.nocookie.net/__cb20100328191243/logopedia/images/1/11/Sanoma_logo.png"/>
          <p:cNvPicPr>
            <a:picLocks noChangeAspect="1" noChangeArrowheads="1"/>
          </p:cNvPicPr>
          <p:nvPr/>
        </p:nvPicPr>
        <p:blipFill>
          <a:blip r:embed="rId20" cstate="print">
            <a:clrChange>
              <a:clrFrom>
                <a:srgbClr val="FEFFFF"/>
              </a:clrFrom>
              <a:clrTo>
                <a:srgbClr val="FE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126393" y="3781580"/>
            <a:ext cx="644578" cy="176287"/>
          </a:xfrm>
          <a:prstGeom prst="rect">
            <a:avLst/>
          </a:prstGeom>
          <a:noFill/>
        </p:spPr>
      </p:pic>
      <p:pic>
        <p:nvPicPr>
          <p:cNvPr id="27" name="Picture 8" descr="http://phoneblog.hu/wp-content/uploads/2012/09/nmhh.jpg"/>
          <p:cNvPicPr>
            <a:picLocks noChangeAspect="1" noChangeArrowheads="1"/>
          </p:cNvPicPr>
          <p:nvPr/>
        </p:nvPicPr>
        <p:blipFill>
          <a:blip r:embed="rId21" cstate="print">
            <a:clrChange>
              <a:clrFrom>
                <a:srgbClr val="FEFFFF"/>
              </a:clrFrom>
              <a:clrTo>
                <a:srgbClr val="FE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648805" y="2932121"/>
            <a:ext cx="979019" cy="234800"/>
          </a:xfrm>
          <a:prstGeom prst="rect">
            <a:avLst/>
          </a:prstGeom>
          <a:noFill/>
        </p:spPr>
      </p:pic>
      <p:pic>
        <p:nvPicPr>
          <p:cNvPr id="28" name="Picture 10" descr="http://upload.wikimedia.org/wikipedia/en/b/b0/MTVA_logo_2012.png"/>
          <p:cNvPicPr>
            <a:picLocks noChangeAspect="1" noChangeArrowheads="1"/>
          </p:cNvPicPr>
          <p:nvPr/>
        </p:nvPicPr>
        <p:blipFill>
          <a:blip r:embed="rId2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207467" y="2872336"/>
            <a:ext cx="419784" cy="421959"/>
          </a:xfrm>
          <a:prstGeom prst="rect">
            <a:avLst/>
          </a:prstGeom>
          <a:noFill/>
        </p:spPr>
      </p:pic>
      <p:pic>
        <p:nvPicPr>
          <p:cNvPr id="29" name="Picture 12" descr="http://upload.wikimedia.org/wikipedia/hu/d/d7/Antenna_Hungaria_logo.jpg"/>
          <p:cNvPicPr>
            <a:picLocks noChangeAspect="1" noChangeArrowheads="1"/>
          </p:cNvPicPr>
          <p:nvPr/>
        </p:nvPicPr>
        <p:blipFill>
          <a:blip r:embed="rId2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216649" y="550137"/>
            <a:ext cx="897158" cy="223975"/>
          </a:xfrm>
          <a:prstGeom prst="rect">
            <a:avLst/>
          </a:prstGeom>
          <a:noFill/>
        </p:spPr>
      </p:pic>
      <p:pic>
        <p:nvPicPr>
          <p:cNvPr id="30" name="Picture 14" descr="http://techshow.mmklaszter.com/wp-content/uploads/2012/05/index_logo.jpg"/>
          <p:cNvPicPr>
            <a:picLocks noChangeAspect="1" noChangeArrowheads="1"/>
          </p:cNvPicPr>
          <p:nvPr/>
        </p:nvPicPr>
        <p:blipFill>
          <a:blip r:embed="rId2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936622" y="2097763"/>
            <a:ext cx="658941" cy="132158"/>
          </a:xfrm>
          <a:prstGeom prst="rect">
            <a:avLst/>
          </a:prstGeom>
          <a:noFill/>
        </p:spPr>
      </p:pic>
      <p:pic>
        <p:nvPicPr>
          <p:cNvPr id="31" name="Picture 16" descr="http://www.cvonline.hu/uploads/cms/images/chello.jpg"/>
          <p:cNvPicPr>
            <a:picLocks noChangeAspect="1" noChangeArrowheads="1"/>
          </p:cNvPicPr>
          <p:nvPr/>
        </p:nvPicPr>
        <p:blipFill>
          <a:blip r:embed="rId2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217567" y="981508"/>
            <a:ext cx="679436" cy="119983"/>
          </a:xfrm>
          <a:prstGeom prst="rect">
            <a:avLst/>
          </a:prstGeom>
          <a:noFill/>
        </p:spPr>
      </p:pic>
      <p:pic>
        <p:nvPicPr>
          <p:cNvPr id="34" name="Picture 30" descr="http://www.monacocareerday.com/images/eutelsat_logo.jpg"/>
          <p:cNvPicPr>
            <a:picLocks noChangeAspect="1" noChangeArrowheads="1"/>
          </p:cNvPicPr>
          <p:nvPr/>
        </p:nvPicPr>
        <p:blipFill>
          <a:blip r:embed="rId2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157737" y="1722312"/>
            <a:ext cx="605547" cy="124261"/>
          </a:xfrm>
          <a:prstGeom prst="rect">
            <a:avLst/>
          </a:prstGeom>
          <a:noFill/>
        </p:spPr>
      </p:pic>
      <p:pic>
        <p:nvPicPr>
          <p:cNvPr id="35" name="Picture 44" descr="http://cache.daylife.com/imageserve/03BHbDH3RH7kF/350x.jpg"/>
          <p:cNvPicPr>
            <a:picLocks noChangeAspect="1" noChangeArrowheads="1"/>
          </p:cNvPicPr>
          <p:nvPr/>
        </p:nvPicPr>
        <p:blipFill>
          <a:blip r:embed="rId2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921780" y="917211"/>
            <a:ext cx="416869" cy="241785"/>
          </a:xfrm>
          <a:prstGeom prst="rect">
            <a:avLst/>
          </a:prstGeom>
          <a:noFill/>
        </p:spPr>
      </p:pic>
      <p:pic>
        <p:nvPicPr>
          <p:cNvPr id="36" name="Picture 46" descr="http://upload.wikimedia.org/wikipedia/hu/6/64/Atmedia.jpg"/>
          <p:cNvPicPr>
            <a:picLocks noChangeAspect="1" noChangeArrowheads="1"/>
          </p:cNvPicPr>
          <p:nvPr/>
        </p:nvPicPr>
        <p:blipFill>
          <a:blip r:embed="rId2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522565" y="575410"/>
            <a:ext cx="679677" cy="202092"/>
          </a:xfrm>
          <a:prstGeom prst="rect">
            <a:avLst/>
          </a:prstGeom>
          <a:noFill/>
        </p:spPr>
      </p:pic>
      <p:pic>
        <p:nvPicPr>
          <p:cNvPr id="37" name="Picture 48" descr="http://upload.wikimedia.org/wikipedia/hu/0/03/Mindigtv-logo.png"/>
          <p:cNvPicPr>
            <a:picLocks noChangeAspect="1" noChangeArrowheads="1"/>
          </p:cNvPicPr>
          <p:nvPr/>
        </p:nvPicPr>
        <p:blipFill>
          <a:blip r:embed="rId29" cstate="print"/>
          <a:srcRect/>
          <a:stretch>
            <a:fillRect/>
          </a:stretch>
        </p:blipFill>
        <p:spPr bwMode="auto">
          <a:xfrm>
            <a:off x="6689228" y="2306318"/>
            <a:ext cx="379903" cy="582189"/>
          </a:xfrm>
          <a:prstGeom prst="rect">
            <a:avLst/>
          </a:prstGeom>
          <a:noFill/>
        </p:spPr>
      </p:pic>
      <p:pic>
        <p:nvPicPr>
          <p:cNvPr id="38" name="Picture 20" descr="logo_rtime"/>
          <p:cNvPicPr>
            <a:picLocks noChangeAspect="1" noChangeArrowheads="1"/>
          </p:cNvPicPr>
          <p:nvPr/>
        </p:nvPicPr>
        <p:blipFill>
          <a:blip r:embed="rId3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885836" y="3727014"/>
            <a:ext cx="384561" cy="354904"/>
          </a:xfrm>
          <a:prstGeom prst="rect">
            <a:avLst/>
          </a:prstGeom>
          <a:noFill/>
        </p:spPr>
      </p:pic>
      <p:pic>
        <p:nvPicPr>
          <p:cNvPr id="39" name="Picture 2"/>
          <p:cNvPicPr>
            <a:picLocks noChangeAspect="1" noChangeArrowheads="1"/>
          </p:cNvPicPr>
          <p:nvPr/>
        </p:nvPicPr>
        <p:blipFill>
          <a:blip r:embed="rId31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2307" y="4164615"/>
            <a:ext cx="674081" cy="217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" name="Picture 46"/>
          <p:cNvPicPr>
            <a:picLocks noChangeAspect="1" noChangeArrowheads="1"/>
          </p:cNvPicPr>
          <p:nvPr/>
        </p:nvPicPr>
        <p:blipFill>
          <a:blip r:embed="rId3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9228" y="1563801"/>
            <a:ext cx="358503" cy="3585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2" name="Picture 88"/>
          <p:cNvPicPr>
            <a:picLocks noChangeAspect="1" noChangeArrowheads="1"/>
          </p:cNvPicPr>
          <p:nvPr/>
        </p:nvPicPr>
        <p:blipFill>
          <a:blip r:embed="rId3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3250" y="3744871"/>
            <a:ext cx="615837" cy="243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" name="Picture 51"/>
          <p:cNvPicPr>
            <a:picLocks noChangeAspect="1" noChangeArrowheads="1"/>
          </p:cNvPicPr>
          <p:nvPr/>
        </p:nvPicPr>
        <p:blipFill>
          <a:blip r:embed="rId3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7198" y="1885006"/>
            <a:ext cx="821831" cy="5576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" name="Picture 5"/>
          <p:cNvPicPr>
            <a:picLocks noChangeAspect="1" noChangeArrowheads="1"/>
          </p:cNvPicPr>
          <p:nvPr/>
        </p:nvPicPr>
        <p:blipFill>
          <a:blip r:embed="rId3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1277" y="466097"/>
            <a:ext cx="393803" cy="3920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" name="Picture 8"/>
          <p:cNvPicPr>
            <a:picLocks noChangeAspect="1" noChangeArrowheads="1"/>
          </p:cNvPicPr>
          <p:nvPr/>
        </p:nvPicPr>
        <p:blipFill>
          <a:blip r:embed="rId36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2581" y="582683"/>
            <a:ext cx="659150" cy="18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" name="Picture 45"/>
          <p:cNvPicPr>
            <a:picLocks noChangeAspect="1" noChangeArrowheads="1"/>
          </p:cNvPicPr>
          <p:nvPr/>
        </p:nvPicPr>
        <p:blipFill>
          <a:blip r:embed="rId37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8102" y="1653395"/>
            <a:ext cx="645762" cy="2181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" name="Picture 68"/>
          <p:cNvPicPr>
            <a:picLocks noChangeAspect="1" noChangeArrowheads="1"/>
          </p:cNvPicPr>
          <p:nvPr/>
        </p:nvPicPr>
        <p:blipFill>
          <a:blip r:embed="rId3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8516" y="2501947"/>
            <a:ext cx="618034" cy="190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" name="Picture 70"/>
          <p:cNvPicPr>
            <a:picLocks noChangeAspect="1" noChangeArrowheads="1"/>
          </p:cNvPicPr>
          <p:nvPr/>
        </p:nvPicPr>
        <p:blipFill>
          <a:blip r:embed="rId39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9313" y="3004566"/>
            <a:ext cx="703892" cy="170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9" name="Picture 73"/>
          <p:cNvPicPr>
            <a:picLocks noChangeAspect="1" noChangeArrowheads="1"/>
          </p:cNvPicPr>
          <p:nvPr/>
        </p:nvPicPr>
        <p:blipFill>
          <a:blip r:embed="rId40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0062" y="3381085"/>
            <a:ext cx="407682" cy="2456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" name="Picture 84"/>
          <p:cNvPicPr>
            <a:picLocks noChangeAspect="1" noChangeArrowheads="1"/>
          </p:cNvPicPr>
          <p:nvPr/>
        </p:nvPicPr>
        <p:blipFill>
          <a:blip r:embed="rId41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5107" y="3776650"/>
            <a:ext cx="435473" cy="2329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2" name="Picture 87"/>
          <p:cNvPicPr>
            <a:picLocks noChangeAspect="1" noChangeArrowheads="1"/>
          </p:cNvPicPr>
          <p:nvPr/>
        </p:nvPicPr>
        <p:blipFill>
          <a:blip r:embed="rId4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9305" y="3814106"/>
            <a:ext cx="511889" cy="1425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3" name="Picture 89"/>
          <p:cNvPicPr>
            <a:picLocks noChangeAspect="1" noChangeArrowheads="1"/>
          </p:cNvPicPr>
          <p:nvPr/>
        </p:nvPicPr>
        <p:blipFill>
          <a:blip r:embed="rId4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5725" y="4097636"/>
            <a:ext cx="350763" cy="350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4" name="Picture 96"/>
          <p:cNvPicPr>
            <a:picLocks noChangeAspect="1" noChangeArrowheads="1"/>
          </p:cNvPicPr>
          <p:nvPr/>
        </p:nvPicPr>
        <p:blipFill>
          <a:blip r:embed="rId4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2615" y="4440954"/>
            <a:ext cx="340096" cy="3400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5" name="Picture 7" descr="http://www.cph2014.hu/files/6913/9529/7499/logo_teva.png"/>
          <p:cNvPicPr>
            <a:picLocks noChangeAspect="1" noChangeArrowheads="1"/>
          </p:cNvPicPr>
          <p:nvPr/>
        </p:nvPicPr>
        <p:blipFill>
          <a:blip r:embed="rId4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9071" y="4155088"/>
            <a:ext cx="497059" cy="1597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6" name="Picture 20"/>
          <p:cNvPicPr>
            <a:picLocks noChangeAspect="1" noChangeArrowheads="1"/>
          </p:cNvPicPr>
          <p:nvPr/>
        </p:nvPicPr>
        <p:blipFill>
          <a:blip r:embed="rId46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5592" y="479163"/>
            <a:ext cx="363653" cy="3636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7" name="Picture 25"/>
          <p:cNvPicPr>
            <a:picLocks noChangeAspect="1" noChangeArrowheads="1"/>
          </p:cNvPicPr>
          <p:nvPr/>
        </p:nvPicPr>
        <p:blipFill>
          <a:blip r:embed="rId47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8144" y="940201"/>
            <a:ext cx="703442" cy="187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8" name="Picture 37"/>
          <p:cNvPicPr>
            <a:picLocks noChangeAspect="1" noChangeArrowheads="1"/>
          </p:cNvPicPr>
          <p:nvPr/>
        </p:nvPicPr>
        <p:blipFill>
          <a:blip r:embed="rId48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6519" y="1332424"/>
            <a:ext cx="485572" cy="2358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9" name="Picture 58"/>
          <p:cNvPicPr>
            <a:picLocks noChangeAspect="1" noChangeArrowheads="1"/>
          </p:cNvPicPr>
          <p:nvPr/>
        </p:nvPicPr>
        <p:blipFill>
          <a:blip r:embed="rId49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3140" y="2010753"/>
            <a:ext cx="556304" cy="2422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0" name="Picture 63"/>
          <p:cNvPicPr>
            <a:picLocks noChangeAspect="1" noChangeArrowheads="1"/>
          </p:cNvPicPr>
          <p:nvPr/>
        </p:nvPicPr>
        <p:blipFill>
          <a:blip r:embed="rId50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2051" y="2428809"/>
            <a:ext cx="342335" cy="3423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" name="Picture 65"/>
          <p:cNvPicPr>
            <a:picLocks noChangeAspect="1" noChangeArrowheads="1"/>
          </p:cNvPicPr>
          <p:nvPr/>
        </p:nvPicPr>
        <p:blipFill rotWithShape="1">
          <a:blip r:embed="rId51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657" b="29698"/>
          <a:stretch/>
        </p:blipFill>
        <p:spPr bwMode="auto">
          <a:xfrm>
            <a:off x="3433230" y="2470229"/>
            <a:ext cx="628364" cy="2930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2" name="Picture 69"/>
          <p:cNvPicPr>
            <a:picLocks noChangeAspect="1" noChangeArrowheads="1"/>
          </p:cNvPicPr>
          <p:nvPr/>
        </p:nvPicPr>
        <p:blipFill>
          <a:blip r:embed="rId5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4723" y="2973227"/>
            <a:ext cx="627761" cy="262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3" name="Picture 75"/>
          <p:cNvPicPr>
            <a:picLocks noChangeAspect="1" noChangeArrowheads="1"/>
          </p:cNvPicPr>
          <p:nvPr/>
        </p:nvPicPr>
        <p:blipFill>
          <a:blip r:embed="rId5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1656" y="3339635"/>
            <a:ext cx="408490" cy="2871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4" name="Picture 79"/>
          <p:cNvPicPr>
            <a:picLocks noChangeAspect="1" noChangeArrowheads="1"/>
          </p:cNvPicPr>
          <p:nvPr/>
        </p:nvPicPr>
        <p:blipFill>
          <a:blip r:embed="rId5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1434" y="3399617"/>
            <a:ext cx="574044" cy="1672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5" name="Picture 85"/>
          <p:cNvPicPr>
            <a:picLocks noChangeAspect="1" noChangeArrowheads="1"/>
          </p:cNvPicPr>
          <p:nvPr/>
        </p:nvPicPr>
        <p:blipFill>
          <a:blip r:embed="rId5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2875" y="3724691"/>
            <a:ext cx="472532" cy="3214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6" name="Picture 94"/>
          <p:cNvPicPr>
            <a:picLocks noChangeAspect="1" noChangeArrowheads="1"/>
          </p:cNvPicPr>
          <p:nvPr/>
        </p:nvPicPr>
        <p:blipFill>
          <a:blip r:embed="rId5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2966" y="4463670"/>
            <a:ext cx="339028" cy="375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7" name="Picture 23"/>
          <p:cNvPicPr>
            <a:picLocks noChangeAspect="1" noChangeArrowheads="1"/>
          </p:cNvPicPr>
          <p:nvPr/>
        </p:nvPicPr>
        <p:blipFill>
          <a:blip r:embed="rId57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2786" y="2986701"/>
            <a:ext cx="820700" cy="1725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8" name="Picture 24"/>
          <p:cNvPicPr>
            <a:picLocks noChangeAspect="1" noChangeArrowheads="1"/>
          </p:cNvPicPr>
          <p:nvPr/>
        </p:nvPicPr>
        <p:blipFill>
          <a:blip r:embed="rId58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2929" y="937776"/>
            <a:ext cx="721935" cy="2471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9" name="Picture 35"/>
          <p:cNvPicPr>
            <a:picLocks noChangeAspect="1" noChangeArrowheads="1"/>
          </p:cNvPicPr>
          <p:nvPr/>
        </p:nvPicPr>
        <p:blipFill>
          <a:blip r:embed="rId59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2357" y="1282401"/>
            <a:ext cx="561740" cy="3089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0" name="Picture 56"/>
          <p:cNvPicPr>
            <a:picLocks noChangeAspect="1" noChangeArrowheads="1"/>
          </p:cNvPicPr>
          <p:nvPr/>
        </p:nvPicPr>
        <p:blipFill>
          <a:blip r:embed="rId60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1624" y="1962165"/>
            <a:ext cx="401027" cy="3344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" name="Picture 64"/>
          <p:cNvPicPr>
            <a:picLocks noChangeAspect="1" noChangeArrowheads="1"/>
          </p:cNvPicPr>
          <p:nvPr/>
        </p:nvPicPr>
        <p:blipFill>
          <a:blip r:embed="rId61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0828" y="2448850"/>
            <a:ext cx="503471" cy="3065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2" name="Picture 66"/>
          <p:cNvPicPr>
            <a:picLocks noChangeAspect="1" noChangeArrowheads="1"/>
          </p:cNvPicPr>
          <p:nvPr/>
        </p:nvPicPr>
        <p:blipFill>
          <a:blip r:embed="rId6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2562" y="2512082"/>
            <a:ext cx="534253" cy="170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3" name="Picture 80"/>
          <p:cNvPicPr>
            <a:picLocks noChangeAspect="1" noChangeArrowheads="1"/>
          </p:cNvPicPr>
          <p:nvPr/>
        </p:nvPicPr>
        <p:blipFill>
          <a:blip r:embed="rId6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0305" y="3321916"/>
            <a:ext cx="745467" cy="2168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4" name="Picture 90"/>
          <p:cNvPicPr>
            <a:picLocks noChangeAspect="1" noChangeArrowheads="1"/>
          </p:cNvPicPr>
          <p:nvPr/>
        </p:nvPicPr>
        <p:blipFill>
          <a:blip r:embed="rId6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4619" y="4192424"/>
            <a:ext cx="467971" cy="1984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5" name="Picture 93"/>
          <p:cNvPicPr>
            <a:picLocks noChangeAspect="1" noChangeArrowheads="1"/>
          </p:cNvPicPr>
          <p:nvPr/>
        </p:nvPicPr>
        <p:blipFill>
          <a:blip r:embed="rId6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1928" y="4551428"/>
            <a:ext cx="763820" cy="11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6" name="Picture 15"/>
          <p:cNvPicPr>
            <a:picLocks noChangeAspect="1" noChangeArrowheads="1"/>
          </p:cNvPicPr>
          <p:nvPr/>
        </p:nvPicPr>
        <p:blipFill>
          <a:blip r:embed="rId66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0653" y="4088131"/>
            <a:ext cx="485945" cy="2628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7" name="Picture 17"/>
          <p:cNvPicPr>
            <a:picLocks noChangeAspect="1" noChangeArrowheads="1"/>
          </p:cNvPicPr>
          <p:nvPr/>
        </p:nvPicPr>
        <p:blipFill>
          <a:blip r:embed="rId67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3285" y="4142828"/>
            <a:ext cx="640712" cy="2976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8" name="Picture 18"/>
          <p:cNvPicPr>
            <a:picLocks noChangeAspect="1" noChangeArrowheads="1"/>
          </p:cNvPicPr>
          <p:nvPr/>
        </p:nvPicPr>
        <p:blipFill>
          <a:blip r:embed="rId68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6621" y="2463343"/>
            <a:ext cx="724991" cy="2775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9" name="Picture 11"/>
          <p:cNvPicPr>
            <a:picLocks noChangeAspect="1" noChangeArrowheads="1"/>
          </p:cNvPicPr>
          <p:nvPr/>
        </p:nvPicPr>
        <p:blipFill>
          <a:blip r:embed="rId69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7936" y="591709"/>
            <a:ext cx="376661" cy="2511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" name="Picture 41"/>
          <p:cNvPicPr>
            <a:picLocks noChangeAspect="1" noChangeArrowheads="1"/>
          </p:cNvPicPr>
          <p:nvPr/>
        </p:nvPicPr>
        <p:blipFill>
          <a:blip r:embed="rId70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6271" y="1241267"/>
            <a:ext cx="570480" cy="3119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" name="Picture 42"/>
          <p:cNvPicPr>
            <a:picLocks noChangeAspect="1" noChangeArrowheads="1"/>
          </p:cNvPicPr>
          <p:nvPr/>
        </p:nvPicPr>
        <p:blipFill>
          <a:blip r:embed="rId71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0813" y="1645624"/>
            <a:ext cx="553577" cy="2891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3" name="Picture 43"/>
          <p:cNvPicPr>
            <a:picLocks noChangeAspect="1" noChangeArrowheads="1"/>
          </p:cNvPicPr>
          <p:nvPr/>
        </p:nvPicPr>
        <p:blipFill>
          <a:blip r:embed="rId7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9596" y="1671100"/>
            <a:ext cx="742292" cy="231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4" name="Picture 61"/>
          <p:cNvPicPr>
            <a:picLocks noChangeAspect="1" noChangeArrowheads="1"/>
          </p:cNvPicPr>
          <p:nvPr/>
        </p:nvPicPr>
        <p:blipFill>
          <a:blip r:embed="rId7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1741" y="2451095"/>
            <a:ext cx="604651" cy="302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5" name="Picture 92"/>
          <p:cNvPicPr>
            <a:picLocks noChangeAspect="1" noChangeArrowheads="1"/>
          </p:cNvPicPr>
          <p:nvPr/>
        </p:nvPicPr>
        <p:blipFill rotWithShape="1">
          <a:blip r:embed="rId7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952" b="23875"/>
          <a:stretch/>
        </p:blipFill>
        <p:spPr bwMode="auto">
          <a:xfrm>
            <a:off x="2604389" y="1630830"/>
            <a:ext cx="531398" cy="2817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6" name="Picture 77"/>
          <p:cNvPicPr>
            <a:picLocks noChangeAspect="1" noChangeArrowheads="1"/>
          </p:cNvPicPr>
          <p:nvPr/>
        </p:nvPicPr>
        <p:blipFill>
          <a:blip r:embed="rId7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4322" y="3302989"/>
            <a:ext cx="305958" cy="2915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7" name="Picture 12"/>
          <p:cNvPicPr>
            <a:picLocks noChangeAspect="1" noChangeArrowheads="1"/>
          </p:cNvPicPr>
          <p:nvPr/>
        </p:nvPicPr>
        <p:blipFill>
          <a:blip r:embed="rId76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7528" y="580131"/>
            <a:ext cx="653099" cy="1723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8" name="Picture 13"/>
          <p:cNvPicPr>
            <a:picLocks noChangeAspect="1" noChangeArrowheads="1"/>
          </p:cNvPicPr>
          <p:nvPr/>
        </p:nvPicPr>
        <p:blipFill>
          <a:blip r:embed="rId7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1158" y="4170643"/>
            <a:ext cx="655451" cy="1918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9" name="Picture 10"/>
          <p:cNvPicPr>
            <a:picLocks noChangeAspect="1" noChangeArrowheads="1"/>
          </p:cNvPicPr>
          <p:nvPr/>
        </p:nvPicPr>
        <p:blipFill>
          <a:blip r:embed="rId78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9674" y="947430"/>
            <a:ext cx="650237" cy="2675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0" name="Picture 38"/>
          <p:cNvPicPr>
            <a:picLocks noChangeAspect="1" noChangeArrowheads="1"/>
          </p:cNvPicPr>
          <p:nvPr/>
        </p:nvPicPr>
        <p:blipFill>
          <a:blip r:embed="rId79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3445" y="1312199"/>
            <a:ext cx="427106" cy="2220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1" name="Picture 71"/>
          <p:cNvPicPr>
            <a:picLocks noChangeAspect="1" noChangeArrowheads="1"/>
          </p:cNvPicPr>
          <p:nvPr/>
        </p:nvPicPr>
        <p:blipFill rotWithShape="1">
          <a:blip r:embed="rId80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484" b="33758"/>
          <a:stretch/>
        </p:blipFill>
        <p:spPr bwMode="auto">
          <a:xfrm>
            <a:off x="4138040" y="2992004"/>
            <a:ext cx="540989" cy="1826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" name="Picture 74"/>
          <p:cNvPicPr>
            <a:picLocks noChangeAspect="1" noChangeArrowheads="1"/>
          </p:cNvPicPr>
          <p:nvPr/>
        </p:nvPicPr>
        <p:blipFill>
          <a:blip r:embed="rId81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3240" y="3314585"/>
            <a:ext cx="441886" cy="3122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3" name="Picture 76"/>
          <p:cNvPicPr>
            <a:picLocks noChangeAspect="1" noChangeArrowheads="1"/>
          </p:cNvPicPr>
          <p:nvPr/>
        </p:nvPicPr>
        <p:blipFill>
          <a:blip r:embed="rId8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2208" y="3415400"/>
            <a:ext cx="476340" cy="1791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4" name="Picture 78"/>
          <p:cNvPicPr>
            <a:picLocks noChangeAspect="1" noChangeArrowheads="1"/>
          </p:cNvPicPr>
          <p:nvPr/>
        </p:nvPicPr>
        <p:blipFill>
          <a:blip r:embed="rId8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6970" y="3264407"/>
            <a:ext cx="600676" cy="344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5" name="Picture 86"/>
          <p:cNvPicPr>
            <a:picLocks noChangeAspect="1" noChangeArrowheads="1"/>
          </p:cNvPicPr>
          <p:nvPr/>
        </p:nvPicPr>
        <p:blipFill>
          <a:blip r:embed="rId8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3158" y="3771079"/>
            <a:ext cx="594134" cy="2091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6" name="Picture 91"/>
          <p:cNvPicPr>
            <a:picLocks noChangeAspect="1" noChangeArrowheads="1"/>
          </p:cNvPicPr>
          <p:nvPr/>
        </p:nvPicPr>
        <p:blipFill>
          <a:blip r:embed="rId8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0394" y="4188561"/>
            <a:ext cx="563042" cy="168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7" name="Picture 21"/>
          <p:cNvPicPr>
            <a:picLocks noChangeAspect="1" noChangeArrowheads="1"/>
          </p:cNvPicPr>
          <p:nvPr/>
        </p:nvPicPr>
        <p:blipFill>
          <a:blip r:embed="rId86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7521" y="577012"/>
            <a:ext cx="440228" cy="170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8" name="Picture 22"/>
          <p:cNvPicPr>
            <a:picLocks noChangeAspect="1" noChangeArrowheads="1"/>
          </p:cNvPicPr>
          <p:nvPr/>
        </p:nvPicPr>
        <p:blipFill>
          <a:blip r:embed="rId87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0379" y="788032"/>
            <a:ext cx="1000493" cy="5002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9" name="Picture 30" descr="http://www.butterflylondon.com/wp-content/themes/butterfly/img/logo@2x.png"/>
          <p:cNvPicPr>
            <a:picLocks noChangeAspect="1" noChangeArrowheads="1"/>
          </p:cNvPicPr>
          <p:nvPr/>
        </p:nvPicPr>
        <p:blipFill>
          <a:blip r:embed="rId88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4017" y="981509"/>
            <a:ext cx="757053" cy="1362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0" name="Picture 39"/>
          <p:cNvPicPr>
            <a:picLocks noChangeAspect="1" noChangeArrowheads="1"/>
          </p:cNvPicPr>
          <p:nvPr/>
        </p:nvPicPr>
        <p:blipFill>
          <a:blip r:embed="rId89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3811" y="1365172"/>
            <a:ext cx="538325" cy="1161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1" name="Picture 44"/>
          <p:cNvPicPr>
            <a:picLocks noChangeAspect="1" noChangeArrowheads="1"/>
          </p:cNvPicPr>
          <p:nvPr/>
        </p:nvPicPr>
        <p:blipFill>
          <a:blip r:embed="rId90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9791" y="1312199"/>
            <a:ext cx="487995" cy="2137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" name="Picture 48"/>
          <p:cNvPicPr>
            <a:picLocks noChangeAspect="1" noChangeArrowheads="1"/>
          </p:cNvPicPr>
          <p:nvPr/>
        </p:nvPicPr>
        <p:blipFill>
          <a:blip r:embed="rId91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5698" y="2040759"/>
            <a:ext cx="543563" cy="2935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" name="Picture 52"/>
          <p:cNvPicPr>
            <a:picLocks noChangeAspect="1" noChangeArrowheads="1"/>
          </p:cNvPicPr>
          <p:nvPr/>
        </p:nvPicPr>
        <p:blipFill>
          <a:blip r:embed="rId9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0979" y="2004085"/>
            <a:ext cx="337986" cy="2524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4" name="Picture 54"/>
          <p:cNvPicPr>
            <a:picLocks noChangeAspect="1" noChangeArrowheads="1"/>
          </p:cNvPicPr>
          <p:nvPr/>
        </p:nvPicPr>
        <p:blipFill>
          <a:blip r:embed="rId9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9271" y="3291495"/>
            <a:ext cx="423146" cy="3674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5" name="Picture 59"/>
          <p:cNvPicPr>
            <a:picLocks noChangeAspect="1" noChangeArrowheads="1"/>
          </p:cNvPicPr>
          <p:nvPr/>
        </p:nvPicPr>
        <p:blipFill>
          <a:blip r:embed="rId9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4315" y="3022499"/>
            <a:ext cx="629772" cy="1128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6" name="Picture 60"/>
          <p:cNvPicPr>
            <a:picLocks noChangeAspect="1" noChangeArrowheads="1"/>
          </p:cNvPicPr>
          <p:nvPr/>
        </p:nvPicPr>
        <p:blipFill>
          <a:blip r:embed="rId9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336" y="3357359"/>
            <a:ext cx="491355" cy="2952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7" name="Picture 67"/>
          <p:cNvPicPr>
            <a:picLocks noChangeAspect="1" noChangeArrowheads="1"/>
          </p:cNvPicPr>
          <p:nvPr/>
        </p:nvPicPr>
        <p:blipFill>
          <a:blip r:embed="rId96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5844" y="2476687"/>
            <a:ext cx="635625" cy="221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8" name="Picture 36"/>
          <p:cNvPicPr>
            <a:picLocks noChangeAspect="1" noChangeArrowheads="1"/>
          </p:cNvPicPr>
          <p:nvPr/>
        </p:nvPicPr>
        <p:blipFill>
          <a:blip r:embed="rId9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4240" y="1306239"/>
            <a:ext cx="321579" cy="2612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9" name="Picture 10" descr="http://www.gotthardtv.hu/kepek/logo-1258981720.jpg"/>
          <p:cNvPicPr>
            <a:picLocks noChangeAspect="1" noChangeArrowheads="1"/>
          </p:cNvPicPr>
          <p:nvPr/>
        </p:nvPicPr>
        <p:blipFill>
          <a:blip r:embed="rId98" cstate="print"/>
          <a:srcRect/>
          <a:stretch>
            <a:fillRect/>
          </a:stretch>
        </p:blipFill>
        <p:spPr bwMode="auto">
          <a:xfrm>
            <a:off x="1440515" y="1257410"/>
            <a:ext cx="276878" cy="32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0" name="Picture 40"/>
          <p:cNvPicPr>
            <a:picLocks noChangeAspect="1" noChangeArrowheads="1"/>
          </p:cNvPicPr>
          <p:nvPr/>
        </p:nvPicPr>
        <p:blipFill>
          <a:blip r:embed="rId99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2734" y="1194624"/>
            <a:ext cx="614594" cy="430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1" name="Picture 20" descr="http://www.lyngsat-logo.com/hires/ll/life_network_hu.png"/>
          <p:cNvPicPr>
            <a:picLocks noChangeAspect="1" noChangeArrowheads="1"/>
          </p:cNvPicPr>
          <p:nvPr/>
        </p:nvPicPr>
        <p:blipFill>
          <a:blip r:embed="rId10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723556" y="1966903"/>
            <a:ext cx="448904" cy="289616"/>
          </a:xfrm>
          <a:prstGeom prst="rect">
            <a:avLst/>
          </a:prstGeom>
          <a:noFill/>
        </p:spPr>
      </p:pic>
      <p:pic>
        <p:nvPicPr>
          <p:cNvPr id="112" name="Picture 2" descr="http://www.sjventerprise.com/images/800px-SABMiller_logo.svg.png"/>
          <p:cNvPicPr>
            <a:picLocks noChangeAspect="1" noChangeArrowheads="1"/>
          </p:cNvPicPr>
          <p:nvPr/>
        </p:nvPicPr>
        <p:blipFill>
          <a:blip r:embed="rId101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6642" y="3681913"/>
            <a:ext cx="439159" cy="3046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3" name="Picture 4" descr="https://encrypted-tbn3.gstatic.com/images?q=tbn:ANd9GcRq2W1qF8BKw6CdX0W85SFOfCOsy1zz8ThxKP0x8oooxQApWF9CfuJcRs5T"/>
          <p:cNvPicPr>
            <a:picLocks noChangeAspect="1" noChangeArrowheads="1"/>
          </p:cNvPicPr>
          <p:nvPr/>
        </p:nvPicPr>
        <p:blipFill>
          <a:blip r:embed="rId10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8002" y="1651094"/>
            <a:ext cx="511109" cy="180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4" name="Picture 2" descr="http://upload.wikimedia.org/wikipedia/commons/0/08/Decathlon_Logo.png"/>
          <p:cNvPicPr>
            <a:picLocks noChangeAspect="1" noChangeArrowheads="1"/>
          </p:cNvPicPr>
          <p:nvPr/>
        </p:nvPicPr>
        <p:blipFill>
          <a:blip r:embed="rId10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4429" y="1334780"/>
            <a:ext cx="639097" cy="1865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5" name="Picture 4" descr="http://aiesec.bg/national_website/wp-content/uploads/2014/09/img_logo_FS.gif"/>
          <p:cNvPicPr>
            <a:picLocks noChangeAspect="1" noChangeArrowheads="1"/>
          </p:cNvPicPr>
          <p:nvPr/>
        </p:nvPicPr>
        <p:blipFill>
          <a:blip r:embed="rId10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2870" y="1625203"/>
            <a:ext cx="401100" cy="2716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0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9337" y="899360"/>
            <a:ext cx="399757" cy="3005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7" name="Picture 8" descr="http://t1.gstatic.com/images?q=tbn:ANd9GcT7LGq7Hq6fpaE7yCG0S1_PuSOPnbOUYr1wM2qA3x1Mqoj86Kisg246uxKA"/>
          <p:cNvPicPr>
            <a:picLocks noChangeAspect="1" noChangeArrowheads="1"/>
          </p:cNvPicPr>
          <p:nvPr/>
        </p:nvPicPr>
        <p:blipFill>
          <a:blip r:embed="rId106" cstate="print"/>
          <a:srcRect/>
          <a:stretch>
            <a:fillRect/>
          </a:stretch>
        </p:blipFill>
        <p:spPr bwMode="auto">
          <a:xfrm>
            <a:off x="4229237" y="4582479"/>
            <a:ext cx="571369" cy="137917"/>
          </a:xfrm>
          <a:prstGeom prst="rect">
            <a:avLst/>
          </a:prstGeom>
          <a:noFill/>
        </p:spPr>
      </p:pic>
      <p:pic>
        <p:nvPicPr>
          <p:cNvPr id="119" name="Picture 2"/>
          <p:cNvPicPr>
            <a:picLocks noChangeAspect="1" noChangeArrowheads="1"/>
          </p:cNvPicPr>
          <p:nvPr/>
        </p:nvPicPr>
        <p:blipFill>
          <a:blip r:embed="rId107" cstate="print"/>
          <a:srcRect/>
          <a:stretch>
            <a:fillRect/>
          </a:stretch>
        </p:blipFill>
        <p:spPr bwMode="auto">
          <a:xfrm>
            <a:off x="6797308" y="4133748"/>
            <a:ext cx="412880" cy="2024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6" name="Picture 10" descr="IPSOS_GAMECHANGERS_blue.png"/>
          <p:cNvPicPr>
            <a:picLocks noChangeAspect="1"/>
          </p:cNvPicPr>
          <p:nvPr/>
        </p:nvPicPr>
        <p:blipFill rotWithShape="1">
          <a:blip r:embed="rId10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9671" b="-1"/>
          <a:stretch/>
        </p:blipFill>
        <p:spPr>
          <a:xfrm>
            <a:off x="8616551" y="4737673"/>
            <a:ext cx="377223" cy="355982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109"/>
          <a:stretch>
            <a:fillRect/>
          </a:stretch>
        </p:blipFill>
        <p:spPr>
          <a:xfrm>
            <a:off x="1175702" y="2017292"/>
            <a:ext cx="720215" cy="24069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110"/>
          <a:stretch>
            <a:fillRect/>
          </a:stretch>
        </p:blipFill>
        <p:spPr>
          <a:xfrm>
            <a:off x="5528102" y="4513774"/>
            <a:ext cx="654356" cy="215090"/>
          </a:xfrm>
          <a:prstGeom prst="rect">
            <a:avLst/>
          </a:prstGeom>
        </p:spPr>
      </p:pic>
      <p:pic>
        <p:nvPicPr>
          <p:cNvPr id="120" name="Picture 7"/>
          <p:cNvPicPr>
            <a:picLocks noChangeAspect="1" noChangeArrowheads="1"/>
          </p:cNvPicPr>
          <p:nvPr/>
        </p:nvPicPr>
        <p:blipFill>
          <a:blip r:embed="rId1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7871" y="1702645"/>
            <a:ext cx="622164" cy="2173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" name="Picture 121"/>
          <p:cNvPicPr>
            <a:picLocks noChangeAspect="1"/>
          </p:cNvPicPr>
          <p:nvPr/>
        </p:nvPicPr>
        <p:blipFill>
          <a:blip r:embed="rId112"/>
          <a:stretch>
            <a:fillRect/>
          </a:stretch>
        </p:blipFill>
        <p:spPr>
          <a:xfrm>
            <a:off x="1119956" y="658816"/>
            <a:ext cx="940113" cy="110645"/>
          </a:xfrm>
          <a:prstGeom prst="rect">
            <a:avLst/>
          </a:prstGeom>
        </p:spPr>
      </p:pic>
      <p:pic>
        <p:nvPicPr>
          <p:cNvPr id="121" name="Picture 120">
            <a:extLst>
              <a:ext uri="{FF2B5EF4-FFF2-40B4-BE49-F238E27FC236}">
                <a16:creationId xmlns:a16="http://schemas.microsoft.com/office/drawing/2014/main" xmlns="" id="{14B849FF-20AD-4E8D-B491-D9D9EDB34322}"/>
              </a:ext>
            </a:extLst>
          </p:cNvPr>
          <p:cNvPicPr>
            <a:picLocks noChangeAspect="1"/>
          </p:cNvPicPr>
          <p:nvPr/>
        </p:nvPicPr>
        <p:blipFill>
          <a:blip r:embed="rId1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6376" y="4633691"/>
            <a:ext cx="600901" cy="600901"/>
          </a:xfrm>
          <a:prstGeom prst="rect">
            <a:avLst/>
          </a:prstGeom>
        </p:spPr>
      </p:pic>
      <p:pic>
        <p:nvPicPr>
          <p:cNvPr id="123" name="Picture 122">
            <a:extLst>
              <a:ext uri="{FF2B5EF4-FFF2-40B4-BE49-F238E27FC236}">
                <a16:creationId xmlns:a16="http://schemas.microsoft.com/office/drawing/2014/main" xmlns="" id="{34526527-6CC1-451B-AD62-F7E3877274D6}"/>
              </a:ext>
            </a:extLst>
          </p:cNvPr>
          <p:cNvPicPr>
            <a:picLocks noChangeAspect="1"/>
          </p:cNvPicPr>
          <p:nvPr/>
        </p:nvPicPr>
        <p:blipFill>
          <a:blip r:embed="rId1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9618" y="4905062"/>
            <a:ext cx="725425" cy="137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128357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Title 3"/>
          <p:cNvSpPr>
            <a:spLocks noGrp="1"/>
          </p:cNvSpPr>
          <p:nvPr>
            <p:ph type="title"/>
          </p:nvPr>
        </p:nvSpPr>
        <p:spPr>
          <a:xfrm>
            <a:off x="179984" y="-19088"/>
            <a:ext cx="8680422" cy="469722"/>
          </a:xfrm>
        </p:spPr>
        <p:txBody>
          <a:bodyPr>
            <a:noAutofit/>
          </a:bodyPr>
          <a:lstStyle/>
          <a:p>
            <a:r>
              <a:rPr lang="hu-HU" sz="2900" dirty="0"/>
              <a:t>Ipsos és Nielsen minta összehasonlítása</a:t>
            </a:r>
          </a:p>
        </p:txBody>
      </p:sp>
      <p:graphicFrame>
        <p:nvGraphicFramePr>
          <p:cNvPr id="117" name="Char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14344963"/>
              </p:ext>
            </p:extLst>
          </p:nvPr>
        </p:nvGraphicFramePr>
        <p:xfrm>
          <a:off x="1015975" y="984811"/>
          <a:ext cx="870993" cy="8628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25" name="Rectangle 124"/>
          <p:cNvSpPr/>
          <p:nvPr/>
        </p:nvSpPr>
        <p:spPr>
          <a:xfrm>
            <a:off x="203931" y="1131590"/>
            <a:ext cx="56938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sz="1400" b="1" kern="0" dirty="0">
                <a:solidFill>
                  <a:schemeClr val="accent2"/>
                </a:solidFill>
                <a:latin typeface="Calibri"/>
              </a:rPr>
              <a:t>Ipsos</a:t>
            </a:r>
          </a:p>
        </p:txBody>
      </p:sp>
      <p:graphicFrame>
        <p:nvGraphicFramePr>
          <p:cNvPr id="139" name="Char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40143809"/>
              </p:ext>
            </p:extLst>
          </p:nvPr>
        </p:nvGraphicFramePr>
        <p:xfrm>
          <a:off x="1735230" y="984811"/>
          <a:ext cx="870993" cy="8628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40" name="Char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95564791"/>
              </p:ext>
            </p:extLst>
          </p:nvPr>
        </p:nvGraphicFramePr>
        <p:xfrm>
          <a:off x="2455310" y="984811"/>
          <a:ext cx="870993" cy="8628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41" name="Char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69489065"/>
              </p:ext>
            </p:extLst>
          </p:nvPr>
        </p:nvGraphicFramePr>
        <p:xfrm>
          <a:off x="3189156" y="984811"/>
          <a:ext cx="870993" cy="8628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142" name="Char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28352209"/>
              </p:ext>
            </p:extLst>
          </p:nvPr>
        </p:nvGraphicFramePr>
        <p:xfrm>
          <a:off x="1015975" y="1730278"/>
          <a:ext cx="870993" cy="8628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sp>
        <p:nvSpPr>
          <p:cNvPr id="143" name="Rectangle 142"/>
          <p:cNvSpPr/>
          <p:nvPr/>
        </p:nvSpPr>
        <p:spPr>
          <a:xfrm>
            <a:off x="203931" y="1877057"/>
            <a:ext cx="74090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sz="1400" b="1" kern="0" dirty="0">
                <a:solidFill>
                  <a:schemeClr val="accent4"/>
                </a:solidFill>
                <a:latin typeface="Calibri"/>
              </a:rPr>
              <a:t>Nielsen</a:t>
            </a:r>
          </a:p>
        </p:txBody>
      </p:sp>
      <p:graphicFrame>
        <p:nvGraphicFramePr>
          <p:cNvPr id="144" name="Char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7177847"/>
              </p:ext>
            </p:extLst>
          </p:nvPr>
        </p:nvGraphicFramePr>
        <p:xfrm>
          <a:off x="1735230" y="1730278"/>
          <a:ext cx="870993" cy="8628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graphicFrame>
        <p:nvGraphicFramePr>
          <p:cNvPr id="145" name="Char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20150599"/>
              </p:ext>
            </p:extLst>
          </p:nvPr>
        </p:nvGraphicFramePr>
        <p:xfrm>
          <a:off x="2455310" y="1730278"/>
          <a:ext cx="870993" cy="8628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  <p:graphicFrame>
        <p:nvGraphicFramePr>
          <p:cNvPr id="146" name="Char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30662827"/>
              </p:ext>
            </p:extLst>
          </p:nvPr>
        </p:nvGraphicFramePr>
        <p:xfrm>
          <a:off x="3189156" y="1730278"/>
          <a:ext cx="870993" cy="8628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0"/>
          </a:graphicData>
        </a:graphic>
      </p:graphicFrame>
      <p:sp>
        <p:nvSpPr>
          <p:cNvPr id="193" name="Szövegdoboz 81"/>
          <p:cNvSpPr txBox="1"/>
          <p:nvPr/>
        </p:nvSpPr>
        <p:spPr>
          <a:xfrm>
            <a:off x="1040367" y="586386"/>
            <a:ext cx="8222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900" b="0" i="0" u="none" strike="noStrike" kern="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</a:rPr>
              <a:t>Legfeljebb 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900" b="0" i="0" u="none" strike="noStrike" kern="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</a:rPr>
              <a:t>8 általános</a:t>
            </a:r>
            <a:endParaRPr kumimoji="0" lang="en-GB" sz="900" b="0" i="0" u="none" strike="noStrike" kern="0" cap="none" spc="0" normalizeH="0" baseline="0" noProof="0" dirty="0">
              <a:ln>
                <a:noFill/>
              </a:ln>
              <a:solidFill>
                <a:srgbClr val="404040"/>
              </a:solidFill>
              <a:effectLst/>
              <a:uLnTx/>
              <a:uFillTx/>
            </a:endParaRPr>
          </a:p>
        </p:txBody>
      </p:sp>
      <p:sp>
        <p:nvSpPr>
          <p:cNvPr id="194" name="Szövegdoboz 81"/>
          <p:cNvSpPr txBox="1"/>
          <p:nvPr/>
        </p:nvSpPr>
        <p:spPr>
          <a:xfrm>
            <a:off x="1760035" y="586386"/>
            <a:ext cx="8222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900" b="0" i="0" u="none" strike="noStrike" kern="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</a:rPr>
              <a:t>Középfokú szakmai</a:t>
            </a:r>
            <a:endParaRPr kumimoji="0" lang="en-GB" sz="900" b="0" i="0" u="none" strike="noStrike" kern="0" cap="none" spc="0" normalizeH="0" baseline="0" noProof="0" dirty="0">
              <a:ln>
                <a:noFill/>
              </a:ln>
              <a:solidFill>
                <a:srgbClr val="404040"/>
              </a:solidFill>
              <a:effectLst/>
              <a:uLnTx/>
              <a:uFillTx/>
            </a:endParaRPr>
          </a:p>
        </p:txBody>
      </p:sp>
      <p:sp>
        <p:nvSpPr>
          <p:cNvPr id="195" name="Szövegdoboz 81"/>
          <p:cNvSpPr txBox="1"/>
          <p:nvPr/>
        </p:nvSpPr>
        <p:spPr>
          <a:xfrm>
            <a:off x="2486585" y="586386"/>
            <a:ext cx="8222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900" b="0" i="0" u="none" strike="noStrike" kern="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</a:rPr>
              <a:t>Középiskola</a:t>
            </a:r>
            <a:r>
              <a:rPr kumimoji="0" lang="hu-HU" sz="900" b="0" i="0" u="none" strike="noStrike" kern="0" cap="none" spc="0" normalizeH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</a:rPr>
              <a:t> érettségivel</a:t>
            </a:r>
            <a:endParaRPr kumimoji="0" lang="en-GB" sz="900" b="0" i="0" u="none" strike="noStrike" kern="0" cap="none" spc="0" normalizeH="0" baseline="0" noProof="0" dirty="0">
              <a:ln>
                <a:noFill/>
              </a:ln>
              <a:solidFill>
                <a:srgbClr val="404040"/>
              </a:solidFill>
              <a:effectLst/>
              <a:uLnTx/>
              <a:uFillTx/>
            </a:endParaRPr>
          </a:p>
        </p:txBody>
      </p:sp>
      <p:sp>
        <p:nvSpPr>
          <p:cNvPr id="196" name="Szövegdoboz 81"/>
          <p:cNvSpPr txBox="1"/>
          <p:nvPr/>
        </p:nvSpPr>
        <p:spPr>
          <a:xfrm>
            <a:off x="3213548" y="586386"/>
            <a:ext cx="8222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900" b="0" i="0" u="none" strike="noStrike" kern="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</a:rPr>
              <a:t>Felsőfokú iskola</a:t>
            </a:r>
            <a:endParaRPr kumimoji="0" lang="en-GB" sz="900" b="0" i="0" u="none" strike="noStrike" kern="0" cap="none" spc="0" normalizeH="0" baseline="0" noProof="0" dirty="0">
              <a:ln>
                <a:noFill/>
              </a:ln>
              <a:solidFill>
                <a:srgbClr val="404040"/>
              </a:solidFill>
              <a:effectLst/>
              <a:uLnTx/>
              <a:uFillTx/>
            </a:endParaRPr>
          </a:p>
        </p:txBody>
      </p:sp>
      <p:sp>
        <p:nvSpPr>
          <p:cNvPr id="197" name="Rectangle 11"/>
          <p:cNvSpPr/>
          <p:nvPr/>
        </p:nvSpPr>
        <p:spPr>
          <a:xfrm>
            <a:off x="1199935" y="1142834"/>
            <a:ext cx="751267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685800">
              <a:defRPr/>
            </a:pPr>
            <a:r>
              <a:rPr lang="hu-HU" sz="1600" b="1" kern="0" dirty="0">
                <a:solidFill>
                  <a:schemeClr val="accent2"/>
                </a:solidFill>
                <a:latin typeface="Calibri"/>
              </a:rPr>
              <a:t>14</a:t>
            </a:r>
            <a:r>
              <a:rPr lang="en-ZA" sz="1600" b="1" kern="0" dirty="0">
                <a:solidFill>
                  <a:schemeClr val="accent2"/>
                </a:solidFill>
                <a:latin typeface="Calibri"/>
              </a:rPr>
              <a:t>%</a:t>
            </a:r>
            <a:endParaRPr lang="en-ZA" sz="1600" kern="0" dirty="0">
              <a:solidFill>
                <a:schemeClr val="accent2"/>
              </a:solidFill>
              <a:latin typeface="Calibri"/>
            </a:endParaRPr>
          </a:p>
        </p:txBody>
      </p:sp>
      <p:sp>
        <p:nvSpPr>
          <p:cNvPr id="198" name="Rectangle 11"/>
          <p:cNvSpPr/>
          <p:nvPr/>
        </p:nvSpPr>
        <p:spPr>
          <a:xfrm>
            <a:off x="1908597" y="1142834"/>
            <a:ext cx="751267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685800">
              <a:defRPr/>
            </a:pPr>
            <a:r>
              <a:rPr lang="hu-HU" sz="1600" b="1" kern="0" dirty="0">
                <a:solidFill>
                  <a:schemeClr val="accent2"/>
                </a:solidFill>
                <a:latin typeface="Calibri"/>
              </a:rPr>
              <a:t>11</a:t>
            </a:r>
            <a:r>
              <a:rPr lang="en-ZA" sz="1600" b="1" kern="0" dirty="0">
                <a:solidFill>
                  <a:schemeClr val="accent2"/>
                </a:solidFill>
                <a:latin typeface="Calibri"/>
              </a:rPr>
              <a:t>%</a:t>
            </a:r>
            <a:endParaRPr lang="en-ZA" sz="1600" kern="0" dirty="0">
              <a:solidFill>
                <a:schemeClr val="accent2"/>
              </a:solidFill>
              <a:latin typeface="Calibri"/>
            </a:endParaRPr>
          </a:p>
        </p:txBody>
      </p:sp>
      <p:sp>
        <p:nvSpPr>
          <p:cNvPr id="199" name="Rectangle 11"/>
          <p:cNvSpPr/>
          <p:nvPr/>
        </p:nvSpPr>
        <p:spPr>
          <a:xfrm>
            <a:off x="2628693" y="1142902"/>
            <a:ext cx="751267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685800">
              <a:defRPr/>
            </a:pPr>
            <a:r>
              <a:rPr lang="hu-HU" sz="1600" b="1" kern="0" dirty="0">
                <a:solidFill>
                  <a:schemeClr val="accent2"/>
                </a:solidFill>
                <a:latin typeface="Calibri"/>
              </a:rPr>
              <a:t>49</a:t>
            </a:r>
            <a:r>
              <a:rPr lang="en-ZA" sz="1600" b="1" kern="0" dirty="0">
                <a:solidFill>
                  <a:schemeClr val="accent2"/>
                </a:solidFill>
                <a:latin typeface="Calibri"/>
              </a:rPr>
              <a:t>%</a:t>
            </a:r>
            <a:endParaRPr lang="en-ZA" sz="1600" kern="0" dirty="0">
              <a:solidFill>
                <a:schemeClr val="accent2"/>
              </a:solidFill>
              <a:latin typeface="Calibri"/>
            </a:endParaRPr>
          </a:p>
        </p:txBody>
      </p:sp>
      <p:sp>
        <p:nvSpPr>
          <p:cNvPr id="200" name="Rectangle 11"/>
          <p:cNvSpPr/>
          <p:nvPr/>
        </p:nvSpPr>
        <p:spPr>
          <a:xfrm>
            <a:off x="3373057" y="1142834"/>
            <a:ext cx="751267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685800">
              <a:defRPr/>
            </a:pPr>
            <a:r>
              <a:rPr lang="hu-HU" sz="1600" b="1" kern="0" dirty="0">
                <a:solidFill>
                  <a:schemeClr val="accent2"/>
                </a:solidFill>
                <a:latin typeface="Calibri"/>
              </a:rPr>
              <a:t>26</a:t>
            </a:r>
            <a:r>
              <a:rPr lang="en-ZA" sz="1600" b="1" kern="0" dirty="0">
                <a:solidFill>
                  <a:schemeClr val="accent2"/>
                </a:solidFill>
                <a:latin typeface="Calibri"/>
              </a:rPr>
              <a:t>%</a:t>
            </a:r>
            <a:endParaRPr lang="en-ZA" sz="1600" kern="0" dirty="0">
              <a:solidFill>
                <a:schemeClr val="accent2"/>
              </a:solidFill>
              <a:latin typeface="Calibri"/>
            </a:endParaRPr>
          </a:p>
        </p:txBody>
      </p:sp>
      <p:sp>
        <p:nvSpPr>
          <p:cNvPr id="201" name="Rectangle 11"/>
          <p:cNvSpPr/>
          <p:nvPr/>
        </p:nvSpPr>
        <p:spPr>
          <a:xfrm>
            <a:off x="1188049" y="1897003"/>
            <a:ext cx="751267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685800">
              <a:defRPr/>
            </a:pPr>
            <a:r>
              <a:rPr lang="hu-HU" sz="1600" b="1" kern="0" dirty="0">
                <a:solidFill>
                  <a:schemeClr val="accent4"/>
                </a:solidFill>
                <a:latin typeface="Calibri"/>
              </a:rPr>
              <a:t>34</a:t>
            </a:r>
            <a:r>
              <a:rPr lang="en-ZA" sz="1600" b="1" kern="0" dirty="0">
                <a:solidFill>
                  <a:schemeClr val="accent4"/>
                </a:solidFill>
                <a:latin typeface="Calibri"/>
              </a:rPr>
              <a:t>%</a:t>
            </a:r>
            <a:endParaRPr lang="en-ZA" sz="1600" kern="0" dirty="0">
              <a:solidFill>
                <a:schemeClr val="accent4"/>
              </a:solidFill>
              <a:latin typeface="Calibri"/>
            </a:endParaRPr>
          </a:p>
        </p:txBody>
      </p:sp>
      <p:sp>
        <p:nvSpPr>
          <p:cNvPr id="202" name="Rectangle 11"/>
          <p:cNvSpPr/>
          <p:nvPr/>
        </p:nvSpPr>
        <p:spPr>
          <a:xfrm>
            <a:off x="1978219" y="1902024"/>
            <a:ext cx="751267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685800">
              <a:defRPr/>
            </a:pPr>
            <a:r>
              <a:rPr lang="hu-HU" sz="1600" b="1" kern="0" dirty="0">
                <a:solidFill>
                  <a:schemeClr val="accent4"/>
                </a:solidFill>
                <a:latin typeface="Calibri"/>
              </a:rPr>
              <a:t>9</a:t>
            </a:r>
            <a:r>
              <a:rPr lang="en-ZA" sz="1600" b="1" kern="0" dirty="0">
                <a:solidFill>
                  <a:schemeClr val="accent4"/>
                </a:solidFill>
                <a:latin typeface="Calibri"/>
              </a:rPr>
              <a:t>%</a:t>
            </a:r>
            <a:endParaRPr lang="en-ZA" sz="1600" kern="0" dirty="0">
              <a:solidFill>
                <a:schemeClr val="accent4"/>
              </a:solidFill>
              <a:latin typeface="Calibri"/>
            </a:endParaRPr>
          </a:p>
        </p:txBody>
      </p:sp>
      <p:sp>
        <p:nvSpPr>
          <p:cNvPr id="203" name="Rectangle 11"/>
          <p:cNvSpPr/>
          <p:nvPr/>
        </p:nvSpPr>
        <p:spPr>
          <a:xfrm>
            <a:off x="2638717" y="1896069"/>
            <a:ext cx="751267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685800">
              <a:defRPr/>
            </a:pPr>
            <a:r>
              <a:rPr lang="hu-HU" sz="1600" b="1" kern="0" dirty="0">
                <a:solidFill>
                  <a:schemeClr val="accent4"/>
                </a:solidFill>
                <a:latin typeface="Calibri"/>
              </a:rPr>
              <a:t>42</a:t>
            </a:r>
            <a:r>
              <a:rPr lang="en-ZA" sz="1600" b="1" kern="0" dirty="0">
                <a:solidFill>
                  <a:schemeClr val="accent4"/>
                </a:solidFill>
                <a:latin typeface="Calibri"/>
              </a:rPr>
              <a:t>%</a:t>
            </a:r>
            <a:endParaRPr lang="en-ZA" sz="1600" kern="0" dirty="0">
              <a:solidFill>
                <a:schemeClr val="accent4"/>
              </a:solidFill>
              <a:latin typeface="Calibri"/>
            </a:endParaRPr>
          </a:p>
        </p:txBody>
      </p:sp>
      <p:sp>
        <p:nvSpPr>
          <p:cNvPr id="204" name="Rectangle 11"/>
          <p:cNvSpPr/>
          <p:nvPr/>
        </p:nvSpPr>
        <p:spPr>
          <a:xfrm>
            <a:off x="3388685" y="1896464"/>
            <a:ext cx="751267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685800">
              <a:defRPr/>
            </a:pPr>
            <a:r>
              <a:rPr lang="hu-HU" sz="1600" b="1" kern="0" dirty="0">
                <a:solidFill>
                  <a:schemeClr val="accent4"/>
                </a:solidFill>
                <a:latin typeface="Calibri"/>
              </a:rPr>
              <a:t>15</a:t>
            </a:r>
            <a:r>
              <a:rPr lang="en-ZA" sz="1600" b="1" kern="0" dirty="0">
                <a:solidFill>
                  <a:schemeClr val="accent4"/>
                </a:solidFill>
                <a:latin typeface="Calibri"/>
              </a:rPr>
              <a:t>%</a:t>
            </a:r>
            <a:endParaRPr lang="en-ZA" sz="1600" kern="0" dirty="0">
              <a:solidFill>
                <a:schemeClr val="accent4"/>
              </a:solidFill>
              <a:latin typeface="Calibri"/>
            </a:endParaRPr>
          </a:p>
        </p:txBody>
      </p:sp>
      <p:cxnSp>
        <p:nvCxnSpPr>
          <p:cNvPr id="205" name="Straight Connector 64"/>
          <p:cNvCxnSpPr/>
          <p:nvPr/>
        </p:nvCxnSpPr>
        <p:spPr>
          <a:xfrm>
            <a:off x="131205" y="2571750"/>
            <a:ext cx="8761275" cy="0"/>
          </a:xfrm>
          <a:prstGeom prst="line">
            <a:avLst/>
          </a:prstGeom>
          <a:ln w="635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06" name="Chart 205"/>
          <p:cNvGraphicFramePr/>
          <p:nvPr>
            <p:extLst>
              <p:ext uri="{D42A27DB-BD31-4B8C-83A1-F6EECF244321}">
                <p14:modId xmlns:p14="http://schemas.microsoft.com/office/powerpoint/2010/main" val="1737458546"/>
              </p:ext>
            </p:extLst>
          </p:nvPr>
        </p:nvGraphicFramePr>
        <p:xfrm>
          <a:off x="213822" y="2872563"/>
          <a:ext cx="3433389" cy="18597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1"/>
          </a:graphicData>
        </a:graphic>
      </p:graphicFrame>
      <p:sp>
        <p:nvSpPr>
          <p:cNvPr id="207" name="Szövegdoboz 30"/>
          <p:cNvSpPr txBox="1"/>
          <p:nvPr/>
        </p:nvSpPr>
        <p:spPr>
          <a:xfrm>
            <a:off x="4009823" y="2669323"/>
            <a:ext cx="4703573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 defTabSz="914400">
              <a:defRPr/>
            </a:pPr>
            <a:r>
              <a:rPr lang="hu-HU" sz="1000" kern="0" dirty="0">
                <a:solidFill>
                  <a:srgbClr val="58595B"/>
                </a:solidFill>
              </a:rPr>
              <a:t>A két minta nemi, kor és településösszetétele megegyezik. Az Ipsos minta ugyanakkor a fiatalok egy </a:t>
            </a:r>
            <a:r>
              <a:rPr lang="hu-HU" sz="1000" kern="0" dirty="0" err="1">
                <a:solidFill>
                  <a:srgbClr val="58595B"/>
                </a:solidFill>
              </a:rPr>
              <a:t>edukáltabb</a:t>
            </a:r>
            <a:r>
              <a:rPr lang="hu-HU" sz="1000" kern="0" dirty="0">
                <a:solidFill>
                  <a:srgbClr val="58595B"/>
                </a:solidFill>
              </a:rPr>
              <a:t> rétegét fedi le: több a magasan képzett válaszadó, illetve az értelmiségi munkakört végző is. A háztartás méretét tekintve a két minta hasonló, de az Ipsos válaszadók körében nagyobb arányban találhatók két fős háztartások, míg a Nielsen mintában magasabb az öt vagy több fős családok száma. </a:t>
            </a:r>
          </a:p>
          <a:p>
            <a:pPr lvl="0" algn="just" defTabSz="914400">
              <a:defRPr/>
            </a:pPr>
            <a:endParaRPr lang="hu-HU" sz="1000" kern="0" dirty="0">
              <a:solidFill>
                <a:srgbClr val="58595B"/>
              </a:solidFill>
            </a:endParaRPr>
          </a:p>
          <a:p>
            <a:pPr lvl="0" algn="just" defTabSz="914400">
              <a:defRPr/>
            </a:pPr>
            <a:r>
              <a:rPr lang="hu-HU" sz="1000" kern="0" dirty="0">
                <a:solidFill>
                  <a:srgbClr val="58595B"/>
                </a:solidFill>
              </a:rPr>
              <a:t>Az eltérő összetételt oka részben az eltérő módszertanban rejlik: míg a Nielsen személyes megkérdezést alkalmazott, addig az Ipsos adatok online adatfelvételen alapulnak. Az online kitöltés már eleve magában rejti az internetezés iránti affinitást. </a:t>
            </a:r>
          </a:p>
          <a:p>
            <a:pPr lvl="0" algn="just" defTabSz="914400">
              <a:defRPr/>
            </a:pPr>
            <a:endParaRPr lang="hu-HU" sz="1000" kern="0" dirty="0">
              <a:solidFill>
                <a:srgbClr val="58595B"/>
              </a:solidFill>
            </a:endParaRPr>
          </a:p>
          <a:p>
            <a:pPr lvl="0" algn="just" defTabSz="914400">
              <a:defRPr/>
            </a:pPr>
            <a:r>
              <a:rPr lang="hu-HU" sz="1000" kern="0" dirty="0">
                <a:solidFill>
                  <a:srgbClr val="58595B"/>
                </a:solidFill>
              </a:rPr>
              <a:t>Ezen kívül elmondható, hogy a Nielsen és az Ipsos minta is reprezentatív nem kor és településtípus alapján, ugyanakkor a Nielsen adatok súlyozva vannak végzettség és háztartásméret szerint is. </a:t>
            </a:r>
          </a:p>
        </p:txBody>
      </p:sp>
      <p:sp>
        <p:nvSpPr>
          <p:cNvPr id="208" name="Szövegdoboz 135"/>
          <p:cNvSpPr txBox="1"/>
          <p:nvPr/>
        </p:nvSpPr>
        <p:spPr>
          <a:xfrm>
            <a:off x="376088" y="4968864"/>
            <a:ext cx="3475832" cy="1384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763" defTabSz="914400">
              <a:tabLst>
                <a:tab pos="7981950" algn="r"/>
              </a:tabLst>
              <a:defRPr/>
            </a:pPr>
            <a:r>
              <a:rPr kumimoji="0" lang="hu-HU" sz="900" b="0" i="0" u="none" strike="noStrike" kern="0" cap="none" spc="0" normalizeH="0" baseline="0" noProof="0" dirty="0">
                <a:ln>
                  <a:noFill/>
                </a:ln>
                <a:solidFill>
                  <a:srgbClr val="222223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N=</a:t>
            </a:r>
            <a:r>
              <a:rPr lang="hu-HU" sz="900" kern="0" dirty="0">
                <a:solidFill>
                  <a:srgbClr val="222223"/>
                </a:solidFill>
                <a:latin typeface="Calibri"/>
              </a:rPr>
              <a:t>1005</a:t>
            </a:r>
            <a:r>
              <a:rPr kumimoji="0" lang="hu-HU" sz="900" b="0" i="0" u="none" strike="noStrike" kern="0" cap="none" spc="0" normalizeH="0" baseline="0" noProof="0" dirty="0">
                <a:ln>
                  <a:noFill/>
                </a:ln>
                <a:solidFill>
                  <a:srgbClr val="222223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| Bázis: </a:t>
            </a:r>
            <a:r>
              <a:rPr lang="hu-HU" sz="900" kern="0" dirty="0">
                <a:solidFill>
                  <a:srgbClr val="222223"/>
                </a:solidFill>
                <a:latin typeface="Calibri"/>
              </a:rPr>
              <a:t>Ipsos 15-29 2017 ÉS </a:t>
            </a:r>
            <a:r>
              <a:rPr lang="hu-HU" sz="900" kern="0" dirty="0">
                <a:solidFill>
                  <a:srgbClr val="222223"/>
                </a:solidFill>
              </a:rPr>
              <a:t>N=1554 | Bázis: Nielsen 15-29 ES16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5436096" y="964413"/>
            <a:ext cx="1209533" cy="1315176"/>
            <a:chOff x="433686" y="2790462"/>
            <a:chExt cx="1209533" cy="1315176"/>
          </a:xfrm>
          <a:solidFill>
            <a:schemeClr val="bg2"/>
          </a:solidFill>
        </p:grpSpPr>
        <p:grpSp>
          <p:nvGrpSpPr>
            <p:cNvPr id="210" name="Group 171"/>
            <p:cNvGrpSpPr>
              <a:grpSpLocks noChangeAspect="1"/>
            </p:cNvGrpSpPr>
            <p:nvPr/>
          </p:nvGrpSpPr>
          <p:grpSpPr>
            <a:xfrm>
              <a:off x="440444" y="2790462"/>
              <a:ext cx="114509" cy="196307"/>
              <a:chOff x="2296506" y="655025"/>
              <a:chExt cx="616379" cy="1474091"/>
            </a:xfrm>
            <a:grpFill/>
          </p:grpSpPr>
          <p:sp>
            <p:nvSpPr>
              <p:cNvPr id="275" name="Freeform 6"/>
              <p:cNvSpPr>
                <a:spLocks/>
              </p:cNvSpPr>
              <p:nvPr/>
            </p:nvSpPr>
            <p:spPr bwMode="auto">
              <a:xfrm>
                <a:off x="2296506" y="981153"/>
                <a:ext cx="616379" cy="1147963"/>
              </a:xfrm>
              <a:custGeom>
                <a:avLst/>
                <a:gdLst/>
                <a:ahLst/>
                <a:cxnLst>
                  <a:cxn ang="0">
                    <a:pos x="34" y="383"/>
                  </a:cxn>
                  <a:cxn ang="0">
                    <a:pos x="36" y="383"/>
                  </a:cxn>
                  <a:cxn ang="0">
                    <a:pos x="66" y="349"/>
                  </a:cxn>
                  <a:cxn ang="0">
                    <a:pos x="64" y="276"/>
                  </a:cxn>
                  <a:cxn ang="0">
                    <a:pos x="92" y="97"/>
                  </a:cxn>
                  <a:cxn ang="0">
                    <a:pos x="92" y="696"/>
                  </a:cxn>
                  <a:cxn ang="0">
                    <a:pos x="141" y="745"/>
                  </a:cxn>
                  <a:cxn ang="0">
                    <a:pos x="190" y="696"/>
                  </a:cxn>
                  <a:cxn ang="0">
                    <a:pos x="190" y="335"/>
                  </a:cxn>
                  <a:cxn ang="0">
                    <a:pos x="209" y="335"/>
                  </a:cxn>
                  <a:cxn ang="0">
                    <a:pos x="209" y="696"/>
                  </a:cxn>
                  <a:cxn ang="0">
                    <a:pos x="258" y="745"/>
                  </a:cxn>
                  <a:cxn ang="0">
                    <a:pos x="308" y="696"/>
                  </a:cxn>
                  <a:cxn ang="0">
                    <a:pos x="308" y="97"/>
                  </a:cxn>
                  <a:cxn ang="0">
                    <a:pos x="315" y="114"/>
                  </a:cxn>
                  <a:cxn ang="0">
                    <a:pos x="336" y="276"/>
                  </a:cxn>
                  <a:cxn ang="0">
                    <a:pos x="333" y="349"/>
                  </a:cxn>
                  <a:cxn ang="0">
                    <a:pos x="364" y="383"/>
                  </a:cxn>
                  <a:cxn ang="0">
                    <a:pos x="365" y="383"/>
                  </a:cxn>
                  <a:cxn ang="0">
                    <a:pos x="397" y="353"/>
                  </a:cxn>
                  <a:cxn ang="0">
                    <a:pos x="400" y="276"/>
                  </a:cxn>
                  <a:cxn ang="0">
                    <a:pos x="354" y="49"/>
                  </a:cxn>
                  <a:cxn ang="0">
                    <a:pos x="311" y="9"/>
                  </a:cxn>
                  <a:cxn ang="0">
                    <a:pos x="287" y="1"/>
                  </a:cxn>
                  <a:cxn ang="0">
                    <a:pos x="277" y="0"/>
                  </a:cxn>
                  <a:cxn ang="0">
                    <a:pos x="122" y="0"/>
                  </a:cxn>
                  <a:cxn ang="0">
                    <a:pos x="113" y="1"/>
                  </a:cxn>
                  <a:cxn ang="0">
                    <a:pos x="88" y="9"/>
                  </a:cxn>
                  <a:cxn ang="0">
                    <a:pos x="27" y="84"/>
                  </a:cxn>
                  <a:cxn ang="0">
                    <a:pos x="0" y="276"/>
                  </a:cxn>
                  <a:cxn ang="0">
                    <a:pos x="2" y="353"/>
                  </a:cxn>
                  <a:cxn ang="0">
                    <a:pos x="34" y="383"/>
                  </a:cxn>
                </a:cxnLst>
                <a:rect l="0" t="0" r="r" b="b"/>
                <a:pathLst>
                  <a:path w="400" h="745">
                    <a:moveTo>
                      <a:pt x="34" y="383"/>
                    </a:moveTo>
                    <a:cubicBezTo>
                      <a:pt x="35" y="383"/>
                      <a:pt x="35" y="383"/>
                      <a:pt x="36" y="383"/>
                    </a:cubicBezTo>
                    <a:cubicBezTo>
                      <a:pt x="54" y="382"/>
                      <a:pt x="67" y="367"/>
                      <a:pt x="66" y="349"/>
                    </a:cubicBezTo>
                    <a:cubicBezTo>
                      <a:pt x="64" y="323"/>
                      <a:pt x="64" y="299"/>
                      <a:pt x="64" y="276"/>
                    </a:cubicBezTo>
                    <a:cubicBezTo>
                      <a:pt x="64" y="180"/>
                      <a:pt x="78" y="125"/>
                      <a:pt x="92" y="97"/>
                    </a:cubicBezTo>
                    <a:cubicBezTo>
                      <a:pt x="92" y="696"/>
                      <a:pt x="92" y="696"/>
                      <a:pt x="92" y="696"/>
                    </a:cubicBezTo>
                    <a:cubicBezTo>
                      <a:pt x="92" y="723"/>
                      <a:pt x="114" y="745"/>
                      <a:pt x="141" y="745"/>
                    </a:cubicBezTo>
                    <a:cubicBezTo>
                      <a:pt x="168" y="745"/>
                      <a:pt x="190" y="723"/>
                      <a:pt x="190" y="696"/>
                    </a:cubicBezTo>
                    <a:cubicBezTo>
                      <a:pt x="190" y="335"/>
                      <a:pt x="190" y="335"/>
                      <a:pt x="190" y="335"/>
                    </a:cubicBezTo>
                    <a:cubicBezTo>
                      <a:pt x="209" y="335"/>
                      <a:pt x="209" y="335"/>
                      <a:pt x="209" y="335"/>
                    </a:cubicBezTo>
                    <a:cubicBezTo>
                      <a:pt x="209" y="696"/>
                      <a:pt x="209" y="696"/>
                      <a:pt x="209" y="696"/>
                    </a:cubicBezTo>
                    <a:cubicBezTo>
                      <a:pt x="209" y="723"/>
                      <a:pt x="231" y="745"/>
                      <a:pt x="258" y="745"/>
                    </a:cubicBezTo>
                    <a:cubicBezTo>
                      <a:pt x="286" y="745"/>
                      <a:pt x="308" y="723"/>
                      <a:pt x="308" y="696"/>
                    </a:cubicBezTo>
                    <a:cubicBezTo>
                      <a:pt x="308" y="97"/>
                      <a:pt x="308" y="97"/>
                      <a:pt x="308" y="97"/>
                    </a:cubicBezTo>
                    <a:cubicBezTo>
                      <a:pt x="310" y="102"/>
                      <a:pt x="313" y="107"/>
                      <a:pt x="315" y="114"/>
                    </a:cubicBezTo>
                    <a:cubicBezTo>
                      <a:pt x="326" y="145"/>
                      <a:pt x="336" y="196"/>
                      <a:pt x="336" y="276"/>
                    </a:cubicBezTo>
                    <a:cubicBezTo>
                      <a:pt x="336" y="299"/>
                      <a:pt x="335" y="323"/>
                      <a:pt x="333" y="349"/>
                    </a:cubicBezTo>
                    <a:cubicBezTo>
                      <a:pt x="332" y="367"/>
                      <a:pt x="346" y="382"/>
                      <a:pt x="364" y="383"/>
                    </a:cubicBezTo>
                    <a:cubicBezTo>
                      <a:pt x="364" y="383"/>
                      <a:pt x="365" y="383"/>
                      <a:pt x="365" y="383"/>
                    </a:cubicBezTo>
                    <a:cubicBezTo>
                      <a:pt x="382" y="383"/>
                      <a:pt x="396" y="370"/>
                      <a:pt x="397" y="353"/>
                    </a:cubicBezTo>
                    <a:cubicBezTo>
                      <a:pt x="399" y="325"/>
                      <a:pt x="400" y="300"/>
                      <a:pt x="400" y="276"/>
                    </a:cubicBezTo>
                    <a:cubicBezTo>
                      <a:pt x="400" y="156"/>
                      <a:pt x="380" y="89"/>
                      <a:pt x="354" y="49"/>
                    </a:cubicBezTo>
                    <a:cubicBezTo>
                      <a:pt x="341" y="29"/>
                      <a:pt x="326" y="16"/>
                      <a:pt x="311" y="9"/>
                    </a:cubicBezTo>
                    <a:cubicBezTo>
                      <a:pt x="302" y="4"/>
                      <a:pt x="294" y="2"/>
                      <a:pt x="287" y="1"/>
                    </a:cubicBezTo>
                    <a:cubicBezTo>
                      <a:pt x="284" y="0"/>
                      <a:pt x="280" y="0"/>
                      <a:pt x="277" y="0"/>
                    </a:cubicBezTo>
                    <a:cubicBezTo>
                      <a:pt x="122" y="0"/>
                      <a:pt x="122" y="0"/>
                      <a:pt x="122" y="0"/>
                    </a:cubicBezTo>
                    <a:cubicBezTo>
                      <a:pt x="119" y="0"/>
                      <a:pt x="116" y="0"/>
                      <a:pt x="113" y="1"/>
                    </a:cubicBezTo>
                    <a:cubicBezTo>
                      <a:pt x="106" y="2"/>
                      <a:pt x="97" y="4"/>
                      <a:pt x="88" y="9"/>
                    </a:cubicBezTo>
                    <a:cubicBezTo>
                      <a:pt x="67" y="20"/>
                      <a:pt x="43" y="43"/>
                      <a:pt x="27" y="84"/>
                    </a:cubicBezTo>
                    <a:cubicBezTo>
                      <a:pt x="11" y="126"/>
                      <a:pt x="0" y="186"/>
                      <a:pt x="0" y="276"/>
                    </a:cubicBezTo>
                    <a:cubicBezTo>
                      <a:pt x="0" y="300"/>
                      <a:pt x="0" y="325"/>
                      <a:pt x="2" y="353"/>
                    </a:cubicBezTo>
                    <a:cubicBezTo>
                      <a:pt x="3" y="370"/>
                      <a:pt x="17" y="383"/>
                      <a:pt x="34" y="383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solidFill>
                    <a:srgbClr val="222223"/>
                  </a:solidFill>
                </a:endParaRPr>
              </a:p>
            </p:txBody>
          </p:sp>
          <p:sp>
            <p:nvSpPr>
              <p:cNvPr id="276" name="Freeform 7"/>
              <p:cNvSpPr>
                <a:spLocks/>
              </p:cNvSpPr>
              <p:nvPr/>
            </p:nvSpPr>
            <p:spPr bwMode="auto">
              <a:xfrm>
                <a:off x="2451741" y="655025"/>
                <a:ext cx="305253" cy="304600"/>
              </a:xfrm>
              <a:custGeom>
                <a:avLst/>
                <a:gdLst/>
                <a:ahLst/>
                <a:cxnLst>
                  <a:cxn ang="0">
                    <a:pos x="78" y="186"/>
                  </a:cxn>
                  <a:cxn ang="0">
                    <a:pos x="186" y="119"/>
                  </a:cxn>
                  <a:cxn ang="0">
                    <a:pos x="119" y="11"/>
                  </a:cxn>
                  <a:cxn ang="0">
                    <a:pos x="11" y="78"/>
                  </a:cxn>
                  <a:cxn ang="0">
                    <a:pos x="78" y="186"/>
                  </a:cxn>
                </a:cxnLst>
                <a:rect l="0" t="0" r="r" b="b"/>
                <a:pathLst>
                  <a:path w="198" h="198">
                    <a:moveTo>
                      <a:pt x="78" y="186"/>
                    </a:moveTo>
                    <a:cubicBezTo>
                      <a:pt x="127" y="198"/>
                      <a:pt x="175" y="168"/>
                      <a:pt x="186" y="119"/>
                    </a:cubicBezTo>
                    <a:cubicBezTo>
                      <a:pt x="198" y="71"/>
                      <a:pt x="168" y="22"/>
                      <a:pt x="119" y="11"/>
                    </a:cubicBezTo>
                    <a:cubicBezTo>
                      <a:pt x="71" y="0"/>
                      <a:pt x="22" y="30"/>
                      <a:pt x="11" y="78"/>
                    </a:cubicBezTo>
                    <a:cubicBezTo>
                      <a:pt x="0" y="127"/>
                      <a:pt x="30" y="175"/>
                      <a:pt x="78" y="18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solidFill>
                    <a:srgbClr val="222223"/>
                  </a:solidFill>
                </a:endParaRPr>
              </a:p>
            </p:txBody>
          </p:sp>
        </p:grpSp>
        <p:grpSp>
          <p:nvGrpSpPr>
            <p:cNvPr id="211" name="Group 171"/>
            <p:cNvGrpSpPr>
              <a:grpSpLocks noChangeAspect="1"/>
            </p:cNvGrpSpPr>
            <p:nvPr/>
          </p:nvGrpSpPr>
          <p:grpSpPr>
            <a:xfrm>
              <a:off x="847986" y="3336787"/>
              <a:ext cx="114509" cy="196307"/>
              <a:chOff x="2357918" y="940897"/>
              <a:chExt cx="616379" cy="1474091"/>
            </a:xfrm>
            <a:grpFill/>
          </p:grpSpPr>
          <p:sp>
            <p:nvSpPr>
              <p:cNvPr id="273" name="Freeform 6"/>
              <p:cNvSpPr>
                <a:spLocks/>
              </p:cNvSpPr>
              <p:nvPr/>
            </p:nvSpPr>
            <p:spPr bwMode="auto">
              <a:xfrm>
                <a:off x="2357918" y="1267025"/>
                <a:ext cx="616379" cy="1147963"/>
              </a:xfrm>
              <a:custGeom>
                <a:avLst/>
                <a:gdLst/>
                <a:ahLst/>
                <a:cxnLst>
                  <a:cxn ang="0">
                    <a:pos x="34" y="383"/>
                  </a:cxn>
                  <a:cxn ang="0">
                    <a:pos x="36" y="383"/>
                  </a:cxn>
                  <a:cxn ang="0">
                    <a:pos x="66" y="349"/>
                  </a:cxn>
                  <a:cxn ang="0">
                    <a:pos x="64" y="276"/>
                  </a:cxn>
                  <a:cxn ang="0">
                    <a:pos x="92" y="97"/>
                  </a:cxn>
                  <a:cxn ang="0">
                    <a:pos x="92" y="696"/>
                  </a:cxn>
                  <a:cxn ang="0">
                    <a:pos x="141" y="745"/>
                  </a:cxn>
                  <a:cxn ang="0">
                    <a:pos x="190" y="696"/>
                  </a:cxn>
                  <a:cxn ang="0">
                    <a:pos x="190" y="335"/>
                  </a:cxn>
                  <a:cxn ang="0">
                    <a:pos x="209" y="335"/>
                  </a:cxn>
                  <a:cxn ang="0">
                    <a:pos x="209" y="696"/>
                  </a:cxn>
                  <a:cxn ang="0">
                    <a:pos x="258" y="745"/>
                  </a:cxn>
                  <a:cxn ang="0">
                    <a:pos x="308" y="696"/>
                  </a:cxn>
                  <a:cxn ang="0">
                    <a:pos x="308" y="97"/>
                  </a:cxn>
                  <a:cxn ang="0">
                    <a:pos x="315" y="114"/>
                  </a:cxn>
                  <a:cxn ang="0">
                    <a:pos x="336" y="276"/>
                  </a:cxn>
                  <a:cxn ang="0">
                    <a:pos x="333" y="349"/>
                  </a:cxn>
                  <a:cxn ang="0">
                    <a:pos x="364" y="383"/>
                  </a:cxn>
                  <a:cxn ang="0">
                    <a:pos x="365" y="383"/>
                  </a:cxn>
                  <a:cxn ang="0">
                    <a:pos x="397" y="353"/>
                  </a:cxn>
                  <a:cxn ang="0">
                    <a:pos x="400" y="276"/>
                  </a:cxn>
                  <a:cxn ang="0">
                    <a:pos x="354" y="49"/>
                  </a:cxn>
                  <a:cxn ang="0">
                    <a:pos x="311" y="9"/>
                  </a:cxn>
                  <a:cxn ang="0">
                    <a:pos x="287" y="1"/>
                  </a:cxn>
                  <a:cxn ang="0">
                    <a:pos x="277" y="0"/>
                  </a:cxn>
                  <a:cxn ang="0">
                    <a:pos x="122" y="0"/>
                  </a:cxn>
                  <a:cxn ang="0">
                    <a:pos x="113" y="1"/>
                  </a:cxn>
                  <a:cxn ang="0">
                    <a:pos x="88" y="9"/>
                  </a:cxn>
                  <a:cxn ang="0">
                    <a:pos x="27" y="84"/>
                  </a:cxn>
                  <a:cxn ang="0">
                    <a:pos x="0" y="276"/>
                  </a:cxn>
                  <a:cxn ang="0">
                    <a:pos x="2" y="353"/>
                  </a:cxn>
                  <a:cxn ang="0">
                    <a:pos x="34" y="383"/>
                  </a:cxn>
                </a:cxnLst>
                <a:rect l="0" t="0" r="r" b="b"/>
                <a:pathLst>
                  <a:path w="400" h="745">
                    <a:moveTo>
                      <a:pt x="34" y="383"/>
                    </a:moveTo>
                    <a:cubicBezTo>
                      <a:pt x="35" y="383"/>
                      <a:pt x="35" y="383"/>
                      <a:pt x="36" y="383"/>
                    </a:cubicBezTo>
                    <a:cubicBezTo>
                      <a:pt x="54" y="382"/>
                      <a:pt x="67" y="367"/>
                      <a:pt x="66" y="349"/>
                    </a:cubicBezTo>
                    <a:cubicBezTo>
                      <a:pt x="64" y="323"/>
                      <a:pt x="64" y="299"/>
                      <a:pt x="64" y="276"/>
                    </a:cubicBezTo>
                    <a:cubicBezTo>
                      <a:pt x="64" y="180"/>
                      <a:pt x="78" y="125"/>
                      <a:pt x="92" y="97"/>
                    </a:cubicBezTo>
                    <a:cubicBezTo>
                      <a:pt x="92" y="696"/>
                      <a:pt x="92" y="696"/>
                      <a:pt x="92" y="696"/>
                    </a:cubicBezTo>
                    <a:cubicBezTo>
                      <a:pt x="92" y="723"/>
                      <a:pt x="114" y="745"/>
                      <a:pt x="141" y="745"/>
                    </a:cubicBezTo>
                    <a:cubicBezTo>
                      <a:pt x="168" y="745"/>
                      <a:pt x="190" y="723"/>
                      <a:pt x="190" y="696"/>
                    </a:cubicBezTo>
                    <a:cubicBezTo>
                      <a:pt x="190" y="335"/>
                      <a:pt x="190" y="335"/>
                      <a:pt x="190" y="335"/>
                    </a:cubicBezTo>
                    <a:cubicBezTo>
                      <a:pt x="209" y="335"/>
                      <a:pt x="209" y="335"/>
                      <a:pt x="209" y="335"/>
                    </a:cubicBezTo>
                    <a:cubicBezTo>
                      <a:pt x="209" y="696"/>
                      <a:pt x="209" y="696"/>
                      <a:pt x="209" y="696"/>
                    </a:cubicBezTo>
                    <a:cubicBezTo>
                      <a:pt x="209" y="723"/>
                      <a:pt x="231" y="745"/>
                      <a:pt x="258" y="745"/>
                    </a:cubicBezTo>
                    <a:cubicBezTo>
                      <a:pt x="286" y="745"/>
                      <a:pt x="308" y="723"/>
                      <a:pt x="308" y="696"/>
                    </a:cubicBezTo>
                    <a:cubicBezTo>
                      <a:pt x="308" y="97"/>
                      <a:pt x="308" y="97"/>
                      <a:pt x="308" y="97"/>
                    </a:cubicBezTo>
                    <a:cubicBezTo>
                      <a:pt x="310" y="102"/>
                      <a:pt x="313" y="107"/>
                      <a:pt x="315" y="114"/>
                    </a:cubicBezTo>
                    <a:cubicBezTo>
                      <a:pt x="326" y="145"/>
                      <a:pt x="336" y="196"/>
                      <a:pt x="336" y="276"/>
                    </a:cubicBezTo>
                    <a:cubicBezTo>
                      <a:pt x="336" y="299"/>
                      <a:pt x="335" y="323"/>
                      <a:pt x="333" y="349"/>
                    </a:cubicBezTo>
                    <a:cubicBezTo>
                      <a:pt x="332" y="367"/>
                      <a:pt x="346" y="382"/>
                      <a:pt x="364" y="383"/>
                    </a:cubicBezTo>
                    <a:cubicBezTo>
                      <a:pt x="364" y="383"/>
                      <a:pt x="365" y="383"/>
                      <a:pt x="365" y="383"/>
                    </a:cubicBezTo>
                    <a:cubicBezTo>
                      <a:pt x="382" y="383"/>
                      <a:pt x="396" y="370"/>
                      <a:pt x="397" y="353"/>
                    </a:cubicBezTo>
                    <a:cubicBezTo>
                      <a:pt x="399" y="325"/>
                      <a:pt x="400" y="300"/>
                      <a:pt x="400" y="276"/>
                    </a:cubicBezTo>
                    <a:cubicBezTo>
                      <a:pt x="400" y="156"/>
                      <a:pt x="380" y="89"/>
                      <a:pt x="354" y="49"/>
                    </a:cubicBezTo>
                    <a:cubicBezTo>
                      <a:pt x="341" y="29"/>
                      <a:pt x="326" y="16"/>
                      <a:pt x="311" y="9"/>
                    </a:cubicBezTo>
                    <a:cubicBezTo>
                      <a:pt x="302" y="4"/>
                      <a:pt x="294" y="2"/>
                      <a:pt x="287" y="1"/>
                    </a:cubicBezTo>
                    <a:cubicBezTo>
                      <a:pt x="284" y="0"/>
                      <a:pt x="280" y="0"/>
                      <a:pt x="277" y="0"/>
                    </a:cubicBezTo>
                    <a:cubicBezTo>
                      <a:pt x="122" y="0"/>
                      <a:pt x="122" y="0"/>
                      <a:pt x="122" y="0"/>
                    </a:cubicBezTo>
                    <a:cubicBezTo>
                      <a:pt x="119" y="0"/>
                      <a:pt x="116" y="0"/>
                      <a:pt x="113" y="1"/>
                    </a:cubicBezTo>
                    <a:cubicBezTo>
                      <a:pt x="106" y="2"/>
                      <a:pt x="97" y="4"/>
                      <a:pt x="88" y="9"/>
                    </a:cubicBezTo>
                    <a:cubicBezTo>
                      <a:pt x="67" y="20"/>
                      <a:pt x="43" y="43"/>
                      <a:pt x="27" y="84"/>
                    </a:cubicBezTo>
                    <a:cubicBezTo>
                      <a:pt x="11" y="126"/>
                      <a:pt x="0" y="186"/>
                      <a:pt x="0" y="276"/>
                    </a:cubicBezTo>
                    <a:cubicBezTo>
                      <a:pt x="0" y="300"/>
                      <a:pt x="0" y="325"/>
                      <a:pt x="2" y="353"/>
                    </a:cubicBezTo>
                    <a:cubicBezTo>
                      <a:pt x="3" y="370"/>
                      <a:pt x="17" y="383"/>
                      <a:pt x="34" y="383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solidFill>
                    <a:srgbClr val="222223"/>
                  </a:solidFill>
                </a:endParaRPr>
              </a:p>
            </p:txBody>
          </p:sp>
          <p:sp>
            <p:nvSpPr>
              <p:cNvPr id="274" name="Freeform 7"/>
              <p:cNvSpPr>
                <a:spLocks/>
              </p:cNvSpPr>
              <p:nvPr/>
            </p:nvSpPr>
            <p:spPr bwMode="auto">
              <a:xfrm>
                <a:off x="2513153" y="940897"/>
                <a:ext cx="305253" cy="304601"/>
              </a:xfrm>
              <a:custGeom>
                <a:avLst/>
                <a:gdLst/>
                <a:ahLst/>
                <a:cxnLst>
                  <a:cxn ang="0">
                    <a:pos x="78" y="186"/>
                  </a:cxn>
                  <a:cxn ang="0">
                    <a:pos x="186" y="119"/>
                  </a:cxn>
                  <a:cxn ang="0">
                    <a:pos x="119" y="11"/>
                  </a:cxn>
                  <a:cxn ang="0">
                    <a:pos x="11" y="78"/>
                  </a:cxn>
                  <a:cxn ang="0">
                    <a:pos x="78" y="186"/>
                  </a:cxn>
                </a:cxnLst>
                <a:rect l="0" t="0" r="r" b="b"/>
                <a:pathLst>
                  <a:path w="198" h="198">
                    <a:moveTo>
                      <a:pt x="78" y="186"/>
                    </a:moveTo>
                    <a:cubicBezTo>
                      <a:pt x="127" y="198"/>
                      <a:pt x="175" y="168"/>
                      <a:pt x="186" y="119"/>
                    </a:cubicBezTo>
                    <a:cubicBezTo>
                      <a:pt x="198" y="71"/>
                      <a:pt x="168" y="22"/>
                      <a:pt x="119" y="11"/>
                    </a:cubicBezTo>
                    <a:cubicBezTo>
                      <a:pt x="71" y="0"/>
                      <a:pt x="22" y="30"/>
                      <a:pt x="11" y="78"/>
                    </a:cubicBezTo>
                    <a:cubicBezTo>
                      <a:pt x="0" y="127"/>
                      <a:pt x="30" y="175"/>
                      <a:pt x="78" y="18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solidFill>
                    <a:srgbClr val="222223"/>
                  </a:solidFill>
                </a:endParaRPr>
              </a:p>
            </p:txBody>
          </p:sp>
        </p:grpSp>
        <p:grpSp>
          <p:nvGrpSpPr>
            <p:cNvPr id="212" name="Group 171"/>
            <p:cNvGrpSpPr>
              <a:grpSpLocks noChangeAspect="1"/>
            </p:cNvGrpSpPr>
            <p:nvPr/>
          </p:nvGrpSpPr>
          <p:grpSpPr>
            <a:xfrm>
              <a:off x="436890" y="3334489"/>
              <a:ext cx="114509" cy="196307"/>
              <a:chOff x="2357918" y="940897"/>
              <a:chExt cx="616379" cy="1474091"/>
            </a:xfrm>
            <a:grpFill/>
          </p:grpSpPr>
          <p:sp>
            <p:nvSpPr>
              <p:cNvPr id="271" name="Freeform 6"/>
              <p:cNvSpPr>
                <a:spLocks/>
              </p:cNvSpPr>
              <p:nvPr/>
            </p:nvSpPr>
            <p:spPr bwMode="auto">
              <a:xfrm>
                <a:off x="2357918" y="1267025"/>
                <a:ext cx="616379" cy="1147963"/>
              </a:xfrm>
              <a:custGeom>
                <a:avLst/>
                <a:gdLst/>
                <a:ahLst/>
                <a:cxnLst>
                  <a:cxn ang="0">
                    <a:pos x="34" y="383"/>
                  </a:cxn>
                  <a:cxn ang="0">
                    <a:pos x="36" y="383"/>
                  </a:cxn>
                  <a:cxn ang="0">
                    <a:pos x="66" y="349"/>
                  </a:cxn>
                  <a:cxn ang="0">
                    <a:pos x="64" y="276"/>
                  </a:cxn>
                  <a:cxn ang="0">
                    <a:pos x="92" y="97"/>
                  </a:cxn>
                  <a:cxn ang="0">
                    <a:pos x="92" y="696"/>
                  </a:cxn>
                  <a:cxn ang="0">
                    <a:pos x="141" y="745"/>
                  </a:cxn>
                  <a:cxn ang="0">
                    <a:pos x="190" y="696"/>
                  </a:cxn>
                  <a:cxn ang="0">
                    <a:pos x="190" y="335"/>
                  </a:cxn>
                  <a:cxn ang="0">
                    <a:pos x="209" y="335"/>
                  </a:cxn>
                  <a:cxn ang="0">
                    <a:pos x="209" y="696"/>
                  </a:cxn>
                  <a:cxn ang="0">
                    <a:pos x="258" y="745"/>
                  </a:cxn>
                  <a:cxn ang="0">
                    <a:pos x="308" y="696"/>
                  </a:cxn>
                  <a:cxn ang="0">
                    <a:pos x="308" y="97"/>
                  </a:cxn>
                  <a:cxn ang="0">
                    <a:pos x="315" y="114"/>
                  </a:cxn>
                  <a:cxn ang="0">
                    <a:pos x="336" y="276"/>
                  </a:cxn>
                  <a:cxn ang="0">
                    <a:pos x="333" y="349"/>
                  </a:cxn>
                  <a:cxn ang="0">
                    <a:pos x="364" y="383"/>
                  </a:cxn>
                  <a:cxn ang="0">
                    <a:pos x="365" y="383"/>
                  </a:cxn>
                  <a:cxn ang="0">
                    <a:pos x="397" y="353"/>
                  </a:cxn>
                  <a:cxn ang="0">
                    <a:pos x="400" y="276"/>
                  </a:cxn>
                  <a:cxn ang="0">
                    <a:pos x="354" y="49"/>
                  </a:cxn>
                  <a:cxn ang="0">
                    <a:pos x="311" y="9"/>
                  </a:cxn>
                  <a:cxn ang="0">
                    <a:pos x="287" y="1"/>
                  </a:cxn>
                  <a:cxn ang="0">
                    <a:pos x="277" y="0"/>
                  </a:cxn>
                  <a:cxn ang="0">
                    <a:pos x="122" y="0"/>
                  </a:cxn>
                  <a:cxn ang="0">
                    <a:pos x="113" y="1"/>
                  </a:cxn>
                  <a:cxn ang="0">
                    <a:pos x="88" y="9"/>
                  </a:cxn>
                  <a:cxn ang="0">
                    <a:pos x="27" y="84"/>
                  </a:cxn>
                  <a:cxn ang="0">
                    <a:pos x="0" y="276"/>
                  </a:cxn>
                  <a:cxn ang="0">
                    <a:pos x="2" y="353"/>
                  </a:cxn>
                  <a:cxn ang="0">
                    <a:pos x="34" y="383"/>
                  </a:cxn>
                </a:cxnLst>
                <a:rect l="0" t="0" r="r" b="b"/>
                <a:pathLst>
                  <a:path w="400" h="745">
                    <a:moveTo>
                      <a:pt x="34" y="383"/>
                    </a:moveTo>
                    <a:cubicBezTo>
                      <a:pt x="35" y="383"/>
                      <a:pt x="35" y="383"/>
                      <a:pt x="36" y="383"/>
                    </a:cubicBezTo>
                    <a:cubicBezTo>
                      <a:pt x="54" y="382"/>
                      <a:pt x="67" y="367"/>
                      <a:pt x="66" y="349"/>
                    </a:cubicBezTo>
                    <a:cubicBezTo>
                      <a:pt x="64" y="323"/>
                      <a:pt x="64" y="299"/>
                      <a:pt x="64" y="276"/>
                    </a:cubicBezTo>
                    <a:cubicBezTo>
                      <a:pt x="64" y="180"/>
                      <a:pt x="78" y="125"/>
                      <a:pt x="92" y="97"/>
                    </a:cubicBezTo>
                    <a:cubicBezTo>
                      <a:pt x="92" y="696"/>
                      <a:pt x="92" y="696"/>
                      <a:pt x="92" y="696"/>
                    </a:cubicBezTo>
                    <a:cubicBezTo>
                      <a:pt x="92" y="723"/>
                      <a:pt x="114" y="745"/>
                      <a:pt x="141" y="745"/>
                    </a:cubicBezTo>
                    <a:cubicBezTo>
                      <a:pt x="168" y="745"/>
                      <a:pt x="190" y="723"/>
                      <a:pt x="190" y="696"/>
                    </a:cubicBezTo>
                    <a:cubicBezTo>
                      <a:pt x="190" y="335"/>
                      <a:pt x="190" y="335"/>
                      <a:pt x="190" y="335"/>
                    </a:cubicBezTo>
                    <a:cubicBezTo>
                      <a:pt x="209" y="335"/>
                      <a:pt x="209" y="335"/>
                      <a:pt x="209" y="335"/>
                    </a:cubicBezTo>
                    <a:cubicBezTo>
                      <a:pt x="209" y="696"/>
                      <a:pt x="209" y="696"/>
                      <a:pt x="209" y="696"/>
                    </a:cubicBezTo>
                    <a:cubicBezTo>
                      <a:pt x="209" y="723"/>
                      <a:pt x="231" y="745"/>
                      <a:pt x="258" y="745"/>
                    </a:cubicBezTo>
                    <a:cubicBezTo>
                      <a:pt x="286" y="745"/>
                      <a:pt x="308" y="723"/>
                      <a:pt x="308" y="696"/>
                    </a:cubicBezTo>
                    <a:cubicBezTo>
                      <a:pt x="308" y="97"/>
                      <a:pt x="308" y="97"/>
                      <a:pt x="308" y="97"/>
                    </a:cubicBezTo>
                    <a:cubicBezTo>
                      <a:pt x="310" y="102"/>
                      <a:pt x="313" y="107"/>
                      <a:pt x="315" y="114"/>
                    </a:cubicBezTo>
                    <a:cubicBezTo>
                      <a:pt x="326" y="145"/>
                      <a:pt x="336" y="196"/>
                      <a:pt x="336" y="276"/>
                    </a:cubicBezTo>
                    <a:cubicBezTo>
                      <a:pt x="336" y="299"/>
                      <a:pt x="335" y="323"/>
                      <a:pt x="333" y="349"/>
                    </a:cubicBezTo>
                    <a:cubicBezTo>
                      <a:pt x="332" y="367"/>
                      <a:pt x="346" y="382"/>
                      <a:pt x="364" y="383"/>
                    </a:cubicBezTo>
                    <a:cubicBezTo>
                      <a:pt x="364" y="383"/>
                      <a:pt x="365" y="383"/>
                      <a:pt x="365" y="383"/>
                    </a:cubicBezTo>
                    <a:cubicBezTo>
                      <a:pt x="382" y="383"/>
                      <a:pt x="396" y="370"/>
                      <a:pt x="397" y="353"/>
                    </a:cubicBezTo>
                    <a:cubicBezTo>
                      <a:pt x="399" y="325"/>
                      <a:pt x="400" y="300"/>
                      <a:pt x="400" y="276"/>
                    </a:cubicBezTo>
                    <a:cubicBezTo>
                      <a:pt x="400" y="156"/>
                      <a:pt x="380" y="89"/>
                      <a:pt x="354" y="49"/>
                    </a:cubicBezTo>
                    <a:cubicBezTo>
                      <a:pt x="341" y="29"/>
                      <a:pt x="326" y="16"/>
                      <a:pt x="311" y="9"/>
                    </a:cubicBezTo>
                    <a:cubicBezTo>
                      <a:pt x="302" y="4"/>
                      <a:pt x="294" y="2"/>
                      <a:pt x="287" y="1"/>
                    </a:cubicBezTo>
                    <a:cubicBezTo>
                      <a:pt x="284" y="0"/>
                      <a:pt x="280" y="0"/>
                      <a:pt x="277" y="0"/>
                    </a:cubicBezTo>
                    <a:cubicBezTo>
                      <a:pt x="122" y="0"/>
                      <a:pt x="122" y="0"/>
                      <a:pt x="122" y="0"/>
                    </a:cubicBezTo>
                    <a:cubicBezTo>
                      <a:pt x="119" y="0"/>
                      <a:pt x="116" y="0"/>
                      <a:pt x="113" y="1"/>
                    </a:cubicBezTo>
                    <a:cubicBezTo>
                      <a:pt x="106" y="2"/>
                      <a:pt x="97" y="4"/>
                      <a:pt x="88" y="9"/>
                    </a:cubicBezTo>
                    <a:cubicBezTo>
                      <a:pt x="67" y="20"/>
                      <a:pt x="43" y="43"/>
                      <a:pt x="27" y="84"/>
                    </a:cubicBezTo>
                    <a:cubicBezTo>
                      <a:pt x="11" y="126"/>
                      <a:pt x="0" y="186"/>
                      <a:pt x="0" y="276"/>
                    </a:cubicBezTo>
                    <a:cubicBezTo>
                      <a:pt x="0" y="300"/>
                      <a:pt x="0" y="325"/>
                      <a:pt x="2" y="353"/>
                    </a:cubicBezTo>
                    <a:cubicBezTo>
                      <a:pt x="3" y="370"/>
                      <a:pt x="17" y="383"/>
                      <a:pt x="34" y="383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solidFill>
                    <a:srgbClr val="222223"/>
                  </a:solidFill>
                </a:endParaRPr>
              </a:p>
            </p:txBody>
          </p:sp>
          <p:sp>
            <p:nvSpPr>
              <p:cNvPr id="272" name="Freeform 7"/>
              <p:cNvSpPr>
                <a:spLocks/>
              </p:cNvSpPr>
              <p:nvPr/>
            </p:nvSpPr>
            <p:spPr bwMode="auto">
              <a:xfrm>
                <a:off x="2513153" y="940897"/>
                <a:ext cx="305253" cy="304601"/>
              </a:xfrm>
              <a:custGeom>
                <a:avLst/>
                <a:gdLst/>
                <a:ahLst/>
                <a:cxnLst>
                  <a:cxn ang="0">
                    <a:pos x="78" y="186"/>
                  </a:cxn>
                  <a:cxn ang="0">
                    <a:pos x="186" y="119"/>
                  </a:cxn>
                  <a:cxn ang="0">
                    <a:pos x="119" y="11"/>
                  </a:cxn>
                  <a:cxn ang="0">
                    <a:pos x="11" y="78"/>
                  </a:cxn>
                  <a:cxn ang="0">
                    <a:pos x="78" y="186"/>
                  </a:cxn>
                </a:cxnLst>
                <a:rect l="0" t="0" r="r" b="b"/>
                <a:pathLst>
                  <a:path w="198" h="198">
                    <a:moveTo>
                      <a:pt x="78" y="186"/>
                    </a:moveTo>
                    <a:cubicBezTo>
                      <a:pt x="127" y="198"/>
                      <a:pt x="175" y="168"/>
                      <a:pt x="186" y="119"/>
                    </a:cubicBezTo>
                    <a:cubicBezTo>
                      <a:pt x="198" y="71"/>
                      <a:pt x="168" y="22"/>
                      <a:pt x="119" y="11"/>
                    </a:cubicBezTo>
                    <a:cubicBezTo>
                      <a:pt x="71" y="0"/>
                      <a:pt x="22" y="30"/>
                      <a:pt x="11" y="78"/>
                    </a:cubicBezTo>
                    <a:cubicBezTo>
                      <a:pt x="0" y="127"/>
                      <a:pt x="30" y="175"/>
                      <a:pt x="78" y="18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solidFill>
                    <a:srgbClr val="222223"/>
                  </a:solidFill>
                </a:endParaRPr>
              </a:p>
            </p:txBody>
          </p:sp>
        </p:grpSp>
        <p:grpSp>
          <p:nvGrpSpPr>
            <p:cNvPr id="213" name="Group 171"/>
            <p:cNvGrpSpPr>
              <a:grpSpLocks noChangeAspect="1"/>
            </p:cNvGrpSpPr>
            <p:nvPr/>
          </p:nvGrpSpPr>
          <p:grpSpPr>
            <a:xfrm>
              <a:off x="631681" y="3334489"/>
              <a:ext cx="114509" cy="196307"/>
              <a:chOff x="2357918" y="940897"/>
              <a:chExt cx="616379" cy="1474091"/>
            </a:xfrm>
            <a:grpFill/>
          </p:grpSpPr>
          <p:sp>
            <p:nvSpPr>
              <p:cNvPr id="269" name="Freeform 6"/>
              <p:cNvSpPr>
                <a:spLocks/>
              </p:cNvSpPr>
              <p:nvPr/>
            </p:nvSpPr>
            <p:spPr bwMode="auto">
              <a:xfrm>
                <a:off x="2357918" y="1267025"/>
                <a:ext cx="616379" cy="1147963"/>
              </a:xfrm>
              <a:custGeom>
                <a:avLst/>
                <a:gdLst/>
                <a:ahLst/>
                <a:cxnLst>
                  <a:cxn ang="0">
                    <a:pos x="34" y="383"/>
                  </a:cxn>
                  <a:cxn ang="0">
                    <a:pos x="36" y="383"/>
                  </a:cxn>
                  <a:cxn ang="0">
                    <a:pos x="66" y="349"/>
                  </a:cxn>
                  <a:cxn ang="0">
                    <a:pos x="64" y="276"/>
                  </a:cxn>
                  <a:cxn ang="0">
                    <a:pos x="92" y="97"/>
                  </a:cxn>
                  <a:cxn ang="0">
                    <a:pos x="92" y="696"/>
                  </a:cxn>
                  <a:cxn ang="0">
                    <a:pos x="141" y="745"/>
                  </a:cxn>
                  <a:cxn ang="0">
                    <a:pos x="190" y="696"/>
                  </a:cxn>
                  <a:cxn ang="0">
                    <a:pos x="190" y="335"/>
                  </a:cxn>
                  <a:cxn ang="0">
                    <a:pos x="209" y="335"/>
                  </a:cxn>
                  <a:cxn ang="0">
                    <a:pos x="209" y="696"/>
                  </a:cxn>
                  <a:cxn ang="0">
                    <a:pos x="258" y="745"/>
                  </a:cxn>
                  <a:cxn ang="0">
                    <a:pos x="308" y="696"/>
                  </a:cxn>
                  <a:cxn ang="0">
                    <a:pos x="308" y="97"/>
                  </a:cxn>
                  <a:cxn ang="0">
                    <a:pos x="315" y="114"/>
                  </a:cxn>
                  <a:cxn ang="0">
                    <a:pos x="336" y="276"/>
                  </a:cxn>
                  <a:cxn ang="0">
                    <a:pos x="333" y="349"/>
                  </a:cxn>
                  <a:cxn ang="0">
                    <a:pos x="364" y="383"/>
                  </a:cxn>
                  <a:cxn ang="0">
                    <a:pos x="365" y="383"/>
                  </a:cxn>
                  <a:cxn ang="0">
                    <a:pos x="397" y="353"/>
                  </a:cxn>
                  <a:cxn ang="0">
                    <a:pos x="400" y="276"/>
                  </a:cxn>
                  <a:cxn ang="0">
                    <a:pos x="354" y="49"/>
                  </a:cxn>
                  <a:cxn ang="0">
                    <a:pos x="311" y="9"/>
                  </a:cxn>
                  <a:cxn ang="0">
                    <a:pos x="287" y="1"/>
                  </a:cxn>
                  <a:cxn ang="0">
                    <a:pos x="277" y="0"/>
                  </a:cxn>
                  <a:cxn ang="0">
                    <a:pos x="122" y="0"/>
                  </a:cxn>
                  <a:cxn ang="0">
                    <a:pos x="113" y="1"/>
                  </a:cxn>
                  <a:cxn ang="0">
                    <a:pos x="88" y="9"/>
                  </a:cxn>
                  <a:cxn ang="0">
                    <a:pos x="27" y="84"/>
                  </a:cxn>
                  <a:cxn ang="0">
                    <a:pos x="0" y="276"/>
                  </a:cxn>
                  <a:cxn ang="0">
                    <a:pos x="2" y="353"/>
                  </a:cxn>
                  <a:cxn ang="0">
                    <a:pos x="34" y="383"/>
                  </a:cxn>
                </a:cxnLst>
                <a:rect l="0" t="0" r="r" b="b"/>
                <a:pathLst>
                  <a:path w="400" h="745">
                    <a:moveTo>
                      <a:pt x="34" y="383"/>
                    </a:moveTo>
                    <a:cubicBezTo>
                      <a:pt x="35" y="383"/>
                      <a:pt x="35" y="383"/>
                      <a:pt x="36" y="383"/>
                    </a:cubicBezTo>
                    <a:cubicBezTo>
                      <a:pt x="54" y="382"/>
                      <a:pt x="67" y="367"/>
                      <a:pt x="66" y="349"/>
                    </a:cubicBezTo>
                    <a:cubicBezTo>
                      <a:pt x="64" y="323"/>
                      <a:pt x="64" y="299"/>
                      <a:pt x="64" y="276"/>
                    </a:cubicBezTo>
                    <a:cubicBezTo>
                      <a:pt x="64" y="180"/>
                      <a:pt x="78" y="125"/>
                      <a:pt x="92" y="97"/>
                    </a:cubicBezTo>
                    <a:cubicBezTo>
                      <a:pt x="92" y="696"/>
                      <a:pt x="92" y="696"/>
                      <a:pt x="92" y="696"/>
                    </a:cubicBezTo>
                    <a:cubicBezTo>
                      <a:pt x="92" y="723"/>
                      <a:pt x="114" y="745"/>
                      <a:pt x="141" y="745"/>
                    </a:cubicBezTo>
                    <a:cubicBezTo>
                      <a:pt x="168" y="745"/>
                      <a:pt x="190" y="723"/>
                      <a:pt x="190" y="696"/>
                    </a:cubicBezTo>
                    <a:cubicBezTo>
                      <a:pt x="190" y="335"/>
                      <a:pt x="190" y="335"/>
                      <a:pt x="190" y="335"/>
                    </a:cubicBezTo>
                    <a:cubicBezTo>
                      <a:pt x="209" y="335"/>
                      <a:pt x="209" y="335"/>
                      <a:pt x="209" y="335"/>
                    </a:cubicBezTo>
                    <a:cubicBezTo>
                      <a:pt x="209" y="696"/>
                      <a:pt x="209" y="696"/>
                      <a:pt x="209" y="696"/>
                    </a:cubicBezTo>
                    <a:cubicBezTo>
                      <a:pt x="209" y="723"/>
                      <a:pt x="231" y="745"/>
                      <a:pt x="258" y="745"/>
                    </a:cubicBezTo>
                    <a:cubicBezTo>
                      <a:pt x="286" y="745"/>
                      <a:pt x="308" y="723"/>
                      <a:pt x="308" y="696"/>
                    </a:cubicBezTo>
                    <a:cubicBezTo>
                      <a:pt x="308" y="97"/>
                      <a:pt x="308" y="97"/>
                      <a:pt x="308" y="97"/>
                    </a:cubicBezTo>
                    <a:cubicBezTo>
                      <a:pt x="310" y="102"/>
                      <a:pt x="313" y="107"/>
                      <a:pt x="315" y="114"/>
                    </a:cubicBezTo>
                    <a:cubicBezTo>
                      <a:pt x="326" y="145"/>
                      <a:pt x="336" y="196"/>
                      <a:pt x="336" y="276"/>
                    </a:cubicBezTo>
                    <a:cubicBezTo>
                      <a:pt x="336" y="299"/>
                      <a:pt x="335" y="323"/>
                      <a:pt x="333" y="349"/>
                    </a:cubicBezTo>
                    <a:cubicBezTo>
                      <a:pt x="332" y="367"/>
                      <a:pt x="346" y="382"/>
                      <a:pt x="364" y="383"/>
                    </a:cubicBezTo>
                    <a:cubicBezTo>
                      <a:pt x="364" y="383"/>
                      <a:pt x="365" y="383"/>
                      <a:pt x="365" y="383"/>
                    </a:cubicBezTo>
                    <a:cubicBezTo>
                      <a:pt x="382" y="383"/>
                      <a:pt x="396" y="370"/>
                      <a:pt x="397" y="353"/>
                    </a:cubicBezTo>
                    <a:cubicBezTo>
                      <a:pt x="399" y="325"/>
                      <a:pt x="400" y="300"/>
                      <a:pt x="400" y="276"/>
                    </a:cubicBezTo>
                    <a:cubicBezTo>
                      <a:pt x="400" y="156"/>
                      <a:pt x="380" y="89"/>
                      <a:pt x="354" y="49"/>
                    </a:cubicBezTo>
                    <a:cubicBezTo>
                      <a:pt x="341" y="29"/>
                      <a:pt x="326" y="16"/>
                      <a:pt x="311" y="9"/>
                    </a:cubicBezTo>
                    <a:cubicBezTo>
                      <a:pt x="302" y="4"/>
                      <a:pt x="294" y="2"/>
                      <a:pt x="287" y="1"/>
                    </a:cubicBezTo>
                    <a:cubicBezTo>
                      <a:pt x="284" y="0"/>
                      <a:pt x="280" y="0"/>
                      <a:pt x="277" y="0"/>
                    </a:cubicBezTo>
                    <a:cubicBezTo>
                      <a:pt x="122" y="0"/>
                      <a:pt x="122" y="0"/>
                      <a:pt x="122" y="0"/>
                    </a:cubicBezTo>
                    <a:cubicBezTo>
                      <a:pt x="119" y="0"/>
                      <a:pt x="116" y="0"/>
                      <a:pt x="113" y="1"/>
                    </a:cubicBezTo>
                    <a:cubicBezTo>
                      <a:pt x="106" y="2"/>
                      <a:pt x="97" y="4"/>
                      <a:pt x="88" y="9"/>
                    </a:cubicBezTo>
                    <a:cubicBezTo>
                      <a:pt x="67" y="20"/>
                      <a:pt x="43" y="43"/>
                      <a:pt x="27" y="84"/>
                    </a:cubicBezTo>
                    <a:cubicBezTo>
                      <a:pt x="11" y="126"/>
                      <a:pt x="0" y="186"/>
                      <a:pt x="0" y="276"/>
                    </a:cubicBezTo>
                    <a:cubicBezTo>
                      <a:pt x="0" y="300"/>
                      <a:pt x="0" y="325"/>
                      <a:pt x="2" y="353"/>
                    </a:cubicBezTo>
                    <a:cubicBezTo>
                      <a:pt x="3" y="370"/>
                      <a:pt x="17" y="383"/>
                      <a:pt x="34" y="383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solidFill>
                    <a:srgbClr val="222223"/>
                  </a:solidFill>
                </a:endParaRPr>
              </a:p>
            </p:txBody>
          </p:sp>
          <p:sp>
            <p:nvSpPr>
              <p:cNvPr id="270" name="Freeform 7"/>
              <p:cNvSpPr>
                <a:spLocks/>
              </p:cNvSpPr>
              <p:nvPr/>
            </p:nvSpPr>
            <p:spPr bwMode="auto">
              <a:xfrm>
                <a:off x="2513152" y="940897"/>
                <a:ext cx="305253" cy="304600"/>
              </a:xfrm>
              <a:custGeom>
                <a:avLst/>
                <a:gdLst/>
                <a:ahLst/>
                <a:cxnLst>
                  <a:cxn ang="0">
                    <a:pos x="78" y="186"/>
                  </a:cxn>
                  <a:cxn ang="0">
                    <a:pos x="186" y="119"/>
                  </a:cxn>
                  <a:cxn ang="0">
                    <a:pos x="119" y="11"/>
                  </a:cxn>
                  <a:cxn ang="0">
                    <a:pos x="11" y="78"/>
                  </a:cxn>
                  <a:cxn ang="0">
                    <a:pos x="78" y="186"/>
                  </a:cxn>
                </a:cxnLst>
                <a:rect l="0" t="0" r="r" b="b"/>
                <a:pathLst>
                  <a:path w="198" h="198">
                    <a:moveTo>
                      <a:pt x="78" y="186"/>
                    </a:moveTo>
                    <a:cubicBezTo>
                      <a:pt x="127" y="198"/>
                      <a:pt x="175" y="168"/>
                      <a:pt x="186" y="119"/>
                    </a:cubicBezTo>
                    <a:cubicBezTo>
                      <a:pt x="198" y="71"/>
                      <a:pt x="168" y="22"/>
                      <a:pt x="119" y="11"/>
                    </a:cubicBezTo>
                    <a:cubicBezTo>
                      <a:pt x="71" y="0"/>
                      <a:pt x="22" y="30"/>
                      <a:pt x="11" y="78"/>
                    </a:cubicBezTo>
                    <a:cubicBezTo>
                      <a:pt x="0" y="127"/>
                      <a:pt x="30" y="175"/>
                      <a:pt x="78" y="18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solidFill>
                    <a:srgbClr val="222223"/>
                  </a:solidFill>
                </a:endParaRPr>
              </a:p>
            </p:txBody>
          </p:sp>
        </p:grpSp>
        <p:grpSp>
          <p:nvGrpSpPr>
            <p:cNvPr id="214" name="Group 171"/>
            <p:cNvGrpSpPr>
              <a:grpSpLocks noChangeAspect="1"/>
            </p:cNvGrpSpPr>
            <p:nvPr/>
          </p:nvGrpSpPr>
          <p:grpSpPr>
            <a:xfrm>
              <a:off x="440443" y="3602110"/>
              <a:ext cx="114509" cy="196307"/>
              <a:chOff x="2299310" y="1005911"/>
              <a:chExt cx="616379" cy="1474091"/>
            </a:xfrm>
            <a:grpFill/>
          </p:grpSpPr>
          <p:sp>
            <p:nvSpPr>
              <p:cNvPr id="267" name="Freeform 6"/>
              <p:cNvSpPr>
                <a:spLocks/>
              </p:cNvSpPr>
              <p:nvPr/>
            </p:nvSpPr>
            <p:spPr bwMode="auto">
              <a:xfrm>
                <a:off x="2299310" y="1332037"/>
                <a:ext cx="616379" cy="1147965"/>
              </a:xfrm>
              <a:custGeom>
                <a:avLst/>
                <a:gdLst/>
                <a:ahLst/>
                <a:cxnLst>
                  <a:cxn ang="0">
                    <a:pos x="34" y="383"/>
                  </a:cxn>
                  <a:cxn ang="0">
                    <a:pos x="36" y="383"/>
                  </a:cxn>
                  <a:cxn ang="0">
                    <a:pos x="66" y="349"/>
                  </a:cxn>
                  <a:cxn ang="0">
                    <a:pos x="64" y="276"/>
                  </a:cxn>
                  <a:cxn ang="0">
                    <a:pos x="92" y="97"/>
                  </a:cxn>
                  <a:cxn ang="0">
                    <a:pos x="92" y="696"/>
                  </a:cxn>
                  <a:cxn ang="0">
                    <a:pos x="141" y="745"/>
                  </a:cxn>
                  <a:cxn ang="0">
                    <a:pos x="190" y="696"/>
                  </a:cxn>
                  <a:cxn ang="0">
                    <a:pos x="190" y="335"/>
                  </a:cxn>
                  <a:cxn ang="0">
                    <a:pos x="209" y="335"/>
                  </a:cxn>
                  <a:cxn ang="0">
                    <a:pos x="209" y="696"/>
                  </a:cxn>
                  <a:cxn ang="0">
                    <a:pos x="258" y="745"/>
                  </a:cxn>
                  <a:cxn ang="0">
                    <a:pos x="308" y="696"/>
                  </a:cxn>
                  <a:cxn ang="0">
                    <a:pos x="308" y="97"/>
                  </a:cxn>
                  <a:cxn ang="0">
                    <a:pos x="315" y="114"/>
                  </a:cxn>
                  <a:cxn ang="0">
                    <a:pos x="336" y="276"/>
                  </a:cxn>
                  <a:cxn ang="0">
                    <a:pos x="333" y="349"/>
                  </a:cxn>
                  <a:cxn ang="0">
                    <a:pos x="364" y="383"/>
                  </a:cxn>
                  <a:cxn ang="0">
                    <a:pos x="365" y="383"/>
                  </a:cxn>
                  <a:cxn ang="0">
                    <a:pos x="397" y="353"/>
                  </a:cxn>
                  <a:cxn ang="0">
                    <a:pos x="400" y="276"/>
                  </a:cxn>
                  <a:cxn ang="0">
                    <a:pos x="354" y="49"/>
                  </a:cxn>
                  <a:cxn ang="0">
                    <a:pos x="311" y="9"/>
                  </a:cxn>
                  <a:cxn ang="0">
                    <a:pos x="287" y="1"/>
                  </a:cxn>
                  <a:cxn ang="0">
                    <a:pos x="277" y="0"/>
                  </a:cxn>
                  <a:cxn ang="0">
                    <a:pos x="122" y="0"/>
                  </a:cxn>
                  <a:cxn ang="0">
                    <a:pos x="113" y="1"/>
                  </a:cxn>
                  <a:cxn ang="0">
                    <a:pos x="88" y="9"/>
                  </a:cxn>
                  <a:cxn ang="0">
                    <a:pos x="27" y="84"/>
                  </a:cxn>
                  <a:cxn ang="0">
                    <a:pos x="0" y="276"/>
                  </a:cxn>
                  <a:cxn ang="0">
                    <a:pos x="2" y="353"/>
                  </a:cxn>
                  <a:cxn ang="0">
                    <a:pos x="34" y="383"/>
                  </a:cxn>
                </a:cxnLst>
                <a:rect l="0" t="0" r="r" b="b"/>
                <a:pathLst>
                  <a:path w="400" h="745">
                    <a:moveTo>
                      <a:pt x="34" y="383"/>
                    </a:moveTo>
                    <a:cubicBezTo>
                      <a:pt x="35" y="383"/>
                      <a:pt x="35" y="383"/>
                      <a:pt x="36" y="383"/>
                    </a:cubicBezTo>
                    <a:cubicBezTo>
                      <a:pt x="54" y="382"/>
                      <a:pt x="67" y="367"/>
                      <a:pt x="66" y="349"/>
                    </a:cubicBezTo>
                    <a:cubicBezTo>
                      <a:pt x="64" y="323"/>
                      <a:pt x="64" y="299"/>
                      <a:pt x="64" y="276"/>
                    </a:cubicBezTo>
                    <a:cubicBezTo>
                      <a:pt x="64" y="180"/>
                      <a:pt x="78" y="125"/>
                      <a:pt x="92" y="97"/>
                    </a:cubicBezTo>
                    <a:cubicBezTo>
                      <a:pt x="92" y="696"/>
                      <a:pt x="92" y="696"/>
                      <a:pt x="92" y="696"/>
                    </a:cubicBezTo>
                    <a:cubicBezTo>
                      <a:pt x="92" y="723"/>
                      <a:pt x="114" y="745"/>
                      <a:pt x="141" y="745"/>
                    </a:cubicBezTo>
                    <a:cubicBezTo>
                      <a:pt x="168" y="745"/>
                      <a:pt x="190" y="723"/>
                      <a:pt x="190" y="696"/>
                    </a:cubicBezTo>
                    <a:cubicBezTo>
                      <a:pt x="190" y="335"/>
                      <a:pt x="190" y="335"/>
                      <a:pt x="190" y="335"/>
                    </a:cubicBezTo>
                    <a:cubicBezTo>
                      <a:pt x="209" y="335"/>
                      <a:pt x="209" y="335"/>
                      <a:pt x="209" y="335"/>
                    </a:cubicBezTo>
                    <a:cubicBezTo>
                      <a:pt x="209" y="696"/>
                      <a:pt x="209" y="696"/>
                      <a:pt x="209" y="696"/>
                    </a:cubicBezTo>
                    <a:cubicBezTo>
                      <a:pt x="209" y="723"/>
                      <a:pt x="231" y="745"/>
                      <a:pt x="258" y="745"/>
                    </a:cubicBezTo>
                    <a:cubicBezTo>
                      <a:pt x="286" y="745"/>
                      <a:pt x="308" y="723"/>
                      <a:pt x="308" y="696"/>
                    </a:cubicBezTo>
                    <a:cubicBezTo>
                      <a:pt x="308" y="97"/>
                      <a:pt x="308" y="97"/>
                      <a:pt x="308" y="97"/>
                    </a:cubicBezTo>
                    <a:cubicBezTo>
                      <a:pt x="310" y="102"/>
                      <a:pt x="313" y="107"/>
                      <a:pt x="315" y="114"/>
                    </a:cubicBezTo>
                    <a:cubicBezTo>
                      <a:pt x="326" y="145"/>
                      <a:pt x="336" y="196"/>
                      <a:pt x="336" y="276"/>
                    </a:cubicBezTo>
                    <a:cubicBezTo>
                      <a:pt x="336" y="299"/>
                      <a:pt x="335" y="323"/>
                      <a:pt x="333" y="349"/>
                    </a:cubicBezTo>
                    <a:cubicBezTo>
                      <a:pt x="332" y="367"/>
                      <a:pt x="346" y="382"/>
                      <a:pt x="364" y="383"/>
                    </a:cubicBezTo>
                    <a:cubicBezTo>
                      <a:pt x="364" y="383"/>
                      <a:pt x="365" y="383"/>
                      <a:pt x="365" y="383"/>
                    </a:cubicBezTo>
                    <a:cubicBezTo>
                      <a:pt x="382" y="383"/>
                      <a:pt x="396" y="370"/>
                      <a:pt x="397" y="353"/>
                    </a:cubicBezTo>
                    <a:cubicBezTo>
                      <a:pt x="399" y="325"/>
                      <a:pt x="400" y="300"/>
                      <a:pt x="400" y="276"/>
                    </a:cubicBezTo>
                    <a:cubicBezTo>
                      <a:pt x="400" y="156"/>
                      <a:pt x="380" y="89"/>
                      <a:pt x="354" y="49"/>
                    </a:cubicBezTo>
                    <a:cubicBezTo>
                      <a:pt x="341" y="29"/>
                      <a:pt x="326" y="16"/>
                      <a:pt x="311" y="9"/>
                    </a:cubicBezTo>
                    <a:cubicBezTo>
                      <a:pt x="302" y="4"/>
                      <a:pt x="294" y="2"/>
                      <a:pt x="287" y="1"/>
                    </a:cubicBezTo>
                    <a:cubicBezTo>
                      <a:pt x="284" y="0"/>
                      <a:pt x="280" y="0"/>
                      <a:pt x="277" y="0"/>
                    </a:cubicBezTo>
                    <a:cubicBezTo>
                      <a:pt x="122" y="0"/>
                      <a:pt x="122" y="0"/>
                      <a:pt x="122" y="0"/>
                    </a:cubicBezTo>
                    <a:cubicBezTo>
                      <a:pt x="119" y="0"/>
                      <a:pt x="116" y="0"/>
                      <a:pt x="113" y="1"/>
                    </a:cubicBezTo>
                    <a:cubicBezTo>
                      <a:pt x="106" y="2"/>
                      <a:pt x="97" y="4"/>
                      <a:pt x="88" y="9"/>
                    </a:cubicBezTo>
                    <a:cubicBezTo>
                      <a:pt x="67" y="20"/>
                      <a:pt x="43" y="43"/>
                      <a:pt x="27" y="84"/>
                    </a:cubicBezTo>
                    <a:cubicBezTo>
                      <a:pt x="11" y="126"/>
                      <a:pt x="0" y="186"/>
                      <a:pt x="0" y="276"/>
                    </a:cubicBezTo>
                    <a:cubicBezTo>
                      <a:pt x="0" y="300"/>
                      <a:pt x="0" y="325"/>
                      <a:pt x="2" y="353"/>
                    </a:cubicBezTo>
                    <a:cubicBezTo>
                      <a:pt x="3" y="370"/>
                      <a:pt x="17" y="383"/>
                      <a:pt x="34" y="383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solidFill>
                    <a:srgbClr val="222223"/>
                  </a:solidFill>
                </a:endParaRPr>
              </a:p>
            </p:txBody>
          </p:sp>
          <p:sp>
            <p:nvSpPr>
              <p:cNvPr id="268" name="Freeform 7"/>
              <p:cNvSpPr>
                <a:spLocks/>
              </p:cNvSpPr>
              <p:nvPr/>
            </p:nvSpPr>
            <p:spPr bwMode="auto">
              <a:xfrm>
                <a:off x="2454546" y="1005911"/>
                <a:ext cx="305254" cy="304602"/>
              </a:xfrm>
              <a:custGeom>
                <a:avLst/>
                <a:gdLst/>
                <a:ahLst/>
                <a:cxnLst>
                  <a:cxn ang="0">
                    <a:pos x="78" y="186"/>
                  </a:cxn>
                  <a:cxn ang="0">
                    <a:pos x="186" y="119"/>
                  </a:cxn>
                  <a:cxn ang="0">
                    <a:pos x="119" y="11"/>
                  </a:cxn>
                  <a:cxn ang="0">
                    <a:pos x="11" y="78"/>
                  </a:cxn>
                  <a:cxn ang="0">
                    <a:pos x="78" y="186"/>
                  </a:cxn>
                </a:cxnLst>
                <a:rect l="0" t="0" r="r" b="b"/>
                <a:pathLst>
                  <a:path w="198" h="198">
                    <a:moveTo>
                      <a:pt x="78" y="186"/>
                    </a:moveTo>
                    <a:cubicBezTo>
                      <a:pt x="127" y="198"/>
                      <a:pt x="175" y="168"/>
                      <a:pt x="186" y="119"/>
                    </a:cubicBezTo>
                    <a:cubicBezTo>
                      <a:pt x="198" y="71"/>
                      <a:pt x="168" y="22"/>
                      <a:pt x="119" y="11"/>
                    </a:cubicBezTo>
                    <a:cubicBezTo>
                      <a:pt x="71" y="0"/>
                      <a:pt x="22" y="30"/>
                      <a:pt x="11" y="78"/>
                    </a:cubicBezTo>
                    <a:cubicBezTo>
                      <a:pt x="0" y="127"/>
                      <a:pt x="30" y="175"/>
                      <a:pt x="78" y="18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solidFill>
                    <a:srgbClr val="222223"/>
                  </a:solidFill>
                </a:endParaRPr>
              </a:p>
            </p:txBody>
          </p:sp>
        </p:grpSp>
        <p:grpSp>
          <p:nvGrpSpPr>
            <p:cNvPr id="215" name="Group 171"/>
            <p:cNvGrpSpPr>
              <a:grpSpLocks noChangeAspect="1"/>
            </p:cNvGrpSpPr>
            <p:nvPr/>
          </p:nvGrpSpPr>
          <p:grpSpPr>
            <a:xfrm>
              <a:off x="635234" y="3602110"/>
              <a:ext cx="114509" cy="196307"/>
              <a:chOff x="2299310" y="1005911"/>
              <a:chExt cx="616379" cy="1474091"/>
            </a:xfrm>
            <a:grpFill/>
          </p:grpSpPr>
          <p:sp>
            <p:nvSpPr>
              <p:cNvPr id="265" name="Freeform 6"/>
              <p:cNvSpPr>
                <a:spLocks/>
              </p:cNvSpPr>
              <p:nvPr/>
            </p:nvSpPr>
            <p:spPr bwMode="auto">
              <a:xfrm>
                <a:off x="2299310" y="1332037"/>
                <a:ext cx="616379" cy="1147965"/>
              </a:xfrm>
              <a:custGeom>
                <a:avLst/>
                <a:gdLst/>
                <a:ahLst/>
                <a:cxnLst>
                  <a:cxn ang="0">
                    <a:pos x="34" y="383"/>
                  </a:cxn>
                  <a:cxn ang="0">
                    <a:pos x="36" y="383"/>
                  </a:cxn>
                  <a:cxn ang="0">
                    <a:pos x="66" y="349"/>
                  </a:cxn>
                  <a:cxn ang="0">
                    <a:pos x="64" y="276"/>
                  </a:cxn>
                  <a:cxn ang="0">
                    <a:pos x="92" y="97"/>
                  </a:cxn>
                  <a:cxn ang="0">
                    <a:pos x="92" y="696"/>
                  </a:cxn>
                  <a:cxn ang="0">
                    <a:pos x="141" y="745"/>
                  </a:cxn>
                  <a:cxn ang="0">
                    <a:pos x="190" y="696"/>
                  </a:cxn>
                  <a:cxn ang="0">
                    <a:pos x="190" y="335"/>
                  </a:cxn>
                  <a:cxn ang="0">
                    <a:pos x="209" y="335"/>
                  </a:cxn>
                  <a:cxn ang="0">
                    <a:pos x="209" y="696"/>
                  </a:cxn>
                  <a:cxn ang="0">
                    <a:pos x="258" y="745"/>
                  </a:cxn>
                  <a:cxn ang="0">
                    <a:pos x="308" y="696"/>
                  </a:cxn>
                  <a:cxn ang="0">
                    <a:pos x="308" y="97"/>
                  </a:cxn>
                  <a:cxn ang="0">
                    <a:pos x="315" y="114"/>
                  </a:cxn>
                  <a:cxn ang="0">
                    <a:pos x="336" y="276"/>
                  </a:cxn>
                  <a:cxn ang="0">
                    <a:pos x="333" y="349"/>
                  </a:cxn>
                  <a:cxn ang="0">
                    <a:pos x="364" y="383"/>
                  </a:cxn>
                  <a:cxn ang="0">
                    <a:pos x="365" y="383"/>
                  </a:cxn>
                  <a:cxn ang="0">
                    <a:pos x="397" y="353"/>
                  </a:cxn>
                  <a:cxn ang="0">
                    <a:pos x="400" y="276"/>
                  </a:cxn>
                  <a:cxn ang="0">
                    <a:pos x="354" y="49"/>
                  </a:cxn>
                  <a:cxn ang="0">
                    <a:pos x="311" y="9"/>
                  </a:cxn>
                  <a:cxn ang="0">
                    <a:pos x="287" y="1"/>
                  </a:cxn>
                  <a:cxn ang="0">
                    <a:pos x="277" y="0"/>
                  </a:cxn>
                  <a:cxn ang="0">
                    <a:pos x="122" y="0"/>
                  </a:cxn>
                  <a:cxn ang="0">
                    <a:pos x="113" y="1"/>
                  </a:cxn>
                  <a:cxn ang="0">
                    <a:pos x="88" y="9"/>
                  </a:cxn>
                  <a:cxn ang="0">
                    <a:pos x="27" y="84"/>
                  </a:cxn>
                  <a:cxn ang="0">
                    <a:pos x="0" y="276"/>
                  </a:cxn>
                  <a:cxn ang="0">
                    <a:pos x="2" y="353"/>
                  </a:cxn>
                  <a:cxn ang="0">
                    <a:pos x="34" y="383"/>
                  </a:cxn>
                </a:cxnLst>
                <a:rect l="0" t="0" r="r" b="b"/>
                <a:pathLst>
                  <a:path w="400" h="745">
                    <a:moveTo>
                      <a:pt x="34" y="383"/>
                    </a:moveTo>
                    <a:cubicBezTo>
                      <a:pt x="35" y="383"/>
                      <a:pt x="35" y="383"/>
                      <a:pt x="36" y="383"/>
                    </a:cubicBezTo>
                    <a:cubicBezTo>
                      <a:pt x="54" y="382"/>
                      <a:pt x="67" y="367"/>
                      <a:pt x="66" y="349"/>
                    </a:cubicBezTo>
                    <a:cubicBezTo>
                      <a:pt x="64" y="323"/>
                      <a:pt x="64" y="299"/>
                      <a:pt x="64" y="276"/>
                    </a:cubicBezTo>
                    <a:cubicBezTo>
                      <a:pt x="64" y="180"/>
                      <a:pt x="78" y="125"/>
                      <a:pt x="92" y="97"/>
                    </a:cubicBezTo>
                    <a:cubicBezTo>
                      <a:pt x="92" y="696"/>
                      <a:pt x="92" y="696"/>
                      <a:pt x="92" y="696"/>
                    </a:cubicBezTo>
                    <a:cubicBezTo>
                      <a:pt x="92" y="723"/>
                      <a:pt x="114" y="745"/>
                      <a:pt x="141" y="745"/>
                    </a:cubicBezTo>
                    <a:cubicBezTo>
                      <a:pt x="168" y="745"/>
                      <a:pt x="190" y="723"/>
                      <a:pt x="190" y="696"/>
                    </a:cubicBezTo>
                    <a:cubicBezTo>
                      <a:pt x="190" y="335"/>
                      <a:pt x="190" y="335"/>
                      <a:pt x="190" y="335"/>
                    </a:cubicBezTo>
                    <a:cubicBezTo>
                      <a:pt x="209" y="335"/>
                      <a:pt x="209" y="335"/>
                      <a:pt x="209" y="335"/>
                    </a:cubicBezTo>
                    <a:cubicBezTo>
                      <a:pt x="209" y="696"/>
                      <a:pt x="209" y="696"/>
                      <a:pt x="209" y="696"/>
                    </a:cubicBezTo>
                    <a:cubicBezTo>
                      <a:pt x="209" y="723"/>
                      <a:pt x="231" y="745"/>
                      <a:pt x="258" y="745"/>
                    </a:cubicBezTo>
                    <a:cubicBezTo>
                      <a:pt x="286" y="745"/>
                      <a:pt x="308" y="723"/>
                      <a:pt x="308" y="696"/>
                    </a:cubicBezTo>
                    <a:cubicBezTo>
                      <a:pt x="308" y="97"/>
                      <a:pt x="308" y="97"/>
                      <a:pt x="308" y="97"/>
                    </a:cubicBezTo>
                    <a:cubicBezTo>
                      <a:pt x="310" y="102"/>
                      <a:pt x="313" y="107"/>
                      <a:pt x="315" y="114"/>
                    </a:cubicBezTo>
                    <a:cubicBezTo>
                      <a:pt x="326" y="145"/>
                      <a:pt x="336" y="196"/>
                      <a:pt x="336" y="276"/>
                    </a:cubicBezTo>
                    <a:cubicBezTo>
                      <a:pt x="336" y="299"/>
                      <a:pt x="335" y="323"/>
                      <a:pt x="333" y="349"/>
                    </a:cubicBezTo>
                    <a:cubicBezTo>
                      <a:pt x="332" y="367"/>
                      <a:pt x="346" y="382"/>
                      <a:pt x="364" y="383"/>
                    </a:cubicBezTo>
                    <a:cubicBezTo>
                      <a:pt x="364" y="383"/>
                      <a:pt x="365" y="383"/>
                      <a:pt x="365" y="383"/>
                    </a:cubicBezTo>
                    <a:cubicBezTo>
                      <a:pt x="382" y="383"/>
                      <a:pt x="396" y="370"/>
                      <a:pt x="397" y="353"/>
                    </a:cubicBezTo>
                    <a:cubicBezTo>
                      <a:pt x="399" y="325"/>
                      <a:pt x="400" y="300"/>
                      <a:pt x="400" y="276"/>
                    </a:cubicBezTo>
                    <a:cubicBezTo>
                      <a:pt x="400" y="156"/>
                      <a:pt x="380" y="89"/>
                      <a:pt x="354" y="49"/>
                    </a:cubicBezTo>
                    <a:cubicBezTo>
                      <a:pt x="341" y="29"/>
                      <a:pt x="326" y="16"/>
                      <a:pt x="311" y="9"/>
                    </a:cubicBezTo>
                    <a:cubicBezTo>
                      <a:pt x="302" y="4"/>
                      <a:pt x="294" y="2"/>
                      <a:pt x="287" y="1"/>
                    </a:cubicBezTo>
                    <a:cubicBezTo>
                      <a:pt x="284" y="0"/>
                      <a:pt x="280" y="0"/>
                      <a:pt x="277" y="0"/>
                    </a:cubicBezTo>
                    <a:cubicBezTo>
                      <a:pt x="122" y="0"/>
                      <a:pt x="122" y="0"/>
                      <a:pt x="122" y="0"/>
                    </a:cubicBezTo>
                    <a:cubicBezTo>
                      <a:pt x="119" y="0"/>
                      <a:pt x="116" y="0"/>
                      <a:pt x="113" y="1"/>
                    </a:cubicBezTo>
                    <a:cubicBezTo>
                      <a:pt x="106" y="2"/>
                      <a:pt x="97" y="4"/>
                      <a:pt x="88" y="9"/>
                    </a:cubicBezTo>
                    <a:cubicBezTo>
                      <a:pt x="67" y="20"/>
                      <a:pt x="43" y="43"/>
                      <a:pt x="27" y="84"/>
                    </a:cubicBezTo>
                    <a:cubicBezTo>
                      <a:pt x="11" y="126"/>
                      <a:pt x="0" y="186"/>
                      <a:pt x="0" y="276"/>
                    </a:cubicBezTo>
                    <a:cubicBezTo>
                      <a:pt x="0" y="300"/>
                      <a:pt x="0" y="325"/>
                      <a:pt x="2" y="353"/>
                    </a:cubicBezTo>
                    <a:cubicBezTo>
                      <a:pt x="3" y="370"/>
                      <a:pt x="17" y="383"/>
                      <a:pt x="34" y="383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solidFill>
                    <a:srgbClr val="222223"/>
                  </a:solidFill>
                </a:endParaRPr>
              </a:p>
            </p:txBody>
          </p:sp>
          <p:sp>
            <p:nvSpPr>
              <p:cNvPr id="266" name="Freeform 7"/>
              <p:cNvSpPr>
                <a:spLocks/>
              </p:cNvSpPr>
              <p:nvPr/>
            </p:nvSpPr>
            <p:spPr bwMode="auto">
              <a:xfrm>
                <a:off x="2454546" y="1005911"/>
                <a:ext cx="305254" cy="304602"/>
              </a:xfrm>
              <a:custGeom>
                <a:avLst/>
                <a:gdLst/>
                <a:ahLst/>
                <a:cxnLst>
                  <a:cxn ang="0">
                    <a:pos x="78" y="186"/>
                  </a:cxn>
                  <a:cxn ang="0">
                    <a:pos x="186" y="119"/>
                  </a:cxn>
                  <a:cxn ang="0">
                    <a:pos x="119" y="11"/>
                  </a:cxn>
                  <a:cxn ang="0">
                    <a:pos x="11" y="78"/>
                  </a:cxn>
                  <a:cxn ang="0">
                    <a:pos x="78" y="186"/>
                  </a:cxn>
                </a:cxnLst>
                <a:rect l="0" t="0" r="r" b="b"/>
                <a:pathLst>
                  <a:path w="198" h="198">
                    <a:moveTo>
                      <a:pt x="78" y="186"/>
                    </a:moveTo>
                    <a:cubicBezTo>
                      <a:pt x="127" y="198"/>
                      <a:pt x="175" y="168"/>
                      <a:pt x="186" y="119"/>
                    </a:cubicBezTo>
                    <a:cubicBezTo>
                      <a:pt x="198" y="71"/>
                      <a:pt x="168" y="22"/>
                      <a:pt x="119" y="11"/>
                    </a:cubicBezTo>
                    <a:cubicBezTo>
                      <a:pt x="71" y="0"/>
                      <a:pt x="22" y="30"/>
                      <a:pt x="11" y="78"/>
                    </a:cubicBezTo>
                    <a:cubicBezTo>
                      <a:pt x="0" y="127"/>
                      <a:pt x="30" y="175"/>
                      <a:pt x="78" y="18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solidFill>
                    <a:srgbClr val="222223"/>
                  </a:solidFill>
                </a:endParaRPr>
              </a:p>
            </p:txBody>
          </p:sp>
        </p:grpSp>
        <p:grpSp>
          <p:nvGrpSpPr>
            <p:cNvPr id="216" name="Group 171"/>
            <p:cNvGrpSpPr>
              <a:grpSpLocks noChangeAspect="1"/>
            </p:cNvGrpSpPr>
            <p:nvPr/>
          </p:nvGrpSpPr>
          <p:grpSpPr>
            <a:xfrm>
              <a:off x="833627" y="3602110"/>
              <a:ext cx="114509" cy="196307"/>
              <a:chOff x="2299310" y="1005911"/>
              <a:chExt cx="616379" cy="1474091"/>
            </a:xfrm>
            <a:grpFill/>
          </p:grpSpPr>
          <p:sp>
            <p:nvSpPr>
              <p:cNvPr id="263" name="Freeform 6"/>
              <p:cNvSpPr>
                <a:spLocks/>
              </p:cNvSpPr>
              <p:nvPr/>
            </p:nvSpPr>
            <p:spPr bwMode="auto">
              <a:xfrm>
                <a:off x="2299310" y="1332037"/>
                <a:ext cx="616379" cy="1147965"/>
              </a:xfrm>
              <a:custGeom>
                <a:avLst/>
                <a:gdLst/>
                <a:ahLst/>
                <a:cxnLst>
                  <a:cxn ang="0">
                    <a:pos x="34" y="383"/>
                  </a:cxn>
                  <a:cxn ang="0">
                    <a:pos x="36" y="383"/>
                  </a:cxn>
                  <a:cxn ang="0">
                    <a:pos x="66" y="349"/>
                  </a:cxn>
                  <a:cxn ang="0">
                    <a:pos x="64" y="276"/>
                  </a:cxn>
                  <a:cxn ang="0">
                    <a:pos x="92" y="97"/>
                  </a:cxn>
                  <a:cxn ang="0">
                    <a:pos x="92" y="696"/>
                  </a:cxn>
                  <a:cxn ang="0">
                    <a:pos x="141" y="745"/>
                  </a:cxn>
                  <a:cxn ang="0">
                    <a:pos x="190" y="696"/>
                  </a:cxn>
                  <a:cxn ang="0">
                    <a:pos x="190" y="335"/>
                  </a:cxn>
                  <a:cxn ang="0">
                    <a:pos x="209" y="335"/>
                  </a:cxn>
                  <a:cxn ang="0">
                    <a:pos x="209" y="696"/>
                  </a:cxn>
                  <a:cxn ang="0">
                    <a:pos x="258" y="745"/>
                  </a:cxn>
                  <a:cxn ang="0">
                    <a:pos x="308" y="696"/>
                  </a:cxn>
                  <a:cxn ang="0">
                    <a:pos x="308" y="97"/>
                  </a:cxn>
                  <a:cxn ang="0">
                    <a:pos x="315" y="114"/>
                  </a:cxn>
                  <a:cxn ang="0">
                    <a:pos x="336" y="276"/>
                  </a:cxn>
                  <a:cxn ang="0">
                    <a:pos x="333" y="349"/>
                  </a:cxn>
                  <a:cxn ang="0">
                    <a:pos x="364" y="383"/>
                  </a:cxn>
                  <a:cxn ang="0">
                    <a:pos x="365" y="383"/>
                  </a:cxn>
                  <a:cxn ang="0">
                    <a:pos x="397" y="353"/>
                  </a:cxn>
                  <a:cxn ang="0">
                    <a:pos x="400" y="276"/>
                  </a:cxn>
                  <a:cxn ang="0">
                    <a:pos x="354" y="49"/>
                  </a:cxn>
                  <a:cxn ang="0">
                    <a:pos x="311" y="9"/>
                  </a:cxn>
                  <a:cxn ang="0">
                    <a:pos x="287" y="1"/>
                  </a:cxn>
                  <a:cxn ang="0">
                    <a:pos x="277" y="0"/>
                  </a:cxn>
                  <a:cxn ang="0">
                    <a:pos x="122" y="0"/>
                  </a:cxn>
                  <a:cxn ang="0">
                    <a:pos x="113" y="1"/>
                  </a:cxn>
                  <a:cxn ang="0">
                    <a:pos x="88" y="9"/>
                  </a:cxn>
                  <a:cxn ang="0">
                    <a:pos x="27" y="84"/>
                  </a:cxn>
                  <a:cxn ang="0">
                    <a:pos x="0" y="276"/>
                  </a:cxn>
                  <a:cxn ang="0">
                    <a:pos x="2" y="353"/>
                  </a:cxn>
                  <a:cxn ang="0">
                    <a:pos x="34" y="383"/>
                  </a:cxn>
                </a:cxnLst>
                <a:rect l="0" t="0" r="r" b="b"/>
                <a:pathLst>
                  <a:path w="400" h="745">
                    <a:moveTo>
                      <a:pt x="34" y="383"/>
                    </a:moveTo>
                    <a:cubicBezTo>
                      <a:pt x="35" y="383"/>
                      <a:pt x="35" y="383"/>
                      <a:pt x="36" y="383"/>
                    </a:cubicBezTo>
                    <a:cubicBezTo>
                      <a:pt x="54" y="382"/>
                      <a:pt x="67" y="367"/>
                      <a:pt x="66" y="349"/>
                    </a:cubicBezTo>
                    <a:cubicBezTo>
                      <a:pt x="64" y="323"/>
                      <a:pt x="64" y="299"/>
                      <a:pt x="64" y="276"/>
                    </a:cubicBezTo>
                    <a:cubicBezTo>
                      <a:pt x="64" y="180"/>
                      <a:pt x="78" y="125"/>
                      <a:pt x="92" y="97"/>
                    </a:cubicBezTo>
                    <a:cubicBezTo>
                      <a:pt x="92" y="696"/>
                      <a:pt x="92" y="696"/>
                      <a:pt x="92" y="696"/>
                    </a:cubicBezTo>
                    <a:cubicBezTo>
                      <a:pt x="92" y="723"/>
                      <a:pt x="114" y="745"/>
                      <a:pt x="141" y="745"/>
                    </a:cubicBezTo>
                    <a:cubicBezTo>
                      <a:pt x="168" y="745"/>
                      <a:pt x="190" y="723"/>
                      <a:pt x="190" y="696"/>
                    </a:cubicBezTo>
                    <a:cubicBezTo>
                      <a:pt x="190" y="335"/>
                      <a:pt x="190" y="335"/>
                      <a:pt x="190" y="335"/>
                    </a:cubicBezTo>
                    <a:cubicBezTo>
                      <a:pt x="209" y="335"/>
                      <a:pt x="209" y="335"/>
                      <a:pt x="209" y="335"/>
                    </a:cubicBezTo>
                    <a:cubicBezTo>
                      <a:pt x="209" y="696"/>
                      <a:pt x="209" y="696"/>
                      <a:pt x="209" y="696"/>
                    </a:cubicBezTo>
                    <a:cubicBezTo>
                      <a:pt x="209" y="723"/>
                      <a:pt x="231" y="745"/>
                      <a:pt x="258" y="745"/>
                    </a:cubicBezTo>
                    <a:cubicBezTo>
                      <a:pt x="286" y="745"/>
                      <a:pt x="308" y="723"/>
                      <a:pt x="308" y="696"/>
                    </a:cubicBezTo>
                    <a:cubicBezTo>
                      <a:pt x="308" y="97"/>
                      <a:pt x="308" y="97"/>
                      <a:pt x="308" y="97"/>
                    </a:cubicBezTo>
                    <a:cubicBezTo>
                      <a:pt x="310" y="102"/>
                      <a:pt x="313" y="107"/>
                      <a:pt x="315" y="114"/>
                    </a:cubicBezTo>
                    <a:cubicBezTo>
                      <a:pt x="326" y="145"/>
                      <a:pt x="336" y="196"/>
                      <a:pt x="336" y="276"/>
                    </a:cubicBezTo>
                    <a:cubicBezTo>
                      <a:pt x="336" y="299"/>
                      <a:pt x="335" y="323"/>
                      <a:pt x="333" y="349"/>
                    </a:cubicBezTo>
                    <a:cubicBezTo>
                      <a:pt x="332" y="367"/>
                      <a:pt x="346" y="382"/>
                      <a:pt x="364" y="383"/>
                    </a:cubicBezTo>
                    <a:cubicBezTo>
                      <a:pt x="364" y="383"/>
                      <a:pt x="365" y="383"/>
                      <a:pt x="365" y="383"/>
                    </a:cubicBezTo>
                    <a:cubicBezTo>
                      <a:pt x="382" y="383"/>
                      <a:pt x="396" y="370"/>
                      <a:pt x="397" y="353"/>
                    </a:cubicBezTo>
                    <a:cubicBezTo>
                      <a:pt x="399" y="325"/>
                      <a:pt x="400" y="300"/>
                      <a:pt x="400" y="276"/>
                    </a:cubicBezTo>
                    <a:cubicBezTo>
                      <a:pt x="400" y="156"/>
                      <a:pt x="380" y="89"/>
                      <a:pt x="354" y="49"/>
                    </a:cubicBezTo>
                    <a:cubicBezTo>
                      <a:pt x="341" y="29"/>
                      <a:pt x="326" y="16"/>
                      <a:pt x="311" y="9"/>
                    </a:cubicBezTo>
                    <a:cubicBezTo>
                      <a:pt x="302" y="4"/>
                      <a:pt x="294" y="2"/>
                      <a:pt x="287" y="1"/>
                    </a:cubicBezTo>
                    <a:cubicBezTo>
                      <a:pt x="284" y="0"/>
                      <a:pt x="280" y="0"/>
                      <a:pt x="277" y="0"/>
                    </a:cubicBezTo>
                    <a:cubicBezTo>
                      <a:pt x="122" y="0"/>
                      <a:pt x="122" y="0"/>
                      <a:pt x="122" y="0"/>
                    </a:cubicBezTo>
                    <a:cubicBezTo>
                      <a:pt x="119" y="0"/>
                      <a:pt x="116" y="0"/>
                      <a:pt x="113" y="1"/>
                    </a:cubicBezTo>
                    <a:cubicBezTo>
                      <a:pt x="106" y="2"/>
                      <a:pt x="97" y="4"/>
                      <a:pt x="88" y="9"/>
                    </a:cubicBezTo>
                    <a:cubicBezTo>
                      <a:pt x="67" y="20"/>
                      <a:pt x="43" y="43"/>
                      <a:pt x="27" y="84"/>
                    </a:cubicBezTo>
                    <a:cubicBezTo>
                      <a:pt x="11" y="126"/>
                      <a:pt x="0" y="186"/>
                      <a:pt x="0" y="276"/>
                    </a:cubicBezTo>
                    <a:cubicBezTo>
                      <a:pt x="0" y="300"/>
                      <a:pt x="0" y="325"/>
                      <a:pt x="2" y="353"/>
                    </a:cubicBezTo>
                    <a:cubicBezTo>
                      <a:pt x="3" y="370"/>
                      <a:pt x="17" y="383"/>
                      <a:pt x="34" y="383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solidFill>
                    <a:srgbClr val="222223"/>
                  </a:solidFill>
                </a:endParaRPr>
              </a:p>
            </p:txBody>
          </p:sp>
          <p:sp>
            <p:nvSpPr>
              <p:cNvPr id="264" name="Freeform 7"/>
              <p:cNvSpPr>
                <a:spLocks/>
              </p:cNvSpPr>
              <p:nvPr/>
            </p:nvSpPr>
            <p:spPr bwMode="auto">
              <a:xfrm>
                <a:off x="2454546" y="1005911"/>
                <a:ext cx="305254" cy="304602"/>
              </a:xfrm>
              <a:custGeom>
                <a:avLst/>
                <a:gdLst/>
                <a:ahLst/>
                <a:cxnLst>
                  <a:cxn ang="0">
                    <a:pos x="78" y="186"/>
                  </a:cxn>
                  <a:cxn ang="0">
                    <a:pos x="186" y="119"/>
                  </a:cxn>
                  <a:cxn ang="0">
                    <a:pos x="119" y="11"/>
                  </a:cxn>
                  <a:cxn ang="0">
                    <a:pos x="11" y="78"/>
                  </a:cxn>
                  <a:cxn ang="0">
                    <a:pos x="78" y="186"/>
                  </a:cxn>
                </a:cxnLst>
                <a:rect l="0" t="0" r="r" b="b"/>
                <a:pathLst>
                  <a:path w="198" h="198">
                    <a:moveTo>
                      <a:pt x="78" y="186"/>
                    </a:moveTo>
                    <a:cubicBezTo>
                      <a:pt x="127" y="198"/>
                      <a:pt x="175" y="168"/>
                      <a:pt x="186" y="119"/>
                    </a:cubicBezTo>
                    <a:cubicBezTo>
                      <a:pt x="198" y="71"/>
                      <a:pt x="168" y="22"/>
                      <a:pt x="119" y="11"/>
                    </a:cubicBezTo>
                    <a:cubicBezTo>
                      <a:pt x="71" y="0"/>
                      <a:pt x="22" y="30"/>
                      <a:pt x="11" y="78"/>
                    </a:cubicBezTo>
                    <a:cubicBezTo>
                      <a:pt x="0" y="127"/>
                      <a:pt x="30" y="175"/>
                      <a:pt x="78" y="18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solidFill>
                    <a:srgbClr val="222223"/>
                  </a:solidFill>
                </a:endParaRPr>
              </a:p>
            </p:txBody>
          </p:sp>
        </p:grpSp>
        <p:grpSp>
          <p:nvGrpSpPr>
            <p:cNvPr id="217" name="Group 171"/>
            <p:cNvGrpSpPr>
              <a:grpSpLocks noChangeAspect="1"/>
            </p:cNvGrpSpPr>
            <p:nvPr/>
          </p:nvGrpSpPr>
          <p:grpSpPr>
            <a:xfrm>
              <a:off x="1025436" y="3602110"/>
              <a:ext cx="114509" cy="196307"/>
              <a:chOff x="2299310" y="1005911"/>
              <a:chExt cx="616379" cy="1474091"/>
            </a:xfrm>
            <a:grpFill/>
          </p:grpSpPr>
          <p:sp>
            <p:nvSpPr>
              <p:cNvPr id="261" name="Freeform 6"/>
              <p:cNvSpPr>
                <a:spLocks/>
              </p:cNvSpPr>
              <p:nvPr/>
            </p:nvSpPr>
            <p:spPr bwMode="auto">
              <a:xfrm>
                <a:off x="2299310" y="1332037"/>
                <a:ext cx="616379" cy="1147965"/>
              </a:xfrm>
              <a:custGeom>
                <a:avLst/>
                <a:gdLst/>
                <a:ahLst/>
                <a:cxnLst>
                  <a:cxn ang="0">
                    <a:pos x="34" y="383"/>
                  </a:cxn>
                  <a:cxn ang="0">
                    <a:pos x="36" y="383"/>
                  </a:cxn>
                  <a:cxn ang="0">
                    <a:pos x="66" y="349"/>
                  </a:cxn>
                  <a:cxn ang="0">
                    <a:pos x="64" y="276"/>
                  </a:cxn>
                  <a:cxn ang="0">
                    <a:pos x="92" y="97"/>
                  </a:cxn>
                  <a:cxn ang="0">
                    <a:pos x="92" y="696"/>
                  </a:cxn>
                  <a:cxn ang="0">
                    <a:pos x="141" y="745"/>
                  </a:cxn>
                  <a:cxn ang="0">
                    <a:pos x="190" y="696"/>
                  </a:cxn>
                  <a:cxn ang="0">
                    <a:pos x="190" y="335"/>
                  </a:cxn>
                  <a:cxn ang="0">
                    <a:pos x="209" y="335"/>
                  </a:cxn>
                  <a:cxn ang="0">
                    <a:pos x="209" y="696"/>
                  </a:cxn>
                  <a:cxn ang="0">
                    <a:pos x="258" y="745"/>
                  </a:cxn>
                  <a:cxn ang="0">
                    <a:pos x="308" y="696"/>
                  </a:cxn>
                  <a:cxn ang="0">
                    <a:pos x="308" y="97"/>
                  </a:cxn>
                  <a:cxn ang="0">
                    <a:pos x="315" y="114"/>
                  </a:cxn>
                  <a:cxn ang="0">
                    <a:pos x="336" y="276"/>
                  </a:cxn>
                  <a:cxn ang="0">
                    <a:pos x="333" y="349"/>
                  </a:cxn>
                  <a:cxn ang="0">
                    <a:pos x="364" y="383"/>
                  </a:cxn>
                  <a:cxn ang="0">
                    <a:pos x="365" y="383"/>
                  </a:cxn>
                  <a:cxn ang="0">
                    <a:pos x="397" y="353"/>
                  </a:cxn>
                  <a:cxn ang="0">
                    <a:pos x="400" y="276"/>
                  </a:cxn>
                  <a:cxn ang="0">
                    <a:pos x="354" y="49"/>
                  </a:cxn>
                  <a:cxn ang="0">
                    <a:pos x="311" y="9"/>
                  </a:cxn>
                  <a:cxn ang="0">
                    <a:pos x="287" y="1"/>
                  </a:cxn>
                  <a:cxn ang="0">
                    <a:pos x="277" y="0"/>
                  </a:cxn>
                  <a:cxn ang="0">
                    <a:pos x="122" y="0"/>
                  </a:cxn>
                  <a:cxn ang="0">
                    <a:pos x="113" y="1"/>
                  </a:cxn>
                  <a:cxn ang="0">
                    <a:pos x="88" y="9"/>
                  </a:cxn>
                  <a:cxn ang="0">
                    <a:pos x="27" y="84"/>
                  </a:cxn>
                  <a:cxn ang="0">
                    <a:pos x="0" y="276"/>
                  </a:cxn>
                  <a:cxn ang="0">
                    <a:pos x="2" y="353"/>
                  </a:cxn>
                  <a:cxn ang="0">
                    <a:pos x="34" y="383"/>
                  </a:cxn>
                </a:cxnLst>
                <a:rect l="0" t="0" r="r" b="b"/>
                <a:pathLst>
                  <a:path w="400" h="745">
                    <a:moveTo>
                      <a:pt x="34" y="383"/>
                    </a:moveTo>
                    <a:cubicBezTo>
                      <a:pt x="35" y="383"/>
                      <a:pt x="35" y="383"/>
                      <a:pt x="36" y="383"/>
                    </a:cubicBezTo>
                    <a:cubicBezTo>
                      <a:pt x="54" y="382"/>
                      <a:pt x="67" y="367"/>
                      <a:pt x="66" y="349"/>
                    </a:cubicBezTo>
                    <a:cubicBezTo>
                      <a:pt x="64" y="323"/>
                      <a:pt x="64" y="299"/>
                      <a:pt x="64" y="276"/>
                    </a:cubicBezTo>
                    <a:cubicBezTo>
                      <a:pt x="64" y="180"/>
                      <a:pt x="78" y="125"/>
                      <a:pt x="92" y="97"/>
                    </a:cubicBezTo>
                    <a:cubicBezTo>
                      <a:pt x="92" y="696"/>
                      <a:pt x="92" y="696"/>
                      <a:pt x="92" y="696"/>
                    </a:cubicBezTo>
                    <a:cubicBezTo>
                      <a:pt x="92" y="723"/>
                      <a:pt x="114" y="745"/>
                      <a:pt x="141" y="745"/>
                    </a:cubicBezTo>
                    <a:cubicBezTo>
                      <a:pt x="168" y="745"/>
                      <a:pt x="190" y="723"/>
                      <a:pt x="190" y="696"/>
                    </a:cubicBezTo>
                    <a:cubicBezTo>
                      <a:pt x="190" y="335"/>
                      <a:pt x="190" y="335"/>
                      <a:pt x="190" y="335"/>
                    </a:cubicBezTo>
                    <a:cubicBezTo>
                      <a:pt x="209" y="335"/>
                      <a:pt x="209" y="335"/>
                      <a:pt x="209" y="335"/>
                    </a:cubicBezTo>
                    <a:cubicBezTo>
                      <a:pt x="209" y="696"/>
                      <a:pt x="209" y="696"/>
                      <a:pt x="209" y="696"/>
                    </a:cubicBezTo>
                    <a:cubicBezTo>
                      <a:pt x="209" y="723"/>
                      <a:pt x="231" y="745"/>
                      <a:pt x="258" y="745"/>
                    </a:cubicBezTo>
                    <a:cubicBezTo>
                      <a:pt x="286" y="745"/>
                      <a:pt x="308" y="723"/>
                      <a:pt x="308" y="696"/>
                    </a:cubicBezTo>
                    <a:cubicBezTo>
                      <a:pt x="308" y="97"/>
                      <a:pt x="308" y="97"/>
                      <a:pt x="308" y="97"/>
                    </a:cubicBezTo>
                    <a:cubicBezTo>
                      <a:pt x="310" y="102"/>
                      <a:pt x="313" y="107"/>
                      <a:pt x="315" y="114"/>
                    </a:cubicBezTo>
                    <a:cubicBezTo>
                      <a:pt x="326" y="145"/>
                      <a:pt x="336" y="196"/>
                      <a:pt x="336" y="276"/>
                    </a:cubicBezTo>
                    <a:cubicBezTo>
                      <a:pt x="336" y="299"/>
                      <a:pt x="335" y="323"/>
                      <a:pt x="333" y="349"/>
                    </a:cubicBezTo>
                    <a:cubicBezTo>
                      <a:pt x="332" y="367"/>
                      <a:pt x="346" y="382"/>
                      <a:pt x="364" y="383"/>
                    </a:cubicBezTo>
                    <a:cubicBezTo>
                      <a:pt x="364" y="383"/>
                      <a:pt x="365" y="383"/>
                      <a:pt x="365" y="383"/>
                    </a:cubicBezTo>
                    <a:cubicBezTo>
                      <a:pt x="382" y="383"/>
                      <a:pt x="396" y="370"/>
                      <a:pt x="397" y="353"/>
                    </a:cubicBezTo>
                    <a:cubicBezTo>
                      <a:pt x="399" y="325"/>
                      <a:pt x="400" y="300"/>
                      <a:pt x="400" y="276"/>
                    </a:cubicBezTo>
                    <a:cubicBezTo>
                      <a:pt x="400" y="156"/>
                      <a:pt x="380" y="89"/>
                      <a:pt x="354" y="49"/>
                    </a:cubicBezTo>
                    <a:cubicBezTo>
                      <a:pt x="341" y="29"/>
                      <a:pt x="326" y="16"/>
                      <a:pt x="311" y="9"/>
                    </a:cubicBezTo>
                    <a:cubicBezTo>
                      <a:pt x="302" y="4"/>
                      <a:pt x="294" y="2"/>
                      <a:pt x="287" y="1"/>
                    </a:cubicBezTo>
                    <a:cubicBezTo>
                      <a:pt x="284" y="0"/>
                      <a:pt x="280" y="0"/>
                      <a:pt x="277" y="0"/>
                    </a:cubicBezTo>
                    <a:cubicBezTo>
                      <a:pt x="122" y="0"/>
                      <a:pt x="122" y="0"/>
                      <a:pt x="122" y="0"/>
                    </a:cubicBezTo>
                    <a:cubicBezTo>
                      <a:pt x="119" y="0"/>
                      <a:pt x="116" y="0"/>
                      <a:pt x="113" y="1"/>
                    </a:cubicBezTo>
                    <a:cubicBezTo>
                      <a:pt x="106" y="2"/>
                      <a:pt x="97" y="4"/>
                      <a:pt x="88" y="9"/>
                    </a:cubicBezTo>
                    <a:cubicBezTo>
                      <a:pt x="67" y="20"/>
                      <a:pt x="43" y="43"/>
                      <a:pt x="27" y="84"/>
                    </a:cubicBezTo>
                    <a:cubicBezTo>
                      <a:pt x="11" y="126"/>
                      <a:pt x="0" y="186"/>
                      <a:pt x="0" y="276"/>
                    </a:cubicBezTo>
                    <a:cubicBezTo>
                      <a:pt x="0" y="300"/>
                      <a:pt x="0" y="325"/>
                      <a:pt x="2" y="353"/>
                    </a:cubicBezTo>
                    <a:cubicBezTo>
                      <a:pt x="3" y="370"/>
                      <a:pt x="17" y="383"/>
                      <a:pt x="34" y="383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solidFill>
                    <a:srgbClr val="222223"/>
                  </a:solidFill>
                </a:endParaRPr>
              </a:p>
            </p:txBody>
          </p:sp>
          <p:sp>
            <p:nvSpPr>
              <p:cNvPr id="262" name="Freeform 7"/>
              <p:cNvSpPr>
                <a:spLocks/>
              </p:cNvSpPr>
              <p:nvPr/>
            </p:nvSpPr>
            <p:spPr bwMode="auto">
              <a:xfrm>
                <a:off x="2454546" y="1005911"/>
                <a:ext cx="305254" cy="304602"/>
              </a:xfrm>
              <a:custGeom>
                <a:avLst/>
                <a:gdLst/>
                <a:ahLst/>
                <a:cxnLst>
                  <a:cxn ang="0">
                    <a:pos x="78" y="186"/>
                  </a:cxn>
                  <a:cxn ang="0">
                    <a:pos x="186" y="119"/>
                  </a:cxn>
                  <a:cxn ang="0">
                    <a:pos x="119" y="11"/>
                  </a:cxn>
                  <a:cxn ang="0">
                    <a:pos x="11" y="78"/>
                  </a:cxn>
                  <a:cxn ang="0">
                    <a:pos x="78" y="186"/>
                  </a:cxn>
                </a:cxnLst>
                <a:rect l="0" t="0" r="r" b="b"/>
                <a:pathLst>
                  <a:path w="198" h="198">
                    <a:moveTo>
                      <a:pt x="78" y="186"/>
                    </a:moveTo>
                    <a:cubicBezTo>
                      <a:pt x="127" y="198"/>
                      <a:pt x="175" y="168"/>
                      <a:pt x="186" y="119"/>
                    </a:cubicBezTo>
                    <a:cubicBezTo>
                      <a:pt x="198" y="71"/>
                      <a:pt x="168" y="22"/>
                      <a:pt x="119" y="11"/>
                    </a:cubicBezTo>
                    <a:cubicBezTo>
                      <a:pt x="71" y="0"/>
                      <a:pt x="22" y="30"/>
                      <a:pt x="11" y="78"/>
                    </a:cubicBezTo>
                    <a:cubicBezTo>
                      <a:pt x="0" y="127"/>
                      <a:pt x="30" y="175"/>
                      <a:pt x="78" y="18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solidFill>
                    <a:srgbClr val="222223"/>
                  </a:solidFill>
                </a:endParaRPr>
              </a:p>
            </p:txBody>
          </p:sp>
        </p:grpSp>
        <p:grpSp>
          <p:nvGrpSpPr>
            <p:cNvPr id="218" name="Group 171"/>
            <p:cNvGrpSpPr>
              <a:grpSpLocks noChangeAspect="1"/>
            </p:cNvGrpSpPr>
            <p:nvPr/>
          </p:nvGrpSpPr>
          <p:grpSpPr>
            <a:xfrm>
              <a:off x="445655" y="3866944"/>
              <a:ext cx="114509" cy="196307"/>
              <a:chOff x="2299310" y="1005911"/>
              <a:chExt cx="616379" cy="1474091"/>
            </a:xfrm>
            <a:grpFill/>
          </p:grpSpPr>
          <p:sp>
            <p:nvSpPr>
              <p:cNvPr id="259" name="Freeform 6"/>
              <p:cNvSpPr>
                <a:spLocks/>
              </p:cNvSpPr>
              <p:nvPr/>
            </p:nvSpPr>
            <p:spPr bwMode="auto">
              <a:xfrm>
                <a:off x="2299310" y="1332037"/>
                <a:ext cx="616379" cy="1147965"/>
              </a:xfrm>
              <a:custGeom>
                <a:avLst/>
                <a:gdLst/>
                <a:ahLst/>
                <a:cxnLst>
                  <a:cxn ang="0">
                    <a:pos x="34" y="383"/>
                  </a:cxn>
                  <a:cxn ang="0">
                    <a:pos x="36" y="383"/>
                  </a:cxn>
                  <a:cxn ang="0">
                    <a:pos x="66" y="349"/>
                  </a:cxn>
                  <a:cxn ang="0">
                    <a:pos x="64" y="276"/>
                  </a:cxn>
                  <a:cxn ang="0">
                    <a:pos x="92" y="97"/>
                  </a:cxn>
                  <a:cxn ang="0">
                    <a:pos x="92" y="696"/>
                  </a:cxn>
                  <a:cxn ang="0">
                    <a:pos x="141" y="745"/>
                  </a:cxn>
                  <a:cxn ang="0">
                    <a:pos x="190" y="696"/>
                  </a:cxn>
                  <a:cxn ang="0">
                    <a:pos x="190" y="335"/>
                  </a:cxn>
                  <a:cxn ang="0">
                    <a:pos x="209" y="335"/>
                  </a:cxn>
                  <a:cxn ang="0">
                    <a:pos x="209" y="696"/>
                  </a:cxn>
                  <a:cxn ang="0">
                    <a:pos x="258" y="745"/>
                  </a:cxn>
                  <a:cxn ang="0">
                    <a:pos x="308" y="696"/>
                  </a:cxn>
                  <a:cxn ang="0">
                    <a:pos x="308" y="97"/>
                  </a:cxn>
                  <a:cxn ang="0">
                    <a:pos x="315" y="114"/>
                  </a:cxn>
                  <a:cxn ang="0">
                    <a:pos x="336" y="276"/>
                  </a:cxn>
                  <a:cxn ang="0">
                    <a:pos x="333" y="349"/>
                  </a:cxn>
                  <a:cxn ang="0">
                    <a:pos x="364" y="383"/>
                  </a:cxn>
                  <a:cxn ang="0">
                    <a:pos x="365" y="383"/>
                  </a:cxn>
                  <a:cxn ang="0">
                    <a:pos x="397" y="353"/>
                  </a:cxn>
                  <a:cxn ang="0">
                    <a:pos x="400" y="276"/>
                  </a:cxn>
                  <a:cxn ang="0">
                    <a:pos x="354" y="49"/>
                  </a:cxn>
                  <a:cxn ang="0">
                    <a:pos x="311" y="9"/>
                  </a:cxn>
                  <a:cxn ang="0">
                    <a:pos x="287" y="1"/>
                  </a:cxn>
                  <a:cxn ang="0">
                    <a:pos x="277" y="0"/>
                  </a:cxn>
                  <a:cxn ang="0">
                    <a:pos x="122" y="0"/>
                  </a:cxn>
                  <a:cxn ang="0">
                    <a:pos x="113" y="1"/>
                  </a:cxn>
                  <a:cxn ang="0">
                    <a:pos x="88" y="9"/>
                  </a:cxn>
                  <a:cxn ang="0">
                    <a:pos x="27" y="84"/>
                  </a:cxn>
                  <a:cxn ang="0">
                    <a:pos x="0" y="276"/>
                  </a:cxn>
                  <a:cxn ang="0">
                    <a:pos x="2" y="353"/>
                  </a:cxn>
                  <a:cxn ang="0">
                    <a:pos x="34" y="383"/>
                  </a:cxn>
                </a:cxnLst>
                <a:rect l="0" t="0" r="r" b="b"/>
                <a:pathLst>
                  <a:path w="400" h="745">
                    <a:moveTo>
                      <a:pt x="34" y="383"/>
                    </a:moveTo>
                    <a:cubicBezTo>
                      <a:pt x="35" y="383"/>
                      <a:pt x="35" y="383"/>
                      <a:pt x="36" y="383"/>
                    </a:cubicBezTo>
                    <a:cubicBezTo>
                      <a:pt x="54" y="382"/>
                      <a:pt x="67" y="367"/>
                      <a:pt x="66" y="349"/>
                    </a:cubicBezTo>
                    <a:cubicBezTo>
                      <a:pt x="64" y="323"/>
                      <a:pt x="64" y="299"/>
                      <a:pt x="64" y="276"/>
                    </a:cubicBezTo>
                    <a:cubicBezTo>
                      <a:pt x="64" y="180"/>
                      <a:pt x="78" y="125"/>
                      <a:pt x="92" y="97"/>
                    </a:cubicBezTo>
                    <a:cubicBezTo>
                      <a:pt x="92" y="696"/>
                      <a:pt x="92" y="696"/>
                      <a:pt x="92" y="696"/>
                    </a:cubicBezTo>
                    <a:cubicBezTo>
                      <a:pt x="92" y="723"/>
                      <a:pt x="114" y="745"/>
                      <a:pt x="141" y="745"/>
                    </a:cubicBezTo>
                    <a:cubicBezTo>
                      <a:pt x="168" y="745"/>
                      <a:pt x="190" y="723"/>
                      <a:pt x="190" y="696"/>
                    </a:cubicBezTo>
                    <a:cubicBezTo>
                      <a:pt x="190" y="335"/>
                      <a:pt x="190" y="335"/>
                      <a:pt x="190" y="335"/>
                    </a:cubicBezTo>
                    <a:cubicBezTo>
                      <a:pt x="209" y="335"/>
                      <a:pt x="209" y="335"/>
                      <a:pt x="209" y="335"/>
                    </a:cubicBezTo>
                    <a:cubicBezTo>
                      <a:pt x="209" y="696"/>
                      <a:pt x="209" y="696"/>
                      <a:pt x="209" y="696"/>
                    </a:cubicBezTo>
                    <a:cubicBezTo>
                      <a:pt x="209" y="723"/>
                      <a:pt x="231" y="745"/>
                      <a:pt x="258" y="745"/>
                    </a:cubicBezTo>
                    <a:cubicBezTo>
                      <a:pt x="286" y="745"/>
                      <a:pt x="308" y="723"/>
                      <a:pt x="308" y="696"/>
                    </a:cubicBezTo>
                    <a:cubicBezTo>
                      <a:pt x="308" y="97"/>
                      <a:pt x="308" y="97"/>
                      <a:pt x="308" y="97"/>
                    </a:cubicBezTo>
                    <a:cubicBezTo>
                      <a:pt x="310" y="102"/>
                      <a:pt x="313" y="107"/>
                      <a:pt x="315" y="114"/>
                    </a:cubicBezTo>
                    <a:cubicBezTo>
                      <a:pt x="326" y="145"/>
                      <a:pt x="336" y="196"/>
                      <a:pt x="336" y="276"/>
                    </a:cubicBezTo>
                    <a:cubicBezTo>
                      <a:pt x="336" y="299"/>
                      <a:pt x="335" y="323"/>
                      <a:pt x="333" y="349"/>
                    </a:cubicBezTo>
                    <a:cubicBezTo>
                      <a:pt x="332" y="367"/>
                      <a:pt x="346" y="382"/>
                      <a:pt x="364" y="383"/>
                    </a:cubicBezTo>
                    <a:cubicBezTo>
                      <a:pt x="364" y="383"/>
                      <a:pt x="365" y="383"/>
                      <a:pt x="365" y="383"/>
                    </a:cubicBezTo>
                    <a:cubicBezTo>
                      <a:pt x="382" y="383"/>
                      <a:pt x="396" y="370"/>
                      <a:pt x="397" y="353"/>
                    </a:cubicBezTo>
                    <a:cubicBezTo>
                      <a:pt x="399" y="325"/>
                      <a:pt x="400" y="300"/>
                      <a:pt x="400" y="276"/>
                    </a:cubicBezTo>
                    <a:cubicBezTo>
                      <a:pt x="400" y="156"/>
                      <a:pt x="380" y="89"/>
                      <a:pt x="354" y="49"/>
                    </a:cubicBezTo>
                    <a:cubicBezTo>
                      <a:pt x="341" y="29"/>
                      <a:pt x="326" y="16"/>
                      <a:pt x="311" y="9"/>
                    </a:cubicBezTo>
                    <a:cubicBezTo>
                      <a:pt x="302" y="4"/>
                      <a:pt x="294" y="2"/>
                      <a:pt x="287" y="1"/>
                    </a:cubicBezTo>
                    <a:cubicBezTo>
                      <a:pt x="284" y="0"/>
                      <a:pt x="280" y="0"/>
                      <a:pt x="277" y="0"/>
                    </a:cubicBezTo>
                    <a:cubicBezTo>
                      <a:pt x="122" y="0"/>
                      <a:pt x="122" y="0"/>
                      <a:pt x="122" y="0"/>
                    </a:cubicBezTo>
                    <a:cubicBezTo>
                      <a:pt x="119" y="0"/>
                      <a:pt x="116" y="0"/>
                      <a:pt x="113" y="1"/>
                    </a:cubicBezTo>
                    <a:cubicBezTo>
                      <a:pt x="106" y="2"/>
                      <a:pt x="97" y="4"/>
                      <a:pt x="88" y="9"/>
                    </a:cubicBezTo>
                    <a:cubicBezTo>
                      <a:pt x="67" y="20"/>
                      <a:pt x="43" y="43"/>
                      <a:pt x="27" y="84"/>
                    </a:cubicBezTo>
                    <a:cubicBezTo>
                      <a:pt x="11" y="126"/>
                      <a:pt x="0" y="186"/>
                      <a:pt x="0" y="276"/>
                    </a:cubicBezTo>
                    <a:cubicBezTo>
                      <a:pt x="0" y="300"/>
                      <a:pt x="0" y="325"/>
                      <a:pt x="2" y="353"/>
                    </a:cubicBezTo>
                    <a:cubicBezTo>
                      <a:pt x="3" y="370"/>
                      <a:pt x="17" y="383"/>
                      <a:pt x="34" y="383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solidFill>
                    <a:srgbClr val="222223"/>
                  </a:solidFill>
                </a:endParaRPr>
              </a:p>
            </p:txBody>
          </p:sp>
          <p:sp>
            <p:nvSpPr>
              <p:cNvPr id="260" name="Freeform 7"/>
              <p:cNvSpPr>
                <a:spLocks/>
              </p:cNvSpPr>
              <p:nvPr/>
            </p:nvSpPr>
            <p:spPr bwMode="auto">
              <a:xfrm>
                <a:off x="2454546" y="1005911"/>
                <a:ext cx="305254" cy="304602"/>
              </a:xfrm>
              <a:custGeom>
                <a:avLst/>
                <a:gdLst/>
                <a:ahLst/>
                <a:cxnLst>
                  <a:cxn ang="0">
                    <a:pos x="78" y="186"/>
                  </a:cxn>
                  <a:cxn ang="0">
                    <a:pos x="186" y="119"/>
                  </a:cxn>
                  <a:cxn ang="0">
                    <a:pos x="119" y="11"/>
                  </a:cxn>
                  <a:cxn ang="0">
                    <a:pos x="11" y="78"/>
                  </a:cxn>
                  <a:cxn ang="0">
                    <a:pos x="78" y="186"/>
                  </a:cxn>
                </a:cxnLst>
                <a:rect l="0" t="0" r="r" b="b"/>
                <a:pathLst>
                  <a:path w="198" h="198">
                    <a:moveTo>
                      <a:pt x="78" y="186"/>
                    </a:moveTo>
                    <a:cubicBezTo>
                      <a:pt x="127" y="198"/>
                      <a:pt x="175" y="168"/>
                      <a:pt x="186" y="119"/>
                    </a:cubicBezTo>
                    <a:cubicBezTo>
                      <a:pt x="198" y="71"/>
                      <a:pt x="168" y="22"/>
                      <a:pt x="119" y="11"/>
                    </a:cubicBezTo>
                    <a:cubicBezTo>
                      <a:pt x="71" y="0"/>
                      <a:pt x="22" y="30"/>
                      <a:pt x="11" y="78"/>
                    </a:cubicBezTo>
                    <a:cubicBezTo>
                      <a:pt x="0" y="127"/>
                      <a:pt x="30" y="175"/>
                      <a:pt x="78" y="18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solidFill>
                    <a:srgbClr val="222223"/>
                  </a:solidFill>
                </a:endParaRPr>
              </a:p>
            </p:txBody>
          </p:sp>
        </p:grpSp>
        <p:grpSp>
          <p:nvGrpSpPr>
            <p:cNvPr id="219" name="Group 171"/>
            <p:cNvGrpSpPr>
              <a:grpSpLocks noChangeAspect="1"/>
            </p:cNvGrpSpPr>
            <p:nvPr/>
          </p:nvGrpSpPr>
          <p:grpSpPr>
            <a:xfrm>
              <a:off x="640446" y="3866944"/>
              <a:ext cx="114509" cy="196307"/>
              <a:chOff x="2299310" y="1005911"/>
              <a:chExt cx="616379" cy="1474091"/>
            </a:xfrm>
            <a:grpFill/>
          </p:grpSpPr>
          <p:sp>
            <p:nvSpPr>
              <p:cNvPr id="257" name="Freeform 6"/>
              <p:cNvSpPr>
                <a:spLocks/>
              </p:cNvSpPr>
              <p:nvPr/>
            </p:nvSpPr>
            <p:spPr bwMode="auto">
              <a:xfrm>
                <a:off x="2299310" y="1332037"/>
                <a:ext cx="616379" cy="1147965"/>
              </a:xfrm>
              <a:custGeom>
                <a:avLst/>
                <a:gdLst/>
                <a:ahLst/>
                <a:cxnLst>
                  <a:cxn ang="0">
                    <a:pos x="34" y="383"/>
                  </a:cxn>
                  <a:cxn ang="0">
                    <a:pos x="36" y="383"/>
                  </a:cxn>
                  <a:cxn ang="0">
                    <a:pos x="66" y="349"/>
                  </a:cxn>
                  <a:cxn ang="0">
                    <a:pos x="64" y="276"/>
                  </a:cxn>
                  <a:cxn ang="0">
                    <a:pos x="92" y="97"/>
                  </a:cxn>
                  <a:cxn ang="0">
                    <a:pos x="92" y="696"/>
                  </a:cxn>
                  <a:cxn ang="0">
                    <a:pos x="141" y="745"/>
                  </a:cxn>
                  <a:cxn ang="0">
                    <a:pos x="190" y="696"/>
                  </a:cxn>
                  <a:cxn ang="0">
                    <a:pos x="190" y="335"/>
                  </a:cxn>
                  <a:cxn ang="0">
                    <a:pos x="209" y="335"/>
                  </a:cxn>
                  <a:cxn ang="0">
                    <a:pos x="209" y="696"/>
                  </a:cxn>
                  <a:cxn ang="0">
                    <a:pos x="258" y="745"/>
                  </a:cxn>
                  <a:cxn ang="0">
                    <a:pos x="308" y="696"/>
                  </a:cxn>
                  <a:cxn ang="0">
                    <a:pos x="308" y="97"/>
                  </a:cxn>
                  <a:cxn ang="0">
                    <a:pos x="315" y="114"/>
                  </a:cxn>
                  <a:cxn ang="0">
                    <a:pos x="336" y="276"/>
                  </a:cxn>
                  <a:cxn ang="0">
                    <a:pos x="333" y="349"/>
                  </a:cxn>
                  <a:cxn ang="0">
                    <a:pos x="364" y="383"/>
                  </a:cxn>
                  <a:cxn ang="0">
                    <a:pos x="365" y="383"/>
                  </a:cxn>
                  <a:cxn ang="0">
                    <a:pos x="397" y="353"/>
                  </a:cxn>
                  <a:cxn ang="0">
                    <a:pos x="400" y="276"/>
                  </a:cxn>
                  <a:cxn ang="0">
                    <a:pos x="354" y="49"/>
                  </a:cxn>
                  <a:cxn ang="0">
                    <a:pos x="311" y="9"/>
                  </a:cxn>
                  <a:cxn ang="0">
                    <a:pos x="287" y="1"/>
                  </a:cxn>
                  <a:cxn ang="0">
                    <a:pos x="277" y="0"/>
                  </a:cxn>
                  <a:cxn ang="0">
                    <a:pos x="122" y="0"/>
                  </a:cxn>
                  <a:cxn ang="0">
                    <a:pos x="113" y="1"/>
                  </a:cxn>
                  <a:cxn ang="0">
                    <a:pos x="88" y="9"/>
                  </a:cxn>
                  <a:cxn ang="0">
                    <a:pos x="27" y="84"/>
                  </a:cxn>
                  <a:cxn ang="0">
                    <a:pos x="0" y="276"/>
                  </a:cxn>
                  <a:cxn ang="0">
                    <a:pos x="2" y="353"/>
                  </a:cxn>
                  <a:cxn ang="0">
                    <a:pos x="34" y="383"/>
                  </a:cxn>
                </a:cxnLst>
                <a:rect l="0" t="0" r="r" b="b"/>
                <a:pathLst>
                  <a:path w="400" h="745">
                    <a:moveTo>
                      <a:pt x="34" y="383"/>
                    </a:moveTo>
                    <a:cubicBezTo>
                      <a:pt x="35" y="383"/>
                      <a:pt x="35" y="383"/>
                      <a:pt x="36" y="383"/>
                    </a:cubicBezTo>
                    <a:cubicBezTo>
                      <a:pt x="54" y="382"/>
                      <a:pt x="67" y="367"/>
                      <a:pt x="66" y="349"/>
                    </a:cubicBezTo>
                    <a:cubicBezTo>
                      <a:pt x="64" y="323"/>
                      <a:pt x="64" y="299"/>
                      <a:pt x="64" y="276"/>
                    </a:cubicBezTo>
                    <a:cubicBezTo>
                      <a:pt x="64" y="180"/>
                      <a:pt x="78" y="125"/>
                      <a:pt x="92" y="97"/>
                    </a:cubicBezTo>
                    <a:cubicBezTo>
                      <a:pt x="92" y="696"/>
                      <a:pt x="92" y="696"/>
                      <a:pt x="92" y="696"/>
                    </a:cubicBezTo>
                    <a:cubicBezTo>
                      <a:pt x="92" y="723"/>
                      <a:pt x="114" y="745"/>
                      <a:pt x="141" y="745"/>
                    </a:cubicBezTo>
                    <a:cubicBezTo>
                      <a:pt x="168" y="745"/>
                      <a:pt x="190" y="723"/>
                      <a:pt x="190" y="696"/>
                    </a:cubicBezTo>
                    <a:cubicBezTo>
                      <a:pt x="190" y="335"/>
                      <a:pt x="190" y="335"/>
                      <a:pt x="190" y="335"/>
                    </a:cubicBezTo>
                    <a:cubicBezTo>
                      <a:pt x="209" y="335"/>
                      <a:pt x="209" y="335"/>
                      <a:pt x="209" y="335"/>
                    </a:cubicBezTo>
                    <a:cubicBezTo>
                      <a:pt x="209" y="696"/>
                      <a:pt x="209" y="696"/>
                      <a:pt x="209" y="696"/>
                    </a:cubicBezTo>
                    <a:cubicBezTo>
                      <a:pt x="209" y="723"/>
                      <a:pt x="231" y="745"/>
                      <a:pt x="258" y="745"/>
                    </a:cubicBezTo>
                    <a:cubicBezTo>
                      <a:pt x="286" y="745"/>
                      <a:pt x="308" y="723"/>
                      <a:pt x="308" y="696"/>
                    </a:cubicBezTo>
                    <a:cubicBezTo>
                      <a:pt x="308" y="97"/>
                      <a:pt x="308" y="97"/>
                      <a:pt x="308" y="97"/>
                    </a:cubicBezTo>
                    <a:cubicBezTo>
                      <a:pt x="310" y="102"/>
                      <a:pt x="313" y="107"/>
                      <a:pt x="315" y="114"/>
                    </a:cubicBezTo>
                    <a:cubicBezTo>
                      <a:pt x="326" y="145"/>
                      <a:pt x="336" y="196"/>
                      <a:pt x="336" y="276"/>
                    </a:cubicBezTo>
                    <a:cubicBezTo>
                      <a:pt x="336" y="299"/>
                      <a:pt x="335" y="323"/>
                      <a:pt x="333" y="349"/>
                    </a:cubicBezTo>
                    <a:cubicBezTo>
                      <a:pt x="332" y="367"/>
                      <a:pt x="346" y="382"/>
                      <a:pt x="364" y="383"/>
                    </a:cubicBezTo>
                    <a:cubicBezTo>
                      <a:pt x="364" y="383"/>
                      <a:pt x="365" y="383"/>
                      <a:pt x="365" y="383"/>
                    </a:cubicBezTo>
                    <a:cubicBezTo>
                      <a:pt x="382" y="383"/>
                      <a:pt x="396" y="370"/>
                      <a:pt x="397" y="353"/>
                    </a:cubicBezTo>
                    <a:cubicBezTo>
                      <a:pt x="399" y="325"/>
                      <a:pt x="400" y="300"/>
                      <a:pt x="400" y="276"/>
                    </a:cubicBezTo>
                    <a:cubicBezTo>
                      <a:pt x="400" y="156"/>
                      <a:pt x="380" y="89"/>
                      <a:pt x="354" y="49"/>
                    </a:cubicBezTo>
                    <a:cubicBezTo>
                      <a:pt x="341" y="29"/>
                      <a:pt x="326" y="16"/>
                      <a:pt x="311" y="9"/>
                    </a:cubicBezTo>
                    <a:cubicBezTo>
                      <a:pt x="302" y="4"/>
                      <a:pt x="294" y="2"/>
                      <a:pt x="287" y="1"/>
                    </a:cubicBezTo>
                    <a:cubicBezTo>
                      <a:pt x="284" y="0"/>
                      <a:pt x="280" y="0"/>
                      <a:pt x="277" y="0"/>
                    </a:cubicBezTo>
                    <a:cubicBezTo>
                      <a:pt x="122" y="0"/>
                      <a:pt x="122" y="0"/>
                      <a:pt x="122" y="0"/>
                    </a:cubicBezTo>
                    <a:cubicBezTo>
                      <a:pt x="119" y="0"/>
                      <a:pt x="116" y="0"/>
                      <a:pt x="113" y="1"/>
                    </a:cubicBezTo>
                    <a:cubicBezTo>
                      <a:pt x="106" y="2"/>
                      <a:pt x="97" y="4"/>
                      <a:pt x="88" y="9"/>
                    </a:cubicBezTo>
                    <a:cubicBezTo>
                      <a:pt x="67" y="20"/>
                      <a:pt x="43" y="43"/>
                      <a:pt x="27" y="84"/>
                    </a:cubicBezTo>
                    <a:cubicBezTo>
                      <a:pt x="11" y="126"/>
                      <a:pt x="0" y="186"/>
                      <a:pt x="0" y="276"/>
                    </a:cubicBezTo>
                    <a:cubicBezTo>
                      <a:pt x="0" y="300"/>
                      <a:pt x="0" y="325"/>
                      <a:pt x="2" y="353"/>
                    </a:cubicBezTo>
                    <a:cubicBezTo>
                      <a:pt x="3" y="370"/>
                      <a:pt x="17" y="383"/>
                      <a:pt x="34" y="383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solidFill>
                    <a:srgbClr val="222223"/>
                  </a:solidFill>
                </a:endParaRPr>
              </a:p>
            </p:txBody>
          </p:sp>
          <p:sp>
            <p:nvSpPr>
              <p:cNvPr id="258" name="Freeform 7"/>
              <p:cNvSpPr>
                <a:spLocks/>
              </p:cNvSpPr>
              <p:nvPr/>
            </p:nvSpPr>
            <p:spPr bwMode="auto">
              <a:xfrm>
                <a:off x="2454546" y="1005911"/>
                <a:ext cx="305254" cy="304602"/>
              </a:xfrm>
              <a:custGeom>
                <a:avLst/>
                <a:gdLst/>
                <a:ahLst/>
                <a:cxnLst>
                  <a:cxn ang="0">
                    <a:pos x="78" y="186"/>
                  </a:cxn>
                  <a:cxn ang="0">
                    <a:pos x="186" y="119"/>
                  </a:cxn>
                  <a:cxn ang="0">
                    <a:pos x="119" y="11"/>
                  </a:cxn>
                  <a:cxn ang="0">
                    <a:pos x="11" y="78"/>
                  </a:cxn>
                  <a:cxn ang="0">
                    <a:pos x="78" y="186"/>
                  </a:cxn>
                </a:cxnLst>
                <a:rect l="0" t="0" r="r" b="b"/>
                <a:pathLst>
                  <a:path w="198" h="198">
                    <a:moveTo>
                      <a:pt x="78" y="186"/>
                    </a:moveTo>
                    <a:cubicBezTo>
                      <a:pt x="127" y="198"/>
                      <a:pt x="175" y="168"/>
                      <a:pt x="186" y="119"/>
                    </a:cubicBezTo>
                    <a:cubicBezTo>
                      <a:pt x="198" y="71"/>
                      <a:pt x="168" y="22"/>
                      <a:pt x="119" y="11"/>
                    </a:cubicBezTo>
                    <a:cubicBezTo>
                      <a:pt x="71" y="0"/>
                      <a:pt x="22" y="30"/>
                      <a:pt x="11" y="78"/>
                    </a:cubicBezTo>
                    <a:cubicBezTo>
                      <a:pt x="0" y="127"/>
                      <a:pt x="30" y="175"/>
                      <a:pt x="78" y="18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solidFill>
                    <a:srgbClr val="222223"/>
                  </a:solidFill>
                </a:endParaRPr>
              </a:p>
            </p:txBody>
          </p:sp>
        </p:grpSp>
        <p:grpSp>
          <p:nvGrpSpPr>
            <p:cNvPr id="220" name="Group 171"/>
            <p:cNvGrpSpPr>
              <a:grpSpLocks noChangeAspect="1"/>
            </p:cNvGrpSpPr>
            <p:nvPr/>
          </p:nvGrpSpPr>
          <p:grpSpPr>
            <a:xfrm>
              <a:off x="838839" y="3866944"/>
              <a:ext cx="114509" cy="196307"/>
              <a:chOff x="2299310" y="1005911"/>
              <a:chExt cx="616379" cy="1474091"/>
            </a:xfrm>
            <a:grpFill/>
          </p:grpSpPr>
          <p:sp>
            <p:nvSpPr>
              <p:cNvPr id="255" name="Freeform 6"/>
              <p:cNvSpPr>
                <a:spLocks/>
              </p:cNvSpPr>
              <p:nvPr/>
            </p:nvSpPr>
            <p:spPr bwMode="auto">
              <a:xfrm>
                <a:off x="2299310" y="1332037"/>
                <a:ext cx="616379" cy="1147965"/>
              </a:xfrm>
              <a:custGeom>
                <a:avLst/>
                <a:gdLst/>
                <a:ahLst/>
                <a:cxnLst>
                  <a:cxn ang="0">
                    <a:pos x="34" y="383"/>
                  </a:cxn>
                  <a:cxn ang="0">
                    <a:pos x="36" y="383"/>
                  </a:cxn>
                  <a:cxn ang="0">
                    <a:pos x="66" y="349"/>
                  </a:cxn>
                  <a:cxn ang="0">
                    <a:pos x="64" y="276"/>
                  </a:cxn>
                  <a:cxn ang="0">
                    <a:pos x="92" y="97"/>
                  </a:cxn>
                  <a:cxn ang="0">
                    <a:pos x="92" y="696"/>
                  </a:cxn>
                  <a:cxn ang="0">
                    <a:pos x="141" y="745"/>
                  </a:cxn>
                  <a:cxn ang="0">
                    <a:pos x="190" y="696"/>
                  </a:cxn>
                  <a:cxn ang="0">
                    <a:pos x="190" y="335"/>
                  </a:cxn>
                  <a:cxn ang="0">
                    <a:pos x="209" y="335"/>
                  </a:cxn>
                  <a:cxn ang="0">
                    <a:pos x="209" y="696"/>
                  </a:cxn>
                  <a:cxn ang="0">
                    <a:pos x="258" y="745"/>
                  </a:cxn>
                  <a:cxn ang="0">
                    <a:pos x="308" y="696"/>
                  </a:cxn>
                  <a:cxn ang="0">
                    <a:pos x="308" y="97"/>
                  </a:cxn>
                  <a:cxn ang="0">
                    <a:pos x="315" y="114"/>
                  </a:cxn>
                  <a:cxn ang="0">
                    <a:pos x="336" y="276"/>
                  </a:cxn>
                  <a:cxn ang="0">
                    <a:pos x="333" y="349"/>
                  </a:cxn>
                  <a:cxn ang="0">
                    <a:pos x="364" y="383"/>
                  </a:cxn>
                  <a:cxn ang="0">
                    <a:pos x="365" y="383"/>
                  </a:cxn>
                  <a:cxn ang="0">
                    <a:pos x="397" y="353"/>
                  </a:cxn>
                  <a:cxn ang="0">
                    <a:pos x="400" y="276"/>
                  </a:cxn>
                  <a:cxn ang="0">
                    <a:pos x="354" y="49"/>
                  </a:cxn>
                  <a:cxn ang="0">
                    <a:pos x="311" y="9"/>
                  </a:cxn>
                  <a:cxn ang="0">
                    <a:pos x="287" y="1"/>
                  </a:cxn>
                  <a:cxn ang="0">
                    <a:pos x="277" y="0"/>
                  </a:cxn>
                  <a:cxn ang="0">
                    <a:pos x="122" y="0"/>
                  </a:cxn>
                  <a:cxn ang="0">
                    <a:pos x="113" y="1"/>
                  </a:cxn>
                  <a:cxn ang="0">
                    <a:pos x="88" y="9"/>
                  </a:cxn>
                  <a:cxn ang="0">
                    <a:pos x="27" y="84"/>
                  </a:cxn>
                  <a:cxn ang="0">
                    <a:pos x="0" y="276"/>
                  </a:cxn>
                  <a:cxn ang="0">
                    <a:pos x="2" y="353"/>
                  </a:cxn>
                  <a:cxn ang="0">
                    <a:pos x="34" y="383"/>
                  </a:cxn>
                </a:cxnLst>
                <a:rect l="0" t="0" r="r" b="b"/>
                <a:pathLst>
                  <a:path w="400" h="745">
                    <a:moveTo>
                      <a:pt x="34" y="383"/>
                    </a:moveTo>
                    <a:cubicBezTo>
                      <a:pt x="35" y="383"/>
                      <a:pt x="35" y="383"/>
                      <a:pt x="36" y="383"/>
                    </a:cubicBezTo>
                    <a:cubicBezTo>
                      <a:pt x="54" y="382"/>
                      <a:pt x="67" y="367"/>
                      <a:pt x="66" y="349"/>
                    </a:cubicBezTo>
                    <a:cubicBezTo>
                      <a:pt x="64" y="323"/>
                      <a:pt x="64" y="299"/>
                      <a:pt x="64" y="276"/>
                    </a:cubicBezTo>
                    <a:cubicBezTo>
                      <a:pt x="64" y="180"/>
                      <a:pt x="78" y="125"/>
                      <a:pt x="92" y="97"/>
                    </a:cubicBezTo>
                    <a:cubicBezTo>
                      <a:pt x="92" y="696"/>
                      <a:pt x="92" y="696"/>
                      <a:pt x="92" y="696"/>
                    </a:cubicBezTo>
                    <a:cubicBezTo>
                      <a:pt x="92" y="723"/>
                      <a:pt x="114" y="745"/>
                      <a:pt x="141" y="745"/>
                    </a:cubicBezTo>
                    <a:cubicBezTo>
                      <a:pt x="168" y="745"/>
                      <a:pt x="190" y="723"/>
                      <a:pt x="190" y="696"/>
                    </a:cubicBezTo>
                    <a:cubicBezTo>
                      <a:pt x="190" y="335"/>
                      <a:pt x="190" y="335"/>
                      <a:pt x="190" y="335"/>
                    </a:cubicBezTo>
                    <a:cubicBezTo>
                      <a:pt x="209" y="335"/>
                      <a:pt x="209" y="335"/>
                      <a:pt x="209" y="335"/>
                    </a:cubicBezTo>
                    <a:cubicBezTo>
                      <a:pt x="209" y="696"/>
                      <a:pt x="209" y="696"/>
                      <a:pt x="209" y="696"/>
                    </a:cubicBezTo>
                    <a:cubicBezTo>
                      <a:pt x="209" y="723"/>
                      <a:pt x="231" y="745"/>
                      <a:pt x="258" y="745"/>
                    </a:cubicBezTo>
                    <a:cubicBezTo>
                      <a:pt x="286" y="745"/>
                      <a:pt x="308" y="723"/>
                      <a:pt x="308" y="696"/>
                    </a:cubicBezTo>
                    <a:cubicBezTo>
                      <a:pt x="308" y="97"/>
                      <a:pt x="308" y="97"/>
                      <a:pt x="308" y="97"/>
                    </a:cubicBezTo>
                    <a:cubicBezTo>
                      <a:pt x="310" y="102"/>
                      <a:pt x="313" y="107"/>
                      <a:pt x="315" y="114"/>
                    </a:cubicBezTo>
                    <a:cubicBezTo>
                      <a:pt x="326" y="145"/>
                      <a:pt x="336" y="196"/>
                      <a:pt x="336" y="276"/>
                    </a:cubicBezTo>
                    <a:cubicBezTo>
                      <a:pt x="336" y="299"/>
                      <a:pt x="335" y="323"/>
                      <a:pt x="333" y="349"/>
                    </a:cubicBezTo>
                    <a:cubicBezTo>
                      <a:pt x="332" y="367"/>
                      <a:pt x="346" y="382"/>
                      <a:pt x="364" y="383"/>
                    </a:cubicBezTo>
                    <a:cubicBezTo>
                      <a:pt x="364" y="383"/>
                      <a:pt x="365" y="383"/>
                      <a:pt x="365" y="383"/>
                    </a:cubicBezTo>
                    <a:cubicBezTo>
                      <a:pt x="382" y="383"/>
                      <a:pt x="396" y="370"/>
                      <a:pt x="397" y="353"/>
                    </a:cubicBezTo>
                    <a:cubicBezTo>
                      <a:pt x="399" y="325"/>
                      <a:pt x="400" y="300"/>
                      <a:pt x="400" y="276"/>
                    </a:cubicBezTo>
                    <a:cubicBezTo>
                      <a:pt x="400" y="156"/>
                      <a:pt x="380" y="89"/>
                      <a:pt x="354" y="49"/>
                    </a:cubicBezTo>
                    <a:cubicBezTo>
                      <a:pt x="341" y="29"/>
                      <a:pt x="326" y="16"/>
                      <a:pt x="311" y="9"/>
                    </a:cubicBezTo>
                    <a:cubicBezTo>
                      <a:pt x="302" y="4"/>
                      <a:pt x="294" y="2"/>
                      <a:pt x="287" y="1"/>
                    </a:cubicBezTo>
                    <a:cubicBezTo>
                      <a:pt x="284" y="0"/>
                      <a:pt x="280" y="0"/>
                      <a:pt x="277" y="0"/>
                    </a:cubicBezTo>
                    <a:cubicBezTo>
                      <a:pt x="122" y="0"/>
                      <a:pt x="122" y="0"/>
                      <a:pt x="122" y="0"/>
                    </a:cubicBezTo>
                    <a:cubicBezTo>
                      <a:pt x="119" y="0"/>
                      <a:pt x="116" y="0"/>
                      <a:pt x="113" y="1"/>
                    </a:cubicBezTo>
                    <a:cubicBezTo>
                      <a:pt x="106" y="2"/>
                      <a:pt x="97" y="4"/>
                      <a:pt x="88" y="9"/>
                    </a:cubicBezTo>
                    <a:cubicBezTo>
                      <a:pt x="67" y="20"/>
                      <a:pt x="43" y="43"/>
                      <a:pt x="27" y="84"/>
                    </a:cubicBezTo>
                    <a:cubicBezTo>
                      <a:pt x="11" y="126"/>
                      <a:pt x="0" y="186"/>
                      <a:pt x="0" y="276"/>
                    </a:cubicBezTo>
                    <a:cubicBezTo>
                      <a:pt x="0" y="300"/>
                      <a:pt x="0" y="325"/>
                      <a:pt x="2" y="353"/>
                    </a:cubicBezTo>
                    <a:cubicBezTo>
                      <a:pt x="3" y="370"/>
                      <a:pt x="17" y="383"/>
                      <a:pt x="34" y="383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solidFill>
                    <a:srgbClr val="222223"/>
                  </a:solidFill>
                </a:endParaRPr>
              </a:p>
            </p:txBody>
          </p:sp>
          <p:sp>
            <p:nvSpPr>
              <p:cNvPr id="256" name="Freeform 7"/>
              <p:cNvSpPr>
                <a:spLocks/>
              </p:cNvSpPr>
              <p:nvPr/>
            </p:nvSpPr>
            <p:spPr bwMode="auto">
              <a:xfrm>
                <a:off x="2454546" y="1005911"/>
                <a:ext cx="305254" cy="304602"/>
              </a:xfrm>
              <a:custGeom>
                <a:avLst/>
                <a:gdLst/>
                <a:ahLst/>
                <a:cxnLst>
                  <a:cxn ang="0">
                    <a:pos x="78" y="186"/>
                  </a:cxn>
                  <a:cxn ang="0">
                    <a:pos x="186" y="119"/>
                  </a:cxn>
                  <a:cxn ang="0">
                    <a:pos x="119" y="11"/>
                  </a:cxn>
                  <a:cxn ang="0">
                    <a:pos x="11" y="78"/>
                  </a:cxn>
                  <a:cxn ang="0">
                    <a:pos x="78" y="186"/>
                  </a:cxn>
                </a:cxnLst>
                <a:rect l="0" t="0" r="r" b="b"/>
                <a:pathLst>
                  <a:path w="198" h="198">
                    <a:moveTo>
                      <a:pt x="78" y="186"/>
                    </a:moveTo>
                    <a:cubicBezTo>
                      <a:pt x="127" y="198"/>
                      <a:pt x="175" y="168"/>
                      <a:pt x="186" y="119"/>
                    </a:cubicBezTo>
                    <a:cubicBezTo>
                      <a:pt x="198" y="71"/>
                      <a:pt x="168" y="22"/>
                      <a:pt x="119" y="11"/>
                    </a:cubicBezTo>
                    <a:cubicBezTo>
                      <a:pt x="71" y="0"/>
                      <a:pt x="22" y="30"/>
                      <a:pt x="11" y="78"/>
                    </a:cubicBezTo>
                    <a:cubicBezTo>
                      <a:pt x="0" y="127"/>
                      <a:pt x="30" y="175"/>
                      <a:pt x="78" y="18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solidFill>
                    <a:srgbClr val="222223"/>
                  </a:solidFill>
                </a:endParaRPr>
              </a:p>
            </p:txBody>
          </p:sp>
        </p:grpSp>
        <p:grpSp>
          <p:nvGrpSpPr>
            <p:cNvPr id="221" name="Group 171"/>
            <p:cNvGrpSpPr>
              <a:grpSpLocks noChangeAspect="1"/>
            </p:cNvGrpSpPr>
            <p:nvPr/>
          </p:nvGrpSpPr>
          <p:grpSpPr>
            <a:xfrm>
              <a:off x="1030647" y="3866944"/>
              <a:ext cx="114509" cy="196307"/>
              <a:chOff x="2299310" y="1005911"/>
              <a:chExt cx="616379" cy="1474091"/>
            </a:xfrm>
            <a:grpFill/>
          </p:grpSpPr>
          <p:sp>
            <p:nvSpPr>
              <p:cNvPr id="253" name="Freeform 6"/>
              <p:cNvSpPr>
                <a:spLocks/>
              </p:cNvSpPr>
              <p:nvPr/>
            </p:nvSpPr>
            <p:spPr bwMode="auto">
              <a:xfrm>
                <a:off x="2299310" y="1332037"/>
                <a:ext cx="616379" cy="1147965"/>
              </a:xfrm>
              <a:custGeom>
                <a:avLst/>
                <a:gdLst/>
                <a:ahLst/>
                <a:cxnLst>
                  <a:cxn ang="0">
                    <a:pos x="34" y="383"/>
                  </a:cxn>
                  <a:cxn ang="0">
                    <a:pos x="36" y="383"/>
                  </a:cxn>
                  <a:cxn ang="0">
                    <a:pos x="66" y="349"/>
                  </a:cxn>
                  <a:cxn ang="0">
                    <a:pos x="64" y="276"/>
                  </a:cxn>
                  <a:cxn ang="0">
                    <a:pos x="92" y="97"/>
                  </a:cxn>
                  <a:cxn ang="0">
                    <a:pos x="92" y="696"/>
                  </a:cxn>
                  <a:cxn ang="0">
                    <a:pos x="141" y="745"/>
                  </a:cxn>
                  <a:cxn ang="0">
                    <a:pos x="190" y="696"/>
                  </a:cxn>
                  <a:cxn ang="0">
                    <a:pos x="190" y="335"/>
                  </a:cxn>
                  <a:cxn ang="0">
                    <a:pos x="209" y="335"/>
                  </a:cxn>
                  <a:cxn ang="0">
                    <a:pos x="209" y="696"/>
                  </a:cxn>
                  <a:cxn ang="0">
                    <a:pos x="258" y="745"/>
                  </a:cxn>
                  <a:cxn ang="0">
                    <a:pos x="308" y="696"/>
                  </a:cxn>
                  <a:cxn ang="0">
                    <a:pos x="308" y="97"/>
                  </a:cxn>
                  <a:cxn ang="0">
                    <a:pos x="315" y="114"/>
                  </a:cxn>
                  <a:cxn ang="0">
                    <a:pos x="336" y="276"/>
                  </a:cxn>
                  <a:cxn ang="0">
                    <a:pos x="333" y="349"/>
                  </a:cxn>
                  <a:cxn ang="0">
                    <a:pos x="364" y="383"/>
                  </a:cxn>
                  <a:cxn ang="0">
                    <a:pos x="365" y="383"/>
                  </a:cxn>
                  <a:cxn ang="0">
                    <a:pos x="397" y="353"/>
                  </a:cxn>
                  <a:cxn ang="0">
                    <a:pos x="400" y="276"/>
                  </a:cxn>
                  <a:cxn ang="0">
                    <a:pos x="354" y="49"/>
                  </a:cxn>
                  <a:cxn ang="0">
                    <a:pos x="311" y="9"/>
                  </a:cxn>
                  <a:cxn ang="0">
                    <a:pos x="287" y="1"/>
                  </a:cxn>
                  <a:cxn ang="0">
                    <a:pos x="277" y="0"/>
                  </a:cxn>
                  <a:cxn ang="0">
                    <a:pos x="122" y="0"/>
                  </a:cxn>
                  <a:cxn ang="0">
                    <a:pos x="113" y="1"/>
                  </a:cxn>
                  <a:cxn ang="0">
                    <a:pos x="88" y="9"/>
                  </a:cxn>
                  <a:cxn ang="0">
                    <a:pos x="27" y="84"/>
                  </a:cxn>
                  <a:cxn ang="0">
                    <a:pos x="0" y="276"/>
                  </a:cxn>
                  <a:cxn ang="0">
                    <a:pos x="2" y="353"/>
                  </a:cxn>
                  <a:cxn ang="0">
                    <a:pos x="34" y="383"/>
                  </a:cxn>
                </a:cxnLst>
                <a:rect l="0" t="0" r="r" b="b"/>
                <a:pathLst>
                  <a:path w="400" h="745">
                    <a:moveTo>
                      <a:pt x="34" y="383"/>
                    </a:moveTo>
                    <a:cubicBezTo>
                      <a:pt x="35" y="383"/>
                      <a:pt x="35" y="383"/>
                      <a:pt x="36" y="383"/>
                    </a:cubicBezTo>
                    <a:cubicBezTo>
                      <a:pt x="54" y="382"/>
                      <a:pt x="67" y="367"/>
                      <a:pt x="66" y="349"/>
                    </a:cubicBezTo>
                    <a:cubicBezTo>
                      <a:pt x="64" y="323"/>
                      <a:pt x="64" y="299"/>
                      <a:pt x="64" y="276"/>
                    </a:cubicBezTo>
                    <a:cubicBezTo>
                      <a:pt x="64" y="180"/>
                      <a:pt x="78" y="125"/>
                      <a:pt x="92" y="97"/>
                    </a:cubicBezTo>
                    <a:cubicBezTo>
                      <a:pt x="92" y="696"/>
                      <a:pt x="92" y="696"/>
                      <a:pt x="92" y="696"/>
                    </a:cubicBezTo>
                    <a:cubicBezTo>
                      <a:pt x="92" y="723"/>
                      <a:pt x="114" y="745"/>
                      <a:pt x="141" y="745"/>
                    </a:cubicBezTo>
                    <a:cubicBezTo>
                      <a:pt x="168" y="745"/>
                      <a:pt x="190" y="723"/>
                      <a:pt x="190" y="696"/>
                    </a:cubicBezTo>
                    <a:cubicBezTo>
                      <a:pt x="190" y="335"/>
                      <a:pt x="190" y="335"/>
                      <a:pt x="190" y="335"/>
                    </a:cubicBezTo>
                    <a:cubicBezTo>
                      <a:pt x="209" y="335"/>
                      <a:pt x="209" y="335"/>
                      <a:pt x="209" y="335"/>
                    </a:cubicBezTo>
                    <a:cubicBezTo>
                      <a:pt x="209" y="696"/>
                      <a:pt x="209" y="696"/>
                      <a:pt x="209" y="696"/>
                    </a:cubicBezTo>
                    <a:cubicBezTo>
                      <a:pt x="209" y="723"/>
                      <a:pt x="231" y="745"/>
                      <a:pt x="258" y="745"/>
                    </a:cubicBezTo>
                    <a:cubicBezTo>
                      <a:pt x="286" y="745"/>
                      <a:pt x="308" y="723"/>
                      <a:pt x="308" y="696"/>
                    </a:cubicBezTo>
                    <a:cubicBezTo>
                      <a:pt x="308" y="97"/>
                      <a:pt x="308" y="97"/>
                      <a:pt x="308" y="97"/>
                    </a:cubicBezTo>
                    <a:cubicBezTo>
                      <a:pt x="310" y="102"/>
                      <a:pt x="313" y="107"/>
                      <a:pt x="315" y="114"/>
                    </a:cubicBezTo>
                    <a:cubicBezTo>
                      <a:pt x="326" y="145"/>
                      <a:pt x="336" y="196"/>
                      <a:pt x="336" y="276"/>
                    </a:cubicBezTo>
                    <a:cubicBezTo>
                      <a:pt x="336" y="299"/>
                      <a:pt x="335" y="323"/>
                      <a:pt x="333" y="349"/>
                    </a:cubicBezTo>
                    <a:cubicBezTo>
                      <a:pt x="332" y="367"/>
                      <a:pt x="346" y="382"/>
                      <a:pt x="364" y="383"/>
                    </a:cubicBezTo>
                    <a:cubicBezTo>
                      <a:pt x="364" y="383"/>
                      <a:pt x="365" y="383"/>
                      <a:pt x="365" y="383"/>
                    </a:cubicBezTo>
                    <a:cubicBezTo>
                      <a:pt x="382" y="383"/>
                      <a:pt x="396" y="370"/>
                      <a:pt x="397" y="353"/>
                    </a:cubicBezTo>
                    <a:cubicBezTo>
                      <a:pt x="399" y="325"/>
                      <a:pt x="400" y="300"/>
                      <a:pt x="400" y="276"/>
                    </a:cubicBezTo>
                    <a:cubicBezTo>
                      <a:pt x="400" y="156"/>
                      <a:pt x="380" y="89"/>
                      <a:pt x="354" y="49"/>
                    </a:cubicBezTo>
                    <a:cubicBezTo>
                      <a:pt x="341" y="29"/>
                      <a:pt x="326" y="16"/>
                      <a:pt x="311" y="9"/>
                    </a:cubicBezTo>
                    <a:cubicBezTo>
                      <a:pt x="302" y="4"/>
                      <a:pt x="294" y="2"/>
                      <a:pt x="287" y="1"/>
                    </a:cubicBezTo>
                    <a:cubicBezTo>
                      <a:pt x="284" y="0"/>
                      <a:pt x="280" y="0"/>
                      <a:pt x="277" y="0"/>
                    </a:cubicBezTo>
                    <a:cubicBezTo>
                      <a:pt x="122" y="0"/>
                      <a:pt x="122" y="0"/>
                      <a:pt x="122" y="0"/>
                    </a:cubicBezTo>
                    <a:cubicBezTo>
                      <a:pt x="119" y="0"/>
                      <a:pt x="116" y="0"/>
                      <a:pt x="113" y="1"/>
                    </a:cubicBezTo>
                    <a:cubicBezTo>
                      <a:pt x="106" y="2"/>
                      <a:pt x="97" y="4"/>
                      <a:pt x="88" y="9"/>
                    </a:cubicBezTo>
                    <a:cubicBezTo>
                      <a:pt x="67" y="20"/>
                      <a:pt x="43" y="43"/>
                      <a:pt x="27" y="84"/>
                    </a:cubicBezTo>
                    <a:cubicBezTo>
                      <a:pt x="11" y="126"/>
                      <a:pt x="0" y="186"/>
                      <a:pt x="0" y="276"/>
                    </a:cubicBezTo>
                    <a:cubicBezTo>
                      <a:pt x="0" y="300"/>
                      <a:pt x="0" y="325"/>
                      <a:pt x="2" y="353"/>
                    </a:cubicBezTo>
                    <a:cubicBezTo>
                      <a:pt x="3" y="370"/>
                      <a:pt x="17" y="383"/>
                      <a:pt x="34" y="383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solidFill>
                    <a:srgbClr val="222223"/>
                  </a:solidFill>
                </a:endParaRPr>
              </a:p>
            </p:txBody>
          </p:sp>
          <p:sp>
            <p:nvSpPr>
              <p:cNvPr id="254" name="Freeform 7"/>
              <p:cNvSpPr>
                <a:spLocks/>
              </p:cNvSpPr>
              <p:nvPr/>
            </p:nvSpPr>
            <p:spPr bwMode="auto">
              <a:xfrm>
                <a:off x="2454546" y="1005911"/>
                <a:ext cx="305254" cy="304602"/>
              </a:xfrm>
              <a:custGeom>
                <a:avLst/>
                <a:gdLst/>
                <a:ahLst/>
                <a:cxnLst>
                  <a:cxn ang="0">
                    <a:pos x="78" y="186"/>
                  </a:cxn>
                  <a:cxn ang="0">
                    <a:pos x="186" y="119"/>
                  </a:cxn>
                  <a:cxn ang="0">
                    <a:pos x="119" y="11"/>
                  </a:cxn>
                  <a:cxn ang="0">
                    <a:pos x="11" y="78"/>
                  </a:cxn>
                  <a:cxn ang="0">
                    <a:pos x="78" y="186"/>
                  </a:cxn>
                </a:cxnLst>
                <a:rect l="0" t="0" r="r" b="b"/>
                <a:pathLst>
                  <a:path w="198" h="198">
                    <a:moveTo>
                      <a:pt x="78" y="186"/>
                    </a:moveTo>
                    <a:cubicBezTo>
                      <a:pt x="127" y="198"/>
                      <a:pt x="175" y="168"/>
                      <a:pt x="186" y="119"/>
                    </a:cubicBezTo>
                    <a:cubicBezTo>
                      <a:pt x="198" y="71"/>
                      <a:pt x="168" y="22"/>
                      <a:pt x="119" y="11"/>
                    </a:cubicBezTo>
                    <a:cubicBezTo>
                      <a:pt x="71" y="0"/>
                      <a:pt x="22" y="30"/>
                      <a:pt x="11" y="78"/>
                    </a:cubicBezTo>
                    <a:cubicBezTo>
                      <a:pt x="0" y="127"/>
                      <a:pt x="30" y="175"/>
                      <a:pt x="78" y="18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solidFill>
                    <a:srgbClr val="222223"/>
                  </a:solidFill>
                </a:endParaRPr>
              </a:p>
            </p:txBody>
          </p:sp>
        </p:grpSp>
        <p:grpSp>
          <p:nvGrpSpPr>
            <p:cNvPr id="222" name="Group 171"/>
            <p:cNvGrpSpPr>
              <a:grpSpLocks noChangeAspect="1"/>
            </p:cNvGrpSpPr>
            <p:nvPr/>
          </p:nvGrpSpPr>
          <p:grpSpPr>
            <a:xfrm>
              <a:off x="1219829" y="3866675"/>
              <a:ext cx="114509" cy="196307"/>
              <a:chOff x="2299310" y="1005911"/>
              <a:chExt cx="616379" cy="1474091"/>
            </a:xfrm>
            <a:grpFill/>
          </p:grpSpPr>
          <p:sp>
            <p:nvSpPr>
              <p:cNvPr id="251" name="Freeform 6"/>
              <p:cNvSpPr>
                <a:spLocks/>
              </p:cNvSpPr>
              <p:nvPr/>
            </p:nvSpPr>
            <p:spPr bwMode="auto">
              <a:xfrm>
                <a:off x="2299310" y="1332037"/>
                <a:ext cx="616379" cy="1147965"/>
              </a:xfrm>
              <a:custGeom>
                <a:avLst/>
                <a:gdLst/>
                <a:ahLst/>
                <a:cxnLst>
                  <a:cxn ang="0">
                    <a:pos x="34" y="383"/>
                  </a:cxn>
                  <a:cxn ang="0">
                    <a:pos x="36" y="383"/>
                  </a:cxn>
                  <a:cxn ang="0">
                    <a:pos x="66" y="349"/>
                  </a:cxn>
                  <a:cxn ang="0">
                    <a:pos x="64" y="276"/>
                  </a:cxn>
                  <a:cxn ang="0">
                    <a:pos x="92" y="97"/>
                  </a:cxn>
                  <a:cxn ang="0">
                    <a:pos x="92" y="696"/>
                  </a:cxn>
                  <a:cxn ang="0">
                    <a:pos x="141" y="745"/>
                  </a:cxn>
                  <a:cxn ang="0">
                    <a:pos x="190" y="696"/>
                  </a:cxn>
                  <a:cxn ang="0">
                    <a:pos x="190" y="335"/>
                  </a:cxn>
                  <a:cxn ang="0">
                    <a:pos x="209" y="335"/>
                  </a:cxn>
                  <a:cxn ang="0">
                    <a:pos x="209" y="696"/>
                  </a:cxn>
                  <a:cxn ang="0">
                    <a:pos x="258" y="745"/>
                  </a:cxn>
                  <a:cxn ang="0">
                    <a:pos x="308" y="696"/>
                  </a:cxn>
                  <a:cxn ang="0">
                    <a:pos x="308" y="97"/>
                  </a:cxn>
                  <a:cxn ang="0">
                    <a:pos x="315" y="114"/>
                  </a:cxn>
                  <a:cxn ang="0">
                    <a:pos x="336" y="276"/>
                  </a:cxn>
                  <a:cxn ang="0">
                    <a:pos x="333" y="349"/>
                  </a:cxn>
                  <a:cxn ang="0">
                    <a:pos x="364" y="383"/>
                  </a:cxn>
                  <a:cxn ang="0">
                    <a:pos x="365" y="383"/>
                  </a:cxn>
                  <a:cxn ang="0">
                    <a:pos x="397" y="353"/>
                  </a:cxn>
                  <a:cxn ang="0">
                    <a:pos x="400" y="276"/>
                  </a:cxn>
                  <a:cxn ang="0">
                    <a:pos x="354" y="49"/>
                  </a:cxn>
                  <a:cxn ang="0">
                    <a:pos x="311" y="9"/>
                  </a:cxn>
                  <a:cxn ang="0">
                    <a:pos x="287" y="1"/>
                  </a:cxn>
                  <a:cxn ang="0">
                    <a:pos x="277" y="0"/>
                  </a:cxn>
                  <a:cxn ang="0">
                    <a:pos x="122" y="0"/>
                  </a:cxn>
                  <a:cxn ang="0">
                    <a:pos x="113" y="1"/>
                  </a:cxn>
                  <a:cxn ang="0">
                    <a:pos x="88" y="9"/>
                  </a:cxn>
                  <a:cxn ang="0">
                    <a:pos x="27" y="84"/>
                  </a:cxn>
                  <a:cxn ang="0">
                    <a:pos x="0" y="276"/>
                  </a:cxn>
                  <a:cxn ang="0">
                    <a:pos x="2" y="353"/>
                  </a:cxn>
                  <a:cxn ang="0">
                    <a:pos x="34" y="383"/>
                  </a:cxn>
                </a:cxnLst>
                <a:rect l="0" t="0" r="r" b="b"/>
                <a:pathLst>
                  <a:path w="400" h="745">
                    <a:moveTo>
                      <a:pt x="34" y="383"/>
                    </a:moveTo>
                    <a:cubicBezTo>
                      <a:pt x="35" y="383"/>
                      <a:pt x="35" y="383"/>
                      <a:pt x="36" y="383"/>
                    </a:cubicBezTo>
                    <a:cubicBezTo>
                      <a:pt x="54" y="382"/>
                      <a:pt x="67" y="367"/>
                      <a:pt x="66" y="349"/>
                    </a:cubicBezTo>
                    <a:cubicBezTo>
                      <a:pt x="64" y="323"/>
                      <a:pt x="64" y="299"/>
                      <a:pt x="64" y="276"/>
                    </a:cubicBezTo>
                    <a:cubicBezTo>
                      <a:pt x="64" y="180"/>
                      <a:pt x="78" y="125"/>
                      <a:pt x="92" y="97"/>
                    </a:cubicBezTo>
                    <a:cubicBezTo>
                      <a:pt x="92" y="696"/>
                      <a:pt x="92" y="696"/>
                      <a:pt x="92" y="696"/>
                    </a:cubicBezTo>
                    <a:cubicBezTo>
                      <a:pt x="92" y="723"/>
                      <a:pt x="114" y="745"/>
                      <a:pt x="141" y="745"/>
                    </a:cubicBezTo>
                    <a:cubicBezTo>
                      <a:pt x="168" y="745"/>
                      <a:pt x="190" y="723"/>
                      <a:pt x="190" y="696"/>
                    </a:cubicBezTo>
                    <a:cubicBezTo>
                      <a:pt x="190" y="335"/>
                      <a:pt x="190" y="335"/>
                      <a:pt x="190" y="335"/>
                    </a:cubicBezTo>
                    <a:cubicBezTo>
                      <a:pt x="209" y="335"/>
                      <a:pt x="209" y="335"/>
                      <a:pt x="209" y="335"/>
                    </a:cubicBezTo>
                    <a:cubicBezTo>
                      <a:pt x="209" y="696"/>
                      <a:pt x="209" y="696"/>
                      <a:pt x="209" y="696"/>
                    </a:cubicBezTo>
                    <a:cubicBezTo>
                      <a:pt x="209" y="723"/>
                      <a:pt x="231" y="745"/>
                      <a:pt x="258" y="745"/>
                    </a:cubicBezTo>
                    <a:cubicBezTo>
                      <a:pt x="286" y="745"/>
                      <a:pt x="308" y="723"/>
                      <a:pt x="308" y="696"/>
                    </a:cubicBezTo>
                    <a:cubicBezTo>
                      <a:pt x="308" y="97"/>
                      <a:pt x="308" y="97"/>
                      <a:pt x="308" y="97"/>
                    </a:cubicBezTo>
                    <a:cubicBezTo>
                      <a:pt x="310" y="102"/>
                      <a:pt x="313" y="107"/>
                      <a:pt x="315" y="114"/>
                    </a:cubicBezTo>
                    <a:cubicBezTo>
                      <a:pt x="326" y="145"/>
                      <a:pt x="336" y="196"/>
                      <a:pt x="336" y="276"/>
                    </a:cubicBezTo>
                    <a:cubicBezTo>
                      <a:pt x="336" y="299"/>
                      <a:pt x="335" y="323"/>
                      <a:pt x="333" y="349"/>
                    </a:cubicBezTo>
                    <a:cubicBezTo>
                      <a:pt x="332" y="367"/>
                      <a:pt x="346" y="382"/>
                      <a:pt x="364" y="383"/>
                    </a:cubicBezTo>
                    <a:cubicBezTo>
                      <a:pt x="364" y="383"/>
                      <a:pt x="365" y="383"/>
                      <a:pt x="365" y="383"/>
                    </a:cubicBezTo>
                    <a:cubicBezTo>
                      <a:pt x="382" y="383"/>
                      <a:pt x="396" y="370"/>
                      <a:pt x="397" y="353"/>
                    </a:cubicBezTo>
                    <a:cubicBezTo>
                      <a:pt x="399" y="325"/>
                      <a:pt x="400" y="300"/>
                      <a:pt x="400" y="276"/>
                    </a:cubicBezTo>
                    <a:cubicBezTo>
                      <a:pt x="400" y="156"/>
                      <a:pt x="380" y="89"/>
                      <a:pt x="354" y="49"/>
                    </a:cubicBezTo>
                    <a:cubicBezTo>
                      <a:pt x="341" y="29"/>
                      <a:pt x="326" y="16"/>
                      <a:pt x="311" y="9"/>
                    </a:cubicBezTo>
                    <a:cubicBezTo>
                      <a:pt x="302" y="4"/>
                      <a:pt x="294" y="2"/>
                      <a:pt x="287" y="1"/>
                    </a:cubicBezTo>
                    <a:cubicBezTo>
                      <a:pt x="284" y="0"/>
                      <a:pt x="280" y="0"/>
                      <a:pt x="277" y="0"/>
                    </a:cubicBezTo>
                    <a:cubicBezTo>
                      <a:pt x="122" y="0"/>
                      <a:pt x="122" y="0"/>
                      <a:pt x="122" y="0"/>
                    </a:cubicBezTo>
                    <a:cubicBezTo>
                      <a:pt x="119" y="0"/>
                      <a:pt x="116" y="0"/>
                      <a:pt x="113" y="1"/>
                    </a:cubicBezTo>
                    <a:cubicBezTo>
                      <a:pt x="106" y="2"/>
                      <a:pt x="97" y="4"/>
                      <a:pt x="88" y="9"/>
                    </a:cubicBezTo>
                    <a:cubicBezTo>
                      <a:pt x="67" y="20"/>
                      <a:pt x="43" y="43"/>
                      <a:pt x="27" y="84"/>
                    </a:cubicBezTo>
                    <a:cubicBezTo>
                      <a:pt x="11" y="126"/>
                      <a:pt x="0" y="186"/>
                      <a:pt x="0" y="276"/>
                    </a:cubicBezTo>
                    <a:cubicBezTo>
                      <a:pt x="0" y="300"/>
                      <a:pt x="0" y="325"/>
                      <a:pt x="2" y="353"/>
                    </a:cubicBezTo>
                    <a:cubicBezTo>
                      <a:pt x="3" y="370"/>
                      <a:pt x="17" y="383"/>
                      <a:pt x="34" y="383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solidFill>
                    <a:srgbClr val="222223"/>
                  </a:solidFill>
                </a:endParaRPr>
              </a:p>
            </p:txBody>
          </p:sp>
          <p:sp>
            <p:nvSpPr>
              <p:cNvPr id="252" name="Freeform 7"/>
              <p:cNvSpPr>
                <a:spLocks/>
              </p:cNvSpPr>
              <p:nvPr/>
            </p:nvSpPr>
            <p:spPr bwMode="auto">
              <a:xfrm>
                <a:off x="2454546" y="1005911"/>
                <a:ext cx="305254" cy="304602"/>
              </a:xfrm>
              <a:custGeom>
                <a:avLst/>
                <a:gdLst/>
                <a:ahLst/>
                <a:cxnLst>
                  <a:cxn ang="0">
                    <a:pos x="78" y="186"/>
                  </a:cxn>
                  <a:cxn ang="0">
                    <a:pos x="186" y="119"/>
                  </a:cxn>
                  <a:cxn ang="0">
                    <a:pos x="119" y="11"/>
                  </a:cxn>
                  <a:cxn ang="0">
                    <a:pos x="11" y="78"/>
                  </a:cxn>
                  <a:cxn ang="0">
                    <a:pos x="78" y="186"/>
                  </a:cxn>
                </a:cxnLst>
                <a:rect l="0" t="0" r="r" b="b"/>
                <a:pathLst>
                  <a:path w="198" h="198">
                    <a:moveTo>
                      <a:pt x="78" y="186"/>
                    </a:moveTo>
                    <a:cubicBezTo>
                      <a:pt x="127" y="198"/>
                      <a:pt x="175" y="168"/>
                      <a:pt x="186" y="119"/>
                    </a:cubicBezTo>
                    <a:cubicBezTo>
                      <a:pt x="198" y="71"/>
                      <a:pt x="168" y="22"/>
                      <a:pt x="119" y="11"/>
                    </a:cubicBezTo>
                    <a:cubicBezTo>
                      <a:pt x="71" y="0"/>
                      <a:pt x="22" y="30"/>
                      <a:pt x="11" y="78"/>
                    </a:cubicBezTo>
                    <a:cubicBezTo>
                      <a:pt x="0" y="127"/>
                      <a:pt x="30" y="175"/>
                      <a:pt x="78" y="18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solidFill>
                    <a:srgbClr val="222223"/>
                  </a:solidFill>
                </a:endParaRPr>
              </a:p>
            </p:txBody>
          </p:sp>
        </p:grpSp>
        <p:grpSp>
          <p:nvGrpSpPr>
            <p:cNvPr id="223" name="Group 171"/>
            <p:cNvGrpSpPr>
              <a:grpSpLocks noChangeAspect="1"/>
            </p:cNvGrpSpPr>
            <p:nvPr/>
          </p:nvGrpSpPr>
          <p:grpSpPr>
            <a:xfrm>
              <a:off x="433686" y="3062560"/>
              <a:ext cx="114509" cy="196307"/>
              <a:chOff x="2291823" y="854083"/>
              <a:chExt cx="616379" cy="1474092"/>
            </a:xfrm>
            <a:grpFill/>
          </p:grpSpPr>
          <p:sp>
            <p:nvSpPr>
              <p:cNvPr id="249" name="Freeform 6"/>
              <p:cNvSpPr>
                <a:spLocks/>
              </p:cNvSpPr>
              <p:nvPr/>
            </p:nvSpPr>
            <p:spPr bwMode="auto">
              <a:xfrm>
                <a:off x="2291823" y="1180212"/>
                <a:ext cx="616379" cy="1147963"/>
              </a:xfrm>
              <a:custGeom>
                <a:avLst/>
                <a:gdLst/>
                <a:ahLst/>
                <a:cxnLst>
                  <a:cxn ang="0">
                    <a:pos x="34" y="383"/>
                  </a:cxn>
                  <a:cxn ang="0">
                    <a:pos x="36" y="383"/>
                  </a:cxn>
                  <a:cxn ang="0">
                    <a:pos x="66" y="349"/>
                  </a:cxn>
                  <a:cxn ang="0">
                    <a:pos x="64" y="276"/>
                  </a:cxn>
                  <a:cxn ang="0">
                    <a:pos x="92" y="97"/>
                  </a:cxn>
                  <a:cxn ang="0">
                    <a:pos x="92" y="696"/>
                  </a:cxn>
                  <a:cxn ang="0">
                    <a:pos x="141" y="745"/>
                  </a:cxn>
                  <a:cxn ang="0">
                    <a:pos x="190" y="696"/>
                  </a:cxn>
                  <a:cxn ang="0">
                    <a:pos x="190" y="335"/>
                  </a:cxn>
                  <a:cxn ang="0">
                    <a:pos x="209" y="335"/>
                  </a:cxn>
                  <a:cxn ang="0">
                    <a:pos x="209" y="696"/>
                  </a:cxn>
                  <a:cxn ang="0">
                    <a:pos x="258" y="745"/>
                  </a:cxn>
                  <a:cxn ang="0">
                    <a:pos x="308" y="696"/>
                  </a:cxn>
                  <a:cxn ang="0">
                    <a:pos x="308" y="97"/>
                  </a:cxn>
                  <a:cxn ang="0">
                    <a:pos x="315" y="114"/>
                  </a:cxn>
                  <a:cxn ang="0">
                    <a:pos x="336" y="276"/>
                  </a:cxn>
                  <a:cxn ang="0">
                    <a:pos x="333" y="349"/>
                  </a:cxn>
                  <a:cxn ang="0">
                    <a:pos x="364" y="383"/>
                  </a:cxn>
                  <a:cxn ang="0">
                    <a:pos x="365" y="383"/>
                  </a:cxn>
                  <a:cxn ang="0">
                    <a:pos x="397" y="353"/>
                  </a:cxn>
                  <a:cxn ang="0">
                    <a:pos x="400" y="276"/>
                  </a:cxn>
                  <a:cxn ang="0">
                    <a:pos x="354" y="49"/>
                  </a:cxn>
                  <a:cxn ang="0">
                    <a:pos x="311" y="9"/>
                  </a:cxn>
                  <a:cxn ang="0">
                    <a:pos x="287" y="1"/>
                  </a:cxn>
                  <a:cxn ang="0">
                    <a:pos x="277" y="0"/>
                  </a:cxn>
                  <a:cxn ang="0">
                    <a:pos x="122" y="0"/>
                  </a:cxn>
                  <a:cxn ang="0">
                    <a:pos x="113" y="1"/>
                  </a:cxn>
                  <a:cxn ang="0">
                    <a:pos x="88" y="9"/>
                  </a:cxn>
                  <a:cxn ang="0">
                    <a:pos x="27" y="84"/>
                  </a:cxn>
                  <a:cxn ang="0">
                    <a:pos x="0" y="276"/>
                  </a:cxn>
                  <a:cxn ang="0">
                    <a:pos x="2" y="353"/>
                  </a:cxn>
                  <a:cxn ang="0">
                    <a:pos x="34" y="383"/>
                  </a:cxn>
                </a:cxnLst>
                <a:rect l="0" t="0" r="r" b="b"/>
                <a:pathLst>
                  <a:path w="400" h="745">
                    <a:moveTo>
                      <a:pt x="34" y="383"/>
                    </a:moveTo>
                    <a:cubicBezTo>
                      <a:pt x="35" y="383"/>
                      <a:pt x="35" y="383"/>
                      <a:pt x="36" y="383"/>
                    </a:cubicBezTo>
                    <a:cubicBezTo>
                      <a:pt x="54" y="382"/>
                      <a:pt x="67" y="367"/>
                      <a:pt x="66" y="349"/>
                    </a:cubicBezTo>
                    <a:cubicBezTo>
                      <a:pt x="64" y="323"/>
                      <a:pt x="64" y="299"/>
                      <a:pt x="64" y="276"/>
                    </a:cubicBezTo>
                    <a:cubicBezTo>
                      <a:pt x="64" y="180"/>
                      <a:pt x="78" y="125"/>
                      <a:pt x="92" y="97"/>
                    </a:cubicBezTo>
                    <a:cubicBezTo>
                      <a:pt x="92" y="696"/>
                      <a:pt x="92" y="696"/>
                      <a:pt x="92" y="696"/>
                    </a:cubicBezTo>
                    <a:cubicBezTo>
                      <a:pt x="92" y="723"/>
                      <a:pt x="114" y="745"/>
                      <a:pt x="141" y="745"/>
                    </a:cubicBezTo>
                    <a:cubicBezTo>
                      <a:pt x="168" y="745"/>
                      <a:pt x="190" y="723"/>
                      <a:pt x="190" y="696"/>
                    </a:cubicBezTo>
                    <a:cubicBezTo>
                      <a:pt x="190" y="335"/>
                      <a:pt x="190" y="335"/>
                      <a:pt x="190" y="335"/>
                    </a:cubicBezTo>
                    <a:cubicBezTo>
                      <a:pt x="209" y="335"/>
                      <a:pt x="209" y="335"/>
                      <a:pt x="209" y="335"/>
                    </a:cubicBezTo>
                    <a:cubicBezTo>
                      <a:pt x="209" y="696"/>
                      <a:pt x="209" y="696"/>
                      <a:pt x="209" y="696"/>
                    </a:cubicBezTo>
                    <a:cubicBezTo>
                      <a:pt x="209" y="723"/>
                      <a:pt x="231" y="745"/>
                      <a:pt x="258" y="745"/>
                    </a:cubicBezTo>
                    <a:cubicBezTo>
                      <a:pt x="286" y="745"/>
                      <a:pt x="308" y="723"/>
                      <a:pt x="308" y="696"/>
                    </a:cubicBezTo>
                    <a:cubicBezTo>
                      <a:pt x="308" y="97"/>
                      <a:pt x="308" y="97"/>
                      <a:pt x="308" y="97"/>
                    </a:cubicBezTo>
                    <a:cubicBezTo>
                      <a:pt x="310" y="102"/>
                      <a:pt x="313" y="107"/>
                      <a:pt x="315" y="114"/>
                    </a:cubicBezTo>
                    <a:cubicBezTo>
                      <a:pt x="326" y="145"/>
                      <a:pt x="336" y="196"/>
                      <a:pt x="336" y="276"/>
                    </a:cubicBezTo>
                    <a:cubicBezTo>
                      <a:pt x="336" y="299"/>
                      <a:pt x="335" y="323"/>
                      <a:pt x="333" y="349"/>
                    </a:cubicBezTo>
                    <a:cubicBezTo>
                      <a:pt x="332" y="367"/>
                      <a:pt x="346" y="382"/>
                      <a:pt x="364" y="383"/>
                    </a:cubicBezTo>
                    <a:cubicBezTo>
                      <a:pt x="364" y="383"/>
                      <a:pt x="365" y="383"/>
                      <a:pt x="365" y="383"/>
                    </a:cubicBezTo>
                    <a:cubicBezTo>
                      <a:pt x="382" y="383"/>
                      <a:pt x="396" y="370"/>
                      <a:pt x="397" y="353"/>
                    </a:cubicBezTo>
                    <a:cubicBezTo>
                      <a:pt x="399" y="325"/>
                      <a:pt x="400" y="300"/>
                      <a:pt x="400" y="276"/>
                    </a:cubicBezTo>
                    <a:cubicBezTo>
                      <a:pt x="400" y="156"/>
                      <a:pt x="380" y="89"/>
                      <a:pt x="354" y="49"/>
                    </a:cubicBezTo>
                    <a:cubicBezTo>
                      <a:pt x="341" y="29"/>
                      <a:pt x="326" y="16"/>
                      <a:pt x="311" y="9"/>
                    </a:cubicBezTo>
                    <a:cubicBezTo>
                      <a:pt x="302" y="4"/>
                      <a:pt x="294" y="2"/>
                      <a:pt x="287" y="1"/>
                    </a:cubicBezTo>
                    <a:cubicBezTo>
                      <a:pt x="284" y="0"/>
                      <a:pt x="280" y="0"/>
                      <a:pt x="277" y="0"/>
                    </a:cubicBezTo>
                    <a:cubicBezTo>
                      <a:pt x="122" y="0"/>
                      <a:pt x="122" y="0"/>
                      <a:pt x="122" y="0"/>
                    </a:cubicBezTo>
                    <a:cubicBezTo>
                      <a:pt x="119" y="0"/>
                      <a:pt x="116" y="0"/>
                      <a:pt x="113" y="1"/>
                    </a:cubicBezTo>
                    <a:cubicBezTo>
                      <a:pt x="106" y="2"/>
                      <a:pt x="97" y="4"/>
                      <a:pt x="88" y="9"/>
                    </a:cubicBezTo>
                    <a:cubicBezTo>
                      <a:pt x="67" y="20"/>
                      <a:pt x="43" y="43"/>
                      <a:pt x="27" y="84"/>
                    </a:cubicBezTo>
                    <a:cubicBezTo>
                      <a:pt x="11" y="126"/>
                      <a:pt x="0" y="186"/>
                      <a:pt x="0" y="276"/>
                    </a:cubicBezTo>
                    <a:cubicBezTo>
                      <a:pt x="0" y="300"/>
                      <a:pt x="0" y="325"/>
                      <a:pt x="2" y="353"/>
                    </a:cubicBezTo>
                    <a:cubicBezTo>
                      <a:pt x="3" y="370"/>
                      <a:pt x="17" y="383"/>
                      <a:pt x="34" y="383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solidFill>
                    <a:srgbClr val="222223"/>
                  </a:solidFill>
                </a:endParaRPr>
              </a:p>
            </p:txBody>
          </p:sp>
          <p:sp>
            <p:nvSpPr>
              <p:cNvPr id="250" name="Freeform 7"/>
              <p:cNvSpPr>
                <a:spLocks/>
              </p:cNvSpPr>
              <p:nvPr/>
            </p:nvSpPr>
            <p:spPr bwMode="auto">
              <a:xfrm>
                <a:off x="2447058" y="854083"/>
                <a:ext cx="305253" cy="304601"/>
              </a:xfrm>
              <a:custGeom>
                <a:avLst/>
                <a:gdLst/>
                <a:ahLst/>
                <a:cxnLst>
                  <a:cxn ang="0">
                    <a:pos x="78" y="186"/>
                  </a:cxn>
                  <a:cxn ang="0">
                    <a:pos x="186" y="119"/>
                  </a:cxn>
                  <a:cxn ang="0">
                    <a:pos x="119" y="11"/>
                  </a:cxn>
                  <a:cxn ang="0">
                    <a:pos x="11" y="78"/>
                  </a:cxn>
                  <a:cxn ang="0">
                    <a:pos x="78" y="186"/>
                  </a:cxn>
                </a:cxnLst>
                <a:rect l="0" t="0" r="r" b="b"/>
                <a:pathLst>
                  <a:path w="198" h="198">
                    <a:moveTo>
                      <a:pt x="78" y="186"/>
                    </a:moveTo>
                    <a:cubicBezTo>
                      <a:pt x="127" y="198"/>
                      <a:pt x="175" y="168"/>
                      <a:pt x="186" y="119"/>
                    </a:cubicBezTo>
                    <a:cubicBezTo>
                      <a:pt x="198" y="71"/>
                      <a:pt x="168" y="22"/>
                      <a:pt x="119" y="11"/>
                    </a:cubicBezTo>
                    <a:cubicBezTo>
                      <a:pt x="71" y="0"/>
                      <a:pt x="22" y="30"/>
                      <a:pt x="11" y="78"/>
                    </a:cubicBezTo>
                    <a:cubicBezTo>
                      <a:pt x="0" y="127"/>
                      <a:pt x="30" y="175"/>
                      <a:pt x="78" y="18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solidFill>
                    <a:srgbClr val="222223"/>
                  </a:solidFill>
                </a:endParaRPr>
              </a:p>
            </p:txBody>
          </p:sp>
        </p:grpSp>
        <p:grpSp>
          <p:nvGrpSpPr>
            <p:cNvPr id="224" name="Group 171"/>
            <p:cNvGrpSpPr>
              <a:grpSpLocks noChangeAspect="1"/>
            </p:cNvGrpSpPr>
            <p:nvPr/>
          </p:nvGrpSpPr>
          <p:grpSpPr>
            <a:xfrm>
              <a:off x="628477" y="3062561"/>
              <a:ext cx="114509" cy="196307"/>
              <a:chOff x="2291823" y="854084"/>
              <a:chExt cx="616379" cy="1474091"/>
            </a:xfrm>
            <a:grpFill/>
          </p:grpSpPr>
          <p:sp>
            <p:nvSpPr>
              <p:cNvPr id="247" name="Freeform 6"/>
              <p:cNvSpPr>
                <a:spLocks/>
              </p:cNvSpPr>
              <p:nvPr/>
            </p:nvSpPr>
            <p:spPr bwMode="auto">
              <a:xfrm>
                <a:off x="2291823" y="1180212"/>
                <a:ext cx="616379" cy="1147963"/>
              </a:xfrm>
              <a:custGeom>
                <a:avLst/>
                <a:gdLst/>
                <a:ahLst/>
                <a:cxnLst>
                  <a:cxn ang="0">
                    <a:pos x="34" y="383"/>
                  </a:cxn>
                  <a:cxn ang="0">
                    <a:pos x="36" y="383"/>
                  </a:cxn>
                  <a:cxn ang="0">
                    <a:pos x="66" y="349"/>
                  </a:cxn>
                  <a:cxn ang="0">
                    <a:pos x="64" y="276"/>
                  </a:cxn>
                  <a:cxn ang="0">
                    <a:pos x="92" y="97"/>
                  </a:cxn>
                  <a:cxn ang="0">
                    <a:pos x="92" y="696"/>
                  </a:cxn>
                  <a:cxn ang="0">
                    <a:pos x="141" y="745"/>
                  </a:cxn>
                  <a:cxn ang="0">
                    <a:pos x="190" y="696"/>
                  </a:cxn>
                  <a:cxn ang="0">
                    <a:pos x="190" y="335"/>
                  </a:cxn>
                  <a:cxn ang="0">
                    <a:pos x="209" y="335"/>
                  </a:cxn>
                  <a:cxn ang="0">
                    <a:pos x="209" y="696"/>
                  </a:cxn>
                  <a:cxn ang="0">
                    <a:pos x="258" y="745"/>
                  </a:cxn>
                  <a:cxn ang="0">
                    <a:pos x="308" y="696"/>
                  </a:cxn>
                  <a:cxn ang="0">
                    <a:pos x="308" y="97"/>
                  </a:cxn>
                  <a:cxn ang="0">
                    <a:pos x="315" y="114"/>
                  </a:cxn>
                  <a:cxn ang="0">
                    <a:pos x="336" y="276"/>
                  </a:cxn>
                  <a:cxn ang="0">
                    <a:pos x="333" y="349"/>
                  </a:cxn>
                  <a:cxn ang="0">
                    <a:pos x="364" y="383"/>
                  </a:cxn>
                  <a:cxn ang="0">
                    <a:pos x="365" y="383"/>
                  </a:cxn>
                  <a:cxn ang="0">
                    <a:pos x="397" y="353"/>
                  </a:cxn>
                  <a:cxn ang="0">
                    <a:pos x="400" y="276"/>
                  </a:cxn>
                  <a:cxn ang="0">
                    <a:pos x="354" y="49"/>
                  </a:cxn>
                  <a:cxn ang="0">
                    <a:pos x="311" y="9"/>
                  </a:cxn>
                  <a:cxn ang="0">
                    <a:pos x="287" y="1"/>
                  </a:cxn>
                  <a:cxn ang="0">
                    <a:pos x="277" y="0"/>
                  </a:cxn>
                  <a:cxn ang="0">
                    <a:pos x="122" y="0"/>
                  </a:cxn>
                  <a:cxn ang="0">
                    <a:pos x="113" y="1"/>
                  </a:cxn>
                  <a:cxn ang="0">
                    <a:pos x="88" y="9"/>
                  </a:cxn>
                  <a:cxn ang="0">
                    <a:pos x="27" y="84"/>
                  </a:cxn>
                  <a:cxn ang="0">
                    <a:pos x="0" y="276"/>
                  </a:cxn>
                  <a:cxn ang="0">
                    <a:pos x="2" y="353"/>
                  </a:cxn>
                  <a:cxn ang="0">
                    <a:pos x="34" y="383"/>
                  </a:cxn>
                </a:cxnLst>
                <a:rect l="0" t="0" r="r" b="b"/>
                <a:pathLst>
                  <a:path w="400" h="745">
                    <a:moveTo>
                      <a:pt x="34" y="383"/>
                    </a:moveTo>
                    <a:cubicBezTo>
                      <a:pt x="35" y="383"/>
                      <a:pt x="35" y="383"/>
                      <a:pt x="36" y="383"/>
                    </a:cubicBezTo>
                    <a:cubicBezTo>
                      <a:pt x="54" y="382"/>
                      <a:pt x="67" y="367"/>
                      <a:pt x="66" y="349"/>
                    </a:cubicBezTo>
                    <a:cubicBezTo>
                      <a:pt x="64" y="323"/>
                      <a:pt x="64" y="299"/>
                      <a:pt x="64" y="276"/>
                    </a:cubicBezTo>
                    <a:cubicBezTo>
                      <a:pt x="64" y="180"/>
                      <a:pt x="78" y="125"/>
                      <a:pt x="92" y="97"/>
                    </a:cubicBezTo>
                    <a:cubicBezTo>
                      <a:pt x="92" y="696"/>
                      <a:pt x="92" y="696"/>
                      <a:pt x="92" y="696"/>
                    </a:cubicBezTo>
                    <a:cubicBezTo>
                      <a:pt x="92" y="723"/>
                      <a:pt x="114" y="745"/>
                      <a:pt x="141" y="745"/>
                    </a:cubicBezTo>
                    <a:cubicBezTo>
                      <a:pt x="168" y="745"/>
                      <a:pt x="190" y="723"/>
                      <a:pt x="190" y="696"/>
                    </a:cubicBezTo>
                    <a:cubicBezTo>
                      <a:pt x="190" y="335"/>
                      <a:pt x="190" y="335"/>
                      <a:pt x="190" y="335"/>
                    </a:cubicBezTo>
                    <a:cubicBezTo>
                      <a:pt x="209" y="335"/>
                      <a:pt x="209" y="335"/>
                      <a:pt x="209" y="335"/>
                    </a:cubicBezTo>
                    <a:cubicBezTo>
                      <a:pt x="209" y="696"/>
                      <a:pt x="209" y="696"/>
                      <a:pt x="209" y="696"/>
                    </a:cubicBezTo>
                    <a:cubicBezTo>
                      <a:pt x="209" y="723"/>
                      <a:pt x="231" y="745"/>
                      <a:pt x="258" y="745"/>
                    </a:cubicBezTo>
                    <a:cubicBezTo>
                      <a:pt x="286" y="745"/>
                      <a:pt x="308" y="723"/>
                      <a:pt x="308" y="696"/>
                    </a:cubicBezTo>
                    <a:cubicBezTo>
                      <a:pt x="308" y="97"/>
                      <a:pt x="308" y="97"/>
                      <a:pt x="308" y="97"/>
                    </a:cubicBezTo>
                    <a:cubicBezTo>
                      <a:pt x="310" y="102"/>
                      <a:pt x="313" y="107"/>
                      <a:pt x="315" y="114"/>
                    </a:cubicBezTo>
                    <a:cubicBezTo>
                      <a:pt x="326" y="145"/>
                      <a:pt x="336" y="196"/>
                      <a:pt x="336" y="276"/>
                    </a:cubicBezTo>
                    <a:cubicBezTo>
                      <a:pt x="336" y="299"/>
                      <a:pt x="335" y="323"/>
                      <a:pt x="333" y="349"/>
                    </a:cubicBezTo>
                    <a:cubicBezTo>
                      <a:pt x="332" y="367"/>
                      <a:pt x="346" y="382"/>
                      <a:pt x="364" y="383"/>
                    </a:cubicBezTo>
                    <a:cubicBezTo>
                      <a:pt x="364" y="383"/>
                      <a:pt x="365" y="383"/>
                      <a:pt x="365" y="383"/>
                    </a:cubicBezTo>
                    <a:cubicBezTo>
                      <a:pt x="382" y="383"/>
                      <a:pt x="396" y="370"/>
                      <a:pt x="397" y="353"/>
                    </a:cubicBezTo>
                    <a:cubicBezTo>
                      <a:pt x="399" y="325"/>
                      <a:pt x="400" y="300"/>
                      <a:pt x="400" y="276"/>
                    </a:cubicBezTo>
                    <a:cubicBezTo>
                      <a:pt x="400" y="156"/>
                      <a:pt x="380" y="89"/>
                      <a:pt x="354" y="49"/>
                    </a:cubicBezTo>
                    <a:cubicBezTo>
                      <a:pt x="341" y="29"/>
                      <a:pt x="326" y="16"/>
                      <a:pt x="311" y="9"/>
                    </a:cubicBezTo>
                    <a:cubicBezTo>
                      <a:pt x="302" y="4"/>
                      <a:pt x="294" y="2"/>
                      <a:pt x="287" y="1"/>
                    </a:cubicBezTo>
                    <a:cubicBezTo>
                      <a:pt x="284" y="0"/>
                      <a:pt x="280" y="0"/>
                      <a:pt x="277" y="0"/>
                    </a:cubicBezTo>
                    <a:cubicBezTo>
                      <a:pt x="122" y="0"/>
                      <a:pt x="122" y="0"/>
                      <a:pt x="122" y="0"/>
                    </a:cubicBezTo>
                    <a:cubicBezTo>
                      <a:pt x="119" y="0"/>
                      <a:pt x="116" y="0"/>
                      <a:pt x="113" y="1"/>
                    </a:cubicBezTo>
                    <a:cubicBezTo>
                      <a:pt x="106" y="2"/>
                      <a:pt x="97" y="4"/>
                      <a:pt x="88" y="9"/>
                    </a:cubicBezTo>
                    <a:cubicBezTo>
                      <a:pt x="67" y="20"/>
                      <a:pt x="43" y="43"/>
                      <a:pt x="27" y="84"/>
                    </a:cubicBezTo>
                    <a:cubicBezTo>
                      <a:pt x="11" y="126"/>
                      <a:pt x="0" y="186"/>
                      <a:pt x="0" y="276"/>
                    </a:cubicBezTo>
                    <a:cubicBezTo>
                      <a:pt x="0" y="300"/>
                      <a:pt x="0" y="325"/>
                      <a:pt x="2" y="353"/>
                    </a:cubicBezTo>
                    <a:cubicBezTo>
                      <a:pt x="3" y="370"/>
                      <a:pt x="17" y="383"/>
                      <a:pt x="34" y="383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solidFill>
                    <a:srgbClr val="222223"/>
                  </a:solidFill>
                </a:endParaRPr>
              </a:p>
            </p:txBody>
          </p:sp>
          <p:sp>
            <p:nvSpPr>
              <p:cNvPr id="248" name="Freeform 7"/>
              <p:cNvSpPr>
                <a:spLocks/>
              </p:cNvSpPr>
              <p:nvPr/>
            </p:nvSpPr>
            <p:spPr bwMode="auto">
              <a:xfrm>
                <a:off x="2447057" y="854084"/>
                <a:ext cx="305253" cy="304600"/>
              </a:xfrm>
              <a:custGeom>
                <a:avLst/>
                <a:gdLst/>
                <a:ahLst/>
                <a:cxnLst>
                  <a:cxn ang="0">
                    <a:pos x="78" y="186"/>
                  </a:cxn>
                  <a:cxn ang="0">
                    <a:pos x="186" y="119"/>
                  </a:cxn>
                  <a:cxn ang="0">
                    <a:pos x="119" y="11"/>
                  </a:cxn>
                  <a:cxn ang="0">
                    <a:pos x="11" y="78"/>
                  </a:cxn>
                  <a:cxn ang="0">
                    <a:pos x="78" y="186"/>
                  </a:cxn>
                </a:cxnLst>
                <a:rect l="0" t="0" r="r" b="b"/>
                <a:pathLst>
                  <a:path w="198" h="198">
                    <a:moveTo>
                      <a:pt x="78" y="186"/>
                    </a:moveTo>
                    <a:cubicBezTo>
                      <a:pt x="127" y="198"/>
                      <a:pt x="175" y="168"/>
                      <a:pt x="186" y="119"/>
                    </a:cubicBezTo>
                    <a:cubicBezTo>
                      <a:pt x="198" y="71"/>
                      <a:pt x="168" y="22"/>
                      <a:pt x="119" y="11"/>
                    </a:cubicBezTo>
                    <a:cubicBezTo>
                      <a:pt x="71" y="0"/>
                      <a:pt x="22" y="30"/>
                      <a:pt x="11" y="78"/>
                    </a:cubicBezTo>
                    <a:cubicBezTo>
                      <a:pt x="0" y="127"/>
                      <a:pt x="30" y="175"/>
                      <a:pt x="78" y="18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solidFill>
                    <a:srgbClr val="222223"/>
                  </a:solidFill>
                </a:endParaRPr>
              </a:p>
            </p:txBody>
          </p:sp>
        </p:grpSp>
        <p:sp>
          <p:nvSpPr>
            <p:cNvPr id="225" name="Pluszjel 343"/>
            <p:cNvSpPr/>
            <p:nvPr/>
          </p:nvSpPr>
          <p:spPr>
            <a:xfrm>
              <a:off x="1359200" y="3849995"/>
              <a:ext cx="284019" cy="255643"/>
            </a:xfrm>
            <a:prstGeom prst="mathPlus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>
                <a:solidFill>
                  <a:prstClr val="white"/>
                </a:solidFill>
              </a:endParaRPr>
            </a:p>
          </p:txBody>
        </p:sp>
      </p:grpSp>
      <p:sp>
        <p:nvSpPr>
          <p:cNvPr id="226" name="Szövegdoboz 345"/>
          <p:cNvSpPr txBox="1"/>
          <p:nvPr/>
        </p:nvSpPr>
        <p:spPr>
          <a:xfrm>
            <a:off x="6741038" y="911998"/>
            <a:ext cx="63599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400" b="1" dirty="0">
                <a:solidFill>
                  <a:schemeClr val="accent2"/>
                </a:solidFill>
              </a:rPr>
              <a:t>5%</a:t>
            </a:r>
          </a:p>
        </p:txBody>
      </p:sp>
      <p:sp>
        <p:nvSpPr>
          <p:cNvPr id="227" name="Szövegdoboz 346"/>
          <p:cNvSpPr txBox="1"/>
          <p:nvPr/>
        </p:nvSpPr>
        <p:spPr>
          <a:xfrm>
            <a:off x="6734280" y="1180993"/>
            <a:ext cx="63599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400" b="1" dirty="0">
                <a:solidFill>
                  <a:schemeClr val="accent2"/>
                </a:solidFill>
              </a:rPr>
              <a:t>26%</a:t>
            </a:r>
          </a:p>
        </p:txBody>
      </p:sp>
      <p:sp>
        <p:nvSpPr>
          <p:cNvPr id="228" name="Szövegdoboz 347"/>
          <p:cNvSpPr txBox="1"/>
          <p:nvPr/>
        </p:nvSpPr>
        <p:spPr>
          <a:xfrm>
            <a:off x="6734279" y="1455344"/>
            <a:ext cx="63599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400" b="1" dirty="0">
                <a:solidFill>
                  <a:schemeClr val="accent2"/>
                </a:solidFill>
              </a:rPr>
              <a:t>26%</a:t>
            </a:r>
          </a:p>
        </p:txBody>
      </p:sp>
      <p:sp>
        <p:nvSpPr>
          <p:cNvPr id="229" name="Szövegdoboz 348"/>
          <p:cNvSpPr txBox="1"/>
          <p:nvPr/>
        </p:nvSpPr>
        <p:spPr>
          <a:xfrm>
            <a:off x="6741038" y="1731215"/>
            <a:ext cx="63599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400" b="1" dirty="0">
                <a:solidFill>
                  <a:schemeClr val="accent2"/>
                </a:solidFill>
              </a:rPr>
              <a:t>27%</a:t>
            </a:r>
          </a:p>
        </p:txBody>
      </p:sp>
      <p:sp>
        <p:nvSpPr>
          <p:cNvPr id="230" name="Szövegdoboz 349"/>
          <p:cNvSpPr txBox="1"/>
          <p:nvPr/>
        </p:nvSpPr>
        <p:spPr>
          <a:xfrm>
            <a:off x="6737848" y="1982414"/>
            <a:ext cx="63599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400" b="1" dirty="0">
                <a:solidFill>
                  <a:schemeClr val="accent2"/>
                </a:solidFill>
              </a:rPr>
              <a:t>16%</a:t>
            </a:r>
          </a:p>
        </p:txBody>
      </p:sp>
      <p:sp>
        <p:nvSpPr>
          <p:cNvPr id="282" name="Szövegdoboz 345"/>
          <p:cNvSpPr txBox="1"/>
          <p:nvPr/>
        </p:nvSpPr>
        <p:spPr>
          <a:xfrm>
            <a:off x="7153528" y="911998"/>
            <a:ext cx="63599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400" b="1" dirty="0">
                <a:solidFill>
                  <a:schemeClr val="accent4"/>
                </a:solidFill>
              </a:rPr>
              <a:t>6%</a:t>
            </a:r>
          </a:p>
        </p:txBody>
      </p:sp>
      <p:sp>
        <p:nvSpPr>
          <p:cNvPr id="283" name="Szövegdoboz 346"/>
          <p:cNvSpPr txBox="1"/>
          <p:nvPr/>
        </p:nvSpPr>
        <p:spPr>
          <a:xfrm>
            <a:off x="7146770" y="1180993"/>
            <a:ext cx="63599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400" b="1" dirty="0">
                <a:solidFill>
                  <a:schemeClr val="accent4"/>
                </a:solidFill>
              </a:rPr>
              <a:t>18%</a:t>
            </a:r>
          </a:p>
        </p:txBody>
      </p:sp>
      <p:sp>
        <p:nvSpPr>
          <p:cNvPr id="284" name="Szövegdoboz 347"/>
          <p:cNvSpPr txBox="1"/>
          <p:nvPr/>
        </p:nvSpPr>
        <p:spPr>
          <a:xfrm>
            <a:off x="7146769" y="1455344"/>
            <a:ext cx="63599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400" b="1" dirty="0">
                <a:solidFill>
                  <a:schemeClr val="accent4"/>
                </a:solidFill>
              </a:rPr>
              <a:t>27%</a:t>
            </a:r>
          </a:p>
        </p:txBody>
      </p:sp>
      <p:sp>
        <p:nvSpPr>
          <p:cNvPr id="285" name="Szövegdoboz 348"/>
          <p:cNvSpPr txBox="1"/>
          <p:nvPr/>
        </p:nvSpPr>
        <p:spPr>
          <a:xfrm>
            <a:off x="7153528" y="1731215"/>
            <a:ext cx="63599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400" b="1" dirty="0">
                <a:solidFill>
                  <a:schemeClr val="accent4"/>
                </a:solidFill>
              </a:rPr>
              <a:t>28%</a:t>
            </a:r>
          </a:p>
        </p:txBody>
      </p:sp>
      <p:sp>
        <p:nvSpPr>
          <p:cNvPr id="286" name="Szövegdoboz 349"/>
          <p:cNvSpPr txBox="1"/>
          <p:nvPr/>
        </p:nvSpPr>
        <p:spPr>
          <a:xfrm>
            <a:off x="7150338" y="1982414"/>
            <a:ext cx="63599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400" b="1" dirty="0">
                <a:solidFill>
                  <a:schemeClr val="accent4"/>
                </a:solidFill>
              </a:rPr>
              <a:t>21%</a:t>
            </a:r>
          </a:p>
        </p:txBody>
      </p:sp>
      <p:pic>
        <p:nvPicPr>
          <p:cNvPr id="86" name="Picture 85">
            <a:extLst>
              <a:ext uri="{FF2B5EF4-FFF2-40B4-BE49-F238E27FC236}">
                <a16:creationId xmlns:a16="http://schemas.microsoft.com/office/drawing/2014/main" xmlns="" id="{F85B3126-181C-4B54-A6B0-5665DB642EB5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6376" y="4633691"/>
            <a:ext cx="600901" cy="600901"/>
          </a:xfrm>
          <a:prstGeom prst="rect">
            <a:avLst/>
          </a:prstGeom>
        </p:spPr>
      </p:pic>
      <p:pic>
        <p:nvPicPr>
          <p:cNvPr id="87" name="Picture 86">
            <a:extLst>
              <a:ext uri="{FF2B5EF4-FFF2-40B4-BE49-F238E27FC236}">
                <a16:creationId xmlns:a16="http://schemas.microsoft.com/office/drawing/2014/main" xmlns="" id="{15274EEE-9EC5-4CCB-A20A-F41E3C7C8666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9618" y="4905062"/>
            <a:ext cx="725425" cy="137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5018399"/>
      </p:ext>
    </p:extLst>
  </p:cSld>
  <p:clrMapOvr>
    <a:masterClrMapping/>
  </p:clrMapOvr>
</p:sld>
</file>

<file path=ppt/theme/theme1.xml><?xml version="1.0" encoding="utf-8"?>
<a:theme xmlns:a="http://schemas.openxmlformats.org/drawingml/2006/main" name="1_úvodní slide">
  <a:themeElements>
    <a:clrScheme name="Ipsos">
      <a:dk1>
        <a:srgbClr val="003399"/>
      </a:dk1>
      <a:lt1>
        <a:srgbClr val="FFFFFF"/>
      </a:lt1>
      <a:dk2>
        <a:srgbClr val="000000"/>
      </a:dk2>
      <a:lt2>
        <a:srgbClr val="BABABA"/>
      </a:lt2>
      <a:accent1>
        <a:srgbClr val="008BCA"/>
      </a:accent1>
      <a:accent2>
        <a:srgbClr val="FBB040"/>
      </a:accent2>
      <a:accent3>
        <a:srgbClr val="ED6737"/>
      </a:accent3>
      <a:accent4>
        <a:srgbClr val="A1C46B"/>
      </a:accent4>
      <a:accent5>
        <a:srgbClr val="008E94"/>
      </a:accent5>
      <a:accent6>
        <a:srgbClr val="281051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noFill/>
        <a:ln>
          <a:solidFill>
            <a:schemeClr val="bg2"/>
          </a:solidFill>
        </a:ln>
      </a:spPr>
      <a:bodyPr rtlCol="0" anchor="ctr"/>
      <a:lstStyle>
        <a:defPPr algn="ctr">
          <a:defRPr sz="2000" dirty="0" err="1" smtClean="0">
            <a:solidFill>
              <a:srgbClr val="003399"/>
            </a:solidFill>
            <a:latin typeface="Calibri" pitchFamily="34" charset="0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/>
      <a:bodyPr wrap="none" rtlCol="0">
        <a:spAutoFit/>
      </a:bodyPr>
      <a:lstStyle>
        <a:defPPr marL="173038" indent="-173038">
          <a:defRPr sz="2000" dirty="0" err="1" smtClean="0">
            <a:solidFill>
              <a:srgbClr val="003399"/>
            </a:solidFill>
            <a:latin typeface="Calibri" pitchFamily="34" charset="0"/>
            <a:cs typeface="Arial" pitchFamily="34" charset="0"/>
          </a:defRPr>
        </a:defPPr>
      </a:lstStyle>
    </a:txDef>
  </a:objectDefaults>
  <a:extraClrSchemeLst/>
</a:theme>
</file>

<file path=ppt/theme/theme10.xml><?xml version="1.0" encoding="utf-8"?>
<a:theme xmlns:a="http://schemas.openxmlformats.org/drawingml/2006/main" name="3_2 _dělící snímky s obrázkem">
  <a:themeElements>
    <a:clrScheme name="Ipsos">
      <a:dk1>
        <a:srgbClr val="003399"/>
      </a:dk1>
      <a:lt1>
        <a:srgbClr val="FFFFFF"/>
      </a:lt1>
      <a:dk2>
        <a:srgbClr val="000000"/>
      </a:dk2>
      <a:lt2>
        <a:srgbClr val="BABABA"/>
      </a:lt2>
      <a:accent1>
        <a:srgbClr val="008BCA"/>
      </a:accent1>
      <a:accent2>
        <a:srgbClr val="FBB040"/>
      </a:accent2>
      <a:accent3>
        <a:srgbClr val="ED6737"/>
      </a:accent3>
      <a:accent4>
        <a:srgbClr val="A1C46B"/>
      </a:accent4>
      <a:accent5>
        <a:srgbClr val="008E94"/>
      </a:accent5>
      <a:accent6>
        <a:srgbClr val="281051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noFill/>
        <a:ln>
          <a:solidFill>
            <a:schemeClr val="bg2"/>
          </a:solidFill>
        </a:ln>
      </a:spPr>
      <a:bodyPr rtlCol="0" anchor="ctr"/>
      <a:lstStyle>
        <a:defPPr algn="ctr">
          <a:defRPr sz="2000" dirty="0" err="1" smtClean="0">
            <a:solidFill>
              <a:srgbClr val="003399"/>
            </a:solidFill>
            <a:latin typeface="Calibri" pitchFamily="34" charset="0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/>
      <a:bodyPr wrap="none" rtlCol="0">
        <a:spAutoFit/>
      </a:bodyPr>
      <a:lstStyle>
        <a:defPPr marL="173038" indent="-173038">
          <a:defRPr sz="2000" dirty="0" err="1" smtClean="0">
            <a:solidFill>
              <a:srgbClr val="003399"/>
            </a:solidFill>
            <a:latin typeface="Calibri" pitchFamily="34" charset="0"/>
            <a:cs typeface="Arial" pitchFamily="34" charset="0"/>
          </a:defRPr>
        </a:defPPr>
      </a:lstStyle>
    </a:txDef>
  </a:objectDefaults>
  <a:extraClrSchemeLst/>
</a:theme>
</file>

<file path=ppt/theme/theme11.xml><?xml version="1.0" encoding="utf-8"?>
<a:theme xmlns:a="http://schemas.openxmlformats.org/drawingml/2006/main" name="6_textové snímky">
  <a:themeElements>
    <a:clrScheme name="Ipsos">
      <a:dk1>
        <a:srgbClr val="003399"/>
      </a:dk1>
      <a:lt1>
        <a:srgbClr val="FFFFFF"/>
      </a:lt1>
      <a:dk2>
        <a:srgbClr val="000000"/>
      </a:dk2>
      <a:lt2>
        <a:srgbClr val="BABABA"/>
      </a:lt2>
      <a:accent1>
        <a:srgbClr val="008BCA"/>
      </a:accent1>
      <a:accent2>
        <a:srgbClr val="FBB040"/>
      </a:accent2>
      <a:accent3>
        <a:srgbClr val="ED6737"/>
      </a:accent3>
      <a:accent4>
        <a:srgbClr val="A1C46B"/>
      </a:accent4>
      <a:accent5>
        <a:srgbClr val="008E94"/>
      </a:accent5>
      <a:accent6>
        <a:srgbClr val="281051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noFill/>
        <a:ln>
          <a:solidFill>
            <a:schemeClr val="bg2"/>
          </a:solidFill>
        </a:ln>
      </a:spPr>
      <a:bodyPr rtlCol="0" anchor="ctr"/>
      <a:lstStyle>
        <a:defPPr>
          <a:defRPr sz="2000" dirty="0" err="1" smtClean="0">
            <a:solidFill>
              <a:srgbClr val="003399"/>
            </a:solidFill>
            <a:latin typeface="Calibri" pitchFamily="34" charset="0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/>
      <a:bodyPr wrap="none" rtlCol="0">
        <a:spAutoFit/>
      </a:bodyPr>
      <a:lstStyle>
        <a:defPPr marL="174625" indent="-174625">
          <a:buFont typeface="Wingdings" panose="05000000000000000000" pitchFamily="2" charset="2"/>
          <a:buChar char="§"/>
          <a:defRPr sz="2000" dirty="0" smtClean="0">
            <a:solidFill>
              <a:srgbClr val="404040"/>
            </a:solidFill>
            <a:latin typeface="Calibri" pitchFamily="34" charset="0"/>
            <a:cs typeface="Arial" pitchFamily="34" charset="0"/>
          </a:defRPr>
        </a:defPPr>
      </a:lstStyle>
    </a:txDef>
  </a:objectDefaults>
  <a:extraClrSchemeLst/>
</a:theme>
</file>

<file path=ppt/theme/theme12.xml><?xml version="1.0" encoding="utf-8"?>
<a:theme xmlns:a="http://schemas.openxmlformats.org/drawingml/2006/main" name="7_kontakty">
  <a:themeElements>
    <a:clrScheme name="Ipsos">
      <a:dk1>
        <a:srgbClr val="003399"/>
      </a:dk1>
      <a:lt1>
        <a:srgbClr val="FFFFFF"/>
      </a:lt1>
      <a:dk2>
        <a:srgbClr val="000000"/>
      </a:dk2>
      <a:lt2>
        <a:srgbClr val="BABABA"/>
      </a:lt2>
      <a:accent1>
        <a:srgbClr val="008BCA"/>
      </a:accent1>
      <a:accent2>
        <a:srgbClr val="FBB040"/>
      </a:accent2>
      <a:accent3>
        <a:srgbClr val="ED6737"/>
      </a:accent3>
      <a:accent4>
        <a:srgbClr val="A1C46B"/>
      </a:accent4>
      <a:accent5>
        <a:srgbClr val="008E94"/>
      </a:accent5>
      <a:accent6>
        <a:srgbClr val="281051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noFill/>
        <a:ln>
          <a:solidFill>
            <a:schemeClr val="bg2"/>
          </a:solidFill>
        </a:ln>
      </a:spPr>
      <a:bodyPr rtlCol="0" anchor="ctr"/>
      <a:lstStyle>
        <a:defPPr>
          <a:defRPr sz="2000" dirty="0" err="1" smtClean="0">
            <a:solidFill>
              <a:srgbClr val="003399"/>
            </a:solidFill>
            <a:latin typeface="Calibri" pitchFamily="34" charset="0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/>
      <a:bodyPr wrap="none" rtlCol="0">
        <a:spAutoFit/>
      </a:bodyPr>
      <a:lstStyle>
        <a:defPPr marL="174625" indent="-174625">
          <a:buFont typeface="Wingdings" panose="05000000000000000000" pitchFamily="2" charset="2"/>
          <a:buChar char="§"/>
          <a:defRPr sz="2000" dirty="0" smtClean="0">
            <a:solidFill>
              <a:srgbClr val="404040"/>
            </a:solidFill>
            <a:latin typeface="Calibri" pitchFamily="34" charset="0"/>
            <a:cs typeface="Arial" pitchFamily="34" charset="0"/>
          </a:defRPr>
        </a:defPPr>
      </a:lstStyle>
    </a:txDef>
  </a:objectDefaults>
  <a:extraClrSchemeLst/>
</a:theme>
</file>

<file path=ppt/theme/theme13.xml><?xml version="1.0" encoding="utf-8"?>
<a:theme xmlns:a="http://schemas.openxmlformats.org/drawingml/2006/main" name="4_2 _dělící snímky s obrázkem">
  <a:themeElements>
    <a:clrScheme name="Ipsos">
      <a:dk1>
        <a:srgbClr val="003399"/>
      </a:dk1>
      <a:lt1>
        <a:srgbClr val="FFFFFF"/>
      </a:lt1>
      <a:dk2>
        <a:srgbClr val="000000"/>
      </a:dk2>
      <a:lt2>
        <a:srgbClr val="BABABA"/>
      </a:lt2>
      <a:accent1>
        <a:srgbClr val="008BCA"/>
      </a:accent1>
      <a:accent2>
        <a:srgbClr val="FBB040"/>
      </a:accent2>
      <a:accent3>
        <a:srgbClr val="ED6737"/>
      </a:accent3>
      <a:accent4>
        <a:srgbClr val="A1C46B"/>
      </a:accent4>
      <a:accent5>
        <a:srgbClr val="008E94"/>
      </a:accent5>
      <a:accent6>
        <a:srgbClr val="281051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noFill/>
        <a:ln>
          <a:solidFill>
            <a:schemeClr val="bg2"/>
          </a:solidFill>
        </a:ln>
      </a:spPr>
      <a:bodyPr rtlCol="0" anchor="ctr"/>
      <a:lstStyle>
        <a:defPPr algn="ctr">
          <a:defRPr sz="2000" dirty="0" err="1" smtClean="0">
            <a:solidFill>
              <a:srgbClr val="003399"/>
            </a:solidFill>
            <a:latin typeface="Calibri" pitchFamily="34" charset="0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/>
      <a:bodyPr wrap="none" rtlCol="0">
        <a:spAutoFit/>
      </a:bodyPr>
      <a:lstStyle>
        <a:defPPr marL="173038" indent="-173038">
          <a:defRPr sz="2000" dirty="0" err="1" smtClean="0">
            <a:solidFill>
              <a:srgbClr val="003399"/>
            </a:solidFill>
            <a:latin typeface="Calibri" pitchFamily="34" charset="0"/>
            <a:cs typeface="Arial" pitchFamily="34" charset="0"/>
          </a:defRPr>
        </a:defPPr>
      </a:lstStyle>
    </a:txDef>
  </a:objectDefaults>
  <a:extraClrSchemeLst/>
</a:theme>
</file>

<file path=ppt/theme/theme14.xml><?xml version="1.0" encoding="utf-8"?>
<a:theme xmlns:a="http://schemas.openxmlformats.org/drawingml/2006/main" name="5_2 _dělící snímky s obrázkem">
  <a:themeElements>
    <a:clrScheme name="Ipsos">
      <a:dk1>
        <a:srgbClr val="003399"/>
      </a:dk1>
      <a:lt1>
        <a:srgbClr val="FFFFFF"/>
      </a:lt1>
      <a:dk2>
        <a:srgbClr val="000000"/>
      </a:dk2>
      <a:lt2>
        <a:srgbClr val="BABABA"/>
      </a:lt2>
      <a:accent1>
        <a:srgbClr val="008BCA"/>
      </a:accent1>
      <a:accent2>
        <a:srgbClr val="FBB040"/>
      </a:accent2>
      <a:accent3>
        <a:srgbClr val="ED6737"/>
      </a:accent3>
      <a:accent4>
        <a:srgbClr val="A1C46B"/>
      </a:accent4>
      <a:accent5>
        <a:srgbClr val="008E94"/>
      </a:accent5>
      <a:accent6>
        <a:srgbClr val="281051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noFill/>
        <a:ln>
          <a:solidFill>
            <a:schemeClr val="bg2"/>
          </a:solidFill>
        </a:ln>
      </a:spPr>
      <a:bodyPr rtlCol="0" anchor="ctr"/>
      <a:lstStyle>
        <a:defPPr algn="ctr">
          <a:defRPr sz="2000" dirty="0" err="1" smtClean="0">
            <a:solidFill>
              <a:srgbClr val="003399"/>
            </a:solidFill>
            <a:latin typeface="Calibri" pitchFamily="34" charset="0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/>
      <a:bodyPr wrap="none" rtlCol="0">
        <a:spAutoFit/>
      </a:bodyPr>
      <a:lstStyle>
        <a:defPPr marL="173038" indent="-173038">
          <a:defRPr sz="2000" dirty="0" err="1" smtClean="0">
            <a:solidFill>
              <a:srgbClr val="003399"/>
            </a:solidFill>
            <a:latin typeface="Calibri" pitchFamily="34" charset="0"/>
            <a:cs typeface="Arial" pitchFamily="34" charset="0"/>
          </a:defRPr>
        </a:defPPr>
      </a:lstStyle>
    </a:txDef>
  </a:objectDefaults>
  <a:extraClrSchemeLst/>
</a:theme>
</file>

<file path=ppt/theme/theme15.xml><?xml version="1.0" encoding="utf-8"?>
<a:theme xmlns:a="http://schemas.openxmlformats.org/drawingml/2006/main" name="7_textové snímky">
  <a:themeElements>
    <a:clrScheme name="Ipsos">
      <a:dk1>
        <a:srgbClr val="003399"/>
      </a:dk1>
      <a:lt1>
        <a:srgbClr val="FFFFFF"/>
      </a:lt1>
      <a:dk2>
        <a:srgbClr val="000000"/>
      </a:dk2>
      <a:lt2>
        <a:srgbClr val="BABABA"/>
      </a:lt2>
      <a:accent1>
        <a:srgbClr val="008BCA"/>
      </a:accent1>
      <a:accent2>
        <a:srgbClr val="FBB040"/>
      </a:accent2>
      <a:accent3>
        <a:srgbClr val="ED6737"/>
      </a:accent3>
      <a:accent4>
        <a:srgbClr val="A1C46B"/>
      </a:accent4>
      <a:accent5>
        <a:srgbClr val="008E94"/>
      </a:accent5>
      <a:accent6>
        <a:srgbClr val="281051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noFill/>
        <a:ln>
          <a:solidFill>
            <a:schemeClr val="bg2"/>
          </a:solidFill>
        </a:ln>
      </a:spPr>
      <a:bodyPr rtlCol="0" anchor="ctr"/>
      <a:lstStyle>
        <a:defPPr>
          <a:defRPr sz="2000" dirty="0" err="1" smtClean="0">
            <a:solidFill>
              <a:srgbClr val="003399"/>
            </a:solidFill>
            <a:latin typeface="Calibri" pitchFamily="34" charset="0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/>
      <a:bodyPr wrap="none" rtlCol="0">
        <a:spAutoFit/>
      </a:bodyPr>
      <a:lstStyle>
        <a:defPPr marL="174625" indent="-174625">
          <a:buFont typeface="Wingdings" panose="05000000000000000000" pitchFamily="2" charset="2"/>
          <a:buChar char="§"/>
          <a:defRPr sz="2000" dirty="0" smtClean="0">
            <a:solidFill>
              <a:srgbClr val="404040"/>
            </a:solidFill>
            <a:latin typeface="Calibri" pitchFamily="34" charset="0"/>
            <a:cs typeface="Arial" pitchFamily="34" charset="0"/>
          </a:defRPr>
        </a:defPPr>
      </a:lstStyle>
    </a:txDef>
  </a:objectDefaults>
  <a:extraClrSchemeLst/>
</a:theme>
</file>

<file path=ppt/theme/theme16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7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 _dělící snímky s obrázkem">
  <a:themeElements>
    <a:clrScheme name="Ipsos">
      <a:dk1>
        <a:srgbClr val="003399"/>
      </a:dk1>
      <a:lt1>
        <a:srgbClr val="FFFFFF"/>
      </a:lt1>
      <a:dk2>
        <a:srgbClr val="000000"/>
      </a:dk2>
      <a:lt2>
        <a:srgbClr val="BABABA"/>
      </a:lt2>
      <a:accent1>
        <a:srgbClr val="008BCA"/>
      </a:accent1>
      <a:accent2>
        <a:srgbClr val="FBB040"/>
      </a:accent2>
      <a:accent3>
        <a:srgbClr val="ED6737"/>
      </a:accent3>
      <a:accent4>
        <a:srgbClr val="A1C46B"/>
      </a:accent4>
      <a:accent5>
        <a:srgbClr val="008E94"/>
      </a:accent5>
      <a:accent6>
        <a:srgbClr val="281051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noFill/>
        <a:ln>
          <a:solidFill>
            <a:schemeClr val="bg2"/>
          </a:solidFill>
        </a:ln>
      </a:spPr>
      <a:bodyPr rtlCol="0" anchor="ctr"/>
      <a:lstStyle>
        <a:defPPr algn="ctr">
          <a:defRPr sz="2000" dirty="0" err="1" smtClean="0">
            <a:solidFill>
              <a:srgbClr val="003399"/>
            </a:solidFill>
            <a:latin typeface="Calibri" pitchFamily="34" charset="0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/>
      <a:bodyPr wrap="none" rtlCol="0">
        <a:spAutoFit/>
      </a:bodyPr>
      <a:lstStyle>
        <a:defPPr marL="173038" indent="-173038">
          <a:defRPr sz="2000" dirty="0" err="1" smtClean="0">
            <a:solidFill>
              <a:srgbClr val="003399"/>
            </a:solidFill>
            <a:latin typeface="Calibri" pitchFamily="34" charset="0"/>
            <a:cs typeface="Arial" pitchFamily="34" charset="0"/>
          </a:defRPr>
        </a:defPPr>
      </a:lstStyle>
    </a:txDef>
  </a:objectDefaults>
  <a:extraClrSchemeLst/>
</a:theme>
</file>

<file path=ppt/theme/theme3.xml><?xml version="1.0" encoding="utf-8"?>
<a:theme xmlns:a="http://schemas.openxmlformats.org/drawingml/2006/main" name="3_dělící snímky BEZ obrázku">
  <a:themeElements>
    <a:clrScheme name="Ipsos">
      <a:dk1>
        <a:srgbClr val="003399"/>
      </a:dk1>
      <a:lt1>
        <a:srgbClr val="FFFFFF"/>
      </a:lt1>
      <a:dk2>
        <a:srgbClr val="000000"/>
      </a:dk2>
      <a:lt2>
        <a:srgbClr val="BABABA"/>
      </a:lt2>
      <a:accent1>
        <a:srgbClr val="008BCA"/>
      </a:accent1>
      <a:accent2>
        <a:srgbClr val="FBB040"/>
      </a:accent2>
      <a:accent3>
        <a:srgbClr val="ED6737"/>
      </a:accent3>
      <a:accent4>
        <a:srgbClr val="A1C46B"/>
      </a:accent4>
      <a:accent5>
        <a:srgbClr val="008E94"/>
      </a:accent5>
      <a:accent6>
        <a:srgbClr val="281051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noFill/>
        <a:ln>
          <a:solidFill>
            <a:schemeClr val="bg2"/>
          </a:solidFill>
        </a:ln>
      </a:spPr>
      <a:bodyPr rtlCol="0" anchor="ctr"/>
      <a:lstStyle>
        <a:defPPr algn="ctr">
          <a:defRPr sz="2000" dirty="0" err="1" smtClean="0">
            <a:solidFill>
              <a:srgbClr val="003399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4.xml><?xml version="1.0" encoding="utf-8"?>
<a:theme xmlns:a="http://schemas.openxmlformats.org/drawingml/2006/main" name="4_textové snímky">
  <a:themeElements>
    <a:clrScheme name="Ipsos">
      <a:dk1>
        <a:srgbClr val="003399"/>
      </a:dk1>
      <a:lt1>
        <a:srgbClr val="FFFFFF"/>
      </a:lt1>
      <a:dk2>
        <a:srgbClr val="000000"/>
      </a:dk2>
      <a:lt2>
        <a:srgbClr val="BABABA"/>
      </a:lt2>
      <a:accent1>
        <a:srgbClr val="008BCA"/>
      </a:accent1>
      <a:accent2>
        <a:srgbClr val="FBB040"/>
      </a:accent2>
      <a:accent3>
        <a:srgbClr val="ED6737"/>
      </a:accent3>
      <a:accent4>
        <a:srgbClr val="A1C46B"/>
      </a:accent4>
      <a:accent5>
        <a:srgbClr val="008E94"/>
      </a:accent5>
      <a:accent6>
        <a:srgbClr val="281051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noFill/>
        <a:ln>
          <a:solidFill>
            <a:schemeClr val="bg2"/>
          </a:solidFill>
        </a:ln>
      </a:spPr>
      <a:bodyPr rtlCol="0" anchor="ctr"/>
      <a:lstStyle>
        <a:defPPr>
          <a:defRPr sz="2000" dirty="0" err="1" smtClean="0">
            <a:solidFill>
              <a:srgbClr val="003399"/>
            </a:solidFill>
            <a:latin typeface="Calibri" pitchFamily="34" charset="0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/>
      <a:bodyPr wrap="none" rtlCol="0">
        <a:spAutoFit/>
      </a:bodyPr>
      <a:lstStyle>
        <a:defPPr marL="174625" indent="-174625">
          <a:buFont typeface="Wingdings" panose="05000000000000000000" pitchFamily="2" charset="2"/>
          <a:buChar char="§"/>
          <a:defRPr sz="2000" dirty="0" smtClean="0">
            <a:solidFill>
              <a:srgbClr val="404040"/>
            </a:solidFill>
            <a:latin typeface="Calibri" pitchFamily="34" charset="0"/>
            <a:cs typeface="Arial" pitchFamily="34" charset="0"/>
          </a:defRPr>
        </a:defPPr>
      </a:lstStyle>
    </a:txDef>
  </a:objectDefaults>
  <a:extraClrSchemeLst/>
</a:theme>
</file>

<file path=ppt/theme/theme5.xml><?xml version="1.0" encoding="utf-8"?>
<a:theme xmlns:a="http://schemas.openxmlformats.org/drawingml/2006/main" name="Snímky pro grafy">
  <a:themeElements>
    <a:clrScheme name="Ipsos">
      <a:dk1>
        <a:srgbClr val="003399"/>
      </a:dk1>
      <a:lt1>
        <a:srgbClr val="FFFFFF"/>
      </a:lt1>
      <a:dk2>
        <a:srgbClr val="000000"/>
      </a:dk2>
      <a:lt2>
        <a:srgbClr val="BABABA"/>
      </a:lt2>
      <a:accent1>
        <a:srgbClr val="008BCA"/>
      </a:accent1>
      <a:accent2>
        <a:srgbClr val="FBB040"/>
      </a:accent2>
      <a:accent3>
        <a:srgbClr val="ED6737"/>
      </a:accent3>
      <a:accent4>
        <a:srgbClr val="A1C46B"/>
      </a:accent4>
      <a:accent5>
        <a:srgbClr val="008E94"/>
      </a:accent5>
      <a:accent6>
        <a:srgbClr val="281051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noFill/>
        <a:ln>
          <a:solidFill>
            <a:schemeClr val="bg2"/>
          </a:solidFill>
        </a:ln>
      </a:spPr>
      <a:bodyPr rtlCol="0" anchor="ctr"/>
      <a:lstStyle>
        <a:defPPr algn="ctr">
          <a:defRPr dirty="0" err="1" smtClean="0">
            <a:solidFill>
              <a:srgbClr val="003399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6.xml><?xml version="1.0" encoding="utf-8"?>
<a:theme xmlns:a="http://schemas.openxmlformats.org/drawingml/2006/main" name="6_kontakty">
  <a:themeElements>
    <a:clrScheme name="Ipsos">
      <a:dk1>
        <a:srgbClr val="003399"/>
      </a:dk1>
      <a:lt1>
        <a:srgbClr val="FFFFFF"/>
      </a:lt1>
      <a:dk2>
        <a:srgbClr val="000000"/>
      </a:dk2>
      <a:lt2>
        <a:srgbClr val="BABABA"/>
      </a:lt2>
      <a:accent1>
        <a:srgbClr val="008BCA"/>
      </a:accent1>
      <a:accent2>
        <a:srgbClr val="FBB040"/>
      </a:accent2>
      <a:accent3>
        <a:srgbClr val="ED6737"/>
      </a:accent3>
      <a:accent4>
        <a:srgbClr val="A1C46B"/>
      </a:accent4>
      <a:accent5>
        <a:srgbClr val="008E94"/>
      </a:accent5>
      <a:accent6>
        <a:srgbClr val="281051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noFill/>
        <a:ln>
          <a:solidFill>
            <a:schemeClr val="bg2"/>
          </a:solidFill>
        </a:ln>
      </a:spPr>
      <a:bodyPr rtlCol="0" anchor="ctr"/>
      <a:lstStyle>
        <a:defPPr>
          <a:defRPr sz="2000" dirty="0" err="1" smtClean="0">
            <a:solidFill>
              <a:srgbClr val="003399"/>
            </a:solidFill>
            <a:latin typeface="Calibri" pitchFamily="34" charset="0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/>
      <a:bodyPr wrap="none" rtlCol="0">
        <a:spAutoFit/>
      </a:bodyPr>
      <a:lstStyle>
        <a:defPPr marL="174625" indent="-174625">
          <a:buFont typeface="Wingdings" panose="05000000000000000000" pitchFamily="2" charset="2"/>
          <a:buChar char="§"/>
          <a:defRPr sz="2000" dirty="0" smtClean="0">
            <a:solidFill>
              <a:srgbClr val="404040"/>
            </a:solidFill>
            <a:latin typeface="Calibri" pitchFamily="34" charset="0"/>
            <a:cs typeface="Arial" pitchFamily="34" charset="0"/>
          </a:defRPr>
        </a:defPPr>
      </a:lstStyle>
    </a:txDef>
  </a:objectDefaults>
  <a:extraClrSchemeLst/>
</a:theme>
</file>

<file path=ppt/theme/theme7.xml><?xml version="1.0" encoding="utf-8"?>
<a:theme xmlns:a="http://schemas.openxmlformats.org/drawingml/2006/main" name="1_2 _dělící snímky s obrázkem">
  <a:themeElements>
    <a:clrScheme name="Ipsos">
      <a:dk1>
        <a:srgbClr val="003399"/>
      </a:dk1>
      <a:lt1>
        <a:srgbClr val="FFFFFF"/>
      </a:lt1>
      <a:dk2>
        <a:srgbClr val="000000"/>
      </a:dk2>
      <a:lt2>
        <a:srgbClr val="BABABA"/>
      </a:lt2>
      <a:accent1>
        <a:srgbClr val="008BCA"/>
      </a:accent1>
      <a:accent2>
        <a:srgbClr val="FBB040"/>
      </a:accent2>
      <a:accent3>
        <a:srgbClr val="ED6737"/>
      </a:accent3>
      <a:accent4>
        <a:srgbClr val="A1C46B"/>
      </a:accent4>
      <a:accent5>
        <a:srgbClr val="008E94"/>
      </a:accent5>
      <a:accent6>
        <a:srgbClr val="281051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noFill/>
        <a:ln>
          <a:solidFill>
            <a:schemeClr val="bg2"/>
          </a:solidFill>
        </a:ln>
      </a:spPr>
      <a:bodyPr rtlCol="0" anchor="ctr"/>
      <a:lstStyle>
        <a:defPPr algn="ctr">
          <a:defRPr sz="2000" dirty="0" err="1" smtClean="0">
            <a:solidFill>
              <a:srgbClr val="003399"/>
            </a:solidFill>
            <a:latin typeface="Calibri" pitchFamily="34" charset="0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/>
      <a:bodyPr wrap="none" rtlCol="0">
        <a:spAutoFit/>
      </a:bodyPr>
      <a:lstStyle>
        <a:defPPr marL="173038" indent="-173038">
          <a:defRPr sz="2000" dirty="0" err="1" smtClean="0">
            <a:solidFill>
              <a:srgbClr val="003399"/>
            </a:solidFill>
            <a:latin typeface="Calibri" pitchFamily="34" charset="0"/>
            <a:cs typeface="Arial" pitchFamily="34" charset="0"/>
          </a:defRPr>
        </a:defPPr>
      </a:lstStyle>
    </a:txDef>
  </a:objectDefaults>
  <a:extraClrSchemeLst/>
</a:theme>
</file>

<file path=ppt/theme/theme8.xml><?xml version="1.0" encoding="utf-8"?>
<a:theme xmlns:a="http://schemas.openxmlformats.org/drawingml/2006/main" name="2_2 _dělící snímky s obrázkem">
  <a:themeElements>
    <a:clrScheme name="Ipsos">
      <a:dk1>
        <a:srgbClr val="003399"/>
      </a:dk1>
      <a:lt1>
        <a:srgbClr val="FFFFFF"/>
      </a:lt1>
      <a:dk2>
        <a:srgbClr val="000000"/>
      </a:dk2>
      <a:lt2>
        <a:srgbClr val="BABABA"/>
      </a:lt2>
      <a:accent1>
        <a:srgbClr val="008BCA"/>
      </a:accent1>
      <a:accent2>
        <a:srgbClr val="FBB040"/>
      </a:accent2>
      <a:accent3>
        <a:srgbClr val="ED6737"/>
      </a:accent3>
      <a:accent4>
        <a:srgbClr val="A1C46B"/>
      </a:accent4>
      <a:accent5>
        <a:srgbClr val="008E94"/>
      </a:accent5>
      <a:accent6>
        <a:srgbClr val="281051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noFill/>
        <a:ln>
          <a:solidFill>
            <a:schemeClr val="bg2"/>
          </a:solidFill>
        </a:ln>
      </a:spPr>
      <a:bodyPr rtlCol="0" anchor="ctr"/>
      <a:lstStyle>
        <a:defPPr algn="ctr">
          <a:defRPr sz="2000" dirty="0" err="1" smtClean="0">
            <a:solidFill>
              <a:srgbClr val="003399"/>
            </a:solidFill>
            <a:latin typeface="Calibri" pitchFamily="34" charset="0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/>
      <a:bodyPr wrap="none" rtlCol="0">
        <a:spAutoFit/>
      </a:bodyPr>
      <a:lstStyle>
        <a:defPPr marL="173038" indent="-173038">
          <a:defRPr sz="2000" dirty="0" err="1" smtClean="0">
            <a:solidFill>
              <a:srgbClr val="003399"/>
            </a:solidFill>
            <a:latin typeface="Calibri" pitchFamily="34" charset="0"/>
            <a:cs typeface="Arial" pitchFamily="34" charset="0"/>
          </a:defRPr>
        </a:defPPr>
      </a:lstStyle>
    </a:txDef>
  </a:objectDefaults>
  <a:extraClrSchemeLst/>
</a:theme>
</file>

<file path=ppt/theme/theme9.xml><?xml version="1.0" encoding="utf-8"?>
<a:theme xmlns:a="http://schemas.openxmlformats.org/drawingml/2006/main" name="5_textové snímky">
  <a:themeElements>
    <a:clrScheme name="Ipsos">
      <a:dk1>
        <a:srgbClr val="003399"/>
      </a:dk1>
      <a:lt1>
        <a:srgbClr val="FFFFFF"/>
      </a:lt1>
      <a:dk2>
        <a:srgbClr val="000000"/>
      </a:dk2>
      <a:lt2>
        <a:srgbClr val="BABABA"/>
      </a:lt2>
      <a:accent1>
        <a:srgbClr val="008BCA"/>
      </a:accent1>
      <a:accent2>
        <a:srgbClr val="FBB040"/>
      </a:accent2>
      <a:accent3>
        <a:srgbClr val="ED6737"/>
      </a:accent3>
      <a:accent4>
        <a:srgbClr val="A1C46B"/>
      </a:accent4>
      <a:accent5>
        <a:srgbClr val="008E94"/>
      </a:accent5>
      <a:accent6>
        <a:srgbClr val="281051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noFill/>
        <a:ln>
          <a:solidFill>
            <a:schemeClr val="bg2"/>
          </a:solidFill>
        </a:ln>
      </a:spPr>
      <a:bodyPr rtlCol="0" anchor="ctr"/>
      <a:lstStyle>
        <a:defPPr>
          <a:defRPr sz="2000" dirty="0" err="1" smtClean="0">
            <a:solidFill>
              <a:srgbClr val="003399"/>
            </a:solidFill>
            <a:latin typeface="Calibri" pitchFamily="34" charset="0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/>
      <a:bodyPr wrap="none" rtlCol="0">
        <a:spAutoFit/>
      </a:bodyPr>
      <a:lstStyle>
        <a:defPPr marL="174625" indent="-174625">
          <a:buFont typeface="Wingdings" panose="05000000000000000000" pitchFamily="2" charset="2"/>
          <a:buChar char="§"/>
          <a:defRPr sz="2000" dirty="0" smtClean="0">
            <a:solidFill>
              <a:srgbClr val="404040"/>
            </a:solidFill>
            <a:latin typeface="Calibri" pitchFamily="34" charset="0"/>
            <a:cs typeface="Arial" pitchFamily="34" charset="0"/>
          </a:defRPr>
        </a:defPPr>
      </a:lstStyle>
    </a:txDef>
  </a:objectDefaults>
  <a:extraClrSchemeLst/>
</a:theme>
</file>

<file path=ppt/theme/themeOverride1.xml><?xml version="1.0" encoding="utf-8"?>
<a:themeOverride xmlns:a="http://schemas.openxmlformats.org/drawingml/2006/main">
  <a:clrScheme name="IpsosCURRENT">
    <a:dk1>
      <a:srgbClr val="222223"/>
    </a:dk1>
    <a:lt1>
      <a:sysClr val="window" lastClr="FFFFFF"/>
    </a:lt1>
    <a:dk2>
      <a:srgbClr val="1B365D"/>
    </a:dk2>
    <a:lt2>
      <a:srgbClr val="888B8D"/>
    </a:lt2>
    <a:accent1>
      <a:srgbClr val="E87722"/>
    </a:accent1>
    <a:accent2>
      <a:srgbClr val="F1BE48"/>
    </a:accent2>
    <a:accent3>
      <a:srgbClr val="B7BF12"/>
    </a:accent3>
    <a:accent4>
      <a:srgbClr val="C8C9C7"/>
    </a:accent4>
    <a:accent5>
      <a:srgbClr val="71B2C9"/>
    </a:accent5>
    <a:accent6>
      <a:srgbClr val="007681"/>
    </a:accent6>
    <a:hlink>
      <a:srgbClr val="485CC7"/>
    </a:hlink>
    <a:folHlink>
      <a:srgbClr val="00B2A9"/>
    </a:folHlink>
  </a:clrScheme>
  <a:fontScheme name="Ipsos MORI">
    <a:majorFont>
      <a:latin typeface="Calibri"/>
      <a:ea typeface=""/>
      <a:cs typeface=""/>
    </a:majorFont>
    <a:minorFont>
      <a:latin typeface="Calibri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0.xml><?xml version="1.0" encoding="utf-8"?>
<a:themeOverride xmlns:a="http://schemas.openxmlformats.org/drawingml/2006/main">
  <a:clrScheme name="IpsosCURRENT">
    <a:dk1>
      <a:srgbClr val="222223"/>
    </a:dk1>
    <a:lt1>
      <a:sysClr val="window" lastClr="FFFFFF"/>
    </a:lt1>
    <a:dk2>
      <a:srgbClr val="1B365D"/>
    </a:dk2>
    <a:lt2>
      <a:srgbClr val="888B8D"/>
    </a:lt2>
    <a:accent1>
      <a:srgbClr val="E87722"/>
    </a:accent1>
    <a:accent2>
      <a:srgbClr val="F1BE48"/>
    </a:accent2>
    <a:accent3>
      <a:srgbClr val="B7BF12"/>
    </a:accent3>
    <a:accent4>
      <a:srgbClr val="C8C9C7"/>
    </a:accent4>
    <a:accent5>
      <a:srgbClr val="71B2C9"/>
    </a:accent5>
    <a:accent6>
      <a:srgbClr val="007681"/>
    </a:accent6>
    <a:hlink>
      <a:srgbClr val="485CC7"/>
    </a:hlink>
    <a:folHlink>
      <a:srgbClr val="00B2A9"/>
    </a:folHlink>
  </a:clrScheme>
  <a:fontScheme name="Ipsos MORI">
    <a:majorFont>
      <a:latin typeface="Calibri"/>
      <a:ea typeface=""/>
      <a:cs typeface=""/>
    </a:majorFont>
    <a:minorFont>
      <a:latin typeface="Calibri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1.xml><?xml version="1.0" encoding="utf-8"?>
<a:themeOverride xmlns:a="http://schemas.openxmlformats.org/drawingml/2006/main">
  <a:clrScheme name="IpsosCURRENT">
    <a:dk1>
      <a:srgbClr val="222223"/>
    </a:dk1>
    <a:lt1>
      <a:sysClr val="window" lastClr="FFFFFF"/>
    </a:lt1>
    <a:dk2>
      <a:srgbClr val="1B365D"/>
    </a:dk2>
    <a:lt2>
      <a:srgbClr val="888B8D"/>
    </a:lt2>
    <a:accent1>
      <a:srgbClr val="E87722"/>
    </a:accent1>
    <a:accent2>
      <a:srgbClr val="F1BE48"/>
    </a:accent2>
    <a:accent3>
      <a:srgbClr val="B7BF12"/>
    </a:accent3>
    <a:accent4>
      <a:srgbClr val="C8C9C7"/>
    </a:accent4>
    <a:accent5>
      <a:srgbClr val="71B2C9"/>
    </a:accent5>
    <a:accent6>
      <a:srgbClr val="007681"/>
    </a:accent6>
    <a:hlink>
      <a:srgbClr val="485CC7"/>
    </a:hlink>
    <a:folHlink>
      <a:srgbClr val="00B2A9"/>
    </a:folHlink>
  </a:clrScheme>
  <a:fontScheme name="Ipsos MORI">
    <a:majorFont>
      <a:latin typeface="Calibri"/>
      <a:ea typeface=""/>
      <a:cs typeface=""/>
    </a:majorFont>
    <a:minorFont>
      <a:latin typeface="Calibri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2.xml><?xml version="1.0" encoding="utf-8"?>
<a:themeOverride xmlns:a="http://schemas.openxmlformats.org/drawingml/2006/main">
  <a:clrScheme name="IpsosCURRENT">
    <a:dk1>
      <a:srgbClr val="222223"/>
    </a:dk1>
    <a:lt1>
      <a:sysClr val="window" lastClr="FFFFFF"/>
    </a:lt1>
    <a:dk2>
      <a:srgbClr val="1B365D"/>
    </a:dk2>
    <a:lt2>
      <a:srgbClr val="888B8D"/>
    </a:lt2>
    <a:accent1>
      <a:srgbClr val="E87722"/>
    </a:accent1>
    <a:accent2>
      <a:srgbClr val="F1BE48"/>
    </a:accent2>
    <a:accent3>
      <a:srgbClr val="B7BF12"/>
    </a:accent3>
    <a:accent4>
      <a:srgbClr val="C8C9C7"/>
    </a:accent4>
    <a:accent5>
      <a:srgbClr val="71B2C9"/>
    </a:accent5>
    <a:accent6>
      <a:srgbClr val="007681"/>
    </a:accent6>
    <a:hlink>
      <a:srgbClr val="485CC7"/>
    </a:hlink>
    <a:folHlink>
      <a:srgbClr val="00B2A9"/>
    </a:folHlink>
  </a:clrScheme>
  <a:fontScheme name="Ipsos MORI">
    <a:majorFont>
      <a:latin typeface="Calibri"/>
      <a:ea typeface=""/>
      <a:cs typeface=""/>
    </a:majorFont>
    <a:minorFont>
      <a:latin typeface="Calibri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3.xml><?xml version="1.0" encoding="utf-8"?>
<a:themeOverride xmlns:a="http://schemas.openxmlformats.org/drawingml/2006/main">
  <a:clrScheme name="IpsosCURRENT">
    <a:dk1>
      <a:srgbClr val="222223"/>
    </a:dk1>
    <a:lt1>
      <a:sysClr val="window" lastClr="FFFFFF"/>
    </a:lt1>
    <a:dk2>
      <a:srgbClr val="1B365D"/>
    </a:dk2>
    <a:lt2>
      <a:srgbClr val="888B8D"/>
    </a:lt2>
    <a:accent1>
      <a:srgbClr val="E87722"/>
    </a:accent1>
    <a:accent2>
      <a:srgbClr val="F1BE48"/>
    </a:accent2>
    <a:accent3>
      <a:srgbClr val="B7BF12"/>
    </a:accent3>
    <a:accent4>
      <a:srgbClr val="C8C9C7"/>
    </a:accent4>
    <a:accent5>
      <a:srgbClr val="71B2C9"/>
    </a:accent5>
    <a:accent6>
      <a:srgbClr val="007681"/>
    </a:accent6>
    <a:hlink>
      <a:srgbClr val="485CC7"/>
    </a:hlink>
    <a:folHlink>
      <a:srgbClr val="00B2A9"/>
    </a:folHlink>
  </a:clrScheme>
  <a:fontScheme name="Ipsos MORI">
    <a:majorFont>
      <a:latin typeface="Calibri"/>
      <a:ea typeface=""/>
      <a:cs typeface=""/>
    </a:majorFont>
    <a:minorFont>
      <a:latin typeface="Calibri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4.xml><?xml version="1.0" encoding="utf-8"?>
<a:themeOverride xmlns:a="http://schemas.openxmlformats.org/drawingml/2006/main">
  <a:clrScheme name="IpsosCURRENT">
    <a:dk1>
      <a:srgbClr val="222223"/>
    </a:dk1>
    <a:lt1>
      <a:sysClr val="window" lastClr="FFFFFF"/>
    </a:lt1>
    <a:dk2>
      <a:srgbClr val="1B365D"/>
    </a:dk2>
    <a:lt2>
      <a:srgbClr val="888B8D"/>
    </a:lt2>
    <a:accent1>
      <a:srgbClr val="E87722"/>
    </a:accent1>
    <a:accent2>
      <a:srgbClr val="F1BE48"/>
    </a:accent2>
    <a:accent3>
      <a:srgbClr val="B7BF12"/>
    </a:accent3>
    <a:accent4>
      <a:srgbClr val="C8C9C7"/>
    </a:accent4>
    <a:accent5>
      <a:srgbClr val="71B2C9"/>
    </a:accent5>
    <a:accent6>
      <a:srgbClr val="007681"/>
    </a:accent6>
    <a:hlink>
      <a:srgbClr val="485CC7"/>
    </a:hlink>
    <a:folHlink>
      <a:srgbClr val="00B2A9"/>
    </a:folHlink>
  </a:clrScheme>
  <a:fontScheme name="Ipsos MORI">
    <a:majorFont>
      <a:latin typeface="Calibri"/>
      <a:ea typeface=""/>
      <a:cs typeface=""/>
    </a:majorFont>
    <a:minorFont>
      <a:latin typeface="Calibri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5.xml><?xml version="1.0" encoding="utf-8"?>
<a:themeOverride xmlns:a="http://schemas.openxmlformats.org/drawingml/2006/main">
  <a:clrScheme name="IpsosCURRENT">
    <a:dk1>
      <a:srgbClr val="222223"/>
    </a:dk1>
    <a:lt1>
      <a:sysClr val="window" lastClr="FFFFFF"/>
    </a:lt1>
    <a:dk2>
      <a:srgbClr val="1B365D"/>
    </a:dk2>
    <a:lt2>
      <a:srgbClr val="888B8D"/>
    </a:lt2>
    <a:accent1>
      <a:srgbClr val="E87722"/>
    </a:accent1>
    <a:accent2>
      <a:srgbClr val="F1BE48"/>
    </a:accent2>
    <a:accent3>
      <a:srgbClr val="B7BF12"/>
    </a:accent3>
    <a:accent4>
      <a:srgbClr val="C8C9C7"/>
    </a:accent4>
    <a:accent5>
      <a:srgbClr val="71B2C9"/>
    </a:accent5>
    <a:accent6>
      <a:srgbClr val="007681"/>
    </a:accent6>
    <a:hlink>
      <a:srgbClr val="485CC7"/>
    </a:hlink>
    <a:folHlink>
      <a:srgbClr val="00B2A9"/>
    </a:folHlink>
  </a:clrScheme>
  <a:fontScheme name="Ipsos MORI">
    <a:majorFont>
      <a:latin typeface="Calibri"/>
      <a:ea typeface=""/>
      <a:cs typeface=""/>
    </a:majorFont>
    <a:minorFont>
      <a:latin typeface="Calibri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6.xml><?xml version="1.0" encoding="utf-8"?>
<a:themeOverride xmlns:a="http://schemas.openxmlformats.org/drawingml/2006/main">
  <a:clrScheme name="IpsosCURRENT">
    <a:dk1>
      <a:srgbClr val="222223"/>
    </a:dk1>
    <a:lt1>
      <a:sysClr val="window" lastClr="FFFFFF"/>
    </a:lt1>
    <a:dk2>
      <a:srgbClr val="1B365D"/>
    </a:dk2>
    <a:lt2>
      <a:srgbClr val="888B8D"/>
    </a:lt2>
    <a:accent1>
      <a:srgbClr val="E87722"/>
    </a:accent1>
    <a:accent2>
      <a:srgbClr val="F1BE48"/>
    </a:accent2>
    <a:accent3>
      <a:srgbClr val="B7BF12"/>
    </a:accent3>
    <a:accent4>
      <a:srgbClr val="C8C9C7"/>
    </a:accent4>
    <a:accent5>
      <a:srgbClr val="71B2C9"/>
    </a:accent5>
    <a:accent6>
      <a:srgbClr val="007681"/>
    </a:accent6>
    <a:hlink>
      <a:srgbClr val="485CC7"/>
    </a:hlink>
    <a:folHlink>
      <a:srgbClr val="00B2A9"/>
    </a:folHlink>
  </a:clrScheme>
  <a:fontScheme name="Ipsos MORI">
    <a:majorFont>
      <a:latin typeface="Calibri"/>
      <a:ea typeface=""/>
      <a:cs typeface=""/>
    </a:majorFont>
    <a:minorFont>
      <a:latin typeface="Calibri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7.xml><?xml version="1.0" encoding="utf-8"?>
<a:themeOverride xmlns:a="http://schemas.openxmlformats.org/drawingml/2006/main">
  <a:clrScheme name="IpsosCURRENT">
    <a:dk1>
      <a:srgbClr val="222223"/>
    </a:dk1>
    <a:lt1>
      <a:sysClr val="window" lastClr="FFFFFF"/>
    </a:lt1>
    <a:dk2>
      <a:srgbClr val="1B365D"/>
    </a:dk2>
    <a:lt2>
      <a:srgbClr val="888B8D"/>
    </a:lt2>
    <a:accent1>
      <a:srgbClr val="E87722"/>
    </a:accent1>
    <a:accent2>
      <a:srgbClr val="F1BE48"/>
    </a:accent2>
    <a:accent3>
      <a:srgbClr val="B7BF12"/>
    </a:accent3>
    <a:accent4>
      <a:srgbClr val="C8C9C7"/>
    </a:accent4>
    <a:accent5>
      <a:srgbClr val="71B2C9"/>
    </a:accent5>
    <a:accent6>
      <a:srgbClr val="007681"/>
    </a:accent6>
    <a:hlink>
      <a:srgbClr val="485CC7"/>
    </a:hlink>
    <a:folHlink>
      <a:srgbClr val="00B2A9"/>
    </a:folHlink>
  </a:clrScheme>
  <a:fontScheme name="Ipsos MORI">
    <a:majorFont>
      <a:latin typeface="Calibri"/>
      <a:ea typeface=""/>
      <a:cs typeface=""/>
    </a:majorFont>
    <a:minorFont>
      <a:latin typeface="Calibri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8.xml><?xml version="1.0" encoding="utf-8"?>
<a:themeOverride xmlns:a="http://schemas.openxmlformats.org/drawingml/2006/main">
  <a:clrScheme name="IpsosCURRENT">
    <a:dk1>
      <a:srgbClr val="222223"/>
    </a:dk1>
    <a:lt1>
      <a:sysClr val="window" lastClr="FFFFFF"/>
    </a:lt1>
    <a:dk2>
      <a:srgbClr val="1B365D"/>
    </a:dk2>
    <a:lt2>
      <a:srgbClr val="888B8D"/>
    </a:lt2>
    <a:accent1>
      <a:srgbClr val="E87722"/>
    </a:accent1>
    <a:accent2>
      <a:srgbClr val="F1BE48"/>
    </a:accent2>
    <a:accent3>
      <a:srgbClr val="B7BF12"/>
    </a:accent3>
    <a:accent4>
      <a:srgbClr val="C8C9C7"/>
    </a:accent4>
    <a:accent5>
      <a:srgbClr val="71B2C9"/>
    </a:accent5>
    <a:accent6>
      <a:srgbClr val="007681"/>
    </a:accent6>
    <a:hlink>
      <a:srgbClr val="485CC7"/>
    </a:hlink>
    <a:folHlink>
      <a:srgbClr val="00B2A9"/>
    </a:folHlink>
  </a:clrScheme>
  <a:fontScheme name="Ipsos MORI">
    <a:majorFont>
      <a:latin typeface="Calibri"/>
      <a:ea typeface=""/>
      <a:cs typeface=""/>
    </a:majorFont>
    <a:minorFont>
      <a:latin typeface="Calibri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9.xml><?xml version="1.0" encoding="utf-8"?>
<a:themeOverride xmlns:a="http://schemas.openxmlformats.org/drawingml/2006/main">
  <a:clrScheme name="IpsosCURRENT">
    <a:dk1>
      <a:srgbClr val="222223"/>
    </a:dk1>
    <a:lt1>
      <a:sysClr val="window" lastClr="FFFFFF"/>
    </a:lt1>
    <a:dk2>
      <a:srgbClr val="1B365D"/>
    </a:dk2>
    <a:lt2>
      <a:srgbClr val="888B8D"/>
    </a:lt2>
    <a:accent1>
      <a:srgbClr val="E87722"/>
    </a:accent1>
    <a:accent2>
      <a:srgbClr val="F1BE48"/>
    </a:accent2>
    <a:accent3>
      <a:srgbClr val="B7BF12"/>
    </a:accent3>
    <a:accent4>
      <a:srgbClr val="C8C9C7"/>
    </a:accent4>
    <a:accent5>
      <a:srgbClr val="71B2C9"/>
    </a:accent5>
    <a:accent6>
      <a:srgbClr val="007681"/>
    </a:accent6>
    <a:hlink>
      <a:srgbClr val="485CC7"/>
    </a:hlink>
    <a:folHlink>
      <a:srgbClr val="00B2A9"/>
    </a:folHlink>
  </a:clrScheme>
  <a:fontScheme name="Ipsos MORI">
    <a:majorFont>
      <a:latin typeface="Calibri"/>
      <a:ea typeface=""/>
      <a:cs typeface=""/>
    </a:majorFont>
    <a:minorFont>
      <a:latin typeface="Calibri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IpsosCURRENT">
    <a:dk1>
      <a:srgbClr val="222223"/>
    </a:dk1>
    <a:lt1>
      <a:sysClr val="window" lastClr="FFFFFF"/>
    </a:lt1>
    <a:dk2>
      <a:srgbClr val="1B365D"/>
    </a:dk2>
    <a:lt2>
      <a:srgbClr val="888B8D"/>
    </a:lt2>
    <a:accent1>
      <a:srgbClr val="E87722"/>
    </a:accent1>
    <a:accent2>
      <a:srgbClr val="F1BE48"/>
    </a:accent2>
    <a:accent3>
      <a:srgbClr val="B7BF12"/>
    </a:accent3>
    <a:accent4>
      <a:srgbClr val="C8C9C7"/>
    </a:accent4>
    <a:accent5>
      <a:srgbClr val="71B2C9"/>
    </a:accent5>
    <a:accent6>
      <a:srgbClr val="007681"/>
    </a:accent6>
    <a:hlink>
      <a:srgbClr val="485CC7"/>
    </a:hlink>
    <a:folHlink>
      <a:srgbClr val="00B2A9"/>
    </a:folHlink>
  </a:clrScheme>
  <a:fontScheme name="Ipsos MORI">
    <a:majorFont>
      <a:latin typeface="Calibri"/>
      <a:ea typeface=""/>
      <a:cs typeface=""/>
    </a:majorFont>
    <a:minorFont>
      <a:latin typeface="Calibri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0.xml><?xml version="1.0" encoding="utf-8"?>
<a:themeOverride xmlns:a="http://schemas.openxmlformats.org/drawingml/2006/main">
  <a:clrScheme name="IpsosCURRENT">
    <a:dk1>
      <a:srgbClr val="222223"/>
    </a:dk1>
    <a:lt1>
      <a:sysClr val="window" lastClr="FFFFFF"/>
    </a:lt1>
    <a:dk2>
      <a:srgbClr val="1B365D"/>
    </a:dk2>
    <a:lt2>
      <a:srgbClr val="888B8D"/>
    </a:lt2>
    <a:accent1>
      <a:srgbClr val="E87722"/>
    </a:accent1>
    <a:accent2>
      <a:srgbClr val="F1BE48"/>
    </a:accent2>
    <a:accent3>
      <a:srgbClr val="B7BF12"/>
    </a:accent3>
    <a:accent4>
      <a:srgbClr val="C8C9C7"/>
    </a:accent4>
    <a:accent5>
      <a:srgbClr val="71B2C9"/>
    </a:accent5>
    <a:accent6>
      <a:srgbClr val="007681"/>
    </a:accent6>
    <a:hlink>
      <a:srgbClr val="485CC7"/>
    </a:hlink>
    <a:folHlink>
      <a:srgbClr val="00B2A9"/>
    </a:folHlink>
  </a:clrScheme>
  <a:fontScheme name="Ipsos MORI">
    <a:majorFont>
      <a:latin typeface="Calibri"/>
      <a:ea typeface=""/>
      <a:cs typeface=""/>
    </a:majorFont>
    <a:minorFont>
      <a:latin typeface="Calibri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1.xml><?xml version="1.0" encoding="utf-8"?>
<a:themeOverride xmlns:a="http://schemas.openxmlformats.org/drawingml/2006/main">
  <a:clrScheme name="IpsosCURRENT">
    <a:dk1>
      <a:srgbClr val="222223"/>
    </a:dk1>
    <a:lt1>
      <a:sysClr val="window" lastClr="FFFFFF"/>
    </a:lt1>
    <a:dk2>
      <a:srgbClr val="1B365D"/>
    </a:dk2>
    <a:lt2>
      <a:srgbClr val="888B8D"/>
    </a:lt2>
    <a:accent1>
      <a:srgbClr val="E87722"/>
    </a:accent1>
    <a:accent2>
      <a:srgbClr val="F1BE48"/>
    </a:accent2>
    <a:accent3>
      <a:srgbClr val="B7BF12"/>
    </a:accent3>
    <a:accent4>
      <a:srgbClr val="C8C9C7"/>
    </a:accent4>
    <a:accent5>
      <a:srgbClr val="71B2C9"/>
    </a:accent5>
    <a:accent6>
      <a:srgbClr val="007681"/>
    </a:accent6>
    <a:hlink>
      <a:srgbClr val="485CC7"/>
    </a:hlink>
    <a:folHlink>
      <a:srgbClr val="00B2A9"/>
    </a:folHlink>
  </a:clrScheme>
  <a:fontScheme name="Ipsos MORI">
    <a:majorFont>
      <a:latin typeface="Calibri"/>
      <a:ea typeface=""/>
      <a:cs typeface=""/>
    </a:majorFont>
    <a:minorFont>
      <a:latin typeface="Calibri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2.xml><?xml version="1.0" encoding="utf-8"?>
<a:themeOverride xmlns:a="http://schemas.openxmlformats.org/drawingml/2006/main">
  <a:clrScheme name="IpsosCURRENT">
    <a:dk1>
      <a:srgbClr val="222223"/>
    </a:dk1>
    <a:lt1>
      <a:sysClr val="window" lastClr="FFFFFF"/>
    </a:lt1>
    <a:dk2>
      <a:srgbClr val="1B365D"/>
    </a:dk2>
    <a:lt2>
      <a:srgbClr val="888B8D"/>
    </a:lt2>
    <a:accent1>
      <a:srgbClr val="E87722"/>
    </a:accent1>
    <a:accent2>
      <a:srgbClr val="F1BE48"/>
    </a:accent2>
    <a:accent3>
      <a:srgbClr val="B7BF12"/>
    </a:accent3>
    <a:accent4>
      <a:srgbClr val="C8C9C7"/>
    </a:accent4>
    <a:accent5>
      <a:srgbClr val="71B2C9"/>
    </a:accent5>
    <a:accent6>
      <a:srgbClr val="007681"/>
    </a:accent6>
    <a:hlink>
      <a:srgbClr val="485CC7"/>
    </a:hlink>
    <a:folHlink>
      <a:srgbClr val="00B2A9"/>
    </a:folHlink>
  </a:clrScheme>
  <a:fontScheme name="Ipsos MORI">
    <a:majorFont>
      <a:latin typeface="Calibri"/>
      <a:ea typeface=""/>
      <a:cs typeface=""/>
    </a:majorFont>
    <a:minorFont>
      <a:latin typeface="Calibri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3.xml><?xml version="1.0" encoding="utf-8"?>
<a:themeOverride xmlns:a="http://schemas.openxmlformats.org/drawingml/2006/main">
  <a:clrScheme name="IpsosCURRENT">
    <a:dk1>
      <a:srgbClr val="222223"/>
    </a:dk1>
    <a:lt1>
      <a:sysClr val="window" lastClr="FFFFFF"/>
    </a:lt1>
    <a:dk2>
      <a:srgbClr val="1B365D"/>
    </a:dk2>
    <a:lt2>
      <a:srgbClr val="888B8D"/>
    </a:lt2>
    <a:accent1>
      <a:srgbClr val="E87722"/>
    </a:accent1>
    <a:accent2>
      <a:srgbClr val="F1BE48"/>
    </a:accent2>
    <a:accent3>
      <a:srgbClr val="B7BF12"/>
    </a:accent3>
    <a:accent4>
      <a:srgbClr val="C8C9C7"/>
    </a:accent4>
    <a:accent5>
      <a:srgbClr val="71B2C9"/>
    </a:accent5>
    <a:accent6>
      <a:srgbClr val="007681"/>
    </a:accent6>
    <a:hlink>
      <a:srgbClr val="485CC7"/>
    </a:hlink>
    <a:folHlink>
      <a:srgbClr val="00B2A9"/>
    </a:folHlink>
  </a:clrScheme>
  <a:fontScheme name="Ipsos MORI">
    <a:majorFont>
      <a:latin typeface="Calibri"/>
      <a:ea typeface=""/>
      <a:cs typeface=""/>
    </a:majorFont>
    <a:minorFont>
      <a:latin typeface="Calibri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4.xml><?xml version="1.0" encoding="utf-8"?>
<a:themeOverride xmlns:a="http://schemas.openxmlformats.org/drawingml/2006/main">
  <a:clrScheme name="IpsosCURRENT">
    <a:dk1>
      <a:srgbClr val="222223"/>
    </a:dk1>
    <a:lt1>
      <a:sysClr val="window" lastClr="FFFFFF"/>
    </a:lt1>
    <a:dk2>
      <a:srgbClr val="1B365D"/>
    </a:dk2>
    <a:lt2>
      <a:srgbClr val="888B8D"/>
    </a:lt2>
    <a:accent1>
      <a:srgbClr val="E87722"/>
    </a:accent1>
    <a:accent2>
      <a:srgbClr val="F1BE48"/>
    </a:accent2>
    <a:accent3>
      <a:srgbClr val="B7BF12"/>
    </a:accent3>
    <a:accent4>
      <a:srgbClr val="C8C9C7"/>
    </a:accent4>
    <a:accent5>
      <a:srgbClr val="71B2C9"/>
    </a:accent5>
    <a:accent6>
      <a:srgbClr val="007681"/>
    </a:accent6>
    <a:hlink>
      <a:srgbClr val="485CC7"/>
    </a:hlink>
    <a:folHlink>
      <a:srgbClr val="00B2A9"/>
    </a:folHlink>
  </a:clrScheme>
  <a:fontScheme name="Ipsos MORI">
    <a:majorFont>
      <a:latin typeface="Calibri"/>
      <a:ea typeface=""/>
      <a:cs typeface=""/>
    </a:majorFont>
    <a:minorFont>
      <a:latin typeface="Calibri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5.xml><?xml version="1.0" encoding="utf-8"?>
<a:themeOverride xmlns:a="http://schemas.openxmlformats.org/drawingml/2006/main">
  <a:clrScheme name="IpsosCURRENT">
    <a:dk1>
      <a:srgbClr val="222223"/>
    </a:dk1>
    <a:lt1>
      <a:sysClr val="window" lastClr="FFFFFF"/>
    </a:lt1>
    <a:dk2>
      <a:srgbClr val="1B365D"/>
    </a:dk2>
    <a:lt2>
      <a:srgbClr val="888B8D"/>
    </a:lt2>
    <a:accent1>
      <a:srgbClr val="E87722"/>
    </a:accent1>
    <a:accent2>
      <a:srgbClr val="F1BE48"/>
    </a:accent2>
    <a:accent3>
      <a:srgbClr val="B7BF12"/>
    </a:accent3>
    <a:accent4>
      <a:srgbClr val="C8C9C7"/>
    </a:accent4>
    <a:accent5>
      <a:srgbClr val="71B2C9"/>
    </a:accent5>
    <a:accent6>
      <a:srgbClr val="007681"/>
    </a:accent6>
    <a:hlink>
      <a:srgbClr val="485CC7"/>
    </a:hlink>
    <a:folHlink>
      <a:srgbClr val="00B2A9"/>
    </a:folHlink>
  </a:clrScheme>
  <a:fontScheme name="Ipsos MORI">
    <a:majorFont>
      <a:latin typeface="Calibri"/>
      <a:ea typeface=""/>
      <a:cs typeface=""/>
    </a:majorFont>
    <a:minorFont>
      <a:latin typeface="Calibri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6.xml><?xml version="1.0" encoding="utf-8"?>
<a:themeOverride xmlns:a="http://schemas.openxmlformats.org/drawingml/2006/main">
  <a:clrScheme name="IpsosCURRENT">
    <a:dk1>
      <a:srgbClr val="222223"/>
    </a:dk1>
    <a:lt1>
      <a:sysClr val="window" lastClr="FFFFFF"/>
    </a:lt1>
    <a:dk2>
      <a:srgbClr val="1B365D"/>
    </a:dk2>
    <a:lt2>
      <a:srgbClr val="888B8D"/>
    </a:lt2>
    <a:accent1>
      <a:srgbClr val="E87722"/>
    </a:accent1>
    <a:accent2>
      <a:srgbClr val="F1BE48"/>
    </a:accent2>
    <a:accent3>
      <a:srgbClr val="B7BF12"/>
    </a:accent3>
    <a:accent4>
      <a:srgbClr val="C8C9C7"/>
    </a:accent4>
    <a:accent5>
      <a:srgbClr val="71B2C9"/>
    </a:accent5>
    <a:accent6>
      <a:srgbClr val="007681"/>
    </a:accent6>
    <a:hlink>
      <a:srgbClr val="485CC7"/>
    </a:hlink>
    <a:folHlink>
      <a:srgbClr val="00B2A9"/>
    </a:folHlink>
  </a:clrScheme>
  <a:fontScheme name="Ipsos MORI">
    <a:majorFont>
      <a:latin typeface="Calibri"/>
      <a:ea typeface=""/>
      <a:cs typeface=""/>
    </a:majorFont>
    <a:minorFont>
      <a:latin typeface="Calibri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7.xml><?xml version="1.0" encoding="utf-8"?>
<a:themeOverride xmlns:a="http://schemas.openxmlformats.org/drawingml/2006/main">
  <a:clrScheme name="IpsosCURRENT">
    <a:dk1>
      <a:srgbClr val="222223"/>
    </a:dk1>
    <a:lt1>
      <a:sysClr val="window" lastClr="FFFFFF"/>
    </a:lt1>
    <a:dk2>
      <a:srgbClr val="1B365D"/>
    </a:dk2>
    <a:lt2>
      <a:srgbClr val="888B8D"/>
    </a:lt2>
    <a:accent1>
      <a:srgbClr val="E87722"/>
    </a:accent1>
    <a:accent2>
      <a:srgbClr val="F1BE48"/>
    </a:accent2>
    <a:accent3>
      <a:srgbClr val="B7BF12"/>
    </a:accent3>
    <a:accent4>
      <a:srgbClr val="C8C9C7"/>
    </a:accent4>
    <a:accent5>
      <a:srgbClr val="71B2C9"/>
    </a:accent5>
    <a:accent6>
      <a:srgbClr val="007681"/>
    </a:accent6>
    <a:hlink>
      <a:srgbClr val="485CC7"/>
    </a:hlink>
    <a:folHlink>
      <a:srgbClr val="00B2A9"/>
    </a:folHlink>
  </a:clrScheme>
  <a:fontScheme name="Ipsos MORI">
    <a:majorFont>
      <a:latin typeface="Calibri"/>
      <a:ea typeface=""/>
      <a:cs typeface=""/>
    </a:majorFont>
    <a:minorFont>
      <a:latin typeface="Calibri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8.xml><?xml version="1.0" encoding="utf-8"?>
<a:themeOverride xmlns:a="http://schemas.openxmlformats.org/drawingml/2006/main">
  <a:clrScheme name="IpsosCURRENT">
    <a:dk1>
      <a:srgbClr val="222223"/>
    </a:dk1>
    <a:lt1>
      <a:sysClr val="window" lastClr="FFFFFF"/>
    </a:lt1>
    <a:dk2>
      <a:srgbClr val="1B365D"/>
    </a:dk2>
    <a:lt2>
      <a:srgbClr val="888B8D"/>
    </a:lt2>
    <a:accent1>
      <a:srgbClr val="E87722"/>
    </a:accent1>
    <a:accent2>
      <a:srgbClr val="F1BE48"/>
    </a:accent2>
    <a:accent3>
      <a:srgbClr val="B7BF12"/>
    </a:accent3>
    <a:accent4>
      <a:srgbClr val="C8C9C7"/>
    </a:accent4>
    <a:accent5>
      <a:srgbClr val="71B2C9"/>
    </a:accent5>
    <a:accent6>
      <a:srgbClr val="007681"/>
    </a:accent6>
    <a:hlink>
      <a:srgbClr val="485CC7"/>
    </a:hlink>
    <a:folHlink>
      <a:srgbClr val="00B2A9"/>
    </a:folHlink>
  </a:clrScheme>
  <a:fontScheme name="Ipsos MORI">
    <a:majorFont>
      <a:latin typeface="Calibri"/>
      <a:ea typeface=""/>
      <a:cs typeface=""/>
    </a:majorFont>
    <a:minorFont>
      <a:latin typeface="Calibri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9.xml><?xml version="1.0" encoding="utf-8"?>
<a:themeOverride xmlns:a="http://schemas.openxmlformats.org/drawingml/2006/main">
  <a:clrScheme name="IpsosCURRENT">
    <a:dk1>
      <a:srgbClr val="222223"/>
    </a:dk1>
    <a:lt1>
      <a:sysClr val="window" lastClr="FFFFFF"/>
    </a:lt1>
    <a:dk2>
      <a:srgbClr val="1B365D"/>
    </a:dk2>
    <a:lt2>
      <a:srgbClr val="888B8D"/>
    </a:lt2>
    <a:accent1>
      <a:srgbClr val="E87722"/>
    </a:accent1>
    <a:accent2>
      <a:srgbClr val="F1BE48"/>
    </a:accent2>
    <a:accent3>
      <a:srgbClr val="B7BF12"/>
    </a:accent3>
    <a:accent4>
      <a:srgbClr val="C8C9C7"/>
    </a:accent4>
    <a:accent5>
      <a:srgbClr val="71B2C9"/>
    </a:accent5>
    <a:accent6>
      <a:srgbClr val="007681"/>
    </a:accent6>
    <a:hlink>
      <a:srgbClr val="485CC7"/>
    </a:hlink>
    <a:folHlink>
      <a:srgbClr val="00B2A9"/>
    </a:folHlink>
  </a:clrScheme>
  <a:fontScheme name="Ipsos MORI">
    <a:majorFont>
      <a:latin typeface="Calibri"/>
      <a:ea typeface=""/>
      <a:cs typeface=""/>
    </a:majorFont>
    <a:minorFont>
      <a:latin typeface="Calibri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IpsosCURRENT">
    <a:dk1>
      <a:srgbClr val="222223"/>
    </a:dk1>
    <a:lt1>
      <a:sysClr val="window" lastClr="FFFFFF"/>
    </a:lt1>
    <a:dk2>
      <a:srgbClr val="1B365D"/>
    </a:dk2>
    <a:lt2>
      <a:srgbClr val="888B8D"/>
    </a:lt2>
    <a:accent1>
      <a:srgbClr val="E87722"/>
    </a:accent1>
    <a:accent2>
      <a:srgbClr val="F1BE48"/>
    </a:accent2>
    <a:accent3>
      <a:srgbClr val="B7BF12"/>
    </a:accent3>
    <a:accent4>
      <a:srgbClr val="C8C9C7"/>
    </a:accent4>
    <a:accent5>
      <a:srgbClr val="71B2C9"/>
    </a:accent5>
    <a:accent6>
      <a:srgbClr val="007681"/>
    </a:accent6>
    <a:hlink>
      <a:srgbClr val="485CC7"/>
    </a:hlink>
    <a:folHlink>
      <a:srgbClr val="00B2A9"/>
    </a:folHlink>
  </a:clrScheme>
  <a:fontScheme name="Ipsos MORI">
    <a:majorFont>
      <a:latin typeface="Calibri"/>
      <a:ea typeface=""/>
      <a:cs typeface=""/>
    </a:majorFont>
    <a:minorFont>
      <a:latin typeface="Calibri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0.xml><?xml version="1.0" encoding="utf-8"?>
<a:themeOverride xmlns:a="http://schemas.openxmlformats.org/drawingml/2006/main">
  <a:clrScheme name="IpsosCURRENT">
    <a:dk1>
      <a:srgbClr val="222223"/>
    </a:dk1>
    <a:lt1>
      <a:sysClr val="window" lastClr="FFFFFF"/>
    </a:lt1>
    <a:dk2>
      <a:srgbClr val="1B365D"/>
    </a:dk2>
    <a:lt2>
      <a:srgbClr val="888B8D"/>
    </a:lt2>
    <a:accent1>
      <a:srgbClr val="E87722"/>
    </a:accent1>
    <a:accent2>
      <a:srgbClr val="F1BE48"/>
    </a:accent2>
    <a:accent3>
      <a:srgbClr val="B7BF12"/>
    </a:accent3>
    <a:accent4>
      <a:srgbClr val="C8C9C7"/>
    </a:accent4>
    <a:accent5>
      <a:srgbClr val="71B2C9"/>
    </a:accent5>
    <a:accent6>
      <a:srgbClr val="007681"/>
    </a:accent6>
    <a:hlink>
      <a:srgbClr val="485CC7"/>
    </a:hlink>
    <a:folHlink>
      <a:srgbClr val="00B2A9"/>
    </a:folHlink>
  </a:clrScheme>
  <a:fontScheme name="Ipsos MORI">
    <a:majorFont>
      <a:latin typeface="Calibri"/>
      <a:ea typeface=""/>
      <a:cs typeface=""/>
    </a:majorFont>
    <a:minorFont>
      <a:latin typeface="Calibri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1.xml><?xml version="1.0" encoding="utf-8"?>
<a:themeOverride xmlns:a="http://schemas.openxmlformats.org/drawingml/2006/main">
  <a:clrScheme name="IpsosCURRENT">
    <a:dk1>
      <a:srgbClr val="222223"/>
    </a:dk1>
    <a:lt1>
      <a:sysClr val="window" lastClr="FFFFFF"/>
    </a:lt1>
    <a:dk2>
      <a:srgbClr val="1B365D"/>
    </a:dk2>
    <a:lt2>
      <a:srgbClr val="888B8D"/>
    </a:lt2>
    <a:accent1>
      <a:srgbClr val="E87722"/>
    </a:accent1>
    <a:accent2>
      <a:srgbClr val="F1BE48"/>
    </a:accent2>
    <a:accent3>
      <a:srgbClr val="B7BF12"/>
    </a:accent3>
    <a:accent4>
      <a:srgbClr val="C8C9C7"/>
    </a:accent4>
    <a:accent5>
      <a:srgbClr val="71B2C9"/>
    </a:accent5>
    <a:accent6>
      <a:srgbClr val="007681"/>
    </a:accent6>
    <a:hlink>
      <a:srgbClr val="485CC7"/>
    </a:hlink>
    <a:folHlink>
      <a:srgbClr val="00B2A9"/>
    </a:folHlink>
  </a:clrScheme>
  <a:fontScheme name="Ipsos MORI">
    <a:majorFont>
      <a:latin typeface="Calibri"/>
      <a:ea typeface=""/>
      <a:cs typeface=""/>
    </a:majorFont>
    <a:minorFont>
      <a:latin typeface="Calibri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2.xml><?xml version="1.0" encoding="utf-8"?>
<a:themeOverride xmlns:a="http://schemas.openxmlformats.org/drawingml/2006/main">
  <a:clrScheme name="IpsosCURRENT">
    <a:dk1>
      <a:srgbClr val="222223"/>
    </a:dk1>
    <a:lt1>
      <a:sysClr val="window" lastClr="FFFFFF"/>
    </a:lt1>
    <a:dk2>
      <a:srgbClr val="1B365D"/>
    </a:dk2>
    <a:lt2>
      <a:srgbClr val="888B8D"/>
    </a:lt2>
    <a:accent1>
      <a:srgbClr val="E87722"/>
    </a:accent1>
    <a:accent2>
      <a:srgbClr val="F1BE48"/>
    </a:accent2>
    <a:accent3>
      <a:srgbClr val="B7BF12"/>
    </a:accent3>
    <a:accent4>
      <a:srgbClr val="C8C9C7"/>
    </a:accent4>
    <a:accent5>
      <a:srgbClr val="71B2C9"/>
    </a:accent5>
    <a:accent6>
      <a:srgbClr val="007681"/>
    </a:accent6>
    <a:hlink>
      <a:srgbClr val="485CC7"/>
    </a:hlink>
    <a:folHlink>
      <a:srgbClr val="00B2A9"/>
    </a:folHlink>
  </a:clrScheme>
  <a:fontScheme name="Ipsos MORI">
    <a:majorFont>
      <a:latin typeface="Calibri"/>
      <a:ea typeface=""/>
      <a:cs typeface=""/>
    </a:majorFont>
    <a:minorFont>
      <a:latin typeface="Calibri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3.xml><?xml version="1.0" encoding="utf-8"?>
<a:themeOverride xmlns:a="http://schemas.openxmlformats.org/drawingml/2006/main">
  <a:clrScheme name="IpsosCURRENT">
    <a:dk1>
      <a:srgbClr val="222223"/>
    </a:dk1>
    <a:lt1>
      <a:sysClr val="window" lastClr="FFFFFF"/>
    </a:lt1>
    <a:dk2>
      <a:srgbClr val="1B365D"/>
    </a:dk2>
    <a:lt2>
      <a:srgbClr val="888B8D"/>
    </a:lt2>
    <a:accent1>
      <a:srgbClr val="E87722"/>
    </a:accent1>
    <a:accent2>
      <a:srgbClr val="F1BE48"/>
    </a:accent2>
    <a:accent3>
      <a:srgbClr val="B7BF12"/>
    </a:accent3>
    <a:accent4>
      <a:srgbClr val="C8C9C7"/>
    </a:accent4>
    <a:accent5>
      <a:srgbClr val="71B2C9"/>
    </a:accent5>
    <a:accent6>
      <a:srgbClr val="007681"/>
    </a:accent6>
    <a:hlink>
      <a:srgbClr val="485CC7"/>
    </a:hlink>
    <a:folHlink>
      <a:srgbClr val="00B2A9"/>
    </a:folHlink>
  </a:clrScheme>
  <a:fontScheme name="Ipsos MORI">
    <a:majorFont>
      <a:latin typeface="Calibri"/>
      <a:ea typeface=""/>
      <a:cs typeface=""/>
    </a:majorFont>
    <a:minorFont>
      <a:latin typeface="Calibri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4.xml><?xml version="1.0" encoding="utf-8"?>
<a:themeOverride xmlns:a="http://schemas.openxmlformats.org/drawingml/2006/main">
  <a:clrScheme name="IpsosCURRENT">
    <a:dk1>
      <a:srgbClr val="222223"/>
    </a:dk1>
    <a:lt1>
      <a:sysClr val="window" lastClr="FFFFFF"/>
    </a:lt1>
    <a:dk2>
      <a:srgbClr val="1B365D"/>
    </a:dk2>
    <a:lt2>
      <a:srgbClr val="888B8D"/>
    </a:lt2>
    <a:accent1>
      <a:srgbClr val="E87722"/>
    </a:accent1>
    <a:accent2>
      <a:srgbClr val="F1BE48"/>
    </a:accent2>
    <a:accent3>
      <a:srgbClr val="B7BF12"/>
    </a:accent3>
    <a:accent4>
      <a:srgbClr val="C8C9C7"/>
    </a:accent4>
    <a:accent5>
      <a:srgbClr val="71B2C9"/>
    </a:accent5>
    <a:accent6>
      <a:srgbClr val="007681"/>
    </a:accent6>
    <a:hlink>
      <a:srgbClr val="485CC7"/>
    </a:hlink>
    <a:folHlink>
      <a:srgbClr val="00B2A9"/>
    </a:folHlink>
  </a:clrScheme>
  <a:fontScheme name="Ipsos MORI">
    <a:majorFont>
      <a:latin typeface="Calibri"/>
      <a:ea typeface=""/>
      <a:cs typeface=""/>
    </a:majorFont>
    <a:minorFont>
      <a:latin typeface="Calibri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5.xml><?xml version="1.0" encoding="utf-8"?>
<a:themeOverride xmlns:a="http://schemas.openxmlformats.org/drawingml/2006/main">
  <a:clrScheme name="IpsosCURRENT">
    <a:dk1>
      <a:srgbClr val="222223"/>
    </a:dk1>
    <a:lt1>
      <a:sysClr val="window" lastClr="FFFFFF"/>
    </a:lt1>
    <a:dk2>
      <a:srgbClr val="1B365D"/>
    </a:dk2>
    <a:lt2>
      <a:srgbClr val="888B8D"/>
    </a:lt2>
    <a:accent1>
      <a:srgbClr val="E87722"/>
    </a:accent1>
    <a:accent2>
      <a:srgbClr val="F1BE48"/>
    </a:accent2>
    <a:accent3>
      <a:srgbClr val="B7BF12"/>
    </a:accent3>
    <a:accent4>
      <a:srgbClr val="C8C9C7"/>
    </a:accent4>
    <a:accent5>
      <a:srgbClr val="71B2C9"/>
    </a:accent5>
    <a:accent6>
      <a:srgbClr val="007681"/>
    </a:accent6>
    <a:hlink>
      <a:srgbClr val="485CC7"/>
    </a:hlink>
    <a:folHlink>
      <a:srgbClr val="00B2A9"/>
    </a:folHlink>
  </a:clrScheme>
  <a:fontScheme name="Ipsos MORI">
    <a:majorFont>
      <a:latin typeface="Calibri"/>
      <a:ea typeface=""/>
      <a:cs typeface=""/>
    </a:majorFont>
    <a:minorFont>
      <a:latin typeface="Calibri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6.xml><?xml version="1.0" encoding="utf-8"?>
<a:themeOverride xmlns:a="http://schemas.openxmlformats.org/drawingml/2006/main">
  <a:clrScheme name="IpsosCURRENT">
    <a:dk1>
      <a:srgbClr val="222223"/>
    </a:dk1>
    <a:lt1>
      <a:sysClr val="window" lastClr="FFFFFF"/>
    </a:lt1>
    <a:dk2>
      <a:srgbClr val="1B365D"/>
    </a:dk2>
    <a:lt2>
      <a:srgbClr val="888B8D"/>
    </a:lt2>
    <a:accent1>
      <a:srgbClr val="E87722"/>
    </a:accent1>
    <a:accent2>
      <a:srgbClr val="F1BE48"/>
    </a:accent2>
    <a:accent3>
      <a:srgbClr val="B7BF12"/>
    </a:accent3>
    <a:accent4>
      <a:srgbClr val="C8C9C7"/>
    </a:accent4>
    <a:accent5>
      <a:srgbClr val="71B2C9"/>
    </a:accent5>
    <a:accent6>
      <a:srgbClr val="007681"/>
    </a:accent6>
    <a:hlink>
      <a:srgbClr val="485CC7"/>
    </a:hlink>
    <a:folHlink>
      <a:srgbClr val="00B2A9"/>
    </a:folHlink>
  </a:clrScheme>
  <a:fontScheme name="Ipsos MORI">
    <a:majorFont>
      <a:latin typeface="Calibri"/>
      <a:ea typeface=""/>
      <a:cs typeface=""/>
    </a:majorFont>
    <a:minorFont>
      <a:latin typeface="Calibri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7.xml><?xml version="1.0" encoding="utf-8"?>
<a:themeOverride xmlns:a="http://schemas.openxmlformats.org/drawingml/2006/main">
  <a:clrScheme name="IpsosCURRENT">
    <a:dk1>
      <a:srgbClr val="222223"/>
    </a:dk1>
    <a:lt1>
      <a:sysClr val="window" lastClr="FFFFFF"/>
    </a:lt1>
    <a:dk2>
      <a:srgbClr val="1B365D"/>
    </a:dk2>
    <a:lt2>
      <a:srgbClr val="888B8D"/>
    </a:lt2>
    <a:accent1>
      <a:srgbClr val="E87722"/>
    </a:accent1>
    <a:accent2>
      <a:srgbClr val="F1BE48"/>
    </a:accent2>
    <a:accent3>
      <a:srgbClr val="B7BF12"/>
    </a:accent3>
    <a:accent4>
      <a:srgbClr val="C8C9C7"/>
    </a:accent4>
    <a:accent5>
      <a:srgbClr val="71B2C9"/>
    </a:accent5>
    <a:accent6>
      <a:srgbClr val="007681"/>
    </a:accent6>
    <a:hlink>
      <a:srgbClr val="485CC7"/>
    </a:hlink>
    <a:folHlink>
      <a:srgbClr val="00B2A9"/>
    </a:folHlink>
  </a:clrScheme>
  <a:fontScheme name="Ipsos MORI">
    <a:majorFont>
      <a:latin typeface="Calibri"/>
      <a:ea typeface=""/>
      <a:cs typeface=""/>
    </a:majorFont>
    <a:minorFont>
      <a:latin typeface="Calibri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8.xml><?xml version="1.0" encoding="utf-8"?>
<a:themeOverride xmlns:a="http://schemas.openxmlformats.org/drawingml/2006/main">
  <a:clrScheme name="IpsosCURRENT">
    <a:dk1>
      <a:srgbClr val="222223"/>
    </a:dk1>
    <a:lt1>
      <a:sysClr val="window" lastClr="FFFFFF"/>
    </a:lt1>
    <a:dk2>
      <a:srgbClr val="1B365D"/>
    </a:dk2>
    <a:lt2>
      <a:srgbClr val="888B8D"/>
    </a:lt2>
    <a:accent1>
      <a:srgbClr val="E87722"/>
    </a:accent1>
    <a:accent2>
      <a:srgbClr val="F1BE48"/>
    </a:accent2>
    <a:accent3>
      <a:srgbClr val="B7BF12"/>
    </a:accent3>
    <a:accent4>
      <a:srgbClr val="C8C9C7"/>
    </a:accent4>
    <a:accent5>
      <a:srgbClr val="71B2C9"/>
    </a:accent5>
    <a:accent6>
      <a:srgbClr val="007681"/>
    </a:accent6>
    <a:hlink>
      <a:srgbClr val="485CC7"/>
    </a:hlink>
    <a:folHlink>
      <a:srgbClr val="00B2A9"/>
    </a:folHlink>
  </a:clrScheme>
  <a:fontScheme name="Ipsos MORI">
    <a:majorFont>
      <a:latin typeface="Calibri"/>
      <a:ea typeface=""/>
      <a:cs typeface=""/>
    </a:majorFont>
    <a:minorFont>
      <a:latin typeface="Calibri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9.xml><?xml version="1.0" encoding="utf-8"?>
<a:themeOverride xmlns:a="http://schemas.openxmlformats.org/drawingml/2006/main">
  <a:clrScheme name="IpsosCURRENT">
    <a:dk1>
      <a:srgbClr val="222223"/>
    </a:dk1>
    <a:lt1>
      <a:sysClr val="window" lastClr="FFFFFF"/>
    </a:lt1>
    <a:dk2>
      <a:srgbClr val="1B365D"/>
    </a:dk2>
    <a:lt2>
      <a:srgbClr val="888B8D"/>
    </a:lt2>
    <a:accent1>
      <a:srgbClr val="E87722"/>
    </a:accent1>
    <a:accent2>
      <a:srgbClr val="F1BE48"/>
    </a:accent2>
    <a:accent3>
      <a:srgbClr val="B7BF12"/>
    </a:accent3>
    <a:accent4>
      <a:srgbClr val="C8C9C7"/>
    </a:accent4>
    <a:accent5>
      <a:srgbClr val="71B2C9"/>
    </a:accent5>
    <a:accent6>
      <a:srgbClr val="007681"/>
    </a:accent6>
    <a:hlink>
      <a:srgbClr val="485CC7"/>
    </a:hlink>
    <a:folHlink>
      <a:srgbClr val="00B2A9"/>
    </a:folHlink>
  </a:clrScheme>
  <a:fontScheme name="Ipsos MORI">
    <a:majorFont>
      <a:latin typeface="Calibri"/>
      <a:ea typeface=""/>
      <a:cs typeface=""/>
    </a:majorFont>
    <a:minorFont>
      <a:latin typeface="Calibri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IpsosCURRENT">
    <a:dk1>
      <a:srgbClr val="222223"/>
    </a:dk1>
    <a:lt1>
      <a:sysClr val="window" lastClr="FFFFFF"/>
    </a:lt1>
    <a:dk2>
      <a:srgbClr val="1B365D"/>
    </a:dk2>
    <a:lt2>
      <a:srgbClr val="888B8D"/>
    </a:lt2>
    <a:accent1>
      <a:srgbClr val="E87722"/>
    </a:accent1>
    <a:accent2>
      <a:srgbClr val="F1BE48"/>
    </a:accent2>
    <a:accent3>
      <a:srgbClr val="B7BF12"/>
    </a:accent3>
    <a:accent4>
      <a:srgbClr val="C8C9C7"/>
    </a:accent4>
    <a:accent5>
      <a:srgbClr val="71B2C9"/>
    </a:accent5>
    <a:accent6>
      <a:srgbClr val="007681"/>
    </a:accent6>
    <a:hlink>
      <a:srgbClr val="485CC7"/>
    </a:hlink>
    <a:folHlink>
      <a:srgbClr val="00B2A9"/>
    </a:folHlink>
  </a:clrScheme>
  <a:fontScheme name="Ipsos MORI">
    <a:majorFont>
      <a:latin typeface="Calibri"/>
      <a:ea typeface=""/>
      <a:cs typeface=""/>
    </a:majorFont>
    <a:minorFont>
      <a:latin typeface="Calibri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0.xml><?xml version="1.0" encoding="utf-8"?>
<a:themeOverride xmlns:a="http://schemas.openxmlformats.org/drawingml/2006/main">
  <a:clrScheme name="IpsosCURRENT">
    <a:dk1>
      <a:srgbClr val="222223"/>
    </a:dk1>
    <a:lt1>
      <a:sysClr val="window" lastClr="FFFFFF"/>
    </a:lt1>
    <a:dk2>
      <a:srgbClr val="1B365D"/>
    </a:dk2>
    <a:lt2>
      <a:srgbClr val="888B8D"/>
    </a:lt2>
    <a:accent1>
      <a:srgbClr val="E87722"/>
    </a:accent1>
    <a:accent2>
      <a:srgbClr val="F1BE48"/>
    </a:accent2>
    <a:accent3>
      <a:srgbClr val="B7BF12"/>
    </a:accent3>
    <a:accent4>
      <a:srgbClr val="C8C9C7"/>
    </a:accent4>
    <a:accent5>
      <a:srgbClr val="71B2C9"/>
    </a:accent5>
    <a:accent6>
      <a:srgbClr val="007681"/>
    </a:accent6>
    <a:hlink>
      <a:srgbClr val="485CC7"/>
    </a:hlink>
    <a:folHlink>
      <a:srgbClr val="00B2A9"/>
    </a:folHlink>
  </a:clrScheme>
  <a:fontScheme name="Ipsos MORI">
    <a:majorFont>
      <a:latin typeface="Calibri"/>
      <a:ea typeface=""/>
      <a:cs typeface=""/>
    </a:majorFont>
    <a:minorFont>
      <a:latin typeface="Calibri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1.xml><?xml version="1.0" encoding="utf-8"?>
<a:themeOverride xmlns:a="http://schemas.openxmlformats.org/drawingml/2006/main">
  <a:clrScheme name="IpsosCURRENT">
    <a:dk1>
      <a:srgbClr val="222223"/>
    </a:dk1>
    <a:lt1>
      <a:sysClr val="window" lastClr="FFFFFF"/>
    </a:lt1>
    <a:dk2>
      <a:srgbClr val="1B365D"/>
    </a:dk2>
    <a:lt2>
      <a:srgbClr val="888B8D"/>
    </a:lt2>
    <a:accent1>
      <a:srgbClr val="E87722"/>
    </a:accent1>
    <a:accent2>
      <a:srgbClr val="F1BE48"/>
    </a:accent2>
    <a:accent3>
      <a:srgbClr val="B7BF12"/>
    </a:accent3>
    <a:accent4>
      <a:srgbClr val="C8C9C7"/>
    </a:accent4>
    <a:accent5>
      <a:srgbClr val="71B2C9"/>
    </a:accent5>
    <a:accent6>
      <a:srgbClr val="007681"/>
    </a:accent6>
    <a:hlink>
      <a:srgbClr val="485CC7"/>
    </a:hlink>
    <a:folHlink>
      <a:srgbClr val="00B2A9"/>
    </a:folHlink>
  </a:clrScheme>
  <a:fontScheme name="Ipsos MORI">
    <a:majorFont>
      <a:latin typeface="Calibri"/>
      <a:ea typeface=""/>
      <a:cs typeface=""/>
    </a:majorFont>
    <a:minorFont>
      <a:latin typeface="Calibri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5.xml><?xml version="1.0" encoding="utf-8"?>
<a:themeOverride xmlns:a="http://schemas.openxmlformats.org/drawingml/2006/main">
  <a:clrScheme name="IpsosCURRENT">
    <a:dk1>
      <a:srgbClr val="222223"/>
    </a:dk1>
    <a:lt1>
      <a:sysClr val="window" lastClr="FFFFFF"/>
    </a:lt1>
    <a:dk2>
      <a:srgbClr val="1B365D"/>
    </a:dk2>
    <a:lt2>
      <a:srgbClr val="888B8D"/>
    </a:lt2>
    <a:accent1>
      <a:srgbClr val="E87722"/>
    </a:accent1>
    <a:accent2>
      <a:srgbClr val="F1BE48"/>
    </a:accent2>
    <a:accent3>
      <a:srgbClr val="B7BF12"/>
    </a:accent3>
    <a:accent4>
      <a:srgbClr val="C8C9C7"/>
    </a:accent4>
    <a:accent5>
      <a:srgbClr val="71B2C9"/>
    </a:accent5>
    <a:accent6>
      <a:srgbClr val="007681"/>
    </a:accent6>
    <a:hlink>
      <a:srgbClr val="485CC7"/>
    </a:hlink>
    <a:folHlink>
      <a:srgbClr val="00B2A9"/>
    </a:folHlink>
  </a:clrScheme>
  <a:fontScheme name="Ipsos MORI">
    <a:majorFont>
      <a:latin typeface="Calibri"/>
      <a:ea typeface=""/>
      <a:cs typeface=""/>
    </a:majorFont>
    <a:minorFont>
      <a:latin typeface="Calibri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6.xml><?xml version="1.0" encoding="utf-8"?>
<a:themeOverride xmlns:a="http://schemas.openxmlformats.org/drawingml/2006/main">
  <a:clrScheme name="IpsosCURRENT">
    <a:dk1>
      <a:srgbClr val="222223"/>
    </a:dk1>
    <a:lt1>
      <a:sysClr val="window" lastClr="FFFFFF"/>
    </a:lt1>
    <a:dk2>
      <a:srgbClr val="1B365D"/>
    </a:dk2>
    <a:lt2>
      <a:srgbClr val="888B8D"/>
    </a:lt2>
    <a:accent1>
      <a:srgbClr val="E87722"/>
    </a:accent1>
    <a:accent2>
      <a:srgbClr val="F1BE48"/>
    </a:accent2>
    <a:accent3>
      <a:srgbClr val="B7BF12"/>
    </a:accent3>
    <a:accent4>
      <a:srgbClr val="C8C9C7"/>
    </a:accent4>
    <a:accent5>
      <a:srgbClr val="71B2C9"/>
    </a:accent5>
    <a:accent6>
      <a:srgbClr val="007681"/>
    </a:accent6>
    <a:hlink>
      <a:srgbClr val="485CC7"/>
    </a:hlink>
    <a:folHlink>
      <a:srgbClr val="00B2A9"/>
    </a:folHlink>
  </a:clrScheme>
  <a:fontScheme name="Ipsos MORI">
    <a:majorFont>
      <a:latin typeface="Calibri"/>
      <a:ea typeface=""/>
      <a:cs typeface=""/>
    </a:majorFont>
    <a:minorFont>
      <a:latin typeface="Calibri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7.xml><?xml version="1.0" encoding="utf-8"?>
<a:themeOverride xmlns:a="http://schemas.openxmlformats.org/drawingml/2006/main">
  <a:clrScheme name="IpsosCURRENT">
    <a:dk1>
      <a:srgbClr val="222223"/>
    </a:dk1>
    <a:lt1>
      <a:sysClr val="window" lastClr="FFFFFF"/>
    </a:lt1>
    <a:dk2>
      <a:srgbClr val="1B365D"/>
    </a:dk2>
    <a:lt2>
      <a:srgbClr val="888B8D"/>
    </a:lt2>
    <a:accent1>
      <a:srgbClr val="E87722"/>
    </a:accent1>
    <a:accent2>
      <a:srgbClr val="F1BE48"/>
    </a:accent2>
    <a:accent3>
      <a:srgbClr val="B7BF12"/>
    </a:accent3>
    <a:accent4>
      <a:srgbClr val="C8C9C7"/>
    </a:accent4>
    <a:accent5>
      <a:srgbClr val="71B2C9"/>
    </a:accent5>
    <a:accent6>
      <a:srgbClr val="007681"/>
    </a:accent6>
    <a:hlink>
      <a:srgbClr val="485CC7"/>
    </a:hlink>
    <a:folHlink>
      <a:srgbClr val="00B2A9"/>
    </a:folHlink>
  </a:clrScheme>
  <a:fontScheme name="Ipsos MORI">
    <a:majorFont>
      <a:latin typeface="Calibri"/>
      <a:ea typeface=""/>
      <a:cs typeface=""/>
    </a:majorFont>
    <a:minorFont>
      <a:latin typeface="Calibri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8.xml><?xml version="1.0" encoding="utf-8"?>
<a:themeOverride xmlns:a="http://schemas.openxmlformats.org/drawingml/2006/main">
  <a:clrScheme name="IpsosCURRENT">
    <a:dk1>
      <a:srgbClr val="222223"/>
    </a:dk1>
    <a:lt1>
      <a:sysClr val="window" lastClr="FFFFFF"/>
    </a:lt1>
    <a:dk2>
      <a:srgbClr val="1B365D"/>
    </a:dk2>
    <a:lt2>
      <a:srgbClr val="888B8D"/>
    </a:lt2>
    <a:accent1>
      <a:srgbClr val="E87722"/>
    </a:accent1>
    <a:accent2>
      <a:srgbClr val="F1BE48"/>
    </a:accent2>
    <a:accent3>
      <a:srgbClr val="B7BF12"/>
    </a:accent3>
    <a:accent4>
      <a:srgbClr val="C8C9C7"/>
    </a:accent4>
    <a:accent5>
      <a:srgbClr val="71B2C9"/>
    </a:accent5>
    <a:accent6>
      <a:srgbClr val="007681"/>
    </a:accent6>
    <a:hlink>
      <a:srgbClr val="485CC7"/>
    </a:hlink>
    <a:folHlink>
      <a:srgbClr val="00B2A9"/>
    </a:folHlink>
  </a:clrScheme>
  <a:fontScheme name="Ipsos MORI">
    <a:majorFont>
      <a:latin typeface="Calibri"/>
      <a:ea typeface=""/>
      <a:cs typeface=""/>
    </a:majorFont>
    <a:minorFont>
      <a:latin typeface="Calibri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9.xml><?xml version="1.0" encoding="utf-8"?>
<a:themeOverride xmlns:a="http://schemas.openxmlformats.org/drawingml/2006/main">
  <a:clrScheme name="IpsosCURRENT">
    <a:dk1>
      <a:srgbClr val="222223"/>
    </a:dk1>
    <a:lt1>
      <a:sysClr val="window" lastClr="FFFFFF"/>
    </a:lt1>
    <a:dk2>
      <a:srgbClr val="1B365D"/>
    </a:dk2>
    <a:lt2>
      <a:srgbClr val="888B8D"/>
    </a:lt2>
    <a:accent1>
      <a:srgbClr val="E87722"/>
    </a:accent1>
    <a:accent2>
      <a:srgbClr val="F1BE48"/>
    </a:accent2>
    <a:accent3>
      <a:srgbClr val="B7BF12"/>
    </a:accent3>
    <a:accent4>
      <a:srgbClr val="C8C9C7"/>
    </a:accent4>
    <a:accent5>
      <a:srgbClr val="71B2C9"/>
    </a:accent5>
    <a:accent6>
      <a:srgbClr val="007681"/>
    </a:accent6>
    <a:hlink>
      <a:srgbClr val="485CC7"/>
    </a:hlink>
    <a:folHlink>
      <a:srgbClr val="00B2A9"/>
    </a:folHlink>
  </a:clrScheme>
  <a:fontScheme name="Ipsos MORI">
    <a:majorFont>
      <a:latin typeface="Calibri"/>
      <a:ea typeface=""/>
      <a:cs typeface=""/>
    </a:majorFont>
    <a:minorFont>
      <a:latin typeface="Calibri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52390</TotalTime>
  <Words>9035</Words>
  <Application>Microsoft Office PowerPoint</Application>
  <PresentationFormat>Diavetítés a képernyőre (16:9 oldalarány)</PresentationFormat>
  <Paragraphs>1326</Paragraphs>
  <Slides>85</Slides>
  <Notes>32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10</vt:i4>
      </vt:variant>
      <vt:variant>
        <vt:lpstr>Téma</vt:lpstr>
      </vt:variant>
      <vt:variant>
        <vt:i4>15</vt:i4>
      </vt:variant>
      <vt:variant>
        <vt:lpstr>Diacímek</vt:lpstr>
      </vt:variant>
      <vt:variant>
        <vt:i4>85</vt:i4>
      </vt:variant>
    </vt:vector>
  </HeadingPairs>
  <TitlesOfParts>
    <vt:vector size="110" baseType="lpstr">
      <vt:lpstr>Arial</vt:lpstr>
      <vt:lpstr>AvantGarde MdCn BT</vt:lpstr>
      <vt:lpstr>Avenir Next</vt:lpstr>
      <vt:lpstr>Calibri</vt:lpstr>
      <vt:lpstr>Futura Md BT</vt:lpstr>
      <vt:lpstr>Gill Sans</vt:lpstr>
      <vt:lpstr>Helvetica Neue</vt:lpstr>
      <vt:lpstr>Helvetica Neue Light</vt:lpstr>
      <vt:lpstr>Helvetica Neue Thin</vt:lpstr>
      <vt:lpstr>Wingdings</vt:lpstr>
      <vt:lpstr>1_úvodní slide</vt:lpstr>
      <vt:lpstr>2 _dělící snímky s obrázkem</vt:lpstr>
      <vt:lpstr>3_dělící snímky BEZ obrázku</vt:lpstr>
      <vt:lpstr>4_textové snímky</vt:lpstr>
      <vt:lpstr>Snímky pro grafy</vt:lpstr>
      <vt:lpstr>6_kontakty</vt:lpstr>
      <vt:lpstr>1_2 _dělící snímky s obrázkem</vt:lpstr>
      <vt:lpstr>2_2 _dělící snímky s obrázkem</vt:lpstr>
      <vt:lpstr>5_textové snímky</vt:lpstr>
      <vt:lpstr>3_2 _dělící snímky s obrázkem</vt:lpstr>
      <vt:lpstr>6_textové snímky</vt:lpstr>
      <vt:lpstr>7_kontakty</vt:lpstr>
      <vt:lpstr>4_2 _dělící snímky s obrázkem</vt:lpstr>
      <vt:lpstr>5_2 _dělící snímky s obrázkem</vt:lpstr>
      <vt:lpstr>7_textové snímky</vt:lpstr>
      <vt:lpstr>PowerPoint bemutató</vt:lpstr>
      <vt:lpstr>Tartalom</vt:lpstr>
      <vt:lpstr>PowerPoint bemutató</vt:lpstr>
      <vt:lpstr>A kutatás háttere</vt:lpstr>
      <vt:lpstr>PowerPoint bemutató</vt:lpstr>
      <vt:lpstr>Demográfia</vt:lpstr>
      <vt:lpstr>Demográfia</vt:lpstr>
      <vt:lpstr>Demográfia</vt:lpstr>
      <vt:lpstr>Ipsos és Nielsen minta összehasonlítása</vt:lpstr>
      <vt:lpstr>PowerPoint bemutató</vt:lpstr>
      <vt:lpstr>Következtetések</vt:lpstr>
      <vt:lpstr>PowerPoint bemutató</vt:lpstr>
      <vt:lpstr>A fejezet tanulságai</vt:lpstr>
      <vt:lpstr>Érdeklődési terület</vt:lpstr>
      <vt:lpstr>Érdeklődési terület nem szerint</vt:lpstr>
      <vt:lpstr>Érdeklődési terület kor szerint</vt:lpstr>
      <vt:lpstr>Affinitási mutatók: életkor és nem</vt:lpstr>
      <vt:lpstr>Affinitási mutatók: szülői lét és életszínvonal</vt:lpstr>
      <vt:lpstr>PowerPoint bemutató</vt:lpstr>
      <vt:lpstr>A fejezet tanulságai</vt:lpstr>
      <vt:lpstr>Internet</vt:lpstr>
      <vt:lpstr>Televízió</vt:lpstr>
      <vt:lpstr>Rádió</vt:lpstr>
      <vt:lpstr>Nyomtatott sajtó</vt:lpstr>
      <vt:lpstr>Médiafogyasztás gyakorisága</vt:lpstr>
      <vt:lpstr>Tévénézés gyakorisága</vt:lpstr>
      <vt:lpstr>PowerPoint bemutató</vt:lpstr>
      <vt:lpstr>A fejezet tanulságai</vt:lpstr>
      <vt:lpstr>Eszközhasználat</vt:lpstr>
      <vt:lpstr>Internetkapcsolat</vt:lpstr>
      <vt:lpstr>Internethasználat </vt:lpstr>
      <vt:lpstr>Internethasználat mobiltelefonon/okostelefonon </vt:lpstr>
      <vt:lpstr>Internethasználat</vt:lpstr>
      <vt:lpstr>Internethasználat</vt:lpstr>
      <vt:lpstr>Videós tartalmak interneten történő fogyasztása</vt:lpstr>
      <vt:lpstr>Videótartalom fogyasztásra használt eszköz</vt:lpstr>
      <vt:lpstr>Videótartalom-fogyasztás helyszíne</vt:lpstr>
      <vt:lpstr>Médiafogyasztással kapcsolatos attitűdök</vt:lpstr>
      <vt:lpstr>Médiafogyasztással kapcsolatos attitűdök</vt:lpstr>
      <vt:lpstr>Affinitási mutatók: életkor és nem</vt:lpstr>
      <vt:lpstr>Affinitási mutatók: szülői lét és életszínvonal</vt:lpstr>
      <vt:lpstr>PowerPoint bemutató</vt:lpstr>
      <vt:lpstr>A fejezet tanulságai</vt:lpstr>
      <vt:lpstr>TV előfizetés típusa</vt:lpstr>
      <vt:lpstr>Döntéshozó személye</vt:lpstr>
      <vt:lpstr>Döntés szempontjai</vt:lpstr>
      <vt:lpstr>Előfizetés hiányának okai</vt:lpstr>
      <vt:lpstr>SVOD előfizetés</vt:lpstr>
      <vt:lpstr>PowerPoint bemutató</vt:lpstr>
      <vt:lpstr>A fejezet tanulságai</vt:lpstr>
      <vt:lpstr>Top 10 kedvenc csatorna: spontán említés</vt:lpstr>
      <vt:lpstr>Kedvenc csatorna nézői szegmensenként</vt:lpstr>
      <vt:lpstr>Spontán csatornapreferencia cégcsoportok szintjén</vt:lpstr>
      <vt:lpstr>Top 10 kedvenc műsor: spontán említés</vt:lpstr>
      <vt:lpstr>Kedvenc műsor: spontán említés</vt:lpstr>
      <vt:lpstr>Műfaj preferencia</vt:lpstr>
      <vt:lpstr>Műfajpreferencia nem szerint</vt:lpstr>
      <vt:lpstr>Műfajpreferencia kor szerint</vt:lpstr>
      <vt:lpstr>Affinitási mutatók: életkor és nem</vt:lpstr>
      <vt:lpstr>Affinitási mutatók: szülői lét és életszínvonal</vt:lpstr>
      <vt:lpstr>Film-és sorozatnézés gyakorisága</vt:lpstr>
      <vt:lpstr>Filmnézés jellege</vt:lpstr>
      <vt:lpstr>Sorozatnézés jellege</vt:lpstr>
      <vt:lpstr>Filmnézési attitűd</vt:lpstr>
      <vt:lpstr>Okok az alternatív sorozatnézés mögött</vt:lpstr>
      <vt:lpstr>Internetezés tévézés közben</vt:lpstr>
      <vt:lpstr>Internetezés tévézés közben: Nielsen összehasonlítás</vt:lpstr>
      <vt:lpstr>Tévézés közben használt egyéb eszköz</vt:lpstr>
      <vt:lpstr>Internetezés tévézés közben: tevékenység</vt:lpstr>
      <vt:lpstr>TV alkalmazások ismertsége és használata</vt:lpstr>
      <vt:lpstr>PowerPoint bemutató</vt:lpstr>
      <vt:lpstr>A fejezet tanulságai</vt:lpstr>
      <vt:lpstr>Reklámok elfogadottsága eszköz szerint</vt:lpstr>
      <vt:lpstr>Reklámok elfogadottsága platform szerint</vt:lpstr>
      <vt:lpstr>Reakció a tévés reklámokra</vt:lpstr>
      <vt:lpstr>Ad-blocking ismertsége</vt:lpstr>
      <vt:lpstr>Ad-blocking használata</vt:lpstr>
      <vt:lpstr>PowerPoint bemutató</vt:lpstr>
      <vt:lpstr>Rendszeres televíziónézők</vt:lpstr>
      <vt:lpstr>Médiafogyasztás jellege</vt:lpstr>
      <vt:lpstr>Rendszeres tévézőkre jellemző megállapítások</vt:lpstr>
      <vt:lpstr>Kutatói team és referencia</vt:lpstr>
      <vt:lpstr>Kutatói team, kapcsolat</vt:lpstr>
      <vt:lpstr>IPSOS Media referenciák</vt:lpstr>
      <vt:lpstr>IPSOS főbb referenciák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Balázs Kovács</dc:creator>
  <cp:lastModifiedBy>Nati</cp:lastModifiedBy>
  <cp:revision>3755</cp:revision>
  <dcterms:created xsi:type="dcterms:W3CDTF">2012-02-21T08:44:35Z</dcterms:created>
  <dcterms:modified xsi:type="dcterms:W3CDTF">2019-04-15T15:21:02Z</dcterms:modified>
</cp:coreProperties>
</file>